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media/image27.jpg" ContentType="image/png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42"/>
  </p:notesMasterIdLst>
  <p:sldIdLst>
    <p:sldId id="256" r:id="rId2"/>
    <p:sldId id="257" r:id="rId3"/>
    <p:sldId id="258" r:id="rId4"/>
    <p:sldId id="262" r:id="rId5"/>
    <p:sldId id="259" r:id="rId6"/>
    <p:sldId id="261" r:id="rId7"/>
    <p:sldId id="260" r:id="rId8"/>
    <p:sldId id="263" r:id="rId9"/>
    <p:sldId id="264" r:id="rId10"/>
    <p:sldId id="265" r:id="rId11"/>
    <p:sldId id="266" r:id="rId12"/>
    <p:sldId id="269" r:id="rId13"/>
    <p:sldId id="270" r:id="rId14"/>
    <p:sldId id="273" r:id="rId15"/>
    <p:sldId id="274" r:id="rId16"/>
    <p:sldId id="275" r:id="rId17"/>
    <p:sldId id="276" r:id="rId18"/>
    <p:sldId id="277" r:id="rId19"/>
    <p:sldId id="268" r:id="rId20"/>
    <p:sldId id="300" r:id="rId21"/>
    <p:sldId id="278" r:id="rId22"/>
    <p:sldId id="280" r:id="rId23"/>
    <p:sldId id="279" r:id="rId24"/>
    <p:sldId id="281" r:id="rId25"/>
    <p:sldId id="282" r:id="rId26"/>
    <p:sldId id="283" r:id="rId27"/>
    <p:sldId id="284" r:id="rId28"/>
    <p:sldId id="285" r:id="rId29"/>
    <p:sldId id="287" r:id="rId30"/>
    <p:sldId id="288" r:id="rId31"/>
    <p:sldId id="289" r:id="rId32"/>
    <p:sldId id="290" r:id="rId33"/>
    <p:sldId id="291" r:id="rId34"/>
    <p:sldId id="292" r:id="rId35"/>
    <p:sldId id="293" r:id="rId36"/>
    <p:sldId id="295" r:id="rId37"/>
    <p:sldId id="296" r:id="rId38"/>
    <p:sldId id="297" r:id="rId39"/>
    <p:sldId id="299" r:id="rId40"/>
    <p:sldId id="298" r:id="rId41"/>
  </p:sldIdLst>
  <p:sldSz cx="12192000" cy="6858000"/>
  <p:notesSz cx="6858000" cy="9144000"/>
  <p:embeddedFontLst>
    <p:embeddedFont>
      <p:font typeface="#9Slide05 SVNClementine" panose="020F0502020204030203" pitchFamily="34" charset="0"/>
      <p:regular r:id="rId43"/>
    </p:embeddedFont>
    <p:embeddedFont>
      <p:font typeface="#9Slide07 IcielLa Chic Pro Shad" panose="02000506090000020004" pitchFamily="2" charset="0"/>
      <p:regular r:id="rId44"/>
    </p:embeddedFont>
    <p:embeddedFont>
      <p:font typeface="Calibri" panose="020F0502020204030204" pitchFamily="34" charset="0"/>
      <p:regular r:id="rId45"/>
      <p:bold r:id="rId46"/>
      <p:italic r:id="rId47"/>
      <p:boldItalic r:id="rId48"/>
    </p:embeddedFont>
    <p:embeddedFont>
      <p:font typeface="Calibri Light" panose="020F0302020204030204" pitchFamily="34" charset="0"/>
      <p:regular r:id="rId49"/>
      <p:italic r:id="rId50"/>
    </p:embeddedFont>
    <p:embeddedFont>
      <p:font typeface="LNTH-LuoLuoNotangYuanTi 1" pitchFamily="2" charset="-128"/>
      <p:regular r:id="rId51"/>
    </p:embeddedFont>
    <p:embeddedFont>
      <p:font typeface="SVN-Poky's" panose="020B0606040200020203" pitchFamily="34" charset="0"/>
      <p:regular r:id="rId52"/>
    </p:embeddedFont>
    <p:embeddedFont>
      <p:font typeface="UTM Cookies" panose="02040603050506020204" pitchFamily="18" charset="0"/>
      <p:regular r:id="rId53"/>
    </p:embeddedFont>
    <p:embeddedFont>
      <p:font typeface="UTM Duepuntozero" panose="02040603050506020204" pitchFamily="18" charset="0"/>
      <p:regular r:id="rId54"/>
      <p:bold r:id="rId55"/>
    </p:embeddedFont>
    <p:embeddedFont>
      <p:font typeface="UTM Edwardian" panose="02040603050506020204" pitchFamily="18" charset="0"/>
      <p:regular r:id="rId56"/>
      <p:bold r:id="rId57"/>
    </p:embeddedFont>
    <p:embeddedFont>
      <p:font typeface="UVN Da Lat" panose="03060902030302020204" pitchFamily="66" charset="0"/>
      <p:regular r:id="rId58"/>
      <p:bold r:id="rId59"/>
    </p:embeddedFont>
    <p:embeddedFont>
      <p:font typeface="思源黑体 CN Bold" panose="020B0604020202020204" charset="0"/>
      <p:bold r:id="rId60"/>
    </p:embeddedFont>
  </p:embeddedFontLst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CFCD4"/>
    <a:srgbClr val="FFE7FF"/>
    <a:srgbClr val="FF99CC"/>
    <a:srgbClr val="F19EC2"/>
    <a:srgbClr val="FF6699"/>
    <a:srgbClr val="A8D59E"/>
    <a:srgbClr val="FFF3E1"/>
    <a:srgbClr val="996633"/>
    <a:srgbClr val="FEE0B4"/>
    <a:srgbClr val="002F8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72" d="100"/>
          <a:sy n="72" d="100"/>
        </p:scale>
        <p:origin x="660" y="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63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font" Target="fonts/font12.fntdata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61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9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4.fntdata"/><Relationship Id="rId59" Type="http://schemas.openxmlformats.org/officeDocument/2006/relationships/font" Target="fonts/font17.fntdata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6T06:28:02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6T06:28:02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6T06:28:2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1 0 24575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6T06:28:33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0 1 24575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2-06-26T06:28:33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24575,'-14'0'-8191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1193B0-7A5E-4C8B-A62D-67A94C3BB4F7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5A3A71-AA0A-41CE-91AA-96F39E2EEAC3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8783096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C0B969-E42A-D026-6C79-A6BC0570149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3BC8703-D163-D5DA-2022-90DBD9182C2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C863BEA-035D-D477-343E-E90AEBD353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6E79CB4-DDBB-2240-7497-B75CD5296D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0E68DB-C52B-4E48-A2FB-549A732010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93628075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5FC650-3823-4467-0392-E169AC4BC9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324489F-2EFA-F985-6D61-8E0010D1C13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AF7510D-14AD-E02D-C05B-ED22648A6B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F6388A-1CB9-F430-5EEC-F8CBD0BE05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3C5DB4-E77F-E57A-4763-F896BC8B85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5633571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2322B2D-918D-2CE5-9127-DF72E3B3900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70FD91C-0DEF-07E7-E15F-AE64CBA06A6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B866880-43DE-8D1A-70D0-E41DE302E5F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EEE894-1EC1-5400-4AD9-028107DCAA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5E1EC36-09F1-546F-659E-3336DAC226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0065355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A7F43E-CD17-9C1A-4C16-F6BE8C88F0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A94715D-90B0-7289-3E45-DEEC537B521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0910E3-B56D-0F53-DAA7-EFB8F31A15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90957DB-0BAD-4060-D9F0-FA2A2D2CF3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FD5896-96ED-F9B2-BE0B-B2A8943447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401987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47FDEE-7DE3-F972-2ED2-FB727A635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579B40D-353B-7BEE-7EFF-88FC772B59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42F370-FF16-7E29-164A-9E4A01B032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38AD81-8CF5-1185-DAE2-431E4BA07F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BCD5F1-4B21-C47F-288E-8B96F3E099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944951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086AAF-E712-E39E-6121-6E3A0C76D5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7926C84-A0A9-CBC6-6949-9C5521075A0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0655731-225B-EA23-BFBA-36646B7462E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3D59756-4301-CDBD-17AE-832B7F7831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E768133-67A2-3E35-E6D1-A7FB1FDF97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C4AB775-5EFF-1DFA-D36B-F894C8B8A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6655648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033AD89-AFF4-4201-F3E7-5D893F48C0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083D01E-25E9-1A87-CB79-D78C2B54F8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DE7AE59-929B-08A0-E830-7BB1531491C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85638C-8985-50C2-BF14-82FDA809870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12F028E-E15D-1961-F187-07EFB38B7C9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93F1BEF-D740-F33F-F748-4018CD5262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7C1F7E0-7DCB-E49A-FF38-FDB6F04D5E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D25AE1D-8AA5-33BE-2B0A-15276510AA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542867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03FD52-BDF3-3660-7358-8502D8F9A9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7939AE2-5EC4-9824-2C5A-4E4AD49A9A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8FFA60-E561-0962-E95C-A6F0FC0138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2AFADCA-EC68-C726-6B80-0DC3465690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125428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78B6057-379B-0EC7-4210-932097F670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510DB26-82EF-875E-07F3-59CF687D76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42FA7C-C447-BFD0-0F94-7EDCB1A62E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212089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0D7359-5D00-C460-4DBA-800F20C9AD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932F091-B9F2-0F09-577F-683D45CD32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EB479FB-8D28-5D7D-BEF8-8388F2FD10E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0C6E578-375A-B694-CB6B-13A6D08725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B79183F-C788-AD3A-3824-63510C9A5F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F36F619-61D7-FCDF-946F-9824CEFD6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0887983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D2F2F6-3F4C-7814-C54D-4B16EB2CD1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5EA53D3-9BA0-7FD8-1AF4-9638347CC0A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DDD55FB-CB10-8219-9890-69CF13877C9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50068DA-C388-CFC5-D95B-562278EAC5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44C2636-A8B9-9CC9-6CD2-8CEF50290B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E90F1D-1AC2-AD99-593A-45395AD3FA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2897639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FA1B300-D212-8BDF-1235-C2AD8C91CC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0C4CA24-CD60-38F4-FFA6-46EC745CEB8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E1218D-971C-B987-AB82-E272E98E248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A00F991-53D0-45B1-8D5E-3379C86E764F}" type="datetimeFigureOut">
              <a:rPr lang="vi-VN" smtClean="0"/>
              <a:t>06/09/2022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C66218-206B-2971-0846-4E5129EBFB4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AA768F-E8D9-828F-4C71-599025DCCE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5A8A1-7620-490A-A867-0FD867353D17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635007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png"/><Relationship Id="rId5" Type="http://schemas.openxmlformats.org/officeDocument/2006/relationships/image" Target="../media/image27.jpg"/><Relationship Id="rId4" Type="http://schemas.microsoft.com/office/2007/relationships/hdphoto" Target="../media/hdphoto3.wdp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29.png"/><Relationship Id="rId7" Type="http://schemas.openxmlformats.org/officeDocument/2006/relationships/image" Target="../media/image34.em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emf"/><Relationship Id="rId11" Type="http://schemas.openxmlformats.org/officeDocument/2006/relationships/audio" Target="../media/audio1.wav"/><Relationship Id="rId5" Type="http://schemas.microsoft.com/office/2007/relationships/hdphoto" Target="../media/hdphoto4.wdp"/><Relationship Id="rId10" Type="http://schemas.openxmlformats.org/officeDocument/2006/relationships/image" Target="../media/image36.png"/><Relationship Id="rId4" Type="http://schemas.openxmlformats.org/officeDocument/2006/relationships/image" Target="../media/image32.png"/><Relationship Id="rId9" Type="http://schemas.microsoft.com/office/2007/relationships/hdphoto" Target="../media/hdphoto5.wdp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29.png"/><Relationship Id="rId7" Type="http://schemas.openxmlformats.org/officeDocument/2006/relationships/image" Target="../media/image34.em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emf"/><Relationship Id="rId5" Type="http://schemas.microsoft.com/office/2007/relationships/hdphoto" Target="../media/hdphoto4.wdp"/><Relationship Id="rId10" Type="http://schemas.openxmlformats.org/officeDocument/2006/relationships/audio" Target="../media/audio1.wav"/><Relationship Id="rId4" Type="http://schemas.openxmlformats.org/officeDocument/2006/relationships/image" Target="../media/image32.png"/><Relationship Id="rId9" Type="http://schemas.microsoft.com/office/2007/relationships/hdphoto" Target="../media/hdphoto5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29.png"/><Relationship Id="rId7" Type="http://schemas.openxmlformats.org/officeDocument/2006/relationships/image" Target="../media/image34.em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emf"/><Relationship Id="rId5" Type="http://schemas.microsoft.com/office/2007/relationships/hdphoto" Target="../media/hdphoto4.wdp"/><Relationship Id="rId10" Type="http://schemas.openxmlformats.org/officeDocument/2006/relationships/audio" Target="../media/audio1.wav"/><Relationship Id="rId4" Type="http://schemas.openxmlformats.org/officeDocument/2006/relationships/image" Target="../media/image32.png"/><Relationship Id="rId9" Type="http://schemas.microsoft.com/office/2007/relationships/hdphoto" Target="../media/hdphoto5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29.png"/><Relationship Id="rId7" Type="http://schemas.openxmlformats.org/officeDocument/2006/relationships/image" Target="../media/image34.em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emf"/><Relationship Id="rId5" Type="http://schemas.microsoft.com/office/2007/relationships/hdphoto" Target="../media/hdphoto4.wdp"/><Relationship Id="rId10" Type="http://schemas.openxmlformats.org/officeDocument/2006/relationships/audio" Target="../media/audio1.wav"/><Relationship Id="rId4" Type="http://schemas.openxmlformats.org/officeDocument/2006/relationships/image" Target="../media/image32.png"/><Relationship Id="rId9" Type="http://schemas.microsoft.com/office/2007/relationships/hdphoto" Target="../media/hdphoto5.wdp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29.png"/><Relationship Id="rId7" Type="http://schemas.openxmlformats.org/officeDocument/2006/relationships/image" Target="../media/image34.em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emf"/><Relationship Id="rId5" Type="http://schemas.microsoft.com/office/2007/relationships/hdphoto" Target="../media/hdphoto4.wdp"/><Relationship Id="rId10" Type="http://schemas.openxmlformats.org/officeDocument/2006/relationships/audio" Target="../media/audio1.wav"/><Relationship Id="rId4" Type="http://schemas.openxmlformats.org/officeDocument/2006/relationships/image" Target="../media/image32.png"/><Relationship Id="rId9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.xml"/><Relationship Id="rId13" Type="http://schemas.openxmlformats.org/officeDocument/2006/relationships/customXml" Target="../ink/ink4.xml"/><Relationship Id="rId3" Type="http://schemas.openxmlformats.org/officeDocument/2006/relationships/image" Target="../media/image29.png"/><Relationship Id="rId7" Type="http://schemas.microsoft.com/office/2007/relationships/hdphoto" Target="../media/hdphoto5.wdp"/><Relationship Id="rId12" Type="http://schemas.openxmlformats.org/officeDocument/2006/relationships/customXml" Target="../ink/ink3.xml"/><Relationship Id="rId2" Type="http://schemas.openxmlformats.org/officeDocument/2006/relationships/audio" Target="../media/audio1.wav"/><Relationship Id="rId16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png"/><Relationship Id="rId11" Type="http://schemas.openxmlformats.org/officeDocument/2006/relationships/customXml" Target="../ink/ink2.xml"/><Relationship Id="rId5" Type="http://schemas.openxmlformats.org/officeDocument/2006/relationships/image" Target="../media/image34.emf"/><Relationship Id="rId15" Type="http://schemas.openxmlformats.org/officeDocument/2006/relationships/image" Target="../media/image37.jpg"/><Relationship Id="rId10" Type="http://schemas.openxmlformats.org/officeDocument/2006/relationships/image" Target="../media/image38.png"/><Relationship Id="rId4" Type="http://schemas.openxmlformats.org/officeDocument/2006/relationships/image" Target="../media/image33.emf"/><Relationship Id="rId14" Type="http://schemas.openxmlformats.org/officeDocument/2006/relationships/customXml" Target="../ink/ink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2.xml"/><Relationship Id="rId4" Type="http://schemas.microsoft.com/office/2007/relationships/hdphoto" Target="../media/hdphoto5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6.png"/></Relationships>
</file>

<file path=ppt/slides/_rels/slide21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32.png"/><Relationship Id="rId7" Type="http://schemas.openxmlformats.org/officeDocument/2006/relationships/image" Target="../media/image41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.xml"/><Relationship Id="rId6" Type="http://schemas.microsoft.com/office/2007/relationships/hdphoto" Target="../media/hdphoto6.wdp"/><Relationship Id="rId5" Type="http://schemas.openxmlformats.org/officeDocument/2006/relationships/image" Target="../media/image40.png"/><Relationship Id="rId4" Type="http://schemas.microsoft.com/office/2007/relationships/hdphoto" Target="../media/hdphoto4.wdp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g"/><Relationship Id="rId3" Type="http://schemas.openxmlformats.org/officeDocument/2006/relationships/image" Target="../media/image17.png"/><Relationship Id="rId7" Type="http://schemas.openxmlformats.org/officeDocument/2006/relationships/image" Target="../media/image43.jp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gif"/><Relationship Id="rId11" Type="http://schemas.microsoft.com/office/2007/relationships/hdphoto" Target="../media/hdphoto6.wdp"/><Relationship Id="rId5" Type="http://schemas.openxmlformats.org/officeDocument/2006/relationships/image" Target="../media/image30.png"/><Relationship Id="rId10" Type="http://schemas.openxmlformats.org/officeDocument/2006/relationships/image" Target="../media/image40.png"/><Relationship Id="rId4" Type="http://schemas.openxmlformats.org/officeDocument/2006/relationships/image" Target="../media/image18.png"/><Relationship Id="rId9" Type="http://schemas.openxmlformats.org/officeDocument/2006/relationships/image" Target="../media/image37.jp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g"/><Relationship Id="rId3" Type="http://schemas.openxmlformats.org/officeDocument/2006/relationships/image" Target="../media/image17.png"/><Relationship Id="rId7" Type="http://schemas.openxmlformats.org/officeDocument/2006/relationships/image" Target="../media/image43.jp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gif"/><Relationship Id="rId11" Type="http://schemas.microsoft.com/office/2007/relationships/hdphoto" Target="../media/hdphoto6.wdp"/><Relationship Id="rId5" Type="http://schemas.openxmlformats.org/officeDocument/2006/relationships/image" Target="../media/image30.png"/><Relationship Id="rId10" Type="http://schemas.openxmlformats.org/officeDocument/2006/relationships/image" Target="../media/image40.png"/><Relationship Id="rId4" Type="http://schemas.openxmlformats.org/officeDocument/2006/relationships/image" Target="../media/image18.png"/><Relationship Id="rId9" Type="http://schemas.openxmlformats.org/officeDocument/2006/relationships/image" Target="../media/image4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46.emf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gif"/><Relationship Id="rId5" Type="http://schemas.openxmlformats.org/officeDocument/2006/relationships/image" Target="../media/image30.png"/><Relationship Id="rId4" Type="http://schemas.openxmlformats.org/officeDocument/2006/relationships/image" Target="../media/image1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microsoft.com/office/2007/relationships/hdphoto" Target="../media/hdphoto6.wdp"/><Relationship Id="rId4" Type="http://schemas.openxmlformats.org/officeDocument/2006/relationships/image" Target="../media/image4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gi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43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gif"/><Relationship Id="rId5" Type="http://schemas.openxmlformats.org/officeDocument/2006/relationships/image" Target="../media/image30.png"/><Relationship Id="rId4" Type="http://schemas.openxmlformats.org/officeDocument/2006/relationships/image" Target="../media/image1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23.pn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22.gi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microsoft.com/office/2007/relationships/hdphoto" Target="../media/hdphoto8.wdp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png"/><Relationship Id="rId5" Type="http://schemas.openxmlformats.org/officeDocument/2006/relationships/image" Target="../media/image27.jpg"/><Relationship Id="rId4" Type="http://schemas.microsoft.com/office/2007/relationships/hdphoto" Target="../media/hdphoto3.wdp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png"/><Relationship Id="rId5" Type="http://schemas.microsoft.com/office/2007/relationships/hdphoto" Target="../media/hdphoto5.wdp"/><Relationship Id="rId4" Type="http://schemas.openxmlformats.org/officeDocument/2006/relationships/image" Target="../media/image5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jpg"/><Relationship Id="rId4" Type="http://schemas.microsoft.com/office/2007/relationships/hdphoto" Target="../media/hdphoto4.wdp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7" Type="http://schemas.openxmlformats.org/officeDocument/2006/relationships/image" Target="../media/image5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png"/><Relationship Id="rId5" Type="http://schemas.microsoft.com/office/2007/relationships/hdphoto" Target="../media/hdphoto5.wdp"/><Relationship Id="rId4" Type="http://schemas.openxmlformats.org/officeDocument/2006/relationships/image" Target="../media/image50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3.jp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image" Target="../media/image49.jpg"/><Relationship Id="rId7" Type="http://schemas.openxmlformats.org/officeDocument/2006/relationships/image" Target="../media/image5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png"/><Relationship Id="rId5" Type="http://schemas.microsoft.com/office/2007/relationships/hdphoto" Target="../media/hdphoto5.wdp"/><Relationship Id="rId4" Type="http://schemas.openxmlformats.org/officeDocument/2006/relationships/image" Target="../media/image5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7.png"/><Relationship Id="rId7" Type="http://schemas.openxmlformats.org/officeDocument/2006/relationships/image" Target="../media/image8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6.png"/><Relationship Id="rId9" Type="http://schemas.openxmlformats.org/officeDocument/2006/relationships/image" Target="../media/image15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7.png"/><Relationship Id="rId7" Type="http://schemas.openxmlformats.org/officeDocument/2006/relationships/image" Target="../media/image8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11" Type="http://schemas.openxmlformats.org/officeDocument/2006/relationships/image" Target="../media/image15.png"/><Relationship Id="rId5" Type="http://schemas.openxmlformats.org/officeDocument/2006/relationships/image" Target="../media/image4.png"/><Relationship Id="rId10" Type="http://schemas.openxmlformats.org/officeDocument/2006/relationships/image" Target="../media/image14.png"/><Relationship Id="rId4" Type="http://schemas.openxmlformats.org/officeDocument/2006/relationships/image" Target="../media/image6.png"/><Relationship Id="rId9" Type="http://schemas.microsoft.com/office/2007/relationships/hdphoto" Target="../media/hdphoto2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7.png"/><Relationship Id="rId7" Type="http://schemas.openxmlformats.org/officeDocument/2006/relationships/image" Target="../media/image8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10" Type="http://schemas.openxmlformats.org/officeDocument/2006/relationships/image" Target="../media/image15.png"/><Relationship Id="rId4" Type="http://schemas.openxmlformats.org/officeDocument/2006/relationships/image" Target="../media/image6.png"/><Relationship Id="rId9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7.png"/><Relationship Id="rId7" Type="http://schemas.openxmlformats.org/officeDocument/2006/relationships/image" Target="../media/image8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10" Type="http://schemas.openxmlformats.org/officeDocument/2006/relationships/image" Target="../media/image15.png"/><Relationship Id="rId4" Type="http://schemas.openxmlformats.org/officeDocument/2006/relationships/image" Target="../media/image6.png"/><Relationship Id="rId9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9.png"/><Relationship Id="rId7" Type="http://schemas.openxmlformats.org/officeDocument/2006/relationships/image" Target="../media/image5.png"/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6.png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23.png"/><Relationship Id="rId2" Type="http://schemas.openxmlformats.org/officeDocument/2006/relationships/image" Target="../media/image20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22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组合 1">
            <a:extLst>
              <a:ext uri="{FF2B5EF4-FFF2-40B4-BE49-F238E27FC236}">
                <a16:creationId xmlns:a16="http://schemas.microsoft.com/office/drawing/2014/main" id="{AD4B1637-3E97-2D2D-B7E3-B4240904EAD6}"/>
              </a:ext>
            </a:extLst>
          </p:cNvPr>
          <p:cNvGrpSpPr/>
          <p:nvPr/>
        </p:nvGrpSpPr>
        <p:grpSpPr>
          <a:xfrm>
            <a:off x="-25317" y="5215049"/>
            <a:ext cx="12192000" cy="1650999"/>
            <a:chOff x="0" y="5207000"/>
            <a:chExt cx="12192000" cy="1650999"/>
          </a:xfrm>
        </p:grpSpPr>
        <p:pic>
          <p:nvPicPr>
            <p:cNvPr id="33" name="图片 5">
              <a:extLst>
                <a:ext uri="{FF2B5EF4-FFF2-40B4-BE49-F238E27FC236}">
                  <a16:creationId xmlns:a16="http://schemas.microsoft.com/office/drawing/2014/main" id="{17541BEA-1B00-7D5A-535E-605E623FCD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31400" y="5310502"/>
              <a:ext cx="2260600" cy="1547497"/>
            </a:xfrm>
            <a:prstGeom prst="rect">
              <a:avLst/>
            </a:prstGeom>
          </p:spPr>
        </p:pic>
        <p:pic>
          <p:nvPicPr>
            <p:cNvPr id="34" name="图片 7">
              <a:extLst>
                <a:ext uri="{FF2B5EF4-FFF2-40B4-BE49-F238E27FC236}">
                  <a16:creationId xmlns:a16="http://schemas.microsoft.com/office/drawing/2014/main" id="{2E8F0712-C5F7-EC38-3739-DE76BEB1617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5207000"/>
              <a:ext cx="2679319" cy="1650999"/>
            </a:xfrm>
            <a:prstGeom prst="rect">
              <a:avLst/>
            </a:prstGeom>
          </p:spPr>
        </p:pic>
        <p:pic>
          <p:nvPicPr>
            <p:cNvPr id="35" name="图片 24">
              <a:extLst>
                <a:ext uri="{FF2B5EF4-FFF2-40B4-BE49-F238E27FC236}">
                  <a16:creationId xmlns:a16="http://schemas.microsoft.com/office/drawing/2014/main" id="{201CF94A-F9B1-2CC4-E0F1-EDC2C97F8D3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765" b="62852"/>
            <a:stretch>
              <a:fillRect/>
            </a:stretch>
          </p:blipFill>
          <p:spPr>
            <a:xfrm>
              <a:off x="176806" y="5490093"/>
              <a:ext cx="425329" cy="383030"/>
            </a:xfrm>
            <a:custGeom>
              <a:avLst/>
              <a:gdLst>
                <a:gd name="connsiteX0" fmla="*/ 0 w 655948"/>
                <a:gd name="connsiteY0" fmla="*/ 0 h 590714"/>
                <a:gd name="connsiteX1" fmla="*/ 655948 w 655948"/>
                <a:gd name="connsiteY1" fmla="*/ 0 h 590714"/>
                <a:gd name="connsiteX2" fmla="*/ 655948 w 655948"/>
                <a:gd name="connsiteY2" fmla="*/ 590714 h 590714"/>
                <a:gd name="connsiteX3" fmla="*/ 0 w 655948"/>
                <a:gd name="connsiteY3" fmla="*/ 590714 h 590714"/>
                <a:gd name="connsiteX4" fmla="*/ 0 w 655948"/>
                <a:gd name="connsiteY4" fmla="*/ 0 h 59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590714">
                  <a:moveTo>
                    <a:pt x="0" y="0"/>
                  </a:moveTo>
                  <a:lnTo>
                    <a:pt x="655948" y="0"/>
                  </a:lnTo>
                  <a:lnTo>
                    <a:pt x="655948" y="590714"/>
                  </a:lnTo>
                  <a:lnTo>
                    <a:pt x="0" y="590714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36" name="图片 23">
              <a:extLst>
                <a:ext uri="{FF2B5EF4-FFF2-40B4-BE49-F238E27FC236}">
                  <a16:creationId xmlns:a16="http://schemas.microsoft.com/office/drawing/2014/main" id="{40E0EA0D-E610-16AB-D370-603D9C40EBC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765" t="12558" b="40721"/>
            <a:stretch>
              <a:fillRect/>
            </a:stretch>
          </p:blipFill>
          <p:spPr>
            <a:xfrm>
              <a:off x="3665159" y="5663129"/>
              <a:ext cx="388851" cy="440426"/>
            </a:xfrm>
            <a:custGeom>
              <a:avLst/>
              <a:gdLst>
                <a:gd name="connsiteX0" fmla="*/ 0 w 655948"/>
                <a:gd name="connsiteY0" fmla="*/ 0 h 742950"/>
                <a:gd name="connsiteX1" fmla="*/ 655948 w 655948"/>
                <a:gd name="connsiteY1" fmla="*/ 0 h 742950"/>
                <a:gd name="connsiteX2" fmla="*/ 655948 w 655948"/>
                <a:gd name="connsiteY2" fmla="*/ 742950 h 742950"/>
                <a:gd name="connsiteX3" fmla="*/ 0 w 655948"/>
                <a:gd name="connsiteY3" fmla="*/ 742950 h 742950"/>
                <a:gd name="connsiteX4" fmla="*/ 0 w 655948"/>
                <a:gd name="connsiteY4" fmla="*/ 0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742950">
                  <a:moveTo>
                    <a:pt x="0" y="0"/>
                  </a:moveTo>
                  <a:lnTo>
                    <a:pt x="655948" y="0"/>
                  </a:lnTo>
                  <a:lnTo>
                    <a:pt x="655948" y="742950"/>
                  </a:lnTo>
                  <a:lnTo>
                    <a:pt x="0" y="742950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37" name="图片 9">
              <a:extLst>
                <a:ext uri="{FF2B5EF4-FFF2-40B4-BE49-F238E27FC236}">
                  <a16:creationId xmlns:a16="http://schemas.microsoft.com/office/drawing/2014/main" id="{E69CB260-ADBA-C7C0-F53D-9CBEA5349CE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68600" y="5901249"/>
              <a:ext cx="3451875" cy="956750"/>
            </a:xfrm>
            <a:prstGeom prst="rect">
              <a:avLst/>
            </a:prstGeom>
          </p:spPr>
        </p:pic>
        <p:pic>
          <p:nvPicPr>
            <p:cNvPr id="38" name="图片 12">
              <a:extLst>
                <a:ext uri="{FF2B5EF4-FFF2-40B4-BE49-F238E27FC236}">
                  <a16:creationId xmlns:a16="http://schemas.microsoft.com/office/drawing/2014/main" id="{B434ABF3-3F9F-075F-CA56-40E0A06533C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63689" y="5952293"/>
              <a:ext cx="3267329" cy="905706"/>
            </a:xfrm>
            <a:prstGeom prst="rect">
              <a:avLst/>
            </a:prstGeom>
          </p:spPr>
        </p:pic>
        <p:pic>
          <p:nvPicPr>
            <p:cNvPr id="39" name="图片 22">
              <a:extLst>
                <a:ext uri="{FF2B5EF4-FFF2-40B4-BE49-F238E27FC236}">
                  <a16:creationId xmlns:a16="http://schemas.microsoft.com/office/drawing/2014/main" id="{D7D49C82-87A1-5B29-9970-EF06432099B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814" t="59279" r="64244"/>
            <a:stretch>
              <a:fillRect/>
            </a:stretch>
          </p:blipFill>
          <p:spPr>
            <a:xfrm>
              <a:off x="1081651" y="5952293"/>
              <a:ext cx="475557" cy="396198"/>
            </a:xfrm>
            <a:custGeom>
              <a:avLst/>
              <a:gdLst>
                <a:gd name="connsiteX0" fmla="*/ 0 w 777240"/>
                <a:gd name="connsiteY0" fmla="*/ 0 h 647537"/>
                <a:gd name="connsiteX1" fmla="*/ 777240 w 777240"/>
                <a:gd name="connsiteY1" fmla="*/ 0 h 647537"/>
                <a:gd name="connsiteX2" fmla="*/ 777240 w 777240"/>
                <a:gd name="connsiteY2" fmla="*/ 647537 h 647537"/>
                <a:gd name="connsiteX3" fmla="*/ 0 w 777240"/>
                <a:gd name="connsiteY3" fmla="*/ 647537 h 647537"/>
                <a:gd name="connsiteX4" fmla="*/ 0 w 777240"/>
                <a:gd name="connsiteY4" fmla="*/ 0 h 64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40" h="647537">
                  <a:moveTo>
                    <a:pt x="0" y="0"/>
                  </a:moveTo>
                  <a:lnTo>
                    <a:pt x="777240" y="0"/>
                  </a:lnTo>
                  <a:lnTo>
                    <a:pt x="777240" y="647537"/>
                  </a:lnTo>
                  <a:lnTo>
                    <a:pt x="0" y="647537"/>
                  </a:lnTo>
                  <a:lnTo>
                    <a:pt x="0" y="0"/>
                  </a:lnTo>
                  <a:close/>
                </a:path>
              </a:pathLst>
            </a:custGeom>
          </p:spPr>
        </p:pic>
      </p:grpSp>
      <p:sp>
        <p:nvSpPr>
          <p:cNvPr id="14" name="任意多边形: 形状 59">
            <a:extLst>
              <a:ext uri="{FF2B5EF4-FFF2-40B4-BE49-F238E27FC236}">
                <a16:creationId xmlns:a16="http://schemas.microsoft.com/office/drawing/2014/main" id="{26F55A21-18D6-226C-EA71-E03CDCAE743B}"/>
              </a:ext>
            </a:extLst>
          </p:cNvPr>
          <p:cNvSpPr/>
          <p:nvPr/>
        </p:nvSpPr>
        <p:spPr>
          <a:xfrm>
            <a:off x="3930869" y="1250731"/>
            <a:ext cx="8261131" cy="4288221"/>
          </a:xfrm>
          <a:custGeom>
            <a:avLst/>
            <a:gdLst>
              <a:gd name="connsiteX0" fmla="*/ 0 w 8261131"/>
              <a:gd name="connsiteY0" fmla="*/ 714704 h 4288221"/>
              <a:gd name="connsiteX1" fmla="*/ 714704 w 8261131"/>
              <a:gd name="connsiteY1" fmla="*/ 0 h 4288221"/>
              <a:gd name="connsiteX2" fmla="*/ 1284014 w 8261131"/>
              <a:gd name="connsiteY2" fmla="*/ 0 h 4288221"/>
              <a:gd name="connsiteX3" fmla="*/ 1853325 w 8261131"/>
              <a:gd name="connsiteY3" fmla="*/ 0 h 4288221"/>
              <a:gd name="connsiteX4" fmla="*/ 2422635 w 8261131"/>
              <a:gd name="connsiteY4" fmla="*/ 0 h 4288221"/>
              <a:gd name="connsiteX5" fmla="*/ 2855311 w 8261131"/>
              <a:gd name="connsiteY5" fmla="*/ 0 h 4288221"/>
              <a:gd name="connsiteX6" fmla="*/ 3561256 w 8261131"/>
              <a:gd name="connsiteY6" fmla="*/ 0 h 4288221"/>
              <a:gd name="connsiteX7" fmla="*/ 3993932 w 8261131"/>
              <a:gd name="connsiteY7" fmla="*/ 0 h 4288221"/>
              <a:gd name="connsiteX8" fmla="*/ 4358290 w 8261131"/>
              <a:gd name="connsiteY8" fmla="*/ 0 h 4288221"/>
              <a:gd name="connsiteX9" fmla="*/ 4927600 w 8261131"/>
              <a:gd name="connsiteY9" fmla="*/ 0 h 4288221"/>
              <a:gd name="connsiteX10" fmla="*/ 5496911 w 8261131"/>
              <a:gd name="connsiteY10" fmla="*/ 0 h 4288221"/>
              <a:gd name="connsiteX11" fmla="*/ 6202856 w 8261131"/>
              <a:gd name="connsiteY11" fmla="*/ 0 h 4288221"/>
              <a:gd name="connsiteX12" fmla="*/ 6703849 w 8261131"/>
              <a:gd name="connsiteY12" fmla="*/ 0 h 4288221"/>
              <a:gd name="connsiteX13" fmla="*/ 7546428 w 8261131"/>
              <a:gd name="connsiteY13" fmla="*/ 0 h 4288221"/>
              <a:gd name="connsiteX14" fmla="*/ 8261132 w 8261131"/>
              <a:gd name="connsiteY14" fmla="*/ 714704 h 4288221"/>
              <a:gd name="connsiteX15" fmla="*/ 8261131 w 8261131"/>
              <a:gd name="connsiteY15" fmla="*/ 3573518 h 4288221"/>
              <a:gd name="connsiteX16" fmla="*/ 7546427 w 8261131"/>
              <a:gd name="connsiteY16" fmla="*/ 4288222 h 4288221"/>
              <a:gd name="connsiteX17" fmla="*/ 6840482 w 8261131"/>
              <a:gd name="connsiteY17" fmla="*/ 4288222 h 4288221"/>
              <a:gd name="connsiteX18" fmla="*/ 6271172 w 8261131"/>
              <a:gd name="connsiteY18" fmla="*/ 4288222 h 4288221"/>
              <a:gd name="connsiteX19" fmla="*/ 5906813 w 8261131"/>
              <a:gd name="connsiteY19" fmla="*/ 4288222 h 4288221"/>
              <a:gd name="connsiteX20" fmla="*/ 5542455 w 8261131"/>
              <a:gd name="connsiteY20" fmla="*/ 4288222 h 4288221"/>
              <a:gd name="connsiteX21" fmla="*/ 4836510 w 8261131"/>
              <a:gd name="connsiteY21" fmla="*/ 4288222 h 4288221"/>
              <a:gd name="connsiteX22" fmla="*/ 4198883 w 8261131"/>
              <a:gd name="connsiteY22" fmla="*/ 4288222 h 4288221"/>
              <a:gd name="connsiteX23" fmla="*/ 3629572 w 8261131"/>
              <a:gd name="connsiteY23" fmla="*/ 4288221 h 4288221"/>
              <a:gd name="connsiteX24" fmla="*/ 2991945 w 8261131"/>
              <a:gd name="connsiteY24" fmla="*/ 4288221 h 4288221"/>
              <a:gd name="connsiteX25" fmla="*/ 2490952 w 8261131"/>
              <a:gd name="connsiteY25" fmla="*/ 4288221 h 4288221"/>
              <a:gd name="connsiteX26" fmla="*/ 1853324 w 8261131"/>
              <a:gd name="connsiteY26" fmla="*/ 4288221 h 4288221"/>
              <a:gd name="connsiteX27" fmla="*/ 1284014 w 8261131"/>
              <a:gd name="connsiteY27" fmla="*/ 4288221 h 4288221"/>
              <a:gd name="connsiteX28" fmla="*/ 714704 w 8261131"/>
              <a:gd name="connsiteY28" fmla="*/ 4288221 h 4288221"/>
              <a:gd name="connsiteX29" fmla="*/ 0 w 8261131"/>
              <a:gd name="connsiteY29" fmla="*/ 3573517 h 4288221"/>
              <a:gd name="connsiteX30" fmla="*/ 0 w 8261131"/>
              <a:gd name="connsiteY30" fmla="*/ 3087519 h 4288221"/>
              <a:gd name="connsiteX31" fmla="*/ 0 w 8261131"/>
              <a:gd name="connsiteY31" fmla="*/ 2601521 h 4288221"/>
              <a:gd name="connsiteX32" fmla="*/ 0 w 8261131"/>
              <a:gd name="connsiteY32" fmla="*/ 1972582 h 4288221"/>
              <a:gd name="connsiteX33" fmla="*/ 0 w 8261131"/>
              <a:gd name="connsiteY33" fmla="*/ 1429407 h 4288221"/>
              <a:gd name="connsiteX34" fmla="*/ 0 w 8261131"/>
              <a:gd name="connsiteY34" fmla="*/ 714704 h 428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261131" h="4288221" fill="none" extrusionOk="0">
                <a:moveTo>
                  <a:pt x="0" y="714704"/>
                </a:moveTo>
                <a:cubicBezTo>
                  <a:pt x="-56144" y="419329"/>
                  <a:pt x="369281" y="18004"/>
                  <a:pt x="714704" y="0"/>
                </a:cubicBezTo>
                <a:cubicBezTo>
                  <a:pt x="839304" y="-31073"/>
                  <a:pt x="1156494" y="22447"/>
                  <a:pt x="1284014" y="0"/>
                </a:cubicBezTo>
                <a:cubicBezTo>
                  <a:pt x="1411534" y="-22447"/>
                  <a:pt x="1719693" y="19569"/>
                  <a:pt x="1853325" y="0"/>
                </a:cubicBezTo>
                <a:cubicBezTo>
                  <a:pt x="1986957" y="-19569"/>
                  <a:pt x="2172473" y="13927"/>
                  <a:pt x="2422635" y="0"/>
                </a:cubicBezTo>
                <a:cubicBezTo>
                  <a:pt x="2672797" y="-13927"/>
                  <a:pt x="2664627" y="25971"/>
                  <a:pt x="2855311" y="0"/>
                </a:cubicBezTo>
                <a:cubicBezTo>
                  <a:pt x="3045995" y="-25971"/>
                  <a:pt x="3345975" y="36687"/>
                  <a:pt x="3561256" y="0"/>
                </a:cubicBezTo>
                <a:cubicBezTo>
                  <a:pt x="3776537" y="-36687"/>
                  <a:pt x="3866969" y="3999"/>
                  <a:pt x="3993932" y="0"/>
                </a:cubicBezTo>
                <a:cubicBezTo>
                  <a:pt x="4120895" y="-3999"/>
                  <a:pt x="4211927" y="41972"/>
                  <a:pt x="4358290" y="0"/>
                </a:cubicBezTo>
                <a:cubicBezTo>
                  <a:pt x="4504653" y="-41972"/>
                  <a:pt x="4730771" y="46831"/>
                  <a:pt x="4927600" y="0"/>
                </a:cubicBezTo>
                <a:cubicBezTo>
                  <a:pt x="5124429" y="-46831"/>
                  <a:pt x="5219103" y="8840"/>
                  <a:pt x="5496911" y="0"/>
                </a:cubicBezTo>
                <a:cubicBezTo>
                  <a:pt x="5774719" y="-8840"/>
                  <a:pt x="5989334" y="65155"/>
                  <a:pt x="6202856" y="0"/>
                </a:cubicBezTo>
                <a:cubicBezTo>
                  <a:pt x="6416378" y="-65155"/>
                  <a:pt x="6550815" y="6327"/>
                  <a:pt x="6703849" y="0"/>
                </a:cubicBezTo>
                <a:cubicBezTo>
                  <a:pt x="6856883" y="-6327"/>
                  <a:pt x="7337512" y="87490"/>
                  <a:pt x="7546428" y="0"/>
                </a:cubicBezTo>
                <a:cubicBezTo>
                  <a:pt x="7952762" y="54924"/>
                  <a:pt x="8270753" y="311425"/>
                  <a:pt x="8261132" y="714704"/>
                </a:cubicBezTo>
                <a:cubicBezTo>
                  <a:pt x="8185113" y="1835364"/>
                  <a:pt x="8014727" y="2607422"/>
                  <a:pt x="8261131" y="3573518"/>
                </a:cubicBezTo>
                <a:cubicBezTo>
                  <a:pt x="8156094" y="3950345"/>
                  <a:pt x="7945335" y="4315371"/>
                  <a:pt x="7546427" y="4288222"/>
                </a:cubicBezTo>
                <a:cubicBezTo>
                  <a:pt x="7347269" y="4369603"/>
                  <a:pt x="7116896" y="4231342"/>
                  <a:pt x="6840482" y="4288222"/>
                </a:cubicBezTo>
                <a:cubicBezTo>
                  <a:pt x="6564068" y="4345102"/>
                  <a:pt x="6477570" y="4256193"/>
                  <a:pt x="6271172" y="4288222"/>
                </a:cubicBezTo>
                <a:cubicBezTo>
                  <a:pt x="6064774" y="4320251"/>
                  <a:pt x="6000787" y="4254239"/>
                  <a:pt x="5906813" y="4288222"/>
                </a:cubicBezTo>
                <a:cubicBezTo>
                  <a:pt x="5812839" y="4322205"/>
                  <a:pt x="5704328" y="4280371"/>
                  <a:pt x="5542455" y="4288222"/>
                </a:cubicBezTo>
                <a:cubicBezTo>
                  <a:pt x="5380582" y="4296073"/>
                  <a:pt x="5105885" y="4286608"/>
                  <a:pt x="4836510" y="4288222"/>
                </a:cubicBezTo>
                <a:cubicBezTo>
                  <a:pt x="4567136" y="4289836"/>
                  <a:pt x="4446278" y="4259213"/>
                  <a:pt x="4198883" y="4288222"/>
                </a:cubicBezTo>
                <a:cubicBezTo>
                  <a:pt x="3951488" y="4317231"/>
                  <a:pt x="3812658" y="4242975"/>
                  <a:pt x="3629572" y="4288221"/>
                </a:cubicBezTo>
                <a:cubicBezTo>
                  <a:pt x="3446486" y="4333468"/>
                  <a:pt x="3155526" y="4211724"/>
                  <a:pt x="2991945" y="4288221"/>
                </a:cubicBezTo>
                <a:cubicBezTo>
                  <a:pt x="2828364" y="4364718"/>
                  <a:pt x="2634590" y="4235722"/>
                  <a:pt x="2490952" y="4288221"/>
                </a:cubicBezTo>
                <a:cubicBezTo>
                  <a:pt x="2347314" y="4340720"/>
                  <a:pt x="2131581" y="4229193"/>
                  <a:pt x="1853324" y="4288221"/>
                </a:cubicBezTo>
                <a:cubicBezTo>
                  <a:pt x="1575067" y="4347249"/>
                  <a:pt x="1446200" y="4257026"/>
                  <a:pt x="1284014" y="4288221"/>
                </a:cubicBezTo>
                <a:cubicBezTo>
                  <a:pt x="1121828" y="4319416"/>
                  <a:pt x="897951" y="4248482"/>
                  <a:pt x="714704" y="4288221"/>
                </a:cubicBezTo>
                <a:cubicBezTo>
                  <a:pt x="322378" y="4189252"/>
                  <a:pt x="54565" y="4023151"/>
                  <a:pt x="0" y="3573517"/>
                </a:cubicBezTo>
                <a:cubicBezTo>
                  <a:pt x="-31063" y="3439515"/>
                  <a:pt x="36209" y="3323923"/>
                  <a:pt x="0" y="3087519"/>
                </a:cubicBezTo>
                <a:cubicBezTo>
                  <a:pt x="-36209" y="2851115"/>
                  <a:pt x="57472" y="2720654"/>
                  <a:pt x="0" y="2601521"/>
                </a:cubicBezTo>
                <a:cubicBezTo>
                  <a:pt x="-57472" y="2482388"/>
                  <a:pt x="47083" y="2215061"/>
                  <a:pt x="0" y="1972582"/>
                </a:cubicBezTo>
                <a:cubicBezTo>
                  <a:pt x="-47083" y="1730103"/>
                  <a:pt x="51273" y="1681598"/>
                  <a:pt x="0" y="1429407"/>
                </a:cubicBezTo>
                <a:cubicBezTo>
                  <a:pt x="-51273" y="1177216"/>
                  <a:pt x="71950" y="948934"/>
                  <a:pt x="0" y="714704"/>
                </a:cubicBezTo>
                <a:close/>
              </a:path>
              <a:path w="8261131" h="4288221" stroke="0" extrusionOk="0">
                <a:moveTo>
                  <a:pt x="0" y="714704"/>
                </a:moveTo>
                <a:cubicBezTo>
                  <a:pt x="-8889" y="366424"/>
                  <a:pt x="295166" y="-34002"/>
                  <a:pt x="714704" y="0"/>
                </a:cubicBezTo>
                <a:cubicBezTo>
                  <a:pt x="884936" y="-56147"/>
                  <a:pt x="1130523" y="5257"/>
                  <a:pt x="1352332" y="0"/>
                </a:cubicBezTo>
                <a:cubicBezTo>
                  <a:pt x="1574141" y="-5257"/>
                  <a:pt x="1603039" y="23095"/>
                  <a:pt x="1716690" y="0"/>
                </a:cubicBezTo>
                <a:cubicBezTo>
                  <a:pt x="1830341" y="-23095"/>
                  <a:pt x="1998694" y="8449"/>
                  <a:pt x="2081049" y="0"/>
                </a:cubicBezTo>
                <a:cubicBezTo>
                  <a:pt x="2163404" y="-8449"/>
                  <a:pt x="2415630" y="1467"/>
                  <a:pt x="2513725" y="0"/>
                </a:cubicBezTo>
                <a:cubicBezTo>
                  <a:pt x="2611820" y="-1467"/>
                  <a:pt x="3065145" y="61845"/>
                  <a:pt x="3219669" y="0"/>
                </a:cubicBezTo>
                <a:cubicBezTo>
                  <a:pt x="3374193" y="-61845"/>
                  <a:pt x="3486645" y="57852"/>
                  <a:pt x="3720663" y="0"/>
                </a:cubicBezTo>
                <a:cubicBezTo>
                  <a:pt x="3954681" y="-57852"/>
                  <a:pt x="3986057" y="29158"/>
                  <a:pt x="4085021" y="0"/>
                </a:cubicBezTo>
                <a:cubicBezTo>
                  <a:pt x="4183985" y="-29158"/>
                  <a:pt x="4371110" y="12405"/>
                  <a:pt x="4449380" y="0"/>
                </a:cubicBezTo>
                <a:cubicBezTo>
                  <a:pt x="4527650" y="-12405"/>
                  <a:pt x="4826542" y="54311"/>
                  <a:pt x="4950373" y="0"/>
                </a:cubicBezTo>
                <a:cubicBezTo>
                  <a:pt x="5074204" y="-54311"/>
                  <a:pt x="5282641" y="33152"/>
                  <a:pt x="5383049" y="0"/>
                </a:cubicBezTo>
                <a:cubicBezTo>
                  <a:pt x="5483457" y="-33152"/>
                  <a:pt x="5668071" y="55584"/>
                  <a:pt x="5884042" y="0"/>
                </a:cubicBezTo>
                <a:cubicBezTo>
                  <a:pt x="6100013" y="-55584"/>
                  <a:pt x="6140891" y="11668"/>
                  <a:pt x="6316718" y="0"/>
                </a:cubicBezTo>
                <a:cubicBezTo>
                  <a:pt x="6492545" y="-11668"/>
                  <a:pt x="6620462" y="51072"/>
                  <a:pt x="6886028" y="0"/>
                </a:cubicBezTo>
                <a:cubicBezTo>
                  <a:pt x="7151594" y="-51072"/>
                  <a:pt x="7334235" y="64237"/>
                  <a:pt x="7546428" y="0"/>
                </a:cubicBezTo>
                <a:cubicBezTo>
                  <a:pt x="7933664" y="-4874"/>
                  <a:pt x="8340215" y="373447"/>
                  <a:pt x="8261132" y="714704"/>
                </a:cubicBezTo>
                <a:cubicBezTo>
                  <a:pt x="8084001" y="1712469"/>
                  <a:pt x="8074759" y="2498504"/>
                  <a:pt x="8261131" y="3573518"/>
                </a:cubicBezTo>
                <a:cubicBezTo>
                  <a:pt x="8279513" y="3974176"/>
                  <a:pt x="8015103" y="4254818"/>
                  <a:pt x="7546427" y="4288222"/>
                </a:cubicBezTo>
                <a:cubicBezTo>
                  <a:pt x="7333366" y="4339871"/>
                  <a:pt x="7092683" y="4248246"/>
                  <a:pt x="6977117" y="4288222"/>
                </a:cubicBezTo>
                <a:cubicBezTo>
                  <a:pt x="6861551" y="4328198"/>
                  <a:pt x="6538097" y="4267708"/>
                  <a:pt x="6407807" y="4288222"/>
                </a:cubicBezTo>
                <a:cubicBezTo>
                  <a:pt x="6277517" y="4308736"/>
                  <a:pt x="6047796" y="4221601"/>
                  <a:pt x="5838496" y="4288222"/>
                </a:cubicBezTo>
                <a:cubicBezTo>
                  <a:pt x="5629196" y="4354843"/>
                  <a:pt x="5470883" y="4262083"/>
                  <a:pt x="5269186" y="4288222"/>
                </a:cubicBezTo>
                <a:cubicBezTo>
                  <a:pt x="5067489" y="4314361"/>
                  <a:pt x="4988424" y="4285656"/>
                  <a:pt x="4904827" y="4288222"/>
                </a:cubicBezTo>
                <a:cubicBezTo>
                  <a:pt x="4821230" y="4290788"/>
                  <a:pt x="4539857" y="4280950"/>
                  <a:pt x="4198883" y="4288222"/>
                </a:cubicBezTo>
                <a:cubicBezTo>
                  <a:pt x="3857909" y="4295494"/>
                  <a:pt x="3761574" y="4237832"/>
                  <a:pt x="3492938" y="4288221"/>
                </a:cubicBezTo>
                <a:cubicBezTo>
                  <a:pt x="3224302" y="4338610"/>
                  <a:pt x="3209584" y="4268855"/>
                  <a:pt x="2991945" y="4288221"/>
                </a:cubicBezTo>
                <a:cubicBezTo>
                  <a:pt x="2774306" y="4307587"/>
                  <a:pt x="2543984" y="4285163"/>
                  <a:pt x="2354318" y="4288221"/>
                </a:cubicBezTo>
                <a:cubicBezTo>
                  <a:pt x="2164652" y="4291279"/>
                  <a:pt x="2067052" y="4273781"/>
                  <a:pt x="1785007" y="4288221"/>
                </a:cubicBezTo>
                <a:cubicBezTo>
                  <a:pt x="1502962" y="4302661"/>
                  <a:pt x="1532346" y="4237043"/>
                  <a:pt x="1352331" y="4288221"/>
                </a:cubicBezTo>
                <a:cubicBezTo>
                  <a:pt x="1172316" y="4339399"/>
                  <a:pt x="995551" y="4223599"/>
                  <a:pt x="714704" y="4288221"/>
                </a:cubicBezTo>
                <a:cubicBezTo>
                  <a:pt x="237694" y="4294284"/>
                  <a:pt x="-14960" y="3907170"/>
                  <a:pt x="0" y="3573517"/>
                </a:cubicBezTo>
                <a:cubicBezTo>
                  <a:pt x="-22796" y="3382608"/>
                  <a:pt x="63080" y="3136455"/>
                  <a:pt x="0" y="2973166"/>
                </a:cubicBezTo>
                <a:cubicBezTo>
                  <a:pt x="-63080" y="2809877"/>
                  <a:pt x="56682" y="2597645"/>
                  <a:pt x="0" y="2401404"/>
                </a:cubicBezTo>
                <a:cubicBezTo>
                  <a:pt x="-56682" y="2205163"/>
                  <a:pt x="42505" y="2099627"/>
                  <a:pt x="0" y="1886817"/>
                </a:cubicBezTo>
                <a:cubicBezTo>
                  <a:pt x="-42505" y="1674007"/>
                  <a:pt x="2847" y="1627916"/>
                  <a:pt x="0" y="1372231"/>
                </a:cubicBezTo>
                <a:cubicBezTo>
                  <a:pt x="-2847" y="1116546"/>
                  <a:pt x="33892" y="945454"/>
                  <a:pt x="0" y="714704"/>
                </a:cubicBezTo>
                <a:close/>
              </a:path>
            </a:pathLst>
          </a:custGeom>
          <a:solidFill>
            <a:schemeClr val="bg1">
              <a:alpha val="73000"/>
            </a:schemeClr>
          </a:solidFill>
          <a:ln>
            <a:noFill/>
            <a:extLst>
              <a:ext uri="{C807C97D-BFC1-408E-A445-0C87EB9F89A2}">
                <ask:lineSketchStyleProps xmlns:ask="http://schemas.microsoft.com/office/drawing/2018/sketchyshapes" sd="2152701965">
                  <a:prstGeom prst="flowChartAlternateProcess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glow rad="101600">
              <a:schemeClr val="bg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4400" dirty="0">
              <a:solidFill>
                <a:srgbClr val="FF8600"/>
              </a:solidFill>
              <a:latin typeface="思源黑体 CN Bold" panose="020B0800000000000000" pitchFamily="34" charset="-122"/>
              <a:ea typeface="思源黑体 CN Bold" panose="020B0800000000000000" pitchFamily="34" charset="-122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82AF6C5-F655-0E11-4BD8-03E3435A7B46}"/>
              </a:ext>
            </a:extLst>
          </p:cNvPr>
          <p:cNvGrpSpPr/>
          <p:nvPr/>
        </p:nvGrpSpPr>
        <p:grpSpPr>
          <a:xfrm>
            <a:off x="121106" y="1534160"/>
            <a:ext cx="5306979" cy="4988560"/>
            <a:chOff x="121106" y="1534160"/>
            <a:chExt cx="5306979" cy="4988560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18DCE188-ED4A-813B-22AB-E7B3756F4F10}"/>
                </a:ext>
              </a:extLst>
            </p:cNvPr>
            <p:cNvSpPr txBox="1"/>
            <p:nvPr/>
          </p:nvSpPr>
          <p:spPr>
            <a:xfrm>
              <a:off x="1816598" y="2798399"/>
              <a:ext cx="1317948" cy="9233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vi-VN" sz="1800" i="0" dirty="0" err="1">
                  <a:effectLst/>
                  <a:latin typeface="Arial" panose="020B0604020202020204" pitchFamily="34" charset="0"/>
                </a:rPr>
                <a:t>Phạm</a:t>
              </a:r>
              <a:r>
                <a:rPr lang="vi-VN" sz="1800" i="0" dirty="0">
                  <a:effectLst/>
                  <a:latin typeface="Arial" panose="020B0604020202020204" pitchFamily="34" charset="0"/>
                </a:rPr>
                <a:t> Minh </a:t>
              </a:r>
              <a:r>
                <a:rPr lang="vi-VN" sz="1800" i="0" dirty="0" err="1">
                  <a:effectLst/>
                  <a:latin typeface="Arial" panose="020B0604020202020204" pitchFamily="34" charset="0"/>
                </a:rPr>
                <a:t>Trường</a:t>
              </a:r>
              <a:endParaRPr lang="en-US" dirty="0"/>
            </a:p>
          </p:txBody>
        </p:sp>
        <p:pic>
          <p:nvPicPr>
            <p:cNvPr id="5" name="Picture 4" descr="A picture containing vector graphics&#10;&#10;Description automatically generated">
              <a:extLst>
                <a:ext uri="{FF2B5EF4-FFF2-40B4-BE49-F238E27FC236}">
                  <a16:creationId xmlns:a16="http://schemas.microsoft.com/office/drawing/2014/main" id="{86F76775-10E6-06EE-F97A-75B610B24A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106" y="1534160"/>
              <a:ext cx="5306979" cy="4988560"/>
            </a:xfrm>
            <a:prstGeom prst="rect">
              <a:avLst/>
            </a:prstGeom>
          </p:spPr>
        </p:pic>
      </p:grpSp>
      <p:sp>
        <p:nvSpPr>
          <p:cNvPr id="13" name="文本框 21">
            <a:extLst>
              <a:ext uri="{FF2B5EF4-FFF2-40B4-BE49-F238E27FC236}">
                <a16:creationId xmlns:a16="http://schemas.microsoft.com/office/drawing/2014/main" id="{B9642F91-4351-E97E-2199-1A290324DE3D}"/>
              </a:ext>
            </a:extLst>
          </p:cNvPr>
          <p:cNvSpPr txBox="1"/>
          <p:nvPr/>
        </p:nvSpPr>
        <p:spPr>
          <a:xfrm>
            <a:off x="4950269" y="1502102"/>
            <a:ext cx="67994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 err="1">
                <a:ln w="12700">
                  <a:noFill/>
                </a:ln>
                <a:solidFill>
                  <a:srgbClr val="002060"/>
                </a:solidFill>
                <a:latin typeface="UTM Edwardian" panose="02040603050506020204" pitchFamily="18" charset="0"/>
                <a:ea typeface="微软雅黑" panose="020B0503020204020204" pitchFamily="34" charset="-122"/>
              </a:rPr>
              <a:t>Thứ</a:t>
            </a:r>
            <a:r>
              <a:rPr lang="en-US" altLang="zh-CN" sz="4800" b="1" dirty="0">
                <a:ln w="12700">
                  <a:noFill/>
                </a:ln>
                <a:solidFill>
                  <a:srgbClr val="002060"/>
                </a:solidFill>
                <a:latin typeface="UTM Edwardian" panose="02040603050506020204" pitchFamily="18" charset="0"/>
                <a:ea typeface="微软雅黑" panose="020B0503020204020204" pitchFamily="34" charset="-122"/>
              </a:rPr>
              <a:t> … </a:t>
            </a:r>
            <a:r>
              <a:rPr lang="en-US" altLang="zh-CN" sz="4800" b="1" dirty="0" err="1">
                <a:ln w="12700">
                  <a:noFill/>
                </a:ln>
                <a:solidFill>
                  <a:srgbClr val="002060"/>
                </a:solidFill>
                <a:latin typeface="UTM Edwardian" panose="02040603050506020204" pitchFamily="18" charset="0"/>
                <a:ea typeface="微软雅黑" panose="020B0503020204020204" pitchFamily="34" charset="-122"/>
              </a:rPr>
              <a:t>ngày</a:t>
            </a:r>
            <a:r>
              <a:rPr lang="en-US" altLang="zh-CN" sz="4800" b="1" dirty="0">
                <a:ln w="12700">
                  <a:noFill/>
                </a:ln>
                <a:solidFill>
                  <a:srgbClr val="002060"/>
                </a:solidFill>
                <a:latin typeface="UTM Edwardian" panose="02040603050506020204" pitchFamily="18" charset="0"/>
                <a:ea typeface="微软雅黑" panose="020B0503020204020204" pitchFamily="34" charset="-122"/>
              </a:rPr>
              <a:t> … </a:t>
            </a:r>
            <a:r>
              <a:rPr lang="en-US" altLang="zh-CN" sz="4800" b="1" dirty="0" err="1">
                <a:ln w="12700">
                  <a:noFill/>
                </a:ln>
                <a:solidFill>
                  <a:srgbClr val="002060"/>
                </a:solidFill>
                <a:latin typeface="UTM Edwardian" panose="02040603050506020204" pitchFamily="18" charset="0"/>
                <a:ea typeface="微软雅黑" panose="020B0503020204020204" pitchFamily="34" charset="-122"/>
              </a:rPr>
              <a:t>tháng</a:t>
            </a:r>
            <a:r>
              <a:rPr lang="en-US" altLang="zh-CN" sz="4800" b="1" dirty="0">
                <a:ln w="12700">
                  <a:noFill/>
                </a:ln>
                <a:solidFill>
                  <a:srgbClr val="002060"/>
                </a:solidFill>
                <a:latin typeface="UTM Edwardian" panose="02040603050506020204" pitchFamily="18" charset="0"/>
                <a:ea typeface="微软雅黑" panose="020B0503020204020204" pitchFamily="34" charset="-122"/>
              </a:rPr>
              <a:t> … </a:t>
            </a:r>
            <a:r>
              <a:rPr lang="en-US" altLang="zh-CN" sz="4800" b="1" dirty="0" err="1">
                <a:ln w="12700">
                  <a:noFill/>
                </a:ln>
                <a:solidFill>
                  <a:srgbClr val="002060"/>
                </a:solidFill>
                <a:latin typeface="UTM Edwardian" panose="02040603050506020204" pitchFamily="18" charset="0"/>
                <a:ea typeface="微软雅黑" panose="020B0503020204020204" pitchFamily="34" charset="-122"/>
              </a:rPr>
              <a:t>năm</a:t>
            </a:r>
            <a:r>
              <a:rPr lang="en-US" altLang="zh-CN" sz="4800" b="1" dirty="0">
                <a:ln w="12700">
                  <a:noFill/>
                </a:ln>
                <a:solidFill>
                  <a:srgbClr val="002060"/>
                </a:solidFill>
                <a:latin typeface="UTM Edwardian" panose="02040603050506020204" pitchFamily="18" charset="0"/>
                <a:ea typeface="微软雅黑" panose="020B0503020204020204" pitchFamily="34" charset="-122"/>
              </a:rPr>
              <a:t> …</a:t>
            </a:r>
            <a:endParaRPr lang="zh-CN" altLang="en-US" sz="4800" b="1" dirty="0">
              <a:ln w="12700">
                <a:noFill/>
              </a:ln>
              <a:solidFill>
                <a:srgbClr val="002060"/>
              </a:solidFill>
              <a:latin typeface="UTM Edwardian" panose="02040603050506020204" pitchFamily="18" charset="0"/>
              <a:ea typeface="微软雅黑" panose="020B0503020204020204" pitchFamily="34" charset="-12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6C9877A-A1F0-0CE6-577B-FF28BCFF1247}"/>
              </a:ext>
            </a:extLst>
          </p:cNvPr>
          <p:cNvSpPr txBox="1"/>
          <p:nvPr/>
        </p:nvSpPr>
        <p:spPr>
          <a:xfrm>
            <a:off x="6405568" y="2164099"/>
            <a:ext cx="38888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>
                <a:solidFill>
                  <a:srgbClr val="FF0000"/>
                </a:solidFill>
                <a:effectLst/>
                <a:latin typeface="#9Slide05 SVNClementine" panose="020F0502020204030203" pitchFamily="34" charset="0"/>
              </a:rPr>
              <a:t>Công nghệ</a:t>
            </a:r>
            <a:endParaRPr lang="vi-VN" sz="4800">
              <a:solidFill>
                <a:srgbClr val="FF0000"/>
              </a:solidFill>
              <a:effectLst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11E264B-F30F-D4B0-4CCF-EF0FE627FAC8}"/>
              </a:ext>
            </a:extLst>
          </p:cNvPr>
          <p:cNvSpPr txBox="1"/>
          <p:nvPr/>
        </p:nvSpPr>
        <p:spPr>
          <a:xfrm>
            <a:off x="5675569" y="3415468"/>
            <a:ext cx="604620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>
                <a:ln>
                  <a:solidFill>
                    <a:schemeClr val="tx1"/>
                  </a:solidFill>
                </a:ln>
                <a:solidFill>
                  <a:srgbClr val="007CC3"/>
                </a:solidFill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  <a:latin typeface="#9Slide05 SVNClementine" panose="020F0502020204030203" pitchFamily="34" charset="0"/>
              </a:rPr>
              <a:t>SỬ </a:t>
            </a:r>
            <a:r>
              <a:rPr lang="en-US" sz="7200" dirty="0">
                <a:ln>
                  <a:solidFill>
                    <a:schemeClr val="tx1"/>
                  </a:solidFill>
                </a:ln>
                <a:solidFill>
                  <a:srgbClr val="DA4655"/>
                </a:solidFill>
                <a:effectLst>
                  <a:glow rad="101600">
                    <a:srgbClr val="FEE0B4"/>
                  </a:glow>
                </a:effectLst>
                <a:latin typeface="#9Slide05 SVNClementine" panose="020F0502020204030203" pitchFamily="34" charset="0"/>
              </a:rPr>
              <a:t>DỤNG</a:t>
            </a:r>
            <a:r>
              <a:rPr lang="en-US" sz="7200" dirty="0">
                <a:ln>
                  <a:solidFill>
                    <a:schemeClr val="tx1"/>
                  </a:solidFill>
                </a:ln>
                <a:solidFill>
                  <a:srgbClr val="007CC3"/>
                </a:solidFill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  <a:latin typeface="#9Slide05 SVNClementine" panose="020F0502020204030203" pitchFamily="34" charset="0"/>
              </a:rPr>
              <a:t> </a:t>
            </a:r>
            <a:r>
              <a:rPr lang="en-US" sz="7200" dirty="0">
                <a:ln>
                  <a:solidFill>
                    <a:schemeClr val="tx1"/>
                  </a:solidFill>
                </a:ln>
                <a:solidFill>
                  <a:srgbClr val="FBCA5A"/>
                </a:solidFill>
                <a:effectLst>
                  <a:glow rad="101600">
                    <a:srgbClr val="FFFF00">
                      <a:alpha val="60000"/>
                    </a:srgbClr>
                  </a:glow>
                </a:effectLst>
                <a:latin typeface="#9Slide05 SVNClementine" panose="020F0502020204030203" pitchFamily="34" charset="0"/>
              </a:rPr>
              <a:t>ĐÈN</a:t>
            </a:r>
            <a:r>
              <a:rPr lang="en-US" sz="7200" dirty="0">
                <a:ln>
                  <a:solidFill>
                    <a:schemeClr val="tx1"/>
                  </a:solidFill>
                </a:ln>
                <a:solidFill>
                  <a:srgbClr val="007CC3"/>
                </a:solidFill>
                <a:effectLst>
                  <a:glow rad="101600">
                    <a:srgbClr val="FFFF00">
                      <a:alpha val="60000"/>
                    </a:srgbClr>
                  </a:glow>
                </a:effectLst>
                <a:latin typeface="#9Slide05 SVNClementine" panose="020F0502020204030203" pitchFamily="34" charset="0"/>
              </a:rPr>
              <a:t> </a:t>
            </a:r>
            <a:r>
              <a:rPr lang="en-US" sz="7200" dirty="0">
                <a:ln>
                  <a:solidFill>
                    <a:schemeClr val="tx1"/>
                  </a:solidFill>
                </a:ln>
                <a:solidFill>
                  <a:srgbClr val="F19EC2"/>
                </a:solidFill>
                <a:effectLst>
                  <a:glow rad="63500">
                    <a:srgbClr val="F19EC2">
                      <a:alpha val="40000"/>
                    </a:srgbClr>
                  </a:glow>
                </a:effectLst>
                <a:latin typeface="#9Slide05 SVNClementine" panose="020F0502020204030203" pitchFamily="34" charset="0"/>
              </a:rPr>
              <a:t>HỌC</a:t>
            </a:r>
            <a:endParaRPr lang="vi-VN" sz="7200" dirty="0">
              <a:ln>
                <a:solidFill>
                  <a:schemeClr val="tx1"/>
                </a:solidFill>
              </a:ln>
              <a:solidFill>
                <a:srgbClr val="F19EC2"/>
              </a:solidFill>
              <a:effectLst>
                <a:glow rad="63500">
                  <a:srgbClr val="F19EC2">
                    <a:alpha val="40000"/>
                  </a:srgbClr>
                </a:glow>
              </a:effectLst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5EB74E0-BB7D-6952-CC55-72459982DF41}"/>
              </a:ext>
            </a:extLst>
          </p:cNvPr>
          <p:cNvSpPr txBox="1"/>
          <p:nvPr/>
        </p:nvSpPr>
        <p:spPr>
          <a:xfrm>
            <a:off x="7011761" y="4443861"/>
            <a:ext cx="33738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>
                <a:solidFill>
                  <a:schemeClr val="accent6">
                    <a:lumMod val="75000"/>
                  </a:schemeClr>
                </a:solidFill>
                <a:latin typeface="#9Slide05 SVNClementine" panose="020F0502020204030203" pitchFamily="34" charset="0"/>
              </a:rPr>
              <a:t>(3 tiết – tiết 1)</a:t>
            </a:r>
            <a:endParaRPr lang="vi-VN" sz="400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116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7" presetClass="entr" presetSubtype="1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0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+.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" presetClass="entr" presetSubtype="2" fill="hold" grpId="0" nodeType="afterEffect" p14:presetBounceEnd="54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20" presetID="3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900" decel="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10000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1000" fill="hold"/>
                                            <p:tgtEl>
                                              <p:spTgt spid="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1000"/>
                                            <p:tgtEl>
                                              <p:spTgt spid="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13" grpId="0"/>
          <p:bldP spid="6" grpId="0"/>
          <p:bldP spid="7" grpId="0"/>
          <p:bldP spid="7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7" presetClass="entr" presetSubtype="1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0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+.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850"/>
                                </p:stCondLst>
                                <p:childTnLst>
                                  <p:par>
                                    <p:cTn id="20" presetID="3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900" decel="100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" accel="100000" fill="hold">
                                              <p:stCondLst>
                                                <p:cond delay="9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03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10000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1000" fill="hold"/>
                                            <p:tgtEl>
                                              <p:spTgt spid="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1000"/>
                                            <p:tgtEl>
                                              <p:spTgt spid="1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13" grpId="0"/>
          <p:bldP spid="6" grpId="0"/>
          <p:bldP spid="7" grpId="0"/>
          <p:bldP spid="7" grpId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70">
            <a:extLst>
              <a:ext uri="{FF2B5EF4-FFF2-40B4-BE49-F238E27FC236}">
                <a16:creationId xmlns:a16="http://schemas.microsoft.com/office/drawing/2014/main" id="{88028FA6-A8BB-770B-2E5D-B1120BCD83B4}"/>
              </a:ext>
            </a:extLst>
          </p:cNvPr>
          <p:cNvSpPr/>
          <p:nvPr/>
        </p:nvSpPr>
        <p:spPr>
          <a:xfrm>
            <a:off x="193040" y="1046480"/>
            <a:ext cx="6014720" cy="1965095"/>
          </a:xfrm>
          <a:custGeom>
            <a:avLst/>
            <a:gdLst>
              <a:gd name="connsiteX0" fmla="*/ 430798 w 5817996"/>
              <a:gd name="connsiteY0" fmla="*/ 0 h 2153651"/>
              <a:gd name="connsiteX1" fmla="*/ 735418 w 5817996"/>
              <a:gd name="connsiteY1" fmla="*/ 126178 h 2153651"/>
              <a:gd name="connsiteX2" fmla="*/ 740573 w 5817996"/>
              <a:gd name="connsiteY2" fmla="*/ 132426 h 2153651"/>
              <a:gd name="connsiteX3" fmla="*/ 745728 w 5817996"/>
              <a:gd name="connsiteY3" fmla="*/ 126178 h 2153651"/>
              <a:gd name="connsiteX4" fmla="*/ 1050348 w 5817996"/>
              <a:gd name="connsiteY4" fmla="*/ 0 h 2153651"/>
              <a:gd name="connsiteX5" fmla="*/ 1354968 w 5817996"/>
              <a:gd name="connsiteY5" fmla="*/ 126178 h 2153651"/>
              <a:gd name="connsiteX6" fmla="*/ 1360124 w 5817996"/>
              <a:gd name="connsiteY6" fmla="*/ 132426 h 2153651"/>
              <a:gd name="connsiteX7" fmla="*/ 1365279 w 5817996"/>
              <a:gd name="connsiteY7" fmla="*/ 126178 h 2153651"/>
              <a:gd name="connsiteX8" fmla="*/ 1669899 w 5817996"/>
              <a:gd name="connsiteY8" fmla="*/ 0 h 2153651"/>
              <a:gd name="connsiteX9" fmla="*/ 1974519 w 5817996"/>
              <a:gd name="connsiteY9" fmla="*/ 126178 h 2153651"/>
              <a:gd name="connsiteX10" fmla="*/ 1979674 w 5817996"/>
              <a:gd name="connsiteY10" fmla="*/ 132426 h 2153651"/>
              <a:gd name="connsiteX11" fmla="*/ 1984829 w 5817996"/>
              <a:gd name="connsiteY11" fmla="*/ 126178 h 2153651"/>
              <a:gd name="connsiteX12" fmla="*/ 2289449 w 5817996"/>
              <a:gd name="connsiteY12" fmla="*/ 0 h 2153651"/>
              <a:gd name="connsiteX13" fmla="*/ 2594069 w 5817996"/>
              <a:gd name="connsiteY13" fmla="*/ 126178 h 2153651"/>
              <a:gd name="connsiteX14" fmla="*/ 2599225 w 5817996"/>
              <a:gd name="connsiteY14" fmla="*/ 132426 h 2153651"/>
              <a:gd name="connsiteX15" fmla="*/ 2604380 w 5817996"/>
              <a:gd name="connsiteY15" fmla="*/ 126178 h 2153651"/>
              <a:gd name="connsiteX16" fmla="*/ 2909000 w 5817996"/>
              <a:gd name="connsiteY16" fmla="*/ 0 h 2153651"/>
              <a:gd name="connsiteX17" fmla="*/ 3213620 w 5817996"/>
              <a:gd name="connsiteY17" fmla="*/ 126178 h 2153651"/>
              <a:gd name="connsiteX18" fmla="*/ 3218775 w 5817996"/>
              <a:gd name="connsiteY18" fmla="*/ 132426 h 2153651"/>
              <a:gd name="connsiteX19" fmla="*/ 3223930 w 5817996"/>
              <a:gd name="connsiteY19" fmla="*/ 126178 h 2153651"/>
              <a:gd name="connsiteX20" fmla="*/ 3528550 w 5817996"/>
              <a:gd name="connsiteY20" fmla="*/ 0 h 2153651"/>
              <a:gd name="connsiteX21" fmla="*/ 3833170 w 5817996"/>
              <a:gd name="connsiteY21" fmla="*/ 126178 h 2153651"/>
              <a:gd name="connsiteX22" fmla="*/ 3838325 w 5817996"/>
              <a:gd name="connsiteY22" fmla="*/ 132426 h 2153651"/>
              <a:gd name="connsiteX23" fmla="*/ 3843480 w 5817996"/>
              <a:gd name="connsiteY23" fmla="*/ 126178 h 2153651"/>
              <a:gd name="connsiteX24" fmla="*/ 4148100 w 5817996"/>
              <a:gd name="connsiteY24" fmla="*/ 0 h 2153651"/>
              <a:gd name="connsiteX25" fmla="*/ 4452720 w 5817996"/>
              <a:gd name="connsiteY25" fmla="*/ 126178 h 2153651"/>
              <a:gd name="connsiteX26" fmla="*/ 4457875 w 5817996"/>
              <a:gd name="connsiteY26" fmla="*/ 132425 h 2153651"/>
              <a:gd name="connsiteX27" fmla="*/ 4463029 w 5817996"/>
              <a:gd name="connsiteY27" fmla="*/ 126178 h 2153651"/>
              <a:gd name="connsiteX28" fmla="*/ 4767649 w 5817996"/>
              <a:gd name="connsiteY28" fmla="*/ 0 h 2153651"/>
              <a:gd name="connsiteX29" fmla="*/ 5072269 w 5817996"/>
              <a:gd name="connsiteY29" fmla="*/ 126178 h 2153651"/>
              <a:gd name="connsiteX30" fmla="*/ 5077424 w 5817996"/>
              <a:gd name="connsiteY30" fmla="*/ 132425 h 2153651"/>
              <a:gd name="connsiteX31" fmla="*/ 5082578 w 5817996"/>
              <a:gd name="connsiteY31" fmla="*/ 126178 h 2153651"/>
              <a:gd name="connsiteX32" fmla="*/ 5387198 w 5817996"/>
              <a:gd name="connsiteY32" fmla="*/ 0 h 2153651"/>
              <a:gd name="connsiteX33" fmla="*/ 5817996 w 5817996"/>
              <a:gd name="connsiteY33" fmla="*/ 430799 h 2153651"/>
              <a:gd name="connsiteX34" fmla="*/ 5691818 w 5817996"/>
              <a:gd name="connsiteY34" fmla="*/ 735420 h 2153651"/>
              <a:gd name="connsiteX35" fmla="*/ 5669527 w 5817996"/>
              <a:gd name="connsiteY35" fmla="*/ 753812 h 2153651"/>
              <a:gd name="connsiteX36" fmla="*/ 5691818 w 5817996"/>
              <a:gd name="connsiteY36" fmla="*/ 772204 h 2153651"/>
              <a:gd name="connsiteX37" fmla="*/ 5817996 w 5817996"/>
              <a:gd name="connsiteY37" fmla="*/ 1076825 h 2153651"/>
              <a:gd name="connsiteX38" fmla="*/ 5691818 w 5817996"/>
              <a:gd name="connsiteY38" fmla="*/ 1381446 h 2153651"/>
              <a:gd name="connsiteX39" fmla="*/ 5669526 w 5817996"/>
              <a:gd name="connsiteY39" fmla="*/ 1399839 h 2153651"/>
              <a:gd name="connsiteX40" fmla="*/ 5691818 w 5817996"/>
              <a:gd name="connsiteY40" fmla="*/ 1418231 h 2153651"/>
              <a:gd name="connsiteX41" fmla="*/ 5817996 w 5817996"/>
              <a:gd name="connsiteY41" fmla="*/ 1722852 h 2153651"/>
              <a:gd name="connsiteX42" fmla="*/ 5387198 w 5817996"/>
              <a:gd name="connsiteY42" fmla="*/ 2153651 h 2153651"/>
              <a:gd name="connsiteX43" fmla="*/ 5082578 w 5817996"/>
              <a:gd name="connsiteY43" fmla="*/ 2027473 h 2153651"/>
              <a:gd name="connsiteX44" fmla="*/ 5077421 w 5817996"/>
              <a:gd name="connsiteY44" fmla="*/ 2021223 h 2153651"/>
              <a:gd name="connsiteX45" fmla="*/ 5072264 w 5817996"/>
              <a:gd name="connsiteY45" fmla="*/ 2027473 h 2153651"/>
              <a:gd name="connsiteX46" fmla="*/ 4767644 w 5817996"/>
              <a:gd name="connsiteY46" fmla="*/ 2153651 h 2153651"/>
              <a:gd name="connsiteX47" fmla="*/ 4463024 w 5817996"/>
              <a:gd name="connsiteY47" fmla="*/ 2027473 h 2153651"/>
              <a:gd name="connsiteX48" fmla="*/ 4457870 w 5817996"/>
              <a:gd name="connsiteY48" fmla="*/ 2021226 h 2153651"/>
              <a:gd name="connsiteX49" fmla="*/ 4452715 w 5817996"/>
              <a:gd name="connsiteY49" fmla="*/ 2027473 h 2153651"/>
              <a:gd name="connsiteX50" fmla="*/ 4148095 w 5817996"/>
              <a:gd name="connsiteY50" fmla="*/ 2153651 h 2153651"/>
              <a:gd name="connsiteX51" fmla="*/ 3843475 w 5817996"/>
              <a:gd name="connsiteY51" fmla="*/ 2027473 h 2153651"/>
              <a:gd name="connsiteX52" fmla="*/ 3838320 w 5817996"/>
              <a:gd name="connsiteY52" fmla="*/ 2021225 h 2153651"/>
              <a:gd name="connsiteX53" fmla="*/ 3833165 w 5817996"/>
              <a:gd name="connsiteY53" fmla="*/ 2027473 h 2153651"/>
              <a:gd name="connsiteX54" fmla="*/ 3528545 w 5817996"/>
              <a:gd name="connsiteY54" fmla="*/ 2153651 h 2153651"/>
              <a:gd name="connsiteX55" fmla="*/ 3223925 w 5817996"/>
              <a:gd name="connsiteY55" fmla="*/ 2027473 h 2153651"/>
              <a:gd name="connsiteX56" fmla="*/ 3218771 w 5817996"/>
              <a:gd name="connsiteY56" fmla="*/ 2021226 h 2153651"/>
              <a:gd name="connsiteX57" fmla="*/ 3213616 w 5817996"/>
              <a:gd name="connsiteY57" fmla="*/ 2027473 h 2153651"/>
              <a:gd name="connsiteX58" fmla="*/ 2908996 w 5817996"/>
              <a:gd name="connsiteY58" fmla="*/ 2153651 h 2153651"/>
              <a:gd name="connsiteX59" fmla="*/ 2604376 w 5817996"/>
              <a:gd name="connsiteY59" fmla="*/ 2027473 h 2153651"/>
              <a:gd name="connsiteX60" fmla="*/ 2599221 w 5817996"/>
              <a:gd name="connsiteY60" fmla="*/ 2021225 h 2153651"/>
              <a:gd name="connsiteX61" fmla="*/ 2594066 w 5817996"/>
              <a:gd name="connsiteY61" fmla="*/ 2027473 h 2153651"/>
              <a:gd name="connsiteX62" fmla="*/ 2289446 w 5817996"/>
              <a:gd name="connsiteY62" fmla="*/ 2153651 h 2153651"/>
              <a:gd name="connsiteX63" fmla="*/ 1984826 w 5817996"/>
              <a:gd name="connsiteY63" fmla="*/ 2027473 h 2153651"/>
              <a:gd name="connsiteX64" fmla="*/ 1979672 w 5817996"/>
              <a:gd name="connsiteY64" fmla="*/ 2021226 h 2153651"/>
              <a:gd name="connsiteX65" fmla="*/ 1974517 w 5817996"/>
              <a:gd name="connsiteY65" fmla="*/ 2027473 h 2153651"/>
              <a:gd name="connsiteX66" fmla="*/ 1669897 w 5817996"/>
              <a:gd name="connsiteY66" fmla="*/ 2153651 h 2153651"/>
              <a:gd name="connsiteX67" fmla="*/ 1365277 w 5817996"/>
              <a:gd name="connsiteY67" fmla="*/ 2027473 h 2153651"/>
              <a:gd name="connsiteX68" fmla="*/ 1360122 w 5817996"/>
              <a:gd name="connsiteY68" fmla="*/ 2021225 h 2153651"/>
              <a:gd name="connsiteX69" fmla="*/ 1354967 w 5817996"/>
              <a:gd name="connsiteY69" fmla="*/ 2027473 h 2153651"/>
              <a:gd name="connsiteX70" fmla="*/ 1050347 w 5817996"/>
              <a:gd name="connsiteY70" fmla="*/ 2153651 h 2153651"/>
              <a:gd name="connsiteX71" fmla="*/ 745727 w 5817996"/>
              <a:gd name="connsiteY71" fmla="*/ 2027473 h 2153651"/>
              <a:gd name="connsiteX72" fmla="*/ 740573 w 5817996"/>
              <a:gd name="connsiteY72" fmla="*/ 2021226 h 2153651"/>
              <a:gd name="connsiteX73" fmla="*/ 735419 w 5817996"/>
              <a:gd name="connsiteY73" fmla="*/ 2027473 h 2153651"/>
              <a:gd name="connsiteX74" fmla="*/ 430798 w 5817996"/>
              <a:gd name="connsiteY74" fmla="*/ 2153651 h 2153651"/>
              <a:gd name="connsiteX75" fmla="*/ 0 w 5817996"/>
              <a:gd name="connsiteY75" fmla="*/ 1722852 h 2153651"/>
              <a:gd name="connsiteX76" fmla="*/ 126178 w 5817996"/>
              <a:gd name="connsiteY76" fmla="*/ 1418231 h 2153651"/>
              <a:gd name="connsiteX77" fmla="*/ 148470 w 5817996"/>
              <a:gd name="connsiteY77" fmla="*/ 1399839 h 2153651"/>
              <a:gd name="connsiteX78" fmla="*/ 126178 w 5817996"/>
              <a:gd name="connsiteY78" fmla="*/ 1381446 h 2153651"/>
              <a:gd name="connsiteX79" fmla="*/ 0 w 5817996"/>
              <a:gd name="connsiteY79" fmla="*/ 1076825 h 2153651"/>
              <a:gd name="connsiteX80" fmla="*/ 126178 w 5817996"/>
              <a:gd name="connsiteY80" fmla="*/ 772204 h 2153651"/>
              <a:gd name="connsiteX81" fmla="*/ 148469 w 5817996"/>
              <a:gd name="connsiteY81" fmla="*/ 753812 h 2153651"/>
              <a:gd name="connsiteX82" fmla="*/ 126178 w 5817996"/>
              <a:gd name="connsiteY82" fmla="*/ 735420 h 2153651"/>
              <a:gd name="connsiteX83" fmla="*/ 0 w 5817996"/>
              <a:gd name="connsiteY83" fmla="*/ 430799 h 2153651"/>
              <a:gd name="connsiteX84" fmla="*/ 430798 w 5817996"/>
              <a:gd name="connsiteY84" fmla="*/ 0 h 21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5817996" h="2153651">
                <a:moveTo>
                  <a:pt x="430798" y="0"/>
                </a:moveTo>
                <a:cubicBezTo>
                  <a:pt x="549760" y="0"/>
                  <a:pt x="657459" y="48219"/>
                  <a:pt x="735418" y="126178"/>
                </a:cubicBezTo>
                <a:lnTo>
                  <a:pt x="740573" y="132426"/>
                </a:lnTo>
                <a:lnTo>
                  <a:pt x="745728" y="126178"/>
                </a:lnTo>
                <a:cubicBezTo>
                  <a:pt x="823687" y="48219"/>
                  <a:pt x="931387" y="0"/>
                  <a:pt x="1050348" y="0"/>
                </a:cubicBezTo>
                <a:cubicBezTo>
                  <a:pt x="1169310" y="0"/>
                  <a:pt x="1277009" y="48219"/>
                  <a:pt x="1354968" y="126178"/>
                </a:cubicBezTo>
                <a:lnTo>
                  <a:pt x="1360124" y="132426"/>
                </a:lnTo>
                <a:lnTo>
                  <a:pt x="1365279" y="126178"/>
                </a:lnTo>
                <a:cubicBezTo>
                  <a:pt x="1443238" y="48219"/>
                  <a:pt x="1550938" y="0"/>
                  <a:pt x="1669899" y="0"/>
                </a:cubicBezTo>
                <a:cubicBezTo>
                  <a:pt x="1788861" y="0"/>
                  <a:pt x="1896560" y="48219"/>
                  <a:pt x="1974519" y="126178"/>
                </a:cubicBezTo>
                <a:lnTo>
                  <a:pt x="1979674" y="132426"/>
                </a:lnTo>
                <a:lnTo>
                  <a:pt x="1984829" y="126178"/>
                </a:lnTo>
                <a:cubicBezTo>
                  <a:pt x="2062788" y="48219"/>
                  <a:pt x="2170488" y="0"/>
                  <a:pt x="2289449" y="0"/>
                </a:cubicBezTo>
                <a:cubicBezTo>
                  <a:pt x="2408411" y="0"/>
                  <a:pt x="2516110" y="48219"/>
                  <a:pt x="2594069" y="126178"/>
                </a:cubicBezTo>
                <a:lnTo>
                  <a:pt x="2599225" y="132426"/>
                </a:lnTo>
                <a:lnTo>
                  <a:pt x="2604380" y="126178"/>
                </a:lnTo>
                <a:cubicBezTo>
                  <a:pt x="2682339" y="48219"/>
                  <a:pt x="2790038" y="0"/>
                  <a:pt x="2909000" y="0"/>
                </a:cubicBezTo>
                <a:cubicBezTo>
                  <a:pt x="3027961" y="0"/>
                  <a:pt x="3135661" y="48219"/>
                  <a:pt x="3213620" y="126178"/>
                </a:cubicBezTo>
                <a:lnTo>
                  <a:pt x="3218775" y="132426"/>
                </a:lnTo>
                <a:lnTo>
                  <a:pt x="3223930" y="126178"/>
                </a:lnTo>
                <a:cubicBezTo>
                  <a:pt x="3301889" y="48219"/>
                  <a:pt x="3409589" y="0"/>
                  <a:pt x="3528550" y="0"/>
                </a:cubicBezTo>
                <a:cubicBezTo>
                  <a:pt x="3647512" y="0"/>
                  <a:pt x="3755211" y="48219"/>
                  <a:pt x="3833170" y="126178"/>
                </a:cubicBezTo>
                <a:lnTo>
                  <a:pt x="3838325" y="132426"/>
                </a:lnTo>
                <a:lnTo>
                  <a:pt x="3843480" y="126178"/>
                </a:lnTo>
                <a:cubicBezTo>
                  <a:pt x="3921439" y="48219"/>
                  <a:pt x="4029139" y="0"/>
                  <a:pt x="4148100" y="0"/>
                </a:cubicBezTo>
                <a:cubicBezTo>
                  <a:pt x="4267062" y="0"/>
                  <a:pt x="4374761" y="48219"/>
                  <a:pt x="4452720" y="126178"/>
                </a:cubicBezTo>
                <a:lnTo>
                  <a:pt x="4457875" y="132425"/>
                </a:lnTo>
                <a:lnTo>
                  <a:pt x="4463029" y="126178"/>
                </a:lnTo>
                <a:cubicBezTo>
                  <a:pt x="4540988" y="48219"/>
                  <a:pt x="4648688" y="0"/>
                  <a:pt x="4767649" y="0"/>
                </a:cubicBezTo>
                <a:cubicBezTo>
                  <a:pt x="4886610" y="0"/>
                  <a:pt x="4994310" y="48219"/>
                  <a:pt x="5072269" y="126178"/>
                </a:cubicBezTo>
                <a:lnTo>
                  <a:pt x="5077424" y="132425"/>
                </a:lnTo>
                <a:lnTo>
                  <a:pt x="5082578" y="126178"/>
                </a:lnTo>
                <a:cubicBezTo>
                  <a:pt x="5160537" y="48219"/>
                  <a:pt x="5268236" y="0"/>
                  <a:pt x="5387198" y="0"/>
                </a:cubicBezTo>
                <a:cubicBezTo>
                  <a:pt x="5625121" y="0"/>
                  <a:pt x="5817996" y="192875"/>
                  <a:pt x="5817996" y="430799"/>
                </a:cubicBezTo>
                <a:cubicBezTo>
                  <a:pt x="5817996" y="549761"/>
                  <a:pt x="5769777" y="657461"/>
                  <a:pt x="5691818" y="735420"/>
                </a:cubicBezTo>
                <a:lnTo>
                  <a:pt x="5669527" y="753812"/>
                </a:lnTo>
                <a:lnTo>
                  <a:pt x="5691818" y="772204"/>
                </a:lnTo>
                <a:cubicBezTo>
                  <a:pt x="5769777" y="850163"/>
                  <a:pt x="5817996" y="957863"/>
                  <a:pt x="5817996" y="1076825"/>
                </a:cubicBezTo>
                <a:cubicBezTo>
                  <a:pt x="5817996" y="1195787"/>
                  <a:pt x="5769777" y="1303487"/>
                  <a:pt x="5691818" y="1381446"/>
                </a:cubicBezTo>
                <a:lnTo>
                  <a:pt x="5669526" y="1399839"/>
                </a:lnTo>
                <a:lnTo>
                  <a:pt x="5691818" y="1418231"/>
                </a:lnTo>
                <a:cubicBezTo>
                  <a:pt x="5769777" y="1496190"/>
                  <a:pt x="5817996" y="1603890"/>
                  <a:pt x="5817996" y="1722852"/>
                </a:cubicBezTo>
                <a:cubicBezTo>
                  <a:pt x="5817996" y="1960776"/>
                  <a:pt x="5625121" y="2153651"/>
                  <a:pt x="5387198" y="2153651"/>
                </a:cubicBezTo>
                <a:cubicBezTo>
                  <a:pt x="5268236" y="2153651"/>
                  <a:pt x="5160537" y="2105432"/>
                  <a:pt x="5082578" y="2027473"/>
                </a:cubicBezTo>
                <a:lnTo>
                  <a:pt x="5077421" y="2021223"/>
                </a:lnTo>
                <a:lnTo>
                  <a:pt x="5072264" y="2027473"/>
                </a:lnTo>
                <a:cubicBezTo>
                  <a:pt x="4994305" y="2105432"/>
                  <a:pt x="4886606" y="2153651"/>
                  <a:pt x="4767644" y="2153651"/>
                </a:cubicBezTo>
                <a:cubicBezTo>
                  <a:pt x="4648683" y="2153651"/>
                  <a:pt x="4540983" y="2105432"/>
                  <a:pt x="4463024" y="2027473"/>
                </a:cubicBezTo>
                <a:lnTo>
                  <a:pt x="4457870" y="2021226"/>
                </a:lnTo>
                <a:lnTo>
                  <a:pt x="4452715" y="2027473"/>
                </a:lnTo>
                <a:cubicBezTo>
                  <a:pt x="4374756" y="2105432"/>
                  <a:pt x="4267057" y="2153651"/>
                  <a:pt x="4148095" y="2153651"/>
                </a:cubicBezTo>
                <a:cubicBezTo>
                  <a:pt x="4029134" y="2153651"/>
                  <a:pt x="3921434" y="2105432"/>
                  <a:pt x="3843475" y="2027473"/>
                </a:cubicBezTo>
                <a:lnTo>
                  <a:pt x="3838320" y="2021225"/>
                </a:lnTo>
                <a:lnTo>
                  <a:pt x="3833165" y="2027473"/>
                </a:lnTo>
                <a:cubicBezTo>
                  <a:pt x="3755206" y="2105432"/>
                  <a:pt x="3647506" y="2153651"/>
                  <a:pt x="3528545" y="2153651"/>
                </a:cubicBezTo>
                <a:cubicBezTo>
                  <a:pt x="3409584" y="2153651"/>
                  <a:pt x="3301884" y="2105432"/>
                  <a:pt x="3223925" y="2027473"/>
                </a:cubicBezTo>
                <a:lnTo>
                  <a:pt x="3218771" y="2021226"/>
                </a:lnTo>
                <a:lnTo>
                  <a:pt x="3213616" y="2027473"/>
                </a:lnTo>
                <a:cubicBezTo>
                  <a:pt x="3135657" y="2105432"/>
                  <a:pt x="3027958" y="2153651"/>
                  <a:pt x="2908996" y="2153651"/>
                </a:cubicBezTo>
                <a:cubicBezTo>
                  <a:pt x="2790035" y="2153651"/>
                  <a:pt x="2682335" y="2105432"/>
                  <a:pt x="2604376" y="2027473"/>
                </a:cubicBezTo>
                <a:lnTo>
                  <a:pt x="2599221" y="2021225"/>
                </a:lnTo>
                <a:lnTo>
                  <a:pt x="2594066" y="2027473"/>
                </a:lnTo>
                <a:cubicBezTo>
                  <a:pt x="2516107" y="2105432"/>
                  <a:pt x="2408408" y="2153651"/>
                  <a:pt x="2289446" y="2153651"/>
                </a:cubicBezTo>
                <a:cubicBezTo>
                  <a:pt x="2170485" y="2153651"/>
                  <a:pt x="2062785" y="2105432"/>
                  <a:pt x="1984826" y="2027473"/>
                </a:cubicBezTo>
                <a:lnTo>
                  <a:pt x="1979672" y="2021226"/>
                </a:lnTo>
                <a:lnTo>
                  <a:pt x="1974517" y="2027473"/>
                </a:lnTo>
                <a:cubicBezTo>
                  <a:pt x="1896558" y="2105432"/>
                  <a:pt x="1788859" y="2153651"/>
                  <a:pt x="1669897" y="2153651"/>
                </a:cubicBezTo>
                <a:cubicBezTo>
                  <a:pt x="1550936" y="2153651"/>
                  <a:pt x="1443236" y="2105432"/>
                  <a:pt x="1365277" y="2027473"/>
                </a:cubicBezTo>
                <a:lnTo>
                  <a:pt x="1360122" y="2021225"/>
                </a:lnTo>
                <a:lnTo>
                  <a:pt x="1354967" y="2027473"/>
                </a:lnTo>
                <a:cubicBezTo>
                  <a:pt x="1277008" y="2105432"/>
                  <a:pt x="1169309" y="2153651"/>
                  <a:pt x="1050347" y="2153651"/>
                </a:cubicBezTo>
                <a:cubicBezTo>
                  <a:pt x="931386" y="2153651"/>
                  <a:pt x="823686" y="2105432"/>
                  <a:pt x="745727" y="2027473"/>
                </a:cubicBezTo>
                <a:lnTo>
                  <a:pt x="740573" y="2021226"/>
                </a:lnTo>
                <a:lnTo>
                  <a:pt x="735419" y="2027473"/>
                </a:lnTo>
                <a:cubicBezTo>
                  <a:pt x="657459" y="2105432"/>
                  <a:pt x="549760" y="2153651"/>
                  <a:pt x="430798" y="2153651"/>
                </a:cubicBezTo>
                <a:cubicBezTo>
                  <a:pt x="192875" y="2153651"/>
                  <a:pt x="0" y="1960776"/>
                  <a:pt x="0" y="1722852"/>
                </a:cubicBezTo>
                <a:cubicBezTo>
                  <a:pt x="0" y="1603890"/>
                  <a:pt x="48219" y="1496190"/>
                  <a:pt x="126178" y="1418231"/>
                </a:cubicBezTo>
                <a:lnTo>
                  <a:pt x="148470" y="1399839"/>
                </a:lnTo>
                <a:lnTo>
                  <a:pt x="126178" y="1381446"/>
                </a:lnTo>
                <a:cubicBezTo>
                  <a:pt x="48219" y="1303487"/>
                  <a:pt x="0" y="1195787"/>
                  <a:pt x="0" y="1076825"/>
                </a:cubicBezTo>
                <a:cubicBezTo>
                  <a:pt x="0" y="957863"/>
                  <a:pt x="48219" y="850163"/>
                  <a:pt x="126178" y="772204"/>
                </a:cubicBezTo>
                <a:lnTo>
                  <a:pt x="148469" y="753812"/>
                </a:lnTo>
                <a:lnTo>
                  <a:pt x="126178" y="735420"/>
                </a:lnTo>
                <a:cubicBezTo>
                  <a:pt x="48219" y="657461"/>
                  <a:pt x="0" y="549761"/>
                  <a:pt x="0" y="430799"/>
                </a:cubicBezTo>
                <a:cubicBezTo>
                  <a:pt x="0" y="192875"/>
                  <a:pt x="192875" y="0"/>
                  <a:pt x="43079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glow rad="101600">
              <a:schemeClr val="bg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4400" dirty="0">
              <a:solidFill>
                <a:srgbClr val="FF8600"/>
              </a:solidFill>
              <a:latin typeface="思源黑体 CN Bold" panose="020B0800000000000000" pitchFamily="34" charset="-122"/>
              <a:ea typeface="思源黑体 CN Bold" panose="020B0800000000000000" pitchFamily="34" charset="-122"/>
            </a:endParaRPr>
          </a:p>
        </p:txBody>
      </p:sp>
      <p:sp>
        <p:nvSpPr>
          <p:cNvPr id="8" name="文本框 46">
            <a:extLst>
              <a:ext uri="{FF2B5EF4-FFF2-40B4-BE49-F238E27FC236}">
                <a16:creationId xmlns:a16="http://schemas.microsoft.com/office/drawing/2014/main" id="{B29BC976-0023-6794-B724-18037FB39F84}"/>
              </a:ext>
            </a:extLst>
          </p:cNvPr>
          <p:cNvSpPr txBox="1"/>
          <p:nvPr/>
        </p:nvSpPr>
        <p:spPr>
          <a:xfrm>
            <a:off x="-238669" y="1151864"/>
            <a:ext cx="687813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 dirty="0" err="1">
                <a:ln w="6600">
                  <a:solidFill>
                    <a:srgbClr val="FFC000"/>
                  </a:solidFill>
                  <a:prstDash val="solid"/>
                </a:ln>
                <a:solidFill>
                  <a:srgbClr val="FFFF99"/>
                </a:solidFill>
                <a:effectLst>
                  <a:glow rad="101600">
                    <a:srgbClr val="FFC000">
                      <a:alpha val="40000"/>
                    </a:srgbClr>
                  </a:glow>
                  <a:outerShdw dist="38100" dir="2700000" algn="tl" rotWithShape="0">
                    <a:schemeClr val="accent2"/>
                  </a:outerShdw>
                </a:effectLst>
                <a:latin typeface="#9Slide05 SVNClementine" panose="020F0502020204030203" pitchFamily="34" charset="0"/>
                <a:ea typeface="字魂20号-石头体" panose="00000500000000000000" pitchFamily="2" charset="-122"/>
              </a:rPr>
              <a:t>Tìm</a:t>
            </a:r>
            <a:r>
              <a:rPr lang="en-US" altLang="zh-CN" sz="5400" b="1" dirty="0">
                <a:ln w="6600">
                  <a:solidFill>
                    <a:srgbClr val="FFC000"/>
                  </a:solidFill>
                  <a:prstDash val="solid"/>
                </a:ln>
                <a:solidFill>
                  <a:srgbClr val="FFFF99"/>
                </a:solidFill>
                <a:effectLst>
                  <a:glow rad="101600">
                    <a:srgbClr val="FFC000">
                      <a:alpha val="40000"/>
                    </a:srgbClr>
                  </a:glow>
                  <a:outerShdw dist="38100" dir="2700000" algn="tl" rotWithShape="0">
                    <a:schemeClr val="accent2"/>
                  </a:outerShdw>
                </a:effectLst>
                <a:latin typeface="#9Slide05 SVNClementine" panose="020F0502020204030203" pitchFamily="34" charset="0"/>
                <a:ea typeface="字魂20号-石头体" panose="00000500000000000000" pitchFamily="2" charset="-122"/>
              </a:rPr>
              <a:t> </a:t>
            </a:r>
            <a:r>
              <a:rPr lang="en-US" altLang="zh-CN" sz="5400" b="1" dirty="0" err="1">
                <a:ln w="6600">
                  <a:solidFill>
                    <a:srgbClr val="FFC000"/>
                  </a:solidFill>
                  <a:prstDash val="solid"/>
                </a:ln>
                <a:solidFill>
                  <a:srgbClr val="FFFF99"/>
                </a:solidFill>
                <a:effectLst>
                  <a:glow rad="101600">
                    <a:srgbClr val="FFC000">
                      <a:alpha val="40000"/>
                    </a:srgbClr>
                  </a:glow>
                  <a:outerShdw dist="38100" dir="2700000" algn="tl" rotWithShape="0">
                    <a:schemeClr val="accent2"/>
                  </a:outerShdw>
                </a:effectLst>
                <a:latin typeface="#9Slide05 SVNClementine" panose="020F0502020204030203" pitchFamily="34" charset="0"/>
                <a:ea typeface="字魂20号-石头体" panose="00000500000000000000" pitchFamily="2" charset="-122"/>
              </a:rPr>
              <a:t>hiểu</a:t>
            </a:r>
            <a:r>
              <a:rPr lang="en-US" altLang="zh-CN" sz="5400" b="1" dirty="0">
                <a:ln w="6600">
                  <a:solidFill>
                    <a:srgbClr val="FFC000"/>
                  </a:solidFill>
                  <a:prstDash val="solid"/>
                </a:ln>
                <a:solidFill>
                  <a:srgbClr val="FFFF99"/>
                </a:solidFill>
                <a:effectLst>
                  <a:glow rad="101600">
                    <a:srgbClr val="FFC000">
                      <a:alpha val="40000"/>
                    </a:srgbClr>
                  </a:glow>
                  <a:outerShdw dist="38100" dir="2700000" algn="tl" rotWithShape="0">
                    <a:schemeClr val="accent2"/>
                  </a:outerShdw>
                </a:effectLst>
                <a:latin typeface="#9Slide05 SVNClementine" panose="020F0502020204030203" pitchFamily="34" charset="0"/>
                <a:ea typeface="字魂20号-石头体" panose="00000500000000000000" pitchFamily="2" charset="-122"/>
              </a:rPr>
              <a:t> </a:t>
            </a:r>
            <a:r>
              <a:rPr lang="en-US" altLang="zh-CN" sz="5400" b="1" err="1">
                <a:ln w="6600">
                  <a:solidFill>
                    <a:srgbClr val="FFC000"/>
                  </a:solidFill>
                  <a:prstDash val="solid"/>
                </a:ln>
                <a:solidFill>
                  <a:srgbClr val="FFFF99"/>
                </a:solidFill>
                <a:effectLst>
                  <a:glow rad="101600">
                    <a:srgbClr val="FFC000">
                      <a:alpha val="40000"/>
                    </a:srgbClr>
                  </a:glow>
                  <a:outerShdw dist="38100" dir="2700000" algn="tl" rotWithShape="0">
                    <a:schemeClr val="accent2"/>
                  </a:outerShdw>
                </a:effectLst>
                <a:latin typeface="#9Slide05 SVNClementine" panose="020F0502020204030203" pitchFamily="34" charset="0"/>
                <a:ea typeface="字魂20号-石头体" panose="00000500000000000000" pitchFamily="2" charset="-122"/>
              </a:rPr>
              <a:t>về</a:t>
            </a:r>
            <a:r>
              <a:rPr lang="en-US" altLang="zh-CN" sz="5400" b="1">
                <a:ln w="6600">
                  <a:solidFill>
                    <a:srgbClr val="FFC000"/>
                  </a:solidFill>
                  <a:prstDash val="solid"/>
                </a:ln>
                <a:solidFill>
                  <a:srgbClr val="FFFF99"/>
                </a:solidFill>
                <a:effectLst>
                  <a:glow rad="101600">
                    <a:srgbClr val="FFC000">
                      <a:alpha val="40000"/>
                    </a:srgbClr>
                  </a:glow>
                  <a:outerShdw dist="38100" dir="2700000" algn="tl" rotWithShape="0">
                    <a:schemeClr val="accent2"/>
                  </a:outerShdw>
                </a:effectLst>
                <a:latin typeface="#9Slide05 SVNClementine" panose="020F0502020204030203" pitchFamily="34" charset="0"/>
                <a:ea typeface="字魂20号-石头体" panose="00000500000000000000" pitchFamily="2" charset="-122"/>
              </a:rPr>
              <a:t> các bộ phận chính của đèn học</a:t>
            </a:r>
            <a:endParaRPr lang="zh-CN" altLang="en-US" sz="5400" b="1" dirty="0">
              <a:ln w="6600">
                <a:solidFill>
                  <a:srgbClr val="FFC000"/>
                </a:solidFill>
                <a:prstDash val="solid"/>
              </a:ln>
              <a:solidFill>
                <a:srgbClr val="FFFF99"/>
              </a:solidFill>
              <a:effectLst>
                <a:glow rad="101600">
                  <a:srgbClr val="FFC000">
                    <a:alpha val="40000"/>
                  </a:srgbClr>
                </a:glow>
                <a:outerShdw dist="38100" dir="2700000" algn="tl" rotWithShape="0">
                  <a:schemeClr val="accent2"/>
                </a:outerShdw>
              </a:effectLst>
              <a:latin typeface="#9Slide05 SVNClementine" panose="020F0502020204030203" pitchFamily="34" charset="0"/>
              <a:ea typeface="字魂20号-石头体" panose="00000500000000000000" pitchFamily="2" charset="-122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BF7897-A543-B7A9-21B9-EFE8A232B709}"/>
              </a:ext>
            </a:extLst>
          </p:cNvPr>
          <p:cNvSpPr txBox="1"/>
          <p:nvPr/>
        </p:nvSpPr>
        <p:spPr>
          <a:xfrm>
            <a:off x="1450430" y="630980"/>
            <a:ext cx="4033520" cy="830997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48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#9Slide05 SVNClementine" panose="020F0502020204030203" pitchFamily="34" charset="0"/>
              </a:rPr>
              <a:t>HOẠT ĐỘNG 1</a:t>
            </a:r>
          </a:p>
        </p:txBody>
      </p:sp>
    </p:spTree>
    <p:extLst>
      <p:ext uri="{BB962C8B-B14F-4D97-AF65-F5344CB8AC3E}">
        <p14:creationId xmlns:p14="http://schemas.microsoft.com/office/powerpoint/2010/main" val="111555886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1111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clipart&#10;&#10;Description automatically generated">
            <a:extLst>
              <a:ext uri="{FF2B5EF4-FFF2-40B4-BE49-F238E27FC236}">
                <a16:creationId xmlns:a16="http://schemas.microsoft.com/office/drawing/2014/main" id="{50263214-EB7A-B412-1BBE-DFC838134A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632" b="92632" l="10000" r="90000">
                        <a14:foregroundMark x1="43750" y1="90526" x2="48750" y2="92632"/>
                        <a14:foregroundMark x1="51875" y1="12632" x2="51875" y2="17895"/>
                        <a14:foregroundMark x1="46875" y1="7632" x2="40625" y2="14474"/>
                        <a14:foregroundMark x1="53438" y1="8947" x2="58750" y2="17105"/>
                        <a14:foregroundMark x1="38750" y1="62632" x2="39375" y2="65789"/>
                        <a14:foregroundMark x1="42813" y1="71842" x2="43125" y2="79474"/>
                        <a14:foregroundMark x1="42188" y1="73158" x2="42188" y2="79737"/>
                        <a14:foregroundMark x1="41563" y1="81053" x2="43125" y2="84474"/>
                        <a14:foregroundMark x1="52500" y1="76579" x2="52500" y2="82368"/>
                        <a14:foregroundMark x1="50000" y1="11842" x2="47188" y2="221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3648" y="2351404"/>
            <a:ext cx="3863474" cy="4587876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7" name="Picture 6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33A10200-9E88-1582-033D-6D48F29697A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096000" y="4172092"/>
            <a:ext cx="1543227" cy="242371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6" name="任意多边形: 形状 51">
            <a:extLst>
              <a:ext uri="{FF2B5EF4-FFF2-40B4-BE49-F238E27FC236}">
                <a16:creationId xmlns:a16="http://schemas.microsoft.com/office/drawing/2014/main" id="{D2F0EACF-6EF6-392A-24DA-E9034F6419EB}"/>
              </a:ext>
            </a:extLst>
          </p:cNvPr>
          <p:cNvSpPr/>
          <p:nvPr/>
        </p:nvSpPr>
        <p:spPr>
          <a:xfrm>
            <a:off x="1917784" y="252738"/>
            <a:ext cx="8498676" cy="1903395"/>
          </a:xfrm>
          <a:custGeom>
            <a:avLst/>
            <a:gdLst>
              <a:gd name="connsiteX0" fmla="*/ 629291 w 8498676"/>
              <a:gd name="connsiteY0" fmla="*/ 0 h 1903395"/>
              <a:gd name="connsiteX1" fmla="*/ 1074266 w 8498676"/>
              <a:gd name="connsiteY1" fmla="*/ 111516 h 1903395"/>
              <a:gd name="connsiteX2" fmla="*/ 1081796 w 8498676"/>
              <a:gd name="connsiteY2" fmla="*/ 117037 h 1903395"/>
              <a:gd name="connsiteX3" fmla="*/ 1089327 w 8498676"/>
              <a:gd name="connsiteY3" fmla="*/ 111516 h 1903395"/>
              <a:gd name="connsiteX4" fmla="*/ 1534302 w 8498676"/>
              <a:gd name="connsiteY4" fmla="*/ 0 h 1903395"/>
              <a:gd name="connsiteX5" fmla="*/ 1979278 w 8498676"/>
              <a:gd name="connsiteY5" fmla="*/ 111516 h 1903395"/>
              <a:gd name="connsiteX6" fmla="*/ 1986810 w 8498676"/>
              <a:gd name="connsiteY6" fmla="*/ 117037 h 1903395"/>
              <a:gd name="connsiteX7" fmla="*/ 1994340 w 8498676"/>
              <a:gd name="connsiteY7" fmla="*/ 111516 h 1903395"/>
              <a:gd name="connsiteX8" fmla="*/ 2439315 w 8498676"/>
              <a:gd name="connsiteY8" fmla="*/ 0 h 1903395"/>
              <a:gd name="connsiteX9" fmla="*/ 2884291 w 8498676"/>
              <a:gd name="connsiteY9" fmla="*/ 111516 h 1903395"/>
              <a:gd name="connsiteX10" fmla="*/ 2891821 w 8498676"/>
              <a:gd name="connsiteY10" fmla="*/ 117037 h 1903395"/>
              <a:gd name="connsiteX11" fmla="*/ 2899352 w 8498676"/>
              <a:gd name="connsiteY11" fmla="*/ 111516 h 1903395"/>
              <a:gd name="connsiteX12" fmla="*/ 3344327 w 8498676"/>
              <a:gd name="connsiteY12" fmla="*/ 0 h 1903395"/>
              <a:gd name="connsiteX13" fmla="*/ 3789303 w 8498676"/>
              <a:gd name="connsiteY13" fmla="*/ 111516 h 1903395"/>
              <a:gd name="connsiteX14" fmla="*/ 3796835 w 8498676"/>
              <a:gd name="connsiteY14" fmla="*/ 117037 h 1903395"/>
              <a:gd name="connsiteX15" fmla="*/ 3804365 w 8498676"/>
              <a:gd name="connsiteY15" fmla="*/ 111516 h 1903395"/>
              <a:gd name="connsiteX16" fmla="*/ 4249340 w 8498676"/>
              <a:gd name="connsiteY16" fmla="*/ 0 h 1903395"/>
              <a:gd name="connsiteX17" fmla="*/ 4694316 w 8498676"/>
              <a:gd name="connsiteY17" fmla="*/ 111516 h 1903395"/>
              <a:gd name="connsiteX18" fmla="*/ 4701846 w 8498676"/>
              <a:gd name="connsiteY18" fmla="*/ 117037 h 1903395"/>
              <a:gd name="connsiteX19" fmla="*/ 4709376 w 8498676"/>
              <a:gd name="connsiteY19" fmla="*/ 111516 h 1903395"/>
              <a:gd name="connsiteX20" fmla="*/ 5154352 w 8498676"/>
              <a:gd name="connsiteY20" fmla="*/ 0 h 1903395"/>
              <a:gd name="connsiteX21" fmla="*/ 5599328 w 8498676"/>
              <a:gd name="connsiteY21" fmla="*/ 111516 h 1903395"/>
              <a:gd name="connsiteX22" fmla="*/ 5606858 w 8498676"/>
              <a:gd name="connsiteY22" fmla="*/ 117037 h 1903395"/>
              <a:gd name="connsiteX23" fmla="*/ 5614388 w 8498676"/>
              <a:gd name="connsiteY23" fmla="*/ 111516 h 1903395"/>
              <a:gd name="connsiteX24" fmla="*/ 6059364 w 8498676"/>
              <a:gd name="connsiteY24" fmla="*/ 0 h 1903395"/>
              <a:gd name="connsiteX25" fmla="*/ 6504340 w 8498676"/>
              <a:gd name="connsiteY25" fmla="*/ 111516 h 1903395"/>
              <a:gd name="connsiteX26" fmla="*/ 6511868 w 8498676"/>
              <a:gd name="connsiteY26" fmla="*/ 117037 h 1903395"/>
              <a:gd name="connsiteX27" fmla="*/ 6519399 w 8498676"/>
              <a:gd name="connsiteY27" fmla="*/ 111516 h 1903395"/>
              <a:gd name="connsiteX28" fmla="*/ 6964374 w 8498676"/>
              <a:gd name="connsiteY28" fmla="*/ 0 h 1903395"/>
              <a:gd name="connsiteX29" fmla="*/ 7409350 w 8498676"/>
              <a:gd name="connsiteY29" fmla="*/ 111516 h 1903395"/>
              <a:gd name="connsiteX30" fmla="*/ 7416880 w 8498676"/>
              <a:gd name="connsiteY30" fmla="*/ 117037 h 1903395"/>
              <a:gd name="connsiteX31" fmla="*/ 7424409 w 8498676"/>
              <a:gd name="connsiteY31" fmla="*/ 111516 h 1903395"/>
              <a:gd name="connsiteX32" fmla="*/ 7869384 w 8498676"/>
              <a:gd name="connsiteY32" fmla="*/ 0 h 1903395"/>
              <a:gd name="connsiteX33" fmla="*/ 8498676 w 8498676"/>
              <a:gd name="connsiteY33" fmla="*/ 380739 h 1903395"/>
              <a:gd name="connsiteX34" fmla="*/ 8314360 w 8498676"/>
              <a:gd name="connsiteY34" fmla="*/ 649963 h 1903395"/>
              <a:gd name="connsiteX35" fmla="*/ 8281798 w 8498676"/>
              <a:gd name="connsiteY35" fmla="*/ 666218 h 1903395"/>
              <a:gd name="connsiteX36" fmla="*/ 8314360 w 8498676"/>
              <a:gd name="connsiteY36" fmla="*/ 682473 h 1903395"/>
              <a:gd name="connsiteX37" fmla="*/ 8498676 w 8498676"/>
              <a:gd name="connsiteY37" fmla="*/ 951697 h 1903395"/>
              <a:gd name="connsiteX38" fmla="*/ 8314360 w 8498676"/>
              <a:gd name="connsiteY38" fmla="*/ 1220920 h 1903395"/>
              <a:gd name="connsiteX39" fmla="*/ 8281797 w 8498676"/>
              <a:gd name="connsiteY39" fmla="*/ 1237176 h 1903395"/>
              <a:gd name="connsiteX40" fmla="*/ 8314360 w 8498676"/>
              <a:gd name="connsiteY40" fmla="*/ 1253431 h 1903395"/>
              <a:gd name="connsiteX41" fmla="*/ 8498676 w 8498676"/>
              <a:gd name="connsiteY41" fmla="*/ 1522655 h 1903395"/>
              <a:gd name="connsiteX42" fmla="*/ 7869384 w 8498676"/>
              <a:gd name="connsiteY42" fmla="*/ 1903395 h 1903395"/>
              <a:gd name="connsiteX43" fmla="*/ 7424409 w 8498676"/>
              <a:gd name="connsiteY43" fmla="*/ 1791878 h 1903395"/>
              <a:gd name="connsiteX44" fmla="*/ 7416876 w 8498676"/>
              <a:gd name="connsiteY44" fmla="*/ 1786355 h 1903395"/>
              <a:gd name="connsiteX45" fmla="*/ 7409343 w 8498676"/>
              <a:gd name="connsiteY45" fmla="*/ 1791878 h 1903395"/>
              <a:gd name="connsiteX46" fmla="*/ 6964367 w 8498676"/>
              <a:gd name="connsiteY46" fmla="*/ 1903395 h 1903395"/>
              <a:gd name="connsiteX47" fmla="*/ 6519391 w 8498676"/>
              <a:gd name="connsiteY47" fmla="*/ 1791878 h 1903395"/>
              <a:gd name="connsiteX48" fmla="*/ 6511862 w 8498676"/>
              <a:gd name="connsiteY48" fmla="*/ 1786357 h 1903395"/>
              <a:gd name="connsiteX49" fmla="*/ 6504332 w 8498676"/>
              <a:gd name="connsiteY49" fmla="*/ 1791878 h 1903395"/>
              <a:gd name="connsiteX50" fmla="*/ 6059357 w 8498676"/>
              <a:gd name="connsiteY50" fmla="*/ 1903395 h 1903395"/>
              <a:gd name="connsiteX51" fmla="*/ 5614381 w 8498676"/>
              <a:gd name="connsiteY51" fmla="*/ 1791878 h 1903395"/>
              <a:gd name="connsiteX52" fmla="*/ 5606851 w 8498676"/>
              <a:gd name="connsiteY52" fmla="*/ 1786357 h 1903395"/>
              <a:gd name="connsiteX53" fmla="*/ 5599321 w 8498676"/>
              <a:gd name="connsiteY53" fmla="*/ 1791878 h 1903395"/>
              <a:gd name="connsiteX54" fmla="*/ 5154345 w 8498676"/>
              <a:gd name="connsiteY54" fmla="*/ 1903395 h 1903395"/>
              <a:gd name="connsiteX55" fmla="*/ 4709369 w 8498676"/>
              <a:gd name="connsiteY55" fmla="*/ 1791878 h 1903395"/>
              <a:gd name="connsiteX56" fmla="*/ 4701840 w 8498676"/>
              <a:gd name="connsiteY56" fmla="*/ 1786357 h 1903395"/>
              <a:gd name="connsiteX57" fmla="*/ 4694310 w 8498676"/>
              <a:gd name="connsiteY57" fmla="*/ 1791878 h 1903395"/>
              <a:gd name="connsiteX58" fmla="*/ 4249335 w 8498676"/>
              <a:gd name="connsiteY58" fmla="*/ 1903395 h 1903395"/>
              <a:gd name="connsiteX59" fmla="*/ 3804359 w 8498676"/>
              <a:gd name="connsiteY59" fmla="*/ 1791878 h 1903395"/>
              <a:gd name="connsiteX60" fmla="*/ 3796829 w 8498676"/>
              <a:gd name="connsiteY60" fmla="*/ 1786357 h 1903395"/>
              <a:gd name="connsiteX61" fmla="*/ 3789300 w 8498676"/>
              <a:gd name="connsiteY61" fmla="*/ 1791878 h 1903395"/>
              <a:gd name="connsiteX62" fmla="*/ 3344323 w 8498676"/>
              <a:gd name="connsiteY62" fmla="*/ 1903395 h 1903395"/>
              <a:gd name="connsiteX63" fmla="*/ 2899347 w 8498676"/>
              <a:gd name="connsiteY63" fmla="*/ 1791878 h 1903395"/>
              <a:gd name="connsiteX64" fmla="*/ 2891818 w 8498676"/>
              <a:gd name="connsiteY64" fmla="*/ 1786357 h 1903395"/>
              <a:gd name="connsiteX65" fmla="*/ 2884288 w 8498676"/>
              <a:gd name="connsiteY65" fmla="*/ 1791878 h 1903395"/>
              <a:gd name="connsiteX66" fmla="*/ 2439313 w 8498676"/>
              <a:gd name="connsiteY66" fmla="*/ 1903395 h 1903395"/>
              <a:gd name="connsiteX67" fmla="*/ 1994337 w 8498676"/>
              <a:gd name="connsiteY67" fmla="*/ 1791878 h 1903395"/>
              <a:gd name="connsiteX68" fmla="*/ 1986807 w 8498676"/>
              <a:gd name="connsiteY68" fmla="*/ 1786357 h 1903395"/>
              <a:gd name="connsiteX69" fmla="*/ 1979276 w 8498676"/>
              <a:gd name="connsiteY69" fmla="*/ 1791878 h 1903395"/>
              <a:gd name="connsiteX70" fmla="*/ 1534301 w 8498676"/>
              <a:gd name="connsiteY70" fmla="*/ 1903395 h 1903395"/>
              <a:gd name="connsiteX71" fmla="*/ 1089325 w 8498676"/>
              <a:gd name="connsiteY71" fmla="*/ 1791878 h 1903395"/>
              <a:gd name="connsiteX72" fmla="*/ 1081796 w 8498676"/>
              <a:gd name="connsiteY72" fmla="*/ 1786357 h 1903395"/>
              <a:gd name="connsiteX73" fmla="*/ 1074268 w 8498676"/>
              <a:gd name="connsiteY73" fmla="*/ 1791878 h 1903395"/>
              <a:gd name="connsiteX74" fmla="*/ 629291 w 8498676"/>
              <a:gd name="connsiteY74" fmla="*/ 1903395 h 1903395"/>
              <a:gd name="connsiteX75" fmla="*/ 0 w 8498676"/>
              <a:gd name="connsiteY75" fmla="*/ 1522655 h 1903395"/>
              <a:gd name="connsiteX76" fmla="*/ 184315 w 8498676"/>
              <a:gd name="connsiteY76" fmla="*/ 1253431 h 1903395"/>
              <a:gd name="connsiteX77" fmla="*/ 216878 w 8498676"/>
              <a:gd name="connsiteY77" fmla="*/ 1237176 h 1903395"/>
              <a:gd name="connsiteX78" fmla="*/ 184315 w 8498676"/>
              <a:gd name="connsiteY78" fmla="*/ 1220920 h 1903395"/>
              <a:gd name="connsiteX79" fmla="*/ 0 w 8498676"/>
              <a:gd name="connsiteY79" fmla="*/ 951697 h 1903395"/>
              <a:gd name="connsiteX80" fmla="*/ 184315 w 8498676"/>
              <a:gd name="connsiteY80" fmla="*/ 682473 h 1903395"/>
              <a:gd name="connsiteX81" fmla="*/ 216877 w 8498676"/>
              <a:gd name="connsiteY81" fmla="*/ 666218 h 1903395"/>
              <a:gd name="connsiteX82" fmla="*/ 184315 w 8498676"/>
              <a:gd name="connsiteY82" fmla="*/ 649963 h 1903395"/>
              <a:gd name="connsiteX83" fmla="*/ 0 w 8498676"/>
              <a:gd name="connsiteY83" fmla="*/ 380739 h 1903395"/>
              <a:gd name="connsiteX84" fmla="*/ 629291 w 8498676"/>
              <a:gd name="connsiteY84" fmla="*/ 0 h 1903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8498676" h="1903395" fill="none" extrusionOk="0">
                <a:moveTo>
                  <a:pt x="629291" y="0"/>
                </a:moveTo>
                <a:cubicBezTo>
                  <a:pt x="816731" y="-10006"/>
                  <a:pt x="973119" y="40125"/>
                  <a:pt x="1074266" y="111516"/>
                </a:cubicBezTo>
                <a:cubicBezTo>
                  <a:pt x="1077683" y="113619"/>
                  <a:pt x="1078362" y="113986"/>
                  <a:pt x="1081796" y="117037"/>
                </a:cubicBezTo>
                <a:cubicBezTo>
                  <a:pt x="1084934" y="114206"/>
                  <a:pt x="1087210" y="113519"/>
                  <a:pt x="1089327" y="111516"/>
                </a:cubicBezTo>
                <a:cubicBezTo>
                  <a:pt x="1182619" y="51314"/>
                  <a:pt x="1357082" y="7934"/>
                  <a:pt x="1534302" y="0"/>
                </a:cubicBezTo>
                <a:cubicBezTo>
                  <a:pt x="1725504" y="9119"/>
                  <a:pt x="1841616" y="61472"/>
                  <a:pt x="1979278" y="111516"/>
                </a:cubicBezTo>
                <a:cubicBezTo>
                  <a:pt x="1982947" y="113860"/>
                  <a:pt x="1984262" y="114923"/>
                  <a:pt x="1986810" y="117037"/>
                </a:cubicBezTo>
                <a:cubicBezTo>
                  <a:pt x="1989303" y="115582"/>
                  <a:pt x="1991451" y="113909"/>
                  <a:pt x="1994340" y="111516"/>
                </a:cubicBezTo>
                <a:cubicBezTo>
                  <a:pt x="2106485" y="73734"/>
                  <a:pt x="2258433" y="23172"/>
                  <a:pt x="2439315" y="0"/>
                </a:cubicBezTo>
                <a:cubicBezTo>
                  <a:pt x="2617650" y="4375"/>
                  <a:pt x="2776252" y="43674"/>
                  <a:pt x="2884291" y="111516"/>
                </a:cubicBezTo>
                <a:cubicBezTo>
                  <a:pt x="2885819" y="112935"/>
                  <a:pt x="2889512" y="115621"/>
                  <a:pt x="2891821" y="117037"/>
                </a:cubicBezTo>
                <a:cubicBezTo>
                  <a:pt x="2895064" y="114698"/>
                  <a:pt x="2897283" y="113268"/>
                  <a:pt x="2899352" y="111516"/>
                </a:cubicBezTo>
                <a:cubicBezTo>
                  <a:pt x="3012467" y="52735"/>
                  <a:pt x="3168070" y="5876"/>
                  <a:pt x="3344327" y="0"/>
                </a:cubicBezTo>
                <a:cubicBezTo>
                  <a:pt x="3496991" y="-13102"/>
                  <a:pt x="3688034" y="36355"/>
                  <a:pt x="3789303" y="111516"/>
                </a:cubicBezTo>
                <a:cubicBezTo>
                  <a:pt x="3790961" y="112475"/>
                  <a:pt x="3794982" y="115460"/>
                  <a:pt x="3796835" y="117037"/>
                </a:cubicBezTo>
                <a:cubicBezTo>
                  <a:pt x="3799507" y="114557"/>
                  <a:pt x="3802208" y="113042"/>
                  <a:pt x="3804365" y="111516"/>
                </a:cubicBezTo>
                <a:cubicBezTo>
                  <a:pt x="3892221" y="32857"/>
                  <a:pt x="4078790" y="-17962"/>
                  <a:pt x="4249340" y="0"/>
                </a:cubicBezTo>
                <a:cubicBezTo>
                  <a:pt x="4418245" y="30991"/>
                  <a:pt x="4597065" y="64056"/>
                  <a:pt x="4694316" y="111516"/>
                </a:cubicBezTo>
                <a:cubicBezTo>
                  <a:pt x="4696290" y="112844"/>
                  <a:pt x="4699796" y="115452"/>
                  <a:pt x="4701846" y="117037"/>
                </a:cubicBezTo>
                <a:cubicBezTo>
                  <a:pt x="4705332" y="114192"/>
                  <a:pt x="4707318" y="113386"/>
                  <a:pt x="4709376" y="111516"/>
                </a:cubicBezTo>
                <a:cubicBezTo>
                  <a:pt x="4834232" y="49463"/>
                  <a:pt x="4980630" y="-19911"/>
                  <a:pt x="5154352" y="0"/>
                </a:cubicBezTo>
                <a:cubicBezTo>
                  <a:pt x="5321976" y="12345"/>
                  <a:pt x="5482758" y="34198"/>
                  <a:pt x="5599328" y="111516"/>
                </a:cubicBezTo>
                <a:cubicBezTo>
                  <a:pt x="5603184" y="113876"/>
                  <a:pt x="5603242" y="114866"/>
                  <a:pt x="5606858" y="117037"/>
                </a:cubicBezTo>
                <a:cubicBezTo>
                  <a:pt x="5609004" y="115083"/>
                  <a:pt x="5613048" y="112979"/>
                  <a:pt x="5614388" y="111516"/>
                </a:cubicBezTo>
                <a:cubicBezTo>
                  <a:pt x="5743242" y="12634"/>
                  <a:pt x="5923295" y="-7806"/>
                  <a:pt x="6059364" y="0"/>
                </a:cubicBezTo>
                <a:cubicBezTo>
                  <a:pt x="6234344" y="-5985"/>
                  <a:pt x="6409066" y="22382"/>
                  <a:pt x="6504340" y="111516"/>
                </a:cubicBezTo>
                <a:cubicBezTo>
                  <a:pt x="6506887" y="113610"/>
                  <a:pt x="6508835" y="114785"/>
                  <a:pt x="6511868" y="117037"/>
                </a:cubicBezTo>
                <a:cubicBezTo>
                  <a:pt x="6513987" y="115450"/>
                  <a:pt x="6515746" y="114323"/>
                  <a:pt x="6519399" y="111516"/>
                </a:cubicBezTo>
                <a:cubicBezTo>
                  <a:pt x="6602813" y="32555"/>
                  <a:pt x="6794533" y="-3640"/>
                  <a:pt x="6964374" y="0"/>
                </a:cubicBezTo>
                <a:cubicBezTo>
                  <a:pt x="7135338" y="11912"/>
                  <a:pt x="7298548" y="27837"/>
                  <a:pt x="7409350" y="111516"/>
                </a:cubicBezTo>
                <a:cubicBezTo>
                  <a:pt x="7411792" y="113642"/>
                  <a:pt x="7413214" y="114551"/>
                  <a:pt x="7416880" y="117037"/>
                </a:cubicBezTo>
                <a:cubicBezTo>
                  <a:pt x="7419943" y="114782"/>
                  <a:pt x="7422628" y="112553"/>
                  <a:pt x="7424409" y="111516"/>
                </a:cubicBezTo>
                <a:cubicBezTo>
                  <a:pt x="7536246" y="34076"/>
                  <a:pt x="7698426" y="36654"/>
                  <a:pt x="7869384" y="0"/>
                </a:cubicBezTo>
                <a:cubicBezTo>
                  <a:pt x="8253294" y="-30265"/>
                  <a:pt x="8508814" y="162480"/>
                  <a:pt x="8498676" y="380739"/>
                </a:cubicBezTo>
                <a:cubicBezTo>
                  <a:pt x="8522227" y="492640"/>
                  <a:pt x="8433397" y="607632"/>
                  <a:pt x="8314360" y="649963"/>
                </a:cubicBezTo>
                <a:cubicBezTo>
                  <a:pt x="8304630" y="653843"/>
                  <a:pt x="8290704" y="660540"/>
                  <a:pt x="8281798" y="666218"/>
                </a:cubicBezTo>
                <a:cubicBezTo>
                  <a:pt x="8291560" y="669313"/>
                  <a:pt x="8299103" y="675051"/>
                  <a:pt x="8314360" y="682473"/>
                </a:cubicBezTo>
                <a:cubicBezTo>
                  <a:pt x="8429084" y="757962"/>
                  <a:pt x="8509800" y="842381"/>
                  <a:pt x="8498676" y="951697"/>
                </a:cubicBezTo>
                <a:cubicBezTo>
                  <a:pt x="8494602" y="1063426"/>
                  <a:pt x="8444769" y="1148127"/>
                  <a:pt x="8314360" y="1220920"/>
                </a:cubicBezTo>
                <a:cubicBezTo>
                  <a:pt x="8306765" y="1222758"/>
                  <a:pt x="8293127" y="1229865"/>
                  <a:pt x="8281797" y="1237176"/>
                </a:cubicBezTo>
                <a:cubicBezTo>
                  <a:pt x="8296479" y="1246121"/>
                  <a:pt x="8307674" y="1248194"/>
                  <a:pt x="8314360" y="1253431"/>
                </a:cubicBezTo>
                <a:cubicBezTo>
                  <a:pt x="8421730" y="1323435"/>
                  <a:pt x="8485050" y="1396271"/>
                  <a:pt x="8498676" y="1522655"/>
                </a:cubicBezTo>
                <a:cubicBezTo>
                  <a:pt x="8532312" y="1711859"/>
                  <a:pt x="8206794" y="1944170"/>
                  <a:pt x="7869384" y="1903395"/>
                </a:cubicBezTo>
                <a:cubicBezTo>
                  <a:pt x="7701900" y="1892330"/>
                  <a:pt x="7553483" y="1836519"/>
                  <a:pt x="7424409" y="1791878"/>
                </a:cubicBezTo>
                <a:cubicBezTo>
                  <a:pt x="7422333" y="1790463"/>
                  <a:pt x="7419850" y="1788818"/>
                  <a:pt x="7416876" y="1786355"/>
                </a:cubicBezTo>
                <a:cubicBezTo>
                  <a:pt x="7414828" y="1788154"/>
                  <a:pt x="7412491" y="1789390"/>
                  <a:pt x="7409343" y="1791878"/>
                </a:cubicBezTo>
                <a:cubicBezTo>
                  <a:pt x="7272592" y="1848833"/>
                  <a:pt x="7114026" y="1899238"/>
                  <a:pt x="6964367" y="1903395"/>
                </a:cubicBezTo>
                <a:cubicBezTo>
                  <a:pt x="6808132" y="1920160"/>
                  <a:pt x="6611237" y="1859293"/>
                  <a:pt x="6519391" y="1791878"/>
                </a:cubicBezTo>
                <a:cubicBezTo>
                  <a:pt x="6515688" y="1789394"/>
                  <a:pt x="6514711" y="1788763"/>
                  <a:pt x="6511862" y="1786357"/>
                </a:cubicBezTo>
                <a:cubicBezTo>
                  <a:pt x="6508550" y="1788500"/>
                  <a:pt x="6507603" y="1789490"/>
                  <a:pt x="6504332" y="1791878"/>
                </a:cubicBezTo>
                <a:cubicBezTo>
                  <a:pt x="6357606" y="1881915"/>
                  <a:pt x="6238395" y="1924690"/>
                  <a:pt x="6059357" y="1903395"/>
                </a:cubicBezTo>
                <a:cubicBezTo>
                  <a:pt x="5911064" y="1883295"/>
                  <a:pt x="5697784" y="1855666"/>
                  <a:pt x="5614381" y="1791878"/>
                </a:cubicBezTo>
                <a:cubicBezTo>
                  <a:pt x="5610614" y="1789463"/>
                  <a:pt x="5610304" y="1789331"/>
                  <a:pt x="5606851" y="1786357"/>
                </a:cubicBezTo>
                <a:cubicBezTo>
                  <a:pt x="5603003" y="1788825"/>
                  <a:pt x="5602153" y="1790180"/>
                  <a:pt x="5599321" y="1791878"/>
                </a:cubicBezTo>
                <a:cubicBezTo>
                  <a:pt x="5488212" y="1855920"/>
                  <a:pt x="5314780" y="1888000"/>
                  <a:pt x="5154345" y="1903395"/>
                </a:cubicBezTo>
                <a:cubicBezTo>
                  <a:pt x="4976045" y="1901791"/>
                  <a:pt x="4811269" y="1873962"/>
                  <a:pt x="4709369" y="1791878"/>
                </a:cubicBezTo>
                <a:cubicBezTo>
                  <a:pt x="4707863" y="1790359"/>
                  <a:pt x="4705026" y="1788624"/>
                  <a:pt x="4701840" y="1786357"/>
                </a:cubicBezTo>
                <a:cubicBezTo>
                  <a:pt x="4698218" y="1788659"/>
                  <a:pt x="4695964" y="1790258"/>
                  <a:pt x="4694310" y="1791878"/>
                </a:cubicBezTo>
                <a:cubicBezTo>
                  <a:pt x="4558019" y="1877963"/>
                  <a:pt x="4407436" y="1904492"/>
                  <a:pt x="4249335" y="1903395"/>
                </a:cubicBezTo>
                <a:cubicBezTo>
                  <a:pt x="4084155" y="1924742"/>
                  <a:pt x="3939521" y="1873155"/>
                  <a:pt x="3804359" y="1791878"/>
                </a:cubicBezTo>
                <a:cubicBezTo>
                  <a:pt x="3800647" y="1789372"/>
                  <a:pt x="3798538" y="1787703"/>
                  <a:pt x="3796829" y="1786357"/>
                </a:cubicBezTo>
                <a:cubicBezTo>
                  <a:pt x="3793250" y="1788475"/>
                  <a:pt x="3792602" y="1789770"/>
                  <a:pt x="3789300" y="1791878"/>
                </a:cubicBezTo>
                <a:cubicBezTo>
                  <a:pt x="3690897" y="1892401"/>
                  <a:pt x="3496589" y="1918472"/>
                  <a:pt x="3344323" y="1903395"/>
                </a:cubicBezTo>
                <a:cubicBezTo>
                  <a:pt x="3161969" y="1911481"/>
                  <a:pt x="3012428" y="1868538"/>
                  <a:pt x="2899347" y="1791878"/>
                </a:cubicBezTo>
                <a:cubicBezTo>
                  <a:pt x="2896048" y="1789761"/>
                  <a:pt x="2893640" y="1787973"/>
                  <a:pt x="2891818" y="1786357"/>
                </a:cubicBezTo>
                <a:cubicBezTo>
                  <a:pt x="2890356" y="1787833"/>
                  <a:pt x="2885889" y="1790661"/>
                  <a:pt x="2884288" y="1791878"/>
                </a:cubicBezTo>
                <a:cubicBezTo>
                  <a:pt x="2776665" y="1886025"/>
                  <a:pt x="2579321" y="1907205"/>
                  <a:pt x="2439313" y="1903395"/>
                </a:cubicBezTo>
                <a:cubicBezTo>
                  <a:pt x="2239636" y="1921202"/>
                  <a:pt x="2075595" y="1862543"/>
                  <a:pt x="1994337" y="1791878"/>
                </a:cubicBezTo>
                <a:cubicBezTo>
                  <a:pt x="1992349" y="1790269"/>
                  <a:pt x="1989247" y="1788704"/>
                  <a:pt x="1986807" y="1786357"/>
                </a:cubicBezTo>
                <a:cubicBezTo>
                  <a:pt x="1983155" y="1788816"/>
                  <a:pt x="1981941" y="1790423"/>
                  <a:pt x="1979276" y="1791878"/>
                </a:cubicBezTo>
                <a:cubicBezTo>
                  <a:pt x="1857243" y="1852780"/>
                  <a:pt x="1701068" y="1916372"/>
                  <a:pt x="1534301" y="1903395"/>
                </a:cubicBezTo>
                <a:cubicBezTo>
                  <a:pt x="1356430" y="1904450"/>
                  <a:pt x="1186666" y="1858042"/>
                  <a:pt x="1089325" y="1791878"/>
                </a:cubicBezTo>
                <a:cubicBezTo>
                  <a:pt x="1087697" y="1790235"/>
                  <a:pt x="1084366" y="1788217"/>
                  <a:pt x="1081796" y="1786357"/>
                </a:cubicBezTo>
                <a:cubicBezTo>
                  <a:pt x="1079622" y="1787989"/>
                  <a:pt x="1077420" y="1789909"/>
                  <a:pt x="1074268" y="1791878"/>
                </a:cubicBezTo>
                <a:cubicBezTo>
                  <a:pt x="959782" y="1880416"/>
                  <a:pt x="801965" y="1896791"/>
                  <a:pt x="629291" y="1903395"/>
                </a:cubicBezTo>
                <a:cubicBezTo>
                  <a:pt x="317111" y="1936590"/>
                  <a:pt x="-1135" y="1764941"/>
                  <a:pt x="0" y="1522655"/>
                </a:cubicBezTo>
                <a:cubicBezTo>
                  <a:pt x="-12533" y="1398137"/>
                  <a:pt x="76227" y="1316392"/>
                  <a:pt x="184315" y="1253431"/>
                </a:cubicBezTo>
                <a:cubicBezTo>
                  <a:pt x="192579" y="1247398"/>
                  <a:pt x="207117" y="1240975"/>
                  <a:pt x="216878" y="1237176"/>
                </a:cubicBezTo>
                <a:cubicBezTo>
                  <a:pt x="201079" y="1231116"/>
                  <a:pt x="191870" y="1223261"/>
                  <a:pt x="184315" y="1220920"/>
                </a:cubicBezTo>
                <a:cubicBezTo>
                  <a:pt x="91471" y="1164134"/>
                  <a:pt x="12438" y="1057473"/>
                  <a:pt x="0" y="951697"/>
                </a:cubicBezTo>
                <a:cubicBezTo>
                  <a:pt x="-7243" y="857727"/>
                  <a:pt x="55373" y="755240"/>
                  <a:pt x="184315" y="682473"/>
                </a:cubicBezTo>
                <a:cubicBezTo>
                  <a:pt x="200494" y="675505"/>
                  <a:pt x="205213" y="670090"/>
                  <a:pt x="216877" y="666218"/>
                </a:cubicBezTo>
                <a:cubicBezTo>
                  <a:pt x="206827" y="663232"/>
                  <a:pt x="199951" y="658667"/>
                  <a:pt x="184315" y="649963"/>
                </a:cubicBezTo>
                <a:cubicBezTo>
                  <a:pt x="63293" y="576197"/>
                  <a:pt x="-22200" y="477695"/>
                  <a:pt x="0" y="380739"/>
                </a:cubicBezTo>
                <a:cubicBezTo>
                  <a:pt x="-29263" y="189522"/>
                  <a:pt x="261469" y="-48358"/>
                  <a:pt x="629291" y="0"/>
                </a:cubicBezTo>
                <a:close/>
              </a:path>
              <a:path w="8498676" h="1903395" stroke="0" extrusionOk="0">
                <a:moveTo>
                  <a:pt x="629291" y="0"/>
                </a:moveTo>
                <a:cubicBezTo>
                  <a:pt x="806904" y="-5554"/>
                  <a:pt x="945979" y="66990"/>
                  <a:pt x="1074266" y="111516"/>
                </a:cubicBezTo>
                <a:cubicBezTo>
                  <a:pt x="1076553" y="113316"/>
                  <a:pt x="1077932" y="114622"/>
                  <a:pt x="1081796" y="117037"/>
                </a:cubicBezTo>
                <a:cubicBezTo>
                  <a:pt x="1084020" y="115091"/>
                  <a:pt x="1087447" y="112846"/>
                  <a:pt x="1089327" y="111516"/>
                </a:cubicBezTo>
                <a:cubicBezTo>
                  <a:pt x="1217511" y="15298"/>
                  <a:pt x="1399967" y="5543"/>
                  <a:pt x="1534302" y="0"/>
                </a:cubicBezTo>
                <a:cubicBezTo>
                  <a:pt x="1700157" y="-12594"/>
                  <a:pt x="1842288" y="54538"/>
                  <a:pt x="1979278" y="111516"/>
                </a:cubicBezTo>
                <a:cubicBezTo>
                  <a:pt x="1980735" y="113034"/>
                  <a:pt x="1984370" y="115786"/>
                  <a:pt x="1986810" y="117037"/>
                </a:cubicBezTo>
                <a:cubicBezTo>
                  <a:pt x="1988838" y="115371"/>
                  <a:pt x="1991151" y="113964"/>
                  <a:pt x="1994340" y="111516"/>
                </a:cubicBezTo>
                <a:cubicBezTo>
                  <a:pt x="2120029" y="50151"/>
                  <a:pt x="2298506" y="-11213"/>
                  <a:pt x="2439315" y="0"/>
                </a:cubicBezTo>
                <a:cubicBezTo>
                  <a:pt x="2592759" y="13258"/>
                  <a:pt x="2745107" y="33649"/>
                  <a:pt x="2884291" y="111516"/>
                </a:cubicBezTo>
                <a:cubicBezTo>
                  <a:pt x="2886494" y="112883"/>
                  <a:pt x="2889652" y="115366"/>
                  <a:pt x="2891821" y="117037"/>
                </a:cubicBezTo>
                <a:cubicBezTo>
                  <a:pt x="2893451" y="115437"/>
                  <a:pt x="2897809" y="112795"/>
                  <a:pt x="2899352" y="111516"/>
                </a:cubicBezTo>
                <a:cubicBezTo>
                  <a:pt x="3011282" y="73651"/>
                  <a:pt x="3156628" y="15760"/>
                  <a:pt x="3344327" y="0"/>
                </a:cubicBezTo>
                <a:cubicBezTo>
                  <a:pt x="3514847" y="-8429"/>
                  <a:pt x="3693946" y="59244"/>
                  <a:pt x="3789303" y="111516"/>
                </a:cubicBezTo>
                <a:cubicBezTo>
                  <a:pt x="3792720" y="113787"/>
                  <a:pt x="3794309" y="115068"/>
                  <a:pt x="3796835" y="117037"/>
                </a:cubicBezTo>
                <a:cubicBezTo>
                  <a:pt x="3798716" y="115092"/>
                  <a:pt x="3801993" y="112861"/>
                  <a:pt x="3804365" y="111516"/>
                </a:cubicBezTo>
                <a:cubicBezTo>
                  <a:pt x="3914444" y="35761"/>
                  <a:pt x="4052193" y="-6536"/>
                  <a:pt x="4249340" y="0"/>
                </a:cubicBezTo>
                <a:cubicBezTo>
                  <a:pt x="4403132" y="16207"/>
                  <a:pt x="4583714" y="47142"/>
                  <a:pt x="4694316" y="111516"/>
                </a:cubicBezTo>
                <a:cubicBezTo>
                  <a:pt x="4696364" y="112759"/>
                  <a:pt x="4699680" y="115100"/>
                  <a:pt x="4701846" y="117037"/>
                </a:cubicBezTo>
                <a:cubicBezTo>
                  <a:pt x="4703804" y="115285"/>
                  <a:pt x="4707115" y="112610"/>
                  <a:pt x="4709376" y="111516"/>
                </a:cubicBezTo>
                <a:cubicBezTo>
                  <a:pt x="4823898" y="78474"/>
                  <a:pt x="4942857" y="-15124"/>
                  <a:pt x="5154352" y="0"/>
                </a:cubicBezTo>
                <a:cubicBezTo>
                  <a:pt x="5340098" y="-20762"/>
                  <a:pt x="5495231" y="55406"/>
                  <a:pt x="5599328" y="111516"/>
                </a:cubicBezTo>
                <a:cubicBezTo>
                  <a:pt x="5601817" y="113599"/>
                  <a:pt x="5605118" y="115400"/>
                  <a:pt x="5606858" y="117037"/>
                </a:cubicBezTo>
                <a:cubicBezTo>
                  <a:pt x="5609704" y="114722"/>
                  <a:pt x="5612484" y="112455"/>
                  <a:pt x="5614388" y="111516"/>
                </a:cubicBezTo>
                <a:cubicBezTo>
                  <a:pt x="5713361" y="59806"/>
                  <a:pt x="5887683" y="-16736"/>
                  <a:pt x="6059364" y="0"/>
                </a:cubicBezTo>
                <a:cubicBezTo>
                  <a:pt x="6263486" y="-1441"/>
                  <a:pt x="6398233" y="44880"/>
                  <a:pt x="6504340" y="111516"/>
                </a:cubicBezTo>
                <a:cubicBezTo>
                  <a:pt x="6506616" y="113140"/>
                  <a:pt x="6509716" y="115769"/>
                  <a:pt x="6511868" y="117037"/>
                </a:cubicBezTo>
                <a:cubicBezTo>
                  <a:pt x="6514160" y="115366"/>
                  <a:pt x="6516841" y="113258"/>
                  <a:pt x="6519399" y="111516"/>
                </a:cubicBezTo>
                <a:cubicBezTo>
                  <a:pt x="6659716" y="51487"/>
                  <a:pt x="6772459" y="-10596"/>
                  <a:pt x="6964374" y="0"/>
                </a:cubicBezTo>
                <a:cubicBezTo>
                  <a:pt x="7142626" y="-2307"/>
                  <a:pt x="7303416" y="11002"/>
                  <a:pt x="7409350" y="111516"/>
                </a:cubicBezTo>
                <a:cubicBezTo>
                  <a:pt x="7412727" y="114017"/>
                  <a:pt x="7414596" y="114947"/>
                  <a:pt x="7416880" y="117037"/>
                </a:cubicBezTo>
                <a:cubicBezTo>
                  <a:pt x="7419172" y="115895"/>
                  <a:pt x="7420800" y="114407"/>
                  <a:pt x="7424409" y="111516"/>
                </a:cubicBezTo>
                <a:cubicBezTo>
                  <a:pt x="7563592" y="39013"/>
                  <a:pt x="7678459" y="8703"/>
                  <a:pt x="7869384" y="0"/>
                </a:cubicBezTo>
                <a:cubicBezTo>
                  <a:pt x="8216681" y="29551"/>
                  <a:pt x="8501658" y="165135"/>
                  <a:pt x="8498676" y="380739"/>
                </a:cubicBezTo>
                <a:cubicBezTo>
                  <a:pt x="8492546" y="468637"/>
                  <a:pt x="8424700" y="575770"/>
                  <a:pt x="8314360" y="649963"/>
                </a:cubicBezTo>
                <a:cubicBezTo>
                  <a:pt x="8300096" y="655344"/>
                  <a:pt x="8297303" y="656990"/>
                  <a:pt x="8281798" y="666218"/>
                </a:cubicBezTo>
                <a:cubicBezTo>
                  <a:pt x="8291153" y="669730"/>
                  <a:pt x="8304612" y="676002"/>
                  <a:pt x="8314360" y="682473"/>
                </a:cubicBezTo>
                <a:cubicBezTo>
                  <a:pt x="8451323" y="758714"/>
                  <a:pt x="8507733" y="864584"/>
                  <a:pt x="8498676" y="951697"/>
                </a:cubicBezTo>
                <a:cubicBezTo>
                  <a:pt x="8483317" y="1035767"/>
                  <a:pt x="8431853" y="1179844"/>
                  <a:pt x="8314360" y="1220920"/>
                </a:cubicBezTo>
                <a:cubicBezTo>
                  <a:pt x="8305962" y="1224751"/>
                  <a:pt x="8295416" y="1232247"/>
                  <a:pt x="8281797" y="1237176"/>
                </a:cubicBezTo>
                <a:cubicBezTo>
                  <a:pt x="8290270" y="1239868"/>
                  <a:pt x="8306665" y="1249853"/>
                  <a:pt x="8314360" y="1253431"/>
                </a:cubicBezTo>
                <a:cubicBezTo>
                  <a:pt x="8418255" y="1310131"/>
                  <a:pt x="8485033" y="1410175"/>
                  <a:pt x="8498676" y="1522655"/>
                </a:cubicBezTo>
                <a:cubicBezTo>
                  <a:pt x="8523922" y="1687081"/>
                  <a:pt x="8202478" y="1931703"/>
                  <a:pt x="7869384" y="1903395"/>
                </a:cubicBezTo>
                <a:cubicBezTo>
                  <a:pt x="7697239" y="1896823"/>
                  <a:pt x="7560306" y="1879231"/>
                  <a:pt x="7424409" y="1791878"/>
                </a:cubicBezTo>
                <a:cubicBezTo>
                  <a:pt x="7421836" y="1789419"/>
                  <a:pt x="7419946" y="1788520"/>
                  <a:pt x="7416876" y="1786355"/>
                </a:cubicBezTo>
                <a:cubicBezTo>
                  <a:pt x="7413371" y="1788519"/>
                  <a:pt x="7410928" y="1790570"/>
                  <a:pt x="7409343" y="1791878"/>
                </a:cubicBezTo>
                <a:cubicBezTo>
                  <a:pt x="7297441" y="1868650"/>
                  <a:pt x="7157372" y="1935862"/>
                  <a:pt x="6964367" y="1903395"/>
                </a:cubicBezTo>
                <a:cubicBezTo>
                  <a:pt x="6784517" y="1920923"/>
                  <a:pt x="6630914" y="1864250"/>
                  <a:pt x="6519391" y="1791878"/>
                </a:cubicBezTo>
                <a:cubicBezTo>
                  <a:pt x="6516959" y="1789952"/>
                  <a:pt x="6513661" y="1787127"/>
                  <a:pt x="6511862" y="1786357"/>
                </a:cubicBezTo>
                <a:cubicBezTo>
                  <a:pt x="6508793" y="1788335"/>
                  <a:pt x="6505990" y="1790309"/>
                  <a:pt x="6504332" y="1791878"/>
                </a:cubicBezTo>
                <a:cubicBezTo>
                  <a:pt x="6407910" y="1833899"/>
                  <a:pt x="6252422" y="1895946"/>
                  <a:pt x="6059357" y="1903395"/>
                </a:cubicBezTo>
                <a:cubicBezTo>
                  <a:pt x="5896625" y="1899208"/>
                  <a:pt x="5729598" y="1851196"/>
                  <a:pt x="5614381" y="1791878"/>
                </a:cubicBezTo>
                <a:cubicBezTo>
                  <a:pt x="5612717" y="1790702"/>
                  <a:pt x="5609181" y="1788380"/>
                  <a:pt x="5606851" y="1786357"/>
                </a:cubicBezTo>
                <a:cubicBezTo>
                  <a:pt x="5604418" y="1788247"/>
                  <a:pt x="5602987" y="1789381"/>
                  <a:pt x="5599321" y="1791878"/>
                </a:cubicBezTo>
                <a:cubicBezTo>
                  <a:pt x="5501847" y="1859514"/>
                  <a:pt x="5292977" y="1905748"/>
                  <a:pt x="5154345" y="1903395"/>
                </a:cubicBezTo>
                <a:cubicBezTo>
                  <a:pt x="4972946" y="1910340"/>
                  <a:pt x="4824325" y="1855614"/>
                  <a:pt x="4709369" y="1791878"/>
                </a:cubicBezTo>
                <a:cubicBezTo>
                  <a:pt x="4706746" y="1790321"/>
                  <a:pt x="4705123" y="1788737"/>
                  <a:pt x="4701840" y="1786357"/>
                </a:cubicBezTo>
                <a:cubicBezTo>
                  <a:pt x="4699364" y="1788121"/>
                  <a:pt x="4696272" y="1790539"/>
                  <a:pt x="4694310" y="1791878"/>
                </a:cubicBezTo>
                <a:cubicBezTo>
                  <a:pt x="4593947" y="1840247"/>
                  <a:pt x="4448514" y="1882613"/>
                  <a:pt x="4249335" y="1903395"/>
                </a:cubicBezTo>
                <a:cubicBezTo>
                  <a:pt x="4092332" y="1915323"/>
                  <a:pt x="3924600" y="1868245"/>
                  <a:pt x="3804359" y="1791878"/>
                </a:cubicBezTo>
                <a:cubicBezTo>
                  <a:pt x="3802193" y="1790589"/>
                  <a:pt x="3798699" y="1788209"/>
                  <a:pt x="3796829" y="1786357"/>
                </a:cubicBezTo>
                <a:cubicBezTo>
                  <a:pt x="3795243" y="1787787"/>
                  <a:pt x="3791714" y="1790327"/>
                  <a:pt x="3789300" y="1791878"/>
                </a:cubicBezTo>
                <a:cubicBezTo>
                  <a:pt x="3680105" y="1868362"/>
                  <a:pt x="3499406" y="1880715"/>
                  <a:pt x="3344323" y="1903395"/>
                </a:cubicBezTo>
                <a:cubicBezTo>
                  <a:pt x="3175631" y="1913238"/>
                  <a:pt x="3008033" y="1860753"/>
                  <a:pt x="2899347" y="1791878"/>
                </a:cubicBezTo>
                <a:cubicBezTo>
                  <a:pt x="2897421" y="1790711"/>
                  <a:pt x="2895170" y="1788575"/>
                  <a:pt x="2891818" y="1786357"/>
                </a:cubicBezTo>
                <a:cubicBezTo>
                  <a:pt x="2888021" y="1789075"/>
                  <a:pt x="2885698" y="1790629"/>
                  <a:pt x="2884288" y="1791878"/>
                </a:cubicBezTo>
                <a:cubicBezTo>
                  <a:pt x="2765321" y="1849968"/>
                  <a:pt x="2593220" y="1908376"/>
                  <a:pt x="2439313" y="1903395"/>
                </a:cubicBezTo>
                <a:cubicBezTo>
                  <a:pt x="2287019" y="1915618"/>
                  <a:pt x="2087124" y="1867136"/>
                  <a:pt x="1994337" y="1791878"/>
                </a:cubicBezTo>
                <a:cubicBezTo>
                  <a:pt x="1991522" y="1790249"/>
                  <a:pt x="1989305" y="1788458"/>
                  <a:pt x="1986807" y="1786357"/>
                </a:cubicBezTo>
                <a:cubicBezTo>
                  <a:pt x="1984793" y="1787693"/>
                  <a:pt x="1981327" y="1790618"/>
                  <a:pt x="1979276" y="1791878"/>
                </a:cubicBezTo>
                <a:cubicBezTo>
                  <a:pt x="1901330" y="1864675"/>
                  <a:pt x="1688622" y="1897409"/>
                  <a:pt x="1534301" y="1903395"/>
                </a:cubicBezTo>
                <a:cubicBezTo>
                  <a:pt x="1366059" y="1936091"/>
                  <a:pt x="1202509" y="1857671"/>
                  <a:pt x="1089325" y="1791878"/>
                </a:cubicBezTo>
                <a:cubicBezTo>
                  <a:pt x="1085929" y="1789241"/>
                  <a:pt x="1083720" y="1787630"/>
                  <a:pt x="1081796" y="1786357"/>
                </a:cubicBezTo>
                <a:cubicBezTo>
                  <a:pt x="1079185" y="1787827"/>
                  <a:pt x="1075870" y="1790446"/>
                  <a:pt x="1074268" y="1791878"/>
                </a:cubicBezTo>
                <a:cubicBezTo>
                  <a:pt x="956462" y="1877891"/>
                  <a:pt x="831527" y="1894244"/>
                  <a:pt x="629291" y="1903395"/>
                </a:cubicBezTo>
                <a:cubicBezTo>
                  <a:pt x="291404" y="1916941"/>
                  <a:pt x="38399" y="1759024"/>
                  <a:pt x="0" y="1522655"/>
                </a:cubicBezTo>
                <a:cubicBezTo>
                  <a:pt x="-16927" y="1421592"/>
                  <a:pt x="87292" y="1319974"/>
                  <a:pt x="184315" y="1253431"/>
                </a:cubicBezTo>
                <a:cubicBezTo>
                  <a:pt x="195477" y="1248034"/>
                  <a:pt x="202579" y="1243267"/>
                  <a:pt x="216878" y="1237176"/>
                </a:cubicBezTo>
                <a:cubicBezTo>
                  <a:pt x="205753" y="1230081"/>
                  <a:pt x="196101" y="1228500"/>
                  <a:pt x="184315" y="1220920"/>
                </a:cubicBezTo>
                <a:cubicBezTo>
                  <a:pt x="65975" y="1128918"/>
                  <a:pt x="-18316" y="1053811"/>
                  <a:pt x="0" y="951697"/>
                </a:cubicBezTo>
                <a:cubicBezTo>
                  <a:pt x="-2723" y="832881"/>
                  <a:pt x="81331" y="750574"/>
                  <a:pt x="184315" y="682473"/>
                </a:cubicBezTo>
                <a:cubicBezTo>
                  <a:pt x="197178" y="674805"/>
                  <a:pt x="207509" y="669934"/>
                  <a:pt x="216877" y="666218"/>
                </a:cubicBezTo>
                <a:cubicBezTo>
                  <a:pt x="202547" y="660942"/>
                  <a:pt x="191722" y="654740"/>
                  <a:pt x="184315" y="649963"/>
                </a:cubicBezTo>
                <a:cubicBezTo>
                  <a:pt x="72153" y="563749"/>
                  <a:pt x="6928" y="468460"/>
                  <a:pt x="0" y="380739"/>
                </a:cubicBezTo>
                <a:cubicBezTo>
                  <a:pt x="48227" y="213918"/>
                  <a:pt x="304525" y="-5863"/>
                  <a:pt x="629291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1310301535">
                  <a:custGeom>
                    <a:avLst/>
                    <a:gdLst>
                      <a:gd name="connsiteX0" fmla="*/ 430798 w 5817996"/>
                      <a:gd name="connsiteY0" fmla="*/ 0 h 2153651"/>
                      <a:gd name="connsiteX1" fmla="*/ 735418 w 5817996"/>
                      <a:gd name="connsiteY1" fmla="*/ 126178 h 2153651"/>
                      <a:gd name="connsiteX2" fmla="*/ 740573 w 5817996"/>
                      <a:gd name="connsiteY2" fmla="*/ 132426 h 2153651"/>
                      <a:gd name="connsiteX3" fmla="*/ 745728 w 5817996"/>
                      <a:gd name="connsiteY3" fmla="*/ 126178 h 2153651"/>
                      <a:gd name="connsiteX4" fmla="*/ 1050348 w 5817996"/>
                      <a:gd name="connsiteY4" fmla="*/ 0 h 2153651"/>
                      <a:gd name="connsiteX5" fmla="*/ 1354968 w 5817996"/>
                      <a:gd name="connsiteY5" fmla="*/ 126178 h 2153651"/>
                      <a:gd name="connsiteX6" fmla="*/ 1360124 w 5817996"/>
                      <a:gd name="connsiteY6" fmla="*/ 132426 h 2153651"/>
                      <a:gd name="connsiteX7" fmla="*/ 1365279 w 5817996"/>
                      <a:gd name="connsiteY7" fmla="*/ 126178 h 2153651"/>
                      <a:gd name="connsiteX8" fmla="*/ 1669899 w 5817996"/>
                      <a:gd name="connsiteY8" fmla="*/ 0 h 2153651"/>
                      <a:gd name="connsiteX9" fmla="*/ 1974519 w 5817996"/>
                      <a:gd name="connsiteY9" fmla="*/ 126178 h 2153651"/>
                      <a:gd name="connsiteX10" fmla="*/ 1979674 w 5817996"/>
                      <a:gd name="connsiteY10" fmla="*/ 132426 h 2153651"/>
                      <a:gd name="connsiteX11" fmla="*/ 1984829 w 5817996"/>
                      <a:gd name="connsiteY11" fmla="*/ 126178 h 2153651"/>
                      <a:gd name="connsiteX12" fmla="*/ 2289449 w 5817996"/>
                      <a:gd name="connsiteY12" fmla="*/ 0 h 2153651"/>
                      <a:gd name="connsiteX13" fmla="*/ 2594069 w 5817996"/>
                      <a:gd name="connsiteY13" fmla="*/ 126178 h 2153651"/>
                      <a:gd name="connsiteX14" fmla="*/ 2599225 w 5817996"/>
                      <a:gd name="connsiteY14" fmla="*/ 132426 h 2153651"/>
                      <a:gd name="connsiteX15" fmla="*/ 2604380 w 5817996"/>
                      <a:gd name="connsiteY15" fmla="*/ 126178 h 2153651"/>
                      <a:gd name="connsiteX16" fmla="*/ 2909000 w 5817996"/>
                      <a:gd name="connsiteY16" fmla="*/ 0 h 2153651"/>
                      <a:gd name="connsiteX17" fmla="*/ 3213620 w 5817996"/>
                      <a:gd name="connsiteY17" fmla="*/ 126178 h 2153651"/>
                      <a:gd name="connsiteX18" fmla="*/ 3218775 w 5817996"/>
                      <a:gd name="connsiteY18" fmla="*/ 132426 h 2153651"/>
                      <a:gd name="connsiteX19" fmla="*/ 3223930 w 5817996"/>
                      <a:gd name="connsiteY19" fmla="*/ 126178 h 2153651"/>
                      <a:gd name="connsiteX20" fmla="*/ 3528550 w 5817996"/>
                      <a:gd name="connsiteY20" fmla="*/ 0 h 2153651"/>
                      <a:gd name="connsiteX21" fmla="*/ 3833170 w 5817996"/>
                      <a:gd name="connsiteY21" fmla="*/ 126178 h 2153651"/>
                      <a:gd name="connsiteX22" fmla="*/ 3838325 w 5817996"/>
                      <a:gd name="connsiteY22" fmla="*/ 132426 h 2153651"/>
                      <a:gd name="connsiteX23" fmla="*/ 3843480 w 5817996"/>
                      <a:gd name="connsiteY23" fmla="*/ 126178 h 2153651"/>
                      <a:gd name="connsiteX24" fmla="*/ 4148100 w 5817996"/>
                      <a:gd name="connsiteY24" fmla="*/ 0 h 2153651"/>
                      <a:gd name="connsiteX25" fmla="*/ 4452720 w 5817996"/>
                      <a:gd name="connsiteY25" fmla="*/ 126178 h 2153651"/>
                      <a:gd name="connsiteX26" fmla="*/ 4457874 w 5817996"/>
                      <a:gd name="connsiteY26" fmla="*/ 132425 h 2153651"/>
                      <a:gd name="connsiteX27" fmla="*/ 4463029 w 5817996"/>
                      <a:gd name="connsiteY27" fmla="*/ 126178 h 2153651"/>
                      <a:gd name="connsiteX28" fmla="*/ 4767649 w 5817996"/>
                      <a:gd name="connsiteY28" fmla="*/ 0 h 2153651"/>
                      <a:gd name="connsiteX29" fmla="*/ 5072269 w 5817996"/>
                      <a:gd name="connsiteY29" fmla="*/ 126178 h 2153651"/>
                      <a:gd name="connsiteX30" fmla="*/ 5077424 w 5817996"/>
                      <a:gd name="connsiteY30" fmla="*/ 132425 h 2153651"/>
                      <a:gd name="connsiteX31" fmla="*/ 5082578 w 5817996"/>
                      <a:gd name="connsiteY31" fmla="*/ 126178 h 2153651"/>
                      <a:gd name="connsiteX32" fmla="*/ 5387198 w 5817996"/>
                      <a:gd name="connsiteY32" fmla="*/ 0 h 2153651"/>
                      <a:gd name="connsiteX33" fmla="*/ 5817996 w 5817996"/>
                      <a:gd name="connsiteY33" fmla="*/ 430799 h 2153651"/>
                      <a:gd name="connsiteX34" fmla="*/ 5691818 w 5817996"/>
                      <a:gd name="connsiteY34" fmla="*/ 735420 h 2153651"/>
                      <a:gd name="connsiteX35" fmla="*/ 5669527 w 5817996"/>
                      <a:gd name="connsiteY35" fmla="*/ 753812 h 2153651"/>
                      <a:gd name="connsiteX36" fmla="*/ 5691818 w 5817996"/>
                      <a:gd name="connsiteY36" fmla="*/ 772204 h 2153651"/>
                      <a:gd name="connsiteX37" fmla="*/ 5817996 w 5817996"/>
                      <a:gd name="connsiteY37" fmla="*/ 1076825 h 2153651"/>
                      <a:gd name="connsiteX38" fmla="*/ 5691818 w 5817996"/>
                      <a:gd name="connsiteY38" fmla="*/ 1381446 h 2153651"/>
                      <a:gd name="connsiteX39" fmla="*/ 5669526 w 5817996"/>
                      <a:gd name="connsiteY39" fmla="*/ 1399839 h 2153651"/>
                      <a:gd name="connsiteX40" fmla="*/ 5691818 w 5817996"/>
                      <a:gd name="connsiteY40" fmla="*/ 1418231 h 2153651"/>
                      <a:gd name="connsiteX41" fmla="*/ 5817996 w 5817996"/>
                      <a:gd name="connsiteY41" fmla="*/ 1722852 h 2153651"/>
                      <a:gd name="connsiteX42" fmla="*/ 5387198 w 5817996"/>
                      <a:gd name="connsiteY42" fmla="*/ 2153651 h 2153651"/>
                      <a:gd name="connsiteX43" fmla="*/ 5082578 w 5817996"/>
                      <a:gd name="connsiteY43" fmla="*/ 2027473 h 2153651"/>
                      <a:gd name="connsiteX44" fmla="*/ 5077421 w 5817996"/>
                      <a:gd name="connsiteY44" fmla="*/ 2021223 h 2153651"/>
                      <a:gd name="connsiteX45" fmla="*/ 5072264 w 5817996"/>
                      <a:gd name="connsiteY45" fmla="*/ 2027473 h 2153651"/>
                      <a:gd name="connsiteX46" fmla="*/ 4767644 w 5817996"/>
                      <a:gd name="connsiteY46" fmla="*/ 2153651 h 2153651"/>
                      <a:gd name="connsiteX47" fmla="*/ 4463024 w 5817996"/>
                      <a:gd name="connsiteY47" fmla="*/ 2027473 h 2153651"/>
                      <a:gd name="connsiteX48" fmla="*/ 4457870 w 5817996"/>
                      <a:gd name="connsiteY48" fmla="*/ 2021226 h 2153651"/>
                      <a:gd name="connsiteX49" fmla="*/ 4452715 w 5817996"/>
                      <a:gd name="connsiteY49" fmla="*/ 2027473 h 2153651"/>
                      <a:gd name="connsiteX50" fmla="*/ 4148095 w 5817996"/>
                      <a:gd name="connsiteY50" fmla="*/ 2153651 h 2153651"/>
                      <a:gd name="connsiteX51" fmla="*/ 3843475 w 5817996"/>
                      <a:gd name="connsiteY51" fmla="*/ 2027473 h 2153651"/>
                      <a:gd name="connsiteX52" fmla="*/ 3838320 w 5817996"/>
                      <a:gd name="connsiteY52" fmla="*/ 2021225 h 2153651"/>
                      <a:gd name="connsiteX53" fmla="*/ 3833165 w 5817996"/>
                      <a:gd name="connsiteY53" fmla="*/ 2027473 h 2153651"/>
                      <a:gd name="connsiteX54" fmla="*/ 3528545 w 5817996"/>
                      <a:gd name="connsiteY54" fmla="*/ 2153651 h 2153651"/>
                      <a:gd name="connsiteX55" fmla="*/ 3223925 w 5817996"/>
                      <a:gd name="connsiteY55" fmla="*/ 2027473 h 2153651"/>
                      <a:gd name="connsiteX56" fmla="*/ 3218771 w 5817996"/>
                      <a:gd name="connsiteY56" fmla="*/ 2021226 h 2153651"/>
                      <a:gd name="connsiteX57" fmla="*/ 3213616 w 5817996"/>
                      <a:gd name="connsiteY57" fmla="*/ 2027473 h 2153651"/>
                      <a:gd name="connsiteX58" fmla="*/ 2908996 w 5817996"/>
                      <a:gd name="connsiteY58" fmla="*/ 2153651 h 2153651"/>
                      <a:gd name="connsiteX59" fmla="*/ 2604376 w 5817996"/>
                      <a:gd name="connsiteY59" fmla="*/ 2027473 h 2153651"/>
                      <a:gd name="connsiteX60" fmla="*/ 2599221 w 5817996"/>
                      <a:gd name="connsiteY60" fmla="*/ 2021225 h 2153651"/>
                      <a:gd name="connsiteX61" fmla="*/ 2594067 w 5817996"/>
                      <a:gd name="connsiteY61" fmla="*/ 2027473 h 2153651"/>
                      <a:gd name="connsiteX62" fmla="*/ 2289446 w 5817996"/>
                      <a:gd name="connsiteY62" fmla="*/ 2153651 h 2153651"/>
                      <a:gd name="connsiteX63" fmla="*/ 1984826 w 5817996"/>
                      <a:gd name="connsiteY63" fmla="*/ 2027473 h 2153651"/>
                      <a:gd name="connsiteX64" fmla="*/ 1979672 w 5817996"/>
                      <a:gd name="connsiteY64" fmla="*/ 2021226 h 2153651"/>
                      <a:gd name="connsiteX65" fmla="*/ 1974517 w 5817996"/>
                      <a:gd name="connsiteY65" fmla="*/ 2027473 h 2153651"/>
                      <a:gd name="connsiteX66" fmla="*/ 1669897 w 5817996"/>
                      <a:gd name="connsiteY66" fmla="*/ 2153651 h 2153651"/>
                      <a:gd name="connsiteX67" fmla="*/ 1365277 w 5817996"/>
                      <a:gd name="connsiteY67" fmla="*/ 2027473 h 2153651"/>
                      <a:gd name="connsiteX68" fmla="*/ 1360122 w 5817996"/>
                      <a:gd name="connsiteY68" fmla="*/ 2021225 h 2153651"/>
                      <a:gd name="connsiteX69" fmla="*/ 1354967 w 5817996"/>
                      <a:gd name="connsiteY69" fmla="*/ 2027473 h 2153651"/>
                      <a:gd name="connsiteX70" fmla="*/ 1050347 w 5817996"/>
                      <a:gd name="connsiteY70" fmla="*/ 2153651 h 2153651"/>
                      <a:gd name="connsiteX71" fmla="*/ 745727 w 5817996"/>
                      <a:gd name="connsiteY71" fmla="*/ 2027473 h 2153651"/>
                      <a:gd name="connsiteX72" fmla="*/ 740573 w 5817996"/>
                      <a:gd name="connsiteY72" fmla="*/ 2021226 h 2153651"/>
                      <a:gd name="connsiteX73" fmla="*/ 735419 w 5817996"/>
                      <a:gd name="connsiteY73" fmla="*/ 2027473 h 2153651"/>
                      <a:gd name="connsiteX74" fmla="*/ 430798 w 5817996"/>
                      <a:gd name="connsiteY74" fmla="*/ 2153651 h 2153651"/>
                      <a:gd name="connsiteX75" fmla="*/ 0 w 5817996"/>
                      <a:gd name="connsiteY75" fmla="*/ 1722852 h 2153651"/>
                      <a:gd name="connsiteX76" fmla="*/ 126178 w 5817996"/>
                      <a:gd name="connsiteY76" fmla="*/ 1418231 h 2153651"/>
                      <a:gd name="connsiteX77" fmla="*/ 148470 w 5817996"/>
                      <a:gd name="connsiteY77" fmla="*/ 1399839 h 2153651"/>
                      <a:gd name="connsiteX78" fmla="*/ 126178 w 5817996"/>
                      <a:gd name="connsiteY78" fmla="*/ 1381446 h 2153651"/>
                      <a:gd name="connsiteX79" fmla="*/ 0 w 5817996"/>
                      <a:gd name="connsiteY79" fmla="*/ 1076825 h 2153651"/>
                      <a:gd name="connsiteX80" fmla="*/ 126178 w 5817996"/>
                      <a:gd name="connsiteY80" fmla="*/ 772204 h 2153651"/>
                      <a:gd name="connsiteX81" fmla="*/ 148469 w 5817996"/>
                      <a:gd name="connsiteY81" fmla="*/ 753812 h 2153651"/>
                      <a:gd name="connsiteX82" fmla="*/ 126178 w 5817996"/>
                      <a:gd name="connsiteY82" fmla="*/ 735420 h 2153651"/>
                      <a:gd name="connsiteX83" fmla="*/ 0 w 5817996"/>
                      <a:gd name="connsiteY83" fmla="*/ 430799 h 2153651"/>
                      <a:gd name="connsiteX84" fmla="*/ 430798 w 5817996"/>
                      <a:gd name="connsiteY84" fmla="*/ 0 h 2153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</a:cxnLst>
                    <a:rect l="l" t="t" r="r" b="b"/>
                    <a:pathLst>
                      <a:path w="5817996" h="2153651">
                        <a:moveTo>
                          <a:pt x="430798" y="0"/>
                        </a:moveTo>
                        <a:cubicBezTo>
                          <a:pt x="549760" y="0"/>
                          <a:pt x="657459" y="48219"/>
                          <a:pt x="735418" y="126178"/>
                        </a:cubicBezTo>
                        <a:lnTo>
                          <a:pt x="740573" y="132426"/>
                        </a:lnTo>
                        <a:lnTo>
                          <a:pt x="745728" y="126178"/>
                        </a:lnTo>
                        <a:cubicBezTo>
                          <a:pt x="823687" y="48219"/>
                          <a:pt x="931387" y="0"/>
                          <a:pt x="1050348" y="0"/>
                        </a:cubicBezTo>
                        <a:cubicBezTo>
                          <a:pt x="1169310" y="0"/>
                          <a:pt x="1277009" y="48219"/>
                          <a:pt x="1354968" y="126178"/>
                        </a:cubicBezTo>
                        <a:lnTo>
                          <a:pt x="1360124" y="132426"/>
                        </a:lnTo>
                        <a:lnTo>
                          <a:pt x="1365279" y="126178"/>
                        </a:lnTo>
                        <a:cubicBezTo>
                          <a:pt x="1443238" y="48219"/>
                          <a:pt x="1550938" y="0"/>
                          <a:pt x="1669899" y="0"/>
                        </a:cubicBezTo>
                        <a:cubicBezTo>
                          <a:pt x="1788861" y="0"/>
                          <a:pt x="1896560" y="48219"/>
                          <a:pt x="1974519" y="126178"/>
                        </a:cubicBezTo>
                        <a:lnTo>
                          <a:pt x="1979674" y="132426"/>
                        </a:lnTo>
                        <a:lnTo>
                          <a:pt x="1984829" y="126178"/>
                        </a:lnTo>
                        <a:cubicBezTo>
                          <a:pt x="2062788" y="48219"/>
                          <a:pt x="2170488" y="0"/>
                          <a:pt x="2289449" y="0"/>
                        </a:cubicBezTo>
                        <a:cubicBezTo>
                          <a:pt x="2408411" y="0"/>
                          <a:pt x="2516110" y="48219"/>
                          <a:pt x="2594069" y="126178"/>
                        </a:cubicBezTo>
                        <a:lnTo>
                          <a:pt x="2599225" y="132426"/>
                        </a:lnTo>
                        <a:lnTo>
                          <a:pt x="2604380" y="126178"/>
                        </a:lnTo>
                        <a:cubicBezTo>
                          <a:pt x="2682339" y="48219"/>
                          <a:pt x="2790039" y="0"/>
                          <a:pt x="2909000" y="0"/>
                        </a:cubicBezTo>
                        <a:cubicBezTo>
                          <a:pt x="3027961" y="0"/>
                          <a:pt x="3135661" y="48219"/>
                          <a:pt x="3213620" y="126178"/>
                        </a:cubicBezTo>
                        <a:lnTo>
                          <a:pt x="3218775" y="132426"/>
                        </a:lnTo>
                        <a:lnTo>
                          <a:pt x="3223930" y="126178"/>
                        </a:lnTo>
                        <a:cubicBezTo>
                          <a:pt x="3301889" y="48219"/>
                          <a:pt x="3409589" y="0"/>
                          <a:pt x="3528550" y="0"/>
                        </a:cubicBezTo>
                        <a:cubicBezTo>
                          <a:pt x="3647512" y="0"/>
                          <a:pt x="3755211" y="48219"/>
                          <a:pt x="3833170" y="126178"/>
                        </a:cubicBezTo>
                        <a:lnTo>
                          <a:pt x="3838325" y="132426"/>
                        </a:lnTo>
                        <a:lnTo>
                          <a:pt x="3843480" y="126178"/>
                        </a:lnTo>
                        <a:cubicBezTo>
                          <a:pt x="3921439" y="48219"/>
                          <a:pt x="4029138" y="0"/>
                          <a:pt x="4148100" y="0"/>
                        </a:cubicBezTo>
                        <a:cubicBezTo>
                          <a:pt x="4267061" y="0"/>
                          <a:pt x="4374761" y="48219"/>
                          <a:pt x="4452720" y="126178"/>
                        </a:cubicBezTo>
                        <a:lnTo>
                          <a:pt x="4457874" y="132425"/>
                        </a:lnTo>
                        <a:lnTo>
                          <a:pt x="4463029" y="126178"/>
                        </a:lnTo>
                        <a:cubicBezTo>
                          <a:pt x="4540988" y="48219"/>
                          <a:pt x="4648687" y="0"/>
                          <a:pt x="4767649" y="0"/>
                        </a:cubicBezTo>
                        <a:cubicBezTo>
                          <a:pt x="4886610" y="0"/>
                          <a:pt x="4994310" y="48219"/>
                          <a:pt x="5072269" y="126178"/>
                        </a:cubicBezTo>
                        <a:lnTo>
                          <a:pt x="5077424" y="132425"/>
                        </a:lnTo>
                        <a:lnTo>
                          <a:pt x="5082578" y="126178"/>
                        </a:lnTo>
                        <a:cubicBezTo>
                          <a:pt x="5160537" y="48219"/>
                          <a:pt x="5268236" y="0"/>
                          <a:pt x="5387198" y="0"/>
                        </a:cubicBezTo>
                        <a:cubicBezTo>
                          <a:pt x="5625121" y="0"/>
                          <a:pt x="5817996" y="192875"/>
                          <a:pt x="5817996" y="430799"/>
                        </a:cubicBezTo>
                        <a:cubicBezTo>
                          <a:pt x="5817996" y="549761"/>
                          <a:pt x="5769777" y="657461"/>
                          <a:pt x="5691818" y="735420"/>
                        </a:cubicBezTo>
                        <a:lnTo>
                          <a:pt x="5669527" y="753812"/>
                        </a:lnTo>
                        <a:lnTo>
                          <a:pt x="5691818" y="772204"/>
                        </a:lnTo>
                        <a:cubicBezTo>
                          <a:pt x="5769777" y="850163"/>
                          <a:pt x="5817996" y="957863"/>
                          <a:pt x="5817996" y="1076825"/>
                        </a:cubicBezTo>
                        <a:cubicBezTo>
                          <a:pt x="5817996" y="1195787"/>
                          <a:pt x="5769777" y="1303487"/>
                          <a:pt x="5691818" y="1381446"/>
                        </a:cubicBezTo>
                        <a:lnTo>
                          <a:pt x="5669526" y="1399839"/>
                        </a:lnTo>
                        <a:lnTo>
                          <a:pt x="5691818" y="1418231"/>
                        </a:lnTo>
                        <a:cubicBezTo>
                          <a:pt x="5769777" y="1496190"/>
                          <a:pt x="5817996" y="1603890"/>
                          <a:pt x="5817996" y="1722852"/>
                        </a:cubicBezTo>
                        <a:cubicBezTo>
                          <a:pt x="5817996" y="1960776"/>
                          <a:pt x="5625121" y="2153651"/>
                          <a:pt x="5387198" y="2153651"/>
                        </a:cubicBezTo>
                        <a:cubicBezTo>
                          <a:pt x="5268236" y="2153651"/>
                          <a:pt x="5160537" y="2105432"/>
                          <a:pt x="5082578" y="2027473"/>
                        </a:cubicBezTo>
                        <a:lnTo>
                          <a:pt x="5077421" y="2021223"/>
                        </a:lnTo>
                        <a:lnTo>
                          <a:pt x="5072264" y="2027473"/>
                        </a:lnTo>
                        <a:cubicBezTo>
                          <a:pt x="4994305" y="2105432"/>
                          <a:pt x="4886606" y="2153651"/>
                          <a:pt x="4767644" y="2153651"/>
                        </a:cubicBezTo>
                        <a:cubicBezTo>
                          <a:pt x="4648683" y="2153651"/>
                          <a:pt x="4540983" y="2105432"/>
                          <a:pt x="4463024" y="2027473"/>
                        </a:cubicBezTo>
                        <a:lnTo>
                          <a:pt x="4457870" y="2021226"/>
                        </a:lnTo>
                        <a:lnTo>
                          <a:pt x="4452715" y="2027473"/>
                        </a:lnTo>
                        <a:cubicBezTo>
                          <a:pt x="4374756" y="2105432"/>
                          <a:pt x="4267057" y="2153651"/>
                          <a:pt x="4148095" y="2153651"/>
                        </a:cubicBezTo>
                        <a:cubicBezTo>
                          <a:pt x="4029134" y="2153651"/>
                          <a:pt x="3921434" y="2105432"/>
                          <a:pt x="3843475" y="2027473"/>
                        </a:cubicBezTo>
                        <a:lnTo>
                          <a:pt x="3838320" y="2021225"/>
                        </a:lnTo>
                        <a:lnTo>
                          <a:pt x="3833165" y="2027473"/>
                        </a:lnTo>
                        <a:cubicBezTo>
                          <a:pt x="3755206" y="2105432"/>
                          <a:pt x="3647507" y="2153651"/>
                          <a:pt x="3528545" y="2153651"/>
                        </a:cubicBezTo>
                        <a:cubicBezTo>
                          <a:pt x="3409584" y="2153651"/>
                          <a:pt x="3301884" y="2105432"/>
                          <a:pt x="3223925" y="2027473"/>
                        </a:cubicBezTo>
                        <a:lnTo>
                          <a:pt x="3218771" y="2021226"/>
                        </a:lnTo>
                        <a:lnTo>
                          <a:pt x="3213616" y="2027473"/>
                        </a:lnTo>
                        <a:cubicBezTo>
                          <a:pt x="3135657" y="2105432"/>
                          <a:pt x="3027958" y="2153651"/>
                          <a:pt x="2908996" y="2153651"/>
                        </a:cubicBezTo>
                        <a:cubicBezTo>
                          <a:pt x="2790035" y="2153651"/>
                          <a:pt x="2682335" y="2105432"/>
                          <a:pt x="2604376" y="2027473"/>
                        </a:cubicBezTo>
                        <a:lnTo>
                          <a:pt x="2599221" y="2021225"/>
                        </a:lnTo>
                        <a:lnTo>
                          <a:pt x="2594067" y="2027473"/>
                        </a:lnTo>
                        <a:cubicBezTo>
                          <a:pt x="2516107" y="2105432"/>
                          <a:pt x="2408408" y="2153651"/>
                          <a:pt x="2289446" y="2153651"/>
                        </a:cubicBezTo>
                        <a:cubicBezTo>
                          <a:pt x="2170485" y="2153651"/>
                          <a:pt x="2062785" y="2105432"/>
                          <a:pt x="1984826" y="2027473"/>
                        </a:cubicBezTo>
                        <a:lnTo>
                          <a:pt x="1979672" y="2021226"/>
                        </a:lnTo>
                        <a:lnTo>
                          <a:pt x="1974517" y="2027473"/>
                        </a:lnTo>
                        <a:cubicBezTo>
                          <a:pt x="1896558" y="2105432"/>
                          <a:pt x="1788859" y="2153651"/>
                          <a:pt x="1669897" y="2153651"/>
                        </a:cubicBezTo>
                        <a:cubicBezTo>
                          <a:pt x="1550936" y="2153651"/>
                          <a:pt x="1443236" y="2105432"/>
                          <a:pt x="1365277" y="2027473"/>
                        </a:cubicBezTo>
                        <a:lnTo>
                          <a:pt x="1360122" y="2021225"/>
                        </a:lnTo>
                        <a:lnTo>
                          <a:pt x="1354967" y="2027473"/>
                        </a:lnTo>
                        <a:cubicBezTo>
                          <a:pt x="1277008" y="2105432"/>
                          <a:pt x="1169309" y="2153651"/>
                          <a:pt x="1050347" y="2153651"/>
                        </a:cubicBezTo>
                        <a:cubicBezTo>
                          <a:pt x="931386" y="2153651"/>
                          <a:pt x="823686" y="2105432"/>
                          <a:pt x="745727" y="2027473"/>
                        </a:cubicBezTo>
                        <a:lnTo>
                          <a:pt x="740573" y="2021226"/>
                        </a:lnTo>
                        <a:lnTo>
                          <a:pt x="735419" y="2027473"/>
                        </a:lnTo>
                        <a:cubicBezTo>
                          <a:pt x="657459" y="2105432"/>
                          <a:pt x="549760" y="2153651"/>
                          <a:pt x="430798" y="2153651"/>
                        </a:cubicBezTo>
                        <a:cubicBezTo>
                          <a:pt x="192875" y="2153651"/>
                          <a:pt x="0" y="1960776"/>
                          <a:pt x="0" y="1722852"/>
                        </a:cubicBezTo>
                        <a:cubicBezTo>
                          <a:pt x="0" y="1603890"/>
                          <a:pt x="48219" y="1496190"/>
                          <a:pt x="126178" y="1418231"/>
                        </a:cubicBezTo>
                        <a:lnTo>
                          <a:pt x="148470" y="1399839"/>
                        </a:lnTo>
                        <a:lnTo>
                          <a:pt x="126178" y="1381446"/>
                        </a:lnTo>
                        <a:cubicBezTo>
                          <a:pt x="48219" y="1303487"/>
                          <a:pt x="0" y="1195787"/>
                          <a:pt x="0" y="1076825"/>
                        </a:cubicBezTo>
                        <a:cubicBezTo>
                          <a:pt x="0" y="957863"/>
                          <a:pt x="48219" y="850163"/>
                          <a:pt x="126178" y="772204"/>
                        </a:cubicBezTo>
                        <a:lnTo>
                          <a:pt x="148469" y="753812"/>
                        </a:lnTo>
                        <a:lnTo>
                          <a:pt x="126178" y="735420"/>
                        </a:lnTo>
                        <a:cubicBezTo>
                          <a:pt x="48219" y="657461"/>
                          <a:pt x="0" y="549761"/>
                          <a:pt x="0" y="430799"/>
                        </a:cubicBezTo>
                        <a:cubicBezTo>
                          <a:pt x="0" y="192875"/>
                          <a:pt x="192875" y="0"/>
                          <a:pt x="430798" y="0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  <a:effectLst>
            <a:glow rad="101600">
              <a:schemeClr val="bg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4400" dirty="0">
              <a:solidFill>
                <a:srgbClr val="FF8600"/>
              </a:solidFill>
              <a:latin typeface="思源黑体 CN Bold" panose="020B0800000000000000" pitchFamily="34" charset="-122"/>
              <a:ea typeface="思源黑体 CN Bold" panose="020B0800000000000000" pitchFamily="34" charset="-122"/>
            </a:endParaRPr>
          </a:p>
        </p:txBody>
      </p:sp>
      <p:pic>
        <p:nvPicPr>
          <p:cNvPr id="17" name="Picture 16" descr="Circle&#10;&#10;Description automatically generated with low confidence">
            <a:extLst>
              <a:ext uri="{FF2B5EF4-FFF2-40B4-BE49-F238E27FC236}">
                <a16:creationId xmlns:a16="http://schemas.microsoft.com/office/drawing/2014/main" id="{E0C7938B-D6D9-12DE-5898-AB40BEAD0E5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6675" y="4752667"/>
            <a:ext cx="1371937" cy="1251893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C39BB6C0-7ADE-825F-0617-3A5FC047D920}"/>
              </a:ext>
            </a:extLst>
          </p:cNvPr>
          <p:cNvSpPr txBox="1"/>
          <p:nvPr/>
        </p:nvSpPr>
        <p:spPr>
          <a:xfrm>
            <a:off x="2427015" y="562376"/>
            <a:ext cx="74802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ln w="241300"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ĐI </a:t>
            </a:r>
            <a:r>
              <a:rPr lang="en-US" sz="7200">
                <a:ln w="241300">
                  <a:solidFill>
                    <a:srgbClr val="FFE7FF"/>
                  </a:solidFill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CHỢ</a:t>
            </a:r>
            <a:r>
              <a:rPr lang="en-US" sz="7200">
                <a:ln w="241300"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 </a:t>
            </a:r>
            <a:r>
              <a:rPr lang="en-US" sz="7200">
                <a:ln w="241300"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GIÚP</a:t>
            </a:r>
            <a:r>
              <a:rPr lang="en-US" sz="7200">
                <a:ln w="241300"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 </a:t>
            </a:r>
            <a:r>
              <a:rPr lang="en-US" sz="7200">
                <a:ln w="241300">
                  <a:solidFill>
                    <a:srgbClr val="FCFCD4"/>
                  </a:solidFill>
                </a:ln>
                <a:solidFill>
                  <a:srgbClr val="FCFCD4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MẸ</a:t>
            </a:r>
            <a:endParaRPr lang="vi-VN" sz="7200">
              <a:ln w="241300">
                <a:solidFill>
                  <a:srgbClr val="FCFCD4"/>
                </a:solidFill>
              </a:ln>
              <a:solidFill>
                <a:srgbClr val="FCFCD4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5EA8461-479D-CCD4-C559-2E01BD0B334B}"/>
              </a:ext>
            </a:extLst>
          </p:cNvPr>
          <p:cNvSpPr txBox="1"/>
          <p:nvPr/>
        </p:nvSpPr>
        <p:spPr>
          <a:xfrm>
            <a:off x="2427015" y="562375"/>
            <a:ext cx="74802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ln w="19050">
                  <a:solidFill>
                    <a:schemeClr val="bg1">
                      <a:lumMod val="95000"/>
                    </a:schemeClr>
                  </a:solidFill>
                </a:ln>
                <a:solidFill>
                  <a:schemeClr val="accent6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ĐI</a:t>
            </a:r>
            <a:r>
              <a:rPr lang="en-US" sz="7200">
                <a:ln w="19050">
                  <a:solidFill>
                    <a:schemeClr val="bg1">
                      <a:lumMod val="95000"/>
                    </a:schemeClr>
                  </a:solidFill>
                </a:ln>
                <a:solidFill>
                  <a:srgbClr val="FF99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 CHỢ </a:t>
            </a:r>
            <a:r>
              <a:rPr lang="en-US" sz="7200">
                <a:ln w="19050">
                  <a:solidFill>
                    <a:schemeClr val="bg1">
                      <a:lumMod val="9500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GIÚP</a:t>
            </a:r>
            <a:r>
              <a:rPr lang="en-US" sz="7200">
                <a:ln w="19050">
                  <a:solidFill>
                    <a:schemeClr val="bg1">
                      <a:lumMod val="95000"/>
                    </a:schemeClr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 </a:t>
            </a:r>
            <a:r>
              <a:rPr lang="en-US" sz="7200">
                <a:ln w="19050">
                  <a:solidFill>
                    <a:schemeClr val="bg1">
                      <a:lumMod val="95000"/>
                    </a:schemeClr>
                  </a:solidFill>
                </a:ln>
                <a:solidFill>
                  <a:srgbClr val="FFC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MẸ</a:t>
            </a:r>
            <a:endParaRPr lang="vi-VN" sz="7200">
              <a:ln w="19050">
                <a:solidFill>
                  <a:schemeClr val="bg1">
                    <a:lumMod val="95000"/>
                  </a:schemeClr>
                </a:solidFill>
              </a:ln>
              <a:solidFill>
                <a:srgbClr val="FFC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65249264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7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" presetID="2" presetClass="entr" presetSubtype="8" fill="hold" nodeType="afterEffect" p14:presetBounceEnd="80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1" dur="10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2" dur="10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80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15" dur="1000" fill="hold"/>
                                            <p:tgtEl>
                                              <p:spTgt spid="1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16" dur="1000" fill="hold"/>
                                            <p:tgtEl>
                                              <p:spTgt spid="1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8" presetID="2" presetClass="entr" presetSubtype="8" fill="hold" nodeType="after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4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5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27" presetID="2" presetClass="entr" presetSubtype="2" fill="hold" nodeType="after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2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3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7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1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11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8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27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>
            <a:extLst>
              <a:ext uri="{FF2B5EF4-FFF2-40B4-BE49-F238E27FC236}">
                <a16:creationId xmlns:a16="http://schemas.microsoft.com/office/drawing/2014/main" id="{E013392D-72D0-4C68-34DD-3D44D456712B}"/>
              </a:ext>
            </a:extLst>
          </p:cNvPr>
          <p:cNvGrpSpPr/>
          <p:nvPr/>
        </p:nvGrpSpPr>
        <p:grpSpPr>
          <a:xfrm>
            <a:off x="3367403" y="2115176"/>
            <a:ext cx="4265008" cy="4658282"/>
            <a:chOff x="85723" y="1972206"/>
            <a:chExt cx="4265008" cy="4658282"/>
          </a:xfrm>
        </p:grpSpPr>
        <p:pic>
          <p:nvPicPr>
            <p:cNvPr id="31" name="Picture 30" descr="A picture containing toy, doll, vector graphics&#10;&#10;Description automatically generated">
              <a:extLst>
                <a:ext uri="{FF2B5EF4-FFF2-40B4-BE49-F238E27FC236}">
                  <a16:creationId xmlns:a16="http://schemas.microsoft.com/office/drawing/2014/main" id="{60662949-F0A1-B126-0858-178D6525BEB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85723" y="1972206"/>
              <a:ext cx="3047147" cy="4658282"/>
            </a:xfrm>
            <a:prstGeom prst="rect">
              <a:avLst/>
            </a:prstGeom>
          </p:spPr>
        </p:pic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85DBBC9C-7164-2A4E-53B7-A3782ACE3DB0}"/>
                </a:ext>
              </a:extLst>
            </p:cNvPr>
            <p:cNvGrpSpPr/>
            <p:nvPr/>
          </p:nvGrpSpPr>
          <p:grpSpPr>
            <a:xfrm>
              <a:off x="2175061" y="3735872"/>
              <a:ext cx="2175670" cy="2139950"/>
              <a:chOff x="1348581" y="4330224"/>
              <a:chExt cx="2175670" cy="2139950"/>
            </a:xfrm>
          </p:grpSpPr>
          <p:sp>
            <p:nvSpPr>
              <p:cNvPr id="33" name="Freeform 3704">
                <a:extLst>
                  <a:ext uri="{FF2B5EF4-FFF2-40B4-BE49-F238E27FC236}">
                    <a16:creationId xmlns:a16="http://schemas.microsoft.com/office/drawing/2014/main" id="{5AA2A6D0-8087-BC1C-9BE2-E0D1ACF02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468" y="4330224"/>
                <a:ext cx="17463" cy="536575"/>
              </a:xfrm>
              <a:custGeom>
                <a:avLst/>
                <a:gdLst>
                  <a:gd name="T0" fmla="*/ 8 w 15"/>
                  <a:gd name="T1" fmla="*/ 0 h 469"/>
                  <a:gd name="T2" fmla="*/ 8 w 15"/>
                  <a:gd name="T3" fmla="*/ 0 h 469"/>
                  <a:gd name="T4" fmla="*/ 15 w 15"/>
                  <a:gd name="T5" fmla="*/ 7 h 469"/>
                  <a:gd name="T6" fmla="*/ 15 w 15"/>
                  <a:gd name="T7" fmla="*/ 462 h 469"/>
                  <a:gd name="T8" fmla="*/ 8 w 15"/>
                  <a:gd name="T9" fmla="*/ 469 h 469"/>
                  <a:gd name="T10" fmla="*/ 8 w 15"/>
                  <a:gd name="T11" fmla="*/ 469 h 469"/>
                  <a:gd name="T12" fmla="*/ 0 w 15"/>
                  <a:gd name="T13" fmla="*/ 462 h 469"/>
                  <a:gd name="T14" fmla="*/ 0 w 15"/>
                  <a:gd name="T15" fmla="*/ 7 h 469"/>
                  <a:gd name="T16" fmla="*/ 8 w 15"/>
                  <a:gd name="T17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69">
                    <a:moveTo>
                      <a:pt x="8" y="0"/>
                    </a:moveTo>
                    <a:lnTo>
                      <a:pt x="8" y="0"/>
                    </a:lnTo>
                    <a:cubicBezTo>
                      <a:pt x="11" y="0"/>
                      <a:pt x="15" y="3"/>
                      <a:pt x="15" y="7"/>
                    </a:cubicBezTo>
                    <a:lnTo>
                      <a:pt x="15" y="462"/>
                    </a:lnTo>
                    <a:cubicBezTo>
                      <a:pt x="15" y="466"/>
                      <a:pt x="11" y="469"/>
                      <a:pt x="8" y="469"/>
                    </a:cubicBezTo>
                    <a:lnTo>
                      <a:pt x="8" y="469"/>
                    </a:lnTo>
                    <a:cubicBezTo>
                      <a:pt x="4" y="469"/>
                      <a:pt x="0" y="466"/>
                      <a:pt x="0" y="462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4" name="Freeform 3827">
                <a:extLst>
                  <a:ext uri="{FF2B5EF4-FFF2-40B4-BE49-F238E27FC236}">
                    <a16:creationId xmlns:a16="http://schemas.microsoft.com/office/drawing/2014/main" id="{2EC62E6D-869B-F600-E3A0-AFDD6382C2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8163" y="5148264"/>
                <a:ext cx="1716088" cy="720725"/>
              </a:xfrm>
              <a:custGeom>
                <a:avLst/>
                <a:gdLst>
                  <a:gd name="T0" fmla="*/ 1344 w 1502"/>
                  <a:gd name="T1" fmla="*/ 60 h 632"/>
                  <a:gd name="T2" fmla="*/ 1340 w 1502"/>
                  <a:gd name="T3" fmla="*/ 302 h 632"/>
                  <a:gd name="T4" fmla="*/ 1344 w 1502"/>
                  <a:gd name="T5" fmla="*/ 203 h 632"/>
                  <a:gd name="T6" fmla="*/ 1152 w 1502"/>
                  <a:gd name="T7" fmla="*/ 448 h 632"/>
                  <a:gd name="T8" fmla="*/ 1236 w 1502"/>
                  <a:gd name="T9" fmla="*/ 551 h 632"/>
                  <a:gd name="T10" fmla="*/ 1139 w 1502"/>
                  <a:gd name="T11" fmla="*/ 494 h 632"/>
                  <a:gd name="T12" fmla="*/ 1058 w 1502"/>
                  <a:gd name="T13" fmla="*/ 448 h 632"/>
                  <a:gd name="T14" fmla="*/ 1104 w 1502"/>
                  <a:gd name="T15" fmla="*/ 448 h 632"/>
                  <a:gd name="T16" fmla="*/ 969 w 1502"/>
                  <a:gd name="T17" fmla="*/ 494 h 632"/>
                  <a:gd name="T18" fmla="*/ 808 w 1502"/>
                  <a:gd name="T19" fmla="*/ 448 h 632"/>
                  <a:gd name="T20" fmla="*/ 933 w 1502"/>
                  <a:gd name="T21" fmla="*/ 448 h 632"/>
                  <a:gd name="T22" fmla="*/ 922 w 1502"/>
                  <a:gd name="T23" fmla="*/ 494 h 632"/>
                  <a:gd name="T24" fmla="*/ 649 w 1502"/>
                  <a:gd name="T25" fmla="*/ 203 h 632"/>
                  <a:gd name="T26" fmla="*/ 762 w 1502"/>
                  <a:gd name="T27" fmla="*/ 448 h 632"/>
                  <a:gd name="T28" fmla="*/ 762 w 1502"/>
                  <a:gd name="T29" fmla="*/ 448 h 632"/>
                  <a:gd name="T30" fmla="*/ 755 w 1502"/>
                  <a:gd name="T31" fmla="*/ 494 h 632"/>
                  <a:gd name="T32" fmla="*/ 449 w 1502"/>
                  <a:gd name="T33" fmla="*/ 51 h 632"/>
                  <a:gd name="T34" fmla="*/ 598 w 1502"/>
                  <a:gd name="T35" fmla="*/ 302 h 632"/>
                  <a:gd name="T36" fmla="*/ 598 w 1502"/>
                  <a:gd name="T37" fmla="*/ 302 h 632"/>
                  <a:gd name="T38" fmla="*/ 595 w 1502"/>
                  <a:gd name="T39" fmla="*/ 349 h 632"/>
                  <a:gd name="T40" fmla="*/ 468 w 1502"/>
                  <a:gd name="T41" fmla="*/ 494 h 632"/>
                  <a:gd name="T42" fmla="*/ 314 w 1502"/>
                  <a:gd name="T43" fmla="*/ 585 h 632"/>
                  <a:gd name="T44" fmla="*/ 325 w 1502"/>
                  <a:gd name="T45" fmla="*/ 585 h 632"/>
                  <a:gd name="T46" fmla="*/ 296 w 1502"/>
                  <a:gd name="T47" fmla="*/ 448 h 632"/>
                  <a:gd name="T48" fmla="*/ 414 w 1502"/>
                  <a:gd name="T49" fmla="*/ 302 h 632"/>
                  <a:gd name="T50" fmla="*/ 131 w 1502"/>
                  <a:gd name="T51" fmla="*/ 512 h 632"/>
                  <a:gd name="T52" fmla="*/ 144 w 1502"/>
                  <a:gd name="T53" fmla="*/ 585 h 632"/>
                  <a:gd name="T54" fmla="*/ 249 w 1502"/>
                  <a:gd name="T55" fmla="*/ 448 h 632"/>
                  <a:gd name="T56" fmla="*/ 79 w 1502"/>
                  <a:gd name="T57" fmla="*/ 203 h 632"/>
                  <a:gd name="T58" fmla="*/ 96 w 1502"/>
                  <a:gd name="T59" fmla="*/ 302 h 632"/>
                  <a:gd name="T60" fmla="*/ 210 w 1502"/>
                  <a:gd name="T61" fmla="*/ 157 h 632"/>
                  <a:gd name="T62" fmla="*/ 325 w 1502"/>
                  <a:gd name="T63" fmla="*/ 49 h 632"/>
                  <a:gd name="T64" fmla="*/ 242 w 1502"/>
                  <a:gd name="T65" fmla="*/ 49 h 632"/>
                  <a:gd name="T66" fmla="*/ 817 w 1502"/>
                  <a:gd name="T67" fmla="*/ 55 h 632"/>
                  <a:gd name="T68" fmla="*/ 656 w 1502"/>
                  <a:gd name="T69" fmla="*/ 53 h 632"/>
                  <a:gd name="T70" fmla="*/ 829 w 1502"/>
                  <a:gd name="T71" fmla="*/ 302 h 632"/>
                  <a:gd name="T72" fmla="*/ 936 w 1502"/>
                  <a:gd name="T73" fmla="*/ 56 h 632"/>
                  <a:gd name="T74" fmla="*/ 855 w 1502"/>
                  <a:gd name="T75" fmla="*/ 157 h 632"/>
                  <a:gd name="T76" fmla="*/ 1184 w 1502"/>
                  <a:gd name="T77" fmla="*/ 203 h 632"/>
                  <a:gd name="T78" fmla="*/ 1058 w 1502"/>
                  <a:gd name="T79" fmla="*/ 203 h 632"/>
                  <a:gd name="T80" fmla="*/ 1231 w 1502"/>
                  <a:gd name="T81" fmla="*/ 59 h 632"/>
                  <a:gd name="T82" fmla="*/ 1048 w 1502"/>
                  <a:gd name="T83" fmla="*/ 157 h 632"/>
                  <a:gd name="T84" fmla="*/ 1236 w 1502"/>
                  <a:gd name="T85" fmla="*/ 13 h 632"/>
                  <a:gd name="T86" fmla="*/ 855 w 1502"/>
                  <a:gd name="T87" fmla="*/ 9 h 632"/>
                  <a:gd name="T88" fmla="*/ 131 w 1502"/>
                  <a:gd name="T89" fmla="*/ 1 h 632"/>
                  <a:gd name="T90" fmla="*/ 124 w 1502"/>
                  <a:gd name="T91" fmla="*/ 632 h 632"/>
                  <a:gd name="T92" fmla="*/ 734 w 1502"/>
                  <a:gd name="T93" fmla="*/ 632 h 632"/>
                  <a:gd name="T94" fmla="*/ 1139 w 1502"/>
                  <a:gd name="T95" fmla="*/ 632 h 632"/>
                  <a:gd name="T96" fmla="*/ 1259 w 1502"/>
                  <a:gd name="T97" fmla="*/ 617 h 632"/>
                  <a:gd name="T98" fmla="*/ 1475 w 1502"/>
                  <a:gd name="T99" fmla="*/ 16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02" h="632">
                    <a:moveTo>
                      <a:pt x="1400" y="157"/>
                    </a:moveTo>
                    <a:lnTo>
                      <a:pt x="1247" y="157"/>
                    </a:lnTo>
                    <a:lnTo>
                      <a:pt x="1279" y="60"/>
                    </a:lnTo>
                    <a:lnTo>
                      <a:pt x="1344" y="60"/>
                    </a:lnTo>
                    <a:lnTo>
                      <a:pt x="1440" y="61"/>
                    </a:lnTo>
                    <a:lnTo>
                      <a:pt x="1400" y="157"/>
                    </a:lnTo>
                    <a:close/>
                    <a:moveTo>
                      <a:pt x="1344" y="293"/>
                    </a:moveTo>
                    <a:lnTo>
                      <a:pt x="1340" y="302"/>
                    </a:lnTo>
                    <a:lnTo>
                      <a:pt x="1200" y="302"/>
                    </a:lnTo>
                    <a:lnTo>
                      <a:pt x="1232" y="203"/>
                    </a:lnTo>
                    <a:lnTo>
                      <a:pt x="1236" y="203"/>
                    </a:lnTo>
                    <a:lnTo>
                      <a:pt x="1344" y="203"/>
                    </a:lnTo>
                    <a:lnTo>
                      <a:pt x="1381" y="203"/>
                    </a:lnTo>
                    <a:lnTo>
                      <a:pt x="1344" y="293"/>
                    </a:lnTo>
                    <a:close/>
                    <a:moveTo>
                      <a:pt x="1279" y="448"/>
                    </a:moveTo>
                    <a:lnTo>
                      <a:pt x="1152" y="448"/>
                    </a:lnTo>
                    <a:lnTo>
                      <a:pt x="1185" y="349"/>
                    </a:lnTo>
                    <a:lnTo>
                      <a:pt x="1321" y="349"/>
                    </a:lnTo>
                    <a:lnTo>
                      <a:pt x="1279" y="448"/>
                    </a:lnTo>
                    <a:close/>
                    <a:moveTo>
                      <a:pt x="1236" y="551"/>
                    </a:moveTo>
                    <a:lnTo>
                      <a:pt x="1222" y="585"/>
                    </a:lnTo>
                    <a:lnTo>
                      <a:pt x="1107" y="585"/>
                    </a:lnTo>
                    <a:lnTo>
                      <a:pt x="1137" y="494"/>
                    </a:lnTo>
                    <a:lnTo>
                      <a:pt x="1139" y="494"/>
                    </a:lnTo>
                    <a:lnTo>
                      <a:pt x="1236" y="494"/>
                    </a:lnTo>
                    <a:lnTo>
                      <a:pt x="1260" y="494"/>
                    </a:lnTo>
                    <a:lnTo>
                      <a:pt x="1236" y="551"/>
                    </a:lnTo>
                    <a:close/>
                    <a:moveTo>
                      <a:pt x="1058" y="448"/>
                    </a:moveTo>
                    <a:lnTo>
                      <a:pt x="980" y="448"/>
                    </a:lnTo>
                    <a:lnTo>
                      <a:pt x="1003" y="349"/>
                    </a:lnTo>
                    <a:lnTo>
                      <a:pt x="1136" y="349"/>
                    </a:lnTo>
                    <a:lnTo>
                      <a:pt x="1104" y="448"/>
                    </a:lnTo>
                    <a:lnTo>
                      <a:pt x="1058" y="448"/>
                    </a:lnTo>
                    <a:close/>
                    <a:moveTo>
                      <a:pt x="1059" y="585"/>
                    </a:moveTo>
                    <a:lnTo>
                      <a:pt x="948" y="585"/>
                    </a:lnTo>
                    <a:lnTo>
                      <a:pt x="969" y="494"/>
                    </a:lnTo>
                    <a:lnTo>
                      <a:pt x="1089" y="494"/>
                    </a:lnTo>
                    <a:lnTo>
                      <a:pt x="1059" y="585"/>
                    </a:lnTo>
                    <a:close/>
                    <a:moveTo>
                      <a:pt x="933" y="448"/>
                    </a:moveTo>
                    <a:lnTo>
                      <a:pt x="808" y="448"/>
                    </a:lnTo>
                    <a:lnTo>
                      <a:pt x="822" y="349"/>
                    </a:lnTo>
                    <a:lnTo>
                      <a:pt x="956" y="349"/>
                    </a:lnTo>
                    <a:lnTo>
                      <a:pt x="936" y="431"/>
                    </a:lnTo>
                    <a:lnTo>
                      <a:pt x="933" y="448"/>
                    </a:lnTo>
                    <a:close/>
                    <a:moveTo>
                      <a:pt x="900" y="585"/>
                    </a:moveTo>
                    <a:lnTo>
                      <a:pt x="789" y="585"/>
                    </a:lnTo>
                    <a:lnTo>
                      <a:pt x="802" y="494"/>
                    </a:lnTo>
                    <a:lnTo>
                      <a:pt x="922" y="494"/>
                    </a:lnTo>
                    <a:lnTo>
                      <a:pt x="900" y="585"/>
                    </a:lnTo>
                    <a:close/>
                    <a:moveTo>
                      <a:pt x="734" y="302"/>
                    </a:moveTo>
                    <a:lnTo>
                      <a:pt x="644" y="302"/>
                    </a:lnTo>
                    <a:lnTo>
                      <a:pt x="649" y="203"/>
                    </a:lnTo>
                    <a:lnTo>
                      <a:pt x="796" y="203"/>
                    </a:lnTo>
                    <a:lnTo>
                      <a:pt x="782" y="302"/>
                    </a:lnTo>
                    <a:lnTo>
                      <a:pt x="734" y="302"/>
                    </a:lnTo>
                    <a:close/>
                    <a:moveTo>
                      <a:pt x="762" y="448"/>
                    </a:moveTo>
                    <a:lnTo>
                      <a:pt x="637" y="448"/>
                    </a:lnTo>
                    <a:lnTo>
                      <a:pt x="642" y="349"/>
                    </a:lnTo>
                    <a:lnTo>
                      <a:pt x="775" y="349"/>
                    </a:lnTo>
                    <a:lnTo>
                      <a:pt x="762" y="448"/>
                    </a:lnTo>
                    <a:close/>
                    <a:moveTo>
                      <a:pt x="742" y="585"/>
                    </a:moveTo>
                    <a:lnTo>
                      <a:pt x="630" y="585"/>
                    </a:lnTo>
                    <a:lnTo>
                      <a:pt x="635" y="494"/>
                    </a:lnTo>
                    <a:lnTo>
                      <a:pt x="755" y="494"/>
                    </a:lnTo>
                    <a:lnTo>
                      <a:pt x="742" y="585"/>
                    </a:lnTo>
                    <a:close/>
                    <a:moveTo>
                      <a:pt x="605" y="157"/>
                    </a:moveTo>
                    <a:lnTo>
                      <a:pt x="454" y="157"/>
                    </a:lnTo>
                    <a:lnTo>
                      <a:pt x="449" y="51"/>
                    </a:lnTo>
                    <a:lnTo>
                      <a:pt x="529" y="52"/>
                    </a:lnTo>
                    <a:lnTo>
                      <a:pt x="610" y="53"/>
                    </a:lnTo>
                    <a:lnTo>
                      <a:pt x="605" y="157"/>
                    </a:lnTo>
                    <a:close/>
                    <a:moveTo>
                      <a:pt x="598" y="302"/>
                    </a:moveTo>
                    <a:lnTo>
                      <a:pt x="460" y="302"/>
                    </a:lnTo>
                    <a:lnTo>
                      <a:pt x="456" y="203"/>
                    </a:lnTo>
                    <a:lnTo>
                      <a:pt x="603" y="203"/>
                    </a:lnTo>
                    <a:lnTo>
                      <a:pt x="598" y="302"/>
                    </a:lnTo>
                    <a:close/>
                    <a:moveTo>
                      <a:pt x="591" y="448"/>
                    </a:moveTo>
                    <a:lnTo>
                      <a:pt x="466" y="448"/>
                    </a:lnTo>
                    <a:lnTo>
                      <a:pt x="462" y="349"/>
                    </a:lnTo>
                    <a:lnTo>
                      <a:pt x="595" y="349"/>
                    </a:lnTo>
                    <a:lnTo>
                      <a:pt x="591" y="448"/>
                    </a:lnTo>
                    <a:close/>
                    <a:moveTo>
                      <a:pt x="584" y="585"/>
                    </a:moveTo>
                    <a:lnTo>
                      <a:pt x="472" y="585"/>
                    </a:lnTo>
                    <a:lnTo>
                      <a:pt x="468" y="494"/>
                    </a:lnTo>
                    <a:lnTo>
                      <a:pt x="588" y="494"/>
                    </a:lnTo>
                    <a:lnTo>
                      <a:pt x="584" y="585"/>
                    </a:lnTo>
                    <a:close/>
                    <a:moveTo>
                      <a:pt x="325" y="585"/>
                    </a:moveTo>
                    <a:lnTo>
                      <a:pt x="314" y="585"/>
                    </a:lnTo>
                    <a:lnTo>
                      <a:pt x="302" y="494"/>
                    </a:lnTo>
                    <a:lnTo>
                      <a:pt x="422" y="494"/>
                    </a:lnTo>
                    <a:lnTo>
                      <a:pt x="426" y="585"/>
                    </a:lnTo>
                    <a:lnTo>
                      <a:pt x="325" y="585"/>
                    </a:lnTo>
                    <a:close/>
                    <a:moveTo>
                      <a:pt x="283" y="349"/>
                    </a:moveTo>
                    <a:lnTo>
                      <a:pt x="416" y="349"/>
                    </a:lnTo>
                    <a:lnTo>
                      <a:pt x="420" y="448"/>
                    </a:lnTo>
                    <a:lnTo>
                      <a:pt x="296" y="448"/>
                    </a:lnTo>
                    <a:lnTo>
                      <a:pt x="283" y="349"/>
                    </a:lnTo>
                    <a:close/>
                    <a:moveTo>
                      <a:pt x="263" y="203"/>
                    </a:moveTo>
                    <a:lnTo>
                      <a:pt x="409" y="203"/>
                    </a:lnTo>
                    <a:lnTo>
                      <a:pt x="414" y="302"/>
                    </a:lnTo>
                    <a:lnTo>
                      <a:pt x="276" y="302"/>
                    </a:lnTo>
                    <a:lnTo>
                      <a:pt x="263" y="203"/>
                    </a:lnTo>
                    <a:close/>
                    <a:moveTo>
                      <a:pt x="144" y="585"/>
                    </a:moveTo>
                    <a:lnTo>
                      <a:pt x="131" y="512"/>
                    </a:lnTo>
                    <a:lnTo>
                      <a:pt x="128" y="494"/>
                    </a:lnTo>
                    <a:lnTo>
                      <a:pt x="256" y="494"/>
                    </a:lnTo>
                    <a:lnTo>
                      <a:pt x="268" y="585"/>
                    </a:lnTo>
                    <a:lnTo>
                      <a:pt x="144" y="585"/>
                    </a:lnTo>
                    <a:close/>
                    <a:moveTo>
                      <a:pt x="120" y="448"/>
                    </a:moveTo>
                    <a:lnTo>
                      <a:pt x="104" y="349"/>
                    </a:lnTo>
                    <a:lnTo>
                      <a:pt x="236" y="349"/>
                    </a:lnTo>
                    <a:lnTo>
                      <a:pt x="249" y="448"/>
                    </a:lnTo>
                    <a:lnTo>
                      <a:pt x="131" y="448"/>
                    </a:lnTo>
                    <a:lnTo>
                      <a:pt x="120" y="448"/>
                    </a:lnTo>
                    <a:close/>
                    <a:moveTo>
                      <a:pt x="96" y="302"/>
                    </a:moveTo>
                    <a:lnTo>
                      <a:pt x="79" y="203"/>
                    </a:lnTo>
                    <a:lnTo>
                      <a:pt x="217" y="203"/>
                    </a:lnTo>
                    <a:lnTo>
                      <a:pt x="230" y="302"/>
                    </a:lnTo>
                    <a:lnTo>
                      <a:pt x="131" y="302"/>
                    </a:lnTo>
                    <a:lnTo>
                      <a:pt x="96" y="302"/>
                    </a:lnTo>
                    <a:close/>
                    <a:moveTo>
                      <a:pt x="52" y="47"/>
                    </a:moveTo>
                    <a:lnTo>
                      <a:pt x="131" y="47"/>
                    </a:lnTo>
                    <a:lnTo>
                      <a:pt x="196" y="48"/>
                    </a:lnTo>
                    <a:lnTo>
                      <a:pt x="210" y="157"/>
                    </a:lnTo>
                    <a:lnTo>
                      <a:pt x="131" y="157"/>
                    </a:lnTo>
                    <a:lnTo>
                      <a:pt x="71" y="157"/>
                    </a:lnTo>
                    <a:lnTo>
                      <a:pt x="52" y="47"/>
                    </a:lnTo>
                    <a:close/>
                    <a:moveTo>
                      <a:pt x="325" y="49"/>
                    </a:moveTo>
                    <a:lnTo>
                      <a:pt x="403" y="50"/>
                    </a:lnTo>
                    <a:lnTo>
                      <a:pt x="407" y="157"/>
                    </a:lnTo>
                    <a:lnTo>
                      <a:pt x="257" y="157"/>
                    </a:lnTo>
                    <a:lnTo>
                      <a:pt x="242" y="49"/>
                    </a:lnTo>
                    <a:lnTo>
                      <a:pt x="325" y="49"/>
                    </a:lnTo>
                    <a:close/>
                    <a:moveTo>
                      <a:pt x="656" y="53"/>
                    </a:moveTo>
                    <a:lnTo>
                      <a:pt x="734" y="54"/>
                    </a:lnTo>
                    <a:lnTo>
                      <a:pt x="817" y="55"/>
                    </a:lnTo>
                    <a:lnTo>
                      <a:pt x="802" y="157"/>
                    </a:lnTo>
                    <a:lnTo>
                      <a:pt x="734" y="157"/>
                    </a:lnTo>
                    <a:lnTo>
                      <a:pt x="651" y="157"/>
                    </a:lnTo>
                    <a:lnTo>
                      <a:pt x="656" y="53"/>
                    </a:lnTo>
                    <a:close/>
                    <a:moveTo>
                      <a:pt x="843" y="203"/>
                    </a:moveTo>
                    <a:lnTo>
                      <a:pt x="990" y="203"/>
                    </a:lnTo>
                    <a:lnTo>
                      <a:pt x="966" y="302"/>
                    </a:lnTo>
                    <a:lnTo>
                      <a:pt x="829" y="302"/>
                    </a:lnTo>
                    <a:lnTo>
                      <a:pt x="843" y="203"/>
                    </a:lnTo>
                    <a:close/>
                    <a:moveTo>
                      <a:pt x="855" y="113"/>
                    </a:moveTo>
                    <a:lnTo>
                      <a:pt x="863" y="55"/>
                    </a:lnTo>
                    <a:lnTo>
                      <a:pt x="936" y="56"/>
                    </a:lnTo>
                    <a:lnTo>
                      <a:pt x="1024" y="57"/>
                    </a:lnTo>
                    <a:lnTo>
                      <a:pt x="1000" y="157"/>
                    </a:lnTo>
                    <a:lnTo>
                      <a:pt x="936" y="157"/>
                    </a:lnTo>
                    <a:lnTo>
                      <a:pt x="855" y="157"/>
                    </a:lnTo>
                    <a:lnTo>
                      <a:pt x="849" y="157"/>
                    </a:lnTo>
                    <a:lnTo>
                      <a:pt x="855" y="113"/>
                    </a:lnTo>
                    <a:close/>
                    <a:moveTo>
                      <a:pt x="1058" y="203"/>
                    </a:moveTo>
                    <a:lnTo>
                      <a:pt x="1184" y="203"/>
                    </a:lnTo>
                    <a:lnTo>
                      <a:pt x="1151" y="302"/>
                    </a:lnTo>
                    <a:lnTo>
                      <a:pt x="1014" y="302"/>
                    </a:lnTo>
                    <a:lnTo>
                      <a:pt x="1037" y="203"/>
                    </a:lnTo>
                    <a:lnTo>
                      <a:pt x="1058" y="203"/>
                    </a:lnTo>
                    <a:close/>
                    <a:moveTo>
                      <a:pt x="1058" y="113"/>
                    </a:moveTo>
                    <a:lnTo>
                      <a:pt x="1071" y="57"/>
                    </a:lnTo>
                    <a:lnTo>
                      <a:pt x="1139" y="58"/>
                    </a:lnTo>
                    <a:lnTo>
                      <a:pt x="1231" y="59"/>
                    </a:lnTo>
                    <a:lnTo>
                      <a:pt x="1199" y="157"/>
                    </a:lnTo>
                    <a:lnTo>
                      <a:pt x="1139" y="157"/>
                    </a:lnTo>
                    <a:lnTo>
                      <a:pt x="1058" y="157"/>
                    </a:lnTo>
                    <a:lnTo>
                      <a:pt x="1048" y="157"/>
                    </a:lnTo>
                    <a:lnTo>
                      <a:pt x="1058" y="113"/>
                    </a:lnTo>
                    <a:close/>
                    <a:moveTo>
                      <a:pt x="1475" y="16"/>
                    </a:moveTo>
                    <a:lnTo>
                      <a:pt x="1344" y="14"/>
                    </a:lnTo>
                    <a:lnTo>
                      <a:pt x="1236" y="13"/>
                    </a:lnTo>
                    <a:lnTo>
                      <a:pt x="1139" y="12"/>
                    </a:lnTo>
                    <a:lnTo>
                      <a:pt x="1058" y="11"/>
                    </a:lnTo>
                    <a:lnTo>
                      <a:pt x="936" y="10"/>
                    </a:lnTo>
                    <a:lnTo>
                      <a:pt x="855" y="9"/>
                    </a:lnTo>
                    <a:lnTo>
                      <a:pt x="734" y="8"/>
                    </a:lnTo>
                    <a:lnTo>
                      <a:pt x="529" y="6"/>
                    </a:lnTo>
                    <a:lnTo>
                      <a:pt x="325" y="3"/>
                    </a:lnTo>
                    <a:lnTo>
                      <a:pt x="131" y="1"/>
                    </a:lnTo>
                    <a:lnTo>
                      <a:pt x="27" y="0"/>
                    </a:lnTo>
                    <a:cubicBezTo>
                      <a:pt x="11" y="0"/>
                      <a:pt x="0" y="13"/>
                      <a:pt x="2" y="27"/>
                    </a:cubicBezTo>
                    <a:lnTo>
                      <a:pt x="101" y="611"/>
                    </a:lnTo>
                    <a:cubicBezTo>
                      <a:pt x="103" y="623"/>
                      <a:pt x="112" y="632"/>
                      <a:pt x="124" y="632"/>
                    </a:cubicBezTo>
                    <a:lnTo>
                      <a:pt x="131" y="632"/>
                    </a:lnTo>
                    <a:lnTo>
                      <a:pt x="325" y="632"/>
                    </a:lnTo>
                    <a:lnTo>
                      <a:pt x="529" y="632"/>
                    </a:lnTo>
                    <a:lnTo>
                      <a:pt x="734" y="632"/>
                    </a:lnTo>
                    <a:lnTo>
                      <a:pt x="855" y="632"/>
                    </a:lnTo>
                    <a:lnTo>
                      <a:pt x="936" y="632"/>
                    </a:lnTo>
                    <a:lnTo>
                      <a:pt x="1058" y="632"/>
                    </a:lnTo>
                    <a:lnTo>
                      <a:pt x="1139" y="632"/>
                    </a:lnTo>
                    <a:lnTo>
                      <a:pt x="1236" y="632"/>
                    </a:lnTo>
                    <a:lnTo>
                      <a:pt x="1237" y="632"/>
                    </a:lnTo>
                    <a:lnTo>
                      <a:pt x="1237" y="632"/>
                    </a:lnTo>
                    <a:cubicBezTo>
                      <a:pt x="1247" y="632"/>
                      <a:pt x="1255" y="626"/>
                      <a:pt x="1259" y="617"/>
                    </a:cubicBezTo>
                    <a:lnTo>
                      <a:pt x="1344" y="413"/>
                    </a:lnTo>
                    <a:lnTo>
                      <a:pt x="1496" y="47"/>
                    </a:lnTo>
                    <a:lnTo>
                      <a:pt x="1496" y="47"/>
                    </a:lnTo>
                    <a:cubicBezTo>
                      <a:pt x="1502" y="33"/>
                      <a:pt x="1491" y="16"/>
                      <a:pt x="1475" y="16"/>
                    </a:cubicBezTo>
                  </a:path>
                </a:pathLst>
              </a:custGeom>
              <a:solidFill>
                <a:srgbClr val="A9AB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5" name="Freeform 3828">
                <a:extLst>
                  <a:ext uri="{FF2B5EF4-FFF2-40B4-BE49-F238E27FC236}">
                    <a16:creationId xmlns:a16="http://schemas.microsoft.com/office/drawing/2014/main" id="{73217EC0-8C83-7912-FE15-907F49F569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8163" y="5171918"/>
                <a:ext cx="1681163" cy="692150"/>
              </a:xfrm>
              <a:custGeom>
                <a:avLst/>
                <a:gdLst>
                  <a:gd name="T0" fmla="*/ 1255 w 1472"/>
                  <a:gd name="T1" fmla="*/ 33 h 605"/>
                  <a:gd name="T2" fmla="*/ 1335 w 1472"/>
                  <a:gd name="T3" fmla="*/ 302 h 605"/>
                  <a:gd name="T4" fmla="*/ 1225 w 1472"/>
                  <a:gd name="T5" fmla="*/ 176 h 605"/>
                  <a:gd name="T6" fmla="*/ 1274 w 1472"/>
                  <a:gd name="T7" fmla="*/ 448 h 605"/>
                  <a:gd name="T8" fmla="*/ 1178 w 1472"/>
                  <a:gd name="T9" fmla="*/ 322 h 605"/>
                  <a:gd name="T10" fmla="*/ 1225 w 1472"/>
                  <a:gd name="T11" fmla="*/ 566 h 605"/>
                  <a:gd name="T12" fmla="*/ 1113 w 1472"/>
                  <a:gd name="T13" fmla="*/ 467 h 605"/>
                  <a:gd name="T14" fmla="*/ 1266 w 1472"/>
                  <a:gd name="T15" fmla="*/ 467 h 605"/>
                  <a:gd name="T16" fmla="*/ 923 w 1472"/>
                  <a:gd name="T17" fmla="*/ 559 h 605"/>
                  <a:gd name="T18" fmla="*/ 1022 w 1472"/>
                  <a:gd name="T19" fmla="*/ 467 h 605"/>
                  <a:gd name="T20" fmla="*/ 1054 w 1472"/>
                  <a:gd name="T21" fmla="*/ 585 h 605"/>
                  <a:gd name="T22" fmla="*/ 924 w 1472"/>
                  <a:gd name="T23" fmla="*/ 467 h 605"/>
                  <a:gd name="T24" fmla="*/ 720 w 1472"/>
                  <a:gd name="T25" fmla="*/ 448 h 605"/>
                  <a:gd name="T26" fmla="*/ 759 w 1472"/>
                  <a:gd name="T27" fmla="*/ 448 h 605"/>
                  <a:gd name="T28" fmla="*/ 608 w 1472"/>
                  <a:gd name="T29" fmla="*/ 467 h 605"/>
                  <a:gd name="T30" fmla="*/ 433 w 1472"/>
                  <a:gd name="T31" fmla="*/ 302 h 605"/>
                  <a:gd name="T32" fmla="*/ 515 w 1472"/>
                  <a:gd name="T33" fmla="*/ 302 h 605"/>
                  <a:gd name="T34" fmla="*/ 595 w 1472"/>
                  <a:gd name="T35" fmla="*/ 322 h 605"/>
                  <a:gd name="T36" fmla="*/ 440 w 1472"/>
                  <a:gd name="T37" fmla="*/ 467 h 605"/>
                  <a:gd name="T38" fmla="*/ 515 w 1472"/>
                  <a:gd name="T39" fmla="*/ 25 h 605"/>
                  <a:gd name="T40" fmla="*/ 427 w 1472"/>
                  <a:gd name="T41" fmla="*/ 157 h 605"/>
                  <a:gd name="T42" fmla="*/ 273 w 1472"/>
                  <a:gd name="T43" fmla="*/ 467 h 605"/>
                  <a:gd name="T44" fmla="*/ 253 w 1472"/>
                  <a:gd name="T45" fmla="*/ 322 h 605"/>
                  <a:gd name="T46" fmla="*/ 253 w 1472"/>
                  <a:gd name="T47" fmla="*/ 322 h 605"/>
                  <a:gd name="T48" fmla="*/ 253 w 1472"/>
                  <a:gd name="T49" fmla="*/ 467 h 605"/>
                  <a:gd name="T50" fmla="*/ 234 w 1472"/>
                  <a:gd name="T51" fmla="*/ 322 h 605"/>
                  <a:gd name="T52" fmla="*/ 49 w 1472"/>
                  <a:gd name="T53" fmla="*/ 176 h 605"/>
                  <a:gd name="T54" fmla="*/ 49 w 1472"/>
                  <a:gd name="T55" fmla="*/ 176 h 605"/>
                  <a:gd name="T56" fmla="*/ 211 w 1472"/>
                  <a:gd name="T57" fmla="*/ 157 h 605"/>
                  <a:gd name="T58" fmla="*/ 310 w 1472"/>
                  <a:gd name="T59" fmla="*/ 23 h 605"/>
                  <a:gd name="T60" fmla="*/ 213 w 1472"/>
                  <a:gd name="T61" fmla="*/ 22 h 605"/>
                  <a:gd name="T62" fmla="*/ 234 w 1472"/>
                  <a:gd name="T63" fmla="*/ 176 h 605"/>
                  <a:gd name="T64" fmla="*/ 797 w 1472"/>
                  <a:gd name="T65" fmla="*/ 176 h 605"/>
                  <a:gd name="T66" fmla="*/ 629 w 1472"/>
                  <a:gd name="T67" fmla="*/ 26 h 605"/>
                  <a:gd name="T68" fmla="*/ 720 w 1472"/>
                  <a:gd name="T69" fmla="*/ 157 h 605"/>
                  <a:gd name="T70" fmla="*/ 923 w 1472"/>
                  <a:gd name="T71" fmla="*/ 29 h 605"/>
                  <a:gd name="T72" fmla="*/ 1026 w 1472"/>
                  <a:gd name="T73" fmla="*/ 30 h 605"/>
                  <a:gd name="T74" fmla="*/ 954 w 1472"/>
                  <a:gd name="T75" fmla="*/ 157 h 605"/>
                  <a:gd name="T76" fmla="*/ 1126 w 1472"/>
                  <a:gd name="T77" fmla="*/ 302 h 605"/>
                  <a:gd name="T78" fmla="*/ 1022 w 1472"/>
                  <a:gd name="T79" fmla="*/ 176 h 605"/>
                  <a:gd name="T80" fmla="*/ 1188 w 1472"/>
                  <a:gd name="T81" fmla="*/ 176 h 605"/>
                  <a:gd name="T82" fmla="*/ 954 w 1472"/>
                  <a:gd name="T83" fmla="*/ 428 h 605"/>
                  <a:gd name="T84" fmla="*/ 1099 w 1472"/>
                  <a:gd name="T85" fmla="*/ 448 h 605"/>
                  <a:gd name="T86" fmla="*/ 954 w 1472"/>
                  <a:gd name="T87" fmla="*/ 448 h 605"/>
                  <a:gd name="T88" fmla="*/ 817 w 1472"/>
                  <a:gd name="T89" fmla="*/ 176 h 605"/>
                  <a:gd name="T90" fmla="*/ 954 w 1472"/>
                  <a:gd name="T91" fmla="*/ 302 h 605"/>
                  <a:gd name="T92" fmla="*/ 958 w 1472"/>
                  <a:gd name="T93" fmla="*/ 322 h 605"/>
                  <a:gd name="T94" fmla="*/ 779 w 1472"/>
                  <a:gd name="T95" fmla="*/ 448 h 605"/>
                  <a:gd name="T96" fmla="*/ 1126 w 1472"/>
                  <a:gd name="T97" fmla="*/ 31 h 605"/>
                  <a:gd name="T98" fmla="*/ 1225 w 1472"/>
                  <a:gd name="T99" fmla="*/ 63 h 605"/>
                  <a:gd name="T100" fmla="*/ 1084 w 1472"/>
                  <a:gd name="T101" fmla="*/ 157 h 605"/>
                  <a:gd name="T102" fmla="*/ 1046 w 1472"/>
                  <a:gd name="T103" fmla="*/ 30 h 605"/>
                  <a:gd name="T104" fmla="*/ 1225 w 1472"/>
                  <a:gd name="T105" fmla="*/ 13 h 605"/>
                  <a:gd name="T106" fmla="*/ 1022 w 1472"/>
                  <a:gd name="T107" fmla="*/ 11 h 605"/>
                  <a:gd name="T108" fmla="*/ 720 w 1472"/>
                  <a:gd name="T109" fmla="*/ 8 h 605"/>
                  <a:gd name="T110" fmla="*/ 12 w 1472"/>
                  <a:gd name="T111" fmla="*/ 0 h 605"/>
                  <a:gd name="T112" fmla="*/ 100 w 1472"/>
                  <a:gd name="T113" fmla="*/ 596 h 605"/>
                  <a:gd name="T114" fmla="*/ 515 w 1472"/>
                  <a:gd name="T115" fmla="*/ 605 h 605"/>
                  <a:gd name="T116" fmla="*/ 988 w 1472"/>
                  <a:gd name="T117" fmla="*/ 605 h 605"/>
                  <a:gd name="T118" fmla="*/ 1178 w 1472"/>
                  <a:gd name="T119" fmla="*/ 605 h 605"/>
                  <a:gd name="T120" fmla="*/ 1225 w 1472"/>
                  <a:gd name="T121" fmla="*/ 605 h 605"/>
                  <a:gd name="T122" fmla="*/ 1464 w 1472"/>
                  <a:gd name="T123" fmla="*/ 41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72" h="605">
                    <a:moveTo>
                      <a:pt x="1395" y="157"/>
                    </a:moveTo>
                    <a:lnTo>
                      <a:pt x="1215" y="157"/>
                    </a:lnTo>
                    <a:lnTo>
                      <a:pt x="1225" y="126"/>
                    </a:lnTo>
                    <a:lnTo>
                      <a:pt x="1255" y="33"/>
                    </a:lnTo>
                    <a:lnTo>
                      <a:pt x="1330" y="33"/>
                    </a:lnTo>
                    <a:lnTo>
                      <a:pt x="1446" y="35"/>
                    </a:lnTo>
                    <a:lnTo>
                      <a:pt x="1395" y="157"/>
                    </a:lnTo>
                    <a:close/>
                    <a:moveTo>
                      <a:pt x="1335" y="302"/>
                    </a:moveTo>
                    <a:lnTo>
                      <a:pt x="1167" y="302"/>
                    </a:lnTo>
                    <a:lnTo>
                      <a:pt x="1178" y="271"/>
                    </a:lnTo>
                    <a:lnTo>
                      <a:pt x="1208" y="176"/>
                    </a:lnTo>
                    <a:lnTo>
                      <a:pt x="1225" y="176"/>
                    </a:lnTo>
                    <a:lnTo>
                      <a:pt x="1330" y="176"/>
                    </a:lnTo>
                    <a:lnTo>
                      <a:pt x="1387" y="176"/>
                    </a:lnTo>
                    <a:lnTo>
                      <a:pt x="1335" y="302"/>
                    </a:lnTo>
                    <a:close/>
                    <a:moveTo>
                      <a:pt x="1274" y="448"/>
                    </a:moveTo>
                    <a:lnTo>
                      <a:pt x="1120" y="448"/>
                    </a:lnTo>
                    <a:lnTo>
                      <a:pt x="1126" y="429"/>
                    </a:lnTo>
                    <a:lnTo>
                      <a:pt x="1161" y="322"/>
                    </a:lnTo>
                    <a:lnTo>
                      <a:pt x="1178" y="322"/>
                    </a:lnTo>
                    <a:lnTo>
                      <a:pt x="1225" y="322"/>
                    </a:lnTo>
                    <a:lnTo>
                      <a:pt x="1326" y="322"/>
                    </a:lnTo>
                    <a:lnTo>
                      <a:pt x="1274" y="448"/>
                    </a:lnTo>
                    <a:close/>
                    <a:moveTo>
                      <a:pt x="1225" y="566"/>
                    </a:moveTo>
                    <a:lnTo>
                      <a:pt x="1217" y="585"/>
                    </a:lnTo>
                    <a:lnTo>
                      <a:pt x="1075" y="585"/>
                    </a:lnTo>
                    <a:lnTo>
                      <a:pt x="1084" y="557"/>
                    </a:lnTo>
                    <a:lnTo>
                      <a:pt x="1113" y="467"/>
                    </a:lnTo>
                    <a:lnTo>
                      <a:pt x="1126" y="467"/>
                    </a:lnTo>
                    <a:lnTo>
                      <a:pt x="1178" y="467"/>
                    </a:lnTo>
                    <a:lnTo>
                      <a:pt x="1225" y="467"/>
                    </a:lnTo>
                    <a:lnTo>
                      <a:pt x="1266" y="467"/>
                    </a:lnTo>
                    <a:lnTo>
                      <a:pt x="1225" y="566"/>
                    </a:lnTo>
                    <a:close/>
                    <a:moveTo>
                      <a:pt x="1022" y="585"/>
                    </a:moveTo>
                    <a:lnTo>
                      <a:pt x="917" y="585"/>
                    </a:lnTo>
                    <a:lnTo>
                      <a:pt x="923" y="559"/>
                    </a:lnTo>
                    <a:lnTo>
                      <a:pt x="944" y="467"/>
                    </a:lnTo>
                    <a:lnTo>
                      <a:pt x="954" y="467"/>
                    </a:lnTo>
                    <a:lnTo>
                      <a:pt x="988" y="467"/>
                    </a:lnTo>
                    <a:lnTo>
                      <a:pt x="1022" y="467"/>
                    </a:lnTo>
                    <a:lnTo>
                      <a:pt x="1084" y="467"/>
                    </a:lnTo>
                    <a:lnTo>
                      <a:pt x="1093" y="467"/>
                    </a:lnTo>
                    <a:lnTo>
                      <a:pt x="1084" y="495"/>
                    </a:lnTo>
                    <a:lnTo>
                      <a:pt x="1054" y="585"/>
                    </a:lnTo>
                    <a:lnTo>
                      <a:pt x="1022" y="585"/>
                    </a:lnTo>
                    <a:close/>
                    <a:moveTo>
                      <a:pt x="759" y="585"/>
                    </a:moveTo>
                    <a:lnTo>
                      <a:pt x="776" y="467"/>
                    </a:lnTo>
                    <a:lnTo>
                      <a:pt x="924" y="467"/>
                    </a:lnTo>
                    <a:lnTo>
                      <a:pt x="923" y="474"/>
                    </a:lnTo>
                    <a:lnTo>
                      <a:pt x="897" y="585"/>
                    </a:lnTo>
                    <a:lnTo>
                      <a:pt x="759" y="585"/>
                    </a:lnTo>
                    <a:close/>
                    <a:moveTo>
                      <a:pt x="720" y="448"/>
                    </a:moveTo>
                    <a:lnTo>
                      <a:pt x="609" y="448"/>
                    </a:lnTo>
                    <a:lnTo>
                      <a:pt x="615" y="322"/>
                    </a:lnTo>
                    <a:lnTo>
                      <a:pt x="777" y="322"/>
                    </a:lnTo>
                    <a:lnTo>
                      <a:pt x="759" y="448"/>
                    </a:lnTo>
                    <a:lnTo>
                      <a:pt x="720" y="448"/>
                    </a:lnTo>
                    <a:close/>
                    <a:moveTo>
                      <a:pt x="740" y="585"/>
                    </a:moveTo>
                    <a:lnTo>
                      <a:pt x="602" y="585"/>
                    </a:lnTo>
                    <a:lnTo>
                      <a:pt x="608" y="467"/>
                    </a:lnTo>
                    <a:lnTo>
                      <a:pt x="756" y="467"/>
                    </a:lnTo>
                    <a:lnTo>
                      <a:pt x="740" y="585"/>
                    </a:lnTo>
                    <a:close/>
                    <a:moveTo>
                      <a:pt x="515" y="302"/>
                    </a:moveTo>
                    <a:lnTo>
                      <a:pt x="433" y="302"/>
                    </a:lnTo>
                    <a:lnTo>
                      <a:pt x="427" y="176"/>
                    </a:lnTo>
                    <a:lnTo>
                      <a:pt x="602" y="176"/>
                    </a:lnTo>
                    <a:lnTo>
                      <a:pt x="596" y="302"/>
                    </a:lnTo>
                    <a:lnTo>
                      <a:pt x="515" y="302"/>
                    </a:lnTo>
                    <a:close/>
                    <a:moveTo>
                      <a:pt x="589" y="448"/>
                    </a:moveTo>
                    <a:lnTo>
                      <a:pt x="439" y="448"/>
                    </a:lnTo>
                    <a:lnTo>
                      <a:pt x="434" y="322"/>
                    </a:lnTo>
                    <a:lnTo>
                      <a:pt x="595" y="322"/>
                    </a:lnTo>
                    <a:lnTo>
                      <a:pt x="589" y="448"/>
                    </a:lnTo>
                    <a:close/>
                    <a:moveTo>
                      <a:pt x="583" y="585"/>
                    </a:moveTo>
                    <a:lnTo>
                      <a:pt x="445" y="585"/>
                    </a:lnTo>
                    <a:lnTo>
                      <a:pt x="440" y="467"/>
                    </a:lnTo>
                    <a:lnTo>
                      <a:pt x="588" y="467"/>
                    </a:lnTo>
                    <a:lnTo>
                      <a:pt x="583" y="585"/>
                    </a:lnTo>
                    <a:close/>
                    <a:moveTo>
                      <a:pt x="421" y="24"/>
                    </a:moveTo>
                    <a:lnTo>
                      <a:pt x="515" y="25"/>
                    </a:lnTo>
                    <a:lnTo>
                      <a:pt x="610" y="26"/>
                    </a:lnTo>
                    <a:lnTo>
                      <a:pt x="603" y="157"/>
                    </a:lnTo>
                    <a:lnTo>
                      <a:pt x="515" y="157"/>
                    </a:lnTo>
                    <a:lnTo>
                      <a:pt x="427" y="157"/>
                    </a:lnTo>
                    <a:lnTo>
                      <a:pt x="421" y="24"/>
                    </a:lnTo>
                    <a:close/>
                    <a:moveTo>
                      <a:pt x="310" y="585"/>
                    </a:moveTo>
                    <a:lnTo>
                      <a:pt x="288" y="585"/>
                    </a:lnTo>
                    <a:lnTo>
                      <a:pt x="273" y="467"/>
                    </a:lnTo>
                    <a:lnTo>
                      <a:pt x="421" y="467"/>
                    </a:lnTo>
                    <a:lnTo>
                      <a:pt x="426" y="585"/>
                    </a:lnTo>
                    <a:lnTo>
                      <a:pt x="310" y="585"/>
                    </a:lnTo>
                    <a:close/>
                    <a:moveTo>
                      <a:pt x="253" y="322"/>
                    </a:moveTo>
                    <a:lnTo>
                      <a:pt x="414" y="322"/>
                    </a:lnTo>
                    <a:lnTo>
                      <a:pt x="420" y="448"/>
                    </a:lnTo>
                    <a:lnTo>
                      <a:pt x="270" y="448"/>
                    </a:lnTo>
                    <a:lnTo>
                      <a:pt x="253" y="322"/>
                    </a:lnTo>
                    <a:close/>
                    <a:moveTo>
                      <a:pt x="118" y="585"/>
                    </a:moveTo>
                    <a:lnTo>
                      <a:pt x="117" y="577"/>
                    </a:lnTo>
                    <a:lnTo>
                      <a:pt x="98" y="467"/>
                    </a:lnTo>
                    <a:lnTo>
                      <a:pt x="253" y="467"/>
                    </a:lnTo>
                    <a:lnTo>
                      <a:pt x="269" y="585"/>
                    </a:lnTo>
                    <a:lnTo>
                      <a:pt x="118" y="585"/>
                    </a:lnTo>
                    <a:close/>
                    <a:moveTo>
                      <a:pt x="73" y="322"/>
                    </a:moveTo>
                    <a:lnTo>
                      <a:pt x="234" y="322"/>
                    </a:lnTo>
                    <a:lnTo>
                      <a:pt x="250" y="448"/>
                    </a:lnTo>
                    <a:lnTo>
                      <a:pt x="95" y="448"/>
                    </a:lnTo>
                    <a:lnTo>
                      <a:pt x="73" y="322"/>
                    </a:lnTo>
                    <a:close/>
                    <a:moveTo>
                      <a:pt x="49" y="176"/>
                    </a:moveTo>
                    <a:lnTo>
                      <a:pt x="214" y="176"/>
                    </a:lnTo>
                    <a:lnTo>
                      <a:pt x="231" y="302"/>
                    </a:lnTo>
                    <a:lnTo>
                      <a:pt x="70" y="302"/>
                    </a:lnTo>
                    <a:lnTo>
                      <a:pt x="49" y="176"/>
                    </a:lnTo>
                    <a:close/>
                    <a:moveTo>
                      <a:pt x="22" y="20"/>
                    </a:moveTo>
                    <a:lnTo>
                      <a:pt x="117" y="21"/>
                    </a:lnTo>
                    <a:lnTo>
                      <a:pt x="193" y="21"/>
                    </a:lnTo>
                    <a:lnTo>
                      <a:pt x="211" y="157"/>
                    </a:lnTo>
                    <a:lnTo>
                      <a:pt x="117" y="157"/>
                    </a:lnTo>
                    <a:lnTo>
                      <a:pt x="45" y="157"/>
                    </a:lnTo>
                    <a:lnTo>
                      <a:pt x="22" y="20"/>
                    </a:lnTo>
                    <a:close/>
                    <a:moveTo>
                      <a:pt x="310" y="23"/>
                    </a:moveTo>
                    <a:lnTo>
                      <a:pt x="401" y="24"/>
                    </a:lnTo>
                    <a:lnTo>
                      <a:pt x="407" y="157"/>
                    </a:lnTo>
                    <a:lnTo>
                      <a:pt x="231" y="157"/>
                    </a:lnTo>
                    <a:lnTo>
                      <a:pt x="213" y="22"/>
                    </a:lnTo>
                    <a:lnTo>
                      <a:pt x="310" y="23"/>
                    </a:lnTo>
                    <a:close/>
                    <a:moveTo>
                      <a:pt x="413" y="302"/>
                    </a:moveTo>
                    <a:lnTo>
                      <a:pt x="250" y="302"/>
                    </a:lnTo>
                    <a:lnTo>
                      <a:pt x="234" y="176"/>
                    </a:lnTo>
                    <a:lnTo>
                      <a:pt x="408" y="176"/>
                    </a:lnTo>
                    <a:lnTo>
                      <a:pt x="413" y="302"/>
                    </a:lnTo>
                    <a:close/>
                    <a:moveTo>
                      <a:pt x="622" y="176"/>
                    </a:moveTo>
                    <a:lnTo>
                      <a:pt x="797" y="176"/>
                    </a:lnTo>
                    <a:lnTo>
                      <a:pt x="779" y="302"/>
                    </a:lnTo>
                    <a:lnTo>
                      <a:pt x="616" y="302"/>
                    </a:lnTo>
                    <a:lnTo>
                      <a:pt x="622" y="176"/>
                    </a:lnTo>
                    <a:close/>
                    <a:moveTo>
                      <a:pt x="629" y="26"/>
                    </a:moveTo>
                    <a:lnTo>
                      <a:pt x="720" y="27"/>
                    </a:lnTo>
                    <a:lnTo>
                      <a:pt x="818" y="28"/>
                    </a:lnTo>
                    <a:lnTo>
                      <a:pt x="800" y="157"/>
                    </a:lnTo>
                    <a:lnTo>
                      <a:pt x="720" y="157"/>
                    </a:lnTo>
                    <a:lnTo>
                      <a:pt x="623" y="157"/>
                    </a:lnTo>
                    <a:lnTo>
                      <a:pt x="629" y="26"/>
                    </a:lnTo>
                    <a:close/>
                    <a:moveTo>
                      <a:pt x="838" y="28"/>
                    </a:moveTo>
                    <a:lnTo>
                      <a:pt x="923" y="29"/>
                    </a:lnTo>
                    <a:lnTo>
                      <a:pt x="954" y="30"/>
                    </a:lnTo>
                    <a:lnTo>
                      <a:pt x="988" y="30"/>
                    </a:lnTo>
                    <a:lnTo>
                      <a:pt x="1022" y="30"/>
                    </a:lnTo>
                    <a:lnTo>
                      <a:pt x="1026" y="30"/>
                    </a:lnTo>
                    <a:lnTo>
                      <a:pt x="1022" y="51"/>
                    </a:lnTo>
                    <a:lnTo>
                      <a:pt x="997" y="157"/>
                    </a:lnTo>
                    <a:lnTo>
                      <a:pt x="988" y="157"/>
                    </a:lnTo>
                    <a:lnTo>
                      <a:pt x="954" y="157"/>
                    </a:lnTo>
                    <a:lnTo>
                      <a:pt x="923" y="157"/>
                    </a:lnTo>
                    <a:lnTo>
                      <a:pt x="819" y="157"/>
                    </a:lnTo>
                    <a:lnTo>
                      <a:pt x="838" y="28"/>
                    </a:lnTo>
                    <a:close/>
                    <a:moveTo>
                      <a:pt x="1126" y="302"/>
                    </a:moveTo>
                    <a:lnTo>
                      <a:pt x="983" y="302"/>
                    </a:lnTo>
                    <a:lnTo>
                      <a:pt x="988" y="282"/>
                    </a:lnTo>
                    <a:lnTo>
                      <a:pt x="1012" y="176"/>
                    </a:lnTo>
                    <a:lnTo>
                      <a:pt x="1022" y="176"/>
                    </a:lnTo>
                    <a:lnTo>
                      <a:pt x="1084" y="176"/>
                    </a:lnTo>
                    <a:lnTo>
                      <a:pt x="1126" y="176"/>
                    </a:lnTo>
                    <a:lnTo>
                      <a:pt x="1178" y="176"/>
                    </a:lnTo>
                    <a:lnTo>
                      <a:pt x="1188" y="176"/>
                    </a:lnTo>
                    <a:lnTo>
                      <a:pt x="1178" y="208"/>
                    </a:lnTo>
                    <a:lnTo>
                      <a:pt x="1147" y="302"/>
                    </a:lnTo>
                    <a:lnTo>
                      <a:pt x="1126" y="302"/>
                    </a:lnTo>
                    <a:close/>
                    <a:moveTo>
                      <a:pt x="954" y="428"/>
                    </a:moveTo>
                    <a:lnTo>
                      <a:pt x="978" y="322"/>
                    </a:lnTo>
                    <a:lnTo>
                      <a:pt x="1140" y="322"/>
                    </a:lnTo>
                    <a:lnTo>
                      <a:pt x="1126" y="366"/>
                    </a:lnTo>
                    <a:lnTo>
                      <a:pt x="1099" y="448"/>
                    </a:lnTo>
                    <a:lnTo>
                      <a:pt x="1084" y="448"/>
                    </a:lnTo>
                    <a:lnTo>
                      <a:pt x="1022" y="448"/>
                    </a:lnTo>
                    <a:lnTo>
                      <a:pt x="988" y="448"/>
                    </a:lnTo>
                    <a:lnTo>
                      <a:pt x="954" y="448"/>
                    </a:lnTo>
                    <a:lnTo>
                      <a:pt x="949" y="448"/>
                    </a:lnTo>
                    <a:lnTo>
                      <a:pt x="954" y="428"/>
                    </a:lnTo>
                    <a:close/>
                    <a:moveTo>
                      <a:pt x="799" y="302"/>
                    </a:moveTo>
                    <a:lnTo>
                      <a:pt x="817" y="176"/>
                    </a:lnTo>
                    <a:lnTo>
                      <a:pt x="992" y="176"/>
                    </a:lnTo>
                    <a:lnTo>
                      <a:pt x="988" y="197"/>
                    </a:lnTo>
                    <a:lnTo>
                      <a:pt x="963" y="302"/>
                    </a:lnTo>
                    <a:lnTo>
                      <a:pt x="954" y="302"/>
                    </a:lnTo>
                    <a:lnTo>
                      <a:pt x="923" y="302"/>
                    </a:lnTo>
                    <a:lnTo>
                      <a:pt x="799" y="302"/>
                    </a:lnTo>
                    <a:close/>
                    <a:moveTo>
                      <a:pt x="923" y="322"/>
                    </a:moveTo>
                    <a:lnTo>
                      <a:pt x="958" y="322"/>
                    </a:lnTo>
                    <a:lnTo>
                      <a:pt x="954" y="342"/>
                    </a:lnTo>
                    <a:lnTo>
                      <a:pt x="929" y="448"/>
                    </a:lnTo>
                    <a:lnTo>
                      <a:pt x="923" y="448"/>
                    </a:lnTo>
                    <a:lnTo>
                      <a:pt x="779" y="448"/>
                    </a:lnTo>
                    <a:lnTo>
                      <a:pt x="796" y="322"/>
                    </a:lnTo>
                    <a:lnTo>
                      <a:pt x="923" y="322"/>
                    </a:lnTo>
                    <a:close/>
                    <a:moveTo>
                      <a:pt x="1084" y="31"/>
                    </a:moveTo>
                    <a:lnTo>
                      <a:pt x="1126" y="31"/>
                    </a:lnTo>
                    <a:lnTo>
                      <a:pt x="1178" y="32"/>
                    </a:lnTo>
                    <a:lnTo>
                      <a:pt x="1225" y="32"/>
                    </a:lnTo>
                    <a:lnTo>
                      <a:pt x="1235" y="32"/>
                    </a:lnTo>
                    <a:lnTo>
                      <a:pt x="1225" y="63"/>
                    </a:lnTo>
                    <a:lnTo>
                      <a:pt x="1194" y="157"/>
                    </a:lnTo>
                    <a:lnTo>
                      <a:pt x="1178" y="157"/>
                    </a:lnTo>
                    <a:lnTo>
                      <a:pt x="1126" y="157"/>
                    </a:lnTo>
                    <a:lnTo>
                      <a:pt x="1084" y="157"/>
                    </a:lnTo>
                    <a:lnTo>
                      <a:pt x="1022" y="157"/>
                    </a:lnTo>
                    <a:lnTo>
                      <a:pt x="1017" y="157"/>
                    </a:lnTo>
                    <a:lnTo>
                      <a:pt x="1022" y="136"/>
                    </a:lnTo>
                    <a:lnTo>
                      <a:pt x="1046" y="30"/>
                    </a:lnTo>
                    <a:lnTo>
                      <a:pt x="1084" y="31"/>
                    </a:lnTo>
                    <a:close/>
                    <a:moveTo>
                      <a:pt x="1460" y="16"/>
                    </a:moveTo>
                    <a:lnTo>
                      <a:pt x="1330" y="14"/>
                    </a:lnTo>
                    <a:lnTo>
                      <a:pt x="1225" y="13"/>
                    </a:lnTo>
                    <a:lnTo>
                      <a:pt x="1178" y="13"/>
                    </a:lnTo>
                    <a:lnTo>
                      <a:pt x="1126" y="12"/>
                    </a:lnTo>
                    <a:lnTo>
                      <a:pt x="1084" y="12"/>
                    </a:lnTo>
                    <a:lnTo>
                      <a:pt x="1022" y="11"/>
                    </a:lnTo>
                    <a:lnTo>
                      <a:pt x="988" y="11"/>
                    </a:lnTo>
                    <a:lnTo>
                      <a:pt x="954" y="10"/>
                    </a:lnTo>
                    <a:lnTo>
                      <a:pt x="923" y="10"/>
                    </a:lnTo>
                    <a:lnTo>
                      <a:pt x="720" y="8"/>
                    </a:lnTo>
                    <a:lnTo>
                      <a:pt x="515" y="6"/>
                    </a:lnTo>
                    <a:lnTo>
                      <a:pt x="310" y="3"/>
                    </a:lnTo>
                    <a:lnTo>
                      <a:pt x="117" y="1"/>
                    </a:lnTo>
                    <a:lnTo>
                      <a:pt x="12" y="0"/>
                    </a:lnTo>
                    <a:lnTo>
                      <a:pt x="12" y="0"/>
                    </a:lnTo>
                    <a:cubicBezTo>
                      <a:pt x="5" y="0"/>
                      <a:pt x="0" y="5"/>
                      <a:pt x="1" y="11"/>
                    </a:cubicBezTo>
                    <a:lnTo>
                      <a:pt x="100" y="596"/>
                    </a:lnTo>
                    <a:lnTo>
                      <a:pt x="100" y="596"/>
                    </a:lnTo>
                    <a:cubicBezTo>
                      <a:pt x="101" y="601"/>
                      <a:pt x="105" y="605"/>
                      <a:pt x="110" y="605"/>
                    </a:cubicBezTo>
                    <a:lnTo>
                      <a:pt x="117" y="605"/>
                    </a:lnTo>
                    <a:lnTo>
                      <a:pt x="310" y="605"/>
                    </a:lnTo>
                    <a:lnTo>
                      <a:pt x="515" y="605"/>
                    </a:lnTo>
                    <a:lnTo>
                      <a:pt x="720" y="605"/>
                    </a:lnTo>
                    <a:lnTo>
                      <a:pt x="923" y="605"/>
                    </a:lnTo>
                    <a:lnTo>
                      <a:pt x="954" y="605"/>
                    </a:lnTo>
                    <a:lnTo>
                      <a:pt x="988" y="605"/>
                    </a:lnTo>
                    <a:lnTo>
                      <a:pt x="1022" y="605"/>
                    </a:lnTo>
                    <a:lnTo>
                      <a:pt x="1084" y="605"/>
                    </a:lnTo>
                    <a:lnTo>
                      <a:pt x="1126" y="605"/>
                    </a:lnTo>
                    <a:lnTo>
                      <a:pt x="1178" y="605"/>
                    </a:lnTo>
                    <a:lnTo>
                      <a:pt x="1210" y="605"/>
                    </a:lnTo>
                    <a:lnTo>
                      <a:pt x="1210" y="605"/>
                    </a:lnTo>
                    <a:lnTo>
                      <a:pt x="1223" y="605"/>
                    </a:lnTo>
                    <a:cubicBezTo>
                      <a:pt x="1224" y="605"/>
                      <a:pt x="1224" y="605"/>
                      <a:pt x="1225" y="605"/>
                    </a:cubicBezTo>
                    <a:cubicBezTo>
                      <a:pt x="1228" y="604"/>
                      <a:pt x="1231" y="602"/>
                      <a:pt x="1232" y="599"/>
                    </a:cubicBezTo>
                    <a:lnTo>
                      <a:pt x="1330" y="363"/>
                    </a:lnTo>
                    <a:lnTo>
                      <a:pt x="1464" y="41"/>
                    </a:lnTo>
                    <a:lnTo>
                      <a:pt x="1464" y="41"/>
                    </a:lnTo>
                    <a:lnTo>
                      <a:pt x="1469" y="29"/>
                    </a:lnTo>
                    <a:cubicBezTo>
                      <a:pt x="1472" y="23"/>
                      <a:pt x="1467" y="16"/>
                      <a:pt x="1460" y="16"/>
                    </a:cubicBezTo>
                  </a:path>
                </a:pathLst>
              </a:custGeom>
              <a:solidFill>
                <a:srgbClr val="E9E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6" name="Freeform 3829">
                <a:extLst>
                  <a:ext uri="{FF2B5EF4-FFF2-40B4-BE49-F238E27FC236}">
                    <a16:creationId xmlns:a16="http://schemas.microsoft.com/office/drawing/2014/main" id="{B8692131-E5CA-8684-F281-67B339E20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018" y="4806474"/>
                <a:ext cx="1581150" cy="1463675"/>
              </a:xfrm>
              <a:custGeom>
                <a:avLst/>
                <a:gdLst>
                  <a:gd name="T0" fmla="*/ 29 w 1384"/>
                  <a:gd name="T1" fmla="*/ 54 h 1281"/>
                  <a:gd name="T2" fmla="*/ 45 w 1384"/>
                  <a:gd name="T3" fmla="*/ 10 h 1281"/>
                  <a:gd name="T4" fmla="*/ 324 w 1384"/>
                  <a:gd name="T5" fmla="*/ 109 h 1281"/>
                  <a:gd name="T6" fmla="*/ 339 w 1384"/>
                  <a:gd name="T7" fmla="*/ 127 h 1281"/>
                  <a:gd name="T8" fmla="*/ 532 w 1384"/>
                  <a:gd name="T9" fmla="*/ 1235 h 1281"/>
                  <a:gd name="T10" fmla="*/ 1353 w 1384"/>
                  <a:gd name="T11" fmla="*/ 1235 h 1281"/>
                  <a:gd name="T12" fmla="*/ 1353 w 1384"/>
                  <a:gd name="T13" fmla="*/ 1281 h 1281"/>
                  <a:gd name="T14" fmla="*/ 512 w 1384"/>
                  <a:gd name="T15" fmla="*/ 1281 h 1281"/>
                  <a:gd name="T16" fmla="*/ 512 w 1384"/>
                  <a:gd name="T17" fmla="*/ 1281 h 1281"/>
                  <a:gd name="T18" fmla="*/ 462 w 1384"/>
                  <a:gd name="T19" fmla="*/ 1262 h 1281"/>
                  <a:gd name="T20" fmla="*/ 285 w 1384"/>
                  <a:gd name="T21" fmla="*/ 158 h 1281"/>
                  <a:gd name="T22" fmla="*/ 29 w 1384"/>
                  <a:gd name="T23" fmla="*/ 54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84" h="1281">
                    <a:moveTo>
                      <a:pt x="29" y="54"/>
                    </a:moveTo>
                    <a:cubicBezTo>
                      <a:pt x="0" y="44"/>
                      <a:pt x="16" y="0"/>
                      <a:pt x="45" y="10"/>
                    </a:cubicBezTo>
                    <a:lnTo>
                      <a:pt x="324" y="109"/>
                    </a:lnTo>
                    <a:cubicBezTo>
                      <a:pt x="332" y="112"/>
                      <a:pt x="337" y="119"/>
                      <a:pt x="339" y="127"/>
                    </a:cubicBezTo>
                    <a:lnTo>
                      <a:pt x="532" y="1235"/>
                    </a:lnTo>
                    <a:lnTo>
                      <a:pt x="1353" y="1235"/>
                    </a:lnTo>
                    <a:cubicBezTo>
                      <a:pt x="1384" y="1235"/>
                      <a:pt x="1384" y="1281"/>
                      <a:pt x="1353" y="1281"/>
                    </a:cubicBezTo>
                    <a:lnTo>
                      <a:pt x="512" y="1281"/>
                    </a:lnTo>
                    <a:lnTo>
                      <a:pt x="512" y="1281"/>
                    </a:lnTo>
                    <a:cubicBezTo>
                      <a:pt x="501" y="1281"/>
                      <a:pt x="464" y="1273"/>
                      <a:pt x="462" y="1262"/>
                    </a:cubicBezTo>
                    <a:lnTo>
                      <a:pt x="285" y="158"/>
                    </a:ln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A9AB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7" name="Freeform 3830">
                <a:extLst>
                  <a:ext uri="{FF2B5EF4-FFF2-40B4-BE49-F238E27FC236}">
                    <a16:creationId xmlns:a16="http://schemas.microsoft.com/office/drawing/2014/main" id="{84D6E62F-F282-DB53-6ADC-F25676FD0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418" y="4822349"/>
                <a:ext cx="1530350" cy="1427163"/>
              </a:xfrm>
              <a:custGeom>
                <a:avLst/>
                <a:gdLst>
                  <a:gd name="T0" fmla="*/ 490 w 1340"/>
                  <a:gd name="T1" fmla="*/ 1250 h 1250"/>
                  <a:gd name="T2" fmla="*/ 1327 w 1340"/>
                  <a:gd name="T3" fmla="*/ 1249 h 1250"/>
                  <a:gd name="T4" fmla="*/ 1327 w 1340"/>
                  <a:gd name="T5" fmla="*/ 1229 h 1250"/>
                  <a:gd name="T6" fmla="*/ 494 w 1340"/>
                  <a:gd name="T7" fmla="*/ 1229 h 1250"/>
                  <a:gd name="T8" fmla="*/ 299 w 1340"/>
                  <a:gd name="T9" fmla="*/ 110 h 1250"/>
                  <a:gd name="T10" fmla="*/ 293 w 1340"/>
                  <a:gd name="T11" fmla="*/ 102 h 1250"/>
                  <a:gd name="T12" fmla="*/ 14 w 1340"/>
                  <a:gd name="T13" fmla="*/ 4 h 1250"/>
                  <a:gd name="T14" fmla="*/ 12 w 1340"/>
                  <a:gd name="T15" fmla="*/ 16 h 1250"/>
                  <a:gd name="T16" fmla="*/ 282 w 1340"/>
                  <a:gd name="T17" fmla="*/ 118 h 1250"/>
                  <a:gd name="T18" fmla="*/ 467 w 1340"/>
                  <a:gd name="T19" fmla="*/ 1242 h 1250"/>
                  <a:gd name="T20" fmla="*/ 477 w 1340"/>
                  <a:gd name="T21" fmla="*/ 1250 h 1250"/>
                  <a:gd name="T22" fmla="*/ 490 w 1340"/>
                  <a:gd name="T23" fmla="*/ 1250 h 1250"/>
                  <a:gd name="T24" fmla="*/ 490 w 1340"/>
                  <a:gd name="T25" fmla="*/ 1250 h 1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40" h="1250">
                    <a:moveTo>
                      <a:pt x="490" y="1250"/>
                    </a:moveTo>
                    <a:lnTo>
                      <a:pt x="1327" y="1249"/>
                    </a:lnTo>
                    <a:cubicBezTo>
                      <a:pt x="1340" y="1249"/>
                      <a:pt x="1340" y="1229"/>
                      <a:pt x="1327" y="1229"/>
                    </a:cubicBezTo>
                    <a:lnTo>
                      <a:pt x="494" y="1229"/>
                    </a:lnTo>
                    <a:lnTo>
                      <a:pt x="299" y="110"/>
                    </a:lnTo>
                    <a:cubicBezTo>
                      <a:pt x="298" y="107"/>
                      <a:pt x="296" y="104"/>
                      <a:pt x="293" y="102"/>
                    </a:cubicBezTo>
                    <a:lnTo>
                      <a:pt x="14" y="4"/>
                    </a:lnTo>
                    <a:cubicBezTo>
                      <a:pt x="1" y="0"/>
                      <a:pt x="0" y="12"/>
                      <a:pt x="12" y="16"/>
                    </a:cubicBezTo>
                    <a:lnTo>
                      <a:pt x="282" y="118"/>
                    </a:lnTo>
                    <a:lnTo>
                      <a:pt x="467" y="1242"/>
                    </a:lnTo>
                    <a:cubicBezTo>
                      <a:pt x="468" y="1247"/>
                      <a:pt x="472" y="1250"/>
                      <a:pt x="477" y="1250"/>
                    </a:cubicBezTo>
                    <a:lnTo>
                      <a:pt x="490" y="1250"/>
                    </a:lnTo>
                    <a:lnTo>
                      <a:pt x="490" y="1250"/>
                    </a:lnTo>
                  </a:path>
                </a:pathLst>
              </a:custGeom>
              <a:solidFill>
                <a:srgbClr val="E9E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8" name="Oval 3831">
                <a:extLst>
                  <a:ext uri="{FF2B5EF4-FFF2-40B4-BE49-F238E27FC236}">
                    <a16:creationId xmlns:a16="http://schemas.microsoft.com/office/drawing/2014/main" id="{D48BF01C-0C2B-9F0D-E8F2-9D38404E9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568" y="6200299"/>
                <a:ext cx="271463" cy="269875"/>
              </a:xfrm>
              <a:prstGeom prst="ellipse">
                <a:avLst/>
              </a:prstGeom>
              <a:solidFill>
                <a:srgbClr val="6F7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9" name="Oval 3832">
                <a:extLst>
                  <a:ext uri="{FF2B5EF4-FFF2-40B4-BE49-F238E27FC236}">
                    <a16:creationId xmlns:a16="http://schemas.microsoft.com/office/drawing/2014/main" id="{39EE8C58-DF7E-CAFC-BC64-57E91D598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656" y="6265387"/>
                <a:ext cx="141288" cy="141288"/>
              </a:xfrm>
              <a:prstGeom prst="ellipse">
                <a:avLst/>
              </a:prstGeom>
              <a:solidFill>
                <a:srgbClr val="BE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0" name="Oval 3833">
                <a:extLst>
                  <a:ext uri="{FF2B5EF4-FFF2-40B4-BE49-F238E27FC236}">
                    <a16:creationId xmlns:a16="http://schemas.microsoft.com/office/drawing/2014/main" id="{C99AF677-80A8-6399-2E0B-F0DB23A40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931" y="6306662"/>
                <a:ext cx="58738" cy="58738"/>
              </a:xfrm>
              <a:prstGeom prst="ellipse">
                <a:avLst/>
              </a:prstGeom>
              <a:solidFill>
                <a:srgbClr val="6F7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1" name="Oval 3834">
                <a:extLst>
                  <a:ext uri="{FF2B5EF4-FFF2-40B4-BE49-F238E27FC236}">
                    <a16:creationId xmlns:a16="http://schemas.microsoft.com/office/drawing/2014/main" id="{C6E86D30-21BF-90D5-34FC-C6864A1AC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056" y="6200299"/>
                <a:ext cx="271463" cy="269875"/>
              </a:xfrm>
              <a:prstGeom prst="ellipse">
                <a:avLst/>
              </a:prstGeom>
              <a:solidFill>
                <a:srgbClr val="6F7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2" name="Oval 3835">
                <a:extLst>
                  <a:ext uri="{FF2B5EF4-FFF2-40B4-BE49-F238E27FC236}">
                    <a16:creationId xmlns:a16="http://schemas.microsoft.com/office/drawing/2014/main" id="{BB5B2A90-0139-6593-4400-41EA4EF38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143" y="6265387"/>
                <a:ext cx="142875" cy="141288"/>
              </a:xfrm>
              <a:prstGeom prst="ellipse">
                <a:avLst/>
              </a:prstGeom>
              <a:solidFill>
                <a:srgbClr val="BEC0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3" name="Oval 3836">
                <a:extLst>
                  <a:ext uri="{FF2B5EF4-FFF2-40B4-BE49-F238E27FC236}">
                    <a16:creationId xmlns:a16="http://schemas.microsoft.com/office/drawing/2014/main" id="{5F38AF3A-4D94-9F58-CAEB-73539A91C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418" y="6306662"/>
                <a:ext cx="58738" cy="58738"/>
              </a:xfrm>
              <a:prstGeom prst="ellipse">
                <a:avLst/>
              </a:prstGeom>
              <a:solidFill>
                <a:srgbClr val="6F7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4" name="Oval 3837">
                <a:extLst>
                  <a:ext uri="{FF2B5EF4-FFF2-40B4-BE49-F238E27FC236}">
                    <a16:creationId xmlns:a16="http://schemas.microsoft.com/office/drawing/2014/main" id="{4AAB19B7-98B4-3B28-B925-4B8A77798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581" y="4752499"/>
                <a:ext cx="166688" cy="165100"/>
              </a:xfrm>
              <a:prstGeom prst="ellipse">
                <a:avLst/>
              </a:prstGeom>
              <a:solidFill>
                <a:srgbClr val="00AE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5" name="Oval 3838">
                <a:extLst>
                  <a:ext uri="{FF2B5EF4-FFF2-40B4-BE49-F238E27FC236}">
                    <a16:creationId xmlns:a16="http://schemas.microsoft.com/office/drawing/2014/main" id="{600AA489-8157-E373-E5F9-67B92DB92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393" y="4774724"/>
                <a:ext cx="119063" cy="120650"/>
              </a:xfrm>
              <a:prstGeom prst="ellipse">
                <a:avLst/>
              </a:prstGeom>
              <a:solidFill>
                <a:srgbClr val="A9AB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6" name="Freeform 3839">
                <a:extLst>
                  <a:ext uri="{FF2B5EF4-FFF2-40B4-BE49-F238E27FC236}">
                    <a16:creationId xmlns:a16="http://schemas.microsoft.com/office/drawing/2014/main" id="{0FA3FD8D-FBFE-2BA4-62B7-1FE344BDD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918" y="4785837"/>
                <a:ext cx="84138" cy="85725"/>
              </a:xfrm>
              <a:custGeom>
                <a:avLst/>
                <a:gdLst>
                  <a:gd name="T0" fmla="*/ 44 w 73"/>
                  <a:gd name="T1" fmla="*/ 0 h 76"/>
                  <a:gd name="T2" fmla="*/ 73 w 73"/>
                  <a:gd name="T3" fmla="*/ 11 h 76"/>
                  <a:gd name="T4" fmla="*/ 14 w 73"/>
                  <a:gd name="T5" fmla="*/ 76 h 76"/>
                  <a:gd name="T6" fmla="*/ 0 w 73"/>
                  <a:gd name="T7" fmla="*/ 44 h 76"/>
                  <a:gd name="T8" fmla="*/ 44 w 73"/>
                  <a:gd name="T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6">
                    <a:moveTo>
                      <a:pt x="44" y="0"/>
                    </a:moveTo>
                    <a:cubicBezTo>
                      <a:pt x="55" y="0"/>
                      <a:pt x="65" y="4"/>
                      <a:pt x="73" y="11"/>
                    </a:cubicBezTo>
                    <a:lnTo>
                      <a:pt x="14" y="76"/>
                    </a:lnTo>
                    <a:cubicBezTo>
                      <a:pt x="5" y="68"/>
                      <a:pt x="0" y="56"/>
                      <a:pt x="0" y="44"/>
                    </a:cubicBezTo>
                    <a:cubicBezTo>
                      <a:pt x="0" y="19"/>
                      <a:pt x="19" y="0"/>
                      <a:pt x="44" y="0"/>
                    </a:cubicBezTo>
                    <a:close/>
                  </a:path>
                </a:pathLst>
              </a:custGeom>
              <a:solidFill>
                <a:srgbClr val="E9E9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</p:grpSp>
      </p:grpSp>
      <p:pic>
        <p:nvPicPr>
          <p:cNvPr id="48" name="Picture 47" descr="A picture containing text, clipart, tableware, plate&#10;&#10;Description automatically generated">
            <a:extLst>
              <a:ext uri="{FF2B5EF4-FFF2-40B4-BE49-F238E27FC236}">
                <a16:creationId xmlns:a16="http://schemas.microsoft.com/office/drawing/2014/main" id="{78A0BE92-2DD8-A7B4-DB81-CDC21AB027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4096" y="3115025"/>
            <a:ext cx="3231039" cy="1462541"/>
          </a:xfrm>
          <a:prstGeom prst="rect">
            <a:avLst/>
          </a:prstGeom>
        </p:spPr>
      </p:pic>
      <p:sp>
        <p:nvSpPr>
          <p:cNvPr id="51" name="任意多边形: 形状 51">
            <a:extLst>
              <a:ext uri="{FF2B5EF4-FFF2-40B4-BE49-F238E27FC236}">
                <a16:creationId xmlns:a16="http://schemas.microsoft.com/office/drawing/2014/main" id="{9478593C-649C-17AA-F826-9F053CE73833}"/>
              </a:ext>
            </a:extLst>
          </p:cNvPr>
          <p:cNvSpPr/>
          <p:nvPr/>
        </p:nvSpPr>
        <p:spPr>
          <a:xfrm>
            <a:off x="1917784" y="252738"/>
            <a:ext cx="8498676" cy="1903395"/>
          </a:xfrm>
          <a:custGeom>
            <a:avLst/>
            <a:gdLst>
              <a:gd name="connsiteX0" fmla="*/ 629291 w 8498676"/>
              <a:gd name="connsiteY0" fmla="*/ 0 h 1903395"/>
              <a:gd name="connsiteX1" fmla="*/ 1074266 w 8498676"/>
              <a:gd name="connsiteY1" fmla="*/ 111516 h 1903395"/>
              <a:gd name="connsiteX2" fmla="*/ 1081796 w 8498676"/>
              <a:gd name="connsiteY2" fmla="*/ 117037 h 1903395"/>
              <a:gd name="connsiteX3" fmla="*/ 1089327 w 8498676"/>
              <a:gd name="connsiteY3" fmla="*/ 111516 h 1903395"/>
              <a:gd name="connsiteX4" fmla="*/ 1534302 w 8498676"/>
              <a:gd name="connsiteY4" fmla="*/ 0 h 1903395"/>
              <a:gd name="connsiteX5" fmla="*/ 1979278 w 8498676"/>
              <a:gd name="connsiteY5" fmla="*/ 111516 h 1903395"/>
              <a:gd name="connsiteX6" fmla="*/ 1986810 w 8498676"/>
              <a:gd name="connsiteY6" fmla="*/ 117037 h 1903395"/>
              <a:gd name="connsiteX7" fmla="*/ 1994340 w 8498676"/>
              <a:gd name="connsiteY7" fmla="*/ 111516 h 1903395"/>
              <a:gd name="connsiteX8" fmla="*/ 2439315 w 8498676"/>
              <a:gd name="connsiteY8" fmla="*/ 0 h 1903395"/>
              <a:gd name="connsiteX9" fmla="*/ 2884291 w 8498676"/>
              <a:gd name="connsiteY9" fmla="*/ 111516 h 1903395"/>
              <a:gd name="connsiteX10" fmla="*/ 2891821 w 8498676"/>
              <a:gd name="connsiteY10" fmla="*/ 117037 h 1903395"/>
              <a:gd name="connsiteX11" fmla="*/ 2899352 w 8498676"/>
              <a:gd name="connsiteY11" fmla="*/ 111516 h 1903395"/>
              <a:gd name="connsiteX12" fmla="*/ 3344327 w 8498676"/>
              <a:gd name="connsiteY12" fmla="*/ 0 h 1903395"/>
              <a:gd name="connsiteX13" fmla="*/ 3789303 w 8498676"/>
              <a:gd name="connsiteY13" fmla="*/ 111516 h 1903395"/>
              <a:gd name="connsiteX14" fmla="*/ 3796835 w 8498676"/>
              <a:gd name="connsiteY14" fmla="*/ 117037 h 1903395"/>
              <a:gd name="connsiteX15" fmla="*/ 3804365 w 8498676"/>
              <a:gd name="connsiteY15" fmla="*/ 111516 h 1903395"/>
              <a:gd name="connsiteX16" fmla="*/ 4249340 w 8498676"/>
              <a:gd name="connsiteY16" fmla="*/ 0 h 1903395"/>
              <a:gd name="connsiteX17" fmla="*/ 4694316 w 8498676"/>
              <a:gd name="connsiteY17" fmla="*/ 111516 h 1903395"/>
              <a:gd name="connsiteX18" fmla="*/ 4701846 w 8498676"/>
              <a:gd name="connsiteY18" fmla="*/ 117037 h 1903395"/>
              <a:gd name="connsiteX19" fmla="*/ 4709376 w 8498676"/>
              <a:gd name="connsiteY19" fmla="*/ 111516 h 1903395"/>
              <a:gd name="connsiteX20" fmla="*/ 5154352 w 8498676"/>
              <a:gd name="connsiteY20" fmla="*/ 0 h 1903395"/>
              <a:gd name="connsiteX21" fmla="*/ 5599328 w 8498676"/>
              <a:gd name="connsiteY21" fmla="*/ 111516 h 1903395"/>
              <a:gd name="connsiteX22" fmla="*/ 5606858 w 8498676"/>
              <a:gd name="connsiteY22" fmla="*/ 117037 h 1903395"/>
              <a:gd name="connsiteX23" fmla="*/ 5614388 w 8498676"/>
              <a:gd name="connsiteY23" fmla="*/ 111516 h 1903395"/>
              <a:gd name="connsiteX24" fmla="*/ 6059364 w 8498676"/>
              <a:gd name="connsiteY24" fmla="*/ 0 h 1903395"/>
              <a:gd name="connsiteX25" fmla="*/ 6504340 w 8498676"/>
              <a:gd name="connsiteY25" fmla="*/ 111516 h 1903395"/>
              <a:gd name="connsiteX26" fmla="*/ 6511868 w 8498676"/>
              <a:gd name="connsiteY26" fmla="*/ 117037 h 1903395"/>
              <a:gd name="connsiteX27" fmla="*/ 6519399 w 8498676"/>
              <a:gd name="connsiteY27" fmla="*/ 111516 h 1903395"/>
              <a:gd name="connsiteX28" fmla="*/ 6964374 w 8498676"/>
              <a:gd name="connsiteY28" fmla="*/ 0 h 1903395"/>
              <a:gd name="connsiteX29" fmla="*/ 7409350 w 8498676"/>
              <a:gd name="connsiteY29" fmla="*/ 111516 h 1903395"/>
              <a:gd name="connsiteX30" fmla="*/ 7416880 w 8498676"/>
              <a:gd name="connsiteY30" fmla="*/ 117037 h 1903395"/>
              <a:gd name="connsiteX31" fmla="*/ 7424409 w 8498676"/>
              <a:gd name="connsiteY31" fmla="*/ 111516 h 1903395"/>
              <a:gd name="connsiteX32" fmla="*/ 7869384 w 8498676"/>
              <a:gd name="connsiteY32" fmla="*/ 0 h 1903395"/>
              <a:gd name="connsiteX33" fmla="*/ 8498676 w 8498676"/>
              <a:gd name="connsiteY33" fmla="*/ 380739 h 1903395"/>
              <a:gd name="connsiteX34" fmla="*/ 8314360 w 8498676"/>
              <a:gd name="connsiteY34" fmla="*/ 649963 h 1903395"/>
              <a:gd name="connsiteX35" fmla="*/ 8281798 w 8498676"/>
              <a:gd name="connsiteY35" fmla="*/ 666218 h 1903395"/>
              <a:gd name="connsiteX36" fmla="*/ 8314360 w 8498676"/>
              <a:gd name="connsiteY36" fmla="*/ 682473 h 1903395"/>
              <a:gd name="connsiteX37" fmla="*/ 8498676 w 8498676"/>
              <a:gd name="connsiteY37" fmla="*/ 951697 h 1903395"/>
              <a:gd name="connsiteX38" fmla="*/ 8314360 w 8498676"/>
              <a:gd name="connsiteY38" fmla="*/ 1220920 h 1903395"/>
              <a:gd name="connsiteX39" fmla="*/ 8281797 w 8498676"/>
              <a:gd name="connsiteY39" fmla="*/ 1237176 h 1903395"/>
              <a:gd name="connsiteX40" fmla="*/ 8314360 w 8498676"/>
              <a:gd name="connsiteY40" fmla="*/ 1253431 h 1903395"/>
              <a:gd name="connsiteX41" fmla="*/ 8498676 w 8498676"/>
              <a:gd name="connsiteY41" fmla="*/ 1522655 h 1903395"/>
              <a:gd name="connsiteX42" fmla="*/ 7869384 w 8498676"/>
              <a:gd name="connsiteY42" fmla="*/ 1903395 h 1903395"/>
              <a:gd name="connsiteX43" fmla="*/ 7424409 w 8498676"/>
              <a:gd name="connsiteY43" fmla="*/ 1791878 h 1903395"/>
              <a:gd name="connsiteX44" fmla="*/ 7416876 w 8498676"/>
              <a:gd name="connsiteY44" fmla="*/ 1786355 h 1903395"/>
              <a:gd name="connsiteX45" fmla="*/ 7409343 w 8498676"/>
              <a:gd name="connsiteY45" fmla="*/ 1791878 h 1903395"/>
              <a:gd name="connsiteX46" fmla="*/ 6964367 w 8498676"/>
              <a:gd name="connsiteY46" fmla="*/ 1903395 h 1903395"/>
              <a:gd name="connsiteX47" fmla="*/ 6519391 w 8498676"/>
              <a:gd name="connsiteY47" fmla="*/ 1791878 h 1903395"/>
              <a:gd name="connsiteX48" fmla="*/ 6511862 w 8498676"/>
              <a:gd name="connsiteY48" fmla="*/ 1786357 h 1903395"/>
              <a:gd name="connsiteX49" fmla="*/ 6504332 w 8498676"/>
              <a:gd name="connsiteY49" fmla="*/ 1791878 h 1903395"/>
              <a:gd name="connsiteX50" fmla="*/ 6059357 w 8498676"/>
              <a:gd name="connsiteY50" fmla="*/ 1903395 h 1903395"/>
              <a:gd name="connsiteX51" fmla="*/ 5614381 w 8498676"/>
              <a:gd name="connsiteY51" fmla="*/ 1791878 h 1903395"/>
              <a:gd name="connsiteX52" fmla="*/ 5606851 w 8498676"/>
              <a:gd name="connsiteY52" fmla="*/ 1786357 h 1903395"/>
              <a:gd name="connsiteX53" fmla="*/ 5599321 w 8498676"/>
              <a:gd name="connsiteY53" fmla="*/ 1791878 h 1903395"/>
              <a:gd name="connsiteX54" fmla="*/ 5154345 w 8498676"/>
              <a:gd name="connsiteY54" fmla="*/ 1903395 h 1903395"/>
              <a:gd name="connsiteX55" fmla="*/ 4709369 w 8498676"/>
              <a:gd name="connsiteY55" fmla="*/ 1791878 h 1903395"/>
              <a:gd name="connsiteX56" fmla="*/ 4701840 w 8498676"/>
              <a:gd name="connsiteY56" fmla="*/ 1786357 h 1903395"/>
              <a:gd name="connsiteX57" fmla="*/ 4694310 w 8498676"/>
              <a:gd name="connsiteY57" fmla="*/ 1791878 h 1903395"/>
              <a:gd name="connsiteX58" fmla="*/ 4249335 w 8498676"/>
              <a:gd name="connsiteY58" fmla="*/ 1903395 h 1903395"/>
              <a:gd name="connsiteX59" fmla="*/ 3804359 w 8498676"/>
              <a:gd name="connsiteY59" fmla="*/ 1791878 h 1903395"/>
              <a:gd name="connsiteX60" fmla="*/ 3796829 w 8498676"/>
              <a:gd name="connsiteY60" fmla="*/ 1786357 h 1903395"/>
              <a:gd name="connsiteX61" fmla="*/ 3789300 w 8498676"/>
              <a:gd name="connsiteY61" fmla="*/ 1791878 h 1903395"/>
              <a:gd name="connsiteX62" fmla="*/ 3344323 w 8498676"/>
              <a:gd name="connsiteY62" fmla="*/ 1903395 h 1903395"/>
              <a:gd name="connsiteX63" fmla="*/ 2899347 w 8498676"/>
              <a:gd name="connsiteY63" fmla="*/ 1791878 h 1903395"/>
              <a:gd name="connsiteX64" fmla="*/ 2891818 w 8498676"/>
              <a:gd name="connsiteY64" fmla="*/ 1786357 h 1903395"/>
              <a:gd name="connsiteX65" fmla="*/ 2884288 w 8498676"/>
              <a:gd name="connsiteY65" fmla="*/ 1791878 h 1903395"/>
              <a:gd name="connsiteX66" fmla="*/ 2439313 w 8498676"/>
              <a:gd name="connsiteY66" fmla="*/ 1903395 h 1903395"/>
              <a:gd name="connsiteX67" fmla="*/ 1994337 w 8498676"/>
              <a:gd name="connsiteY67" fmla="*/ 1791878 h 1903395"/>
              <a:gd name="connsiteX68" fmla="*/ 1986807 w 8498676"/>
              <a:gd name="connsiteY68" fmla="*/ 1786357 h 1903395"/>
              <a:gd name="connsiteX69" fmla="*/ 1979276 w 8498676"/>
              <a:gd name="connsiteY69" fmla="*/ 1791878 h 1903395"/>
              <a:gd name="connsiteX70" fmla="*/ 1534301 w 8498676"/>
              <a:gd name="connsiteY70" fmla="*/ 1903395 h 1903395"/>
              <a:gd name="connsiteX71" fmla="*/ 1089325 w 8498676"/>
              <a:gd name="connsiteY71" fmla="*/ 1791878 h 1903395"/>
              <a:gd name="connsiteX72" fmla="*/ 1081796 w 8498676"/>
              <a:gd name="connsiteY72" fmla="*/ 1786357 h 1903395"/>
              <a:gd name="connsiteX73" fmla="*/ 1074268 w 8498676"/>
              <a:gd name="connsiteY73" fmla="*/ 1791878 h 1903395"/>
              <a:gd name="connsiteX74" fmla="*/ 629291 w 8498676"/>
              <a:gd name="connsiteY74" fmla="*/ 1903395 h 1903395"/>
              <a:gd name="connsiteX75" fmla="*/ 0 w 8498676"/>
              <a:gd name="connsiteY75" fmla="*/ 1522655 h 1903395"/>
              <a:gd name="connsiteX76" fmla="*/ 184315 w 8498676"/>
              <a:gd name="connsiteY76" fmla="*/ 1253431 h 1903395"/>
              <a:gd name="connsiteX77" fmla="*/ 216878 w 8498676"/>
              <a:gd name="connsiteY77" fmla="*/ 1237176 h 1903395"/>
              <a:gd name="connsiteX78" fmla="*/ 184315 w 8498676"/>
              <a:gd name="connsiteY78" fmla="*/ 1220920 h 1903395"/>
              <a:gd name="connsiteX79" fmla="*/ 0 w 8498676"/>
              <a:gd name="connsiteY79" fmla="*/ 951697 h 1903395"/>
              <a:gd name="connsiteX80" fmla="*/ 184315 w 8498676"/>
              <a:gd name="connsiteY80" fmla="*/ 682473 h 1903395"/>
              <a:gd name="connsiteX81" fmla="*/ 216877 w 8498676"/>
              <a:gd name="connsiteY81" fmla="*/ 666218 h 1903395"/>
              <a:gd name="connsiteX82" fmla="*/ 184315 w 8498676"/>
              <a:gd name="connsiteY82" fmla="*/ 649963 h 1903395"/>
              <a:gd name="connsiteX83" fmla="*/ 0 w 8498676"/>
              <a:gd name="connsiteY83" fmla="*/ 380739 h 1903395"/>
              <a:gd name="connsiteX84" fmla="*/ 629291 w 8498676"/>
              <a:gd name="connsiteY84" fmla="*/ 0 h 1903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8498676" h="1903395" fill="none" extrusionOk="0">
                <a:moveTo>
                  <a:pt x="629291" y="0"/>
                </a:moveTo>
                <a:cubicBezTo>
                  <a:pt x="816731" y="-10006"/>
                  <a:pt x="973119" y="40125"/>
                  <a:pt x="1074266" y="111516"/>
                </a:cubicBezTo>
                <a:cubicBezTo>
                  <a:pt x="1077683" y="113619"/>
                  <a:pt x="1078362" y="113986"/>
                  <a:pt x="1081796" y="117037"/>
                </a:cubicBezTo>
                <a:cubicBezTo>
                  <a:pt x="1084934" y="114206"/>
                  <a:pt x="1087210" y="113519"/>
                  <a:pt x="1089327" y="111516"/>
                </a:cubicBezTo>
                <a:cubicBezTo>
                  <a:pt x="1182619" y="51314"/>
                  <a:pt x="1357082" y="7934"/>
                  <a:pt x="1534302" y="0"/>
                </a:cubicBezTo>
                <a:cubicBezTo>
                  <a:pt x="1725504" y="9119"/>
                  <a:pt x="1841616" y="61472"/>
                  <a:pt x="1979278" y="111516"/>
                </a:cubicBezTo>
                <a:cubicBezTo>
                  <a:pt x="1982947" y="113860"/>
                  <a:pt x="1984262" y="114923"/>
                  <a:pt x="1986810" y="117037"/>
                </a:cubicBezTo>
                <a:cubicBezTo>
                  <a:pt x="1989303" y="115582"/>
                  <a:pt x="1991451" y="113909"/>
                  <a:pt x="1994340" y="111516"/>
                </a:cubicBezTo>
                <a:cubicBezTo>
                  <a:pt x="2106485" y="73734"/>
                  <a:pt x="2258433" y="23172"/>
                  <a:pt x="2439315" y="0"/>
                </a:cubicBezTo>
                <a:cubicBezTo>
                  <a:pt x="2617650" y="4375"/>
                  <a:pt x="2776252" y="43674"/>
                  <a:pt x="2884291" y="111516"/>
                </a:cubicBezTo>
                <a:cubicBezTo>
                  <a:pt x="2885819" y="112935"/>
                  <a:pt x="2889512" y="115621"/>
                  <a:pt x="2891821" y="117037"/>
                </a:cubicBezTo>
                <a:cubicBezTo>
                  <a:pt x="2895064" y="114698"/>
                  <a:pt x="2897283" y="113268"/>
                  <a:pt x="2899352" y="111516"/>
                </a:cubicBezTo>
                <a:cubicBezTo>
                  <a:pt x="3012467" y="52735"/>
                  <a:pt x="3168070" y="5876"/>
                  <a:pt x="3344327" y="0"/>
                </a:cubicBezTo>
                <a:cubicBezTo>
                  <a:pt x="3496991" y="-13102"/>
                  <a:pt x="3688034" y="36355"/>
                  <a:pt x="3789303" y="111516"/>
                </a:cubicBezTo>
                <a:cubicBezTo>
                  <a:pt x="3790961" y="112475"/>
                  <a:pt x="3794982" y="115460"/>
                  <a:pt x="3796835" y="117037"/>
                </a:cubicBezTo>
                <a:cubicBezTo>
                  <a:pt x="3799507" y="114557"/>
                  <a:pt x="3802208" y="113042"/>
                  <a:pt x="3804365" y="111516"/>
                </a:cubicBezTo>
                <a:cubicBezTo>
                  <a:pt x="3892221" y="32857"/>
                  <a:pt x="4078790" y="-17962"/>
                  <a:pt x="4249340" y="0"/>
                </a:cubicBezTo>
                <a:cubicBezTo>
                  <a:pt x="4418245" y="30991"/>
                  <a:pt x="4597065" y="64056"/>
                  <a:pt x="4694316" y="111516"/>
                </a:cubicBezTo>
                <a:cubicBezTo>
                  <a:pt x="4696290" y="112844"/>
                  <a:pt x="4699796" y="115452"/>
                  <a:pt x="4701846" y="117037"/>
                </a:cubicBezTo>
                <a:cubicBezTo>
                  <a:pt x="4705332" y="114192"/>
                  <a:pt x="4707318" y="113386"/>
                  <a:pt x="4709376" y="111516"/>
                </a:cubicBezTo>
                <a:cubicBezTo>
                  <a:pt x="4834232" y="49463"/>
                  <a:pt x="4980630" y="-19911"/>
                  <a:pt x="5154352" y="0"/>
                </a:cubicBezTo>
                <a:cubicBezTo>
                  <a:pt x="5321976" y="12345"/>
                  <a:pt x="5482758" y="34198"/>
                  <a:pt x="5599328" y="111516"/>
                </a:cubicBezTo>
                <a:cubicBezTo>
                  <a:pt x="5603184" y="113876"/>
                  <a:pt x="5603242" y="114866"/>
                  <a:pt x="5606858" y="117037"/>
                </a:cubicBezTo>
                <a:cubicBezTo>
                  <a:pt x="5609004" y="115083"/>
                  <a:pt x="5613048" y="112979"/>
                  <a:pt x="5614388" y="111516"/>
                </a:cubicBezTo>
                <a:cubicBezTo>
                  <a:pt x="5743242" y="12634"/>
                  <a:pt x="5923295" y="-7806"/>
                  <a:pt x="6059364" y="0"/>
                </a:cubicBezTo>
                <a:cubicBezTo>
                  <a:pt x="6234344" y="-5985"/>
                  <a:pt x="6409066" y="22382"/>
                  <a:pt x="6504340" y="111516"/>
                </a:cubicBezTo>
                <a:cubicBezTo>
                  <a:pt x="6506887" y="113610"/>
                  <a:pt x="6508835" y="114785"/>
                  <a:pt x="6511868" y="117037"/>
                </a:cubicBezTo>
                <a:cubicBezTo>
                  <a:pt x="6513987" y="115450"/>
                  <a:pt x="6515746" y="114323"/>
                  <a:pt x="6519399" y="111516"/>
                </a:cubicBezTo>
                <a:cubicBezTo>
                  <a:pt x="6602813" y="32555"/>
                  <a:pt x="6794533" y="-3640"/>
                  <a:pt x="6964374" y="0"/>
                </a:cubicBezTo>
                <a:cubicBezTo>
                  <a:pt x="7135338" y="11912"/>
                  <a:pt x="7298548" y="27837"/>
                  <a:pt x="7409350" y="111516"/>
                </a:cubicBezTo>
                <a:cubicBezTo>
                  <a:pt x="7411792" y="113642"/>
                  <a:pt x="7413214" y="114551"/>
                  <a:pt x="7416880" y="117037"/>
                </a:cubicBezTo>
                <a:cubicBezTo>
                  <a:pt x="7419943" y="114782"/>
                  <a:pt x="7422628" y="112553"/>
                  <a:pt x="7424409" y="111516"/>
                </a:cubicBezTo>
                <a:cubicBezTo>
                  <a:pt x="7536246" y="34076"/>
                  <a:pt x="7698426" y="36654"/>
                  <a:pt x="7869384" y="0"/>
                </a:cubicBezTo>
                <a:cubicBezTo>
                  <a:pt x="8253294" y="-30265"/>
                  <a:pt x="8508814" y="162480"/>
                  <a:pt x="8498676" y="380739"/>
                </a:cubicBezTo>
                <a:cubicBezTo>
                  <a:pt x="8522227" y="492640"/>
                  <a:pt x="8433397" y="607632"/>
                  <a:pt x="8314360" y="649963"/>
                </a:cubicBezTo>
                <a:cubicBezTo>
                  <a:pt x="8304630" y="653843"/>
                  <a:pt x="8290704" y="660540"/>
                  <a:pt x="8281798" y="666218"/>
                </a:cubicBezTo>
                <a:cubicBezTo>
                  <a:pt x="8291560" y="669313"/>
                  <a:pt x="8299103" y="675051"/>
                  <a:pt x="8314360" y="682473"/>
                </a:cubicBezTo>
                <a:cubicBezTo>
                  <a:pt x="8429084" y="757962"/>
                  <a:pt x="8509800" y="842381"/>
                  <a:pt x="8498676" y="951697"/>
                </a:cubicBezTo>
                <a:cubicBezTo>
                  <a:pt x="8494602" y="1063426"/>
                  <a:pt x="8444769" y="1148127"/>
                  <a:pt x="8314360" y="1220920"/>
                </a:cubicBezTo>
                <a:cubicBezTo>
                  <a:pt x="8306765" y="1222758"/>
                  <a:pt x="8293127" y="1229865"/>
                  <a:pt x="8281797" y="1237176"/>
                </a:cubicBezTo>
                <a:cubicBezTo>
                  <a:pt x="8296479" y="1246121"/>
                  <a:pt x="8307674" y="1248194"/>
                  <a:pt x="8314360" y="1253431"/>
                </a:cubicBezTo>
                <a:cubicBezTo>
                  <a:pt x="8421730" y="1323435"/>
                  <a:pt x="8485050" y="1396271"/>
                  <a:pt x="8498676" y="1522655"/>
                </a:cubicBezTo>
                <a:cubicBezTo>
                  <a:pt x="8532312" y="1711859"/>
                  <a:pt x="8206794" y="1944170"/>
                  <a:pt x="7869384" y="1903395"/>
                </a:cubicBezTo>
                <a:cubicBezTo>
                  <a:pt x="7701900" y="1892330"/>
                  <a:pt x="7553483" y="1836519"/>
                  <a:pt x="7424409" y="1791878"/>
                </a:cubicBezTo>
                <a:cubicBezTo>
                  <a:pt x="7422333" y="1790463"/>
                  <a:pt x="7419850" y="1788818"/>
                  <a:pt x="7416876" y="1786355"/>
                </a:cubicBezTo>
                <a:cubicBezTo>
                  <a:pt x="7414828" y="1788154"/>
                  <a:pt x="7412491" y="1789390"/>
                  <a:pt x="7409343" y="1791878"/>
                </a:cubicBezTo>
                <a:cubicBezTo>
                  <a:pt x="7272592" y="1848833"/>
                  <a:pt x="7114026" y="1899238"/>
                  <a:pt x="6964367" y="1903395"/>
                </a:cubicBezTo>
                <a:cubicBezTo>
                  <a:pt x="6808132" y="1920160"/>
                  <a:pt x="6611237" y="1859293"/>
                  <a:pt x="6519391" y="1791878"/>
                </a:cubicBezTo>
                <a:cubicBezTo>
                  <a:pt x="6515688" y="1789394"/>
                  <a:pt x="6514711" y="1788763"/>
                  <a:pt x="6511862" y="1786357"/>
                </a:cubicBezTo>
                <a:cubicBezTo>
                  <a:pt x="6508550" y="1788500"/>
                  <a:pt x="6507603" y="1789490"/>
                  <a:pt x="6504332" y="1791878"/>
                </a:cubicBezTo>
                <a:cubicBezTo>
                  <a:pt x="6357606" y="1881915"/>
                  <a:pt x="6238395" y="1924690"/>
                  <a:pt x="6059357" y="1903395"/>
                </a:cubicBezTo>
                <a:cubicBezTo>
                  <a:pt x="5911064" y="1883295"/>
                  <a:pt x="5697784" y="1855666"/>
                  <a:pt x="5614381" y="1791878"/>
                </a:cubicBezTo>
                <a:cubicBezTo>
                  <a:pt x="5610614" y="1789463"/>
                  <a:pt x="5610304" y="1789331"/>
                  <a:pt x="5606851" y="1786357"/>
                </a:cubicBezTo>
                <a:cubicBezTo>
                  <a:pt x="5603003" y="1788825"/>
                  <a:pt x="5602153" y="1790180"/>
                  <a:pt x="5599321" y="1791878"/>
                </a:cubicBezTo>
                <a:cubicBezTo>
                  <a:pt x="5488212" y="1855920"/>
                  <a:pt x="5314780" y="1888000"/>
                  <a:pt x="5154345" y="1903395"/>
                </a:cubicBezTo>
                <a:cubicBezTo>
                  <a:pt x="4976045" y="1901791"/>
                  <a:pt x="4811269" y="1873962"/>
                  <a:pt x="4709369" y="1791878"/>
                </a:cubicBezTo>
                <a:cubicBezTo>
                  <a:pt x="4707863" y="1790359"/>
                  <a:pt x="4705026" y="1788624"/>
                  <a:pt x="4701840" y="1786357"/>
                </a:cubicBezTo>
                <a:cubicBezTo>
                  <a:pt x="4698218" y="1788659"/>
                  <a:pt x="4695964" y="1790258"/>
                  <a:pt x="4694310" y="1791878"/>
                </a:cubicBezTo>
                <a:cubicBezTo>
                  <a:pt x="4558019" y="1877963"/>
                  <a:pt x="4407436" y="1904492"/>
                  <a:pt x="4249335" y="1903395"/>
                </a:cubicBezTo>
                <a:cubicBezTo>
                  <a:pt x="4084155" y="1924742"/>
                  <a:pt x="3939521" y="1873155"/>
                  <a:pt x="3804359" y="1791878"/>
                </a:cubicBezTo>
                <a:cubicBezTo>
                  <a:pt x="3800647" y="1789372"/>
                  <a:pt x="3798538" y="1787703"/>
                  <a:pt x="3796829" y="1786357"/>
                </a:cubicBezTo>
                <a:cubicBezTo>
                  <a:pt x="3793250" y="1788475"/>
                  <a:pt x="3792602" y="1789770"/>
                  <a:pt x="3789300" y="1791878"/>
                </a:cubicBezTo>
                <a:cubicBezTo>
                  <a:pt x="3690897" y="1892401"/>
                  <a:pt x="3496589" y="1918472"/>
                  <a:pt x="3344323" y="1903395"/>
                </a:cubicBezTo>
                <a:cubicBezTo>
                  <a:pt x="3161969" y="1911481"/>
                  <a:pt x="3012428" y="1868538"/>
                  <a:pt x="2899347" y="1791878"/>
                </a:cubicBezTo>
                <a:cubicBezTo>
                  <a:pt x="2896048" y="1789761"/>
                  <a:pt x="2893640" y="1787973"/>
                  <a:pt x="2891818" y="1786357"/>
                </a:cubicBezTo>
                <a:cubicBezTo>
                  <a:pt x="2890356" y="1787833"/>
                  <a:pt x="2885889" y="1790661"/>
                  <a:pt x="2884288" y="1791878"/>
                </a:cubicBezTo>
                <a:cubicBezTo>
                  <a:pt x="2776665" y="1886025"/>
                  <a:pt x="2579321" y="1907205"/>
                  <a:pt x="2439313" y="1903395"/>
                </a:cubicBezTo>
                <a:cubicBezTo>
                  <a:pt x="2239636" y="1921202"/>
                  <a:pt x="2075595" y="1862543"/>
                  <a:pt x="1994337" y="1791878"/>
                </a:cubicBezTo>
                <a:cubicBezTo>
                  <a:pt x="1992349" y="1790269"/>
                  <a:pt x="1989247" y="1788704"/>
                  <a:pt x="1986807" y="1786357"/>
                </a:cubicBezTo>
                <a:cubicBezTo>
                  <a:pt x="1983155" y="1788816"/>
                  <a:pt x="1981941" y="1790423"/>
                  <a:pt x="1979276" y="1791878"/>
                </a:cubicBezTo>
                <a:cubicBezTo>
                  <a:pt x="1857243" y="1852780"/>
                  <a:pt x="1701068" y="1916372"/>
                  <a:pt x="1534301" y="1903395"/>
                </a:cubicBezTo>
                <a:cubicBezTo>
                  <a:pt x="1356430" y="1904450"/>
                  <a:pt x="1186666" y="1858042"/>
                  <a:pt x="1089325" y="1791878"/>
                </a:cubicBezTo>
                <a:cubicBezTo>
                  <a:pt x="1087697" y="1790235"/>
                  <a:pt x="1084366" y="1788217"/>
                  <a:pt x="1081796" y="1786357"/>
                </a:cubicBezTo>
                <a:cubicBezTo>
                  <a:pt x="1079622" y="1787989"/>
                  <a:pt x="1077420" y="1789909"/>
                  <a:pt x="1074268" y="1791878"/>
                </a:cubicBezTo>
                <a:cubicBezTo>
                  <a:pt x="959782" y="1880416"/>
                  <a:pt x="801965" y="1896791"/>
                  <a:pt x="629291" y="1903395"/>
                </a:cubicBezTo>
                <a:cubicBezTo>
                  <a:pt x="317111" y="1936590"/>
                  <a:pt x="-1135" y="1764941"/>
                  <a:pt x="0" y="1522655"/>
                </a:cubicBezTo>
                <a:cubicBezTo>
                  <a:pt x="-12533" y="1398137"/>
                  <a:pt x="76227" y="1316392"/>
                  <a:pt x="184315" y="1253431"/>
                </a:cubicBezTo>
                <a:cubicBezTo>
                  <a:pt x="192579" y="1247398"/>
                  <a:pt x="207117" y="1240975"/>
                  <a:pt x="216878" y="1237176"/>
                </a:cubicBezTo>
                <a:cubicBezTo>
                  <a:pt x="201079" y="1231116"/>
                  <a:pt x="191870" y="1223261"/>
                  <a:pt x="184315" y="1220920"/>
                </a:cubicBezTo>
                <a:cubicBezTo>
                  <a:pt x="91471" y="1164134"/>
                  <a:pt x="12438" y="1057473"/>
                  <a:pt x="0" y="951697"/>
                </a:cubicBezTo>
                <a:cubicBezTo>
                  <a:pt x="-7243" y="857727"/>
                  <a:pt x="55373" y="755240"/>
                  <a:pt x="184315" y="682473"/>
                </a:cubicBezTo>
                <a:cubicBezTo>
                  <a:pt x="200494" y="675505"/>
                  <a:pt x="205213" y="670090"/>
                  <a:pt x="216877" y="666218"/>
                </a:cubicBezTo>
                <a:cubicBezTo>
                  <a:pt x="206827" y="663232"/>
                  <a:pt x="199951" y="658667"/>
                  <a:pt x="184315" y="649963"/>
                </a:cubicBezTo>
                <a:cubicBezTo>
                  <a:pt x="63293" y="576197"/>
                  <a:pt x="-22200" y="477695"/>
                  <a:pt x="0" y="380739"/>
                </a:cubicBezTo>
                <a:cubicBezTo>
                  <a:pt x="-29263" y="189522"/>
                  <a:pt x="261469" y="-48358"/>
                  <a:pt x="629291" y="0"/>
                </a:cubicBezTo>
                <a:close/>
              </a:path>
              <a:path w="8498676" h="1903395" stroke="0" extrusionOk="0">
                <a:moveTo>
                  <a:pt x="629291" y="0"/>
                </a:moveTo>
                <a:cubicBezTo>
                  <a:pt x="806904" y="-5554"/>
                  <a:pt x="945979" y="66990"/>
                  <a:pt x="1074266" y="111516"/>
                </a:cubicBezTo>
                <a:cubicBezTo>
                  <a:pt x="1076553" y="113316"/>
                  <a:pt x="1077932" y="114622"/>
                  <a:pt x="1081796" y="117037"/>
                </a:cubicBezTo>
                <a:cubicBezTo>
                  <a:pt x="1084020" y="115091"/>
                  <a:pt x="1087447" y="112846"/>
                  <a:pt x="1089327" y="111516"/>
                </a:cubicBezTo>
                <a:cubicBezTo>
                  <a:pt x="1217511" y="15298"/>
                  <a:pt x="1399967" y="5543"/>
                  <a:pt x="1534302" y="0"/>
                </a:cubicBezTo>
                <a:cubicBezTo>
                  <a:pt x="1700157" y="-12594"/>
                  <a:pt x="1842288" y="54538"/>
                  <a:pt x="1979278" y="111516"/>
                </a:cubicBezTo>
                <a:cubicBezTo>
                  <a:pt x="1980735" y="113034"/>
                  <a:pt x="1984370" y="115786"/>
                  <a:pt x="1986810" y="117037"/>
                </a:cubicBezTo>
                <a:cubicBezTo>
                  <a:pt x="1988838" y="115371"/>
                  <a:pt x="1991151" y="113964"/>
                  <a:pt x="1994340" y="111516"/>
                </a:cubicBezTo>
                <a:cubicBezTo>
                  <a:pt x="2120029" y="50151"/>
                  <a:pt x="2298506" y="-11213"/>
                  <a:pt x="2439315" y="0"/>
                </a:cubicBezTo>
                <a:cubicBezTo>
                  <a:pt x="2592759" y="13258"/>
                  <a:pt x="2745107" y="33649"/>
                  <a:pt x="2884291" y="111516"/>
                </a:cubicBezTo>
                <a:cubicBezTo>
                  <a:pt x="2886494" y="112883"/>
                  <a:pt x="2889652" y="115366"/>
                  <a:pt x="2891821" y="117037"/>
                </a:cubicBezTo>
                <a:cubicBezTo>
                  <a:pt x="2893451" y="115437"/>
                  <a:pt x="2897809" y="112795"/>
                  <a:pt x="2899352" y="111516"/>
                </a:cubicBezTo>
                <a:cubicBezTo>
                  <a:pt x="3011282" y="73651"/>
                  <a:pt x="3156628" y="15760"/>
                  <a:pt x="3344327" y="0"/>
                </a:cubicBezTo>
                <a:cubicBezTo>
                  <a:pt x="3514847" y="-8429"/>
                  <a:pt x="3693946" y="59244"/>
                  <a:pt x="3789303" y="111516"/>
                </a:cubicBezTo>
                <a:cubicBezTo>
                  <a:pt x="3792720" y="113787"/>
                  <a:pt x="3794309" y="115068"/>
                  <a:pt x="3796835" y="117037"/>
                </a:cubicBezTo>
                <a:cubicBezTo>
                  <a:pt x="3798716" y="115092"/>
                  <a:pt x="3801993" y="112861"/>
                  <a:pt x="3804365" y="111516"/>
                </a:cubicBezTo>
                <a:cubicBezTo>
                  <a:pt x="3914444" y="35761"/>
                  <a:pt x="4052193" y="-6536"/>
                  <a:pt x="4249340" y="0"/>
                </a:cubicBezTo>
                <a:cubicBezTo>
                  <a:pt x="4403132" y="16207"/>
                  <a:pt x="4583714" y="47142"/>
                  <a:pt x="4694316" y="111516"/>
                </a:cubicBezTo>
                <a:cubicBezTo>
                  <a:pt x="4696364" y="112759"/>
                  <a:pt x="4699680" y="115100"/>
                  <a:pt x="4701846" y="117037"/>
                </a:cubicBezTo>
                <a:cubicBezTo>
                  <a:pt x="4703804" y="115285"/>
                  <a:pt x="4707115" y="112610"/>
                  <a:pt x="4709376" y="111516"/>
                </a:cubicBezTo>
                <a:cubicBezTo>
                  <a:pt x="4823898" y="78474"/>
                  <a:pt x="4942857" y="-15124"/>
                  <a:pt x="5154352" y="0"/>
                </a:cubicBezTo>
                <a:cubicBezTo>
                  <a:pt x="5340098" y="-20762"/>
                  <a:pt x="5495231" y="55406"/>
                  <a:pt x="5599328" y="111516"/>
                </a:cubicBezTo>
                <a:cubicBezTo>
                  <a:pt x="5601817" y="113599"/>
                  <a:pt x="5605118" y="115400"/>
                  <a:pt x="5606858" y="117037"/>
                </a:cubicBezTo>
                <a:cubicBezTo>
                  <a:pt x="5609704" y="114722"/>
                  <a:pt x="5612484" y="112455"/>
                  <a:pt x="5614388" y="111516"/>
                </a:cubicBezTo>
                <a:cubicBezTo>
                  <a:pt x="5713361" y="59806"/>
                  <a:pt x="5887683" y="-16736"/>
                  <a:pt x="6059364" y="0"/>
                </a:cubicBezTo>
                <a:cubicBezTo>
                  <a:pt x="6263486" y="-1441"/>
                  <a:pt x="6398233" y="44880"/>
                  <a:pt x="6504340" y="111516"/>
                </a:cubicBezTo>
                <a:cubicBezTo>
                  <a:pt x="6506616" y="113140"/>
                  <a:pt x="6509716" y="115769"/>
                  <a:pt x="6511868" y="117037"/>
                </a:cubicBezTo>
                <a:cubicBezTo>
                  <a:pt x="6514160" y="115366"/>
                  <a:pt x="6516841" y="113258"/>
                  <a:pt x="6519399" y="111516"/>
                </a:cubicBezTo>
                <a:cubicBezTo>
                  <a:pt x="6659716" y="51487"/>
                  <a:pt x="6772459" y="-10596"/>
                  <a:pt x="6964374" y="0"/>
                </a:cubicBezTo>
                <a:cubicBezTo>
                  <a:pt x="7142626" y="-2307"/>
                  <a:pt x="7303416" y="11002"/>
                  <a:pt x="7409350" y="111516"/>
                </a:cubicBezTo>
                <a:cubicBezTo>
                  <a:pt x="7412727" y="114017"/>
                  <a:pt x="7414596" y="114947"/>
                  <a:pt x="7416880" y="117037"/>
                </a:cubicBezTo>
                <a:cubicBezTo>
                  <a:pt x="7419172" y="115895"/>
                  <a:pt x="7420800" y="114407"/>
                  <a:pt x="7424409" y="111516"/>
                </a:cubicBezTo>
                <a:cubicBezTo>
                  <a:pt x="7563592" y="39013"/>
                  <a:pt x="7678459" y="8703"/>
                  <a:pt x="7869384" y="0"/>
                </a:cubicBezTo>
                <a:cubicBezTo>
                  <a:pt x="8216681" y="29551"/>
                  <a:pt x="8501658" y="165135"/>
                  <a:pt x="8498676" y="380739"/>
                </a:cubicBezTo>
                <a:cubicBezTo>
                  <a:pt x="8492546" y="468637"/>
                  <a:pt x="8424700" y="575770"/>
                  <a:pt x="8314360" y="649963"/>
                </a:cubicBezTo>
                <a:cubicBezTo>
                  <a:pt x="8300096" y="655344"/>
                  <a:pt x="8297303" y="656990"/>
                  <a:pt x="8281798" y="666218"/>
                </a:cubicBezTo>
                <a:cubicBezTo>
                  <a:pt x="8291153" y="669730"/>
                  <a:pt x="8304612" y="676002"/>
                  <a:pt x="8314360" y="682473"/>
                </a:cubicBezTo>
                <a:cubicBezTo>
                  <a:pt x="8451323" y="758714"/>
                  <a:pt x="8507733" y="864584"/>
                  <a:pt x="8498676" y="951697"/>
                </a:cubicBezTo>
                <a:cubicBezTo>
                  <a:pt x="8483317" y="1035767"/>
                  <a:pt x="8431853" y="1179844"/>
                  <a:pt x="8314360" y="1220920"/>
                </a:cubicBezTo>
                <a:cubicBezTo>
                  <a:pt x="8305962" y="1224751"/>
                  <a:pt x="8295416" y="1232247"/>
                  <a:pt x="8281797" y="1237176"/>
                </a:cubicBezTo>
                <a:cubicBezTo>
                  <a:pt x="8290270" y="1239868"/>
                  <a:pt x="8306665" y="1249853"/>
                  <a:pt x="8314360" y="1253431"/>
                </a:cubicBezTo>
                <a:cubicBezTo>
                  <a:pt x="8418255" y="1310131"/>
                  <a:pt x="8485033" y="1410175"/>
                  <a:pt x="8498676" y="1522655"/>
                </a:cubicBezTo>
                <a:cubicBezTo>
                  <a:pt x="8523922" y="1687081"/>
                  <a:pt x="8202478" y="1931703"/>
                  <a:pt x="7869384" y="1903395"/>
                </a:cubicBezTo>
                <a:cubicBezTo>
                  <a:pt x="7697239" y="1896823"/>
                  <a:pt x="7560306" y="1879231"/>
                  <a:pt x="7424409" y="1791878"/>
                </a:cubicBezTo>
                <a:cubicBezTo>
                  <a:pt x="7421836" y="1789419"/>
                  <a:pt x="7419946" y="1788520"/>
                  <a:pt x="7416876" y="1786355"/>
                </a:cubicBezTo>
                <a:cubicBezTo>
                  <a:pt x="7413371" y="1788519"/>
                  <a:pt x="7410928" y="1790570"/>
                  <a:pt x="7409343" y="1791878"/>
                </a:cubicBezTo>
                <a:cubicBezTo>
                  <a:pt x="7297441" y="1868650"/>
                  <a:pt x="7157372" y="1935862"/>
                  <a:pt x="6964367" y="1903395"/>
                </a:cubicBezTo>
                <a:cubicBezTo>
                  <a:pt x="6784517" y="1920923"/>
                  <a:pt x="6630914" y="1864250"/>
                  <a:pt x="6519391" y="1791878"/>
                </a:cubicBezTo>
                <a:cubicBezTo>
                  <a:pt x="6516959" y="1789952"/>
                  <a:pt x="6513661" y="1787127"/>
                  <a:pt x="6511862" y="1786357"/>
                </a:cubicBezTo>
                <a:cubicBezTo>
                  <a:pt x="6508793" y="1788335"/>
                  <a:pt x="6505990" y="1790309"/>
                  <a:pt x="6504332" y="1791878"/>
                </a:cubicBezTo>
                <a:cubicBezTo>
                  <a:pt x="6407910" y="1833899"/>
                  <a:pt x="6252422" y="1895946"/>
                  <a:pt x="6059357" y="1903395"/>
                </a:cubicBezTo>
                <a:cubicBezTo>
                  <a:pt x="5896625" y="1899208"/>
                  <a:pt x="5729598" y="1851196"/>
                  <a:pt x="5614381" y="1791878"/>
                </a:cubicBezTo>
                <a:cubicBezTo>
                  <a:pt x="5612717" y="1790702"/>
                  <a:pt x="5609181" y="1788380"/>
                  <a:pt x="5606851" y="1786357"/>
                </a:cubicBezTo>
                <a:cubicBezTo>
                  <a:pt x="5604418" y="1788247"/>
                  <a:pt x="5602987" y="1789381"/>
                  <a:pt x="5599321" y="1791878"/>
                </a:cubicBezTo>
                <a:cubicBezTo>
                  <a:pt x="5501847" y="1859514"/>
                  <a:pt x="5292977" y="1905748"/>
                  <a:pt x="5154345" y="1903395"/>
                </a:cubicBezTo>
                <a:cubicBezTo>
                  <a:pt x="4972946" y="1910340"/>
                  <a:pt x="4824325" y="1855614"/>
                  <a:pt x="4709369" y="1791878"/>
                </a:cubicBezTo>
                <a:cubicBezTo>
                  <a:pt x="4706746" y="1790321"/>
                  <a:pt x="4705123" y="1788737"/>
                  <a:pt x="4701840" y="1786357"/>
                </a:cubicBezTo>
                <a:cubicBezTo>
                  <a:pt x="4699364" y="1788121"/>
                  <a:pt x="4696272" y="1790539"/>
                  <a:pt x="4694310" y="1791878"/>
                </a:cubicBezTo>
                <a:cubicBezTo>
                  <a:pt x="4593947" y="1840247"/>
                  <a:pt x="4448514" y="1882613"/>
                  <a:pt x="4249335" y="1903395"/>
                </a:cubicBezTo>
                <a:cubicBezTo>
                  <a:pt x="4092332" y="1915323"/>
                  <a:pt x="3924600" y="1868245"/>
                  <a:pt x="3804359" y="1791878"/>
                </a:cubicBezTo>
                <a:cubicBezTo>
                  <a:pt x="3802193" y="1790589"/>
                  <a:pt x="3798699" y="1788209"/>
                  <a:pt x="3796829" y="1786357"/>
                </a:cubicBezTo>
                <a:cubicBezTo>
                  <a:pt x="3795243" y="1787787"/>
                  <a:pt x="3791714" y="1790327"/>
                  <a:pt x="3789300" y="1791878"/>
                </a:cubicBezTo>
                <a:cubicBezTo>
                  <a:pt x="3680105" y="1868362"/>
                  <a:pt x="3499406" y="1880715"/>
                  <a:pt x="3344323" y="1903395"/>
                </a:cubicBezTo>
                <a:cubicBezTo>
                  <a:pt x="3175631" y="1913238"/>
                  <a:pt x="3008033" y="1860753"/>
                  <a:pt x="2899347" y="1791878"/>
                </a:cubicBezTo>
                <a:cubicBezTo>
                  <a:pt x="2897421" y="1790711"/>
                  <a:pt x="2895170" y="1788575"/>
                  <a:pt x="2891818" y="1786357"/>
                </a:cubicBezTo>
                <a:cubicBezTo>
                  <a:pt x="2888021" y="1789075"/>
                  <a:pt x="2885698" y="1790629"/>
                  <a:pt x="2884288" y="1791878"/>
                </a:cubicBezTo>
                <a:cubicBezTo>
                  <a:pt x="2765321" y="1849968"/>
                  <a:pt x="2593220" y="1908376"/>
                  <a:pt x="2439313" y="1903395"/>
                </a:cubicBezTo>
                <a:cubicBezTo>
                  <a:pt x="2287019" y="1915618"/>
                  <a:pt x="2087124" y="1867136"/>
                  <a:pt x="1994337" y="1791878"/>
                </a:cubicBezTo>
                <a:cubicBezTo>
                  <a:pt x="1991522" y="1790249"/>
                  <a:pt x="1989305" y="1788458"/>
                  <a:pt x="1986807" y="1786357"/>
                </a:cubicBezTo>
                <a:cubicBezTo>
                  <a:pt x="1984793" y="1787693"/>
                  <a:pt x="1981327" y="1790618"/>
                  <a:pt x="1979276" y="1791878"/>
                </a:cubicBezTo>
                <a:cubicBezTo>
                  <a:pt x="1901330" y="1864675"/>
                  <a:pt x="1688622" y="1897409"/>
                  <a:pt x="1534301" y="1903395"/>
                </a:cubicBezTo>
                <a:cubicBezTo>
                  <a:pt x="1366059" y="1936091"/>
                  <a:pt x="1202509" y="1857671"/>
                  <a:pt x="1089325" y="1791878"/>
                </a:cubicBezTo>
                <a:cubicBezTo>
                  <a:pt x="1085929" y="1789241"/>
                  <a:pt x="1083720" y="1787630"/>
                  <a:pt x="1081796" y="1786357"/>
                </a:cubicBezTo>
                <a:cubicBezTo>
                  <a:pt x="1079185" y="1787827"/>
                  <a:pt x="1075870" y="1790446"/>
                  <a:pt x="1074268" y="1791878"/>
                </a:cubicBezTo>
                <a:cubicBezTo>
                  <a:pt x="956462" y="1877891"/>
                  <a:pt x="831527" y="1894244"/>
                  <a:pt x="629291" y="1903395"/>
                </a:cubicBezTo>
                <a:cubicBezTo>
                  <a:pt x="291404" y="1916941"/>
                  <a:pt x="38399" y="1759024"/>
                  <a:pt x="0" y="1522655"/>
                </a:cubicBezTo>
                <a:cubicBezTo>
                  <a:pt x="-16927" y="1421592"/>
                  <a:pt x="87292" y="1319974"/>
                  <a:pt x="184315" y="1253431"/>
                </a:cubicBezTo>
                <a:cubicBezTo>
                  <a:pt x="195477" y="1248034"/>
                  <a:pt x="202579" y="1243267"/>
                  <a:pt x="216878" y="1237176"/>
                </a:cubicBezTo>
                <a:cubicBezTo>
                  <a:pt x="205753" y="1230081"/>
                  <a:pt x="196101" y="1228500"/>
                  <a:pt x="184315" y="1220920"/>
                </a:cubicBezTo>
                <a:cubicBezTo>
                  <a:pt x="65975" y="1128918"/>
                  <a:pt x="-18316" y="1053811"/>
                  <a:pt x="0" y="951697"/>
                </a:cubicBezTo>
                <a:cubicBezTo>
                  <a:pt x="-2723" y="832881"/>
                  <a:pt x="81331" y="750574"/>
                  <a:pt x="184315" y="682473"/>
                </a:cubicBezTo>
                <a:cubicBezTo>
                  <a:pt x="197178" y="674805"/>
                  <a:pt x="207509" y="669934"/>
                  <a:pt x="216877" y="666218"/>
                </a:cubicBezTo>
                <a:cubicBezTo>
                  <a:pt x="202547" y="660942"/>
                  <a:pt x="191722" y="654740"/>
                  <a:pt x="184315" y="649963"/>
                </a:cubicBezTo>
                <a:cubicBezTo>
                  <a:pt x="72153" y="563749"/>
                  <a:pt x="6928" y="468460"/>
                  <a:pt x="0" y="380739"/>
                </a:cubicBezTo>
                <a:cubicBezTo>
                  <a:pt x="48227" y="213918"/>
                  <a:pt x="304525" y="-5863"/>
                  <a:pt x="629291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1310301535">
                  <a:custGeom>
                    <a:avLst/>
                    <a:gdLst>
                      <a:gd name="connsiteX0" fmla="*/ 430798 w 5817996"/>
                      <a:gd name="connsiteY0" fmla="*/ 0 h 2153651"/>
                      <a:gd name="connsiteX1" fmla="*/ 735418 w 5817996"/>
                      <a:gd name="connsiteY1" fmla="*/ 126178 h 2153651"/>
                      <a:gd name="connsiteX2" fmla="*/ 740573 w 5817996"/>
                      <a:gd name="connsiteY2" fmla="*/ 132426 h 2153651"/>
                      <a:gd name="connsiteX3" fmla="*/ 745728 w 5817996"/>
                      <a:gd name="connsiteY3" fmla="*/ 126178 h 2153651"/>
                      <a:gd name="connsiteX4" fmla="*/ 1050348 w 5817996"/>
                      <a:gd name="connsiteY4" fmla="*/ 0 h 2153651"/>
                      <a:gd name="connsiteX5" fmla="*/ 1354968 w 5817996"/>
                      <a:gd name="connsiteY5" fmla="*/ 126178 h 2153651"/>
                      <a:gd name="connsiteX6" fmla="*/ 1360124 w 5817996"/>
                      <a:gd name="connsiteY6" fmla="*/ 132426 h 2153651"/>
                      <a:gd name="connsiteX7" fmla="*/ 1365279 w 5817996"/>
                      <a:gd name="connsiteY7" fmla="*/ 126178 h 2153651"/>
                      <a:gd name="connsiteX8" fmla="*/ 1669899 w 5817996"/>
                      <a:gd name="connsiteY8" fmla="*/ 0 h 2153651"/>
                      <a:gd name="connsiteX9" fmla="*/ 1974519 w 5817996"/>
                      <a:gd name="connsiteY9" fmla="*/ 126178 h 2153651"/>
                      <a:gd name="connsiteX10" fmla="*/ 1979674 w 5817996"/>
                      <a:gd name="connsiteY10" fmla="*/ 132426 h 2153651"/>
                      <a:gd name="connsiteX11" fmla="*/ 1984829 w 5817996"/>
                      <a:gd name="connsiteY11" fmla="*/ 126178 h 2153651"/>
                      <a:gd name="connsiteX12" fmla="*/ 2289449 w 5817996"/>
                      <a:gd name="connsiteY12" fmla="*/ 0 h 2153651"/>
                      <a:gd name="connsiteX13" fmla="*/ 2594069 w 5817996"/>
                      <a:gd name="connsiteY13" fmla="*/ 126178 h 2153651"/>
                      <a:gd name="connsiteX14" fmla="*/ 2599225 w 5817996"/>
                      <a:gd name="connsiteY14" fmla="*/ 132426 h 2153651"/>
                      <a:gd name="connsiteX15" fmla="*/ 2604380 w 5817996"/>
                      <a:gd name="connsiteY15" fmla="*/ 126178 h 2153651"/>
                      <a:gd name="connsiteX16" fmla="*/ 2909000 w 5817996"/>
                      <a:gd name="connsiteY16" fmla="*/ 0 h 2153651"/>
                      <a:gd name="connsiteX17" fmla="*/ 3213620 w 5817996"/>
                      <a:gd name="connsiteY17" fmla="*/ 126178 h 2153651"/>
                      <a:gd name="connsiteX18" fmla="*/ 3218775 w 5817996"/>
                      <a:gd name="connsiteY18" fmla="*/ 132426 h 2153651"/>
                      <a:gd name="connsiteX19" fmla="*/ 3223930 w 5817996"/>
                      <a:gd name="connsiteY19" fmla="*/ 126178 h 2153651"/>
                      <a:gd name="connsiteX20" fmla="*/ 3528550 w 5817996"/>
                      <a:gd name="connsiteY20" fmla="*/ 0 h 2153651"/>
                      <a:gd name="connsiteX21" fmla="*/ 3833170 w 5817996"/>
                      <a:gd name="connsiteY21" fmla="*/ 126178 h 2153651"/>
                      <a:gd name="connsiteX22" fmla="*/ 3838325 w 5817996"/>
                      <a:gd name="connsiteY22" fmla="*/ 132426 h 2153651"/>
                      <a:gd name="connsiteX23" fmla="*/ 3843480 w 5817996"/>
                      <a:gd name="connsiteY23" fmla="*/ 126178 h 2153651"/>
                      <a:gd name="connsiteX24" fmla="*/ 4148100 w 5817996"/>
                      <a:gd name="connsiteY24" fmla="*/ 0 h 2153651"/>
                      <a:gd name="connsiteX25" fmla="*/ 4452720 w 5817996"/>
                      <a:gd name="connsiteY25" fmla="*/ 126178 h 2153651"/>
                      <a:gd name="connsiteX26" fmla="*/ 4457874 w 5817996"/>
                      <a:gd name="connsiteY26" fmla="*/ 132425 h 2153651"/>
                      <a:gd name="connsiteX27" fmla="*/ 4463029 w 5817996"/>
                      <a:gd name="connsiteY27" fmla="*/ 126178 h 2153651"/>
                      <a:gd name="connsiteX28" fmla="*/ 4767649 w 5817996"/>
                      <a:gd name="connsiteY28" fmla="*/ 0 h 2153651"/>
                      <a:gd name="connsiteX29" fmla="*/ 5072269 w 5817996"/>
                      <a:gd name="connsiteY29" fmla="*/ 126178 h 2153651"/>
                      <a:gd name="connsiteX30" fmla="*/ 5077424 w 5817996"/>
                      <a:gd name="connsiteY30" fmla="*/ 132425 h 2153651"/>
                      <a:gd name="connsiteX31" fmla="*/ 5082578 w 5817996"/>
                      <a:gd name="connsiteY31" fmla="*/ 126178 h 2153651"/>
                      <a:gd name="connsiteX32" fmla="*/ 5387198 w 5817996"/>
                      <a:gd name="connsiteY32" fmla="*/ 0 h 2153651"/>
                      <a:gd name="connsiteX33" fmla="*/ 5817996 w 5817996"/>
                      <a:gd name="connsiteY33" fmla="*/ 430799 h 2153651"/>
                      <a:gd name="connsiteX34" fmla="*/ 5691818 w 5817996"/>
                      <a:gd name="connsiteY34" fmla="*/ 735420 h 2153651"/>
                      <a:gd name="connsiteX35" fmla="*/ 5669527 w 5817996"/>
                      <a:gd name="connsiteY35" fmla="*/ 753812 h 2153651"/>
                      <a:gd name="connsiteX36" fmla="*/ 5691818 w 5817996"/>
                      <a:gd name="connsiteY36" fmla="*/ 772204 h 2153651"/>
                      <a:gd name="connsiteX37" fmla="*/ 5817996 w 5817996"/>
                      <a:gd name="connsiteY37" fmla="*/ 1076825 h 2153651"/>
                      <a:gd name="connsiteX38" fmla="*/ 5691818 w 5817996"/>
                      <a:gd name="connsiteY38" fmla="*/ 1381446 h 2153651"/>
                      <a:gd name="connsiteX39" fmla="*/ 5669526 w 5817996"/>
                      <a:gd name="connsiteY39" fmla="*/ 1399839 h 2153651"/>
                      <a:gd name="connsiteX40" fmla="*/ 5691818 w 5817996"/>
                      <a:gd name="connsiteY40" fmla="*/ 1418231 h 2153651"/>
                      <a:gd name="connsiteX41" fmla="*/ 5817996 w 5817996"/>
                      <a:gd name="connsiteY41" fmla="*/ 1722852 h 2153651"/>
                      <a:gd name="connsiteX42" fmla="*/ 5387198 w 5817996"/>
                      <a:gd name="connsiteY42" fmla="*/ 2153651 h 2153651"/>
                      <a:gd name="connsiteX43" fmla="*/ 5082578 w 5817996"/>
                      <a:gd name="connsiteY43" fmla="*/ 2027473 h 2153651"/>
                      <a:gd name="connsiteX44" fmla="*/ 5077421 w 5817996"/>
                      <a:gd name="connsiteY44" fmla="*/ 2021223 h 2153651"/>
                      <a:gd name="connsiteX45" fmla="*/ 5072264 w 5817996"/>
                      <a:gd name="connsiteY45" fmla="*/ 2027473 h 2153651"/>
                      <a:gd name="connsiteX46" fmla="*/ 4767644 w 5817996"/>
                      <a:gd name="connsiteY46" fmla="*/ 2153651 h 2153651"/>
                      <a:gd name="connsiteX47" fmla="*/ 4463024 w 5817996"/>
                      <a:gd name="connsiteY47" fmla="*/ 2027473 h 2153651"/>
                      <a:gd name="connsiteX48" fmla="*/ 4457870 w 5817996"/>
                      <a:gd name="connsiteY48" fmla="*/ 2021226 h 2153651"/>
                      <a:gd name="connsiteX49" fmla="*/ 4452715 w 5817996"/>
                      <a:gd name="connsiteY49" fmla="*/ 2027473 h 2153651"/>
                      <a:gd name="connsiteX50" fmla="*/ 4148095 w 5817996"/>
                      <a:gd name="connsiteY50" fmla="*/ 2153651 h 2153651"/>
                      <a:gd name="connsiteX51" fmla="*/ 3843475 w 5817996"/>
                      <a:gd name="connsiteY51" fmla="*/ 2027473 h 2153651"/>
                      <a:gd name="connsiteX52" fmla="*/ 3838320 w 5817996"/>
                      <a:gd name="connsiteY52" fmla="*/ 2021225 h 2153651"/>
                      <a:gd name="connsiteX53" fmla="*/ 3833165 w 5817996"/>
                      <a:gd name="connsiteY53" fmla="*/ 2027473 h 2153651"/>
                      <a:gd name="connsiteX54" fmla="*/ 3528545 w 5817996"/>
                      <a:gd name="connsiteY54" fmla="*/ 2153651 h 2153651"/>
                      <a:gd name="connsiteX55" fmla="*/ 3223925 w 5817996"/>
                      <a:gd name="connsiteY55" fmla="*/ 2027473 h 2153651"/>
                      <a:gd name="connsiteX56" fmla="*/ 3218771 w 5817996"/>
                      <a:gd name="connsiteY56" fmla="*/ 2021226 h 2153651"/>
                      <a:gd name="connsiteX57" fmla="*/ 3213616 w 5817996"/>
                      <a:gd name="connsiteY57" fmla="*/ 2027473 h 2153651"/>
                      <a:gd name="connsiteX58" fmla="*/ 2908996 w 5817996"/>
                      <a:gd name="connsiteY58" fmla="*/ 2153651 h 2153651"/>
                      <a:gd name="connsiteX59" fmla="*/ 2604376 w 5817996"/>
                      <a:gd name="connsiteY59" fmla="*/ 2027473 h 2153651"/>
                      <a:gd name="connsiteX60" fmla="*/ 2599221 w 5817996"/>
                      <a:gd name="connsiteY60" fmla="*/ 2021225 h 2153651"/>
                      <a:gd name="connsiteX61" fmla="*/ 2594067 w 5817996"/>
                      <a:gd name="connsiteY61" fmla="*/ 2027473 h 2153651"/>
                      <a:gd name="connsiteX62" fmla="*/ 2289446 w 5817996"/>
                      <a:gd name="connsiteY62" fmla="*/ 2153651 h 2153651"/>
                      <a:gd name="connsiteX63" fmla="*/ 1984826 w 5817996"/>
                      <a:gd name="connsiteY63" fmla="*/ 2027473 h 2153651"/>
                      <a:gd name="connsiteX64" fmla="*/ 1979672 w 5817996"/>
                      <a:gd name="connsiteY64" fmla="*/ 2021226 h 2153651"/>
                      <a:gd name="connsiteX65" fmla="*/ 1974517 w 5817996"/>
                      <a:gd name="connsiteY65" fmla="*/ 2027473 h 2153651"/>
                      <a:gd name="connsiteX66" fmla="*/ 1669897 w 5817996"/>
                      <a:gd name="connsiteY66" fmla="*/ 2153651 h 2153651"/>
                      <a:gd name="connsiteX67" fmla="*/ 1365277 w 5817996"/>
                      <a:gd name="connsiteY67" fmla="*/ 2027473 h 2153651"/>
                      <a:gd name="connsiteX68" fmla="*/ 1360122 w 5817996"/>
                      <a:gd name="connsiteY68" fmla="*/ 2021225 h 2153651"/>
                      <a:gd name="connsiteX69" fmla="*/ 1354967 w 5817996"/>
                      <a:gd name="connsiteY69" fmla="*/ 2027473 h 2153651"/>
                      <a:gd name="connsiteX70" fmla="*/ 1050347 w 5817996"/>
                      <a:gd name="connsiteY70" fmla="*/ 2153651 h 2153651"/>
                      <a:gd name="connsiteX71" fmla="*/ 745727 w 5817996"/>
                      <a:gd name="connsiteY71" fmla="*/ 2027473 h 2153651"/>
                      <a:gd name="connsiteX72" fmla="*/ 740573 w 5817996"/>
                      <a:gd name="connsiteY72" fmla="*/ 2021226 h 2153651"/>
                      <a:gd name="connsiteX73" fmla="*/ 735419 w 5817996"/>
                      <a:gd name="connsiteY73" fmla="*/ 2027473 h 2153651"/>
                      <a:gd name="connsiteX74" fmla="*/ 430798 w 5817996"/>
                      <a:gd name="connsiteY74" fmla="*/ 2153651 h 2153651"/>
                      <a:gd name="connsiteX75" fmla="*/ 0 w 5817996"/>
                      <a:gd name="connsiteY75" fmla="*/ 1722852 h 2153651"/>
                      <a:gd name="connsiteX76" fmla="*/ 126178 w 5817996"/>
                      <a:gd name="connsiteY76" fmla="*/ 1418231 h 2153651"/>
                      <a:gd name="connsiteX77" fmla="*/ 148470 w 5817996"/>
                      <a:gd name="connsiteY77" fmla="*/ 1399839 h 2153651"/>
                      <a:gd name="connsiteX78" fmla="*/ 126178 w 5817996"/>
                      <a:gd name="connsiteY78" fmla="*/ 1381446 h 2153651"/>
                      <a:gd name="connsiteX79" fmla="*/ 0 w 5817996"/>
                      <a:gd name="connsiteY79" fmla="*/ 1076825 h 2153651"/>
                      <a:gd name="connsiteX80" fmla="*/ 126178 w 5817996"/>
                      <a:gd name="connsiteY80" fmla="*/ 772204 h 2153651"/>
                      <a:gd name="connsiteX81" fmla="*/ 148469 w 5817996"/>
                      <a:gd name="connsiteY81" fmla="*/ 753812 h 2153651"/>
                      <a:gd name="connsiteX82" fmla="*/ 126178 w 5817996"/>
                      <a:gd name="connsiteY82" fmla="*/ 735420 h 2153651"/>
                      <a:gd name="connsiteX83" fmla="*/ 0 w 5817996"/>
                      <a:gd name="connsiteY83" fmla="*/ 430799 h 2153651"/>
                      <a:gd name="connsiteX84" fmla="*/ 430798 w 5817996"/>
                      <a:gd name="connsiteY84" fmla="*/ 0 h 2153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</a:cxnLst>
                    <a:rect l="l" t="t" r="r" b="b"/>
                    <a:pathLst>
                      <a:path w="5817996" h="2153651">
                        <a:moveTo>
                          <a:pt x="430798" y="0"/>
                        </a:moveTo>
                        <a:cubicBezTo>
                          <a:pt x="549760" y="0"/>
                          <a:pt x="657459" y="48219"/>
                          <a:pt x="735418" y="126178"/>
                        </a:cubicBezTo>
                        <a:lnTo>
                          <a:pt x="740573" y="132426"/>
                        </a:lnTo>
                        <a:lnTo>
                          <a:pt x="745728" y="126178"/>
                        </a:lnTo>
                        <a:cubicBezTo>
                          <a:pt x="823687" y="48219"/>
                          <a:pt x="931387" y="0"/>
                          <a:pt x="1050348" y="0"/>
                        </a:cubicBezTo>
                        <a:cubicBezTo>
                          <a:pt x="1169310" y="0"/>
                          <a:pt x="1277009" y="48219"/>
                          <a:pt x="1354968" y="126178"/>
                        </a:cubicBezTo>
                        <a:lnTo>
                          <a:pt x="1360124" y="132426"/>
                        </a:lnTo>
                        <a:lnTo>
                          <a:pt x="1365279" y="126178"/>
                        </a:lnTo>
                        <a:cubicBezTo>
                          <a:pt x="1443238" y="48219"/>
                          <a:pt x="1550938" y="0"/>
                          <a:pt x="1669899" y="0"/>
                        </a:cubicBezTo>
                        <a:cubicBezTo>
                          <a:pt x="1788861" y="0"/>
                          <a:pt x="1896560" y="48219"/>
                          <a:pt x="1974519" y="126178"/>
                        </a:cubicBezTo>
                        <a:lnTo>
                          <a:pt x="1979674" y="132426"/>
                        </a:lnTo>
                        <a:lnTo>
                          <a:pt x="1984829" y="126178"/>
                        </a:lnTo>
                        <a:cubicBezTo>
                          <a:pt x="2062788" y="48219"/>
                          <a:pt x="2170488" y="0"/>
                          <a:pt x="2289449" y="0"/>
                        </a:cubicBezTo>
                        <a:cubicBezTo>
                          <a:pt x="2408411" y="0"/>
                          <a:pt x="2516110" y="48219"/>
                          <a:pt x="2594069" y="126178"/>
                        </a:cubicBezTo>
                        <a:lnTo>
                          <a:pt x="2599225" y="132426"/>
                        </a:lnTo>
                        <a:lnTo>
                          <a:pt x="2604380" y="126178"/>
                        </a:lnTo>
                        <a:cubicBezTo>
                          <a:pt x="2682339" y="48219"/>
                          <a:pt x="2790039" y="0"/>
                          <a:pt x="2909000" y="0"/>
                        </a:cubicBezTo>
                        <a:cubicBezTo>
                          <a:pt x="3027961" y="0"/>
                          <a:pt x="3135661" y="48219"/>
                          <a:pt x="3213620" y="126178"/>
                        </a:cubicBezTo>
                        <a:lnTo>
                          <a:pt x="3218775" y="132426"/>
                        </a:lnTo>
                        <a:lnTo>
                          <a:pt x="3223930" y="126178"/>
                        </a:lnTo>
                        <a:cubicBezTo>
                          <a:pt x="3301889" y="48219"/>
                          <a:pt x="3409589" y="0"/>
                          <a:pt x="3528550" y="0"/>
                        </a:cubicBezTo>
                        <a:cubicBezTo>
                          <a:pt x="3647512" y="0"/>
                          <a:pt x="3755211" y="48219"/>
                          <a:pt x="3833170" y="126178"/>
                        </a:cubicBezTo>
                        <a:lnTo>
                          <a:pt x="3838325" y="132426"/>
                        </a:lnTo>
                        <a:lnTo>
                          <a:pt x="3843480" y="126178"/>
                        </a:lnTo>
                        <a:cubicBezTo>
                          <a:pt x="3921439" y="48219"/>
                          <a:pt x="4029138" y="0"/>
                          <a:pt x="4148100" y="0"/>
                        </a:cubicBezTo>
                        <a:cubicBezTo>
                          <a:pt x="4267061" y="0"/>
                          <a:pt x="4374761" y="48219"/>
                          <a:pt x="4452720" y="126178"/>
                        </a:cubicBezTo>
                        <a:lnTo>
                          <a:pt x="4457874" y="132425"/>
                        </a:lnTo>
                        <a:lnTo>
                          <a:pt x="4463029" y="126178"/>
                        </a:lnTo>
                        <a:cubicBezTo>
                          <a:pt x="4540988" y="48219"/>
                          <a:pt x="4648687" y="0"/>
                          <a:pt x="4767649" y="0"/>
                        </a:cubicBezTo>
                        <a:cubicBezTo>
                          <a:pt x="4886610" y="0"/>
                          <a:pt x="4994310" y="48219"/>
                          <a:pt x="5072269" y="126178"/>
                        </a:cubicBezTo>
                        <a:lnTo>
                          <a:pt x="5077424" y="132425"/>
                        </a:lnTo>
                        <a:lnTo>
                          <a:pt x="5082578" y="126178"/>
                        </a:lnTo>
                        <a:cubicBezTo>
                          <a:pt x="5160537" y="48219"/>
                          <a:pt x="5268236" y="0"/>
                          <a:pt x="5387198" y="0"/>
                        </a:cubicBezTo>
                        <a:cubicBezTo>
                          <a:pt x="5625121" y="0"/>
                          <a:pt x="5817996" y="192875"/>
                          <a:pt x="5817996" y="430799"/>
                        </a:cubicBezTo>
                        <a:cubicBezTo>
                          <a:pt x="5817996" y="549761"/>
                          <a:pt x="5769777" y="657461"/>
                          <a:pt x="5691818" y="735420"/>
                        </a:cubicBezTo>
                        <a:lnTo>
                          <a:pt x="5669527" y="753812"/>
                        </a:lnTo>
                        <a:lnTo>
                          <a:pt x="5691818" y="772204"/>
                        </a:lnTo>
                        <a:cubicBezTo>
                          <a:pt x="5769777" y="850163"/>
                          <a:pt x="5817996" y="957863"/>
                          <a:pt x="5817996" y="1076825"/>
                        </a:cubicBezTo>
                        <a:cubicBezTo>
                          <a:pt x="5817996" y="1195787"/>
                          <a:pt x="5769777" y="1303487"/>
                          <a:pt x="5691818" y="1381446"/>
                        </a:cubicBezTo>
                        <a:lnTo>
                          <a:pt x="5669526" y="1399839"/>
                        </a:lnTo>
                        <a:lnTo>
                          <a:pt x="5691818" y="1418231"/>
                        </a:lnTo>
                        <a:cubicBezTo>
                          <a:pt x="5769777" y="1496190"/>
                          <a:pt x="5817996" y="1603890"/>
                          <a:pt x="5817996" y="1722852"/>
                        </a:cubicBezTo>
                        <a:cubicBezTo>
                          <a:pt x="5817996" y="1960776"/>
                          <a:pt x="5625121" y="2153651"/>
                          <a:pt x="5387198" y="2153651"/>
                        </a:cubicBezTo>
                        <a:cubicBezTo>
                          <a:pt x="5268236" y="2153651"/>
                          <a:pt x="5160537" y="2105432"/>
                          <a:pt x="5082578" y="2027473"/>
                        </a:cubicBezTo>
                        <a:lnTo>
                          <a:pt x="5077421" y="2021223"/>
                        </a:lnTo>
                        <a:lnTo>
                          <a:pt x="5072264" y="2027473"/>
                        </a:lnTo>
                        <a:cubicBezTo>
                          <a:pt x="4994305" y="2105432"/>
                          <a:pt x="4886606" y="2153651"/>
                          <a:pt x="4767644" y="2153651"/>
                        </a:cubicBezTo>
                        <a:cubicBezTo>
                          <a:pt x="4648683" y="2153651"/>
                          <a:pt x="4540983" y="2105432"/>
                          <a:pt x="4463024" y="2027473"/>
                        </a:cubicBezTo>
                        <a:lnTo>
                          <a:pt x="4457870" y="2021226"/>
                        </a:lnTo>
                        <a:lnTo>
                          <a:pt x="4452715" y="2027473"/>
                        </a:lnTo>
                        <a:cubicBezTo>
                          <a:pt x="4374756" y="2105432"/>
                          <a:pt x="4267057" y="2153651"/>
                          <a:pt x="4148095" y="2153651"/>
                        </a:cubicBezTo>
                        <a:cubicBezTo>
                          <a:pt x="4029134" y="2153651"/>
                          <a:pt x="3921434" y="2105432"/>
                          <a:pt x="3843475" y="2027473"/>
                        </a:cubicBezTo>
                        <a:lnTo>
                          <a:pt x="3838320" y="2021225"/>
                        </a:lnTo>
                        <a:lnTo>
                          <a:pt x="3833165" y="2027473"/>
                        </a:lnTo>
                        <a:cubicBezTo>
                          <a:pt x="3755206" y="2105432"/>
                          <a:pt x="3647507" y="2153651"/>
                          <a:pt x="3528545" y="2153651"/>
                        </a:cubicBezTo>
                        <a:cubicBezTo>
                          <a:pt x="3409584" y="2153651"/>
                          <a:pt x="3301884" y="2105432"/>
                          <a:pt x="3223925" y="2027473"/>
                        </a:cubicBezTo>
                        <a:lnTo>
                          <a:pt x="3218771" y="2021226"/>
                        </a:lnTo>
                        <a:lnTo>
                          <a:pt x="3213616" y="2027473"/>
                        </a:lnTo>
                        <a:cubicBezTo>
                          <a:pt x="3135657" y="2105432"/>
                          <a:pt x="3027958" y="2153651"/>
                          <a:pt x="2908996" y="2153651"/>
                        </a:cubicBezTo>
                        <a:cubicBezTo>
                          <a:pt x="2790035" y="2153651"/>
                          <a:pt x="2682335" y="2105432"/>
                          <a:pt x="2604376" y="2027473"/>
                        </a:cubicBezTo>
                        <a:lnTo>
                          <a:pt x="2599221" y="2021225"/>
                        </a:lnTo>
                        <a:lnTo>
                          <a:pt x="2594067" y="2027473"/>
                        </a:lnTo>
                        <a:cubicBezTo>
                          <a:pt x="2516107" y="2105432"/>
                          <a:pt x="2408408" y="2153651"/>
                          <a:pt x="2289446" y="2153651"/>
                        </a:cubicBezTo>
                        <a:cubicBezTo>
                          <a:pt x="2170485" y="2153651"/>
                          <a:pt x="2062785" y="2105432"/>
                          <a:pt x="1984826" y="2027473"/>
                        </a:cubicBezTo>
                        <a:lnTo>
                          <a:pt x="1979672" y="2021226"/>
                        </a:lnTo>
                        <a:lnTo>
                          <a:pt x="1974517" y="2027473"/>
                        </a:lnTo>
                        <a:cubicBezTo>
                          <a:pt x="1896558" y="2105432"/>
                          <a:pt x="1788859" y="2153651"/>
                          <a:pt x="1669897" y="2153651"/>
                        </a:cubicBezTo>
                        <a:cubicBezTo>
                          <a:pt x="1550936" y="2153651"/>
                          <a:pt x="1443236" y="2105432"/>
                          <a:pt x="1365277" y="2027473"/>
                        </a:cubicBezTo>
                        <a:lnTo>
                          <a:pt x="1360122" y="2021225"/>
                        </a:lnTo>
                        <a:lnTo>
                          <a:pt x="1354967" y="2027473"/>
                        </a:lnTo>
                        <a:cubicBezTo>
                          <a:pt x="1277008" y="2105432"/>
                          <a:pt x="1169309" y="2153651"/>
                          <a:pt x="1050347" y="2153651"/>
                        </a:cubicBezTo>
                        <a:cubicBezTo>
                          <a:pt x="931386" y="2153651"/>
                          <a:pt x="823686" y="2105432"/>
                          <a:pt x="745727" y="2027473"/>
                        </a:cubicBezTo>
                        <a:lnTo>
                          <a:pt x="740573" y="2021226"/>
                        </a:lnTo>
                        <a:lnTo>
                          <a:pt x="735419" y="2027473"/>
                        </a:lnTo>
                        <a:cubicBezTo>
                          <a:pt x="657459" y="2105432"/>
                          <a:pt x="549760" y="2153651"/>
                          <a:pt x="430798" y="2153651"/>
                        </a:cubicBezTo>
                        <a:cubicBezTo>
                          <a:pt x="192875" y="2153651"/>
                          <a:pt x="0" y="1960776"/>
                          <a:pt x="0" y="1722852"/>
                        </a:cubicBezTo>
                        <a:cubicBezTo>
                          <a:pt x="0" y="1603890"/>
                          <a:pt x="48219" y="1496190"/>
                          <a:pt x="126178" y="1418231"/>
                        </a:cubicBezTo>
                        <a:lnTo>
                          <a:pt x="148470" y="1399839"/>
                        </a:lnTo>
                        <a:lnTo>
                          <a:pt x="126178" y="1381446"/>
                        </a:lnTo>
                        <a:cubicBezTo>
                          <a:pt x="48219" y="1303487"/>
                          <a:pt x="0" y="1195787"/>
                          <a:pt x="0" y="1076825"/>
                        </a:cubicBezTo>
                        <a:cubicBezTo>
                          <a:pt x="0" y="957863"/>
                          <a:pt x="48219" y="850163"/>
                          <a:pt x="126178" y="772204"/>
                        </a:cubicBezTo>
                        <a:lnTo>
                          <a:pt x="148469" y="753812"/>
                        </a:lnTo>
                        <a:lnTo>
                          <a:pt x="126178" y="735420"/>
                        </a:lnTo>
                        <a:cubicBezTo>
                          <a:pt x="48219" y="657461"/>
                          <a:pt x="0" y="549761"/>
                          <a:pt x="0" y="430799"/>
                        </a:cubicBezTo>
                        <a:cubicBezTo>
                          <a:pt x="0" y="192875"/>
                          <a:pt x="192875" y="0"/>
                          <a:pt x="430798" y="0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  <a:effectLst>
            <a:glow rad="101600">
              <a:schemeClr val="bg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4400" dirty="0">
              <a:solidFill>
                <a:srgbClr val="FF8600"/>
              </a:solidFill>
              <a:latin typeface="思源黑体 CN Bold" panose="020B0800000000000000" pitchFamily="34" charset="-122"/>
              <a:ea typeface="思源黑体 CN Bold" panose="020B0800000000000000" pitchFamily="34" charset="-122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CF34892-6D9B-6189-0BD5-AE9742820A07}"/>
              </a:ext>
            </a:extLst>
          </p:cNvPr>
          <p:cNvSpPr txBox="1"/>
          <p:nvPr/>
        </p:nvSpPr>
        <p:spPr>
          <a:xfrm>
            <a:off x="2427015" y="562376"/>
            <a:ext cx="74802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ln w="241300"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ĐI </a:t>
            </a:r>
            <a:r>
              <a:rPr lang="en-US" sz="7200">
                <a:ln w="241300">
                  <a:solidFill>
                    <a:srgbClr val="FFE7FF"/>
                  </a:solidFill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CHỢ</a:t>
            </a:r>
            <a:r>
              <a:rPr lang="en-US" sz="7200">
                <a:ln w="241300"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 </a:t>
            </a:r>
            <a:r>
              <a:rPr lang="en-US" sz="7200">
                <a:ln w="241300">
                  <a:solidFill>
                    <a:schemeClr val="accent1">
                      <a:lumMod val="20000"/>
                      <a:lumOff val="80000"/>
                    </a:schemeClr>
                  </a:solidFill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GIÚP</a:t>
            </a:r>
            <a:r>
              <a:rPr lang="en-US" sz="7200">
                <a:ln w="241300">
                  <a:solidFill>
                    <a:schemeClr val="accent6">
                      <a:lumMod val="20000"/>
                      <a:lumOff val="80000"/>
                    </a:schemeClr>
                  </a:solidFill>
                </a:ln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 </a:t>
            </a:r>
            <a:r>
              <a:rPr lang="en-US" sz="7200">
                <a:ln w="241300">
                  <a:solidFill>
                    <a:srgbClr val="FCFCD4"/>
                  </a:solidFill>
                </a:ln>
                <a:solidFill>
                  <a:srgbClr val="FCFCD4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MẸ</a:t>
            </a:r>
            <a:endParaRPr lang="vi-VN" sz="7200">
              <a:ln w="241300">
                <a:solidFill>
                  <a:srgbClr val="FCFCD4"/>
                </a:solidFill>
              </a:ln>
              <a:solidFill>
                <a:srgbClr val="FCFCD4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3457D88-8198-1D17-7CDF-630D1A039417}"/>
              </a:ext>
            </a:extLst>
          </p:cNvPr>
          <p:cNvSpPr txBox="1"/>
          <p:nvPr/>
        </p:nvSpPr>
        <p:spPr>
          <a:xfrm>
            <a:off x="2427015" y="534937"/>
            <a:ext cx="74802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ln w="19050">
                  <a:solidFill>
                    <a:schemeClr val="bg1">
                      <a:lumMod val="95000"/>
                    </a:schemeClr>
                  </a:solidFill>
                </a:ln>
                <a:solidFill>
                  <a:schemeClr val="accent6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ĐI</a:t>
            </a:r>
            <a:r>
              <a:rPr lang="en-US" sz="7200">
                <a:ln w="19050">
                  <a:solidFill>
                    <a:schemeClr val="bg1">
                      <a:lumMod val="95000"/>
                    </a:schemeClr>
                  </a:solidFill>
                </a:ln>
                <a:solidFill>
                  <a:srgbClr val="FF99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 CHỢ </a:t>
            </a:r>
            <a:r>
              <a:rPr lang="en-US" sz="7200">
                <a:ln w="19050">
                  <a:solidFill>
                    <a:schemeClr val="bg1">
                      <a:lumMod val="9500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GIÚP</a:t>
            </a:r>
            <a:r>
              <a:rPr lang="en-US" sz="7200">
                <a:ln w="19050">
                  <a:solidFill>
                    <a:schemeClr val="bg1">
                      <a:lumMod val="95000"/>
                    </a:schemeClr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 </a:t>
            </a:r>
            <a:r>
              <a:rPr lang="en-US" sz="7200">
                <a:ln w="19050">
                  <a:solidFill>
                    <a:schemeClr val="bg1">
                      <a:lumMod val="95000"/>
                    </a:schemeClr>
                  </a:solidFill>
                </a:ln>
                <a:solidFill>
                  <a:srgbClr val="FFC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MẸ</a:t>
            </a:r>
            <a:endParaRPr lang="vi-VN" sz="7200">
              <a:ln w="19050">
                <a:solidFill>
                  <a:schemeClr val="bg1">
                    <a:lumMod val="95000"/>
                  </a:schemeClr>
                </a:solidFill>
              </a:ln>
              <a:solidFill>
                <a:srgbClr val="FFC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315730707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7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" presetID="2" presetClass="entr" presetSubtype="2" fill="hold" grpId="0" nodeType="afterEffect" p14:presetBounceEnd="72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1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2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68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16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" grpId="0" animBg="1"/>
          <p:bldP spid="53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7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" grpId="0" animBg="1"/>
          <p:bldP spid="53" grpId="0"/>
          <p:bldP spid="54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7C6450D8-80E7-1E0F-782D-8A824FC90AB6}"/>
              </a:ext>
            </a:extLst>
          </p:cNvPr>
          <p:cNvGrpSpPr/>
          <p:nvPr/>
        </p:nvGrpSpPr>
        <p:grpSpPr>
          <a:xfrm>
            <a:off x="-2007476" y="45166"/>
            <a:ext cx="19021285" cy="6840694"/>
            <a:chOff x="-12201292" y="591705"/>
            <a:chExt cx="19021285" cy="6840694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5FC6AFF5-8DEF-7E10-CA07-100FBF71C7CA}"/>
                </a:ext>
              </a:extLst>
            </p:cNvPr>
            <p:cNvGrpSpPr/>
            <p:nvPr/>
          </p:nvGrpSpPr>
          <p:grpSpPr>
            <a:xfrm>
              <a:off x="-12201292" y="591705"/>
              <a:ext cx="15525894" cy="6840694"/>
              <a:chOff x="-2237484" y="507622"/>
              <a:chExt cx="15525894" cy="6840694"/>
            </a:xfrm>
          </p:grpSpPr>
          <p:pic>
            <p:nvPicPr>
              <p:cNvPr id="23" name="Picture 22" descr="A picture containing graphical user interface&#10;&#10;Description automatically generated">
                <a:extLst>
                  <a:ext uri="{FF2B5EF4-FFF2-40B4-BE49-F238E27FC236}">
                    <a16:creationId xmlns:a16="http://schemas.microsoft.com/office/drawing/2014/main" id="{79CE1632-2402-9673-41F1-CF30FD36B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1155437" y="507622"/>
                <a:ext cx="12132973" cy="6840694"/>
              </a:xfrm>
              <a:prstGeom prst="rect">
                <a:avLst/>
              </a:prstGeom>
            </p:spPr>
          </p:pic>
          <p:pic>
            <p:nvPicPr>
              <p:cNvPr id="24" name="Picture 23" descr="A picture containing graphical user interface&#10;&#10;Description automatically generated">
                <a:extLst>
                  <a:ext uri="{FF2B5EF4-FFF2-40B4-BE49-F238E27FC236}">
                    <a16:creationId xmlns:a16="http://schemas.microsoft.com/office/drawing/2014/main" id="{23C1BC98-6BC8-CF83-F195-85ADD56447D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71949"/>
              <a:stretch/>
            </p:blipFill>
            <p:spPr>
              <a:xfrm flipH="1">
                <a:off x="-2237484" y="507622"/>
                <a:ext cx="3403431" cy="6840694"/>
              </a:xfrm>
              <a:prstGeom prst="rect">
                <a:avLst/>
              </a:prstGeom>
            </p:spPr>
          </p:pic>
        </p:grpSp>
        <p:pic>
          <p:nvPicPr>
            <p:cNvPr id="26" name="Picture 25" descr="A picture containing graphical user interface&#10;&#10;Description automatically generated">
              <a:extLst>
                <a:ext uri="{FF2B5EF4-FFF2-40B4-BE49-F238E27FC236}">
                  <a16:creationId xmlns:a16="http://schemas.microsoft.com/office/drawing/2014/main" id="{CF63A622-0024-793B-E7AE-E556017C838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191"/>
            <a:stretch/>
          </p:blipFill>
          <p:spPr>
            <a:xfrm flipH="1">
              <a:off x="3324602" y="591705"/>
              <a:ext cx="3495391" cy="6840694"/>
            </a:xfrm>
            <a:prstGeom prst="rect">
              <a:avLst/>
            </a:prstGeom>
          </p:spPr>
        </p:pic>
      </p:grpSp>
      <p:sp>
        <p:nvSpPr>
          <p:cNvPr id="196" name="Rectangle: Rounded Corners 195">
            <a:extLst>
              <a:ext uri="{FF2B5EF4-FFF2-40B4-BE49-F238E27FC236}">
                <a16:creationId xmlns:a16="http://schemas.microsoft.com/office/drawing/2014/main" id="{4CB6F6C1-1BA1-CE1F-4A48-9A400179E29A}"/>
              </a:ext>
            </a:extLst>
          </p:cNvPr>
          <p:cNvSpPr/>
          <p:nvPr/>
        </p:nvSpPr>
        <p:spPr>
          <a:xfrm>
            <a:off x="704680" y="147145"/>
            <a:ext cx="10811688" cy="1463675"/>
          </a:xfrm>
          <a:custGeom>
            <a:avLst/>
            <a:gdLst>
              <a:gd name="connsiteX0" fmla="*/ 0 w 10811688"/>
              <a:gd name="connsiteY0" fmla="*/ 243951 h 1463675"/>
              <a:gd name="connsiteX1" fmla="*/ 243951 w 10811688"/>
              <a:gd name="connsiteY1" fmla="*/ 0 h 1463675"/>
              <a:gd name="connsiteX2" fmla="*/ 932203 w 10811688"/>
              <a:gd name="connsiteY2" fmla="*/ 0 h 1463675"/>
              <a:gd name="connsiteX3" fmla="*/ 1826932 w 10811688"/>
              <a:gd name="connsiteY3" fmla="*/ 0 h 1463675"/>
              <a:gd name="connsiteX4" fmla="*/ 2618422 w 10811688"/>
              <a:gd name="connsiteY4" fmla="*/ 0 h 1463675"/>
              <a:gd name="connsiteX5" fmla="*/ 2996961 w 10811688"/>
              <a:gd name="connsiteY5" fmla="*/ 0 h 1463675"/>
              <a:gd name="connsiteX6" fmla="*/ 3788451 w 10811688"/>
              <a:gd name="connsiteY6" fmla="*/ 0 h 1463675"/>
              <a:gd name="connsiteX7" fmla="*/ 4476703 w 10811688"/>
              <a:gd name="connsiteY7" fmla="*/ 0 h 1463675"/>
              <a:gd name="connsiteX8" fmla="*/ 5061718 w 10811688"/>
              <a:gd name="connsiteY8" fmla="*/ 0 h 1463675"/>
              <a:gd name="connsiteX9" fmla="*/ 5853208 w 10811688"/>
              <a:gd name="connsiteY9" fmla="*/ 0 h 1463675"/>
              <a:gd name="connsiteX10" fmla="*/ 6334985 w 10811688"/>
              <a:gd name="connsiteY10" fmla="*/ 0 h 1463675"/>
              <a:gd name="connsiteX11" fmla="*/ 7126475 w 10811688"/>
              <a:gd name="connsiteY11" fmla="*/ 0 h 1463675"/>
              <a:gd name="connsiteX12" fmla="*/ 7711490 w 10811688"/>
              <a:gd name="connsiteY12" fmla="*/ 0 h 1463675"/>
              <a:gd name="connsiteX13" fmla="*/ 8502980 w 10811688"/>
              <a:gd name="connsiteY13" fmla="*/ 0 h 1463675"/>
              <a:gd name="connsiteX14" fmla="*/ 8881519 w 10811688"/>
              <a:gd name="connsiteY14" fmla="*/ 0 h 1463675"/>
              <a:gd name="connsiteX15" fmla="*/ 9466533 w 10811688"/>
              <a:gd name="connsiteY15" fmla="*/ 0 h 1463675"/>
              <a:gd name="connsiteX16" fmla="*/ 9845072 w 10811688"/>
              <a:gd name="connsiteY16" fmla="*/ 0 h 1463675"/>
              <a:gd name="connsiteX17" fmla="*/ 10567737 w 10811688"/>
              <a:gd name="connsiteY17" fmla="*/ 0 h 1463675"/>
              <a:gd name="connsiteX18" fmla="*/ 10811688 w 10811688"/>
              <a:gd name="connsiteY18" fmla="*/ 243951 h 1463675"/>
              <a:gd name="connsiteX19" fmla="*/ 10811688 w 10811688"/>
              <a:gd name="connsiteY19" fmla="*/ 722080 h 1463675"/>
              <a:gd name="connsiteX20" fmla="*/ 10811688 w 10811688"/>
              <a:gd name="connsiteY20" fmla="*/ 1219724 h 1463675"/>
              <a:gd name="connsiteX21" fmla="*/ 10567737 w 10811688"/>
              <a:gd name="connsiteY21" fmla="*/ 1463675 h 1463675"/>
              <a:gd name="connsiteX22" fmla="*/ 9879485 w 10811688"/>
              <a:gd name="connsiteY22" fmla="*/ 1463675 h 1463675"/>
              <a:gd name="connsiteX23" fmla="*/ 9087994 w 10811688"/>
              <a:gd name="connsiteY23" fmla="*/ 1463675 h 1463675"/>
              <a:gd name="connsiteX24" fmla="*/ 8399742 w 10811688"/>
              <a:gd name="connsiteY24" fmla="*/ 1463675 h 1463675"/>
              <a:gd name="connsiteX25" fmla="*/ 7917965 w 10811688"/>
              <a:gd name="connsiteY25" fmla="*/ 1463675 h 1463675"/>
              <a:gd name="connsiteX26" fmla="*/ 7332951 w 10811688"/>
              <a:gd name="connsiteY26" fmla="*/ 1463675 h 1463675"/>
              <a:gd name="connsiteX27" fmla="*/ 6438223 w 10811688"/>
              <a:gd name="connsiteY27" fmla="*/ 1463675 h 1463675"/>
              <a:gd name="connsiteX28" fmla="*/ 5956446 w 10811688"/>
              <a:gd name="connsiteY28" fmla="*/ 1463675 h 1463675"/>
              <a:gd name="connsiteX29" fmla="*/ 5164956 w 10811688"/>
              <a:gd name="connsiteY29" fmla="*/ 1463675 h 1463675"/>
              <a:gd name="connsiteX30" fmla="*/ 4786417 w 10811688"/>
              <a:gd name="connsiteY30" fmla="*/ 1463675 h 1463675"/>
              <a:gd name="connsiteX31" fmla="*/ 4201402 w 10811688"/>
              <a:gd name="connsiteY31" fmla="*/ 1463675 h 1463675"/>
              <a:gd name="connsiteX32" fmla="*/ 3719626 w 10811688"/>
              <a:gd name="connsiteY32" fmla="*/ 1463675 h 1463675"/>
              <a:gd name="connsiteX33" fmla="*/ 3341087 w 10811688"/>
              <a:gd name="connsiteY33" fmla="*/ 1463675 h 1463675"/>
              <a:gd name="connsiteX34" fmla="*/ 2549597 w 10811688"/>
              <a:gd name="connsiteY34" fmla="*/ 1463675 h 1463675"/>
              <a:gd name="connsiteX35" fmla="*/ 1861344 w 10811688"/>
              <a:gd name="connsiteY35" fmla="*/ 1463675 h 1463675"/>
              <a:gd name="connsiteX36" fmla="*/ 1276330 w 10811688"/>
              <a:gd name="connsiteY36" fmla="*/ 1463675 h 1463675"/>
              <a:gd name="connsiteX37" fmla="*/ 243951 w 10811688"/>
              <a:gd name="connsiteY37" fmla="*/ 1463675 h 1463675"/>
              <a:gd name="connsiteX38" fmla="*/ 0 w 10811688"/>
              <a:gd name="connsiteY38" fmla="*/ 1219724 h 1463675"/>
              <a:gd name="connsiteX39" fmla="*/ 0 w 10811688"/>
              <a:gd name="connsiteY39" fmla="*/ 751353 h 1463675"/>
              <a:gd name="connsiteX40" fmla="*/ 0 w 10811688"/>
              <a:gd name="connsiteY40" fmla="*/ 243951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811688" h="1463675" fill="none" extrusionOk="0">
                <a:moveTo>
                  <a:pt x="0" y="243951"/>
                </a:moveTo>
                <a:cubicBezTo>
                  <a:pt x="-5077" y="108957"/>
                  <a:pt x="135806" y="11473"/>
                  <a:pt x="243951" y="0"/>
                </a:cubicBezTo>
                <a:cubicBezTo>
                  <a:pt x="417668" y="-13031"/>
                  <a:pt x="748949" y="33205"/>
                  <a:pt x="932203" y="0"/>
                </a:cubicBezTo>
                <a:cubicBezTo>
                  <a:pt x="1115457" y="-33205"/>
                  <a:pt x="1644867" y="-43911"/>
                  <a:pt x="1826932" y="0"/>
                </a:cubicBezTo>
                <a:cubicBezTo>
                  <a:pt x="2008997" y="43911"/>
                  <a:pt x="2251354" y="-12820"/>
                  <a:pt x="2618422" y="0"/>
                </a:cubicBezTo>
                <a:cubicBezTo>
                  <a:pt x="2985490" y="12820"/>
                  <a:pt x="2873444" y="10546"/>
                  <a:pt x="2996961" y="0"/>
                </a:cubicBezTo>
                <a:cubicBezTo>
                  <a:pt x="3120478" y="-10546"/>
                  <a:pt x="3489344" y="-30317"/>
                  <a:pt x="3788451" y="0"/>
                </a:cubicBezTo>
                <a:cubicBezTo>
                  <a:pt x="4087558" y="30317"/>
                  <a:pt x="4326928" y="25835"/>
                  <a:pt x="4476703" y="0"/>
                </a:cubicBezTo>
                <a:cubicBezTo>
                  <a:pt x="4626478" y="-25835"/>
                  <a:pt x="4835330" y="5345"/>
                  <a:pt x="5061718" y="0"/>
                </a:cubicBezTo>
                <a:cubicBezTo>
                  <a:pt x="5288106" y="-5345"/>
                  <a:pt x="5593071" y="38011"/>
                  <a:pt x="5853208" y="0"/>
                </a:cubicBezTo>
                <a:cubicBezTo>
                  <a:pt x="6113345" y="-38011"/>
                  <a:pt x="6226592" y="8026"/>
                  <a:pt x="6334985" y="0"/>
                </a:cubicBezTo>
                <a:cubicBezTo>
                  <a:pt x="6443378" y="-8026"/>
                  <a:pt x="6912842" y="20214"/>
                  <a:pt x="7126475" y="0"/>
                </a:cubicBezTo>
                <a:cubicBezTo>
                  <a:pt x="7340108" y="-20214"/>
                  <a:pt x="7426656" y="28986"/>
                  <a:pt x="7711490" y="0"/>
                </a:cubicBezTo>
                <a:cubicBezTo>
                  <a:pt x="7996324" y="-28986"/>
                  <a:pt x="8239049" y="10949"/>
                  <a:pt x="8502980" y="0"/>
                </a:cubicBezTo>
                <a:cubicBezTo>
                  <a:pt x="8766911" y="-10949"/>
                  <a:pt x="8750618" y="11320"/>
                  <a:pt x="8881519" y="0"/>
                </a:cubicBezTo>
                <a:cubicBezTo>
                  <a:pt x="9012420" y="-11320"/>
                  <a:pt x="9310656" y="-9093"/>
                  <a:pt x="9466533" y="0"/>
                </a:cubicBezTo>
                <a:cubicBezTo>
                  <a:pt x="9622410" y="9093"/>
                  <a:pt x="9728635" y="4086"/>
                  <a:pt x="9845072" y="0"/>
                </a:cubicBezTo>
                <a:cubicBezTo>
                  <a:pt x="9961509" y="-4086"/>
                  <a:pt x="10343588" y="-21996"/>
                  <a:pt x="10567737" y="0"/>
                </a:cubicBezTo>
                <a:cubicBezTo>
                  <a:pt x="10713235" y="-10493"/>
                  <a:pt x="10794859" y="101507"/>
                  <a:pt x="10811688" y="243951"/>
                </a:cubicBezTo>
                <a:cubicBezTo>
                  <a:pt x="10835065" y="425324"/>
                  <a:pt x="10790652" y="524950"/>
                  <a:pt x="10811688" y="722080"/>
                </a:cubicBezTo>
                <a:cubicBezTo>
                  <a:pt x="10832724" y="919210"/>
                  <a:pt x="10833621" y="1086661"/>
                  <a:pt x="10811688" y="1219724"/>
                </a:cubicBezTo>
                <a:cubicBezTo>
                  <a:pt x="10796430" y="1364745"/>
                  <a:pt x="10694873" y="1472811"/>
                  <a:pt x="10567737" y="1463675"/>
                </a:cubicBezTo>
                <a:cubicBezTo>
                  <a:pt x="10295238" y="1450277"/>
                  <a:pt x="10069796" y="1488924"/>
                  <a:pt x="9879485" y="1463675"/>
                </a:cubicBezTo>
                <a:cubicBezTo>
                  <a:pt x="9689174" y="1438426"/>
                  <a:pt x="9268979" y="1446932"/>
                  <a:pt x="9087994" y="1463675"/>
                </a:cubicBezTo>
                <a:cubicBezTo>
                  <a:pt x="8907009" y="1480418"/>
                  <a:pt x="8704338" y="1448140"/>
                  <a:pt x="8399742" y="1463675"/>
                </a:cubicBezTo>
                <a:cubicBezTo>
                  <a:pt x="8095146" y="1479210"/>
                  <a:pt x="8065292" y="1472004"/>
                  <a:pt x="7917965" y="1463675"/>
                </a:cubicBezTo>
                <a:cubicBezTo>
                  <a:pt x="7770638" y="1455346"/>
                  <a:pt x="7597616" y="1438676"/>
                  <a:pt x="7332951" y="1463675"/>
                </a:cubicBezTo>
                <a:cubicBezTo>
                  <a:pt x="7068286" y="1488674"/>
                  <a:pt x="6710787" y="1494006"/>
                  <a:pt x="6438223" y="1463675"/>
                </a:cubicBezTo>
                <a:cubicBezTo>
                  <a:pt x="6165659" y="1433344"/>
                  <a:pt x="6075383" y="1455465"/>
                  <a:pt x="5956446" y="1463675"/>
                </a:cubicBezTo>
                <a:cubicBezTo>
                  <a:pt x="5837509" y="1471885"/>
                  <a:pt x="5330789" y="1498558"/>
                  <a:pt x="5164956" y="1463675"/>
                </a:cubicBezTo>
                <a:cubicBezTo>
                  <a:pt x="4999123" y="1428793"/>
                  <a:pt x="4865396" y="1454083"/>
                  <a:pt x="4786417" y="1463675"/>
                </a:cubicBezTo>
                <a:cubicBezTo>
                  <a:pt x="4707438" y="1473267"/>
                  <a:pt x="4419584" y="1447295"/>
                  <a:pt x="4201402" y="1463675"/>
                </a:cubicBezTo>
                <a:cubicBezTo>
                  <a:pt x="3983220" y="1480055"/>
                  <a:pt x="3923600" y="1464691"/>
                  <a:pt x="3719626" y="1463675"/>
                </a:cubicBezTo>
                <a:cubicBezTo>
                  <a:pt x="3515652" y="1462659"/>
                  <a:pt x="3498013" y="1474439"/>
                  <a:pt x="3341087" y="1463675"/>
                </a:cubicBezTo>
                <a:cubicBezTo>
                  <a:pt x="3184161" y="1452911"/>
                  <a:pt x="2812858" y="1492006"/>
                  <a:pt x="2549597" y="1463675"/>
                </a:cubicBezTo>
                <a:cubicBezTo>
                  <a:pt x="2286336" y="1435345"/>
                  <a:pt x="2103915" y="1487869"/>
                  <a:pt x="1861344" y="1463675"/>
                </a:cubicBezTo>
                <a:cubicBezTo>
                  <a:pt x="1618773" y="1439481"/>
                  <a:pt x="1503069" y="1458763"/>
                  <a:pt x="1276330" y="1463675"/>
                </a:cubicBezTo>
                <a:cubicBezTo>
                  <a:pt x="1049591" y="1468587"/>
                  <a:pt x="661231" y="1469854"/>
                  <a:pt x="243951" y="1463675"/>
                </a:cubicBezTo>
                <a:cubicBezTo>
                  <a:pt x="125713" y="1473752"/>
                  <a:pt x="4031" y="1370407"/>
                  <a:pt x="0" y="1219724"/>
                </a:cubicBezTo>
                <a:cubicBezTo>
                  <a:pt x="-11182" y="1114393"/>
                  <a:pt x="-984" y="846156"/>
                  <a:pt x="0" y="751353"/>
                </a:cubicBezTo>
                <a:cubicBezTo>
                  <a:pt x="984" y="656550"/>
                  <a:pt x="-4231" y="484188"/>
                  <a:pt x="0" y="243951"/>
                </a:cubicBezTo>
                <a:close/>
              </a:path>
              <a:path w="10811688" h="1463675" stroke="0" extrusionOk="0">
                <a:moveTo>
                  <a:pt x="0" y="243951"/>
                </a:moveTo>
                <a:cubicBezTo>
                  <a:pt x="-3968" y="111807"/>
                  <a:pt x="114223" y="-1205"/>
                  <a:pt x="243951" y="0"/>
                </a:cubicBezTo>
                <a:cubicBezTo>
                  <a:pt x="580023" y="14149"/>
                  <a:pt x="615981" y="-7346"/>
                  <a:pt x="932203" y="0"/>
                </a:cubicBezTo>
                <a:cubicBezTo>
                  <a:pt x="1248425" y="7346"/>
                  <a:pt x="1295074" y="-22188"/>
                  <a:pt x="1413980" y="0"/>
                </a:cubicBezTo>
                <a:cubicBezTo>
                  <a:pt x="1532886" y="22188"/>
                  <a:pt x="1753243" y="29065"/>
                  <a:pt x="1998995" y="0"/>
                </a:cubicBezTo>
                <a:cubicBezTo>
                  <a:pt x="2244747" y="-29065"/>
                  <a:pt x="2391161" y="-6548"/>
                  <a:pt x="2687247" y="0"/>
                </a:cubicBezTo>
                <a:cubicBezTo>
                  <a:pt x="2983333" y="6548"/>
                  <a:pt x="3003325" y="8081"/>
                  <a:pt x="3169024" y="0"/>
                </a:cubicBezTo>
                <a:cubicBezTo>
                  <a:pt x="3334723" y="-8081"/>
                  <a:pt x="3389161" y="1143"/>
                  <a:pt x="3547563" y="0"/>
                </a:cubicBezTo>
                <a:cubicBezTo>
                  <a:pt x="3705965" y="-1143"/>
                  <a:pt x="3844201" y="2778"/>
                  <a:pt x="4029339" y="0"/>
                </a:cubicBezTo>
                <a:cubicBezTo>
                  <a:pt x="4214477" y="-2778"/>
                  <a:pt x="4599619" y="-19283"/>
                  <a:pt x="4820829" y="0"/>
                </a:cubicBezTo>
                <a:cubicBezTo>
                  <a:pt x="5042039" y="19283"/>
                  <a:pt x="5023319" y="18839"/>
                  <a:pt x="5199368" y="0"/>
                </a:cubicBezTo>
                <a:cubicBezTo>
                  <a:pt x="5375417" y="-18839"/>
                  <a:pt x="5456841" y="-8568"/>
                  <a:pt x="5577907" y="0"/>
                </a:cubicBezTo>
                <a:cubicBezTo>
                  <a:pt x="5698973" y="8568"/>
                  <a:pt x="6005395" y="26290"/>
                  <a:pt x="6266160" y="0"/>
                </a:cubicBezTo>
                <a:cubicBezTo>
                  <a:pt x="6526925" y="-26290"/>
                  <a:pt x="6567976" y="13175"/>
                  <a:pt x="6851174" y="0"/>
                </a:cubicBezTo>
                <a:cubicBezTo>
                  <a:pt x="7134372" y="-13175"/>
                  <a:pt x="7070031" y="-15652"/>
                  <a:pt x="7229713" y="0"/>
                </a:cubicBezTo>
                <a:cubicBezTo>
                  <a:pt x="7389395" y="15652"/>
                  <a:pt x="7770479" y="16333"/>
                  <a:pt x="7917965" y="0"/>
                </a:cubicBezTo>
                <a:cubicBezTo>
                  <a:pt x="8065451" y="-16333"/>
                  <a:pt x="8126453" y="6714"/>
                  <a:pt x="8296504" y="0"/>
                </a:cubicBezTo>
                <a:cubicBezTo>
                  <a:pt x="8466555" y="-6714"/>
                  <a:pt x="8641230" y="8307"/>
                  <a:pt x="8881519" y="0"/>
                </a:cubicBezTo>
                <a:cubicBezTo>
                  <a:pt x="9121809" y="-8307"/>
                  <a:pt x="9185627" y="9972"/>
                  <a:pt x="9363295" y="0"/>
                </a:cubicBezTo>
                <a:cubicBezTo>
                  <a:pt x="9540963" y="-9972"/>
                  <a:pt x="9689056" y="-25344"/>
                  <a:pt x="9948310" y="0"/>
                </a:cubicBezTo>
                <a:cubicBezTo>
                  <a:pt x="10207565" y="25344"/>
                  <a:pt x="10302274" y="25251"/>
                  <a:pt x="10567737" y="0"/>
                </a:cubicBezTo>
                <a:cubicBezTo>
                  <a:pt x="10706315" y="11499"/>
                  <a:pt x="10798259" y="133049"/>
                  <a:pt x="10811688" y="243951"/>
                </a:cubicBezTo>
                <a:cubicBezTo>
                  <a:pt x="10812209" y="382312"/>
                  <a:pt x="10790705" y="583813"/>
                  <a:pt x="10811688" y="751353"/>
                </a:cubicBezTo>
                <a:cubicBezTo>
                  <a:pt x="10832671" y="918893"/>
                  <a:pt x="10817987" y="1058942"/>
                  <a:pt x="10811688" y="1219724"/>
                </a:cubicBezTo>
                <a:cubicBezTo>
                  <a:pt x="10788390" y="1366061"/>
                  <a:pt x="10678710" y="1455463"/>
                  <a:pt x="10567737" y="1463675"/>
                </a:cubicBezTo>
                <a:cubicBezTo>
                  <a:pt x="10262948" y="1446217"/>
                  <a:pt x="9882809" y="1503468"/>
                  <a:pt x="9673009" y="1463675"/>
                </a:cubicBezTo>
                <a:cubicBezTo>
                  <a:pt x="9463209" y="1423882"/>
                  <a:pt x="9230853" y="1475804"/>
                  <a:pt x="9087994" y="1463675"/>
                </a:cubicBezTo>
                <a:cubicBezTo>
                  <a:pt x="8945136" y="1451546"/>
                  <a:pt x="8743528" y="1460686"/>
                  <a:pt x="8502980" y="1463675"/>
                </a:cubicBezTo>
                <a:cubicBezTo>
                  <a:pt x="8262432" y="1466664"/>
                  <a:pt x="8062008" y="1453540"/>
                  <a:pt x="7814727" y="1463675"/>
                </a:cubicBezTo>
                <a:cubicBezTo>
                  <a:pt x="7567446" y="1473810"/>
                  <a:pt x="7381569" y="1434721"/>
                  <a:pt x="7126475" y="1463675"/>
                </a:cubicBezTo>
                <a:cubicBezTo>
                  <a:pt x="6871381" y="1492629"/>
                  <a:pt x="6736129" y="1478235"/>
                  <a:pt x="6541460" y="1463675"/>
                </a:cubicBezTo>
                <a:cubicBezTo>
                  <a:pt x="6346792" y="1449115"/>
                  <a:pt x="6178433" y="1432097"/>
                  <a:pt x="5853208" y="1463675"/>
                </a:cubicBezTo>
                <a:cubicBezTo>
                  <a:pt x="5527983" y="1495253"/>
                  <a:pt x="5402417" y="1485661"/>
                  <a:pt x="5061718" y="1463675"/>
                </a:cubicBezTo>
                <a:cubicBezTo>
                  <a:pt x="4721019" y="1441690"/>
                  <a:pt x="4871130" y="1463320"/>
                  <a:pt x="4683179" y="1463675"/>
                </a:cubicBezTo>
                <a:cubicBezTo>
                  <a:pt x="4495228" y="1464030"/>
                  <a:pt x="4298011" y="1476846"/>
                  <a:pt x="3994927" y="1463675"/>
                </a:cubicBezTo>
                <a:cubicBezTo>
                  <a:pt x="3691843" y="1450504"/>
                  <a:pt x="3509999" y="1493974"/>
                  <a:pt x="3203436" y="1463675"/>
                </a:cubicBezTo>
                <a:cubicBezTo>
                  <a:pt x="2896873" y="1433376"/>
                  <a:pt x="2846388" y="1453348"/>
                  <a:pt x="2721660" y="1463675"/>
                </a:cubicBezTo>
                <a:cubicBezTo>
                  <a:pt x="2596932" y="1474002"/>
                  <a:pt x="2258803" y="1426934"/>
                  <a:pt x="1826932" y="1463675"/>
                </a:cubicBezTo>
                <a:cubicBezTo>
                  <a:pt x="1395061" y="1500416"/>
                  <a:pt x="1425001" y="1475182"/>
                  <a:pt x="1241917" y="1463675"/>
                </a:cubicBezTo>
                <a:cubicBezTo>
                  <a:pt x="1058834" y="1452168"/>
                  <a:pt x="568401" y="1470776"/>
                  <a:pt x="243951" y="1463675"/>
                </a:cubicBezTo>
                <a:cubicBezTo>
                  <a:pt x="113192" y="1454966"/>
                  <a:pt x="16249" y="1363509"/>
                  <a:pt x="0" y="1219724"/>
                </a:cubicBezTo>
                <a:cubicBezTo>
                  <a:pt x="7601" y="1016440"/>
                  <a:pt x="20639" y="918166"/>
                  <a:pt x="0" y="731838"/>
                </a:cubicBezTo>
                <a:cubicBezTo>
                  <a:pt x="-20639" y="545510"/>
                  <a:pt x="-2787" y="435349"/>
                  <a:pt x="0" y="243951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5070404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A88D4D56-0725-8B99-DD83-45CA43017A1E}"/>
              </a:ext>
            </a:extLst>
          </p:cNvPr>
          <p:cNvSpPr txBox="1"/>
          <p:nvPr/>
        </p:nvSpPr>
        <p:spPr>
          <a:xfrm>
            <a:off x="1163451" y="295998"/>
            <a:ext cx="100931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latin typeface="UVN Da Lat" panose="03060902030302020204" pitchFamily="66" charset="0"/>
              </a:rPr>
              <a:t>	</a:t>
            </a:r>
            <a:r>
              <a:rPr lang="en-US" sz="3600" b="1" dirty="0" err="1"/>
              <a:t>Em</a:t>
            </a:r>
            <a:r>
              <a:rPr lang="en-US" sz="3600" b="1" dirty="0"/>
              <a:t> </a:t>
            </a:r>
            <a:r>
              <a:rPr lang="en-US" sz="3600" b="1" dirty="0" err="1"/>
              <a:t>hãy</a:t>
            </a:r>
            <a:r>
              <a:rPr lang="en-US" sz="3600" b="1" dirty="0"/>
              <a:t> </a:t>
            </a:r>
            <a:r>
              <a:rPr lang="en-US" sz="3600" b="1" dirty="0" err="1"/>
              <a:t>nêu</a:t>
            </a:r>
            <a:r>
              <a:rPr lang="en-US" sz="3600" b="1" dirty="0"/>
              <a:t> </a:t>
            </a:r>
            <a:r>
              <a:rPr lang="en-US" sz="3600" b="1" dirty="0" err="1"/>
              <a:t>tên</a:t>
            </a:r>
            <a:r>
              <a:rPr lang="en-US" sz="3600" b="1" dirty="0"/>
              <a:t> </a:t>
            </a:r>
            <a:r>
              <a:rPr lang="en-US" sz="3600" b="1" dirty="0" err="1"/>
              <a:t>và</a:t>
            </a:r>
            <a:r>
              <a:rPr lang="en-US" sz="3600" b="1" dirty="0"/>
              <a:t> </a:t>
            </a:r>
            <a:r>
              <a:rPr lang="en-US" sz="3600" b="1" dirty="0" err="1"/>
              <a:t>tác</a:t>
            </a:r>
            <a:r>
              <a:rPr lang="en-US" sz="3600" b="1" dirty="0"/>
              <a:t> </a:t>
            </a:r>
            <a:r>
              <a:rPr lang="en-US" sz="3600" b="1" dirty="0" err="1"/>
              <a:t>dụng</a:t>
            </a:r>
            <a:r>
              <a:rPr lang="en-US" sz="3600" b="1" dirty="0"/>
              <a:t> </a:t>
            </a:r>
            <a:r>
              <a:rPr lang="en-US" sz="3600" b="1" dirty="0" err="1"/>
              <a:t>của</a:t>
            </a:r>
            <a:r>
              <a:rPr lang="en-US" sz="3600" b="1" dirty="0"/>
              <a:t> </a:t>
            </a:r>
            <a:r>
              <a:rPr lang="en-US" sz="3600" b="1" dirty="0" err="1"/>
              <a:t>các</a:t>
            </a:r>
            <a:r>
              <a:rPr lang="en-US" sz="3600" b="1" dirty="0"/>
              <a:t> </a:t>
            </a:r>
            <a:r>
              <a:rPr lang="en-US" sz="3600" b="1" dirty="0" err="1"/>
              <a:t>bộ</a:t>
            </a:r>
            <a:r>
              <a:rPr lang="en-US" sz="3600" b="1" dirty="0"/>
              <a:t> </a:t>
            </a:r>
            <a:r>
              <a:rPr lang="en-US" sz="3600" b="1" dirty="0" err="1"/>
              <a:t>phận</a:t>
            </a:r>
            <a:r>
              <a:rPr lang="en-US" sz="3600" b="1" dirty="0"/>
              <a:t> </a:t>
            </a:r>
            <a:r>
              <a:rPr lang="en-US" sz="3600" b="1" dirty="0" err="1"/>
              <a:t>chính</a:t>
            </a:r>
            <a:r>
              <a:rPr lang="en-US" sz="3600" b="1" dirty="0"/>
              <a:t> </a:t>
            </a:r>
            <a:r>
              <a:rPr lang="en-US" sz="3600" b="1" dirty="0" err="1"/>
              <a:t>trong</a:t>
            </a:r>
            <a:r>
              <a:rPr lang="en-US" sz="3600" b="1" dirty="0"/>
              <a:t> </a:t>
            </a:r>
            <a:r>
              <a:rPr lang="en-US" sz="3600" b="1" dirty="0" err="1"/>
              <a:t>đèn</a:t>
            </a:r>
            <a:r>
              <a:rPr lang="en-US" sz="3600" b="1" dirty="0"/>
              <a:t> </a:t>
            </a:r>
            <a:r>
              <a:rPr lang="en-US" sz="3600" b="1" dirty="0" err="1"/>
              <a:t>học</a:t>
            </a:r>
            <a:r>
              <a:rPr lang="en-US" sz="3600" b="1" dirty="0"/>
              <a:t> </a:t>
            </a:r>
            <a:r>
              <a:rPr lang="en-US" sz="3600" b="1" dirty="0" err="1"/>
              <a:t>có</a:t>
            </a:r>
            <a:r>
              <a:rPr lang="en-US" sz="3600" b="1" dirty="0"/>
              <a:t> ở </a:t>
            </a:r>
            <a:r>
              <a:rPr lang="en-US" sz="3600" b="1" dirty="0" err="1"/>
              <a:t>hình</a:t>
            </a:r>
            <a:r>
              <a:rPr lang="en-US" sz="3600" b="1" dirty="0"/>
              <a:t> </a:t>
            </a:r>
            <a:r>
              <a:rPr lang="en-US" sz="3600" b="1" dirty="0" err="1"/>
              <a:t>dưới</a:t>
            </a:r>
            <a:r>
              <a:rPr lang="en-US" sz="3600" b="1" dirty="0"/>
              <a:t> </a:t>
            </a:r>
            <a:r>
              <a:rPr lang="en-US" sz="3600" b="1" dirty="0" err="1"/>
              <a:t>đây</a:t>
            </a:r>
            <a:r>
              <a:rPr lang="en-US" sz="3600" b="1" dirty="0"/>
              <a:t>:</a:t>
            </a:r>
            <a:endParaRPr lang="vi-VN" sz="3600" b="1" dirty="0"/>
          </a:p>
        </p:txBody>
      </p:sp>
      <p:sp>
        <p:nvSpPr>
          <p:cNvPr id="198" name="Rectangle: Rounded Corners 197">
            <a:extLst>
              <a:ext uri="{FF2B5EF4-FFF2-40B4-BE49-F238E27FC236}">
                <a16:creationId xmlns:a16="http://schemas.microsoft.com/office/drawing/2014/main" id="{133B2C60-6151-7E29-3790-F8801968574A}"/>
              </a:ext>
            </a:extLst>
          </p:cNvPr>
          <p:cNvSpPr/>
          <p:nvPr/>
        </p:nvSpPr>
        <p:spPr>
          <a:xfrm>
            <a:off x="208514" y="1610820"/>
            <a:ext cx="11613443" cy="5163830"/>
          </a:xfrm>
          <a:prstGeom prst="roundRect">
            <a:avLst/>
          </a:prstGeom>
          <a:solidFill>
            <a:schemeClr val="bg1">
              <a:alpha val="7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99" name="Picture 2" descr="Đèn học sinh Sunmax SHS9016B/5W – Siêu thị Happy - SieuthiHappy.com">
            <a:extLst>
              <a:ext uri="{FF2B5EF4-FFF2-40B4-BE49-F238E27FC236}">
                <a16:creationId xmlns:a16="http://schemas.microsoft.com/office/drawing/2014/main" id="{7814EFC6-A853-1C8C-D820-217B7DBBE8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52258" y="1544561"/>
            <a:ext cx="5230893" cy="52821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01" name="Straight Arrow Connector 200">
            <a:extLst>
              <a:ext uri="{FF2B5EF4-FFF2-40B4-BE49-F238E27FC236}">
                <a16:creationId xmlns:a16="http://schemas.microsoft.com/office/drawing/2014/main" id="{70945187-A3BD-B102-F653-BAAC72E29DF0}"/>
              </a:ext>
            </a:extLst>
          </p:cNvPr>
          <p:cNvCxnSpPr>
            <a:cxnSpLocks/>
          </p:cNvCxnSpPr>
          <p:nvPr/>
        </p:nvCxnSpPr>
        <p:spPr>
          <a:xfrm>
            <a:off x="2156718" y="3037641"/>
            <a:ext cx="805640" cy="60850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FA20BC73-8567-A917-59F1-A127893B6FBE}"/>
              </a:ext>
            </a:extLst>
          </p:cNvPr>
          <p:cNvSpPr/>
          <p:nvPr/>
        </p:nvSpPr>
        <p:spPr>
          <a:xfrm>
            <a:off x="1879190" y="3619987"/>
            <a:ext cx="2822222" cy="725653"/>
          </a:xfrm>
          <a:custGeom>
            <a:avLst/>
            <a:gdLst>
              <a:gd name="connsiteX0" fmla="*/ 0 w 2822222"/>
              <a:gd name="connsiteY0" fmla="*/ 120945 h 725653"/>
              <a:gd name="connsiteX1" fmla="*/ 120945 w 2822222"/>
              <a:gd name="connsiteY1" fmla="*/ 0 h 725653"/>
              <a:gd name="connsiteX2" fmla="*/ 817635 w 2822222"/>
              <a:gd name="connsiteY2" fmla="*/ 0 h 725653"/>
              <a:gd name="connsiteX3" fmla="*/ 1462718 w 2822222"/>
              <a:gd name="connsiteY3" fmla="*/ 0 h 725653"/>
              <a:gd name="connsiteX4" fmla="*/ 2030391 w 2822222"/>
              <a:gd name="connsiteY4" fmla="*/ 0 h 725653"/>
              <a:gd name="connsiteX5" fmla="*/ 2701277 w 2822222"/>
              <a:gd name="connsiteY5" fmla="*/ 0 h 725653"/>
              <a:gd name="connsiteX6" fmla="*/ 2822222 w 2822222"/>
              <a:gd name="connsiteY6" fmla="*/ 120945 h 725653"/>
              <a:gd name="connsiteX7" fmla="*/ 2822222 w 2822222"/>
              <a:gd name="connsiteY7" fmla="*/ 604708 h 725653"/>
              <a:gd name="connsiteX8" fmla="*/ 2701277 w 2822222"/>
              <a:gd name="connsiteY8" fmla="*/ 725653 h 725653"/>
              <a:gd name="connsiteX9" fmla="*/ 2004587 w 2822222"/>
              <a:gd name="connsiteY9" fmla="*/ 725653 h 725653"/>
              <a:gd name="connsiteX10" fmla="*/ 1307898 w 2822222"/>
              <a:gd name="connsiteY10" fmla="*/ 725653 h 725653"/>
              <a:gd name="connsiteX11" fmla="*/ 688618 w 2822222"/>
              <a:gd name="connsiteY11" fmla="*/ 725653 h 725653"/>
              <a:gd name="connsiteX12" fmla="*/ 120945 w 2822222"/>
              <a:gd name="connsiteY12" fmla="*/ 725653 h 725653"/>
              <a:gd name="connsiteX13" fmla="*/ 0 w 2822222"/>
              <a:gd name="connsiteY13" fmla="*/ 604708 h 725653"/>
              <a:gd name="connsiteX14" fmla="*/ 0 w 2822222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22222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368511" y="-6829"/>
                  <a:pt x="570854" y="23368"/>
                  <a:pt x="817635" y="0"/>
                </a:cubicBezTo>
                <a:cubicBezTo>
                  <a:pt x="1064416" y="-23368"/>
                  <a:pt x="1226554" y="-2985"/>
                  <a:pt x="1462718" y="0"/>
                </a:cubicBezTo>
                <a:cubicBezTo>
                  <a:pt x="1698882" y="2985"/>
                  <a:pt x="1829508" y="22604"/>
                  <a:pt x="2030391" y="0"/>
                </a:cubicBezTo>
                <a:cubicBezTo>
                  <a:pt x="2231274" y="-22604"/>
                  <a:pt x="2556845" y="-7211"/>
                  <a:pt x="2701277" y="0"/>
                </a:cubicBezTo>
                <a:cubicBezTo>
                  <a:pt x="2759905" y="14182"/>
                  <a:pt x="2826851" y="46714"/>
                  <a:pt x="2822222" y="120945"/>
                </a:cubicBezTo>
                <a:cubicBezTo>
                  <a:pt x="2841289" y="220165"/>
                  <a:pt x="2813130" y="452090"/>
                  <a:pt x="2822222" y="604708"/>
                </a:cubicBezTo>
                <a:cubicBezTo>
                  <a:pt x="2825232" y="673714"/>
                  <a:pt x="2766363" y="735751"/>
                  <a:pt x="2701277" y="725653"/>
                </a:cubicBezTo>
                <a:cubicBezTo>
                  <a:pt x="2399884" y="746148"/>
                  <a:pt x="2157017" y="692290"/>
                  <a:pt x="2004587" y="725653"/>
                </a:cubicBezTo>
                <a:cubicBezTo>
                  <a:pt x="1852157" y="759017"/>
                  <a:pt x="1478698" y="700973"/>
                  <a:pt x="1307898" y="725653"/>
                </a:cubicBezTo>
                <a:cubicBezTo>
                  <a:pt x="1137098" y="750333"/>
                  <a:pt x="988702" y="731532"/>
                  <a:pt x="688618" y="725653"/>
                </a:cubicBezTo>
                <a:cubicBezTo>
                  <a:pt x="388534" y="719774"/>
                  <a:pt x="293842" y="711583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822222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334148" y="-29594"/>
                  <a:pt x="570366" y="-7906"/>
                  <a:pt x="714421" y="0"/>
                </a:cubicBezTo>
                <a:cubicBezTo>
                  <a:pt x="858476" y="7906"/>
                  <a:pt x="1114216" y="22672"/>
                  <a:pt x="1282094" y="0"/>
                </a:cubicBezTo>
                <a:cubicBezTo>
                  <a:pt x="1449972" y="-22672"/>
                  <a:pt x="1708392" y="-4047"/>
                  <a:pt x="1901374" y="0"/>
                </a:cubicBezTo>
                <a:cubicBezTo>
                  <a:pt x="2094356" y="4047"/>
                  <a:pt x="2465105" y="120"/>
                  <a:pt x="2701277" y="0"/>
                </a:cubicBezTo>
                <a:cubicBezTo>
                  <a:pt x="2764646" y="-3765"/>
                  <a:pt x="2827273" y="56652"/>
                  <a:pt x="2822222" y="120945"/>
                </a:cubicBezTo>
                <a:cubicBezTo>
                  <a:pt x="2824859" y="315387"/>
                  <a:pt x="2825853" y="460448"/>
                  <a:pt x="2822222" y="604708"/>
                </a:cubicBezTo>
                <a:cubicBezTo>
                  <a:pt x="2821983" y="675311"/>
                  <a:pt x="2763742" y="727135"/>
                  <a:pt x="2701277" y="725653"/>
                </a:cubicBezTo>
                <a:cubicBezTo>
                  <a:pt x="2484689" y="727205"/>
                  <a:pt x="2251543" y="709965"/>
                  <a:pt x="2133604" y="725653"/>
                </a:cubicBezTo>
                <a:cubicBezTo>
                  <a:pt x="2015665" y="741341"/>
                  <a:pt x="1780983" y="724786"/>
                  <a:pt x="1565931" y="725653"/>
                </a:cubicBezTo>
                <a:cubicBezTo>
                  <a:pt x="1350879" y="726520"/>
                  <a:pt x="1223541" y="697573"/>
                  <a:pt x="920848" y="725653"/>
                </a:cubicBezTo>
                <a:cubicBezTo>
                  <a:pt x="618155" y="753733"/>
                  <a:pt x="393082" y="691879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..?..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5" name="Rectangle: Rounded Corners 204">
            <a:extLst>
              <a:ext uri="{FF2B5EF4-FFF2-40B4-BE49-F238E27FC236}">
                <a16:creationId xmlns:a16="http://schemas.microsoft.com/office/drawing/2014/main" id="{94C24BEA-ADFE-DEDE-9DB5-1D9A638F6CB7}"/>
              </a:ext>
            </a:extLst>
          </p:cNvPr>
          <p:cNvSpPr/>
          <p:nvPr/>
        </p:nvSpPr>
        <p:spPr>
          <a:xfrm>
            <a:off x="3479438" y="4526219"/>
            <a:ext cx="4153899" cy="2205655"/>
          </a:xfrm>
          <a:custGeom>
            <a:avLst/>
            <a:gdLst>
              <a:gd name="connsiteX0" fmla="*/ 0 w 4153899"/>
              <a:gd name="connsiteY0" fmla="*/ 367617 h 2205655"/>
              <a:gd name="connsiteX1" fmla="*/ 367617 w 4153899"/>
              <a:gd name="connsiteY1" fmla="*/ 0 h 2205655"/>
              <a:gd name="connsiteX2" fmla="*/ 3786282 w 4153899"/>
              <a:gd name="connsiteY2" fmla="*/ 0 h 2205655"/>
              <a:gd name="connsiteX3" fmla="*/ 4153899 w 4153899"/>
              <a:gd name="connsiteY3" fmla="*/ 367617 h 2205655"/>
              <a:gd name="connsiteX4" fmla="*/ 4153899 w 4153899"/>
              <a:gd name="connsiteY4" fmla="*/ 1838038 h 2205655"/>
              <a:gd name="connsiteX5" fmla="*/ 3786282 w 4153899"/>
              <a:gd name="connsiteY5" fmla="*/ 2205655 h 2205655"/>
              <a:gd name="connsiteX6" fmla="*/ 367617 w 4153899"/>
              <a:gd name="connsiteY6" fmla="*/ 2205655 h 2205655"/>
              <a:gd name="connsiteX7" fmla="*/ 0 w 4153899"/>
              <a:gd name="connsiteY7" fmla="*/ 1838038 h 2205655"/>
              <a:gd name="connsiteX8" fmla="*/ 0 w 4153899"/>
              <a:gd name="connsiteY8" fmla="*/ 367617 h 2205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53899" h="2205655" fill="none" extrusionOk="0">
                <a:moveTo>
                  <a:pt x="0" y="367617"/>
                </a:moveTo>
                <a:cubicBezTo>
                  <a:pt x="-663" y="176399"/>
                  <a:pt x="165676" y="19577"/>
                  <a:pt x="367617" y="0"/>
                </a:cubicBezTo>
                <a:cubicBezTo>
                  <a:pt x="2002310" y="-123866"/>
                  <a:pt x="2346084" y="81108"/>
                  <a:pt x="3786282" y="0"/>
                </a:cubicBezTo>
                <a:cubicBezTo>
                  <a:pt x="4011355" y="-33872"/>
                  <a:pt x="4148252" y="165054"/>
                  <a:pt x="4153899" y="367617"/>
                </a:cubicBezTo>
                <a:cubicBezTo>
                  <a:pt x="4197183" y="900911"/>
                  <a:pt x="4228379" y="1625389"/>
                  <a:pt x="4153899" y="1838038"/>
                </a:cubicBezTo>
                <a:cubicBezTo>
                  <a:pt x="4165061" y="2011427"/>
                  <a:pt x="4007382" y="2238438"/>
                  <a:pt x="3786282" y="2205655"/>
                </a:cubicBezTo>
                <a:cubicBezTo>
                  <a:pt x="2828609" y="2187800"/>
                  <a:pt x="716053" y="2096311"/>
                  <a:pt x="367617" y="2205655"/>
                </a:cubicBezTo>
                <a:cubicBezTo>
                  <a:pt x="166824" y="2200081"/>
                  <a:pt x="4480" y="2049432"/>
                  <a:pt x="0" y="1838038"/>
                </a:cubicBezTo>
                <a:cubicBezTo>
                  <a:pt x="112275" y="1309804"/>
                  <a:pt x="-94268" y="1027107"/>
                  <a:pt x="0" y="367617"/>
                </a:cubicBezTo>
                <a:close/>
              </a:path>
              <a:path w="4153899" h="2205655" stroke="0" extrusionOk="0">
                <a:moveTo>
                  <a:pt x="0" y="367617"/>
                </a:moveTo>
                <a:cubicBezTo>
                  <a:pt x="16520" y="165561"/>
                  <a:pt x="147815" y="33315"/>
                  <a:pt x="367617" y="0"/>
                </a:cubicBezTo>
                <a:cubicBezTo>
                  <a:pt x="971937" y="96512"/>
                  <a:pt x="3260910" y="-165548"/>
                  <a:pt x="3786282" y="0"/>
                </a:cubicBezTo>
                <a:cubicBezTo>
                  <a:pt x="3998767" y="237"/>
                  <a:pt x="4169959" y="167211"/>
                  <a:pt x="4153899" y="367617"/>
                </a:cubicBezTo>
                <a:cubicBezTo>
                  <a:pt x="4224342" y="800514"/>
                  <a:pt x="4161807" y="1304940"/>
                  <a:pt x="4153899" y="1838038"/>
                </a:cubicBezTo>
                <a:cubicBezTo>
                  <a:pt x="4159166" y="2012753"/>
                  <a:pt x="4003476" y="2199242"/>
                  <a:pt x="3786282" y="2205655"/>
                </a:cubicBezTo>
                <a:cubicBezTo>
                  <a:pt x="2819740" y="2367367"/>
                  <a:pt x="1495972" y="2349277"/>
                  <a:pt x="367617" y="2205655"/>
                </a:cubicBezTo>
                <a:cubicBezTo>
                  <a:pt x="199726" y="2187104"/>
                  <a:pt x="4058" y="2039323"/>
                  <a:pt x="0" y="1838038"/>
                </a:cubicBezTo>
                <a:cubicBezTo>
                  <a:pt x="29427" y="1216333"/>
                  <a:pt x="92858" y="710502"/>
                  <a:pt x="0" y="367617"/>
                </a:cubicBezTo>
                <a:close/>
              </a:path>
            </a:pathLst>
          </a:custGeom>
          <a:solidFill>
            <a:srgbClr val="FFFFCC"/>
          </a:solidFill>
          <a:ln w="38100">
            <a:solidFill>
              <a:srgbClr val="795C41"/>
            </a:solidFill>
            <a:extLst>
              <a:ext uri="{C807C97D-BFC1-408E-A445-0C87EB9F89A2}">
                <ask:lineSketchStyleProps xmlns:ask="http://schemas.microsoft.com/office/drawing/2018/sketchyshapes" sd="1658683426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en-US" sz="3600" b="1" dirty="0" err="1">
                <a:solidFill>
                  <a:srgbClr val="795C4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Tác</a:t>
            </a:r>
            <a:r>
              <a:rPr lang="en-US" sz="3600" b="1" dirty="0">
                <a:solidFill>
                  <a:srgbClr val="795C4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795C4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dụng</a:t>
            </a:r>
            <a:endParaRPr lang="en-US" sz="3600" b="1" dirty="0">
              <a:solidFill>
                <a:srgbClr val="795C4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>
              <a:lnSpc>
                <a:spcPct val="130000"/>
              </a:lnSpc>
            </a:pPr>
            <a:r>
              <a:rPr lang="en-US" sz="3600">
                <a:solidFill>
                  <a:srgbClr val="795C4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 bộ phận tạo ra ánh sáng của đèn</a:t>
            </a:r>
            <a:endParaRPr lang="en-US" sz="3600" dirty="0">
              <a:solidFill>
                <a:srgbClr val="795C4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7" name="Rectangle: Rounded Corners 206">
            <a:extLst>
              <a:ext uri="{FF2B5EF4-FFF2-40B4-BE49-F238E27FC236}">
                <a16:creationId xmlns:a16="http://schemas.microsoft.com/office/drawing/2014/main" id="{B0230CA1-A83C-BC60-11B2-025D6FC7E40C}"/>
              </a:ext>
            </a:extLst>
          </p:cNvPr>
          <p:cNvSpPr/>
          <p:nvPr/>
        </p:nvSpPr>
        <p:spPr>
          <a:xfrm>
            <a:off x="1899246" y="3637020"/>
            <a:ext cx="2822222" cy="725653"/>
          </a:xfrm>
          <a:custGeom>
            <a:avLst/>
            <a:gdLst>
              <a:gd name="connsiteX0" fmla="*/ 0 w 2822222"/>
              <a:gd name="connsiteY0" fmla="*/ 120945 h 725653"/>
              <a:gd name="connsiteX1" fmla="*/ 120945 w 2822222"/>
              <a:gd name="connsiteY1" fmla="*/ 0 h 725653"/>
              <a:gd name="connsiteX2" fmla="*/ 817635 w 2822222"/>
              <a:gd name="connsiteY2" fmla="*/ 0 h 725653"/>
              <a:gd name="connsiteX3" fmla="*/ 1462718 w 2822222"/>
              <a:gd name="connsiteY3" fmla="*/ 0 h 725653"/>
              <a:gd name="connsiteX4" fmla="*/ 2030391 w 2822222"/>
              <a:gd name="connsiteY4" fmla="*/ 0 h 725653"/>
              <a:gd name="connsiteX5" fmla="*/ 2701277 w 2822222"/>
              <a:gd name="connsiteY5" fmla="*/ 0 h 725653"/>
              <a:gd name="connsiteX6" fmla="*/ 2822222 w 2822222"/>
              <a:gd name="connsiteY6" fmla="*/ 120945 h 725653"/>
              <a:gd name="connsiteX7" fmla="*/ 2822222 w 2822222"/>
              <a:gd name="connsiteY7" fmla="*/ 604708 h 725653"/>
              <a:gd name="connsiteX8" fmla="*/ 2701277 w 2822222"/>
              <a:gd name="connsiteY8" fmla="*/ 725653 h 725653"/>
              <a:gd name="connsiteX9" fmla="*/ 2004587 w 2822222"/>
              <a:gd name="connsiteY9" fmla="*/ 725653 h 725653"/>
              <a:gd name="connsiteX10" fmla="*/ 1307898 w 2822222"/>
              <a:gd name="connsiteY10" fmla="*/ 725653 h 725653"/>
              <a:gd name="connsiteX11" fmla="*/ 688618 w 2822222"/>
              <a:gd name="connsiteY11" fmla="*/ 725653 h 725653"/>
              <a:gd name="connsiteX12" fmla="*/ 120945 w 2822222"/>
              <a:gd name="connsiteY12" fmla="*/ 725653 h 725653"/>
              <a:gd name="connsiteX13" fmla="*/ 0 w 2822222"/>
              <a:gd name="connsiteY13" fmla="*/ 604708 h 725653"/>
              <a:gd name="connsiteX14" fmla="*/ 0 w 2822222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22222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368511" y="-6829"/>
                  <a:pt x="570854" y="23368"/>
                  <a:pt x="817635" y="0"/>
                </a:cubicBezTo>
                <a:cubicBezTo>
                  <a:pt x="1064416" y="-23368"/>
                  <a:pt x="1226554" y="-2985"/>
                  <a:pt x="1462718" y="0"/>
                </a:cubicBezTo>
                <a:cubicBezTo>
                  <a:pt x="1698882" y="2985"/>
                  <a:pt x="1829508" y="22604"/>
                  <a:pt x="2030391" y="0"/>
                </a:cubicBezTo>
                <a:cubicBezTo>
                  <a:pt x="2231274" y="-22604"/>
                  <a:pt x="2556845" y="-7211"/>
                  <a:pt x="2701277" y="0"/>
                </a:cubicBezTo>
                <a:cubicBezTo>
                  <a:pt x="2759905" y="14182"/>
                  <a:pt x="2826851" y="46714"/>
                  <a:pt x="2822222" y="120945"/>
                </a:cubicBezTo>
                <a:cubicBezTo>
                  <a:pt x="2841289" y="220165"/>
                  <a:pt x="2813130" y="452090"/>
                  <a:pt x="2822222" y="604708"/>
                </a:cubicBezTo>
                <a:cubicBezTo>
                  <a:pt x="2825232" y="673714"/>
                  <a:pt x="2766363" y="735751"/>
                  <a:pt x="2701277" y="725653"/>
                </a:cubicBezTo>
                <a:cubicBezTo>
                  <a:pt x="2399884" y="746148"/>
                  <a:pt x="2157017" y="692290"/>
                  <a:pt x="2004587" y="725653"/>
                </a:cubicBezTo>
                <a:cubicBezTo>
                  <a:pt x="1852157" y="759017"/>
                  <a:pt x="1478698" y="700973"/>
                  <a:pt x="1307898" y="725653"/>
                </a:cubicBezTo>
                <a:cubicBezTo>
                  <a:pt x="1137098" y="750333"/>
                  <a:pt x="988702" y="731532"/>
                  <a:pt x="688618" y="725653"/>
                </a:cubicBezTo>
                <a:cubicBezTo>
                  <a:pt x="388534" y="719774"/>
                  <a:pt x="293842" y="711583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822222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334148" y="-29594"/>
                  <a:pt x="570366" y="-7906"/>
                  <a:pt x="714421" y="0"/>
                </a:cubicBezTo>
                <a:cubicBezTo>
                  <a:pt x="858476" y="7906"/>
                  <a:pt x="1114216" y="22672"/>
                  <a:pt x="1282094" y="0"/>
                </a:cubicBezTo>
                <a:cubicBezTo>
                  <a:pt x="1449972" y="-22672"/>
                  <a:pt x="1708392" y="-4047"/>
                  <a:pt x="1901374" y="0"/>
                </a:cubicBezTo>
                <a:cubicBezTo>
                  <a:pt x="2094356" y="4047"/>
                  <a:pt x="2465105" y="120"/>
                  <a:pt x="2701277" y="0"/>
                </a:cubicBezTo>
                <a:cubicBezTo>
                  <a:pt x="2764646" y="-3765"/>
                  <a:pt x="2827273" y="56652"/>
                  <a:pt x="2822222" y="120945"/>
                </a:cubicBezTo>
                <a:cubicBezTo>
                  <a:pt x="2824859" y="315387"/>
                  <a:pt x="2825853" y="460448"/>
                  <a:pt x="2822222" y="604708"/>
                </a:cubicBezTo>
                <a:cubicBezTo>
                  <a:pt x="2821983" y="675311"/>
                  <a:pt x="2763742" y="727135"/>
                  <a:pt x="2701277" y="725653"/>
                </a:cubicBezTo>
                <a:cubicBezTo>
                  <a:pt x="2484689" y="727205"/>
                  <a:pt x="2251543" y="709965"/>
                  <a:pt x="2133604" y="725653"/>
                </a:cubicBezTo>
                <a:cubicBezTo>
                  <a:pt x="2015665" y="741341"/>
                  <a:pt x="1780983" y="724786"/>
                  <a:pt x="1565931" y="725653"/>
                </a:cubicBezTo>
                <a:cubicBezTo>
                  <a:pt x="1350879" y="726520"/>
                  <a:pt x="1223541" y="697573"/>
                  <a:pt x="920848" y="725653"/>
                </a:cubicBezTo>
                <a:cubicBezTo>
                  <a:pt x="618155" y="753733"/>
                  <a:pt x="393082" y="691879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Bóng đèn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EC2B8CD-E469-1E15-A0B9-646C4A05AAB2}"/>
              </a:ext>
            </a:extLst>
          </p:cNvPr>
          <p:cNvGrpSpPr/>
          <p:nvPr/>
        </p:nvGrpSpPr>
        <p:grpSpPr>
          <a:xfrm>
            <a:off x="7898901" y="1939970"/>
            <a:ext cx="4081612" cy="4334406"/>
            <a:chOff x="8001897" y="2517912"/>
            <a:chExt cx="3835929" cy="3988156"/>
          </a:xfrm>
        </p:grpSpPr>
        <p:sp>
          <p:nvSpPr>
            <p:cNvPr id="209" name="Rectangle: Rounded Corners 208">
              <a:extLst>
                <a:ext uri="{FF2B5EF4-FFF2-40B4-BE49-F238E27FC236}">
                  <a16:creationId xmlns:a16="http://schemas.microsoft.com/office/drawing/2014/main" id="{B1358DD0-7055-E2E3-84D3-E536C695E71D}"/>
                </a:ext>
              </a:extLst>
            </p:cNvPr>
            <p:cNvSpPr/>
            <p:nvPr/>
          </p:nvSpPr>
          <p:spPr>
            <a:xfrm>
              <a:off x="8519278" y="2517912"/>
              <a:ext cx="2888541" cy="1657573"/>
            </a:xfrm>
            <a:custGeom>
              <a:avLst/>
              <a:gdLst>
                <a:gd name="connsiteX0" fmla="*/ 0 w 2888541"/>
                <a:gd name="connsiteY0" fmla="*/ 276268 h 1657573"/>
                <a:gd name="connsiteX1" fmla="*/ 276268 w 2888541"/>
                <a:gd name="connsiteY1" fmla="*/ 0 h 1657573"/>
                <a:gd name="connsiteX2" fmla="*/ 2612273 w 2888541"/>
                <a:gd name="connsiteY2" fmla="*/ 0 h 1657573"/>
                <a:gd name="connsiteX3" fmla="*/ 2888541 w 2888541"/>
                <a:gd name="connsiteY3" fmla="*/ 276268 h 1657573"/>
                <a:gd name="connsiteX4" fmla="*/ 2888541 w 2888541"/>
                <a:gd name="connsiteY4" fmla="*/ 1381305 h 1657573"/>
                <a:gd name="connsiteX5" fmla="*/ 2612273 w 2888541"/>
                <a:gd name="connsiteY5" fmla="*/ 1657573 h 1657573"/>
                <a:gd name="connsiteX6" fmla="*/ 276268 w 2888541"/>
                <a:gd name="connsiteY6" fmla="*/ 1657573 h 1657573"/>
                <a:gd name="connsiteX7" fmla="*/ 0 w 2888541"/>
                <a:gd name="connsiteY7" fmla="*/ 1381305 h 1657573"/>
                <a:gd name="connsiteX8" fmla="*/ 0 w 2888541"/>
                <a:gd name="connsiteY8" fmla="*/ 276268 h 165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8541" h="1657573" fill="none" extrusionOk="0">
                  <a:moveTo>
                    <a:pt x="0" y="276268"/>
                  </a:moveTo>
                  <a:cubicBezTo>
                    <a:pt x="76" y="125740"/>
                    <a:pt x="125096" y="2362"/>
                    <a:pt x="276268" y="0"/>
                  </a:cubicBezTo>
                  <a:cubicBezTo>
                    <a:pt x="1132259" y="72427"/>
                    <a:pt x="2171805" y="61419"/>
                    <a:pt x="2612273" y="0"/>
                  </a:cubicBezTo>
                  <a:cubicBezTo>
                    <a:pt x="2764246" y="-4172"/>
                    <a:pt x="2883308" y="122106"/>
                    <a:pt x="2888541" y="276268"/>
                  </a:cubicBezTo>
                  <a:cubicBezTo>
                    <a:pt x="2938520" y="824394"/>
                    <a:pt x="2904272" y="1256471"/>
                    <a:pt x="2888541" y="1381305"/>
                  </a:cubicBezTo>
                  <a:cubicBezTo>
                    <a:pt x="2891899" y="1516843"/>
                    <a:pt x="2756089" y="1647750"/>
                    <a:pt x="2612273" y="1657573"/>
                  </a:cubicBezTo>
                  <a:cubicBezTo>
                    <a:pt x="2167923" y="1687400"/>
                    <a:pt x="1020063" y="1578267"/>
                    <a:pt x="276268" y="1657573"/>
                  </a:cubicBezTo>
                  <a:cubicBezTo>
                    <a:pt x="126808" y="1657220"/>
                    <a:pt x="-14583" y="1536768"/>
                    <a:pt x="0" y="1381305"/>
                  </a:cubicBezTo>
                  <a:cubicBezTo>
                    <a:pt x="-75329" y="1251181"/>
                    <a:pt x="54893" y="791664"/>
                    <a:pt x="0" y="276268"/>
                  </a:cubicBezTo>
                  <a:close/>
                </a:path>
                <a:path w="2888541" h="1657573" stroke="0" extrusionOk="0">
                  <a:moveTo>
                    <a:pt x="0" y="276268"/>
                  </a:moveTo>
                  <a:cubicBezTo>
                    <a:pt x="7413" y="125710"/>
                    <a:pt x="135193" y="23968"/>
                    <a:pt x="276268" y="0"/>
                  </a:cubicBezTo>
                  <a:cubicBezTo>
                    <a:pt x="734270" y="123000"/>
                    <a:pt x="2257503" y="-96860"/>
                    <a:pt x="2612273" y="0"/>
                  </a:cubicBezTo>
                  <a:cubicBezTo>
                    <a:pt x="2756733" y="-6188"/>
                    <a:pt x="2890240" y="120265"/>
                    <a:pt x="2888541" y="276268"/>
                  </a:cubicBezTo>
                  <a:cubicBezTo>
                    <a:pt x="2891152" y="394968"/>
                    <a:pt x="2834371" y="1083966"/>
                    <a:pt x="2888541" y="1381305"/>
                  </a:cubicBezTo>
                  <a:cubicBezTo>
                    <a:pt x="2860541" y="1544028"/>
                    <a:pt x="2740421" y="1653575"/>
                    <a:pt x="2612273" y="1657573"/>
                  </a:cubicBezTo>
                  <a:cubicBezTo>
                    <a:pt x="1851650" y="1496866"/>
                    <a:pt x="1273574" y="1697240"/>
                    <a:pt x="276268" y="1657573"/>
                  </a:cubicBezTo>
                  <a:cubicBezTo>
                    <a:pt x="115556" y="1655930"/>
                    <a:pt x="-26145" y="1522040"/>
                    <a:pt x="0" y="1381305"/>
                  </a:cubicBezTo>
                  <a:cubicBezTo>
                    <a:pt x="86692" y="843498"/>
                    <a:pt x="-66853" y="591439"/>
                    <a:pt x="0" y="276268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852854689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274320" rtlCol="0" anchor="ctr"/>
            <a:lstStyle/>
            <a:p>
              <a:pPr algn="ctr"/>
              <a:r>
                <a:rPr lang="en-US" sz="3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Cookies" panose="02040603050506020204" pitchFamily="18" charset="0"/>
                  <a:cs typeface="Calibri" panose="020F0502020204030204" pitchFamily="34" charset="0"/>
                </a:rPr>
                <a:t>THẢO LUẬN NHÓM ĐÔI</a:t>
              </a:r>
            </a:p>
          </p:txBody>
        </p: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E249D399-BBF1-1631-8B1A-95D0223CE7D9}"/>
                </a:ext>
              </a:extLst>
            </p:cNvPr>
            <p:cNvGrpSpPr/>
            <p:nvPr/>
          </p:nvGrpSpPr>
          <p:grpSpPr>
            <a:xfrm>
              <a:off x="8001897" y="3783351"/>
              <a:ext cx="3835929" cy="2722717"/>
              <a:chOff x="1197026" y="4226668"/>
              <a:chExt cx="3779829" cy="2621658"/>
            </a:xfrm>
          </p:grpSpPr>
          <p:pic>
            <p:nvPicPr>
              <p:cNvPr id="211" name="Picture 210">
                <a:extLst>
                  <a:ext uri="{FF2B5EF4-FFF2-40B4-BE49-F238E27FC236}">
                    <a16:creationId xmlns:a16="http://schemas.microsoft.com/office/drawing/2014/main" id="{54BD6203-B6E4-4ACB-B083-E941F71EE0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929194" y="4226668"/>
                <a:ext cx="2047661" cy="2616200"/>
              </a:xfrm>
              <a:prstGeom prst="rect">
                <a:avLst/>
              </a:prstGeom>
            </p:spPr>
          </p:pic>
          <p:pic>
            <p:nvPicPr>
              <p:cNvPr id="212" name="Picture 211">
                <a:extLst>
                  <a:ext uri="{FF2B5EF4-FFF2-40B4-BE49-F238E27FC236}">
                    <a16:creationId xmlns:a16="http://schemas.microsoft.com/office/drawing/2014/main" id="{1B6BA22E-D1FB-0494-2863-177E3AFD35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97026" y="4232126"/>
                <a:ext cx="1811038" cy="2616200"/>
              </a:xfrm>
              <a:prstGeom prst="rect">
                <a:avLst/>
              </a:prstGeom>
            </p:spPr>
          </p:pic>
        </p:grpSp>
      </p:grpSp>
      <p:grpSp>
        <p:nvGrpSpPr>
          <p:cNvPr id="214" name="Group 1210">
            <a:extLst>
              <a:ext uri="{FF2B5EF4-FFF2-40B4-BE49-F238E27FC236}">
                <a16:creationId xmlns:a16="http://schemas.microsoft.com/office/drawing/2014/main" id="{9B3E1B26-0540-FB10-8DC6-35B9E09BF47F}"/>
              </a:ext>
            </a:extLst>
          </p:cNvPr>
          <p:cNvGrpSpPr>
            <a:grpSpLocks/>
          </p:cNvGrpSpPr>
          <p:nvPr/>
        </p:nvGrpSpPr>
        <p:grpSpPr bwMode="auto">
          <a:xfrm>
            <a:off x="9928787" y="4232897"/>
            <a:ext cx="1338621" cy="1112017"/>
            <a:chOff x="2853" y="2165"/>
            <a:chExt cx="1817" cy="1371"/>
          </a:xfrm>
        </p:grpSpPr>
        <p:sp>
          <p:nvSpPr>
            <p:cNvPr id="231" name="Freeform 1010">
              <a:extLst>
                <a:ext uri="{FF2B5EF4-FFF2-40B4-BE49-F238E27FC236}">
                  <a16:creationId xmlns:a16="http://schemas.microsoft.com/office/drawing/2014/main" id="{92A4FE81-62A4-D3E0-1D78-4438736B7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765"/>
              <a:ext cx="33" cy="12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2" name="Freeform 1011">
              <a:extLst>
                <a:ext uri="{FF2B5EF4-FFF2-40B4-BE49-F238E27FC236}">
                  <a16:creationId xmlns:a16="http://schemas.microsoft.com/office/drawing/2014/main" id="{887E4B4F-05AF-DCC2-9569-A6F0499D8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802"/>
              <a:ext cx="24" cy="19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3" name="Freeform 1012">
              <a:extLst>
                <a:ext uri="{FF2B5EF4-FFF2-40B4-BE49-F238E27FC236}">
                  <a16:creationId xmlns:a16="http://schemas.microsoft.com/office/drawing/2014/main" id="{5CBD37BC-A694-748A-DF4C-F02C1BF3F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93"/>
              <a:ext cx="14" cy="13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4" name="Freeform 1013">
              <a:extLst>
                <a:ext uri="{FF2B5EF4-FFF2-40B4-BE49-F238E27FC236}">
                  <a16:creationId xmlns:a16="http://schemas.microsoft.com/office/drawing/2014/main" id="{631702BD-60A0-90B4-FBCA-B05DC19C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768"/>
              <a:ext cx="15" cy="10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5" name="Freeform 1014">
              <a:extLst>
                <a:ext uri="{FF2B5EF4-FFF2-40B4-BE49-F238E27FC236}">
                  <a16:creationId xmlns:a16="http://schemas.microsoft.com/office/drawing/2014/main" id="{9877D15E-8DBC-C4D7-41C2-333CEA01C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42"/>
              <a:ext cx="26" cy="10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6" name="Freeform 1015">
              <a:extLst>
                <a:ext uri="{FF2B5EF4-FFF2-40B4-BE49-F238E27FC236}">
                  <a16:creationId xmlns:a16="http://schemas.microsoft.com/office/drawing/2014/main" id="{4DDAF06A-701B-8051-A259-C41E8A0EC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738"/>
              <a:ext cx="18" cy="13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7" name="Freeform 1016">
              <a:extLst>
                <a:ext uri="{FF2B5EF4-FFF2-40B4-BE49-F238E27FC236}">
                  <a16:creationId xmlns:a16="http://schemas.microsoft.com/office/drawing/2014/main" id="{C0B23816-9A64-6FCC-CE9D-F544552F4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766"/>
              <a:ext cx="22" cy="16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8" name="Freeform 1017">
              <a:extLst>
                <a:ext uri="{FF2B5EF4-FFF2-40B4-BE49-F238E27FC236}">
                  <a16:creationId xmlns:a16="http://schemas.microsoft.com/office/drawing/2014/main" id="{023EB5C2-7ACC-D8A8-F173-EB22686E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784"/>
              <a:ext cx="28" cy="14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9" name="Freeform 1018">
              <a:extLst>
                <a:ext uri="{FF2B5EF4-FFF2-40B4-BE49-F238E27FC236}">
                  <a16:creationId xmlns:a16="http://schemas.microsoft.com/office/drawing/2014/main" id="{BCA83F11-53D7-3D4D-92DB-31486555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627"/>
              <a:ext cx="25" cy="2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0" name="Freeform 1019">
              <a:extLst>
                <a:ext uri="{FF2B5EF4-FFF2-40B4-BE49-F238E27FC236}">
                  <a16:creationId xmlns:a16="http://schemas.microsoft.com/office/drawing/2014/main" id="{D1EC230D-DF5C-5002-E4E0-BA55909F0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605"/>
              <a:ext cx="31" cy="18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1" name="Freeform 1020">
              <a:extLst>
                <a:ext uri="{FF2B5EF4-FFF2-40B4-BE49-F238E27FC236}">
                  <a16:creationId xmlns:a16="http://schemas.microsoft.com/office/drawing/2014/main" id="{384A8A5C-A05B-0DD8-2F43-7176FD49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610"/>
              <a:ext cx="18" cy="10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2" name="Freeform 1021">
              <a:extLst>
                <a:ext uri="{FF2B5EF4-FFF2-40B4-BE49-F238E27FC236}">
                  <a16:creationId xmlns:a16="http://schemas.microsoft.com/office/drawing/2014/main" id="{60F56DAA-E5BC-67F6-4C30-576D7EDE0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585"/>
              <a:ext cx="27" cy="12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3" name="Freeform 1022">
              <a:extLst>
                <a:ext uri="{FF2B5EF4-FFF2-40B4-BE49-F238E27FC236}">
                  <a16:creationId xmlns:a16="http://schemas.microsoft.com/office/drawing/2014/main" id="{B0AA4318-2C40-81C2-88E4-0FC2323B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600"/>
              <a:ext cx="16" cy="13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4" name="Freeform 1023">
              <a:extLst>
                <a:ext uri="{FF2B5EF4-FFF2-40B4-BE49-F238E27FC236}">
                  <a16:creationId xmlns:a16="http://schemas.microsoft.com/office/drawing/2014/main" id="{52940E56-AC6C-5A6E-12A0-BE5819ED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625"/>
              <a:ext cx="15" cy="14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5" name="Freeform 1024">
              <a:extLst>
                <a:ext uri="{FF2B5EF4-FFF2-40B4-BE49-F238E27FC236}">
                  <a16:creationId xmlns:a16="http://schemas.microsoft.com/office/drawing/2014/main" id="{4C3C6197-325D-B0F8-0858-E41C8A60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626"/>
              <a:ext cx="22" cy="11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6" name="Freeform 1025">
              <a:extLst>
                <a:ext uri="{FF2B5EF4-FFF2-40B4-BE49-F238E27FC236}">
                  <a16:creationId xmlns:a16="http://schemas.microsoft.com/office/drawing/2014/main" id="{64BDCF40-99E7-EA06-EA65-EB3020DE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604"/>
              <a:ext cx="26" cy="2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7" name="Freeform 1026">
              <a:extLst>
                <a:ext uri="{FF2B5EF4-FFF2-40B4-BE49-F238E27FC236}">
                  <a16:creationId xmlns:a16="http://schemas.microsoft.com/office/drawing/2014/main" id="{04EBBA18-C5E5-3A78-4927-635F04505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643"/>
              <a:ext cx="22" cy="12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8" name="Freeform 1027">
              <a:extLst>
                <a:ext uri="{FF2B5EF4-FFF2-40B4-BE49-F238E27FC236}">
                  <a16:creationId xmlns:a16="http://schemas.microsoft.com/office/drawing/2014/main" id="{8E04B02D-6B9F-1C2E-A0DE-D3DDA64DB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617"/>
              <a:ext cx="23" cy="2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9" name="Freeform 1028">
              <a:extLst>
                <a:ext uri="{FF2B5EF4-FFF2-40B4-BE49-F238E27FC236}">
                  <a16:creationId xmlns:a16="http://schemas.microsoft.com/office/drawing/2014/main" id="{A721AADE-FFEB-5DAD-F1A8-F11B776FF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478"/>
              <a:ext cx="30" cy="14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0" name="Freeform 1029">
              <a:extLst>
                <a:ext uri="{FF2B5EF4-FFF2-40B4-BE49-F238E27FC236}">
                  <a16:creationId xmlns:a16="http://schemas.microsoft.com/office/drawing/2014/main" id="{4D17D6EE-841E-33F4-5644-FAAC442C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450"/>
              <a:ext cx="25" cy="16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1" name="Freeform 1030">
              <a:extLst>
                <a:ext uri="{FF2B5EF4-FFF2-40B4-BE49-F238E27FC236}">
                  <a16:creationId xmlns:a16="http://schemas.microsoft.com/office/drawing/2014/main" id="{0FFE440C-E71E-3E5B-4643-A716DB30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463"/>
              <a:ext cx="23" cy="13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2" name="Freeform 1031">
              <a:extLst>
                <a:ext uri="{FF2B5EF4-FFF2-40B4-BE49-F238E27FC236}">
                  <a16:creationId xmlns:a16="http://schemas.microsoft.com/office/drawing/2014/main" id="{D5F2C42C-0A39-A0F8-9C64-21E961C7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430"/>
              <a:ext cx="29" cy="15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3" name="Freeform 1032">
              <a:extLst>
                <a:ext uri="{FF2B5EF4-FFF2-40B4-BE49-F238E27FC236}">
                  <a16:creationId xmlns:a16="http://schemas.microsoft.com/office/drawing/2014/main" id="{9380DEA9-900D-1358-8B94-D987691D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2437"/>
              <a:ext cx="37" cy="2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4" name="Freeform 1033">
              <a:extLst>
                <a:ext uri="{FF2B5EF4-FFF2-40B4-BE49-F238E27FC236}">
                  <a16:creationId xmlns:a16="http://schemas.microsoft.com/office/drawing/2014/main" id="{282575B1-30DC-57FF-95F8-D8EA4F3AC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439"/>
              <a:ext cx="24" cy="16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5" name="Freeform 1034">
              <a:extLst>
                <a:ext uri="{FF2B5EF4-FFF2-40B4-BE49-F238E27FC236}">
                  <a16:creationId xmlns:a16="http://schemas.microsoft.com/office/drawing/2014/main" id="{311D0BEE-8568-106D-5B48-5D83A8B3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462"/>
              <a:ext cx="23" cy="17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6" name="Freeform 1035">
              <a:extLst>
                <a:ext uri="{FF2B5EF4-FFF2-40B4-BE49-F238E27FC236}">
                  <a16:creationId xmlns:a16="http://schemas.microsoft.com/office/drawing/2014/main" id="{B5EAE6CD-A498-978E-2B49-B854B904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482"/>
              <a:ext cx="23" cy="14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7" name="Freeform 1036">
              <a:extLst>
                <a:ext uri="{FF2B5EF4-FFF2-40B4-BE49-F238E27FC236}">
                  <a16:creationId xmlns:a16="http://schemas.microsoft.com/office/drawing/2014/main" id="{8DB7DF06-D372-74BF-A1CC-7ABD16003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471"/>
              <a:ext cx="18" cy="10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8" name="Freeform 1037">
              <a:extLst>
                <a:ext uri="{FF2B5EF4-FFF2-40B4-BE49-F238E27FC236}">
                  <a16:creationId xmlns:a16="http://schemas.microsoft.com/office/drawing/2014/main" id="{CFDEBB36-5808-6333-BC7A-9B1BA7DF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464"/>
              <a:ext cx="20" cy="14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9" name="Freeform 1038">
              <a:extLst>
                <a:ext uri="{FF2B5EF4-FFF2-40B4-BE49-F238E27FC236}">
                  <a16:creationId xmlns:a16="http://schemas.microsoft.com/office/drawing/2014/main" id="{BE7BE351-E2CB-5295-CF32-9B00FF5A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494"/>
              <a:ext cx="17" cy="10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0" name="Freeform 1039">
              <a:extLst>
                <a:ext uri="{FF2B5EF4-FFF2-40B4-BE49-F238E27FC236}">
                  <a16:creationId xmlns:a16="http://schemas.microsoft.com/office/drawing/2014/main" id="{3D226779-4CA9-0FB2-CC6F-115AC1700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329"/>
              <a:ext cx="23" cy="12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1" name="Freeform 1040">
              <a:extLst>
                <a:ext uri="{FF2B5EF4-FFF2-40B4-BE49-F238E27FC236}">
                  <a16:creationId xmlns:a16="http://schemas.microsoft.com/office/drawing/2014/main" id="{BF4C5616-3B98-A8CA-E23B-2D8B1DD6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330"/>
              <a:ext cx="27" cy="12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2" name="Freeform 1041">
              <a:extLst>
                <a:ext uri="{FF2B5EF4-FFF2-40B4-BE49-F238E27FC236}">
                  <a16:creationId xmlns:a16="http://schemas.microsoft.com/office/drawing/2014/main" id="{B4CA622B-CEFF-2152-FDFD-823C3820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304"/>
              <a:ext cx="22" cy="26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3" name="Freeform 1049">
              <a:extLst>
                <a:ext uri="{FF2B5EF4-FFF2-40B4-BE49-F238E27FC236}">
                  <a16:creationId xmlns:a16="http://schemas.microsoft.com/office/drawing/2014/main" id="{0370D596-A8DE-8598-D80D-A2B318996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798"/>
              <a:ext cx="42" cy="75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4" name="Freeform 1058">
              <a:extLst>
                <a:ext uri="{FF2B5EF4-FFF2-40B4-BE49-F238E27FC236}">
                  <a16:creationId xmlns:a16="http://schemas.microsoft.com/office/drawing/2014/main" id="{C382932D-7D15-FDB2-2919-98A148FE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40"/>
              <a:ext cx="48" cy="78"/>
            </a:xfrm>
            <a:custGeom>
              <a:avLst/>
              <a:gdLst>
                <a:gd name="T0" fmla="*/ 4 w 370"/>
                <a:gd name="T1" fmla="*/ 432 h 607"/>
                <a:gd name="T2" fmla="*/ 1 w 370"/>
                <a:gd name="T3" fmla="*/ 337 h 607"/>
                <a:gd name="T4" fmla="*/ 16 w 370"/>
                <a:gd name="T5" fmla="*/ 234 h 607"/>
                <a:gd name="T6" fmla="*/ 50 w 370"/>
                <a:gd name="T7" fmla="*/ 135 h 607"/>
                <a:gd name="T8" fmla="*/ 105 w 370"/>
                <a:gd name="T9" fmla="*/ 49 h 607"/>
                <a:gd name="T10" fmla="*/ 131 w 370"/>
                <a:gd name="T11" fmla="*/ 27 h 607"/>
                <a:gd name="T12" fmla="*/ 162 w 370"/>
                <a:gd name="T13" fmla="*/ 10 h 607"/>
                <a:gd name="T14" fmla="*/ 195 w 370"/>
                <a:gd name="T15" fmla="*/ 1 h 607"/>
                <a:gd name="T16" fmla="*/ 225 w 370"/>
                <a:gd name="T17" fmla="*/ 2 h 607"/>
                <a:gd name="T18" fmla="*/ 249 w 370"/>
                <a:gd name="T19" fmla="*/ 14 h 607"/>
                <a:gd name="T20" fmla="*/ 266 w 370"/>
                <a:gd name="T21" fmla="*/ 40 h 607"/>
                <a:gd name="T22" fmla="*/ 272 w 370"/>
                <a:gd name="T23" fmla="*/ 66 h 607"/>
                <a:gd name="T24" fmla="*/ 270 w 370"/>
                <a:gd name="T25" fmla="*/ 94 h 607"/>
                <a:gd name="T26" fmla="*/ 258 w 370"/>
                <a:gd name="T27" fmla="*/ 117 h 607"/>
                <a:gd name="T28" fmla="*/ 235 w 370"/>
                <a:gd name="T29" fmla="*/ 133 h 607"/>
                <a:gd name="T30" fmla="*/ 212 w 370"/>
                <a:gd name="T31" fmla="*/ 137 h 607"/>
                <a:gd name="T32" fmla="*/ 190 w 370"/>
                <a:gd name="T33" fmla="*/ 135 h 607"/>
                <a:gd name="T34" fmla="*/ 179 w 370"/>
                <a:gd name="T35" fmla="*/ 132 h 607"/>
                <a:gd name="T36" fmla="*/ 167 w 370"/>
                <a:gd name="T37" fmla="*/ 132 h 607"/>
                <a:gd name="T38" fmla="*/ 137 w 370"/>
                <a:gd name="T39" fmla="*/ 172 h 607"/>
                <a:gd name="T40" fmla="*/ 116 w 370"/>
                <a:gd name="T41" fmla="*/ 219 h 607"/>
                <a:gd name="T42" fmla="*/ 102 w 370"/>
                <a:gd name="T43" fmla="*/ 270 h 607"/>
                <a:gd name="T44" fmla="*/ 95 w 370"/>
                <a:gd name="T45" fmla="*/ 322 h 607"/>
                <a:gd name="T46" fmla="*/ 93 w 370"/>
                <a:gd name="T47" fmla="*/ 371 h 607"/>
                <a:gd name="T48" fmla="*/ 95 w 370"/>
                <a:gd name="T49" fmla="*/ 413 h 607"/>
                <a:gd name="T50" fmla="*/ 99 w 370"/>
                <a:gd name="T51" fmla="*/ 444 h 607"/>
                <a:gd name="T52" fmla="*/ 108 w 370"/>
                <a:gd name="T53" fmla="*/ 476 h 607"/>
                <a:gd name="T54" fmla="*/ 118 w 370"/>
                <a:gd name="T55" fmla="*/ 495 h 607"/>
                <a:gd name="T56" fmla="*/ 130 w 370"/>
                <a:gd name="T57" fmla="*/ 509 h 607"/>
                <a:gd name="T58" fmla="*/ 147 w 370"/>
                <a:gd name="T59" fmla="*/ 516 h 607"/>
                <a:gd name="T60" fmla="*/ 168 w 370"/>
                <a:gd name="T61" fmla="*/ 513 h 607"/>
                <a:gd name="T62" fmla="*/ 202 w 370"/>
                <a:gd name="T63" fmla="*/ 494 h 607"/>
                <a:gd name="T64" fmla="*/ 233 w 370"/>
                <a:gd name="T65" fmla="*/ 469 h 607"/>
                <a:gd name="T66" fmla="*/ 260 w 370"/>
                <a:gd name="T67" fmla="*/ 439 h 607"/>
                <a:gd name="T68" fmla="*/ 285 w 370"/>
                <a:gd name="T69" fmla="*/ 407 h 607"/>
                <a:gd name="T70" fmla="*/ 299 w 370"/>
                <a:gd name="T71" fmla="*/ 387 h 607"/>
                <a:gd name="T72" fmla="*/ 314 w 370"/>
                <a:gd name="T73" fmla="*/ 368 h 607"/>
                <a:gd name="T74" fmla="*/ 327 w 370"/>
                <a:gd name="T75" fmla="*/ 353 h 607"/>
                <a:gd name="T76" fmla="*/ 339 w 370"/>
                <a:gd name="T77" fmla="*/ 344 h 607"/>
                <a:gd name="T78" fmla="*/ 355 w 370"/>
                <a:gd name="T79" fmla="*/ 343 h 607"/>
                <a:gd name="T80" fmla="*/ 367 w 370"/>
                <a:gd name="T81" fmla="*/ 353 h 607"/>
                <a:gd name="T82" fmla="*/ 369 w 370"/>
                <a:gd name="T83" fmla="*/ 370 h 607"/>
                <a:gd name="T84" fmla="*/ 363 w 370"/>
                <a:gd name="T85" fmla="*/ 414 h 607"/>
                <a:gd name="T86" fmla="*/ 347 w 370"/>
                <a:gd name="T87" fmla="*/ 453 h 607"/>
                <a:gd name="T88" fmla="*/ 322 w 370"/>
                <a:gd name="T89" fmla="*/ 488 h 607"/>
                <a:gd name="T90" fmla="*/ 295 w 370"/>
                <a:gd name="T91" fmla="*/ 520 h 607"/>
                <a:gd name="T92" fmla="*/ 239 w 370"/>
                <a:gd name="T93" fmla="*/ 570 h 607"/>
                <a:gd name="T94" fmla="*/ 187 w 370"/>
                <a:gd name="T95" fmla="*/ 600 h 607"/>
                <a:gd name="T96" fmla="*/ 170 w 370"/>
                <a:gd name="T97" fmla="*/ 605 h 607"/>
                <a:gd name="T98" fmla="*/ 151 w 370"/>
                <a:gd name="T99" fmla="*/ 607 h 607"/>
                <a:gd name="T100" fmla="*/ 70 w 370"/>
                <a:gd name="T101" fmla="*/ 582 h 607"/>
                <a:gd name="T102" fmla="*/ 23 w 370"/>
                <a:gd name="T103" fmla="*/ 516 h 607"/>
                <a:gd name="T104" fmla="*/ 12 w 370"/>
                <a:gd name="T105" fmla="*/ 477 h 607"/>
                <a:gd name="T106" fmla="*/ 4 w 370"/>
                <a:gd name="T107" fmla="*/ 432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607">
                  <a:moveTo>
                    <a:pt x="4" y="432"/>
                  </a:moveTo>
                  <a:cubicBezTo>
                    <a:pt x="0" y="402"/>
                    <a:pt x="0" y="371"/>
                    <a:pt x="1" y="337"/>
                  </a:cubicBezTo>
                  <a:cubicBezTo>
                    <a:pt x="3" y="303"/>
                    <a:pt x="8" y="268"/>
                    <a:pt x="16" y="234"/>
                  </a:cubicBezTo>
                  <a:cubicBezTo>
                    <a:pt x="24" y="200"/>
                    <a:pt x="35" y="167"/>
                    <a:pt x="50" y="135"/>
                  </a:cubicBezTo>
                  <a:cubicBezTo>
                    <a:pt x="65" y="103"/>
                    <a:pt x="83" y="74"/>
                    <a:pt x="105" y="49"/>
                  </a:cubicBezTo>
                  <a:cubicBezTo>
                    <a:pt x="112" y="41"/>
                    <a:pt x="121" y="33"/>
                    <a:pt x="131" y="27"/>
                  </a:cubicBezTo>
                  <a:cubicBezTo>
                    <a:pt x="140" y="20"/>
                    <a:pt x="151" y="15"/>
                    <a:pt x="162" y="10"/>
                  </a:cubicBezTo>
                  <a:cubicBezTo>
                    <a:pt x="173" y="6"/>
                    <a:pt x="185" y="3"/>
                    <a:pt x="195" y="1"/>
                  </a:cubicBezTo>
                  <a:cubicBezTo>
                    <a:pt x="206" y="0"/>
                    <a:pt x="216" y="0"/>
                    <a:pt x="225" y="2"/>
                  </a:cubicBezTo>
                  <a:cubicBezTo>
                    <a:pt x="234" y="4"/>
                    <a:pt x="242" y="8"/>
                    <a:pt x="249" y="14"/>
                  </a:cubicBezTo>
                  <a:cubicBezTo>
                    <a:pt x="256" y="20"/>
                    <a:pt x="262" y="29"/>
                    <a:pt x="266" y="40"/>
                  </a:cubicBezTo>
                  <a:cubicBezTo>
                    <a:pt x="269" y="48"/>
                    <a:pt x="271" y="57"/>
                    <a:pt x="272" y="66"/>
                  </a:cubicBezTo>
                  <a:cubicBezTo>
                    <a:pt x="273" y="76"/>
                    <a:pt x="272" y="85"/>
                    <a:pt x="270" y="94"/>
                  </a:cubicBezTo>
                  <a:cubicBezTo>
                    <a:pt x="267" y="102"/>
                    <a:pt x="263" y="110"/>
                    <a:pt x="258" y="117"/>
                  </a:cubicBezTo>
                  <a:cubicBezTo>
                    <a:pt x="252" y="124"/>
                    <a:pt x="244" y="129"/>
                    <a:pt x="235" y="133"/>
                  </a:cubicBezTo>
                  <a:cubicBezTo>
                    <a:pt x="227" y="136"/>
                    <a:pt x="219" y="137"/>
                    <a:pt x="212" y="137"/>
                  </a:cubicBezTo>
                  <a:cubicBezTo>
                    <a:pt x="204" y="137"/>
                    <a:pt x="197" y="136"/>
                    <a:pt x="190" y="135"/>
                  </a:cubicBezTo>
                  <a:cubicBezTo>
                    <a:pt x="186" y="134"/>
                    <a:pt x="182" y="133"/>
                    <a:pt x="179" y="132"/>
                  </a:cubicBezTo>
                  <a:cubicBezTo>
                    <a:pt x="176" y="132"/>
                    <a:pt x="172" y="132"/>
                    <a:pt x="167" y="132"/>
                  </a:cubicBezTo>
                  <a:cubicBezTo>
                    <a:pt x="156" y="143"/>
                    <a:pt x="146" y="157"/>
                    <a:pt x="137" y="172"/>
                  </a:cubicBezTo>
                  <a:cubicBezTo>
                    <a:pt x="129" y="187"/>
                    <a:pt x="122" y="202"/>
                    <a:pt x="116" y="219"/>
                  </a:cubicBezTo>
                  <a:cubicBezTo>
                    <a:pt x="110" y="235"/>
                    <a:pt x="106" y="252"/>
                    <a:pt x="102" y="270"/>
                  </a:cubicBezTo>
                  <a:cubicBezTo>
                    <a:pt x="99" y="288"/>
                    <a:pt x="96" y="305"/>
                    <a:pt x="95" y="322"/>
                  </a:cubicBezTo>
                  <a:cubicBezTo>
                    <a:pt x="93" y="339"/>
                    <a:pt x="92" y="355"/>
                    <a:pt x="93" y="371"/>
                  </a:cubicBezTo>
                  <a:cubicBezTo>
                    <a:pt x="93" y="386"/>
                    <a:pt x="94" y="400"/>
                    <a:pt x="95" y="413"/>
                  </a:cubicBezTo>
                  <a:cubicBezTo>
                    <a:pt x="96" y="422"/>
                    <a:pt x="97" y="433"/>
                    <a:pt x="99" y="444"/>
                  </a:cubicBezTo>
                  <a:cubicBezTo>
                    <a:pt x="101" y="455"/>
                    <a:pt x="104" y="466"/>
                    <a:pt x="108" y="476"/>
                  </a:cubicBezTo>
                  <a:cubicBezTo>
                    <a:pt x="111" y="483"/>
                    <a:pt x="114" y="489"/>
                    <a:pt x="118" y="495"/>
                  </a:cubicBezTo>
                  <a:cubicBezTo>
                    <a:pt x="121" y="501"/>
                    <a:pt x="125" y="506"/>
                    <a:pt x="130" y="509"/>
                  </a:cubicBezTo>
                  <a:cubicBezTo>
                    <a:pt x="135" y="513"/>
                    <a:pt x="141" y="515"/>
                    <a:pt x="147" y="516"/>
                  </a:cubicBezTo>
                  <a:cubicBezTo>
                    <a:pt x="154" y="517"/>
                    <a:pt x="160" y="516"/>
                    <a:pt x="168" y="513"/>
                  </a:cubicBezTo>
                  <a:cubicBezTo>
                    <a:pt x="180" y="508"/>
                    <a:pt x="192" y="502"/>
                    <a:pt x="202" y="494"/>
                  </a:cubicBezTo>
                  <a:cubicBezTo>
                    <a:pt x="213" y="486"/>
                    <a:pt x="223" y="478"/>
                    <a:pt x="233" y="469"/>
                  </a:cubicBezTo>
                  <a:cubicBezTo>
                    <a:pt x="243" y="460"/>
                    <a:pt x="251" y="450"/>
                    <a:pt x="260" y="439"/>
                  </a:cubicBezTo>
                  <a:cubicBezTo>
                    <a:pt x="269" y="428"/>
                    <a:pt x="277" y="418"/>
                    <a:pt x="285" y="407"/>
                  </a:cubicBezTo>
                  <a:cubicBezTo>
                    <a:pt x="290" y="401"/>
                    <a:pt x="295" y="394"/>
                    <a:pt x="299" y="387"/>
                  </a:cubicBezTo>
                  <a:cubicBezTo>
                    <a:pt x="304" y="380"/>
                    <a:pt x="309" y="373"/>
                    <a:pt x="314" y="368"/>
                  </a:cubicBezTo>
                  <a:cubicBezTo>
                    <a:pt x="318" y="362"/>
                    <a:pt x="323" y="357"/>
                    <a:pt x="327" y="353"/>
                  </a:cubicBezTo>
                  <a:cubicBezTo>
                    <a:pt x="331" y="348"/>
                    <a:pt x="335" y="346"/>
                    <a:pt x="339" y="344"/>
                  </a:cubicBezTo>
                  <a:cubicBezTo>
                    <a:pt x="344" y="342"/>
                    <a:pt x="349" y="342"/>
                    <a:pt x="355" y="343"/>
                  </a:cubicBezTo>
                  <a:cubicBezTo>
                    <a:pt x="360" y="343"/>
                    <a:pt x="364" y="347"/>
                    <a:pt x="367" y="353"/>
                  </a:cubicBezTo>
                  <a:cubicBezTo>
                    <a:pt x="368" y="358"/>
                    <a:pt x="369" y="363"/>
                    <a:pt x="369" y="370"/>
                  </a:cubicBezTo>
                  <a:cubicBezTo>
                    <a:pt x="370" y="385"/>
                    <a:pt x="368" y="400"/>
                    <a:pt x="363" y="414"/>
                  </a:cubicBezTo>
                  <a:cubicBezTo>
                    <a:pt x="359" y="427"/>
                    <a:pt x="354" y="441"/>
                    <a:pt x="347" y="453"/>
                  </a:cubicBezTo>
                  <a:cubicBezTo>
                    <a:pt x="340" y="465"/>
                    <a:pt x="332" y="477"/>
                    <a:pt x="322" y="488"/>
                  </a:cubicBezTo>
                  <a:cubicBezTo>
                    <a:pt x="313" y="499"/>
                    <a:pt x="304" y="510"/>
                    <a:pt x="295" y="520"/>
                  </a:cubicBezTo>
                  <a:cubicBezTo>
                    <a:pt x="278" y="539"/>
                    <a:pt x="259" y="556"/>
                    <a:pt x="239" y="570"/>
                  </a:cubicBezTo>
                  <a:cubicBezTo>
                    <a:pt x="220" y="585"/>
                    <a:pt x="202" y="594"/>
                    <a:pt x="187" y="600"/>
                  </a:cubicBezTo>
                  <a:cubicBezTo>
                    <a:pt x="182" y="602"/>
                    <a:pt x="176" y="604"/>
                    <a:pt x="170" y="605"/>
                  </a:cubicBezTo>
                  <a:cubicBezTo>
                    <a:pt x="163" y="607"/>
                    <a:pt x="156" y="607"/>
                    <a:pt x="151" y="607"/>
                  </a:cubicBezTo>
                  <a:cubicBezTo>
                    <a:pt x="118" y="606"/>
                    <a:pt x="91" y="597"/>
                    <a:pt x="70" y="582"/>
                  </a:cubicBezTo>
                  <a:cubicBezTo>
                    <a:pt x="50" y="566"/>
                    <a:pt x="34" y="544"/>
                    <a:pt x="23" y="516"/>
                  </a:cubicBezTo>
                  <a:cubicBezTo>
                    <a:pt x="19" y="504"/>
                    <a:pt x="15" y="491"/>
                    <a:pt x="12" y="477"/>
                  </a:cubicBezTo>
                  <a:cubicBezTo>
                    <a:pt x="8" y="463"/>
                    <a:pt x="6" y="448"/>
                    <a:pt x="4" y="432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5" name="Freeform 1060">
              <a:extLst>
                <a:ext uri="{FF2B5EF4-FFF2-40B4-BE49-F238E27FC236}">
                  <a16:creationId xmlns:a16="http://schemas.microsoft.com/office/drawing/2014/main" id="{BDF35963-160D-45DD-2FC1-35A9650CA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2387"/>
              <a:ext cx="58" cy="82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6" name="Freeform 1062">
              <a:extLst>
                <a:ext uri="{FF2B5EF4-FFF2-40B4-BE49-F238E27FC236}">
                  <a16:creationId xmlns:a16="http://schemas.microsoft.com/office/drawing/2014/main" id="{755AD557-5565-BADC-D8BC-FCF24DC16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9" y="2317"/>
              <a:ext cx="24" cy="104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7" name="Freeform 1063">
              <a:extLst>
                <a:ext uri="{FF2B5EF4-FFF2-40B4-BE49-F238E27FC236}">
                  <a16:creationId xmlns:a16="http://schemas.microsoft.com/office/drawing/2014/main" id="{6ECACE08-6355-19A2-DF85-9C236E3503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7" y="2328"/>
              <a:ext cx="62" cy="72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8" name="Freeform 1066">
              <a:extLst>
                <a:ext uri="{FF2B5EF4-FFF2-40B4-BE49-F238E27FC236}">
                  <a16:creationId xmlns:a16="http://schemas.microsoft.com/office/drawing/2014/main" id="{A8E7B20C-7397-8286-AEAF-C6A00B3C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622"/>
              <a:ext cx="411" cy="375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9" name="Rectangle 1067">
              <a:extLst>
                <a:ext uri="{FF2B5EF4-FFF2-40B4-BE49-F238E27FC236}">
                  <a16:creationId xmlns:a16="http://schemas.microsoft.com/office/drawing/2014/main" id="{42980368-CFA6-1838-FB6D-96015CBED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688"/>
              <a:ext cx="1" cy="1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0" name="Freeform 1068">
              <a:extLst>
                <a:ext uri="{FF2B5EF4-FFF2-40B4-BE49-F238E27FC236}">
                  <a16:creationId xmlns:a16="http://schemas.microsoft.com/office/drawing/2014/main" id="{98527399-949D-0927-696F-402A8BB7D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682"/>
              <a:ext cx="27" cy="2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1" name="Freeform 1069">
              <a:extLst>
                <a:ext uri="{FF2B5EF4-FFF2-40B4-BE49-F238E27FC236}">
                  <a16:creationId xmlns:a16="http://schemas.microsoft.com/office/drawing/2014/main" id="{7B524E4D-66DC-8C2F-2BF0-59F11B8AE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685"/>
              <a:ext cx="8" cy="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2" name="Freeform 1070">
              <a:extLst>
                <a:ext uri="{FF2B5EF4-FFF2-40B4-BE49-F238E27FC236}">
                  <a16:creationId xmlns:a16="http://schemas.microsoft.com/office/drawing/2014/main" id="{88DBE125-AC60-8B7F-F9C1-D6B91C9F9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702"/>
              <a:ext cx="11" cy="11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3" name="Freeform 1071">
              <a:extLst>
                <a:ext uri="{FF2B5EF4-FFF2-40B4-BE49-F238E27FC236}">
                  <a16:creationId xmlns:a16="http://schemas.microsoft.com/office/drawing/2014/main" id="{0C01AB1A-255D-68A7-9162-89574102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06"/>
              <a:ext cx="15" cy="8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4" name="Freeform 1072">
              <a:extLst>
                <a:ext uri="{FF2B5EF4-FFF2-40B4-BE49-F238E27FC236}">
                  <a16:creationId xmlns:a16="http://schemas.microsoft.com/office/drawing/2014/main" id="{F7D39F86-82C7-B5A6-2835-9C9A3019D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5" name="Freeform 1073">
              <a:extLst>
                <a:ext uri="{FF2B5EF4-FFF2-40B4-BE49-F238E27FC236}">
                  <a16:creationId xmlns:a16="http://schemas.microsoft.com/office/drawing/2014/main" id="{AFA0D4B6-16FF-71A2-1917-1295C510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694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6" name="Freeform 1074">
              <a:extLst>
                <a:ext uri="{FF2B5EF4-FFF2-40B4-BE49-F238E27FC236}">
                  <a16:creationId xmlns:a16="http://schemas.microsoft.com/office/drawing/2014/main" id="{963CD3DD-863E-7903-7015-C29B69FDC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682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7" name="Freeform 1075">
              <a:extLst>
                <a:ext uri="{FF2B5EF4-FFF2-40B4-BE49-F238E27FC236}">
                  <a16:creationId xmlns:a16="http://schemas.microsoft.com/office/drawing/2014/main" id="{843E5820-1F8C-39E7-AC9B-1EBE2DCC8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669"/>
              <a:ext cx="15" cy="8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8" name="Freeform 1076">
              <a:extLst>
                <a:ext uri="{FF2B5EF4-FFF2-40B4-BE49-F238E27FC236}">
                  <a16:creationId xmlns:a16="http://schemas.microsoft.com/office/drawing/2014/main" id="{BD63BDFD-44A5-E149-BF10-E820E6371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690"/>
              <a:ext cx="14" cy="7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9" name="Freeform 1077">
              <a:extLst>
                <a:ext uri="{FF2B5EF4-FFF2-40B4-BE49-F238E27FC236}">
                  <a16:creationId xmlns:a16="http://schemas.microsoft.com/office/drawing/2014/main" id="{DE78520C-01A9-F08D-B5CB-8EE8F993B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704"/>
              <a:ext cx="16" cy="16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0" name="Freeform 1078">
              <a:extLst>
                <a:ext uri="{FF2B5EF4-FFF2-40B4-BE49-F238E27FC236}">
                  <a16:creationId xmlns:a16="http://schemas.microsoft.com/office/drawing/2014/main" id="{D0D1528A-035A-5D5F-314E-0C648C8F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716"/>
              <a:ext cx="25" cy="16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1" name="Freeform 1079">
              <a:extLst>
                <a:ext uri="{FF2B5EF4-FFF2-40B4-BE49-F238E27FC236}">
                  <a16:creationId xmlns:a16="http://schemas.microsoft.com/office/drawing/2014/main" id="{B7B1FC5E-8FB9-4F83-5AF4-D4C250F96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720"/>
              <a:ext cx="18" cy="10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2" name="Freeform 1080">
              <a:extLst>
                <a:ext uri="{FF2B5EF4-FFF2-40B4-BE49-F238E27FC236}">
                  <a16:creationId xmlns:a16="http://schemas.microsoft.com/office/drawing/2014/main" id="{4BADADBF-25A3-BC4E-827C-D733511D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679"/>
              <a:ext cx="15" cy="8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3" name="Freeform 1081">
              <a:extLst>
                <a:ext uri="{FF2B5EF4-FFF2-40B4-BE49-F238E27FC236}">
                  <a16:creationId xmlns:a16="http://schemas.microsoft.com/office/drawing/2014/main" id="{C3E3ABF3-2F20-2D2B-5BB6-582A3C24A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693"/>
              <a:ext cx="17" cy="9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4" name="Freeform 1082">
              <a:extLst>
                <a:ext uri="{FF2B5EF4-FFF2-40B4-BE49-F238E27FC236}">
                  <a16:creationId xmlns:a16="http://schemas.microsoft.com/office/drawing/2014/main" id="{C6B80C5C-C202-F49D-3300-E1E9E2D6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664"/>
              <a:ext cx="11" cy="8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5" name="Freeform 1083">
              <a:extLst>
                <a:ext uri="{FF2B5EF4-FFF2-40B4-BE49-F238E27FC236}">
                  <a16:creationId xmlns:a16="http://schemas.microsoft.com/office/drawing/2014/main" id="{08210E6F-5782-D433-9A66-68490F8BC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691"/>
              <a:ext cx="21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6" name="Freeform 1084">
              <a:extLst>
                <a:ext uri="{FF2B5EF4-FFF2-40B4-BE49-F238E27FC236}">
                  <a16:creationId xmlns:a16="http://schemas.microsoft.com/office/drawing/2014/main" id="{F1951898-003A-D2B1-B117-A91A5A497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728"/>
              <a:ext cx="20" cy="2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7" name="Freeform 1085">
              <a:extLst>
                <a:ext uri="{FF2B5EF4-FFF2-40B4-BE49-F238E27FC236}">
                  <a16:creationId xmlns:a16="http://schemas.microsoft.com/office/drawing/2014/main" id="{09B08A6D-3AC6-E70E-A577-ED5BE7CD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717"/>
              <a:ext cx="16" cy="16"/>
            </a:xfrm>
            <a:custGeom>
              <a:avLst/>
              <a:gdLst>
                <a:gd name="T0" fmla="*/ 60 w 120"/>
                <a:gd name="T1" fmla="*/ 12 h 123"/>
                <a:gd name="T2" fmla="*/ 85 w 120"/>
                <a:gd name="T3" fmla="*/ 55 h 123"/>
                <a:gd name="T4" fmla="*/ 60 w 120"/>
                <a:gd name="T5" fmla="*/ 1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2"/>
                  </a:moveTo>
                  <a:cubicBezTo>
                    <a:pt x="0" y="24"/>
                    <a:pt x="29" y="123"/>
                    <a:pt x="85" y="55"/>
                  </a:cubicBezTo>
                  <a:cubicBezTo>
                    <a:pt x="120" y="13"/>
                    <a:pt x="84" y="0"/>
                    <a:pt x="60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8" name="Freeform 1086">
              <a:extLst>
                <a:ext uri="{FF2B5EF4-FFF2-40B4-BE49-F238E27FC236}">
                  <a16:creationId xmlns:a16="http://schemas.microsoft.com/office/drawing/2014/main" id="{F88C6D85-9223-6AB5-349C-FC9F0A623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738"/>
              <a:ext cx="15" cy="10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9" name="Freeform 1087">
              <a:extLst>
                <a:ext uri="{FF2B5EF4-FFF2-40B4-BE49-F238E27FC236}">
                  <a16:creationId xmlns:a16="http://schemas.microsoft.com/office/drawing/2014/main" id="{5E60E51E-BD0C-C8E1-4697-9EFCCE041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717"/>
              <a:ext cx="12" cy="11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0" name="Freeform 1088">
              <a:extLst>
                <a:ext uri="{FF2B5EF4-FFF2-40B4-BE49-F238E27FC236}">
                  <a16:creationId xmlns:a16="http://schemas.microsoft.com/office/drawing/2014/main" id="{FCB79F90-596B-05E4-A14D-38FFA34F3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703"/>
              <a:ext cx="21" cy="14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1" name="Freeform 1089">
              <a:extLst>
                <a:ext uri="{FF2B5EF4-FFF2-40B4-BE49-F238E27FC236}">
                  <a16:creationId xmlns:a16="http://schemas.microsoft.com/office/drawing/2014/main" id="{66E35146-4095-E176-67E7-CA80629B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770"/>
              <a:ext cx="12" cy="16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2" name="Freeform 1090">
              <a:extLst>
                <a:ext uri="{FF2B5EF4-FFF2-40B4-BE49-F238E27FC236}">
                  <a16:creationId xmlns:a16="http://schemas.microsoft.com/office/drawing/2014/main" id="{254DBC62-B194-AA98-1F91-179EEA8F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750"/>
              <a:ext cx="14" cy="9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3" name="Freeform 1091">
              <a:extLst>
                <a:ext uri="{FF2B5EF4-FFF2-40B4-BE49-F238E27FC236}">
                  <a16:creationId xmlns:a16="http://schemas.microsoft.com/office/drawing/2014/main" id="{CA9AE5A8-B1DB-B725-BBD6-8D358636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43"/>
              <a:ext cx="16" cy="16"/>
            </a:xfrm>
            <a:custGeom>
              <a:avLst/>
              <a:gdLst>
                <a:gd name="T0" fmla="*/ 5 w 126"/>
                <a:gd name="T1" fmla="*/ 83 h 119"/>
                <a:gd name="T2" fmla="*/ 1 w 126"/>
                <a:gd name="T3" fmla="*/ 107 h 119"/>
                <a:gd name="T4" fmla="*/ 96 w 126"/>
                <a:gd name="T5" fmla="*/ 51 h 119"/>
                <a:gd name="T6" fmla="*/ 5 w 126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19">
                  <a:moveTo>
                    <a:pt x="5" y="83"/>
                  </a:moveTo>
                  <a:cubicBezTo>
                    <a:pt x="2" y="90"/>
                    <a:pt x="0" y="98"/>
                    <a:pt x="1" y="107"/>
                  </a:cubicBezTo>
                  <a:cubicBezTo>
                    <a:pt x="36" y="119"/>
                    <a:pt x="126" y="109"/>
                    <a:pt x="96" y="51"/>
                  </a:cubicBezTo>
                  <a:cubicBezTo>
                    <a:pt x="70" y="0"/>
                    <a:pt x="15" y="42"/>
                    <a:pt x="5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4" name="Freeform 1092">
              <a:extLst>
                <a:ext uri="{FF2B5EF4-FFF2-40B4-BE49-F238E27FC236}">
                  <a16:creationId xmlns:a16="http://schemas.microsoft.com/office/drawing/2014/main" id="{00E82152-E474-62D4-F07D-23B678D13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734"/>
              <a:ext cx="8" cy="6"/>
            </a:xfrm>
            <a:custGeom>
              <a:avLst/>
              <a:gdLst>
                <a:gd name="T0" fmla="*/ 35 w 61"/>
                <a:gd name="T1" fmla="*/ 3 h 42"/>
                <a:gd name="T2" fmla="*/ 36 w 61"/>
                <a:gd name="T3" fmla="*/ 2 h 42"/>
                <a:gd name="T4" fmla="*/ 0 w 61"/>
                <a:gd name="T5" fmla="*/ 31 h 42"/>
                <a:gd name="T6" fmla="*/ 61 w 61"/>
                <a:gd name="T7" fmla="*/ 8 h 42"/>
                <a:gd name="T8" fmla="*/ 35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5" y="3"/>
                  </a:moveTo>
                  <a:lnTo>
                    <a:pt x="36" y="2"/>
                  </a:lnTo>
                  <a:cubicBezTo>
                    <a:pt x="15" y="0"/>
                    <a:pt x="2" y="10"/>
                    <a:pt x="0" y="31"/>
                  </a:cubicBezTo>
                  <a:cubicBezTo>
                    <a:pt x="25" y="42"/>
                    <a:pt x="51" y="33"/>
                    <a:pt x="61" y="8"/>
                  </a:cubicBezTo>
                  <a:cubicBezTo>
                    <a:pt x="51" y="3"/>
                    <a:pt x="43" y="2"/>
                    <a:pt x="35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5" name="Freeform 1093">
              <a:extLst>
                <a:ext uri="{FF2B5EF4-FFF2-40B4-BE49-F238E27FC236}">
                  <a16:creationId xmlns:a16="http://schemas.microsoft.com/office/drawing/2014/main" id="{994341F2-F1EE-94E3-6C16-0ECA864F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215"/>
              <a:ext cx="622" cy="1321"/>
            </a:xfrm>
            <a:custGeom>
              <a:avLst/>
              <a:gdLst>
                <a:gd name="T0" fmla="*/ 3773 w 4804"/>
                <a:gd name="T1" fmla="*/ 3950 h 10194"/>
                <a:gd name="T2" fmla="*/ 2742 w 4804"/>
                <a:gd name="T3" fmla="*/ 2467 h 10194"/>
                <a:gd name="T4" fmla="*/ 2627 w 4804"/>
                <a:gd name="T5" fmla="*/ 0 h 10194"/>
                <a:gd name="T6" fmla="*/ 1317 w 4804"/>
                <a:gd name="T7" fmla="*/ 234 h 10194"/>
                <a:gd name="T8" fmla="*/ 0 w 4804"/>
                <a:gd name="T9" fmla="*/ 429 h 10194"/>
                <a:gd name="T10" fmla="*/ 676 w 4804"/>
                <a:gd name="T11" fmla="*/ 2805 h 10194"/>
                <a:gd name="T12" fmla="*/ 172 w 4804"/>
                <a:gd name="T13" fmla="*/ 4539 h 10194"/>
                <a:gd name="T14" fmla="*/ 1061 w 4804"/>
                <a:gd name="T15" fmla="*/ 9983 h 10194"/>
                <a:gd name="T16" fmla="*/ 2921 w 4804"/>
                <a:gd name="T17" fmla="*/ 10048 h 10194"/>
                <a:gd name="T18" fmla="*/ 4662 w 4804"/>
                <a:gd name="T19" fmla="*/ 9395 h 10194"/>
                <a:gd name="T20" fmla="*/ 3773 w 4804"/>
                <a:gd name="T21" fmla="*/ 3950 h 10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04" h="10194">
                  <a:moveTo>
                    <a:pt x="3773" y="3950"/>
                  </a:moveTo>
                  <a:cubicBezTo>
                    <a:pt x="3594" y="3218"/>
                    <a:pt x="2824" y="2751"/>
                    <a:pt x="2742" y="2467"/>
                  </a:cubicBezTo>
                  <a:cubicBezTo>
                    <a:pt x="2661" y="2184"/>
                    <a:pt x="2627" y="0"/>
                    <a:pt x="2627" y="0"/>
                  </a:cubicBezTo>
                  <a:lnTo>
                    <a:pt x="1317" y="234"/>
                  </a:lnTo>
                  <a:lnTo>
                    <a:pt x="0" y="429"/>
                  </a:lnTo>
                  <a:cubicBezTo>
                    <a:pt x="0" y="429"/>
                    <a:pt x="664" y="2511"/>
                    <a:pt x="676" y="2805"/>
                  </a:cubicBezTo>
                  <a:cubicBezTo>
                    <a:pt x="689" y="3099"/>
                    <a:pt x="108" y="3788"/>
                    <a:pt x="172" y="4539"/>
                  </a:cubicBezTo>
                  <a:cubicBezTo>
                    <a:pt x="235" y="5289"/>
                    <a:pt x="836" y="9758"/>
                    <a:pt x="1061" y="9983"/>
                  </a:cubicBezTo>
                  <a:cubicBezTo>
                    <a:pt x="1272" y="10194"/>
                    <a:pt x="2378" y="10138"/>
                    <a:pt x="2921" y="10048"/>
                  </a:cubicBezTo>
                  <a:cubicBezTo>
                    <a:pt x="3481" y="9956"/>
                    <a:pt x="4530" y="9662"/>
                    <a:pt x="4662" y="9395"/>
                  </a:cubicBezTo>
                  <a:cubicBezTo>
                    <a:pt x="4804" y="9109"/>
                    <a:pt x="3951" y="4682"/>
                    <a:pt x="3773" y="3950"/>
                  </a:cubicBezTo>
                </a:path>
              </a:pathLst>
            </a:custGeom>
            <a:solidFill>
              <a:srgbClr val="D8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6" name="Freeform 1094">
              <a:extLst>
                <a:ext uri="{FF2B5EF4-FFF2-40B4-BE49-F238E27FC236}">
                  <a16:creationId xmlns:a16="http://schemas.microsoft.com/office/drawing/2014/main" id="{62D134F5-A07D-9E97-6D1C-6AC87206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353"/>
              <a:ext cx="536" cy="1156"/>
            </a:xfrm>
            <a:custGeom>
              <a:avLst/>
              <a:gdLst>
                <a:gd name="T0" fmla="*/ 2235 w 4133"/>
                <a:gd name="T1" fmla="*/ 1429 h 8921"/>
                <a:gd name="T2" fmla="*/ 2128 w 4133"/>
                <a:gd name="T3" fmla="*/ 0 h 8921"/>
                <a:gd name="T4" fmla="*/ 116 w 4133"/>
                <a:gd name="T5" fmla="*/ 329 h 8921"/>
                <a:gd name="T6" fmla="*/ 469 w 4133"/>
                <a:gd name="T7" fmla="*/ 1718 h 8921"/>
                <a:gd name="T8" fmla="*/ 69 w 4133"/>
                <a:gd name="T9" fmla="*/ 3395 h 8921"/>
                <a:gd name="T10" fmla="*/ 938 w 4133"/>
                <a:gd name="T11" fmla="*/ 8711 h 8921"/>
                <a:gd name="T12" fmla="*/ 2535 w 4133"/>
                <a:gd name="T13" fmla="*/ 8811 h 8921"/>
                <a:gd name="T14" fmla="*/ 4017 w 4133"/>
                <a:gd name="T15" fmla="*/ 8208 h 8921"/>
                <a:gd name="T16" fmla="*/ 3148 w 4133"/>
                <a:gd name="T17" fmla="*/ 2892 h 8921"/>
                <a:gd name="T18" fmla="*/ 2235 w 4133"/>
                <a:gd name="T19" fmla="*/ 1429 h 8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33" h="8921">
                  <a:moveTo>
                    <a:pt x="2235" y="1429"/>
                  </a:moveTo>
                  <a:cubicBezTo>
                    <a:pt x="2195" y="1280"/>
                    <a:pt x="2155" y="599"/>
                    <a:pt x="2128" y="0"/>
                  </a:cubicBezTo>
                  <a:lnTo>
                    <a:pt x="116" y="329"/>
                  </a:lnTo>
                  <a:cubicBezTo>
                    <a:pt x="280" y="906"/>
                    <a:pt x="460" y="1564"/>
                    <a:pt x="469" y="1718"/>
                  </a:cubicBezTo>
                  <a:cubicBezTo>
                    <a:pt x="485" y="2004"/>
                    <a:pt x="0" y="2663"/>
                    <a:pt x="69" y="3395"/>
                  </a:cubicBezTo>
                  <a:cubicBezTo>
                    <a:pt x="138" y="4127"/>
                    <a:pt x="740" y="8488"/>
                    <a:pt x="938" y="8711"/>
                  </a:cubicBezTo>
                  <a:cubicBezTo>
                    <a:pt x="1123" y="8921"/>
                    <a:pt x="2071" y="8888"/>
                    <a:pt x="2535" y="8811"/>
                  </a:cubicBezTo>
                  <a:cubicBezTo>
                    <a:pt x="3014" y="8731"/>
                    <a:pt x="3908" y="8465"/>
                    <a:pt x="4017" y="8208"/>
                  </a:cubicBezTo>
                  <a:cubicBezTo>
                    <a:pt x="4133" y="7933"/>
                    <a:pt x="3315" y="3607"/>
                    <a:pt x="3148" y="2892"/>
                  </a:cubicBezTo>
                  <a:cubicBezTo>
                    <a:pt x="2981" y="2176"/>
                    <a:pt x="2311" y="1706"/>
                    <a:pt x="2235" y="1429"/>
                  </a:cubicBezTo>
                </a:path>
              </a:pathLst>
            </a:custGeom>
            <a:solidFill>
              <a:srgbClr val="C65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7" name="Freeform 1095">
              <a:extLst>
                <a:ext uri="{FF2B5EF4-FFF2-40B4-BE49-F238E27FC236}">
                  <a16:creationId xmlns:a16="http://schemas.microsoft.com/office/drawing/2014/main" id="{F1B05D71-52FB-1C53-DAFA-EEBCEE059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348"/>
              <a:ext cx="262" cy="53"/>
            </a:xfrm>
            <a:custGeom>
              <a:avLst/>
              <a:gdLst>
                <a:gd name="T0" fmla="*/ 2015 w 2021"/>
                <a:gd name="T1" fmla="*/ 38 h 404"/>
                <a:gd name="T2" fmla="*/ 1021 w 2021"/>
                <a:gd name="T3" fmla="*/ 271 h 404"/>
                <a:gd name="T4" fmla="*/ 6 w 2021"/>
                <a:gd name="T5" fmla="*/ 366 h 404"/>
                <a:gd name="T6" fmla="*/ 999 w 2021"/>
                <a:gd name="T7" fmla="*/ 133 h 404"/>
                <a:gd name="T8" fmla="*/ 2015 w 2021"/>
                <a:gd name="T9" fmla="*/ 38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1" h="404">
                  <a:moveTo>
                    <a:pt x="2015" y="38"/>
                  </a:moveTo>
                  <a:cubicBezTo>
                    <a:pt x="2021" y="76"/>
                    <a:pt x="1576" y="180"/>
                    <a:pt x="1021" y="271"/>
                  </a:cubicBezTo>
                  <a:cubicBezTo>
                    <a:pt x="467" y="361"/>
                    <a:pt x="12" y="404"/>
                    <a:pt x="6" y="366"/>
                  </a:cubicBezTo>
                  <a:cubicBezTo>
                    <a:pt x="0" y="328"/>
                    <a:pt x="444" y="224"/>
                    <a:pt x="999" y="133"/>
                  </a:cubicBezTo>
                  <a:cubicBezTo>
                    <a:pt x="1554" y="43"/>
                    <a:pt x="2008" y="0"/>
                    <a:pt x="2015" y="38"/>
                  </a:cubicBezTo>
                  <a:close/>
                </a:path>
              </a:pathLst>
            </a:custGeom>
            <a:solidFill>
              <a:srgbClr val="F46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8" name="Freeform 1096">
              <a:extLst>
                <a:ext uri="{FF2B5EF4-FFF2-40B4-BE49-F238E27FC236}">
                  <a16:creationId xmlns:a16="http://schemas.microsoft.com/office/drawing/2014/main" id="{A84F251C-BAE2-A030-3A38-C24B356D0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175"/>
              <a:ext cx="378" cy="268"/>
            </a:xfrm>
            <a:custGeom>
              <a:avLst/>
              <a:gdLst>
                <a:gd name="T0" fmla="*/ 418 w 2913"/>
                <a:gd name="T1" fmla="*/ 2016 h 2065"/>
                <a:gd name="T2" fmla="*/ 17 w 2913"/>
                <a:gd name="T3" fmla="*/ 1564 h 2065"/>
                <a:gd name="T4" fmla="*/ 354 w 2913"/>
                <a:gd name="T5" fmla="*/ 1068 h 2065"/>
                <a:gd name="T6" fmla="*/ 239 w 2913"/>
                <a:gd name="T7" fmla="*/ 689 h 2065"/>
                <a:gd name="T8" fmla="*/ 461 w 2913"/>
                <a:gd name="T9" fmla="*/ 349 h 2065"/>
                <a:gd name="T10" fmla="*/ 1078 w 2913"/>
                <a:gd name="T11" fmla="*/ 274 h 2065"/>
                <a:gd name="T12" fmla="*/ 1595 w 2913"/>
                <a:gd name="T13" fmla="*/ 10 h 2065"/>
                <a:gd name="T14" fmla="*/ 2086 w 2913"/>
                <a:gd name="T15" fmla="*/ 320 h 2065"/>
                <a:gd name="T16" fmla="*/ 2349 w 2913"/>
                <a:gd name="T17" fmla="*/ 198 h 2065"/>
                <a:gd name="T18" fmla="*/ 2877 w 2913"/>
                <a:gd name="T19" fmla="*/ 634 h 2065"/>
                <a:gd name="T20" fmla="*/ 2496 w 2913"/>
                <a:gd name="T21" fmla="*/ 1203 h 2065"/>
                <a:gd name="T22" fmla="*/ 2279 w 2913"/>
                <a:gd name="T23" fmla="*/ 1813 h 2065"/>
                <a:gd name="T24" fmla="*/ 1632 w 2913"/>
                <a:gd name="T25" fmla="*/ 1776 h 2065"/>
                <a:gd name="T26" fmla="*/ 1564 w 2913"/>
                <a:gd name="T27" fmla="*/ 1737 h 2065"/>
                <a:gd name="T28" fmla="*/ 1502 w 2913"/>
                <a:gd name="T29" fmla="*/ 1757 h 2065"/>
                <a:gd name="T30" fmla="*/ 1205 w 2913"/>
                <a:gd name="T31" fmla="*/ 1808 h 2065"/>
                <a:gd name="T32" fmla="*/ 946 w 2913"/>
                <a:gd name="T33" fmla="*/ 1821 h 2065"/>
                <a:gd name="T34" fmla="*/ 418 w 2913"/>
                <a:gd name="T35" fmla="*/ 2016 h 2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13" h="2065">
                  <a:moveTo>
                    <a:pt x="418" y="2016"/>
                  </a:moveTo>
                  <a:cubicBezTo>
                    <a:pt x="206" y="1972"/>
                    <a:pt x="33" y="1779"/>
                    <a:pt x="17" y="1564"/>
                  </a:cubicBezTo>
                  <a:cubicBezTo>
                    <a:pt x="0" y="1348"/>
                    <a:pt x="147" y="1130"/>
                    <a:pt x="354" y="1068"/>
                  </a:cubicBezTo>
                  <a:cubicBezTo>
                    <a:pt x="250" y="977"/>
                    <a:pt x="211" y="825"/>
                    <a:pt x="239" y="689"/>
                  </a:cubicBezTo>
                  <a:cubicBezTo>
                    <a:pt x="266" y="554"/>
                    <a:pt x="353" y="435"/>
                    <a:pt x="461" y="349"/>
                  </a:cubicBezTo>
                  <a:cubicBezTo>
                    <a:pt x="634" y="212"/>
                    <a:pt x="891" y="157"/>
                    <a:pt x="1078" y="274"/>
                  </a:cubicBezTo>
                  <a:cubicBezTo>
                    <a:pt x="1189" y="105"/>
                    <a:pt x="1393" y="0"/>
                    <a:pt x="1595" y="10"/>
                  </a:cubicBezTo>
                  <a:cubicBezTo>
                    <a:pt x="1797" y="19"/>
                    <a:pt x="1990" y="141"/>
                    <a:pt x="2086" y="320"/>
                  </a:cubicBezTo>
                  <a:cubicBezTo>
                    <a:pt x="2146" y="240"/>
                    <a:pt x="2249" y="202"/>
                    <a:pt x="2349" y="198"/>
                  </a:cubicBezTo>
                  <a:cubicBezTo>
                    <a:pt x="2599" y="187"/>
                    <a:pt x="2841" y="387"/>
                    <a:pt x="2877" y="634"/>
                  </a:cubicBezTo>
                  <a:cubicBezTo>
                    <a:pt x="2913" y="882"/>
                    <a:pt x="2738" y="1142"/>
                    <a:pt x="2496" y="1203"/>
                  </a:cubicBezTo>
                  <a:cubicBezTo>
                    <a:pt x="2565" y="1424"/>
                    <a:pt x="2472" y="1685"/>
                    <a:pt x="2279" y="1813"/>
                  </a:cubicBezTo>
                  <a:cubicBezTo>
                    <a:pt x="2086" y="1941"/>
                    <a:pt x="1809" y="1925"/>
                    <a:pt x="1632" y="1776"/>
                  </a:cubicBezTo>
                  <a:cubicBezTo>
                    <a:pt x="1612" y="1759"/>
                    <a:pt x="1591" y="1739"/>
                    <a:pt x="1564" y="1737"/>
                  </a:cubicBezTo>
                  <a:cubicBezTo>
                    <a:pt x="1542" y="1736"/>
                    <a:pt x="1522" y="1747"/>
                    <a:pt x="1502" y="1757"/>
                  </a:cubicBezTo>
                  <a:cubicBezTo>
                    <a:pt x="1411" y="1801"/>
                    <a:pt x="1307" y="1818"/>
                    <a:pt x="1205" y="1808"/>
                  </a:cubicBezTo>
                  <a:cubicBezTo>
                    <a:pt x="1096" y="1798"/>
                    <a:pt x="1041" y="1755"/>
                    <a:pt x="946" y="1821"/>
                  </a:cubicBezTo>
                  <a:cubicBezTo>
                    <a:pt x="773" y="1941"/>
                    <a:pt x="651" y="2065"/>
                    <a:pt x="418" y="2016"/>
                  </a:cubicBezTo>
                </a:path>
              </a:pathLst>
            </a:custGeom>
            <a:solidFill>
              <a:srgbClr val="8C4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9" name="Freeform 1097">
              <a:extLst>
                <a:ext uri="{FF2B5EF4-FFF2-40B4-BE49-F238E27FC236}">
                  <a16:creationId xmlns:a16="http://schemas.microsoft.com/office/drawing/2014/main" id="{BABFC96A-4FDD-759A-3165-A20A1B10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311"/>
              <a:ext cx="157" cy="160"/>
            </a:xfrm>
            <a:custGeom>
              <a:avLst/>
              <a:gdLst>
                <a:gd name="T0" fmla="*/ 266 w 1210"/>
                <a:gd name="T1" fmla="*/ 1070 h 1229"/>
                <a:gd name="T2" fmla="*/ 18 w 1210"/>
                <a:gd name="T3" fmla="*/ 602 h 1229"/>
                <a:gd name="T4" fmla="*/ 145 w 1210"/>
                <a:gd name="T5" fmla="*/ 376 h 1229"/>
                <a:gd name="T6" fmla="*/ 342 w 1210"/>
                <a:gd name="T7" fmla="*/ 313 h 1229"/>
                <a:gd name="T8" fmla="*/ 644 w 1210"/>
                <a:gd name="T9" fmla="*/ 59 h 1229"/>
                <a:gd name="T10" fmla="*/ 1007 w 1210"/>
                <a:gd name="T11" fmla="*/ 126 h 1229"/>
                <a:gd name="T12" fmla="*/ 1189 w 1210"/>
                <a:gd name="T13" fmla="*/ 466 h 1229"/>
                <a:gd name="T14" fmla="*/ 1206 w 1210"/>
                <a:gd name="T15" fmla="*/ 618 h 1229"/>
                <a:gd name="T16" fmla="*/ 266 w 1210"/>
                <a:gd name="T17" fmla="*/ 107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0" h="1229">
                  <a:moveTo>
                    <a:pt x="266" y="1070"/>
                  </a:moveTo>
                  <a:cubicBezTo>
                    <a:pt x="102" y="980"/>
                    <a:pt x="0" y="788"/>
                    <a:pt x="18" y="602"/>
                  </a:cubicBezTo>
                  <a:cubicBezTo>
                    <a:pt x="27" y="513"/>
                    <a:pt x="66" y="420"/>
                    <a:pt x="145" y="376"/>
                  </a:cubicBezTo>
                  <a:cubicBezTo>
                    <a:pt x="205" y="342"/>
                    <a:pt x="279" y="341"/>
                    <a:pt x="342" y="313"/>
                  </a:cubicBezTo>
                  <a:cubicBezTo>
                    <a:pt x="464" y="260"/>
                    <a:pt x="525" y="118"/>
                    <a:pt x="644" y="59"/>
                  </a:cubicBezTo>
                  <a:cubicBezTo>
                    <a:pt x="761" y="0"/>
                    <a:pt x="909" y="39"/>
                    <a:pt x="1007" y="126"/>
                  </a:cubicBezTo>
                  <a:cubicBezTo>
                    <a:pt x="1104" y="213"/>
                    <a:pt x="1157" y="339"/>
                    <a:pt x="1189" y="466"/>
                  </a:cubicBezTo>
                  <a:cubicBezTo>
                    <a:pt x="1201" y="516"/>
                    <a:pt x="1210" y="567"/>
                    <a:pt x="1206" y="618"/>
                  </a:cubicBezTo>
                  <a:cubicBezTo>
                    <a:pt x="1172" y="982"/>
                    <a:pt x="559" y="1229"/>
                    <a:pt x="266" y="1070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0" name="Freeform 1098">
              <a:extLst>
                <a:ext uri="{FF2B5EF4-FFF2-40B4-BE49-F238E27FC236}">
                  <a16:creationId xmlns:a16="http://schemas.microsoft.com/office/drawing/2014/main" id="{C43CD068-B437-96C1-1A6B-6040FD55E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334"/>
              <a:ext cx="159" cy="111"/>
            </a:xfrm>
            <a:custGeom>
              <a:avLst/>
              <a:gdLst>
                <a:gd name="T0" fmla="*/ 340 w 1228"/>
                <a:gd name="T1" fmla="*/ 21 h 853"/>
                <a:gd name="T2" fmla="*/ 47 w 1228"/>
                <a:gd name="T3" fmla="*/ 219 h 853"/>
                <a:gd name="T4" fmla="*/ 59 w 1228"/>
                <a:gd name="T5" fmla="*/ 540 h 853"/>
                <a:gd name="T6" fmla="*/ 296 w 1228"/>
                <a:gd name="T7" fmla="*/ 765 h 853"/>
                <a:gd name="T8" fmla="*/ 828 w 1228"/>
                <a:gd name="T9" fmla="*/ 784 h 853"/>
                <a:gd name="T10" fmla="*/ 1195 w 1228"/>
                <a:gd name="T11" fmla="*/ 397 h 853"/>
                <a:gd name="T12" fmla="*/ 1215 w 1228"/>
                <a:gd name="T13" fmla="*/ 215 h 853"/>
                <a:gd name="T14" fmla="*/ 1098 w 1228"/>
                <a:gd name="T15" fmla="*/ 82 h 853"/>
                <a:gd name="T16" fmla="*/ 970 w 1228"/>
                <a:gd name="T17" fmla="*/ 90 h 853"/>
                <a:gd name="T18" fmla="*/ 656 w 1228"/>
                <a:gd name="T19" fmla="*/ 115 h 853"/>
                <a:gd name="T20" fmla="*/ 340 w 1228"/>
                <a:gd name="T21" fmla="*/ 2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8" h="853">
                  <a:moveTo>
                    <a:pt x="340" y="21"/>
                  </a:moveTo>
                  <a:cubicBezTo>
                    <a:pt x="218" y="33"/>
                    <a:pt x="100" y="107"/>
                    <a:pt x="47" y="219"/>
                  </a:cubicBezTo>
                  <a:cubicBezTo>
                    <a:pt x="0" y="319"/>
                    <a:pt x="9" y="441"/>
                    <a:pt x="59" y="540"/>
                  </a:cubicBezTo>
                  <a:cubicBezTo>
                    <a:pt x="109" y="639"/>
                    <a:pt x="196" y="716"/>
                    <a:pt x="296" y="765"/>
                  </a:cubicBezTo>
                  <a:cubicBezTo>
                    <a:pt x="460" y="846"/>
                    <a:pt x="659" y="853"/>
                    <a:pt x="828" y="784"/>
                  </a:cubicBezTo>
                  <a:cubicBezTo>
                    <a:pt x="998" y="715"/>
                    <a:pt x="1135" y="570"/>
                    <a:pt x="1195" y="397"/>
                  </a:cubicBezTo>
                  <a:cubicBezTo>
                    <a:pt x="1216" y="339"/>
                    <a:pt x="1228" y="275"/>
                    <a:pt x="1215" y="215"/>
                  </a:cubicBezTo>
                  <a:cubicBezTo>
                    <a:pt x="1201" y="154"/>
                    <a:pt x="1158" y="98"/>
                    <a:pt x="1098" y="82"/>
                  </a:cubicBezTo>
                  <a:cubicBezTo>
                    <a:pt x="1056" y="71"/>
                    <a:pt x="1012" y="81"/>
                    <a:pt x="970" y="90"/>
                  </a:cubicBezTo>
                  <a:cubicBezTo>
                    <a:pt x="856" y="116"/>
                    <a:pt x="760" y="156"/>
                    <a:pt x="656" y="115"/>
                  </a:cubicBezTo>
                  <a:cubicBezTo>
                    <a:pt x="549" y="72"/>
                    <a:pt x="467" y="0"/>
                    <a:pt x="340" y="21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1" name="Freeform 1099">
              <a:extLst>
                <a:ext uri="{FF2B5EF4-FFF2-40B4-BE49-F238E27FC236}">
                  <a16:creationId xmlns:a16="http://schemas.microsoft.com/office/drawing/2014/main" id="{2BBA93B0-2F90-2297-2CA1-68BB31C3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230"/>
              <a:ext cx="107" cy="106"/>
            </a:xfrm>
            <a:custGeom>
              <a:avLst/>
              <a:gdLst>
                <a:gd name="T0" fmla="*/ 227 w 828"/>
                <a:gd name="T1" fmla="*/ 31 h 824"/>
                <a:gd name="T2" fmla="*/ 39 w 828"/>
                <a:gd name="T3" fmla="*/ 181 h 824"/>
                <a:gd name="T4" fmla="*/ 109 w 828"/>
                <a:gd name="T5" fmla="*/ 718 h 824"/>
                <a:gd name="T6" fmla="*/ 499 w 828"/>
                <a:gd name="T7" fmla="*/ 803 h 824"/>
                <a:gd name="T8" fmla="*/ 759 w 828"/>
                <a:gd name="T9" fmla="*/ 661 h 824"/>
                <a:gd name="T10" fmla="*/ 802 w 828"/>
                <a:gd name="T11" fmla="*/ 335 h 824"/>
                <a:gd name="T12" fmla="*/ 665 w 828"/>
                <a:gd name="T13" fmla="*/ 134 h 824"/>
                <a:gd name="T14" fmla="*/ 448 w 828"/>
                <a:gd name="T15" fmla="*/ 64 h 824"/>
                <a:gd name="T16" fmla="*/ 227 w 828"/>
                <a:gd name="T17" fmla="*/ 31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8" h="824">
                  <a:moveTo>
                    <a:pt x="227" y="31"/>
                  </a:moveTo>
                  <a:cubicBezTo>
                    <a:pt x="150" y="58"/>
                    <a:pt x="88" y="116"/>
                    <a:pt x="39" y="181"/>
                  </a:cubicBezTo>
                  <a:cubicBezTo>
                    <a:pt x="0" y="235"/>
                    <a:pt x="0" y="637"/>
                    <a:pt x="109" y="718"/>
                  </a:cubicBezTo>
                  <a:cubicBezTo>
                    <a:pt x="219" y="799"/>
                    <a:pt x="364" y="824"/>
                    <a:pt x="499" y="803"/>
                  </a:cubicBezTo>
                  <a:cubicBezTo>
                    <a:pt x="599" y="787"/>
                    <a:pt x="700" y="743"/>
                    <a:pt x="759" y="661"/>
                  </a:cubicBezTo>
                  <a:cubicBezTo>
                    <a:pt x="826" y="569"/>
                    <a:pt x="828" y="445"/>
                    <a:pt x="802" y="335"/>
                  </a:cubicBezTo>
                  <a:cubicBezTo>
                    <a:pt x="783" y="253"/>
                    <a:pt x="742" y="167"/>
                    <a:pt x="665" y="134"/>
                  </a:cubicBezTo>
                  <a:cubicBezTo>
                    <a:pt x="593" y="102"/>
                    <a:pt x="516" y="98"/>
                    <a:pt x="448" y="64"/>
                  </a:cubicBezTo>
                  <a:cubicBezTo>
                    <a:pt x="371" y="27"/>
                    <a:pt x="316" y="0"/>
                    <a:pt x="227" y="31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2" name="Freeform 1100">
              <a:extLst>
                <a:ext uri="{FF2B5EF4-FFF2-40B4-BE49-F238E27FC236}">
                  <a16:creationId xmlns:a16="http://schemas.microsoft.com/office/drawing/2014/main" id="{C23DD543-DB1C-CDD6-27DB-68C2728C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209"/>
              <a:ext cx="138" cy="152"/>
            </a:xfrm>
            <a:custGeom>
              <a:avLst/>
              <a:gdLst>
                <a:gd name="T0" fmla="*/ 243 w 1067"/>
                <a:gd name="T1" fmla="*/ 1067 h 1175"/>
                <a:gd name="T2" fmla="*/ 842 w 1067"/>
                <a:gd name="T3" fmla="*/ 986 h 1175"/>
                <a:gd name="T4" fmla="*/ 1037 w 1067"/>
                <a:gd name="T5" fmla="*/ 396 h 1175"/>
                <a:gd name="T6" fmla="*/ 882 w 1067"/>
                <a:gd name="T7" fmla="*/ 88 h 1175"/>
                <a:gd name="T8" fmla="*/ 557 w 1067"/>
                <a:gd name="T9" fmla="*/ 77 h 1175"/>
                <a:gd name="T10" fmla="*/ 433 w 1067"/>
                <a:gd name="T11" fmla="*/ 260 h 1175"/>
                <a:gd name="T12" fmla="*/ 41 w 1067"/>
                <a:gd name="T13" fmla="*/ 605 h 1175"/>
                <a:gd name="T14" fmla="*/ 243 w 1067"/>
                <a:gd name="T15" fmla="*/ 1067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7" h="1175">
                  <a:moveTo>
                    <a:pt x="243" y="1067"/>
                  </a:moveTo>
                  <a:cubicBezTo>
                    <a:pt x="429" y="1175"/>
                    <a:pt x="683" y="1132"/>
                    <a:pt x="842" y="986"/>
                  </a:cubicBezTo>
                  <a:cubicBezTo>
                    <a:pt x="1001" y="840"/>
                    <a:pt x="1067" y="609"/>
                    <a:pt x="1037" y="396"/>
                  </a:cubicBezTo>
                  <a:cubicBezTo>
                    <a:pt x="1020" y="279"/>
                    <a:pt x="974" y="161"/>
                    <a:pt x="882" y="88"/>
                  </a:cubicBezTo>
                  <a:cubicBezTo>
                    <a:pt x="790" y="15"/>
                    <a:pt x="646" y="0"/>
                    <a:pt x="557" y="77"/>
                  </a:cubicBezTo>
                  <a:cubicBezTo>
                    <a:pt x="501" y="125"/>
                    <a:pt x="475" y="199"/>
                    <a:pt x="433" y="260"/>
                  </a:cubicBezTo>
                  <a:cubicBezTo>
                    <a:pt x="319" y="426"/>
                    <a:pt x="91" y="392"/>
                    <a:pt x="41" y="605"/>
                  </a:cubicBezTo>
                  <a:cubicBezTo>
                    <a:pt x="0" y="779"/>
                    <a:pt x="89" y="977"/>
                    <a:pt x="243" y="1067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3" name="Freeform 1101">
              <a:extLst>
                <a:ext uri="{FF2B5EF4-FFF2-40B4-BE49-F238E27FC236}">
                  <a16:creationId xmlns:a16="http://schemas.microsoft.com/office/drawing/2014/main" id="{EFE0A2B0-C78A-61A5-C761-BD470BB0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806"/>
              <a:ext cx="25" cy="33"/>
            </a:xfrm>
            <a:custGeom>
              <a:avLst/>
              <a:gdLst>
                <a:gd name="T0" fmla="*/ 130 w 200"/>
                <a:gd name="T1" fmla="*/ 248 h 251"/>
                <a:gd name="T2" fmla="*/ 86 w 200"/>
                <a:gd name="T3" fmla="*/ 247 h 251"/>
                <a:gd name="T4" fmla="*/ 48 w 200"/>
                <a:gd name="T5" fmla="*/ 230 h 251"/>
                <a:gd name="T6" fmla="*/ 20 w 200"/>
                <a:gd name="T7" fmla="*/ 195 h 251"/>
                <a:gd name="T8" fmla="*/ 3 w 200"/>
                <a:gd name="T9" fmla="*/ 143 h 251"/>
                <a:gd name="T10" fmla="*/ 2 w 200"/>
                <a:gd name="T11" fmla="*/ 90 h 251"/>
                <a:gd name="T12" fmla="*/ 18 w 200"/>
                <a:gd name="T13" fmla="*/ 47 h 251"/>
                <a:gd name="T14" fmla="*/ 48 w 200"/>
                <a:gd name="T15" fmla="*/ 18 h 251"/>
                <a:gd name="T16" fmla="*/ 90 w 200"/>
                <a:gd name="T17" fmla="*/ 2 h 251"/>
                <a:gd name="T18" fmla="*/ 113 w 200"/>
                <a:gd name="T19" fmla="*/ 0 h 251"/>
                <a:gd name="T20" fmla="*/ 133 w 200"/>
                <a:gd name="T21" fmla="*/ 1 h 251"/>
                <a:gd name="T22" fmla="*/ 150 w 200"/>
                <a:gd name="T23" fmla="*/ 5 h 251"/>
                <a:gd name="T24" fmla="*/ 167 w 200"/>
                <a:gd name="T25" fmla="*/ 10 h 251"/>
                <a:gd name="T26" fmla="*/ 173 w 200"/>
                <a:gd name="T27" fmla="*/ 48 h 251"/>
                <a:gd name="T28" fmla="*/ 170 w 200"/>
                <a:gd name="T29" fmla="*/ 49 h 251"/>
                <a:gd name="T30" fmla="*/ 158 w 200"/>
                <a:gd name="T31" fmla="*/ 41 h 251"/>
                <a:gd name="T32" fmla="*/ 140 w 200"/>
                <a:gd name="T33" fmla="*/ 33 h 251"/>
                <a:gd name="T34" fmla="*/ 119 w 200"/>
                <a:gd name="T35" fmla="*/ 28 h 251"/>
                <a:gd name="T36" fmla="*/ 94 w 200"/>
                <a:gd name="T37" fmla="*/ 29 h 251"/>
                <a:gd name="T38" fmla="*/ 66 w 200"/>
                <a:gd name="T39" fmla="*/ 40 h 251"/>
                <a:gd name="T40" fmla="*/ 46 w 200"/>
                <a:gd name="T41" fmla="*/ 62 h 251"/>
                <a:gd name="T42" fmla="*/ 35 w 200"/>
                <a:gd name="T43" fmla="*/ 95 h 251"/>
                <a:gd name="T44" fmla="*/ 36 w 200"/>
                <a:gd name="T45" fmla="*/ 137 h 251"/>
                <a:gd name="T46" fmla="*/ 49 w 200"/>
                <a:gd name="T47" fmla="*/ 178 h 251"/>
                <a:gd name="T48" fmla="*/ 70 w 200"/>
                <a:gd name="T49" fmla="*/ 206 h 251"/>
                <a:gd name="T50" fmla="*/ 96 w 200"/>
                <a:gd name="T51" fmla="*/ 220 h 251"/>
                <a:gd name="T52" fmla="*/ 125 w 200"/>
                <a:gd name="T53" fmla="*/ 221 h 251"/>
                <a:gd name="T54" fmla="*/ 150 w 200"/>
                <a:gd name="T55" fmla="*/ 213 h 251"/>
                <a:gd name="T56" fmla="*/ 170 w 200"/>
                <a:gd name="T57" fmla="*/ 202 h 251"/>
                <a:gd name="T58" fmla="*/ 183 w 200"/>
                <a:gd name="T59" fmla="*/ 189 h 251"/>
                <a:gd name="T60" fmla="*/ 192 w 200"/>
                <a:gd name="T61" fmla="*/ 178 h 251"/>
                <a:gd name="T62" fmla="*/ 194 w 200"/>
                <a:gd name="T63" fmla="*/ 178 h 251"/>
                <a:gd name="T64" fmla="*/ 200 w 200"/>
                <a:gd name="T65" fmla="*/ 216 h 251"/>
                <a:gd name="T66" fmla="*/ 187 w 200"/>
                <a:gd name="T67" fmla="*/ 225 h 251"/>
                <a:gd name="T68" fmla="*/ 171 w 200"/>
                <a:gd name="T69" fmla="*/ 234 h 251"/>
                <a:gd name="T70" fmla="*/ 153 w 200"/>
                <a:gd name="T71" fmla="*/ 243 h 251"/>
                <a:gd name="T72" fmla="*/ 130 w 200"/>
                <a:gd name="T73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251">
                  <a:moveTo>
                    <a:pt x="130" y="248"/>
                  </a:moveTo>
                  <a:cubicBezTo>
                    <a:pt x="114" y="251"/>
                    <a:pt x="100" y="250"/>
                    <a:pt x="86" y="247"/>
                  </a:cubicBezTo>
                  <a:cubicBezTo>
                    <a:pt x="72" y="244"/>
                    <a:pt x="59" y="238"/>
                    <a:pt x="48" y="230"/>
                  </a:cubicBezTo>
                  <a:cubicBezTo>
                    <a:pt x="37" y="221"/>
                    <a:pt x="28" y="209"/>
                    <a:pt x="20" y="195"/>
                  </a:cubicBezTo>
                  <a:cubicBezTo>
                    <a:pt x="12" y="180"/>
                    <a:pt x="7" y="163"/>
                    <a:pt x="3" y="143"/>
                  </a:cubicBezTo>
                  <a:cubicBezTo>
                    <a:pt x="0" y="123"/>
                    <a:pt x="0" y="105"/>
                    <a:pt x="2" y="90"/>
                  </a:cubicBezTo>
                  <a:cubicBezTo>
                    <a:pt x="5" y="74"/>
                    <a:pt x="10" y="60"/>
                    <a:pt x="18" y="47"/>
                  </a:cubicBezTo>
                  <a:cubicBezTo>
                    <a:pt x="26" y="35"/>
                    <a:pt x="36" y="25"/>
                    <a:pt x="48" y="18"/>
                  </a:cubicBezTo>
                  <a:cubicBezTo>
                    <a:pt x="60" y="10"/>
                    <a:pt x="74" y="5"/>
                    <a:pt x="90" y="2"/>
                  </a:cubicBezTo>
                  <a:cubicBezTo>
                    <a:pt x="98" y="1"/>
                    <a:pt x="106" y="0"/>
                    <a:pt x="113" y="0"/>
                  </a:cubicBezTo>
                  <a:cubicBezTo>
                    <a:pt x="120" y="0"/>
                    <a:pt x="127" y="1"/>
                    <a:pt x="133" y="1"/>
                  </a:cubicBezTo>
                  <a:cubicBezTo>
                    <a:pt x="138" y="2"/>
                    <a:pt x="144" y="3"/>
                    <a:pt x="150" y="5"/>
                  </a:cubicBezTo>
                  <a:cubicBezTo>
                    <a:pt x="155" y="6"/>
                    <a:pt x="161" y="8"/>
                    <a:pt x="167" y="10"/>
                  </a:cubicBezTo>
                  <a:lnTo>
                    <a:pt x="173" y="48"/>
                  </a:lnTo>
                  <a:lnTo>
                    <a:pt x="170" y="49"/>
                  </a:lnTo>
                  <a:cubicBezTo>
                    <a:pt x="167" y="47"/>
                    <a:pt x="163" y="44"/>
                    <a:pt x="158" y="41"/>
                  </a:cubicBezTo>
                  <a:cubicBezTo>
                    <a:pt x="153" y="38"/>
                    <a:pt x="147" y="36"/>
                    <a:pt x="140" y="33"/>
                  </a:cubicBezTo>
                  <a:cubicBezTo>
                    <a:pt x="134" y="31"/>
                    <a:pt x="127" y="29"/>
                    <a:pt x="119" y="28"/>
                  </a:cubicBezTo>
                  <a:cubicBezTo>
                    <a:pt x="112" y="27"/>
                    <a:pt x="103" y="28"/>
                    <a:pt x="94" y="29"/>
                  </a:cubicBezTo>
                  <a:cubicBezTo>
                    <a:pt x="84" y="31"/>
                    <a:pt x="75" y="34"/>
                    <a:pt x="66" y="40"/>
                  </a:cubicBezTo>
                  <a:cubicBezTo>
                    <a:pt x="58" y="46"/>
                    <a:pt x="51" y="53"/>
                    <a:pt x="46" y="62"/>
                  </a:cubicBezTo>
                  <a:cubicBezTo>
                    <a:pt x="40" y="71"/>
                    <a:pt x="37" y="82"/>
                    <a:pt x="35" y="95"/>
                  </a:cubicBezTo>
                  <a:cubicBezTo>
                    <a:pt x="33" y="108"/>
                    <a:pt x="34" y="122"/>
                    <a:pt x="36" y="137"/>
                  </a:cubicBezTo>
                  <a:cubicBezTo>
                    <a:pt x="39" y="154"/>
                    <a:pt x="43" y="167"/>
                    <a:pt x="49" y="178"/>
                  </a:cubicBezTo>
                  <a:cubicBezTo>
                    <a:pt x="55" y="190"/>
                    <a:pt x="62" y="199"/>
                    <a:pt x="70" y="206"/>
                  </a:cubicBezTo>
                  <a:cubicBezTo>
                    <a:pt x="78" y="212"/>
                    <a:pt x="87" y="217"/>
                    <a:pt x="96" y="220"/>
                  </a:cubicBezTo>
                  <a:cubicBezTo>
                    <a:pt x="106" y="222"/>
                    <a:pt x="115" y="222"/>
                    <a:pt x="125" y="221"/>
                  </a:cubicBezTo>
                  <a:cubicBezTo>
                    <a:pt x="135" y="219"/>
                    <a:pt x="143" y="217"/>
                    <a:pt x="150" y="213"/>
                  </a:cubicBezTo>
                  <a:cubicBezTo>
                    <a:pt x="158" y="210"/>
                    <a:pt x="164" y="206"/>
                    <a:pt x="170" y="202"/>
                  </a:cubicBezTo>
                  <a:cubicBezTo>
                    <a:pt x="175" y="197"/>
                    <a:pt x="179" y="193"/>
                    <a:pt x="183" y="189"/>
                  </a:cubicBezTo>
                  <a:cubicBezTo>
                    <a:pt x="187" y="185"/>
                    <a:pt x="190" y="181"/>
                    <a:pt x="192" y="178"/>
                  </a:cubicBezTo>
                  <a:lnTo>
                    <a:pt x="194" y="178"/>
                  </a:lnTo>
                  <a:lnTo>
                    <a:pt x="200" y="216"/>
                  </a:lnTo>
                  <a:cubicBezTo>
                    <a:pt x="195" y="219"/>
                    <a:pt x="191" y="222"/>
                    <a:pt x="187" y="225"/>
                  </a:cubicBezTo>
                  <a:cubicBezTo>
                    <a:pt x="182" y="228"/>
                    <a:pt x="177" y="231"/>
                    <a:pt x="171" y="234"/>
                  </a:cubicBezTo>
                  <a:cubicBezTo>
                    <a:pt x="164" y="238"/>
                    <a:pt x="158" y="240"/>
                    <a:pt x="153" y="243"/>
                  </a:cubicBezTo>
                  <a:cubicBezTo>
                    <a:pt x="147" y="245"/>
                    <a:pt x="139" y="247"/>
                    <a:pt x="130" y="248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4" name="Freeform 1102">
              <a:extLst>
                <a:ext uri="{FF2B5EF4-FFF2-40B4-BE49-F238E27FC236}">
                  <a16:creationId xmlns:a16="http://schemas.microsoft.com/office/drawing/2014/main" id="{E4217E54-465E-BE8F-0E92-CDF4BE3BA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801"/>
              <a:ext cx="27" cy="35"/>
            </a:xfrm>
            <a:custGeom>
              <a:avLst/>
              <a:gdLst>
                <a:gd name="T0" fmla="*/ 27 w 27"/>
                <a:gd name="T1" fmla="*/ 31 h 35"/>
                <a:gd name="T2" fmla="*/ 23 w 27"/>
                <a:gd name="T3" fmla="*/ 32 h 35"/>
                <a:gd name="T4" fmla="*/ 20 w 27"/>
                <a:gd name="T5" fmla="*/ 17 h 35"/>
                <a:gd name="T6" fmla="*/ 6 w 27"/>
                <a:gd name="T7" fmla="*/ 19 h 35"/>
                <a:gd name="T8" fmla="*/ 9 w 27"/>
                <a:gd name="T9" fmla="*/ 34 h 35"/>
                <a:gd name="T10" fmla="*/ 5 w 27"/>
                <a:gd name="T11" fmla="*/ 35 h 35"/>
                <a:gd name="T12" fmla="*/ 0 w 27"/>
                <a:gd name="T13" fmla="*/ 4 h 35"/>
                <a:gd name="T14" fmla="*/ 4 w 27"/>
                <a:gd name="T15" fmla="*/ 3 h 35"/>
                <a:gd name="T16" fmla="*/ 6 w 27"/>
                <a:gd name="T17" fmla="*/ 15 h 35"/>
                <a:gd name="T18" fmla="*/ 20 w 27"/>
                <a:gd name="T19" fmla="*/ 13 h 35"/>
                <a:gd name="T20" fmla="*/ 18 w 27"/>
                <a:gd name="T21" fmla="*/ 1 h 35"/>
                <a:gd name="T22" fmla="*/ 22 w 27"/>
                <a:gd name="T23" fmla="*/ 0 h 35"/>
                <a:gd name="T24" fmla="*/ 27 w 27"/>
                <a:gd name="T2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5">
                  <a:moveTo>
                    <a:pt x="27" y="31"/>
                  </a:moveTo>
                  <a:lnTo>
                    <a:pt x="23" y="32"/>
                  </a:lnTo>
                  <a:lnTo>
                    <a:pt x="20" y="17"/>
                  </a:lnTo>
                  <a:lnTo>
                    <a:pt x="6" y="19"/>
                  </a:lnTo>
                  <a:lnTo>
                    <a:pt x="9" y="34"/>
                  </a:lnTo>
                  <a:lnTo>
                    <a:pt x="5" y="35"/>
                  </a:lnTo>
                  <a:lnTo>
                    <a:pt x="0" y="4"/>
                  </a:lnTo>
                  <a:lnTo>
                    <a:pt x="4" y="3"/>
                  </a:lnTo>
                  <a:lnTo>
                    <a:pt x="6" y="15"/>
                  </a:lnTo>
                  <a:lnTo>
                    <a:pt x="20" y="13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5" name="Freeform 1103">
              <a:extLst>
                <a:ext uri="{FF2B5EF4-FFF2-40B4-BE49-F238E27FC236}">
                  <a16:creationId xmlns:a16="http://schemas.microsoft.com/office/drawing/2014/main" id="{79A2E61C-889C-7F05-4F95-5C2D29465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797"/>
              <a:ext cx="24" cy="34"/>
            </a:xfrm>
            <a:custGeom>
              <a:avLst/>
              <a:gdLst>
                <a:gd name="T0" fmla="*/ 5 w 24"/>
                <a:gd name="T1" fmla="*/ 34 h 34"/>
                <a:gd name="T2" fmla="*/ 0 w 24"/>
                <a:gd name="T3" fmla="*/ 3 h 34"/>
                <a:gd name="T4" fmla="*/ 19 w 24"/>
                <a:gd name="T5" fmla="*/ 0 h 34"/>
                <a:gd name="T6" fmla="*/ 20 w 24"/>
                <a:gd name="T7" fmla="*/ 4 h 34"/>
                <a:gd name="T8" fmla="*/ 5 w 24"/>
                <a:gd name="T9" fmla="*/ 6 h 34"/>
                <a:gd name="T10" fmla="*/ 6 w 24"/>
                <a:gd name="T11" fmla="*/ 15 h 34"/>
                <a:gd name="T12" fmla="*/ 20 w 24"/>
                <a:gd name="T13" fmla="*/ 12 h 34"/>
                <a:gd name="T14" fmla="*/ 21 w 24"/>
                <a:gd name="T15" fmla="*/ 16 h 34"/>
                <a:gd name="T16" fmla="*/ 7 w 24"/>
                <a:gd name="T17" fmla="*/ 18 h 34"/>
                <a:gd name="T18" fmla="*/ 9 w 24"/>
                <a:gd name="T19" fmla="*/ 30 h 34"/>
                <a:gd name="T20" fmla="*/ 24 w 24"/>
                <a:gd name="T21" fmla="*/ 27 h 34"/>
                <a:gd name="T22" fmla="*/ 24 w 24"/>
                <a:gd name="T23" fmla="*/ 31 h 34"/>
                <a:gd name="T24" fmla="*/ 5 w 24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4">
                  <a:moveTo>
                    <a:pt x="5" y="34"/>
                  </a:moveTo>
                  <a:lnTo>
                    <a:pt x="0" y="3"/>
                  </a:lnTo>
                  <a:lnTo>
                    <a:pt x="19" y="0"/>
                  </a:lnTo>
                  <a:lnTo>
                    <a:pt x="20" y="4"/>
                  </a:lnTo>
                  <a:lnTo>
                    <a:pt x="5" y="6"/>
                  </a:lnTo>
                  <a:lnTo>
                    <a:pt x="6" y="15"/>
                  </a:lnTo>
                  <a:lnTo>
                    <a:pt x="20" y="12"/>
                  </a:lnTo>
                  <a:lnTo>
                    <a:pt x="21" y="16"/>
                  </a:lnTo>
                  <a:lnTo>
                    <a:pt x="7" y="18"/>
                  </a:lnTo>
                  <a:lnTo>
                    <a:pt x="9" y="30"/>
                  </a:lnTo>
                  <a:lnTo>
                    <a:pt x="24" y="27"/>
                  </a:lnTo>
                  <a:lnTo>
                    <a:pt x="24" y="31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6" name="Freeform 1104">
              <a:extLst>
                <a:ext uri="{FF2B5EF4-FFF2-40B4-BE49-F238E27FC236}">
                  <a16:creationId xmlns:a16="http://schemas.microsoft.com/office/drawing/2014/main" id="{5C940B92-DF4F-57F1-D8C4-DF722EE36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798"/>
              <a:ext cx="12" cy="13"/>
            </a:xfrm>
            <a:custGeom>
              <a:avLst/>
              <a:gdLst>
                <a:gd name="T0" fmla="*/ 91 w 92"/>
                <a:gd name="T1" fmla="*/ 33 h 97"/>
                <a:gd name="T2" fmla="*/ 84 w 92"/>
                <a:gd name="T3" fmla="*/ 16 h 97"/>
                <a:gd name="T4" fmla="*/ 71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8 h 97"/>
                <a:gd name="T12" fmla="*/ 15 w 92"/>
                <a:gd name="T13" fmla="*/ 97 h 97"/>
                <a:gd name="T14" fmla="*/ 43 w 92"/>
                <a:gd name="T15" fmla="*/ 93 h 97"/>
                <a:gd name="T16" fmla="*/ 67 w 92"/>
                <a:gd name="T17" fmla="*/ 86 h 97"/>
                <a:gd name="T18" fmla="*/ 84 w 92"/>
                <a:gd name="T19" fmla="*/ 73 h 97"/>
                <a:gd name="T20" fmla="*/ 91 w 92"/>
                <a:gd name="T21" fmla="*/ 56 h 97"/>
                <a:gd name="T22" fmla="*/ 91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1" y="33"/>
                  </a:moveTo>
                  <a:cubicBezTo>
                    <a:pt x="90" y="27"/>
                    <a:pt x="87" y="21"/>
                    <a:pt x="84" y="16"/>
                  </a:cubicBezTo>
                  <a:cubicBezTo>
                    <a:pt x="81" y="11"/>
                    <a:pt x="76" y="7"/>
                    <a:pt x="71" y="4"/>
                  </a:cubicBezTo>
                  <a:cubicBezTo>
                    <a:pt x="66" y="2"/>
                    <a:pt x="60" y="1"/>
                    <a:pt x="54" y="1"/>
                  </a:cubicBezTo>
                  <a:cubicBezTo>
                    <a:pt x="48" y="0"/>
                    <a:pt x="40" y="1"/>
                    <a:pt x="31" y="2"/>
                  </a:cubicBezTo>
                  <a:lnTo>
                    <a:pt x="0" y="8"/>
                  </a:lnTo>
                  <a:lnTo>
                    <a:pt x="15" y="97"/>
                  </a:lnTo>
                  <a:lnTo>
                    <a:pt x="43" y="93"/>
                  </a:lnTo>
                  <a:cubicBezTo>
                    <a:pt x="52" y="91"/>
                    <a:pt x="60" y="89"/>
                    <a:pt x="67" y="86"/>
                  </a:cubicBezTo>
                  <a:cubicBezTo>
                    <a:pt x="74" y="83"/>
                    <a:pt x="79" y="79"/>
                    <a:pt x="84" y="73"/>
                  </a:cubicBezTo>
                  <a:cubicBezTo>
                    <a:pt x="87" y="68"/>
                    <a:pt x="90" y="62"/>
                    <a:pt x="91" y="56"/>
                  </a:cubicBezTo>
                  <a:cubicBezTo>
                    <a:pt x="92" y="49"/>
                    <a:pt x="92" y="42"/>
                    <a:pt x="91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7" name="Freeform 1105">
              <a:extLst>
                <a:ext uri="{FF2B5EF4-FFF2-40B4-BE49-F238E27FC236}">
                  <a16:creationId xmlns:a16="http://schemas.microsoft.com/office/drawing/2014/main" id="{43E6F4B5-6665-F496-E358-36939CD08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794"/>
              <a:ext cx="12" cy="12"/>
            </a:xfrm>
            <a:custGeom>
              <a:avLst/>
              <a:gdLst>
                <a:gd name="T0" fmla="*/ 90 w 92"/>
                <a:gd name="T1" fmla="*/ 33 h 97"/>
                <a:gd name="T2" fmla="*/ 84 w 92"/>
                <a:gd name="T3" fmla="*/ 16 h 97"/>
                <a:gd name="T4" fmla="*/ 70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7 h 97"/>
                <a:gd name="T12" fmla="*/ 15 w 92"/>
                <a:gd name="T13" fmla="*/ 97 h 97"/>
                <a:gd name="T14" fmla="*/ 42 w 92"/>
                <a:gd name="T15" fmla="*/ 92 h 97"/>
                <a:gd name="T16" fmla="*/ 66 w 92"/>
                <a:gd name="T17" fmla="*/ 86 h 97"/>
                <a:gd name="T18" fmla="*/ 83 w 92"/>
                <a:gd name="T19" fmla="*/ 73 h 97"/>
                <a:gd name="T20" fmla="*/ 91 w 92"/>
                <a:gd name="T21" fmla="*/ 56 h 97"/>
                <a:gd name="T22" fmla="*/ 90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0" y="33"/>
                  </a:moveTo>
                  <a:cubicBezTo>
                    <a:pt x="89" y="26"/>
                    <a:pt x="87" y="21"/>
                    <a:pt x="84" y="16"/>
                  </a:cubicBezTo>
                  <a:cubicBezTo>
                    <a:pt x="80" y="11"/>
                    <a:pt x="76" y="7"/>
                    <a:pt x="70" y="4"/>
                  </a:cubicBezTo>
                  <a:cubicBezTo>
                    <a:pt x="65" y="2"/>
                    <a:pt x="60" y="1"/>
                    <a:pt x="54" y="1"/>
                  </a:cubicBezTo>
                  <a:cubicBezTo>
                    <a:pt x="47" y="0"/>
                    <a:pt x="40" y="1"/>
                    <a:pt x="31" y="2"/>
                  </a:cubicBezTo>
                  <a:lnTo>
                    <a:pt x="0" y="7"/>
                  </a:lnTo>
                  <a:lnTo>
                    <a:pt x="15" y="97"/>
                  </a:lnTo>
                  <a:lnTo>
                    <a:pt x="42" y="92"/>
                  </a:lnTo>
                  <a:cubicBezTo>
                    <a:pt x="51" y="91"/>
                    <a:pt x="59" y="89"/>
                    <a:pt x="66" y="86"/>
                  </a:cubicBezTo>
                  <a:cubicBezTo>
                    <a:pt x="73" y="83"/>
                    <a:pt x="79" y="79"/>
                    <a:pt x="83" y="73"/>
                  </a:cubicBezTo>
                  <a:cubicBezTo>
                    <a:pt x="87" y="68"/>
                    <a:pt x="89" y="62"/>
                    <a:pt x="91" y="56"/>
                  </a:cubicBezTo>
                  <a:cubicBezTo>
                    <a:pt x="92" y="49"/>
                    <a:pt x="92" y="42"/>
                    <a:pt x="90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8" name="Freeform 1106">
              <a:extLst>
                <a:ext uri="{FF2B5EF4-FFF2-40B4-BE49-F238E27FC236}">
                  <a16:creationId xmlns:a16="http://schemas.microsoft.com/office/drawing/2014/main" id="{5FEF02CE-7556-C3AC-DFF7-12432D9A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233"/>
              <a:ext cx="391" cy="1293"/>
            </a:xfrm>
            <a:custGeom>
              <a:avLst/>
              <a:gdLst>
                <a:gd name="T0" fmla="*/ 101 w 3020"/>
                <a:gd name="T1" fmla="*/ 9984 h 9984"/>
                <a:gd name="T2" fmla="*/ 0 w 3020"/>
                <a:gd name="T3" fmla="*/ 9983 h 9984"/>
                <a:gd name="T4" fmla="*/ 419 w 3020"/>
                <a:gd name="T5" fmla="*/ 9932 h 9984"/>
                <a:gd name="T6" fmla="*/ 1482 w 3020"/>
                <a:gd name="T7" fmla="*/ 9659 h 9984"/>
                <a:gd name="T8" fmla="*/ 2600 w 3020"/>
                <a:gd name="T9" fmla="*/ 9134 h 9984"/>
                <a:gd name="T10" fmla="*/ 1731 w 3020"/>
                <a:gd name="T11" fmla="*/ 3818 h 9984"/>
                <a:gd name="T12" fmla="*/ 818 w 3020"/>
                <a:gd name="T13" fmla="*/ 2355 h 9984"/>
                <a:gd name="T14" fmla="*/ 711 w 3020"/>
                <a:gd name="T15" fmla="*/ 927 h 9984"/>
                <a:gd name="T16" fmla="*/ 711 w 3020"/>
                <a:gd name="T17" fmla="*/ 926 h 9984"/>
                <a:gd name="T18" fmla="*/ 711 w 3020"/>
                <a:gd name="T19" fmla="*/ 926 h 9984"/>
                <a:gd name="T20" fmla="*/ 629 w 3020"/>
                <a:gd name="T21" fmla="*/ 912 h 9984"/>
                <a:gd name="T22" fmla="*/ 151 w 3020"/>
                <a:gd name="T23" fmla="*/ 954 h 9984"/>
                <a:gd name="T24" fmla="*/ 132 w 3020"/>
                <a:gd name="T25" fmla="*/ 233 h 9984"/>
                <a:gd name="T26" fmla="*/ 846 w 3020"/>
                <a:gd name="T27" fmla="*/ 0 h 9984"/>
                <a:gd name="T28" fmla="*/ 958 w 3020"/>
                <a:gd name="T29" fmla="*/ 2323 h 9984"/>
                <a:gd name="T30" fmla="*/ 1989 w 3020"/>
                <a:gd name="T31" fmla="*/ 3806 h 9984"/>
                <a:gd name="T32" fmla="*/ 2879 w 3020"/>
                <a:gd name="T33" fmla="*/ 9250 h 9984"/>
                <a:gd name="T34" fmla="*/ 1137 w 3020"/>
                <a:gd name="T35" fmla="*/ 9904 h 9984"/>
                <a:gd name="T36" fmla="*/ 101 w 3020"/>
                <a:gd name="T37" fmla="*/ 9984 h 9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20" h="9984">
                  <a:moveTo>
                    <a:pt x="101" y="9984"/>
                  </a:moveTo>
                  <a:cubicBezTo>
                    <a:pt x="67" y="9984"/>
                    <a:pt x="33" y="9984"/>
                    <a:pt x="0" y="9983"/>
                  </a:cubicBezTo>
                  <a:cubicBezTo>
                    <a:pt x="156" y="9969"/>
                    <a:pt x="301" y="9951"/>
                    <a:pt x="419" y="9932"/>
                  </a:cubicBezTo>
                  <a:cubicBezTo>
                    <a:pt x="708" y="9884"/>
                    <a:pt x="1126" y="9783"/>
                    <a:pt x="1482" y="9659"/>
                  </a:cubicBezTo>
                  <a:cubicBezTo>
                    <a:pt x="1953" y="9541"/>
                    <a:pt x="2515" y="9335"/>
                    <a:pt x="2600" y="9134"/>
                  </a:cubicBezTo>
                  <a:cubicBezTo>
                    <a:pt x="2716" y="8860"/>
                    <a:pt x="1898" y="4534"/>
                    <a:pt x="1731" y="3818"/>
                  </a:cubicBezTo>
                  <a:cubicBezTo>
                    <a:pt x="1564" y="3102"/>
                    <a:pt x="893" y="2632"/>
                    <a:pt x="818" y="2355"/>
                  </a:cubicBezTo>
                  <a:cubicBezTo>
                    <a:pt x="778" y="2207"/>
                    <a:pt x="738" y="1526"/>
                    <a:pt x="711" y="927"/>
                  </a:cubicBezTo>
                  <a:lnTo>
                    <a:pt x="711" y="926"/>
                  </a:lnTo>
                  <a:lnTo>
                    <a:pt x="711" y="926"/>
                  </a:lnTo>
                  <a:cubicBezTo>
                    <a:pt x="709" y="916"/>
                    <a:pt x="680" y="912"/>
                    <a:pt x="629" y="912"/>
                  </a:cubicBezTo>
                  <a:cubicBezTo>
                    <a:pt x="534" y="912"/>
                    <a:pt x="364" y="927"/>
                    <a:pt x="151" y="954"/>
                  </a:cubicBezTo>
                  <a:cubicBezTo>
                    <a:pt x="142" y="686"/>
                    <a:pt x="136" y="428"/>
                    <a:pt x="132" y="233"/>
                  </a:cubicBezTo>
                  <a:cubicBezTo>
                    <a:pt x="525" y="151"/>
                    <a:pt x="734" y="73"/>
                    <a:pt x="846" y="0"/>
                  </a:cubicBezTo>
                  <a:cubicBezTo>
                    <a:pt x="855" y="493"/>
                    <a:pt x="890" y="2084"/>
                    <a:pt x="958" y="2323"/>
                  </a:cubicBezTo>
                  <a:cubicBezTo>
                    <a:pt x="1040" y="2606"/>
                    <a:pt x="1810" y="3074"/>
                    <a:pt x="1989" y="3806"/>
                  </a:cubicBezTo>
                  <a:cubicBezTo>
                    <a:pt x="2167" y="4537"/>
                    <a:pt x="3020" y="8965"/>
                    <a:pt x="2879" y="9250"/>
                  </a:cubicBezTo>
                  <a:cubicBezTo>
                    <a:pt x="2746" y="9517"/>
                    <a:pt x="1697" y="9811"/>
                    <a:pt x="1137" y="9904"/>
                  </a:cubicBezTo>
                  <a:cubicBezTo>
                    <a:pt x="870" y="9948"/>
                    <a:pt x="467" y="9984"/>
                    <a:pt x="101" y="9984"/>
                  </a:cubicBezTo>
                  <a:close/>
                </a:path>
              </a:pathLst>
            </a:custGeom>
            <a:solidFill>
              <a:srgbClr val="B4B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9" name="Freeform 1107">
              <a:extLst>
                <a:ext uri="{FF2B5EF4-FFF2-40B4-BE49-F238E27FC236}">
                  <a16:creationId xmlns:a16="http://schemas.microsoft.com/office/drawing/2014/main" id="{7D152903-4D57-3001-D5F8-18910602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3"/>
              <a:ext cx="332" cy="1131"/>
            </a:xfrm>
            <a:custGeom>
              <a:avLst/>
              <a:gdLst>
                <a:gd name="T0" fmla="*/ 1327 w 2561"/>
                <a:gd name="T1" fmla="*/ 8732 h 8732"/>
                <a:gd name="T2" fmla="*/ 2006 w 2561"/>
                <a:gd name="T3" fmla="*/ 8351 h 8732"/>
                <a:gd name="T4" fmla="*/ 2022 w 2561"/>
                <a:gd name="T5" fmla="*/ 8219 h 8732"/>
                <a:gd name="T6" fmla="*/ 2182 w 2561"/>
                <a:gd name="T7" fmla="*/ 7969 h 8732"/>
                <a:gd name="T8" fmla="*/ 2201 w 2561"/>
                <a:gd name="T9" fmla="*/ 7786 h 8732"/>
                <a:gd name="T10" fmla="*/ 2084 w 2561"/>
                <a:gd name="T11" fmla="*/ 7654 h 8732"/>
                <a:gd name="T12" fmla="*/ 2043 w 2561"/>
                <a:gd name="T13" fmla="*/ 7649 h 8732"/>
                <a:gd name="T14" fmla="*/ 1975 w 2561"/>
                <a:gd name="T15" fmla="*/ 7658 h 8732"/>
                <a:gd name="T16" fmla="*/ 1963 w 2561"/>
                <a:gd name="T17" fmla="*/ 7567 h 8732"/>
                <a:gd name="T18" fmla="*/ 2223 w 2561"/>
                <a:gd name="T19" fmla="*/ 7426 h 8732"/>
                <a:gd name="T20" fmla="*/ 2265 w 2561"/>
                <a:gd name="T21" fmla="*/ 7100 h 8732"/>
                <a:gd name="T22" fmla="*/ 2128 w 2561"/>
                <a:gd name="T23" fmla="*/ 6899 h 8732"/>
                <a:gd name="T24" fmla="*/ 2039 w 2561"/>
                <a:gd name="T25" fmla="*/ 6870 h 8732"/>
                <a:gd name="T26" fmla="*/ 1821 w 2561"/>
                <a:gd name="T27" fmla="*/ 6618 h 8732"/>
                <a:gd name="T28" fmla="*/ 1116 w 2561"/>
                <a:gd name="T29" fmla="*/ 2906 h 8732"/>
                <a:gd name="T30" fmla="*/ 86 w 2561"/>
                <a:gd name="T31" fmla="*/ 1424 h 8732"/>
                <a:gd name="T32" fmla="*/ 0 w 2561"/>
                <a:gd name="T33" fmla="*/ 153 h 8732"/>
                <a:gd name="T34" fmla="*/ 556 w 2561"/>
                <a:gd name="T35" fmla="*/ 0 h 8732"/>
                <a:gd name="T36" fmla="*/ 663 w 2561"/>
                <a:gd name="T37" fmla="*/ 1428 h 8732"/>
                <a:gd name="T38" fmla="*/ 1576 w 2561"/>
                <a:gd name="T39" fmla="*/ 2891 h 8732"/>
                <a:gd name="T40" fmla="*/ 2445 w 2561"/>
                <a:gd name="T41" fmla="*/ 8207 h 8732"/>
                <a:gd name="T42" fmla="*/ 1327 w 2561"/>
                <a:gd name="T43" fmla="*/ 8732 h 8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61" h="8732">
                  <a:moveTo>
                    <a:pt x="1327" y="8732"/>
                  </a:moveTo>
                  <a:cubicBezTo>
                    <a:pt x="1662" y="8616"/>
                    <a:pt x="1942" y="8480"/>
                    <a:pt x="2006" y="8351"/>
                  </a:cubicBezTo>
                  <a:cubicBezTo>
                    <a:pt x="2017" y="8329"/>
                    <a:pt x="2022" y="8284"/>
                    <a:pt x="2022" y="8219"/>
                  </a:cubicBezTo>
                  <a:cubicBezTo>
                    <a:pt x="2093" y="8149"/>
                    <a:pt x="2149" y="8063"/>
                    <a:pt x="2182" y="7969"/>
                  </a:cubicBezTo>
                  <a:cubicBezTo>
                    <a:pt x="2202" y="7911"/>
                    <a:pt x="2214" y="7847"/>
                    <a:pt x="2201" y="7786"/>
                  </a:cubicBezTo>
                  <a:cubicBezTo>
                    <a:pt x="2187" y="7726"/>
                    <a:pt x="2144" y="7669"/>
                    <a:pt x="2084" y="7654"/>
                  </a:cubicBezTo>
                  <a:cubicBezTo>
                    <a:pt x="2070" y="7650"/>
                    <a:pt x="2057" y="7649"/>
                    <a:pt x="2043" y="7649"/>
                  </a:cubicBezTo>
                  <a:cubicBezTo>
                    <a:pt x="2021" y="7649"/>
                    <a:pt x="1998" y="7653"/>
                    <a:pt x="1975" y="7658"/>
                  </a:cubicBezTo>
                  <a:cubicBezTo>
                    <a:pt x="1971" y="7628"/>
                    <a:pt x="1967" y="7598"/>
                    <a:pt x="1963" y="7567"/>
                  </a:cubicBezTo>
                  <a:cubicBezTo>
                    <a:pt x="2063" y="7551"/>
                    <a:pt x="2164" y="7508"/>
                    <a:pt x="2223" y="7426"/>
                  </a:cubicBezTo>
                  <a:cubicBezTo>
                    <a:pt x="2289" y="7334"/>
                    <a:pt x="2292" y="7210"/>
                    <a:pt x="2265" y="7100"/>
                  </a:cubicBezTo>
                  <a:cubicBezTo>
                    <a:pt x="2246" y="7018"/>
                    <a:pt x="2205" y="6932"/>
                    <a:pt x="2128" y="6899"/>
                  </a:cubicBezTo>
                  <a:cubicBezTo>
                    <a:pt x="2099" y="6886"/>
                    <a:pt x="2069" y="6878"/>
                    <a:pt x="2039" y="6870"/>
                  </a:cubicBezTo>
                  <a:cubicBezTo>
                    <a:pt x="1996" y="6766"/>
                    <a:pt x="1918" y="6677"/>
                    <a:pt x="1821" y="6618"/>
                  </a:cubicBezTo>
                  <a:cubicBezTo>
                    <a:pt x="1589" y="5197"/>
                    <a:pt x="1226" y="3355"/>
                    <a:pt x="1116" y="2906"/>
                  </a:cubicBezTo>
                  <a:cubicBezTo>
                    <a:pt x="938" y="2174"/>
                    <a:pt x="168" y="1707"/>
                    <a:pt x="86" y="1424"/>
                  </a:cubicBezTo>
                  <a:cubicBezTo>
                    <a:pt x="47" y="1288"/>
                    <a:pt x="19" y="713"/>
                    <a:pt x="0" y="153"/>
                  </a:cubicBezTo>
                  <a:cubicBezTo>
                    <a:pt x="329" y="88"/>
                    <a:pt x="554" y="27"/>
                    <a:pt x="556" y="0"/>
                  </a:cubicBezTo>
                  <a:cubicBezTo>
                    <a:pt x="583" y="599"/>
                    <a:pt x="623" y="1279"/>
                    <a:pt x="663" y="1428"/>
                  </a:cubicBezTo>
                  <a:cubicBezTo>
                    <a:pt x="739" y="1705"/>
                    <a:pt x="1409" y="2175"/>
                    <a:pt x="1576" y="2891"/>
                  </a:cubicBezTo>
                  <a:cubicBezTo>
                    <a:pt x="1743" y="3606"/>
                    <a:pt x="2561" y="7932"/>
                    <a:pt x="2445" y="8207"/>
                  </a:cubicBezTo>
                  <a:cubicBezTo>
                    <a:pt x="2360" y="8408"/>
                    <a:pt x="1798" y="8613"/>
                    <a:pt x="1327" y="8732"/>
                  </a:cubicBezTo>
                </a:path>
              </a:pathLst>
            </a:custGeom>
            <a:solidFill>
              <a:srgbClr val="A64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0" name="Freeform 1108">
              <a:extLst>
                <a:ext uri="{FF2B5EF4-FFF2-40B4-BE49-F238E27FC236}">
                  <a16:creationId xmlns:a16="http://schemas.microsoft.com/office/drawing/2014/main" id="{3372A597-CF78-710E-94DF-24F2CDBD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1"/>
              <a:ext cx="72" cy="22"/>
            </a:xfrm>
            <a:custGeom>
              <a:avLst/>
              <a:gdLst>
                <a:gd name="T0" fmla="*/ 4 w 560"/>
                <a:gd name="T1" fmla="*/ 168 h 168"/>
                <a:gd name="T2" fmla="*/ 0 w 560"/>
                <a:gd name="T3" fmla="*/ 42 h 168"/>
                <a:gd name="T4" fmla="*/ 478 w 560"/>
                <a:gd name="T5" fmla="*/ 0 h 168"/>
                <a:gd name="T6" fmla="*/ 560 w 560"/>
                <a:gd name="T7" fmla="*/ 14 h 168"/>
                <a:gd name="T8" fmla="*/ 560 w 560"/>
                <a:gd name="T9" fmla="*/ 14 h 168"/>
                <a:gd name="T10" fmla="*/ 560 w 560"/>
                <a:gd name="T11" fmla="*/ 14 h 168"/>
                <a:gd name="T12" fmla="*/ 560 w 560"/>
                <a:gd name="T13" fmla="*/ 15 h 168"/>
                <a:gd name="T14" fmla="*/ 4 w 560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0" h="168">
                  <a:moveTo>
                    <a:pt x="4" y="168"/>
                  </a:moveTo>
                  <a:cubicBezTo>
                    <a:pt x="2" y="126"/>
                    <a:pt x="1" y="84"/>
                    <a:pt x="0" y="42"/>
                  </a:cubicBezTo>
                  <a:cubicBezTo>
                    <a:pt x="213" y="15"/>
                    <a:pt x="383" y="0"/>
                    <a:pt x="478" y="0"/>
                  </a:cubicBezTo>
                  <a:cubicBezTo>
                    <a:pt x="529" y="0"/>
                    <a:pt x="558" y="4"/>
                    <a:pt x="560" y="14"/>
                  </a:cubicBezTo>
                  <a:lnTo>
                    <a:pt x="560" y="14"/>
                  </a:lnTo>
                  <a:lnTo>
                    <a:pt x="560" y="14"/>
                  </a:lnTo>
                  <a:lnTo>
                    <a:pt x="560" y="15"/>
                  </a:lnTo>
                  <a:cubicBezTo>
                    <a:pt x="558" y="43"/>
                    <a:pt x="332" y="103"/>
                    <a:pt x="4" y="168"/>
                  </a:cubicBezTo>
                </a:path>
              </a:pathLst>
            </a:custGeom>
            <a:solidFill>
              <a:srgbClr val="C95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1" name="Freeform 1109">
              <a:extLst>
                <a:ext uri="{FF2B5EF4-FFF2-40B4-BE49-F238E27FC236}">
                  <a16:creationId xmlns:a16="http://schemas.microsoft.com/office/drawing/2014/main" id="{343F9FD2-114C-07DF-C330-242A4FAE9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211"/>
              <a:ext cx="28" cy="32"/>
            </a:xfrm>
            <a:custGeom>
              <a:avLst/>
              <a:gdLst>
                <a:gd name="T0" fmla="*/ 218 w 218"/>
                <a:gd name="T1" fmla="*/ 252 h 252"/>
                <a:gd name="T2" fmla="*/ 90 w 218"/>
                <a:gd name="T3" fmla="*/ 211 h 252"/>
                <a:gd name="T4" fmla="*/ 30 w 218"/>
                <a:gd name="T5" fmla="*/ 183 h 252"/>
                <a:gd name="T6" fmla="*/ 0 w 218"/>
                <a:gd name="T7" fmla="*/ 0 h 252"/>
                <a:gd name="T8" fmla="*/ 218 w 218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52">
                  <a:moveTo>
                    <a:pt x="218" y="252"/>
                  </a:moveTo>
                  <a:cubicBezTo>
                    <a:pt x="174" y="241"/>
                    <a:pt x="130" y="231"/>
                    <a:pt x="90" y="211"/>
                  </a:cubicBezTo>
                  <a:cubicBezTo>
                    <a:pt x="68" y="201"/>
                    <a:pt x="49" y="191"/>
                    <a:pt x="30" y="183"/>
                  </a:cubicBezTo>
                  <a:cubicBezTo>
                    <a:pt x="20" y="123"/>
                    <a:pt x="10" y="62"/>
                    <a:pt x="0" y="0"/>
                  </a:cubicBezTo>
                  <a:cubicBezTo>
                    <a:pt x="97" y="59"/>
                    <a:pt x="175" y="148"/>
                    <a:pt x="218" y="252"/>
                  </a:cubicBezTo>
                </a:path>
              </a:pathLst>
            </a:custGeom>
            <a:solidFill>
              <a:srgbClr val="7B4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2" name="Freeform 1110">
              <a:extLst>
                <a:ext uri="{FF2B5EF4-FFF2-40B4-BE49-F238E27FC236}">
                  <a16:creationId xmlns:a16="http://schemas.microsoft.com/office/drawing/2014/main" id="{68598198-77C2-24ED-A9F6-B4434130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344"/>
              <a:ext cx="31" cy="74"/>
            </a:xfrm>
            <a:custGeom>
              <a:avLst/>
              <a:gdLst>
                <a:gd name="T0" fmla="*/ 48 w 240"/>
                <a:gd name="T1" fmla="*/ 570 h 570"/>
                <a:gd name="T2" fmla="*/ 0 w 240"/>
                <a:gd name="T3" fmla="*/ 9 h 570"/>
                <a:gd name="T4" fmla="*/ 69 w 240"/>
                <a:gd name="T5" fmla="*/ 0 h 570"/>
                <a:gd name="T6" fmla="*/ 110 w 240"/>
                <a:gd name="T7" fmla="*/ 5 h 570"/>
                <a:gd name="T8" fmla="*/ 227 w 240"/>
                <a:gd name="T9" fmla="*/ 138 h 570"/>
                <a:gd name="T10" fmla="*/ 207 w 240"/>
                <a:gd name="T11" fmla="*/ 320 h 570"/>
                <a:gd name="T12" fmla="*/ 48 w 240"/>
                <a:gd name="T13" fmla="*/ 5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570">
                  <a:moveTo>
                    <a:pt x="48" y="570"/>
                  </a:moveTo>
                  <a:cubicBezTo>
                    <a:pt x="48" y="447"/>
                    <a:pt x="31" y="252"/>
                    <a:pt x="0" y="9"/>
                  </a:cubicBezTo>
                  <a:cubicBezTo>
                    <a:pt x="23" y="4"/>
                    <a:pt x="46" y="0"/>
                    <a:pt x="69" y="0"/>
                  </a:cubicBezTo>
                  <a:cubicBezTo>
                    <a:pt x="83" y="0"/>
                    <a:pt x="96" y="2"/>
                    <a:pt x="110" y="5"/>
                  </a:cubicBezTo>
                  <a:cubicBezTo>
                    <a:pt x="170" y="21"/>
                    <a:pt x="213" y="77"/>
                    <a:pt x="227" y="138"/>
                  </a:cubicBezTo>
                  <a:cubicBezTo>
                    <a:pt x="240" y="198"/>
                    <a:pt x="228" y="262"/>
                    <a:pt x="207" y="320"/>
                  </a:cubicBezTo>
                  <a:cubicBezTo>
                    <a:pt x="175" y="414"/>
                    <a:pt x="119" y="500"/>
                    <a:pt x="48" y="570"/>
                  </a:cubicBezTo>
                  <a:close/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3" name="Freeform 1111">
              <a:extLst>
                <a:ext uri="{FF2B5EF4-FFF2-40B4-BE49-F238E27FC236}">
                  <a16:creationId xmlns:a16="http://schemas.microsoft.com/office/drawing/2014/main" id="{CD20ED2F-48B0-7335-C737-38927551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234"/>
              <a:ext cx="57" cy="99"/>
            </a:xfrm>
            <a:custGeom>
              <a:avLst/>
              <a:gdLst>
                <a:gd name="T0" fmla="*/ 112 w 440"/>
                <a:gd name="T1" fmla="*/ 765 h 765"/>
                <a:gd name="T2" fmla="*/ 0 w 440"/>
                <a:gd name="T3" fmla="*/ 0 h 765"/>
                <a:gd name="T4" fmla="*/ 60 w 440"/>
                <a:gd name="T5" fmla="*/ 27 h 765"/>
                <a:gd name="T6" fmla="*/ 188 w 440"/>
                <a:gd name="T7" fmla="*/ 68 h 765"/>
                <a:gd name="T8" fmla="*/ 277 w 440"/>
                <a:gd name="T9" fmla="*/ 97 h 765"/>
                <a:gd name="T10" fmla="*/ 414 w 440"/>
                <a:gd name="T11" fmla="*/ 298 h 765"/>
                <a:gd name="T12" fmla="*/ 371 w 440"/>
                <a:gd name="T13" fmla="*/ 624 h 765"/>
                <a:gd name="T14" fmla="*/ 112 w 440"/>
                <a:gd name="T15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0" h="765">
                  <a:moveTo>
                    <a:pt x="112" y="765"/>
                  </a:moveTo>
                  <a:cubicBezTo>
                    <a:pt x="83" y="541"/>
                    <a:pt x="44" y="281"/>
                    <a:pt x="0" y="0"/>
                  </a:cubicBezTo>
                  <a:cubicBezTo>
                    <a:pt x="19" y="7"/>
                    <a:pt x="38" y="17"/>
                    <a:pt x="60" y="27"/>
                  </a:cubicBezTo>
                  <a:cubicBezTo>
                    <a:pt x="100" y="47"/>
                    <a:pt x="144" y="57"/>
                    <a:pt x="188" y="68"/>
                  </a:cubicBezTo>
                  <a:cubicBezTo>
                    <a:pt x="218" y="76"/>
                    <a:pt x="248" y="84"/>
                    <a:pt x="277" y="97"/>
                  </a:cubicBezTo>
                  <a:cubicBezTo>
                    <a:pt x="354" y="130"/>
                    <a:pt x="395" y="216"/>
                    <a:pt x="414" y="298"/>
                  </a:cubicBezTo>
                  <a:cubicBezTo>
                    <a:pt x="440" y="408"/>
                    <a:pt x="438" y="532"/>
                    <a:pt x="371" y="624"/>
                  </a:cubicBezTo>
                  <a:cubicBezTo>
                    <a:pt x="312" y="706"/>
                    <a:pt x="212" y="749"/>
                    <a:pt x="112" y="765"/>
                  </a:cubicBezTo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4" name="Freeform 1112">
              <a:extLst>
                <a:ext uri="{FF2B5EF4-FFF2-40B4-BE49-F238E27FC236}">
                  <a16:creationId xmlns:a16="http://schemas.microsoft.com/office/drawing/2014/main" id="{890F32C1-D240-BA00-8B22-07B219D8D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182"/>
              <a:ext cx="383" cy="132"/>
            </a:xfrm>
            <a:custGeom>
              <a:avLst/>
              <a:gdLst>
                <a:gd name="T0" fmla="*/ 89 w 2955"/>
                <a:gd name="T1" fmla="*/ 437 h 1019"/>
                <a:gd name="T2" fmla="*/ 33 w 2955"/>
                <a:gd name="T3" fmla="*/ 633 h 1019"/>
                <a:gd name="T4" fmla="*/ 1570 w 2955"/>
                <a:gd name="T5" fmla="*/ 725 h 1019"/>
                <a:gd name="T6" fmla="*/ 2928 w 2955"/>
                <a:gd name="T7" fmla="*/ 225 h 1019"/>
                <a:gd name="T8" fmla="*/ 2763 w 2955"/>
                <a:gd name="T9" fmla="*/ 0 h 1019"/>
                <a:gd name="T10" fmla="*/ 89 w 2955"/>
                <a:gd name="T11" fmla="*/ 437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55" h="1019">
                  <a:moveTo>
                    <a:pt x="89" y="437"/>
                  </a:moveTo>
                  <a:cubicBezTo>
                    <a:pt x="89" y="437"/>
                    <a:pt x="0" y="501"/>
                    <a:pt x="33" y="633"/>
                  </a:cubicBezTo>
                  <a:cubicBezTo>
                    <a:pt x="130" y="1019"/>
                    <a:pt x="1117" y="797"/>
                    <a:pt x="1570" y="725"/>
                  </a:cubicBezTo>
                  <a:cubicBezTo>
                    <a:pt x="2767" y="535"/>
                    <a:pt x="2906" y="369"/>
                    <a:pt x="2928" y="225"/>
                  </a:cubicBezTo>
                  <a:cubicBezTo>
                    <a:pt x="2955" y="50"/>
                    <a:pt x="2763" y="0"/>
                    <a:pt x="2763" y="0"/>
                  </a:cubicBezTo>
                  <a:lnTo>
                    <a:pt x="89" y="437"/>
                  </a:lnTo>
                </a:path>
              </a:pathLst>
            </a:custGeom>
            <a:solidFill>
              <a:srgbClr val="2E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5" name="Freeform 1113">
              <a:extLst>
                <a:ext uri="{FF2B5EF4-FFF2-40B4-BE49-F238E27FC236}">
                  <a16:creationId xmlns:a16="http://schemas.microsoft.com/office/drawing/2014/main" id="{A27D82C9-5605-F2D2-A5BB-B3A4F3CF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165"/>
              <a:ext cx="389" cy="103"/>
            </a:xfrm>
            <a:custGeom>
              <a:avLst/>
              <a:gdLst>
                <a:gd name="T0" fmla="*/ 1460 w 3005"/>
                <a:gd name="T1" fmla="*/ 136 h 795"/>
                <a:gd name="T2" fmla="*/ 14 w 3005"/>
                <a:gd name="T3" fmla="*/ 616 h 795"/>
                <a:gd name="T4" fmla="*/ 1568 w 3005"/>
                <a:gd name="T5" fmla="*/ 567 h 795"/>
                <a:gd name="T6" fmla="*/ 2784 w 3005"/>
                <a:gd name="T7" fmla="*/ 162 h 795"/>
                <a:gd name="T8" fmla="*/ 1460 w 3005"/>
                <a:gd name="T9" fmla="*/ 13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5" h="795">
                  <a:moveTo>
                    <a:pt x="1460" y="136"/>
                  </a:moveTo>
                  <a:cubicBezTo>
                    <a:pt x="603" y="258"/>
                    <a:pt x="28" y="437"/>
                    <a:pt x="14" y="616"/>
                  </a:cubicBezTo>
                  <a:cubicBezTo>
                    <a:pt x="0" y="795"/>
                    <a:pt x="780" y="705"/>
                    <a:pt x="1568" y="567"/>
                  </a:cubicBezTo>
                  <a:cubicBezTo>
                    <a:pt x="2220" y="452"/>
                    <a:pt x="3005" y="324"/>
                    <a:pt x="2784" y="162"/>
                  </a:cubicBezTo>
                  <a:cubicBezTo>
                    <a:pt x="2562" y="0"/>
                    <a:pt x="2045" y="53"/>
                    <a:pt x="1460" y="136"/>
                  </a:cubicBezTo>
                </a:path>
              </a:pathLst>
            </a:custGeom>
            <a:solidFill>
              <a:srgbClr val="42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6" name="Freeform 1114">
              <a:extLst>
                <a:ext uri="{FF2B5EF4-FFF2-40B4-BE49-F238E27FC236}">
                  <a16:creationId xmlns:a16="http://schemas.microsoft.com/office/drawing/2014/main" id="{01F4F534-8471-1674-BBAB-ED385C8C6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219"/>
              <a:ext cx="170" cy="31"/>
            </a:xfrm>
            <a:custGeom>
              <a:avLst/>
              <a:gdLst>
                <a:gd name="T0" fmla="*/ 312 w 1317"/>
                <a:gd name="T1" fmla="*/ 240 h 240"/>
                <a:gd name="T2" fmla="*/ 115 w 1317"/>
                <a:gd name="T3" fmla="*/ 228 h 240"/>
                <a:gd name="T4" fmla="*/ 35 w 1317"/>
                <a:gd name="T5" fmla="*/ 192 h 240"/>
                <a:gd name="T6" fmla="*/ 179 w 1317"/>
                <a:gd name="T7" fmla="*/ 71 h 240"/>
                <a:gd name="T8" fmla="*/ 416 w 1317"/>
                <a:gd name="T9" fmla="*/ 18 h 240"/>
                <a:gd name="T10" fmla="*/ 482 w 1317"/>
                <a:gd name="T11" fmla="*/ 32 h 240"/>
                <a:gd name="T12" fmla="*/ 587 w 1317"/>
                <a:gd name="T13" fmla="*/ 62 h 240"/>
                <a:gd name="T14" fmla="*/ 683 w 1317"/>
                <a:gd name="T15" fmla="*/ 69 h 240"/>
                <a:gd name="T16" fmla="*/ 824 w 1317"/>
                <a:gd name="T17" fmla="*/ 58 h 240"/>
                <a:gd name="T18" fmla="*/ 1141 w 1317"/>
                <a:gd name="T19" fmla="*/ 5 h 240"/>
                <a:gd name="T20" fmla="*/ 1200 w 1317"/>
                <a:gd name="T21" fmla="*/ 0 h 240"/>
                <a:gd name="T22" fmla="*/ 1300 w 1317"/>
                <a:gd name="T23" fmla="*/ 28 h 240"/>
                <a:gd name="T24" fmla="*/ 1315 w 1317"/>
                <a:gd name="T25" fmla="*/ 56 h 240"/>
                <a:gd name="T26" fmla="*/ 1274 w 1317"/>
                <a:gd name="T27" fmla="*/ 86 h 240"/>
                <a:gd name="T28" fmla="*/ 1006 w 1317"/>
                <a:gd name="T29" fmla="*/ 149 h 240"/>
                <a:gd name="T30" fmla="*/ 312 w 1317"/>
                <a:gd name="T31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7" h="240">
                  <a:moveTo>
                    <a:pt x="312" y="240"/>
                  </a:moveTo>
                  <a:cubicBezTo>
                    <a:pt x="246" y="240"/>
                    <a:pt x="180" y="237"/>
                    <a:pt x="115" y="228"/>
                  </a:cubicBezTo>
                  <a:cubicBezTo>
                    <a:pt x="83" y="224"/>
                    <a:pt x="47" y="216"/>
                    <a:pt x="35" y="192"/>
                  </a:cubicBezTo>
                  <a:cubicBezTo>
                    <a:pt x="0" y="127"/>
                    <a:pt x="123" y="92"/>
                    <a:pt x="179" y="71"/>
                  </a:cubicBezTo>
                  <a:cubicBezTo>
                    <a:pt x="291" y="31"/>
                    <a:pt x="367" y="18"/>
                    <a:pt x="416" y="18"/>
                  </a:cubicBezTo>
                  <a:cubicBezTo>
                    <a:pt x="451" y="18"/>
                    <a:pt x="472" y="24"/>
                    <a:pt x="482" y="32"/>
                  </a:cubicBezTo>
                  <a:cubicBezTo>
                    <a:pt x="506" y="51"/>
                    <a:pt x="554" y="57"/>
                    <a:pt x="587" y="62"/>
                  </a:cubicBezTo>
                  <a:cubicBezTo>
                    <a:pt x="618" y="67"/>
                    <a:pt x="650" y="69"/>
                    <a:pt x="683" y="69"/>
                  </a:cubicBezTo>
                  <a:cubicBezTo>
                    <a:pt x="730" y="69"/>
                    <a:pt x="777" y="65"/>
                    <a:pt x="824" y="58"/>
                  </a:cubicBezTo>
                  <a:cubicBezTo>
                    <a:pt x="930" y="43"/>
                    <a:pt x="1035" y="18"/>
                    <a:pt x="1141" y="5"/>
                  </a:cubicBezTo>
                  <a:cubicBezTo>
                    <a:pt x="1160" y="2"/>
                    <a:pt x="1180" y="0"/>
                    <a:pt x="1200" y="0"/>
                  </a:cubicBezTo>
                  <a:cubicBezTo>
                    <a:pt x="1238" y="0"/>
                    <a:pt x="1274" y="7"/>
                    <a:pt x="1300" y="28"/>
                  </a:cubicBezTo>
                  <a:cubicBezTo>
                    <a:pt x="1309" y="35"/>
                    <a:pt x="1317" y="45"/>
                    <a:pt x="1315" y="56"/>
                  </a:cubicBezTo>
                  <a:cubicBezTo>
                    <a:pt x="1312" y="71"/>
                    <a:pt x="1292" y="80"/>
                    <a:pt x="1274" y="86"/>
                  </a:cubicBezTo>
                  <a:cubicBezTo>
                    <a:pt x="1187" y="113"/>
                    <a:pt x="1096" y="131"/>
                    <a:pt x="1006" y="149"/>
                  </a:cubicBezTo>
                  <a:cubicBezTo>
                    <a:pt x="777" y="195"/>
                    <a:pt x="542" y="240"/>
                    <a:pt x="312" y="240"/>
                  </a:cubicBezTo>
                  <a:close/>
                </a:path>
              </a:pathLst>
            </a:custGeom>
            <a:solidFill>
              <a:srgbClr val="9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7" name="Freeform 1115">
              <a:extLst>
                <a:ext uri="{FF2B5EF4-FFF2-40B4-BE49-F238E27FC236}">
                  <a16:creationId xmlns:a16="http://schemas.microsoft.com/office/drawing/2014/main" id="{4ABD246B-9160-3AD6-84E8-D74C9AC19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325"/>
              <a:ext cx="54" cy="62"/>
            </a:xfrm>
            <a:custGeom>
              <a:avLst/>
              <a:gdLst>
                <a:gd name="T0" fmla="*/ 126 w 419"/>
                <a:gd name="T1" fmla="*/ 476 h 476"/>
                <a:gd name="T2" fmla="*/ 62 w 419"/>
                <a:gd name="T3" fmla="*/ 323 h 476"/>
                <a:gd name="T4" fmla="*/ 145 w 419"/>
                <a:gd name="T5" fmla="*/ 0 h 476"/>
                <a:gd name="T6" fmla="*/ 213 w 419"/>
                <a:gd name="T7" fmla="*/ 12 h 476"/>
                <a:gd name="T8" fmla="*/ 419 w 419"/>
                <a:gd name="T9" fmla="*/ 408 h 476"/>
                <a:gd name="T10" fmla="*/ 126 w 419"/>
                <a:gd name="T11" fmla="*/ 4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9" h="476">
                  <a:moveTo>
                    <a:pt x="126" y="476"/>
                  </a:moveTo>
                  <a:cubicBezTo>
                    <a:pt x="106" y="425"/>
                    <a:pt x="84" y="374"/>
                    <a:pt x="62" y="323"/>
                  </a:cubicBezTo>
                  <a:cubicBezTo>
                    <a:pt x="10" y="208"/>
                    <a:pt x="0" y="0"/>
                    <a:pt x="145" y="0"/>
                  </a:cubicBezTo>
                  <a:cubicBezTo>
                    <a:pt x="165" y="0"/>
                    <a:pt x="187" y="3"/>
                    <a:pt x="213" y="12"/>
                  </a:cubicBezTo>
                  <a:cubicBezTo>
                    <a:pt x="365" y="61"/>
                    <a:pt x="403" y="260"/>
                    <a:pt x="419" y="408"/>
                  </a:cubicBezTo>
                  <a:cubicBezTo>
                    <a:pt x="303" y="432"/>
                    <a:pt x="203" y="456"/>
                    <a:pt x="126" y="476"/>
                  </a:cubicBezTo>
                  <a:close/>
                </a:path>
              </a:pathLst>
            </a:custGeom>
            <a:solidFill>
              <a:srgbClr val="EBE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8" name="Freeform 1116">
              <a:extLst>
                <a:ext uri="{FF2B5EF4-FFF2-40B4-BE49-F238E27FC236}">
                  <a16:creationId xmlns:a16="http://schemas.microsoft.com/office/drawing/2014/main" id="{C0F1A378-C4B7-1724-34CE-DD8E50EB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93"/>
              <a:ext cx="77" cy="159"/>
            </a:xfrm>
            <a:custGeom>
              <a:avLst/>
              <a:gdLst>
                <a:gd name="T0" fmla="*/ 436 w 593"/>
                <a:gd name="T1" fmla="*/ 1228 h 1228"/>
                <a:gd name="T2" fmla="*/ 433 w 593"/>
                <a:gd name="T3" fmla="*/ 1228 h 1228"/>
                <a:gd name="T4" fmla="*/ 305 w 593"/>
                <a:gd name="T5" fmla="*/ 1138 h 1228"/>
                <a:gd name="T6" fmla="*/ 262 w 593"/>
                <a:gd name="T7" fmla="*/ 981 h 1228"/>
                <a:gd name="T8" fmla="*/ 0 w 593"/>
                <a:gd name="T9" fmla="*/ 27 h 1228"/>
                <a:gd name="T10" fmla="*/ 276 w 593"/>
                <a:gd name="T11" fmla="*/ 0 h 1228"/>
                <a:gd name="T12" fmla="*/ 387 w 593"/>
                <a:gd name="T13" fmla="*/ 441 h 1228"/>
                <a:gd name="T14" fmla="*/ 572 w 593"/>
                <a:gd name="T15" fmla="*/ 934 h 1228"/>
                <a:gd name="T16" fmla="*/ 572 w 593"/>
                <a:gd name="T17" fmla="*/ 1120 h 1228"/>
                <a:gd name="T18" fmla="*/ 436 w 593"/>
                <a:gd name="T19" fmla="*/ 1228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3" h="1228">
                  <a:moveTo>
                    <a:pt x="436" y="1228"/>
                  </a:moveTo>
                  <a:lnTo>
                    <a:pt x="433" y="1228"/>
                  </a:lnTo>
                  <a:cubicBezTo>
                    <a:pt x="378" y="1226"/>
                    <a:pt x="331" y="1186"/>
                    <a:pt x="305" y="1138"/>
                  </a:cubicBezTo>
                  <a:cubicBezTo>
                    <a:pt x="279" y="1090"/>
                    <a:pt x="271" y="1035"/>
                    <a:pt x="262" y="981"/>
                  </a:cubicBezTo>
                  <a:cubicBezTo>
                    <a:pt x="206" y="655"/>
                    <a:pt x="119" y="335"/>
                    <a:pt x="0" y="27"/>
                  </a:cubicBezTo>
                  <a:cubicBezTo>
                    <a:pt x="75" y="22"/>
                    <a:pt x="169" y="13"/>
                    <a:pt x="276" y="0"/>
                  </a:cubicBezTo>
                  <a:cubicBezTo>
                    <a:pt x="296" y="151"/>
                    <a:pt x="333" y="299"/>
                    <a:pt x="387" y="441"/>
                  </a:cubicBezTo>
                  <a:cubicBezTo>
                    <a:pt x="449" y="606"/>
                    <a:pt x="535" y="763"/>
                    <a:pt x="572" y="934"/>
                  </a:cubicBezTo>
                  <a:cubicBezTo>
                    <a:pt x="586" y="996"/>
                    <a:pt x="593" y="1061"/>
                    <a:pt x="572" y="1120"/>
                  </a:cubicBezTo>
                  <a:cubicBezTo>
                    <a:pt x="551" y="1178"/>
                    <a:pt x="498" y="1228"/>
                    <a:pt x="436" y="1228"/>
                  </a:cubicBezTo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9" name="Freeform 1117">
              <a:extLst>
                <a:ext uri="{FF2B5EF4-FFF2-40B4-BE49-F238E27FC236}">
                  <a16:creationId xmlns:a16="http://schemas.microsoft.com/office/drawing/2014/main" id="{00BCD40E-CEAB-A9D1-841F-A5569449C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78"/>
              <a:ext cx="40" cy="19"/>
            </a:xfrm>
            <a:custGeom>
              <a:avLst/>
              <a:gdLst>
                <a:gd name="T0" fmla="*/ 30 w 306"/>
                <a:gd name="T1" fmla="*/ 144 h 144"/>
                <a:gd name="T2" fmla="*/ 0 w 306"/>
                <a:gd name="T3" fmla="*/ 68 h 144"/>
                <a:gd name="T4" fmla="*/ 293 w 306"/>
                <a:gd name="T5" fmla="*/ 0 h 144"/>
                <a:gd name="T6" fmla="*/ 300 w 306"/>
                <a:gd name="T7" fmla="*/ 65 h 144"/>
                <a:gd name="T8" fmla="*/ 306 w 306"/>
                <a:gd name="T9" fmla="*/ 117 h 144"/>
                <a:gd name="T10" fmla="*/ 30 w 306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6" h="144">
                  <a:moveTo>
                    <a:pt x="30" y="144"/>
                  </a:moveTo>
                  <a:cubicBezTo>
                    <a:pt x="20" y="119"/>
                    <a:pt x="10" y="93"/>
                    <a:pt x="0" y="68"/>
                  </a:cubicBezTo>
                  <a:cubicBezTo>
                    <a:pt x="77" y="48"/>
                    <a:pt x="177" y="24"/>
                    <a:pt x="293" y="0"/>
                  </a:cubicBezTo>
                  <a:cubicBezTo>
                    <a:pt x="296" y="23"/>
                    <a:pt x="298" y="45"/>
                    <a:pt x="300" y="65"/>
                  </a:cubicBezTo>
                  <a:cubicBezTo>
                    <a:pt x="302" y="82"/>
                    <a:pt x="304" y="100"/>
                    <a:pt x="306" y="117"/>
                  </a:cubicBezTo>
                  <a:cubicBezTo>
                    <a:pt x="199" y="130"/>
                    <a:pt x="105" y="139"/>
                    <a:pt x="30" y="144"/>
                  </a:cubicBezTo>
                </a:path>
              </a:pathLst>
            </a:custGeom>
            <a:solidFill>
              <a:srgbClr val="F9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0" name="Freeform 1118">
              <a:extLst>
                <a:ext uri="{FF2B5EF4-FFF2-40B4-BE49-F238E27FC236}">
                  <a16:creationId xmlns:a16="http://schemas.microsoft.com/office/drawing/2014/main" id="{F038F7C1-8021-9DA8-9D7D-9DBB54BA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42"/>
              <a:ext cx="3" cy="2"/>
            </a:xfrm>
            <a:custGeom>
              <a:avLst/>
              <a:gdLst>
                <a:gd name="T0" fmla="*/ 11 w 18"/>
                <a:gd name="T1" fmla="*/ 12 h 12"/>
                <a:gd name="T2" fmla="*/ 0 w 18"/>
                <a:gd name="T3" fmla="*/ 0 h 12"/>
                <a:gd name="T4" fmla="*/ 18 w 18"/>
                <a:gd name="T5" fmla="*/ 4 h 12"/>
                <a:gd name="T6" fmla="*/ 11 w 1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11" y="12"/>
                  </a:moveTo>
                  <a:cubicBezTo>
                    <a:pt x="7" y="8"/>
                    <a:pt x="3" y="4"/>
                    <a:pt x="0" y="0"/>
                  </a:cubicBezTo>
                  <a:cubicBezTo>
                    <a:pt x="6" y="1"/>
                    <a:pt x="12" y="3"/>
                    <a:pt x="18" y="4"/>
                  </a:cubicBezTo>
                  <a:cubicBezTo>
                    <a:pt x="15" y="7"/>
                    <a:pt x="13" y="10"/>
                    <a:pt x="11" y="12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1" name="Freeform 1119">
              <a:extLst>
                <a:ext uri="{FF2B5EF4-FFF2-40B4-BE49-F238E27FC236}">
                  <a16:creationId xmlns:a16="http://schemas.microsoft.com/office/drawing/2014/main" id="{FC6363D8-118D-969B-6223-BD584048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432"/>
              <a:ext cx="28" cy="20"/>
            </a:xfrm>
            <a:custGeom>
              <a:avLst/>
              <a:gdLst>
                <a:gd name="T0" fmla="*/ 148 w 211"/>
                <a:gd name="T1" fmla="*/ 157 h 157"/>
                <a:gd name="T2" fmla="*/ 79 w 211"/>
                <a:gd name="T3" fmla="*/ 138 h 157"/>
                <a:gd name="T4" fmla="*/ 0 w 211"/>
                <a:gd name="T5" fmla="*/ 0 h 157"/>
                <a:gd name="T6" fmla="*/ 65 w 211"/>
                <a:gd name="T7" fmla="*/ 25 h 157"/>
                <a:gd name="T8" fmla="*/ 202 w 211"/>
                <a:gd name="T9" fmla="*/ 140 h 157"/>
                <a:gd name="T10" fmla="*/ 211 w 211"/>
                <a:gd name="T11" fmla="*/ 144 h 157"/>
                <a:gd name="T12" fmla="*/ 148 w 211"/>
                <a:gd name="T13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57">
                  <a:moveTo>
                    <a:pt x="148" y="157"/>
                  </a:moveTo>
                  <a:cubicBezTo>
                    <a:pt x="124" y="157"/>
                    <a:pt x="100" y="151"/>
                    <a:pt x="79" y="138"/>
                  </a:cubicBezTo>
                  <a:cubicBezTo>
                    <a:pt x="33" y="108"/>
                    <a:pt x="12" y="55"/>
                    <a:pt x="0" y="0"/>
                  </a:cubicBezTo>
                  <a:cubicBezTo>
                    <a:pt x="21" y="10"/>
                    <a:pt x="42" y="18"/>
                    <a:pt x="65" y="25"/>
                  </a:cubicBezTo>
                  <a:cubicBezTo>
                    <a:pt x="103" y="71"/>
                    <a:pt x="149" y="111"/>
                    <a:pt x="202" y="140"/>
                  </a:cubicBezTo>
                  <a:cubicBezTo>
                    <a:pt x="205" y="141"/>
                    <a:pt x="208" y="143"/>
                    <a:pt x="211" y="144"/>
                  </a:cubicBezTo>
                  <a:cubicBezTo>
                    <a:pt x="190" y="153"/>
                    <a:pt x="169" y="157"/>
                    <a:pt x="148" y="157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2" name="Freeform 1120">
              <a:extLst>
                <a:ext uri="{FF2B5EF4-FFF2-40B4-BE49-F238E27FC236}">
                  <a16:creationId xmlns:a16="http://schemas.microsoft.com/office/drawing/2014/main" id="{50194CF2-03A5-11BF-ED5F-6A0F5683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3412"/>
              <a:ext cx="13" cy="23"/>
            </a:xfrm>
            <a:custGeom>
              <a:avLst/>
              <a:gdLst>
                <a:gd name="T0" fmla="*/ 94 w 94"/>
                <a:gd name="T1" fmla="*/ 179 h 179"/>
                <a:gd name="T2" fmla="*/ 29 w 94"/>
                <a:gd name="T3" fmla="*/ 154 h 179"/>
                <a:gd name="T4" fmla="*/ 19 w 94"/>
                <a:gd name="T5" fmla="*/ 107 h 179"/>
                <a:gd name="T6" fmla="*/ 0 w 94"/>
                <a:gd name="T7" fmla="*/ 0 h 179"/>
                <a:gd name="T8" fmla="*/ 94 w 94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79">
                  <a:moveTo>
                    <a:pt x="94" y="179"/>
                  </a:moveTo>
                  <a:cubicBezTo>
                    <a:pt x="71" y="172"/>
                    <a:pt x="50" y="164"/>
                    <a:pt x="29" y="154"/>
                  </a:cubicBezTo>
                  <a:cubicBezTo>
                    <a:pt x="25" y="138"/>
                    <a:pt x="22" y="123"/>
                    <a:pt x="19" y="107"/>
                  </a:cubicBezTo>
                  <a:cubicBezTo>
                    <a:pt x="13" y="72"/>
                    <a:pt x="6" y="36"/>
                    <a:pt x="0" y="0"/>
                  </a:cubicBezTo>
                  <a:cubicBezTo>
                    <a:pt x="19" y="65"/>
                    <a:pt x="51" y="126"/>
                    <a:pt x="94" y="179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3" name="Freeform 1121">
              <a:extLst>
                <a:ext uri="{FF2B5EF4-FFF2-40B4-BE49-F238E27FC236}">
                  <a16:creationId xmlns:a16="http://schemas.microsoft.com/office/drawing/2014/main" id="{888167B4-1FC9-B144-721D-D31832B7F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179"/>
              <a:ext cx="36" cy="149"/>
            </a:xfrm>
            <a:custGeom>
              <a:avLst/>
              <a:gdLst>
                <a:gd name="T0" fmla="*/ 97 w 282"/>
                <a:gd name="T1" fmla="*/ 1146 h 1146"/>
                <a:gd name="T2" fmla="*/ 0 w 282"/>
                <a:gd name="T3" fmla="*/ 609 h 1146"/>
                <a:gd name="T4" fmla="*/ 184 w 282"/>
                <a:gd name="T5" fmla="*/ 0 h 1146"/>
                <a:gd name="T6" fmla="*/ 269 w 282"/>
                <a:gd name="T7" fmla="*/ 438 h 1146"/>
                <a:gd name="T8" fmla="*/ 167 w 282"/>
                <a:gd name="T9" fmla="*/ 657 h 1146"/>
                <a:gd name="T10" fmla="*/ 282 w 282"/>
                <a:gd name="T11" fmla="*/ 1036 h 1146"/>
                <a:gd name="T12" fmla="*/ 97 w 282"/>
                <a:gd name="T13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1146">
                  <a:moveTo>
                    <a:pt x="97" y="1146"/>
                  </a:moveTo>
                  <a:cubicBezTo>
                    <a:pt x="64" y="967"/>
                    <a:pt x="32" y="788"/>
                    <a:pt x="0" y="609"/>
                  </a:cubicBezTo>
                  <a:cubicBezTo>
                    <a:pt x="61" y="406"/>
                    <a:pt x="122" y="203"/>
                    <a:pt x="184" y="0"/>
                  </a:cubicBezTo>
                  <a:cubicBezTo>
                    <a:pt x="205" y="148"/>
                    <a:pt x="235" y="293"/>
                    <a:pt x="269" y="438"/>
                  </a:cubicBezTo>
                  <a:cubicBezTo>
                    <a:pt x="220" y="503"/>
                    <a:pt x="183" y="577"/>
                    <a:pt x="167" y="657"/>
                  </a:cubicBezTo>
                  <a:cubicBezTo>
                    <a:pt x="139" y="793"/>
                    <a:pt x="178" y="945"/>
                    <a:pt x="282" y="1036"/>
                  </a:cubicBezTo>
                  <a:cubicBezTo>
                    <a:pt x="212" y="1057"/>
                    <a:pt x="149" y="1096"/>
                    <a:pt x="97" y="1146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4" name="Freeform 1122">
              <a:extLst>
                <a:ext uri="{FF2B5EF4-FFF2-40B4-BE49-F238E27FC236}">
                  <a16:creationId xmlns:a16="http://schemas.microsoft.com/office/drawing/2014/main" id="{7BD32DAF-90AC-C970-3D24-CE3581FC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236"/>
              <a:ext cx="53" cy="163"/>
            </a:xfrm>
            <a:custGeom>
              <a:avLst/>
              <a:gdLst>
                <a:gd name="T0" fmla="*/ 99 w 407"/>
                <a:gd name="T1" fmla="*/ 1260 h 1260"/>
                <a:gd name="T2" fmla="*/ 0 w 407"/>
                <a:gd name="T3" fmla="*/ 708 h 1260"/>
                <a:gd name="T4" fmla="*/ 185 w 407"/>
                <a:gd name="T5" fmla="*/ 598 h 1260"/>
                <a:gd name="T6" fmla="*/ 70 w 407"/>
                <a:gd name="T7" fmla="*/ 219 h 1260"/>
                <a:gd name="T8" fmla="*/ 172 w 407"/>
                <a:gd name="T9" fmla="*/ 0 h 1260"/>
                <a:gd name="T10" fmla="*/ 407 w 407"/>
                <a:gd name="T11" fmla="*/ 902 h 1260"/>
                <a:gd name="T12" fmla="*/ 227 w 407"/>
                <a:gd name="T13" fmla="*/ 958 h 1260"/>
                <a:gd name="T14" fmla="*/ 100 w 407"/>
                <a:gd name="T15" fmla="*/ 1184 h 1260"/>
                <a:gd name="T16" fmla="*/ 99 w 407"/>
                <a:gd name="T17" fmla="*/ 126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1260">
                  <a:moveTo>
                    <a:pt x="99" y="1260"/>
                  </a:moveTo>
                  <a:cubicBezTo>
                    <a:pt x="66" y="1076"/>
                    <a:pt x="33" y="892"/>
                    <a:pt x="0" y="708"/>
                  </a:cubicBezTo>
                  <a:cubicBezTo>
                    <a:pt x="52" y="658"/>
                    <a:pt x="115" y="619"/>
                    <a:pt x="185" y="598"/>
                  </a:cubicBezTo>
                  <a:cubicBezTo>
                    <a:pt x="81" y="507"/>
                    <a:pt x="42" y="355"/>
                    <a:pt x="70" y="219"/>
                  </a:cubicBezTo>
                  <a:cubicBezTo>
                    <a:pt x="86" y="139"/>
                    <a:pt x="123" y="65"/>
                    <a:pt x="172" y="0"/>
                  </a:cubicBezTo>
                  <a:cubicBezTo>
                    <a:pt x="245" y="302"/>
                    <a:pt x="337" y="600"/>
                    <a:pt x="407" y="902"/>
                  </a:cubicBezTo>
                  <a:cubicBezTo>
                    <a:pt x="348" y="923"/>
                    <a:pt x="281" y="927"/>
                    <a:pt x="227" y="958"/>
                  </a:cubicBezTo>
                  <a:cubicBezTo>
                    <a:pt x="148" y="1002"/>
                    <a:pt x="109" y="1095"/>
                    <a:pt x="100" y="1184"/>
                  </a:cubicBezTo>
                  <a:cubicBezTo>
                    <a:pt x="98" y="1210"/>
                    <a:pt x="97" y="1235"/>
                    <a:pt x="99" y="1260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5" name="Freeform 1123">
              <a:extLst>
                <a:ext uri="{FF2B5EF4-FFF2-40B4-BE49-F238E27FC236}">
                  <a16:creationId xmlns:a16="http://schemas.microsoft.com/office/drawing/2014/main" id="{0903B9D7-FF59-B524-BBB1-A037B2DD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353"/>
              <a:ext cx="52" cy="98"/>
            </a:xfrm>
            <a:custGeom>
              <a:avLst/>
              <a:gdLst>
                <a:gd name="T0" fmla="*/ 260 w 406"/>
                <a:gd name="T1" fmla="*/ 754 h 754"/>
                <a:gd name="T2" fmla="*/ 251 w 406"/>
                <a:gd name="T3" fmla="*/ 750 h 754"/>
                <a:gd name="T4" fmla="*/ 114 w 406"/>
                <a:gd name="T5" fmla="*/ 635 h 754"/>
                <a:gd name="T6" fmla="*/ 20 w 406"/>
                <a:gd name="T7" fmla="*/ 456 h 754"/>
                <a:gd name="T8" fmla="*/ 2 w 406"/>
                <a:gd name="T9" fmla="*/ 358 h 754"/>
                <a:gd name="T10" fmla="*/ 3 w 406"/>
                <a:gd name="T11" fmla="*/ 282 h 754"/>
                <a:gd name="T12" fmla="*/ 130 w 406"/>
                <a:gd name="T13" fmla="*/ 56 h 754"/>
                <a:gd name="T14" fmla="*/ 310 w 406"/>
                <a:gd name="T15" fmla="*/ 0 h 754"/>
                <a:gd name="T16" fmla="*/ 383 w 406"/>
                <a:gd name="T17" fmla="*/ 380 h 754"/>
                <a:gd name="T18" fmla="*/ 364 w 406"/>
                <a:gd name="T19" fmla="*/ 659 h 754"/>
                <a:gd name="T20" fmla="*/ 260 w 406"/>
                <a:gd name="T21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6" h="754">
                  <a:moveTo>
                    <a:pt x="260" y="754"/>
                  </a:moveTo>
                  <a:cubicBezTo>
                    <a:pt x="257" y="753"/>
                    <a:pt x="254" y="751"/>
                    <a:pt x="251" y="750"/>
                  </a:cubicBezTo>
                  <a:cubicBezTo>
                    <a:pt x="198" y="721"/>
                    <a:pt x="152" y="681"/>
                    <a:pt x="114" y="635"/>
                  </a:cubicBezTo>
                  <a:cubicBezTo>
                    <a:pt x="71" y="582"/>
                    <a:pt x="39" y="521"/>
                    <a:pt x="20" y="456"/>
                  </a:cubicBezTo>
                  <a:cubicBezTo>
                    <a:pt x="14" y="423"/>
                    <a:pt x="8" y="391"/>
                    <a:pt x="2" y="358"/>
                  </a:cubicBezTo>
                  <a:cubicBezTo>
                    <a:pt x="0" y="333"/>
                    <a:pt x="1" y="308"/>
                    <a:pt x="3" y="282"/>
                  </a:cubicBezTo>
                  <a:cubicBezTo>
                    <a:pt x="12" y="193"/>
                    <a:pt x="51" y="100"/>
                    <a:pt x="130" y="56"/>
                  </a:cubicBezTo>
                  <a:cubicBezTo>
                    <a:pt x="184" y="25"/>
                    <a:pt x="251" y="21"/>
                    <a:pt x="310" y="0"/>
                  </a:cubicBezTo>
                  <a:cubicBezTo>
                    <a:pt x="339" y="126"/>
                    <a:pt x="365" y="253"/>
                    <a:pt x="383" y="380"/>
                  </a:cubicBezTo>
                  <a:cubicBezTo>
                    <a:pt x="397" y="474"/>
                    <a:pt x="406" y="574"/>
                    <a:pt x="364" y="659"/>
                  </a:cubicBezTo>
                  <a:cubicBezTo>
                    <a:pt x="342" y="701"/>
                    <a:pt x="303" y="736"/>
                    <a:pt x="260" y="754"/>
                  </a:cubicBezTo>
                </a:path>
              </a:pathLst>
            </a:custGeom>
            <a:solidFill>
              <a:srgbClr val="D59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6" name="Freeform 1124">
              <a:extLst>
                <a:ext uri="{FF2B5EF4-FFF2-40B4-BE49-F238E27FC236}">
                  <a16:creationId xmlns:a16="http://schemas.microsoft.com/office/drawing/2014/main" id="{3EE76C84-21EC-E841-4ACB-EE702D04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2647"/>
              <a:ext cx="308" cy="321"/>
            </a:xfrm>
            <a:custGeom>
              <a:avLst/>
              <a:gdLst>
                <a:gd name="T0" fmla="*/ 728 w 2374"/>
                <a:gd name="T1" fmla="*/ 1346 h 2482"/>
                <a:gd name="T2" fmla="*/ 162 w 2374"/>
                <a:gd name="T3" fmla="*/ 1268 h 2482"/>
                <a:gd name="T4" fmla="*/ 21 w 2374"/>
                <a:gd name="T5" fmla="*/ 922 h 2482"/>
                <a:gd name="T6" fmla="*/ 264 w 2374"/>
                <a:gd name="T7" fmla="*/ 637 h 2482"/>
                <a:gd name="T8" fmla="*/ 514 w 2374"/>
                <a:gd name="T9" fmla="*/ 538 h 2482"/>
                <a:gd name="T10" fmla="*/ 562 w 2374"/>
                <a:gd name="T11" fmla="*/ 439 h 2482"/>
                <a:gd name="T12" fmla="*/ 993 w 2374"/>
                <a:gd name="T13" fmla="*/ 40 h 2482"/>
                <a:gd name="T14" fmla="*/ 1473 w 2374"/>
                <a:gd name="T15" fmla="*/ 318 h 2482"/>
                <a:gd name="T16" fmla="*/ 1505 w 2374"/>
                <a:gd name="T17" fmla="*/ 535 h 2482"/>
                <a:gd name="T18" fmla="*/ 1840 w 2374"/>
                <a:gd name="T19" fmla="*/ 864 h 2482"/>
                <a:gd name="T20" fmla="*/ 2324 w 2374"/>
                <a:gd name="T21" fmla="*/ 1842 h 2482"/>
                <a:gd name="T22" fmla="*/ 2327 w 2374"/>
                <a:gd name="T23" fmla="*/ 2219 h 2482"/>
                <a:gd name="T24" fmla="*/ 1847 w 2374"/>
                <a:gd name="T25" fmla="*/ 2438 h 2482"/>
                <a:gd name="T26" fmla="*/ 1425 w 2374"/>
                <a:gd name="T27" fmla="*/ 2073 h 2482"/>
                <a:gd name="T28" fmla="*/ 1228 w 2374"/>
                <a:gd name="T29" fmla="*/ 1514 h 2482"/>
                <a:gd name="T30" fmla="*/ 728 w 2374"/>
                <a:gd name="T31" fmla="*/ 1346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4" h="2482">
                  <a:moveTo>
                    <a:pt x="728" y="1346"/>
                  </a:moveTo>
                  <a:cubicBezTo>
                    <a:pt x="533" y="1356"/>
                    <a:pt x="318" y="1384"/>
                    <a:pt x="162" y="1268"/>
                  </a:cubicBezTo>
                  <a:cubicBezTo>
                    <a:pt x="56" y="1190"/>
                    <a:pt x="0" y="1051"/>
                    <a:pt x="21" y="922"/>
                  </a:cubicBezTo>
                  <a:cubicBezTo>
                    <a:pt x="42" y="792"/>
                    <a:pt x="139" y="678"/>
                    <a:pt x="264" y="637"/>
                  </a:cubicBezTo>
                  <a:cubicBezTo>
                    <a:pt x="351" y="609"/>
                    <a:pt x="457" y="609"/>
                    <a:pt x="514" y="538"/>
                  </a:cubicBezTo>
                  <a:cubicBezTo>
                    <a:pt x="537" y="509"/>
                    <a:pt x="549" y="473"/>
                    <a:pt x="562" y="439"/>
                  </a:cubicBezTo>
                  <a:cubicBezTo>
                    <a:pt x="635" y="248"/>
                    <a:pt x="793" y="80"/>
                    <a:pt x="993" y="40"/>
                  </a:cubicBezTo>
                  <a:cubicBezTo>
                    <a:pt x="1194" y="0"/>
                    <a:pt x="1426" y="119"/>
                    <a:pt x="1473" y="318"/>
                  </a:cubicBezTo>
                  <a:cubicBezTo>
                    <a:pt x="1490" y="389"/>
                    <a:pt x="1483" y="465"/>
                    <a:pt x="1505" y="535"/>
                  </a:cubicBezTo>
                  <a:cubicBezTo>
                    <a:pt x="1553" y="687"/>
                    <a:pt x="1715" y="766"/>
                    <a:pt x="1840" y="864"/>
                  </a:cubicBezTo>
                  <a:cubicBezTo>
                    <a:pt x="2131" y="1095"/>
                    <a:pt x="2246" y="1479"/>
                    <a:pt x="2324" y="1842"/>
                  </a:cubicBezTo>
                  <a:cubicBezTo>
                    <a:pt x="2351" y="1967"/>
                    <a:pt x="2374" y="2100"/>
                    <a:pt x="2327" y="2219"/>
                  </a:cubicBezTo>
                  <a:cubicBezTo>
                    <a:pt x="2256" y="2397"/>
                    <a:pt x="2033" y="2482"/>
                    <a:pt x="1847" y="2438"/>
                  </a:cubicBezTo>
                  <a:cubicBezTo>
                    <a:pt x="1661" y="2393"/>
                    <a:pt x="1513" y="2243"/>
                    <a:pt x="1425" y="2073"/>
                  </a:cubicBezTo>
                  <a:cubicBezTo>
                    <a:pt x="1336" y="1901"/>
                    <a:pt x="1343" y="1663"/>
                    <a:pt x="1228" y="1514"/>
                  </a:cubicBezTo>
                  <a:cubicBezTo>
                    <a:pt x="1114" y="1367"/>
                    <a:pt x="900" y="1338"/>
                    <a:pt x="728" y="1346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7" name="Freeform 1125">
              <a:extLst>
                <a:ext uri="{FF2B5EF4-FFF2-40B4-BE49-F238E27FC236}">
                  <a16:creationId xmlns:a16="http://schemas.microsoft.com/office/drawing/2014/main" id="{F36BD8C9-4D03-72F0-A964-970B0024B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620"/>
              <a:ext cx="433" cy="342"/>
            </a:xfrm>
            <a:custGeom>
              <a:avLst/>
              <a:gdLst>
                <a:gd name="T0" fmla="*/ 1759 w 3344"/>
                <a:gd name="T1" fmla="*/ 125 h 2637"/>
                <a:gd name="T2" fmla="*/ 2287 w 3344"/>
                <a:gd name="T3" fmla="*/ 85 h 2637"/>
                <a:gd name="T4" fmla="*/ 2452 w 3344"/>
                <a:gd name="T5" fmla="*/ 151 h 2637"/>
                <a:gd name="T6" fmla="*/ 2641 w 3344"/>
                <a:gd name="T7" fmla="*/ 87 h 2637"/>
                <a:gd name="T8" fmla="*/ 3041 w 3344"/>
                <a:gd name="T9" fmla="*/ 405 h 2637"/>
                <a:gd name="T10" fmla="*/ 3334 w 3344"/>
                <a:gd name="T11" fmla="*/ 703 h 2637"/>
                <a:gd name="T12" fmla="*/ 3180 w 3344"/>
                <a:gd name="T13" fmla="*/ 1132 h 2637"/>
                <a:gd name="T14" fmla="*/ 2377 w 3344"/>
                <a:gd name="T15" fmla="*/ 1725 h 2637"/>
                <a:gd name="T16" fmla="*/ 2033 w 3344"/>
                <a:gd name="T17" fmla="*/ 1841 h 2637"/>
                <a:gd name="T18" fmla="*/ 1898 w 3344"/>
                <a:gd name="T19" fmla="*/ 2052 h 2637"/>
                <a:gd name="T20" fmla="*/ 1755 w 3344"/>
                <a:gd name="T21" fmla="*/ 2151 h 2637"/>
                <a:gd name="T22" fmla="*/ 937 w 3344"/>
                <a:gd name="T23" fmla="*/ 2501 h 2637"/>
                <a:gd name="T24" fmla="*/ 269 w 3344"/>
                <a:gd name="T25" fmla="*/ 2521 h 2637"/>
                <a:gd name="T26" fmla="*/ 47 w 3344"/>
                <a:gd name="T27" fmla="*/ 1923 h 2637"/>
                <a:gd name="T28" fmla="*/ 395 w 3344"/>
                <a:gd name="T29" fmla="*/ 1347 h 2637"/>
                <a:gd name="T30" fmla="*/ 1215 w 3344"/>
                <a:gd name="T31" fmla="*/ 714 h 2637"/>
                <a:gd name="T32" fmla="*/ 1536 w 3344"/>
                <a:gd name="T33" fmla="*/ 515 h 2637"/>
                <a:gd name="T34" fmla="*/ 1759 w 3344"/>
                <a:gd name="T35" fmla="*/ 125 h 2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44" h="2637">
                  <a:moveTo>
                    <a:pt x="1759" y="125"/>
                  </a:moveTo>
                  <a:cubicBezTo>
                    <a:pt x="1910" y="16"/>
                    <a:pt x="2121" y="0"/>
                    <a:pt x="2287" y="85"/>
                  </a:cubicBezTo>
                  <a:cubicBezTo>
                    <a:pt x="2340" y="112"/>
                    <a:pt x="2392" y="150"/>
                    <a:pt x="2452" y="151"/>
                  </a:cubicBezTo>
                  <a:cubicBezTo>
                    <a:pt x="2519" y="153"/>
                    <a:pt x="2578" y="109"/>
                    <a:pt x="2641" y="87"/>
                  </a:cubicBezTo>
                  <a:cubicBezTo>
                    <a:pt x="2833" y="21"/>
                    <a:pt x="3063" y="203"/>
                    <a:pt x="3041" y="405"/>
                  </a:cubicBezTo>
                  <a:cubicBezTo>
                    <a:pt x="3196" y="393"/>
                    <a:pt x="3323" y="548"/>
                    <a:pt x="3334" y="703"/>
                  </a:cubicBezTo>
                  <a:cubicBezTo>
                    <a:pt x="3344" y="857"/>
                    <a:pt x="3267" y="1004"/>
                    <a:pt x="3180" y="1132"/>
                  </a:cubicBezTo>
                  <a:cubicBezTo>
                    <a:pt x="2988" y="1414"/>
                    <a:pt x="2713" y="1661"/>
                    <a:pt x="2377" y="1725"/>
                  </a:cubicBezTo>
                  <a:cubicBezTo>
                    <a:pt x="2256" y="1748"/>
                    <a:pt x="2118" y="1752"/>
                    <a:pt x="2033" y="1841"/>
                  </a:cubicBezTo>
                  <a:cubicBezTo>
                    <a:pt x="1975" y="1901"/>
                    <a:pt x="1954" y="1989"/>
                    <a:pt x="1898" y="2052"/>
                  </a:cubicBezTo>
                  <a:cubicBezTo>
                    <a:pt x="1860" y="2096"/>
                    <a:pt x="1807" y="2124"/>
                    <a:pt x="1755" y="2151"/>
                  </a:cubicBezTo>
                  <a:cubicBezTo>
                    <a:pt x="1491" y="2287"/>
                    <a:pt x="1217" y="2404"/>
                    <a:pt x="937" y="2501"/>
                  </a:cubicBezTo>
                  <a:cubicBezTo>
                    <a:pt x="720" y="2577"/>
                    <a:pt x="468" y="2637"/>
                    <a:pt x="269" y="2521"/>
                  </a:cubicBezTo>
                  <a:cubicBezTo>
                    <a:pt x="73" y="2406"/>
                    <a:pt x="0" y="2145"/>
                    <a:pt x="47" y="1923"/>
                  </a:cubicBezTo>
                  <a:cubicBezTo>
                    <a:pt x="95" y="1701"/>
                    <a:pt x="239" y="1512"/>
                    <a:pt x="395" y="1347"/>
                  </a:cubicBezTo>
                  <a:cubicBezTo>
                    <a:pt x="634" y="1096"/>
                    <a:pt x="912" y="882"/>
                    <a:pt x="1215" y="714"/>
                  </a:cubicBezTo>
                  <a:cubicBezTo>
                    <a:pt x="1320" y="656"/>
                    <a:pt x="1468" y="618"/>
                    <a:pt x="1536" y="515"/>
                  </a:cubicBezTo>
                  <a:cubicBezTo>
                    <a:pt x="1627" y="379"/>
                    <a:pt x="1605" y="235"/>
                    <a:pt x="1759" y="125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8" name="Freeform 1126">
              <a:extLst>
                <a:ext uri="{FF2B5EF4-FFF2-40B4-BE49-F238E27FC236}">
                  <a16:creationId xmlns:a16="http://schemas.microsoft.com/office/drawing/2014/main" id="{A35325BD-516D-753A-E462-A72674EDB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508"/>
              <a:ext cx="438" cy="427"/>
            </a:xfrm>
            <a:custGeom>
              <a:avLst/>
              <a:gdLst>
                <a:gd name="T0" fmla="*/ 616 w 3385"/>
                <a:gd name="T1" fmla="*/ 2292 h 3301"/>
                <a:gd name="T2" fmla="*/ 293 w 3385"/>
                <a:gd name="T3" fmla="*/ 2036 h 3301"/>
                <a:gd name="T4" fmla="*/ 337 w 3385"/>
                <a:gd name="T5" fmla="*/ 1529 h 3301"/>
                <a:gd name="T6" fmla="*/ 24 w 3385"/>
                <a:gd name="T7" fmla="*/ 1130 h 3301"/>
                <a:gd name="T8" fmla="*/ 188 w 3385"/>
                <a:gd name="T9" fmla="*/ 709 h 3301"/>
                <a:gd name="T10" fmla="*/ 203 w 3385"/>
                <a:gd name="T11" fmla="*/ 510 h 3301"/>
                <a:gd name="T12" fmla="*/ 571 w 3385"/>
                <a:gd name="T13" fmla="*/ 237 h 3301"/>
                <a:gd name="T14" fmla="*/ 1036 w 3385"/>
                <a:gd name="T15" fmla="*/ 386 h 3301"/>
                <a:gd name="T16" fmla="*/ 1425 w 3385"/>
                <a:gd name="T17" fmla="*/ 427 h 3301"/>
                <a:gd name="T18" fmla="*/ 1503 w 3385"/>
                <a:gd name="T19" fmla="*/ 276 h 3301"/>
                <a:gd name="T20" fmla="*/ 2018 w 3385"/>
                <a:gd name="T21" fmla="*/ 23 h 3301"/>
                <a:gd name="T22" fmla="*/ 2299 w 3385"/>
                <a:gd name="T23" fmla="*/ 70 h 3301"/>
                <a:gd name="T24" fmla="*/ 2365 w 3385"/>
                <a:gd name="T25" fmla="*/ 157 h 3301"/>
                <a:gd name="T26" fmla="*/ 2508 w 3385"/>
                <a:gd name="T27" fmla="*/ 252 h 3301"/>
                <a:gd name="T28" fmla="*/ 2947 w 3385"/>
                <a:gd name="T29" fmla="*/ 463 h 3301"/>
                <a:gd name="T30" fmla="*/ 3141 w 3385"/>
                <a:gd name="T31" fmla="*/ 585 h 3301"/>
                <a:gd name="T32" fmla="*/ 3238 w 3385"/>
                <a:gd name="T33" fmla="*/ 1082 h 3301"/>
                <a:gd name="T34" fmla="*/ 3060 w 3385"/>
                <a:gd name="T35" fmla="*/ 1579 h 3301"/>
                <a:gd name="T36" fmla="*/ 3052 w 3385"/>
                <a:gd name="T37" fmla="*/ 1696 h 3301"/>
                <a:gd name="T38" fmla="*/ 3125 w 3385"/>
                <a:gd name="T39" fmla="*/ 1790 h 3301"/>
                <a:gd name="T40" fmla="*/ 3322 w 3385"/>
                <a:gd name="T41" fmla="*/ 2109 h 3301"/>
                <a:gd name="T42" fmla="*/ 3213 w 3385"/>
                <a:gd name="T43" fmla="*/ 2747 h 3301"/>
                <a:gd name="T44" fmla="*/ 2696 w 3385"/>
                <a:gd name="T45" fmla="*/ 3153 h 3301"/>
                <a:gd name="T46" fmla="*/ 1542 w 3385"/>
                <a:gd name="T47" fmla="*/ 3106 h 3301"/>
                <a:gd name="T48" fmla="*/ 956 w 3385"/>
                <a:gd name="T49" fmla="*/ 2814 h 3301"/>
                <a:gd name="T50" fmla="*/ 809 w 3385"/>
                <a:gd name="T51" fmla="*/ 2758 h 3301"/>
                <a:gd name="T52" fmla="*/ 847 w 3385"/>
                <a:gd name="T53" fmla="*/ 2539 h 3301"/>
                <a:gd name="T54" fmla="*/ 616 w 3385"/>
                <a:gd name="T55" fmla="*/ 229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85" h="3301">
                  <a:moveTo>
                    <a:pt x="616" y="2292"/>
                  </a:moveTo>
                  <a:cubicBezTo>
                    <a:pt x="488" y="2231"/>
                    <a:pt x="335" y="2172"/>
                    <a:pt x="293" y="2036"/>
                  </a:cubicBezTo>
                  <a:cubicBezTo>
                    <a:pt x="241" y="1872"/>
                    <a:pt x="391" y="1693"/>
                    <a:pt x="337" y="1529"/>
                  </a:cubicBezTo>
                  <a:cubicBezTo>
                    <a:pt x="283" y="1365"/>
                    <a:pt x="51" y="1300"/>
                    <a:pt x="24" y="1130"/>
                  </a:cubicBezTo>
                  <a:cubicBezTo>
                    <a:pt x="0" y="978"/>
                    <a:pt x="156" y="859"/>
                    <a:pt x="188" y="709"/>
                  </a:cubicBezTo>
                  <a:cubicBezTo>
                    <a:pt x="201" y="644"/>
                    <a:pt x="190" y="576"/>
                    <a:pt x="203" y="510"/>
                  </a:cubicBezTo>
                  <a:cubicBezTo>
                    <a:pt x="233" y="348"/>
                    <a:pt x="406" y="242"/>
                    <a:pt x="571" y="237"/>
                  </a:cubicBezTo>
                  <a:cubicBezTo>
                    <a:pt x="736" y="232"/>
                    <a:pt x="893" y="304"/>
                    <a:pt x="1036" y="386"/>
                  </a:cubicBezTo>
                  <a:cubicBezTo>
                    <a:pt x="1159" y="456"/>
                    <a:pt x="1328" y="529"/>
                    <a:pt x="1425" y="427"/>
                  </a:cubicBezTo>
                  <a:cubicBezTo>
                    <a:pt x="1464" y="385"/>
                    <a:pt x="1477" y="326"/>
                    <a:pt x="1503" y="276"/>
                  </a:cubicBezTo>
                  <a:cubicBezTo>
                    <a:pt x="1594" y="99"/>
                    <a:pt x="1821" y="51"/>
                    <a:pt x="2018" y="23"/>
                  </a:cubicBezTo>
                  <a:cubicBezTo>
                    <a:pt x="2116" y="9"/>
                    <a:pt x="2229" y="0"/>
                    <a:pt x="2299" y="70"/>
                  </a:cubicBezTo>
                  <a:cubicBezTo>
                    <a:pt x="2325" y="95"/>
                    <a:pt x="2342" y="129"/>
                    <a:pt x="2365" y="157"/>
                  </a:cubicBezTo>
                  <a:cubicBezTo>
                    <a:pt x="2403" y="200"/>
                    <a:pt x="2456" y="227"/>
                    <a:pt x="2508" y="252"/>
                  </a:cubicBezTo>
                  <a:lnTo>
                    <a:pt x="2947" y="463"/>
                  </a:lnTo>
                  <a:cubicBezTo>
                    <a:pt x="3016" y="497"/>
                    <a:pt x="3087" y="531"/>
                    <a:pt x="3141" y="585"/>
                  </a:cubicBezTo>
                  <a:cubicBezTo>
                    <a:pt x="3267" y="709"/>
                    <a:pt x="3280" y="910"/>
                    <a:pt x="3238" y="1082"/>
                  </a:cubicBezTo>
                  <a:cubicBezTo>
                    <a:pt x="3197" y="1253"/>
                    <a:pt x="3110" y="1410"/>
                    <a:pt x="3060" y="1579"/>
                  </a:cubicBezTo>
                  <a:cubicBezTo>
                    <a:pt x="3049" y="1618"/>
                    <a:pt x="3040" y="1659"/>
                    <a:pt x="3052" y="1696"/>
                  </a:cubicBezTo>
                  <a:cubicBezTo>
                    <a:pt x="3064" y="1734"/>
                    <a:pt x="3096" y="1762"/>
                    <a:pt x="3125" y="1790"/>
                  </a:cubicBezTo>
                  <a:cubicBezTo>
                    <a:pt x="3216" y="1878"/>
                    <a:pt x="3286" y="1988"/>
                    <a:pt x="3322" y="2109"/>
                  </a:cubicBezTo>
                  <a:cubicBezTo>
                    <a:pt x="3385" y="2323"/>
                    <a:pt x="3335" y="2561"/>
                    <a:pt x="3213" y="2747"/>
                  </a:cubicBezTo>
                  <a:cubicBezTo>
                    <a:pt x="3091" y="2933"/>
                    <a:pt x="2902" y="3069"/>
                    <a:pt x="2696" y="3153"/>
                  </a:cubicBezTo>
                  <a:cubicBezTo>
                    <a:pt x="2328" y="3301"/>
                    <a:pt x="1897" y="3284"/>
                    <a:pt x="1542" y="3106"/>
                  </a:cubicBezTo>
                  <a:cubicBezTo>
                    <a:pt x="1346" y="3008"/>
                    <a:pt x="1170" y="2863"/>
                    <a:pt x="956" y="2814"/>
                  </a:cubicBezTo>
                  <a:cubicBezTo>
                    <a:pt x="904" y="2802"/>
                    <a:pt x="848" y="2795"/>
                    <a:pt x="809" y="2758"/>
                  </a:cubicBezTo>
                  <a:cubicBezTo>
                    <a:pt x="725" y="2677"/>
                    <a:pt x="851" y="2617"/>
                    <a:pt x="847" y="2539"/>
                  </a:cubicBezTo>
                  <a:cubicBezTo>
                    <a:pt x="841" y="2426"/>
                    <a:pt x="707" y="2335"/>
                    <a:pt x="616" y="2292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9" name="Freeform 1127">
              <a:extLst>
                <a:ext uri="{FF2B5EF4-FFF2-40B4-BE49-F238E27FC236}">
                  <a16:creationId xmlns:a16="http://schemas.microsoft.com/office/drawing/2014/main" id="{60A0406E-605C-02B3-869B-98E0274F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554"/>
              <a:ext cx="339" cy="441"/>
            </a:xfrm>
            <a:custGeom>
              <a:avLst/>
              <a:gdLst>
                <a:gd name="T0" fmla="*/ 6 w 2618"/>
                <a:gd name="T1" fmla="*/ 2101 h 3404"/>
                <a:gd name="T2" fmla="*/ 25 w 2618"/>
                <a:gd name="T3" fmla="*/ 1929 h 3404"/>
                <a:gd name="T4" fmla="*/ 267 w 2618"/>
                <a:gd name="T5" fmla="*/ 1664 h 3404"/>
                <a:gd name="T6" fmla="*/ 291 w 2618"/>
                <a:gd name="T7" fmla="*/ 1321 h 3404"/>
                <a:gd name="T8" fmla="*/ 464 w 2618"/>
                <a:gd name="T9" fmla="*/ 1167 h 3404"/>
                <a:gd name="T10" fmla="*/ 480 w 2618"/>
                <a:gd name="T11" fmla="*/ 1072 h 3404"/>
                <a:gd name="T12" fmla="*/ 626 w 2618"/>
                <a:gd name="T13" fmla="*/ 974 h 3404"/>
                <a:gd name="T14" fmla="*/ 639 w 2618"/>
                <a:gd name="T15" fmla="*/ 600 h 3404"/>
                <a:gd name="T16" fmla="*/ 914 w 2618"/>
                <a:gd name="T17" fmla="*/ 484 h 3404"/>
                <a:gd name="T18" fmla="*/ 1042 w 2618"/>
                <a:gd name="T19" fmla="*/ 247 h 3404"/>
                <a:gd name="T20" fmla="*/ 1609 w 2618"/>
                <a:gd name="T21" fmla="*/ 164 h 3404"/>
                <a:gd name="T22" fmla="*/ 1703 w 2618"/>
                <a:gd name="T23" fmla="*/ 261 h 3404"/>
                <a:gd name="T24" fmla="*/ 1904 w 2618"/>
                <a:gd name="T25" fmla="*/ 288 h 3404"/>
                <a:gd name="T26" fmla="*/ 2182 w 2618"/>
                <a:gd name="T27" fmla="*/ 445 h 3404"/>
                <a:gd name="T28" fmla="*/ 2195 w 2618"/>
                <a:gd name="T29" fmla="*/ 604 h 3404"/>
                <a:gd name="T30" fmla="*/ 2458 w 2618"/>
                <a:gd name="T31" fmla="*/ 930 h 3404"/>
                <a:gd name="T32" fmla="*/ 2459 w 2618"/>
                <a:gd name="T33" fmla="*/ 1062 h 3404"/>
                <a:gd name="T34" fmla="*/ 2540 w 2618"/>
                <a:gd name="T35" fmla="*/ 1204 h 3404"/>
                <a:gd name="T36" fmla="*/ 2592 w 2618"/>
                <a:gd name="T37" fmla="*/ 1458 h 3404"/>
                <a:gd name="T38" fmla="*/ 2501 w 2618"/>
                <a:gd name="T39" fmla="*/ 1606 h 3404"/>
                <a:gd name="T40" fmla="*/ 2321 w 2618"/>
                <a:gd name="T41" fmla="*/ 1826 h 3404"/>
                <a:gd name="T42" fmla="*/ 2061 w 2618"/>
                <a:gd name="T43" fmla="*/ 2052 h 3404"/>
                <a:gd name="T44" fmla="*/ 1957 w 2618"/>
                <a:gd name="T45" fmla="*/ 2098 h 3404"/>
                <a:gd name="T46" fmla="*/ 1900 w 2618"/>
                <a:gd name="T47" fmla="*/ 2241 h 3404"/>
                <a:gd name="T48" fmla="*/ 1593 w 2618"/>
                <a:gd name="T49" fmla="*/ 2896 h 3404"/>
                <a:gd name="T50" fmla="*/ 1409 w 2618"/>
                <a:gd name="T51" fmla="*/ 2986 h 3404"/>
                <a:gd name="T52" fmla="*/ 1305 w 2618"/>
                <a:gd name="T53" fmla="*/ 3111 h 3404"/>
                <a:gd name="T54" fmla="*/ 823 w 2618"/>
                <a:gd name="T55" fmla="*/ 3390 h 3404"/>
                <a:gd name="T56" fmla="*/ 6 w 2618"/>
                <a:gd name="T57" fmla="*/ 2101 h 3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18" h="3404">
                  <a:moveTo>
                    <a:pt x="6" y="2101"/>
                  </a:moveTo>
                  <a:cubicBezTo>
                    <a:pt x="1" y="2043"/>
                    <a:pt x="0" y="1982"/>
                    <a:pt x="25" y="1929"/>
                  </a:cubicBezTo>
                  <a:cubicBezTo>
                    <a:pt x="78" y="1820"/>
                    <a:pt x="229" y="1779"/>
                    <a:pt x="267" y="1664"/>
                  </a:cubicBezTo>
                  <a:cubicBezTo>
                    <a:pt x="305" y="1553"/>
                    <a:pt x="221" y="1415"/>
                    <a:pt x="291" y="1321"/>
                  </a:cubicBezTo>
                  <a:cubicBezTo>
                    <a:pt x="338" y="1258"/>
                    <a:pt x="441" y="1242"/>
                    <a:pt x="464" y="1167"/>
                  </a:cubicBezTo>
                  <a:cubicBezTo>
                    <a:pt x="473" y="1136"/>
                    <a:pt x="466" y="1101"/>
                    <a:pt x="480" y="1072"/>
                  </a:cubicBezTo>
                  <a:cubicBezTo>
                    <a:pt x="505" y="1018"/>
                    <a:pt x="584" y="1016"/>
                    <a:pt x="626" y="974"/>
                  </a:cubicBezTo>
                  <a:cubicBezTo>
                    <a:pt x="718" y="882"/>
                    <a:pt x="569" y="710"/>
                    <a:pt x="639" y="600"/>
                  </a:cubicBezTo>
                  <a:cubicBezTo>
                    <a:pt x="694" y="514"/>
                    <a:pt x="830" y="542"/>
                    <a:pt x="914" y="484"/>
                  </a:cubicBezTo>
                  <a:cubicBezTo>
                    <a:pt x="990" y="432"/>
                    <a:pt x="1002" y="329"/>
                    <a:pt x="1042" y="247"/>
                  </a:cubicBezTo>
                  <a:cubicBezTo>
                    <a:pt x="1142" y="46"/>
                    <a:pt x="1457" y="0"/>
                    <a:pt x="1609" y="164"/>
                  </a:cubicBezTo>
                  <a:cubicBezTo>
                    <a:pt x="1640" y="197"/>
                    <a:pt x="1665" y="237"/>
                    <a:pt x="1703" y="261"/>
                  </a:cubicBezTo>
                  <a:cubicBezTo>
                    <a:pt x="1761" y="297"/>
                    <a:pt x="1835" y="289"/>
                    <a:pt x="1904" y="288"/>
                  </a:cubicBezTo>
                  <a:cubicBezTo>
                    <a:pt x="2019" y="288"/>
                    <a:pt x="2153" y="334"/>
                    <a:pt x="2182" y="445"/>
                  </a:cubicBezTo>
                  <a:cubicBezTo>
                    <a:pt x="2195" y="496"/>
                    <a:pt x="2182" y="552"/>
                    <a:pt x="2195" y="604"/>
                  </a:cubicBezTo>
                  <a:cubicBezTo>
                    <a:pt x="2231" y="742"/>
                    <a:pt x="2437" y="788"/>
                    <a:pt x="2458" y="930"/>
                  </a:cubicBezTo>
                  <a:cubicBezTo>
                    <a:pt x="2465" y="974"/>
                    <a:pt x="2451" y="1019"/>
                    <a:pt x="2459" y="1062"/>
                  </a:cubicBezTo>
                  <a:cubicBezTo>
                    <a:pt x="2469" y="1116"/>
                    <a:pt x="2509" y="1159"/>
                    <a:pt x="2540" y="1204"/>
                  </a:cubicBezTo>
                  <a:cubicBezTo>
                    <a:pt x="2590" y="1278"/>
                    <a:pt x="2618" y="1373"/>
                    <a:pt x="2592" y="1458"/>
                  </a:cubicBezTo>
                  <a:cubicBezTo>
                    <a:pt x="2575" y="1514"/>
                    <a:pt x="2537" y="1560"/>
                    <a:pt x="2501" y="1606"/>
                  </a:cubicBezTo>
                  <a:cubicBezTo>
                    <a:pt x="2441" y="1679"/>
                    <a:pt x="2381" y="1753"/>
                    <a:pt x="2321" y="1826"/>
                  </a:cubicBezTo>
                  <a:cubicBezTo>
                    <a:pt x="2248" y="1916"/>
                    <a:pt x="2170" y="2010"/>
                    <a:pt x="2061" y="2052"/>
                  </a:cubicBezTo>
                  <a:cubicBezTo>
                    <a:pt x="2025" y="2065"/>
                    <a:pt x="1986" y="2073"/>
                    <a:pt x="1957" y="2098"/>
                  </a:cubicBezTo>
                  <a:cubicBezTo>
                    <a:pt x="1918" y="2133"/>
                    <a:pt x="1907" y="2189"/>
                    <a:pt x="1900" y="2241"/>
                  </a:cubicBezTo>
                  <a:cubicBezTo>
                    <a:pt x="1866" y="2490"/>
                    <a:pt x="1815" y="2778"/>
                    <a:pt x="1593" y="2896"/>
                  </a:cubicBezTo>
                  <a:cubicBezTo>
                    <a:pt x="1532" y="2928"/>
                    <a:pt x="1463" y="2944"/>
                    <a:pt x="1409" y="2986"/>
                  </a:cubicBezTo>
                  <a:cubicBezTo>
                    <a:pt x="1366" y="3020"/>
                    <a:pt x="1337" y="3067"/>
                    <a:pt x="1305" y="3111"/>
                  </a:cubicBezTo>
                  <a:cubicBezTo>
                    <a:pt x="1190" y="3266"/>
                    <a:pt x="1015" y="3385"/>
                    <a:pt x="823" y="3390"/>
                  </a:cubicBezTo>
                  <a:cubicBezTo>
                    <a:pt x="312" y="3404"/>
                    <a:pt x="38" y="2487"/>
                    <a:pt x="6" y="21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0" name="Freeform 1128">
              <a:extLst>
                <a:ext uri="{FF2B5EF4-FFF2-40B4-BE49-F238E27FC236}">
                  <a16:creationId xmlns:a16="http://schemas.microsoft.com/office/drawing/2014/main" id="{7946625F-B4EC-A953-00AC-13217CA0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06"/>
              <a:ext cx="673" cy="628"/>
            </a:xfrm>
            <a:custGeom>
              <a:avLst/>
              <a:gdLst>
                <a:gd name="T0" fmla="*/ 0 w 5192"/>
                <a:gd name="T1" fmla="*/ 644 h 4848"/>
                <a:gd name="T2" fmla="*/ 522 w 5192"/>
                <a:gd name="T3" fmla="*/ 311 h 4848"/>
                <a:gd name="T4" fmla="*/ 1150 w 5192"/>
                <a:gd name="T5" fmla="*/ 225 h 4848"/>
                <a:gd name="T6" fmla="*/ 2207 w 5192"/>
                <a:gd name="T7" fmla="*/ 23 h 4848"/>
                <a:gd name="T8" fmla="*/ 3343 w 5192"/>
                <a:gd name="T9" fmla="*/ 199 h 4848"/>
                <a:gd name="T10" fmla="*/ 5133 w 5192"/>
                <a:gd name="T11" fmla="*/ 860 h 4848"/>
                <a:gd name="T12" fmla="*/ 5183 w 5192"/>
                <a:gd name="T13" fmla="*/ 908 h 4848"/>
                <a:gd name="T14" fmla="*/ 5178 w 5192"/>
                <a:gd name="T15" fmla="*/ 979 h 4848"/>
                <a:gd name="T16" fmla="*/ 4090 w 5192"/>
                <a:gd name="T17" fmla="*/ 4584 h 4848"/>
                <a:gd name="T18" fmla="*/ 3943 w 5192"/>
                <a:gd name="T19" fmla="*/ 4819 h 4848"/>
                <a:gd name="T20" fmla="*/ 3750 w 5192"/>
                <a:gd name="T21" fmla="*/ 4837 h 4848"/>
                <a:gd name="T22" fmla="*/ 2334 w 5192"/>
                <a:gd name="T23" fmla="*/ 4630 h 4848"/>
                <a:gd name="T24" fmla="*/ 930 w 5192"/>
                <a:gd name="T25" fmla="*/ 4053 h 4848"/>
                <a:gd name="T26" fmla="*/ 606 w 5192"/>
                <a:gd name="T27" fmla="*/ 3462 h 4848"/>
                <a:gd name="T28" fmla="*/ 565 w 5192"/>
                <a:gd name="T29" fmla="*/ 2487 h 4848"/>
                <a:gd name="T30" fmla="*/ 0 w 5192"/>
                <a:gd name="T31" fmla="*/ 644 h 4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92" h="4848">
                  <a:moveTo>
                    <a:pt x="0" y="644"/>
                  </a:moveTo>
                  <a:cubicBezTo>
                    <a:pt x="113" y="465"/>
                    <a:pt x="316" y="361"/>
                    <a:pt x="522" y="311"/>
                  </a:cubicBezTo>
                  <a:cubicBezTo>
                    <a:pt x="727" y="261"/>
                    <a:pt x="941" y="256"/>
                    <a:pt x="1150" y="225"/>
                  </a:cubicBezTo>
                  <a:cubicBezTo>
                    <a:pt x="1505" y="173"/>
                    <a:pt x="1849" y="45"/>
                    <a:pt x="2207" y="23"/>
                  </a:cubicBezTo>
                  <a:cubicBezTo>
                    <a:pt x="2592" y="0"/>
                    <a:pt x="2971" y="100"/>
                    <a:pt x="3343" y="199"/>
                  </a:cubicBezTo>
                  <a:cubicBezTo>
                    <a:pt x="3960" y="363"/>
                    <a:pt x="4586" y="532"/>
                    <a:pt x="5133" y="860"/>
                  </a:cubicBezTo>
                  <a:cubicBezTo>
                    <a:pt x="5153" y="872"/>
                    <a:pt x="5174" y="886"/>
                    <a:pt x="5183" y="908"/>
                  </a:cubicBezTo>
                  <a:cubicBezTo>
                    <a:pt x="5192" y="930"/>
                    <a:pt x="5185" y="956"/>
                    <a:pt x="5178" y="979"/>
                  </a:cubicBezTo>
                  <a:cubicBezTo>
                    <a:pt x="4815" y="2181"/>
                    <a:pt x="4453" y="3383"/>
                    <a:pt x="4090" y="4584"/>
                  </a:cubicBezTo>
                  <a:cubicBezTo>
                    <a:pt x="4063" y="4675"/>
                    <a:pt x="4028" y="4776"/>
                    <a:pt x="3943" y="4819"/>
                  </a:cubicBezTo>
                  <a:cubicBezTo>
                    <a:pt x="3884" y="4848"/>
                    <a:pt x="3815" y="4843"/>
                    <a:pt x="3750" y="4837"/>
                  </a:cubicBezTo>
                  <a:cubicBezTo>
                    <a:pt x="3275" y="4792"/>
                    <a:pt x="2802" y="4723"/>
                    <a:pt x="2334" y="4630"/>
                  </a:cubicBezTo>
                  <a:cubicBezTo>
                    <a:pt x="1831" y="4530"/>
                    <a:pt x="1314" y="4392"/>
                    <a:pt x="930" y="4053"/>
                  </a:cubicBezTo>
                  <a:cubicBezTo>
                    <a:pt x="734" y="3881"/>
                    <a:pt x="602" y="3723"/>
                    <a:pt x="606" y="3462"/>
                  </a:cubicBezTo>
                  <a:cubicBezTo>
                    <a:pt x="610" y="3134"/>
                    <a:pt x="607" y="2812"/>
                    <a:pt x="565" y="2487"/>
                  </a:cubicBezTo>
                  <a:cubicBezTo>
                    <a:pt x="483" y="1847"/>
                    <a:pt x="293" y="1220"/>
                    <a:pt x="0" y="644"/>
                  </a:cubicBezTo>
                </a:path>
              </a:pathLst>
            </a:custGeom>
            <a:solidFill>
              <a:srgbClr val="B2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1" name="Freeform 1129">
              <a:extLst>
                <a:ext uri="{FF2B5EF4-FFF2-40B4-BE49-F238E27FC236}">
                  <a16:creationId xmlns:a16="http://schemas.microsoft.com/office/drawing/2014/main" id="{F3B3F154-4DBB-34C1-CE9B-EEBE469A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807"/>
              <a:ext cx="475" cy="540"/>
            </a:xfrm>
            <a:custGeom>
              <a:avLst/>
              <a:gdLst>
                <a:gd name="T0" fmla="*/ 3319 w 3669"/>
                <a:gd name="T1" fmla="*/ 1581 h 4169"/>
                <a:gd name="T2" fmla="*/ 3362 w 3669"/>
                <a:gd name="T3" fmla="*/ 1210 h 4169"/>
                <a:gd name="T4" fmla="*/ 3452 w 3669"/>
                <a:gd name="T5" fmla="*/ 1130 h 4169"/>
                <a:gd name="T6" fmla="*/ 3497 w 3669"/>
                <a:gd name="T7" fmla="*/ 885 h 4169"/>
                <a:gd name="T8" fmla="*/ 3615 w 3669"/>
                <a:gd name="T9" fmla="*/ 775 h 4169"/>
                <a:gd name="T10" fmla="*/ 3617 w 3669"/>
                <a:gd name="T11" fmla="*/ 542 h 4169"/>
                <a:gd name="T12" fmla="*/ 2493 w 3669"/>
                <a:gd name="T13" fmla="*/ 199 h 4169"/>
                <a:gd name="T14" fmla="*/ 1357 w 3669"/>
                <a:gd name="T15" fmla="*/ 23 h 4169"/>
                <a:gd name="T16" fmla="*/ 299 w 3669"/>
                <a:gd name="T17" fmla="*/ 226 h 4169"/>
                <a:gd name="T18" fmla="*/ 164 w 3669"/>
                <a:gd name="T19" fmla="*/ 243 h 4169"/>
                <a:gd name="T20" fmla="*/ 164 w 3669"/>
                <a:gd name="T21" fmla="*/ 243 h 4169"/>
                <a:gd name="T22" fmla="*/ 11 w 3669"/>
                <a:gd name="T23" fmla="*/ 396 h 4169"/>
                <a:gd name="T24" fmla="*/ 134 w 3669"/>
                <a:gd name="T25" fmla="*/ 558 h 4169"/>
                <a:gd name="T26" fmla="*/ 18 w 3669"/>
                <a:gd name="T27" fmla="*/ 852 h 4169"/>
                <a:gd name="T28" fmla="*/ 68 w 3669"/>
                <a:gd name="T29" fmla="*/ 935 h 4169"/>
                <a:gd name="T30" fmla="*/ 400 w 3669"/>
                <a:gd name="T31" fmla="*/ 1199 h 4169"/>
                <a:gd name="T32" fmla="*/ 589 w 3669"/>
                <a:gd name="T33" fmla="*/ 1429 h 4169"/>
                <a:gd name="T34" fmla="*/ 467 w 3669"/>
                <a:gd name="T35" fmla="*/ 1647 h 4169"/>
                <a:gd name="T36" fmla="*/ 503 w 3669"/>
                <a:gd name="T37" fmla="*/ 1762 h 4169"/>
                <a:gd name="T38" fmla="*/ 658 w 3669"/>
                <a:gd name="T39" fmla="*/ 2045 h 4169"/>
                <a:gd name="T40" fmla="*/ 730 w 3669"/>
                <a:gd name="T41" fmla="*/ 2208 h 4169"/>
                <a:gd name="T42" fmla="*/ 746 w 3669"/>
                <a:gd name="T43" fmla="*/ 2326 h 4169"/>
                <a:gd name="T44" fmla="*/ 744 w 3669"/>
                <a:gd name="T45" fmla="*/ 2732 h 4169"/>
                <a:gd name="T46" fmla="*/ 959 w 3669"/>
                <a:gd name="T47" fmla="*/ 3052 h 4169"/>
                <a:gd name="T48" fmla="*/ 1135 w 3669"/>
                <a:gd name="T49" fmla="*/ 3087 h 4169"/>
                <a:gd name="T50" fmla="*/ 1375 w 3669"/>
                <a:gd name="T51" fmla="*/ 3344 h 4169"/>
                <a:gd name="T52" fmla="*/ 1480 w 3669"/>
                <a:gd name="T53" fmla="*/ 3691 h 4169"/>
                <a:gd name="T54" fmla="*/ 2125 w 3669"/>
                <a:gd name="T55" fmla="*/ 4124 h 4169"/>
                <a:gd name="T56" fmla="*/ 2292 w 3669"/>
                <a:gd name="T57" fmla="*/ 4056 h 4169"/>
                <a:gd name="T58" fmla="*/ 2431 w 3669"/>
                <a:gd name="T59" fmla="*/ 3886 h 4169"/>
                <a:gd name="T60" fmla="*/ 2755 w 3669"/>
                <a:gd name="T61" fmla="*/ 3370 h 4169"/>
                <a:gd name="T62" fmla="*/ 2948 w 3669"/>
                <a:gd name="T63" fmla="*/ 2995 h 4169"/>
                <a:gd name="T64" fmla="*/ 3019 w 3669"/>
                <a:gd name="T65" fmla="*/ 2801 h 4169"/>
                <a:gd name="T66" fmla="*/ 3206 w 3669"/>
                <a:gd name="T67" fmla="*/ 2598 h 4169"/>
                <a:gd name="T68" fmla="*/ 3268 w 3669"/>
                <a:gd name="T69" fmla="*/ 2401 h 4169"/>
                <a:gd name="T70" fmla="*/ 3319 w 3669"/>
                <a:gd name="T71" fmla="*/ 1581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9" h="4169">
                  <a:moveTo>
                    <a:pt x="3319" y="1581"/>
                  </a:moveTo>
                  <a:cubicBezTo>
                    <a:pt x="3299" y="1452"/>
                    <a:pt x="3268" y="1300"/>
                    <a:pt x="3362" y="1210"/>
                  </a:cubicBezTo>
                  <a:cubicBezTo>
                    <a:pt x="3391" y="1182"/>
                    <a:pt x="3430" y="1164"/>
                    <a:pt x="3452" y="1130"/>
                  </a:cubicBezTo>
                  <a:cubicBezTo>
                    <a:pt x="3500" y="1060"/>
                    <a:pt x="3454" y="957"/>
                    <a:pt x="3497" y="885"/>
                  </a:cubicBezTo>
                  <a:cubicBezTo>
                    <a:pt x="3525" y="838"/>
                    <a:pt x="3581" y="817"/>
                    <a:pt x="3615" y="775"/>
                  </a:cubicBezTo>
                  <a:cubicBezTo>
                    <a:pt x="3669" y="710"/>
                    <a:pt x="3653" y="622"/>
                    <a:pt x="3617" y="542"/>
                  </a:cubicBezTo>
                  <a:cubicBezTo>
                    <a:pt x="3252" y="402"/>
                    <a:pt x="2871" y="300"/>
                    <a:pt x="2493" y="199"/>
                  </a:cubicBezTo>
                  <a:cubicBezTo>
                    <a:pt x="2121" y="100"/>
                    <a:pt x="1741" y="0"/>
                    <a:pt x="1357" y="23"/>
                  </a:cubicBezTo>
                  <a:cubicBezTo>
                    <a:pt x="998" y="45"/>
                    <a:pt x="654" y="173"/>
                    <a:pt x="299" y="226"/>
                  </a:cubicBezTo>
                  <a:cubicBezTo>
                    <a:pt x="254" y="232"/>
                    <a:pt x="209" y="238"/>
                    <a:pt x="164" y="243"/>
                  </a:cubicBezTo>
                  <a:lnTo>
                    <a:pt x="164" y="243"/>
                  </a:lnTo>
                  <a:cubicBezTo>
                    <a:pt x="134" y="309"/>
                    <a:pt x="19" y="320"/>
                    <a:pt x="11" y="396"/>
                  </a:cubicBezTo>
                  <a:cubicBezTo>
                    <a:pt x="5" y="466"/>
                    <a:pt x="109" y="493"/>
                    <a:pt x="134" y="558"/>
                  </a:cubicBezTo>
                  <a:cubicBezTo>
                    <a:pt x="174" y="661"/>
                    <a:pt x="0" y="743"/>
                    <a:pt x="18" y="852"/>
                  </a:cubicBezTo>
                  <a:cubicBezTo>
                    <a:pt x="23" y="884"/>
                    <a:pt x="45" y="911"/>
                    <a:pt x="68" y="935"/>
                  </a:cubicBezTo>
                  <a:cubicBezTo>
                    <a:pt x="164" y="1040"/>
                    <a:pt x="276" y="1129"/>
                    <a:pt x="400" y="1199"/>
                  </a:cubicBezTo>
                  <a:cubicBezTo>
                    <a:pt x="493" y="1251"/>
                    <a:pt x="609" y="1324"/>
                    <a:pt x="589" y="1429"/>
                  </a:cubicBezTo>
                  <a:cubicBezTo>
                    <a:pt x="573" y="1512"/>
                    <a:pt x="473" y="1563"/>
                    <a:pt x="467" y="1647"/>
                  </a:cubicBezTo>
                  <a:cubicBezTo>
                    <a:pt x="464" y="1687"/>
                    <a:pt x="484" y="1726"/>
                    <a:pt x="503" y="1762"/>
                  </a:cubicBezTo>
                  <a:cubicBezTo>
                    <a:pt x="555" y="1856"/>
                    <a:pt x="606" y="1951"/>
                    <a:pt x="658" y="2045"/>
                  </a:cubicBezTo>
                  <a:cubicBezTo>
                    <a:pt x="686" y="2098"/>
                    <a:pt x="714" y="2150"/>
                    <a:pt x="730" y="2208"/>
                  </a:cubicBezTo>
                  <a:cubicBezTo>
                    <a:pt x="740" y="2246"/>
                    <a:pt x="745" y="2286"/>
                    <a:pt x="746" y="2326"/>
                  </a:cubicBezTo>
                  <a:cubicBezTo>
                    <a:pt x="752" y="2462"/>
                    <a:pt x="727" y="2598"/>
                    <a:pt x="744" y="2732"/>
                  </a:cubicBezTo>
                  <a:cubicBezTo>
                    <a:pt x="760" y="2867"/>
                    <a:pt x="831" y="3008"/>
                    <a:pt x="959" y="3052"/>
                  </a:cubicBezTo>
                  <a:cubicBezTo>
                    <a:pt x="1016" y="3071"/>
                    <a:pt x="1078" y="3069"/>
                    <a:pt x="1135" y="3087"/>
                  </a:cubicBezTo>
                  <a:cubicBezTo>
                    <a:pt x="1251" y="3122"/>
                    <a:pt x="1330" y="3231"/>
                    <a:pt x="1375" y="3344"/>
                  </a:cubicBezTo>
                  <a:cubicBezTo>
                    <a:pt x="1419" y="3456"/>
                    <a:pt x="1437" y="3578"/>
                    <a:pt x="1480" y="3691"/>
                  </a:cubicBezTo>
                  <a:cubicBezTo>
                    <a:pt x="1579" y="3954"/>
                    <a:pt x="1848" y="4169"/>
                    <a:pt x="2125" y="4124"/>
                  </a:cubicBezTo>
                  <a:cubicBezTo>
                    <a:pt x="2185" y="4115"/>
                    <a:pt x="2244" y="4093"/>
                    <a:pt x="2292" y="4056"/>
                  </a:cubicBezTo>
                  <a:cubicBezTo>
                    <a:pt x="2351" y="4012"/>
                    <a:pt x="2391" y="3948"/>
                    <a:pt x="2431" y="3886"/>
                  </a:cubicBezTo>
                  <a:cubicBezTo>
                    <a:pt x="2539" y="3714"/>
                    <a:pt x="2647" y="3542"/>
                    <a:pt x="2755" y="3370"/>
                  </a:cubicBezTo>
                  <a:cubicBezTo>
                    <a:pt x="2830" y="3251"/>
                    <a:pt x="2906" y="3130"/>
                    <a:pt x="2948" y="2995"/>
                  </a:cubicBezTo>
                  <a:cubicBezTo>
                    <a:pt x="2968" y="2929"/>
                    <a:pt x="2981" y="2860"/>
                    <a:pt x="3019" y="2801"/>
                  </a:cubicBezTo>
                  <a:cubicBezTo>
                    <a:pt x="3068" y="2724"/>
                    <a:pt x="3156" y="2676"/>
                    <a:pt x="3206" y="2598"/>
                  </a:cubicBezTo>
                  <a:cubicBezTo>
                    <a:pt x="3243" y="2539"/>
                    <a:pt x="3256" y="2469"/>
                    <a:pt x="3268" y="2401"/>
                  </a:cubicBezTo>
                  <a:cubicBezTo>
                    <a:pt x="3315" y="2130"/>
                    <a:pt x="3360" y="1853"/>
                    <a:pt x="3319" y="1581"/>
                  </a:cubicBezTo>
                  <a:close/>
                </a:path>
              </a:pathLst>
            </a:custGeom>
            <a:solidFill>
              <a:srgbClr val="8DA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2" name="Freeform 1130">
              <a:extLst>
                <a:ext uri="{FF2B5EF4-FFF2-40B4-BE49-F238E27FC236}">
                  <a16:creationId xmlns:a16="http://schemas.microsoft.com/office/drawing/2014/main" id="{4E5D3F17-7D5F-16E9-AB33-841E1339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623"/>
              <a:ext cx="202" cy="202"/>
            </a:xfrm>
            <a:custGeom>
              <a:avLst/>
              <a:gdLst>
                <a:gd name="T0" fmla="*/ 232 w 1558"/>
                <a:gd name="T1" fmla="*/ 1335 h 1562"/>
                <a:gd name="T2" fmla="*/ 0 w 1558"/>
                <a:gd name="T3" fmla="*/ 1215 h 1562"/>
                <a:gd name="T4" fmla="*/ 156 w 1558"/>
                <a:gd name="T5" fmla="*/ 1257 h 1562"/>
                <a:gd name="T6" fmla="*/ 546 w 1558"/>
                <a:gd name="T7" fmla="*/ 1348 h 1562"/>
                <a:gd name="T8" fmla="*/ 582 w 1558"/>
                <a:gd name="T9" fmla="*/ 1339 h 1562"/>
                <a:gd name="T10" fmla="*/ 596 w 1558"/>
                <a:gd name="T11" fmla="*/ 1315 h 1562"/>
                <a:gd name="T12" fmla="*/ 448 w 1558"/>
                <a:gd name="T13" fmla="*/ 1001 h 1562"/>
                <a:gd name="T14" fmla="*/ 211 w 1558"/>
                <a:gd name="T15" fmla="*/ 728 h 1562"/>
                <a:gd name="T16" fmla="*/ 412 w 1558"/>
                <a:gd name="T17" fmla="*/ 909 h 1562"/>
                <a:gd name="T18" fmla="*/ 637 w 1558"/>
                <a:gd name="T19" fmla="*/ 1105 h 1562"/>
                <a:gd name="T20" fmla="*/ 742 w 1558"/>
                <a:gd name="T21" fmla="*/ 1132 h 1562"/>
                <a:gd name="T22" fmla="*/ 832 w 1558"/>
                <a:gd name="T23" fmla="*/ 975 h 1562"/>
                <a:gd name="T24" fmla="*/ 733 w 1558"/>
                <a:gd name="T25" fmla="*/ 801 h 1562"/>
                <a:gd name="T26" fmla="*/ 510 w 1558"/>
                <a:gd name="T27" fmla="*/ 238 h 1562"/>
                <a:gd name="T28" fmla="*/ 768 w 1558"/>
                <a:gd name="T29" fmla="*/ 696 h 1562"/>
                <a:gd name="T30" fmla="*/ 844 w 1558"/>
                <a:gd name="T31" fmla="*/ 751 h 1562"/>
                <a:gd name="T32" fmla="*/ 869 w 1558"/>
                <a:gd name="T33" fmla="*/ 647 h 1562"/>
                <a:gd name="T34" fmla="*/ 770 w 1558"/>
                <a:gd name="T35" fmla="*/ 151 h 1562"/>
                <a:gd name="T36" fmla="*/ 795 w 1558"/>
                <a:gd name="T37" fmla="*/ 12 h 1562"/>
                <a:gd name="T38" fmla="*/ 809 w 1558"/>
                <a:gd name="T39" fmla="*/ 3 h 1562"/>
                <a:gd name="T40" fmla="*/ 837 w 1558"/>
                <a:gd name="T41" fmla="*/ 43 h 1562"/>
                <a:gd name="T42" fmla="*/ 894 w 1558"/>
                <a:gd name="T43" fmla="*/ 547 h 1562"/>
                <a:gd name="T44" fmla="*/ 942 w 1558"/>
                <a:gd name="T45" fmla="*/ 637 h 1562"/>
                <a:gd name="T46" fmla="*/ 1039 w 1558"/>
                <a:gd name="T47" fmla="*/ 597 h 1562"/>
                <a:gd name="T48" fmla="*/ 1061 w 1558"/>
                <a:gd name="T49" fmla="*/ 484 h 1562"/>
                <a:gd name="T50" fmla="*/ 1253 w 1558"/>
                <a:gd name="T51" fmla="*/ 45 h 1562"/>
                <a:gd name="T52" fmla="*/ 1353 w 1558"/>
                <a:gd name="T53" fmla="*/ 44 h 1562"/>
                <a:gd name="T54" fmla="*/ 1349 w 1558"/>
                <a:gd name="T55" fmla="*/ 97 h 1562"/>
                <a:gd name="T56" fmla="*/ 1264 w 1558"/>
                <a:gd name="T57" fmla="*/ 251 h 1562"/>
                <a:gd name="T58" fmla="*/ 1083 w 1558"/>
                <a:gd name="T59" fmla="*/ 735 h 1562"/>
                <a:gd name="T60" fmla="*/ 1098 w 1558"/>
                <a:gd name="T61" fmla="*/ 839 h 1562"/>
                <a:gd name="T62" fmla="*/ 1167 w 1558"/>
                <a:gd name="T63" fmla="*/ 842 h 1562"/>
                <a:gd name="T64" fmla="*/ 1558 w 1558"/>
                <a:gd name="T65" fmla="*/ 835 h 1562"/>
                <a:gd name="T66" fmla="*/ 1322 w 1558"/>
                <a:gd name="T67" fmla="*/ 896 h 1562"/>
                <a:gd name="T68" fmla="*/ 1026 w 1558"/>
                <a:gd name="T69" fmla="*/ 957 h 1562"/>
                <a:gd name="T70" fmla="*/ 968 w 1558"/>
                <a:gd name="T71" fmla="*/ 1025 h 1562"/>
                <a:gd name="T72" fmla="*/ 1024 w 1558"/>
                <a:gd name="T73" fmla="*/ 1078 h 1562"/>
                <a:gd name="T74" fmla="*/ 1396 w 1558"/>
                <a:gd name="T75" fmla="*/ 1198 h 1562"/>
                <a:gd name="T76" fmla="*/ 772 w 1558"/>
                <a:gd name="T77" fmla="*/ 1296 h 1562"/>
                <a:gd name="T78" fmla="*/ 732 w 1558"/>
                <a:gd name="T79" fmla="*/ 1330 h 1562"/>
                <a:gd name="T80" fmla="*/ 771 w 1558"/>
                <a:gd name="T81" fmla="*/ 1408 h 1562"/>
                <a:gd name="T82" fmla="*/ 866 w 1558"/>
                <a:gd name="T83" fmla="*/ 1423 h 1562"/>
                <a:gd name="T84" fmla="*/ 1040 w 1558"/>
                <a:gd name="T85" fmla="*/ 1504 h 1562"/>
                <a:gd name="T86" fmla="*/ 796 w 1558"/>
                <a:gd name="T87" fmla="*/ 1547 h 1562"/>
                <a:gd name="T88" fmla="*/ 587 w 1558"/>
                <a:gd name="T89" fmla="*/ 1521 h 1562"/>
                <a:gd name="T90" fmla="*/ 484 w 1558"/>
                <a:gd name="T91" fmla="*/ 1554 h 1562"/>
                <a:gd name="T92" fmla="*/ 388 w 1558"/>
                <a:gd name="T93" fmla="*/ 1431 h 1562"/>
                <a:gd name="T94" fmla="*/ 232 w 1558"/>
                <a:gd name="T95" fmla="*/ 1335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8" h="1562">
                  <a:moveTo>
                    <a:pt x="232" y="1335"/>
                  </a:moveTo>
                  <a:cubicBezTo>
                    <a:pt x="150" y="1304"/>
                    <a:pt x="60" y="1279"/>
                    <a:pt x="0" y="1215"/>
                  </a:cubicBezTo>
                  <a:cubicBezTo>
                    <a:pt x="53" y="1204"/>
                    <a:pt x="106" y="1233"/>
                    <a:pt x="156" y="1257"/>
                  </a:cubicBezTo>
                  <a:cubicBezTo>
                    <a:pt x="277" y="1315"/>
                    <a:pt x="411" y="1346"/>
                    <a:pt x="546" y="1348"/>
                  </a:cubicBezTo>
                  <a:cubicBezTo>
                    <a:pt x="558" y="1348"/>
                    <a:pt x="572" y="1347"/>
                    <a:pt x="582" y="1339"/>
                  </a:cubicBezTo>
                  <a:cubicBezTo>
                    <a:pt x="589" y="1333"/>
                    <a:pt x="593" y="1324"/>
                    <a:pt x="596" y="1315"/>
                  </a:cubicBezTo>
                  <a:cubicBezTo>
                    <a:pt x="631" y="1197"/>
                    <a:pt x="542" y="1080"/>
                    <a:pt x="448" y="1001"/>
                  </a:cubicBezTo>
                  <a:cubicBezTo>
                    <a:pt x="354" y="922"/>
                    <a:pt x="242" y="847"/>
                    <a:pt x="211" y="728"/>
                  </a:cubicBezTo>
                  <a:cubicBezTo>
                    <a:pt x="303" y="740"/>
                    <a:pt x="356" y="834"/>
                    <a:pt x="412" y="909"/>
                  </a:cubicBezTo>
                  <a:cubicBezTo>
                    <a:pt x="472" y="989"/>
                    <a:pt x="549" y="1057"/>
                    <a:pt x="637" y="1105"/>
                  </a:cubicBezTo>
                  <a:cubicBezTo>
                    <a:pt x="670" y="1122"/>
                    <a:pt x="706" y="1138"/>
                    <a:pt x="742" y="1132"/>
                  </a:cubicBezTo>
                  <a:cubicBezTo>
                    <a:pt x="809" y="1121"/>
                    <a:pt x="844" y="1041"/>
                    <a:pt x="832" y="975"/>
                  </a:cubicBezTo>
                  <a:cubicBezTo>
                    <a:pt x="820" y="908"/>
                    <a:pt x="775" y="853"/>
                    <a:pt x="733" y="801"/>
                  </a:cubicBezTo>
                  <a:cubicBezTo>
                    <a:pt x="604" y="638"/>
                    <a:pt x="485" y="444"/>
                    <a:pt x="510" y="238"/>
                  </a:cubicBezTo>
                  <a:cubicBezTo>
                    <a:pt x="596" y="391"/>
                    <a:pt x="682" y="544"/>
                    <a:pt x="768" y="696"/>
                  </a:cubicBezTo>
                  <a:cubicBezTo>
                    <a:pt x="785" y="726"/>
                    <a:pt x="812" y="760"/>
                    <a:pt x="844" y="751"/>
                  </a:cubicBezTo>
                  <a:cubicBezTo>
                    <a:pt x="882" y="740"/>
                    <a:pt x="879" y="685"/>
                    <a:pt x="869" y="647"/>
                  </a:cubicBezTo>
                  <a:cubicBezTo>
                    <a:pt x="823" y="484"/>
                    <a:pt x="790" y="318"/>
                    <a:pt x="770" y="151"/>
                  </a:cubicBezTo>
                  <a:cubicBezTo>
                    <a:pt x="764" y="103"/>
                    <a:pt x="761" y="47"/>
                    <a:pt x="795" y="12"/>
                  </a:cubicBezTo>
                  <a:cubicBezTo>
                    <a:pt x="799" y="8"/>
                    <a:pt x="804" y="4"/>
                    <a:pt x="809" y="3"/>
                  </a:cubicBezTo>
                  <a:cubicBezTo>
                    <a:pt x="828" y="0"/>
                    <a:pt x="836" y="25"/>
                    <a:pt x="837" y="43"/>
                  </a:cubicBezTo>
                  <a:cubicBezTo>
                    <a:pt x="847" y="212"/>
                    <a:pt x="866" y="380"/>
                    <a:pt x="894" y="547"/>
                  </a:cubicBezTo>
                  <a:cubicBezTo>
                    <a:pt x="900" y="582"/>
                    <a:pt x="910" y="622"/>
                    <a:pt x="942" y="637"/>
                  </a:cubicBezTo>
                  <a:cubicBezTo>
                    <a:pt x="977" y="654"/>
                    <a:pt x="1020" y="630"/>
                    <a:pt x="1039" y="597"/>
                  </a:cubicBezTo>
                  <a:cubicBezTo>
                    <a:pt x="1058" y="563"/>
                    <a:pt x="1059" y="522"/>
                    <a:pt x="1061" y="484"/>
                  </a:cubicBezTo>
                  <a:cubicBezTo>
                    <a:pt x="1071" y="319"/>
                    <a:pt x="1120" y="142"/>
                    <a:pt x="1253" y="45"/>
                  </a:cubicBezTo>
                  <a:cubicBezTo>
                    <a:pt x="1284" y="22"/>
                    <a:pt x="1336" y="9"/>
                    <a:pt x="1353" y="44"/>
                  </a:cubicBezTo>
                  <a:cubicBezTo>
                    <a:pt x="1361" y="60"/>
                    <a:pt x="1356" y="80"/>
                    <a:pt x="1349" y="97"/>
                  </a:cubicBezTo>
                  <a:cubicBezTo>
                    <a:pt x="1328" y="151"/>
                    <a:pt x="1294" y="200"/>
                    <a:pt x="1264" y="251"/>
                  </a:cubicBezTo>
                  <a:cubicBezTo>
                    <a:pt x="1178" y="400"/>
                    <a:pt x="1130" y="568"/>
                    <a:pt x="1083" y="735"/>
                  </a:cubicBezTo>
                  <a:cubicBezTo>
                    <a:pt x="1073" y="771"/>
                    <a:pt x="1067" y="818"/>
                    <a:pt x="1098" y="839"/>
                  </a:cubicBezTo>
                  <a:cubicBezTo>
                    <a:pt x="1118" y="852"/>
                    <a:pt x="1144" y="847"/>
                    <a:pt x="1167" y="842"/>
                  </a:cubicBezTo>
                  <a:cubicBezTo>
                    <a:pt x="1297" y="812"/>
                    <a:pt x="1437" y="780"/>
                    <a:pt x="1558" y="835"/>
                  </a:cubicBezTo>
                  <a:cubicBezTo>
                    <a:pt x="1512" y="907"/>
                    <a:pt x="1407" y="898"/>
                    <a:pt x="1322" y="896"/>
                  </a:cubicBezTo>
                  <a:cubicBezTo>
                    <a:pt x="1220" y="894"/>
                    <a:pt x="1118" y="915"/>
                    <a:pt x="1026" y="957"/>
                  </a:cubicBezTo>
                  <a:cubicBezTo>
                    <a:pt x="997" y="971"/>
                    <a:pt x="964" y="993"/>
                    <a:pt x="968" y="1025"/>
                  </a:cubicBezTo>
                  <a:cubicBezTo>
                    <a:pt x="970" y="1052"/>
                    <a:pt x="998" y="1069"/>
                    <a:pt x="1024" y="1078"/>
                  </a:cubicBezTo>
                  <a:cubicBezTo>
                    <a:pt x="1147" y="1125"/>
                    <a:pt x="1299" y="1109"/>
                    <a:pt x="1396" y="1198"/>
                  </a:cubicBezTo>
                  <a:cubicBezTo>
                    <a:pt x="1201" y="1280"/>
                    <a:pt x="963" y="1204"/>
                    <a:pt x="772" y="1296"/>
                  </a:cubicBezTo>
                  <a:cubicBezTo>
                    <a:pt x="756" y="1303"/>
                    <a:pt x="739" y="1313"/>
                    <a:pt x="732" y="1330"/>
                  </a:cubicBezTo>
                  <a:cubicBezTo>
                    <a:pt x="718" y="1359"/>
                    <a:pt x="741" y="1394"/>
                    <a:pt x="771" y="1408"/>
                  </a:cubicBezTo>
                  <a:cubicBezTo>
                    <a:pt x="800" y="1421"/>
                    <a:pt x="834" y="1420"/>
                    <a:pt x="866" y="1423"/>
                  </a:cubicBezTo>
                  <a:cubicBezTo>
                    <a:pt x="931" y="1430"/>
                    <a:pt x="993" y="1459"/>
                    <a:pt x="1040" y="1504"/>
                  </a:cubicBezTo>
                  <a:cubicBezTo>
                    <a:pt x="967" y="1546"/>
                    <a:pt x="879" y="1562"/>
                    <a:pt x="796" y="1547"/>
                  </a:cubicBezTo>
                  <a:cubicBezTo>
                    <a:pt x="726" y="1535"/>
                    <a:pt x="655" y="1502"/>
                    <a:pt x="587" y="1521"/>
                  </a:cubicBezTo>
                  <a:cubicBezTo>
                    <a:pt x="552" y="1530"/>
                    <a:pt x="520" y="1553"/>
                    <a:pt x="484" y="1554"/>
                  </a:cubicBezTo>
                  <a:cubicBezTo>
                    <a:pt x="420" y="1556"/>
                    <a:pt x="420" y="1469"/>
                    <a:pt x="388" y="1431"/>
                  </a:cubicBezTo>
                  <a:cubicBezTo>
                    <a:pt x="348" y="1384"/>
                    <a:pt x="287" y="1356"/>
                    <a:pt x="232" y="1335"/>
                  </a:cubicBezTo>
                </a:path>
              </a:pathLst>
            </a:custGeom>
            <a:solidFill>
              <a:srgbClr val="85D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3" name="Freeform 1131">
              <a:extLst>
                <a:ext uri="{FF2B5EF4-FFF2-40B4-BE49-F238E27FC236}">
                  <a16:creationId xmlns:a16="http://schemas.microsoft.com/office/drawing/2014/main" id="{09A7A780-76ED-B432-9E90-1BBEF1AD7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566"/>
              <a:ext cx="241" cy="247"/>
            </a:xfrm>
            <a:custGeom>
              <a:avLst/>
              <a:gdLst>
                <a:gd name="T0" fmla="*/ 543 w 1861"/>
                <a:gd name="T1" fmla="*/ 1901 h 1902"/>
                <a:gd name="T2" fmla="*/ 485 w 1861"/>
                <a:gd name="T3" fmla="*/ 1861 h 1902"/>
                <a:gd name="T4" fmla="*/ 521 w 1861"/>
                <a:gd name="T5" fmla="*/ 1837 h 1902"/>
                <a:gd name="T6" fmla="*/ 1074 w 1861"/>
                <a:gd name="T7" fmla="*/ 1651 h 1902"/>
                <a:gd name="T8" fmla="*/ 1168 w 1861"/>
                <a:gd name="T9" fmla="*/ 1596 h 1902"/>
                <a:gd name="T10" fmla="*/ 1195 w 1861"/>
                <a:gd name="T11" fmla="*/ 1495 h 1902"/>
                <a:gd name="T12" fmla="*/ 1013 w 1861"/>
                <a:gd name="T13" fmla="*/ 1455 h 1902"/>
                <a:gd name="T14" fmla="*/ 122 w 1861"/>
                <a:gd name="T15" fmla="*/ 1644 h 1902"/>
                <a:gd name="T16" fmla="*/ 38 w 1861"/>
                <a:gd name="T17" fmla="*/ 1616 h 1902"/>
                <a:gd name="T18" fmla="*/ 11 w 1861"/>
                <a:gd name="T19" fmla="*/ 1538 h 1902"/>
                <a:gd name="T20" fmla="*/ 75 w 1861"/>
                <a:gd name="T21" fmla="*/ 1491 h 1902"/>
                <a:gd name="T22" fmla="*/ 342 w 1861"/>
                <a:gd name="T23" fmla="*/ 1472 h 1902"/>
                <a:gd name="T24" fmla="*/ 986 w 1861"/>
                <a:gd name="T25" fmla="*/ 1352 h 1902"/>
                <a:gd name="T26" fmla="*/ 1070 w 1861"/>
                <a:gd name="T27" fmla="*/ 1293 h 1902"/>
                <a:gd name="T28" fmla="*/ 1038 w 1861"/>
                <a:gd name="T29" fmla="*/ 1175 h 1902"/>
                <a:gd name="T30" fmla="*/ 915 w 1861"/>
                <a:gd name="T31" fmla="*/ 1134 h 1902"/>
                <a:gd name="T32" fmla="*/ 294 w 1861"/>
                <a:gd name="T33" fmla="*/ 1219 h 1902"/>
                <a:gd name="T34" fmla="*/ 204 w 1861"/>
                <a:gd name="T35" fmla="*/ 1166 h 1902"/>
                <a:gd name="T36" fmla="*/ 1034 w 1861"/>
                <a:gd name="T37" fmla="*/ 984 h 1902"/>
                <a:gd name="T38" fmla="*/ 637 w 1861"/>
                <a:gd name="T39" fmla="*/ 824 h 1902"/>
                <a:gd name="T40" fmla="*/ 246 w 1861"/>
                <a:gd name="T41" fmla="*/ 654 h 1902"/>
                <a:gd name="T42" fmla="*/ 247 w 1861"/>
                <a:gd name="T43" fmla="*/ 582 h 1902"/>
                <a:gd name="T44" fmla="*/ 278 w 1861"/>
                <a:gd name="T45" fmla="*/ 573 h 1902"/>
                <a:gd name="T46" fmla="*/ 573 w 1861"/>
                <a:gd name="T47" fmla="*/ 643 h 1902"/>
                <a:gd name="T48" fmla="*/ 893 w 1861"/>
                <a:gd name="T49" fmla="*/ 777 h 1902"/>
                <a:gd name="T50" fmla="*/ 1066 w 1861"/>
                <a:gd name="T51" fmla="*/ 784 h 1902"/>
                <a:gd name="T52" fmla="*/ 1100 w 1861"/>
                <a:gd name="T53" fmla="*/ 638 h 1902"/>
                <a:gd name="T54" fmla="*/ 1043 w 1861"/>
                <a:gd name="T55" fmla="*/ 47 h 1902"/>
                <a:gd name="T56" fmla="*/ 1075 w 1861"/>
                <a:gd name="T57" fmla="*/ 8 h 1902"/>
                <a:gd name="T58" fmla="*/ 1132 w 1861"/>
                <a:gd name="T59" fmla="*/ 36 h 1902"/>
                <a:gd name="T60" fmla="*/ 1141 w 1861"/>
                <a:gd name="T61" fmla="*/ 104 h 1902"/>
                <a:gd name="T62" fmla="*/ 1197 w 1861"/>
                <a:gd name="T63" fmla="*/ 642 h 1902"/>
                <a:gd name="T64" fmla="*/ 1219 w 1861"/>
                <a:gd name="T65" fmla="*/ 694 h 1902"/>
                <a:gd name="T66" fmla="*/ 1303 w 1861"/>
                <a:gd name="T67" fmla="*/ 703 h 1902"/>
                <a:gd name="T68" fmla="*/ 1373 w 1861"/>
                <a:gd name="T69" fmla="*/ 646 h 1902"/>
                <a:gd name="T70" fmla="*/ 1762 w 1861"/>
                <a:gd name="T71" fmla="*/ 376 h 1902"/>
                <a:gd name="T72" fmla="*/ 1843 w 1861"/>
                <a:gd name="T73" fmla="*/ 380 h 1902"/>
                <a:gd name="T74" fmla="*/ 1816 w 1861"/>
                <a:gd name="T75" fmla="*/ 460 h 1902"/>
                <a:gd name="T76" fmla="*/ 1229 w 1861"/>
                <a:gd name="T77" fmla="*/ 891 h 1902"/>
                <a:gd name="T78" fmla="*/ 1149 w 1861"/>
                <a:gd name="T79" fmla="*/ 990 h 1902"/>
                <a:gd name="T80" fmla="*/ 1219 w 1861"/>
                <a:gd name="T81" fmla="*/ 1048 h 1902"/>
                <a:gd name="T82" fmla="*/ 1315 w 1861"/>
                <a:gd name="T83" fmla="*/ 1028 h 1902"/>
                <a:gd name="T84" fmla="*/ 1633 w 1861"/>
                <a:gd name="T85" fmla="*/ 910 h 1902"/>
                <a:gd name="T86" fmla="*/ 1476 w 1861"/>
                <a:gd name="T87" fmla="*/ 1058 h 1902"/>
                <a:gd name="T88" fmla="*/ 1292 w 1861"/>
                <a:gd name="T89" fmla="*/ 1178 h 1902"/>
                <a:gd name="T90" fmla="*/ 1331 w 1861"/>
                <a:gd name="T91" fmla="*/ 1365 h 1902"/>
                <a:gd name="T92" fmla="*/ 1456 w 1861"/>
                <a:gd name="T93" fmla="*/ 1352 h 1902"/>
                <a:gd name="T94" fmla="*/ 1463 w 1861"/>
                <a:gd name="T95" fmla="*/ 1426 h 1902"/>
                <a:gd name="T96" fmla="*/ 1403 w 1861"/>
                <a:gd name="T97" fmla="*/ 1475 h 1902"/>
                <a:gd name="T98" fmla="*/ 1411 w 1861"/>
                <a:gd name="T99" fmla="*/ 1553 h 1902"/>
                <a:gd name="T100" fmla="*/ 1241 w 1861"/>
                <a:gd name="T101" fmla="*/ 1654 h 1902"/>
                <a:gd name="T102" fmla="*/ 543 w 1861"/>
                <a:gd name="T103" fmla="*/ 1901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1" h="1902">
                  <a:moveTo>
                    <a:pt x="543" y="1901"/>
                  </a:moveTo>
                  <a:cubicBezTo>
                    <a:pt x="515" y="1902"/>
                    <a:pt x="476" y="1887"/>
                    <a:pt x="485" y="1861"/>
                  </a:cubicBezTo>
                  <a:cubicBezTo>
                    <a:pt x="489" y="1846"/>
                    <a:pt x="506" y="1840"/>
                    <a:pt x="521" y="1837"/>
                  </a:cubicBezTo>
                  <a:cubicBezTo>
                    <a:pt x="710" y="1788"/>
                    <a:pt x="895" y="1726"/>
                    <a:pt x="1074" y="1651"/>
                  </a:cubicBezTo>
                  <a:cubicBezTo>
                    <a:pt x="1108" y="1637"/>
                    <a:pt x="1143" y="1622"/>
                    <a:pt x="1168" y="1596"/>
                  </a:cubicBezTo>
                  <a:cubicBezTo>
                    <a:pt x="1194" y="1569"/>
                    <a:pt x="1209" y="1529"/>
                    <a:pt x="1195" y="1495"/>
                  </a:cubicBezTo>
                  <a:cubicBezTo>
                    <a:pt x="1170" y="1432"/>
                    <a:pt x="1079" y="1436"/>
                    <a:pt x="1013" y="1455"/>
                  </a:cubicBezTo>
                  <a:cubicBezTo>
                    <a:pt x="719" y="1540"/>
                    <a:pt x="426" y="1684"/>
                    <a:pt x="122" y="1644"/>
                  </a:cubicBezTo>
                  <a:cubicBezTo>
                    <a:pt x="93" y="1640"/>
                    <a:pt x="62" y="1634"/>
                    <a:pt x="38" y="1616"/>
                  </a:cubicBezTo>
                  <a:cubicBezTo>
                    <a:pt x="15" y="1598"/>
                    <a:pt x="0" y="1566"/>
                    <a:pt x="11" y="1538"/>
                  </a:cubicBezTo>
                  <a:cubicBezTo>
                    <a:pt x="21" y="1512"/>
                    <a:pt x="49" y="1499"/>
                    <a:pt x="75" y="1491"/>
                  </a:cubicBezTo>
                  <a:cubicBezTo>
                    <a:pt x="161" y="1465"/>
                    <a:pt x="253" y="1472"/>
                    <a:pt x="342" y="1472"/>
                  </a:cubicBezTo>
                  <a:cubicBezTo>
                    <a:pt x="562" y="1473"/>
                    <a:pt x="781" y="1432"/>
                    <a:pt x="986" y="1352"/>
                  </a:cubicBezTo>
                  <a:cubicBezTo>
                    <a:pt x="1018" y="1340"/>
                    <a:pt x="1053" y="1324"/>
                    <a:pt x="1070" y="1293"/>
                  </a:cubicBezTo>
                  <a:cubicBezTo>
                    <a:pt x="1090" y="1254"/>
                    <a:pt x="1072" y="1203"/>
                    <a:pt x="1038" y="1175"/>
                  </a:cubicBezTo>
                  <a:cubicBezTo>
                    <a:pt x="1004" y="1146"/>
                    <a:pt x="959" y="1137"/>
                    <a:pt x="915" y="1134"/>
                  </a:cubicBezTo>
                  <a:cubicBezTo>
                    <a:pt x="705" y="1122"/>
                    <a:pt x="503" y="1241"/>
                    <a:pt x="294" y="1219"/>
                  </a:cubicBezTo>
                  <a:cubicBezTo>
                    <a:pt x="257" y="1215"/>
                    <a:pt x="215" y="1201"/>
                    <a:pt x="204" y="1166"/>
                  </a:cubicBezTo>
                  <a:cubicBezTo>
                    <a:pt x="477" y="1080"/>
                    <a:pt x="792" y="1135"/>
                    <a:pt x="1034" y="984"/>
                  </a:cubicBezTo>
                  <a:cubicBezTo>
                    <a:pt x="955" y="859"/>
                    <a:pt x="785" y="837"/>
                    <a:pt x="637" y="824"/>
                  </a:cubicBezTo>
                  <a:cubicBezTo>
                    <a:pt x="489" y="812"/>
                    <a:pt x="319" y="783"/>
                    <a:pt x="246" y="654"/>
                  </a:cubicBezTo>
                  <a:cubicBezTo>
                    <a:pt x="234" y="631"/>
                    <a:pt x="227" y="598"/>
                    <a:pt x="247" y="582"/>
                  </a:cubicBezTo>
                  <a:cubicBezTo>
                    <a:pt x="256" y="575"/>
                    <a:pt x="267" y="574"/>
                    <a:pt x="278" y="573"/>
                  </a:cubicBezTo>
                  <a:cubicBezTo>
                    <a:pt x="380" y="563"/>
                    <a:pt x="479" y="603"/>
                    <a:pt x="573" y="643"/>
                  </a:cubicBezTo>
                  <a:cubicBezTo>
                    <a:pt x="680" y="688"/>
                    <a:pt x="787" y="732"/>
                    <a:pt x="893" y="777"/>
                  </a:cubicBezTo>
                  <a:cubicBezTo>
                    <a:pt x="949" y="800"/>
                    <a:pt x="1019" y="822"/>
                    <a:pt x="1066" y="784"/>
                  </a:cubicBezTo>
                  <a:cubicBezTo>
                    <a:pt x="1107" y="751"/>
                    <a:pt x="1108" y="690"/>
                    <a:pt x="1100" y="638"/>
                  </a:cubicBezTo>
                  <a:cubicBezTo>
                    <a:pt x="1071" y="438"/>
                    <a:pt x="965" y="232"/>
                    <a:pt x="1043" y="47"/>
                  </a:cubicBezTo>
                  <a:cubicBezTo>
                    <a:pt x="1049" y="31"/>
                    <a:pt x="1059" y="14"/>
                    <a:pt x="1075" y="8"/>
                  </a:cubicBezTo>
                  <a:cubicBezTo>
                    <a:pt x="1096" y="0"/>
                    <a:pt x="1121" y="15"/>
                    <a:pt x="1132" y="36"/>
                  </a:cubicBezTo>
                  <a:cubicBezTo>
                    <a:pt x="1142" y="57"/>
                    <a:pt x="1142" y="81"/>
                    <a:pt x="1141" y="104"/>
                  </a:cubicBezTo>
                  <a:cubicBezTo>
                    <a:pt x="1140" y="285"/>
                    <a:pt x="1158" y="465"/>
                    <a:pt x="1197" y="642"/>
                  </a:cubicBezTo>
                  <a:cubicBezTo>
                    <a:pt x="1201" y="660"/>
                    <a:pt x="1206" y="680"/>
                    <a:pt x="1219" y="694"/>
                  </a:cubicBezTo>
                  <a:cubicBezTo>
                    <a:pt x="1240" y="716"/>
                    <a:pt x="1276" y="716"/>
                    <a:pt x="1303" y="703"/>
                  </a:cubicBezTo>
                  <a:cubicBezTo>
                    <a:pt x="1331" y="691"/>
                    <a:pt x="1352" y="667"/>
                    <a:pt x="1373" y="646"/>
                  </a:cubicBezTo>
                  <a:cubicBezTo>
                    <a:pt x="1484" y="532"/>
                    <a:pt x="1617" y="439"/>
                    <a:pt x="1762" y="376"/>
                  </a:cubicBezTo>
                  <a:cubicBezTo>
                    <a:pt x="1789" y="364"/>
                    <a:pt x="1826" y="356"/>
                    <a:pt x="1843" y="380"/>
                  </a:cubicBezTo>
                  <a:cubicBezTo>
                    <a:pt x="1861" y="405"/>
                    <a:pt x="1838" y="438"/>
                    <a:pt x="1816" y="460"/>
                  </a:cubicBezTo>
                  <a:cubicBezTo>
                    <a:pt x="1641" y="629"/>
                    <a:pt x="1443" y="775"/>
                    <a:pt x="1229" y="891"/>
                  </a:cubicBezTo>
                  <a:cubicBezTo>
                    <a:pt x="1189" y="913"/>
                    <a:pt x="1143" y="945"/>
                    <a:pt x="1149" y="990"/>
                  </a:cubicBezTo>
                  <a:cubicBezTo>
                    <a:pt x="1153" y="1022"/>
                    <a:pt x="1187" y="1045"/>
                    <a:pt x="1219" y="1048"/>
                  </a:cubicBezTo>
                  <a:cubicBezTo>
                    <a:pt x="1252" y="1051"/>
                    <a:pt x="1284" y="1039"/>
                    <a:pt x="1315" y="1028"/>
                  </a:cubicBezTo>
                  <a:cubicBezTo>
                    <a:pt x="1421" y="988"/>
                    <a:pt x="1527" y="949"/>
                    <a:pt x="1633" y="910"/>
                  </a:cubicBezTo>
                  <a:cubicBezTo>
                    <a:pt x="1614" y="982"/>
                    <a:pt x="1544" y="1026"/>
                    <a:pt x="1476" y="1058"/>
                  </a:cubicBezTo>
                  <a:cubicBezTo>
                    <a:pt x="1409" y="1089"/>
                    <a:pt x="1335" y="1118"/>
                    <a:pt x="1292" y="1178"/>
                  </a:cubicBezTo>
                  <a:cubicBezTo>
                    <a:pt x="1248" y="1238"/>
                    <a:pt x="1259" y="1343"/>
                    <a:pt x="1331" y="1365"/>
                  </a:cubicBezTo>
                  <a:cubicBezTo>
                    <a:pt x="1371" y="1377"/>
                    <a:pt x="1414" y="1358"/>
                    <a:pt x="1456" y="1352"/>
                  </a:cubicBezTo>
                  <a:cubicBezTo>
                    <a:pt x="1522" y="1344"/>
                    <a:pt x="1480" y="1405"/>
                    <a:pt x="1463" y="1426"/>
                  </a:cubicBezTo>
                  <a:cubicBezTo>
                    <a:pt x="1446" y="1447"/>
                    <a:pt x="1415" y="1445"/>
                    <a:pt x="1403" y="1475"/>
                  </a:cubicBezTo>
                  <a:cubicBezTo>
                    <a:pt x="1391" y="1504"/>
                    <a:pt x="1416" y="1527"/>
                    <a:pt x="1411" y="1553"/>
                  </a:cubicBezTo>
                  <a:cubicBezTo>
                    <a:pt x="1395" y="1637"/>
                    <a:pt x="1314" y="1625"/>
                    <a:pt x="1241" y="1654"/>
                  </a:cubicBezTo>
                  <a:cubicBezTo>
                    <a:pt x="1006" y="1749"/>
                    <a:pt x="808" y="1893"/>
                    <a:pt x="543" y="19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4" name="Freeform 1132">
              <a:extLst>
                <a:ext uri="{FF2B5EF4-FFF2-40B4-BE49-F238E27FC236}">
                  <a16:creationId xmlns:a16="http://schemas.microsoft.com/office/drawing/2014/main" id="{228B7ECD-CF87-56E9-E177-8E3CB5D5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889"/>
              <a:ext cx="83" cy="66"/>
            </a:xfrm>
            <a:custGeom>
              <a:avLst/>
              <a:gdLst>
                <a:gd name="T0" fmla="*/ 296 w 644"/>
                <a:gd name="T1" fmla="*/ 511 h 511"/>
                <a:gd name="T2" fmla="*/ 61 w 644"/>
                <a:gd name="T3" fmla="*/ 394 h 511"/>
                <a:gd name="T4" fmla="*/ 124 w 644"/>
                <a:gd name="T5" fmla="*/ 60 h 511"/>
                <a:gd name="T6" fmla="*/ 235 w 644"/>
                <a:gd name="T7" fmla="*/ 0 h 511"/>
                <a:gd name="T8" fmla="*/ 389 w 644"/>
                <a:gd name="T9" fmla="*/ 40 h 511"/>
                <a:gd name="T10" fmla="*/ 471 w 644"/>
                <a:gd name="T11" fmla="*/ 53 h 511"/>
                <a:gd name="T12" fmla="*/ 577 w 644"/>
                <a:gd name="T13" fmla="*/ 36 h 511"/>
                <a:gd name="T14" fmla="*/ 489 w 644"/>
                <a:gd name="T15" fmla="*/ 215 h 511"/>
                <a:gd name="T16" fmla="*/ 539 w 644"/>
                <a:gd name="T17" fmla="*/ 298 h 511"/>
                <a:gd name="T18" fmla="*/ 644 w 644"/>
                <a:gd name="T19" fmla="*/ 401 h 511"/>
                <a:gd name="T20" fmla="*/ 600 w 644"/>
                <a:gd name="T21" fmla="*/ 420 h 511"/>
                <a:gd name="T22" fmla="*/ 318 w 644"/>
                <a:gd name="T23" fmla="*/ 510 h 511"/>
                <a:gd name="T24" fmla="*/ 296 w 644"/>
                <a:gd name="T25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4" h="511">
                  <a:moveTo>
                    <a:pt x="296" y="511"/>
                  </a:moveTo>
                  <a:cubicBezTo>
                    <a:pt x="204" y="511"/>
                    <a:pt x="107" y="473"/>
                    <a:pt x="61" y="394"/>
                  </a:cubicBezTo>
                  <a:cubicBezTo>
                    <a:pt x="0" y="290"/>
                    <a:pt x="49" y="145"/>
                    <a:pt x="124" y="60"/>
                  </a:cubicBezTo>
                  <a:cubicBezTo>
                    <a:pt x="162" y="15"/>
                    <a:pt x="197" y="0"/>
                    <a:pt x="235" y="0"/>
                  </a:cubicBezTo>
                  <a:cubicBezTo>
                    <a:pt x="279" y="0"/>
                    <a:pt x="326" y="21"/>
                    <a:pt x="389" y="40"/>
                  </a:cubicBezTo>
                  <a:cubicBezTo>
                    <a:pt x="416" y="49"/>
                    <a:pt x="444" y="53"/>
                    <a:pt x="471" y="53"/>
                  </a:cubicBezTo>
                  <a:cubicBezTo>
                    <a:pt x="507" y="53"/>
                    <a:pt x="542" y="46"/>
                    <a:pt x="577" y="36"/>
                  </a:cubicBezTo>
                  <a:cubicBezTo>
                    <a:pt x="537" y="93"/>
                    <a:pt x="478" y="149"/>
                    <a:pt x="489" y="215"/>
                  </a:cubicBezTo>
                  <a:cubicBezTo>
                    <a:pt x="494" y="247"/>
                    <a:pt x="516" y="274"/>
                    <a:pt x="539" y="298"/>
                  </a:cubicBezTo>
                  <a:cubicBezTo>
                    <a:pt x="572" y="334"/>
                    <a:pt x="607" y="368"/>
                    <a:pt x="644" y="401"/>
                  </a:cubicBezTo>
                  <a:cubicBezTo>
                    <a:pt x="629" y="407"/>
                    <a:pt x="615" y="414"/>
                    <a:pt x="600" y="420"/>
                  </a:cubicBezTo>
                  <a:cubicBezTo>
                    <a:pt x="510" y="461"/>
                    <a:pt x="417" y="503"/>
                    <a:pt x="318" y="510"/>
                  </a:cubicBezTo>
                  <a:cubicBezTo>
                    <a:pt x="311" y="510"/>
                    <a:pt x="304" y="511"/>
                    <a:pt x="296" y="511"/>
                  </a:cubicBezTo>
                </a:path>
              </a:pathLst>
            </a:custGeom>
            <a:solidFill>
              <a:srgbClr val="D6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5" name="Freeform 1133">
              <a:extLst>
                <a:ext uri="{FF2B5EF4-FFF2-40B4-BE49-F238E27FC236}">
                  <a16:creationId xmlns:a16="http://schemas.microsoft.com/office/drawing/2014/main" id="{D3083C5D-C28B-8C28-115E-4E0864C1E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865"/>
              <a:ext cx="301" cy="76"/>
            </a:xfrm>
            <a:custGeom>
              <a:avLst/>
              <a:gdLst>
                <a:gd name="T0" fmla="*/ 166 w 2324"/>
                <a:gd name="T1" fmla="*/ 590 h 590"/>
                <a:gd name="T2" fmla="*/ 61 w 2324"/>
                <a:gd name="T3" fmla="*/ 487 h 590"/>
                <a:gd name="T4" fmla="*/ 11 w 2324"/>
                <a:gd name="T5" fmla="*/ 404 h 590"/>
                <a:gd name="T6" fmla="*/ 99 w 2324"/>
                <a:gd name="T7" fmla="*/ 225 h 590"/>
                <a:gd name="T8" fmla="*/ 246 w 2324"/>
                <a:gd name="T9" fmla="*/ 161 h 590"/>
                <a:gd name="T10" fmla="*/ 560 w 2324"/>
                <a:gd name="T11" fmla="*/ 8 h 590"/>
                <a:gd name="T12" fmla="*/ 650 w 2324"/>
                <a:gd name="T13" fmla="*/ 0 h 590"/>
                <a:gd name="T14" fmla="*/ 1050 w 2324"/>
                <a:gd name="T15" fmla="*/ 74 h 590"/>
                <a:gd name="T16" fmla="*/ 1264 w 2324"/>
                <a:gd name="T17" fmla="*/ 91 h 590"/>
                <a:gd name="T18" fmla="*/ 1587 w 2324"/>
                <a:gd name="T19" fmla="*/ 71 h 590"/>
                <a:gd name="T20" fmla="*/ 1908 w 2324"/>
                <a:gd name="T21" fmla="*/ 50 h 590"/>
                <a:gd name="T22" fmla="*/ 2197 w 2324"/>
                <a:gd name="T23" fmla="*/ 84 h 590"/>
                <a:gd name="T24" fmla="*/ 2320 w 2324"/>
                <a:gd name="T25" fmla="*/ 198 h 590"/>
                <a:gd name="T26" fmla="*/ 2171 w 2324"/>
                <a:gd name="T27" fmla="*/ 295 h 590"/>
                <a:gd name="T28" fmla="*/ 2076 w 2324"/>
                <a:gd name="T29" fmla="*/ 298 h 590"/>
                <a:gd name="T30" fmla="*/ 1458 w 2324"/>
                <a:gd name="T31" fmla="*/ 249 h 590"/>
                <a:gd name="T32" fmla="*/ 1413 w 2324"/>
                <a:gd name="T33" fmla="*/ 248 h 590"/>
                <a:gd name="T34" fmla="*/ 166 w 2324"/>
                <a:gd name="T35" fmla="*/ 59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4" h="590">
                  <a:moveTo>
                    <a:pt x="166" y="590"/>
                  </a:moveTo>
                  <a:cubicBezTo>
                    <a:pt x="129" y="557"/>
                    <a:pt x="94" y="523"/>
                    <a:pt x="61" y="487"/>
                  </a:cubicBezTo>
                  <a:cubicBezTo>
                    <a:pt x="38" y="463"/>
                    <a:pt x="16" y="436"/>
                    <a:pt x="11" y="404"/>
                  </a:cubicBezTo>
                  <a:cubicBezTo>
                    <a:pt x="0" y="338"/>
                    <a:pt x="59" y="282"/>
                    <a:pt x="99" y="225"/>
                  </a:cubicBezTo>
                  <a:cubicBezTo>
                    <a:pt x="150" y="210"/>
                    <a:pt x="200" y="187"/>
                    <a:pt x="246" y="161"/>
                  </a:cubicBezTo>
                  <a:cubicBezTo>
                    <a:pt x="347" y="103"/>
                    <a:pt x="445" y="31"/>
                    <a:pt x="560" y="8"/>
                  </a:cubicBezTo>
                  <a:cubicBezTo>
                    <a:pt x="590" y="2"/>
                    <a:pt x="620" y="0"/>
                    <a:pt x="650" y="0"/>
                  </a:cubicBezTo>
                  <a:cubicBezTo>
                    <a:pt x="783" y="0"/>
                    <a:pt x="916" y="51"/>
                    <a:pt x="1050" y="74"/>
                  </a:cubicBezTo>
                  <a:cubicBezTo>
                    <a:pt x="1121" y="87"/>
                    <a:pt x="1192" y="91"/>
                    <a:pt x="1264" y="91"/>
                  </a:cubicBezTo>
                  <a:cubicBezTo>
                    <a:pt x="1371" y="91"/>
                    <a:pt x="1479" y="81"/>
                    <a:pt x="1587" y="71"/>
                  </a:cubicBezTo>
                  <a:cubicBezTo>
                    <a:pt x="1694" y="60"/>
                    <a:pt x="1802" y="50"/>
                    <a:pt x="1908" y="50"/>
                  </a:cubicBezTo>
                  <a:cubicBezTo>
                    <a:pt x="2006" y="50"/>
                    <a:pt x="2102" y="59"/>
                    <a:pt x="2197" y="84"/>
                  </a:cubicBezTo>
                  <a:cubicBezTo>
                    <a:pt x="2256" y="100"/>
                    <a:pt x="2324" y="137"/>
                    <a:pt x="2320" y="198"/>
                  </a:cubicBezTo>
                  <a:cubicBezTo>
                    <a:pt x="2317" y="263"/>
                    <a:pt x="2236" y="290"/>
                    <a:pt x="2171" y="295"/>
                  </a:cubicBezTo>
                  <a:cubicBezTo>
                    <a:pt x="2139" y="297"/>
                    <a:pt x="2108" y="298"/>
                    <a:pt x="2076" y="298"/>
                  </a:cubicBezTo>
                  <a:cubicBezTo>
                    <a:pt x="1870" y="298"/>
                    <a:pt x="1665" y="254"/>
                    <a:pt x="1458" y="249"/>
                  </a:cubicBezTo>
                  <a:cubicBezTo>
                    <a:pt x="1443" y="249"/>
                    <a:pt x="1428" y="248"/>
                    <a:pt x="1413" y="248"/>
                  </a:cubicBezTo>
                  <a:cubicBezTo>
                    <a:pt x="980" y="248"/>
                    <a:pt x="563" y="411"/>
                    <a:pt x="166" y="590"/>
                  </a:cubicBezTo>
                </a:path>
              </a:pathLst>
            </a:custGeom>
            <a:solidFill>
              <a:srgbClr val="C3D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6" name="Freeform 1135">
              <a:extLst>
                <a:ext uri="{FF2B5EF4-FFF2-40B4-BE49-F238E27FC236}">
                  <a16:creationId xmlns:a16="http://schemas.microsoft.com/office/drawing/2014/main" id="{A61482CD-C179-2B01-C7EF-77D1CFC4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783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7" name="Freeform 1136">
              <a:extLst>
                <a:ext uri="{FF2B5EF4-FFF2-40B4-BE49-F238E27FC236}">
                  <a16:creationId xmlns:a16="http://schemas.microsoft.com/office/drawing/2014/main" id="{D3D981FD-CDE5-D4F7-EBC3-C74DB8E6F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782"/>
              <a:ext cx="28" cy="15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8" name="Freeform 1137">
              <a:extLst>
                <a:ext uri="{FF2B5EF4-FFF2-40B4-BE49-F238E27FC236}">
                  <a16:creationId xmlns:a16="http://schemas.microsoft.com/office/drawing/2014/main" id="{62752FF7-0A8D-011E-6697-82A7C3D9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782"/>
              <a:ext cx="8" cy="1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9" name="Freeform 1138">
              <a:extLst>
                <a:ext uri="{FF2B5EF4-FFF2-40B4-BE49-F238E27FC236}">
                  <a16:creationId xmlns:a16="http://schemas.microsoft.com/office/drawing/2014/main" id="{2E2B352F-2C6E-E5DF-C817-03FF66633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790"/>
              <a:ext cx="13" cy="8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0" name="Freeform 1139">
              <a:extLst>
                <a:ext uri="{FF2B5EF4-FFF2-40B4-BE49-F238E27FC236}">
                  <a16:creationId xmlns:a16="http://schemas.microsoft.com/office/drawing/2014/main" id="{D50D4153-FC06-36EB-57BF-CF64B8D00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6"/>
              <a:ext cx="15" cy="6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1" name="Freeform 1140">
              <a:extLst>
                <a:ext uri="{FF2B5EF4-FFF2-40B4-BE49-F238E27FC236}">
                  <a16:creationId xmlns:a16="http://schemas.microsoft.com/office/drawing/2014/main" id="{E1E2D35D-DF30-F177-E7EA-09551216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2" name="Freeform 1141">
              <a:extLst>
                <a:ext uri="{FF2B5EF4-FFF2-40B4-BE49-F238E27FC236}">
                  <a16:creationId xmlns:a16="http://schemas.microsoft.com/office/drawing/2014/main" id="{C003EA46-945B-C03B-FEE1-38804C54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802"/>
              <a:ext cx="15" cy="7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3" name="Freeform 1142">
              <a:extLst>
                <a:ext uri="{FF2B5EF4-FFF2-40B4-BE49-F238E27FC236}">
                  <a16:creationId xmlns:a16="http://schemas.microsoft.com/office/drawing/2014/main" id="{285CA878-1E1D-3EE1-5BC4-E8715D929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792"/>
              <a:ext cx="17" cy="17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4" name="Freeform 1143">
              <a:extLst>
                <a:ext uri="{FF2B5EF4-FFF2-40B4-BE49-F238E27FC236}">
                  <a16:creationId xmlns:a16="http://schemas.microsoft.com/office/drawing/2014/main" id="{F8C43DE6-88A8-C3A3-AFD3-FC11E7D69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779"/>
              <a:ext cx="15" cy="8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5" name="Freeform 1144">
              <a:extLst>
                <a:ext uri="{FF2B5EF4-FFF2-40B4-BE49-F238E27FC236}">
                  <a16:creationId xmlns:a16="http://schemas.microsoft.com/office/drawing/2014/main" id="{043A4268-79E1-5A5D-A59E-AED8B8CF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778"/>
              <a:ext cx="13" cy="6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6" name="Freeform 1145">
              <a:extLst>
                <a:ext uri="{FF2B5EF4-FFF2-40B4-BE49-F238E27FC236}">
                  <a16:creationId xmlns:a16="http://schemas.microsoft.com/office/drawing/2014/main" id="{BB309013-DA79-5F00-E265-E47C551C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86"/>
              <a:ext cx="21" cy="11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7" name="Freeform 1146">
              <a:extLst>
                <a:ext uri="{FF2B5EF4-FFF2-40B4-BE49-F238E27FC236}">
                  <a16:creationId xmlns:a16="http://schemas.microsoft.com/office/drawing/2014/main" id="{2627C57E-7E99-44B3-5F08-E74A73EC9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806"/>
              <a:ext cx="27" cy="10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8" name="Freeform 1147">
              <a:extLst>
                <a:ext uri="{FF2B5EF4-FFF2-40B4-BE49-F238E27FC236}">
                  <a16:creationId xmlns:a16="http://schemas.microsoft.com/office/drawing/2014/main" id="{55C1B18E-BF68-ECC4-5B81-A11B3AFA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823"/>
              <a:ext cx="18" cy="7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9" name="Freeform 1148">
              <a:extLst>
                <a:ext uri="{FF2B5EF4-FFF2-40B4-BE49-F238E27FC236}">
                  <a16:creationId xmlns:a16="http://schemas.microsoft.com/office/drawing/2014/main" id="{AAA9F303-3CBD-F79E-4A92-919F56B18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805"/>
              <a:ext cx="13" cy="11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0" name="Freeform 1149">
              <a:extLst>
                <a:ext uri="{FF2B5EF4-FFF2-40B4-BE49-F238E27FC236}">
                  <a16:creationId xmlns:a16="http://schemas.microsoft.com/office/drawing/2014/main" id="{288C0D40-1D6F-D473-BB5C-969DC56E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812"/>
              <a:ext cx="17" cy="12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1" name="Freeform 1150">
              <a:extLst>
                <a:ext uri="{FF2B5EF4-FFF2-40B4-BE49-F238E27FC236}">
                  <a16:creationId xmlns:a16="http://schemas.microsoft.com/office/drawing/2014/main" id="{7BB3C30B-0B91-63B8-B119-F890CAD9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784"/>
              <a:ext cx="11" cy="7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2" name="Freeform 1151">
              <a:extLst>
                <a:ext uri="{FF2B5EF4-FFF2-40B4-BE49-F238E27FC236}">
                  <a16:creationId xmlns:a16="http://schemas.microsoft.com/office/drawing/2014/main" id="{8326A80E-A150-FFED-F0F6-E374DF5EA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823"/>
              <a:ext cx="17" cy="15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3" name="Freeform 1152">
              <a:extLst>
                <a:ext uri="{FF2B5EF4-FFF2-40B4-BE49-F238E27FC236}">
                  <a16:creationId xmlns:a16="http://schemas.microsoft.com/office/drawing/2014/main" id="{B972AD0F-6262-3134-1487-F0BA5CB1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805"/>
              <a:ext cx="24" cy="18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4" name="Freeform 1153">
              <a:extLst>
                <a:ext uri="{FF2B5EF4-FFF2-40B4-BE49-F238E27FC236}">
                  <a16:creationId xmlns:a16="http://schemas.microsoft.com/office/drawing/2014/main" id="{71BBDB7C-8352-61DA-F2A1-E8D0B3D9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88"/>
              <a:ext cx="17" cy="14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5" name="Freeform 1154">
              <a:extLst>
                <a:ext uri="{FF2B5EF4-FFF2-40B4-BE49-F238E27FC236}">
                  <a16:creationId xmlns:a16="http://schemas.microsoft.com/office/drawing/2014/main" id="{76E3B9CF-CDA7-987A-4FCB-55F91F07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827"/>
              <a:ext cx="17" cy="11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6" name="Freeform 1155">
              <a:extLst>
                <a:ext uri="{FF2B5EF4-FFF2-40B4-BE49-F238E27FC236}">
                  <a16:creationId xmlns:a16="http://schemas.microsoft.com/office/drawing/2014/main" id="{69244B43-E8F4-D760-749E-D18BB8265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837"/>
              <a:ext cx="10" cy="12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7" name="Freeform 1156">
              <a:extLst>
                <a:ext uri="{FF2B5EF4-FFF2-40B4-BE49-F238E27FC236}">
                  <a16:creationId xmlns:a16="http://schemas.microsoft.com/office/drawing/2014/main" id="{011BC48A-61D1-16CD-2E75-2A166DFB5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52"/>
              <a:ext cx="17" cy="17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8" name="Freeform 1157">
              <a:extLst>
                <a:ext uri="{FF2B5EF4-FFF2-40B4-BE49-F238E27FC236}">
                  <a16:creationId xmlns:a16="http://schemas.microsoft.com/office/drawing/2014/main" id="{28F24D97-1343-3710-AB2D-CA8309D9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843"/>
              <a:ext cx="16" cy="11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9" name="Freeform 1158">
              <a:extLst>
                <a:ext uri="{FF2B5EF4-FFF2-40B4-BE49-F238E27FC236}">
                  <a16:creationId xmlns:a16="http://schemas.microsoft.com/office/drawing/2014/main" id="{A73393B3-97E8-9DFB-FFDC-165AAE84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858"/>
              <a:ext cx="12" cy="10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0" name="Freeform 1159">
              <a:extLst>
                <a:ext uri="{FF2B5EF4-FFF2-40B4-BE49-F238E27FC236}">
                  <a16:creationId xmlns:a16="http://schemas.microsoft.com/office/drawing/2014/main" id="{DD8AD477-B9AF-DC60-7119-986DA5612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06"/>
              <a:ext cx="15" cy="16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1" name="Freeform 1160">
              <a:extLst>
                <a:ext uri="{FF2B5EF4-FFF2-40B4-BE49-F238E27FC236}">
                  <a16:creationId xmlns:a16="http://schemas.microsoft.com/office/drawing/2014/main" id="{A44ACD13-3324-2EC4-61FF-FC0816BF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800"/>
              <a:ext cx="9" cy="6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2" name="Freeform 1162">
              <a:extLst>
                <a:ext uri="{FF2B5EF4-FFF2-40B4-BE49-F238E27FC236}">
                  <a16:creationId xmlns:a16="http://schemas.microsoft.com/office/drawing/2014/main" id="{43013F5A-7DE6-54E1-D2DC-59E7AC80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829"/>
              <a:ext cx="39" cy="54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3" name="Freeform 1166">
              <a:extLst>
                <a:ext uri="{FF2B5EF4-FFF2-40B4-BE49-F238E27FC236}">
                  <a16:creationId xmlns:a16="http://schemas.microsoft.com/office/drawing/2014/main" id="{A6876E20-BF20-37C9-9C57-95809189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837"/>
              <a:ext cx="17" cy="32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4" name="Freeform 1171">
              <a:extLst>
                <a:ext uri="{FF2B5EF4-FFF2-40B4-BE49-F238E27FC236}">
                  <a16:creationId xmlns:a16="http://schemas.microsoft.com/office/drawing/2014/main" id="{A251C61D-B0EA-B1B3-3C2F-5DF704FE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758"/>
              <a:ext cx="23" cy="22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5" name="Freeform 1172">
              <a:extLst>
                <a:ext uri="{FF2B5EF4-FFF2-40B4-BE49-F238E27FC236}">
                  <a16:creationId xmlns:a16="http://schemas.microsoft.com/office/drawing/2014/main" id="{98C53256-9DEE-A682-E7B1-9B808B12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761"/>
              <a:ext cx="25" cy="37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6" name="Freeform 1174">
              <a:extLst>
                <a:ext uri="{FF2B5EF4-FFF2-40B4-BE49-F238E27FC236}">
                  <a16:creationId xmlns:a16="http://schemas.microsoft.com/office/drawing/2014/main" id="{8A2052E4-436D-784D-86B4-BF4D566D7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729"/>
              <a:ext cx="34" cy="38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7" name="Freeform 1175">
              <a:extLst>
                <a:ext uri="{FF2B5EF4-FFF2-40B4-BE49-F238E27FC236}">
                  <a16:creationId xmlns:a16="http://schemas.microsoft.com/office/drawing/2014/main" id="{B4CEA666-DEC3-C671-CB1E-306E9BAEA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734"/>
              <a:ext cx="22" cy="24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8" name="Freeform 1176">
              <a:extLst>
                <a:ext uri="{FF2B5EF4-FFF2-40B4-BE49-F238E27FC236}">
                  <a16:creationId xmlns:a16="http://schemas.microsoft.com/office/drawing/2014/main" id="{97F2FB5D-BA91-4FEB-8739-3AEAF9F37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770"/>
              <a:ext cx="412" cy="376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9" name="Freeform 1177">
              <a:extLst>
                <a:ext uri="{FF2B5EF4-FFF2-40B4-BE49-F238E27FC236}">
                  <a16:creationId xmlns:a16="http://schemas.microsoft.com/office/drawing/2014/main" id="{9455DA6F-4A93-C44C-8042-7BE2648C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6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0" name="Freeform 1178">
              <a:extLst>
                <a:ext uri="{FF2B5EF4-FFF2-40B4-BE49-F238E27FC236}">
                  <a16:creationId xmlns:a16="http://schemas.microsoft.com/office/drawing/2014/main" id="{2BAEBB34-96BE-012B-24C2-EB937113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830"/>
              <a:ext cx="27" cy="2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1" name="Freeform 1179">
              <a:extLst>
                <a:ext uri="{FF2B5EF4-FFF2-40B4-BE49-F238E27FC236}">
                  <a16:creationId xmlns:a16="http://schemas.microsoft.com/office/drawing/2014/main" id="{43C4AAEB-E92E-A4A9-B0C7-2625AAFC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4"/>
              <a:ext cx="8" cy="2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2" name="Freeform 1180">
              <a:extLst>
                <a:ext uri="{FF2B5EF4-FFF2-40B4-BE49-F238E27FC236}">
                  <a16:creationId xmlns:a16="http://schemas.microsoft.com/office/drawing/2014/main" id="{9DFF5161-C9AA-4F95-06DA-C20C42F13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851"/>
              <a:ext cx="11" cy="10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3" name="Freeform 1181">
              <a:extLst>
                <a:ext uri="{FF2B5EF4-FFF2-40B4-BE49-F238E27FC236}">
                  <a16:creationId xmlns:a16="http://schemas.microsoft.com/office/drawing/2014/main" id="{E51791E4-BA93-BB85-8727-72CED81E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55"/>
              <a:ext cx="15" cy="7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4" name="Freeform 1182">
              <a:extLst>
                <a:ext uri="{FF2B5EF4-FFF2-40B4-BE49-F238E27FC236}">
                  <a16:creationId xmlns:a16="http://schemas.microsoft.com/office/drawing/2014/main" id="{82F669EF-68C6-C5F6-8668-EE81C7839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60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5" name="Freeform 1183">
              <a:extLst>
                <a:ext uri="{FF2B5EF4-FFF2-40B4-BE49-F238E27FC236}">
                  <a16:creationId xmlns:a16="http://schemas.microsoft.com/office/drawing/2014/main" id="{B6D787AE-8EAD-B1D5-8958-9CD5F30E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843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6" name="Freeform 1184">
              <a:extLst>
                <a:ext uri="{FF2B5EF4-FFF2-40B4-BE49-F238E27FC236}">
                  <a16:creationId xmlns:a16="http://schemas.microsoft.com/office/drawing/2014/main" id="{3E1725F3-CB2B-9391-48A6-44CE96199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830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7" name="Freeform 1185">
              <a:extLst>
                <a:ext uri="{FF2B5EF4-FFF2-40B4-BE49-F238E27FC236}">
                  <a16:creationId xmlns:a16="http://schemas.microsoft.com/office/drawing/2014/main" id="{0713870B-6E6D-9005-8AC7-249441ED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818"/>
              <a:ext cx="15" cy="7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8" name="Freeform 1186">
              <a:extLst>
                <a:ext uri="{FF2B5EF4-FFF2-40B4-BE49-F238E27FC236}">
                  <a16:creationId xmlns:a16="http://schemas.microsoft.com/office/drawing/2014/main" id="{A8965420-EDEE-23E5-C522-5D9DCE26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838"/>
              <a:ext cx="13" cy="8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9" name="Freeform 1187">
              <a:extLst>
                <a:ext uri="{FF2B5EF4-FFF2-40B4-BE49-F238E27FC236}">
                  <a16:creationId xmlns:a16="http://schemas.microsoft.com/office/drawing/2014/main" id="{E692142B-3F3E-38BC-1090-AA74ACFC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853"/>
              <a:ext cx="16" cy="16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0" name="Freeform 1188">
              <a:extLst>
                <a:ext uri="{FF2B5EF4-FFF2-40B4-BE49-F238E27FC236}">
                  <a16:creationId xmlns:a16="http://schemas.microsoft.com/office/drawing/2014/main" id="{7D053D9C-635D-E2B7-B99B-1A074B826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864"/>
              <a:ext cx="24" cy="16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1" name="Freeform 1189">
              <a:extLst>
                <a:ext uri="{FF2B5EF4-FFF2-40B4-BE49-F238E27FC236}">
                  <a16:creationId xmlns:a16="http://schemas.microsoft.com/office/drawing/2014/main" id="{17463725-EE11-6E2D-E0BB-02BC3F02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869"/>
              <a:ext cx="18" cy="9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2" name="Freeform 1190">
              <a:extLst>
                <a:ext uri="{FF2B5EF4-FFF2-40B4-BE49-F238E27FC236}">
                  <a16:creationId xmlns:a16="http://schemas.microsoft.com/office/drawing/2014/main" id="{13EA82A7-BFF2-3E55-DCA3-0178C46F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827"/>
              <a:ext cx="15" cy="9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3" name="Freeform 1191">
              <a:extLst>
                <a:ext uri="{FF2B5EF4-FFF2-40B4-BE49-F238E27FC236}">
                  <a16:creationId xmlns:a16="http://schemas.microsoft.com/office/drawing/2014/main" id="{920B62DD-1647-FA5C-EFE9-A3DC47E7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842"/>
              <a:ext cx="17" cy="9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4" name="Freeform 1192">
              <a:extLst>
                <a:ext uri="{FF2B5EF4-FFF2-40B4-BE49-F238E27FC236}">
                  <a16:creationId xmlns:a16="http://schemas.microsoft.com/office/drawing/2014/main" id="{5AB3886D-6F5D-C681-B214-D54A629A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813"/>
              <a:ext cx="11" cy="7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" name="Freeform 1193">
              <a:extLst>
                <a:ext uri="{FF2B5EF4-FFF2-40B4-BE49-F238E27FC236}">
                  <a16:creationId xmlns:a16="http://schemas.microsoft.com/office/drawing/2014/main" id="{A43727EC-E549-E6B9-43A4-1A874A0B6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39"/>
              <a:ext cx="20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" name="Freeform 1194">
              <a:extLst>
                <a:ext uri="{FF2B5EF4-FFF2-40B4-BE49-F238E27FC236}">
                  <a16:creationId xmlns:a16="http://schemas.microsoft.com/office/drawing/2014/main" id="{AC37964B-FA37-9399-2061-9B1FE7E43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877"/>
              <a:ext cx="20" cy="22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" name="Freeform 1195">
              <a:extLst>
                <a:ext uri="{FF2B5EF4-FFF2-40B4-BE49-F238E27FC236}">
                  <a16:creationId xmlns:a16="http://schemas.microsoft.com/office/drawing/2014/main" id="{C4360F46-3FDF-E358-C871-C55628981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865"/>
              <a:ext cx="16" cy="16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" name="Freeform 1196">
              <a:extLst>
                <a:ext uri="{FF2B5EF4-FFF2-40B4-BE49-F238E27FC236}">
                  <a16:creationId xmlns:a16="http://schemas.microsoft.com/office/drawing/2014/main" id="{5E3354C2-FA1D-603D-298C-60188583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886"/>
              <a:ext cx="15" cy="10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" name="Freeform 1197">
              <a:extLst>
                <a:ext uri="{FF2B5EF4-FFF2-40B4-BE49-F238E27FC236}">
                  <a16:creationId xmlns:a16="http://schemas.microsoft.com/office/drawing/2014/main" id="{11C563DE-BA87-6838-E881-53B4248C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866"/>
              <a:ext cx="11" cy="10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" name="Freeform 1198">
              <a:extLst>
                <a:ext uri="{FF2B5EF4-FFF2-40B4-BE49-F238E27FC236}">
                  <a16:creationId xmlns:a16="http://schemas.microsoft.com/office/drawing/2014/main" id="{EC4E5136-6953-C3CC-BAC7-D4743C1C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851"/>
              <a:ext cx="21" cy="14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" name="Freeform 1199">
              <a:extLst>
                <a:ext uri="{FF2B5EF4-FFF2-40B4-BE49-F238E27FC236}">
                  <a16:creationId xmlns:a16="http://schemas.microsoft.com/office/drawing/2014/main" id="{1A702BB1-392B-0CFE-35EA-592D4B4E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918"/>
              <a:ext cx="12" cy="16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" name="Freeform 1200">
              <a:extLst>
                <a:ext uri="{FF2B5EF4-FFF2-40B4-BE49-F238E27FC236}">
                  <a16:creationId xmlns:a16="http://schemas.microsoft.com/office/drawing/2014/main" id="{D7B265C6-AACA-9D02-8FF5-FF8D7F33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898"/>
              <a:ext cx="14" cy="10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" name="Freeform 1201">
              <a:extLst>
                <a:ext uri="{FF2B5EF4-FFF2-40B4-BE49-F238E27FC236}">
                  <a16:creationId xmlns:a16="http://schemas.microsoft.com/office/drawing/2014/main" id="{FF80E2A7-4770-50BE-064D-48BAAA377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892"/>
              <a:ext cx="16" cy="15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" name="Freeform 1202">
              <a:extLst>
                <a:ext uri="{FF2B5EF4-FFF2-40B4-BE49-F238E27FC236}">
                  <a16:creationId xmlns:a16="http://schemas.microsoft.com/office/drawing/2014/main" id="{46691012-B771-D5F9-9547-CC9E17DC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882"/>
              <a:ext cx="8" cy="6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" name="Freeform 1208">
              <a:extLst>
                <a:ext uri="{FF2B5EF4-FFF2-40B4-BE49-F238E27FC236}">
                  <a16:creationId xmlns:a16="http://schemas.microsoft.com/office/drawing/2014/main" id="{53A84860-DDBD-A934-91A5-3FA8EE84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522"/>
              <a:ext cx="108" cy="96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D1ECCB27-74F6-C87C-E5E3-DCC5AE57E00F}"/>
              </a:ext>
            </a:extLst>
          </p:cNvPr>
          <p:cNvGrpSpPr/>
          <p:nvPr/>
        </p:nvGrpSpPr>
        <p:grpSpPr>
          <a:xfrm>
            <a:off x="9314785" y="3592263"/>
            <a:ext cx="2466426" cy="2485680"/>
            <a:chOff x="1348581" y="4330224"/>
            <a:chExt cx="2175670" cy="2139950"/>
          </a:xfrm>
        </p:grpSpPr>
        <p:sp>
          <p:nvSpPr>
            <p:cNvPr id="217" name="Freeform 3704">
              <a:extLst>
                <a:ext uri="{FF2B5EF4-FFF2-40B4-BE49-F238E27FC236}">
                  <a16:creationId xmlns:a16="http://schemas.microsoft.com/office/drawing/2014/main" id="{F8C283FE-39BC-F4F9-E178-1119406D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468" y="4330224"/>
              <a:ext cx="17463" cy="536575"/>
            </a:xfrm>
            <a:custGeom>
              <a:avLst/>
              <a:gdLst>
                <a:gd name="T0" fmla="*/ 8 w 15"/>
                <a:gd name="T1" fmla="*/ 0 h 469"/>
                <a:gd name="T2" fmla="*/ 8 w 15"/>
                <a:gd name="T3" fmla="*/ 0 h 469"/>
                <a:gd name="T4" fmla="*/ 15 w 15"/>
                <a:gd name="T5" fmla="*/ 7 h 469"/>
                <a:gd name="T6" fmla="*/ 15 w 15"/>
                <a:gd name="T7" fmla="*/ 462 h 469"/>
                <a:gd name="T8" fmla="*/ 8 w 15"/>
                <a:gd name="T9" fmla="*/ 469 h 469"/>
                <a:gd name="T10" fmla="*/ 8 w 15"/>
                <a:gd name="T11" fmla="*/ 469 h 469"/>
                <a:gd name="T12" fmla="*/ 0 w 15"/>
                <a:gd name="T13" fmla="*/ 462 h 469"/>
                <a:gd name="T14" fmla="*/ 0 w 15"/>
                <a:gd name="T15" fmla="*/ 7 h 469"/>
                <a:gd name="T16" fmla="*/ 8 w 15"/>
                <a:gd name="T1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9">
                  <a:moveTo>
                    <a:pt x="8" y="0"/>
                  </a:moveTo>
                  <a:lnTo>
                    <a:pt x="8" y="0"/>
                  </a:lnTo>
                  <a:cubicBezTo>
                    <a:pt x="11" y="0"/>
                    <a:pt x="15" y="3"/>
                    <a:pt x="15" y="7"/>
                  </a:cubicBezTo>
                  <a:lnTo>
                    <a:pt x="15" y="462"/>
                  </a:lnTo>
                  <a:cubicBezTo>
                    <a:pt x="15" y="466"/>
                    <a:pt x="11" y="469"/>
                    <a:pt x="8" y="469"/>
                  </a:cubicBezTo>
                  <a:lnTo>
                    <a:pt x="8" y="469"/>
                  </a:lnTo>
                  <a:cubicBezTo>
                    <a:pt x="4" y="469"/>
                    <a:pt x="0" y="466"/>
                    <a:pt x="0" y="462"/>
                  </a:cubicBezTo>
                  <a:lnTo>
                    <a:pt x="0" y="7"/>
                  </a:ln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8" name="Freeform 3827">
              <a:extLst>
                <a:ext uri="{FF2B5EF4-FFF2-40B4-BE49-F238E27FC236}">
                  <a16:creationId xmlns:a16="http://schemas.microsoft.com/office/drawing/2014/main" id="{A5963122-A801-08DC-A71F-0945B5FC8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8163" y="5142793"/>
              <a:ext cx="1716088" cy="720725"/>
            </a:xfrm>
            <a:custGeom>
              <a:avLst/>
              <a:gdLst>
                <a:gd name="T0" fmla="*/ 1344 w 1502"/>
                <a:gd name="T1" fmla="*/ 60 h 632"/>
                <a:gd name="T2" fmla="*/ 1340 w 1502"/>
                <a:gd name="T3" fmla="*/ 302 h 632"/>
                <a:gd name="T4" fmla="*/ 1344 w 1502"/>
                <a:gd name="T5" fmla="*/ 203 h 632"/>
                <a:gd name="T6" fmla="*/ 1152 w 1502"/>
                <a:gd name="T7" fmla="*/ 448 h 632"/>
                <a:gd name="T8" fmla="*/ 1236 w 1502"/>
                <a:gd name="T9" fmla="*/ 551 h 632"/>
                <a:gd name="T10" fmla="*/ 1139 w 1502"/>
                <a:gd name="T11" fmla="*/ 494 h 632"/>
                <a:gd name="T12" fmla="*/ 1058 w 1502"/>
                <a:gd name="T13" fmla="*/ 448 h 632"/>
                <a:gd name="T14" fmla="*/ 1104 w 1502"/>
                <a:gd name="T15" fmla="*/ 448 h 632"/>
                <a:gd name="T16" fmla="*/ 969 w 1502"/>
                <a:gd name="T17" fmla="*/ 494 h 632"/>
                <a:gd name="T18" fmla="*/ 808 w 1502"/>
                <a:gd name="T19" fmla="*/ 448 h 632"/>
                <a:gd name="T20" fmla="*/ 933 w 1502"/>
                <a:gd name="T21" fmla="*/ 448 h 632"/>
                <a:gd name="T22" fmla="*/ 922 w 1502"/>
                <a:gd name="T23" fmla="*/ 494 h 632"/>
                <a:gd name="T24" fmla="*/ 649 w 1502"/>
                <a:gd name="T25" fmla="*/ 203 h 632"/>
                <a:gd name="T26" fmla="*/ 762 w 1502"/>
                <a:gd name="T27" fmla="*/ 448 h 632"/>
                <a:gd name="T28" fmla="*/ 762 w 1502"/>
                <a:gd name="T29" fmla="*/ 448 h 632"/>
                <a:gd name="T30" fmla="*/ 755 w 1502"/>
                <a:gd name="T31" fmla="*/ 494 h 632"/>
                <a:gd name="T32" fmla="*/ 449 w 1502"/>
                <a:gd name="T33" fmla="*/ 51 h 632"/>
                <a:gd name="T34" fmla="*/ 598 w 1502"/>
                <a:gd name="T35" fmla="*/ 302 h 632"/>
                <a:gd name="T36" fmla="*/ 598 w 1502"/>
                <a:gd name="T37" fmla="*/ 302 h 632"/>
                <a:gd name="T38" fmla="*/ 595 w 1502"/>
                <a:gd name="T39" fmla="*/ 349 h 632"/>
                <a:gd name="T40" fmla="*/ 468 w 1502"/>
                <a:gd name="T41" fmla="*/ 494 h 632"/>
                <a:gd name="T42" fmla="*/ 314 w 1502"/>
                <a:gd name="T43" fmla="*/ 585 h 632"/>
                <a:gd name="T44" fmla="*/ 325 w 1502"/>
                <a:gd name="T45" fmla="*/ 585 h 632"/>
                <a:gd name="T46" fmla="*/ 296 w 1502"/>
                <a:gd name="T47" fmla="*/ 448 h 632"/>
                <a:gd name="T48" fmla="*/ 414 w 1502"/>
                <a:gd name="T49" fmla="*/ 302 h 632"/>
                <a:gd name="T50" fmla="*/ 131 w 1502"/>
                <a:gd name="T51" fmla="*/ 512 h 632"/>
                <a:gd name="T52" fmla="*/ 144 w 1502"/>
                <a:gd name="T53" fmla="*/ 585 h 632"/>
                <a:gd name="T54" fmla="*/ 249 w 1502"/>
                <a:gd name="T55" fmla="*/ 448 h 632"/>
                <a:gd name="T56" fmla="*/ 79 w 1502"/>
                <a:gd name="T57" fmla="*/ 203 h 632"/>
                <a:gd name="T58" fmla="*/ 96 w 1502"/>
                <a:gd name="T59" fmla="*/ 302 h 632"/>
                <a:gd name="T60" fmla="*/ 210 w 1502"/>
                <a:gd name="T61" fmla="*/ 157 h 632"/>
                <a:gd name="T62" fmla="*/ 325 w 1502"/>
                <a:gd name="T63" fmla="*/ 49 h 632"/>
                <a:gd name="T64" fmla="*/ 242 w 1502"/>
                <a:gd name="T65" fmla="*/ 49 h 632"/>
                <a:gd name="T66" fmla="*/ 817 w 1502"/>
                <a:gd name="T67" fmla="*/ 55 h 632"/>
                <a:gd name="T68" fmla="*/ 656 w 1502"/>
                <a:gd name="T69" fmla="*/ 53 h 632"/>
                <a:gd name="T70" fmla="*/ 829 w 1502"/>
                <a:gd name="T71" fmla="*/ 302 h 632"/>
                <a:gd name="T72" fmla="*/ 936 w 1502"/>
                <a:gd name="T73" fmla="*/ 56 h 632"/>
                <a:gd name="T74" fmla="*/ 855 w 1502"/>
                <a:gd name="T75" fmla="*/ 157 h 632"/>
                <a:gd name="T76" fmla="*/ 1184 w 1502"/>
                <a:gd name="T77" fmla="*/ 203 h 632"/>
                <a:gd name="T78" fmla="*/ 1058 w 1502"/>
                <a:gd name="T79" fmla="*/ 203 h 632"/>
                <a:gd name="T80" fmla="*/ 1231 w 1502"/>
                <a:gd name="T81" fmla="*/ 59 h 632"/>
                <a:gd name="T82" fmla="*/ 1048 w 1502"/>
                <a:gd name="T83" fmla="*/ 157 h 632"/>
                <a:gd name="T84" fmla="*/ 1236 w 1502"/>
                <a:gd name="T85" fmla="*/ 13 h 632"/>
                <a:gd name="T86" fmla="*/ 855 w 1502"/>
                <a:gd name="T87" fmla="*/ 9 h 632"/>
                <a:gd name="T88" fmla="*/ 131 w 1502"/>
                <a:gd name="T89" fmla="*/ 1 h 632"/>
                <a:gd name="T90" fmla="*/ 124 w 1502"/>
                <a:gd name="T91" fmla="*/ 632 h 632"/>
                <a:gd name="T92" fmla="*/ 734 w 1502"/>
                <a:gd name="T93" fmla="*/ 632 h 632"/>
                <a:gd name="T94" fmla="*/ 1139 w 1502"/>
                <a:gd name="T95" fmla="*/ 632 h 632"/>
                <a:gd name="T96" fmla="*/ 1259 w 1502"/>
                <a:gd name="T97" fmla="*/ 617 h 632"/>
                <a:gd name="T98" fmla="*/ 1475 w 1502"/>
                <a:gd name="T99" fmla="*/ 16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2" h="632">
                  <a:moveTo>
                    <a:pt x="1400" y="157"/>
                  </a:moveTo>
                  <a:lnTo>
                    <a:pt x="1247" y="157"/>
                  </a:lnTo>
                  <a:lnTo>
                    <a:pt x="1279" y="60"/>
                  </a:lnTo>
                  <a:lnTo>
                    <a:pt x="1344" y="60"/>
                  </a:lnTo>
                  <a:lnTo>
                    <a:pt x="1440" y="61"/>
                  </a:lnTo>
                  <a:lnTo>
                    <a:pt x="1400" y="157"/>
                  </a:lnTo>
                  <a:close/>
                  <a:moveTo>
                    <a:pt x="1344" y="293"/>
                  </a:moveTo>
                  <a:lnTo>
                    <a:pt x="1340" y="302"/>
                  </a:lnTo>
                  <a:lnTo>
                    <a:pt x="1200" y="302"/>
                  </a:lnTo>
                  <a:lnTo>
                    <a:pt x="1232" y="203"/>
                  </a:lnTo>
                  <a:lnTo>
                    <a:pt x="1236" y="203"/>
                  </a:lnTo>
                  <a:lnTo>
                    <a:pt x="1344" y="203"/>
                  </a:lnTo>
                  <a:lnTo>
                    <a:pt x="1381" y="203"/>
                  </a:lnTo>
                  <a:lnTo>
                    <a:pt x="1344" y="293"/>
                  </a:lnTo>
                  <a:close/>
                  <a:moveTo>
                    <a:pt x="1279" y="448"/>
                  </a:moveTo>
                  <a:lnTo>
                    <a:pt x="1152" y="448"/>
                  </a:lnTo>
                  <a:lnTo>
                    <a:pt x="1185" y="349"/>
                  </a:lnTo>
                  <a:lnTo>
                    <a:pt x="1321" y="349"/>
                  </a:lnTo>
                  <a:lnTo>
                    <a:pt x="1279" y="448"/>
                  </a:lnTo>
                  <a:close/>
                  <a:moveTo>
                    <a:pt x="1236" y="551"/>
                  </a:moveTo>
                  <a:lnTo>
                    <a:pt x="1222" y="585"/>
                  </a:lnTo>
                  <a:lnTo>
                    <a:pt x="1107" y="585"/>
                  </a:lnTo>
                  <a:lnTo>
                    <a:pt x="1137" y="494"/>
                  </a:lnTo>
                  <a:lnTo>
                    <a:pt x="1139" y="494"/>
                  </a:lnTo>
                  <a:lnTo>
                    <a:pt x="1236" y="494"/>
                  </a:lnTo>
                  <a:lnTo>
                    <a:pt x="1260" y="494"/>
                  </a:lnTo>
                  <a:lnTo>
                    <a:pt x="1236" y="551"/>
                  </a:lnTo>
                  <a:close/>
                  <a:moveTo>
                    <a:pt x="1058" y="448"/>
                  </a:moveTo>
                  <a:lnTo>
                    <a:pt x="980" y="448"/>
                  </a:lnTo>
                  <a:lnTo>
                    <a:pt x="1003" y="349"/>
                  </a:lnTo>
                  <a:lnTo>
                    <a:pt x="1136" y="349"/>
                  </a:lnTo>
                  <a:lnTo>
                    <a:pt x="1104" y="448"/>
                  </a:lnTo>
                  <a:lnTo>
                    <a:pt x="1058" y="448"/>
                  </a:lnTo>
                  <a:close/>
                  <a:moveTo>
                    <a:pt x="1059" y="585"/>
                  </a:moveTo>
                  <a:lnTo>
                    <a:pt x="948" y="585"/>
                  </a:lnTo>
                  <a:lnTo>
                    <a:pt x="969" y="494"/>
                  </a:lnTo>
                  <a:lnTo>
                    <a:pt x="1089" y="494"/>
                  </a:lnTo>
                  <a:lnTo>
                    <a:pt x="1059" y="585"/>
                  </a:lnTo>
                  <a:close/>
                  <a:moveTo>
                    <a:pt x="933" y="448"/>
                  </a:moveTo>
                  <a:lnTo>
                    <a:pt x="808" y="448"/>
                  </a:lnTo>
                  <a:lnTo>
                    <a:pt x="822" y="349"/>
                  </a:lnTo>
                  <a:lnTo>
                    <a:pt x="956" y="349"/>
                  </a:lnTo>
                  <a:lnTo>
                    <a:pt x="936" y="431"/>
                  </a:lnTo>
                  <a:lnTo>
                    <a:pt x="933" y="448"/>
                  </a:lnTo>
                  <a:close/>
                  <a:moveTo>
                    <a:pt x="900" y="585"/>
                  </a:moveTo>
                  <a:lnTo>
                    <a:pt x="789" y="585"/>
                  </a:lnTo>
                  <a:lnTo>
                    <a:pt x="802" y="494"/>
                  </a:lnTo>
                  <a:lnTo>
                    <a:pt x="922" y="494"/>
                  </a:lnTo>
                  <a:lnTo>
                    <a:pt x="900" y="585"/>
                  </a:lnTo>
                  <a:close/>
                  <a:moveTo>
                    <a:pt x="734" y="302"/>
                  </a:moveTo>
                  <a:lnTo>
                    <a:pt x="644" y="302"/>
                  </a:lnTo>
                  <a:lnTo>
                    <a:pt x="649" y="203"/>
                  </a:lnTo>
                  <a:lnTo>
                    <a:pt x="796" y="203"/>
                  </a:lnTo>
                  <a:lnTo>
                    <a:pt x="782" y="302"/>
                  </a:lnTo>
                  <a:lnTo>
                    <a:pt x="734" y="302"/>
                  </a:lnTo>
                  <a:close/>
                  <a:moveTo>
                    <a:pt x="762" y="448"/>
                  </a:moveTo>
                  <a:lnTo>
                    <a:pt x="637" y="448"/>
                  </a:lnTo>
                  <a:lnTo>
                    <a:pt x="642" y="349"/>
                  </a:lnTo>
                  <a:lnTo>
                    <a:pt x="775" y="349"/>
                  </a:lnTo>
                  <a:lnTo>
                    <a:pt x="762" y="448"/>
                  </a:lnTo>
                  <a:close/>
                  <a:moveTo>
                    <a:pt x="742" y="585"/>
                  </a:moveTo>
                  <a:lnTo>
                    <a:pt x="630" y="585"/>
                  </a:lnTo>
                  <a:lnTo>
                    <a:pt x="635" y="494"/>
                  </a:lnTo>
                  <a:lnTo>
                    <a:pt x="755" y="494"/>
                  </a:lnTo>
                  <a:lnTo>
                    <a:pt x="742" y="585"/>
                  </a:lnTo>
                  <a:close/>
                  <a:moveTo>
                    <a:pt x="605" y="157"/>
                  </a:moveTo>
                  <a:lnTo>
                    <a:pt x="454" y="157"/>
                  </a:lnTo>
                  <a:lnTo>
                    <a:pt x="449" y="51"/>
                  </a:lnTo>
                  <a:lnTo>
                    <a:pt x="529" y="52"/>
                  </a:lnTo>
                  <a:lnTo>
                    <a:pt x="610" y="53"/>
                  </a:lnTo>
                  <a:lnTo>
                    <a:pt x="605" y="157"/>
                  </a:lnTo>
                  <a:close/>
                  <a:moveTo>
                    <a:pt x="598" y="302"/>
                  </a:moveTo>
                  <a:lnTo>
                    <a:pt x="460" y="302"/>
                  </a:lnTo>
                  <a:lnTo>
                    <a:pt x="456" y="203"/>
                  </a:lnTo>
                  <a:lnTo>
                    <a:pt x="603" y="203"/>
                  </a:lnTo>
                  <a:lnTo>
                    <a:pt x="598" y="302"/>
                  </a:lnTo>
                  <a:close/>
                  <a:moveTo>
                    <a:pt x="591" y="448"/>
                  </a:moveTo>
                  <a:lnTo>
                    <a:pt x="466" y="448"/>
                  </a:lnTo>
                  <a:lnTo>
                    <a:pt x="462" y="349"/>
                  </a:lnTo>
                  <a:lnTo>
                    <a:pt x="595" y="349"/>
                  </a:lnTo>
                  <a:lnTo>
                    <a:pt x="591" y="448"/>
                  </a:lnTo>
                  <a:close/>
                  <a:moveTo>
                    <a:pt x="584" y="585"/>
                  </a:moveTo>
                  <a:lnTo>
                    <a:pt x="472" y="585"/>
                  </a:lnTo>
                  <a:lnTo>
                    <a:pt x="468" y="494"/>
                  </a:lnTo>
                  <a:lnTo>
                    <a:pt x="588" y="494"/>
                  </a:lnTo>
                  <a:lnTo>
                    <a:pt x="584" y="585"/>
                  </a:lnTo>
                  <a:close/>
                  <a:moveTo>
                    <a:pt x="325" y="585"/>
                  </a:moveTo>
                  <a:lnTo>
                    <a:pt x="314" y="585"/>
                  </a:lnTo>
                  <a:lnTo>
                    <a:pt x="302" y="494"/>
                  </a:lnTo>
                  <a:lnTo>
                    <a:pt x="422" y="494"/>
                  </a:lnTo>
                  <a:lnTo>
                    <a:pt x="426" y="585"/>
                  </a:lnTo>
                  <a:lnTo>
                    <a:pt x="325" y="585"/>
                  </a:lnTo>
                  <a:close/>
                  <a:moveTo>
                    <a:pt x="283" y="349"/>
                  </a:moveTo>
                  <a:lnTo>
                    <a:pt x="416" y="349"/>
                  </a:lnTo>
                  <a:lnTo>
                    <a:pt x="420" y="448"/>
                  </a:lnTo>
                  <a:lnTo>
                    <a:pt x="296" y="448"/>
                  </a:lnTo>
                  <a:lnTo>
                    <a:pt x="283" y="349"/>
                  </a:lnTo>
                  <a:close/>
                  <a:moveTo>
                    <a:pt x="263" y="203"/>
                  </a:moveTo>
                  <a:lnTo>
                    <a:pt x="409" y="203"/>
                  </a:lnTo>
                  <a:lnTo>
                    <a:pt x="414" y="302"/>
                  </a:lnTo>
                  <a:lnTo>
                    <a:pt x="276" y="302"/>
                  </a:lnTo>
                  <a:lnTo>
                    <a:pt x="263" y="203"/>
                  </a:lnTo>
                  <a:close/>
                  <a:moveTo>
                    <a:pt x="144" y="585"/>
                  </a:moveTo>
                  <a:lnTo>
                    <a:pt x="131" y="512"/>
                  </a:lnTo>
                  <a:lnTo>
                    <a:pt x="128" y="494"/>
                  </a:lnTo>
                  <a:lnTo>
                    <a:pt x="256" y="494"/>
                  </a:lnTo>
                  <a:lnTo>
                    <a:pt x="268" y="585"/>
                  </a:lnTo>
                  <a:lnTo>
                    <a:pt x="144" y="585"/>
                  </a:lnTo>
                  <a:close/>
                  <a:moveTo>
                    <a:pt x="120" y="448"/>
                  </a:moveTo>
                  <a:lnTo>
                    <a:pt x="104" y="349"/>
                  </a:lnTo>
                  <a:lnTo>
                    <a:pt x="236" y="349"/>
                  </a:lnTo>
                  <a:lnTo>
                    <a:pt x="249" y="448"/>
                  </a:lnTo>
                  <a:lnTo>
                    <a:pt x="131" y="448"/>
                  </a:lnTo>
                  <a:lnTo>
                    <a:pt x="120" y="448"/>
                  </a:lnTo>
                  <a:close/>
                  <a:moveTo>
                    <a:pt x="96" y="302"/>
                  </a:moveTo>
                  <a:lnTo>
                    <a:pt x="79" y="203"/>
                  </a:lnTo>
                  <a:lnTo>
                    <a:pt x="217" y="203"/>
                  </a:lnTo>
                  <a:lnTo>
                    <a:pt x="230" y="302"/>
                  </a:lnTo>
                  <a:lnTo>
                    <a:pt x="131" y="302"/>
                  </a:lnTo>
                  <a:lnTo>
                    <a:pt x="96" y="302"/>
                  </a:lnTo>
                  <a:close/>
                  <a:moveTo>
                    <a:pt x="52" y="47"/>
                  </a:moveTo>
                  <a:lnTo>
                    <a:pt x="131" y="47"/>
                  </a:lnTo>
                  <a:lnTo>
                    <a:pt x="196" y="48"/>
                  </a:lnTo>
                  <a:lnTo>
                    <a:pt x="210" y="157"/>
                  </a:lnTo>
                  <a:lnTo>
                    <a:pt x="131" y="157"/>
                  </a:lnTo>
                  <a:lnTo>
                    <a:pt x="71" y="157"/>
                  </a:lnTo>
                  <a:lnTo>
                    <a:pt x="52" y="47"/>
                  </a:lnTo>
                  <a:close/>
                  <a:moveTo>
                    <a:pt x="325" y="49"/>
                  </a:moveTo>
                  <a:lnTo>
                    <a:pt x="403" y="50"/>
                  </a:lnTo>
                  <a:lnTo>
                    <a:pt x="407" y="157"/>
                  </a:lnTo>
                  <a:lnTo>
                    <a:pt x="257" y="157"/>
                  </a:lnTo>
                  <a:lnTo>
                    <a:pt x="242" y="49"/>
                  </a:lnTo>
                  <a:lnTo>
                    <a:pt x="325" y="49"/>
                  </a:lnTo>
                  <a:close/>
                  <a:moveTo>
                    <a:pt x="656" y="53"/>
                  </a:moveTo>
                  <a:lnTo>
                    <a:pt x="734" y="54"/>
                  </a:lnTo>
                  <a:lnTo>
                    <a:pt x="817" y="55"/>
                  </a:lnTo>
                  <a:lnTo>
                    <a:pt x="802" y="157"/>
                  </a:lnTo>
                  <a:lnTo>
                    <a:pt x="734" y="157"/>
                  </a:lnTo>
                  <a:lnTo>
                    <a:pt x="651" y="157"/>
                  </a:lnTo>
                  <a:lnTo>
                    <a:pt x="656" y="53"/>
                  </a:lnTo>
                  <a:close/>
                  <a:moveTo>
                    <a:pt x="843" y="203"/>
                  </a:moveTo>
                  <a:lnTo>
                    <a:pt x="990" y="203"/>
                  </a:lnTo>
                  <a:lnTo>
                    <a:pt x="966" y="302"/>
                  </a:lnTo>
                  <a:lnTo>
                    <a:pt x="829" y="302"/>
                  </a:lnTo>
                  <a:lnTo>
                    <a:pt x="843" y="203"/>
                  </a:lnTo>
                  <a:close/>
                  <a:moveTo>
                    <a:pt x="855" y="113"/>
                  </a:moveTo>
                  <a:lnTo>
                    <a:pt x="863" y="55"/>
                  </a:lnTo>
                  <a:lnTo>
                    <a:pt x="936" y="56"/>
                  </a:lnTo>
                  <a:lnTo>
                    <a:pt x="1024" y="57"/>
                  </a:lnTo>
                  <a:lnTo>
                    <a:pt x="1000" y="157"/>
                  </a:lnTo>
                  <a:lnTo>
                    <a:pt x="936" y="157"/>
                  </a:lnTo>
                  <a:lnTo>
                    <a:pt x="855" y="157"/>
                  </a:lnTo>
                  <a:lnTo>
                    <a:pt x="849" y="157"/>
                  </a:lnTo>
                  <a:lnTo>
                    <a:pt x="855" y="113"/>
                  </a:lnTo>
                  <a:close/>
                  <a:moveTo>
                    <a:pt x="1058" y="203"/>
                  </a:moveTo>
                  <a:lnTo>
                    <a:pt x="1184" y="203"/>
                  </a:lnTo>
                  <a:lnTo>
                    <a:pt x="1151" y="302"/>
                  </a:lnTo>
                  <a:lnTo>
                    <a:pt x="1014" y="302"/>
                  </a:lnTo>
                  <a:lnTo>
                    <a:pt x="1037" y="203"/>
                  </a:lnTo>
                  <a:lnTo>
                    <a:pt x="1058" y="203"/>
                  </a:lnTo>
                  <a:close/>
                  <a:moveTo>
                    <a:pt x="1058" y="113"/>
                  </a:moveTo>
                  <a:lnTo>
                    <a:pt x="1071" y="57"/>
                  </a:lnTo>
                  <a:lnTo>
                    <a:pt x="1139" y="58"/>
                  </a:lnTo>
                  <a:lnTo>
                    <a:pt x="1231" y="59"/>
                  </a:lnTo>
                  <a:lnTo>
                    <a:pt x="1199" y="157"/>
                  </a:lnTo>
                  <a:lnTo>
                    <a:pt x="1139" y="157"/>
                  </a:lnTo>
                  <a:lnTo>
                    <a:pt x="1058" y="157"/>
                  </a:lnTo>
                  <a:lnTo>
                    <a:pt x="1048" y="157"/>
                  </a:lnTo>
                  <a:lnTo>
                    <a:pt x="1058" y="113"/>
                  </a:lnTo>
                  <a:close/>
                  <a:moveTo>
                    <a:pt x="1475" y="16"/>
                  </a:moveTo>
                  <a:lnTo>
                    <a:pt x="1344" y="14"/>
                  </a:lnTo>
                  <a:lnTo>
                    <a:pt x="1236" y="13"/>
                  </a:lnTo>
                  <a:lnTo>
                    <a:pt x="1139" y="12"/>
                  </a:lnTo>
                  <a:lnTo>
                    <a:pt x="1058" y="11"/>
                  </a:lnTo>
                  <a:lnTo>
                    <a:pt x="936" y="10"/>
                  </a:lnTo>
                  <a:lnTo>
                    <a:pt x="855" y="9"/>
                  </a:lnTo>
                  <a:lnTo>
                    <a:pt x="734" y="8"/>
                  </a:lnTo>
                  <a:lnTo>
                    <a:pt x="529" y="6"/>
                  </a:lnTo>
                  <a:lnTo>
                    <a:pt x="325" y="3"/>
                  </a:lnTo>
                  <a:lnTo>
                    <a:pt x="131" y="1"/>
                  </a:lnTo>
                  <a:lnTo>
                    <a:pt x="27" y="0"/>
                  </a:lnTo>
                  <a:cubicBezTo>
                    <a:pt x="11" y="0"/>
                    <a:pt x="0" y="13"/>
                    <a:pt x="2" y="27"/>
                  </a:cubicBezTo>
                  <a:lnTo>
                    <a:pt x="101" y="611"/>
                  </a:lnTo>
                  <a:cubicBezTo>
                    <a:pt x="103" y="623"/>
                    <a:pt x="112" y="632"/>
                    <a:pt x="124" y="632"/>
                  </a:cubicBezTo>
                  <a:lnTo>
                    <a:pt x="131" y="632"/>
                  </a:lnTo>
                  <a:lnTo>
                    <a:pt x="325" y="632"/>
                  </a:lnTo>
                  <a:lnTo>
                    <a:pt x="529" y="632"/>
                  </a:lnTo>
                  <a:lnTo>
                    <a:pt x="734" y="632"/>
                  </a:lnTo>
                  <a:lnTo>
                    <a:pt x="855" y="632"/>
                  </a:lnTo>
                  <a:lnTo>
                    <a:pt x="936" y="632"/>
                  </a:lnTo>
                  <a:lnTo>
                    <a:pt x="1058" y="632"/>
                  </a:lnTo>
                  <a:lnTo>
                    <a:pt x="1139" y="632"/>
                  </a:lnTo>
                  <a:lnTo>
                    <a:pt x="1236" y="632"/>
                  </a:lnTo>
                  <a:lnTo>
                    <a:pt x="1237" y="632"/>
                  </a:lnTo>
                  <a:lnTo>
                    <a:pt x="1237" y="632"/>
                  </a:lnTo>
                  <a:cubicBezTo>
                    <a:pt x="1247" y="632"/>
                    <a:pt x="1255" y="626"/>
                    <a:pt x="1259" y="617"/>
                  </a:cubicBezTo>
                  <a:lnTo>
                    <a:pt x="1344" y="413"/>
                  </a:lnTo>
                  <a:lnTo>
                    <a:pt x="1496" y="47"/>
                  </a:lnTo>
                  <a:lnTo>
                    <a:pt x="1496" y="47"/>
                  </a:lnTo>
                  <a:cubicBezTo>
                    <a:pt x="1502" y="33"/>
                    <a:pt x="1491" y="16"/>
                    <a:pt x="1475" y="16"/>
                  </a:cubicBezTo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9" name="Freeform 3829">
              <a:extLst>
                <a:ext uri="{FF2B5EF4-FFF2-40B4-BE49-F238E27FC236}">
                  <a16:creationId xmlns:a16="http://schemas.microsoft.com/office/drawing/2014/main" id="{68D885AE-3C8A-C8C6-305A-8505A5F08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018" y="4806474"/>
              <a:ext cx="1581150" cy="1463675"/>
            </a:xfrm>
            <a:custGeom>
              <a:avLst/>
              <a:gdLst>
                <a:gd name="T0" fmla="*/ 29 w 1384"/>
                <a:gd name="T1" fmla="*/ 54 h 1281"/>
                <a:gd name="T2" fmla="*/ 45 w 1384"/>
                <a:gd name="T3" fmla="*/ 10 h 1281"/>
                <a:gd name="T4" fmla="*/ 324 w 1384"/>
                <a:gd name="T5" fmla="*/ 109 h 1281"/>
                <a:gd name="T6" fmla="*/ 339 w 1384"/>
                <a:gd name="T7" fmla="*/ 127 h 1281"/>
                <a:gd name="T8" fmla="*/ 532 w 1384"/>
                <a:gd name="T9" fmla="*/ 1235 h 1281"/>
                <a:gd name="T10" fmla="*/ 1353 w 1384"/>
                <a:gd name="T11" fmla="*/ 1235 h 1281"/>
                <a:gd name="T12" fmla="*/ 1353 w 1384"/>
                <a:gd name="T13" fmla="*/ 1281 h 1281"/>
                <a:gd name="T14" fmla="*/ 512 w 1384"/>
                <a:gd name="T15" fmla="*/ 1281 h 1281"/>
                <a:gd name="T16" fmla="*/ 512 w 1384"/>
                <a:gd name="T17" fmla="*/ 1281 h 1281"/>
                <a:gd name="T18" fmla="*/ 462 w 1384"/>
                <a:gd name="T19" fmla="*/ 1262 h 1281"/>
                <a:gd name="T20" fmla="*/ 285 w 1384"/>
                <a:gd name="T21" fmla="*/ 158 h 1281"/>
                <a:gd name="T22" fmla="*/ 29 w 1384"/>
                <a:gd name="T23" fmla="*/ 54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4" h="1281">
                  <a:moveTo>
                    <a:pt x="29" y="54"/>
                  </a:moveTo>
                  <a:cubicBezTo>
                    <a:pt x="0" y="44"/>
                    <a:pt x="16" y="0"/>
                    <a:pt x="45" y="10"/>
                  </a:cubicBezTo>
                  <a:lnTo>
                    <a:pt x="324" y="109"/>
                  </a:lnTo>
                  <a:cubicBezTo>
                    <a:pt x="332" y="112"/>
                    <a:pt x="337" y="119"/>
                    <a:pt x="339" y="127"/>
                  </a:cubicBezTo>
                  <a:lnTo>
                    <a:pt x="532" y="1235"/>
                  </a:lnTo>
                  <a:lnTo>
                    <a:pt x="1353" y="1235"/>
                  </a:lnTo>
                  <a:cubicBezTo>
                    <a:pt x="1384" y="1235"/>
                    <a:pt x="1384" y="1281"/>
                    <a:pt x="1353" y="1281"/>
                  </a:cubicBezTo>
                  <a:lnTo>
                    <a:pt x="512" y="1281"/>
                  </a:lnTo>
                  <a:lnTo>
                    <a:pt x="512" y="1281"/>
                  </a:lnTo>
                  <a:cubicBezTo>
                    <a:pt x="501" y="1281"/>
                    <a:pt x="464" y="1273"/>
                    <a:pt x="462" y="1262"/>
                  </a:cubicBezTo>
                  <a:lnTo>
                    <a:pt x="285" y="158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0" name="Freeform 3830">
              <a:extLst>
                <a:ext uri="{FF2B5EF4-FFF2-40B4-BE49-F238E27FC236}">
                  <a16:creationId xmlns:a16="http://schemas.microsoft.com/office/drawing/2014/main" id="{D4C6F01E-EA7C-1950-0687-1BBC8091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418" y="4822349"/>
              <a:ext cx="1530350" cy="1427163"/>
            </a:xfrm>
            <a:custGeom>
              <a:avLst/>
              <a:gdLst>
                <a:gd name="T0" fmla="*/ 490 w 1340"/>
                <a:gd name="T1" fmla="*/ 1250 h 1250"/>
                <a:gd name="T2" fmla="*/ 1327 w 1340"/>
                <a:gd name="T3" fmla="*/ 1249 h 1250"/>
                <a:gd name="T4" fmla="*/ 1327 w 1340"/>
                <a:gd name="T5" fmla="*/ 1229 h 1250"/>
                <a:gd name="T6" fmla="*/ 494 w 1340"/>
                <a:gd name="T7" fmla="*/ 1229 h 1250"/>
                <a:gd name="T8" fmla="*/ 299 w 1340"/>
                <a:gd name="T9" fmla="*/ 110 h 1250"/>
                <a:gd name="T10" fmla="*/ 293 w 1340"/>
                <a:gd name="T11" fmla="*/ 102 h 1250"/>
                <a:gd name="T12" fmla="*/ 14 w 1340"/>
                <a:gd name="T13" fmla="*/ 4 h 1250"/>
                <a:gd name="T14" fmla="*/ 12 w 1340"/>
                <a:gd name="T15" fmla="*/ 16 h 1250"/>
                <a:gd name="T16" fmla="*/ 282 w 1340"/>
                <a:gd name="T17" fmla="*/ 118 h 1250"/>
                <a:gd name="T18" fmla="*/ 467 w 1340"/>
                <a:gd name="T19" fmla="*/ 1242 h 1250"/>
                <a:gd name="T20" fmla="*/ 477 w 1340"/>
                <a:gd name="T21" fmla="*/ 1250 h 1250"/>
                <a:gd name="T22" fmla="*/ 490 w 1340"/>
                <a:gd name="T23" fmla="*/ 1250 h 1250"/>
                <a:gd name="T24" fmla="*/ 490 w 1340"/>
                <a:gd name="T25" fmla="*/ 125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0" h="1250">
                  <a:moveTo>
                    <a:pt x="490" y="1250"/>
                  </a:moveTo>
                  <a:lnTo>
                    <a:pt x="1327" y="1249"/>
                  </a:lnTo>
                  <a:cubicBezTo>
                    <a:pt x="1340" y="1249"/>
                    <a:pt x="1340" y="1229"/>
                    <a:pt x="1327" y="1229"/>
                  </a:cubicBezTo>
                  <a:lnTo>
                    <a:pt x="494" y="1229"/>
                  </a:lnTo>
                  <a:lnTo>
                    <a:pt x="299" y="110"/>
                  </a:lnTo>
                  <a:cubicBezTo>
                    <a:pt x="298" y="107"/>
                    <a:pt x="296" y="104"/>
                    <a:pt x="293" y="102"/>
                  </a:cubicBezTo>
                  <a:lnTo>
                    <a:pt x="14" y="4"/>
                  </a:lnTo>
                  <a:cubicBezTo>
                    <a:pt x="1" y="0"/>
                    <a:pt x="0" y="12"/>
                    <a:pt x="12" y="16"/>
                  </a:cubicBezTo>
                  <a:lnTo>
                    <a:pt x="282" y="118"/>
                  </a:lnTo>
                  <a:lnTo>
                    <a:pt x="467" y="1242"/>
                  </a:lnTo>
                  <a:cubicBezTo>
                    <a:pt x="468" y="1247"/>
                    <a:pt x="472" y="1250"/>
                    <a:pt x="477" y="1250"/>
                  </a:cubicBezTo>
                  <a:lnTo>
                    <a:pt x="490" y="1250"/>
                  </a:lnTo>
                  <a:lnTo>
                    <a:pt x="490" y="1250"/>
                  </a:ln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1" name="Oval 3831">
              <a:extLst>
                <a:ext uri="{FF2B5EF4-FFF2-40B4-BE49-F238E27FC236}">
                  <a16:creationId xmlns:a16="http://schemas.microsoft.com/office/drawing/2014/main" id="{273C91BB-158A-5CF2-355A-F029A0B41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3568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2" name="Oval 3832">
              <a:extLst>
                <a:ext uri="{FF2B5EF4-FFF2-40B4-BE49-F238E27FC236}">
                  <a16:creationId xmlns:a16="http://schemas.microsoft.com/office/drawing/2014/main" id="{19A1A722-EAB4-42EE-664F-E090631B3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56" y="6265387"/>
              <a:ext cx="141288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3" name="Oval 3833">
              <a:extLst>
                <a:ext uri="{FF2B5EF4-FFF2-40B4-BE49-F238E27FC236}">
                  <a16:creationId xmlns:a16="http://schemas.microsoft.com/office/drawing/2014/main" id="{1DF0BB5B-3AE9-44FB-5FDF-D5CBAE551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931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4" name="Oval 3834">
              <a:extLst>
                <a:ext uri="{FF2B5EF4-FFF2-40B4-BE49-F238E27FC236}">
                  <a16:creationId xmlns:a16="http://schemas.microsoft.com/office/drawing/2014/main" id="{880ABD52-A3EB-09C8-3856-122AB4723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056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5" name="Oval 3835">
              <a:extLst>
                <a:ext uri="{FF2B5EF4-FFF2-40B4-BE49-F238E27FC236}">
                  <a16:creationId xmlns:a16="http://schemas.microsoft.com/office/drawing/2014/main" id="{D6C894A3-D924-1B68-DCDE-0F6C701A4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143" y="6265387"/>
              <a:ext cx="142875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6" name="Oval 3836">
              <a:extLst>
                <a:ext uri="{FF2B5EF4-FFF2-40B4-BE49-F238E27FC236}">
                  <a16:creationId xmlns:a16="http://schemas.microsoft.com/office/drawing/2014/main" id="{8E854526-7A9C-0D67-E793-AB3EC2700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418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7" name="Oval 3837">
              <a:extLst>
                <a:ext uri="{FF2B5EF4-FFF2-40B4-BE49-F238E27FC236}">
                  <a16:creationId xmlns:a16="http://schemas.microsoft.com/office/drawing/2014/main" id="{5E4BE294-977B-79DE-B49C-8655A9E5F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581" y="4752499"/>
              <a:ext cx="166688" cy="165100"/>
            </a:xfrm>
            <a:prstGeom prst="ellipse">
              <a:avLst/>
            </a:prstGeom>
            <a:solidFill>
              <a:srgbClr val="00A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8" name="Oval 3838">
              <a:extLst>
                <a:ext uri="{FF2B5EF4-FFF2-40B4-BE49-F238E27FC236}">
                  <a16:creationId xmlns:a16="http://schemas.microsoft.com/office/drawing/2014/main" id="{E2723661-6836-0B4B-DF0B-B25617EFD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393" y="4774724"/>
              <a:ext cx="119063" cy="120650"/>
            </a:xfrm>
            <a:prstGeom prst="ellipse">
              <a:avLst/>
            </a:pr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9" name="Freeform 3839">
              <a:extLst>
                <a:ext uri="{FF2B5EF4-FFF2-40B4-BE49-F238E27FC236}">
                  <a16:creationId xmlns:a16="http://schemas.microsoft.com/office/drawing/2014/main" id="{93D24CC4-3885-5DDF-E508-589AB9E4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918" y="4785837"/>
              <a:ext cx="84138" cy="85725"/>
            </a:xfrm>
            <a:custGeom>
              <a:avLst/>
              <a:gdLst>
                <a:gd name="T0" fmla="*/ 44 w 73"/>
                <a:gd name="T1" fmla="*/ 0 h 76"/>
                <a:gd name="T2" fmla="*/ 73 w 73"/>
                <a:gd name="T3" fmla="*/ 11 h 76"/>
                <a:gd name="T4" fmla="*/ 14 w 73"/>
                <a:gd name="T5" fmla="*/ 76 h 76"/>
                <a:gd name="T6" fmla="*/ 0 w 73"/>
                <a:gd name="T7" fmla="*/ 44 h 76"/>
                <a:gd name="T8" fmla="*/ 44 w 7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6">
                  <a:moveTo>
                    <a:pt x="44" y="0"/>
                  </a:moveTo>
                  <a:cubicBezTo>
                    <a:pt x="55" y="0"/>
                    <a:pt x="65" y="4"/>
                    <a:pt x="73" y="11"/>
                  </a:cubicBezTo>
                  <a:lnTo>
                    <a:pt x="14" y="76"/>
                  </a:lnTo>
                  <a:cubicBezTo>
                    <a:pt x="5" y="68"/>
                    <a:pt x="0" y="56"/>
                    <a:pt x="0" y="44"/>
                  </a:cubicBezTo>
                  <a:cubicBezTo>
                    <a:pt x="0" y="19"/>
                    <a:pt x="19" y="0"/>
                    <a:pt x="44" y="0"/>
                  </a:cubicBezTo>
                  <a:close/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0" name="Freeform 3828">
              <a:extLst>
                <a:ext uri="{FF2B5EF4-FFF2-40B4-BE49-F238E27FC236}">
                  <a16:creationId xmlns:a16="http://schemas.microsoft.com/office/drawing/2014/main" id="{01796625-BE42-5D5A-6A21-F2FF31C080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6618" y="5172315"/>
              <a:ext cx="1681163" cy="692150"/>
            </a:xfrm>
            <a:custGeom>
              <a:avLst/>
              <a:gdLst>
                <a:gd name="T0" fmla="*/ 1255 w 1472"/>
                <a:gd name="T1" fmla="*/ 33 h 605"/>
                <a:gd name="T2" fmla="*/ 1335 w 1472"/>
                <a:gd name="T3" fmla="*/ 302 h 605"/>
                <a:gd name="T4" fmla="*/ 1225 w 1472"/>
                <a:gd name="T5" fmla="*/ 176 h 605"/>
                <a:gd name="T6" fmla="*/ 1274 w 1472"/>
                <a:gd name="T7" fmla="*/ 448 h 605"/>
                <a:gd name="T8" fmla="*/ 1178 w 1472"/>
                <a:gd name="T9" fmla="*/ 322 h 605"/>
                <a:gd name="T10" fmla="*/ 1225 w 1472"/>
                <a:gd name="T11" fmla="*/ 566 h 605"/>
                <a:gd name="T12" fmla="*/ 1113 w 1472"/>
                <a:gd name="T13" fmla="*/ 467 h 605"/>
                <a:gd name="T14" fmla="*/ 1266 w 1472"/>
                <a:gd name="T15" fmla="*/ 467 h 605"/>
                <a:gd name="T16" fmla="*/ 923 w 1472"/>
                <a:gd name="T17" fmla="*/ 559 h 605"/>
                <a:gd name="T18" fmla="*/ 1022 w 1472"/>
                <a:gd name="T19" fmla="*/ 467 h 605"/>
                <a:gd name="T20" fmla="*/ 1054 w 1472"/>
                <a:gd name="T21" fmla="*/ 585 h 605"/>
                <a:gd name="T22" fmla="*/ 924 w 1472"/>
                <a:gd name="T23" fmla="*/ 467 h 605"/>
                <a:gd name="T24" fmla="*/ 720 w 1472"/>
                <a:gd name="T25" fmla="*/ 448 h 605"/>
                <a:gd name="T26" fmla="*/ 759 w 1472"/>
                <a:gd name="T27" fmla="*/ 448 h 605"/>
                <a:gd name="T28" fmla="*/ 608 w 1472"/>
                <a:gd name="T29" fmla="*/ 467 h 605"/>
                <a:gd name="T30" fmla="*/ 433 w 1472"/>
                <a:gd name="T31" fmla="*/ 302 h 605"/>
                <a:gd name="T32" fmla="*/ 515 w 1472"/>
                <a:gd name="T33" fmla="*/ 302 h 605"/>
                <a:gd name="T34" fmla="*/ 595 w 1472"/>
                <a:gd name="T35" fmla="*/ 322 h 605"/>
                <a:gd name="T36" fmla="*/ 440 w 1472"/>
                <a:gd name="T37" fmla="*/ 467 h 605"/>
                <a:gd name="T38" fmla="*/ 515 w 1472"/>
                <a:gd name="T39" fmla="*/ 25 h 605"/>
                <a:gd name="T40" fmla="*/ 427 w 1472"/>
                <a:gd name="T41" fmla="*/ 157 h 605"/>
                <a:gd name="T42" fmla="*/ 273 w 1472"/>
                <a:gd name="T43" fmla="*/ 467 h 605"/>
                <a:gd name="T44" fmla="*/ 253 w 1472"/>
                <a:gd name="T45" fmla="*/ 322 h 605"/>
                <a:gd name="T46" fmla="*/ 253 w 1472"/>
                <a:gd name="T47" fmla="*/ 322 h 605"/>
                <a:gd name="T48" fmla="*/ 253 w 1472"/>
                <a:gd name="T49" fmla="*/ 467 h 605"/>
                <a:gd name="T50" fmla="*/ 234 w 1472"/>
                <a:gd name="T51" fmla="*/ 322 h 605"/>
                <a:gd name="T52" fmla="*/ 49 w 1472"/>
                <a:gd name="T53" fmla="*/ 176 h 605"/>
                <a:gd name="T54" fmla="*/ 49 w 1472"/>
                <a:gd name="T55" fmla="*/ 176 h 605"/>
                <a:gd name="T56" fmla="*/ 211 w 1472"/>
                <a:gd name="T57" fmla="*/ 157 h 605"/>
                <a:gd name="T58" fmla="*/ 310 w 1472"/>
                <a:gd name="T59" fmla="*/ 23 h 605"/>
                <a:gd name="T60" fmla="*/ 213 w 1472"/>
                <a:gd name="T61" fmla="*/ 22 h 605"/>
                <a:gd name="T62" fmla="*/ 234 w 1472"/>
                <a:gd name="T63" fmla="*/ 176 h 605"/>
                <a:gd name="T64" fmla="*/ 797 w 1472"/>
                <a:gd name="T65" fmla="*/ 176 h 605"/>
                <a:gd name="T66" fmla="*/ 629 w 1472"/>
                <a:gd name="T67" fmla="*/ 26 h 605"/>
                <a:gd name="T68" fmla="*/ 720 w 1472"/>
                <a:gd name="T69" fmla="*/ 157 h 605"/>
                <a:gd name="T70" fmla="*/ 923 w 1472"/>
                <a:gd name="T71" fmla="*/ 29 h 605"/>
                <a:gd name="T72" fmla="*/ 1026 w 1472"/>
                <a:gd name="T73" fmla="*/ 30 h 605"/>
                <a:gd name="T74" fmla="*/ 954 w 1472"/>
                <a:gd name="T75" fmla="*/ 157 h 605"/>
                <a:gd name="T76" fmla="*/ 1126 w 1472"/>
                <a:gd name="T77" fmla="*/ 302 h 605"/>
                <a:gd name="T78" fmla="*/ 1022 w 1472"/>
                <a:gd name="T79" fmla="*/ 176 h 605"/>
                <a:gd name="T80" fmla="*/ 1188 w 1472"/>
                <a:gd name="T81" fmla="*/ 176 h 605"/>
                <a:gd name="T82" fmla="*/ 954 w 1472"/>
                <a:gd name="T83" fmla="*/ 428 h 605"/>
                <a:gd name="T84" fmla="*/ 1099 w 1472"/>
                <a:gd name="T85" fmla="*/ 448 h 605"/>
                <a:gd name="T86" fmla="*/ 954 w 1472"/>
                <a:gd name="T87" fmla="*/ 448 h 605"/>
                <a:gd name="T88" fmla="*/ 817 w 1472"/>
                <a:gd name="T89" fmla="*/ 176 h 605"/>
                <a:gd name="T90" fmla="*/ 954 w 1472"/>
                <a:gd name="T91" fmla="*/ 302 h 605"/>
                <a:gd name="T92" fmla="*/ 958 w 1472"/>
                <a:gd name="T93" fmla="*/ 322 h 605"/>
                <a:gd name="T94" fmla="*/ 779 w 1472"/>
                <a:gd name="T95" fmla="*/ 448 h 605"/>
                <a:gd name="T96" fmla="*/ 1126 w 1472"/>
                <a:gd name="T97" fmla="*/ 31 h 605"/>
                <a:gd name="T98" fmla="*/ 1225 w 1472"/>
                <a:gd name="T99" fmla="*/ 63 h 605"/>
                <a:gd name="T100" fmla="*/ 1084 w 1472"/>
                <a:gd name="T101" fmla="*/ 157 h 605"/>
                <a:gd name="T102" fmla="*/ 1046 w 1472"/>
                <a:gd name="T103" fmla="*/ 30 h 605"/>
                <a:gd name="T104" fmla="*/ 1225 w 1472"/>
                <a:gd name="T105" fmla="*/ 13 h 605"/>
                <a:gd name="T106" fmla="*/ 1022 w 1472"/>
                <a:gd name="T107" fmla="*/ 11 h 605"/>
                <a:gd name="T108" fmla="*/ 720 w 1472"/>
                <a:gd name="T109" fmla="*/ 8 h 605"/>
                <a:gd name="T110" fmla="*/ 12 w 1472"/>
                <a:gd name="T111" fmla="*/ 0 h 605"/>
                <a:gd name="T112" fmla="*/ 100 w 1472"/>
                <a:gd name="T113" fmla="*/ 596 h 605"/>
                <a:gd name="T114" fmla="*/ 515 w 1472"/>
                <a:gd name="T115" fmla="*/ 605 h 605"/>
                <a:gd name="T116" fmla="*/ 988 w 1472"/>
                <a:gd name="T117" fmla="*/ 605 h 605"/>
                <a:gd name="T118" fmla="*/ 1178 w 1472"/>
                <a:gd name="T119" fmla="*/ 605 h 605"/>
                <a:gd name="T120" fmla="*/ 1225 w 1472"/>
                <a:gd name="T121" fmla="*/ 605 h 605"/>
                <a:gd name="T122" fmla="*/ 1464 w 1472"/>
                <a:gd name="T123" fmla="*/ 41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2" h="605">
                  <a:moveTo>
                    <a:pt x="1395" y="157"/>
                  </a:moveTo>
                  <a:lnTo>
                    <a:pt x="1215" y="157"/>
                  </a:lnTo>
                  <a:lnTo>
                    <a:pt x="1225" y="126"/>
                  </a:lnTo>
                  <a:lnTo>
                    <a:pt x="1255" y="33"/>
                  </a:lnTo>
                  <a:lnTo>
                    <a:pt x="1330" y="33"/>
                  </a:lnTo>
                  <a:lnTo>
                    <a:pt x="1446" y="35"/>
                  </a:lnTo>
                  <a:lnTo>
                    <a:pt x="1395" y="157"/>
                  </a:lnTo>
                  <a:close/>
                  <a:moveTo>
                    <a:pt x="1335" y="302"/>
                  </a:moveTo>
                  <a:lnTo>
                    <a:pt x="1167" y="302"/>
                  </a:lnTo>
                  <a:lnTo>
                    <a:pt x="1178" y="271"/>
                  </a:lnTo>
                  <a:lnTo>
                    <a:pt x="1208" y="176"/>
                  </a:lnTo>
                  <a:lnTo>
                    <a:pt x="1225" y="176"/>
                  </a:lnTo>
                  <a:lnTo>
                    <a:pt x="1330" y="176"/>
                  </a:lnTo>
                  <a:lnTo>
                    <a:pt x="1387" y="176"/>
                  </a:lnTo>
                  <a:lnTo>
                    <a:pt x="1335" y="302"/>
                  </a:lnTo>
                  <a:close/>
                  <a:moveTo>
                    <a:pt x="1274" y="448"/>
                  </a:moveTo>
                  <a:lnTo>
                    <a:pt x="1120" y="448"/>
                  </a:lnTo>
                  <a:lnTo>
                    <a:pt x="1126" y="429"/>
                  </a:lnTo>
                  <a:lnTo>
                    <a:pt x="1161" y="322"/>
                  </a:lnTo>
                  <a:lnTo>
                    <a:pt x="1178" y="322"/>
                  </a:lnTo>
                  <a:lnTo>
                    <a:pt x="1225" y="322"/>
                  </a:lnTo>
                  <a:lnTo>
                    <a:pt x="1326" y="322"/>
                  </a:lnTo>
                  <a:lnTo>
                    <a:pt x="1274" y="448"/>
                  </a:lnTo>
                  <a:close/>
                  <a:moveTo>
                    <a:pt x="1225" y="566"/>
                  </a:moveTo>
                  <a:lnTo>
                    <a:pt x="1217" y="585"/>
                  </a:lnTo>
                  <a:lnTo>
                    <a:pt x="1075" y="585"/>
                  </a:lnTo>
                  <a:lnTo>
                    <a:pt x="1084" y="557"/>
                  </a:lnTo>
                  <a:lnTo>
                    <a:pt x="1113" y="467"/>
                  </a:lnTo>
                  <a:lnTo>
                    <a:pt x="1126" y="467"/>
                  </a:lnTo>
                  <a:lnTo>
                    <a:pt x="1178" y="467"/>
                  </a:lnTo>
                  <a:lnTo>
                    <a:pt x="1225" y="467"/>
                  </a:lnTo>
                  <a:lnTo>
                    <a:pt x="1266" y="467"/>
                  </a:lnTo>
                  <a:lnTo>
                    <a:pt x="1225" y="566"/>
                  </a:lnTo>
                  <a:close/>
                  <a:moveTo>
                    <a:pt x="1022" y="585"/>
                  </a:moveTo>
                  <a:lnTo>
                    <a:pt x="917" y="585"/>
                  </a:lnTo>
                  <a:lnTo>
                    <a:pt x="923" y="559"/>
                  </a:lnTo>
                  <a:lnTo>
                    <a:pt x="944" y="467"/>
                  </a:lnTo>
                  <a:lnTo>
                    <a:pt x="954" y="467"/>
                  </a:lnTo>
                  <a:lnTo>
                    <a:pt x="988" y="467"/>
                  </a:lnTo>
                  <a:lnTo>
                    <a:pt x="1022" y="467"/>
                  </a:lnTo>
                  <a:lnTo>
                    <a:pt x="1084" y="467"/>
                  </a:lnTo>
                  <a:lnTo>
                    <a:pt x="1093" y="467"/>
                  </a:lnTo>
                  <a:lnTo>
                    <a:pt x="1084" y="495"/>
                  </a:lnTo>
                  <a:lnTo>
                    <a:pt x="1054" y="585"/>
                  </a:lnTo>
                  <a:lnTo>
                    <a:pt x="1022" y="585"/>
                  </a:lnTo>
                  <a:close/>
                  <a:moveTo>
                    <a:pt x="759" y="585"/>
                  </a:moveTo>
                  <a:lnTo>
                    <a:pt x="776" y="467"/>
                  </a:lnTo>
                  <a:lnTo>
                    <a:pt x="924" y="467"/>
                  </a:lnTo>
                  <a:lnTo>
                    <a:pt x="923" y="474"/>
                  </a:lnTo>
                  <a:lnTo>
                    <a:pt x="897" y="585"/>
                  </a:lnTo>
                  <a:lnTo>
                    <a:pt x="759" y="585"/>
                  </a:lnTo>
                  <a:close/>
                  <a:moveTo>
                    <a:pt x="720" y="448"/>
                  </a:moveTo>
                  <a:lnTo>
                    <a:pt x="609" y="448"/>
                  </a:lnTo>
                  <a:lnTo>
                    <a:pt x="615" y="322"/>
                  </a:lnTo>
                  <a:lnTo>
                    <a:pt x="777" y="322"/>
                  </a:lnTo>
                  <a:lnTo>
                    <a:pt x="759" y="448"/>
                  </a:lnTo>
                  <a:lnTo>
                    <a:pt x="720" y="448"/>
                  </a:lnTo>
                  <a:close/>
                  <a:moveTo>
                    <a:pt x="740" y="585"/>
                  </a:moveTo>
                  <a:lnTo>
                    <a:pt x="602" y="585"/>
                  </a:lnTo>
                  <a:lnTo>
                    <a:pt x="608" y="467"/>
                  </a:lnTo>
                  <a:lnTo>
                    <a:pt x="756" y="467"/>
                  </a:lnTo>
                  <a:lnTo>
                    <a:pt x="740" y="585"/>
                  </a:lnTo>
                  <a:close/>
                  <a:moveTo>
                    <a:pt x="515" y="302"/>
                  </a:moveTo>
                  <a:lnTo>
                    <a:pt x="433" y="302"/>
                  </a:lnTo>
                  <a:lnTo>
                    <a:pt x="427" y="176"/>
                  </a:lnTo>
                  <a:lnTo>
                    <a:pt x="602" y="176"/>
                  </a:lnTo>
                  <a:lnTo>
                    <a:pt x="596" y="302"/>
                  </a:lnTo>
                  <a:lnTo>
                    <a:pt x="515" y="302"/>
                  </a:lnTo>
                  <a:close/>
                  <a:moveTo>
                    <a:pt x="589" y="448"/>
                  </a:moveTo>
                  <a:lnTo>
                    <a:pt x="439" y="448"/>
                  </a:lnTo>
                  <a:lnTo>
                    <a:pt x="434" y="322"/>
                  </a:lnTo>
                  <a:lnTo>
                    <a:pt x="595" y="322"/>
                  </a:lnTo>
                  <a:lnTo>
                    <a:pt x="589" y="448"/>
                  </a:lnTo>
                  <a:close/>
                  <a:moveTo>
                    <a:pt x="583" y="585"/>
                  </a:moveTo>
                  <a:lnTo>
                    <a:pt x="445" y="585"/>
                  </a:lnTo>
                  <a:lnTo>
                    <a:pt x="440" y="467"/>
                  </a:lnTo>
                  <a:lnTo>
                    <a:pt x="588" y="467"/>
                  </a:lnTo>
                  <a:lnTo>
                    <a:pt x="583" y="585"/>
                  </a:lnTo>
                  <a:close/>
                  <a:moveTo>
                    <a:pt x="421" y="24"/>
                  </a:moveTo>
                  <a:lnTo>
                    <a:pt x="515" y="25"/>
                  </a:lnTo>
                  <a:lnTo>
                    <a:pt x="610" y="26"/>
                  </a:lnTo>
                  <a:lnTo>
                    <a:pt x="603" y="157"/>
                  </a:lnTo>
                  <a:lnTo>
                    <a:pt x="515" y="157"/>
                  </a:lnTo>
                  <a:lnTo>
                    <a:pt x="427" y="157"/>
                  </a:lnTo>
                  <a:lnTo>
                    <a:pt x="421" y="24"/>
                  </a:lnTo>
                  <a:close/>
                  <a:moveTo>
                    <a:pt x="310" y="585"/>
                  </a:moveTo>
                  <a:lnTo>
                    <a:pt x="288" y="585"/>
                  </a:lnTo>
                  <a:lnTo>
                    <a:pt x="273" y="467"/>
                  </a:lnTo>
                  <a:lnTo>
                    <a:pt x="421" y="467"/>
                  </a:lnTo>
                  <a:lnTo>
                    <a:pt x="426" y="585"/>
                  </a:lnTo>
                  <a:lnTo>
                    <a:pt x="310" y="585"/>
                  </a:lnTo>
                  <a:close/>
                  <a:moveTo>
                    <a:pt x="253" y="322"/>
                  </a:moveTo>
                  <a:lnTo>
                    <a:pt x="414" y="322"/>
                  </a:lnTo>
                  <a:lnTo>
                    <a:pt x="420" y="448"/>
                  </a:lnTo>
                  <a:lnTo>
                    <a:pt x="270" y="448"/>
                  </a:lnTo>
                  <a:lnTo>
                    <a:pt x="253" y="322"/>
                  </a:lnTo>
                  <a:close/>
                  <a:moveTo>
                    <a:pt x="118" y="585"/>
                  </a:moveTo>
                  <a:lnTo>
                    <a:pt x="117" y="577"/>
                  </a:lnTo>
                  <a:lnTo>
                    <a:pt x="98" y="467"/>
                  </a:lnTo>
                  <a:lnTo>
                    <a:pt x="253" y="467"/>
                  </a:lnTo>
                  <a:lnTo>
                    <a:pt x="269" y="585"/>
                  </a:lnTo>
                  <a:lnTo>
                    <a:pt x="118" y="585"/>
                  </a:lnTo>
                  <a:close/>
                  <a:moveTo>
                    <a:pt x="73" y="322"/>
                  </a:moveTo>
                  <a:lnTo>
                    <a:pt x="234" y="322"/>
                  </a:lnTo>
                  <a:lnTo>
                    <a:pt x="250" y="448"/>
                  </a:lnTo>
                  <a:lnTo>
                    <a:pt x="95" y="448"/>
                  </a:lnTo>
                  <a:lnTo>
                    <a:pt x="73" y="322"/>
                  </a:lnTo>
                  <a:close/>
                  <a:moveTo>
                    <a:pt x="49" y="176"/>
                  </a:moveTo>
                  <a:lnTo>
                    <a:pt x="214" y="176"/>
                  </a:lnTo>
                  <a:lnTo>
                    <a:pt x="231" y="302"/>
                  </a:lnTo>
                  <a:lnTo>
                    <a:pt x="70" y="302"/>
                  </a:lnTo>
                  <a:lnTo>
                    <a:pt x="49" y="176"/>
                  </a:lnTo>
                  <a:close/>
                  <a:moveTo>
                    <a:pt x="22" y="20"/>
                  </a:moveTo>
                  <a:lnTo>
                    <a:pt x="117" y="21"/>
                  </a:lnTo>
                  <a:lnTo>
                    <a:pt x="193" y="21"/>
                  </a:lnTo>
                  <a:lnTo>
                    <a:pt x="211" y="157"/>
                  </a:lnTo>
                  <a:lnTo>
                    <a:pt x="117" y="157"/>
                  </a:lnTo>
                  <a:lnTo>
                    <a:pt x="45" y="157"/>
                  </a:lnTo>
                  <a:lnTo>
                    <a:pt x="22" y="20"/>
                  </a:lnTo>
                  <a:close/>
                  <a:moveTo>
                    <a:pt x="310" y="23"/>
                  </a:moveTo>
                  <a:lnTo>
                    <a:pt x="401" y="24"/>
                  </a:lnTo>
                  <a:lnTo>
                    <a:pt x="407" y="157"/>
                  </a:lnTo>
                  <a:lnTo>
                    <a:pt x="231" y="157"/>
                  </a:lnTo>
                  <a:lnTo>
                    <a:pt x="213" y="22"/>
                  </a:lnTo>
                  <a:lnTo>
                    <a:pt x="310" y="23"/>
                  </a:lnTo>
                  <a:close/>
                  <a:moveTo>
                    <a:pt x="413" y="302"/>
                  </a:moveTo>
                  <a:lnTo>
                    <a:pt x="250" y="302"/>
                  </a:lnTo>
                  <a:lnTo>
                    <a:pt x="234" y="176"/>
                  </a:lnTo>
                  <a:lnTo>
                    <a:pt x="408" y="176"/>
                  </a:lnTo>
                  <a:lnTo>
                    <a:pt x="413" y="302"/>
                  </a:lnTo>
                  <a:close/>
                  <a:moveTo>
                    <a:pt x="622" y="176"/>
                  </a:moveTo>
                  <a:lnTo>
                    <a:pt x="797" y="176"/>
                  </a:lnTo>
                  <a:lnTo>
                    <a:pt x="779" y="302"/>
                  </a:lnTo>
                  <a:lnTo>
                    <a:pt x="616" y="302"/>
                  </a:lnTo>
                  <a:lnTo>
                    <a:pt x="622" y="176"/>
                  </a:lnTo>
                  <a:close/>
                  <a:moveTo>
                    <a:pt x="629" y="26"/>
                  </a:moveTo>
                  <a:lnTo>
                    <a:pt x="720" y="27"/>
                  </a:lnTo>
                  <a:lnTo>
                    <a:pt x="818" y="28"/>
                  </a:lnTo>
                  <a:lnTo>
                    <a:pt x="800" y="157"/>
                  </a:lnTo>
                  <a:lnTo>
                    <a:pt x="720" y="157"/>
                  </a:lnTo>
                  <a:lnTo>
                    <a:pt x="623" y="157"/>
                  </a:lnTo>
                  <a:lnTo>
                    <a:pt x="629" y="26"/>
                  </a:lnTo>
                  <a:close/>
                  <a:moveTo>
                    <a:pt x="838" y="28"/>
                  </a:moveTo>
                  <a:lnTo>
                    <a:pt x="923" y="29"/>
                  </a:lnTo>
                  <a:lnTo>
                    <a:pt x="954" y="30"/>
                  </a:lnTo>
                  <a:lnTo>
                    <a:pt x="988" y="30"/>
                  </a:lnTo>
                  <a:lnTo>
                    <a:pt x="1022" y="30"/>
                  </a:lnTo>
                  <a:lnTo>
                    <a:pt x="1026" y="30"/>
                  </a:lnTo>
                  <a:lnTo>
                    <a:pt x="1022" y="51"/>
                  </a:lnTo>
                  <a:lnTo>
                    <a:pt x="997" y="157"/>
                  </a:lnTo>
                  <a:lnTo>
                    <a:pt x="988" y="157"/>
                  </a:lnTo>
                  <a:lnTo>
                    <a:pt x="954" y="157"/>
                  </a:lnTo>
                  <a:lnTo>
                    <a:pt x="923" y="157"/>
                  </a:lnTo>
                  <a:lnTo>
                    <a:pt x="819" y="157"/>
                  </a:lnTo>
                  <a:lnTo>
                    <a:pt x="838" y="28"/>
                  </a:lnTo>
                  <a:close/>
                  <a:moveTo>
                    <a:pt x="1126" y="302"/>
                  </a:moveTo>
                  <a:lnTo>
                    <a:pt x="983" y="302"/>
                  </a:lnTo>
                  <a:lnTo>
                    <a:pt x="988" y="282"/>
                  </a:lnTo>
                  <a:lnTo>
                    <a:pt x="1012" y="176"/>
                  </a:lnTo>
                  <a:lnTo>
                    <a:pt x="1022" y="176"/>
                  </a:lnTo>
                  <a:lnTo>
                    <a:pt x="1084" y="176"/>
                  </a:lnTo>
                  <a:lnTo>
                    <a:pt x="1126" y="176"/>
                  </a:lnTo>
                  <a:lnTo>
                    <a:pt x="1178" y="176"/>
                  </a:lnTo>
                  <a:lnTo>
                    <a:pt x="1188" y="176"/>
                  </a:lnTo>
                  <a:lnTo>
                    <a:pt x="1178" y="208"/>
                  </a:lnTo>
                  <a:lnTo>
                    <a:pt x="1147" y="302"/>
                  </a:lnTo>
                  <a:lnTo>
                    <a:pt x="1126" y="302"/>
                  </a:lnTo>
                  <a:close/>
                  <a:moveTo>
                    <a:pt x="954" y="428"/>
                  </a:moveTo>
                  <a:lnTo>
                    <a:pt x="978" y="322"/>
                  </a:lnTo>
                  <a:lnTo>
                    <a:pt x="1140" y="322"/>
                  </a:lnTo>
                  <a:lnTo>
                    <a:pt x="1126" y="366"/>
                  </a:lnTo>
                  <a:lnTo>
                    <a:pt x="1099" y="448"/>
                  </a:lnTo>
                  <a:lnTo>
                    <a:pt x="1084" y="448"/>
                  </a:lnTo>
                  <a:lnTo>
                    <a:pt x="1022" y="448"/>
                  </a:lnTo>
                  <a:lnTo>
                    <a:pt x="988" y="448"/>
                  </a:lnTo>
                  <a:lnTo>
                    <a:pt x="954" y="448"/>
                  </a:lnTo>
                  <a:lnTo>
                    <a:pt x="949" y="448"/>
                  </a:lnTo>
                  <a:lnTo>
                    <a:pt x="954" y="428"/>
                  </a:lnTo>
                  <a:close/>
                  <a:moveTo>
                    <a:pt x="799" y="302"/>
                  </a:moveTo>
                  <a:lnTo>
                    <a:pt x="817" y="176"/>
                  </a:lnTo>
                  <a:lnTo>
                    <a:pt x="992" y="176"/>
                  </a:lnTo>
                  <a:lnTo>
                    <a:pt x="988" y="197"/>
                  </a:lnTo>
                  <a:lnTo>
                    <a:pt x="963" y="302"/>
                  </a:lnTo>
                  <a:lnTo>
                    <a:pt x="954" y="302"/>
                  </a:lnTo>
                  <a:lnTo>
                    <a:pt x="923" y="302"/>
                  </a:lnTo>
                  <a:lnTo>
                    <a:pt x="799" y="302"/>
                  </a:lnTo>
                  <a:close/>
                  <a:moveTo>
                    <a:pt x="923" y="322"/>
                  </a:moveTo>
                  <a:lnTo>
                    <a:pt x="958" y="322"/>
                  </a:lnTo>
                  <a:lnTo>
                    <a:pt x="954" y="342"/>
                  </a:lnTo>
                  <a:lnTo>
                    <a:pt x="929" y="448"/>
                  </a:lnTo>
                  <a:lnTo>
                    <a:pt x="923" y="448"/>
                  </a:lnTo>
                  <a:lnTo>
                    <a:pt x="779" y="448"/>
                  </a:lnTo>
                  <a:lnTo>
                    <a:pt x="796" y="322"/>
                  </a:lnTo>
                  <a:lnTo>
                    <a:pt x="923" y="322"/>
                  </a:lnTo>
                  <a:close/>
                  <a:moveTo>
                    <a:pt x="1084" y="31"/>
                  </a:moveTo>
                  <a:lnTo>
                    <a:pt x="1126" y="31"/>
                  </a:lnTo>
                  <a:lnTo>
                    <a:pt x="1178" y="32"/>
                  </a:lnTo>
                  <a:lnTo>
                    <a:pt x="1225" y="32"/>
                  </a:lnTo>
                  <a:lnTo>
                    <a:pt x="1235" y="32"/>
                  </a:lnTo>
                  <a:lnTo>
                    <a:pt x="1225" y="63"/>
                  </a:lnTo>
                  <a:lnTo>
                    <a:pt x="1194" y="157"/>
                  </a:lnTo>
                  <a:lnTo>
                    <a:pt x="1178" y="157"/>
                  </a:lnTo>
                  <a:lnTo>
                    <a:pt x="1126" y="157"/>
                  </a:lnTo>
                  <a:lnTo>
                    <a:pt x="1084" y="157"/>
                  </a:lnTo>
                  <a:lnTo>
                    <a:pt x="1022" y="157"/>
                  </a:lnTo>
                  <a:lnTo>
                    <a:pt x="1017" y="157"/>
                  </a:lnTo>
                  <a:lnTo>
                    <a:pt x="1022" y="136"/>
                  </a:lnTo>
                  <a:lnTo>
                    <a:pt x="1046" y="30"/>
                  </a:lnTo>
                  <a:lnTo>
                    <a:pt x="1084" y="31"/>
                  </a:lnTo>
                  <a:close/>
                  <a:moveTo>
                    <a:pt x="1460" y="16"/>
                  </a:moveTo>
                  <a:lnTo>
                    <a:pt x="1330" y="14"/>
                  </a:lnTo>
                  <a:lnTo>
                    <a:pt x="1225" y="13"/>
                  </a:lnTo>
                  <a:lnTo>
                    <a:pt x="1178" y="13"/>
                  </a:lnTo>
                  <a:lnTo>
                    <a:pt x="1126" y="12"/>
                  </a:lnTo>
                  <a:lnTo>
                    <a:pt x="1084" y="12"/>
                  </a:lnTo>
                  <a:lnTo>
                    <a:pt x="1022" y="11"/>
                  </a:lnTo>
                  <a:lnTo>
                    <a:pt x="988" y="11"/>
                  </a:lnTo>
                  <a:lnTo>
                    <a:pt x="954" y="10"/>
                  </a:lnTo>
                  <a:lnTo>
                    <a:pt x="923" y="10"/>
                  </a:lnTo>
                  <a:lnTo>
                    <a:pt x="720" y="8"/>
                  </a:lnTo>
                  <a:lnTo>
                    <a:pt x="515" y="6"/>
                  </a:lnTo>
                  <a:lnTo>
                    <a:pt x="310" y="3"/>
                  </a:lnTo>
                  <a:lnTo>
                    <a:pt x="117" y="1"/>
                  </a:lnTo>
                  <a:lnTo>
                    <a:pt x="12" y="0"/>
                  </a:lnTo>
                  <a:lnTo>
                    <a:pt x="12" y="0"/>
                  </a:lnTo>
                  <a:cubicBezTo>
                    <a:pt x="5" y="0"/>
                    <a:pt x="0" y="5"/>
                    <a:pt x="1" y="11"/>
                  </a:cubicBezTo>
                  <a:lnTo>
                    <a:pt x="100" y="596"/>
                  </a:lnTo>
                  <a:lnTo>
                    <a:pt x="100" y="596"/>
                  </a:lnTo>
                  <a:cubicBezTo>
                    <a:pt x="101" y="601"/>
                    <a:pt x="105" y="605"/>
                    <a:pt x="110" y="605"/>
                  </a:cubicBezTo>
                  <a:lnTo>
                    <a:pt x="117" y="605"/>
                  </a:lnTo>
                  <a:lnTo>
                    <a:pt x="310" y="605"/>
                  </a:lnTo>
                  <a:lnTo>
                    <a:pt x="515" y="605"/>
                  </a:lnTo>
                  <a:lnTo>
                    <a:pt x="720" y="605"/>
                  </a:lnTo>
                  <a:lnTo>
                    <a:pt x="923" y="605"/>
                  </a:lnTo>
                  <a:lnTo>
                    <a:pt x="954" y="605"/>
                  </a:lnTo>
                  <a:lnTo>
                    <a:pt x="988" y="605"/>
                  </a:lnTo>
                  <a:lnTo>
                    <a:pt x="1022" y="605"/>
                  </a:lnTo>
                  <a:lnTo>
                    <a:pt x="1084" y="605"/>
                  </a:lnTo>
                  <a:lnTo>
                    <a:pt x="1126" y="605"/>
                  </a:lnTo>
                  <a:lnTo>
                    <a:pt x="1178" y="605"/>
                  </a:lnTo>
                  <a:lnTo>
                    <a:pt x="1210" y="605"/>
                  </a:lnTo>
                  <a:lnTo>
                    <a:pt x="1210" y="605"/>
                  </a:lnTo>
                  <a:lnTo>
                    <a:pt x="1223" y="605"/>
                  </a:lnTo>
                  <a:cubicBezTo>
                    <a:pt x="1224" y="605"/>
                    <a:pt x="1224" y="605"/>
                    <a:pt x="1225" y="605"/>
                  </a:cubicBezTo>
                  <a:cubicBezTo>
                    <a:pt x="1228" y="604"/>
                    <a:pt x="1231" y="602"/>
                    <a:pt x="1232" y="599"/>
                  </a:cubicBezTo>
                  <a:lnTo>
                    <a:pt x="1330" y="363"/>
                  </a:lnTo>
                  <a:lnTo>
                    <a:pt x="1464" y="41"/>
                  </a:lnTo>
                  <a:lnTo>
                    <a:pt x="1464" y="41"/>
                  </a:lnTo>
                  <a:lnTo>
                    <a:pt x="1469" y="29"/>
                  </a:lnTo>
                  <a:cubicBezTo>
                    <a:pt x="1472" y="23"/>
                    <a:pt x="1467" y="16"/>
                    <a:pt x="1460" y="16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pic>
        <p:nvPicPr>
          <p:cNvPr id="216" name="Picture 215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2B903E33-DD3A-BFD6-3A31-C40BAF53A15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809" b="93359" l="10000" r="90000">
                        <a14:foregroundMark x1="23537" y1="9961" x2="25488" y2="11230"/>
                        <a14:foregroundMark x1="16341" y1="5859" x2="18780" y2="9668"/>
                        <a14:foregroundMark x1="20000" y1="4883" x2="21341" y2="9961"/>
                        <a14:foregroundMark x1="49268" y1="3809" x2="54390" y2="5859"/>
                        <a14:foregroundMark x1="45000" y1="15625" x2="59756" y2="17188"/>
                        <a14:foregroundMark x1="59756" y1="13184" x2="62439" y2="24902"/>
                        <a14:foregroundMark x1="62439" y1="24902" x2="46341" y2="20313"/>
                        <a14:foregroundMark x1="46341" y1="20313" x2="53049" y2="18262"/>
                        <a14:foregroundMark x1="60000" y1="12891" x2="62073" y2="19141"/>
                        <a14:foregroundMark x1="58049" y1="12598" x2="64024" y2="18848"/>
                        <a14:foregroundMark x1="47073" y1="12695" x2="49756" y2="20996"/>
                        <a14:foregroundMark x1="48902" y1="29297" x2="46707" y2="37109"/>
                        <a14:foregroundMark x1="57439" y1="30957" x2="58171" y2="36621"/>
                        <a14:foregroundMark x1="38293" y1="62988" x2="36829" y2="67090"/>
                        <a14:foregroundMark x1="53659" y1="73828" x2="56341" y2="93359"/>
                        <a14:foregroundMark x1="56341" y1="93359" x2="51341" y2="896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0465" y="1944870"/>
            <a:ext cx="3600095" cy="4495729"/>
          </a:xfrm>
          <a:prstGeom prst="rect">
            <a:avLst/>
          </a:prstGeom>
        </p:spPr>
      </p:pic>
      <p:sp>
        <p:nvSpPr>
          <p:cNvPr id="398" name="Oval 397">
            <a:extLst>
              <a:ext uri="{FF2B5EF4-FFF2-40B4-BE49-F238E27FC236}">
                <a16:creationId xmlns:a16="http://schemas.microsoft.com/office/drawing/2014/main" id="{969F4AD0-7715-91A0-591D-3795F0D6FDCE}"/>
              </a:ext>
            </a:extLst>
          </p:cNvPr>
          <p:cNvSpPr/>
          <p:nvPr/>
        </p:nvSpPr>
        <p:spPr>
          <a:xfrm>
            <a:off x="4661562" y="1654499"/>
            <a:ext cx="2488905" cy="2561028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397" name="Picture 396" descr="A picture containing light, dark&#10;&#10;Description automatically generated">
            <a:extLst>
              <a:ext uri="{FF2B5EF4-FFF2-40B4-BE49-F238E27FC236}">
                <a16:creationId xmlns:a16="http://schemas.microsoft.com/office/drawing/2014/main" id="{E316FA0A-CB26-8360-73B4-F6BA7B001327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56" t="3713" r="24251"/>
          <a:stretch/>
        </p:blipFill>
        <p:spPr>
          <a:xfrm>
            <a:off x="5004169" y="1688296"/>
            <a:ext cx="1719349" cy="2628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0716525"/>
      </p:ext>
    </p:extLst>
  </p:cSld>
  <p:clrMapOvr>
    <a:masterClrMapping/>
  </p:clrMapOvr>
  <p:transition spd="slow">
    <p:push dir="d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7" dur="10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8" dur="10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1" fill="hold" grpId="0" nodeType="afterEffect" p14:presetBounceEnd="60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2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1" presetID="16" presetClass="entr" presetSubtype="2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3" dur="5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2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31" presetID="2" presetClass="entr" presetSubtype="4" fill="hold" grpId="0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3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3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1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4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56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7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9" presetID="16" presetClass="entr" presetSubtype="2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6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63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65" dur="500"/>
                                            <p:tgtEl>
                                              <p:spTgt spid="3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6" fill="hold">
                          <p:stCondLst>
                            <p:cond delay="indefinite"/>
                          </p:stCondLst>
                          <p:childTnLst>
                            <p:par>
                              <p:cTn id="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4" presetID="2" presetClass="entr" presetSubtype="1" fill="hold" nodeType="after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76" dur="500" fill="hold"/>
                                            <p:tgtEl>
                                              <p:spTgt spid="20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77" dur="500" fill="hold"/>
                                            <p:tgtEl>
                                              <p:spTgt spid="20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79" presetID="2" presetClass="entr" presetSubtype="1" fill="hold" nodeType="after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81" dur="500" fill="hold"/>
                                            <p:tgtEl>
                                              <p:spTgt spid="205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82" dur="500" fill="hold"/>
                                            <p:tgtEl>
                                              <p:spTgt spid="205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8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90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2" presetID="32" presetClass="emph" presetSubtype="0" repeatCount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1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06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07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08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09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10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11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12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113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6" grpId="0" animBg="1"/>
          <p:bldP spid="197" grpId="0"/>
          <p:bldP spid="198" grpId="0" animBg="1"/>
          <p:bldP spid="202" grpId="0" animBg="1"/>
          <p:bldP spid="205" grpId="0" animBg="1"/>
          <p:bldP spid="207" grpId="0" animBg="1"/>
          <p:bldP spid="3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1" presetID="16" presetClass="entr" presetSubtype="2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3" dur="50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2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31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3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1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4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1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8" fill="hold">
                          <p:stCondLst>
                            <p:cond delay="indefinite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9" presetID="16" presetClass="entr" presetSubtype="2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6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63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65" dur="500"/>
                                            <p:tgtEl>
                                              <p:spTgt spid="3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6" fill="hold">
                          <p:stCondLst>
                            <p:cond delay="indefinite"/>
                          </p:stCondLst>
                          <p:childTnLst>
                            <p:par>
                              <p:cTn id="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4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20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0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79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05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05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3" fill="hold">
                          <p:stCondLst>
                            <p:cond delay="indefinite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8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90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2" presetID="32" presetClass="emph" presetSubtype="0" repeatCount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0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1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106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107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08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109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10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111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112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113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1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96" grpId="0" animBg="1"/>
          <p:bldP spid="197" grpId="0"/>
          <p:bldP spid="198" grpId="0" animBg="1"/>
          <p:bldP spid="202" grpId="0" animBg="1"/>
          <p:bldP spid="205" grpId="0" animBg="1"/>
          <p:bldP spid="207" grpId="0" animBg="1"/>
          <p:bldP spid="398" grpId="0" animBg="1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Rectangle: Rounded Corners 195">
            <a:extLst>
              <a:ext uri="{FF2B5EF4-FFF2-40B4-BE49-F238E27FC236}">
                <a16:creationId xmlns:a16="http://schemas.microsoft.com/office/drawing/2014/main" id="{4CB6F6C1-1BA1-CE1F-4A48-9A400179E29A}"/>
              </a:ext>
            </a:extLst>
          </p:cNvPr>
          <p:cNvSpPr/>
          <p:nvPr/>
        </p:nvSpPr>
        <p:spPr>
          <a:xfrm>
            <a:off x="704680" y="147145"/>
            <a:ext cx="10811688" cy="1463675"/>
          </a:xfrm>
          <a:custGeom>
            <a:avLst/>
            <a:gdLst>
              <a:gd name="connsiteX0" fmla="*/ 0 w 10811688"/>
              <a:gd name="connsiteY0" fmla="*/ 243951 h 1463675"/>
              <a:gd name="connsiteX1" fmla="*/ 243951 w 10811688"/>
              <a:gd name="connsiteY1" fmla="*/ 0 h 1463675"/>
              <a:gd name="connsiteX2" fmla="*/ 932203 w 10811688"/>
              <a:gd name="connsiteY2" fmla="*/ 0 h 1463675"/>
              <a:gd name="connsiteX3" fmla="*/ 1826932 w 10811688"/>
              <a:gd name="connsiteY3" fmla="*/ 0 h 1463675"/>
              <a:gd name="connsiteX4" fmla="*/ 2618422 w 10811688"/>
              <a:gd name="connsiteY4" fmla="*/ 0 h 1463675"/>
              <a:gd name="connsiteX5" fmla="*/ 2996961 w 10811688"/>
              <a:gd name="connsiteY5" fmla="*/ 0 h 1463675"/>
              <a:gd name="connsiteX6" fmla="*/ 3788451 w 10811688"/>
              <a:gd name="connsiteY6" fmla="*/ 0 h 1463675"/>
              <a:gd name="connsiteX7" fmla="*/ 4476703 w 10811688"/>
              <a:gd name="connsiteY7" fmla="*/ 0 h 1463675"/>
              <a:gd name="connsiteX8" fmla="*/ 5061718 w 10811688"/>
              <a:gd name="connsiteY8" fmla="*/ 0 h 1463675"/>
              <a:gd name="connsiteX9" fmla="*/ 5853208 w 10811688"/>
              <a:gd name="connsiteY9" fmla="*/ 0 h 1463675"/>
              <a:gd name="connsiteX10" fmla="*/ 6334985 w 10811688"/>
              <a:gd name="connsiteY10" fmla="*/ 0 h 1463675"/>
              <a:gd name="connsiteX11" fmla="*/ 7126475 w 10811688"/>
              <a:gd name="connsiteY11" fmla="*/ 0 h 1463675"/>
              <a:gd name="connsiteX12" fmla="*/ 7711490 w 10811688"/>
              <a:gd name="connsiteY12" fmla="*/ 0 h 1463675"/>
              <a:gd name="connsiteX13" fmla="*/ 8502980 w 10811688"/>
              <a:gd name="connsiteY13" fmla="*/ 0 h 1463675"/>
              <a:gd name="connsiteX14" fmla="*/ 8881519 w 10811688"/>
              <a:gd name="connsiteY14" fmla="*/ 0 h 1463675"/>
              <a:gd name="connsiteX15" fmla="*/ 9466533 w 10811688"/>
              <a:gd name="connsiteY15" fmla="*/ 0 h 1463675"/>
              <a:gd name="connsiteX16" fmla="*/ 9845072 w 10811688"/>
              <a:gd name="connsiteY16" fmla="*/ 0 h 1463675"/>
              <a:gd name="connsiteX17" fmla="*/ 10567737 w 10811688"/>
              <a:gd name="connsiteY17" fmla="*/ 0 h 1463675"/>
              <a:gd name="connsiteX18" fmla="*/ 10811688 w 10811688"/>
              <a:gd name="connsiteY18" fmla="*/ 243951 h 1463675"/>
              <a:gd name="connsiteX19" fmla="*/ 10811688 w 10811688"/>
              <a:gd name="connsiteY19" fmla="*/ 722080 h 1463675"/>
              <a:gd name="connsiteX20" fmla="*/ 10811688 w 10811688"/>
              <a:gd name="connsiteY20" fmla="*/ 1219724 h 1463675"/>
              <a:gd name="connsiteX21" fmla="*/ 10567737 w 10811688"/>
              <a:gd name="connsiteY21" fmla="*/ 1463675 h 1463675"/>
              <a:gd name="connsiteX22" fmla="*/ 9879485 w 10811688"/>
              <a:gd name="connsiteY22" fmla="*/ 1463675 h 1463675"/>
              <a:gd name="connsiteX23" fmla="*/ 9087994 w 10811688"/>
              <a:gd name="connsiteY23" fmla="*/ 1463675 h 1463675"/>
              <a:gd name="connsiteX24" fmla="*/ 8399742 w 10811688"/>
              <a:gd name="connsiteY24" fmla="*/ 1463675 h 1463675"/>
              <a:gd name="connsiteX25" fmla="*/ 7917965 w 10811688"/>
              <a:gd name="connsiteY25" fmla="*/ 1463675 h 1463675"/>
              <a:gd name="connsiteX26" fmla="*/ 7332951 w 10811688"/>
              <a:gd name="connsiteY26" fmla="*/ 1463675 h 1463675"/>
              <a:gd name="connsiteX27" fmla="*/ 6438223 w 10811688"/>
              <a:gd name="connsiteY27" fmla="*/ 1463675 h 1463675"/>
              <a:gd name="connsiteX28" fmla="*/ 5956446 w 10811688"/>
              <a:gd name="connsiteY28" fmla="*/ 1463675 h 1463675"/>
              <a:gd name="connsiteX29" fmla="*/ 5164956 w 10811688"/>
              <a:gd name="connsiteY29" fmla="*/ 1463675 h 1463675"/>
              <a:gd name="connsiteX30" fmla="*/ 4786417 w 10811688"/>
              <a:gd name="connsiteY30" fmla="*/ 1463675 h 1463675"/>
              <a:gd name="connsiteX31" fmla="*/ 4201402 w 10811688"/>
              <a:gd name="connsiteY31" fmla="*/ 1463675 h 1463675"/>
              <a:gd name="connsiteX32" fmla="*/ 3719626 w 10811688"/>
              <a:gd name="connsiteY32" fmla="*/ 1463675 h 1463675"/>
              <a:gd name="connsiteX33" fmla="*/ 3341087 w 10811688"/>
              <a:gd name="connsiteY33" fmla="*/ 1463675 h 1463675"/>
              <a:gd name="connsiteX34" fmla="*/ 2549597 w 10811688"/>
              <a:gd name="connsiteY34" fmla="*/ 1463675 h 1463675"/>
              <a:gd name="connsiteX35" fmla="*/ 1861344 w 10811688"/>
              <a:gd name="connsiteY35" fmla="*/ 1463675 h 1463675"/>
              <a:gd name="connsiteX36" fmla="*/ 1276330 w 10811688"/>
              <a:gd name="connsiteY36" fmla="*/ 1463675 h 1463675"/>
              <a:gd name="connsiteX37" fmla="*/ 243951 w 10811688"/>
              <a:gd name="connsiteY37" fmla="*/ 1463675 h 1463675"/>
              <a:gd name="connsiteX38" fmla="*/ 0 w 10811688"/>
              <a:gd name="connsiteY38" fmla="*/ 1219724 h 1463675"/>
              <a:gd name="connsiteX39" fmla="*/ 0 w 10811688"/>
              <a:gd name="connsiteY39" fmla="*/ 751353 h 1463675"/>
              <a:gd name="connsiteX40" fmla="*/ 0 w 10811688"/>
              <a:gd name="connsiteY40" fmla="*/ 243951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811688" h="1463675" fill="none" extrusionOk="0">
                <a:moveTo>
                  <a:pt x="0" y="243951"/>
                </a:moveTo>
                <a:cubicBezTo>
                  <a:pt x="-5077" y="108957"/>
                  <a:pt x="135806" y="11473"/>
                  <a:pt x="243951" y="0"/>
                </a:cubicBezTo>
                <a:cubicBezTo>
                  <a:pt x="417668" y="-13031"/>
                  <a:pt x="748949" y="33205"/>
                  <a:pt x="932203" y="0"/>
                </a:cubicBezTo>
                <a:cubicBezTo>
                  <a:pt x="1115457" y="-33205"/>
                  <a:pt x="1644867" y="-43911"/>
                  <a:pt x="1826932" y="0"/>
                </a:cubicBezTo>
                <a:cubicBezTo>
                  <a:pt x="2008997" y="43911"/>
                  <a:pt x="2251354" y="-12820"/>
                  <a:pt x="2618422" y="0"/>
                </a:cubicBezTo>
                <a:cubicBezTo>
                  <a:pt x="2985490" y="12820"/>
                  <a:pt x="2873444" y="10546"/>
                  <a:pt x="2996961" y="0"/>
                </a:cubicBezTo>
                <a:cubicBezTo>
                  <a:pt x="3120478" y="-10546"/>
                  <a:pt x="3489344" y="-30317"/>
                  <a:pt x="3788451" y="0"/>
                </a:cubicBezTo>
                <a:cubicBezTo>
                  <a:pt x="4087558" y="30317"/>
                  <a:pt x="4326928" y="25835"/>
                  <a:pt x="4476703" y="0"/>
                </a:cubicBezTo>
                <a:cubicBezTo>
                  <a:pt x="4626478" y="-25835"/>
                  <a:pt x="4835330" y="5345"/>
                  <a:pt x="5061718" y="0"/>
                </a:cubicBezTo>
                <a:cubicBezTo>
                  <a:pt x="5288106" y="-5345"/>
                  <a:pt x="5593071" y="38011"/>
                  <a:pt x="5853208" y="0"/>
                </a:cubicBezTo>
                <a:cubicBezTo>
                  <a:pt x="6113345" y="-38011"/>
                  <a:pt x="6226592" y="8026"/>
                  <a:pt x="6334985" y="0"/>
                </a:cubicBezTo>
                <a:cubicBezTo>
                  <a:pt x="6443378" y="-8026"/>
                  <a:pt x="6912842" y="20214"/>
                  <a:pt x="7126475" y="0"/>
                </a:cubicBezTo>
                <a:cubicBezTo>
                  <a:pt x="7340108" y="-20214"/>
                  <a:pt x="7426656" y="28986"/>
                  <a:pt x="7711490" y="0"/>
                </a:cubicBezTo>
                <a:cubicBezTo>
                  <a:pt x="7996324" y="-28986"/>
                  <a:pt x="8239049" y="10949"/>
                  <a:pt x="8502980" y="0"/>
                </a:cubicBezTo>
                <a:cubicBezTo>
                  <a:pt x="8766911" y="-10949"/>
                  <a:pt x="8750618" y="11320"/>
                  <a:pt x="8881519" y="0"/>
                </a:cubicBezTo>
                <a:cubicBezTo>
                  <a:pt x="9012420" y="-11320"/>
                  <a:pt x="9310656" y="-9093"/>
                  <a:pt x="9466533" y="0"/>
                </a:cubicBezTo>
                <a:cubicBezTo>
                  <a:pt x="9622410" y="9093"/>
                  <a:pt x="9728635" y="4086"/>
                  <a:pt x="9845072" y="0"/>
                </a:cubicBezTo>
                <a:cubicBezTo>
                  <a:pt x="9961509" y="-4086"/>
                  <a:pt x="10343588" y="-21996"/>
                  <a:pt x="10567737" y="0"/>
                </a:cubicBezTo>
                <a:cubicBezTo>
                  <a:pt x="10713235" y="-10493"/>
                  <a:pt x="10794859" y="101507"/>
                  <a:pt x="10811688" y="243951"/>
                </a:cubicBezTo>
                <a:cubicBezTo>
                  <a:pt x="10835065" y="425324"/>
                  <a:pt x="10790652" y="524950"/>
                  <a:pt x="10811688" y="722080"/>
                </a:cubicBezTo>
                <a:cubicBezTo>
                  <a:pt x="10832724" y="919210"/>
                  <a:pt x="10833621" y="1086661"/>
                  <a:pt x="10811688" y="1219724"/>
                </a:cubicBezTo>
                <a:cubicBezTo>
                  <a:pt x="10796430" y="1364745"/>
                  <a:pt x="10694873" y="1472811"/>
                  <a:pt x="10567737" y="1463675"/>
                </a:cubicBezTo>
                <a:cubicBezTo>
                  <a:pt x="10295238" y="1450277"/>
                  <a:pt x="10069796" y="1488924"/>
                  <a:pt x="9879485" y="1463675"/>
                </a:cubicBezTo>
                <a:cubicBezTo>
                  <a:pt x="9689174" y="1438426"/>
                  <a:pt x="9268979" y="1446932"/>
                  <a:pt x="9087994" y="1463675"/>
                </a:cubicBezTo>
                <a:cubicBezTo>
                  <a:pt x="8907009" y="1480418"/>
                  <a:pt x="8704338" y="1448140"/>
                  <a:pt x="8399742" y="1463675"/>
                </a:cubicBezTo>
                <a:cubicBezTo>
                  <a:pt x="8095146" y="1479210"/>
                  <a:pt x="8065292" y="1472004"/>
                  <a:pt x="7917965" y="1463675"/>
                </a:cubicBezTo>
                <a:cubicBezTo>
                  <a:pt x="7770638" y="1455346"/>
                  <a:pt x="7597616" y="1438676"/>
                  <a:pt x="7332951" y="1463675"/>
                </a:cubicBezTo>
                <a:cubicBezTo>
                  <a:pt x="7068286" y="1488674"/>
                  <a:pt x="6710787" y="1494006"/>
                  <a:pt x="6438223" y="1463675"/>
                </a:cubicBezTo>
                <a:cubicBezTo>
                  <a:pt x="6165659" y="1433344"/>
                  <a:pt x="6075383" y="1455465"/>
                  <a:pt x="5956446" y="1463675"/>
                </a:cubicBezTo>
                <a:cubicBezTo>
                  <a:pt x="5837509" y="1471885"/>
                  <a:pt x="5330789" y="1498558"/>
                  <a:pt x="5164956" y="1463675"/>
                </a:cubicBezTo>
                <a:cubicBezTo>
                  <a:pt x="4999123" y="1428793"/>
                  <a:pt x="4865396" y="1454083"/>
                  <a:pt x="4786417" y="1463675"/>
                </a:cubicBezTo>
                <a:cubicBezTo>
                  <a:pt x="4707438" y="1473267"/>
                  <a:pt x="4419584" y="1447295"/>
                  <a:pt x="4201402" y="1463675"/>
                </a:cubicBezTo>
                <a:cubicBezTo>
                  <a:pt x="3983220" y="1480055"/>
                  <a:pt x="3923600" y="1464691"/>
                  <a:pt x="3719626" y="1463675"/>
                </a:cubicBezTo>
                <a:cubicBezTo>
                  <a:pt x="3515652" y="1462659"/>
                  <a:pt x="3498013" y="1474439"/>
                  <a:pt x="3341087" y="1463675"/>
                </a:cubicBezTo>
                <a:cubicBezTo>
                  <a:pt x="3184161" y="1452911"/>
                  <a:pt x="2812858" y="1492006"/>
                  <a:pt x="2549597" y="1463675"/>
                </a:cubicBezTo>
                <a:cubicBezTo>
                  <a:pt x="2286336" y="1435345"/>
                  <a:pt x="2103915" y="1487869"/>
                  <a:pt x="1861344" y="1463675"/>
                </a:cubicBezTo>
                <a:cubicBezTo>
                  <a:pt x="1618773" y="1439481"/>
                  <a:pt x="1503069" y="1458763"/>
                  <a:pt x="1276330" y="1463675"/>
                </a:cubicBezTo>
                <a:cubicBezTo>
                  <a:pt x="1049591" y="1468587"/>
                  <a:pt x="661231" y="1469854"/>
                  <a:pt x="243951" y="1463675"/>
                </a:cubicBezTo>
                <a:cubicBezTo>
                  <a:pt x="125713" y="1473752"/>
                  <a:pt x="4031" y="1370407"/>
                  <a:pt x="0" y="1219724"/>
                </a:cubicBezTo>
                <a:cubicBezTo>
                  <a:pt x="-11182" y="1114393"/>
                  <a:pt x="-984" y="846156"/>
                  <a:pt x="0" y="751353"/>
                </a:cubicBezTo>
                <a:cubicBezTo>
                  <a:pt x="984" y="656550"/>
                  <a:pt x="-4231" y="484188"/>
                  <a:pt x="0" y="243951"/>
                </a:cubicBezTo>
                <a:close/>
              </a:path>
              <a:path w="10811688" h="1463675" stroke="0" extrusionOk="0">
                <a:moveTo>
                  <a:pt x="0" y="243951"/>
                </a:moveTo>
                <a:cubicBezTo>
                  <a:pt x="-3968" y="111807"/>
                  <a:pt x="114223" y="-1205"/>
                  <a:pt x="243951" y="0"/>
                </a:cubicBezTo>
                <a:cubicBezTo>
                  <a:pt x="580023" y="14149"/>
                  <a:pt x="615981" y="-7346"/>
                  <a:pt x="932203" y="0"/>
                </a:cubicBezTo>
                <a:cubicBezTo>
                  <a:pt x="1248425" y="7346"/>
                  <a:pt x="1295074" y="-22188"/>
                  <a:pt x="1413980" y="0"/>
                </a:cubicBezTo>
                <a:cubicBezTo>
                  <a:pt x="1532886" y="22188"/>
                  <a:pt x="1753243" y="29065"/>
                  <a:pt x="1998995" y="0"/>
                </a:cubicBezTo>
                <a:cubicBezTo>
                  <a:pt x="2244747" y="-29065"/>
                  <a:pt x="2391161" y="-6548"/>
                  <a:pt x="2687247" y="0"/>
                </a:cubicBezTo>
                <a:cubicBezTo>
                  <a:pt x="2983333" y="6548"/>
                  <a:pt x="3003325" y="8081"/>
                  <a:pt x="3169024" y="0"/>
                </a:cubicBezTo>
                <a:cubicBezTo>
                  <a:pt x="3334723" y="-8081"/>
                  <a:pt x="3389161" y="1143"/>
                  <a:pt x="3547563" y="0"/>
                </a:cubicBezTo>
                <a:cubicBezTo>
                  <a:pt x="3705965" y="-1143"/>
                  <a:pt x="3844201" y="2778"/>
                  <a:pt x="4029339" y="0"/>
                </a:cubicBezTo>
                <a:cubicBezTo>
                  <a:pt x="4214477" y="-2778"/>
                  <a:pt x="4599619" y="-19283"/>
                  <a:pt x="4820829" y="0"/>
                </a:cubicBezTo>
                <a:cubicBezTo>
                  <a:pt x="5042039" y="19283"/>
                  <a:pt x="5023319" y="18839"/>
                  <a:pt x="5199368" y="0"/>
                </a:cubicBezTo>
                <a:cubicBezTo>
                  <a:pt x="5375417" y="-18839"/>
                  <a:pt x="5456841" y="-8568"/>
                  <a:pt x="5577907" y="0"/>
                </a:cubicBezTo>
                <a:cubicBezTo>
                  <a:pt x="5698973" y="8568"/>
                  <a:pt x="6005395" y="26290"/>
                  <a:pt x="6266160" y="0"/>
                </a:cubicBezTo>
                <a:cubicBezTo>
                  <a:pt x="6526925" y="-26290"/>
                  <a:pt x="6567976" y="13175"/>
                  <a:pt x="6851174" y="0"/>
                </a:cubicBezTo>
                <a:cubicBezTo>
                  <a:pt x="7134372" y="-13175"/>
                  <a:pt x="7070031" y="-15652"/>
                  <a:pt x="7229713" y="0"/>
                </a:cubicBezTo>
                <a:cubicBezTo>
                  <a:pt x="7389395" y="15652"/>
                  <a:pt x="7770479" y="16333"/>
                  <a:pt x="7917965" y="0"/>
                </a:cubicBezTo>
                <a:cubicBezTo>
                  <a:pt x="8065451" y="-16333"/>
                  <a:pt x="8126453" y="6714"/>
                  <a:pt x="8296504" y="0"/>
                </a:cubicBezTo>
                <a:cubicBezTo>
                  <a:pt x="8466555" y="-6714"/>
                  <a:pt x="8641230" y="8307"/>
                  <a:pt x="8881519" y="0"/>
                </a:cubicBezTo>
                <a:cubicBezTo>
                  <a:pt x="9121809" y="-8307"/>
                  <a:pt x="9185627" y="9972"/>
                  <a:pt x="9363295" y="0"/>
                </a:cubicBezTo>
                <a:cubicBezTo>
                  <a:pt x="9540963" y="-9972"/>
                  <a:pt x="9689056" y="-25344"/>
                  <a:pt x="9948310" y="0"/>
                </a:cubicBezTo>
                <a:cubicBezTo>
                  <a:pt x="10207565" y="25344"/>
                  <a:pt x="10302274" y="25251"/>
                  <a:pt x="10567737" y="0"/>
                </a:cubicBezTo>
                <a:cubicBezTo>
                  <a:pt x="10706315" y="11499"/>
                  <a:pt x="10798259" y="133049"/>
                  <a:pt x="10811688" y="243951"/>
                </a:cubicBezTo>
                <a:cubicBezTo>
                  <a:pt x="10812209" y="382312"/>
                  <a:pt x="10790705" y="583813"/>
                  <a:pt x="10811688" y="751353"/>
                </a:cubicBezTo>
                <a:cubicBezTo>
                  <a:pt x="10832671" y="918893"/>
                  <a:pt x="10817987" y="1058942"/>
                  <a:pt x="10811688" y="1219724"/>
                </a:cubicBezTo>
                <a:cubicBezTo>
                  <a:pt x="10788390" y="1366061"/>
                  <a:pt x="10678710" y="1455463"/>
                  <a:pt x="10567737" y="1463675"/>
                </a:cubicBezTo>
                <a:cubicBezTo>
                  <a:pt x="10262948" y="1446217"/>
                  <a:pt x="9882809" y="1503468"/>
                  <a:pt x="9673009" y="1463675"/>
                </a:cubicBezTo>
                <a:cubicBezTo>
                  <a:pt x="9463209" y="1423882"/>
                  <a:pt x="9230853" y="1475804"/>
                  <a:pt x="9087994" y="1463675"/>
                </a:cubicBezTo>
                <a:cubicBezTo>
                  <a:pt x="8945136" y="1451546"/>
                  <a:pt x="8743528" y="1460686"/>
                  <a:pt x="8502980" y="1463675"/>
                </a:cubicBezTo>
                <a:cubicBezTo>
                  <a:pt x="8262432" y="1466664"/>
                  <a:pt x="8062008" y="1453540"/>
                  <a:pt x="7814727" y="1463675"/>
                </a:cubicBezTo>
                <a:cubicBezTo>
                  <a:pt x="7567446" y="1473810"/>
                  <a:pt x="7381569" y="1434721"/>
                  <a:pt x="7126475" y="1463675"/>
                </a:cubicBezTo>
                <a:cubicBezTo>
                  <a:pt x="6871381" y="1492629"/>
                  <a:pt x="6736129" y="1478235"/>
                  <a:pt x="6541460" y="1463675"/>
                </a:cubicBezTo>
                <a:cubicBezTo>
                  <a:pt x="6346792" y="1449115"/>
                  <a:pt x="6178433" y="1432097"/>
                  <a:pt x="5853208" y="1463675"/>
                </a:cubicBezTo>
                <a:cubicBezTo>
                  <a:pt x="5527983" y="1495253"/>
                  <a:pt x="5402417" y="1485661"/>
                  <a:pt x="5061718" y="1463675"/>
                </a:cubicBezTo>
                <a:cubicBezTo>
                  <a:pt x="4721019" y="1441690"/>
                  <a:pt x="4871130" y="1463320"/>
                  <a:pt x="4683179" y="1463675"/>
                </a:cubicBezTo>
                <a:cubicBezTo>
                  <a:pt x="4495228" y="1464030"/>
                  <a:pt x="4298011" y="1476846"/>
                  <a:pt x="3994927" y="1463675"/>
                </a:cubicBezTo>
                <a:cubicBezTo>
                  <a:pt x="3691843" y="1450504"/>
                  <a:pt x="3509999" y="1493974"/>
                  <a:pt x="3203436" y="1463675"/>
                </a:cubicBezTo>
                <a:cubicBezTo>
                  <a:pt x="2896873" y="1433376"/>
                  <a:pt x="2846388" y="1453348"/>
                  <a:pt x="2721660" y="1463675"/>
                </a:cubicBezTo>
                <a:cubicBezTo>
                  <a:pt x="2596932" y="1474002"/>
                  <a:pt x="2258803" y="1426934"/>
                  <a:pt x="1826932" y="1463675"/>
                </a:cubicBezTo>
                <a:cubicBezTo>
                  <a:pt x="1395061" y="1500416"/>
                  <a:pt x="1425001" y="1475182"/>
                  <a:pt x="1241917" y="1463675"/>
                </a:cubicBezTo>
                <a:cubicBezTo>
                  <a:pt x="1058834" y="1452168"/>
                  <a:pt x="568401" y="1470776"/>
                  <a:pt x="243951" y="1463675"/>
                </a:cubicBezTo>
                <a:cubicBezTo>
                  <a:pt x="113192" y="1454966"/>
                  <a:pt x="16249" y="1363509"/>
                  <a:pt x="0" y="1219724"/>
                </a:cubicBezTo>
                <a:cubicBezTo>
                  <a:pt x="7601" y="1016440"/>
                  <a:pt x="20639" y="918166"/>
                  <a:pt x="0" y="731838"/>
                </a:cubicBezTo>
                <a:cubicBezTo>
                  <a:pt x="-20639" y="545510"/>
                  <a:pt x="-2787" y="435349"/>
                  <a:pt x="0" y="243951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5070404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A88D4D56-0725-8B99-DD83-45CA43017A1E}"/>
              </a:ext>
            </a:extLst>
          </p:cNvPr>
          <p:cNvSpPr txBox="1"/>
          <p:nvPr/>
        </p:nvSpPr>
        <p:spPr>
          <a:xfrm>
            <a:off x="1163451" y="295998"/>
            <a:ext cx="100931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latin typeface="UVN Da Lat" panose="03060902030302020204" pitchFamily="66" charset="0"/>
              </a:rPr>
              <a:t>	</a:t>
            </a:r>
            <a:r>
              <a:rPr lang="en-US" sz="3600" b="1"/>
              <a:t>Em hãy nêu tên và tác dụng của các bộ phận chính trong đèn học có ở hình dưới đây:</a:t>
            </a:r>
            <a:endParaRPr lang="vi-VN" sz="3600" b="1"/>
          </a:p>
        </p:txBody>
      </p:sp>
      <p:sp>
        <p:nvSpPr>
          <p:cNvPr id="198" name="Rectangle: Rounded Corners 197">
            <a:extLst>
              <a:ext uri="{FF2B5EF4-FFF2-40B4-BE49-F238E27FC236}">
                <a16:creationId xmlns:a16="http://schemas.microsoft.com/office/drawing/2014/main" id="{133B2C60-6151-7E29-3790-F8801968574A}"/>
              </a:ext>
            </a:extLst>
          </p:cNvPr>
          <p:cNvSpPr/>
          <p:nvPr/>
        </p:nvSpPr>
        <p:spPr>
          <a:xfrm>
            <a:off x="208514" y="1610820"/>
            <a:ext cx="11613443" cy="5163830"/>
          </a:xfrm>
          <a:prstGeom prst="roundRect">
            <a:avLst/>
          </a:prstGeom>
          <a:solidFill>
            <a:schemeClr val="bg1">
              <a:alpha val="7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99" name="Picture 2" descr="Đèn học sinh Sunmax SHS9016B/5W – Siêu thị Happy - SieuthiHappy.com">
            <a:extLst>
              <a:ext uri="{FF2B5EF4-FFF2-40B4-BE49-F238E27FC236}">
                <a16:creationId xmlns:a16="http://schemas.microsoft.com/office/drawing/2014/main" id="{7814EFC6-A853-1C8C-D820-217B7DBBE8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63655" y="1659322"/>
            <a:ext cx="5230893" cy="52821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01" name="Straight Arrow Connector 200">
            <a:extLst>
              <a:ext uri="{FF2B5EF4-FFF2-40B4-BE49-F238E27FC236}">
                <a16:creationId xmlns:a16="http://schemas.microsoft.com/office/drawing/2014/main" id="{70945187-A3BD-B102-F653-BAAC72E29DF0}"/>
              </a:ext>
            </a:extLst>
          </p:cNvPr>
          <p:cNvCxnSpPr>
            <a:cxnSpLocks/>
          </p:cNvCxnSpPr>
          <p:nvPr/>
        </p:nvCxnSpPr>
        <p:spPr>
          <a:xfrm>
            <a:off x="2995185" y="2374602"/>
            <a:ext cx="1040787" cy="466109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FA20BC73-8567-A917-59F1-A127893B6FBE}"/>
              </a:ext>
            </a:extLst>
          </p:cNvPr>
          <p:cNvSpPr/>
          <p:nvPr/>
        </p:nvSpPr>
        <p:spPr>
          <a:xfrm>
            <a:off x="3899887" y="2721885"/>
            <a:ext cx="3470629" cy="725653"/>
          </a:xfrm>
          <a:custGeom>
            <a:avLst/>
            <a:gdLst>
              <a:gd name="connsiteX0" fmla="*/ 0 w 3470629"/>
              <a:gd name="connsiteY0" fmla="*/ 120945 h 725653"/>
              <a:gd name="connsiteX1" fmla="*/ 120945 w 3470629"/>
              <a:gd name="connsiteY1" fmla="*/ 0 h 725653"/>
              <a:gd name="connsiteX2" fmla="*/ 734405 w 3470629"/>
              <a:gd name="connsiteY2" fmla="*/ 0 h 725653"/>
              <a:gd name="connsiteX3" fmla="*/ 1444728 w 3470629"/>
              <a:gd name="connsiteY3" fmla="*/ 0 h 725653"/>
              <a:gd name="connsiteX4" fmla="*/ 2122763 w 3470629"/>
              <a:gd name="connsiteY4" fmla="*/ 0 h 725653"/>
              <a:gd name="connsiteX5" fmla="*/ 2736224 w 3470629"/>
              <a:gd name="connsiteY5" fmla="*/ 0 h 725653"/>
              <a:gd name="connsiteX6" fmla="*/ 3349684 w 3470629"/>
              <a:gd name="connsiteY6" fmla="*/ 0 h 725653"/>
              <a:gd name="connsiteX7" fmla="*/ 3470629 w 3470629"/>
              <a:gd name="connsiteY7" fmla="*/ 120945 h 725653"/>
              <a:gd name="connsiteX8" fmla="*/ 3470629 w 3470629"/>
              <a:gd name="connsiteY8" fmla="*/ 604708 h 725653"/>
              <a:gd name="connsiteX9" fmla="*/ 3349684 w 3470629"/>
              <a:gd name="connsiteY9" fmla="*/ 725653 h 725653"/>
              <a:gd name="connsiteX10" fmla="*/ 2736224 w 3470629"/>
              <a:gd name="connsiteY10" fmla="*/ 725653 h 725653"/>
              <a:gd name="connsiteX11" fmla="*/ 2155051 w 3470629"/>
              <a:gd name="connsiteY11" fmla="*/ 725653 h 725653"/>
              <a:gd name="connsiteX12" fmla="*/ 1541590 w 3470629"/>
              <a:gd name="connsiteY12" fmla="*/ 725653 h 725653"/>
              <a:gd name="connsiteX13" fmla="*/ 960417 w 3470629"/>
              <a:gd name="connsiteY13" fmla="*/ 725653 h 725653"/>
              <a:gd name="connsiteX14" fmla="*/ 120945 w 3470629"/>
              <a:gd name="connsiteY14" fmla="*/ 725653 h 725653"/>
              <a:gd name="connsiteX15" fmla="*/ 0 w 3470629"/>
              <a:gd name="connsiteY15" fmla="*/ 604708 h 725653"/>
              <a:gd name="connsiteX16" fmla="*/ 0 w 3470629"/>
              <a:gd name="connsiteY16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70629" h="725653" fill="none" extrusionOk="0">
                <a:moveTo>
                  <a:pt x="0" y="120945"/>
                </a:moveTo>
                <a:cubicBezTo>
                  <a:pt x="-2801" y="49113"/>
                  <a:pt x="55351" y="2702"/>
                  <a:pt x="120945" y="0"/>
                </a:cubicBezTo>
                <a:cubicBezTo>
                  <a:pt x="313427" y="20209"/>
                  <a:pt x="452656" y="-28057"/>
                  <a:pt x="734405" y="0"/>
                </a:cubicBezTo>
                <a:cubicBezTo>
                  <a:pt x="1016154" y="28057"/>
                  <a:pt x="1100345" y="-31024"/>
                  <a:pt x="1444728" y="0"/>
                </a:cubicBezTo>
                <a:cubicBezTo>
                  <a:pt x="1789111" y="31024"/>
                  <a:pt x="1980391" y="9100"/>
                  <a:pt x="2122763" y="0"/>
                </a:cubicBezTo>
                <a:cubicBezTo>
                  <a:pt x="2265136" y="-9100"/>
                  <a:pt x="2488035" y="28197"/>
                  <a:pt x="2736224" y="0"/>
                </a:cubicBezTo>
                <a:cubicBezTo>
                  <a:pt x="2984413" y="-28197"/>
                  <a:pt x="3136762" y="-16593"/>
                  <a:pt x="3349684" y="0"/>
                </a:cubicBezTo>
                <a:cubicBezTo>
                  <a:pt x="3419490" y="2210"/>
                  <a:pt x="3468919" y="64247"/>
                  <a:pt x="3470629" y="120945"/>
                </a:cubicBezTo>
                <a:cubicBezTo>
                  <a:pt x="3481083" y="336395"/>
                  <a:pt x="3475870" y="443459"/>
                  <a:pt x="3470629" y="604708"/>
                </a:cubicBezTo>
                <a:cubicBezTo>
                  <a:pt x="3470186" y="676428"/>
                  <a:pt x="3412122" y="726654"/>
                  <a:pt x="3349684" y="725653"/>
                </a:cubicBezTo>
                <a:cubicBezTo>
                  <a:pt x="3093457" y="709108"/>
                  <a:pt x="2905548" y="734368"/>
                  <a:pt x="2736224" y="725653"/>
                </a:cubicBezTo>
                <a:cubicBezTo>
                  <a:pt x="2566900" y="716938"/>
                  <a:pt x="2286510" y="708197"/>
                  <a:pt x="2155051" y="725653"/>
                </a:cubicBezTo>
                <a:cubicBezTo>
                  <a:pt x="2023592" y="743109"/>
                  <a:pt x="1827242" y="732850"/>
                  <a:pt x="1541590" y="725653"/>
                </a:cubicBezTo>
                <a:cubicBezTo>
                  <a:pt x="1255938" y="718456"/>
                  <a:pt x="1205325" y="721491"/>
                  <a:pt x="960417" y="725653"/>
                </a:cubicBezTo>
                <a:cubicBezTo>
                  <a:pt x="715509" y="729815"/>
                  <a:pt x="363836" y="759843"/>
                  <a:pt x="120945" y="725653"/>
                </a:cubicBezTo>
                <a:cubicBezTo>
                  <a:pt x="54108" y="729477"/>
                  <a:pt x="2109" y="672635"/>
                  <a:pt x="0" y="604708"/>
                </a:cubicBezTo>
                <a:cubicBezTo>
                  <a:pt x="-1063" y="453087"/>
                  <a:pt x="22782" y="332404"/>
                  <a:pt x="0" y="120945"/>
                </a:cubicBezTo>
                <a:close/>
              </a:path>
              <a:path w="3470629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272039" y="-2342"/>
                  <a:pt x="505530" y="10867"/>
                  <a:pt x="702118" y="0"/>
                </a:cubicBezTo>
                <a:cubicBezTo>
                  <a:pt x="898706" y="-10867"/>
                  <a:pt x="1139364" y="21787"/>
                  <a:pt x="1251004" y="0"/>
                </a:cubicBezTo>
                <a:cubicBezTo>
                  <a:pt x="1362644" y="-21787"/>
                  <a:pt x="1730536" y="30646"/>
                  <a:pt x="1864464" y="0"/>
                </a:cubicBezTo>
                <a:cubicBezTo>
                  <a:pt x="1998392" y="-30646"/>
                  <a:pt x="2278772" y="-5961"/>
                  <a:pt x="2542499" y="0"/>
                </a:cubicBezTo>
                <a:cubicBezTo>
                  <a:pt x="2806227" y="5961"/>
                  <a:pt x="3150637" y="28228"/>
                  <a:pt x="3349684" y="0"/>
                </a:cubicBezTo>
                <a:cubicBezTo>
                  <a:pt x="3417132" y="1494"/>
                  <a:pt x="3468630" y="58622"/>
                  <a:pt x="3470629" y="120945"/>
                </a:cubicBezTo>
                <a:cubicBezTo>
                  <a:pt x="3487878" y="322969"/>
                  <a:pt x="3481313" y="372058"/>
                  <a:pt x="3470629" y="604708"/>
                </a:cubicBezTo>
                <a:cubicBezTo>
                  <a:pt x="3471575" y="685156"/>
                  <a:pt x="3421282" y="731323"/>
                  <a:pt x="3349684" y="725653"/>
                </a:cubicBezTo>
                <a:cubicBezTo>
                  <a:pt x="3056561" y="714236"/>
                  <a:pt x="3003148" y="695714"/>
                  <a:pt x="2736224" y="725653"/>
                </a:cubicBezTo>
                <a:cubicBezTo>
                  <a:pt x="2469300" y="755592"/>
                  <a:pt x="2274614" y="743376"/>
                  <a:pt x="2090476" y="725653"/>
                </a:cubicBezTo>
                <a:cubicBezTo>
                  <a:pt x="1906338" y="707930"/>
                  <a:pt x="1746838" y="727323"/>
                  <a:pt x="1477015" y="725653"/>
                </a:cubicBezTo>
                <a:cubicBezTo>
                  <a:pt x="1207192" y="723983"/>
                  <a:pt x="1137616" y="695449"/>
                  <a:pt x="863555" y="725653"/>
                </a:cubicBezTo>
                <a:cubicBezTo>
                  <a:pt x="589494" y="755857"/>
                  <a:pt x="341203" y="713661"/>
                  <a:pt x="120945" y="725653"/>
                </a:cubicBezTo>
                <a:cubicBezTo>
                  <a:pt x="57159" y="732344"/>
                  <a:pt x="11474" y="659843"/>
                  <a:pt x="0" y="604708"/>
                </a:cubicBezTo>
                <a:cubicBezTo>
                  <a:pt x="-8418" y="406080"/>
                  <a:pt x="23612" y="31062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..?..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5" name="Rectangle: Rounded Corners 204">
            <a:extLst>
              <a:ext uri="{FF2B5EF4-FFF2-40B4-BE49-F238E27FC236}">
                <a16:creationId xmlns:a16="http://schemas.microsoft.com/office/drawing/2014/main" id="{94C24BEA-ADFE-DEDE-9DB5-1D9A638F6CB7}"/>
              </a:ext>
            </a:extLst>
          </p:cNvPr>
          <p:cNvSpPr/>
          <p:nvPr/>
        </p:nvSpPr>
        <p:spPr>
          <a:xfrm>
            <a:off x="3092416" y="4047118"/>
            <a:ext cx="4613464" cy="2663737"/>
          </a:xfrm>
          <a:custGeom>
            <a:avLst/>
            <a:gdLst>
              <a:gd name="connsiteX0" fmla="*/ 0 w 4613464"/>
              <a:gd name="connsiteY0" fmla="*/ 443965 h 2663737"/>
              <a:gd name="connsiteX1" fmla="*/ 443965 w 4613464"/>
              <a:gd name="connsiteY1" fmla="*/ 0 h 2663737"/>
              <a:gd name="connsiteX2" fmla="*/ 4169499 w 4613464"/>
              <a:gd name="connsiteY2" fmla="*/ 0 h 2663737"/>
              <a:gd name="connsiteX3" fmla="*/ 4613464 w 4613464"/>
              <a:gd name="connsiteY3" fmla="*/ 443965 h 2663737"/>
              <a:gd name="connsiteX4" fmla="*/ 4613464 w 4613464"/>
              <a:gd name="connsiteY4" fmla="*/ 2219772 h 2663737"/>
              <a:gd name="connsiteX5" fmla="*/ 4169499 w 4613464"/>
              <a:gd name="connsiteY5" fmla="*/ 2663737 h 2663737"/>
              <a:gd name="connsiteX6" fmla="*/ 443965 w 4613464"/>
              <a:gd name="connsiteY6" fmla="*/ 2663737 h 2663737"/>
              <a:gd name="connsiteX7" fmla="*/ 0 w 4613464"/>
              <a:gd name="connsiteY7" fmla="*/ 2219772 h 2663737"/>
              <a:gd name="connsiteX8" fmla="*/ 0 w 4613464"/>
              <a:gd name="connsiteY8" fmla="*/ 443965 h 26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13464" h="2663737" fill="none" extrusionOk="0">
                <a:moveTo>
                  <a:pt x="0" y="443965"/>
                </a:moveTo>
                <a:cubicBezTo>
                  <a:pt x="-964" y="215943"/>
                  <a:pt x="200947" y="39181"/>
                  <a:pt x="443965" y="0"/>
                </a:cubicBezTo>
                <a:cubicBezTo>
                  <a:pt x="1795511" y="-123866"/>
                  <a:pt x="3156010" y="81108"/>
                  <a:pt x="4169499" y="0"/>
                </a:cubicBezTo>
                <a:cubicBezTo>
                  <a:pt x="4429436" y="-22653"/>
                  <a:pt x="4603421" y="199598"/>
                  <a:pt x="4613464" y="443965"/>
                </a:cubicBezTo>
                <a:cubicBezTo>
                  <a:pt x="4682148" y="986592"/>
                  <a:pt x="4531614" y="1386800"/>
                  <a:pt x="4613464" y="2219772"/>
                </a:cubicBezTo>
                <a:cubicBezTo>
                  <a:pt x="4629178" y="2423241"/>
                  <a:pt x="4418303" y="2670285"/>
                  <a:pt x="4169499" y="2663737"/>
                </a:cubicBezTo>
                <a:cubicBezTo>
                  <a:pt x="2491660" y="2645882"/>
                  <a:pt x="1881324" y="2554393"/>
                  <a:pt x="443965" y="2663737"/>
                </a:cubicBezTo>
                <a:cubicBezTo>
                  <a:pt x="199959" y="2660773"/>
                  <a:pt x="2561" y="2469748"/>
                  <a:pt x="0" y="2219772"/>
                </a:cubicBezTo>
                <a:cubicBezTo>
                  <a:pt x="84311" y="1355231"/>
                  <a:pt x="-4497" y="776279"/>
                  <a:pt x="0" y="443965"/>
                </a:cubicBezTo>
                <a:close/>
              </a:path>
              <a:path w="4613464" h="2663737" stroke="0" extrusionOk="0">
                <a:moveTo>
                  <a:pt x="0" y="443965"/>
                </a:moveTo>
                <a:cubicBezTo>
                  <a:pt x="8403" y="199265"/>
                  <a:pt x="178761" y="39742"/>
                  <a:pt x="443965" y="0"/>
                </a:cubicBezTo>
                <a:cubicBezTo>
                  <a:pt x="2044344" y="96512"/>
                  <a:pt x="2733768" y="-165548"/>
                  <a:pt x="4169499" y="0"/>
                </a:cubicBezTo>
                <a:cubicBezTo>
                  <a:pt x="4451702" y="928"/>
                  <a:pt x="4626104" y="200834"/>
                  <a:pt x="4613464" y="443965"/>
                </a:cubicBezTo>
                <a:cubicBezTo>
                  <a:pt x="4602786" y="1056958"/>
                  <a:pt x="4531783" y="1577463"/>
                  <a:pt x="4613464" y="2219772"/>
                </a:cubicBezTo>
                <a:cubicBezTo>
                  <a:pt x="4614333" y="2460296"/>
                  <a:pt x="4434031" y="2654982"/>
                  <a:pt x="4169499" y="2663737"/>
                </a:cubicBezTo>
                <a:cubicBezTo>
                  <a:pt x="3731598" y="2825449"/>
                  <a:pt x="820287" y="2807359"/>
                  <a:pt x="443965" y="2663737"/>
                </a:cubicBezTo>
                <a:cubicBezTo>
                  <a:pt x="212872" y="2656292"/>
                  <a:pt x="11649" y="2459961"/>
                  <a:pt x="0" y="2219772"/>
                </a:cubicBezTo>
                <a:cubicBezTo>
                  <a:pt x="-135358" y="1654426"/>
                  <a:pt x="106836" y="901472"/>
                  <a:pt x="0" y="443965"/>
                </a:cubicBezTo>
                <a:close/>
              </a:path>
            </a:pathLst>
          </a:custGeom>
          <a:solidFill>
            <a:srgbClr val="FFFFCC"/>
          </a:solidFill>
          <a:ln w="38100">
            <a:solidFill>
              <a:srgbClr val="795C41"/>
            </a:solidFill>
            <a:extLst>
              <a:ext uri="{C807C97D-BFC1-408E-A445-0C87EB9F89A2}">
                <ask:lineSketchStyleProps xmlns:ask="http://schemas.microsoft.com/office/drawing/2018/sketchyshapes" sd="1658683426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en-US" sz="3600" dirty="0">
              <a:solidFill>
                <a:srgbClr val="795C4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7" name="Rectangle: Rounded Corners 206">
            <a:extLst>
              <a:ext uri="{FF2B5EF4-FFF2-40B4-BE49-F238E27FC236}">
                <a16:creationId xmlns:a16="http://schemas.microsoft.com/office/drawing/2014/main" id="{B0230CA1-A83C-BC60-11B2-025D6FC7E40C}"/>
              </a:ext>
            </a:extLst>
          </p:cNvPr>
          <p:cNvSpPr/>
          <p:nvPr/>
        </p:nvSpPr>
        <p:spPr>
          <a:xfrm>
            <a:off x="3923988" y="2721886"/>
            <a:ext cx="3423025" cy="725653"/>
          </a:xfrm>
          <a:custGeom>
            <a:avLst/>
            <a:gdLst>
              <a:gd name="connsiteX0" fmla="*/ 0 w 3423025"/>
              <a:gd name="connsiteY0" fmla="*/ 120945 h 725653"/>
              <a:gd name="connsiteX1" fmla="*/ 120945 w 3423025"/>
              <a:gd name="connsiteY1" fmla="*/ 0 h 725653"/>
              <a:gd name="connsiteX2" fmla="*/ 725361 w 3423025"/>
              <a:gd name="connsiteY2" fmla="*/ 0 h 725653"/>
              <a:gd name="connsiteX3" fmla="*/ 1425210 w 3423025"/>
              <a:gd name="connsiteY3" fmla="*/ 0 h 725653"/>
              <a:gd name="connsiteX4" fmla="*/ 2093249 w 3423025"/>
              <a:gd name="connsiteY4" fmla="*/ 0 h 725653"/>
              <a:gd name="connsiteX5" fmla="*/ 2697664 w 3423025"/>
              <a:gd name="connsiteY5" fmla="*/ 0 h 725653"/>
              <a:gd name="connsiteX6" fmla="*/ 3302080 w 3423025"/>
              <a:gd name="connsiteY6" fmla="*/ 0 h 725653"/>
              <a:gd name="connsiteX7" fmla="*/ 3423025 w 3423025"/>
              <a:gd name="connsiteY7" fmla="*/ 120945 h 725653"/>
              <a:gd name="connsiteX8" fmla="*/ 3423025 w 3423025"/>
              <a:gd name="connsiteY8" fmla="*/ 604708 h 725653"/>
              <a:gd name="connsiteX9" fmla="*/ 3302080 w 3423025"/>
              <a:gd name="connsiteY9" fmla="*/ 725653 h 725653"/>
              <a:gd name="connsiteX10" fmla="*/ 2697664 w 3423025"/>
              <a:gd name="connsiteY10" fmla="*/ 725653 h 725653"/>
              <a:gd name="connsiteX11" fmla="*/ 2125060 w 3423025"/>
              <a:gd name="connsiteY11" fmla="*/ 725653 h 725653"/>
              <a:gd name="connsiteX12" fmla="*/ 1520644 w 3423025"/>
              <a:gd name="connsiteY12" fmla="*/ 725653 h 725653"/>
              <a:gd name="connsiteX13" fmla="*/ 948040 w 3423025"/>
              <a:gd name="connsiteY13" fmla="*/ 725653 h 725653"/>
              <a:gd name="connsiteX14" fmla="*/ 120945 w 3423025"/>
              <a:gd name="connsiteY14" fmla="*/ 725653 h 725653"/>
              <a:gd name="connsiteX15" fmla="*/ 0 w 3423025"/>
              <a:gd name="connsiteY15" fmla="*/ 604708 h 725653"/>
              <a:gd name="connsiteX16" fmla="*/ 0 w 3423025"/>
              <a:gd name="connsiteY16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23025" h="725653" fill="none" extrusionOk="0">
                <a:moveTo>
                  <a:pt x="0" y="120945"/>
                </a:moveTo>
                <a:cubicBezTo>
                  <a:pt x="-2801" y="49113"/>
                  <a:pt x="55351" y="2702"/>
                  <a:pt x="120945" y="0"/>
                </a:cubicBezTo>
                <a:cubicBezTo>
                  <a:pt x="324156" y="4978"/>
                  <a:pt x="479517" y="23679"/>
                  <a:pt x="725361" y="0"/>
                </a:cubicBezTo>
                <a:cubicBezTo>
                  <a:pt x="971205" y="-23679"/>
                  <a:pt x="1085828" y="-8565"/>
                  <a:pt x="1425210" y="0"/>
                </a:cubicBezTo>
                <a:cubicBezTo>
                  <a:pt x="1764592" y="8565"/>
                  <a:pt x="1762350" y="-14770"/>
                  <a:pt x="2093249" y="0"/>
                </a:cubicBezTo>
                <a:cubicBezTo>
                  <a:pt x="2424148" y="14770"/>
                  <a:pt x="2434129" y="8181"/>
                  <a:pt x="2697664" y="0"/>
                </a:cubicBezTo>
                <a:cubicBezTo>
                  <a:pt x="2961199" y="-8181"/>
                  <a:pt x="3103966" y="-28512"/>
                  <a:pt x="3302080" y="0"/>
                </a:cubicBezTo>
                <a:cubicBezTo>
                  <a:pt x="3371886" y="2210"/>
                  <a:pt x="3421315" y="64247"/>
                  <a:pt x="3423025" y="120945"/>
                </a:cubicBezTo>
                <a:cubicBezTo>
                  <a:pt x="3433479" y="336395"/>
                  <a:pt x="3428266" y="443459"/>
                  <a:pt x="3423025" y="604708"/>
                </a:cubicBezTo>
                <a:cubicBezTo>
                  <a:pt x="3422582" y="676428"/>
                  <a:pt x="3364518" y="726654"/>
                  <a:pt x="3302080" y="725653"/>
                </a:cubicBezTo>
                <a:cubicBezTo>
                  <a:pt x="3067791" y="725083"/>
                  <a:pt x="2986618" y="695899"/>
                  <a:pt x="2697664" y="725653"/>
                </a:cubicBezTo>
                <a:cubicBezTo>
                  <a:pt x="2408710" y="755407"/>
                  <a:pt x="2390720" y="705023"/>
                  <a:pt x="2125060" y="725653"/>
                </a:cubicBezTo>
                <a:cubicBezTo>
                  <a:pt x="1859400" y="746283"/>
                  <a:pt x="1812520" y="737048"/>
                  <a:pt x="1520644" y="725653"/>
                </a:cubicBezTo>
                <a:cubicBezTo>
                  <a:pt x="1228768" y="714258"/>
                  <a:pt x="1158858" y="715430"/>
                  <a:pt x="948040" y="725653"/>
                </a:cubicBezTo>
                <a:cubicBezTo>
                  <a:pt x="737222" y="735876"/>
                  <a:pt x="306624" y="730772"/>
                  <a:pt x="120945" y="725653"/>
                </a:cubicBezTo>
                <a:cubicBezTo>
                  <a:pt x="54108" y="729477"/>
                  <a:pt x="2109" y="672635"/>
                  <a:pt x="0" y="604708"/>
                </a:cubicBezTo>
                <a:cubicBezTo>
                  <a:pt x="-1063" y="453087"/>
                  <a:pt x="22782" y="332404"/>
                  <a:pt x="0" y="120945"/>
                </a:cubicBezTo>
                <a:close/>
              </a:path>
              <a:path w="3423025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242368" y="-9024"/>
                  <a:pt x="430614" y="-16242"/>
                  <a:pt x="693549" y="0"/>
                </a:cubicBezTo>
                <a:cubicBezTo>
                  <a:pt x="956484" y="16242"/>
                  <a:pt x="972080" y="-7051"/>
                  <a:pt x="1234342" y="0"/>
                </a:cubicBezTo>
                <a:cubicBezTo>
                  <a:pt x="1496604" y="7051"/>
                  <a:pt x="1588566" y="11904"/>
                  <a:pt x="1838758" y="0"/>
                </a:cubicBezTo>
                <a:cubicBezTo>
                  <a:pt x="2088950" y="-11904"/>
                  <a:pt x="2371062" y="-31513"/>
                  <a:pt x="2506796" y="0"/>
                </a:cubicBezTo>
                <a:cubicBezTo>
                  <a:pt x="2642530" y="31513"/>
                  <a:pt x="3113660" y="-33371"/>
                  <a:pt x="3302080" y="0"/>
                </a:cubicBezTo>
                <a:cubicBezTo>
                  <a:pt x="3369528" y="1494"/>
                  <a:pt x="3421026" y="58622"/>
                  <a:pt x="3423025" y="120945"/>
                </a:cubicBezTo>
                <a:cubicBezTo>
                  <a:pt x="3440274" y="322969"/>
                  <a:pt x="3433709" y="372058"/>
                  <a:pt x="3423025" y="604708"/>
                </a:cubicBezTo>
                <a:cubicBezTo>
                  <a:pt x="3423971" y="685156"/>
                  <a:pt x="3373678" y="731323"/>
                  <a:pt x="3302080" y="725653"/>
                </a:cubicBezTo>
                <a:cubicBezTo>
                  <a:pt x="3102967" y="722401"/>
                  <a:pt x="2937441" y="719465"/>
                  <a:pt x="2697664" y="725653"/>
                </a:cubicBezTo>
                <a:cubicBezTo>
                  <a:pt x="2457887" y="731841"/>
                  <a:pt x="2266772" y="697606"/>
                  <a:pt x="2061437" y="725653"/>
                </a:cubicBezTo>
                <a:cubicBezTo>
                  <a:pt x="1856102" y="753700"/>
                  <a:pt x="1647955" y="709856"/>
                  <a:pt x="1457022" y="725653"/>
                </a:cubicBezTo>
                <a:cubicBezTo>
                  <a:pt x="1266090" y="741450"/>
                  <a:pt x="986060" y="743910"/>
                  <a:pt x="852606" y="725653"/>
                </a:cubicBezTo>
                <a:cubicBezTo>
                  <a:pt x="719152" y="707396"/>
                  <a:pt x="332682" y="706659"/>
                  <a:pt x="120945" y="725653"/>
                </a:cubicBezTo>
                <a:cubicBezTo>
                  <a:pt x="57159" y="732344"/>
                  <a:pt x="11474" y="659843"/>
                  <a:pt x="0" y="604708"/>
                </a:cubicBezTo>
                <a:cubicBezTo>
                  <a:pt x="-8418" y="406080"/>
                  <a:pt x="23612" y="31062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Chụp (chao) đèn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EC2B8CD-E469-1E15-A0B9-646C4A05AAB2}"/>
              </a:ext>
            </a:extLst>
          </p:cNvPr>
          <p:cNvGrpSpPr/>
          <p:nvPr/>
        </p:nvGrpSpPr>
        <p:grpSpPr>
          <a:xfrm>
            <a:off x="7898901" y="1939970"/>
            <a:ext cx="4081612" cy="4334406"/>
            <a:chOff x="8001897" y="2517912"/>
            <a:chExt cx="3835929" cy="3988156"/>
          </a:xfrm>
        </p:grpSpPr>
        <p:sp>
          <p:nvSpPr>
            <p:cNvPr id="209" name="Rectangle: Rounded Corners 208">
              <a:extLst>
                <a:ext uri="{FF2B5EF4-FFF2-40B4-BE49-F238E27FC236}">
                  <a16:creationId xmlns:a16="http://schemas.microsoft.com/office/drawing/2014/main" id="{B1358DD0-7055-E2E3-84D3-E536C695E71D}"/>
                </a:ext>
              </a:extLst>
            </p:cNvPr>
            <p:cNvSpPr/>
            <p:nvPr/>
          </p:nvSpPr>
          <p:spPr>
            <a:xfrm>
              <a:off x="8519278" y="2517912"/>
              <a:ext cx="2888541" cy="1657573"/>
            </a:xfrm>
            <a:custGeom>
              <a:avLst/>
              <a:gdLst>
                <a:gd name="connsiteX0" fmla="*/ 0 w 2888541"/>
                <a:gd name="connsiteY0" fmla="*/ 276268 h 1657573"/>
                <a:gd name="connsiteX1" fmla="*/ 276268 w 2888541"/>
                <a:gd name="connsiteY1" fmla="*/ 0 h 1657573"/>
                <a:gd name="connsiteX2" fmla="*/ 2612273 w 2888541"/>
                <a:gd name="connsiteY2" fmla="*/ 0 h 1657573"/>
                <a:gd name="connsiteX3" fmla="*/ 2888541 w 2888541"/>
                <a:gd name="connsiteY3" fmla="*/ 276268 h 1657573"/>
                <a:gd name="connsiteX4" fmla="*/ 2888541 w 2888541"/>
                <a:gd name="connsiteY4" fmla="*/ 1381305 h 1657573"/>
                <a:gd name="connsiteX5" fmla="*/ 2612273 w 2888541"/>
                <a:gd name="connsiteY5" fmla="*/ 1657573 h 1657573"/>
                <a:gd name="connsiteX6" fmla="*/ 276268 w 2888541"/>
                <a:gd name="connsiteY6" fmla="*/ 1657573 h 1657573"/>
                <a:gd name="connsiteX7" fmla="*/ 0 w 2888541"/>
                <a:gd name="connsiteY7" fmla="*/ 1381305 h 1657573"/>
                <a:gd name="connsiteX8" fmla="*/ 0 w 2888541"/>
                <a:gd name="connsiteY8" fmla="*/ 276268 h 165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8541" h="1657573" fill="none" extrusionOk="0">
                  <a:moveTo>
                    <a:pt x="0" y="276268"/>
                  </a:moveTo>
                  <a:cubicBezTo>
                    <a:pt x="76" y="125740"/>
                    <a:pt x="125096" y="2362"/>
                    <a:pt x="276268" y="0"/>
                  </a:cubicBezTo>
                  <a:cubicBezTo>
                    <a:pt x="1132259" y="72427"/>
                    <a:pt x="2171805" y="61419"/>
                    <a:pt x="2612273" y="0"/>
                  </a:cubicBezTo>
                  <a:cubicBezTo>
                    <a:pt x="2764246" y="-4172"/>
                    <a:pt x="2883308" y="122106"/>
                    <a:pt x="2888541" y="276268"/>
                  </a:cubicBezTo>
                  <a:cubicBezTo>
                    <a:pt x="2938520" y="824394"/>
                    <a:pt x="2904272" y="1256471"/>
                    <a:pt x="2888541" y="1381305"/>
                  </a:cubicBezTo>
                  <a:cubicBezTo>
                    <a:pt x="2891899" y="1516843"/>
                    <a:pt x="2756089" y="1647750"/>
                    <a:pt x="2612273" y="1657573"/>
                  </a:cubicBezTo>
                  <a:cubicBezTo>
                    <a:pt x="2167923" y="1687400"/>
                    <a:pt x="1020063" y="1578267"/>
                    <a:pt x="276268" y="1657573"/>
                  </a:cubicBezTo>
                  <a:cubicBezTo>
                    <a:pt x="126808" y="1657220"/>
                    <a:pt x="-14583" y="1536768"/>
                    <a:pt x="0" y="1381305"/>
                  </a:cubicBezTo>
                  <a:cubicBezTo>
                    <a:pt x="-75329" y="1251181"/>
                    <a:pt x="54893" y="791664"/>
                    <a:pt x="0" y="276268"/>
                  </a:cubicBezTo>
                  <a:close/>
                </a:path>
                <a:path w="2888541" h="1657573" stroke="0" extrusionOk="0">
                  <a:moveTo>
                    <a:pt x="0" y="276268"/>
                  </a:moveTo>
                  <a:cubicBezTo>
                    <a:pt x="7413" y="125710"/>
                    <a:pt x="135193" y="23968"/>
                    <a:pt x="276268" y="0"/>
                  </a:cubicBezTo>
                  <a:cubicBezTo>
                    <a:pt x="734270" y="123000"/>
                    <a:pt x="2257503" y="-96860"/>
                    <a:pt x="2612273" y="0"/>
                  </a:cubicBezTo>
                  <a:cubicBezTo>
                    <a:pt x="2756733" y="-6188"/>
                    <a:pt x="2890240" y="120265"/>
                    <a:pt x="2888541" y="276268"/>
                  </a:cubicBezTo>
                  <a:cubicBezTo>
                    <a:pt x="2891152" y="394968"/>
                    <a:pt x="2834371" y="1083966"/>
                    <a:pt x="2888541" y="1381305"/>
                  </a:cubicBezTo>
                  <a:cubicBezTo>
                    <a:pt x="2860541" y="1544028"/>
                    <a:pt x="2740421" y="1653575"/>
                    <a:pt x="2612273" y="1657573"/>
                  </a:cubicBezTo>
                  <a:cubicBezTo>
                    <a:pt x="1851650" y="1496866"/>
                    <a:pt x="1273574" y="1697240"/>
                    <a:pt x="276268" y="1657573"/>
                  </a:cubicBezTo>
                  <a:cubicBezTo>
                    <a:pt x="115556" y="1655930"/>
                    <a:pt x="-26145" y="1522040"/>
                    <a:pt x="0" y="1381305"/>
                  </a:cubicBezTo>
                  <a:cubicBezTo>
                    <a:pt x="86692" y="843498"/>
                    <a:pt x="-66853" y="591439"/>
                    <a:pt x="0" y="276268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852854689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274320" rtlCol="0" anchor="ctr"/>
            <a:lstStyle/>
            <a:p>
              <a:pPr algn="ctr"/>
              <a:r>
                <a:rPr lang="en-US" sz="3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Cookies" panose="02040603050506020204" pitchFamily="18" charset="0"/>
                  <a:cs typeface="Calibri" panose="020F0502020204030204" pitchFamily="34" charset="0"/>
                </a:rPr>
                <a:t>THẢO LUẬN NHÓM ĐÔI</a:t>
              </a:r>
            </a:p>
          </p:txBody>
        </p: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E249D399-BBF1-1631-8B1A-95D0223CE7D9}"/>
                </a:ext>
              </a:extLst>
            </p:cNvPr>
            <p:cNvGrpSpPr/>
            <p:nvPr/>
          </p:nvGrpSpPr>
          <p:grpSpPr>
            <a:xfrm>
              <a:off x="8001897" y="3783351"/>
              <a:ext cx="3835929" cy="2722717"/>
              <a:chOff x="1197026" y="4226668"/>
              <a:chExt cx="3779829" cy="2621658"/>
            </a:xfrm>
          </p:grpSpPr>
          <p:pic>
            <p:nvPicPr>
              <p:cNvPr id="211" name="Picture 210">
                <a:extLst>
                  <a:ext uri="{FF2B5EF4-FFF2-40B4-BE49-F238E27FC236}">
                    <a16:creationId xmlns:a16="http://schemas.microsoft.com/office/drawing/2014/main" id="{54BD6203-B6E4-4ACB-B083-E941F71EE0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929194" y="4226668"/>
                <a:ext cx="2047661" cy="2616200"/>
              </a:xfrm>
              <a:prstGeom prst="rect">
                <a:avLst/>
              </a:prstGeom>
            </p:spPr>
          </p:pic>
          <p:pic>
            <p:nvPicPr>
              <p:cNvPr id="212" name="Picture 211">
                <a:extLst>
                  <a:ext uri="{FF2B5EF4-FFF2-40B4-BE49-F238E27FC236}">
                    <a16:creationId xmlns:a16="http://schemas.microsoft.com/office/drawing/2014/main" id="{1B6BA22E-D1FB-0494-2863-177E3AFD35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97026" y="4232126"/>
                <a:ext cx="1811038" cy="2616200"/>
              </a:xfrm>
              <a:prstGeom prst="rect">
                <a:avLst/>
              </a:prstGeom>
            </p:spPr>
          </p:pic>
        </p:grpSp>
      </p:grpSp>
      <p:grpSp>
        <p:nvGrpSpPr>
          <p:cNvPr id="214" name="Group 1210">
            <a:extLst>
              <a:ext uri="{FF2B5EF4-FFF2-40B4-BE49-F238E27FC236}">
                <a16:creationId xmlns:a16="http://schemas.microsoft.com/office/drawing/2014/main" id="{9B3E1B26-0540-FB10-8DC6-35B9E09BF47F}"/>
              </a:ext>
            </a:extLst>
          </p:cNvPr>
          <p:cNvGrpSpPr>
            <a:grpSpLocks/>
          </p:cNvGrpSpPr>
          <p:nvPr/>
        </p:nvGrpSpPr>
        <p:grpSpPr bwMode="auto">
          <a:xfrm>
            <a:off x="9928787" y="4232897"/>
            <a:ext cx="1338621" cy="1112017"/>
            <a:chOff x="2853" y="2165"/>
            <a:chExt cx="1817" cy="1371"/>
          </a:xfrm>
        </p:grpSpPr>
        <p:sp>
          <p:nvSpPr>
            <p:cNvPr id="231" name="Freeform 1010">
              <a:extLst>
                <a:ext uri="{FF2B5EF4-FFF2-40B4-BE49-F238E27FC236}">
                  <a16:creationId xmlns:a16="http://schemas.microsoft.com/office/drawing/2014/main" id="{92A4FE81-62A4-D3E0-1D78-4438736B7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765"/>
              <a:ext cx="33" cy="12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2" name="Freeform 1011">
              <a:extLst>
                <a:ext uri="{FF2B5EF4-FFF2-40B4-BE49-F238E27FC236}">
                  <a16:creationId xmlns:a16="http://schemas.microsoft.com/office/drawing/2014/main" id="{887E4B4F-05AF-DCC2-9569-A6F0499D8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802"/>
              <a:ext cx="24" cy="19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3" name="Freeform 1012">
              <a:extLst>
                <a:ext uri="{FF2B5EF4-FFF2-40B4-BE49-F238E27FC236}">
                  <a16:creationId xmlns:a16="http://schemas.microsoft.com/office/drawing/2014/main" id="{5CBD37BC-A694-748A-DF4C-F02C1BF3F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93"/>
              <a:ext cx="14" cy="13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4" name="Freeform 1013">
              <a:extLst>
                <a:ext uri="{FF2B5EF4-FFF2-40B4-BE49-F238E27FC236}">
                  <a16:creationId xmlns:a16="http://schemas.microsoft.com/office/drawing/2014/main" id="{631702BD-60A0-90B4-FBCA-B05DC19C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768"/>
              <a:ext cx="15" cy="10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5" name="Freeform 1014">
              <a:extLst>
                <a:ext uri="{FF2B5EF4-FFF2-40B4-BE49-F238E27FC236}">
                  <a16:creationId xmlns:a16="http://schemas.microsoft.com/office/drawing/2014/main" id="{9877D15E-8DBC-C4D7-41C2-333CEA01C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42"/>
              <a:ext cx="26" cy="10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6" name="Freeform 1015">
              <a:extLst>
                <a:ext uri="{FF2B5EF4-FFF2-40B4-BE49-F238E27FC236}">
                  <a16:creationId xmlns:a16="http://schemas.microsoft.com/office/drawing/2014/main" id="{4DDAF06A-701B-8051-A259-C41E8A0EC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738"/>
              <a:ext cx="18" cy="13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7" name="Freeform 1016">
              <a:extLst>
                <a:ext uri="{FF2B5EF4-FFF2-40B4-BE49-F238E27FC236}">
                  <a16:creationId xmlns:a16="http://schemas.microsoft.com/office/drawing/2014/main" id="{C0B23816-9A64-6FCC-CE9D-F544552F4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766"/>
              <a:ext cx="22" cy="16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8" name="Freeform 1017">
              <a:extLst>
                <a:ext uri="{FF2B5EF4-FFF2-40B4-BE49-F238E27FC236}">
                  <a16:creationId xmlns:a16="http://schemas.microsoft.com/office/drawing/2014/main" id="{023EB5C2-7ACC-D8A8-F173-EB22686E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784"/>
              <a:ext cx="28" cy="14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9" name="Freeform 1018">
              <a:extLst>
                <a:ext uri="{FF2B5EF4-FFF2-40B4-BE49-F238E27FC236}">
                  <a16:creationId xmlns:a16="http://schemas.microsoft.com/office/drawing/2014/main" id="{BCA83F11-53D7-3D4D-92DB-31486555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627"/>
              <a:ext cx="25" cy="2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0" name="Freeform 1019">
              <a:extLst>
                <a:ext uri="{FF2B5EF4-FFF2-40B4-BE49-F238E27FC236}">
                  <a16:creationId xmlns:a16="http://schemas.microsoft.com/office/drawing/2014/main" id="{D1EC230D-DF5C-5002-E4E0-BA55909F0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605"/>
              <a:ext cx="31" cy="18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1" name="Freeform 1020">
              <a:extLst>
                <a:ext uri="{FF2B5EF4-FFF2-40B4-BE49-F238E27FC236}">
                  <a16:creationId xmlns:a16="http://schemas.microsoft.com/office/drawing/2014/main" id="{384A8A5C-A05B-0DD8-2F43-7176FD49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610"/>
              <a:ext cx="18" cy="10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2" name="Freeform 1021">
              <a:extLst>
                <a:ext uri="{FF2B5EF4-FFF2-40B4-BE49-F238E27FC236}">
                  <a16:creationId xmlns:a16="http://schemas.microsoft.com/office/drawing/2014/main" id="{60F56DAA-E5BC-67F6-4C30-576D7EDE0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585"/>
              <a:ext cx="27" cy="12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3" name="Freeform 1022">
              <a:extLst>
                <a:ext uri="{FF2B5EF4-FFF2-40B4-BE49-F238E27FC236}">
                  <a16:creationId xmlns:a16="http://schemas.microsoft.com/office/drawing/2014/main" id="{B0AA4318-2C40-81C2-88E4-0FC2323B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600"/>
              <a:ext cx="16" cy="13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4" name="Freeform 1023">
              <a:extLst>
                <a:ext uri="{FF2B5EF4-FFF2-40B4-BE49-F238E27FC236}">
                  <a16:creationId xmlns:a16="http://schemas.microsoft.com/office/drawing/2014/main" id="{52940E56-AC6C-5A6E-12A0-BE5819ED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625"/>
              <a:ext cx="15" cy="14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5" name="Freeform 1024">
              <a:extLst>
                <a:ext uri="{FF2B5EF4-FFF2-40B4-BE49-F238E27FC236}">
                  <a16:creationId xmlns:a16="http://schemas.microsoft.com/office/drawing/2014/main" id="{4C3C6197-325D-B0F8-0858-E41C8A60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626"/>
              <a:ext cx="22" cy="11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6" name="Freeform 1025">
              <a:extLst>
                <a:ext uri="{FF2B5EF4-FFF2-40B4-BE49-F238E27FC236}">
                  <a16:creationId xmlns:a16="http://schemas.microsoft.com/office/drawing/2014/main" id="{64BDCF40-99E7-EA06-EA65-EB3020DE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604"/>
              <a:ext cx="26" cy="2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7" name="Freeform 1026">
              <a:extLst>
                <a:ext uri="{FF2B5EF4-FFF2-40B4-BE49-F238E27FC236}">
                  <a16:creationId xmlns:a16="http://schemas.microsoft.com/office/drawing/2014/main" id="{04EBBA18-C5E5-3A78-4927-635F04505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643"/>
              <a:ext cx="22" cy="12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8" name="Freeform 1027">
              <a:extLst>
                <a:ext uri="{FF2B5EF4-FFF2-40B4-BE49-F238E27FC236}">
                  <a16:creationId xmlns:a16="http://schemas.microsoft.com/office/drawing/2014/main" id="{8E04B02D-6B9F-1C2E-A0DE-D3DDA64DB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617"/>
              <a:ext cx="23" cy="2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9" name="Freeform 1028">
              <a:extLst>
                <a:ext uri="{FF2B5EF4-FFF2-40B4-BE49-F238E27FC236}">
                  <a16:creationId xmlns:a16="http://schemas.microsoft.com/office/drawing/2014/main" id="{A721AADE-FFEB-5DAD-F1A8-F11B776FF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478"/>
              <a:ext cx="30" cy="14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0" name="Freeform 1029">
              <a:extLst>
                <a:ext uri="{FF2B5EF4-FFF2-40B4-BE49-F238E27FC236}">
                  <a16:creationId xmlns:a16="http://schemas.microsoft.com/office/drawing/2014/main" id="{4D17D6EE-841E-33F4-5644-FAAC442C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450"/>
              <a:ext cx="25" cy="16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1" name="Freeform 1030">
              <a:extLst>
                <a:ext uri="{FF2B5EF4-FFF2-40B4-BE49-F238E27FC236}">
                  <a16:creationId xmlns:a16="http://schemas.microsoft.com/office/drawing/2014/main" id="{0FFE440C-E71E-3E5B-4643-A716DB30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463"/>
              <a:ext cx="23" cy="13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2" name="Freeform 1031">
              <a:extLst>
                <a:ext uri="{FF2B5EF4-FFF2-40B4-BE49-F238E27FC236}">
                  <a16:creationId xmlns:a16="http://schemas.microsoft.com/office/drawing/2014/main" id="{D5F2C42C-0A39-A0F8-9C64-21E961C7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430"/>
              <a:ext cx="29" cy="15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3" name="Freeform 1032">
              <a:extLst>
                <a:ext uri="{FF2B5EF4-FFF2-40B4-BE49-F238E27FC236}">
                  <a16:creationId xmlns:a16="http://schemas.microsoft.com/office/drawing/2014/main" id="{9380DEA9-900D-1358-8B94-D987691D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2437"/>
              <a:ext cx="37" cy="2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4" name="Freeform 1033">
              <a:extLst>
                <a:ext uri="{FF2B5EF4-FFF2-40B4-BE49-F238E27FC236}">
                  <a16:creationId xmlns:a16="http://schemas.microsoft.com/office/drawing/2014/main" id="{282575B1-30DC-57FF-95F8-D8EA4F3AC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439"/>
              <a:ext cx="24" cy="16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5" name="Freeform 1034">
              <a:extLst>
                <a:ext uri="{FF2B5EF4-FFF2-40B4-BE49-F238E27FC236}">
                  <a16:creationId xmlns:a16="http://schemas.microsoft.com/office/drawing/2014/main" id="{311D0BEE-8568-106D-5B48-5D83A8B3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462"/>
              <a:ext cx="23" cy="17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6" name="Freeform 1035">
              <a:extLst>
                <a:ext uri="{FF2B5EF4-FFF2-40B4-BE49-F238E27FC236}">
                  <a16:creationId xmlns:a16="http://schemas.microsoft.com/office/drawing/2014/main" id="{B5EAE6CD-A498-978E-2B49-B854B904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482"/>
              <a:ext cx="23" cy="14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7" name="Freeform 1036">
              <a:extLst>
                <a:ext uri="{FF2B5EF4-FFF2-40B4-BE49-F238E27FC236}">
                  <a16:creationId xmlns:a16="http://schemas.microsoft.com/office/drawing/2014/main" id="{8DB7DF06-D372-74BF-A1CC-7ABD16003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471"/>
              <a:ext cx="18" cy="10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8" name="Freeform 1037">
              <a:extLst>
                <a:ext uri="{FF2B5EF4-FFF2-40B4-BE49-F238E27FC236}">
                  <a16:creationId xmlns:a16="http://schemas.microsoft.com/office/drawing/2014/main" id="{CFDEBB36-5808-6333-BC7A-9B1BA7DF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464"/>
              <a:ext cx="20" cy="14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9" name="Freeform 1038">
              <a:extLst>
                <a:ext uri="{FF2B5EF4-FFF2-40B4-BE49-F238E27FC236}">
                  <a16:creationId xmlns:a16="http://schemas.microsoft.com/office/drawing/2014/main" id="{BE7BE351-E2CB-5295-CF32-9B00FF5A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494"/>
              <a:ext cx="17" cy="10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0" name="Freeform 1039">
              <a:extLst>
                <a:ext uri="{FF2B5EF4-FFF2-40B4-BE49-F238E27FC236}">
                  <a16:creationId xmlns:a16="http://schemas.microsoft.com/office/drawing/2014/main" id="{3D226779-4CA9-0FB2-CC6F-115AC1700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329"/>
              <a:ext cx="23" cy="12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1" name="Freeform 1040">
              <a:extLst>
                <a:ext uri="{FF2B5EF4-FFF2-40B4-BE49-F238E27FC236}">
                  <a16:creationId xmlns:a16="http://schemas.microsoft.com/office/drawing/2014/main" id="{BF4C5616-3B98-A8CA-E23B-2D8B1DD6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330"/>
              <a:ext cx="27" cy="12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2" name="Freeform 1041">
              <a:extLst>
                <a:ext uri="{FF2B5EF4-FFF2-40B4-BE49-F238E27FC236}">
                  <a16:creationId xmlns:a16="http://schemas.microsoft.com/office/drawing/2014/main" id="{B4CA622B-CEFF-2152-FDFD-823C3820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304"/>
              <a:ext cx="22" cy="26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3" name="Freeform 1049">
              <a:extLst>
                <a:ext uri="{FF2B5EF4-FFF2-40B4-BE49-F238E27FC236}">
                  <a16:creationId xmlns:a16="http://schemas.microsoft.com/office/drawing/2014/main" id="{0370D596-A8DE-8598-D80D-A2B318996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798"/>
              <a:ext cx="42" cy="75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4" name="Freeform 1058">
              <a:extLst>
                <a:ext uri="{FF2B5EF4-FFF2-40B4-BE49-F238E27FC236}">
                  <a16:creationId xmlns:a16="http://schemas.microsoft.com/office/drawing/2014/main" id="{C382932D-7D15-FDB2-2919-98A148FE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40"/>
              <a:ext cx="48" cy="78"/>
            </a:xfrm>
            <a:custGeom>
              <a:avLst/>
              <a:gdLst>
                <a:gd name="T0" fmla="*/ 4 w 370"/>
                <a:gd name="T1" fmla="*/ 432 h 607"/>
                <a:gd name="T2" fmla="*/ 1 w 370"/>
                <a:gd name="T3" fmla="*/ 337 h 607"/>
                <a:gd name="T4" fmla="*/ 16 w 370"/>
                <a:gd name="T5" fmla="*/ 234 h 607"/>
                <a:gd name="T6" fmla="*/ 50 w 370"/>
                <a:gd name="T7" fmla="*/ 135 h 607"/>
                <a:gd name="T8" fmla="*/ 105 w 370"/>
                <a:gd name="T9" fmla="*/ 49 h 607"/>
                <a:gd name="T10" fmla="*/ 131 w 370"/>
                <a:gd name="T11" fmla="*/ 27 h 607"/>
                <a:gd name="T12" fmla="*/ 162 w 370"/>
                <a:gd name="T13" fmla="*/ 10 h 607"/>
                <a:gd name="T14" fmla="*/ 195 w 370"/>
                <a:gd name="T15" fmla="*/ 1 h 607"/>
                <a:gd name="T16" fmla="*/ 225 w 370"/>
                <a:gd name="T17" fmla="*/ 2 h 607"/>
                <a:gd name="T18" fmla="*/ 249 w 370"/>
                <a:gd name="T19" fmla="*/ 14 h 607"/>
                <a:gd name="T20" fmla="*/ 266 w 370"/>
                <a:gd name="T21" fmla="*/ 40 h 607"/>
                <a:gd name="T22" fmla="*/ 272 w 370"/>
                <a:gd name="T23" fmla="*/ 66 h 607"/>
                <a:gd name="T24" fmla="*/ 270 w 370"/>
                <a:gd name="T25" fmla="*/ 94 h 607"/>
                <a:gd name="T26" fmla="*/ 258 w 370"/>
                <a:gd name="T27" fmla="*/ 117 h 607"/>
                <a:gd name="T28" fmla="*/ 235 w 370"/>
                <a:gd name="T29" fmla="*/ 133 h 607"/>
                <a:gd name="T30" fmla="*/ 212 w 370"/>
                <a:gd name="T31" fmla="*/ 137 h 607"/>
                <a:gd name="T32" fmla="*/ 190 w 370"/>
                <a:gd name="T33" fmla="*/ 135 h 607"/>
                <a:gd name="T34" fmla="*/ 179 w 370"/>
                <a:gd name="T35" fmla="*/ 132 h 607"/>
                <a:gd name="T36" fmla="*/ 167 w 370"/>
                <a:gd name="T37" fmla="*/ 132 h 607"/>
                <a:gd name="T38" fmla="*/ 137 w 370"/>
                <a:gd name="T39" fmla="*/ 172 h 607"/>
                <a:gd name="T40" fmla="*/ 116 w 370"/>
                <a:gd name="T41" fmla="*/ 219 h 607"/>
                <a:gd name="T42" fmla="*/ 102 w 370"/>
                <a:gd name="T43" fmla="*/ 270 h 607"/>
                <a:gd name="T44" fmla="*/ 95 w 370"/>
                <a:gd name="T45" fmla="*/ 322 h 607"/>
                <a:gd name="T46" fmla="*/ 93 w 370"/>
                <a:gd name="T47" fmla="*/ 371 h 607"/>
                <a:gd name="T48" fmla="*/ 95 w 370"/>
                <a:gd name="T49" fmla="*/ 413 h 607"/>
                <a:gd name="T50" fmla="*/ 99 w 370"/>
                <a:gd name="T51" fmla="*/ 444 h 607"/>
                <a:gd name="T52" fmla="*/ 108 w 370"/>
                <a:gd name="T53" fmla="*/ 476 h 607"/>
                <a:gd name="T54" fmla="*/ 118 w 370"/>
                <a:gd name="T55" fmla="*/ 495 h 607"/>
                <a:gd name="T56" fmla="*/ 130 w 370"/>
                <a:gd name="T57" fmla="*/ 509 h 607"/>
                <a:gd name="T58" fmla="*/ 147 w 370"/>
                <a:gd name="T59" fmla="*/ 516 h 607"/>
                <a:gd name="T60" fmla="*/ 168 w 370"/>
                <a:gd name="T61" fmla="*/ 513 h 607"/>
                <a:gd name="T62" fmla="*/ 202 w 370"/>
                <a:gd name="T63" fmla="*/ 494 h 607"/>
                <a:gd name="T64" fmla="*/ 233 w 370"/>
                <a:gd name="T65" fmla="*/ 469 h 607"/>
                <a:gd name="T66" fmla="*/ 260 w 370"/>
                <a:gd name="T67" fmla="*/ 439 h 607"/>
                <a:gd name="T68" fmla="*/ 285 w 370"/>
                <a:gd name="T69" fmla="*/ 407 h 607"/>
                <a:gd name="T70" fmla="*/ 299 w 370"/>
                <a:gd name="T71" fmla="*/ 387 h 607"/>
                <a:gd name="T72" fmla="*/ 314 w 370"/>
                <a:gd name="T73" fmla="*/ 368 h 607"/>
                <a:gd name="T74" fmla="*/ 327 w 370"/>
                <a:gd name="T75" fmla="*/ 353 h 607"/>
                <a:gd name="T76" fmla="*/ 339 w 370"/>
                <a:gd name="T77" fmla="*/ 344 h 607"/>
                <a:gd name="T78" fmla="*/ 355 w 370"/>
                <a:gd name="T79" fmla="*/ 343 h 607"/>
                <a:gd name="T80" fmla="*/ 367 w 370"/>
                <a:gd name="T81" fmla="*/ 353 h 607"/>
                <a:gd name="T82" fmla="*/ 369 w 370"/>
                <a:gd name="T83" fmla="*/ 370 h 607"/>
                <a:gd name="T84" fmla="*/ 363 w 370"/>
                <a:gd name="T85" fmla="*/ 414 h 607"/>
                <a:gd name="T86" fmla="*/ 347 w 370"/>
                <a:gd name="T87" fmla="*/ 453 h 607"/>
                <a:gd name="T88" fmla="*/ 322 w 370"/>
                <a:gd name="T89" fmla="*/ 488 h 607"/>
                <a:gd name="T90" fmla="*/ 295 w 370"/>
                <a:gd name="T91" fmla="*/ 520 h 607"/>
                <a:gd name="T92" fmla="*/ 239 w 370"/>
                <a:gd name="T93" fmla="*/ 570 h 607"/>
                <a:gd name="T94" fmla="*/ 187 w 370"/>
                <a:gd name="T95" fmla="*/ 600 h 607"/>
                <a:gd name="T96" fmla="*/ 170 w 370"/>
                <a:gd name="T97" fmla="*/ 605 h 607"/>
                <a:gd name="T98" fmla="*/ 151 w 370"/>
                <a:gd name="T99" fmla="*/ 607 h 607"/>
                <a:gd name="T100" fmla="*/ 70 w 370"/>
                <a:gd name="T101" fmla="*/ 582 h 607"/>
                <a:gd name="T102" fmla="*/ 23 w 370"/>
                <a:gd name="T103" fmla="*/ 516 h 607"/>
                <a:gd name="T104" fmla="*/ 12 w 370"/>
                <a:gd name="T105" fmla="*/ 477 h 607"/>
                <a:gd name="T106" fmla="*/ 4 w 370"/>
                <a:gd name="T107" fmla="*/ 432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607">
                  <a:moveTo>
                    <a:pt x="4" y="432"/>
                  </a:moveTo>
                  <a:cubicBezTo>
                    <a:pt x="0" y="402"/>
                    <a:pt x="0" y="371"/>
                    <a:pt x="1" y="337"/>
                  </a:cubicBezTo>
                  <a:cubicBezTo>
                    <a:pt x="3" y="303"/>
                    <a:pt x="8" y="268"/>
                    <a:pt x="16" y="234"/>
                  </a:cubicBezTo>
                  <a:cubicBezTo>
                    <a:pt x="24" y="200"/>
                    <a:pt x="35" y="167"/>
                    <a:pt x="50" y="135"/>
                  </a:cubicBezTo>
                  <a:cubicBezTo>
                    <a:pt x="65" y="103"/>
                    <a:pt x="83" y="74"/>
                    <a:pt x="105" y="49"/>
                  </a:cubicBezTo>
                  <a:cubicBezTo>
                    <a:pt x="112" y="41"/>
                    <a:pt x="121" y="33"/>
                    <a:pt x="131" y="27"/>
                  </a:cubicBezTo>
                  <a:cubicBezTo>
                    <a:pt x="140" y="20"/>
                    <a:pt x="151" y="15"/>
                    <a:pt x="162" y="10"/>
                  </a:cubicBezTo>
                  <a:cubicBezTo>
                    <a:pt x="173" y="6"/>
                    <a:pt x="185" y="3"/>
                    <a:pt x="195" y="1"/>
                  </a:cubicBezTo>
                  <a:cubicBezTo>
                    <a:pt x="206" y="0"/>
                    <a:pt x="216" y="0"/>
                    <a:pt x="225" y="2"/>
                  </a:cubicBezTo>
                  <a:cubicBezTo>
                    <a:pt x="234" y="4"/>
                    <a:pt x="242" y="8"/>
                    <a:pt x="249" y="14"/>
                  </a:cubicBezTo>
                  <a:cubicBezTo>
                    <a:pt x="256" y="20"/>
                    <a:pt x="262" y="29"/>
                    <a:pt x="266" y="40"/>
                  </a:cubicBezTo>
                  <a:cubicBezTo>
                    <a:pt x="269" y="48"/>
                    <a:pt x="271" y="57"/>
                    <a:pt x="272" y="66"/>
                  </a:cubicBezTo>
                  <a:cubicBezTo>
                    <a:pt x="273" y="76"/>
                    <a:pt x="272" y="85"/>
                    <a:pt x="270" y="94"/>
                  </a:cubicBezTo>
                  <a:cubicBezTo>
                    <a:pt x="267" y="102"/>
                    <a:pt x="263" y="110"/>
                    <a:pt x="258" y="117"/>
                  </a:cubicBezTo>
                  <a:cubicBezTo>
                    <a:pt x="252" y="124"/>
                    <a:pt x="244" y="129"/>
                    <a:pt x="235" y="133"/>
                  </a:cubicBezTo>
                  <a:cubicBezTo>
                    <a:pt x="227" y="136"/>
                    <a:pt x="219" y="137"/>
                    <a:pt x="212" y="137"/>
                  </a:cubicBezTo>
                  <a:cubicBezTo>
                    <a:pt x="204" y="137"/>
                    <a:pt x="197" y="136"/>
                    <a:pt x="190" y="135"/>
                  </a:cubicBezTo>
                  <a:cubicBezTo>
                    <a:pt x="186" y="134"/>
                    <a:pt x="182" y="133"/>
                    <a:pt x="179" y="132"/>
                  </a:cubicBezTo>
                  <a:cubicBezTo>
                    <a:pt x="176" y="132"/>
                    <a:pt x="172" y="132"/>
                    <a:pt x="167" y="132"/>
                  </a:cubicBezTo>
                  <a:cubicBezTo>
                    <a:pt x="156" y="143"/>
                    <a:pt x="146" y="157"/>
                    <a:pt x="137" y="172"/>
                  </a:cubicBezTo>
                  <a:cubicBezTo>
                    <a:pt x="129" y="187"/>
                    <a:pt x="122" y="202"/>
                    <a:pt x="116" y="219"/>
                  </a:cubicBezTo>
                  <a:cubicBezTo>
                    <a:pt x="110" y="235"/>
                    <a:pt x="106" y="252"/>
                    <a:pt x="102" y="270"/>
                  </a:cubicBezTo>
                  <a:cubicBezTo>
                    <a:pt x="99" y="288"/>
                    <a:pt x="96" y="305"/>
                    <a:pt x="95" y="322"/>
                  </a:cubicBezTo>
                  <a:cubicBezTo>
                    <a:pt x="93" y="339"/>
                    <a:pt x="92" y="355"/>
                    <a:pt x="93" y="371"/>
                  </a:cubicBezTo>
                  <a:cubicBezTo>
                    <a:pt x="93" y="386"/>
                    <a:pt x="94" y="400"/>
                    <a:pt x="95" y="413"/>
                  </a:cubicBezTo>
                  <a:cubicBezTo>
                    <a:pt x="96" y="422"/>
                    <a:pt x="97" y="433"/>
                    <a:pt x="99" y="444"/>
                  </a:cubicBezTo>
                  <a:cubicBezTo>
                    <a:pt x="101" y="455"/>
                    <a:pt x="104" y="466"/>
                    <a:pt x="108" y="476"/>
                  </a:cubicBezTo>
                  <a:cubicBezTo>
                    <a:pt x="111" y="483"/>
                    <a:pt x="114" y="489"/>
                    <a:pt x="118" y="495"/>
                  </a:cubicBezTo>
                  <a:cubicBezTo>
                    <a:pt x="121" y="501"/>
                    <a:pt x="125" y="506"/>
                    <a:pt x="130" y="509"/>
                  </a:cubicBezTo>
                  <a:cubicBezTo>
                    <a:pt x="135" y="513"/>
                    <a:pt x="141" y="515"/>
                    <a:pt x="147" y="516"/>
                  </a:cubicBezTo>
                  <a:cubicBezTo>
                    <a:pt x="154" y="517"/>
                    <a:pt x="160" y="516"/>
                    <a:pt x="168" y="513"/>
                  </a:cubicBezTo>
                  <a:cubicBezTo>
                    <a:pt x="180" y="508"/>
                    <a:pt x="192" y="502"/>
                    <a:pt x="202" y="494"/>
                  </a:cubicBezTo>
                  <a:cubicBezTo>
                    <a:pt x="213" y="486"/>
                    <a:pt x="223" y="478"/>
                    <a:pt x="233" y="469"/>
                  </a:cubicBezTo>
                  <a:cubicBezTo>
                    <a:pt x="243" y="460"/>
                    <a:pt x="251" y="450"/>
                    <a:pt x="260" y="439"/>
                  </a:cubicBezTo>
                  <a:cubicBezTo>
                    <a:pt x="269" y="428"/>
                    <a:pt x="277" y="418"/>
                    <a:pt x="285" y="407"/>
                  </a:cubicBezTo>
                  <a:cubicBezTo>
                    <a:pt x="290" y="401"/>
                    <a:pt x="295" y="394"/>
                    <a:pt x="299" y="387"/>
                  </a:cubicBezTo>
                  <a:cubicBezTo>
                    <a:pt x="304" y="380"/>
                    <a:pt x="309" y="373"/>
                    <a:pt x="314" y="368"/>
                  </a:cubicBezTo>
                  <a:cubicBezTo>
                    <a:pt x="318" y="362"/>
                    <a:pt x="323" y="357"/>
                    <a:pt x="327" y="353"/>
                  </a:cubicBezTo>
                  <a:cubicBezTo>
                    <a:pt x="331" y="348"/>
                    <a:pt x="335" y="346"/>
                    <a:pt x="339" y="344"/>
                  </a:cubicBezTo>
                  <a:cubicBezTo>
                    <a:pt x="344" y="342"/>
                    <a:pt x="349" y="342"/>
                    <a:pt x="355" y="343"/>
                  </a:cubicBezTo>
                  <a:cubicBezTo>
                    <a:pt x="360" y="343"/>
                    <a:pt x="364" y="347"/>
                    <a:pt x="367" y="353"/>
                  </a:cubicBezTo>
                  <a:cubicBezTo>
                    <a:pt x="368" y="358"/>
                    <a:pt x="369" y="363"/>
                    <a:pt x="369" y="370"/>
                  </a:cubicBezTo>
                  <a:cubicBezTo>
                    <a:pt x="370" y="385"/>
                    <a:pt x="368" y="400"/>
                    <a:pt x="363" y="414"/>
                  </a:cubicBezTo>
                  <a:cubicBezTo>
                    <a:pt x="359" y="427"/>
                    <a:pt x="354" y="441"/>
                    <a:pt x="347" y="453"/>
                  </a:cubicBezTo>
                  <a:cubicBezTo>
                    <a:pt x="340" y="465"/>
                    <a:pt x="332" y="477"/>
                    <a:pt x="322" y="488"/>
                  </a:cubicBezTo>
                  <a:cubicBezTo>
                    <a:pt x="313" y="499"/>
                    <a:pt x="304" y="510"/>
                    <a:pt x="295" y="520"/>
                  </a:cubicBezTo>
                  <a:cubicBezTo>
                    <a:pt x="278" y="539"/>
                    <a:pt x="259" y="556"/>
                    <a:pt x="239" y="570"/>
                  </a:cubicBezTo>
                  <a:cubicBezTo>
                    <a:pt x="220" y="585"/>
                    <a:pt x="202" y="594"/>
                    <a:pt x="187" y="600"/>
                  </a:cubicBezTo>
                  <a:cubicBezTo>
                    <a:pt x="182" y="602"/>
                    <a:pt x="176" y="604"/>
                    <a:pt x="170" y="605"/>
                  </a:cubicBezTo>
                  <a:cubicBezTo>
                    <a:pt x="163" y="607"/>
                    <a:pt x="156" y="607"/>
                    <a:pt x="151" y="607"/>
                  </a:cubicBezTo>
                  <a:cubicBezTo>
                    <a:pt x="118" y="606"/>
                    <a:pt x="91" y="597"/>
                    <a:pt x="70" y="582"/>
                  </a:cubicBezTo>
                  <a:cubicBezTo>
                    <a:pt x="50" y="566"/>
                    <a:pt x="34" y="544"/>
                    <a:pt x="23" y="516"/>
                  </a:cubicBezTo>
                  <a:cubicBezTo>
                    <a:pt x="19" y="504"/>
                    <a:pt x="15" y="491"/>
                    <a:pt x="12" y="477"/>
                  </a:cubicBezTo>
                  <a:cubicBezTo>
                    <a:pt x="8" y="463"/>
                    <a:pt x="6" y="448"/>
                    <a:pt x="4" y="432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5" name="Freeform 1060">
              <a:extLst>
                <a:ext uri="{FF2B5EF4-FFF2-40B4-BE49-F238E27FC236}">
                  <a16:creationId xmlns:a16="http://schemas.microsoft.com/office/drawing/2014/main" id="{BDF35963-160D-45DD-2FC1-35A9650CA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2387"/>
              <a:ext cx="58" cy="82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6" name="Freeform 1062">
              <a:extLst>
                <a:ext uri="{FF2B5EF4-FFF2-40B4-BE49-F238E27FC236}">
                  <a16:creationId xmlns:a16="http://schemas.microsoft.com/office/drawing/2014/main" id="{755AD557-5565-BADC-D8BC-FCF24DC16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9" y="2317"/>
              <a:ext cx="24" cy="104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7" name="Freeform 1063">
              <a:extLst>
                <a:ext uri="{FF2B5EF4-FFF2-40B4-BE49-F238E27FC236}">
                  <a16:creationId xmlns:a16="http://schemas.microsoft.com/office/drawing/2014/main" id="{6ECACE08-6355-19A2-DF85-9C236E3503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7" y="2328"/>
              <a:ext cx="62" cy="72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8" name="Freeform 1066">
              <a:extLst>
                <a:ext uri="{FF2B5EF4-FFF2-40B4-BE49-F238E27FC236}">
                  <a16:creationId xmlns:a16="http://schemas.microsoft.com/office/drawing/2014/main" id="{A8E7B20C-7397-8286-AEAF-C6A00B3C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622"/>
              <a:ext cx="411" cy="375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9" name="Rectangle 1067">
              <a:extLst>
                <a:ext uri="{FF2B5EF4-FFF2-40B4-BE49-F238E27FC236}">
                  <a16:creationId xmlns:a16="http://schemas.microsoft.com/office/drawing/2014/main" id="{42980368-CFA6-1838-FB6D-96015CBED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688"/>
              <a:ext cx="1" cy="1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0" name="Freeform 1068">
              <a:extLst>
                <a:ext uri="{FF2B5EF4-FFF2-40B4-BE49-F238E27FC236}">
                  <a16:creationId xmlns:a16="http://schemas.microsoft.com/office/drawing/2014/main" id="{98527399-949D-0927-696F-402A8BB7D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682"/>
              <a:ext cx="27" cy="2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1" name="Freeform 1069">
              <a:extLst>
                <a:ext uri="{FF2B5EF4-FFF2-40B4-BE49-F238E27FC236}">
                  <a16:creationId xmlns:a16="http://schemas.microsoft.com/office/drawing/2014/main" id="{7B524E4D-66DC-8C2F-2BF0-59F11B8AE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685"/>
              <a:ext cx="8" cy="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2" name="Freeform 1070">
              <a:extLst>
                <a:ext uri="{FF2B5EF4-FFF2-40B4-BE49-F238E27FC236}">
                  <a16:creationId xmlns:a16="http://schemas.microsoft.com/office/drawing/2014/main" id="{88DBE125-AC60-8B7F-F9C1-D6B91C9F9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702"/>
              <a:ext cx="11" cy="11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3" name="Freeform 1071">
              <a:extLst>
                <a:ext uri="{FF2B5EF4-FFF2-40B4-BE49-F238E27FC236}">
                  <a16:creationId xmlns:a16="http://schemas.microsoft.com/office/drawing/2014/main" id="{0C01AB1A-255D-68A7-9162-89574102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06"/>
              <a:ext cx="15" cy="8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4" name="Freeform 1072">
              <a:extLst>
                <a:ext uri="{FF2B5EF4-FFF2-40B4-BE49-F238E27FC236}">
                  <a16:creationId xmlns:a16="http://schemas.microsoft.com/office/drawing/2014/main" id="{F7D39F86-82C7-B5A6-2835-9C9A3019D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5" name="Freeform 1073">
              <a:extLst>
                <a:ext uri="{FF2B5EF4-FFF2-40B4-BE49-F238E27FC236}">
                  <a16:creationId xmlns:a16="http://schemas.microsoft.com/office/drawing/2014/main" id="{AFA0D4B6-16FF-71A2-1917-1295C510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694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6" name="Freeform 1074">
              <a:extLst>
                <a:ext uri="{FF2B5EF4-FFF2-40B4-BE49-F238E27FC236}">
                  <a16:creationId xmlns:a16="http://schemas.microsoft.com/office/drawing/2014/main" id="{963CD3DD-863E-7903-7015-C29B69FDC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682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7" name="Freeform 1075">
              <a:extLst>
                <a:ext uri="{FF2B5EF4-FFF2-40B4-BE49-F238E27FC236}">
                  <a16:creationId xmlns:a16="http://schemas.microsoft.com/office/drawing/2014/main" id="{843E5820-1F8C-39E7-AC9B-1EBE2DCC8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669"/>
              <a:ext cx="15" cy="8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8" name="Freeform 1076">
              <a:extLst>
                <a:ext uri="{FF2B5EF4-FFF2-40B4-BE49-F238E27FC236}">
                  <a16:creationId xmlns:a16="http://schemas.microsoft.com/office/drawing/2014/main" id="{BD63BDFD-44A5-E149-BF10-E820E6371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690"/>
              <a:ext cx="14" cy="7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9" name="Freeform 1077">
              <a:extLst>
                <a:ext uri="{FF2B5EF4-FFF2-40B4-BE49-F238E27FC236}">
                  <a16:creationId xmlns:a16="http://schemas.microsoft.com/office/drawing/2014/main" id="{DE78520C-01A9-F08D-B5CB-8EE8F993B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704"/>
              <a:ext cx="16" cy="16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0" name="Freeform 1078">
              <a:extLst>
                <a:ext uri="{FF2B5EF4-FFF2-40B4-BE49-F238E27FC236}">
                  <a16:creationId xmlns:a16="http://schemas.microsoft.com/office/drawing/2014/main" id="{D0D1528A-035A-5D5F-314E-0C648C8F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716"/>
              <a:ext cx="25" cy="16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1" name="Freeform 1079">
              <a:extLst>
                <a:ext uri="{FF2B5EF4-FFF2-40B4-BE49-F238E27FC236}">
                  <a16:creationId xmlns:a16="http://schemas.microsoft.com/office/drawing/2014/main" id="{B7B1FC5E-8FB9-4F83-5AF4-D4C250F96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720"/>
              <a:ext cx="18" cy="10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2" name="Freeform 1080">
              <a:extLst>
                <a:ext uri="{FF2B5EF4-FFF2-40B4-BE49-F238E27FC236}">
                  <a16:creationId xmlns:a16="http://schemas.microsoft.com/office/drawing/2014/main" id="{4BADADBF-25A3-BC4E-827C-D733511D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679"/>
              <a:ext cx="15" cy="8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3" name="Freeform 1081">
              <a:extLst>
                <a:ext uri="{FF2B5EF4-FFF2-40B4-BE49-F238E27FC236}">
                  <a16:creationId xmlns:a16="http://schemas.microsoft.com/office/drawing/2014/main" id="{C3E3ABF3-2F20-2D2B-5BB6-582A3C24A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693"/>
              <a:ext cx="17" cy="9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4" name="Freeform 1082">
              <a:extLst>
                <a:ext uri="{FF2B5EF4-FFF2-40B4-BE49-F238E27FC236}">
                  <a16:creationId xmlns:a16="http://schemas.microsoft.com/office/drawing/2014/main" id="{C6B80C5C-C202-F49D-3300-E1E9E2D6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664"/>
              <a:ext cx="11" cy="8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5" name="Freeform 1083">
              <a:extLst>
                <a:ext uri="{FF2B5EF4-FFF2-40B4-BE49-F238E27FC236}">
                  <a16:creationId xmlns:a16="http://schemas.microsoft.com/office/drawing/2014/main" id="{08210E6F-5782-D433-9A66-68490F8BC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691"/>
              <a:ext cx="21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6" name="Freeform 1084">
              <a:extLst>
                <a:ext uri="{FF2B5EF4-FFF2-40B4-BE49-F238E27FC236}">
                  <a16:creationId xmlns:a16="http://schemas.microsoft.com/office/drawing/2014/main" id="{F1951898-003A-D2B1-B117-A91A5A497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728"/>
              <a:ext cx="20" cy="2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7" name="Freeform 1085">
              <a:extLst>
                <a:ext uri="{FF2B5EF4-FFF2-40B4-BE49-F238E27FC236}">
                  <a16:creationId xmlns:a16="http://schemas.microsoft.com/office/drawing/2014/main" id="{09B08A6D-3AC6-E70E-A577-ED5BE7CD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717"/>
              <a:ext cx="16" cy="16"/>
            </a:xfrm>
            <a:custGeom>
              <a:avLst/>
              <a:gdLst>
                <a:gd name="T0" fmla="*/ 60 w 120"/>
                <a:gd name="T1" fmla="*/ 12 h 123"/>
                <a:gd name="T2" fmla="*/ 85 w 120"/>
                <a:gd name="T3" fmla="*/ 55 h 123"/>
                <a:gd name="T4" fmla="*/ 60 w 120"/>
                <a:gd name="T5" fmla="*/ 1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2"/>
                  </a:moveTo>
                  <a:cubicBezTo>
                    <a:pt x="0" y="24"/>
                    <a:pt x="29" y="123"/>
                    <a:pt x="85" y="55"/>
                  </a:cubicBezTo>
                  <a:cubicBezTo>
                    <a:pt x="120" y="13"/>
                    <a:pt x="84" y="0"/>
                    <a:pt x="60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8" name="Freeform 1086">
              <a:extLst>
                <a:ext uri="{FF2B5EF4-FFF2-40B4-BE49-F238E27FC236}">
                  <a16:creationId xmlns:a16="http://schemas.microsoft.com/office/drawing/2014/main" id="{F88C6D85-9223-6AB5-349C-FC9F0A623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738"/>
              <a:ext cx="15" cy="10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9" name="Freeform 1087">
              <a:extLst>
                <a:ext uri="{FF2B5EF4-FFF2-40B4-BE49-F238E27FC236}">
                  <a16:creationId xmlns:a16="http://schemas.microsoft.com/office/drawing/2014/main" id="{5E60E51E-BD0C-C8E1-4697-9EFCCE041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717"/>
              <a:ext cx="12" cy="11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0" name="Freeform 1088">
              <a:extLst>
                <a:ext uri="{FF2B5EF4-FFF2-40B4-BE49-F238E27FC236}">
                  <a16:creationId xmlns:a16="http://schemas.microsoft.com/office/drawing/2014/main" id="{FCB79F90-596B-05E4-A14D-38FFA34F3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703"/>
              <a:ext cx="21" cy="14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1" name="Freeform 1089">
              <a:extLst>
                <a:ext uri="{FF2B5EF4-FFF2-40B4-BE49-F238E27FC236}">
                  <a16:creationId xmlns:a16="http://schemas.microsoft.com/office/drawing/2014/main" id="{66E35146-4095-E176-67E7-CA80629B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770"/>
              <a:ext cx="12" cy="16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2" name="Freeform 1090">
              <a:extLst>
                <a:ext uri="{FF2B5EF4-FFF2-40B4-BE49-F238E27FC236}">
                  <a16:creationId xmlns:a16="http://schemas.microsoft.com/office/drawing/2014/main" id="{254DBC62-B194-AA98-1F91-179EEA8F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750"/>
              <a:ext cx="14" cy="9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3" name="Freeform 1091">
              <a:extLst>
                <a:ext uri="{FF2B5EF4-FFF2-40B4-BE49-F238E27FC236}">
                  <a16:creationId xmlns:a16="http://schemas.microsoft.com/office/drawing/2014/main" id="{CA9AE5A8-B1DB-B725-BBD6-8D358636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43"/>
              <a:ext cx="16" cy="16"/>
            </a:xfrm>
            <a:custGeom>
              <a:avLst/>
              <a:gdLst>
                <a:gd name="T0" fmla="*/ 5 w 126"/>
                <a:gd name="T1" fmla="*/ 83 h 119"/>
                <a:gd name="T2" fmla="*/ 1 w 126"/>
                <a:gd name="T3" fmla="*/ 107 h 119"/>
                <a:gd name="T4" fmla="*/ 96 w 126"/>
                <a:gd name="T5" fmla="*/ 51 h 119"/>
                <a:gd name="T6" fmla="*/ 5 w 126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19">
                  <a:moveTo>
                    <a:pt x="5" y="83"/>
                  </a:moveTo>
                  <a:cubicBezTo>
                    <a:pt x="2" y="90"/>
                    <a:pt x="0" y="98"/>
                    <a:pt x="1" y="107"/>
                  </a:cubicBezTo>
                  <a:cubicBezTo>
                    <a:pt x="36" y="119"/>
                    <a:pt x="126" y="109"/>
                    <a:pt x="96" y="51"/>
                  </a:cubicBezTo>
                  <a:cubicBezTo>
                    <a:pt x="70" y="0"/>
                    <a:pt x="15" y="42"/>
                    <a:pt x="5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4" name="Freeform 1092">
              <a:extLst>
                <a:ext uri="{FF2B5EF4-FFF2-40B4-BE49-F238E27FC236}">
                  <a16:creationId xmlns:a16="http://schemas.microsoft.com/office/drawing/2014/main" id="{00E82152-E474-62D4-F07D-23B678D13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734"/>
              <a:ext cx="8" cy="6"/>
            </a:xfrm>
            <a:custGeom>
              <a:avLst/>
              <a:gdLst>
                <a:gd name="T0" fmla="*/ 35 w 61"/>
                <a:gd name="T1" fmla="*/ 3 h 42"/>
                <a:gd name="T2" fmla="*/ 36 w 61"/>
                <a:gd name="T3" fmla="*/ 2 h 42"/>
                <a:gd name="T4" fmla="*/ 0 w 61"/>
                <a:gd name="T5" fmla="*/ 31 h 42"/>
                <a:gd name="T6" fmla="*/ 61 w 61"/>
                <a:gd name="T7" fmla="*/ 8 h 42"/>
                <a:gd name="T8" fmla="*/ 35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5" y="3"/>
                  </a:moveTo>
                  <a:lnTo>
                    <a:pt x="36" y="2"/>
                  </a:lnTo>
                  <a:cubicBezTo>
                    <a:pt x="15" y="0"/>
                    <a:pt x="2" y="10"/>
                    <a:pt x="0" y="31"/>
                  </a:cubicBezTo>
                  <a:cubicBezTo>
                    <a:pt x="25" y="42"/>
                    <a:pt x="51" y="33"/>
                    <a:pt x="61" y="8"/>
                  </a:cubicBezTo>
                  <a:cubicBezTo>
                    <a:pt x="51" y="3"/>
                    <a:pt x="43" y="2"/>
                    <a:pt x="35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5" name="Freeform 1093">
              <a:extLst>
                <a:ext uri="{FF2B5EF4-FFF2-40B4-BE49-F238E27FC236}">
                  <a16:creationId xmlns:a16="http://schemas.microsoft.com/office/drawing/2014/main" id="{994341F2-F1EE-94E3-6C16-0ECA864F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215"/>
              <a:ext cx="622" cy="1321"/>
            </a:xfrm>
            <a:custGeom>
              <a:avLst/>
              <a:gdLst>
                <a:gd name="T0" fmla="*/ 3773 w 4804"/>
                <a:gd name="T1" fmla="*/ 3950 h 10194"/>
                <a:gd name="T2" fmla="*/ 2742 w 4804"/>
                <a:gd name="T3" fmla="*/ 2467 h 10194"/>
                <a:gd name="T4" fmla="*/ 2627 w 4804"/>
                <a:gd name="T5" fmla="*/ 0 h 10194"/>
                <a:gd name="T6" fmla="*/ 1317 w 4804"/>
                <a:gd name="T7" fmla="*/ 234 h 10194"/>
                <a:gd name="T8" fmla="*/ 0 w 4804"/>
                <a:gd name="T9" fmla="*/ 429 h 10194"/>
                <a:gd name="T10" fmla="*/ 676 w 4804"/>
                <a:gd name="T11" fmla="*/ 2805 h 10194"/>
                <a:gd name="T12" fmla="*/ 172 w 4804"/>
                <a:gd name="T13" fmla="*/ 4539 h 10194"/>
                <a:gd name="T14" fmla="*/ 1061 w 4804"/>
                <a:gd name="T15" fmla="*/ 9983 h 10194"/>
                <a:gd name="T16" fmla="*/ 2921 w 4804"/>
                <a:gd name="T17" fmla="*/ 10048 h 10194"/>
                <a:gd name="T18" fmla="*/ 4662 w 4804"/>
                <a:gd name="T19" fmla="*/ 9395 h 10194"/>
                <a:gd name="T20" fmla="*/ 3773 w 4804"/>
                <a:gd name="T21" fmla="*/ 3950 h 10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04" h="10194">
                  <a:moveTo>
                    <a:pt x="3773" y="3950"/>
                  </a:moveTo>
                  <a:cubicBezTo>
                    <a:pt x="3594" y="3218"/>
                    <a:pt x="2824" y="2751"/>
                    <a:pt x="2742" y="2467"/>
                  </a:cubicBezTo>
                  <a:cubicBezTo>
                    <a:pt x="2661" y="2184"/>
                    <a:pt x="2627" y="0"/>
                    <a:pt x="2627" y="0"/>
                  </a:cubicBezTo>
                  <a:lnTo>
                    <a:pt x="1317" y="234"/>
                  </a:lnTo>
                  <a:lnTo>
                    <a:pt x="0" y="429"/>
                  </a:lnTo>
                  <a:cubicBezTo>
                    <a:pt x="0" y="429"/>
                    <a:pt x="664" y="2511"/>
                    <a:pt x="676" y="2805"/>
                  </a:cubicBezTo>
                  <a:cubicBezTo>
                    <a:pt x="689" y="3099"/>
                    <a:pt x="108" y="3788"/>
                    <a:pt x="172" y="4539"/>
                  </a:cubicBezTo>
                  <a:cubicBezTo>
                    <a:pt x="235" y="5289"/>
                    <a:pt x="836" y="9758"/>
                    <a:pt x="1061" y="9983"/>
                  </a:cubicBezTo>
                  <a:cubicBezTo>
                    <a:pt x="1272" y="10194"/>
                    <a:pt x="2378" y="10138"/>
                    <a:pt x="2921" y="10048"/>
                  </a:cubicBezTo>
                  <a:cubicBezTo>
                    <a:pt x="3481" y="9956"/>
                    <a:pt x="4530" y="9662"/>
                    <a:pt x="4662" y="9395"/>
                  </a:cubicBezTo>
                  <a:cubicBezTo>
                    <a:pt x="4804" y="9109"/>
                    <a:pt x="3951" y="4682"/>
                    <a:pt x="3773" y="3950"/>
                  </a:cubicBezTo>
                </a:path>
              </a:pathLst>
            </a:custGeom>
            <a:solidFill>
              <a:srgbClr val="D8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6" name="Freeform 1094">
              <a:extLst>
                <a:ext uri="{FF2B5EF4-FFF2-40B4-BE49-F238E27FC236}">
                  <a16:creationId xmlns:a16="http://schemas.microsoft.com/office/drawing/2014/main" id="{62D134F5-A07D-9E97-6D1C-6AC87206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353"/>
              <a:ext cx="536" cy="1156"/>
            </a:xfrm>
            <a:custGeom>
              <a:avLst/>
              <a:gdLst>
                <a:gd name="T0" fmla="*/ 2235 w 4133"/>
                <a:gd name="T1" fmla="*/ 1429 h 8921"/>
                <a:gd name="T2" fmla="*/ 2128 w 4133"/>
                <a:gd name="T3" fmla="*/ 0 h 8921"/>
                <a:gd name="T4" fmla="*/ 116 w 4133"/>
                <a:gd name="T5" fmla="*/ 329 h 8921"/>
                <a:gd name="T6" fmla="*/ 469 w 4133"/>
                <a:gd name="T7" fmla="*/ 1718 h 8921"/>
                <a:gd name="T8" fmla="*/ 69 w 4133"/>
                <a:gd name="T9" fmla="*/ 3395 h 8921"/>
                <a:gd name="T10" fmla="*/ 938 w 4133"/>
                <a:gd name="T11" fmla="*/ 8711 h 8921"/>
                <a:gd name="T12" fmla="*/ 2535 w 4133"/>
                <a:gd name="T13" fmla="*/ 8811 h 8921"/>
                <a:gd name="T14" fmla="*/ 4017 w 4133"/>
                <a:gd name="T15" fmla="*/ 8208 h 8921"/>
                <a:gd name="T16" fmla="*/ 3148 w 4133"/>
                <a:gd name="T17" fmla="*/ 2892 h 8921"/>
                <a:gd name="T18" fmla="*/ 2235 w 4133"/>
                <a:gd name="T19" fmla="*/ 1429 h 8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33" h="8921">
                  <a:moveTo>
                    <a:pt x="2235" y="1429"/>
                  </a:moveTo>
                  <a:cubicBezTo>
                    <a:pt x="2195" y="1280"/>
                    <a:pt x="2155" y="599"/>
                    <a:pt x="2128" y="0"/>
                  </a:cubicBezTo>
                  <a:lnTo>
                    <a:pt x="116" y="329"/>
                  </a:lnTo>
                  <a:cubicBezTo>
                    <a:pt x="280" y="906"/>
                    <a:pt x="460" y="1564"/>
                    <a:pt x="469" y="1718"/>
                  </a:cubicBezTo>
                  <a:cubicBezTo>
                    <a:pt x="485" y="2004"/>
                    <a:pt x="0" y="2663"/>
                    <a:pt x="69" y="3395"/>
                  </a:cubicBezTo>
                  <a:cubicBezTo>
                    <a:pt x="138" y="4127"/>
                    <a:pt x="740" y="8488"/>
                    <a:pt x="938" y="8711"/>
                  </a:cubicBezTo>
                  <a:cubicBezTo>
                    <a:pt x="1123" y="8921"/>
                    <a:pt x="2071" y="8888"/>
                    <a:pt x="2535" y="8811"/>
                  </a:cubicBezTo>
                  <a:cubicBezTo>
                    <a:pt x="3014" y="8731"/>
                    <a:pt x="3908" y="8465"/>
                    <a:pt x="4017" y="8208"/>
                  </a:cubicBezTo>
                  <a:cubicBezTo>
                    <a:pt x="4133" y="7933"/>
                    <a:pt x="3315" y="3607"/>
                    <a:pt x="3148" y="2892"/>
                  </a:cubicBezTo>
                  <a:cubicBezTo>
                    <a:pt x="2981" y="2176"/>
                    <a:pt x="2311" y="1706"/>
                    <a:pt x="2235" y="1429"/>
                  </a:cubicBezTo>
                </a:path>
              </a:pathLst>
            </a:custGeom>
            <a:solidFill>
              <a:srgbClr val="C65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7" name="Freeform 1095">
              <a:extLst>
                <a:ext uri="{FF2B5EF4-FFF2-40B4-BE49-F238E27FC236}">
                  <a16:creationId xmlns:a16="http://schemas.microsoft.com/office/drawing/2014/main" id="{F1B05D71-52FB-1C53-DAFA-EEBCEE059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348"/>
              <a:ext cx="262" cy="53"/>
            </a:xfrm>
            <a:custGeom>
              <a:avLst/>
              <a:gdLst>
                <a:gd name="T0" fmla="*/ 2015 w 2021"/>
                <a:gd name="T1" fmla="*/ 38 h 404"/>
                <a:gd name="T2" fmla="*/ 1021 w 2021"/>
                <a:gd name="T3" fmla="*/ 271 h 404"/>
                <a:gd name="T4" fmla="*/ 6 w 2021"/>
                <a:gd name="T5" fmla="*/ 366 h 404"/>
                <a:gd name="T6" fmla="*/ 999 w 2021"/>
                <a:gd name="T7" fmla="*/ 133 h 404"/>
                <a:gd name="T8" fmla="*/ 2015 w 2021"/>
                <a:gd name="T9" fmla="*/ 38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1" h="404">
                  <a:moveTo>
                    <a:pt x="2015" y="38"/>
                  </a:moveTo>
                  <a:cubicBezTo>
                    <a:pt x="2021" y="76"/>
                    <a:pt x="1576" y="180"/>
                    <a:pt x="1021" y="271"/>
                  </a:cubicBezTo>
                  <a:cubicBezTo>
                    <a:pt x="467" y="361"/>
                    <a:pt x="12" y="404"/>
                    <a:pt x="6" y="366"/>
                  </a:cubicBezTo>
                  <a:cubicBezTo>
                    <a:pt x="0" y="328"/>
                    <a:pt x="444" y="224"/>
                    <a:pt x="999" y="133"/>
                  </a:cubicBezTo>
                  <a:cubicBezTo>
                    <a:pt x="1554" y="43"/>
                    <a:pt x="2008" y="0"/>
                    <a:pt x="2015" y="38"/>
                  </a:cubicBezTo>
                  <a:close/>
                </a:path>
              </a:pathLst>
            </a:custGeom>
            <a:solidFill>
              <a:srgbClr val="F46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8" name="Freeform 1096">
              <a:extLst>
                <a:ext uri="{FF2B5EF4-FFF2-40B4-BE49-F238E27FC236}">
                  <a16:creationId xmlns:a16="http://schemas.microsoft.com/office/drawing/2014/main" id="{A84F251C-BAE2-A030-3A38-C24B356D0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175"/>
              <a:ext cx="378" cy="268"/>
            </a:xfrm>
            <a:custGeom>
              <a:avLst/>
              <a:gdLst>
                <a:gd name="T0" fmla="*/ 418 w 2913"/>
                <a:gd name="T1" fmla="*/ 2016 h 2065"/>
                <a:gd name="T2" fmla="*/ 17 w 2913"/>
                <a:gd name="T3" fmla="*/ 1564 h 2065"/>
                <a:gd name="T4" fmla="*/ 354 w 2913"/>
                <a:gd name="T5" fmla="*/ 1068 h 2065"/>
                <a:gd name="T6" fmla="*/ 239 w 2913"/>
                <a:gd name="T7" fmla="*/ 689 h 2065"/>
                <a:gd name="T8" fmla="*/ 461 w 2913"/>
                <a:gd name="T9" fmla="*/ 349 h 2065"/>
                <a:gd name="T10" fmla="*/ 1078 w 2913"/>
                <a:gd name="T11" fmla="*/ 274 h 2065"/>
                <a:gd name="T12" fmla="*/ 1595 w 2913"/>
                <a:gd name="T13" fmla="*/ 10 h 2065"/>
                <a:gd name="T14" fmla="*/ 2086 w 2913"/>
                <a:gd name="T15" fmla="*/ 320 h 2065"/>
                <a:gd name="T16" fmla="*/ 2349 w 2913"/>
                <a:gd name="T17" fmla="*/ 198 h 2065"/>
                <a:gd name="T18" fmla="*/ 2877 w 2913"/>
                <a:gd name="T19" fmla="*/ 634 h 2065"/>
                <a:gd name="T20" fmla="*/ 2496 w 2913"/>
                <a:gd name="T21" fmla="*/ 1203 h 2065"/>
                <a:gd name="T22" fmla="*/ 2279 w 2913"/>
                <a:gd name="T23" fmla="*/ 1813 h 2065"/>
                <a:gd name="T24" fmla="*/ 1632 w 2913"/>
                <a:gd name="T25" fmla="*/ 1776 h 2065"/>
                <a:gd name="T26" fmla="*/ 1564 w 2913"/>
                <a:gd name="T27" fmla="*/ 1737 h 2065"/>
                <a:gd name="T28" fmla="*/ 1502 w 2913"/>
                <a:gd name="T29" fmla="*/ 1757 h 2065"/>
                <a:gd name="T30" fmla="*/ 1205 w 2913"/>
                <a:gd name="T31" fmla="*/ 1808 h 2065"/>
                <a:gd name="T32" fmla="*/ 946 w 2913"/>
                <a:gd name="T33" fmla="*/ 1821 h 2065"/>
                <a:gd name="T34" fmla="*/ 418 w 2913"/>
                <a:gd name="T35" fmla="*/ 2016 h 2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13" h="2065">
                  <a:moveTo>
                    <a:pt x="418" y="2016"/>
                  </a:moveTo>
                  <a:cubicBezTo>
                    <a:pt x="206" y="1972"/>
                    <a:pt x="33" y="1779"/>
                    <a:pt x="17" y="1564"/>
                  </a:cubicBezTo>
                  <a:cubicBezTo>
                    <a:pt x="0" y="1348"/>
                    <a:pt x="147" y="1130"/>
                    <a:pt x="354" y="1068"/>
                  </a:cubicBezTo>
                  <a:cubicBezTo>
                    <a:pt x="250" y="977"/>
                    <a:pt x="211" y="825"/>
                    <a:pt x="239" y="689"/>
                  </a:cubicBezTo>
                  <a:cubicBezTo>
                    <a:pt x="266" y="554"/>
                    <a:pt x="353" y="435"/>
                    <a:pt x="461" y="349"/>
                  </a:cubicBezTo>
                  <a:cubicBezTo>
                    <a:pt x="634" y="212"/>
                    <a:pt x="891" y="157"/>
                    <a:pt x="1078" y="274"/>
                  </a:cubicBezTo>
                  <a:cubicBezTo>
                    <a:pt x="1189" y="105"/>
                    <a:pt x="1393" y="0"/>
                    <a:pt x="1595" y="10"/>
                  </a:cubicBezTo>
                  <a:cubicBezTo>
                    <a:pt x="1797" y="19"/>
                    <a:pt x="1990" y="141"/>
                    <a:pt x="2086" y="320"/>
                  </a:cubicBezTo>
                  <a:cubicBezTo>
                    <a:pt x="2146" y="240"/>
                    <a:pt x="2249" y="202"/>
                    <a:pt x="2349" y="198"/>
                  </a:cubicBezTo>
                  <a:cubicBezTo>
                    <a:pt x="2599" y="187"/>
                    <a:pt x="2841" y="387"/>
                    <a:pt x="2877" y="634"/>
                  </a:cubicBezTo>
                  <a:cubicBezTo>
                    <a:pt x="2913" y="882"/>
                    <a:pt x="2738" y="1142"/>
                    <a:pt x="2496" y="1203"/>
                  </a:cubicBezTo>
                  <a:cubicBezTo>
                    <a:pt x="2565" y="1424"/>
                    <a:pt x="2472" y="1685"/>
                    <a:pt x="2279" y="1813"/>
                  </a:cubicBezTo>
                  <a:cubicBezTo>
                    <a:pt x="2086" y="1941"/>
                    <a:pt x="1809" y="1925"/>
                    <a:pt x="1632" y="1776"/>
                  </a:cubicBezTo>
                  <a:cubicBezTo>
                    <a:pt x="1612" y="1759"/>
                    <a:pt x="1591" y="1739"/>
                    <a:pt x="1564" y="1737"/>
                  </a:cubicBezTo>
                  <a:cubicBezTo>
                    <a:pt x="1542" y="1736"/>
                    <a:pt x="1522" y="1747"/>
                    <a:pt x="1502" y="1757"/>
                  </a:cubicBezTo>
                  <a:cubicBezTo>
                    <a:pt x="1411" y="1801"/>
                    <a:pt x="1307" y="1818"/>
                    <a:pt x="1205" y="1808"/>
                  </a:cubicBezTo>
                  <a:cubicBezTo>
                    <a:pt x="1096" y="1798"/>
                    <a:pt x="1041" y="1755"/>
                    <a:pt x="946" y="1821"/>
                  </a:cubicBezTo>
                  <a:cubicBezTo>
                    <a:pt x="773" y="1941"/>
                    <a:pt x="651" y="2065"/>
                    <a:pt x="418" y="2016"/>
                  </a:cubicBezTo>
                </a:path>
              </a:pathLst>
            </a:custGeom>
            <a:solidFill>
              <a:srgbClr val="8C4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9" name="Freeform 1097">
              <a:extLst>
                <a:ext uri="{FF2B5EF4-FFF2-40B4-BE49-F238E27FC236}">
                  <a16:creationId xmlns:a16="http://schemas.microsoft.com/office/drawing/2014/main" id="{BABFC96A-4FDD-759A-3165-A20A1B10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311"/>
              <a:ext cx="157" cy="160"/>
            </a:xfrm>
            <a:custGeom>
              <a:avLst/>
              <a:gdLst>
                <a:gd name="T0" fmla="*/ 266 w 1210"/>
                <a:gd name="T1" fmla="*/ 1070 h 1229"/>
                <a:gd name="T2" fmla="*/ 18 w 1210"/>
                <a:gd name="T3" fmla="*/ 602 h 1229"/>
                <a:gd name="T4" fmla="*/ 145 w 1210"/>
                <a:gd name="T5" fmla="*/ 376 h 1229"/>
                <a:gd name="T6" fmla="*/ 342 w 1210"/>
                <a:gd name="T7" fmla="*/ 313 h 1229"/>
                <a:gd name="T8" fmla="*/ 644 w 1210"/>
                <a:gd name="T9" fmla="*/ 59 h 1229"/>
                <a:gd name="T10" fmla="*/ 1007 w 1210"/>
                <a:gd name="T11" fmla="*/ 126 h 1229"/>
                <a:gd name="T12" fmla="*/ 1189 w 1210"/>
                <a:gd name="T13" fmla="*/ 466 h 1229"/>
                <a:gd name="T14" fmla="*/ 1206 w 1210"/>
                <a:gd name="T15" fmla="*/ 618 h 1229"/>
                <a:gd name="T16" fmla="*/ 266 w 1210"/>
                <a:gd name="T17" fmla="*/ 107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0" h="1229">
                  <a:moveTo>
                    <a:pt x="266" y="1070"/>
                  </a:moveTo>
                  <a:cubicBezTo>
                    <a:pt x="102" y="980"/>
                    <a:pt x="0" y="788"/>
                    <a:pt x="18" y="602"/>
                  </a:cubicBezTo>
                  <a:cubicBezTo>
                    <a:pt x="27" y="513"/>
                    <a:pt x="66" y="420"/>
                    <a:pt x="145" y="376"/>
                  </a:cubicBezTo>
                  <a:cubicBezTo>
                    <a:pt x="205" y="342"/>
                    <a:pt x="279" y="341"/>
                    <a:pt x="342" y="313"/>
                  </a:cubicBezTo>
                  <a:cubicBezTo>
                    <a:pt x="464" y="260"/>
                    <a:pt x="525" y="118"/>
                    <a:pt x="644" y="59"/>
                  </a:cubicBezTo>
                  <a:cubicBezTo>
                    <a:pt x="761" y="0"/>
                    <a:pt x="909" y="39"/>
                    <a:pt x="1007" y="126"/>
                  </a:cubicBezTo>
                  <a:cubicBezTo>
                    <a:pt x="1104" y="213"/>
                    <a:pt x="1157" y="339"/>
                    <a:pt x="1189" y="466"/>
                  </a:cubicBezTo>
                  <a:cubicBezTo>
                    <a:pt x="1201" y="516"/>
                    <a:pt x="1210" y="567"/>
                    <a:pt x="1206" y="618"/>
                  </a:cubicBezTo>
                  <a:cubicBezTo>
                    <a:pt x="1172" y="982"/>
                    <a:pt x="559" y="1229"/>
                    <a:pt x="266" y="1070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0" name="Freeform 1098">
              <a:extLst>
                <a:ext uri="{FF2B5EF4-FFF2-40B4-BE49-F238E27FC236}">
                  <a16:creationId xmlns:a16="http://schemas.microsoft.com/office/drawing/2014/main" id="{C43CD068-B437-96C1-1A6B-6040FD55E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334"/>
              <a:ext cx="159" cy="111"/>
            </a:xfrm>
            <a:custGeom>
              <a:avLst/>
              <a:gdLst>
                <a:gd name="T0" fmla="*/ 340 w 1228"/>
                <a:gd name="T1" fmla="*/ 21 h 853"/>
                <a:gd name="T2" fmla="*/ 47 w 1228"/>
                <a:gd name="T3" fmla="*/ 219 h 853"/>
                <a:gd name="T4" fmla="*/ 59 w 1228"/>
                <a:gd name="T5" fmla="*/ 540 h 853"/>
                <a:gd name="T6" fmla="*/ 296 w 1228"/>
                <a:gd name="T7" fmla="*/ 765 h 853"/>
                <a:gd name="T8" fmla="*/ 828 w 1228"/>
                <a:gd name="T9" fmla="*/ 784 h 853"/>
                <a:gd name="T10" fmla="*/ 1195 w 1228"/>
                <a:gd name="T11" fmla="*/ 397 h 853"/>
                <a:gd name="T12" fmla="*/ 1215 w 1228"/>
                <a:gd name="T13" fmla="*/ 215 h 853"/>
                <a:gd name="T14" fmla="*/ 1098 w 1228"/>
                <a:gd name="T15" fmla="*/ 82 h 853"/>
                <a:gd name="T16" fmla="*/ 970 w 1228"/>
                <a:gd name="T17" fmla="*/ 90 h 853"/>
                <a:gd name="T18" fmla="*/ 656 w 1228"/>
                <a:gd name="T19" fmla="*/ 115 h 853"/>
                <a:gd name="T20" fmla="*/ 340 w 1228"/>
                <a:gd name="T21" fmla="*/ 2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8" h="853">
                  <a:moveTo>
                    <a:pt x="340" y="21"/>
                  </a:moveTo>
                  <a:cubicBezTo>
                    <a:pt x="218" y="33"/>
                    <a:pt x="100" y="107"/>
                    <a:pt x="47" y="219"/>
                  </a:cubicBezTo>
                  <a:cubicBezTo>
                    <a:pt x="0" y="319"/>
                    <a:pt x="9" y="441"/>
                    <a:pt x="59" y="540"/>
                  </a:cubicBezTo>
                  <a:cubicBezTo>
                    <a:pt x="109" y="639"/>
                    <a:pt x="196" y="716"/>
                    <a:pt x="296" y="765"/>
                  </a:cubicBezTo>
                  <a:cubicBezTo>
                    <a:pt x="460" y="846"/>
                    <a:pt x="659" y="853"/>
                    <a:pt x="828" y="784"/>
                  </a:cubicBezTo>
                  <a:cubicBezTo>
                    <a:pt x="998" y="715"/>
                    <a:pt x="1135" y="570"/>
                    <a:pt x="1195" y="397"/>
                  </a:cubicBezTo>
                  <a:cubicBezTo>
                    <a:pt x="1216" y="339"/>
                    <a:pt x="1228" y="275"/>
                    <a:pt x="1215" y="215"/>
                  </a:cubicBezTo>
                  <a:cubicBezTo>
                    <a:pt x="1201" y="154"/>
                    <a:pt x="1158" y="98"/>
                    <a:pt x="1098" y="82"/>
                  </a:cubicBezTo>
                  <a:cubicBezTo>
                    <a:pt x="1056" y="71"/>
                    <a:pt x="1012" y="81"/>
                    <a:pt x="970" y="90"/>
                  </a:cubicBezTo>
                  <a:cubicBezTo>
                    <a:pt x="856" y="116"/>
                    <a:pt x="760" y="156"/>
                    <a:pt x="656" y="115"/>
                  </a:cubicBezTo>
                  <a:cubicBezTo>
                    <a:pt x="549" y="72"/>
                    <a:pt x="467" y="0"/>
                    <a:pt x="340" y="21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1" name="Freeform 1099">
              <a:extLst>
                <a:ext uri="{FF2B5EF4-FFF2-40B4-BE49-F238E27FC236}">
                  <a16:creationId xmlns:a16="http://schemas.microsoft.com/office/drawing/2014/main" id="{2BBA93B0-2F90-2297-2CA1-68BB31C3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230"/>
              <a:ext cx="107" cy="106"/>
            </a:xfrm>
            <a:custGeom>
              <a:avLst/>
              <a:gdLst>
                <a:gd name="T0" fmla="*/ 227 w 828"/>
                <a:gd name="T1" fmla="*/ 31 h 824"/>
                <a:gd name="T2" fmla="*/ 39 w 828"/>
                <a:gd name="T3" fmla="*/ 181 h 824"/>
                <a:gd name="T4" fmla="*/ 109 w 828"/>
                <a:gd name="T5" fmla="*/ 718 h 824"/>
                <a:gd name="T6" fmla="*/ 499 w 828"/>
                <a:gd name="T7" fmla="*/ 803 h 824"/>
                <a:gd name="T8" fmla="*/ 759 w 828"/>
                <a:gd name="T9" fmla="*/ 661 h 824"/>
                <a:gd name="T10" fmla="*/ 802 w 828"/>
                <a:gd name="T11" fmla="*/ 335 h 824"/>
                <a:gd name="T12" fmla="*/ 665 w 828"/>
                <a:gd name="T13" fmla="*/ 134 h 824"/>
                <a:gd name="T14" fmla="*/ 448 w 828"/>
                <a:gd name="T15" fmla="*/ 64 h 824"/>
                <a:gd name="T16" fmla="*/ 227 w 828"/>
                <a:gd name="T17" fmla="*/ 31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8" h="824">
                  <a:moveTo>
                    <a:pt x="227" y="31"/>
                  </a:moveTo>
                  <a:cubicBezTo>
                    <a:pt x="150" y="58"/>
                    <a:pt x="88" y="116"/>
                    <a:pt x="39" y="181"/>
                  </a:cubicBezTo>
                  <a:cubicBezTo>
                    <a:pt x="0" y="235"/>
                    <a:pt x="0" y="637"/>
                    <a:pt x="109" y="718"/>
                  </a:cubicBezTo>
                  <a:cubicBezTo>
                    <a:pt x="219" y="799"/>
                    <a:pt x="364" y="824"/>
                    <a:pt x="499" y="803"/>
                  </a:cubicBezTo>
                  <a:cubicBezTo>
                    <a:pt x="599" y="787"/>
                    <a:pt x="700" y="743"/>
                    <a:pt x="759" y="661"/>
                  </a:cubicBezTo>
                  <a:cubicBezTo>
                    <a:pt x="826" y="569"/>
                    <a:pt x="828" y="445"/>
                    <a:pt x="802" y="335"/>
                  </a:cubicBezTo>
                  <a:cubicBezTo>
                    <a:pt x="783" y="253"/>
                    <a:pt x="742" y="167"/>
                    <a:pt x="665" y="134"/>
                  </a:cubicBezTo>
                  <a:cubicBezTo>
                    <a:pt x="593" y="102"/>
                    <a:pt x="516" y="98"/>
                    <a:pt x="448" y="64"/>
                  </a:cubicBezTo>
                  <a:cubicBezTo>
                    <a:pt x="371" y="27"/>
                    <a:pt x="316" y="0"/>
                    <a:pt x="227" y="31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2" name="Freeform 1100">
              <a:extLst>
                <a:ext uri="{FF2B5EF4-FFF2-40B4-BE49-F238E27FC236}">
                  <a16:creationId xmlns:a16="http://schemas.microsoft.com/office/drawing/2014/main" id="{C23DD543-DB1C-CDD6-27DB-68C2728C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209"/>
              <a:ext cx="138" cy="152"/>
            </a:xfrm>
            <a:custGeom>
              <a:avLst/>
              <a:gdLst>
                <a:gd name="T0" fmla="*/ 243 w 1067"/>
                <a:gd name="T1" fmla="*/ 1067 h 1175"/>
                <a:gd name="T2" fmla="*/ 842 w 1067"/>
                <a:gd name="T3" fmla="*/ 986 h 1175"/>
                <a:gd name="T4" fmla="*/ 1037 w 1067"/>
                <a:gd name="T5" fmla="*/ 396 h 1175"/>
                <a:gd name="T6" fmla="*/ 882 w 1067"/>
                <a:gd name="T7" fmla="*/ 88 h 1175"/>
                <a:gd name="T8" fmla="*/ 557 w 1067"/>
                <a:gd name="T9" fmla="*/ 77 h 1175"/>
                <a:gd name="T10" fmla="*/ 433 w 1067"/>
                <a:gd name="T11" fmla="*/ 260 h 1175"/>
                <a:gd name="T12" fmla="*/ 41 w 1067"/>
                <a:gd name="T13" fmla="*/ 605 h 1175"/>
                <a:gd name="T14" fmla="*/ 243 w 1067"/>
                <a:gd name="T15" fmla="*/ 1067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7" h="1175">
                  <a:moveTo>
                    <a:pt x="243" y="1067"/>
                  </a:moveTo>
                  <a:cubicBezTo>
                    <a:pt x="429" y="1175"/>
                    <a:pt x="683" y="1132"/>
                    <a:pt x="842" y="986"/>
                  </a:cubicBezTo>
                  <a:cubicBezTo>
                    <a:pt x="1001" y="840"/>
                    <a:pt x="1067" y="609"/>
                    <a:pt x="1037" y="396"/>
                  </a:cubicBezTo>
                  <a:cubicBezTo>
                    <a:pt x="1020" y="279"/>
                    <a:pt x="974" y="161"/>
                    <a:pt x="882" y="88"/>
                  </a:cubicBezTo>
                  <a:cubicBezTo>
                    <a:pt x="790" y="15"/>
                    <a:pt x="646" y="0"/>
                    <a:pt x="557" y="77"/>
                  </a:cubicBezTo>
                  <a:cubicBezTo>
                    <a:pt x="501" y="125"/>
                    <a:pt x="475" y="199"/>
                    <a:pt x="433" y="260"/>
                  </a:cubicBezTo>
                  <a:cubicBezTo>
                    <a:pt x="319" y="426"/>
                    <a:pt x="91" y="392"/>
                    <a:pt x="41" y="605"/>
                  </a:cubicBezTo>
                  <a:cubicBezTo>
                    <a:pt x="0" y="779"/>
                    <a:pt x="89" y="977"/>
                    <a:pt x="243" y="1067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3" name="Freeform 1101">
              <a:extLst>
                <a:ext uri="{FF2B5EF4-FFF2-40B4-BE49-F238E27FC236}">
                  <a16:creationId xmlns:a16="http://schemas.microsoft.com/office/drawing/2014/main" id="{EFE0A2B0-C78A-61A5-C761-BD470BB0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806"/>
              <a:ext cx="25" cy="33"/>
            </a:xfrm>
            <a:custGeom>
              <a:avLst/>
              <a:gdLst>
                <a:gd name="T0" fmla="*/ 130 w 200"/>
                <a:gd name="T1" fmla="*/ 248 h 251"/>
                <a:gd name="T2" fmla="*/ 86 w 200"/>
                <a:gd name="T3" fmla="*/ 247 h 251"/>
                <a:gd name="T4" fmla="*/ 48 w 200"/>
                <a:gd name="T5" fmla="*/ 230 h 251"/>
                <a:gd name="T6" fmla="*/ 20 w 200"/>
                <a:gd name="T7" fmla="*/ 195 h 251"/>
                <a:gd name="T8" fmla="*/ 3 w 200"/>
                <a:gd name="T9" fmla="*/ 143 h 251"/>
                <a:gd name="T10" fmla="*/ 2 w 200"/>
                <a:gd name="T11" fmla="*/ 90 h 251"/>
                <a:gd name="T12" fmla="*/ 18 w 200"/>
                <a:gd name="T13" fmla="*/ 47 h 251"/>
                <a:gd name="T14" fmla="*/ 48 w 200"/>
                <a:gd name="T15" fmla="*/ 18 h 251"/>
                <a:gd name="T16" fmla="*/ 90 w 200"/>
                <a:gd name="T17" fmla="*/ 2 h 251"/>
                <a:gd name="T18" fmla="*/ 113 w 200"/>
                <a:gd name="T19" fmla="*/ 0 h 251"/>
                <a:gd name="T20" fmla="*/ 133 w 200"/>
                <a:gd name="T21" fmla="*/ 1 h 251"/>
                <a:gd name="T22" fmla="*/ 150 w 200"/>
                <a:gd name="T23" fmla="*/ 5 h 251"/>
                <a:gd name="T24" fmla="*/ 167 w 200"/>
                <a:gd name="T25" fmla="*/ 10 h 251"/>
                <a:gd name="T26" fmla="*/ 173 w 200"/>
                <a:gd name="T27" fmla="*/ 48 h 251"/>
                <a:gd name="T28" fmla="*/ 170 w 200"/>
                <a:gd name="T29" fmla="*/ 49 h 251"/>
                <a:gd name="T30" fmla="*/ 158 w 200"/>
                <a:gd name="T31" fmla="*/ 41 h 251"/>
                <a:gd name="T32" fmla="*/ 140 w 200"/>
                <a:gd name="T33" fmla="*/ 33 h 251"/>
                <a:gd name="T34" fmla="*/ 119 w 200"/>
                <a:gd name="T35" fmla="*/ 28 h 251"/>
                <a:gd name="T36" fmla="*/ 94 w 200"/>
                <a:gd name="T37" fmla="*/ 29 h 251"/>
                <a:gd name="T38" fmla="*/ 66 w 200"/>
                <a:gd name="T39" fmla="*/ 40 h 251"/>
                <a:gd name="T40" fmla="*/ 46 w 200"/>
                <a:gd name="T41" fmla="*/ 62 h 251"/>
                <a:gd name="T42" fmla="*/ 35 w 200"/>
                <a:gd name="T43" fmla="*/ 95 h 251"/>
                <a:gd name="T44" fmla="*/ 36 w 200"/>
                <a:gd name="T45" fmla="*/ 137 h 251"/>
                <a:gd name="T46" fmla="*/ 49 w 200"/>
                <a:gd name="T47" fmla="*/ 178 h 251"/>
                <a:gd name="T48" fmla="*/ 70 w 200"/>
                <a:gd name="T49" fmla="*/ 206 h 251"/>
                <a:gd name="T50" fmla="*/ 96 w 200"/>
                <a:gd name="T51" fmla="*/ 220 h 251"/>
                <a:gd name="T52" fmla="*/ 125 w 200"/>
                <a:gd name="T53" fmla="*/ 221 h 251"/>
                <a:gd name="T54" fmla="*/ 150 w 200"/>
                <a:gd name="T55" fmla="*/ 213 h 251"/>
                <a:gd name="T56" fmla="*/ 170 w 200"/>
                <a:gd name="T57" fmla="*/ 202 h 251"/>
                <a:gd name="T58" fmla="*/ 183 w 200"/>
                <a:gd name="T59" fmla="*/ 189 h 251"/>
                <a:gd name="T60" fmla="*/ 192 w 200"/>
                <a:gd name="T61" fmla="*/ 178 h 251"/>
                <a:gd name="T62" fmla="*/ 194 w 200"/>
                <a:gd name="T63" fmla="*/ 178 h 251"/>
                <a:gd name="T64" fmla="*/ 200 w 200"/>
                <a:gd name="T65" fmla="*/ 216 h 251"/>
                <a:gd name="T66" fmla="*/ 187 w 200"/>
                <a:gd name="T67" fmla="*/ 225 h 251"/>
                <a:gd name="T68" fmla="*/ 171 w 200"/>
                <a:gd name="T69" fmla="*/ 234 h 251"/>
                <a:gd name="T70" fmla="*/ 153 w 200"/>
                <a:gd name="T71" fmla="*/ 243 h 251"/>
                <a:gd name="T72" fmla="*/ 130 w 200"/>
                <a:gd name="T73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251">
                  <a:moveTo>
                    <a:pt x="130" y="248"/>
                  </a:moveTo>
                  <a:cubicBezTo>
                    <a:pt x="114" y="251"/>
                    <a:pt x="100" y="250"/>
                    <a:pt x="86" y="247"/>
                  </a:cubicBezTo>
                  <a:cubicBezTo>
                    <a:pt x="72" y="244"/>
                    <a:pt x="59" y="238"/>
                    <a:pt x="48" y="230"/>
                  </a:cubicBezTo>
                  <a:cubicBezTo>
                    <a:pt x="37" y="221"/>
                    <a:pt x="28" y="209"/>
                    <a:pt x="20" y="195"/>
                  </a:cubicBezTo>
                  <a:cubicBezTo>
                    <a:pt x="12" y="180"/>
                    <a:pt x="7" y="163"/>
                    <a:pt x="3" y="143"/>
                  </a:cubicBezTo>
                  <a:cubicBezTo>
                    <a:pt x="0" y="123"/>
                    <a:pt x="0" y="105"/>
                    <a:pt x="2" y="90"/>
                  </a:cubicBezTo>
                  <a:cubicBezTo>
                    <a:pt x="5" y="74"/>
                    <a:pt x="10" y="60"/>
                    <a:pt x="18" y="47"/>
                  </a:cubicBezTo>
                  <a:cubicBezTo>
                    <a:pt x="26" y="35"/>
                    <a:pt x="36" y="25"/>
                    <a:pt x="48" y="18"/>
                  </a:cubicBezTo>
                  <a:cubicBezTo>
                    <a:pt x="60" y="10"/>
                    <a:pt x="74" y="5"/>
                    <a:pt x="90" y="2"/>
                  </a:cubicBezTo>
                  <a:cubicBezTo>
                    <a:pt x="98" y="1"/>
                    <a:pt x="106" y="0"/>
                    <a:pt x="113" y="0"/>
                  </a:cubicBezTo>
                  <a:cubicBezTo>
                    <a:pt x="120" y="0"/>
                    <a:pt x="127" y="1"/>
                    <a:pt x="133" y="1"/>
                  </a:cubicBezTo>
                  <a:cubicBezTo>
                    <a:pt x="138" y="2"/>
                    <a:pt x="144" y="3"/>
                    <a:pt x="150" y="5"/>
                  </a:cubicBezTo>
                  <a:cubicBezTo>
                    <a:pt x="155" y="6"/>
                    <a:pt x="161" y="8"/>
                    <a:pt x="167" y="10"/>
                  </a:cubicBezTo>
                  <a:lnTo>
                    <a:pt x="173" y="48"/>
                  </a:lnTo>
                  <a:lnTo>
                    <a:pt x="170" y="49"/>
                  </a:lnTo>
                  <a:cubicBezTo>
                    <a:pt x="167" y="47"/>
                    <a:pt x="163" y="44"/>
                    <a:pt x="158" y="41"/>
                  </a:cubicBezTo>
                  <a:cubicBezTo>
                    <a:pt x="153" y="38"/>
                    <a:pt x="147" y="36"/>
                    <a:pt x="140" y="33"/>
                  </a:cubicBezTo>
                  <a:cubicBezTo>
                    <a:pt x="134" y="31"/>
                    <a:pt x="127" y="29"/>
                    <a:pt x="119" y="28"/>
                  </a:cubicBezTo>
                  <a:cubicBezTo>
                    <a:pt x="112" y="27"/>
                    <a:pt x="103" y="28"/>
                    <a:pt x="94" y="29"/>
                  </a:cubicBezTo>
                  <a:cubicBezTo>
                    <a:pt x="84" y="31"/>
                    <a:pt x="75" y="34"/>
                    <a:pt x="66" y="40"/>
                  </a:cubicBezTo>
                  <a:cubicBezTo>
                    <a:pt x="58" y="46"/>
                    <a:pt x="51" y="53"/>
                    <a:pt x="46" y="62"/>
                  </a:cubicBezTo>
                  <a:cubicBezTo>
                    <a:pt x="40" y="71"/>
                    <a:pt x="37" y="82"/>
                    <a:pt x="35" y="95"/>
                  </a:cubicBezTo>
                  <a:cubicBezTo>
                    <a:pt x="33" y="108"/>
                    <a:pt x="34" y="122"/>
                    <a:pt x="36" y="137"/>
                  </a:cubicBezTo>
                  <a:cubicBezTo>
                    <a:pt x="39" y="154"/>
                    <a:pt x="43" y="167"/>
                    <a:pt x="49" y="178"/>
                  </a:cubicBezTo>
                  <a:cubicBezTo>
                    <a:pt x="55" y="190"/>
                    <a:pt x="62" y="199"/>
                    <a:pt x="70" y="206"/>
                  </a:cubicBezTo>
                  <a:cubicBezTo>
                    <a:pt x="78" y="212"/>
                    <a:pt x="87" y="217"/>
                    <a:pt x="96" y="220"/>
                  </a:cubicBezTo>
                  <a:cubicBezTo>
                    <a:pt x="106" y="222"/>
                    <a:pt x="115" y="222"/>
                    <a:pt x="125" y="221"/>
                  </a:cubicBezTo>
                  <a:cubicBezTo>
                    <a:pt x="135" y="219"/>
                    <a:pt x="143" y="217"/>
                    <a:pt x="150" y="213"/>
                  </a:cubicBezTo>
                  <a:cubicBezTo>
                    <a:pt x="158" y="210"/>
                    <a:pt x="164" y="206"/>
                    <a:pt x="170" y="202"/>
                  </a:cubicBezTo>
                  <a:cubicBezTo>
                    <a:pt x="175" y="197"/>
                    <a:pt x="179" y="193"/>
                    <a:pt x="183" y="189"/>
                  </a:cubicBezTo>
                  <a:cubicBezTo>
                    <a:pt x="187" y="185"/>
                    <a:pt x="190" y="181"/>
                    <a:pt x="192" y="178"/>
                  </a:cubicBezTo>
                  <a:lnTo>
                    <a:pt x="194" y="178"/>
                  </a:lnTo>
                  <a:lnTo>
                    <a:pt x="200" y="216"/>
                  </a:lnTo>
                  <a:cubicBezTo>
                    <a:pt x="195" y="219"/>
                    <a:pt x="191" y="222"/>
                    <a:pt x="187" y="225"/>
                  </a:cubicBezTo>
                  <a:cubicBezTo>
                    <a:pt x="182" y="228"/>
                    <a:pt x="177" y="231"/>
                    <a:pt x="171" y="234"/>
                  </a:cubicBezTo>
                  <a:cubicBezTo>
                    <a:pt x="164" y="238"/>
                    <a:pt x="158" y="240"/>
                    <a:pt x="153" y="243"/>
                  </a:cubicBezTo>
                  <a:cubicBezTo>
                    <a:pt x="147" y="245"/>
                    <a:pt x="139" y="247"/>
                    <a:pt x="130" y="248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4" name="Freeform 1102">
              <a:extLst>
                <a:ext uri="{FF2B5EF4-FFF2-40B4-BE49-F238E27FC236}">
                  <a16:creationId xmlns:a16="http://schemas.microsoft.com/office/drawing/2014/main" id="{E4217E54-465E-BE8F-0E92-CDF4BE3BA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801"/>
              <a:ext cx="27" cy="35"/>
            </a:xfrm>
            <a:custGeom>
              <a:avLst/>
              <a:gdLst>
                <a:gd name="T0" fmla="*/ 27 w 27"/>
                <a:gd name="T1" fmla="*/ 31 h 35"/>
                <a:gd name="T2" fmla="*/ 23 w 27"/>
                <a:gd name="T3" fmla="*/ 32 h 35"/>
                <a:gd name="T4" fmla="*/ 20 w 27"/>
                <a:gd name="T5" fmla="*/ 17 h 35"/>
                <a:gd name="T6" fmla="*/ 6 w 27"/>
                <a:gd name="T7" fmla="*/ 19 h 35"/>
                <a:gd name="T8" fmla="*/ 9 w 27"/>
                <a:gd name="T9" fmla="*/ 34 h 35"/>
                <a:gd name="T10" fmla="*/ 5 w 27"/>
                <a:gd name="T11" fmla="*/ 35 h 35"/>
                <a:gd name="T12" fmla="*/ 0 w 27"/>
                <a:gd name="T13" fmla="*/ 4 h 35"/>
                <a:gd name="T14" fmla="*/ 4 w 27"/>
                <a:gd name="T15" fmla="*/ 3 h 35"/>
                <a:gd name="T16" fmla="*/ 6 w 27"/>
                <a:gd name="T17" fmla="*/ 15 h 35"/>
                <a:gd name="T18" fmla="*/ 20 w 27"/>
                <a:gd name="T19" fmla="*/ 13 h 35"/>
                <a:gd name="T20" fmla="*/ 18 w 27"/>
                <a:gd name="T21" fmla="*/ 1 h 35"/>
                <a:gd name="T22" fmla="*/ 22 w 27"/>
                <a:gd name="T23" fmla="*/ 0 h 35"/>
                <a:gd name="T24" fmla="*/ 27 w 27"/>
                <a:gd name="T2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5">
                  <a:moveTo>
                    <a:pt x="27" y="31"/>
                  </a:moveTo>
                  <a:lnTo>
                    <a:pt x="23" y="32"/>
                  </a:lnTo>
                  <a:lnTo>
                    <a:pt x="20" y="17"/>
                  </a:lnTo>
                  <a:lnTo>
                    <a:pt x="6" y="19"/>
                  </a:lnTo>
                  <a:lnTo>
                    <a:pt x="9" y="34"/>
                  </a:lnTo>
                  <a:lnTo>
                    <a:pt x="5" y="35"/>
                  </a:lnTo>
                  <a:lnTo>
                    <a:pt x="0" y="4"/>
                  </a:lnTo>
                  <a:lnTo>
                    <a:pt x="4" y="3"/>
                  </a:lnTo>
                  <a:lnTo>
                    <a:pt x="6" y="15"/>
                  </a:lnTo>
                  <a:lnTo>
                    <a:pt x="20" y="13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5" name="Freeform 1103">
              <a:extLst>
                <a:ext uri="{FF2B5EF4-FFF2-40B4-BE49-F238E27FC236}">
                  <a16:creationId xmlns:a16="http://schemas.microsoft.com/office/drawing/2014/main" id="{79A2E61C-889C-7F05-4F95-5C2D29465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797"/>
              <a:ext cx="24" cy="34"/>
            </a:xfrm>
            <a:custGeom>
              <a:avLst/>
              <a:gdLst>
                <a:gd name="T0" fmla="*/ 5 w 24"/>
                <a:gd name="T1" fmla="*/ 34 h 34"/>
                <a:gd name="T2" fmla="*/ 0 w 24"/>
                <a:gd name="T3" fmla="*/ 3 h 34"/>
                <a:gd name="T4" fmla="*/ 19 w 24"/>
                <a:gd name="T5" fmla="*/ 0 h 34"/>
                <a:gd name="T6" fmla="*/ 20 w 24"/>
                <a:gd name="T7" fmla="*/ 4 h 34"/>
                <a:gd name="T8" fmla="*/ 5 w 24"/>
                <a:gd name="T9" fmla="*/ 6 h 34"/>
                <a:gd name="T10" fmla="*/ 6 w 24"/>
                <a:gd name="T11" fmla="*/ 15 h 34"/>
                <a:gd name="T12" fmla="*/ 20 w 24"/>
                <a:gd name="T13" fmla="*/ 12 h 34"/>
                <a:gd name="T14" fmla="*/ 21 w 24"/>
                <a:gd name="T15" fmla="*/ 16 h 34"/>
                <a:gd name="T16" fmla="*/ 7 w 24"/>
                <a:gd name="T17" fmla="*/ 18 h 34"/>
                <a:gd name="T18" fmla="*/ 9 w 24"/>
                <a:gd name="T19" fmla="*/ 30 h 34"/>
                <a:gd name="T20" fmla="*/ 24 w 24"/>
                <a:gd name="T21" fmla="*/ 27 h 34"/>
                <a:gd name="T22" fmla="*/ 24 w 24"/>
                <a:gd name="T23" fmla="*/ 31 h 34"/>
                <a:gd name="T24" fmla="*/ 5 w 24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4">
                  <a:moveTo>
                    <a:pt x="5" y="34"/>
                  </a:moveTo>
                  <a:lnTo>
                    <a:pt x="0" y="3"/>
                  </a:lnTo>
                  <a:lnTo>
                    <a:pt x="19" y="0"/>
                  </a:lnTo>
                  <a:lnTo>
                    <a:pt x="20" y="4"/>
                  </a:lnTo>
                  <a:lnTo>
                    <a:pt x="5" y="6"/>
                  </a:lnTo>
                  <a:lnTo>
                    <a:pt x="6" y="15"/>
                  </a:lnTo>
                  <a:lnTo>
                    <a:pt x="20" y="12"/>
                  </a:lnTo>
                  <a:lnTo>
                    <a:pt x="21" y="16"/>
                  </a:lnTo>
                  <a:lnTo>
                    <a:pt x="7" y="18"/>
                  </a:lnTo>
                  <a:lnTo>
                    <a:pt x="9" y="30"/>
                  </a:lnTo>
                  <a:lnTo>
                    <a:pt x="24" y="27"/>
                  </a:lnTo>
                  <a:lnTo>
                    <a:pt x="24" y="31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6" name="Freeform 1104">
              <a:extLst>
                <a:ext uri="{FF2B5EF4-FFF2-40B4-BE49-F238E27FC236}">
                  <a16:creationId xmlns:a16="http://schemas.microsoft.com/office/drawing/2014/main" id="{5C940B92-DF4F-57F1-D8C4-DF722EE36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798"/>
              <a:ext cx="12" cy="13"/>
            </a:xfrm>
            <a:custGeom>
              <a:avLst/>
              <a:gdLst>
                <a:gd name="T0" fmla="*/ 91 w 92"/>
                <a:gd name="T1" fmla="*/ 33 h 97"/>
                <a:gd name="T2" fmla="*/ 84 w 92"/>
                <a:gd name="T3" fmla="*/ 16 h 97"/>
                <a:gd name="T4" fmla="*/ 71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8 h 97"/>
                <a:gd name="T12" fmla="*/ 15 w 92"/>
                <a:gd name="T13" fmla="*/ 97 h 97"/>
                <a:gd name="T14" fmla="*/ 43 w 92"/>
                <a:gd name="T15" fmla="*/ 93 h 97"/>
                <a:gd name="T16" fmla="*/ 67 w 92"/>
                <a:gd name="T17" fmla="*/ 86 h 97"/>
                <a:gd name="T18" fmla="*/ 84 w 92"/>
                <a:gd name="T19" fmla="*/ 73 h 97"/>
                <a:gd name="T20" fmla="*/ 91 w 92"/>
                <a:gd name="T21" fmla="*/ 56 h 97"/>
                <a:gd name="T22" fmla="*/ 91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1" y="33"/>
                  </a:moveTo>
                  <a:cubicBezTo>
                    <a:pt x="90" y="27"/>
                    <a:pt x="87" y="21"/>
                    <a:pt x="84" y="16"/>
                  </a:cubicBezTo>
                  <a:cubicBezTo>
                    <a:pt x="81" y="11"/>
                    <a:pt x="76" y="7"/>
                    <a:pt x="71" y="4"/>
                  </a:cubicBezTo>
                  <a:cubicBezTo>
                    <a:pt x="66" y="2"/>
                    <a:pt x="60" y="1"/>
                    <a:pt x="54" y="1"/>
                  </a:cubicBezTo>
                  <a:cubicBezTo>
                    <a:pt x="48" y="0"/>
                    <a:pt x="40" y="1"/>
                    <a:pt x="31" y="2"/>
                  </a:cubicBezTo>
                  <a:lnTo>
                    <a:pt x="0" y="8"/>
                  </a:lnTo>
                  <a:lnTo>
                    <a:pt x="15" y="97"/>
                  </a:lnTo>
                  <a:lnTo>
                    <a:pt x="43" y="93"/>
                  </a:lnTo>
                  <a:cubicBezTo>
                    <a:pt x="52" y="91"/>
                    <a:pt x="60" y="89"/>
                    <a:pt x="67" y="86"/>
                  </a:cubicBezTo>
                  <a:cubicBezTo>
                    <a:pt x="74" y="83"/>
                    <a:pt x="79" y="79"/>
                    <a:pt x="84" y="73"/>
                  </a:cubicBezTo>
                  <a:cubicBezTo>
                    <a:pt x="87" y="68"/>
                    <a:pt x="90" y="62"/>
                    <a:pt x="91" y="56"/>
                  </a:cubicBezTo>
                  <a:cubicBezTo>
                    <a:pt x="92" y="49"/>
                    <a:pt x="92" y="42"/>
                    <a:pt x="91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7" name="Freeform 1105">
              <a:extLst>
                <a:ext uri="{FF2B5EF4-FFF2-40B4-BE49-F238E27FC236}">
                  <a16:creationId xmlns:a16="http://schemas.microsoft.com/office/drawing/2014/main" id="{43E6F4B5-6665-F496-E358-36939CD08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794"/>
              <a:ext cx="12" cy="12"/>
            </a:xfrm>
            <a:custGeom>
              <a:avLst/>
              <a:gdLst>
                <a:gd name="T0" fmla="*/ 90 w 92"/>
                <a:gd name="T1" fmla="*/ 33 h 97"/>
                <a:gd name="T2" fmla="*/ 84 w 92"/>
                <a:gd name="T3" fmla="*/ 16 h 97"/>
                <a:gd name="T4" fmla="*/ 70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7 h 97"/>
                <a:gd name="T12" fmla="*/ 15 w 92"/>
                <a:gd name="T13" fmla="*/ 97 h 97"/>
                <a:gd name="T14" fmla="*/ 42 w 92"/>
                <a:gd name="T15" fmla="*/ 92 h 97"/>
                <a:gd name="T16" fmla="*/ 66 w 92"/>
                <a:gd name="T17" fmla="*/ 86 h 97"/>
                <a:gd name="T18" fmla="*/ 83 w 92"/>
                <a:gd name="T19" fmla="*/ 73 h 97"/>
                <a:gd name="T20" fmla="*/ 91 w 92"/>
                <a:gd name="T21" fmla="*/ 56 h 97"/>
                <a:gd name="T22" fmla="*/ 90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0" y="33"/>
                  </a:moveTo>
                  <a:cubicBezTo>
                    <a:pt x="89" y="26"/>
                    <a:pt x="87" y="21"/>
                    <a:pt x="84" y="16"/>
                  </a:cubicBezTo>
                  <a:cubicBezTo>
                    <a:pt x="80" y="11"/>
                    <a:pt x="76" y="7"/>
                    <a:pt x="70" y="4"/>
                  </a:cubicBezTo>
                  <a:cubicBezTo>
                    <a:pt x="65" y="2"/>
                    <a:pt x="60" y="1"/>
                    <a:pt x="54" y="1"/>
                  </a:cubicBezTo>
                  <a:cubicBezTo>
                    <a:pt x="47" y="0"/>
                    <a:pt x="40" y="1"/>
                    <a:pt x="31" y="2"/>
                  </a:cubicBezTo>
                  <a:lnTo>
                    <a:pt x="0" y="7"/>
                  </a:lnTo>
                  <a:lnTo>
                    <a:pt x="15" y="97"/>
                  </a:lnTo>
                  <a:lnTo>
                    <a:pt x="42" y="92"/>
                  </a:lnTo>
                  <a:cubicBezTo>
                    <a:pt x="51" y="91"/>
                    <a:pt x="59" y="89"/>
                    <a:pt x="66" y="86"/>
                  </a:cubicBezTo>
                  <a:cubicBezTo>
                    <a:pt x="73" y="83"/>
                    <a:pt x="79" y="79"/>
                    <a:pt x="83" y="73"/>
                  </a:cubicBezTo>
                  <a:cubicBezTo>
                    <a:pt x="87" y="68"/>
                    <a:pt x="89" y="62"/>
                    <a:pt x="91" y="56"/>
                  </a:cubicBezTo>
                  <a:cubicBezTo>
                    <a:pt x="92" y="49"/>
                    <a:pt x="92" y="42"/>
                    <a:pt x="90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8" name="Freeform 1106">
              <a:extLst>
                <a:ext uri="{FF2B5EF4-FFF2-40B4-BE49-F238E27FC236}">
                  <a16:creationId xmlns:a16="http://schemas.microsoft.com/office/drawing/2014/main" id="{5FEF02CE-7556-C3AC-DFF7-12432D9A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233"/>
              <a:ext cx="391" cy="1293"/>
            </a:xfrm>
            <a:custGeom>
              <a:avLst/>
              <a:gdLst>
                <a:gd name="T0" fmla="*/ 101 w 3020"/>
                <a:gd name="T1" fmla="*/ 9984 h 9984"/>
                <a:gd name="T2" fmla="*/ 0 w 3020"/>
                <a:gd name="T3" fmla="*/ 9983 h 9984"/>
                <a:gd name="T4" fmla="*/ 419 w 3020"/>
                <a:gd name="T5" fmla="*/ 9932 h 9984"/>
                <a:gd name="T6" fmla="*/ 1482 w 3020"/>
                <a:gd name="T7" fmla="*/ 9659 h 9984"/>
                <a:gd name="T8" fmla="*/ 2600 w 3020"/>
                <a:gd name="T9" fmla="*/ 9134 h 9984"/>
                <a:gd name="T10" fmla="*/ 1731 w 3020"/>
                <a:gd name="T11" fmla="*/ 3818 h 9984"/>
                <a:gd name="T12" fmla="*/ 818 w 3020"/>
                <a:gd name="T13" fmla="*/ 2355 h 9984"/>
                <a:gd name="T14" fmla="*/ 711 w 3020"/>
                <a:gd name="T15" fmla="*/ 927 h 9984"/>
                <a:gd name="T16" fmla="*/ 711 w 3020"/>
                <a:gd name="T17" fmla="*/ 926 h 9984"/>
                <a:gd name="T18" fmla="*/ 711 w 3020"/>
                <a:gd name="T19" fmla="*/ 926 h 9984"/>
                <a:gd name="T20" fmla="*/ 629 w 3020"/>
                <a:gd name="T21" fmla="*/ 912 h 9984"/>
                <a:gd name="T22" fmla="*/ 151 w 3020"/>
                <a:gd name="T23" fmla="*/ 954 h 9984"/>
                <a:gd name="T24" fmla="*/ 132 w 3020"/>
                <a:gd name="T25" fmla="*/ 233 h 9984"/>
                <a:gd name="T26" fmla="*/ 846 w 3020"/>
                <a:gd name="T27" fmla="*/ 0 h 9984"/>
                <a:gd name="T28" fmla="*/ 958 w 3020"/>
                <a:gd name="T29" fmla="*/ 2323 h 9984"/>
                <a:gd name="T30" fmla="*/ 1989 w 3020"/>
                <a:gd name="T31" fmla="*/ 3806 h 9984"/>
                <a:gd name="T32" fmla="*/ 2879 w 3020"/>
                <a:gd name="T33" fmla="*/ 9250 h 9984"/>
                <a:gd name="T34" fmla="*/ 1137 w 3020"/>
                <a:gd name="T35" fmla="*/ 9904 h 9984"/>
                <a:gd name="T36" fmla="*/ 101 w 3020"/>
                <a:gd name="T37" fmla="*/ 9984 h 9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20" h="9984">
                  <a:moveTo>
                    <a:pt x="101" y="9984"/>
                  </a:moveTo>
                  <a:cubicBezTo>
                    <a:pt x="67" y="9984"/>
                    <a:pt x="33" y="9984"/>
                    <a:pt x="0" y="9983"/>
                  </a:cubicBezTo>
                  <a:cubicBezTo>
                    <a:pt x="156" y="9969"/>
                    <a:pt x="301" y="9951"/>
                    <a:pt x="419" y="9932"/>
                  </a:cubicBezTo>
                  <a:cubicBezTo>
                    <a:pt x="708" y="9884"/>
                    <a:pt x="1126" y="9783"/>
                    <a:pt x="1482" y="9659"/>
                  </a:cubicBezTo>
                  <a:cubicBezTo>
                    <a:pt x="1953" y="9541"/>
                    <a:pt x="2515" y="9335"/>
                    <a:pt x="2600" y="9134"/>
                  </a:cubicBezTo>
                  <a:cubicBezTo>
                    <a:pt x="2716" y="8860"/>
                    <a:pt x="1898" y="4534"/>
                    <a:pt x="1731" y="3818"/>
                  </a:cubicBezTo>
                  <a:cubicBezTo>
                    <a:pt x="1564" y="3102"/>
                    <a:pt x="893" y="2632"/>
                    <a:pt x="818" y="2355"/>
                  </a:cubicBezTo>
                  <a:cubicBezTo>
                    <a:pt x="778" y="2207"/>
                    <a:pt x="738" y="1526"/>
                    <a:pt x="711" y="927"/>
                  </a:cubicBezTo>
                  <a:lnTo>
                    <a:pt x="711" y="926"/>
                  </a:lnTo>
                  <a:lnTo>
                    <a:pt x="711" y="926"/>
                  </a:lnTo>
                  <a:cubicBezTo>
                    <a:pt x="709" y="916"/>
                    <a:pt x="680" y="912"/>
                    <a:pt x="629" y="912"/>
                  </a:cubicBezTo>
                  <a:cubicBezTo>
                    <a:pt x="534" y="912"/>
                    <a:pt x="364" y="927"/>
                    <a:pt x="151" y="954"/>
                  </a:cubicBezTo>
                  <a:cubicBezTo>
                    <a:pt x="142" y="686"/>
                    <a:pt x="136" y="428"/>
                    <a:pt x="132" y="233"/>
                  </a:cubicBezTo>
                  <a:cubicBezTo>
                    <a:pt x="525" y="151"/>
                    <a:pt x="734" y="73"/>
                    <a:pt x="846" y="0"/>
                  </a:cubicBezTo>
                  <a:cubicBezTo>
                    <a:pt x="855" y="493"/>
                    <a:pt x="890" y="2084"/>
                    <a:pt x="958" y="2323"/>
                  </a:cubicBezTo>
                  <a:cubicBezTo>
                    <a:pt x="1040" y="2606"/>
                    <a:pt x="1810" y="3074"/>
                    <a:pt x="1989" y="3806"/>
                  </a:cubicBezTo>
                  <a:cubicBezTo>
                    <a:pt x="2167" y="4537"/>
                    <a:pt x="3020" y="8965"/>
                    <a:pt x="2879" y="9250"/>
                  </a:cubicBezTo>
                  <a:cubicBezTo>
                    <a:pt x="2746" y="9517"/>
                    <a:pt x="1697" y="9811"/>
                    <a:pt x="1137" y="9904"/>
                  </a:cubicBezTo>
                  <a:cubicBezTo>
                    <a:pt x="870" y="9948"/>
                    <a:pt x="467" y="9984"/>
                    <a:pt x="101" y="9984"/>
                  </a:cubicBezTo>
                  <a:close/>
                </a:path>
              </a:pathLst>
            </a:custGeom>
            <a:solidFill>
              <a:srgbClr val="B4B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9" name="Freeform 1107">
              <a:extLst>
                <a:ext uri="{FF2B5EF4-FFF2-40B4-BE49-F238E27FC236}">
                  <a16:creationId xmlns:a16="http://schemas.microsoft.com/office/drawing/2014/main" id="{7D152903-4D57-3001-D5F8-18910602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3"/>
              <a:ext cx="332" cy="1131"/>
            </a:xfrm>
            <a:custGeom>
              <a:avLst/>
              <a:gdLst>
                <a:gd name="T0" fmla="*/ 1327 w 2561"/>
                <a:gd name="T1" fmla="*/ 8732 h 8732"/>
                <a:gd name="T2" fmla="*/ 2006 w 2561"/>
                <a:gd name="T3" fmla="*/ 8351 h 8732"/>
                <a:gd name="T4" fmla="*/ 2022 w 2561"/>
                <a:gd name="T5" fmla="*/ 8219 h 8732"/>
                <a:gd name="T6" fmla="*/ 2182 w 2561"/>
                <a:gd name="T7" fmla="*/ 7969 h 8732"/>
                <a:gd name="T8" fmla="*/ 2201 w 2561"/>
                <a:gd name="T9" fmla="*/ 7786 h 8732"/>
                <a:gd name="T10" fmla="*/ 2084 w 2561"/>
                <a:gd name="T11" fmla="*/ 7654 h 8732"/>
                <a:gd name="T12" fmla="*/ 2043 w 2561"/>
                <a:gd name="T13" fmla="*/ 7649 h 8732"/>
                <a:gd name="T14" fmla="*/ 1975 w 2561"/>
                <a:gd name="T15" fmla="*/ 7658 h 8732"/>
                <a:gd name="T16" fmla="*/ 1963 w 2561"/>
                <a:gd name="T17" fmla="*/ 7567 h 8732"/>
                <a:gd name="T18" fmla="*/ 2223 w 2561"/>
                <a:gd name="T19" fmla="*/ 7426 h 8732"/>
                <a:gd name="T20" fmla="*/ 2265 w 2561"/>
                <a:gd name="T21" fmla="*/ 7100 h 8732"/>
                <a:gd name="T22" fmla="*/ 2128 w 2561"/>
                <a:gd name="T23" fmla="*/ 6899 h 8732"/>
                <a:gd name="T24" fmla="*/ 2039 w 2561"/>
                <a:gd name="T25" fmla="*/ 6870 h 8732"/>
                <a:gd name="T26" fmla="*/ 1821 w 2561"/>
                <a:gd name="T27" fmla="*/ 6618 h 8732"/>
                <a:gd name="T28" fmla="*/ 1116 w 2561"/>
                <a:gd name="T29" fmla="*/ 2906 h 8732"/>
                <a:gd name="T30" fmla="*/ 86 w 2561"/>
                <a:gd name="T31" fmla="*/ 1424 h 8732"/>
                <a:gd name="T32" fmla="*/ 0 w 2561"/>
                <a:gd name="T33" fmla="*/ 153 h 8732"/>
                <a:gd name="T34" fmla="*/ 556 w 2561"/>
                <a:gd name="T35" fmla="*/ 0 h 8732"/>
                <a:gd name="T36" fmla="*/ 663 w 2561"/>
                <a:gd name="T37" fmla="*/ 1428 h 8732"/>
                <a:gd name="T38" fmla="*/ 1576 w 2561"/>
                <a:gd name="T39" fmla="*/ 2891 h 8732"/>
                <a:gd name="T40" fmla="*/ 2445 w 2561"/>
                <a:gd name="T41" fmla="*/ 8207 h 8732"/>
                <a:gd name="T42" fmla="*/ 1327 w 2561"/>
                <a:gd name="T43" fmla="*/ 8732 h 8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61" h="8732">
                  <a:moveTo>
                    <a:pt x="1327" y="8732"/>
                  </a:moveTo>
                  <a:cubicBezTo>
                    <a:pt x="1662" y="8616"/>
                    <a:pt x="1942" y="8480"/>
                    <a:pt x="2006" y="8351"/>
                  </a:cubicBezTo>
                  <a:cubicBezTo>
                    <a:pt x="2017" y="8329"/>
                    <a:pt x="2022" y="8284"/>
                    <a:pt x="2022" y="8219"/>
                  </a:cubicBezTo>
                  <a:cubicBezTo>
                    <a:pt x="2093" y="8149"/>
                    <a:pt x="2149" y="8063"/>
                    <a:pt x="2182" y="7969"/>
                  </a:cubicBezTo>
                  <a:cubicBezTo>
                    <a:pt x="2202" y="7911"/>
                    <a:pt x="2214" y="7847"/>
                    <a:pt x="2201" y="7786"/>
                  </a:cubicBezTo>
                  <a:cubicBezTo>
                    <a:pt x="2187" y="7726"/>
                    <a:pt x="2144" y="7669"/>
                    <a:pt x="2084" y="7654"/>
                  </a:cubicBezTo>
                  <a:cubicBezTo>
                    <a:pt x="2070" y="7650"/>
                    <a:pt x="2057" y="7649"/>
                    <a:pt x="2043" y="7649"/>
                  </a:cubicBezTo>
                  <a:cubicBezTo>
                    <a:pt x="2021" y="7649"/>
                    <a:pt x="1998" y="7653"/>
                    <a:pt x="1975" y="7658"/>
                  </a:cubicBezTo>
                  <a:cubicBezTo>
                    <a:pt x="1971" y="7628"/>
                    <a:pt x="1967" y="7598"/>
                    <a:pt x="1963" y="7567"/>
                  </a:cubicBezTo>
                  <a:cubicBezTo>
                    <a:pt x="2063" y="7551"/>
                    <a:pt x="2164" y="7508"/>
                    <a:pt x="2223" y="7426"/>
                  </a:cubicBezTo>
                  <a:cubicBezTo>
                    <a:pt x="2289" y="7334"/>
                    <a:pt x="2292" y="7210"/>
                    <a:pt x="2265" y="7100"/>
                  </a:cubicBezTo>
                  <a:cubicBezTo>
                    <a:pt x="2246" y="7018"/>
                    <a:pt x="2205" y="6932"/>
                    <a:pt x="2128" y="6899"/>
                  </a:cubicBezTo>
                  <a:cubicBezTo>
                    <a:pt x="2099" y="6886"/>
                    <a:pt x="2069" y="6878"/>
                    <a:pt x="2039" y="6870"/>
                  </a:cubicBezTo>
                  <a:cubicBezTo>
                    <a:pt x="1996" y="6766"/>
                    <a:pt x="1918" y="6677"/>
                    <a:pt x="1821" y="6618"/>
                  </a:cubicBezTo>
                  <a:cubicBezTo>
                    <a:pt x="1589" y="5197"/>
                    <a:pt x="1226" y="3355"/>
                    <a:pt x="1116" y="2906"/>
                  </a:cubicBezTo>
                  <a:cubicBezTo>
                    <a:pt x="938" y="2174"/>
                    <a:pt x="168" y="1707"/>
                    <a:pt x="86" y="1424"/>
                  </a:cubicBezTo>
                  <a:cubicBezTo>
                    <a:pt x="47" y="1288"/>
                    <a:pt x="19" y="713"/>
                    <a:pt x="0" y="153"/>
                  </a:cubicBezTo>
                  <a:cubicBezTo>
                    <a:pt x="329" y="88"/>
                    <a:pt x="554" y="27"/>
                    <a:pt x="556" y="0"/>
                  </a:cubicBezTo>
                  <a:cubicBezTo>
                    <a:pt x="583" y="599"/>
                    <a:pt x="623" y="1279"/>
                    <a:pt x="663" y="1428"/>
                  </a:cubicBezTo>
                  <a:cubicBezTo>
                    <a:pt x="739" y="1705"/>
                    <a:pt x="1409" y="2175"/>
                    <a:pt x="1576" y="2891"/>
                  </a:cubicBezTo>
                  <a:cubicBezTo>
                    <a:pt x="1743" y="3606"/>
                    <a:pt x="2561" y="7932"/>
                    <a:pt x="2445" y="8207"/>
                  </a:cubicBezTo>
                  <a:cubicBezTo>
                    <a:pt x="2360" y="8408"/>
                    <a:pt x="1798" y="8613"/>
                    <a:pt x="1327" y="8732"/>
                  </a:cubicBezTo>
                </a:path>
              </a:pathLst>
            </a:custGeom>
            <a:solidFill>
              <a:srgbClr val="A64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0" name="Freeform 1108">
              <a:extLst>
                <a:ext uri="{FF2B5EF4-FFF2-40B4-BE49-F238E27FC236}">
                  <a16:creationId xmlns:a16="http://schemas.microsoft.com/office/drawing/2014/main" id="{3372A597-CF78-710E-94DF-24F2CDBD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1"/>
              <a:ext cx="72" cy="22"/>
            </a:xfrm>
            <a:custGeom>
              <a:avLst/>
              <a:gdLst>
                <a:gd name="T0" fmla="*/ 4 w 560"/>
                <a:gd name="T1" fmla="*/ 168 h 168"/>
                <a:gd name="T2" fmla="*/ 0 w 560"/>
                <a:gd name="T3" fmla="*/ 42 h 168"/>
                <a:gd name="T4" fmla="*/ 478 w 560"/>
                <a:gd name="T5" fmla="*/ 0 h 168"/>
                <a:gd name="T6" fmla="*/ 560 w 560"/>
                <a:gd name="T7" fmla="*/ 14 h 168"/>
                <a:gd name="T8" fmla="*/ 560 w 560"/>
                <a:gd name="T9" fmla="*/ 14 h 168"/>
                <a:gd name="T10" fmla="*/ 560 w 560"/>
                <a:gd name="T11" fmla="*/ 14 h 168"/>
                <a:gd name="T12" fmla="*/ 560 w 560"/>
                <a:gd name="T13" fmla="*/ 15 h 168"/>
                <a:gd name="T14" fmla="*/ 4 w 560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0" h="168">
                  <a:moveTo>
                    <a:pt x="4" y="168"/>
                  </a:moveTo>
                  <a:cubicBezTo>
                    <a:pt x="2" y="126"/>
                    <a:pt x="1" y="84"/>
                    <a:pt x="0" y="42"/>
                  </a:cubicBezTo>
                  <a:cubicBezTo>
                    <a:pt x="213" y="15"/>
                    <a:pt x="383" y="0"/>
                    <a:pt x="478" y="0"/>
                  </a:cubicBezTo>
                  <a:cubicBezTo>
                    <a:pt x="529" y="0"/>
                    <a:pt x="558" y="4"/>
                    <a:pt x="560" y="14"/>
                  </a:cubicBezTo>
                  <a:lnTo>
                    <a:pt x="560" y="14"/>
                  </a:lnTo>
                  <a:lnTo>
                    <a:pt x="560" y="14"/>
                  </a:lnTo>
                  <a:lnTo>
                    <a:pt x="560" y="15"/>
                  </a:lnTo>
                  <a:cubicBezTo>
                    <a:pt x="558" y="43"/>
                    <a:pt x="332" y="103"/>
                    <a:pt x="4" y="168"/>
                  </a:cubicBezTo>
                </a:path>
              </a:pathLst>
            </a:custGeom>
            <a:solidFill>
              <a:srgbClr val="C95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1" name="Freeform 1109">
              <a:extLst>
                <a:ext uri="{FF2B5EF4-FFF2-40B4-BE49-F238E27FC236}">
                  <a16:creationId xmlns:a16="http://schemas.microsoft.com/office/drawing/2014/main" id="{343F9FD2-114C-07DF-C330-242A4FAE9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211"/>
              <a:ext cx="28" cy="32"/>
            </a:xfrm>
            <a:custGeom>
              <a:avLst/>
              <a:gdLst>
                <a:gd name="T0" fmla="*/ 218 w 218"/>
                <a:gd name="T1" fmla="*/ 252 h 252"/>
                <a:gd name="T2" fmla="*/ 90 w 218"/>
                <a:gd name="T3" fmla="*/ 211 h 252"/>
                <a:gd name="T4" fmla="*/ 30 w 218"/>
                <a:gd name="T5" fmla="*/ 183 h 252"/>
                <a:gd name="T6" fmla="*/ 0 w 218"/>
                <a:gd name="T7" fmla="*/ 0 h 252"/>
                <a:gd name="T8" fmla="*/ 218 w 218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52">
                  <a:moveTo>
                    <a:pt x="218" y="252"/>
                  </a:moveTo>
                  <a:cubicBezTo>
                    <a:pt x="174" y="241"/>
                    <a:pt x="130" y="231"/>
                    <a:pt x="90" y="211"/>
                  </a:cubicBezTo>
                  <a:cubicBezTo>
                    <a:pt x="68" y="201"/>
                    <a:pt x="49" y="191"/>
                    <a:pt x="30" y="183"/>
                  </a:cubicBezTo>
                  <a:cubicBezTo>
                    <a:pt x="20" y="123"/>
                    <a:pt x="10" y="62"/>
                    <a:pt x="0" y="0"/>
                  </a:cubicBezTo>
                  <a:cubicBezTo>
                    <a:pt x="97" y="59"/>
                    <a:pt x="175" y="148"/>
                    <a:pt x="218" y="252"/>
                  </a:cubicBezTo>
                </a:path>
              </a:pathLst>
            </a:custGeom>
            <a:solidFill>
              <a:srgbClr val="7B4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2" name="Freeform 1110">
              <a:extLst>
                <a:ext uri="{FF2B5EF4-FFF2-40B4-BE49-F238E27FC236}">
                  <a16:creationId xmlns:a16="http://schemas.microsoft.com/office/drawing/2014/main" id="{68598198-77C2-24ED-A9F6-B4434130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344"/>
              <a:ext cx="31" cy="74"/>
            </a:xfrm>
            <a:custGeom>
              <a:avLst/>
              <a:gdLst>
                <a:gd name="T0" fmla="*/ 48 w 240"/>
                <a:gd name="T1" fmla="*/ 570 h 570"/>
                <a:gd name="T2" fmla="*/ 0 w 240"/>
                <a:gd name="T3" fmla="*/ 9 h 570"/>
                <a:gd name="T4" fmla="*/ 69 w 240"/>
                <a:gd name="T5" fmla="*/ 0 h 570"/>
                <a:gd name="T6" fmla="*/ 110 w 240"/>
                <a:gd name="T7" fmla="*/ 5 h 570"/>
                <a:gd name="T8" fmla="*/ 227 w 240"/>
                <a:gd name="T9" fmla="*/ 138 h 570"/>
                <a:gd name="T10" fmla="*/ 207 w 240"/>
                <a:gd name="T11" fmla="*/ 320 h 570"/>
                <a:gd name="T12" fmla="*/ 48 w 240"/>
                <a:gd name="T13" fmla="*/ 5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570">
                  <a:moveTo>
                    <a:pt x="48" y="570"/>
                  </a:moveTo>
                  <a:cubicBezTo>
                    <a:pt x="48" y="447"/>
                    <a:pt x="31" y="252"/>
                    <a:pt x="0" y="9"/>
                  </a:cubicBezTo>
                  <a:cubicBezTo>
                    <a:pt x="23" y="4"/>
                    <a:pt x="46" y="0"/>
                    <a:pt x="69" y="0"/>
                  </a:cubicBezTo>
                  <a:cubicBezTo>
                    <a:pt x="83" y="0"/>
                    <a:pt x="96" y="2"/>
                    <a:pt x="110" y="5"/>
                  </a:cubicBezTo>
                  <a:cubicBezTo>
                    <a:pt x="170" y="21"/>
                    <a:pt x="213" y="77"/>
                    <a:pt x="227" y="138"/>
                  </a:cubicBezTo>
                  <a:cubicBezTo>
                    <a:pt x="240" y="198"/>
                    <a:pt x="228" y="262"/>
                    <a:pt x="207" y="320"/>
                  </a:cubicBezTo>
                  <a:cubicBezTo>
                    <a:pt x="175" y="414"/>
                    <a:pt x="119" y="500"/>
                    <a:pt x="48" y="570"/>
                  </a:cubicBezTo>
                  <a:close/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3" name="Freeform 1111">
              <a:extLst>
                <a:ext uri="{FF2B5EF4-FFF2-40B4-BE49-F238E27FC236}">
                  <a16:creationId xmlns:a16="http://schemas.microsoft.com/office/drawing/2014/main" id="{CD20ED2F-48B0-7335-C737-38927551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234"/>
              <a:ext cx="57" cy="99"/>
            </a:xfrm>
            <a:custGeom>
              <a:avLst/>
              <a:gdLst>
                <a:gd name="T0" fmla="*/ 112 w 440"/>
                <a:gd name="T1" fmla="*/ 765 h 765"/>
                <a:gd name="T2" fmla="*/ 0 w 440"/>
                <a:gd name="T3" fmla="*/ 0 h 765"/>
                <a:gd name="T4" fmla="*/ 60 w 440"/>
                <a:gd name="T5" fmla="*/ 27 h 765"/>
                <a:gd name="T6" fmla="*/ 188 w 440"/>
                <a:gd name="T7" fmla="*/ 68 h 765"/>
                <a:gd name="T8" fmla="*/ 277 w 440"/>
                <a:gd name="T9" fmla="*/ 97 h 765"/>
                <a:gd name="T10" fmla="*/ 414 w 440"/>
                <a:gd name="T11" fmla="*/ 298 h 765"/>
                <a:gd name="T12" fmla="*/ 371 w 440"/>
                <a:gd name="T13" fmla="*/ 624 h 765"/>
                <a:gd name="T14" fmla="*/ 112 w 440"/>
                <a:gd name="T15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0" h="765">
                  <a:moveTo>
                    <a:pt x="112" y="765"/>
                  </a:moveTo>
                  <a:cubicBezTo>
                    <a:pt x="83" y="541"/>
                    <a:pt x="44" y="281"/>
                    <a:pt x="0" y="0"/>
                  </a:cubicBezTo>
                  <a:cubicBezTo>
                    <a:pt x="19" y="7"/>
                    <a:pt x="38" y="17"/>
                    <a:pt x="60" y="27"/>
                  </a:cubicBezTo>
                  <a:cubicBezTo>
                    <a:pt x="100" y="47"/>
                    <a:pt x="144" y="57"/>
                    <a:pt x="188" y="68"/>
                  </a:cubicBezTo>
                  <a:cubicBezTo>
                    <a:pt x="218" y="76"/>
                    <a:pt x="248" y="84"/>
                    <a:pt x="277" y="97"/>
                  </a:cubicBezTo>
                  <a:cubicBezTo>
                    <a:pt x="354" y="130"/>
                    <a:pt x="395" y="216"/>
                    <a:pt x="414" y="298"/>
                  </a:cubicBezTo>
                  <a:cubicBezTo>
                    <a:pt x="440" y="408"/>
                    <a:pt x="438" y="532"/>
                    <a:pt x="371" y="624"/>
                  </a:cubicBezTo>
                  <a:cubicBezTo>
                    <a:pt x="312" y="706"/>
                    <a:pt x="212" y="749"/>
                    <a:pt x="112" y="765"/>
                  </a:cubicBezTo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4" name="Freeform 1112">
              <a:extLst>
                <a:ext uri="{FF2B5EF4-FFF2-40B4-BE49-F238E27FC236}">
                  <a16:creationId xmlns:a16="http://schemas.microsoft.com/office/drawing/2014/main" id="{890F32C1-D240-BA00-8B22-07B219D8D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182"/>
              <a:ext cx="383" cy="132"/>
            </a:xfrm>
            <a:custGeom>
              <a:avLst/>
              <a:gdLst>
                <a:gd name="T0" fmla="*/ 89 w 2955"/>
                <a:gd name="T1" fmla="*/ 437 h 1019"/>
                <a:gd name="T2" fmla="*/ 33 w 2955"/>
                <a:gd name="T3" fmla="*/ 633 h 1019"/>
                <a:gd name="T4" fmla="*/ 1570 w 2955"/>
                <a:gd name="T5" fmla="*/ 725 h 1019"/>
                <a:gd name="T6" fmla="*/ 2928 w 2955"/>
                <a:gd name="T7" fmla="*/ 225 h 1019"/>
                <a:gd name="T8" fmla="*/ 2763 w 2955"/>
                <a:gd name="T9" fmla="*/ 0 h 1019"/>
                <a:gd name="T10" fmla="*/ 89 w 2955"/>
                <a:gd name="T11" fmla="*/ 437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55" h="1019">
                  <a:moveTo>
                    <a:pt x="89" y="437"/>
                  </a:moveTo>
                  <a:cubicBezTo>
                    <a:pt x="89" y="437"/>
                    <a:pt x="0" y="501"/>
                    <a:pt x="33" y="633"/>
                  </a:cubicBezTo>
                  <a:cubicBezTo>
                    <a:pt x="130" y="1019"/>
                    <a:pt x="1117" y="797"/>
                    <a:pt x="1570" y="725"/>
                  </a:cubicBezTo>
                  <a:cubicBezTo>
                    <a:pt x="2767" y="535"/>
                    <a:pt x="2906" y="369"/>
                    <a:pt x="2928" y="225"/>
                  </a:cubicBezTo>
                  <a:cubicBezTo>
                    <a:pt x="2955" y="50"/>
                    <a:pt x="2763" y="0"/>
                    <a:pt x="2763" y="0"/>
                  </a:cubicBezTo>
                  <a:lnTo>
                    <a:pt x="89" y="437"/>
                  </a:lnTo>
                </a:path>
              </a:pathLst>
            </a:custGeom>
            <a:solidFill>
              <a:srgbClr val="2E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5" name="Freeform 1113">
              <a:extLst>
                <a:ext uri="{FF2B5EF4-FFF2-40B4-BE49-F238E27FC236}">
                  <a16:creationId xmlns:a16="http://schemas.microsoft.com/office/drawing/2014/main" id="{A27D82C9-5605-F2D2-A5BB-B3A4F3CF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165"/>
              <a:ext cx="389" cy="103"/>
            </a:xfrm>
            <a:custGeom>
              <a:avLst/>
              <a:gdLst>
                <a:gd name="T0" fmla="*/ 1460 w 3005"/>
                <a:gd name="T1" fmla="*/ 136 h 795"/>
                <a:gd name="T2" fmla="*/ 14 w 3005"/>
                <a:gd name="T3" fmla="*/ 616 h 795"/>
                <a:gd name="T4" fmla="*/ 1568 w 3005"/>
                <a:gd name="T5" fmla="*/ 567 h 795"/>
                <a:gd name="T6" fmla="*/ 2784 w 3005"/>
                <a:gd name="T7" fmla="*/ 162 h 795"/>
                <a:gd name="T8" fmla="*/ 1460 w 3005"/>
                <a:gd name="T9" fmla="*/ 13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5" h="795">
                  <a:moveTo>
                    <a:pt x="1460" y="136"/>
                  </a:moveTo>
                  <a:cubicBezTo>
                    <a:pt x="603" y="258"/>
                    <a:pt x="28" y="437"/>
                    <a:pt x="14" y="616"/>
                  </a:cubicBezTo>
                  <a:cubicBezTo>
                    <a:pt x="0" y="795"/>
                    <a:pt x="780" y="705"/>
                    <a:pt x="1568" y="567"/>
                  </a:cubicBezTo>
                  <a:cubicBezTo>
                    <a:pt x="2220" y="452"/>
                    <a:pt x="3005" y="324"/>
                    <a:pt x="2784" y="162"/>
                  </a:cubicBezTo>
                  <a:cubicBezTo>
                    <a:pt x="2562" y="0"/>
                    <a:pt x="2045" y="53"/>
                    <a:pt x="1460" y="136"/>
                  </a:cubicBezTo>
                </a:path>
              </a:pathLst>
            </a:custGeom>
            <a:solidFill>
              <a:srgbClr val="42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6" name="Freeform 1114">
              <a:extLst>
                <a:ext uri="{FF2B5EF4-FFF2-40B4-BE49-F238E27FC236}">
                  <a16:creationId xmlns:a16="http://schemas.microsoft.com/office/drawing/2014/main" id="{01F4F534-8471-1674-BBAB-ED385C8C6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219"/>
              <a:ext cx="170" cy="31"/>
            </a:xfrm>
            <a:custGeom>
              <a:avLst/>
              <a:gdLst>
                <a:gd name="T0" fmla="*/ 312 w 1317"/>
                <a:gd name="T1" fmla="*/ 240 h 240"/>
                <a:gd name="T2" fmla="*/ 115 w 1317"/>
                <a:gd name="T3" fmla="*/ 228 h 240"/>
                <a:gd name="T4" fmla="*/ 35 w 1317"/>
                <a:gd name="T5" fmla="*/ 192 h 240"/>
                <a:gd name="T6" fmla="*/ 179 w 1317"/>
                <a:gd name="T7" fmla="*/ 71 h 240"/>
                <a:gd name="T8" fmla="*/ 416 w 1317"/>
                <a:gd name="T9" fmla="*/ 18 h 240"/>
                <a:gd name="T10" fmla="*/ 482 w 1317"/>
                <a:gd name="T11" fmla="*/ 32 h 240"/>
                <a:gd name="T12" fmla="*/ 587 w 1317"/>
                <a:gd name="T13" fmla="*/ 62 h 240"/>
                <a:gd name="T14" fmla="*/ 683 w 1317"/>
                <a:gd name="T15" fmla="*/ 69 h 240"/>
                <a:gd name="T16" fmla="*/ 824 w 1317"/>
                <a:gd name="T17" fmla="*/ 58 h 240"/>
                <a:gd name="T18" fmla="*/ 1141 w 1317"/>
                <a:gd name="T19" fmla="*/ 5 h 240"/>
                <a:gd name="T20" fmla="*/ 1200 w 1317"/>
                <a:gd name="T21" fmla="*/ 0 h 240"/>
                <a:gd name="T22" fmla="*/ 1300 w 1317"/>
                <a:gd name="T23" fmla="*/ 28 h 240"/>
                <a:gd name="T24" fmla="*/ 1315 w 1317"/>
                <a:gd name="T25" fmla="*/ 56 h 240"/>
                <a:gd name="T26" fmla="*/ 1274 w 1317"/>
                <a:gd name="T27" fmla="*/ 86 h 240"/>
                <a:gd name="T28" fmla="*/ 1006 w 1317"/>
                <a:gd name="T29" fmla="*/ 149 h 240"/>
                <a:gd name="T30" fmla="*/ 312 w 1317"/>
                <a:gd name="T31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7" h="240">
                  <a:moveTo>
                    <a:pt x="312" y="240"/>
                  </a:moveTo>
                  <a:cubicBezTo>
                    <a:pt x="246" y="240"/>
                    <a:pt x="180" y="237"/>
                    <a:pt x="115" y="228"/>
                  </a:cubicBezTo>
                  <a:cubicBezTo>
                    <a:pt x="83" y="224"/>
                    <a:pt x="47" y="216"/>
                    <a:pt x="35" y="192"/>
                  </a:cubicBezTo>
                  <a:cubicBezTo>
                    <a:pt x="0" y="127"/>
                    <a:pt x="123" y="92"/>
                    <a:pt x="179" y="71"/>
                  </a:cubicBezTo>
                  <a:cubicBezTo>
                    <a:pt x="291" y="31"/>
                    <a:pt x="367" y="18"/>
                    <a:pt x="416" y="18"/>
                  </a:cubicBezTo>
                  <a:cubicBezTo>
                    <a:pt x="451" y="18"/>
                    <a:pt x="472" y="24"/>
                    <a:pt x="482" y="32"/>
                  </a:cubicBezTo>
                  <a:cubicBezTo>
                    <a:pt x="506" y="51"/>
                    <a:pt x="554" y="57"/>
                    <a:pt x="587" y="62"/>
                  </a:cubicBezTo>
                  <a:cubicBezTo>
                    <a:pt x="618" y="67"/>
                    <a:pt x="650" y="69"/>
                    <a:pt x="683" y="69"/>
                  </a:cubicBezTo>
                  <a:cubicBezTo>
                    <a:pt x="730" y="69"/>
                    <a:pt x="777" y="65"/>
                    <a:pt x="824" y="58"/>
                  </a:cubicBezTo>
                  <a:cubicBezTo>
                    <a:pt x="930" y="43"/>
                    <a:pt x="1035" y="18"/>
                    <a:pt x="1141" y="5"/>
                  </a:cubicBezTo>
                  <a:cubicBezTo>
                    <a:pt x="1160" y="2"/>
                    <a:pt x="1180" y="0"/>
                    <a:pt x="1200" y="0"/>
                  </a:cubicBezTo>
                  <a:cubicBezTo>
                    <a:pt x="1238" y="0"/>
                    <a:pt x="1274" y="7"/>
                    <a:pt x="1300" y="28"/>
                  </a:cubicBezTo>
                  <a:cubicBezTo>
                    <a:pt x="1309" y="35"/>
                    <a:pt x="1317" y="45"/>
                    <a:pt x="1315" y="56"/>
                  </a:cubicBezTo>
                  <a:cubicBezTo>
                    <a:pt x="1312" y="71"/>
                    <a:pt x="1292" y="80"/>
                    <a:pt x="1274" y="86"/>
                  </a:cubicBezTo>
                  <a:cubicBezTo>
                    <a:pt x="1187" y="113"/>
                    <a:pt x="1096" y="131"/>
                    <a:pt x="1006" y="149"/>
                  </a:cubicBezTo>
                  <a:cubicBezTo>
                    <a:pt x="777" y="195"/>
                    <a:pt x="542" y="240"/>
                    <a:pt x="312" y="240"/>
                  </a:cubicBezTo>
                  <a:close/>
                </a:path>
              </a:pathLst>
            </a:custGeom>
            <a:solidFill>
              <a:srgbClr val="9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7" name="Freeform 1115">
              <a:extLst>
                <a:ext uri="{FF2B5EF4-FFF2-40B4-BE49-F238E27FC236}">
                  <a16:creationId xmlns:a16="http://schemas.microsoft.com/office/drawing/2014/main" id="{4ABD246B-9160-3AD6-84E8-D74C9AC19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325"/>
              <a:ext cx="54" cy="62"/>
            </a:xfrm>
            <a:custGeom>
              <a:avLst/>
              <a:gdLst>
                <a:gd name="T0" fmla="*/ 126 w 419"/>
                <a:gd name="T1" fmla="*/ 476 h 476"/>
                <a:gd name="T2" fmla="*/ 62 w 419"/>
                <a:gd name="T3" fmla="*/ 323 h 476"/>
                <a:gd name="T4" fmla="*/ 145 w 419"/>
                <a:gd name="T5" fmla="*/ 0 h 476"/>
                <a:gd name="T6" fmla="*/ 213 w 419"/>
                <a:gd name="T7" fmla="*/ 12 h 476"/>
                <a:gd name="T8" fmla="*/ 419 w 419"/>
                <a:gd name="T9" fmla="*/ 408 h 476"/>
                <a:gd name="T10" fmla="*/ 126 w 419"/>
                <a:gd name="T11" fmla="*/ 4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9" h="476">
                  <a:moveTo>
                    <a:pt x="126" y="476"/>
                  </a:moveTo>
                  <a:cubicBezTo>
                    <a:pt x="106" y="425"/>
                    <a:pt x="84" y="374"/>
                    <a:pt x="62" y="323"/>
                  </a:cubicBezTo>
                  <a:cubicBezTo>
                    <a:pt x="10" y="208"/>
                    <a:pt x="0" y="0"/>
                    <a:pt x="145" y="0"/>
                  </a:cubicBezTo>
                  <a:cubicBezTo>
                    <a:pt x="165" y="0"/>
                    <a:pt x="187" y="3"/>
                    <a:pt x="213" y="12"/>
                  </a:cubicBezTo>
                  <a:cubicBezTo>
                    <a:pt x="365" y="61"/>
                    <a:pt x="403" y="260"/>
                    <a:pt x="419" y="408"/>
                  </a:cubicBezTo>
                  <a:cubicBezTo>
                    <a:pt x="303" y="432"/>
                    <a:pt x="203" y="456"/>
                    <a:pt x="126" y="476"/>
                  </a:cubicBezTo>
                  <a:close/>
                </a:path>
              </a:pathLst>
            </a:custGeom>
            <a:solidFill>
              <a:srgbClr val="EBE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8" name="Freeform 1116">
              <a:extLst>
                <a:ext uri="{FF2B5EF4-FFF2-40B4-BE49-F238E27FC236}">
                  <a16:creationId xmlns:a16="http://schemas.microsoft.com/office/drawing/2014/main" id="{C0F1A378-C4B7-1724-34CE-DD8E50EB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93"/>
              <a:ext cx="77" cy="159"/>
            </a:xfrm>
            <a:custGeom>
              <a:avLst/>
              <a:gdLst>
                <a:gd name="T0" fmla="*/ 436 w 593"/>
                <a:gd name="T1" fmla="*/ 1228 h 1228"/>
                <a:gd name="T2" fmla="*/ 433 w 593"/>
                <a:gd name="T3" fmla="*/ 1228 h 1228"/>
                <a:gd name="T4" fmla="*/ 305 w 593"/>
                <a:gd name="T5" fmla="*/ 1138 h 1228"/>
                <a:gd name="T6" fmla="*/ 262 w 593"/>
                <a:gd name="T7" fmla="*/ 981 h 1228"/>
                <a:gd name="T8" fmla="*/ 0 w 593"/>
                <a:gd name="T9" fmla="*/ 27 h 1228"/>
                <a:gd name="T10" fmla="*/ 276 w 593"/>
                <a:gd name="T11" fmla="*/ 0 h 1228"/>
                <a:gd name="T12" fmla="*/ 387 w 593"/>
                <a:gd name="T13" fmla="*/ 441 h 1228"/>
                <a:gd name="T14" fmla="*/ 572 w 593"/>
                <a:gd name="T15" fmla="*/ 934 h 1228"/>
                <a:gd name="T16" fmla="*/ 572 w 593"/>
                <a:gd name="T17" fmla="*/ 1120 h 1228"/>
                <a:gd name="T18" fmla="*/ 436 w 593"/>
                <a:gd name="T19" fmla="*/ 1228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3" h="1228">
                  <a:moveTo>
                    <a:pt x="436" y="1228"/>
                  </a:moveTo>
                  <a:lnTo>
                    <a:pt x="433" y="1228"/>
                  </a:lnTo>
                  <a:cubicBezTo>
                    <a:pt x="378" y="1226"/>
                    <a:pt x="331" y="1186"/>
                    <a:pt x="305" y="1138"/>
                  </a:cubicBezTo>
                  <a:cubicBezTo>
                    <a:pt x="279" y="1090"/>
                    <a:pt x="271" y="1035"/>
                    <a:pt x="262" y="981"/>
                  </a:cubicBezTo>
                  <a:cubicBezTo>
                    <a:pt x="206" y="655"/>
                    <a:pt x="119" y="335"/>
                    <a:pt x="0" y="27"/>
                  </a:cubicBezTo>
                  <a:cubicBezTo>
                    <a:pt x="75" y="22"/>
                    <a:pt x="169" y="13"/>
                    <a:pt x="276" y="0"/>
                  </a:cubicBezTo>
                  <a:cubicBezTo>
                    <a:pt x="296" y="151"/>
                    <a:pt x="333" y="299"/>
                    <a:pt x="387" y="441"/>
                  </a:cubicBezTo>
                  <a:cubicBezTo>
                    <a:pt x="449" y="606"/>
                    <a:pt x="535" y="763"/>
                    <a:pt x="572" y="934"/>
                  </a:cubicBezTo>
                  <a:cubicBezTo>
                    <a:pt x="586" y="996"/>
                    <a:pt x="593" y="1061"/>
                    <a:pt x="572" y="1120"/>
                  </a:cubicBezTo>
                  <a:cubicBezTo>
                    <a:pt x="551" y="1178"/>
                    <a:pt x="498" y="1228"/>
                    <a:pt x="436" y="1228"/>
                  </a:cubicBezTo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9" name="Freeform 1117">
              <a:extLst>
                <a:ext uri="{FF2B5EF4-FFF2-40B4-BE49-F238E27FC236}">
                  <a16:creationId xmlns:a16="http://schemas.microsoft.com/office/drawing/2014/main" id="{00BCD40E-CEAB-A9D1-841F-A5569449C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78"/>
              <a:ext cx="40" cy="19"/>
            </a:xfrm>
            <a:custGeom>
              <a:avLst/>
              <a:gdLst>
                <a:gd name="T0" fmla="*/ 30 w 306"/>
                <a:gd name="T1" fmla="*/ 144 h 144"/>
                <a:gd name="T2" fmla="*/ 0 w 306"/>
                <a:gd name="T3" fmla="*/ 68 h 144"/>
                <a:gd name="T4" fmla="*/ 293 w 306"/>
                <a:gd name="T5" fmla="*/ 0 h 144"/>
                <a:gd name="T6" fmla="*/ 300 w 306"/>
                <a:gd name="T7" fmla="*/ 65 h 144"/>
                <a:gd name="T8" fmla="*/ 306 w 306"/>
                <a:gd name="T9" fmla="*/ 117 h 144"/>
                <a:gd name="T10" fmla="*/ 30 w 306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6" h="144">
                  <a:moveTo>
                    <a:pt x="30" y="144"/>
                  </a:moveTo>
                  <a:cubicBezTo>
                    <a:pt x="20" y="119"/>
                    <a:pt x="10" y="93"/>
                    <a:pt x="0" y="68"/>
                  </a:cubicBezTo>
                  <a:cubicBezTo>
                    <a:pt x="77" y="48"/>
                    <a:pt x="177" y="24"/>
                    <a:pt x="293" y="0"/>
                  </a:cubicBezTo>
                  <a:cubicBezTo>
                    <a:pt x="296" y="23"/>
                    <a:pt x="298" y="45"/>
                    <a:pt x="300" y="65"/>
                  </a:cubicBezTo>
                  <a:cubicBezTo>
                    <a:pt x="302" y="82"/>
                    <a:pt x="304" y="100"/>
                    <a:pt x="306" y="117"/>
                  </a:cubicBezTo>
                  <a:cubicBezTo>
                    <a:pt x="199" y="130"/>
                    <a:pt x="105" y="139"/>
                    <a:pt x="30" y="144"/>
                  </a:cubicBezTo>
                </a:path>
              </a:pathLst>
            </a:custGeom>
            <a:solidFill>
              <a:srgbClr val="F9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0" name="Freeform 1118">
              <a:extLst>
                <a:ext uri="{FF2B5EF4-FFF2-40B4-BE49-F238E27FC236}">
                  <a16:creationId xmlns:a16="http://schemas.microsoft.com/office/drawing/2014/main" id="{F038F7C1-8021-9DA8-9D7D-9DBB54BA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42"/>
              <a:ext cx="3" cy="2"/>
            </a:xfrm>
            <a:custGeom>
              <a:avLst/>
              <a:gdLst>
                <a:gd name="T0" fmla="*/ 11 w 18"/>
                <a:gd name="T1" fmla="*/ 12 h 12"/>
                <a:gd name="T2" fmla="*/ 0 w 18"/>
                <a:gd name="T3" fmla="*/ 0 h 12"/>
                <a:gd name="T4" fmla="*/ 18 w 18"/>
                <a:gd name="T5" fmla="*/ 4 h 12"/>
                <a:gd name="T6" fmla="*/ 11 w 1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11" y="12"/>
                  </a:moveTo>
                  <a:cubicBezTo>
                    <a:pt x="7" y="8"/>
                    <a:pt x="3" y="4"/>
                    <a:pt x="0" y="0"/>
                  </a:cubicBezTo>
                  <a:cubicBezTo>
                    <a:pt x="6" y="1"/>
                    <a:pt x="12" y="3"/>
                    <a:pt x="18" y="4"/>
                  </a:cubicBezTo>
                  <a:cubicBezTo>
                    <a:pt x="15" y="7"/>
                    <a:pt x="13" y="10"/>
                    <a:pt x="11" y="12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1" name="Freeform 1119">
              <a:extLst>
                <a:ext uri="{FF2B5EF4-FFF2-40B4-BE49-F238E27FC236}">
                  <a16:creationId xmlns:a16="http://schemas.microsoft.com/office/drawing/2014/main" id="{FC6363D8-118D-969B-6223-BD584048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432"/>
              <a:ext cx="28" cy="20"/>
            </a:xfrm>
            <a:custGeom>
              <a:avLst/>
              <a:gdLst>
                <a:gd name="T0" fmla="*/ 148 w 211"/>
                <a:gd name="T1" fmla="*/ 157 h 157"/>
                <a:gd name="T2" fmla="*/ 79 w 211"/>
                <a:gd name="T3" fmla="*/ 138 h 157"/>
                <a:gd name="T4" fmla="*/ 0 w 211"/>
                <a:gd name="T5" fmla="*/ 0 h 157"/>
                <a:gd name="T6" fmla="*/ 65 w 211"/>
                <a:gd name="T7" fmla="*/ 25 h 157"/>
                <a:gd name="T8" fmla="*/ 202 w 211"/>
                <a:gd name="T9" fmla="*/ 140 h 157"/>
                <a:gd name="T10" fmla="*/ 211 w 211"/>
                <a:gd name="T11" fmla="*/ 144 h 157"/>
                <a:gd name="T12" fmla="*/ 148 w 211"/>
                <a:gd name="T13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57">
                  <a:moveTo>
                    <a:pt x="148" y="157"/>
                  </a:moveTo>
                  <a:cubicBezTo>
                    <a:pt x="124" y="157"/>
                    <a:pt x="100" y="151"/>
                    <a:pt x="79" y="138"/>
                  </a:cubicBezTo>
                  <a:cubicBezTo>
                    <a:pt x="33" y="108"/>
                    <a:pt x="12" y="55"/>
                    <a:pt x="0" y="0"/>
                  </a:cubicBezTo>
                  <a:cubicBezTo>
                    <a:pt x="21" y="10"/>
                    <a:pt x="42" y="18"/>
                    <a:pt x="65" y="25"/>
                  </a:cubicBezTo>
                  <a:cubicBezTo>
                    <a:pt x="103" y="71"/>
                    <a:pt x="149" y="111"/>
                    <a:pt x="202" y="140"/>
                  </a:cubicBezTo>
                  <a:cubicBezTo>
                    <a:pt x="205" y="141"/>
                    <a:pt x="208" y="143"/>
                    <a:pt x="211" y="144"/>
                  </a:cubicBezTo>
                  <a:cubicBezTo>
                    <a:pt x="190" y="153"/>
                    <a:pt x="169" y="157"/>
                    <a:pt x="148" y="157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2" name="Freeform 1120">
              <a:extLst>
                <a:ext uri="{FF2B5EF4-FFF2-40B4-BE49-F238E27FC236}">
                  <a16:creationId xmlns:a16="http://schemas.microsoft.com/office/drawing/2014/main" id="{50194CF2-03A5-11BF-ED5F-6A0F5683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3412"/>
              <a:ext cx="13" cy="23"/>
            </a:xfrm>
            <a:custGeom>
              <a:avLst/>
              <a:gdLst>
                <a:gd name="T0" fmla="*/ 94 w 94"/>
                <a:gd name="T1" fmla="*/ 179 h 179"/>
                <a:gd name="T2" fmla="*/ 29 w 94"/>
                <a:gd name="T3" fmla="*/ 154 h 179"/>
                <a:gd name="T4" fmla="*/ 19 w 94"/>
                <a:gd name="T5" fmla="*/ 107 h 179"/>
                <a:gd name="T6" fmla="*/ 0 w 94"/>
                <a:gd name="T7" fmla="*/ 0 h 179"/>
                <a:gd name="T8" fmla="*/ 94 w 94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79">
                  <a:moveTo>
                    <a:pt x="94" y="179"/>
                  </a:moveTo>
                  <a:cubicBezTo>
                    <a:pt x="71" y="172"/>
                    <a:pt x="50" y="164"/>
                    <a:pt x="29" y="154"/>
                  </a:cubicBezTo>
                  <a:cubicBezTo>
                    <a:pt x="25" y="138"/>
                    <a:pt x="22" y="123"/>
                    <a:pt x="19" y="107"/>
                  </a:cubicBezTo>
                  <a:cubicBezTo>
                    <a:pt x="13" y="72"/>
                    <a:pt x="6" y="36"/>
                    <a:pt x="0" y="0"/>
                  </a:cubicBezTo>
                  <a:cubicBezTo>
                    <a:pt x="19" y="65"/>
                    <a:pt x="51" y="126"/>
                    <a:pt x="94" y="179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3" name="Freeform 1121">
              <a:extLst>
                <a:ext uri="{FF2B5EF4-FFF2-40B4-BE49-F238E27FC236}">
                  <a16:creationId xmlns:a16="http://schemas.microsoft.com/office/drawing/2014/main" id="{888167B4-1FC9-B144-721D-D31832B7F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179"/>
              <a:ext cx="36" cy="149"/>
            </a:xfrm>
            <a:custGeom>
              <a:avLst/>
              <a:gdLst>
                <a:gd name="T0" fmla="*/ 97 w 282"/>
                <a:gd name="T1" fmla="*/ 1146 h 1146"/>
                <a:gd name="T2" fmla="*/ 0 w 282"/>
                <a:gd name="T3" fmla="*/ 609 h 1146"/>
                <a:gd name="T4" fmla="*/ 184 w 282"/>
                <a:gd name="T5" fmla="*/ 0 h 1146"/>
                <a:gd name="T6" fmla="*/ 269 w 282"/>
                <a:gd name="T7" fmla="*/ 438 h 1146"/>
                <a:gd name="T8" fmla="*/ 167 w 282"/>
                <a:gd name="T9" fmla="*/ 657 h 1146"/>
                <a:gd name="T10" fmla="*/ 282 w 282"/>
                <a:gd name="T11" fmla="*/ 1036 h 1146"/>
                <a:gd name="T12" fmla="*/ 97 w 282"/>
                <a:gd name="T13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1146">
                  <a:moveTo>
                    <a:pt x="97" y="1146"/>
                  </a:moveTo>
                  <a:cubicBezTo>
                    <a:pt x="64" y="967"/>
                    <a:pt x="32" y="788"/>
                    <a:pt x="0" y="609"/>
                  </a:cubicBezTo>
                  <a:cubicBezTo>
                    <a:pt x="61" y="406"/>
                    <a:pt x="122" y="203"/>
                    <a:pt x="184" y="0"/>
                  </a:cubicBezTo>
                  <a:cubicBezTo>
                    <a:pt x="205" y="148"/>
                    <a:pt x="235" y="293"/>
                    <a:pt x="269" y="438"/>
                  </a:cubicBezTo>
                  <a:cubicBezTo>
                    <a:pt x="220" y="503"/>
                    <a:pt x="183" y="577"/>
                    <a:pt x="167" y="657"/>
                  </a:cubicBezTo>
                  <a:cubicBezTo>
                    <a:pt x="139" y="793"/>
                    <a:pt x="178" y="945"/>
                    <a:pt x="282" y="1036"/>
                  </a:cubicBezTo>
                  <a:cubicBezTo>
                    <a:pt x="212" y="1057"/>
                    <a:pt x="149" y="1096"/>
                    <a:pt x="97" y="1146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4" name="Freeform 1122">
              <a:extLst>
                <a:ext uri="{FF2B5EF4-FFF2-40B4-BE49-F238E27FC236}">
                  <a16:creationId xmlns:a16="http://schemas.microsoft.com/office/drawing/2014/main" id="{7BD32DAF-90AC-C970-3D24-CE3581FC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236"/>
              <a:ext cx="53" cy="163"/>
            </a:xfrm>
            <a:custGeom>
              <a:avLst/>
              <a:gdLst>
                <a:gd name="T0" fmla="*/ 99 w 407"/>
                <a:gd name="T1" fmla="*/ 1260 h 1260"/>
                <a:gd name="T2" fmla="*/ 0 w 407"/>
                <a:gd name="T3" fmla="*/ 708 h 1260"/>
                <a:gd name="T4" fmla="*/ 185 w 407"/>
                <a:gd name="T5" fmla="*/ 598 h 1260"/>
                <a:gd name="T6" fmla="*/ 70 w 407"/>
                <a:gd name="T7" fmla="*/ 219 h 1260"/>
                <a:gd name="T8" fmla="*/ 172 w 407"/>
                <a:gd name="T9" fmla="*/ 0 h 1260"/>
                <a:gd name="T10" fmla="*/ 407 w 407"/>
                <a:gd name="T11" fmla="*/ 902 h 1260"/>
                <a:gd name="T12" fmla="*/ 227 w 407"/>
                <a:gd name="T13" fmla="*/ 958 h 1260"/>
                <a:gd name="T14" fmla="*/ 100 w 407"/>
                <a:gd name="T15" fmla="*/ 1184 h 1260"/>
                <a:gd name="T16" fmla="*/ 99 w 407"/>
                <a:gd name="T17" fmla="*/ 126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1260">
                  <a:moveTo>
                    <a:pt x="99" y="1260"/>
                  </a:moveTo>
                  <a:cubicBezTo>
                    <a:pt x="66" y="1076"/>
                    <a:pt x="33" y="892"/>
                    <a:pt x="0" y="708"/>
                  </a:cubicBezTo>
                  <a:cubicBezTo>
                    <a:pt x="52" y="658"/>
                    <a:pt x="115" y="619"/>
                    <a:pt x="185" y="598"/>
                  </a:cubicBezTo>
                  <a:cubicBezTo>
                    <a:pt x="81" y="507"/>
                    <a:pt x="42" y="355"/>
                    <a:pt x="70" y="219"/>
                  </a:cubicBezTo>
                  <a:cubicBezTo>
                    <a:pt x="86" y="139"/>
                    <a:pt x="123" y="65"/>
                    <a:pt x="172" y="0"/>
                  </a:cubicBezTo>
                  <a:cubicBezTo>
                    <a:pt x="245" y="302"/>
                    <a:pt x="337" y="600"/>
                    <a:pt x="407" y="902"/>
                  </a:cubicBezTo>
                  <a:cubicBezTo>
                    <a:pt x="348" y="923"/>
                    <a:pt x="281" y="927"/>
                    <a:pt x="227" y="958"/>
                  </a:cubicBezTo>
                  <a:cubicBezTo>
                    <a:pt x="148" y="1002"/>
                    <a:pt x="109" y="1095"/>
                    <a:pt x="100" y="1184"/>
                  </a:cubicBezTo>
                  <a:cubicBezTo>
                    <a:pt x="98" y="1210"/>
                    <a:pt x="97" y="1235"/>
                    <a:pt x="99" y="1260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5" name="Freeform 1123">
              <a:extLst>
                <a:ext uri="{FF2B5EF4-FFF2-40B4-BE49-F238E27FC236}">
                  <a16:creationId xmlns:a16="http://schemas.microsoft.com/office/drawing/2014/main" id="{0903B9D7-FF59-B524-BBB1-A037B2DD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353"/>
              <a:ext cx="52" cy="98"/>
            </a:xfrm>
            <a:custGeom>
              <a:avLst/>
              <a:gdLst>
                <a:gd name="T0" fmla="*/ 260 w 406"/>
                <a:gd name="T1" fmla="*/ 754 h 754"/>
                <a:gd name="T2" fmla="*/ 251 w 406"/>
                <a:gd name="T3" fmla="*/ 750 h 754"/>
                <a:gd name="T4" fmla="*/ 114 w 406"/>
                <a:gd name="T5" fmla="*/ 635 h 754"/>
                <a:gd name="T6" fmla="*/ 20 w 406"/>
                <a:gd name="T7" fmla="*/ 456 h 754"/>
                <a:gd name="T8" fmla="*/ 2 w 406"/>
                <a:gd name="T9" fmla="*/ 358 h 754"/>
                <a:gd name="T10" fmla="*/ 3 w 406"/>
                <a:gd name="T11" fmla="*/ 282 h 754"/>
                <a:gd name="T12" fmla="*/ 130 w 406"/>
                <a:gd name="T13" fmla="*/ 56 h 754"/>
                <a:gd name="T14" fmla="*/ 310 w 406"/>
                <a:gd name="T15" fmla="*/ 0 h 754"/>
                <a:gd name="T16" fmla="*/ 383 w 406"/>
                <a:gd name="T17" fmla="*/ 380 h 754"/>
                <a:gd name="T18" fmla="*/ 364 w 406"/>
                <a:gd name="T19" fmla="*/ 659 h 754"/>
                <a:gd name="T20" fmla="*/ 260 w 406"/>
                <a:gd name="T21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6" h="754">
                  <a:moveTo>
                    <a:pt x="260" y="754"/>
                  </a:moveTo>
                  <a:cubicBezTo>
                    <a:pt x="257" y="753"/>
                    <a:pt x="254" y="751"/>
                    <a:pt x="251" y="750"/>
                  </a:cubicBezTo>
                  <a:cubicBezTo>
                    <a:pt x="198" y="721"/>
                    <a:pt x="152" y="681"/>
                    <a:pt x="114" y="635"/>
                  </a:cubicBezTo>
                  <a:cubicBezTo>
                    <a:pt x="71" y="582"/>
                    <a:pt x="39" y="521"/>
                    <a:pt x="20" y="456"/>
                  </a:cubicBezTo>
                  <a:cubicBezTo>
                    <a:pt x="14" y="423"/>
                    <a:pt x="8" y="391"/>
                    <a:pt x="2" y="358"/>
                  </a:cubicBezTo>
                  <a:cubicBezTo>
                    <a:pt x="0" y="333"/>
                    <a:pt x="1" y="308"/>
                    <a:pt x="3" y="282"/>
                  </a:cubicBezTo>
                  <a:cubicBezTo>
                    <a:pt x="12" y="193"/>
                    <a:pt x="51" y="100"/>
                    <a:pt x="130" y="56"/>
                  </a:cubicBezTo>
                  <a:cubicBezTo>
                    <a:pt x="184" y="25"/>
                    <a:pt x="251" y="21"/>
                    <a:pt x="310" y="0"/>
                  </a:cubicBezTo>
                  <a:cubicBezTo>
                    <a:pt x="339" y="126"/>
                    <a:pt x="365" y="253"/>
                    <a:pt x="383" y="380"/>
                  </a:cubicBezTo>
                  <a:cubicBezTo>
                    <a:pt x="397" y="474"/>
                    <a:pt x="406" y="574"/>
                    <a:pt x="364" y="659"/>
                  </a:cubicBezTo>
                  <a:cubicBezTo>
                    <a:pt x="342" y="701"/>
                    <a:pt x="303" y="736"/>
                    <a:pt x="260" y="754"/>
                  </a:cubicBezTo>
                </a:path>
              </a:pathLst>
            </a:custGeom>
            <a:solidFill>
              <a:srgbClr val="D59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6" name="Freeform 1124">
              <a:extLst>
                <a:ext uri="{FF2B5EF4-FFF2-40B4-BE49-F238E27FC236}">
                  <a16:creationId xmlns:a16="http://schemas.microsoft.com/office/drawing/2014/main" id="{3EE76C84-21EC-E841-4ACB-EE702D04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2647"/>
              <a:ext cx="308" cy="321"/>
            </a:xfrm>
            <a:custGeom>
              <a:avLst/>
              <a:gdLst>
                <a:gd name="T0" fmla="*/ 728 w 2374"/>
                <a:gd name="T1" fmla="*/ 1346 h 2482"/>
                <a:gd name="T2" fmla="*/ 162 w 2374"/>
                <a:gd name="T3" fmla="*/ 1268 h 2482"/>
                <a:gd name="T4" fmla="*/ 21 w 2374"/>
                <a:gd name="T5" fmla="*/ 922 h 2482"/>
                <a:gd name="T6" fmla="*/ 264 w 2374"/>
                <a:gd name="T7" fmla="*/ 637 h 2482"/>
                <a:gd name="T8" fmla="*/ 514 w 2374"/>
                <a:gd name="T9" fmla="*/ 538 h 2482"/>
                <a:gd name="T10" fmla="*/ 562 w 2374"/>
                <a:gd name="T11" fmla="*/ 439 h 2482"/>
                <a:gd name="T12" fmla="*/ 993 w 2374"/>
                <a:gd name="T13" fmla="*/ 40 h 2482"/>
                <a:gd name="T14" fmla="*/ 1473 w 2374"/>
                <a:gd name="T15" fmla="*/ 318 h 2482"/>
                <a:gd name="T16" fmla="*/ 1505 w 2374"/>
                <a:gd name="T17" fmla="*/ 535 h 2482"/>
                <a:gd name="T18" fmla="*/ 1840 w 2374"/>
                <a:gd name="T19" fmla="*/ 864 h 2482"/>
                <a:gd name="T20" fmla="*/ 2324 w 2374"/>
                <a:gd name="T21" fmla="*/ 1842 h 2482"/>
                <a:gd name="T22" fmla="*/ 2327 w 2374"/>
                <a:gd name="T23" fmla="*/ 2219 h 2482"/>
                <a:gd name="T24" fmla="*/ 1847 w 2374"/>
                <a:gd name="T25" fmla="*/ 2438 h 2482"/>
                <a:gd name="T26" fmla="*/ 1425 w 2374"/>
                <a:gd name="T27" fmla="*/ 2073 h 2482"/>
                <a:gd name="T28" fmla="*/ 1228 w 2374"/>
                <a:gd name="T29" fmla="*/ 1514 h 2482"/>
                <a:gd name="T30" fmla="*/ 728 w 2374"/>
                <a:gd name="T31" fmla="*/ 1346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4" h="2482">
                  <a:moveTo>
                    <a:pt x="728" y="1346"/>
                  </a:moveTo>
                  <a:cubicBezTo>
                    <a:pt x="533" y="1356"/>
                    <a:pt x="318" y="1384"/>
                    <a:pt x="162" y="1268"/>
                  </a:cubicBezTo>
                  <a:cubicBezTo>
                    <a:pt x="56" y="1190"/>
                    <a:pt x="0" y="1051"/>
                    <a:pt x="21" y="922"/>
                  </a:cubicBezTo>
                  <a:cubicBezTo>
                    <a:pt x="42" y="792"/>
                    <a:pt x="139" y="678"/>
                    <a:pt x="264" y="637"/>
                  </a:cubicBezTo>
                  <a:cubicBezTo>
                    <a:pt x="351" y="609"/>
                    <a:pt x="457" y="609"/>
                    <a:pt x="514" y="538"/>
                  </a:cubicBezTo>
                  <a:cubicBezTo>
                    <a:pt x="537" y="509"/>
                    <a:pt x="549" y="473"/>
                    <a:pt x="562" y="439"/>
                  </a:cubicBezTo>
                  <a:cubicBezTo>
                    <a:pt x="635" y="248"/>
                    <a:pt x="793" y="80"/>
                    <a:pt x="993" y="40"/>
                  </a:cubicBezTo>
                  <a:cubicBezTo>
                    <a:pt x="1194" y="0"/>
                    <a:pt x="1426" y="119"/>
                    <a:pt x="1473" y="318"/>
                  </a:cubicBezTo>
                  <a:cubicBezTo>
                    <a:pt x="1490" y="389"/>
                    <a:pt x="1483" y="465"/>
                    <a:pt x="1505" y="535"/>
                  </a:cubicBezTo>
                  <a:cubicBezTo>
                    <a:pt x="1553" y="687"/>
                    <a:pt x="1715" y="766"/>
                    <a:pt x="1840" y="864"/>
                  </a:cubicBezTo>
                  <a:cubicBezTo>
                    <a:pt x="2131" y="1095"/>
                    <a:pt x="2246" y="1479"/>
                    <a:pt x="2324" y="1842"/>
                  </a:cubicBezTo>
                  <a:cubicBezTo>
                    <a:pt x="2351" y="1967"/>
                    <a:pt x="2374" y="2100"/>
                    <a:pt x="2327" y="2219"/>
                  </a:cubicBezTo>
                  <a:cubicBezTo>
                    <a:pt x="2256" y="2397"/>
                    <a:pt x="2033" y="2482"/>
                    <a:pt x="1847" y="2438"/>
                  </a:cubicBezTo>
                  <a:cubicBezTo>
                    <a:pt x="1661" y="2393"/>
                    <a:pt x="1513" y="2243"/>
                    <a:pt x="1425" y="2073"/>
                  </a:cubicBezTo>
                  <a:cubicBezTo>
                    <a:pt x="1336" y="1901"/>
                    <a:pt x="1343" y="1663"/>
                    <a:pt x="1228" y="1514"/>
                  </a:cubicBezTo>
                  <a:cubicBezTo>
                    <a:pt x="1114" y="1367"/>
                    <a:pt x="900" y="1338"/>
                    <a:pt x="728" y="1346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7" name="Freeform 1125">
              <a:extLst>
                <a:ext uri="{FF2B5EF4-FFF2-40B4-BE49-F238E27FC236}">
                  <a16:creationId xmlns:a16="http://schemas.microsoft.com/office/drawing/2014/main" id="{F36BD8C9-4D03-72F0-A964-970B0024B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620"/>
              <a:ext cx="433" cy="342"/>
            </a:xfrm>
            <a:custGeom>
              <a:avLst/>
              <a:gdLst>
                <a:gd name="T0" fmla="*/ 1759 w 3344"/>
                <a:gd name="T1" fmla="*/ 125 h 2637"/>
                <a:gd name="T2" fmla="*/ 2287 w 3344"/>
                <a:gd name="T3" fmla="*/ 85 h 2637"/>
                <a:gd name="T4" fmla="*/ 2452 w 3344"/>
                <a:gd name="T5" fmla="*/ 151 h 2637"/>
                <a:gd name="T6" fmla="*/ 2641 w 3344"/>
                <a:gd name="T7" fmla="*/ 87 h 2637"/>
                <a:gd name="T8" fmla="*/ 3041 w 3344"/>
                <a:gd name="T9" fmla="*/ 405 h 2637"/>
                <a:gd name="T10" fmla="*/ 3334 w 3344"/>
                <a:gd name="T11" fmla="*/ 703 h 2637"/>
                <a:gd name="T12" fmla="*/ 3180 w 3344"/>
                <a:gd name="T13" fmla="*/ 1132 h 2637"/>
                <a:gd name="T14" fmla="*/ 2377 w 3344"/>
                <a:gd name="T15" fmla="*/ 1725 h 2637"/>
                <a:gd name="T16" fmla="*/ 2033 w 3344"/>
                <a:gd name="T17" fmla="*/ 1841 h 2637"/>
                <a:gd name="T18" fmla="*/ 1898 w 3344"/>
                <a:gd name="T19" fmla="*/ 2052 h 2637"/>
                <a:gd name="T20" fmla="*/ 1755 w 3344"/>
                <a:gd name="T21" fmla="*/ 2151 h 2637"/>
                <a:gd name="T22" fmla="*/ 937 w 3344"/>
                <a:gd name="T23" fmla="*/ 2501 h 2637"/>
                <a:gd name="T24" fmla="*/ 269 w 3344"/>
                <a:gd name="T25" fmla="*/ 2521 h 2637"/>
                <a:gd name="T26" fmla="*/ 47 w 3344"/>
                <a:gd name="T27" fmla="*/ 1923 h 2637"/>
                <a:gd name="T28" fmla="*/ 395 w 3344"/>
                <a:gd name="T29" fmla="*/ 1347 h 2637"/>
                <a:gd name="T30" fmla="*/ 1215 w 3344"/>
                <a:gd name="T31" fmla="*/ 714 h 2637"/>
                <a:gd name="T32" fmla="*/ 1536 w 3344"/>
                <a:gd name="T33" fmla="*/ 515 h 2637"/>
                <a:gd name="T34" fmla="*/ 1759 w 3344"/>
                <a:gd name="T35" fmla="*/ 125 h 2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44" h="2637">
                  <a:moveTo>
                    <a:pt x="1759" y="125"/>
                  </a:moveTo>
                  <a:cubicBezTo>
                    <a:pt x="1910" y="16"/>
                    <a:pt x="2121" y="0"/>
                    <a:pt x="2287" y="85"/>
                  </a:cubicBezTo>
                  <a:cubicBezTo>
                    <a:pt x="2340" y="112"/>
                    <a:pt x="2392" y="150"/>
                    <a:pt x="2452" y="151"/>
                  </a:cubicBezTo>
                  <a:cubicBezTo>
                    <a:pt x="2519" y="153"/>
                    <a:pt x="2578" y="109"/>
                    <a:pt x="2641" y="87"/>
                  </a:cubicBezTo>
                  <a:cubicBezTo>
                    <a:pt x="2833" y="21"/>
                    <a:pt x="3063" y="203"/>
                    <a:pt x="3041" y="405"/>
                  </a:cubicBezTo>
                  <a:cubicBezTo>
                    <a:pt x="3196" y="393"/>
                    <a:pt x="3323" y="548"/>
                    <a:pt x="3334" y="703"/>
                  </a:cubicBezTo>
                  <a:cubicBezTo>
                    <a:pt x="3344" y="857"/>
                    <a:pt x="3267" y="1004"/>
                    <a:pt x="3180" y="1132"/>
                  </a:cubicBezTo>
                  <a:cubicBezTo>
                    <a:pt x="2988" y="1414"/>
                    <a:pt x="2713" y="1661"/>
                    <a:pt x="2377" y="1725"/>
                  </a:cubicBezTo>
                  <a:cubicBezTo>
                    <a:pt x="2256" y="1748"/>
                    <a:pt x="2118" y="1752"/>
                    <a:pt x="2033" y="1841"/>
                  </a:cubicBezTo>
                  <a:cubicBezTo>
                    <a:pt x="1975" y="1901"/>
                    <a:pt x="1954" y="1989"/>
                    <a:pt x="1898" y="2052"/>
                  </a:cubicBezTo>
                  <a:cubicBezTo>
                    <a:pt x="1860" y="2096"/>
                    <a:pt x="1807" y="2124"/>
                    <a:pt x="1755" y="2151"/>
                  </a:cubicBezTo>
                  <a:cubicBezTo>
                    <a:pt x="1491" y="2287"/>
                    <a:pt x="1217" y="2404"/>
                    <a:pt x="937" y="2501"/>
                  </a:cubicBezTo>
                  <a:cubicBezTo>
                    <a:pt x="720" y="2577"/>
                    <a:pt x="468" y="2637"/>
                    <a:pt x="269" y="2521"/>
                  </a:cubicBezTo>
                  <a:cubicBezTo>
                    <a:pt x="73" y="2406"/>
                    <a:pt x="0" y="2145"/>
                    <a:pt x="47" y="1923"/>
                  </a:cubicBezTo>
                  <a:cubicBezTo>
                    <a:pt x="95" y="1701"/>
                    <a:pt x="239" y="1512"/>
                    <a:pt x="395" y="1347"/>
                  </a:cubicBezTo>
                  <a:cubicBezTo>
                    <a:pt x="634" y="1096"/>
                    <a:pt x="912" y="882"/>
                    <a:pt x="1215" y="714"/>
                  </a:cubicBezTo>
                  <a:cubicBezTo>
                    <a:pt x="1320" y="656"/>
                    <a:pt x="1468" y="618"/>
                    <a:pt x="1536" y="515"/>
                  </a:cubicBezTo>
                  <a:cubicBezTo>
                    <a:pt x="1627" y="379"/>
                    <a:pt x="1605" y="235"/>
                    <a:pt x="1759" y="125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8" name="Freeform 1126">
              <a:extLst>
                <a:ext uri="{FF2B5EF4-FFF2-40B4-BE49-F238E27FC236}">
                  <a16:creationId xmlns:a16="http://schemas.microsoft.com/office/drawing/2014/main" id="{A35325BD-516D-753A-E462-A72674EDB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508"/>
              <a:ext cx="438" cy="427"/>
            </a:xfrm>
            <a:custGeom>
              <a:avLst/>
              <a:gdLst>
                <a:gd name="T0" fmla="*/ 616 w 3385"/>
                <a:gd name="T1" fmla="*/ 2292 h 3301"/>
                <a:gd name="T2" fmla="*/ 293 w 3385"/>
                <a:gd name="T3" fmla="*/ 2036 h 3301"/>
                <a:gd name="T4" fmla="*/ 337 w 3385"/>
                <a:gd name="T5" fmla="*/ 1529 h 3301"/>
                <a:gd name="T6" fmla="*/ 24 w 3385"/>
                <a:gd name="T7" fmla="*/ 1130 h 3301"/>
                <a:gd name="T8" fmla="*/ 188 w 3385"/>
                <a:gd name="T9" fmla="*/ 709 h 3301"/>
                <a:gd name="T10" fmla="*/ 203 w 3385"/>
                <a:gd name="T11" fmla="*/ 510 h 3301"/>
                <a:gd name="T12" fmla="*/ 571 w 3385"/>
                <a:gd name="T13" fmla="*/ 237 h 3301"/>
                <a:gd name="T14" fmla="*/ 1036 w 3385"/>
                <a:gd name="T15" fmla="*/ 386 h 3301"/>
                <a:gd name="T16" fmla="*/ 1425 w 3385"/>
                <a:gd name="T17" fmla="*/ 427 h 3301"/>
                <a:gd name="T18" fmla="*/ 1503 w 3385"/>
                <a:gd name="T19" fmla="*/ 276 h 3301"/>
                <a:gd name="T20" fmla="*/ 2018 w 3385"/>
                <a:gd name="T21" fmla="*/ 23 h 3301"/>
                <a:gd name="T22" fmla="*/ 2299 w 3385"/>
                <a:gd name="T23" fmla="*/ 70 h 3301"/>
                <a:gd name="T24" fmla="*/ 2365 w 3385"/>
                <a:gd name="T25" fmla="*/ 157 h 3301"/>
                <a:gd name="T26" fmla="*/ 2508 w 3385"/>
                <a:gd name="T27" fmla="*/ 252 h 3301"/>
                <a:gd name="T28" fmla="*/ 2947 w 3385"/>
                <a:gd name="T29" fmla="*/ 463 h 3301"/>
                <a:gd name="T30" fmla="*/ 3141 w 3385"/>
                <a:gd name="T31" fmla="*/ 585 h 3301"/>
                <a:gd name="T32" fmla="*/ 3238 w 3385"/>
                <a:gd name="T33" fmla="*/ 1082 h 3301"/>
                <a:gd name="T34" fmla="*/ 3060 w 3385"/>
                <a:gd name="T35" fmla="*/ 1579 h 3301"/>
                <a:gd name="T36" fmla="*/ 3052 w 3385"/>
                <a:gd name="T37" fmla="*/ 1696 h 3301"/>
                <a:gd name="T38" fmla="*/ 3125 w 3385"/>
                <a:gd name="T39" fmla="*/ 1790 h 3301"/>
                <a:gd name="T40" fmla="*/ 3322 w 3385"/>
                <a:gd name="T41" fmla="*/ 2109 h 3301"/>
                <a:gd name="T42" fmla="*/ 3213 w 3385"/>
                <a:gd name="T43" fmla="*/ 2747 h 3301"/>
                <a:gd name="T44" fmla="*/ 2696 w 3385"/>
                <a:gd name="T45" fmla="*/ 3153 h 3301"/>
                <a:gd name="T46" fmla="*/ 1542 w 3385"/>
                <a:gd name="T47" fmla="*/ 3106 h 3301"/>
                <a:gd name="T48" fmla="*/ 956 w 3385"/>
                <a:gd name="T49" fmla="*/ 2814 h 3301"/>
                <a:gd name="T50" fmla="*/ 809 w 3385"/>
                <a:gd name="T51" fmla="*/ 2758 h 3301"/>
                <a:gd name="T52" fmla="*/ 847 w 3385"/>
                <a:gd name="T53" fmla="*/ 2539 h 3301"/>
                <a:gd name="T54" fmla="*/ 616 w 3385"/>
                <a:gd name="T55" fmla="*/ 229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85" h="3301">
                  <a:moveTo>
                    <a:pt x="616" y="2292"/>
                  </a:moveTo>
                  <a:cubicBezTo>
                    <a:pt x="488" y="2231"/>
                    <a:pt x="335" y="2172"/>
                    <a:pt x="293" y="2036"/>
                  </a:cubicBezTo>
                  <a:cubicBezTo>
                    <a:pt x="241" y="1872"/>
                    <a:pt x="391" y="1693"/>
                    <a:pt x="337" y="1529"/>
                  </a:cubicBezTo>
                  <a:cubicBezTo>
                    <a:pt x="283" y="1365"/>
                    <a:pt x="51" y="1300"/>
                    <a:pt x="24" y="1130"/>
                  </a:cubicBezTo>
                  <a:cubicBezTo>
                    <a:pt x="0" y="978"/>
                    <a:pt x="156" y="859"/>
                    <a:pt x="188" y="709"/>
                  </a:cubicBezTo>
                  <a:cubicBezTo>
                    <a:pt x="201" y="644"/>
                    <a:pt x="190" y="576"/>
                    <a:pt x="203" y="510"/>
                  </a:cubicBezTo>
                  <a:cubicBezTo>
                    <a:pt x="233" y="348"/>
                    <a:pt x="406" y="242"/>
                    <a:pt x="571" y="237"/>
                  </a:cubicBezTo>
                  <a:cubicBezTo>
                    <a:pt x="736" y="232"/>
                    <a:pt x="893" y="304"/>
                    <a:pt x="1036" y="386"/>
                  </a:cubicBezTo>
                  <a:cubicBezTo>
                    <a:pt x="1159" y="456"/>
                    <a:pt x="1328" y="529"/>
                    <a:pt x="1425" y="427"/>
                  </a:cubicBezTo>
                  <a:cubicBezTo>
                    <a:pt x="1464" y="385"/>
                    <a:pt x="1477" y="326"/>
                    <a:pt x="1503" y="276"/>
                  </a:cubicBezTo>
                  <a:cubicBezTo>
                    <a:pt x="1594" y="99"/>
                    <a:pt x="1821" y="51"/>
                    <a:pt x="2018" y="23"/>
                  </a:cubicBezTo>
                  <a:cubicBezTo>
                    <a:pt x="2116" y="9"/>
                    <a:pt x="2229" y="0"/>
                    <a:pt x="2299" y="70"/>
                  </a:cubicBezTo>
                  <a:cubicBezTo>
                    <a:pt x="2325" y="95"/>
                    <a:pt x="2342" y="129"/>
                    <a:pt x="2365" y="157"/>
                  </a:cubicBezTo>
                  <a:cubicBezTo>
                    <a:pt x="2403" y="200"/>
                    <a:pt x="2456" y="227"/>
                    <a:pt x="2508" y="252"/>
                  </a:cubicBezTo>
                  <a:lnTo>
                    <a:pt x="2947" y="463"/>
                  </a:lnTo>
                  <a:cubicBezTo>
                    <a:pt x="3016" y="497"/>
                    <a:pt x="3087" y="531"/>
                    <a:pt x="3141" y="585"/>
                  </a:cubicBezTo>
                  <a:cubicBezTo>
                    <a:pt x="3267" y="709"/>
                    <a:pt x="3280" y="910"/>
                    <a:pt x="3238" y="1082"/>
                  </a:cubicBezTo>
                  <a:cubicBezTo>
                    <a:pt x="3197" y="1253"/>
                    <a:pt x="3110" y="1410"/>
                    <a:pt x="3060" y="1579"/>
                  </a:cubicBezTo>
                  <a:cubicBezTo>
                    <a:pt x="3049" y="1618"/>
                    <a:pt x="3040" y="1659"/>
                    <a:pt x="3052" y="1696"/>
                  </a:cubicBezTo>
                  <a:cubicBezTo>
                    <a:pt x="3064" y="1734"/>
                    <a:pt x="3096" y="1762"/>
                    <a:pt x="3125" y="1790"/>
                  </a:cubicBezTo>
                  <a:cubicBezTo>
                    <a:pt x="3216" y="1878"/>
                    <a:pt x="3286" y="1988"/>
                    <a:pt x="3322" y="2109"/>
                  </a:cubicBezTo>
                  <a:cubicBezTo>
                    <a:pt x="3385" y="2323"/>
                    <a:pt x="3335" y="2561"/>
                    <a:pt x="3213" y="2747"/>
                  </a:cubicBezTo>
                  <a:cubicBezTo>
                    <a:pt x="3091" y="2933"/>
                    <a:pt x="2902" y="3069"/>
                    <a:pt x="2696" y="3153"/>
                  </a:cubicBezTo>
                  <a:cubicBezTo>
                    <a:pt x="2328" y="3301"/>
                    <a:pt x="1897" y="3284"/>
                    <a:pt x="1542" y="3106"/>
                  </a:cubicBezTo>
                  <a:cubicBezTo>
                    <a:pt x="1346" y="3008"/>
                    <a:pt x="1170" y="2863"/>
                    <a:pt x="956" y="2814"/>
                  </a:cubicBezTo>
                  <a:cubicBezTo>
                    <a:pt x="904" y="2802"/>
                    <a:pt x="848" y="2795"/>
                    <a:pt x="809" y="2758"/>
                  </a:cubicBezTo>
                  <a:cubicBezTo>
                    <a:pt x="725" y="2677"/>
                    <a:pt x="851" y="2617"/>
                    <a:pt x="847" y="2539"/>
                  </a:cubicBezTo>
                  <a:cubicBezTo>
                    <a:pt x="841" y="2426"/>
                    <a:pt x="707" y="2335"/>
                    <a:pt x="616" y="2292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9" name="Freeform 1127">
              <a:extLst>
                <a:ext uri="{FF2B5EF4-FFF2-40B4-BE49-F238E27FC236}">
                  <a16:creationId xmlns:a16="http://schemas.microsoft.com/office/drawing/2014/main" id="{60A0406E-605C-02B3-869B-98E0274F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554"/>
              <a:ext cx="339" cy="441"/>
            </a:xfrm>
            <a:custGeom>
              <a:avLst/>
              <a:gdLst>
                <a:gd name="T0" fmla="*/ 6 w 2618"/>
                <a:gd name="T1" fmla="*/ 2101 h 3404"/>
                <a:gd name="T2" fmla="*/ 25 w 2618"/>
                <a:gd name="T3" fmla="*/ 1929 h 3404"/>
                <a:gd name="T4" fmla="*/ 267 w 2618"/>
                <a:gd name="T5" fmla="*/ 1664 h 3404"/>
                <a:gd name="T6" fmla="*/ 291 w 2618"/>
                <a:gd name="T7" fmla="*/ 1321 h 3404"/>
                <a:gd name="T8" fmla="*/ 464 w 2618"/>
                <a:gd name="T9" fmla="*/ 1167 h 3404"/>
                <a:gd name="T10" fmla="*/ 480 w 2618"/>
                <a:gd name="T11" fmla="*/ 1072 h 3404"/>
                <a:gd name="T12" fmla="*/ 626 w 2618"/>
                <a:gd name="T13" fmla="*/ 974 h 3404"/>
                <a:gd name="T14" fmla="*/ 639 w 2618"/>
                <a:gd name="T15" fmla="*/ 600 h 3404"/>
                <a:gd name="T16" fmla="*/ 914 w 2618"/>
                <a:gd name="T17" fmla="*/ 484 h 3404"/>
                <a:gd name="T18" fmla="*/ 1042 w 2618"/>
                <a:gd name="T19" fmla="*/ 247 h 3404"/>
                <a:gd name="T20" fmla="*/ 1609 w 2618"/>
                <a:gd name="T21" fmla="*/ 164 h 3404"/>
                <a:gd name="T22" fmla="*/ 1703 w 2618"/>
                <a:gd name="T23" fmla="*/ 261 h 3404"/>
                <a:gd name="T24" fmla="*/ 1904 w 2618"/>
                <a:gd name="T25" fmla="*/ 288 h 3404"/>
                <a:gd name="T26" fmla="*/ 2182 w 2618"/>
                <a:gd name="T27" fmla="*/ 445 h 3404"/>
                <a:gd name="T28" fmla="*/ 2195 w 2618"/>
                <a:gd name="T29" fmla="*/ 604 h 3404"/>
                <a:gd name="T30" fmla="*/ 2458 w 2618"/>
                <a:gd name="T31" fmla="*/ 930 h 3404"/>
                <a:gd name="T32" fmla="*/ 2459 w 2618"/>
                <a:gd name="T33" fmla="*/ 1062 h 3404"/>
                <a:gd name="T34" fmla="*/ 2540 w 2618"/>
                <a:gd name="T35" fmla="*/ 1204 h 3404"/>
                <a:gd name="T36" fmla="*/ 2592 w 2618"/>
                <a:gd name="T37" fmla="*/ 1458 h 3404"/>
                <a:gd name="T38" fmla="*/ 2501 w 2618"/>
                <a:gd name="T39" fmla="*/ 1606 h 3404"/>
                <a:gd name="T40" fmla="*/ 2321 w 2618"/>
                <a:gd name="T41" fmla="*/ 1826 h 3404"/>
                <a:gd name="T42" fmla="*/ 2061 w 2618"/>
                <a:gd name="T43" fmla="*/ 2052 h 3404"/>
                <a:gd name="T44" fmla="*/ 1957 w 2618"/>
                <a:gd name="T45" fmla="*/ 2098 h 3404"/>
                <a:gd name="T46" fmla="*/ 1900 w 2618"/>
                <a:gd name="T47" fmla="*/ 2241 h 3404"/>
                <a:gd name="T48" fmla="*/ 1593 w 2618"/>
                <a:gd name="T49" fmla="*/ 2896 h 3404"/>
                <a:gd name="T50" fmla="*/ 1409 w 2618"/>
                <a:gd name="T51" fmla="*/ 2986 h 3404"/>
                <a:gd name="T52" fmla="*/ 1305 w 2618"/>
                <a:gd name="T53" fmla="*/ 3111 h 3404"/>
                <a:gd name="T54" fmla="*/ 823 w 2618"/>
                <a:gd name="T55" fmla="*/ 3390 h 3404"/>
                <a:gd name="T56" fmla="*/ 6 w 2618"/>
                <a:gd name="T57" fmla="*/ 2101 h 3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18" h="3404">
                  <a:moveTo>
                    <a:pt x="6" y="2101"/>
                  </a:moveTo>
                  <a:cubicBezTo>
                    <a:pt x="1" y="2043"/>
                    <a:pt x="0" y="1982"/>
                    <a:pt x="25" y="1929"/>
                  </a:cubicBezTo>
                  <a:cubicBezTo>
                    <a:pt x="78" y="1820"/>
                    <a:pt x="229" y="1779"/>
                    <a:pt x="267" y="1664"/>
                  </a:cubicBezTo>
                  <a:cubicBezTo>
                    <a:pt x="305" y="1553"/>
                    <a:pt x="221" y="1415"/>
                    <a:pt x="291" y="1321"/>
                  </a:cubicBezTo>
                  <a:cubicBezTo>
                    <a:pt x="338" y="1258"/>
                    <a:pt x="441" y="1242"/>
                    <a:pt x="464" y="1167"/>
                  </a:cubicBezTo>
                  <a:cubicBezTo>
                    <a:pt x="473" y="1136"/>
                    <a:pt x="466" y="1101"/>
                    <a:pt x="480" y="1072"/>
                  </a:cubicBezTo>
                  <a:cubicBezTo>
                    <a:pt x="505" y="1018"/>
                    <a:pt x="584" y="1016"/>
                    <a:pt x="626" y="974"/>
                  </a:cubicBezTo>
                  <a:cubicBezTo>
                    <a:pt x="718" y="882"/>
                    <a:pt x="569" y="710"/>
                    <a:pt x="639" y="600"/>
                  </a:cubicBezTo>
                  <a:cubicBezTo>
                    <a:pt x="694" y="514"/>
                    <a:pt x="830" y="542"/>
                    <a:pt x="914" y="484"/>
                  </a:cubicBezTo>
                  <a:cubicBezTo>
                    <a:pt x="990" y="432"/>
                    <a:pt x="1002" y="329"/>
                    <a:pt x="1042" y="247"/>
                  </a:cubicBezTo>
                  <a:cubicBezTo>
                    <a:pt x="1142" y="46"/>
                    <a:pt x="1457" y="0"/>
                    <a:pt x="1609" y="164"/>
                  </a:cubicBezTo>
                  <a:cubicBezTo>
                    <a:pt x="1640" y="197"/>
                    <a:pt x="1665" y="237"/>
                    <a:pt x="1703" y="261"/>
                  </a:cubicBezTo>
                  <a:cubicBezTo>
                    <a:pt x="1761" y="297"/>
                    <a:pt x="1835" y="289"/>
                    <a:pt x="1904" y="288"/>
                  </a:cubicBezTo>
                  <a:cubicBezTo>
                    <a:pt x="2019" y="288"/>
                    <a:pt x="2153" y="334"/>
                    <a:pt x="2182" y="445"/>
                  </a:cubicBezTo>
                  <a:cubicBezTo>
                    <a:pt x="2195" y="496"/>
                    <a:pt x="2182" y="552"/>
                    <a:pt x="2195" y="604"/>
                  </a:cubicBezTo>
                  <a:cubicBezTo>
                    <a:pt x="2231" y="742"/>
                    <a:pt x="2437" y="788"/>
                    <a:pt x="2458" y="930"/>
                  </a:cubicBezTo>
                  <a:cubicBezTo>
                    <a:pt x="2465" y="974"/>
                    <a:pt x="2451" y="1019"/>
                    <a:pt x="2459" y="1062"/>
                  </a:cubicBezTo>
                  <a:cubicBezTo>
                    <a:pt x="2469" y="1116"/>
                    <a:pt x="2509" y="1159"/>
                    <a:pt x="2540" y="1204"/>
                  </a:cubicBezTo>
                  <a:cubicBezTo>
                    <a:pt x="2590" y="1278"/>
                    <a:pt x="2618" y="1373"/>
                    <a:pt x="2592" y="1458"/>
                  </a:cubicBezTo>
                  <a:cubicBezTo>
                    <a:pt x="2575" y="1514"/>
                    <a:pt x="2537" y="1560"/>
                    <a:pt x="2501" y="1606"/>
                  </a:cubicBezTo>
                  <a:cubicBezTo>
                    <a:pt x="2441" y="1679"/>
                    <a:pt x="2381" y="1753"/>
                    <a:pt x="2321" y="1826"/>
                  </a:cubicBezTo>
                  <a:cubicBezTo>
                    <a:pt x="2248" y="1916"/>
                    <a:pt x="2170" y="2010"/>
                    <a:pt x="2061" y="2052"/>
                  </a:cubicBezTo>
                  <a:cubicBezTo>
                    <a:pt x="2025" y="2065"/>
                    <a:pt x="1986" y="2073"/>
                    <a:pt x="1957" y="2098"/>
                  </a:cubicBezTo>
                  <a:cubicBezTo>
                    <a:pt x="1918" y="2133"/>
                    <a:pt x="1907" y="2189"/>
                    <a:pt x="1900" y="2241"/>
                  </a:cubicBezTo>
                  <a:cubicBezTo>
                    <a:pt x="1866" y="2490"/>
                    <a:pt x="1815" y="2778"/>
                    <a:pt x="1593" y="2896"/>
                  </a:cubicBezTo>
                  <a:cubicBezTo>
                    <a:pt x="1532" y="2928"/>
                    <a:pt x="1463" y="2944"/>
                    <a:pt x="1409" y="2986"/>
                  </a:cubicBezTo>
                  <a:cubicBezTo>
                    <a:pt x="1366" y="3020"/>
                    <a:pt x="1337" y="3067"/>
                    <a:pt x="1305" y="3111"/>
                  </a:cubicBezTo>
                  <a:cubicBezTo>
                    <a:pt x="1190" y="3266"/>
                    <a:pt x="1015" y="3385"/>
                    <a:pt x="823" y="3390"/>
                  </a:cubicBezTo>
                  <a:cubicBezTo>
                    <a:pt x="312" y="3404"/>
                    <a:pt x="38" y="2487"/>
                    <a:pt x="6" y="21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0" name="Freeform 1128">
              <a:extLst>
                <a:ext uri="{FF2B5EF4-FFF2-40B4-BE49-F238E27FC236}">
                  <a16:creationId xmlns:a16="http://schemas.microsoft.com/office/drawing/2014/main" id="{7946625F-B4EC-A953-00AC-13217CA0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06"/>
              <a:ext cx="673" cy="628"/>
            </a:xfrm>
            <a:custGeom>
              <a:avLst/>
              <a:gdLst>
                <a:gd name="T0" fmla="*/ 0 w 5192"/>
                <a:gd name="T1" fmla="*/ 644 h 4848"/>
                <a:gd name="T2" fmla="*/ 522 w 5192"/>
                <a:gd name="T3" fmla="*/ 311 h 4848"/>
                <a:gd name="T4" fmla="*/ 1150 w 5192"/>
                <a:gd name="T5" fmla="*/ 225 h 4848"/>
                <a:gd name="T6" fmla="*/ 2207 w 5192"/>
                <a:gd name="T7" fmla="*/ 23 h 4848"/>
                <a:gd name="T8" fmla="*/ 3343 w 5192"/>
                <a:gd name="T9" fmla="*/ 199 h 4848"/>
                <a:gd name="T10" fmla="*/ 5133 w 5192"/>
                <a:gd name="T11" fmla="*/ 860 h 4848"/>
                <a:gd name="T12" fmla="*/ 5183 w 5192"/>
                <a:gd name="T13" fmla="*/ 908 h 4848"/>
                <a:gd name="T14" fmla="*/ 5178 w 5192"/>
                <a:gd name="T15" fmla="*/ 979 h 4848"/>
                <a:gd name="T16" fmla="*/ 4090 w 5192"/>
                <a:gd name="T17" fmla="*/ 4584 h 4848"/>
                <a:gd name="T18" fmla="*/ 3943 w 5192"/>
                <a:gd name="T19" fmla="*/ 4819 h 4848"/>
                <a:gd name="T20" fmla="*/ 3750 w 5192"/>
                <a:gd name="T21" fmla="*/ 4837 h 4848"/>
                <a:gd name="T22" fmla="*/ 2334 w 5192"/>
                <a:gd name="T23" fmla="*/ 4630 h 4848"/>
                <a:gd name="T24" fmla="*/ 930 w 5192"/>
                <a:gd name="T25" fmla="*/ 4053 h 4848"/>
                <a:gd name="T26" fmla="*/ 606 w 5192"/>
                <a:gd name="T27" fmla="*/ 3462 h 4848"/>
                <a:gd name="T28" fmla="*/ 565 w 5192"/>
                <a:gd name="T29" fmla="*/ 2487 h 4848"/>
                <a:gd name="T30" fmla="*/ 0 w 5192"/>
                <a:gd name="T31" fmla="*/ 644 h 4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92" h="4848">
                  <a:moveTo>
                    <a:pt x="0" y="644"/>
                  </a:moveTo>
                  <a:cubicBezTo>
                    <a:pt x="113" y="465"/>
                    <a:pt x="316" y="361"/>
                    <a:pt x="522" y="311"/>
                  </a:cubicBezTo>
                  <a:cubicBezTo>
                    <a:pt x="727" y="261"/>
                    <a:pt x="941" y="256"/>
                    <a:pt x="1150" y="225"/>
                  </a:cubicBezTo>
                  <a:cubicBezTo>
                    <a:pt x="1505" y="173"/>
                    <a:pt x="1849" y="45"/>
                    <a:pt x="2207" y="23"/>
                  </a:cubicBezTo>
                  <a:cubicBezTo>
                    <a:pt x="2592" y="0"/>
                    <a:pt x="2971" y="100"/>
                    <a:pt x="3343" y="199"/>
                  </a:cubicBezTo>
                  <a:cubicBezTo>
                    <a:pt x="3960" y="363"/>
                    <a:pt x="4586" y="532"/>
                    <a:pt x="5133" y="860"/>
                  </a:cubicBezTo>
                  <a:cubicBezTo>
                    <a:pt x="5153" y="872"/>
                    <a:pt x="5174" y="886"/>
                    <a:pt x="5183" y="908"/>
                  </a:cubicBezTo>
                  <a:cubicBezTo>
                    <a:pt x="5192" y="930"/>
                    <a:pt x="5185" y="956"/>
                    <a:pt x="5178" y="979"/>
                  </a:cubicBezTo>
                  <a:cubicBezTo>
                    <a:pt x="4815" y="2181"/>
                    <a:pt x="4453" y="3383"/>
                    <a:pt x="4090" y="4584"/>
                  </a:cubicBezTo>
                  <a:cubicBezTo>
                    <a:pt x="4063" y="4675"/>
                    <a:pt x="4028" y="4776"/>
                    <a:pt x="3943" y="4819"/>
                  </a:cubicBezTo>
                  <a:cubicBezTo>
                    <a:pt x="3884" y="4848"/>
                    <a:pt x="3815" y="4843"/>
                    <a:pt x="3750" y="4837"/>
                  </a:cubicBezTo>
                  <a:cubicBezTo>
                    <a:pt x="3275" y="4792"/>
                    <a:pt x="2802" y="4723"/>
                    <a:pt x="2334" y="4630"/>
                  </a:cubicBezTo>
                  <a:cubicBezTo>
                    <a:pt x="1831" y="4530"/>
                    <a:pt x="1314" y="4392"/>
                    <a:pt x="930" y="4053"/>
                  </a:cubicBezTo>
                  <a:cubicBezTo>
                    <a:pt x="734" y="3881"/>
                    <a:pt x="602" y="3723"/>
                    <a:pt x="606" y="3462"/>
                  </a:cubicBezTo>
                  <a:cubicBezTo>
                    <a:pt x="610" y="3134"/>
                    <a:pt x="607" y="2812"/>
                    <a:pt x="565" y="2487"/>
                  </a:cubicBezTo>
                  <a:cubicBezTo>
                    <a:pt x="483" y="1847"/>
                    <a:pt x="293" y="1220"/>
                    <a:pt x="0" y="644"/>
                  </a:cubicBezTo>
                </a:path>
              </a:pathLst>
            </a:custGeom>
            <a:solidFill>
              <a:srgbClr val="B2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1" name="Freeform 1129">
              <a:extLst>
                <a:ext uri="{FF2B5EF4-FFF2-40B4-BE49-F238E27FC236}">
                  <a16:creationId xmlns:a16="http://schemas.microsoft.com/office/drawing/2014/main" id="{F3B3F154-4DBB-34C1-CE9B-EEBE469A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807"/>
              <a:ext cx="475" cy="540"/>
            </a:xfrm>
            <a:custGeom>
              <a:avLst/>
              <a:gdLst>
                <a:gd name="T0" fmla="*/ 3319 w 3669"/>
                <a:gd name="T1" fmla="*/ 1581 h 4169"/>
                <a:gd name="T2" fmla="*/ 3362 w 3669"/>
                <a:gd name="T3" fmla="*/ 1210 h 4169"/>
                <a:gd name="T4" fmla="*/ 3452 w 3669"/>
                <a:gd name="T5" fmla="*/ 1130 h 4169"/>
                <a:gd name="T6" fmla="*/ 3497 w 3669"/>
                <a:gd name="T7" fmla="*/ 885 h 4169"/>
                <a:gd name="T8" fmla="*/ 3615 w 3669"/>
                <a:gd name="T9" fmla="*/ 775 h 4169"/>
                <a:gd name="T10" fmla="*/ 3617 w 3669"/>
                <a:gd name="T11" fmla="*/ 542 h 4169"/>
                <a:gd name="T12" fmla="*/ 2493 w 3669"/>
                <a:gd name="T13" fmla="*/ 199 h 4169"/>
                <a:gd name="T14" fmla="*/ 1357 w 3669"/>
                <a:gd name="T15" fmla="*/ 23 h 4169"/>
                <a:gd name="T16" fmla="*/ 299 w 3669"/>
                <a:gd name="T17" fmla="*/ 226 h 4169"/>
                <a:gd name="T18" fmla="*/ 164 w 3669"/>
                <a:gd name="T19" fmla="*/ 243 h 4169"/>
                <a:gd name="T20" fmla="*/ 164 w 3669"/>
                <a:gd name="T21" fmla="*/ 243 h 4169"/>
                <a:gd name="T22" fmla="*/ 11 w 3669"/>
                <a:gd name="T23" fmla="*/ 396 h 4169"/>
                <a:gd name="T24" fmla="*/ 134 w 3669"/>
                <a:gd name="T25" fmla="*/ 558 h 4169"/>
                <a:gd name="T26" fmla="*/ 18 w 3669"/>
                <a:gd name="T27" fmla="*/ 852 h 4169"/>
                <a:gd name="T28" fmla="*/ 68 w 3669"/>
                <a:gd name="T29" fmla="*/ 935 h 4169"/>
                <a:gd name="T30" fmla="*/ 400 w 3669"/>
                <a:gd name="T31" fmla="*/ 1199 h 4169"/>
                <a:gd name="T32" fmla="*/ 589 w 3669"/>
                <a:gd name="T33" fmla="*/ 1429 h 4169"/>
                <a:gd name="T34" fmla="*/ 467 w 3669"/>
                <a:gd name="T35" fmla="*/ 1647 h 4169"/>
                <a:gd name="T36" fmla="*/ 503 w 3669"/>
                <a:gd name="T37" fmla="*/ 1762 h 4169"/>
                <a:gd name="T38" fmla="*/ 658 w 3669"/>
                <a:gd name="T39" fmla="*/ 2045 h 4169"/>
                <a:gd name="T40" fmla="*/ 730 w 3669"/>
                <a:gd name="T41" fmla="*/ 2208 h 4169"/>
                <a:gd name="T42" fmla="*/ 746 w 3669"/>
                <a:gd name="T43" fmla="*/ 2326 h 4169"/>
                <a:gd name="T44" fmla="*/ 744 w 3669"/>
                <a:gd name="T45" fmla="*/ 2732 h 4169"/>
                <a:gd name="T46" fmla="*/ 959 w 3669"/>
                <a:gd name="T47" fmla="*/ 3052 h 4169"/>
                <a:gd name="T48" fmla="*/ 1135 w 3669"/>
                <a:gd name="T49" fmla="*/ 3087 h 4169"/>
                <a:gd name="T50" fmla="*/ 1375 w 3669"/>
                <a:gd name="T51" fmla="*/ 3344 h 4169"/>
                <a:gd name="T52" fmla="*/ 1480 w 3669"/>
                <a:gd name="T53" fmla="*/ 3691 h 4169"/>
                <a:gd name="T54" fmla="*/ 2125 w 3669"/>
                <a:gd name="T55" fmla="*/ 4124 h 4169"/>
                <a:gd name="T56" fmla="*/ 2292 w 3669"/>
                <a:gd name="T57" fmla="*/ 4056 h 4169"/>
                <a:gd name="T58" fmla="*/ 2431 w 3669"/>
                <a:gd name="T59" fmla="*/ 3886 h 4169"/>
                <a:gd name="T60" fmla="*/ 2755 w 3669"/>
                <a:gd name="T61" fmla="*/ 3370 h 4169"/>
                <a:gd name="T62" fmla="*/ 2948 w 3669"/>
                <a:gd name="T63" fmla="*/ 2995 h 4169"/>
                <a:gd name="T64" fmla="*/ 3019 w 3669"/>
                <a:gd name="T65" fmla="*/ 2801 h 4169"/>
                <a:gd name="T66" fmla="*/ 3206 w 3669"/>
                <a:gd name="T67" fmla="*/ 2598 h 4169"/>
                <a:gd name="T68" fmla="*/ 3268 w 3669"/>
                <a:gd name="T69" fmla="*/ 2401 h 4169"/>
                <a:gd name="T70" fmla="*/ 3319 w 3669"/>
                <a:gd name="T71" fmla="*/ 1581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9" h="4169">
                  <a:moveTo>
                    <a:pt x="3319" y="1581"/>
                  </a:moveTo>
                  <a:cubicBezTo>
                    <a:pt x="3299" y="1452"/>
                    <a:pt x="3268" y="1300"/>
                    <a:pt x="3362" y="1210"/>
                  </a:cubicBezTo>
                  <a:cubicBezTo>
                    <a:pt x="3391" y="1182"/>
                    <a:pt x="3430" y="1164"/>
                    <a:pt x="3452" y="1130"/>
                  </a:cubicBezTo>
                  <a:cubicBezTo>
                    <a:pt x="3500" y="1060"/>
                    <a:pt x="3454" y="957"/>
                    <a:pt x="3497" y="885"/>
                  </a:cubicBezTo>
                  <a:cubicBezTo>
                    <a:pt x="3525" y="838"/>
                    <a:pt x="3581" y="817"/>
                    <a:pt x="3615" y="775"/>
                  </a:cubicBezTo>
                  <a:cubicBezTo>
                    <a:pt x="3669" y="710"/>
                    <a:pt x="3653" y="622"/>
                    <a:pt x="3617" y="542"/>
                  </a:cubicBezTo>
                  <a:cubicBezTo>
                    <a:pt x="3252" y="402"/>
                    <a:pt x="2871" y="300"/>
                    <a:pt x="2493" y="199"/>
                  </a:cubicBezTo>
                  <a:cubicBezTo>
                    <a:pt x="2121" y="100"/>
                    <a:pt x="1741" y="0"/>
                    <a:pt x="1357" y="23"/>
                  </a:cubicBezTo>
                  <a:cubicBezTo>
                    <a:pt x="998" y="45"/>
                    <a:pt x="654" y="173"/>
                    <a:pt x="299" y="226"/>
                  </a:cubicBezTo>
                  <a:cubicBezTo>
                    <a:pt x="254" y="232"/>
                    <a:pt x="209" y="238"/>
                    <a:pt x="164" y="243"/>
                  </a:cubicBezTo>
                  <a:lnTo>
                    <a:pt x="164" y="243"/>
                  </a:lnTo>
                  <a:cubicBezTo>
                    <a:pt x="134" y="309"/>
                    <a:pt x="19" y="320"/>
                    <a:pt x="11" y="396"/>
                  </a:cubicBezTo>
                  <a:cubicBezTo>
                    <a:pt x="5" y="466"/>
                    <a:pt x="109" y="493"/>
                    <a:pt x="134" y="558"/>
                  </a:cubicBezTo>
                  <a:cubicBezTo>
                    <a:pt x="174" y="661"/>
                    <a:pt x="0" y="743"/>
                    <a:pt x="18" y="852"/>
                  </a:cubicBezTo>
                  <a:cubicBezTo>
                    <a:pt x="23" y="884"/>
                    <a:pt x="45" y="911"/>
                    <a:pt x="68" y="935"/>
                  </a:cubicBezTo>
                  <a:cubicBezTo>
                    <a:pt x="164" y="1040"/>
                    <a:pt x="276" y="1129"/>
                    <a:pt x="400" y="1199"/>
                  </a:cubicBezTo>
                  <a:cubicBezTo>
                    <a:pt x="493" y="1251"/>
                    <a:pt x="609" y="1324"/>
                    <a:pt x="589" y="1429"/>
                  </a:cubicBezTo>
                  <a:cubicBezTo>
                    <a:pt x="573" y="1512"/>
                    <a:pt x="473" y="1563"/>
                    <a:pt x="467" y="1647"/>
                  </a:cubicBezTo>
                  <a:cubicBezTo>
                    <a:pt x="464" y="1687"/>
                    <a:pt x="484" y="1726"/>
                    <a:pt x="503" y="1762"/>
                  </a:cubicBezTo>
                  <a:cubicBezTo>
                    <a:pt x="555" y="1856"/>
                    <a:pt x="606" y="1951"/>
                    <a:pt x="658" y="2045"/>
                  </a:cubicBezTo>
                  <a:cubicBezTo>
                    <a:pt x="686" y="2098"/>
                    <a:pt x="714" y="2150"/>
                    <a:pt x="730" y="2208"/>
                  </a:cubicBezTo>
                  <a:cubicBezTo>
                    <a:pt x="740" y="2246"/>
                    <a:pt x="745" y="2286"/>
                    <a:pt x="746" y="2326"/>
                  </a:cubicBezTo>
                  <a:cubicBezTo>
                    <a:pt x="752" y="2462"/>
                    <a:pt x="727" y="2598"/>
                    <a:pt x="744" y="2732"/>
                  </a:cubicBezTo>
                  <a:cubicBezTo>
                    <a:pt x="760" y="2867"/>
                    <a:pt x="831" y="3008"/>
                    <a:pt x="959" y="3052"/>
                  </a:cubicBezTo>
                  <a:cubicBezTo>
                    <a:pt x="1016" y="3071"/>
                    <a:pt x="1078" y="3069"/>
                    <a:pt x="1135" y="3087"/>
                  </a:cubicBezTo>
                  <a:cubicBezTo>
                    <a:pt x="1251" y="3122"/>
                    <a:pt x="1330" y="3231"/>
                    <a:pt x="1375" y="3344"/>
                  </a:cubicBezTo>
                  <a:cubicBezTo>
                    <a:pt x="1419" y="3456"/>
                    <a:pt x="1437" y="3578"/>
                    <a:pt x="1480" y="3691"/>
                  </a:cubicBezTo>
                  <a:cubicBezTo>
                    <a:pt x="1579" y="3954"/>
                    <a:pt x="1848" y="4169"/>
                    <a:pt x="2125" y="4124"/>
                  </a:cubicBezTo>
                  <a:cubicBezTo>
                    <a:pt x="2185" y="4115"/>
                    <a:pt x="2244" y="4093"/>
                    <a:pt x="2292" y="4056"/>
                  </a:cubicBezTo>
                  <a:cubicBezTo>
                    <a:pt x="2351" y="4012"/>
                    <a:pt x="2391" y="3948"/>
                    <a:pt x="2431" y="3886"/>
                  </a:cubicBezTo>
                  <a:cubicBezTo>
                    <a:pt x="2539" y="3714"/>
                    <a:pt x="2647" y="3542"/>
                    <a:pt x="2755" y="3370"/>
                  </a:cubicBezTo>
                  <a:cubicBezTo>
                    <a:pt x="2830" y="3251"/>
                    <a:pt x="2906" y="3130"/>
                    <a:pt x="2948" y="2995"/>
                  </a:cubicBezTo>
                  <a:cubicBezTo>
                    <a:pt x="2968" y="2929"/>
                    <a:pt x="2981" y="2860"/>
                    <a:pt x="3019" y="2801"/>
                  </a:cubicBezTo>
                  <a:cubicBezTo>
                    <a:pt x="3068" y="2724"/>
                    <a:pt x="3156" y="2676"/>
                    <a:pt x="3206" y="2598"/>
                  </a:cubicBezTo>
                  <a:cubicBezTo>
                    <a:pt x="3243" y="2539"/>
                    <a:pt x="3256" y="2469"/>
                    <a:pt x="3268" y="2401"/>
                  </a:cubicBezTo>
                  <a:cubicBezTo>
                    <a:pt x="3315" y="2130"/>
                    <a:pt x="3360" y="1853"/>
                    <a:pt x="3319" y="1581"/>
                  </a:cubicBezTo>
                  <a:close/>
                </a:path>
              </a:pathLst>
            </a:custGeom>
            <a:solidFill>
              <a:srgbClr val="8DA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2" name="Freeform 1130">
              <a:extLst>
                <a:ext uri="{FF2B5EF4-FFF2-40B4-BE49-F238E27FC236}">
                  <a16:creationId xmlns:a16="http://schemas.microsoft.com/office/drawing/2014/main" id="{4E5D3F17-7D5F-16E9-AB33-841E1339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623"/>
              <a:ext cx="202" cy="202"/>
            </a:xfrm>
            <a:custGeom>
              <a:avLst/>
              <a:gdLst>
                <a:gd name="T0" fmla="*/ 232 w 1558"/>
                <a:gd name="T1" fmla="*/ 1335 h 1562"/>
                <a:gd name="T2" fmla="*/ 0 w 1558"/>
                <a:gd name="T3" fmla="*/ 1215 h 1562"/>
                <a:gd name="T4" fmla="*/ 156 w 1558"/>
                <a:gd name="T5" fmla="*/ 1257 h 1562"/>
                <a:gd name="T6" fmla="*/ 546 w 1558"/>
                <a:gd name="T7" fmla="*/ 1348 h 1562"/>
                <a:gd name="T8" fmla="*/ 582 w 1558"/>
                <a:gd name="T9" fmla="*/ 1339 h 1562"/>
                <a:gd name="T10" fmla="*/ 596 w 1558"/>
                <a:gd name="T11" fmla="*/ 1315 h 1562"/>
                <a:gd name="T12" fmla="*/ 448 w 1558"/>
                <a:gd name="T13" fmla="*/ 1001 h 1562"/>
                <a:gd name="T14" fmla="*/ 211 w 1558"/>
                <a:gd name="T15" fmla="*/ 728 h 1562"/>
                <a:gd name="T16" fmla="*/ 412 w 1558"/>
                <a:gd name="T17" fmla="*/ 909 h 1562"/>
                <a:gd name="T18" fmla="*/ 637 w 1558"/>
                <a:gd name="T19" fmla="*/ 1105 h 1562"/>
                <a:gd name="T20" fmla="*/ 742 w 1558"/>
                <a:gd name="T21" fmla="*/ 1132 h 1562"/>
                <a:gd name="T22" fmla="*/ 832 w 1558"/>
                <a:gd name="T23" fmla="*/ 975 h 1562"/>
                <a:gd name="T24" fmla="*/ 733 w 1558"/>
                <a:gd name="T25" fmla="*/ 801 h 1562"/>
                <a:gd name="T26" fmla="*/ 510 w 1558"/>
                <a:gd name="T27" fmla="*/ 238 h 1562"/>
                <a:gd name="T28" fmla="*/ 768 w 1558"/>
                <a:gd name="T29" fmla="*/ 696 h 1562"/>
                <a:gd name="T30" fmla="*/ 844 w 1558"/>
                <a:gd name="T31" fmla="*/ 751 h 1562"/>
                <a:gd name="T32" fmla="*/ 869 w 1558"/>
                <a:gd name="T33" fmla="*/ 647 h 1562"/>
                <a:gd name="T34" fmla="*/ 770 w 1558"/>
                <a:gd name="T35" fmla="*/ 151 h 1562"/>
                <a:gd name="T36" fmla="*/ 795 w 1558"/>
                <a:gd name="T37" fmla="*/ 12 h 1562"/>
                <a:gd name="T38" fmla="*/ 809 w 1558"/>
                <a:gd name="T39" fmla="*/ 3 h 1562"/>
                <a:gd name="T40" fmla="*/ 837 w 1558"/>
                <a:gd name="T41" fmla="*/ 43 h 1562"/>
                <a:gd name="T42" fmla="*/ 894 w 1558"/>
                <a:gd name="T43" fmla="*/ 547 h 1562"/>
                <a:gd name="T44" fmla="*/ 942 w 1558"/>
                <a:gd name="T45" fmla="*/ 637 h 1562"/>
                <a:gd name="T46" fmla="*/ 1039 w 1558"/>
                <a:gd name="T47" fmla="*/ 597 h 1562"/>
                <a:gd name="T48" fmla="*/ 1061 w 1558"/>
                <a:gd name="T49" fmla="*/ 484 h 1562"/>
                <a:gd name="T50" fmla="*/ 1253 w 1558"/>
                <a:gd name="T51" fmla="*/ 45 h 1562"/>
                <a:gd name="T52" fmla="*/ 1353 w 1558"/>
                <a:gd name="T53" fmla="*/ 44 h 1562"/>
                <a:gd name="T54" fmla="*/ 1349 w 1558"/>
                <a:gd name="T55" fmla="*/ 97 h 1562"/>
                <a:gd name="T56" fmla="*/ 1264 w 1558"/>
                <a:gd name="T57" fmla="*/ 251 h 1562"/>
                <a:gd name="T58" fmla="*/ 1083 w 1558"/>
                <a:gd name="T59" fmla="*/ 735 h 1562"/>
                <a:gd name="T60" fmla="*/ 1098 w 1558"/>
                <a:gd name="T61" fmla="*/ 839 h 1562"/>
                <a:gd name="T62" fmla="*/ 1167 w 1558"/>
                <a:gd name="T63" fmla="*/ 842 h 1562"/>
                <a:gd name="T64" fmla="*/ 1558 w 1558"/>
                <a:gd name="T65" fmla="*/ 835 h 1562"/>
                <a:gd name="T66" fmla="*/ 1322 w 1558"/>
                <a:gd name="T67" fmla="*/ 896 h 1562"/>
                <a:gd name="T68" fmla="*/ 1026 w 1558"/>
                <a:gd name="T69" fmla="*/ 957 h 1562"/>
                <a:gd name="T70" fmla="*/ 968 w 1558"/>
                <a:gd name="T71" fmla="*/ 1025 h 1562"/>
                <a:gd name="T72" fmla="*/ 1024 w 1558"/>
                <a:gd name="T73" fmla="*/ 1078 h 1562"/>
                <a:gd name="T74" fmla="*/ 1396 w 1558"/>
                <a:gd name="T75" fmla="*/ 1198 h 1562"/>
                <a:gd name="T76" fmla="*/ 772 w 1558"/>
                <a:gd name="T77" fmla="*/ 1296 h 1562"/>
                <a:gd name="T78" fmla="*/ 732 w 1558"/>
                <a:gd name="T79" fmla="*/ 1330 h 1562"/>
                <a:gd name="T80" fmla="*/ 771 w 1558"/>
                <a:gd name="T81" fmla="*/ 1408 h 1562"/>
                <a:gd name="T82" fmla="*/ 866 w 1558"/>
                <a:gd name="T83" fmla="*/ 1423 h 1562"/>
                <a:gd name="T84" fmla="*/ 1040 w 1558"/>
                <a:gd name="T85" fmla="*/ 1504 h 1562"/>
                <a:gd name="T86" fmla="*/ 796 w 1558"/>
                <a:gd name="T87" fmla="*/ 1547 h 1562"/>
                <a:gd name="T88" fmla="*/ 587 w 1558"/>
                <a:gd name="T89" fmla="*/ 1521 h 1562"/>
                <a:gd name="T90" fmla="*/ 484 w 1558"/>
                <a:gd name="T91" fmla="*/ 1554 h 1562"/>
                <a:gd name="T92" fmla="*/ 388 w 1558"/>
                <a:gd name="T93" fmla="*/ 1431 h 1562"/>
                <a:gd name="T94" fmla="*/ 232 w 1558"/>
                <a:gd name="T95" fmla="*/ 1335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8" h="1562">
                  <a:moveTo>
                    <a:pt x="232" y="1335"/>
                  </a:moveTo>
                  <a:cubicBezTo>
                    <a:pt x="150" y="1304"/>
                    <a:pt x="60" y="1279"/>
                    <a:pt x="0" y="1215"/>
                  </a:cubicBezTo>
                  <a:cubicBezTo>
                    <a:pt x="53" y="1204"/>
                    <a:pt x="106" y="1233"/>
                    <a:pt x="156" y="1257"/>
                  </a:cubicBezTo>
                  <a:cubicBezTo>
                    <a:pt x="277" y="1315"/>
                    <a:pt x="411" y="1346"/>
                    <a:pt x="546" y="1348"/>
                  </a:cubicBezTo>
                  <a:cubicBezTo>
                    <a:pt x="558" y="1348"/>
                    <a:pt x="572" y="1347"/>
                    <a:pt x="582" y="1339"/>
                  </a:cubicBezTo>
                  <a:cubicBezTo>
                    <a:pt x="589" y="1333"/>
                    <a:pt x="593" y="1324"/>
                    <a:pt x="596" y="1315"/>
                  </a:cubicBezTo>
                  <a:cubicBezTo>
                    <a:pt x="631" y="1197"/>
                    <a:pt x="542" y="1080"/>
                    <a:pt x="448" y="1001"/>
                  </a:cubicBezTo>
                  <a:cubicBezTo>
                    <a:pt x="354" y="922"/>
                    <a:pt x="242" y="847"/>
                    <a:pt x="211" y="728"/>
                  </a:cubicBezTo>
                  <a:cubicBezTo>
                    <a:pt x="303" y="740"/>
                    <a:pt x="356" y="834"/>
                    <a:pt x="412" y="909"/>
                  </a:cubicBezTo>
                  <a:cubicBezTo>
                    <a:pt x="472" y="989"/>
                    <a:pt x="549" y="1057"/>
                    <a:pt x="637" y="1105"/>
                  </a:cubicBezTo>
                  <a:cubicBezTo>
                    <a:pt x="670" y="1122"/>
                    <a:pt x="706" y="1138"/>
                    <a:pt x="742" y="1132"/>
                  </a:cubicBezTo>
                  <a:cubicBezTo>
                    <a:pt x="809" y="1121"/>
                    <a:pt x="844" y="1041"/>
                    <a:pt x="832" y="975"/>
                  </a:cubicBezTo>
                  <a:cubicBezTo>
                    <a:pt x="820" y="908"/>
                    <a:pt x="775" y="853"/>
                    <a:pt x="733" y="801"/>
                  </a:cubicBezTo>
                  <a:cubicBezTo>
                    <a:pt x="604" y="638"/>
                    <a:pt x="485" y="444"/>
                    <a:pt x="510" y="238"/>
                  </a:cubicBezTo>
                  <a:cubicBezTo>
                    <a:pt x="596" y="391"/>
                    <a:pt x="682" y="544"/>
                    <a:pt x="768" y="696"/>
                  </a:cubicBezTo>
                  <a:cubicBezTo>
                    <a:pt x="785" y="726"/>
                    <a:pt x="812" y="760"/>
                    <a:pt x="844" y="751"/>
                  </a:cubicBezTo>
                  <a:cubicBezTo>
                    <a:pt x="882" y="740"/>
                    <a:pt x="879" y="685"/>
                    <a:pt x="869" y="647"/>
                  </a:cubicBezTo>
                  <a:cubicBezTo>
                    <a:pt x="823" y="484"/>
                    <a:pt x="790" y="318"/>
                    <a:pt x="770" y="151"/>
                  </a:cubicBezTo>
                  <a:cubicBezTo>
                    <a:pt x="764" y="103"/>
                    <a:pt x="761" y="47"/>
                    <a:pt x="795" y="12"/>
                  </a:cubicBezTo>
                  <a:cubicBezTo>
                    <a:pt x="799" y="8"/>
                    <a:pt x="804" y="4"/>
                    <a:pt x="809" y="3"/>
                  </a:cubicBezTo>
                  <a:cubicBezTo>
                    <a:pt x="828" y="0"/>
                    <a:pt x="836" y="25"/>
                    <a:pt x="837" y="43"/>
                  </a:cubicBezTo>
                  <a:cubicBezTo>
                    <a:pt x="847" y="212"/>
                    <a:pt x="866" y="380"/>
                    <a:pt x="894" y="547"/>
                  </a:cubicBezTo>
                  <a:cubicBezTo>
                    <a:pt x="900" y="582"/>
                    <a:pt x="910" y="622"/>
                    <a:pt x="942" y="637"/>
                  </a:cubicBezTo>
                  <a:cubicBezTo>
                    <a:pt x="977" y="654"/>
                    <a:pt x="1020" y="630"/>
                    <a:pt x="1039" y="597"/>
                  </a:cubicBezTo>
                  <a:cubicBezTo>
                    <a:pt x="1058" y="563"/>
                    <a:pt x="1059" y="522"/>
                    <a:pt x="1061" y="484"/>
                  </a:cubicBezTo>
                  <a:cubicBezTo>
                    <a:pt x="1071" y="319"/>
                    <a:pt x="1120" y="142"/>
                    <a:pt x="1253" y="45"/>
                  </a:cubicBezTo>
                  <a:cubicBezTo>
                    <a:pt x="1284" y="22"/>
                    <a:pt x="1336" y="9"/>
                    <a:pt x="1353" y="44"/>
                  </a:cubicBezTo>
                  <a:cubicBezTo>
                    <a:pt x="1361" y="60"/>
                    <a:pt x="1356" y="80"/>
                    <a:pt x="1349" y="97"/>
                  </a:cubicBezTo>
                  <a:cubicBezTo>
                    <a:pt x="1328" y="151"/>
                    <a:pt x="1294" y="200"/>
                    <a:pt x="1264" y="251"/>
                  </a:cubicBezTo>
                  <a:cubicBezTo>
                    <a:pt x="1178" y="400"/>
                    <a:pt x="1130" y="568"/>
                    <a:pt x="1083" y="735"/>
                  </a:cubicBezTo>
                  <a:cubicBezTo>
                    <a:pt x="1073" y="771"/>
                    <a:pt x="1067" y="818"/>
                    <a:pt x="1098" y="839"/>
                  </a:cubicBezTo>
                  <a:cubicBezTo>
                    <a:pt x="1118" y="852"/>
                    <a:pt x="1144" y="847"/>
                    <a:pt x="1167" y="842"/>
                  </a:cubicBezTo>
                  <a:cubicBezTo>
                    <a:pt x="1297" y="812"/>
                    <a:pt x="1437" y="780"/>
                    <a:pt x="1558" y="835"/>
                  </a:cubicBezTo>
                  <a:cubicBezTo>
                    <a:pt x="1512" y="907"/>
                    <a:pt x="1407" y="898"/>
                    <a:pt x="1322" y="896"/>
                  </a:cubicBezTo>
                  <a:cubicBezTo>
                    <a:pt x="1220" y="894"/>
                    <a:pt x="1118" y="915"/>
                    <a:pt x="1026" y="957"/>
                  </a:cubicBezTo>
                  <a:cubicBezTo>
                    <a:pt x="997" y="971"/>
                    <a:pt x="964" y="993"/>
                    <a:pt x="968" y="1025"/>
                  </a:cubicBezTo>
                  <a:cubicBezTo>
                    <a:pt x="970" y="1052"/>
                    <a:pt x="998" y="1069"/>
                    <a:pt x="1024" y="1078"/>
                  </a:cubicBezTo>
                  <a:cubicBezTo>
                    <a:pt x="1147" y="1125"/>
                    <a:pt x="1299" y="1109"/>
                    <a:pt x="1396" y="1198"/>
                  </a:cubicBezTo>
                  <a:cubicBezTo>
                    <a:pt x="1201" y="1280"/>
                    <a:pt x="963" y="1204"/>
                    <a:pt x="772" y="1296"/>
                  </a:cubicBezTo>
                  <a:cubicBezTo>
                    <a:pt x="756" y="1303"/>
                    <a:pt x="739" y="1313"/>
                    <a:pt x="732" y="1330"/>
                  </a:cubicBezTo>
                  <a:cubicBezTo>
                    <a:pt x="718" y="1359"/>
                    <a:pt x="741" y="1394"/>
                    <a:pt x="771" y="1408"/>
                  </a:cubicBezTo>
                  <a:cubicBezTo>
                    <a:pt x="800" y="1421"/>
                    <a:pt x="834" y="1420"/>
                    <a:pt x="866" y="1423"/>
                  </a:cubicBezTo>
                  <a:cubicBezTo>
                    <a:pt x="931" y="1430"/>
                    <a:pt x="993" y="1459"/>
                    <a:pt x="1040" y="1504"/>
                  </a:cubicBezTo>
                  <a:cubicBezTo>
                    <a:pt x="967" y="1546"/>
                    <a:pt x="879" y="1562"/>
                    <a:pt x="796" y="1547"/>
                  </a:cubicBezTo>
                  <a:cubicBezTo>
                    <a:pt x="726" y="1535"/>
                    <a:pt x="655" y="1502"/>
                    <a:pt x="587" y="1521"/>
                  </a:cubicBezTo>
                  <a:cubicBezTo>
                    <a:pt x="552" y="1530"/>
                    <a:pt x="520" y="1553"/>
                    <a:pt x="484" y="1554"/>
                  </a:cubicBezTo>
                  <a:cubicBezTo>
                    <a:pt x="420" y="1556"/>
                    <a:pt x="420" y="1469"/>
                    <a:pt x="388" y="1431"/>
                  </a:cubicBezTo>
                  <a:cubicBezTo>
                    <a:pt x="348" y="1384"/>
                    <a:pt x="287" y="1356"/>
                    <a:pt x="232" y="1335"/>
                  </a:cubicBezTo>
                </a:path>
              </a:pathLst>
            </a:custGeom>
            <a:solidFill>
              <a:srgbClr val="85D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3" name="Freeform 1131">
              <a:extLst>
                <a:ext uri="{FF2B5EF4-FFF2-40B4-BE49-F238E27FC236}">
                  <a16:creationId xmlns:a16="http://schemas.microsoft.com/office/drawing/2014/main" id="{09A7A780-76ED-B432-9E90-1BBEF1AD7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566"/>
              <a:ext cx="241" cy="247"/>
            </a:xfrm>
            <a:custGeom>
              <a:avLst/>
              <a:gdLst>
                <a:gd name="T0" fmla="*/ 543 w 1861"/>
                <a:gd name="T1" fmla="*/ 1901 h 1902"/>
                <a:gd name="T2" fmla="*/ 485 w 1861"/>
                <a:gd name="T3" fmla="*/ 1861 h 1902"/>
                <a:gd name="T4" fmla="*/ 521 w 1861"/>
                <a:gd name="T5" fmla="*/ 1837 h 1902"/>
                <a:gd name="T6" fmla="*/ 1074 w 1861"/>
                <a:gd name="T7" fmla="*/ 1651 h 1902"/>
                <a:gd name="T8" fmla="*/ 1168 w 1861"/>
                <a:gd name="T9" fmla="*/ 1596 h 1902"/>
                <a:gd name="T10" fmla="*/ 1195 w 1861"/>
                <a:gd name="T11" fmla="*/ 1495 h 1902"/>
                <a:gd name="T12" fmla="*/ 1013 w 1861"/>
                <a:gd name="T13" fmla="*/ 1455 h 1902"/>
                <a:gd name="T14" fmla="*/ 122 w 1861"/>
                <a:gd name="T15" fmla="*/ 1644 h 1902"/>
                <a:gd name="T16" fmla="*/ 38 w 1861"/>
                <a:gd name="T17" fmla="*/ 1616 h 1902"/>
                <a:gd name="T18" fmla="*/ 11 w 1861"/>
                <a:gd name="T19" fmla="*/ 1538 h 1902"/>
                <a:gd name="T20" fmla="*/ 75 w 1861"/>
                <a:gd name="T21" fmla="*/ 1491 h 1902"/>
                <a:gd name="T22" fmla="*/ 342 w 1861"/>
                <a:gd name="T23" fmla="*/ 1472 h 1902"/>
                <a:gd name="T24" fmla="*/ 986 w 1861"/>
                <a:gd name="T25" fmla="*/ 1352 h 1902"/>
                <a:gd name="T26" fmla="*/ 1070 w 1861"/>
                <a:gd name="T27" fmla="*/ 1293 h 1902"/>
                <a:gd name="T28" fmla="*/ 1038 w 1861"/>
                <a:gd name="T29" fmla="*/ 1175 h 1902"/>
                <a:gd name="T30" fmla="*/ 915 w 1861"/>
                <a:gd name="T31" fmla="*/ 1134 h 1902"/>
                <a:gd name="T32" fmla="*/ 294 w 1861"/>
                <a:gd name="T33" fmla="*/ 1219 h 1902"/>
                <a:gd name="T34" fmla="*/ 204 w 1861"/>
                <a:gd name="T35" fmla="*/ 1166 h 1902"/>
                <a:gd name="T36" fmla="*/ 1034 w 1861"/>
                <a:gd name="T37" fmla="*/ 984 h 1902"/>
                <a:gd name="T38" fmla="*/ 637 w 1861"/>
                <a:gd name="T39" fmla="*/ 824 h 1902"/>
                <a:gd name="T40" fmla="*/ 246 w 1861"/>
                <a:gd name="T41" fmla="*/ 654 h 1902"/>
                <a:gd name="T42" fmla="*/ 247 w 1861"/>
                <a:gd name="T43" fmla="*/ 582 h 1902"/>
                <a:gd name="T44" fmla="*/ 278 w 1861"/>
                <a:gd name="T45" fmla="*/ 573 h 1902"/>
                <a:gd name="T46" fmla="*/ 573 w 1861"/>
                <a:gd name="T47" fmla="*/ 643 h 1902"/>
                <a:gd name="T48" fmla="*/ 893 w 1861"/>
                <a:gd name="T49" fmla="*/ 777 h 1902"/>
                <a:gd name="T50" fmla="*/ 1066 w 1861"/>
                <a:gd name="T51" fmla="*/ 784 h 1902"/>
                <a:gd name="T52" fmla="*/ 1100 w 1861"/>
                <a:gd name="T53" fmla="*/ 638 h 1902"/>
                <a:gd name="T54" fmla="*/ 1043 w 1861"/>
                <a:gd name="T55" fmla="*/ 47 h 1902"/>
                <a:gd name="T56" fmla="*/ 1075 w 1861"/>
                <a:gd name="T57" fmla="*/ 8 h 1902"/>
                <a:gd name="T58" fmla="*/ 1132 w 1861"/>
                <a:gd name="T59" fmla="*/ 36 h 1902"/>
                <a:gd name="T60" fmla="*/ 1141 w 1861"/>
                <a:gd name="T61" fmla="*/ 104 h 1902"/>
                <a:gd name="T62" fmla="*/ 1197 w 1861"/>
                <a:gd name="T63" fmla="*/ 642 h 1902"/>
                <a:gd name="T64" fmla="*/ 1219 w 1861"/>
                <a:gd name="T65" fmla="*/ 694 h 1902"/>
                <a:gd name="T66" fmla="*/ 1303 w 1861"/>
                <a:gd name="T67" fmla="*/ 703 h 1902"/>
                <a:gd name="T68" fmla="*/ 1373 w 1861"/>
                <a:gd name="T69" fmla="*/ 646 h 1902"/>
                <a:gd name="T70" fmla="*/ 1762 w 1861"/>
                <a:gd name="T71" fmla="*/ 376 h 1902"/>
                <a:gd name="T72" fmla="*/ 1843 w 1861"/>
                <a:gd name="T73" fmla="*/ 380 h 1902"/>
                <a:gd name="T74" fmla="*/ 1816 w 1861"/>
                <a:gd name="T75" fmla="*/ 460 h 1902"/>
                <a:gd name="T76" fmla="*/ 1229 w 1861"/>
                <a:gd name="T77" fmla="*/ 891 h 1902"/>
                <a:gd name="T78" fmla="*/ 1149 w 1861"/>
                <a:gd name="T79" fmla="*/ 990 h 1902"/>
                <a:gd name="T80" fmla="*/ 1219 w 1861"/>
                <a:gd name="T81" fmla="*/ 1048 h 1902"/>
                <a:gd name="T82" fmla="*/ 1315 w 1861"/>
                <a:gd name="T83" fmla="*/ 1028 h 1902"/>
                <a:gd name="T84" fmla="*/ 1633 w 1861"/>
                <a:gd name="T85" fmla="*/ 910 h 1902"/>
                <a:gd name="T86" fmla="*/ 1476 w 1861"/>
                <a:gd name="T87" fmla="*/ 1058 h 1902"/>
                <a:gd name="T88" fmla="*/ 1292 w 1861"/>
                <a:gd name="T89" fmla="*/ 1178 h 1902"/>
                <a:gd name="T90" fmla="*/ 1331 w 1861"/>
                <a:gd name="T91" fmla="*/ 1365 h 1902"/>
                <a:gd name="T92" fmla="*/ 1456 w 1861"/>
                <a:gd name="T93" fmla="*/ 1352 h 1902"/>
                <a:gd name="T94" fmla="*/ 1463 w 1861"/>
                <a:gd name="T95" fmla="*/ 1426 h 1902"/>
                <a:gd name="T96" fmla="*/ 1403 w 1861"/>
                <a:gd name="T97" fmla="*/ 1475 h 1902"/>
                <a:gd name="T98" fmla="*/ 1411 w 1861"/>
                <a:gd name="T99" fmla="*/ 1553 h 1902"/>
                <a:gd name="T100" fmla="*/ 1241 w 1861"/>
                <a:gd name="T101" fmla="*/ 1654 h 1902"/>
                <a:gd name="T102" fmla="*/ 543 w 1861"/>
                <a:gd name="T103" fmla="*/ 1901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1" h="1902">
                  <a:moveTo>
                    <a:pt x="543" y="1901"/>
                  </a:moveTo>
                  <a:cubicBezTo>
                    <a:pt x="515" y="1902"/>
                    <a:pt x="476" y="1887"/>
                    <a:pt x="485" y="1861"/>
                  </a:cubicBezTo>
                  <a:cubicBezTo>
                    <a:pt x="489" y="1846"/>
                    <a:pt x="506" y="1840"/>
                    <a:pt x="521" y="1837"/>
                  </a:cubicBezTo>
                  <a:cubicBezTo>
                    <a:pt x="710" y="1788"/>
                    <a:pt x="895" y="1726"/>
                    <a:pt x="1074" y="1651"/>
                  </a:cubicBezTo>
                  <a:cubicBezTo>
                    <a:pt x="1108" y="1637"/>
                    <a:pt x="1143" y="1622"/>
                    <a:pt x="1168" y="1596"/>
                  </a:cubicBezTo>
                  <a:cubicBezTo>
                    <a:pt x="1194" y="1569"/>
                    <a:pt x="1209" y="1529"/>
                    <a:pt x="1195" y="1495"/>
                  </a:cubicBezTo>
                  <a:cubicBezTo>
                    <a:pt x="1170" y="1432"/>
                    <a:pt x="1079" y="1436"/>
                    <a:pt x="1013" y="1455"/>
                  </a:cubicBezTo>
                  <a:cubicBezTo>
                    <a:pt x="719" y="1540"/>
                    <a:pt x="426" y="1684"/>
                    <a:pt x="122" y="1644"/>
                  </a:cubicBezTo>
                  <a:cubicBezTo>
                    <a:pt x="93" y="1640"/>
                    <a:pt x="62" y="1634"/>
                    <a:pt x="38" y="1616"/>
                  </a:cubicBezTo>
                  <a:cubicBezTo>
                    <a:pt x="15" y="1598"/>
                    <a:pt x="0" y="1566"/>
                    <a:pt x="11" y="1538"/>
                  </a:cubicBezTo>
                  <a:cubicBezTo>
                    <a:pt x="21" y="1512"/>
                    <a:pt x="49" y="1499"/>
                    <a:pt x="75" y="1491"/>
                  </a:cubicBezTo>
                  <a:cubicBezTo>
                    <a:pt x="161" y="1465"/>
                    <a:pt x="253" y="1472"/>
                    <a:pt x="342" y="1472"/>
                  </a:cubicBezTo>
                  <a:cubicBezTo>
                    <a:pt x="562" y="1473"/>
                    <a:pt x="781" y="1432"/>
                    <a:pt x="986" y="1352"/>
                  </a:cubicBezTo>
                  <a:cubicBezTo>
                    <a:pt x="1018" y="1340"/>
                    <a:pt x="1053" y="1324"/>
                    <a:pt x="1070" y="1293"/>
                  </a:cubicBezTo>
                  <a:cubicBezTo>
                    <a:pt x="1090" y="1254"/>
                    <a:pt x="1072" y="1203"/>
                    <a:pt x="1038" y="1175"/>
                  </a:cubicBezTo>
                  <a:cubicBezTo>
                    <a:pt x="1004" y="1146"/>
                    <a:pt x="959" y="1137"/>
                    <a:pt x="915" y="1134"/>
                  </a:cubicBezTo>
                  <a:cubicBezTo>
                    <a:pt x="705" y="1122"/>
                    <a:pt x="503" y="1241"/>
                    <a:pt x="294" y="1219"/>
                  </a:cubicBezTo>
                  <a:cubicBezTo>
                    <a:pt x="257" y="1215"/>
                    <a:pt x="215" y="1201"/>
                    <a:pt x="204" y="1166"/>
                  </a:cubicBezTo>
                  <a:cubicBezTo>
                    <a:pt x="477" y="1080"/>
                    <a:pt x="792" y="1135"/>
                    <a:pt x="1034" y="984"/>
                  </a:cubicBezTo>
                  <a:cubicBezTo>
                    <a:pt x="955" y="859"/>
                    <a:pt x="785" y="837"/>
                    <a:pt x="637" y="824"/>
                  </a:cubicBezTo>
                  <a:cubicBezTo>
                    <a:pt x="489" y="812"/>
                    <a:pt x="319" y="783"/>
                    <a:pt x="246" y="654"/>
                  </a:cubicBezTo>
                  <a:cubicBezTo>
                    <a:pt x="234" y="631"/>
                    <a:pt x="227" y="598"/>
                    <a:pt x="247" y="582"/>
                  </a:cubicBezTo>
                  <a:cubicBezTo>
                    <a:pt x="256" y="575"/>
                    <a:pt x="267" y="574"/>
                    <a:pt x="278" y="573"/>
                  </a:cubicBezTo>
                  <a:cubicBezTo>
                    <a:pt x="380" y="563"/>
                    <a:pt x="479" y="603"/>
                    <a:pt x="573" y="643"/>
                  </a:cubicBezTo>
                  <a:cubicBezTo>
                    <a:pt x="680" y="688"/>
                    <a:pt x="787" y="732"/>
                    <a:pt x="893" y="777"/>
                  </a:cubicBezTo>
                  <a:cubicBezTo>
                    <a:pt x="949" y="800"/>
                    <a:pt x="1019" y="822"/>
                    <a:pt x="1066" y="784"/>
                  </a:cubicBezTo>
                  <a:cubicBezTo>
                    <a:pt x="1107" y="751"/>
                    <a:pt x="1108" y="690"/>
                    <a:pt x="1100" y="638"/>
                  </a:cubicBezTo>
                  <a:cubicBezTo>
                    <a:pt x="1071" y="438"/>
                    <a:pt x="965" y="232"/>
                    <a:pt x="1043" y="47"/>
                  </a:cubicBezTo>
                  <a:cubicBezTo>
                    <a:pt x="1049" y="31"/>
                    <a:pt x="1059" y="14"/>
                    <a:pt x="1075" y="8"/>
                  </a:cubicBezTo>
                  <a:cubicBezTo>
                    <a:pt x="1096" y="0"/>
                    <a:pt x="1121" y="15"/>
                    <a:pt x="1132" y="36"/>
                  </a:cubicBezTo>
                  <a:cubicBezTo>
                    <a:pt x="1142" y="57"/>
                    <a:pt x="1142" y="81"/>
                    <a:pt x="1141" y="104"/>
                  </a:cubicBezTo>
                  <a:cubicBezTo>
                    <a:pt x="1140" y="285"/>
                    <a:pt x="1158" y="465"/>
                    <a:pt x="1197" y="642"/>
                  </a:cubicBezTo>
                  <a:cubicBezTo>
                    <a:pt x="1201" y="660"/>
                    <a:pt x="1206" y="680"/>
                    <a:pt x="1219" y="694"/>
                  </a:cubicBezTo>
                  <a:cubicBezTo>
                    <a:pt x="1240" y="716"/>
                    <a:pt x="1276" y="716"/>
                    <a:pt x="1303" y="703"/>
                  </a:cubicBezTo>
                  <a:cubicBezTo>
                    <a:pt x="1331" y="691"/>
                    <a:pt x="1352" y="667"/>
                    <a:pt x="1373" y="646"/>
                  </a:cubicBezTo>
                  <a:cubicBezTo>
                    <a:pt x="1484" y="532"/>
                    <a:pt x="1617" y="439"/>
                    <a:pt x="1762" y="376"/>
                  </a:cubicBezTo>
                  <a:cubicBezTo>
                    <a:pt x="1789" y="364"/>
                    <a:pt x="1826" y="356"/>
                    <a:pt x="1843" y="380"/>
                  </a:cubicBezTo>
                  <a:cubicBezTo>
                    <a:pt x="1861" y="405"/>
                    <a:pt x="1838" y="438"/>
                    <a:pt x="1816" y="460"/>
                  </a:cubicBezTo>
                  <a:cubicBezTo>
                    <a:pt x="1641" y="629"/>
                    <a:pt x="1443" y="775"/>
                    <a:pt x="1229" y="891"/>
                  </a:cubicBezTo>
                  <a:cubicBezTo>
                    <a:pt x="1189" y="913"/>
                    <a:pt x="1143" y="945"/>
                    <a:pt x="1149" y="990"/>
                  </a:cubicBezTo>
                  <a:cubicBezTo>
                    <a:pt x="1153" y="1022"/>
                    <a:pt x="1187" y="1045"/>
                    <a:pt x="1219" y="1048"/>
                  </a:cubicBezTo>
                  <a:cubicBezTo>
                    <a:pt x="1252" y="1051"/>
                    <a:pt x="1284" y="1039"/>
                    <a:pt x="1315" y="1028"/>
                  </a:cubicBezTo>
                  <a:cubicBezTo>
                    <a:pt x="1421" y="988"/>
                    <a:pt x="1527" y="949"/>
                    <a:pt x="1633" y="910"/>
                  </a:cubicBezTo>
                  <a:cubicBezTo>
                    <a:pt x="1614" y="982"/>
                    <a:pt x="1544" y="1026"/>
                    <a:pt x="1476" y="1058"/>
                  </a:cubicBezTo>
                  <a:cubicBezTo>
                    <a:pt x="1409" y="1089"/>
                    <a:pt x="1335" y="1118"/>
                    <a:pt x="1292" y="1178"/>
                  </a:cubicBezTo>
                  <a:cubicBezTo>
                    <a:pt x="1248" y="1238"/>
                    <a:pt x="1259" y="1343"/>
                    <a:pt x="1331" y="1365"/>
                  </a:cubicBezTo>
                  <a:cubicBezTo>
                    <a:pt x="1371" y="1377"/>
                    <a:pt x="1414" y="1358"/>
                    <a:pt x="1456" y="1352"/>
                  </a:cubicBezTo>
                  <a:cubicBezTo>
                    <a:pt x="1522" y="1344"/>
                    <a:pt x="1480" y="1405"/>
                    <a:pt x="1463" y="1426"/>
                  </a:cubicBezTo>
                  <a:cubicBezTo>
                    <a:pt x="1446" y="1447"/>
                    <a:pt x="1415" y="1445"/>
                    <a:pt x="1403" y="1475"/>
                  </a:cubicBezTo>
                  <a:cubicBezTo>
                    <a:pt x="1391" y="1504"/>
                    <a:pt x="1416" y="1527"/>
                    <a:pt x="1411" y="1553"/>
                  </a:cubicBezTo>
                  <a:cubicBezTo>
                    <a:pt x="1395" y="1637"/>
                    <a:pt x="1314" y="1625"/>
                    <a:pt x="1241" y="1654"/>
                  </a:cubicBezTo>
                  <a:cubicBezTo>
                    <a:pt x="1006" y="1749"/>
                    <a:pt x="808" y="1893"/>
                    <a:pt x="543" y="19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4" name="Freeform 1132">
              <a:extLst>
                <a:ext uri="{FF2B5EF4-FFF2-40B4-BE49-F238E27FC236}">
                  <a16:creationId xmlns:a16="http://schemas.microsoft.com/office/drawing/2014/main" id="{228B7ECD-CF87-56E9-E177-8E3CB5D5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889"/>
              <a:ext cx="83" cy="66"/>
            </a:xfrm>
            <a:custGeom>
              <a:avLst/>
              <a:gdLst>
                <a:gd name="T0" fmla="*/ 296 w 644"/>
                <a:gd name="T1" fmla="*/ 511 h 511"/>
                <a:gd name="T2" fmla="*/ 61 w 644"/>
                <a:gd name="T3" fmla="*/ 394 h 511"/>
                <a:gd name="T4" fmla="*/ 124 w 644"/>
                <a:gd name="T5" fmla="*/ 60 h 511"/>
                <a:gd name="T6" fmla="*/ 235 w 644"/>
                <a:gd name="T7" fmla="*/ 0 h 511"/>
                <a:gd name="T8" fmla="*/ 389 w 644"/>
                <a:gd name="T9" fmla="*/ 40 h 511"/>
                <a:gd name="T10" fmla="*/ 471 w 644"/>
                <a:gd name="T11" fmla="*/ 53 h 511"/>
                <a:gd name="T12" fmla="*/ 577 w 644"/>
                <a:gd name="T13" fmla="*/ 36 h 511"/>
                <a:gd name="T14" fmla="*/ 489 w 644"/>
                <a:gd name="T15" fmla="*/ 215 h 511"/>
                <a:gd name="T16" fmla="*/ 539 w 644"/>
                <a:gd name="T17" fmla="*/ 298 h 511"/>
                <a:gd name="T18" fmla="*/ 644 w 644"/>
                <a:gd name="T19" fmla="*/ 401 h 511"/>
                <a:gd name="T20" fmla="*/ 600 w 644"/>
                <a:gd name="T21" fmla="*/ 420 h 511"/>
                <a:gd name="T22" fmla="*/ 318 w 644"/>
                <a:gd name="T23" fmla="*/ 510 h 511"/>
                <a:gd name="T24" fmla="*/ 296 w 644"/>
                <a:gd name="T25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4" h="511">
                  <a:moveTo>
                    <a:pt x="296" y="511"/>
                  </a:moveTo>
                  <a:cubicBezTo>
                    <a:pt x="204" y="511"/>
                    <a:pt x="107" y="473"/>
                    <a:pt x="61" y="394"/>
                  </a:cubicBezTo>
                  <a:cubicBezTo>
                    <a:pt x="0" y="290"/>
                    <a:pt x="49" y="145"/>
                    <a:pt x="124" y="60"/>
                  </a:cubicBezTo>
                  <a:cubicBezTo>
                    <a:pt x="162" y="15"/>
                    <a:pt x="197" y="0"/>
                    <a:pt x="235" y="0"/>
                  </a:cubicBezTo>
                  <a:cubicBezTo>
                    <a:pt x="279" y="0"/>
                    <a:pt x="326" y="21"/>
                    <a:pt x="389" y="40"/>
                  </a:cubicBezTo>
                  <a:cubicBezTo>
                    <a:pt x="416" y="49"/>
                    <a:pt x="444" y="53"/>
                    <a:pt x="471" y="53"/>
                  </a:cubicBezTo>
                  <a:cubicBezTo>
                    <a:pt x="507" y="53"/>
                    <a:pt x="542" y="46"/>
                    <a:pt x="577" y="36"/>
                  </a:cubicBezTo>
                  <a:cubicBezTo>
                    <a:pt x="537" y="93"/>
                    <a:pt x="478" y="149"/>
                    <a:pt x="489" y="215"/>
                  </a:cubicBezTo>
                  <a:cubicBezTo>
                    <a:pt x="494" y="247"/>
                    <a:pt x="516" y="274"/>
                    <a:pt x="539" y="298"/>
                  </a:cubicBezTo>
                  <a:cubicBezTo>
                    <a:pt x="572" y="334"/>
                    <a:pt x="607" y="368"/>
                    <a:pt x="644" y="401"/>
                  </a:cubicBezTo>
                  <a:cubicBezTo>
                    <a:pt x="629" y="407"/>
                    <a:pt x="615" y="414"/>
                    <a:pt x="600" y="420"/>
                  </a:cubicBezTo>
                  <a:cubicBezTo>
                    <a:pt x="510" y="461"/>
                    <a:pt x="417" y="503"/>
                    <a:pt x="318" y="510"/>
                  </a:cubicBezTo>
                  <a:cubicBezTo>
                    <a:pt x="311" y="510"/>
                    <a:pt x="304" y="511"/>
                    <a:pt x="296" y="511"/>
                  </a:cubicBezTo>
                </a:path>
              </a:pathLst>
            </a:custGeom>
            <a:solidFill>
              <a:srgbClr val="D6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5" name="Freeform 1133">
              <a:extLst>
                <a:ext uri="{FF2B5EF4-FFF2-40B4-BE49-F238E27FC236}">
                  <a16:creationId xmlns:a16="http://schemas.microsoft.com/office/drawing/2014/main" id="{D3083C5D-C28B-8C28-115E-4E0864C1E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865"/>
              <a:ext cx="301" cy="76"/>
            </a:xfrm>
            <a:custGeom>
              <a:avLst/>
              <a:gdLst>
                <a:gd name="T0" fmla="*/ 166 w 2324"/>
                <a:gd name="T1" fmla="*/ 590 h 590"/>
                <a:gd name="T2" fmla="*/ 61 w 2324"/>
                <a:gd name="T3" fmla="*/ 487 h 590"/>
                <a:gd name="T4" fmla="*/ 11 w 2324"/>
                <a:gd name="T5" fmla="*/ 404 h 590"/>
                <a:gd name="T6" fmla="*/ 99 w 2324"/>
                <a:gd name="T7" fmla="*/ 225 h 590"/>
                <a:gd name="T8" fmla="*/ 246 w 2324"/>
                <a:gd name="T9" fmla="*/ 161 h 590"/>
                <a:gd name="T10" fmla="*/ 560 w 2324"/>
                <a:gd name="T11" fmla="*/ 8 h 590"/>
                <a:gd name="T12" fmla="*/ 650 w 2324"/>
                <a:gd name="T13" fmla="*/ 0 h 590"/>
                <a:gd name="T14" fmla="*/ 1050 w 2324"/>
                <a:gd name="T15" fmla="*/ 74 h 590"/>
                <a:gd name="T16" fmla="*/ 1264 w 2324"/>
                <a:gd name="T17" fmla="*/ 91 h 590"/>
                <a:gd name="T18" fmla="*/ 1587 w 2324"/>
                <a:gd name="T19" fmla="*/ 71 h 590"/>
                <a:gd name="T20" fmla="*/ 1908 w 2324"/>
                <a:gd name="T21" fmla="*/ 50 h 590"/>
                <a:gd name="T22" fmla="*/ 2197 w 2324"/>
                <a:gd name="T23" fmla="*/ 84 h 590"/>
                <a:gd name="T24" fmla="*/ 2320 w 2324"/>
                <a:gd name="T25" fmla="*/ 198 h 590"/>
                <a:gd name="T26" fmla="*/ 2171 w 2324"/>
                <a:gd name="T27" fmla="*/ 295 h 590"/>
                <a:gd name="T28" fmla="*/ 2076 w 2324"/>
                <a:gd name="T29" fmla="*/ 298 h 590"/>
                <a:gd name="T30" fmla="*/ 1458 w 2324"/>
                <a:gd name="T31" fmla="*/ 249 h 590"/>
                <a:gd name="T32" fmla="*/ 1413 w 2324"/>
                <a:gd name="T33" fmla="*/ 248 h 590"/>
                <a:gd name="T34" fmla="*/ 166 w 2324"/>
                <a:gd name="T35" fmla="*/ 59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4" h="590">
                  <a:moveTo>
                    <a:pt x="166" y="590"/>
                  </a:moveTo>
                  <a:cubicBezTo>
                    <a:pt x="129" y="557"/>
                    <a:pt x="94" y="523"/>
                    <a:pt x="61" y="487"/>
                  </a:cubicBezTo>
                  <a:cubicBezTo>
                    <a:pt x="38" y="463"/>
                    <a:pt x="16" y="436"/>
                    <a:pt x="11" y="404"/>
                  </a:cubicBezTo>
                  <a:cubicBezTo>
                    <a:pt x="0" y="338"/>
                    <a:pt x="59" y="282"/>
                    <a:pt x="99" y="225"/>
                  </a:cubicBezTo>
                  <a:cubicBezTo>
                    <a:pt x="150" y="210"/>
                    <a:pt x="200" y="187"/>
                    <a:pt x="246" y="161"/>
                  </a:cubicBezTo>
                  <a:cubicBezTo>
                    <a:pt x="347" y="103"/>
                    <a:pt x="445" y="31"/>
                    <a:pt x="560" y="8"/>
                  </a:cubicBezTo>
                  <a:cubicBezTo>
                    <a:pt x="590" y="2"/>
                    <a:pt x="620" y="0"/>
                    <a:pt x="650" y="0"/>
                  </a:cubicBezTo>
                  <a:cubicBezTo>
                    <a:pt x="783" y="0"/>
                    <a:pt x="916" y="51"/>
                    <a:pt x="1050" y="74"/>
                  </a:cubicBezTo>
                  <a:cubicBezTo>
                    <a:pt x="1121" y="87"/>
                    <a:pt x="1192" y="91"/>
                    <a:pt x="1264" y="91"/>
                  </a:cubicBezTo>
                  <a:cubicBezTo>
                    <a:pt x="1371" y="91"/>
                    <a:pt x="1479" y="81"/>
                    <a:pt x="1587" y="71"/>
                  </a:cubicBezTo>
                  <a:cubicBezTo>
                    <a:pt x="1694" y="60"/>
                    <a:pt x="1802" y="50"/>
                    <a:pt x="1908" y="50"/>
                  </a:cubicBezTo>
                  <a:cubicBezTo>
                    <a:pt x="2006" y="50"/>
                    <a:pt x="2102" y="59"/>
                    <a:pt x="2197" y="84"/>
                  </a:cubicBezTo>
                  <a:cubicBezTo>
                    <a:pt x="2256" y="100"/>
                    <a:pt x="2324" y="137"/>
                    <a:pt x="2320" y="198"/>
                  </a:cubicBezTo>
                  <a:cubicBezTo>
                    <a:pt x="2317" y="263"/>
                    <a:pt x="2236" y="290"/>
                    <a:pt x="2171" y="295"/>
                  </a:cubicBezTo>
                  <a:cubicBezTo>
                    <a:pt x="2139" y="297"/>
                    <a:pt x="2108" y="298"/>
                    <a:pt x="2076" y="298"/>
                  </a:cubicBezTo>
                  <a:cubicBezTo>
                    <a:pt x="1870" y="298"/>
                    <a:pt x="1665" y="254"/>
                    <a:pt x="1458" y="249"/>
                  </a:cubicBezTo>
                  <a:cubicBezTo>
                    <a:pt x="1443" y="249"/>
                    <a:pt x="1428" y="248"/>
                    <a:pt x="1413" y="248"/>
                  </a:cubicBezTo>
                  <a:cubicBezTo>
                    <a:pt x="980" y="248"/>
                    <a:pt x="563" y="411"/>
                    <a:pt x="166" y="590"/>
                  </a:cubicBezTo>
                </a:path>
              </a:pathLst>
            </a:custGeom>
            <a:solidFill>
              <a:srgbClr val="C3D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6" name="Freeform 1135">
              <a:extLst>
                <a:ext uri="{FF2B5EF4-FFF2-40B4-BE49-F238E27FC236}">
                  <a16:creationId xmlns:a16="http://schemas.microsoft.com/office/drawing/2014/main" id="{A61482CD-C179-2B01-C7EF-77D1CFC4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783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7" name="Freeform 1136">
              <a:extLst>
                <a:ext uri="{FF2B5EF4-FFF2-40B4-BE49-F238E27FC236}">
                  <a16:creationId xmlns:a16="http://schemas.microsoft.com/office/drawing/2014/main" id="{D3D981FD-CDE5-D4F7-EBC3-C74DB8E6F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782"/>
              <a:ext cx="28" cy="15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8" name="Freeform 1137">
              <a:extLst>
                <a:ext uri="{FF2B5EF4-FFF2-40B4-BE49-F238E27FC236}">
                  <a16:creationId xmlns:a16="http://schemas.microsoft.com/office/drawing/2014/main" id="{62752FF7-0A8D-011E-6697-82A7C3D9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782"/>
              <a:ext cx="8" cy="1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9" name="Freeform 1138">
              <a:extLst>
                <a:ext uri="{FF2B5EF4-FFF2-40B4-BE49-F238E27FC236}">
                  <a16:creationId xmlns:a16="http://schemas.microsoft.com/office/drawing/2014/main" id="{2E2B352F-2C6E-E5DF-C817-03FF66633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790"/>
              <a:ext cx="13" cy="8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0" name="Freeform 1139">
              <a:extLst>
                <a:ext uri="{FF2B5EF4-FFF2-40B4-BE49-F238E27FC236}">
                  <a16:creationId xmlns:a16="http://schemas.microsoft.com/office/drawing/2014/main" id="{D50D4153-FC06-36EB-57BF-CF64B8D00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6"/>
              <a:ext cx="15" cy="6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1" name="Freeform 1140">
              <a:extLst>
                <a:ext uri="{FF2B5EF4-FFF2-40B4-BE49-F238E27FC236}">
                  <a16:creationId xmlns:a16="http://schemas.microsoft.com/office/drawing/2014/main" id="{E1E2D35D-DF30-F177-E7EA-09551216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2" name="Freeform 1141">
              <a:extLst>
                <a:ext uri="{FF2B5EF4-FFF2-40B4-BE49-F238E27FC236}">
                  <a16:creationId xmlns:a16="http://schemas.microsoft.com/office/drawing/2014/main" id="{C003EA46-945B-C03B-FEE1-38804C54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802"/>
              <a:ext cx="15" cy="7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3" name="Freeform 1142">
              <a:extLst>
                <a:ext uri="{FF2B5EF4-FFF2-40B4-BE49-F238E27FC236}">
                  <a16:creationId xmlns:a16="http://schemas.microsoft.com/office/drawing/2014/main" id="{285CA878-1E1D-3EE1-5BC4-E8715D929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792"/>
              <a:ext cx="17" cy="17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4" name="Freeform 1143">
              <a:extLst>
                <a:ext uri="{FF2B5EF4-FFF2-40B4-BE49-F238E27FC236}">
                  <a16:creationId xmlns:a16="http://schemas.microsoft.com/office/drawing/2014/main" id="{F8C43DE6-88A8-C3A3-AFD3-FC11E7D69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779"/>
              <a:ext cx="15" cy="8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5" name="Freeform 1144">
              <a:extLst>
                <a:ext uri="{FF2B5EF4-FFF2-40B4-BE49-F238E27FC236}">
                  <a16:creationId xmlns:a16="http://schemas.microsoft.com/office/drawing/2014/main" id="{043A4268-79E1-5A5D-A59E-AED8B8CF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778"/>
              <a:ext cx="13" cy="6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6" name="Freeform 1145">
              <a:extLst>
                <a:ext uri="{FF2B5EF4-FFF2-40B4-BE49-F238E27FC236}">
                  <a16:creationId xmlns:a16="http://schemas.microsoft.com/office/drawing/2014/main" id="{BB309013-DA79-5F00-E265-E47C551C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86"/>
              <a:ext cx="21" cy="11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7" name="Freeform 1146">
              <a:extLst>
                <a:ext uri="{FF2B5EF4-FFF2-40B4-BE49-F238E27FC236}">
                  <a16:creationId xmlns:a16="http://schemas.microsoft.com/office/drawing/2014/main" id="{2627C57E-7E99-44B3-5F08-E74A73EC9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806"/>
              <a:ext cx="27" cy="10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8" name="Freeform 1147">
              <a:extLst>
                <a:ext uri="{FF2B5EF4-FFF2-40B4-BE49-F238E27FC236}">
                  <a16:creationId xmlns:a16="http://schemas.microsoft.com/office/drawing/2014/main" id="{55C1B18E-BF68-ECC4-5B81-A11B3AFA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823"/>
              <a:ext cx="18" cy="7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9" name="Freeform 1148">
              <a:extLst>
                <a:ext uri="{FF2B5EF4-FFF2-40B4-BE49-F238E27FC236}">
                  <a16:creationId xmlns:a16="http://schemas.microsoft.com/office/drawing/2014/main" id="{AAA9F303-3CBD-F79E-4A92-919F56B18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805"/>
              <a:ext cx="13" cy="11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0" name="Freeform 1149">
              <a:extLst>
                <a:ext uri="{FF2B5EF4-FFF2-40B4-BE49-F238E27FC236}">
                  <a16:creationId xmlns:a16="http://schemas.microsoft.com/office/drawing/2014/main" id="{288C0D40-1D6F-D473-BB5C-969DC56E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812"/>
              <a:ext cx="17" cy="12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1" name="Freeform 1150">
              <a:extLst>
                <a:ext uri="{FF2B5EF4-FFF2-40B4-BE49-F238E27FC236}">
                  <a16:creationId xmlns:a16="http://schemas.microsoft.com/office/drawing/2014/main" id="{7BB3C30B-0B91-63B8-B119-F890CAD9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784"/>
              <a:ext cx="11" cy="7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2" name="Freeform 1151">
              <a:extLst>
                <a:ext uri="{FF2B5EF4-FFF2-40B4-BE49-F238E27FC236}">
                  <a16:creationId xmlns:a16="http://schemas.microsoft.com/office/drawing/2014/main" id="{8326A80E-A150-FFED-F0F6-E374DF5EA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823"/>
              <a:ext cx="17" cy="15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3" name="Freeform 1152">
              <a:extLst>
                <a:ext uri="{FF2B5EF4-FFF2-40B4-BE49-F238E27FC236}">
                  <a16:creationId xmlns:a16="http://schemas.microsoft.com/office/drawing/2014/main" id="{B972AD0F-6262-3134-1487-F0BA5CB1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805"/>
              <a:ext cx="24" cy="18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4" name="Freeform 1153">
              <a:extLst>
                <a:ext uri="{FF2B5EF4-FFF2-40B4-BE49-F238E27FC236}">
                  <a16:creationId xmlns:a16="http://schemas.microsoft.com/office/drawing/2014/main" id="{71BBDB7C-8352-61DA-F2A1-E8D0B3D9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88"/>
              <a:ext cx="17" cy="14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5" name="Freeform 1154">
              <a:extLst>
                <a:ext uri="{FF2B5EF4-FFF2-40B4-BE49-F238E27FC236}">
                  <a16:creationId xmlns:a16="http://schemas.microsoft.com/office/drawing/2014/main" id="{76E3B9CF-CDA7-987A-4FCB-55F91F07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827"/>
              <a:ext cx="17" cy="11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6" name="Freeform 1155">
              <a:extLst>
                <a:ext uri="{FF2B5EF4-FFF2-40B4-BE49-F238E27FC236}">
                  <a16:creationId xmlns:a16="http://schemas.microsoft.com/office/drawing/2014/main" id="{69244B43-E8F4-D760-749E-D18BB8265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837"/>
              <a:ext cx="10" cy="12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7" name="Freeform 1156">
              <a:extLst>
                <a:ext uri="{FF2B5EF4-FFF2-40B4-BE49-F238E27FC236}">
                  <a16:creationId xmlns:a16="http://schemas.microsoft.com/office/drawing/2014/main" id="{011BC48A-61D1-16CD-2E75-2A166DFB5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52"/>
              <a:ext cx="17" cy="17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8" name="Freeform 1157">
              <a:extLst>
                <a:ext uri="{FF2B5EF4-FFF2-40B4-BE49-F238E27FC236}">
                  <a16:creationId xmlns:a16="http://schemas.microsoft.com/office/drawing/2014/main" id="{28F24D97-1343-3710-AB2D-CA8309D9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843"/>
              <a:ext cx="16" cy="11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9" name="Freeform 1158">
              <a:extLst>
                <a:ext uri="{FF2B5EF4-FFF2-40B4-BE49-F238E27FC236}">
                  <a16:creationId xmlns:a16="http://schemas.microsoft.com/office/drawing/2014/main" id="{A73393B3-97E8-9DFB-FFDC-165AAE84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858"/>
              <a:ext cx="12" cy="10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0" name="Freeform 1159">
              <a:extLst>
                <a:ext uri="{FF2B5EF4-FFF2-40B4-BE49-F238E27FC236}">
                  <a16:creationId xmlns:a16="http://schemas.microsoft.com/office/drawing/2014/main" id="{DD8AD477-B9AF-DC60-7119-986DA5612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06"/>
              <a:ext cx="15" cy="16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1" name="Freeform 1160">
              <a:extLst>
                <a:ext uri="{FF2B5EF4-FFF2-40B4-BE49-F238E27FC236}">
                  <a16:creationId xmlns:a16="http://schemas.microsoft.com/office/drawing/2014/main" id="{A44ACD13-3324-2EC4-61FF-FC0816BF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800"/>
              <a:ext cx="9" cy="6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2" name="Freeform 1162">
              <a:extLst>
                <a:ext uri="{FF2B5EF4-FFF2-40B4-BE49-F238E27FC236}">
                  <a16:creationId xmlns:a16="http://schemas.microsoft.com/office/drawing/2014/main" id="{43013F5A-7DE6-54E1-D2DC-59E7AC80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829"/>
              <a:ext cx="39" cy="54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3" name="Freeform 1166">
              <a:extLst>
                <a:ext uri="{FF2B5EF4-FFF2-40B4-BE49-F238E27FC236}">
                  <a16:creationId xmlns:a16="http://schemas.microsoft.com/office/drawing/2014/main" id="{A6876E20-BF20-37C9-9C57-95809189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837"/>
              <a:ext cx="17" cy="32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4" name="Freeform 1171">
              <a:extLst>
                <a:ext uri="{FF2B5EF4-FFF2-40B4-BE49-F238E27FC236}">
                  <a16:creationId xmlns:a16="http://schemas.microsoft.com/office/drawing/2014/main" id="{A251C61D-B0EA-B1B3-3C2F-5DF704FE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758"/>
              <a:ext cx="23" cy="22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5" name="Freeform 1172">
              <a:extLst>
                <a:ext uri="{FF2B5EF4-FFF2-40B4-BE49-F238E27FC236}">
                  <a16:creationId xmlns:a16="http://schemas.microsoft.com/office/drawing/2014/main" id="{98C53256-9DEE-A682-E7B1-9B808B12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761"/>
              <a:ext cx="25" cy="37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6" name="Freeform 1174">
              <a:extLst>
                <a:ext uri="{FF2B5EF4-FFF2-40B4-BE49-F238E27FC236}">
                  <a16:creationId xmlns:a16="http://schemas.microsoft.com/office/drawing/2014/main" id="{8A2052E4-436D-784D-86B4-BF4D566D7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729"/>
              <a:ext cx="34" cy="38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7" name="Freeform 1175">
              <a:extLst>
                <a:ext uri="{FF2B5EF4-FFF2-40B4-BE49-F238E27FC236}">
                  <a16:creationId xmlns:a16="http://schemas.microsoft.com/office/drawing/2014/main" id="{B4CEA666-DEC3-C671-CB1E-306E9BAEA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734"/>
              <a:ext cx="22" cy="24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8" name="Freeform 1176">
              <a:extLst>
                <a:ext uri="{FF2B5EF4-FFF2-40B4-BE49-F238E27FC236}">
                  <a16:creationId xmlns:a16="http://schemas.microsoft.com/office/drawing/2014/main" id="{97F2FB5D-BA91-4FEB-8739-3AEAF9F37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770"/>
              <a:ext cx="412" cy="376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9" name="Freeform 1177">
              <a:extLst>
                <a:ext uri="{FF2B5EF4-FFF2-40B4-BE49-F238E27FC236}">
                  <a16:creationId xmlns:a16="http://schemas.microsoft.com/office/drawing/2014/main" id="{9455DA6F-4A93-C44C-8042-7BE2648C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6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0" name="Freeform 1178">
              <a:extLst>
                <a:ext uri="{FF2B5EF4-FFF2-40B4-BE49-F238E27FC236}">
                  <a16:creationId xmlns:a16="http://schemas.microsoft.com/office/drawing/2014/main" id="{2BAEBB34-96BE-012B-24C2-EB937113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830"/>
              <a:ext cx="27" cy="2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1" name="Freeform 1179">
              <a:extLst>
                <a:ext uri="{FF2B5EF4-FFF2-40B4-BE49-F238E27FC236}">
                  <a16:creationId xmlns:a16="http://schemas.microsoft.com/office/drawing/2014/main" id="{43C4AAEB-E92E-A4A9-B0C7-2625AAFC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4"/>
              <a:ext cx="8" cy="2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2" name="Freeform 1180">
              <a:extLst>
                <a:ext uri="{FF2B5EF4-FFF2-40B4-BE49-F238E27FC236}">
                  <a16:creationId xmlns:a16="http://schemas.microsoft.com/office/drawing/2014/main" id="{9DFF5161-C9AA-4F95-06DA-C20C42F13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851"/>
              <a:ext cx="11" cy="10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3" name="Freeform 1181">
              <a:extLst>
                <a:ext uri="{FF2B5EF4-FFF2-40B4-BE49-F238E27FC236}">
                  <a16:creationId xmlns:a16="http://schemas.microsoft.com/office/drawing/2014/main" id="{E51791E4-BA93-BB85-8727-72CED81E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55"/>
              <a:ext cx="15" cy="7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4" name="Freeform 1182">
              <a:extLst>
                <a:ext uri="{FF2B5EF4-FFF2-40B4-BE49-F238E27FC236}">
                  <a16:creationId xmlns:a16="http://schemas.microsoft.com/office/drawing/2014/main" id="{82F669EF-68C6-C5F6-8668-EE81C7839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60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5" name="Freeform 1183">
              <a:extLst>
                <a:ext uri="{FF2B5EF4-FFF2-40B4-BE49-F238E27FC236}">
                  <a16:creationId xmlns:a16="http://schemas.microsoft.com/office/drawing/2014/main" id="{B6D787AE-8EAD-B1D5-8958-9CD5F30E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843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6" name="Freeform 1184">
              <a:extLst>
                <a:ext uri="{FF2B5EF4-FFF2-40B4-BE49-F238E27FC236}">
                  <a16:creationId xmlns:a16="http://schemas.microsoft.com/office/drawing/2014/main" id="{3E1725F3-CB2B-9391-48A6-44CE96199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830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7" name="Freeform 1185">
              <a:extLst>
                <a:ext uri="{FF2B5EF4-FFF2-40B4-BE49-F238E27FC236}">
                  <a16:creationId xmlns:a16="http://schemas.microsoft.com/office/drawing/2014/main" id="{0713870B-6E6D-9005-8AC7-249441ED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818"/>
              <a:ext cx="15" cy="7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8" name="Freeform 1186">
              <a:extLst>
                <a:ext uri="{FF2B5EF4-FFF2-40B4-BE49-F238E27FC236}">
                  <a16:creationId xmlns:a16="http://schemas.microsoft.com/office/drawing/2014/main" id="{A8965420-EDEE-23E5-C522-5D9DCE26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838"/>
              <a:ext cx="13" cy="8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9" name="Freeform 1187">
              <a:extLst>
                <a:ext uri="{FF2B5EF4-FFF2-40B4-BE49-F238E27FC236}">
                  <a16:creationId xmlns:a16="http://schemas.microsoft.com/office/drawing/2014/main" id="{E692142B-3F3E-38BC-1090-AA74ACFC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853"/>
              <a:ext cx="16" cy="16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0" name="Freeform 1188">
              <a:extLst>
                <a:ext uri="{FF2B5EF4-FFF2-40B4-BE49-F238E27FC236}">
                  <a16:creationId xmlns:a16="http://schemas.microsoft.com/office/drawing/2014/main" id="{7D053D9C-635D-E2B7-B99B-1A074B826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864"/>
              <a:ext cx="24" cy="16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1" name="Freeform 1189">
              <a:extLst>
                <a:ext uri="{FF2B5EF4-FFF2-40B4-BE49-F238E27FC236}">
                  <a16:creationId xmlns:a16="http://schemas.microsoft.com/office/drawing/2014/main" id="{17463725-EE11-6E2D-E0BB-02BC3F02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869"/>
              <a:ext cx="18" cy="9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2" name="Freeform 1190">
              <a:extLst>
                <a:ext uri="{FF2B5EF4-FFF2-40B4-BE49-F238E27FC236}">
                  <a16:creationId xmlns:a16="http://schemas.microsoft.com/office/drawing/2014/main" id="{13EA82A7-BFF2-3E55-DCA3-0178C46F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827"/>
              <a:ext cx="15" cy="9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3" name="Freeform 1191">
              <a:extLst>
                <a:ext uri="{FF2B5EF4-FFF2-40B4-BE49-F238E27FC236}">
                  <a16:creationId xmlns:a16="http://schemas.microsoft.com/office/drawing/2014/main" id="{920B62DD-1647-FA5C-EFE9-A3DC47E7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842"/>
              <a:ext cx="17" cy="9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4" name="Freeform 1192">
              <a:extLst>
                <a:ext uri="{FF2B5EF4-FFF2-40B4-BE49-F238E27FC236}">
                  <a16:creationId xmlns:a16="http://schemas.microsoft.com/office/drawing/2014/main" id="{5AB3886D-6F5D-C681-B214-D54A629A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813"/>
              <a:ext cx="11" cy="7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" name="Freeform 1193">
              <a:extLst>
                <a:ext uri="{FF2B5EF4-FFF2-40B4-BE49-F238E27FC236}">
                  <a16:creationId xmlns:a16="http://schemas.microsoft.com/office/drawing/2014/main" id="{A43727EC-E549-E6B9-43A4-1A874A0B6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39"/>
              <a:ext cx="20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" name="Freeform 1194">
              <a:extLst>
                <a:ext uri="{FF2B5EF4-FFF2-40B4-BE49-F238E27FC236}">
                  <a16:creationId xmlns:a16="http://schemas.microsoft.com/office/drawing/2014/main" id="{AC37964B-FA37-9399-2061-9B1FE7E43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877"/>
              <a:ext cx="20" cy="22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" name="Freeform 1195">
              <a:extLst>
                <a:ext uri="{FF2B5EF4-FFF2-40B4-BE49-F238E27FC236}">
                  <a16:creationId xmlns:a16="http://schemas.microsoft.com/office/drawing/2014/main" id="{C4360F46-3FDF-E358-C871-C55628981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865"/>
              <a:ext cx="16" cy="16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" name="Freeform 1196">
              <a:extLst>
                <a:ext uri="{FF2B5EF4-FFF2-40B4-BE49-F238E27FC236}">
                  <a16:creationId xmlns:a16="http://schemas.microsoft.com/office/drawing/2014/main" id="{5E3354C2-FA1D-603D-298C-60188583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886"/>
              <a:ext cx="15" cy="10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" name="Freeform 1197">
              <a:extLst>
                <a:ext uri="{FF2B5EF4-FFF2-40B4-BE49-F238E27FC236}">
                  <a16:creationId xmlns:a16="http://schemas.microsoft.com/office/drawing/2014/main" id="{11C563DE-BA87-6838-E881-53B4248C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866"/>
              <a:ext cx="11" cy="10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" name="Freeform 1198">
              <a:extLst>
                <a:ext uri="{FF2B5EF4-FFF2-40B4-BE49-F238E27FC236}">
                  <a16:creationId xmlns:a16="http://schemas.microsoft.com/office/drawing/2014/main" id="{EC4E5136-6953-C3CC-BAC7-D4743C1C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851"/>
              <a:ext cx="21" cy="14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" name="Freeform 1199">
              <a:extLst>
                <a:ext uri="{FF2B5EF4-FFF2-40B4-BE49-F238E27FC236}">
                  <a16:creationId xmlns:a16="http://schemas.microsoft.com/office/drawing/2014/main" id="{1A702BB1-392B-0CFE-35EA-592D4B4E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918"/>
              <a:ext cx="12" cy="16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" name="Freeform 1200">
              <a:extLst>
                <a:ext uri="{FF2B5EF4-FFF2-40B4-BE49-F238E27FC236}">
                  <a16:creationId xmlns:a16="http://schemas.microsoft.com/office/drawing/2014/main" id="{D7B265C6-AACA-9D02-8FF5-FF8D7F33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898"/>
              <a:ext cx="14" cy="10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" name="Freeform 1201">
              <a:extLst>
                <a:ext uri="{FF2B5EF4-FFF2-40B4-BE49-F238E27FC236}">
                  <a16:creationId xmlns:a16="http://schemas.microsoft.com/office/drawing/2014/main" id="{FF80E2A7-4770-50BE-064D-48BAAA377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892"/>
              <a:ext cx="16" cy="15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" name="Freeform 1202">
              <a:extLst>
                <a:ext uri="{FF2B5EF4-FFF2-40B4-BE49-F238E27FC236}">
                  <a16:creationId xmlns:a16="http://schemas.microsoft.com/office/drawing/2014/main" id="{46691012-B771-D5F9-9547-CC9E17DC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882"/>
              <a:ext cx="8" cy="6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" name="Freeform 1208">
              <a:extLst>
                <a:ext uri="{FF2B5EF4-FFF2-40B4-BE49-F238E27FC236}">
                  <a16:creationId xmlns:a16="http://schemas.microsoft.com/office/drawing/2014/main" id="{53A84860-DDBD-A934-91A5-3FA8EE84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522"/>
              <a:ext cx="108" cy="96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47FBDE5F-E884-A390-EDE8-069035D9864E}"/>
              </a:ext>
            </a:extLst>
          </p:cNvPr>
          <p:cNvGrpSpPr/>
          <p:nvPr/>
        </p:nvGrpSpPr>
        <p:grpSpPr>
          <a:xfrm>
            <a:off x="10636775" y="4274535"/>
            <a:ext cx="928659" cy="1094268"/>
            <a:chOff x="5429197" y="3506788"/>
            <a:chExt cx="2081213" cy="1997076"/>
          </a:xfrm>
        </p:grpSpPr>
        <p:sp>
          <p:nvSpPr>
            <p:cNvPr id="206" name="Freeform 1010">
              <a:extLst>
                <a:ext uri="{FF2B5EF4-FFF2-40B4-BE49-F238E27FC236}">
                  <a16:creationId xmlns:a16="http://schemas.microsoft.com/office/drawing/2014/main" id="{21037BEA-36EF-31F2-00F3-03351313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060" y="4418013"/>
              <a:ext cx="52388" cy="19050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3" name="Freeform 1011">
              <a:extLst>
                <a:ext uri="{FF2B5EF4-FFF2-40B4-BE49-F238E27FC236}">
                  <a16:creationId xmlns:a16="http://schemas.microsoft.com/office/drawing/2014/main" id="{E2611F0D-6BEE-BD93-6EFC-843E11756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10" y="4476751"/>
              <a:ext cx="38100" cy="30163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" name="Freeform 1012">
              <a:extLst>
                <a:ext uri="{FF2B5EF4-FFF2-40B4-BE49-F238E27FC236}">
                  <a16:creationId xmlns:a16="http://schemas.microsoft.com/office/drawing/2014/main" id="{FA28E703-F4EF-7990-BE89-C065692A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462463"/>
              <a:ext cx="22225" cy="20638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" name="Freeform 1013">
              <a:extLst>
                <a:ext uri="{FF2B5EF4-FFF2-40B4-BE49-F238E27FC236}">
                  <a16:creationId xmlns:a16="http://schemas.microsoft.com/office/drawing/2014/main" id="{BB5E813F-3C20-4066-0DB9-8A8295A6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422776"/>
              <a:ext cx="23813" cy="15875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" name="Freeform 1014">
              <a:extLst>
                <a:ext uri="{FF2B5EF4-FFF2-40B4-BE49-F238E27FC236}">
                  <a16:creationId xmlns:a16="http://schemas.microsoft.com/office/drawing/2014/main" id="{E9E9CBA6-E2DD-D016-6404-660FC5FF9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381501"/>
              <a:ext cx="41275" cy="15875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" name="Freeform 1015">
              <a:extLst>
                <a:ext uri="{FF2B5EF4-FFF2-40B4-BE49-F238E27FC236}">
                  <a16:creationId xmlns:a16="http://schemas.microsoft.com/office/drawing/2014/main" id="{BCD83840-73AD-EB3C-D681-843C6D097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685" y="4375151"/>
              <a:ext cx="28575" cy="20638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" name="Freeform 1016">
              <a:extLst>
                <a:ext uri="{FF2B5EF4-FFF2-40B4-BE49-F238E27FC236}">
                  <a16:creationId xmlns:a16="http://schemas.microsoft.com/office/drawing/2014/main" id="{E2E8F14A-9DDB-0D38-B1E1-2E95277C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860" y="4419601"/>
              <a:ext cx="34925" cy="25400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" name="Freeform 1017">
              <a:extLst>
                <a:ext uri="{FF2B5EF4-FFF2-40B4-BE49-F238E27FC236}">
                  <a16:creationId xmlns:a16="http://schemas.microsoft.com/office/drawing/2014/main" id="{2D55F4EF-11EB-F3C8-2A03-AF87082A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448176"/>
              <a:ext cx="44450" cy="22225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" name="Freeform 1018">
              <a:extLst>
                <a:ext uri="{FF2B5EF4-FFF2-40B4-BE49-F238E27FC236}">
                  <a16:creationId xmlns:a16="http://schemas.microsoft.com/office/drawing/2014/main" id="{81587D09-E3F5-D653-4311-CD626B99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198938"/>
              <a:ext cx="39688" cy="3175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" name="Freeform 1019">
              <a:extLst>
                <a:ext uri="{FF2B5EF4-FFF2-40B4-BE49-F238E27FC236}">
                  <a16:creationId xmlns:a16="http://schemas.microsoft.com/office/drawing/2014/main" id="{7CC2218E-9D4D-D6C9-6B6B-97E588E2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022" y="4164013"/>
              <a:ext cx="49213" cy="28575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" name="Freeform 1020">
              <a:extLst>
                <a:ext uri="{FF2B5EF4-FFF2-40B4-BE49-F238E27FC236}">
                  <a16:creationId xmlns:a16="http://schemas.microsoft.com/office/drawing/2014/main" id="{88D90B41-2E48-1430-F46D-65A9E99C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4585" y="4171951"/>
              <a:ext cx="28575" cy="15875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" name="Freeform 1021">
              <a:extLst>
                <a:ext uri="{FF2B5EF4-FFF2-40B4-BE49-F238E27FC236}">
                  <a16:creationId xmlns:a16="http://schemas.microsoft.com/office/drawing/2014/main" id="{2C7F9A11-96FB-DF3F-CE91-4AA614C5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797" y="4132263"/>
              <a:ext cx="42863" cy="19050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" name="Freeform 1022">
              <a:extLst>
                <a:ext uri="{FF2B5EF4-FFF2-40B4-BE49-F238E27FC236}">
                  <a16:creationId xmlns:a16="http://schemas.microsoft.com/office/drawing/2014/main" id="{5908E672-B0CF-4C8F-0C75-757608D7C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197" y="4156076"/>
              <a:ext cx="25400" cy="20638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" name="Freeform 1023">
              <a:extLst>
                <a:ext uri="{FF2B5EF4-FFF2-40B4-BE49-F238E27FC236}">
                  <a16:creationId xmlns:a16="http://schemas.microsoft.com/office/drawing/2014/main" id="{C9DEF93E-3FD1-7725-69A0-44E44433B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195763"/>
              <a:ext cx="23813" cy="22225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" name="Freeform 1024">
              <a:extLst>
                <a:ext uri="{FF2B5EF4-FFF2-40B4-BE49-F238E27FC236}">
                  <a16:creationId xmlns:a16="http://schemas.microsoft.com/office/drawing/2014/main" id="{634AEF31-0F84-59B5-8B2C-49BB1981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147" y="4197351"/>
              <a:ext cx="34925" cy="17463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" name="Freeform 1025">
              <a:extLst>
                <a:ext uri="{FF2B5EF4-FFF2-40B4-BE49-F238E27FC236}">
                  <a16:creationId xmlns:a16="http://schemas.microsoft.com/office/drawing/2014/main" id="{5468FEF5-B4BD-D32B-68AD-CE58F8355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760" y="4162426"/>
              <a:ext cx="41275" cy="3651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" name="Freeform 1026">
              <a:extLst>
                <a:ext uri="{FF2B5EF4-FFF2-40B4-BE49-F238E27FC236}">
                  <a16:creationId xmlns:a16="http://schemas.microsoft.com/office/drawing/2014/main" id="{CFEEC810-F76C-E8F6-7EEC-88DBF738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272" y="4224338"/>
              <a:ext cx="34925" cy="19050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" name="Freeform 1027">
              <a:extLst>
                <a:ext uri="{FF2B5EF4-FFF2-40B4-BE49-F238E27FC236}">
                  <a16:creationId xmlns:a16="http://schemas.microsoft.com/office/drawing/2014/main" id="{80D07C50-E296-8215-D2A5-C35C17227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260" y="4183063"/>
              <a:ext cx="36513" cy="3651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" name="Freeform 1028">
              <a:extLst>
                <a:ext uri="{FF2B5EF4-FFF2-40B4-BE49-F238E27FC236}">
                  <a16:creationId xmlns:a16="http://schemas.microsoft.com/office/drawing/2014/main" id="{748AF992-9892-039A-A2A0-2F8D9B8E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960" y="3962401"/>
              <a:ext cx="47625" cy="22225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" name="Freeform 1029">
              <a:extLst>
                <a:ext uri="{FF2B5EF4-FFF2-40B4-BE49-F238E27FC236}">
                  <a16:creationId xmlns:a16="http://schemas.microsoft.com/office/drawing/2014/main" id="{64CE9F7F-9599-BA97-F288-4941B857F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10" y="3917951"/>
              <a:ext cx="39688" cy="25400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" name="Freeform 1030">
              <a:extLst>
                <a:ext uri="{FF2B5EF4-FFF2-40B4-BE49-F238E27FC236}">
                  <a16:creationId xmlns:a16="http://schemas.microsoft.com/office/drawing/2014/main" id="{2259D389-E7FB-4737-CE2F-8CEA96D6C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947" y="3938588"/>
              <a:ext cx="36513" cy="20638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" name="Freeform 1031">
              <a:extLst>
                <a:ext uri="{FF2B5EF4-FFF2-40B4-BE49-F238E27FC236}">
                  <a16:creationId xmlns:a16="http://schemas.microsoft.com/office/drawing/2014/main" id="{C7D3FC78-A1AB-8F56-A3EE-34ABE3B3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647" y="3886201"/>
              <a:ext cx="46038" cy="23813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" name="Freeform 1032">
              <a:extLst>
                <a:ext uri="{FF2B5EF4-FFF2-40B4-BE49-F238E27FC236}">
                  <a16:creationId xmlns:a16="http://schemas.microsoft.com/office/drawing/2014/main" id="{EF74CDEC-A89F-CD2D-5E69-AD829DFD5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10" y="3897313"/>
              <a:ext cx="58738" cy="3651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" name="Freeform 1033">
              <a:extLst>
                <a:ext uri="{FF2B5EF4-FFF2-40B4-BE49-F238E27FC236}">
                  <a16:creationId xmlns:a16="http://schemas.microsoft.com/office/drawing/2014/main" id="{C0C4605E-BA45-E99A-1ACD-126ECD713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97" y="3900488"/>
              <a:ext cx="38100" cy="25400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" name="Freeform 1034">
              <a:extLst>
                <a:ext uri="{FF2B5EF4-FFF2-40B4-BE49-F238E27FC236}">
                  <a16:creationId xmlns:a16="http://schemas.microsoft.com/office/drawing/2014/main" id="{8E063538-B836-6BA3-C501-7A8256647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085" y="3937001"/>
              <a:ext cx="36513" cy="26988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" name="Freeform 1035">
              <a:extLst>
                <a:ext uri="{FF2B5EF4-FFF2-40B4-BE49-F238E27FC236}">
                  <a16:creationId xmlns:a16="http://schemas.microsoft.com/office/drawing/2014/main" id="{1BAE2923-E65E-BAEA-61F8-86720C75B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547" y="3968751"/>
              <a:ext cx="36513" cy="22225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" name="Freeform 1036">
              <a:extLst>
                <a:ext uri="{FF2B5EF4-FFF2-40B4-BE49-F238E27FC236}">
                  <a16:creationId xmlns:a16="http://schemas.microsoft.com/office/drawing/2014/main" id="{F8047172-B17B-AF9F-B942-249AC10DC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10" y="3951288"/>
              <a:ext cx="28575" cy="15875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" name="Freeform 1037">
              <a:extLst>
                <a:ext uri="{FF2B5EF4-FFF2-40B4-BE49-F238E27FC236}">
                  <a16:creationId xmlns:a16="http://schemas.microsoft.com/office/drawing/2014/main" id="{943DC271-5CF0-A14C-DC10-B1C177349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447" y="3940176"/>
              <a:ext cx="31750" cy="22225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" name="Freeform 1038">
              <a:extLst>
                <a:ext uri="{FF2B5EF4-FFF2-40B4-BE49-F238E27FC236}">
                  <a16:creationId xmlns:a16="http://schemas.microsoft.com/office/drawing/2014/main" id="{E065B2A2-3195-EDA9-7D36-1D81B826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047" y="3987801"/>
              <a:ext cx="26988" cy="15875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" name="Freeform 1039">
              <a:extLst>
                <a:ext uri="{FF2B5EF4-FFF2-40B4-BE49-F238E27FC236}">
                  <a16:creationId xmlns:a16="http://schemas.microsoft.com/office/drawing/2014/main" id="{5D3F08BE-27CB-18C4-3F60-F666BDD1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35" y="3725863"/>
              <a:ext cx="36513" cy="19050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" name="Freeform 1040">
              <a:extLst>
                <a:ext uri="{FF2B5EF4-FFF2-40B4-BE49-F238E27FC236}">
                  <a16:creationId xmlns:a16="http://schemas.microsoft.com/office/drawing/2014/main" id="{A0537682-8645-D540-EC1B-9D5AC93F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397" y="3727451"/>
              <a:ext cx="42863" cy="19050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" name="Freeform 1041">
              <a:extLst>
                <a:ext uri="{FF2B5EF4-FFF2-40B4-BE49-F238E27FC236}">
                  <a16:creationId xmlns:a16="http://schemas.microsoft.com/office/drawing/2014/main" id="{83495D12-28EC-FE32-2D60-032DB6B0E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860" y="3686176"/>
              <a:ext cx="34925" cy="41275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" name="Freeform 1042">
              <a:extLst>
                <a:ext uri="{FF2B5EF4-FFF2-40B4-BE49-F238E27FC236}">
                  <a16:creationId xmlns:a16="http://schemas.microsoft.com/office/drawing/2014/main" id="{92CE12B8-6888-A9BC-1673-C8A93AAC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197" y="3506788"/>
              <a:ext cx="1393825" cy="1212850"/>
            </a:xfrm>
            <a:custGeom>
              <a:avLst/>
              <a:gdLst>
                <a:gd name="T0" fmla="*/ 0 w 878"/>
                <a:gd name="T1" fmla="*/ 229 h 764"/>
                <a:gd name="T2" fmla="*/ 584 w 878"/>
                <a:gd name="T3" fmla="*/ 0 h 764"/>
                <a:gd name="T4" fmla="*/ 878 w 878"/>
                <a:gd name="T5" fmla="*/ 704 h 764"/>
                <a:gd name="T6" fmla="*/ 588 w 878"/>
                <a:gd name="T7" fmla="*/ 764 h 764"/>
                <a:gd name="T8" fmla="*/ 170 w 878"/>
                <a:gd name="T9" fmla="*/ 694 h 764"/>
                <a:gd name="T10" fmla="*/ 0 w 878"/>
                <a:gd name="T11" fmla="*/ 229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8" h="764">
                  <a:moveTo>
                    <a:pt x="0" y="229"/>
                  </a:moveTo>
                  <a:lnTo>
                    <a:pt x="584" y="0"/>
                  </a:lnTo>
                  <a:lnTo>
                    <a:pt x="878" y="704"/>
                  </a:lnTo>
                  <a:lnTo>
                    <a:pt x="588" y="764"/>
                  </a:lnTo>
                  <a:lnTo>
                    <a:pt x="170" y="694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4D8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" name="Freeform 1043">
              <a:extLst>
                <a:ext uri="{FF2B5EF4-FFF2-40B4-BE49-F238E27FC236}">
                  <a16:creationId xmlns:a16="http://schemas.microsoft.com/office/drawing/2014/main" id="{066B7012-CF77-791D-820E-DA9720100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297" y="3506788"/>
              <a:ext cx="501650" cy="1076325"/>
            </a:xfrm>
            <a:custGeom>
              <a:avLst/>
              <a:gdLst>
                <a:gd name="T0" fmla="*/ 0 w 316"/>
                <a:gd name="T1" fmla="*/ 0 h 678"/>
                <a:gd name="T2" fmla="*/ 92 w 316"/>
                <a:gd name="T3" fmla="*/ 67 h 678"/>
                <a:gd name="T4" fmla="*/ 316 w 316"/>
                <a:gd name="T5" fmla="*/ 601 h 678"/>
                <a:gd name="T6" fmla="*/ 240 w 316"/>
                <a:gd name="T7" fmla="*/ 678 h 678"/>
                <a:gd name="T8" fmla="*/ 0 w 316"/>
                <a:gd name="T9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678">
                  <a:moveTo>
                    <a:pt x="0" y="0"/>
                  </a:moveTo>
                  <a:lnTo>
                    <a:pt x="92" y="67"/>
                  </a:lnTo>
                  <a:lnTo>
                    <a:pt x="316" y="601"/>
                  </a:lnTo>
                  <a:lnTo>
                    <a:pt x="240" y="6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" name="Freeform 1044">
              <a:extLst>
                <a:ext uri="{FF2B5EF4-FFF2-40B4-BE49-F238E27FC236}">
                  <a16:creationId xmlns:a16="http://schemas.microsoft.com/office/drawing/2014/main" id="{BC60172B-D48F-03A0-D70B-E327FDDB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160" y="4013201"/>
              <a:ext cx="495300" cy="1368425"/>
            </a:xfrm>
            <a:custGeom>
              <a:avLst/>
              <a:gdLst>
                <a:gd name="T0" fmla="*/ 0 w 312"/>
                <a:gd name="T1" fmla="*/ 706 h 862"/>
                <a:gd name="T2" fmla="*/ 63 w 312"/>
                <a:gd name="T3" fmla="*/ 862 h 862"/>
                <a:gd name="T4" fmla="*/ 312 w 312"/>
                <a:gd name="T5" fmla="*/ 116 h 862"/>
                <a:gd name="T6" fmla="*/ 236 w 312"/>
                <a:gd name="T7" fmla="*/ 0 h 862"/>
                <a:gd name="T8" fmla="*/ 0 w 312"/>
                <a:gd name="T9" fmla="*/ 706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862">
                  <a:moveTo>
                    <a:pt x="0" y="706"/>
                  </a:moveTo>
                  <a:lnTo>
                    <a:pt x="63" y="862"/>
                  </a:lnTo>
                  <a:lnTo>
                    <a:pt x="312" y="116"/>
                  </a:lnTo>
                  <a:lnTo>
                    <a:pt x="236" y="0"/>
                  </a:lnTo>
                  <a:lnTo>
                    <a:pt x="0" y="706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" name="Freeform 1045">
              <a:extLst>
                <a:ext uri="{FF2B5EF4-FFF2-40B4-BE49-F238E27FC236}">
                  <a16:creationId xmlns:a16="http://schemas.microsoft.com/office/drawing/2014/main" id="{64A12BE7-81F5-009A-DB95-C016E5D9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72" y="4197351"/>
              <a:ext cx="884238" cy="1306513"/>
            </a:xfrm>
            <a:custGeom>
              <a:avLst/>
              <a:gdLst>
                <a:gd name="T0" fmla="*/ 557 w 557"/>
                <a:gd name="T1" fmla="*/ 88 h 823"/>
                <a:gd name="T2" fmla="*/ 249 w 557"/>
                <a:gd name="T3" fmla="*/ 0 h 823"/>
                <a:gd name="T4" fmla="*/ 0 w 557"/>
                <a:gd name="T5" fmla="*/ 746 h 823"/>
                <a:gd name="T6" fmla="*/ 312 w 557"/>
                <a:gd name="T7" fmla="*/ 823 h 823"/>
                <a:gd name="T8" fmla="*/ 557 w 557"/>
                <a:gd name="T9" fmla="*/ 88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7" h="823">
                  <a:moveTo>
                    <a:pt x="557" y="88"/>
                  </a:moveTo>
                  <a:lnTo>
                    <a:pt x="249" y="0"/>
                  </a:lnTo>
                  <a:lnTo>
                    <a:pt x="0" y="746"/>
                  </a:lnTo>
                  <a:lnTo>
                    <a:pt x="312" y="823"/>
                  </a:lnTo>
                  <a:lnTo>
                    <a:pt x="557" y="8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" name="Freeform 1046">
              <a:extLst>
                <a:ext uri="{FF2B5EF4-FFF2-40B4-BE49-F238E27FC236}">
                  <a16:creationId xmlns:a16="http://schemas.microsoft.com/office/drawing/2014/main" id="{1786A5DD-D5D3-BCA2-5883-80940A28F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10" y="3998913"/>
              <a:ext cx="149225" cy="198438"/>
            </a:xfrm>
            <a:custGeom>
              <a:avLst/>
              <a:gdLst>
                <a:gd name="T0" fmla="*/ 0 w 94"/>
                <a:gd name="T1" fmla="*/ 9 h 125"/>
                <a:gd name="T2" fmla="*/ 76 w 94"/>
                <a:gd name="T3" fmla="*/ 125 h 125"/>
                <a:gd name="T4" fmla="*/ 94 w 94"/>
                <a:gd name="T5" fmla="*/ 0 h 125"/>
                <a:gd name="T6" fmla="*/ 0 w 94"/>
                <a:gd name="T7" fmla="*/ 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25">
                  <a:moveTo>
                    <a:pt x="0" y="9"/>
                  </a:moveTo>
                  <a:lnTo>
                    <a:pt x="76" y="125"/>
                  </a:lnTo>
                  <a:lnTo>
                    <a:pt x="9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" name="Freeform 1047">
              <a:extLst>
                <a:ext uri="{FF2B5EF4-FFF2-40B4-BE49-F238E27FC236}">
                  <a16:creationId xmlns:a16="http://schemas.microsoft.com/office/drawing/2014/main" id="{BC572078-E32D-C738-F77C-6004D87B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35" y="3870326"/>
              <a:ext cx="441325" cy="263525"/>
            </a:xfrm>
            <a:custGeom>
              <a:avLst/>
              <a:gdLst>
                <a:gd name="T0" fmla="*/ 278 w 278"/>
                <a:gd name="T1" fmla="*/ 78 h 166"/>
                <a:gd name="T2" fmla="*/ 27 w 278"/>
                <a:gd name="T3" fmla="*/ 0 h 166"/>
                <a:gd name="T4" fmla="*/ 0 w 278"/>
                <a:gd name="T5" fmla="*/ 81 h 166"/>
                <a:gd name="T6" fmla="*/ 254 w 278"/>
                <a:gd name="T7" fmla="*/ 166 h 166"/>
                <a:gd name="T8" fmla="*/ 278 w 278"/>
                <a:gd name="T9" fmla="*/ 7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166">
                  <a:moveTo>
                    <a:pt x="278" y="78"/>
                  </a:moveTo>
                  <a:lnTo>
                    <a:pt x="27" y="0"/>
                  </a:lnTo>
                  <a:lnTo>
                    <a:pt x="0" y="81"/>
                  </a:lnTo>
                  <a:lnTo>
                    <a:pt x="254" y="166"/>
                  </a:lnTo>
                  <a:lnTo>
                    <a:pt x="278" y="7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2" name="Freeform 1048">
              <a:extLst>
                <a:ext uri="{FF2B5EF4-FFF2-40B4-BE49-F238E27FC236}">
                  <a16:creationId xmlns:a16="http://schemas.microsoft.com/office/drawing/2014/main" id="{490639F6-02A4-53B1-B525-1384713B9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072" y="4424363"/>
              <a:ext cx="153988" cy="147638"/>
            </a:xfrm>
            <a:custGeom>
              <a:avLst/>
              <a:gdLst>
                <a:gd name="T0" fmla="*/ 513 w 748"/>
                <a:gd name="T1" fmla="*/ 179 h 719"/>
                <a:gd name="T2" fmla="*/ 625 w 748"/>
                <a:gd name="T3" fmla="*/ 138 h 719"/>
                <a:gd name="T4" fmla="*/ 672 w 748"/>
                <a:gd name="T5" fmla="*/ 154 h 719"/>
                <a:gd name="T6" fmla="*/ 730 w 748"/>
                <a:gd name="T7" fmla="*/ 274 h 719"/>
                <a:gd name="T8" fmla="*/ 607 w 748"/>
                <a:gd name="T9" fmla="*/ 653 h 719"/>
                <a:gd name="T10" fmla="*/ 507 w 748"/>
                <a:gd name="T11" fmla="*/ 704 h 719"/>
                <a:gd name="T12" fmla="*/ 456 w 748"/>
                <a:gd name="T13" fmla="*/ 604 h 719"/>
                <a:gd name="T14" fmla="*/ 539 w 748"/>
                <a:gd name="T15" fmla="*/ 348 h 719"/>
                <a:gd name="T16" fmla="*/ 538 w 748"/>
                <a:gd name="T17" fmla="*/ 347 h 719"/>
                <a:gd name="T18" fmla="*/ 369 w 748"/>
                <a:gd name="T19" fmla="*/ 607 h 719"/>
                <a:gd name="T20" fmla="*/ 287 w 748"/>
                <a:gd name="T21" fmla="*/ 632 h 719"/>
                <a:gd name="T22" fmla="*/ 236 w 748"/>
                <a:gd name="T23" fmla="*/ 564 h 719"/>
                <a:gd name="T24" fmla="*/ 252 w 748"/>
                <a:gd name="T25" fmla="*/ 254 h 719"/>
                <a:gd name="T26" fmla="*/ 251 w 748"/>
                <a:gd name="T27" fmla="*/ 254 h 719"/>
                <a:gd name="T28" fmla="*/ 167 w 748"/>
                <a:gd name="T29" fmla="*/ 510 h 719"/>
                <a:gd name="T30" fmla="*/ 67 w 748"/>
                <a:gd name="T31" fmla="*/ 561 h 719"/>
                <a:gd name="T32" fmla="*/ 17 w 748"/>
                <a:gd name="T33" fmla="*/ 461 h 719"/>
                <a:gd name="T34" fmla="*/ 140 w 748"/>
                <a:gd name="T35" fmla="*/ 82 h 719"/>
                <a:gd name="T36" fmla="*/ 258 w 748"/>
                <a:gd name="T37" fmla="*/ 19 h 719"/>
                <a:gd name="T38" fmla="*/ 305 w 748"/>
                <a:gd name="T39" fmla="*/ 34 h 719"/>
                <a:gd name="T40" fmla="*/ 372 w 748"/>
                <a:gd name="T41" fmla="*/ 134 h 719"/>
                <a:gd name="T42" fmla="*/ 356 w 748"/>
                <a:gd name="T43" fmla="*/ 418 h 719"/>
                <a:gd name="T44" fmla="*/ 358 w 748"/>
                <a:gd name="T45" fmla="*/ 418 h 719"/>
                <a:gd name="T46" fmla="*/ 513 w 748"/>
                <a:gd name="T47" fmla="*/ 17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8" h="719">
                  <a:moveTo>
                    <a:pt x="513" y="179"/>
                  </a:moveTo>
                  <a:cubicBezTo>
                    <a:pt x="543" y="132"/>
                    <a:pt x="571" y="121"/>
                    <a:pt x="625" y="138"/>
                  </a:cubicBezTo>
                  <a:lnTo>
                    <a:pt x="672" y="154"/>
                  </a:lnTo>
                  <a:cubicBezTo>
                    <a:pt x="730" y="173"/>
                    <a:pt x="748" y="220"/>
                    <a:pt x="730" y="274"/>
                  </a:cubicBezTo>
                  <a:lnTo>
                    <a:pt x="607" y="653"/>
                  </a:lnTo>
                  <a:cubicBezTo>
                    <a:pt x="590" y="704"/>
                    <a:pt x="552" y="719"/>
                    <a:pt x="507" y="704"/>
                  </a:cubicBezTo>
                  <a:cubicBezTo>
                    <a:pt x="461" y="689"/>
                    <a:pt x="439" y="654"/>
                    <a:pt x="456" y="604"/>
                  </a:cubicBezTo>
                  <a:lnTo>
                    <a:pt x="539" y="348"/>
                  </a:lnTo>
                  <a:lnTo>
                    <a:pt x="538" y="347"/>
                  </a:lnTo>
                  <a:lnTo>
                    <a:pt x="369" y="607"/>
                  </a:lnTo>
                  <a:cubicBezTo>
                    <a:pt x="348" y="640"/>
                    <a:pt x="327" y="645"/>
                    <a:pt x="287" y="632"/>
                  </a:cubicBezTo>
                  <a:cubicBezTo>
                    <a:pt x="247" y="619"/>
                    <a:pt x="234" y="603"/>
                    <a:pt x="236" y="564"/>
                  </a:cubicBezTo>
                  <a:lnTo>
                    <a:pt x="252" y="254"/>
                  </a:lnTo>
                  <a:lnTo>
                    <a:pt x="251" y="254"/>
                  </a:lnTo>
                  <a:lnTo>
                    <a:pt x="167" y="510"/>
                  </a:lnTo>
                  <a:cubicBezTo>
                    <a:pt x="151" y="560"/>
                    <a:pt x="113" y="575"/>
                    <a:pt x="67" y="561"/>
                  </a:cubicBezTo>
                  <a:cubicBezTo>
                    <a:pt x="22" y="546"/>
                    <a:pt x="0" y="511"/>
                    <a:pt x="17" y="461"/>
                  </a:cubicBezTo>
                  <a:lnTo>
                    <a:pt x="140" y="82"/>
                  </a:lnTo>
                  <a:cubicBezTo>
                    <a:pt x="158" y="28"/>
                    <a:pt x="200" y="0"/>
                    <a:pt x="258" y="19"/>
                  </a:cubicBezTo>
                  <a:lnTo>
                    <a:pt x="305" y="34"/>
                  </a:lnTo>
                  <a:cubicBezTo>
                    <a:pt x="359" y="52"/>
                    <a:pt x="375" y="77"/>
                    <a:pt x="372" y="134"/>
                  </a:cubicBezTo>
                  <a:lnTo>
                    <a:pt x="356" y="418"/>
                  </a:lnTo>
                  <a:lnTo>
                    <a:pt x="358" y="418"/>
                  </a:lnTo>
                  <a:lnTo>
                    <a:pt x="513" y="1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3" name="Freeform 1049">
              <a:extLst>
                <a:ext uri="{FF2B5EF4-FFF2-40B4-BE49-F238E27FC236}">
                  <a16:creationId xmlns:a16="http://schemas.microsoft.com/office/drawing/2014/main" id="{26DF50F1-E515-0A3A-EA1B-53189E3B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35" y="4470401"/>
              <a:ext cx="66675" cy="119063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4" name="Freeform 1050">
              <a:extLst>
                <a:ext uri="{FF2B5EF4-FFF2-40B4-BE49-F238E27FC236}">
                  <a16:creationId xmlns:a16="http://schemas.microsoft.com/office/drawing/2014/main" id="{5E5B3437-FD3B-2647-E529-D6113279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272" y="4489451"/>
              <a:ext cx="92075" cy="134938"/>
            </a:xfrm>
            <a:custGeom>
              <a:avLst/>
              <a:gdLst>
                <a:gd name="T0" fmla="*/ 379 w 444"/>
                <a:gd name="T1" fmla="*/ 502 h 652"/>
                <a:gd name="T2" fmla="*/ 430 w 444"/>
                <a:gd name="T3" fmla="*/ 594 h 652"/>
                <a:gd name="T4" fmla="*/ 335 w 444"/>
                <a:gd name="T5" fmla="*/ 638 h 652"/>
                <a:gd name="T6" fmla="*/ 86 w 444"/>
                <a:gd name="T7" fmla="*/ 557 h 652"/>
                <a:gd name="T8" fmla="*/ 23 w 444"/>
                <a:gd name="T9" fmla="*/ 426 h 652"/>
                <a:gd name="T10" fmla="*/ 135 w 444"/>
                <a:gd name="T11" fmla="*/ 80 h 652"/>
                <a:gd name="T12" fmla="*/ 249 w 444"/>
                <a:gd name="T13" fmla="*/ 17 h 652"/>
                <a:gd name="T14" fmla="*/ 304 w 444"/>
                <a:gd name="T15" fmla="*/ 135 h 652"/>
                <a:gd name="T16" fmla="*/ 203 w 444"/>
                <a:gd name="T17" fmla="*/ 445 h 652"/>
                <a:gd name="T18" fmla="*/ 379 w 444"/>
                <a:gd name="T19" fmla="*/ 5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4" h="652">
                  <a:moveTo>
                    <a:pt x="379" y="502"/>
                  </a:moveTo>
                  <a:cubicBezTo>
                    <a:pt x="423" y="516"/>
                    <a:pt x="444" y="551"/>
                    <a:pt x="430" y="594"/>
                  </a:cubicBezTo>
                  <a:cubicBezTo>
                    <a:pt x="416" y="637"/>
                    <a:pt x="378" y="652"/>
                    <a:pt x="335" y="638"/>
                  </a:cubicBezTo>
                  <a:lnTo>
                    <a:pt x="86" y="557"/>
                  </a:lnTo>
                  <a:cubicBezTo>
                    <a:pt x="21" y="536"/>
                    <a:pt x="0" y="496"/>
                    <a:pt x="23" y="426"/>
                  </a:cubicBezTo>
                  <a:lnTo>
                    <a:pt x="135" y="80"/>
                  </a:lnTo>
                  <a:cubicBezTo>
                    <a:pt x="154" y="24"/>
                    <a:pt x="197" y="0"/>
                    <a:pt x="249" y="17"/>
                  </a:cubicBezTo>
                  <a:cubicBezTo>
                    <a:pt x="301" y="34"/>
                    <a:pt x="322" y="79"/>
                    <a:pt x="304" y="135"/>
                  </a:cubicBezTo>
                  <a:lnTo>
                    <a:pt x="203" y="445"/>
                  </a:lnTo>
                  <a:lnTo>
                    <a:pt x="379" y="5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5" name="Freeform 1051">
              <a:extLst>
                <a:ext uri="{FF2B5EF4-FFF2-40B4-BE49-F238E27FC236}">
                  <a16:creationId xmlns:a16="http://schemas.microsoft.com/office/drawing/2014/main" id="{D77BB339-FD78-82E2-2D62-6C9A846E3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85" y="4522788"/>
              <a:ext cx="125413" cy="139700"/>
            </a:xfrm>
            <a:custGeom>
              <a:avLst/>
              <a:gdLst>
                <a:gd name="T0" fmla="*/ 451 w 606"/>
                <a:gd name="T1" fmla="*/ 137 h 680"/>
                <a:gd name="T2" fmla="*/ 544 w 606"/>
                <a:gd name="T3" fmla="*/ 113 h 680"/>
                <a:gd name="T4" fmla="*/ 596 w 606"/>
                <a:gd name="T5" fmla="*/ 208 h 680"/>
                <a:gd name="T6" fmla="*/ 544 w 606"/>
                <a:gd name="T7" fmla="*/ 258 h 680"/>
                <a:gd name="T8" fmla="*/ 436 w 606"/>
                <a:gd name="T9" fmla="*/ 320 h 680"/>
                <a:gd name="T10" fmla="*/ 499 w 606"/>
                <a:gd name="T11" fmla="*/ 561 h 680"/>
                <a:gd name="T12" fmla="*/ 500 w 606"/>
                <a:gd name="T13" fmla="*/ 616 h 680"/>
                <a:gd name="T14" fmla="*/ 389 w 606"/>
                <a:gd name="T15" fmla="*/ 666 h 680"/>
                <a:gd name="T16" fmla="*/ 332 w 606"/>
                <a:gd name="T17" fmla="*/ 606 h 680"/>
                <a:gd name="T18" fmla="*/ 275 w 606"/>
                <a:gd name="T19" fmla="*/ 391 h 680"/>
                <a:gd name="T20" fmla="*/ 210 w 606"/>
                <a:gd name="T21" fmla="*/ 427 h 680"/>
                <a:gd name="T22" fmla="*/ 187 w 606"/>
                <a:gd name="T23" fmla="*/ 500 h 680"/>
                <a:gd name="T24" fmla="*/ 73 w 606"/>
                <a:gd name="T25" fmla="*/ 563 h 680"/>
                <a:gd name="T26" fmla="*/ 18 w 606"/>
                <a:gd name="T27" fmla="*/ 445 h 680"/>
                <a:gd name="T28" fmla="*/ 137 w 606"/>
                <a:gd name="T29" fmla="*/ 80 h 680"/>
                <a:gd name="T30" fmla="*/ 251 w 606"/>
                <a:gd name="T31" fmla="*/ 17 h 680"/>
                <a:gd name="T32" fmla="*/ 305 w 606"/>
                <a:gd name="T33" fmla="*/ 135 h 680"/>
                <a:gd name="T34" fmla="*/ 271 w 606"/>
                <a:gd name="T35" fmla="*/ 239 h 680"/>
                <a:gd name="T36" fmla="*/ 451 w 606"/>
                <a:gd name="T37" fmla="*/ 13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6" h="680">
                  <a:moveTo>
                    <a:pt x="451" y="137"/>
                  </a:moveTo>
                  <a:cubicBezTo>
                    <a:pt x="496" y="112"/>
                    <a:pt x="516" y="104"/>
                    <a:pt x="544" y="113"/>
                  </a:cubicBezTo>
                  <a:cubicBezTo>
                    <a:pt x="590" y="127"/>
                    <a:pt x="606" y="176"/>
                    <a:pt x="596" y="208"/>
                  </a:cubicBezTo>
                  <a:cubicBezTo>
                    <a:pt x="588" y="232"/>
                    <a:pt x="573" y="243"/>
                    <a:pt x="544" y="258"/>
                  </a:cubicBezTo>
                  <a:lnTo>
                    <a:pt x="436" y="320"/>
                  </a:lnTo>
                  <a:lnTo>
                    <a:pt x="499" y="561"/>
                  </a:lnTo>
                  <a:cubicBezTo>
                    <a:pt x="504" y="580"/>
                    <a:pt x="506" y="598"/>
                    <a:pt x="500" y="616"/>
                  </a:cubicBezTo>
                  <a:cubicBezTo>
                    <a:pt x="486" y="660"/>
                    <a:pt x="433" y="680"/>
                    <a:pt x="389" y="666"/>
                  </a:cubicBezTo>
                  <a:cubicBezTo>
                    <a:pt x="363" y="658"/>
                    <a:pt x="341" y="642"/>
                    <a:pt x="332" y="606"/>
                  </a:cubicBezTo>
                  <a:lnTo>
                    <a:pt x="275" y="391"/>
                  </a:lnTo>
                  <a:lnTo>
                    <a:pt x="210" y="427"/>
                  </a:ln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0"/>
                  </a:lnTo>
                  <a:cubicBezTo>
                    <a:pt x="155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5" y="135"/>
                  </a:cubicBezTo>
                  <a:lnTo>
                    <a:pt x="271" y="239"/>
                  </a:lnTo>
                  <a:lnTo>
                    <a:pt x="451" y="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6" name="Freeform 1052">
              <a:extLst>
                <a:ext uri="{FF2B5EF4-FFF2-40B4-BE49-F238E27FC236}">
                  <a16:creationId xmlns:a16="http://schemas.microsoft.com/office/drawing/2014/main" id="{21D0E949-AD0E-A813-1519-B77885CEA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460" y="3998913"/>
              <a:ext cx="488950" cy="338138"/>
            </a:xfrm>
            <a:custGeom>
              <a:avLst/>
              <a:gdLst>
                <a:gd name="T0" fmla="*/ 275 w 308"/>
                <a:gd name="T1" fmla="*/ 75 h 213"/>
                <a:gd name="T2" fmla="*/ 18 w 308"/>
                <a:gd name="T3" fmla="*/ 0 h 213"/>
                <a:gd name="T4" fmla="*/ 0 w 308"/>
                <a:gd name="T5" fmla="*/ 125 h 213"/>
                <a:gd name="T6" fmla="*/ 308 w 308"/>
                <a:gd name="T7" fmla="*/ 213 h 213"/>
                <a:gd name="T8" fmla="*/ 275 w 308"/>
                <a:gd name="T9" fmla="*/ 7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213">
                  <a:moveTo>
                    <a:pt x="275" y="75"/>
                  </a:moveTo>
                  <a:lnTo>
                    <a:pt x="18" y="0"/>
                  </a:lnTo>
                  <a:lnTo>
                    <a:pt x="0" y="125"/>
                  </a:lnTo>
                  <a:lnTo>
                    <a:pt x="308" y="213"/>
                  </a:lnTo>
                  <a:lnTo>
                    <a:pt x="275" y="7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7" name="Freeform 1053">
              <a:extLst>
                <a:ext uri="{FF2B5EF4-FFF2-40B4-BE49-F238E27FC236}">
                  <a16:creationId xmlns:a16="http://schemas.microsoft.com/office/drawing/2014/main" id="{CF2BBB85-ED8E-6649-534D-5A1964421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22" y="4597401"/>
              <a:ext cx="411163" cy="155575"/>
            </a:xfrm>
            <a:custGeom>
              <a:avLst/>
              <a:gdLst>
                <a:gd name="T0" fmla="*/ 1985 w 2000"/>
                <a:gd name="T1" fmla="*/ 677 h 750"/>
                <a:gd name="T2" fmla="*/ 1874 w 2000"/>
                <a:gd name="T3" fmla="*/ 736 h 750"/>
                <a:gd name="T4" fmla="*/ 73 w 2000"/>
                <a:gd name="T5" fmla="*/ 184 h 750"/>
                <a:gd name="T6" fmla="*/ 15 w 2000"/>
                <a:gd name="T7" fmla="*/ 73 h 750"/>
                <a:gd name="T8" fmla="*/ 126 w 2000"/>
                <a:gd name="T9" fmla="*/ 14 h 750"/>
                <a:gd name="T10" fmla="*/ 1926 w 2000"/>
                <a:gd name="T11" fmla="*/ 566 h 750"/>
                <a:gd name="T12" fmla="*/ 1985 w 2000"/>
                <a:gd name="T13" fmla="*/ 677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0" h="750">
                  <a:moveTo>
                    <a:pt x="1985" y="677"/>
                  </a:moveTo>
                  <a:cubicBezTo>
                    <a:pt x="1971" y="724"/>
                    <a:pt x="1921" y="750"/>
                    <a:pt x="1874" y="736"/>
                  </a:cubicBezTo>
                  <a:lnTo>
                    <a:pt x="73" y="184"/>
                  </a:lnTo>
                  <a:cubicBezTo>
                    <a:pt x="27" y="170"/>
                    <a:pt x="0" y="120"/>
                    <a:pt x="15" y="73"/>
                  </a:cubicBezTo>
                  <a:cubicBezTo>
                    <a:pt x="29" y="26"/>
                    <a:pt x="79" y="0"/>
                    <a:pt x="126" y="14"/>
                  </a:cubicBezTo>
                  <a:lnTo>
                    <a:pt x="1926" y="566"/>
                  </a:lnTo>
                  <a:cubicBezTo>
                    <a:pt x="1973" y="580"/>
                    <a:pt x="2000" y="630"/>
                    <a:pt x="1985" y="6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8" name="Freeform 1054">
              <a:extLst>
                <a:ext uri="{FF2B5EF4-FFF2-40B4-BE49-F238E27FC236}">
                  <a16:creationId xmlns:a16="http://schemas.microsoft.com/office/drawing/2014/main" id="{83CE4941-5A49-E435-F2FE-3549AD3CA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10" y="4394201"/>
              <a:ext cx="90488" cy="79375"/>
            </a:xfrm>
            <a:custGeom>
              <a:avLst/>
              <a:gdLst>
                <a:gd name="T0" fmla="*/ 331 w 446"/>
                <a:gd name="T1" fmla="*/ 0 h 380"/>
                <a:gd name="T2" fmla="*/ 264 w 446"/>
                <a:gd name="T3" fmla="*/ 336 h 380"/>
                <a:gd name="T4" fmla="*/ 334 w 446"/>
                <a:gd name="T5" fmla="*/ 19 h 380"/>
                <a:gd name="T6" fmla="*/ 331 w 446"/>
                <a:gd name="T7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6" h="380">
                  <a:moveTo>
                    <a:pt x="331" y="0"/>
                  </a:moveTo>
                  <a:cubicBezTo>
                    <a:pt x="261" y="86"/>
                    <a:pt x="0" y="272"/>
                    <a:pt x="264" y="336"/>
                  </a:cubicBezTo>
                  <a:cubicBezTo>
                    <a:pt x="446" y="380"/>
                    <a:pt x="379" y="98"/>
                    <a:pt x="334" y="19"/>
                  </a:cubicBezTo>
                  <a:lnTo>
                    <a:pt x="33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9" name="Freeform 1055">
              <a:extLst>
                <a:ext uri="{FF2B5EF4-FFF2-40B4-BE49-F238E27FC236}">
                  <a16:creationId xmlns:a16="http://schemas.microsoft.com/office/drawing/2014/main" id="{282FB0B3-173A-0C65-BA77-A791DDD6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885" y="4856163"/>
              <a:ext cx="315913" cy="347663"/>
            </a:xfrm>
            <a:custGeom>
              <a:avLst/>
              <a:gdLst>
                <a:gd name="T0" fmla="*/ 1532 w 1535"/>
                <a:gd name="T1" fmla="*/ 1429 h 1686"/>
                <a:gd name="T2" fmla="*/ 1532 w 1535"/>
                <a:gd name="T3" fmla="*/ 1431 h 1686"/>
                <a:gd name="T4" fmla="*/ 1440 w 1535"/>
                <a:gd name="T5" fmla="*/ 1262 h 1686"/>
                <a:gd name="T6" fmla="*/ 1416 w 1535"/>
                <a:gd name="T7" fmla="*/ 1226 h 1686"/>
                <a:gd name="T8" fmla="*/ 1349 w 1535"/>
                <a:gd name="T9" fmla="*/ 1133 h 1686"/>
                <a:gd name="T10" fmla="*/ 1300 w 1535"/>
                <a:gd name="T11" fmla="*/ 1059 h 1686"/>
                <a:gd name="T12" fmla="*/ 1300 w 1535"/>
                <a:gd name="T13" fmla="*/ 1022 h 1686"/>
                <a:gd name="T14" fmla="*/ 1034 w 1535"/>
                <a:gd name="T15" fmla="*/ 810 h 1686"/>
                <a:gd name="T16" fmla="*/ 594 w 1535"/>
                <a:gd name="T17" fmla="*/ 643 h 1686"/>
                <a:gd name="T18" fmla="*/ 625 w 1535"/>
                <a:gd name="T19" fmla="*/ 496 h 1686"/>
                <a:gd name="T20" fmla="*/ 724 w 1535"/>
                <a:gd name="T21" fmla="*/ 447 h 1686"/>
                <a:gd name="T22" fmla="*/ 810 w 1535"/>
                <a:gd name="T23" fmla="*/ 208 h 1686"/>
                <a:gd name="T24" fmla="*/ 611 w 1535"/>
                <a:gd name="T25" fmla="*/ 316 h 1686"/>
                <a:gd name="T26" fmla="*/ 461 w 1535"/>
                <a:gd name="T27" fmla="*/ 194 h 1686"/>
                <a:gd name="T28" fmla="*/ 288 w 1535"/>
                <a:gd name="T29" fmla="*/ 187 h 1686"/>
                <a:gd name="T30" fmla="*/ 195 w 1535"/>
                <a:gd name="T31" fmla="*/ 0 h 1686"/>
                <a:gd name="T32" fmla="*/ 167 w 1535"/>
                <a:gd name="T33" fmla="*/ 311 h 1686"/>
                <a:gd name="T34" fmla="*/ 124 w 1535"/>
                <a:gd name="T35" fmla="*/ 728 h 1686"/>
                <a:gd name="T36" fmla="*/ 265 w 1535"/>
                <a:gd name="T37" fmla="*/ 790 h 1686"/>
                <a:gd name="T38" fmla="*/ 132 w 1535"/>
                <a:gd name="T39" fmla="*/ 1361 h 1686"/>
                <a:gd name="T40" fmla="*/ 320 w 1535"/>
                <a:gd name="T41" fmla="*/ 1434 h 1686"/>
                <a:gd name="T42" fmla="*/ 447 w 1535"/>
                <a:gd name="T43" fmla="*/ 1146 h 1686"/>
                <a:gd name="T44" fmla="*/ 981 w 1535"/>
                <a:gd name="T45" fmla="*/ 1346 h 1686"/>
                <a:gd name="T46" fmla="*/ 911 w 1535"/>
                <a:gd name="T47" fmla="*/ 1620 h 1686"/>
                <a:gd name="T48" fmla="*/ 1111 w 1535"/>
                <a:gd name="T49" fmla="*/ 1682 h 1686"/>
                <a:gd name="T50" fmla="*/ 1285 w 1535"/>
                <a:gd name="T51" fmla="*/ 1146 h 1686"/>
                <a:gd name="T52" fmla="*/ 1401 w 1535"/>
                <a:gd name="T53" fmla="*/ 1287 h 1686"/>
                <a:gd name="T54" fmla="*/ 1406 w 1535"/>
                <a:gd name="T55" fmla="*/ 1355 h 1686"/>
                <a:gd name="T56" fmla="*/ 1503 w 1535"/>
                <a:gd name="T57" fmla="*/ 1411 h 1686"/>
                <a:gd name="T58" fmla="*/ 1535 w 1535"/>
                <a:gd name="T59" fmla="*/ 1437 h 1686"/>
                <a:gd name="T60" fmla="*/ 1532 w 1535"/>
                <a:gd name="T61" fmla="*/ 1429 h 1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35" h="1686">
                  <a:moveTo>
                    <a:pt x="1532" y="1429"/>
                  </a:moveTo>
                  <a:lnTo>
                    <a:pt x="1532" y="1431"/>
                  </a:lnTo>
                  <a:cubicBezTo>
                    <a:pt x="1502" y="1391"/>
                    <a:pt x="1532" y="1236"/>
                    <a:pt x="1440" y="1262"/>
                  </a:cubicBezTo>
                  <a:cubicBezTo>
                    <a:pt x="1429" y="1245"/>
                    <a:pt x="1419" y="1231"/>
                    <a:pt x="1416" y="1226"/>
                  </a:cubicBezTo>
                  <a:cubicBezTo>
                    <a:pt x="1396" y="1194"/>
                    <a:pt x="1373" y="1164"/>
                    <a:pt x="1349" y="1133"/>
                  </a:cubicBezTo>
                  <a:cubicBezTo>
                    <a:pt x="1331" y="1111"/>
                    <a:pt x="1317" y="1083"/>
                    <a:pt x="1300" y="1059"/>
                  </a:cubicBezTo>
                  <a:cubicBezTo>
                    <a:pt x="1302" y="1044"/>
                    <a:pt x="1302" y="1031"/>
                    <a:pt x="1300" y="1022"/>
                  </a:cubicBezTo>
                  <a:cubicBezTo>
                    <a:pt x="1281" y="892"/>
                    <a:pt x="1151" y="837"/>
                    <a:pt x="1034" y="810"/>
                  </a:cubicBezTo>
                  <a:cubicBezTo>
                    <a:pt x="924" y="785"/>
                    <a:pt x="585" y="671"/>
                    <a:pt x="594" y="643"/>
                  </a:cubicBezTo>
                  <a:cubicBezTo>
                    <a:pt x="608" y="598"/>
                    <a:pt x="619" y="548"/>
                    <a:pt x="625" y="496"/>
                  </a:cubicBezTo>
                  <a:cubicBezTo>
                    <a:pt x="659" y="489"/>
                    <a:pt x="692" y="474"/>
                    <a:pt x="724" y="447"/>
                  </a:cubicBezTo>
                  <a:cubicBezTo>
                    <a:pt x="783" y="400"/>
                    <a:pt x="859" y="281"/>
                    <a:pt x="810" y="208"/>
                  </a:cubicBezTo>
                  <a:cubicBezTo>
                    <a:pt x="768" y="281"/>
                    <a:pt x="694" y="313"/>
                    <a:pt x="611" y="316"/>
                  </a:cubicBezTo>
                  <a:cubicBezTo>
                    <a:pt x="591" y="257"/>
                    <a:pt x="529" y="209"/>
                    <a:pt x="461" y="194"/>
                  </a:cubicBezTo>
                  <a:cubicBezTo>
                    <a:pt x="402" y="180"/>
                    <a:pt x="340" y="164"/>
                    <a:pt x="288" y="187"/>
                  </a:cubicBezTo>
                  <a:cubicBezTo>
                    <a:pt x="217" y="130"/>
                    <a:pt x="194" y="82"/>
                    <a:pt x="195" y="0"/>
                  </a:cubicBezTo>
                  <a:cubicBezTo>
                    <a:pt x="117" y="71"/>
                    <a:pt x="83" y="249"/>
                    <a:pt x="167" y="311"/>
                  </a:cubicBezTo>
                  <a:cubicBezTo>
                    <a:pt x="95" y="482"/>
                    <a:pt x="0" y="653"/>
                    <a:pt x="124" y="728"/>
                  </a:cubicBezTo>
                  <a:cubicBezTo>
                    <a:pt x="214" y="782"/>
                    <a:pt x="265" y="790"/>
                    <a:pt x="265" y="790"/>
                  </a:cubicBezTo>
                  <a:cubicBezTo>
                    <a:pt x="260" y="845"/>
                    <a:pt x="126" y="1314"/>
                    <a:pt x="132" y="1361"/>
                  </a:cubicBezTo>
                  <a:cubicBezTo>
                    <a:pt x="137" y="1406"/>
                    <a:pt x="263" y="1449"/>
                    <a:pt x="320" y="1434"/>
                  </a:cubicBezTo>
                  <a:cubicBezTo>
                    <a:pt x="367" y="1420"/>
                    <a:pt x="410" y="1127"/>
                    <a:pt x="447" y="1146"/>
                  </a:cubicBezTo>
                  <a:cubicBezTo>
                    <a:pt x="547" y="1198"/>
                    <a:pt x="930" y="1296"/>
                    <a:pt x="981" y="1346"/>
                  </a:cubicBezTo>
                  <a:cubicBezTo>
                    <a:pt x="997" y="1361"/>
                    <a:pt x="911" y="1585"/>
                    <a:pt x="911" y="1620"/>
                  </a:cubicBezTo>
                  <a:cubicBezTo>
                    <a:pt x="953" y="1650"/>
                    <a:pt x="1059" y="1686"/>
                    <a:pt x="1111" y="1682"/>
                  </a:cubicBezTo>
                  <a:cubicBezTo>
                    <a:pt x="1144" y="1597"/>
                    <a:pt x="1245" y="1319"/>
                    <a:pt x="1285" y="1146"/>
                  </a:cubicBezTo>
                  <a:cubicBezTo>
                    <a:pt x="1317" y="1198"/>
                    <a:pt x="1365" y="1252"/>
                    <a:pt x="1401" y="1287"/>
                  </a:cubicBezTo>
                  <a:cubicBezTo>
                    <a:pt x="1387" y="1307"/>
                    <a:pt x="1389" y="1335"/>
                    <a:pt x="1406" y="1355"/>
                  </a:cubicBezTo>
                  <a:cubicBezTo>
                    <a:pt x="1431" y="1386"/>
                    <a:pt x="1472" y="1392"/>
                    <a:pt x="1503" y="1411"/>
                  </a:cubicBezTo>
                  <a:cubicBezTo>
                    <a:pt x="1514" y="1418"/>
                    <a:pt x="1525" y="1428"/>
                    <a:pt x="1535" y="1437"/>
                  </a:cubicBezTo>
                  <a:cubicBezTo>
                    <a:pt x="1535" y="1434"/>
                    <a:pt x="1534" y="1432"/>
                    <a:pt x="1532" y="14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0" name="Freeform 1059">
              <a:extLst>
                <a:ext uri="{FF2B5EF4-FFF2-40B4-BE49-F238E27FC236}">
                  <a16:creationId xmlns:a16="http://schemas.microsoft.com/office/drawing/2014/main" id="{39B8C26E-E287-A351-E5E3-5F37F211A0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8122" y="386238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6 w 443"/>
                <a:gd name="T3" fmla="*/ 450 h 632"/>
                <a:gd name="T4" fmla="*/ 103 w 443"/>
                <a:gd name="T5" fmla="*/ 471 h 632"/>
                <a:gd name="T6" fmla="*/ 119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3 w 443"/>
                <a:gd name="T13" fmla="*/ 521 h 632"/>
                <a:gd name="T14" fmla="*/ 279 w 443"/>
                <a:gd name="T15" fmla="*/ 473 h 632"/>
                <a:gd name="T16" fmla="*/ 321 w 443"/>
                <a:gd name="T17" fmla="*/ 399 h 632"/>
                <a:gd name="T18" fmla="*/ 340 w 443"/>
                <a:gd name="T19" fmla="*/ 318 h 632"/>
                <a:gd name="T20" fmla="*/ 341 w 443"/>
                <a:gd name="T21" fmla="*/ 244 h 632"/>
                <a:gd name="T22" fmla="*/ 336 w 443"/>
                <a:gd name="T23" fmla="*/ 207 h 632"/>
                <a:gd name="T24" fmla="*/ 328 w 443"/>
                <a:gd name="T25" fmla="*/ 176 h 632"/>
                <a:gd name="T26" fmla="*/ 313 w 443"/>
                <a:gd name="T27" fmla="*/ 152 h 632"/>
                <a:gd name="T28" fmla="*/ 291 w 443"/>
                <a:gd name="T29" fmla="*/ 131 h 632"/>
                <a:gd name="T30" fmla="*/ 274 w 443"/>
                <a:gd name="T31" fmla="*/ 116 h 632"/>
                <a:gd name="T32" fmla="*/ 258 w 443"/>
                <a:gd name="T33" fmla="*/ 100 h 632"/>
                <a:gd name="T34" fmla="*/ 255 w 443"/>
                <a:gd name="T35" fmla="*/ 116 h 632"/>
                <a:gd name="T36" fmla="*/ 244 w 443"/>
                <a:gd name="T37" fmla="*/ 132 h 632"/>
                <a:gd name="T38" fmla="*/ 222 w 443"/>
                <a:gd name="T39" fmla="*/ 150 h 632"/>
                <a:gd name="T40" fmla="*/ 182 w 443"/>
                <a:gd name="T41" fmla="*/ 172 h 632"/>
                <a:gd name="T42" fmla="*/ 154 w 443"/>
                <a:gd name="T43" fmla="*/ 203 h 632"/>
                <a:gd name="T44" fmla="*/ 130 w 443"/>
                <a:gd name="T45" fmla="*/ 244 h 632"/>
                <a:gd name="T46" fmla="*/ 111 w 443"/>
                <a:gd name="T47" fmla="*/ 292 h 632"/>
                <a:gd name="T48" fmla="*/ 98 w 443"/>
                <a:gd name="T49" fmla="*/ 340 h 632"/>
                <a:gd name="T50" fmla="*/ 92 w 443"/>
                <a:gd name="T51" fmla="*/ 387 h 632"/>
                <a:gd name="T52" fmla="*/ 92 w 443"/>
                <a:gd name="T53" fmla="*/ 426 h 632"/>
                <a:gd name="T54" fmla="*/ 3 w 443"/>
                <a:gd name="T55" fmla="*/ 452 h 632"/>
                <a:gd name="T56" fmla="*/ 1 w 443"/>
                <a:gd name="T57" fmla="*/ 376 h 632"/>
                <a:gd name="T58" fmla="*/ 17 w 443"/>
                <a:gd name="T59" fmla="*/ 287 h 632"/>
                <a:gd name="T60" fmla="*/ 53 w 443"/>
                <a:gd name="T61" fmla="*/ 191 h 632"/>
                <a:gd name="T62" fmla="*/ 114 w 443"/>
                <a:gd name="T63" fmla="*/ 93 h 632"/>
                <a:gd name="T64" fmla="*/ 135 w 443"/>
                <a:gd name="T65" fmla="*/ 74 h 632"/>
                <a:gd name="T66" fmla="*/ 165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5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7 w 443"/>
                <a:gd name="T79" fmla="*/ 107 h 632"/>
                <a:gd name="T80" fmla="*/ 422 w 443"/>
                <a:gd name="T81" fmla="*/ 138 h 632"/>
                <a:gd name="T82" fmla="*/ 441 w 443"/>
                <a:gd name="T83" fmla="*/ 227 h 632"/>
                <a:gd name="T84" fmla="*/ 435 w 443"/>
                <a:gd name="T85" fmla="*/ 324 h 632"/>
                <a:gd name="T86" fmla="*/ 407 w 443"/>
                <a:gd name="T87" fmla="*/ 424 h 632"/>
                <a:gd name="T88" fmla="*/ 357 w 443"/>
                <a:gd name="T89" fmla="*/ 520 h 632"/>
                <a:gd name="T90" fmla="*/ 307 w 443"/>
                <a:gd name="T91" fmla="*/ 575 h 632"/>
                <a:gd name="T92" fmla="*/ 235 w 443"/>
                <a:gd name="T93" fmla="*/ 616 h 632"/>
                <a:gd name="T94" fmla="*/ 161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3 w 443"/>
                <a:gd name="T103" fmla="*/ 45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4" y="443"/>
                    <a:pt x="96" y="450"/>
                  </a:cubicBezTo>
                  <a:cubicBezTo>
                    <a:pt x="98" y="458"/>
                    <a:pt x="100" y="465"/>
                    <a:pt x="103" y="471"/>
                  </a:cubicBezTo>
                  <a:cubicBezTo>
                    <a:pt x="107" y="483"/>
                    <a:pt x="113" y="493"/>
                    <a:pt x="119" y="502"/>
                  </a:cubicBezTo>
                  <a:cubicBezTo>
                    <a:pt x="126" y="510"/>
                    <a:pt x="134" y="517"/>
                    <a:pt x="144" y="522"/>
                  </a:cubicBezTo>
                  <a:cubicBezTo>
                    <a:pt x="153" y="526"/>
                    <a:pt x="163" y="529"/>
                    <a:pt x="175" y="529"/>
                  </a:cubicBezTo>
                  <a:cubicBezTo>
                    <a:pt x="186" y="529"/>
                    <a:pt x="199" y="526"/>
                    <a:pt x="213" y="521"/>
                  </a:cubicBezTo>
                  <a:cubicBezTo>
                    <a:pt x="239" y="511"/>
                    <a:pt x="262" y="495"/>
                    <a:pt x="279" y="473"/>
                  </a:cubicBezTo>
                  <a:cubicBezTo>
                    <a:pt x="297" y="451"/>
                    <a:pt x="310" y="426"/>
                    <a:pt x="321" y="399"/>
                  </a:cubicBezTo>
                  <a:cubicBezTo>
                    <a:pt x="330" y="373"/>
                    <a:pt x="337" y="345"/>
                    <a:pt x="340" y="318"/>
                  </a:cubicBezTo>
                  <a:cubicBezTo>
                    <a:pt x="343" y="290"/>
                    <a:pt x="344" y="265"/>
                    <a:pt x="341" y="244"/>
                  </a:cubicBezTo>
                  <a:cubicBezTo>
                    <a:pt x="339" y="231"/>
                    <a:pt x="338" y="218"/>
                    <a:pt x="336" y="207"/>
                  </a:cubicBezTo>
                  <a:cubicBezTo>
                    <a:pt x="334" y="195"/>
                    <a:pt x="331" y="185"/>
                    <a:pt x="328" y="176"/>
                  </a:cubicBezTo>
                  <a:cubicBezTo>
                    <a:pt x="324" y="167"/>
                    <a:pt x="320" y="159"/>
                    <a:pt x="313" y="152"/>
                  </a:cubicBezTo>
                  <a:cubicBezTo>
                    <a:pt x="307" y="146"/>
                    <a:pt x="299" y="139"/>
                    <a:pt x="291" y="131"/>
                  </a:cubicBezTo>
                  <a:cubicBezTo>
                    <a:pt x="285" y="126"/>
                    <a:pt x="280" y="121"/>
                    <a:pt x="274" y="116"/>
                  </a:cubicBezTo>
                  <a:cubicBezTo>
                    <a:pt x="269" y="111"/>
                    <a:pt x="263" y="106"/>
                    <a:pt x="258" y="100"/>
                  </a:cubicBezTo>
                  <a:cubicBezTo>
                    <a:pt x="258" y="106"/>
                    <a:pt x="256" y="112"/>
                    <a:pt x="255" y="116"/>
                  </a:cubicBezTo>
                  <a:cubicBezTo>
                    <a:pt x="253" y="121"/>
                    <a:pt x="250" y="126"/>
                    <a:pt x="244" y="132"/>
                  </a:cubicBezTo>
                  <a:cubicBezTo>
                    <a:pt x="239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2" y="172"/>
                  </a:cubicBezTo>
                  <a:cubicBezTo>
                    <a:pt x="172" y="180"/>
                    <a:pt x="163" y="191"/>
                    <a:pt x="154" y="203"/>
                  </a:cubicBezTo>
                  <a:cubicBezTo>
                    <a:pt x="145" y="215"/>
                    <a:pt x="137" y="229"/>
                    <a:pt x="130" y="244"/>
                  </a:cubicBezTo>
                  <a:cubicBezTo>
                    <a:pt x="123" y="259"/>
                    <a:pt x="117" y="275"/>
                    <a:pt x="111" y="292"/>
                  </a:cubicBezTo>
                  <a:cubicBezTo>
                    <a:pt x="106" y="308"/>
                    <a:pt x="102" y="324"/>
                    <a:pt x="98" y="340"/>
                  </a:cubicBezTo>
                  <a:cubicBezTo>
                    <a:pt x="95" y="356"/>
                    <a:pt x="93" y="372"/>
                    <a:pt x="92" y="387"/>
                  </a:cubicBezTo>
                  <a:cubicBezTo>
                    <a:pt x="90" y="402"/>
                    <a:pt x="90" y="415"/>
                    <a:pt x="92" y="426"/>
                  </a:cubicBezTo>
                  <a:close/>
                  <a:moveTo>
                    <a:pt x="3" y="452"/>
                  </a:moveTo>
                  <a:cubicBezTo>
                    <a:pt x="0" y="429"/>
                    <a:pt x="0" y="404"/>
                    <a:pt x="1" y="376"/>
                  </a:cubicBezTo>
                  <a:cubicBezTo>
                    <a:pt x="3" y="348"/>
                    <a:pt x="8" y="318"/>
                    <a:pt x="17" y="287"/>
                  </a:cubicBezTo>
                  <a:cubicBezTo>
                    <a:pt x="25" y="256"/>
                    <a:pt x="37" y="224"/>
                    <a:pt x="53" y="191"/>
                  </a:cubicBezTo>
                  <a:cubicBezTo>
                    <a:pt x="69" y="159"/>
                    <a:pt x="90" y="126"/>
                    <a:pt x="114" y="93"/>
                  </a:cubicBezTo>
                  <a:cubicBezTo>
                    <a:pt x="119" y="88"/>
                    <a:pt x="125" y="82"/>
                    <a:pt x="135" y="74"/>
                  </a:cubicBezTo>
                  <a:cubicBezTo>
                    <a:pt x="144" y="66"/>
                    <a:pt x="154" y="60"/>
                    <a:pt x="165" y="55"/>
                  </a:cubicBezTo>
                  <a:cubicBezTo>
                    <a:pt x="173" y="35"/>
                    <a:pt x="189" y="21"/>
                    <a:pt x="212" y="12"/>
                  </a:cubicBezTo>
                  <a:cubicBezTo>
                    <a:pt x="239" y="2"/>
                    <a:pt x="264" y="0"/>
                    <a:pt x="288" y="7"/>
                  </a:cubicBezTo>
                  <a:cubicBezTo>
                    <a:pt x="312" y="13"/>
                    <a:pt x="334" y="26"/>
                    <a:pt x="355" y="45"/>
                  </a:cubicBezTo>
                  <a:cubicBezTo>
                    <a:pt x="362" y="51"/>
                    <a:pt x="369" y="57"/>
                    <a:pt x="375" y="63"/>
                  </a:cubicBezTo>
                  <a:cubicBezTo>
                    <a:pt x="381" y="69"/>
                    <a:pt x="386" y="76"/>
                    <a:pt x="392" y="83"/>
                  </a:cubicBezTo>
                  <a:cubicBezTo>
                    <a:pt x="397" y="90"/>
                    <a:pt x="402" y="98"/>
                    <a:pt x="407" y="107"/>
                  </a:cubicBezTo>
                  <a:cubicBezTo>
                    <a:pt x="412" y="116"/>
                    <a:pt x="417" y="126"/>
                    <a:pt x="422" y="138"/>
                  </a:cubicBezTo>
                  <a:cubicBezTo>
                    <a:pt x="432" y="166"/>
                    <a:pt x="438" y="195"/>
                    <a:pt x="441" y="227"/>
                  </a:cubicBezTo>
                  <a:cubicBezTo>
                    <a:pt x="443" y="259"/>
                    <a:pt x="441" y="291"/>
                    <a:pt x="435" y="324"/>
                  </a:cubicBezTo>
                  <a:cubicBezTo>
                    <a:pt x="430" y="357"/>
                    <a:pt x="420" y="391"/>
                    <a:pt x="407" y="424"/>
                  </a:cubicBezTo>
                  <a:cubicBezTo>
                    <a:pt x="394" y="458"/>
                    <a:pt x="377" y="490"/>
                    <a:pt x="357" y="520"/>
                  </a:cubicBezTo>
                  <a:cubicBezTo>
                    <a:pt x="344" y="541"/>
                    <a:pt x="327" y="559"/>
                    <a:pt x="307" y="575"/>
                  </a:cubicBezTo>
                  <a:cubicBezTo>
                    <a:pt x="287" y="592"/>
                    <a:pt x="263" y="605"/>
                    <a:pt x="235" y="616"/>
                  </a:cubicBezTo>
                  <a:cubicBezTo>
                    <a:pt x="208" y="626"/>
                    <a:pt x="184" y="631"/>
                    <a:pt x="161" y="632"/>
                  </a:cubicBezTo>
                  <a:cubicBezTo>
                    <a:pt x="139" y="632"/>
                    <a:pt x="119" y="628"/>
                    <a:pt x="101" y="620"/>
                  </a:cubicBezTo>
                  <a:cubicBezTo>
                    <a:pt x="83" y="612"/>
                    <a:pt x="67" y="600"/>
                    <a:pt x="54" y="584"/>
                  </a:cubicBezTo>
                  <a:cubicBezTo>
                    <a:pt x="40" y="568"/>
                    <a:pt x="29" y="549"/>
                    <a:pt x="21" y="526"/>
                  </a:cubicBezTo>
                  <a:cubicBezTo>
                    <a:pt x="12" y="504"/>
                    <a:pt x="6" y="480"/>
                    <a:pt x="3" y="452"/>
                  </a:cubicBez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1" name="Freeform 1060">
              <a:extLst>
                <a:ext uri="{FF2B5EF4-FFF2-40B4-BE49-F238E27FC236}">
                  <a16:creationId xmlns:a16="http://schemas.microsoft.com/office/drawing/2014/main" id="{A210FECA-4EE4-6B25-4386-22CF69FF6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010" y="381793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2" name="Freeform 1061">
              <a:extLst>
                <a:ext uri="{FF2B5EF4-FFF2-40B4-BE49-F238E27FC236}">
                  <a16:creationId xmlns:a16="http://schemas.microsoft.com/office/drawing/2014/main" id="{D1DF254B-3F04-170C-A74A-C6E2AA29A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35" y="3733801"/>
              <a:ext cx="100013" cy="173038"/>
            </a:xfrm>
            <a:custGeom>
              <a:avLst/>
              <a:gdLst>
                <a:gd name="T0" fmla="*/ 201 w 489"/>
                <a:gd name="T1" fmla="*/ 529 h 842"/>
                <a:gd name="T2" fmla="*/ 160 w 489"/>
                <a:gd name="T3" fmla="*/ 574 h 842"/>
                <a:gd name="T4" fmla="*/ 168 w 489"/>
                <a:gd name="T5" fmla="*/ 799 h 842"/>
                <a:gd name="T6" fmla="*/ 144 w 489"/>
                <a:gd name="T7" fmla="*/ 834 h 842"/>
                <a:gd name="T8" fmla="*/ 80 w 489"/>
                <a:gd name="T9" fmla="*/ 811 h 842"/>
                <a:gd name="T10" fmla="*/ 72 w 489"/>
                <a:gd name="T11" fmla="*/ 777 h 842"/>
                <a:gd name="T12" fmla="*/ 66 w 489"/>
                <a:gd name="T13" fmla="*/ 729 h 842"/>
                <a:gd name="T14" fmla="*/ 55 w 489"/>
                <a:gd name="T15" fmla="*/ 626 h 842"/>
                <a:gd name="T16" fmla="*/ 44 w 489"/>
                <a:gd name="T17" fmla="*/ 512 h 842"/>
                <a:gd name="T18" fmla="*/ 26 w 489"/>
                <a:gd name="T19" fmla="*/ 303 h 842"/>
                <a:gd name="T20" fmla="*/ 6 w 489"/>
                <a:gd name="T21" fmla="*/ 97 h 842"/>
                <a:gd name="T22" fmla="*/ 10 w 489"/>
                <a:gd name="T23" fmla="*/ 19 h 842"/>
                <a:gd name="T24" fmla="*/ 52 w 489"/>
                <a:gd name="T25" fmla="*/ 1 h 842"/>
                <a:gd name="T26" fmla="*/ 91 w 489"/>
                <a:gd name="T27" fmla="*/ 8 h 842"/>
                <a:gd name="T28" fmla="*/ 105 w 489"/>
                <a:gd name="T29" fmla="*/ 41 h 842"/>
                <a:gd name="T30" fmla="*/ 135 w 489"/>
                <a:gd name="T31" fmla="*/ 470 h 842"/>
                <a:gd name="T32" fmla="*/ 182 w 489"/>
                <a:gd name="T33" fmla="*/ 398 h 842"/>
                <a:gd name="T34" fmla="*/ 237 w 489"/>
                <a:gd name="T35" fmla="*/ 297 h 842"/>
                <a:gd name="T36" fmla="*/ 262 w 489"/>
                <a:gd name="T37" fmla="*/ 238 h 842"/>
                <a:gd name="T38" fmla="*/ 279 w 489"/>
                <a:gd name="T39" fmla="*/ 196 h 842"/>
                <a:gd name="T40" fmla="*/ 314 w 489"/>
                <a:gd name="T41" fmla="*/ 152 h 842"/>
                <a:gd name="T42" fmla="*/ 356 w 489"/>
                <a:gd name="T43" fmla="*/ 151 h 842"/>
                <a:gd name="T44" fmla="*/ 380 w 489"/>
                <a:gd name="T45" fmla="*/ 171 h 842"/>
                <a:gd name="T46" fmla="*/ 380 w 489"/>
                <a:gd name="T47" fmla="*/ 210 h 842"/>
                <a:gd name="T48" fmla="*/ 370 w 489"/>
                <a:gd name="T49" fmla="*/ 244 h 842"/>
                <a:gd name="T50" fmla="*/ 323 w 489"/>
                <a:gd name="T51" fmla="*/ 327 h 842"/>
                <a:gd name="T52" fmla="*/ 268 w 489"/>
                <a:gd name="T53" fmla="*/ 417 h 842"/>
                <a:gd name="T54" fmla="*/ 400 w 489"/>
                <a:gd name="T55" fmla="*/ 500 h 842"/>
                <a:gd name="T56" fmla="*/ 482 w 489"/>
                <a:gd name="T57" fmla="*/ 650 h 842"/>
                <a:gd name="T58" fmla="*/ 488 w 489"/>
                <a:gd name="T59" fmla="*/ 673 h 842"/>
                <a:gd name="T60" fmla="*/ 484 w 489"/>
                <a:gd name="T61" fmla="*/ 710 h 842"/>
                <a:gd name="T62" fmla="*/ 453 w 489"/>
                <a:gd name="T63" fmla="*/ 735 h 842"/>
                <a:gd name="T64" fmla="*/ 413 w 489"/>
                <a:gd name="T65" fmla="*/ 733 h 842"/>
                <a:gd name="T66" fmla="*/ 390 w 489"/>
                <a:gd name="T67" fmla="*/ 705 h 842"/>
                <a:gd name="T68" fmla="*/ 341 w 489"/>
                <a:gd name="T69" fmla="*/ 601 h 842"/>
                <a:gd name="T70" fmla="*/ 273 w 489"/>
                <a:gd name="T71" fmla="*/ 525 h 842"/>
                <a:gd name="T72" fmla="*/ 226 w 489"/>
                <a:gd name="T73" fmla="*/ 513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9" h="842">
                  <a:moveTo>
                    <a:pt x="222" y="515"/>
                  </a:moveTo>
                  <a:cubicBezTo>
                    <a:pt x="215" y="517"/>
                    <a:pt x="208" y="522"/>
                    <a:pt x="201" y="529"/>
                  </a:cubicBezTo>
                  <a:cubicBezTo>
                    <a:pt x="193" y="535"/>
                    <a:pt x="186" y="543"/>
                    <a:pt x="179" y="550"/>
                  </a:cubicBezTo>
                  <a:cubicBezTo>
                    <a:pt x="172" y="558"/>
                    <a:pt x="166" y="566"/>
                    <a:pt x="160" y="574"/>
                  </a:cubicBezTo>
                  <a:cubicBezTo>
                    <a:pt x="153" y="582"/>
                    <a:pt x="148" y="588"/>
                    <a:pt x="143" y="593"/>
                  </a:cubicBezTo>
                  <a:lnTo>
                    <a:pt x="168" y="799"/>
                  </a:lnTo>
                  <a:cubicBezTo>
                    <a:pt x="169" y="807"/>
                    <a:pt x="166" y="814"/>
                    <a:pt x="161" y="820"/>
                  </a:cubicBezTo>
                  <a:cubicBezTo>
                    <a:pt x="155" y="827"/>
                    <a:pt x="150" y="831"/>
                    <a:pt x="144" y="834"/>
                  </a:cubicBezTo>
                  <a:cubicBezTo>
                    <a:pt x="125" y="841"/>
                    <a:pt x="111" y="842"/>
                    <a:pt x="101" y="837"/>
                  </a:cubicBezTo>
                  <a:cubicBezTo>
                    <a:pt x="92" y="832"/>
                    <a:pt x="85" y="824"/>
                    <a:pt x="80" y="811"/>
                  </a:cubicBezTo>
                  <a:cubicBezTo>
                    <a:pt x="78" y="806"/>
                    <a:pt x="76" y="801"/>
                    <a:pt x="75" y="795"/>
                  </a:cubicBezTo>
                  <a:cubicBezTo>
                    <a:pt x="74" y="789"/>
                    <a:pt x="73" y="783"/>
                    <a:pt x="72" y="777"/>
                  </a:cubicBezTo>
                  <a:lnTo>
                    <a:pt x="71" y="767"/>
                  </a:lnTo>
                  <a:cubicBezTo>
                    <a:pt x="69" y="757"/>
                    <a:pt x="68" y="744"/>
                    <a:pt x="66" y="729"/>
                  </a:cubicBezTo>
                  <a:cubicBezTo>
                    <a:pt x="64" y="713"/>
                    <a:pt x="62" y="696"/>
                    <a:pt x="60" y="679"/>
                  </a:cubicBezTo>
                  <a:cubicBezTo>
                    <a:pt x="58" y="662"/>
                    <a:pt x="57" y="644"/>
                    <a:pt x="55" y="626"/>
                  </a:cubicBezTo>
                  <a:cubicBezTo>
                    <a:pt x="53" y="609"/>
                    <a:pt x="51" y="592"/>
                    <a:pt x="50" y="577"/>
                  </a:cubicBezTo>
                  <a:cubicBezTo>
                    <a:pt x="49" y="563"/>
                    <a:pt x="47" y="541"/>
                    <a:pt x="44" y="512"/>
                  </a:cubicBezTo>
                  <a:cubicBezTo>
                    <a:pt x="42" y="483"/>
                    <a:pt x="39" y="451"/>
                    <a:pt x="36" y="415"/>
                  </a:cubicBezTo>
                  <a:cubicBezTo>
                    <a:pt x="33" y="379"/>
                    <a:pt x="29" y="342"/>
                    <a:pt x="26" y="303"/>
                  </a:cubicBezTo>
                  <a:cubicBezTo>
                    <a:pt x="22" y="264"/>
                    <a:pt x="19" y="227"/>
                    <a:pt x="15" y="191"/>
                  </a:cubicBezTo>
                  <a:cubicBezTo>
                    <a:pt x="12" y="156"/>
                    <a:pt x="9" y="125"/>
                    <a:pt x="6" y="97"/>
                  </a:cubicBezTo>
                  <a:cubicBezTo>
                    <a:pt x="4" y="70"/>
                    <a:pt x="2" y="50"/>
                    <a:pt x="0" y="37"/>
                  </a:cubicBezTo>
                  <a:cubicBezTo>
                    <a:pt x="1" y="31"/>
                    <a:pt x="5" y="25"/>
                    <a:pt x="10" y="19"/>
                  </a:cubicBezTo>
                  <a:cubicBezTo>
                    <a:pt x="16" y="14"/>
                    <a:pt x="23" y="9"/>
                    <a:pt x="32" y="6"/>
                  </a:cubicBezTo>
                  <a:cubicBezTo>
                    <a:pt x="38" y="3"/>
                    <a:pt x="45" y="1"/>
                    <a:pt x="52" y="1"/>
                  </a:cubicBezTo>
                  <a:cubicBezTo>
                    <a:pt x="59" y="0"/>
                    <a:pt x="66" y="0"/>
                    <a:pt x="72" y="1"/>
                  </a:cubicBezTo>
                  <a:cubicBezTo>
                    <a:pt x="79" y="2"/>
                    <a:pt x="85" y="5"/>
                    <a:pt x="91" y="8"/>
                  </a:cubicBezTo>
                  <a:cubicBezTo>
                    <a:pt x="96" y="12"/>
                    <a:pt x="100" y="17"/>
                    <a:pt x="102" y="24"/>
                  </a:cubicBezTo>
                  <a:cubicBezTo>
                    <a:pt x="104" y="28"/>
                    <a:pt x="105" y="34"/>
                    <a:pt x="105" y="41"/>
                  </a:cubicBezTo>
                  <a:cubicBezTo>
                    <a:pt x="108" y="109"/>
                    <a:pt x="111" y="180"/>
                    <a:pt x="115" y="252"/>
                  </a:cubicBezTo>
                  <a:cubicBezTo>
                    <a:pt x="120" y="325"/>
                    <a:pt x="126" y="398"/>
                    <a:pt x="135" y="470"/>
                  </a:cubicBezTo>
                  <a:cubicBezTo>
                    <a:pt x="138" y="466"/>
                    <a:pt x="144" y="457"/>
                    <a:pt x="153" y="443"/>
                  </a:cubicBezTo>
                  <a:cubicBezTo>
                    <a:pt x="162" y="430"/>
                    <a:pt x="172" y="415"/>
                    <a:pt x="182" y="398"/>
                  </a:cubicBezTo>
                  <a:cubicBezTo>
                    <a:pt x="192" y="381"/>
                    <a:pt x="203" y="363"/>
                    <a:pt x="213" y="345"/>
                  </a:cubicBezTo>
                  <a:cubicBezTo>
                    <a:pt x="223" y="327"/>
                    <a:pt x="231" y="311"/>
                    <a:pt x="237" y="297"/>
                  </a:cubicBezTo>
                  <a:cubicBezTo>
                    <a:pt x="242" y="287"/>
                    <a:pt x="246" y="277"/>
                    <a:pt x="250" y="267"/>
                  </a:cubicBezTo>
                  <a:cubicBezTo>
                    <a:pt x="254" y="257"/>
                    <a:pt x="258" y="247"/>
                    <a:pt x="262" y="238"/>
                  </a:cubicBezTo>
                  <a:cubicBezTo>
                    <a:pt x="266" y="229"/>
                    <a:pt x="269" y="221"/>
                    <a:pt x="272" y="213"/>
                  </a:cubicBezTo>
                  <a:cubicBezTo>
                    <a:pt x="275" y="206"/>
                    <a:pt x="277" y="200"/>
                    <a:pt x="279" y="196"/>
                  </a:cubicBezTo>
                  <a:cubicBezTo>
                    <a:pt x="282" y="186"/>
                    <a:pt x="287" y="177"/>
                    <a:pt x="293" y="169"/>
                  </a:cubicBezTo>
                  <a:cubicBezTo>
                    <a:pt x="299" y="161"/>
                    <a:pt x="306" y="155"/>
                    <a:pt x="314" y="152"/>
                  </a:cubicBezTo>
                  <a:cubicBezTo>
                    <a:pt x="321" y="149"/>
                    <a:pt x="329" y="148"/>
                    <a:pt x="336" y="148"/>
                  </a:cubicBezTo>
                  <a:cubicBezTo>
                    <a:pt x="343" y="148"/>
                    <a:pt x="350" y="149"/>
                    <a:pt x="356" y="151"/>
                  </a:cubicBezTo>
                  <a:cubicBezTo>
                    <a:pt x="362" y="153"/>
                    <a:pt x="367" y="156"/>
                    <a:pt x="371" y="159"/>
                  </a:cubicBezTo>
                  <a:cubicBezTo>
                    <a:pt x="375" y="163"/>
                    <a:pt x="378" y="167"/>
                    <a:pt x="380" y="171"/>
                  </a:cubicBezTo>
                  <a:cubicBezTo>
                    <a:pt x="382" y="176"/>
                    <a:pt x="382" y="183"/>
                    <a:pt x="382" y="189"/>
                  </a:cubicBezTo>
                  <a:cubicBezTo>
                    <a:pt x="382" y="196"/>
                    <a:pt x="381" y="203"/>
                    <a:pt x="380" y="210"/>
                  </a:cubicBezTo>
                  <a:cubicBezTo>
                    <a:pt x="379" y="217"/>
                    <a:pt x="377" y="223"/>
                    <a:pt x="375" y="229"/>
                  </a:cubicBezTo>
                  <a:cubicBezTo>
                    <a:pt x="373" y="235"/>
                    <a:pt x="371" y="240"/>
                    <a:pt x="370" y="244"/>
                  </a:cubicBezTo>
                  <a:cubicBezTo>
                    <a:pt x="363" y="256"/>
                    <a:pt x="356" y="269"/>
                    <a:pt x="348" y="283"/>
                  </a:cubicBezTo>
                  <a:cubicBezTo>
                    <a:pt x="340" y="298"/>
                    <a:pt x="332" y="312"/>
                    <a:pt x="323" y="327"/>
                  </a:cubicBezTo>
                  <a:cubicBezTo>
                    <a:pt x="314" y="343"/>
                    <a:pt x="305" y="358"/>
                    <a:pt x="295" y="373"/>
                  </a:cubicBezTo>
                  <a:cubicBezTo>
                    <a:pt x="286" y="389"/>
                    <a:pt x="277" y="403"/>
                    <a:pt x="268" y="417"/>
                  </a:cubicBezTo>
                  <a:cubicBezTo>
                    <a:pt x="294" y="421"/>
                    <a:pt x="319" y="431"/>
                    <a:pt x="340" y="445"/>
                  </a:cubicBezTo>
                  <a:cubicBezTo>
                    <a:pt x="362" y="460"/>
                    <a:pt x="382" y="479"/>
                    <a:pt x="400" y="500"/>
                  </a:cubicBezTo>
                  <a:cubicBezTo>
                    <a:pt x="418" y="522"/>
                    <a:pt x="433" y="546"/>
                    <a:pt x="447" y="572"/>
                  </a:cubicBezTo>
                  <a:cubicBezTo>
                    <a:pt x="461" y="598"/>
                    <a:pt x="472" y="624"/>
                    <a:pt x="482" y="650"/>
                  </a:cubicBezTo>
                  <a:cubicBezTo>
                    <a:pt x="483" y="652"/>
                    <a:pt x="484" y="656"/>
                    <a:pt x="485" y="660"/>
                  </a:cubicBezTo>
                  <a:cubicBezTo>
                    <a:pt x="487" y="665"/>
                    <a:pt x="488" y="669"/>
                    <a:pt x="488" y="673"/>
                  </a:cubicBezTo>
                  <a:cubicBezTo>
                    <a:pt x="489" y="680"/>
                    <a:pt x="489" y="687"/>
                    <a:pt x="488" y="693"/>
                  </a:cubicBezTo>
                  <a:cubicBezTo>
                    <a:pt x="488" y="699"/>
                    <a:pt x="486" y="705"/>
                    <a:pt x="484" y="710"/>
                  </a:cubicBezTo>
                  <a:cubicBezTo>
                    <a:pt x="481" y="715"/>
                    <a:pt x="478" y="720"/>
                    <a:pt x="473" y="724"/>
                  </a:cubicBezTo>
                  <a:cubicBezTo>
                    <a:pt x="468" y="728"/>
                    <a:pt x="461" y="732"/>
                    <a:pt x="453" y="735"/>
                  </a:cubicBezTo>
                  <a:cubicBezTo>
                    <a:pt x="445" y="738"/>
                    <a:pt x="437" y="739"/>
                    <a:pt x="431" y="739"/>
                  </a:cubicBezTo>
                  <a:cubicBezTo>
                    <a:pt x="424" y="738"/>
                    <a:pt x="418" y="736"/>
                    <a:pt x="413" y="733"/>
                  </a:cubicBezTo>
                  <a:cubicBezTo>
                    <a:pt x="407" y="730"/>
                    <a:pt x="403" y="726"/>
                    <a:pt x="399" y="721"/>
                  </a:cubicBezTo>
                  <a:cubicBezTo>
                    <a:pt x="395" y="716"/>
                    <a:pt x="392" y="711"/>
                    <a:pt x="390" y="705"/>
                  </a:cubicBezTo>
                  <a:cubicBezTo>
                    <a:pt x="383" y="688"/>
                    <a:pt x="376" y="670"/>
                    <a:pt x="368" y="652"/>
                  </a:cubicBezTo>
                  <a:cubicBezTo>
                    <a:pt x="360" y="634"/>
                    <a:pt x="351" y="617"/>
                    <a:pt x="341" y="601"/>
                  </a:cubicBezTo>
                  <a:cubicBezTo>
                    <a:pt x="331" y="584"/>
                    <a:pt x="321" y="570"/>
                    <a:pt x="309" y="556"/>
                  </a:cubicBezTo>
                  <a:cubicBezTo>
                    <a:pt x="298" y="543"/>
                    <a:pt x="286" y="532"/>
                    <a:pt x="273" y="525"/>
                  </a:cubicBezTo>
                  <a:cubicBezTo>
                    <a:pt x="264" y="519"/>
                    <a:pt x="256" y="515"/>
                    <a:pt x="249" y="512"/>
                  </a:cubicBezTo>
                  <a:cubicBezTo>
                    <a:pt x="242" y="510"/>
                    <a:pt x="234" y="510"/>
                    <a:pt x="226" y="513"/>
                  </a:cubicBezTo>
                  <a:lnTo>
                    <a:pt x="222" y="51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3" name="Freeform 1062">
              <a:extLst>
                <a:ext uri="{FF2B5EF4-FFF2-40B4-BE49-F238E27FC236}">
                  <a16:creationId xmlns:a16="http://schemas.microsoft.com/office/drawing/2014/main" id="{C5AA90E8-0C86-BADB-298B-D188B542BE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322" y="3706813"/>
              <a:ext cx="38100" cy="165100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4" name="Freeform 1063">
              <a:extLst>
                <a:ext uri="{FF2B5EF4-FFF2-40B4-BE49-F238E27FC236}">
                  <a16:creationId xmlns:a16="http://schemas.microsoft.com/office/drawing/2014/main" id="{0BD2256D-2451-CFC2-FC0D-B34200EEB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8647" y="3724276"/>
              <a:ext cx="98425" cy="114300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5" name="Freeform 1064">
              <a:extLst>
                <a:ext uri="{FF2B5EF4-FFF2-40B4-BE49-F238E27FC236}">
                  <a16:creationId xmlns:a16="http://schemas.microsoft.com/office/drawing/2014/main" id="{DCAF4BED-4B8B-66EB-807C-9FBA4BEB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010" y="3676651"/>
              <a:ext cx="73025" cy="125413"/>
            </a:xfrm>
            <a:custGeom>
              <a:avLst/>
              <a:gdLst>
                <a:gd name="T0" fmla="*/ 80 w 354"/>
                <a:gd name="T1" fmla="*/ 528 h 610"/>
                <a:gd name="T2" fmla="*/ 98 w 354"/>
                <a:gd name="T3" fmla="*/ 527 h 610"/>
                <a:gd name="T4" fmla="*/ 165 w 354"/>
                <a:gd name="T5" fmla="*/ 496 h 610"/>
                <a:gd name="T6" fmla="*/ 254 w 354"/>
                <a:gd name="T7" fmla="*/ 425 h 610"/>
                <a:gd name="T8" fmla="*/ 265 w 354"/>
                <a:gd name="T9" fmla="*/ 383 h 610"/>
                <a:gd name="T10" fmla="*/ 222 w 354"/>
                <a:gd name="T11" fmla="*/ 362 h 610"/>
                <a:gd name="T12" fmla="*/ 157 w 354"/>
                <a:gd name="T13" fmla="*/ 359 h 610"/>
                <a:gd name="T14" fmla="*/ 105 w 354"/>
                <a:gd name="T15" fmla="*/ 356 h 610"/>
                <a:gd name="T16" fmla="*/ 45 w 354"/>
                <a:gd name="T17" fmla="*/ 332 h 610"/>
                <a:gd name="T18" fmla="*/ 12 w 354"/>
                <a:gd name="T19" fmla="*/ 293 h 610"/>
                <a:gd name="T20" fmla="*/ 2 w 354"/>
                <a:gd name="T21" fmla="*/ 244 h 610"/>
                <a:gd name="T22" fmla="*/ 35 w 354"/>
                <a:gd name="T23" fmla="*/ 153 h 610"/>
                <a:gd name="T24" fmla="*/ 89 w 354"/>
                <a:gd name="T25" fmla="*/ 81 h 610"/>
                <a:gd name="T26" fmla="*/ 139 w 354"/>
                <a:gd name="T27" fmla="*/ 33 h 610"/>
                <a:gd name="T28" fmla="*/ 205 w 354"/>
                <a:gd name="T29" fmla="*/ 5 h 610"/>
                <a:gd name="T30" fmla="*/ 272 w 354"/>
                <a:gd name="T31" fmla="*/ 7 h 610"/>
                <a:gd name="T32" fmla="*/ 298 w 354"/>
                <a:gd name="T33" fmla="*/ 49 h 610"/>
                <a:gd name="T34" fmla="*/ 297 w 354"/>
                <a:gd name="T35" fmla="*/ 89 h 610"/>
                <a:gd name="T36" fmla="*/ 266 w 354"/>
                <a:gd name="T37" fmla="*/ 103 h 610"/>
                <a:gd name="T38" fmla="*/ 231 w 354"/>
                <a:gd name="T39" fmla="*/ 94 h 610"/>
                <a:gd name="T40" fmla="*/ 187 w 354"/>
                <a:gd name="T41" fmla="*/ 110 h 610"/>
                <a:gd name="T42" fmla="*/ 133 w 354"/>
                <a:gd name="T43" fmla="*/ 165 h 610"/>
                <a:gd name="T44" fmla="*/ 99 w 354"/>
                <a:gd name="T45" fmla="*/ 224 h 610"/>
                <a:gd name="T46" fmla="*/ 110 w 354"/>
                <a:gd name="T47" fmla="*/ 258 h 610"/>
                <a:gd name="T48" fmla="*/ 159 w 354"/>
                <a:gd name="T49" fmla="*/ 265 h 610"/>
                <a:gd name="T50" fmla="*/ 228 w 354"/>
                <a:gd name="T51" fmla="*/ 267 h 610"/>
                <a:gd name="T52" fmla="*/ 288 w 354"/>
                <a:gd name="T53" fmla="*/ 274 h 610"/>
                <a:gd name="T54" fmla="*/ 332 w 354"/>
                <a:gd name="T55" fmla="*/ 296 h 610"/>
                <a:gd name="T56" fmla="*/ 350 w 354"/>
                <a:gd name="T57" fmla="*/ 333 h 610"/>
                <a:gd name="T58" fmla="*/ 354 w 354"/>
                <a:gd name="T59" fmla="*/ 370 h 610"/>
                <a:gd name="T60" fmla="*/ 351 w 354"/>
                <a:gd name="T61" fmla="*/ 415 h 610"/>
                <a:gd name="T62" fmla="*/ 313 w 354"/>
                <a:gd name="T63" fmla="*/ 482 h 610"/>
                <a:gd name="T64" fmla="*/ 214 w 354"/>
                <a:gd name="T65" fmla="*/ 575 h 610"/>
                <a:gd name="T66" fmla="*/ 132 w 354"/>
                <a:gd name="T67" fmla="*/ 609 h 610"/>
                <a:gd name="T68" fmla="*/ 71 w 354"/>
                <a:gd name="T69" fmla="*/ 597 h 610"/>
                <a:gd name="T70" fmla="*/ 54 w 354"/>
                <a:gd name="T71" fmla="*/ 566 h 610"/>
                <a:gd name="T72" fmla="*/ 63 w 354"/>
                <a:gd name="T73" fmla="*/ 53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610">
                  <a:moveTo>
                    <a:pt x="72" y="530"/>
                  </a:moveTo>
                  <a:cubicBezTo>
                    <a:pt x="75" y="529"/>
                    <a:pt x="77" y="529"/>
                    <a:pt x="80" y="528"/>
                  </a:cubicBezTo>
                  <a:cubicBezTo>
                    <a:pt x="82" y="528"/>
                    <a:pt x="85" y="528"/>
                    <a:pt x="88" y="528"/>
                  </a:cubicBezTo>
                  <a:cubicBezTo>
                    <a:pt x="91" y="528"/>
                    <a:pt x="95" y="527"/>
                    <a:pt x="98" y="527"/>
                  </a:cubicBezTo>
                  <a:cubicBezTo>
                    <a:pt x="102" y="526"/>
                    <a:pt x="107" y="525"/>
                    <a:pt x="113" y="522"/>
                  </a:cubicBezTo>
                  <a:cubicBezTo>
                    <a:pt x="129" y="516"/>
                    <a:pt x="146" y="508"/>
                    <a:pt x="165" y="496"/>
                  </a:cubicBezTo>
                  <a:cubicBezTo>
                    <a:pt x="184" y="485"/>
                    <a:pt x="201" y="474"/>
                    <a:pt x="216" y="461"/>
                  </a:cubicBezTo>
                  <a:cubicBezTo>
                    <a:pt x="232" y="449"/>
                    <a:pt x="244" y="437"/>
                    <a:pt x="254" y="425"/>
                  </a:cubicBezTo>
                  <a:cubicBezTo>
                    <a:pt x="264" y="413"/>
                    <a:pt x="269" y="403"/>
                    <a:pt x="268" y="395"/>
                  </a:cubicBezTo>
                  <a:cubicBezTo>
                    <a:pt x="267" y="390"/>
                    <a:pt x="266" y="386"/>
                    <a:pt x="265" y="383"/>
                  </a:cubicBezTo>
                  <a:cubicBezTo>
                    <a:pt x="263" y="377"/>
                    <a:pt x="258" y="373"/>
                    <a:pt x="250" y="369"/>
                  </a:cubicBezTo>
                  <a:cubicBezTo>
                    <a:pt x="242" y="366"/>
                    <a:pt x="233" y="364"/>
                    <a:pt x="222" y="362"/>
                  </a:cubicBezTo>
                  <a:cubicBezTo>
                    <a:pt x="212" y="361"/>
                    <a:pt x="201" y="360"/>
                    <a:pt x="189" y="360"/>
                  </a:cubicBezTo>
                  <a:cubicBezTo>
                    <a:pt x="178" y="359"/>
                    <a:pt x="167" y="359"/>
                    <a:pt x="157" y="359"/>
                  </a:cubicBezTo>
                  <a:lnTo>
                    <a:pt x="136" y="358"/>
                  </a:lnTo>
                  <a:cubicBezTo>
                    <a:pt x="126" y="358"/>
                    <a:pt x="115" y="357"/>
                    <a:pt x="105" y="356"/>
                  </a:cubicBezTo>
                  <a:cubicBezTo>
                    <a:pt x="94" y="354"/>
                    <a:pt x="84" y="351"/>
                    <a:pt x="74" y="348"/>
                  </a:cubicBezTo>
                  <a:cubicBezTo>
                    <a:pt x="64" y="344"/>
                    <a:pt x="54" y="339"/>
                    <a:pt x="45" y="332"/>
                  </a:cubicBezTo>
                  <a:cubicBezTo>
                    <a:pt x="36" y="325"/>
                    <a:pt x="28" y="317"/>
                    <a:pt x="21" y="306"/>
                  </a:cubicBezTo>
                  <a:cubicBezTo>
                    <a:pt x="18" y="302"/>
                    <a:pt x="15" y="298"/>
                    <a:pt x="12" y="293"/>
                  </a:cubicBezTo>
                  <a:cubicBezTo>
                    <a:pt x="9" y="289"/>
                    <a:pt x="7" y="284"/>
                    <a:pt x="5" y="278"/>
                  </a:cubicBezTo>
                  <a:cubicBezTo>
                    <a:pt x="1" y="269"/>
                    <a:pt x="0" y="258"/>
                    <a:pt x="2" y="244"/>
                  </a:cubicBezTo>
                  <a:cubicBezTo>
                    <a:pt x="4" y="230"/>
                    <a:pt x="7" y="215"/>
                    <a:pt x="13" y="200"/>
                  </a:cubicBezTo>
                  <a:cubicBezTo>
                    <a:pt x="19" y="184"/>
                    <a:pt x="26" y="169"/>
                    <a:pt x="35" y="153"/>
                  </a:cubicBezTo>
                  <a:cubicBezTo>
                    <a:pt x="45" y="138"/>
                    <a:pt x="55" y="124"/>
                    <a:pt x="66" y="112"/>
                  </a:cubicBezTo>
                  <a:cubicBezTo>
                    <a:pt x="74" y="101"/>
                    <a:pt x="82" y="90"/>
                    <a:pt x="89" y="81"/>
                  </a:cubicBezTo>
                  <a:cubicBezTo>
                    <a:pt x="96" y="71"/>
                    <a:pt x="104" y="62"/>
                    <a:pt x="113" y="54"/>
                  </a:cubicBezTo>
                  <a:cubicBezTo>
                    <a:pt x="121" y="46"/>
                    <a:pt x="130" y="39"/>
                    <a:pt x="139" y="33"/>
                  </a:cubicBezTo>
                  <a:cubicBezTo>
                    <a:pt x="148" y="26"/>
                    <a:pt x="159" y="21"/>
                    <a:pt x="170" y="17"/>
                  </a:cubicBezTo>
                  <a:cubicBezTo>
                    <a:pt x="181" y="13"/>
                    <a:pt x="192" y="9"/>
                    <a:pt x="205" y="5"/>
                  </a:cubicBezTo>
                  <a:cubicBezTo>
                    <a:pt x="217" y="2"/>
                    <a:pt x="229" y="0"/>
                    <a:pt x="241" y="0"/>
                  </a:cubicBezTo>
                  <a:cubicBezTo>
                    <a:pt x="252" y="0"/>
                    <a:pt x="263" y="2"/>
                    <a:pt x="272" y="7"/>
                  </a:cubicBezTo>
                  <a:cubicBezTo>
                    <a:pt x="282" y="12"/>
                    <a:pt x="289" y="21"/>
                    <a:pt x="294" y="33"/>
                  </a:cubicBezTo>
                  <a:cubicBezTo>
                    <a:pt x="295" y="37"/>
                    <a:pt x="297" y="42"/>
                    <a:pt x="298" y="49"/>
                  </a:cubicBezTo>
                  <a:cubicBezTo>
                    <a:pt x="299" y="55"/>
                    <a:pt x="300" y="62"/>
                    <a:pt x="300" y="70"/>
                  </a:cubicBezTo>
                  <a:cubicBezTo>
                    <a:pt x="300" y="77"/>
                    <a:pt x="299" y="83"/>
                    <a:pt x="297" y="89"/>
                  </a:cubicBezTo>
                  <a:cubicBezTo>
                    <a:pt x="296" y="95"/>
                    <a:pt x="292" y="99"/>
                    <a:pt x="288" y="101"/>
                  </a:cubicBezTo>
                  <a:cubicBezTo>
                    <a:pt x="280" y="104"/>
                    <a:pt x="272" y="105"/>
                    <a:pt x="266" y="103"/>
                  </a:cubicBezTo>
                  <a:cubicBezTo>
                    <a:pt x="260" y="102"/>
                    <a:pt x="254" y="101"/>
                    <a:pt x="248" y="99"/>
                  </a:cubicBezTo>
                  <a:cubicBezTo>
                    <a:pt x="242" y="97"/>
                    <a:pt x="237" y="95"/>
                    <a:pt x="231" y="94"/>
                  </a:cubicBezTo>
                  <a:cubicBezTo>
                    <a:pt x="225" y="92"/>
                    <a:pt x="219" y="93"/>
                    <a:pt x="213" y="95"/>
                  </a:cubicBezTo>
                  <a:cubicBezTo>
                    <a:pt x="205" y="98"/>
                    <a:pt x="196" y="103"/>
                    <a:pt x="187" y="110"/>
                  </a:cubicBezTo>
                  <a:cubicBezTo>
                    <a:pt x="177" y="117"/>
                    <a:pt x="168" y="125"/>
                    <a:pt x="158" y="135"/>
                  </a:cubicBezTo>
                  <a:cubicBezTo>
                    <a:pt x="149" y="144"/>
                    <a:pt x="141" y="154"/>
                    <a:pt x="133" y="165"/>
                  </a:cubicBezTo>
                  <a:cubicBezTo>
                    <a:pt x="125" y="175"/>
                    <a:pt x="118" y="186"/>
                    <a:pt x="112" y="196"/>
                  </a:cubicBezTo>
                  <a:cubicBezTo>
                    <a:pt x="106" y="206"/>
                    <a:pt x="102" y="215"/>
                    <a:pt x="99" y="224"/>
                  </a:cubicBezTo>
                  <a:cubicBezTo>
                    <a:pt x="97" y="233"/>
                    <a:pt x="96" y="240"/>
                    <a:pt x="98" y="246"/>
                  </a:cubicBezTo>
                  <a:cubicBezTo>
                    <a:pt x="101" y="252"/>
                    <a:pt x="105" y="256"/>
                    <a:pt x="110" y="258"/>
                  </a:cubicBezTo>
                  <a:cubicBezTo>
                    <a:pt x="115" y="260"/>
                    <a:pt x="121" y="262"/>
                    <a:pt x="128" y="262"/>
                  </a:cubicBezTo>
                  <a:cubicBezTo>
                    <a:pt x="137" y="264"/>
                    <a:pt x="148" y="264"/>
                    <a:pt x="159" y="265"/>
                  </a:cubicBezTo>
                  <a:cubicBezTo>
                    <a:pt x="171" y="265"/>
                    <a:pt x="182" y="266"/>
                    <a:pt x="194" y="266"/>
                  </a:cubicBezTo>
                  <a:cubicBezTo>
                    <a:pt x="205" y="266"/>
                    <a:pt x="217" y="267"/>
                    <a:pt x="228" y="267"/>
                  </a:cubicBezTo>
                  <a:cubicBezTo>
                    <a:pt x="239" y="268"/>
                    <a:pt x="249" y="268"/>
                    <a:pt x="257" y="269"/>
                  </a:cubicBezTo>
                  <a:cubicBezTo>
                    <a:pt x="268" y="270"/>
                    <a:pt x="278" y="272"/>
                    <a:pt x="288" y="274"/>
                  </a:cubicBezTo>
                  <a:cubicBezTo>
                    <a:pt x="297" y="276"/>
                    <a:pt x="305" y="278"/>
                    <a:pt x="313" y="282"/>
                  </a:cubicBezTo>
                  <a:cubicBezTo>
                    <a:pt x="320" y="285"/>
                    <a:pt x="326" y="290"/>
                    <a:pt x="332" y="296"/>
                  </a:cubicBezTo>
                  <a:cubicBezTo>
                    <a:pt x="337" y="302"/>
                    <a:pt x="342" y="309"/>
                    <a:pt x="345" y="319"/>
                  </a:cubicBezTo>
                  <a:cubicBezTo>
                    <a:pt x="347" y="323"/>
                    <a:pt x="348" y="328"/>
                    <a:pt x="350" y="333"/>
                  </a:cubicBezTo>
                  <a:cubicBezTo>
                    <a:pt x="351" y="338"/>
                    <a:pt x="351" y="343"/>
                    <a:pt x="352" y="350"/>
                  </a:cubicBezTo>
                  <a:cubicBezTo>
                    <a:pt x="353" y="355"/>
                    <a:pt x="354" y="362"/>
                    <a:pt x="354" y="370"/>
                  </a:cubicBezTo>
                  <a:cubicBezTo>
                    <a:pt x="354" y="378"/>
                    <a:pt x="354" y="386"/>
                    <a:pt x="353" y="394"/>
                  </a:cubicBezTo>
                  <a:cubicBezTo>
                    <a:pt x="353" y="401"/>
                    <a:pt x="352" y="409"/>
                    <a:pt x="351" y="415"/>
                  </a:cubicBezTo>
                  <a:cubicBezTo>
                    <a:pt x="350" y="422"/>
                    <a:pt x="349" y="426"/>
                    <a:pt x="348" y="429"/>
                  </a:cubicBezTo>
                  <a:cubicBezTo>
                    <a:pt x="339" y="447"/>
                    <a:pt x="327" y="464"/>
                    <a:pt x="313" y="482"/>
                  </a:cubicBezTo>
                  <a:cubicBezTo>
                    <a:pt x="299" y="500"/>
                    <a:pt x="283" y="517"/>
                    <a:pt x="267" y="533"/>
                  </a:cubicBezTo>
                  <a:cubicBezTo>
                    <a:pt x="250" y="549"/>
                    <a:pt x="232" y="563"/>
                    <a:pt x="214" y="575"/>
                  </a:cubicBezTo>
                  <a:cubicBezTo>
                    <a:pt x="196" y="588"/>
                    <a:pt x="179" y="597"/>
                    <a:pt x="162" y="604"/>
                  </a:cubicBezTo>
                  <a:cubicBezTo>
                    <a:pt x="154" y="607"/>
                    <a:pt x="144" y="609"/>
                    <a:pt x="132" y="609"/>
                  </a:cubicBezTo>
                  <a:cubicBezTo>
                    <a:pt x="121" y="610"/>
                    <a:pt x="110" y="609"/>
                    <a:pt x="100" y="607"/>
                  </a:cubicBezTo>
                  <a:cubicBezTo>
                    <a:pt x="89" y="605"/>
                    <a:pt x="80" y="601"/>
                    <a:pt x="71" y="597"/>
                  </a:cubicBezTo>
                  <a:cubicBezTo>
                    <a:pt x="63" y="592"/>
                    <a:pt x="58" y="586"/>
                    <a:pt x="55" y="579"/>
                  </a:cubicBezTo>
                  <a:cubicBezTo>
                    <a:pt x="54" y="576"/>
                    <a:pt x="53" y="571"/>
                    <a:pt x="54" y="566"/>
                  </a:cubicBezTo>
                  <a:cubicBezTo>
                    <a:pt x="54" y="561"/>
                    <a:pt x="55" y="556"/>
                    <a:pt x="57" y="551"/>
                  </a:cubicBezTo>
                  <a:cubicBezTo>
                    <a:pt x="58" y="546"/>
                    <a:pt x="61" y="542"/>
                    <a:pt x="63" y="538"/>
                  </a:cubicBezTo>
                  <a:cubicBezTo>
                    <a:pt x="66" y="534"/>
                    <a:pt x="69" y="531"/>
                    <a:pt x="72" y="530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6" name="Freeform 1065">
              <a:extLst>
                <a:ext uri="{FF2B5EF4-FFF2-40B4-BE49-F238E27FC236}">
                  <a16:creationId xmlns:a16="http://schemas.microsoft.com/office/drawing/2014/main" id="{7382813B-50BC-71D9-965E-26001C92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247" y="4267201"/>
              <a:ext cx="612775" cy="420688"/>
            </a:xfrm>
            <a:custGeom>
              <a:avLst/>
              <a:gdLst>
                <a:gd name="T0" fmla="*/ 1272 w 2979"/>
                <a:gd name="T1" fmla="*/ 408 h 2047"/>
                <a:gd name="T2" fmla="*/ 1636 w 2979"/>
                <a:gd name="T3" fmla="*/ 1092 h 2047"/>
                <a:gd name="T4" fmla="*/ 2250 w 2979"/>
                <a:gd name="T5" fmla="*/ 832 h 2047"/>
                <a:gd name="T6" fmla="*/ 2605 w 2979"/>
                <a:gd name="T7" fmla="*/ 834 h 2047"/>
                <a:gd name="T8" fmla="*/ 2920 w 2979"/>
                <a:gd name="T9" fmla="*/ 1102 h 2047"/>
                <a:gd name="T10" fmla="*/ 2824 w 2979"/>
                <a:gd name="T11" fmla="*/ 1569 h 2047"/>
                <a:gd name="T12" fmla="*/ 2391 w 2979"/>
                <a:gd name="T13" fmla="*/ 1865 h 2047"/>
                <a:gd name="T14" fmla="*/ 1214 w 2979"/>
                <a:gd name="T15" fmla="*/ 1959 h 2047"/>
                <a:gd name="T16" fmla="*/ 857 w 2979"/>
                <a:gd name="T17" fmla="*/ 1805 h 2047"/>
                <a:gd name="T18" fmla="*/ 587 w 2979"/>
                <a:gd name="T19" fmla="*/ 1335 h 2047"/>
                <a:gd name="T20" fmla="*/ 333 w 2979"/>
                <a:gd name="T21" fmla="*/ 767 h 2047"/>
                <a:gd name="T22" fmla="*/ 345 w 2979"/>
                <a:gd name="T23" fmla="*/ 44 h 2047"/>
                <a:gd name="T24" fmla="*/ 798 w 2979"/>
                <a:gd name="T25" fmla="*/ 142 h 2047"/>
                <a:gd name="T26" fmla="*/ 1272 w 2979"/>
                <a:gd name="T27" fmla="*/ 408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79" h="2047">
                  <a:moveTo>
                    <a:pt x="1272" y="408"/>
                  </a:moveTo>
                  <a:cubicBezTo>
                    <a:pt x="1488" y="582"/>
                    <a:pt x="1643" y="831"/>
                    <a:pt x="1636" y="1092"/>
                  </a:cubicBezTo>
                  <a:cubicBezTo>
                    <a:pt x="1776" y="925"/>
                    <a:pt x="2021" y="863"/>
                    <a:pt x="2250" y="832"/>
                  </a:cubicBezTo>
                  <a:cubicBezTo>
                    <a:pt x="2368" y="815"/>
                    <a:pt x="2490" y="805"/>
                    <a:pt x="2605" y="834"/>
                  </a:cubicBezTo>
                  <a:cubicBezTo>
                    <a:pt x="2750" y="871"/>
                    <a:pt x="2871" y="975"/>
                    <a:pt x="2920" y="1102"/>
                  </a:cubicBezTo>
                  <a:cubicBezTo>
                    <a:pt x="2979" y="1258"/>
                    <a:pt x="2931" y="1436"/>
                    <a:pt x="2824" y="1569"/>
                  </a:cubicBezTo>
                  <a:cubicBezTo>
                    <a:pt x="2717" y="1703"/>
                    <a:pt x="2559" y="1797"/>
                    <a:pt x="2391" y="1865"/>
                  </a:cubicBezTo>
                  <a:cubicBezTo>
                    <a:pt x="2026" y="2013"/>
                    <a:pt x="1604" y="2047"/>
                    <a:pt x="1214" y="1959"/>
                  </a:cubicBezTo>
                  <a:cubicBezTo>
                    <a:pt x="1085" y="1929"/>
                    <a:pt x="956" y="1885"/>
                    <a:pt x="857" y="1805"/>
                  </a:cubicBezTo>
                  <a:cubicBezTo>
                    <a:pt x="710" y="1685"/>
                    <a:pt x="650" y="1504"/>
                    <a:pt x="587" y="1335"/>
                  </a:cubicBezTo>
                  <a:cubicBezTo>
                    <a:pt x="515" y="1141"/>
                    <a:pt x="431" y="951"/>
                    <a:pt x="333" y="767"/>
                  </a:cubicBezTo>
                  <a:cubicBezTo>
                    <a:pt x="236" y="586"/>
                    <a:pt x="0" y="147"/>
                    <a:pt x="345" y="44"/>
                  </a:cubicBezTo>
                  <a:cubicBezTo>
                    <a:pt x="490" y="0"/>
                    <a:pt x="670" y="91"/>
                    <a:pt x="798" y="142"/>
                  </a:cubicBezTo>
                  <a:cubicBezTo>
                    <a:pt x="969" y="210"/>
                    <a:pt x="1133" y="295"/>
                    <a:pt x="1272" y="408"/>
                  </a:cubicBezTo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7" name="Freeform 1066">
              <a:extLst>
                <a:ext uri="{FF2B5EF4-FFF2-40B4-BE49-F238E27FC236}">
                  <a16:creationId xmlns:a16="http://schemas.microsoft.com/office/drawing/2014/main" id="{56DFB7D4-9B08-9E63-DF02-7766F5A6C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10" y="4191001"/>
              <a:ext cx="652463" cy="595313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8" name="Rectangle 1067">
              <a:extLst>
                <a:ext uri="{FF2B5EF4-FFF2-40B4-BE49-F238E27FC236}">
                  <a16:creationId xmlns:a16="http://schemas.microsoft.com/office/drawing/2014/main" id="{901DB515-32EC-5BEB-F3CA-2139D6BB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22" y="4295776"/>
              <a:ext cx="1588" cy="1588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9" name="Freeform 1068">
              <a:extLst>
                <a:ext uri="{FF2B5EF4-FFF2-40B4-BE49-F238E27FC236}">
                  <a16:creationId xmlns:a16="http://schemas.microsoft.com/office/drawing/2014/main" id="{9E0BABF0-6EFF-7BD6-E154-1C506E090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597" y="4286251"/>
              <a:ext cx="42863" cy="3651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0" name="Freeform 1069">
              <a:extLst>
                <a:ext uri="{FF2B5EF4-FFF2-40B4-BE49-F238E27FC236}">
                  <a16:creationId xmlns:a16="http://schemas.microsoft.com/office/drawing/2014/main" id="{B52F9CB7-049D-3D0A-CCF6-2C1D41958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122" y="4291013"/>
              <a:ext cx="12700" cy="476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1" name="Freeform 1070">
              <a:extLst>
                <a:ext uri="{FF2B5EF4-FFF2-40B4-BE49-F238E27FC236}">
                  <a16:creationId xmlns:a16="http://schemas.microsoft.com/office/drawing/2014/main" id="{65412B45-402A-95AB-C131-F1B1A25E1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372" y="4318001"/>
              <a:ext cx="17463" cy="17463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2" name="Freeform 1071">
              <a:extLst>
                <a:ext uri="{FF2B5EF4-FFF2-40B4-BE49-F238E27FC236}">
                  <a16:creationId xmlns:a16="http://schemas.microsoft.com/office/drawing/2014/main" id="{29385659-FC17-9886-0959-CC59DF6F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24351"/>
              <a:ext cx="23813" cy="12700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3" name="Freeform 1072">
              <a:extLst>
                <a:ext uri="{FF2B5EF4-FFF2-40B4-BE49-F238E27FC236}">
                  <a16:creationId xmlns:a16="http://schemas.microsoft.com/office/drawing/2014/main" id="{5710E60D-199D-422B-65DB-0B63276B4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33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4" name="Freeform 1073">
              <a:extLst>
                <a:ext uri="{FF2B5EF4-FFF2-40B4-BE49-F238E27FC236}">
                  <a16:creationId xmlns:a16="http://schemas.microsoft.com/office/drawing/2014/main" id="{DDCD2412-6365-0C0A-E116-3F0D6C1C9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10" y="4305301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5" name="Freeform 1074">
              <a:extLst>
                <a:ext uri="{FF2B5EF4-FFF2-40B4-BE49-F238E27FC236}">
                  <a16:creationId xmlns:a16="http://schemas.microsoft.com/office/drawing/2014/main" id="{4294FF49-CD80-5935-F6D9-9A04BCB4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510" y="428625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6" name="Freeform 1075">
              <a:extLst>
                <a:ext uri="{FF2B5EF4-FFF2-40B4-BE49-F238E27FC236}">
                  <a16:creationId xmlns:a16="http://schemas.microsoft.com/office/drawing/2014/main" id="{2A98AB0A-CC8A-E39B-AA6C-50E061C47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265613"/>
              <a:ext cx="23813" cy="12700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7" name="Freeform 1076">
              <a:extLst>
                <a:ext uri="{FF2B5EF4-FFF2-40B4-BE49-F238E27FC236}">
                  <a16:creationId xmlns:a16="http://schemas.microsoft.com/office/drawing/2014/main" id="{9658D442-12A0-61F0-4950-A45BF0FE2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197" y="4298951"/>
              <a:ext cx="22225" cy="11113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8" name="Freeform 1077">
              <a:extLst>
                <a:ext uri="{FF2B5EF4-FFF2-40B4-BE49-F238E27FC236}">
                  <a16:creationId xmlns:a16="http://schemas.microsoft.com/office/drawing/2014/main" id="{A7BF620A-3DAF-38EA-7776-B9BAFF975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10" y="4321176"/>
              <a:ext cx="25400" cy="25400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9" name="Freeform 1078">
              <a:extLst>
                <a:ext uri="{FF2B5EF4-FFF2-40B4-BE49-F238E27FC236}">
                  <a16:creationId xmlns:a16="http://schemas.microsoft.com/office/drawing/2014/main" id="{66D08150-42F3-217D-2B68-FED734B7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4960" y="4340226"/>
              <a:ext cx="39688" cy="25400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0" name="Freeform 1079">
              <a:extLst>
                <a:ext uri="{FF2B5EF4-FFF2-40B4-BE49-F238E27FC236}">
                  <a16:creationId xmlns:a16="http://schemas.microsoft.com/office/drawing/2014/main" id="{4B21FF4B-84F8-05FE-C1AF-602FFEC7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10" y="4346576"/>
              <a:ext cx="28575" cy="15875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1" name="Freeform 1080">
              <a:extLst>
                <a:ext uri="{FF2B5EF4-FFF2-40B4-BE49-F238E27FC236}">
                  <a16:creationId xmlns:a16="http://schemas.microsoft.com/office/drawing/2014/main" id="{E7607C75-6D8A-81A6-4249-1A023C96F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660" y="4281488"/>
              <a:ext cx="23813" cy="12700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2" name="Freeform 1081">
              <a:extLst>
                <a:ext uri="{FF2B5EF4-FFF2-40B4-BE49-F238E27FC236}">
                  <a16:creationId xmlns:a16="http://schemas.microsoft.com/office/drawing/2014/main" id="{355E7FC9-2C7C-A28D-70E3-682E4C7D9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672" y="4303713"/>
              <a:ext cx="26988" cy="14288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3" name="Freeform 1082">
              <a:extLst>
                <a:ext uri="{FF2B5EF4-FFF2-40B4-BE49-F238E27FC236}">
                  <a16:creationId xmlns:a16="http://schemas.microsoft.com/office/drawing/2014/main" id="{31D41582-C0C4-A311-0E00-71E9B7B5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910" y="4257676"/>
              <a:ext cx="17463" cy="12700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4" name="Freeform 1083">
              <a:extLst>
                <a:ext uri="{FF2B5EF4-FFF2-40B4-BE49-F238E27FC236}">
                  <a16:creationId xmlns:a16="http://schemas.microsoft.com/office/drawing/2014/main" id="{F55DF7E3-1AAE-86E4-1A65-E88DE2694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472" y="4300538"/>
              <a:ext cx="33338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5" name="Freeform 1084">
              <a:extLst>
                <a:ext uri="{FF2B5EF4-FFF2-40B4-BE49-F238E27FC236}">
                  <a16:creationId xmlns:a16="http://schemas.microsoft.com/office/drawing/2014/main" id="{0EBE0176-591E-6468-C6B3-7C48BA3BE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397" y="4359276"/>
              <a:ext cx="31750" cy="3651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6" name="Freeform 1086">
              <a:extLst>
                <a:ext uri="{FF2B5EF4-FFF2-40B4-BE49-F238E27FC236}">
                  <a16:creationId xmlns:a16="http://schemas.microsoft.com/office/drawing/2014/main" id="{5B07C798-7BCF-14B1-E26A-625E9B537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35" y="4375151"/>
              <a:ext cx="23813" cy="15875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7" name="Freeform 1087">
              <a:extLst>
                <a:ext uri="{FF2B5EF4-FFF2-40B4-BE49-F238E27FC236}">
                  <a16:creationId xmlns:a16="http://schemas.microsoft.com/office/drawing/2014/main" id="{E07E7AEB-88F5-6923-4FDE-9F8703D2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372" y="4341813"/>
              <a:ext cx="19050" cy="17463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8" name="Freeform 1088">
              <a:extLst>
                <a:ext uri="{FF2B5EF4-FFF2-40B4-BE49-F238E27FC236}">
                  <a16:creationId xmlns:a16="http://schemas.microsoft.com/office/drawing/2014/main" id="{627906F6-5EAE-FC85-7CED-289C2645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560" y="4319588"/>
              <a:ext cx="33338" cy="22225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9" name="Freeform 1089">
              <a:extLst>
                <a:ext uri="{FF2B5EF4-FFF2-40B4-BE49-F238E27FC236}">
                  <a16:creationId xmlns:a16="http://schemas.microsoft.com/office/drawing/2014/main" id="{178ED4EF-759B-F6E1-1247-1C206727A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22" y="4425951"/>
              <a:ext cx="19050" cy="25400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0" name="Freeform 1090">
              <a:extLst>
                <a:ext uri="{FF2B5EF4-FFF2-40B4-BE49-F238E27FC236}">
                  <a16:creationId xmlns:a16="http://schemas.microsoft.com/office/drawing/2014/main" id="{4D74D2E2-6559-FCDE-580C-058303121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860" y="4394201"/>
              <a:ext cx="22225" cy="14288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1" name="Freeform 1134">
              <a:extLst>
                <a:ext uri="{FF2B5EF4-FFF2-40B4-BE49-F238E27FC236}">
                  <a16:creationId xmlns:a16="http://schemas.microsoft.com/office/drawing/2014/main" id="{7F31C68C-76B9-A49E-7541-B834B4745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997" y="4368801"/>
              <a:ext cx="588963" cy="612775"/>
            </a:xfrm>
            <a:custGeom>
              <a:avLst/>
              <a:gdLst>
                <a:gd name="T0" fmla="*/ 2585 w 2868"/>
                <a:gd name="T1" fmla="*/ 1020 h 2981"/>
                <a:gd name="T2" fmla="*/ 2147 w 2868"/>
                <a:gd name="T3" fmla="*/ 2613 h 2981"/>
                <a:gd name="T4" fmla="*/ 374 w 2868"/>
                <a:gd name="T5" fmla="*/ 2143 h 2981"/>
                <a:gd name="T6" fmla="*/ 1047 w 2868"/>
                <a:gd name="T7" fmla="*/ 260 h 2981"/>
                <a:gd name="T8" fmla="*/ 2585 w 2868"/>
                <a:gd name="T9" fmla="*/ 1020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8" h="2981">
                  <a:moveTo>
                    <a:pt x="2585" y="1020"/>
                  </a:moveTo>
                  <a:cubicBezTo>
                    <a:pt x="2786" y="1375"/>
                    <a:pt x="2868" y="2248"/>
                    <a:pt x="2147" y="2613"/>
                  </a:cubicBezTo>
                  <a:cubicBezTo>
                    <a:pt x="1422" y="2981"/>
                    <a:pt x="734" y="2709"/>
                    <a:pt x="374" y="2143"/>
                  </a:cubicBezTo>
                  <a:cubicBezTo>
                    <a:pt x="0" y="1555"/>
                    <a:pt x="128" y="584"/>
                    <a:pt x="1047" y="260"/>
                  </a:cubicBezTo>
                  <a:cubicBezTo>
                    <a:pt x="1783" y="0"/>
                    <a:pt x="2282" y="486"/>
                    <a:pt x="2585" y="1020"/>
                  </a:cubicBezTo>
                  <a:close/>
                </a:path>
              </a:pathLst>
            </a:custGeom>
            <a:solidFill>
              <a:srgbClr val="FF8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2" name="Freeform 1135">
              <a:extLst>
                <a:ext uri="{FF2B5EF4-FFF2-40B4-BE49-F238E27FC236}">
                  <a16:creationId xmlns:a16="http://schemas.microsoft.com/office/drawing/2014/main" id="{72C8C0F9-8A54-0FCE-0E3A-6674F3F2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985" y="4446588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3" name="Freeform 1136">
              <a:extLst>
                <a:ext uri="{FF2B5EF4-FFF2-40B4-BE49-F238E27FC236}">
                  <a16:creationId xmlns:a16="http://schemas.microsoft.com/office/drawing/2014/main" id="{7583A6A2-12B2-D5A2-B69A-F7A1ADC8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10" y="4445001"/>
              <a:ext cx="44450" cy="23813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4" name="Freeform 1137">
              <a:extLst>
                <a:ext uri="{FF2B5EF4-FFF2-40B4-BE49-F238E27FC236}">
                  <a16:creationId xmlns:a16="http://schemas.microsoft.com/office/drawing/2014/main" id="{D2738CEE-284D-45F6-0E50-0D4451FB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572" y="4445001"/>
              <a:ext cx="12700" cy="1588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5" name="Freeform 1138">
              <a:extLst>
                <a:ext uri="{FF2B5EF4-FFF2-40B4-BE49-F238E27FC236}">
                  <a16:creationId xmlns:a16="http://schemas.microsoft.com/office/drawing/2014/main" id="{B4E7EC4F-5144-80A7-2380-571C223E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35" y="4457701"/>
              <a:ext cx="20638" cy="12700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6" name="Freeform 1139">
              <a:extLst>
                <a:ext uri="{FF2B5EF4-FFF2-40B4-BE49-F238E27FC236}">
                  <a16:creationId xmlns:a16="http://schemas.microsoft.com/office/drawing/2014/main" id="{C3A60111-F2CB-DFA7-C3E0-EE43F25E4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3101"/>
              <a:ext cx="23813" cy="9525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7" name="Freeform 1140">
              <a:extLst>
                <a:ext uri="{FF2B5EF4-FFF2-40B4-BE49-F238E27FC236}">
                  <a16:creationId xmlns:a16="http://schemas.microsoft.com/office/drawing/2014/main" id="{6890F6F2-A74A-0F42-306B-A1E19A02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62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8" name="Freeform 1141">
              <a:extLst>
                <a:ext uri="{FF2B5EF4-FFF2-40B4-BE49-F238E27FC236}">
                  <a16:creationId xmlns:a16="http://schemas.microsoft.com/office/drawing/2014/main" id="{3D4046CD-842B-A141-B511-9177C78BB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476751"/>
              <a:ext cx="23813" cy="11113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9" name="Freeform 1142">
              <a:extLst>
                <a:ext uri="{FF2B5EF4-FFF2-40B4-BE49-F238E27FC236}">
                  <a16:creationId xmlns:a16="http://schemas.microsoft.com/office/drawing/2014/main" id="{D2747F71-64DA-AE0B-B7F0-FF60A064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197" y="4460876"/>
              <a:ext cx="26988" cy="26988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0" name="Freeform 1143">
              <a:extLst>
                <a:ext uri="{FF2B5EF4-FFF2-40B4-BE49-F238E27FC236}">
                  <a16:creationId xmlns:a16="http://schemas.microsoft.com/office/drawing/2014/main" id="{46A60A00-AAFC-0C8F-2802-5D10DE584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435" y="4440238"/>
              <a:ext cx="23813" cy="12700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1" name="Freeform 1144">
              <a:extLst>
                <a:ext uri="{FF2B5EF4-FFF2-40B4-BE49-F238E27FC236}">
                  <a16:creationId xmlns:a16="http://schemas.microsoft.com/office/drawing/2014/main" id="{0411642F-9216-966D-3380-3BC3B60B9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647" y="4438651"/>
              <a:ext cx="20638" cy="9525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2" name="Freeform 1145">
              <a:extLst>
                <a:ext uri="{FF2B5EF4-FFF2-40B4-BE49-F238E27FC236}">
                  <a16:creationId xmlns:a16="http://schemas.microsoft.com/office/drawing/2014/main" id="{CA0DB09F-9FE3-9898-EB85-67E2ED9E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785" y="4451351"/>
              <a:ext cx="33338" cy="17463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3" name="Freeform 1146">
              <a:extLst>
                <a:ext uri="{FF2B5EF4-FFF2-40B4-BE49-F238E27FC236}">
                  <a16:creationId xmlns:a16="http://schemas.microsoft.com/office/drawing/2014/main" id="{61C0339D-D106-6AF0-7B4B-3FD33AC02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10" y="4483101"/>
              <a:ext cx="42863" cy="15875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4" name="Freeform 1147">
              <a:extLst>
                <a:ext uri="{FF2B5EF4-FFF2-40B4-BE49-F238E27FC236}">
                  <a16:creationId xmlns:a16="http://schemas.microsoft.com/office/drawing/2014/main" id="{8A7AA461-E706-45D6-9EA7-FAE58386C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397" y="4510088"/>
              <a:ext cx="28575" cy="11113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5" name="Freeform 1148">
              <a:extLst>
                <a:ext uri="{FF2B5EF4-FFF2-40B4-BE49-F238E27FC236}">
                  <a16:creationId xmlns:a16="http://schemas.microsoft.com/office/drawing/2014/main" id="{0D950EE5-EFC7-9410-0D67-6F75FA730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760" y="4481513"/>
              <a:ext cx="20638" cy="17463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6" name="Freeform 1149">
              <a:extLst>
                <a:ext uri="{FF2B5EF4-FFF2-40B4-BE49-F238E27FC236}">
                  <a16:creationId xmlns:a16="http://schemas.microsoft.com/office/drawing/2014/main" id="{C397ED53-9925-EF94-D438-4272B2BC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247" y="4492626"/>
              <a:ext cx="26988" cy="19050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7" name="Freeform 1150">
              <a:extLst>
                <a:ext uri="{FF2B5EF4-FFF2-40B4-BE49-F238E27FC236}">
                  <a16:creationId xmlns:a16="http://schemas.microsoft.com/office/drawing/2014/main" id="{9EF5D268-099A-3F47-A71D-C76A3559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22" y="4448176"/>
              <a:ext cx="17463" cy="11113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8" name="Freeform 1151">
              <a:extLst>
                <a:ext uri="{FF2B5EF4-FFF2-40B4-BE49-F238E27FC236}">
                  <a16:creationId xmlns:a16="http://schemas.microsoft.com/office/drawing/2014/main" id="{95E2F617-591C-8436-C4E0-F895D1B4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047" y="4510088"/>
              <a:ext cx="26988" cy="23813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9" name="Freeform 1152">
              <a:extLst>
                <a:ext uri="{FF2B5EF4-FFF2-40B4-BE49-F238E27FC236}">
                  <a16:creationId xmlns:a16="http://schemas.microsoft.com/office/drawing/2014/main" id="{44C702FB-BEF4-6DD3-9513-7ECE3CA2C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685" y="4481513"/>
              <a:ext cx="38100" cy="28575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0" name="Freeform 1153">
              <a:extLst>
                <a:ext uri="{FF2B5EF4-FFF2-40B4-BE49-F238E27FC236}">
                  <a16:creationId xmlns:a16="http://schemas.microsoft.com/office/drawing/2014/main" id="{4EE01E67-6AEC-2BDE-91E6-6418B8970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035" y="4454526"/>
              <a:ext cx="26988" cy="22225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1" name="Freeform 1154">
              <a:extLst>
                <a:ext uri="{FF2B5EF4-FFF2-40B4-BE49-F238E27FC236}">
                  <a16:creationId xmlns:a16="http://schemas.microsoft.com/office/drawing/2014/main" id="{30C12983-6EBF-52DF-916D-BA91A80C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516438"/>
              <a:ext cx="26988" cy="17463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2" name="Freeform 1155">
              <a:extLst>
                <a:ext uri="{FF2B5EF4-FFF2-40B4-BE49-F238E27FC236}">
                  <a16:creationId xmlns:a16="http://schemas.microsoft.com/office/drawing/2014/main" id="{1B68A861-E5B9-086D-AFB6-DDC4C9D07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072" y="4532313"/>
              <a:ext cx="15875" cy="19050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3" name="Freeform 1156">
              <a:extLst>
                <a:ext uri="{FF2B5EF4-FFF2-40B4-BE49-F238E27FC236}">
                  <a16:creationId xmlns:a16="http://schemas.microsoft.com/office/drawing/2014/main" id="{54FDF72E-0A9E-29B7-FA18-4B2E100CF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672" y="4556126"/>
              <a:ext cx="26988" cy="26988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4" name="Freeform 1157">
              <a:extLst>
                <a:ext uri="{FF2B5EF4-FFF2-40B4-BE49-F238E27FC236}">
                  <a16:creationId xmlns:a16="http://schemas.microsoft.com/office/drawing/2014/main" id="{39B28B36-415C-D741-AB7B-BF4F1C9A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222" y="4541838"/>
              <a:ext cx="25400" cy="17463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5" name="Freeform 1158">
              <a:extLst>
                <a:ext uri="{FF2B5EF4-FFF2-40B4-BE49-F238E27FC236}">
                  <a16:creationId xmlns:a16="http://schemas.microsoft.com/office/drawing/2014/main" id="{0E85A3A8-83D7-1C0B-4286-CDA910D1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510" y="4565651"/>
              <a:ext cx="19050" cy="15875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6" name="Freeform 1159">
              <a:extLst>
                <a:ext uri="{FF2B5EF4-FFF2-40B4-BE49-F238E27FC236}">
                  <a16:creationId xmlns:a16="http://schemas.microsoft.com/office/drawing/2014/main" id="{CD94BA8B-1BA0-1D86-9237-A6036BBA5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585" y="4483101"/>
              <a:ext cx="23813" cy="25400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7" name="Freeform 1160">
              <a:extLst>
                <a:ext uri="{FF2B5EF4-FFF2-40B4-BE49-F238E27FC236}">
                  <a16:creationId xmlns:a16="http://schemas.microsoft.com/office/drawing/2014/main" id="{4FC6AAEC-FC69-369C-A71F-B720B8D43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160" y="4473576"/>
              <a:ext cx="14288" cy="9525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8" name="Freeform 1161">
              <a:extLst>
                <a:ext uri="{FF2B5EF4-FFF2-40B4-BE49-F238E27FC236}">
                  <a16:creationId xmlns:a16="http://schemas.microsoft.com/office/drawing/2014/main" id="{96FDF381-CABC-BA6B-7F92-93AFBA28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385" y="4700588"/>
              <a:ext cx="503238" cy="220663"/>
            </a:xfrm>
            <a:custGeom>
              <a:avLst/>
              <a:gdLst>
                <a:gd name="T0" fmla="*/ 1238 w 2451"/>
                <a:gd name="T1" fmla="*/ 1074 h 1074"/>
                <a:gd name="T2" fmla="*/ 801 w 2451"/>
                <a:gd name="T3" fmla="*/ 990 h 1074"/>
                <a:gd name="T4" fmla="*/ 156 w 2451"/>
                <a:gd name="T5" fmla="*/ 93 h 1074"/>
                <a:gd name="T6" fmla="*/ 167 w 2451"/>
                <a:gd name="T7" fmla="*/ 92 h 1074"/>
                <a:gd name="T8" fmla="*/ 823 w 2451"/>
                <a:gd name="T9" fmla="*/ 616 h 1074"/>
                <a:gd name="T10" fmla="*/ 1188 w 2451"/>
                <a:gd name="T11" fmla="*/ 702 h 1074"/>
                <a:gd name="T12" fmla="*/ 1884 w 2451"/>
                <a:gd name="T13" fmla="*/ 456 h 1074"/>
                <a:gd name="T14" fmla="*/ 2301 w 2451"/>
                <a:gd name="T15" fmla="*/ 0 h 1074"/>
                <a:gd name="T16" fmla="*/ 2303 w 2451"/>
                <a:gd name="T17" fmla="*/ 0 h 1074"/>
                <a:gd name="T18" fmla="*/ 2014 w 2451"/>
                <a:gd name="T19" fmla="*/ 811 h 1074"/>
                <a:gd name="T20" fmla="*/ 1238 w 2451"/>
                <a:gd name="T21" fmla="*/ 1074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1" h="1074">
                  <a:moveTo>
                    <a:pt x="1238" y="1074"/>
                  </a:moveTo>
                  <a:cubicBezTo>
                    <a:pt x="1098" y="1074"/>
                    <a:pt x="950" y="1050"/>
                    <a:pt x="801" y="990"/>
                  </a:cubicBezTo>
                  <a:cubicBezTo>
                    <a:pt x="404" y="830"/>
                    <a:pt x="0" y="127"/>
                    <a:pt x="156" y="93"/>
                  </a:cubicBezTo>
                  <a:cubicBezTo>
                    <a:pt x="160" y="93"/>
                    <a:pt x="164" y="92"/>
                    <a:pt x="167" y="92"/>
                  </a:cubicBezTo>
                  <a:cubicBezTo>
                    <a:pt x="265" y="92"/>
                    <a:pt x="340" y="369"/>
                    <a:pt x="823" y="616"/>
                  </a:cubicBezTo>
                  <a:cubicBezTo>
                    <a:pt x="943" y="676"/>
                    <a:pt x="1066" y="702"/>
                    <a:pt x="1188" y="702"/>
                  </a:cubicBezTo>
                  <a:cubicBezTo>
                    <a:pt x="1441" y="702"/>
                    <a:pt x="1689" y="592"/>
                    <a:pt x="1884" y="456"/>
                  </a:cubicBezTo>
                  <a:cubicBezTo>
                    <a:pt x="2210" y="230"/>
                    <a:pt x="2249" y="0"/>
                    <a:pt x="2301" y="0"/>
                  </a:cubicBezTo>
                  <a:cubicBezTo>
                    <a:pt x="2302" y="0"/>
                    <a:pt x="2302" y="0"/>
                    <a:pt x="2303" y="0"/>
                  </a:cubicBezTo>
                  <a:cubicBezTo>
                    <a:pt x="2451" y="15"/>
                    <a:pt x="2213" y="642"/>
                    <a:pt x="2014" y="811"/>
                  </a:cubicBezTo>
                  <a:cubicBezTo>
                    <a:pt x="1872" y="931"/>
                    <a:pt x="1579" y="1074"/>
                    <a:pt x="1238" y="1074"/>
                  </a:cubicBezTo>
                  <a:close/>
                </a:path>
              </a:pathLst>
            </a:custGeom>
            <a:solidFill>
              <a:srgbClr val="F68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9" name="Freeform 1162">
              <a:extLst>
                <a:ext uri="{FF2B5EF4-FFF2-40B4-BE49-F238E27FC236}">
                  <a16:creationId xmlns:a16="http://schemas.microsoft.com/office/drawing/2014/main" id="{E7B17E57-A619-B7FF-75C5-870C73C74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10" y="4519613"/>
              <a:ext cx="61913" cy="85725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0" name="Freeform 1163">
              <a:extLst>
                <a:ext uri="{FF2B5EF4-FFF2-40B4-BE49-F238E27FC236}">
                  <a16:creationId xmlns:a16="http://schemas.microsoft.com/office/drawing/2014/main" id="{1E805131-A539-00FE-1705-F4F25883D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472" y="4446588"/>
              <a:ext cx="190500" cy="130175"/>
            </a:xfrm>
            <a:custGeom>
              <a:avLst/>
              <a:gdLst>
                <a:gd name="T0" fmla="*/ 0 w 925"/>
                <a:gd name="T1" fmla="*/ 541 h 630"/>
                <a:gd name="T2" fmla="*/ 436 w 925"/>
                <a:gd name="T3" fmla="*/ 348 h 630"/>
                <a:gd name="T4" fmla="*/ 841 w 925"/>
                <a:gd name="T5" fmla="*/ 21 h 630"/>
                <a:gd name="T6" fmla="*/ 900 w 925"/>
                <a:gd name="T7" fmla="*/ 18 h 630"/>
                <a:gd name="T8" fmla="*/ 899 w 925"/>
                <a:gd name="T9" fmla="*/ 73 h 630"/>
                <a:gd name="T10" fmla="*/ 491 w 925"/>
                <a:gd name="T11" fmla="*/ 387 h 630"/>
                <a:gd name="T12" fmla="*/ 20 w 925"/>
                <a:gd name="T13" fmla="*/ 630 h 630"/>
                <a:gd name="T14" fmla="*/ 0 w 925"/>
                <a:gd name="T15" fmla="*/ 54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5" h="630">
                  <a:moveTo>
                    <a:pt x="0" y="541"/>
                  </a:moveTo>
                  <a:cubicBezTo>
                    <a:pt x="0" y="541"/>
                    <a:pt x="332" y="408"/>
                    <a:pt x="436" y="348"/>
                  </a:cubicBezTo>
                  <a:cubicBezTo>
                    <a:pt x="541" y="289"/>
                    <a:pt x="841" y="21"/>
                    <a:pt x="841" y="21"/>
                  </a:cubicBezTo>
                  <a:cubicBezTo>
                    <a:pt x="841" y="21"/>
                    <a:pt x="874" y="0"/>
                    <a:pt x="900" y="18"/>
                  </a:cubicBezTo>
                  <a:cubicBezTo>
                    <a:pt x="925" y="35"/>
                    <a:pt x="899" y="73"/>
                    <a:pt x="899" y="73"/>
                  </a:cubicBezTo>
                  <a:cubicBezTo>
                    <a:pt x="899" y="73"/>
                    <a:pt x="595" y="326"/>
                    <a:pt x="491" y="387"/>
                  </a:cubicBezTo>
                  <a:cubicBezTo>
                    <a:pt x="280" y="510"/>
                    <a:pt x="20" y="630"/>
                    <a:pt x="20" y="630"/>
                  </a:cubicBezTo>
                  <a:lnTo>
                    <a:pt x="0" y="541"/>
                  </a:lnTo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1" name="Freeform 1164">
              <a:extLst>
                <a:ext uri="{FF2B5EF4-FFF2-40B4-BE49-F238E27FC236}">
                  <a16:creationId xmlns:a16="http://schemas.microsoft.com/office/drawing/2014/main" id="{5C914908-28E9-CC2F-C292-00F367A8A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22" y="4459288"/>
              <a:ext cx="77788" cy="50800"/>
            </a:xfrm>
            <a:custGeom>
              <a:avLst/>
              <a:gdLst>
                <a:gd name="T0" fmla="*/ 377 w 377"/>
                <a:gd name="T1" fmla="*/ 215 h 243"/>
                <a:gd name="T2" fmla="*/ 23 w 377"/>
                <a:gd name="T3" fmla="*/ 0 h 243"/>
                <a:gd name="T4" fmla="*/ 0 w 377"/>
                <a:gd name="T5" fmla="*/ 15 h 243"/>
                <a:gd name="T6" fmla="*/ 173 w 377"/>
                <a:gd name="T7" fmla="*/ 129 h 243"/>
                <a:gd name="T8" fmla="*/ 345 w 377"/>
                <a:gd name="T9" fmla="*/ 243 h 243"/>
                <a:gd name="T10" fmla="*/ 377 w 377"/>
                <a:gd name="T11" fmla="*/ 21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43">
                  <a:moveTo>
                    <a:pt x="377" y="215"/>
                  </a:moveTo>
                  <a:cubicBezTo>
                    <a:pt x="364" y="206"/>
                    <a:pt x="23" y="0"/>
                    <a:pt x="23" y="0"/>
                  </a:cubicBezTo>
                  <a:lnTo>
                    <a:pt x="0" y="15"/>
                  </a:lnTo>
                  <a:lnTo>
                    <a:pt x="173" y="129"/>
                  </a:lnTo>
                  <a:lnTo>
                    <a:pt x="345" y="243"/>
                  </a:lnTo>
                  <a:lnTo>
                    <a:pt x="377" y="215"/>
                  </a:ln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2" name="Freeform 1165">
              <a:extLst>
                <a:ext uri="{FF2B5EF4-FFF2-40B4-BE49-F238E27FC236}">
                  <a16:creationId xmlns:a16="http://schemas.microsoft.com/office/drawing/2014/main" id="{BBB7773A-AFB9-DA73-A735-8199B24F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3297" y="4338638"/>
              <a:ext cx="352425" cy="195263"/>
            </a:xfrm>
            <a:custGeom>
              <a:avLst/>
              <a:gdLst>
                <a:gd name="T0" fmla="*/ 879 w 1717"/>
                <a:gd name="T1" fmla="*/ 881 h 956"/>
                <a:gd name="T2" fmla="*/ 0 w 1717"/>
                <a:gd name="T3" fmla="*/ 274 h 956"/>
                <a:gd name="T4" fmla="*/ 924 w 1717"/>
                <a:gd name="T5" fmla="*/ 113 h 956"/>
                <a:gd name="T6" fmla="*/ 1717 w 1717"/>
                <a:gd name="T7" fmla="*/ 742 h 956"/>
                <a:gd name="T8" fmla="*/ 879 w 1717"/>
                <a:gd name="T9" fmla="*/ 881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7" h="956">
                  <a:moveTo>
                    <a:pt x="879" y="881"/>
                  </a:moveTo>
                  <a:cubicBezTo>
                    <a:pt x="448" y="806"/>
                    <a:pt x="0" y="274"/>
                    <a:pt x="0" y="274"/>
                  </a:cubicBezTo>
                  <a:cubicBezTo>
                    <a:pt x="0" y="274"/>
                    <a:pt x="581" y="0"/>
                    <a:pt x="924" y="113"/>
                  </a:cubicBezTo>
                  <a:cubicBezTo>
                    <a:pt x="1266" y="226"/>
                    <a:pt x="1717" y="742"/>
                    <a:pt x="1717" y="742"/>
                  </a:cubicBezTo>
                  <a:cubicBezTo>
                    <a:pt x="1717" y="742"/>
                    <a:pt x="1311" y="956"/>
                    <a:pt x="879" y="881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3" name="Freeform 1166">
              <a:extLst>
                <a:ext uri="{FF2B5EF4-FFF2-40B4-BE49-F238E27FC236}">
                  <a16:creationId xmlns:a16="http://schemas.microsoft.com/office/drawing/2014/main" id="{17FC81E2-413B-DCC3-4E5B-AC9FA99A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247" y="4532313"/>
              <a:ext cx="26988" cy="50800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4" name="Freeform 1167">
              <a:extLst>
                <a:ext uri="{FF2B5EF4-FFF2-40B4-BE49-F238E27FC236}">
                  <a16:creationId xmlns:a16="http://schemas.microsoft.com/office/drawing/2014/main" id="{022E4448-34DC-D89E-5B0D-F9FEA6D5C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760" y="4391026"/>
              <a:ext cx="307975" cy="98425"/>
            </a:xfrm>
            <a:custGeom>
              <a:avLst/>
              <a:gdLst>
                <a:gd name="T0" fmla="*/ 1496 w 1499"/>
                <a:gd name="T1" fmla="*/ 435 h 475"/>
                <a:gd name="T2" fmla="*/ 845 w 1499"/>
                <a:gd name="T3" fmla="*/ 151 h 475"/>
                <a:gd name="T4" fmla="*/ 4 w 1499"/>
                <a:gd name="T5" fmla="*/ 23 h 475"/>
                <a:gd name="T6" fmla="*/ 823 w 1499"/>
                <a:gd name="T7" fmla="*/ 173 h 475"/>
                <a:gd name="T8" fmla="*/ 1499 w 1499"/>
                <a:gd name="T9" fmla="*/ 475 h 475"/>
                <a:gd name="T10" fmla="*/ 1496 w 1499"/>
                <a:gd name="T11" fmla="*/ 43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9" h="475">
                  <a:moveTo>
                    <a:pt x="1496" y="435"/>
                  </a:moveTo>
                  <a:cubicBezTo>
                    <a:pt x="1496" y="435"/>
                    <a:pt x="1165" y="242"/>
                    <a:pt x="845" y="151"/>
                  </a:cubicBezTo>
                  <a:cubicBezTo>
                    <a:pt x="525" y="60"/>
                    <a:pt x="7" y="0"/>
                    <a:pt x="4" y="23"/>
                  </a:cubicBezTo>
                  <a:cubicBezTo>
                    <a:pt x="0" y="46"/>
                    <a:pt x="573" y="81"/>
                    <a:pt x="823" y="173"/>
                  </a:cubicBezTo>
                  <a:cubicBezTo>
                    <a:pt x="1073" y="266"/>
                    <a:pt x="1499" y="475"/>
                    <a:pt x="1499" y="475"/>
                  </a:cubicBezTo>
                  <a:lnTo>
                    <a:pt x="1496" y="435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5" name="Freeform 1168">
              <a:extLst>
                <a:ext uri="{FF2B5EF4-FFF2-40B4-BE49-F238E27FC236}">
                  <a16:creationId xmlns:a16="http://schemas.microsoft.com/office/drawing/2014/main" id="{87A80317-B8D3-A0A9-EA9F-E3A8C7F95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97" y="4468813"/>
              <a:ext cx="71438" cy="44450"/>
            </a:xfrm>
            <a:custGeom>
              <a:avLst/>
              <a:gdLst>
                <a:gd name="T0" fmla="*/ 312 w 346"/>
                <a:gd name="T1" fmla="*/ 0 h 213"/>
                <a:gd name="T2" fmla="*/ 196 w 346"/>
                <a:gd name="T3" fmla="*/ 90 h 213"/>
                <a:gd name="T4" fmla="*/ 11 w 346"/>
                <a:gd name="T5" fmla="*/ 210 h 213"/>
                <a:gd name="T6" fmla="*/ 208 w 346"/>
                <a:gd name="T7" fmla="*/ 109 h 213"/>
                <a:gd name="T8" fmla="*/ 346 w 346"/>
                <a:gd name="T9" fmla="*/ 19 h 213"/>
                <a:gd name="T10" fmla="*/ 312 w 346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213">
                  <a:moveTo>
                    <a:pt x="312" y="0"/>
                  </a:moveTo>
                  <a:cubicBezTo>
                    <a:pt x="312" y="0"/>
                    <a:pt x="284" y="40"/>
                    <a:pt x="196" y="90"/>
                  </a:cubicBezTo>
                  <a:cubicBezTo>
                    <a:pt x="108" y="140"/>
                    <a:pt x="0" y="207"/>
                    <a:pt x="11" y="210"/>
                  </a:cubicBezTo>
                  <a:cubicBezTo>
                    <a:pt x="23" y="213"/>
                    <a:pt x="148" y="146"/>
                    <a:pt x="208" y="109"/>
                  </a:cubicBezTo>
                  <a:cubicBezTo>
                    <a:pt x="267" y="72"/>
                    <a:pt x="346" y="19"/>
                    <a:pt x="346" y="19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6" name="Freeform 1169">
              <a:extLst>
                <a:ext uri="{FF2B5EF4-FFF2-40B4-BE49-F238E27FC236}">
                  <a16:creationId xmlns:a16="http://schemas.microsoft.com/office/drawing/2014/main" id="{B8379189-5CE8-0309-3ED1-643D0728A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7" y="4441826"/>
              <a:ext cx="74613" cy="65088"/>
            </a:xfrm>
            <a:custGeom>
              <a:avLst/>
              <a:gdLst>
                <a:gd name="T0" fmla="*/ 324 w 367"/>
                <a:gd name="T1" fmla="*/ 0 h 317"/>
                <a:gd name="T2" fmla="*/ 172 w 367"/>
                <a:gd name="T3" fmla="*/ 162 h 317"/>
                <a:gd name="T4" fmla="*/ 15 w 367"/>
                <a:gd name="T5" fmla="*/ 307 h 317"/>
                <a:gd name="T6" fmla="*/ 192 w 367"/>
                <a:gd name="T7" fmla="*/ 176 h 317"/>
                <a:gd name="T8" fmla="*/ 367 w 367"/>
                <a:gd name="T9" fmla="*/ 13 h 317"/>
                <a:gd name="T10" fmla="*/ 324 w 367"/>
                <a:gd name="T1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7" h="317">
                  <a:moveTo>
                    <a:pt x="324" y="0"/>
                  </a:moveTo>
                  <a:cubicBezTo>
                    <a:pt x="324" y="0"/>
                    <a:pt x="299" y="55"/>
                    <a:pt x="172" y="162"/>
                  </a:cubicBezTo>
                  <a:cubicBezTo>
                    <a:pt x="44" y="269"/>
                    <a:pt x="0" y="296"/>
                    <a:pt x="15" y="307"/>
                  </a:cubicBezTo>
                  <a:cubicBezTo>
                    <a:pt x="30" y="317"/>
                    <a:pt x="125" y="236"/>
                    <a:pt x="192" y="176"/>
                  </a:cubicBezTo>
                  <a:cubicBezTo>
                    <a:pt x="259" y="117"/>
                    <a:pt x="367" y="13"/>
                    <a:pt x="367" y="13"/>
                  </a:cubicBezTo>
                  <a:lnTo>
                    <a:pt x="3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7" name="Freeform 1170">
              <a:extLst>
                <a:ext uri="{FF2B5EF4-FFF2-40B4-BE49-F238E27FC236}">
                  <a16:creationId xmlns:a16="http://schemas.microsoft.com/office/drawing/2014/main" id="{BCCD212F-6700-D6A3-5840-2AE956E90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535" y="4421188"/>
              <a:ext cx="57150" cy="58738"/>
            </a:xfrm>
            <a:custGeom>
              <a:avLst/>
              <a:gdLst>
                <a:gd name="T0" fmla="*/ 224 w 274"/>
                <a:gd name="T1" fmla="*/ 0 h 286"/>
                <a:gd name="T2" fmla="*/ 137 w 274"/>
                <a:gd name="T3" fmla="*/ 132 h 286"/>
                <a:gd name="T4" fmla="*/ 11 w 274"/>
                <a:gd name="T5" fmla="*/ 273 h 286"/>
                <a:gd name="T6" fmla="*/ 151 w 274"/>
                <a:gd name="T7" fmla="*/ 145 h 286"/>
                <a:gd name="T8" fmla="*/ 274 w 274"/>
                <a:gd name="T9" fmla="*/ 4 h 286"/>
                <a:gd name="T10" fmla="*/ 224 w 274"/>
                <a:gd name="T1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86">
                  <a:moveTo>
                    <a:pt x="224" y="0"/>
                  </a:moveTo>
                  <a:cubicBezTo>
                    <a:pt x="224" y="0"/>
                    <a:pt x="212" y="45"/>
                    <a:pt x="137" y="132"/>
                  </a:cubicBezTo>
                  <a:cubicBezTo>
                    <a:pt x="62" y="220"/>
                    <a:pt x="0" y="261"/>
                    <a:pt x="11" y="273"/>
                  </a:cubicBezTo>
                  <a:cubicBezTo>
                    <a:pt x="21" y="286"/>
                    <a:pt x="98" y="209"/>
                    <a:pt x="151" y="145"/>
                  </a:cubicBezTo>
                  <a:cubicBezTo>
                    <a:pt x="204" y="81"/>
                    <a:pt x="274" y="4"/>
                    <a:pt x="274" y="4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8" name="Freeform 1171">
              <a:extLst>
                <a:ext uri="{FF2B5EF4-FFF2-40B4-BE49-F238E27FC236}">
                  <a16:creationId xmlns:a16="http://schemas.microsoft.com/office/drawing/2014/main" id="{99198394-1B92-4DA0-668C-AC81594F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9972" y="4406901"/>
              <a:ext cx="36513" cy="34925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9" name="Freeform 1172">
              <a:extLst>
                <a:ext uri="{FF2B5EF4-FFF2-40B4-BE49-F238E27FC236}">
                  <a16:creationId xmlns:a16="http://schemas.microsoft.com/office/drawing/2014/main" id="{9405CB80-2394-DE18-9171-18644559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35" y="4411663"/>
              <a:ext cx="39688" cy="58738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0" name="Freeform 1173">
              <a:extLst>
                <a:ext uri="{FF2B5EF4-FFF2-40B4-BE49-F238E27FC236}">
                  <a16:creationId xmlns:a16="http://schemas.microsoft.com/office/drawing/2014/main" id="{4A26808A-3188-4A94-42EC-F5FFC49D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370388"/>
              <a:ext cx="47625" cy="69850"/>
            </a:xfrm>
            <a:custGeom>
              <a:avLst/>
              <a:gdLst>
                <a:gd name="T0" fmla="*/ 230 w 237"/>
                <a:gd name="T1" fmla="*/ 339 h 339"/>
                <a:gd name="T2" fmla="*/ 193 w 237"/>
                <a:gd name="T3" fmla="*/ 175 h 339"/>
                <a:gd name="T4" fmla="*/ 23 w 237"/>
                <a:gd name="T5" fmla="*/ 2 h 339"/>
                <a:gd name="T6" fmla="*/ 172 w 237"/>
                <a:gd name="T7" fmla="*/ 174 h 339"/>
                <a:gd name="T8" fmla="*/ 187 w 237"/>
                <a:gd name="T9" fmla="*/ 326 h 339"/>
                <a:gd name="T10" fmla="*/ 230 w 237"/>
                <a:gd name="T11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339">
                  <a:moveTo>
                    <a:pt x="230" y="339"/>
                  </a:moveTo>
                  <a:cubicBezTo>
                    <a:pt x="230" y="339"/>
                    <a:pt x="237" y="254"/>
                    <a:pt x="193" y="175"/>
                  </a:cubicBezTo>
                  <a:cubicBezTo>
                    <a:pt x="148" y="96"/>
                    <a:pt x="45" y="5"/>
                    <a:pt x="23" y="2"/>
                  </a:cubicBezTo>
                  <a:cubicBezTo>
                    <a:pt x="0" y="0"/>
                    <a:pt x="151" y="119"/>
                    <a:pt x="172" y="174"/>
                  </a:cubicBezTo>
                  <a:cubicBezTo>
                    <a:pt x="193" y="228"/>
                    <a:pt x="187" y="326"/>
                    <a:pt x="187" y="326"/>
                  </a:cubicBezTo>
                  <a:lnTo>
                    <a:pt x="230" y="33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1" name="Freeform 1174">
              <a:extLst>
                <a:ext uri="{FF2B5EF4-FFF2-40B4-BE49-F238E27FC236}">
                  <a16:creationId xmlns:a16="http://schemas.microsoft.com/office/drawing/2014/main" id="{6AD3AFDB-1A49-7DD0-C52B-02C5CFBAF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8710" y="4360863"/>
              <a:ext cx="53975" cy="60325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2" name="Freeform 1175">
              <a:extLst>
                <a:ext uri="{FF2B5EF4-FFF2-40B4-BE49-F238E27FC236}">
                  <a16:creationId xmlns:a16="http://schemas.microsoft.com/office/drawing/2014/main" id="{F3625243-B243-BE48-8A53-19879832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368801"/>
              <a:ext cx="34925" cy="38100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3" name="Freeform 1176">
              <a:extLst>
                <a:ext uri="{FF2B5EF4-FFF2-40B4-BE49-F238E27FC236}">
                  <a16:creationId xmlns:a16="http://schemas.microsoft.com/office/drawing/2014/main" id="{51F469D0-4EF8-93AB-97A9-09A1873CF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697" y="4425951"/>
              <a:ext cx="654050" cy="596900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4" name="Freeform 1177">
              <a:extLst>
                <a:ext uri="{FF2B5EF4-FFF2-40B4-BE49-F238E27FC236}">
                  <a16:creationId xmlns:a16="http://schemas.microsoft.com/office/drawing/2014/main" id="{6C091070-AF6F-8765-12F5-3C3A8011D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307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5" name="Freeform 1178">
              <a:extLst>
                <a:ext uri="{FF2B5EF4-FFF2-40B4-BE49-F238E27FC236}">
                  <a16:creationId xmlns:a16="http://schemas.microsoft.com/office/drawing/2014/main" id="{98EDE4C7-27CD-F97A-F191-BC39B41D0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072" y="4521201"/>
              <a:ext cx="42863" cy="3651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6" name="Freeform 1179">
              <a:extLst>
                <a:ext uri="{FF2B5EF4-FFF2-40B4-BE49-F238E27FC236}">
                  <a16:creationId xmlns:a16="http://schemas.microsoft.com/office/drawing/2014/main" id="{F5FB82C0-6478-DFD7-F940-AC8C323ED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27551"/>
              <a:ext cx="12700" cy="3175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7" name="Freeform 1180">
              <a:extLst>
                <a:ext uri="{FF2B5EF4-FFF2-40B4-BE49-F238E27FC236}">
                  <a16:creationId xmlns:a16="http://schemas.microsoft.com/office/drawing/2014/main" id="{A13D5619-EDEE-56D7-8367-A3D626F5F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847" y="4554538"/>
              <a:ext cx="17463" cy="15875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8" name="Freeform 1181">
              <a:extLst>
                <a:ext uri="{FF2B5EF4-FFF2-40B4-BE49-F238E27FC236}">
                  <a16:creationId xmlns:a16="http://schemas.microsoft.com/office/drawing/2014/main" id="{61BD0550-DE37-F64D-DC7A-C826431A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0888"/>
              <a:ext cx="23813" cy="11113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9" name="Freeform 1182">
              <a:extLst>
                <a:ext uri="{FF2B5EF4-FFF2-40B4-BE49-F238E27FC236}">
                  <a16:creationId xmlns:a16="http://schemas.microsoft.com/office/drawing/2014/main" id="{AE34F12C-B136-7CFC-A57F-0B2E68A8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8826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0" name="Freeform 1183">
              <a:extLst>
                <a:ext uri="{FF2B5EF4-FFF2-40B4-BE49-F238E27FC236}">
                  <a16:creationId xmlns:a16="http://schemas.microsoft.com/office/drawing/2014/main" id="{44096ABE-A093-388D-5624-957FA335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285" y="4541838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1" name="Freeform 1184">
              <a:extLst>
                <a:ext uri="{FF2B5EF4-FFF2-40B4-BE49-F238E27FC236}">
                  <a16:creationId xmlns:a16="http://schemas.microsoft.com/office/drawing/2014/main" id="{43E65C1F-29EA-D2C7-E05C-5254233E7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4985" y="452120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2" name="Freeform 1185">
              <a:extLst>
                <a:ext uri="{FF2B5EF4-FFF2-40B4-BE49-F238E27FC236}">
                  <a16:creationId xmlns:a16="http://schemas.microsoft.com/office/drawing/2014/main" id="{08FF0B54-5734-8144-57CC-D58D76ED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697" y="4502151"/>
              <a:ext cx="23813" cy="11113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3" name="Freeform 1186">
              <a:extLst>
                <a:ext uri="{FF2B5EF4-FFF2-40B4-BE49-F238E27FC236}">
                  <a16:creationId xmlns:a16="http://schemas.microsoft.com/office/drawing/2014/main" id="{02C3684C-35EA-FEC0-8736-7120F169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260" y="4533901"/>
              <a:ext cx="20638" cy="12700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4" name="Freeform 1187">
              <a:extLst>
                <a:ext uri="{FF2B5EF4-FFF2-40B4-BE49-F238E27FC236}">
                  <a16:creationId xmlns:a16="http://schemas.microsoft.com/office/drawing/2014/main" id="{03C42A5D-3945-2D5F-1EF8-FB60ED39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557713"/>
              <a:ext cx="25400" cy="25400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5" name="Freeform 1188">
              <a:extLst>
                <a:ext uri="{FF2B5EF4-FFF2-40B4-BE49-F238E27FC236}">
                  <a16:creationId xmlns:a16="http://schemas.microsoft.com/office/drawing/2014/main" id="{8D3FE546-5211-FEDC-F921-FAC7B8A23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022" y="4575176"/>
              <a:ext cx="38100" cy="25400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6" name="Freeform 1189">
              <a:extLst>
                <a:ext uri="{FF2B5EF4-FFF2-40B4-BE49-F238E27FC236}">
                  <a16:creationId xmlns:a16="http://schemas.microsoft.com/office/drawing/2014/main" id="{E24540C0-3A8C-45D5-3C7A-1E50A05A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585" y="4583113"/>
              <a:ext cx="28575" cy="14288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7" name="Freeform 1190">
              <a:extLst>
                <a:ext uri="{FF2B5EF4-FFF2-40B4-BE49-F238E27FC236}">
                  <a16:creationId xmlns:a16="http://schemas.microsoft.com/office/drawing/2014/main" id="{86DC58E5-A27F-68B3-5F76-9F87A66F3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35" y="4516438"/>
              <a:ext cx="23813" cy="14288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8" name="Freeform 1191">
              <a:extLst>
                <a:ext uri="{FF2B5EF4-FFF2-40B4-BE49-F238E27FC236}">
                  <a16:creationId xmlns:a16="http://schemas.microsoft.com/office/drawing/2014/main" id="{053B46E0-107C-1E53-509F-CF03B142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147" y="4540251"/>
              <a:ext cx="26988" cy="14288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9" name="Freeform 1192">
              <a:extLst>
                <a:ext uri="{FF2B5EF4-FFF2-40B4-BE49-F238E27FC236}">
                  <a16:creationId xmlns:a16="http://schemas.microsoft.com/office/drawing/2014/main" id="{5A7FC9AB-9E2A-EACB-C7F6-E1FDDF56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385" y="4494213"/>
              <a:ext cx="17463" cy="11113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0" name="Freeform 1193">
              <a:extLst>
                <a:ext uri="{FF2B5EF4-FFF2-40B4-BE49-F238E27FC236}">
                  <a16:creationId xmlns:a16="http://schemas.microsoft.com/office/drawing/2014/main" id="{D2C3C9C5-8DEF-8B5F-8CD2-A1D9D1576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535" y="4535488"/>
              <a:ext cx="31750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1" name="Freeform 1194">
              <a:extLst>
                <a:ext uri="{FF2B5EF4-FFF2-40B4-BE49-F238E27FC236}">
                  <a16:creationId xmlns:a16="http://schemas.microsoft.com/office/drawing/2014/main" id="{F778BAEC-0EAF-6A74-854E-8372806AC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872" y="4595813"/>
              <a:ext cx="31750" cy="34925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2" name="Freeform 1195">
              <a:extLst>
                <a:ext uri="{FF2B5EF4-FFF2-40B4-BE49-F238E27FC236}">
                  <a16:creationId xmlns:a16="http://schemas.microsoft.com/office/drawing/2014/main" id="{9A2BFB20-D1B3-8E55-1FB2-B9BCE23E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22" y="4576763"/>
              <a:ext cx="25400" cy="25400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3" name="Freeform 1196">
              <a:extLst>
                <a:ext uri="{FF2B5EF4-FFF2-40B4-BE49-F238E27FC236}">
                  <a16:creationId xmlns:a16="http://schemas.microsoft.com/office/drawing/2014/main" id="{9D771827-45EE-241A-36E4-521BDC055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10" y="4610101"/>
              <a:ext cx="23813" cy="15875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4" name="Freeform 1197">
              <a:extLst>
                <a:ext uri="{FF2B5EF4-FFF2-40B4-BE49-F238E27FC236}">
                  <a16:creationId xmlns:a16="http://schemas.microsoft.com/office/drawing/2014/main" id="{B8C074D7-2309-FEE9-082F-BBE3DAC1A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35" y="4578351"/>
              <a:ext cx="17463" cy="15875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5" name="Freeform 1198">
              <a:extLst>
                <a:ext uri="{FF2B5EF4-FFF2-40B4-BE49-F238E27FC236}">
                  <a16:creationId xmlns:a16="http://schemas.microsoft.com/office/drawing/2014/main" id="{8C5FE7E0-8747-90BF-A4C4-19E513D29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35" y="4554538"/>
              <a:ext cx="33338" cy="22225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6" name="Freeform 1199">
              <a:extLst>
                <a:ext uri="{FF2B5EF4-FFF2-40B4-BE49-F238E27FC236}">
                  <a16:creationId xmlns:a16="http://schemas.microsoft.com/office/drawing/2014/main" id="{FA6A4588-D4BD-DAD1-71AB-0965A02E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397" y="4660901"/>
              <a:ext cx="19050" cy="25400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7" name="Freeform 1200">
              <a:extLst>
                <a:ext uri="{FF2B5EF4-FFF2-40B4-BE49-F238E27FC236}">
                  <a16:creationId xmlns:a16="http://schemas.microsoft.com/office/drawing/2014/main" id="{D8B242ED-67FD-7C9E-6B4B-AD8F6F391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35" y="4629151"/>
              <a:ext cx="22225" cy="15875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8" name="Freeform 1201">
              <a:extLst>
                <a:ext uri="{FF2B5EF4-FFF2-40B4-BE49-F238E27FC236}">
                  <a16:creationId xmlns:a16="http://schemas.microsoft.com/office/drawing/2014/main" id="{50B99121-C698-3B2D-1A5D-D02408C12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35" y="4619626"/>
              <a:ext cx="25400" cy="23813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9" name="Freeform 1202">
              <a:extLst>
                <a:ext uri="{FF2B5EF4-FFF2-40B4-BE49-F238E27FC236}">
                  <a16:creationId xmlns:a16="http://schemas.microsoft.com/office/drawing/2014/main" id="{AF8FEC55-962A-A440-9698-54D55A356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585" y="4603751"/>
              <a:ext cx="12700" cy="9525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0" name="Freeform 1206">
              <a:extLst>
                <a:ext uri="{FF2B5EF4-FFF2-40B4-BE49-F238E27FC236}">
                  <a16:creationId xmlns:a16="http://schemas.microsoft.com/office/drawing/2014/main" id="{EA465FD2-38F9-ACDF-024E-A6405B870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1672" y="3929063"/>
              <a:ext cx="227013" cy="207963"/>
            </a:xfrm>
            <a:custGeom>
              <a:avLst/>
              <a:gdLst>
                <a:gd name="T0" fmla="*/ 336 w 1104"/>
                <a:gd name="T1" fmla="*/ 12 h 1010"/>
                <a:gd name="T2" fmla="*/ 84 w 1104"/>
                <a:gd name="T3" fmla="*/ 115 h 1010"/>
                <a:gd name="T4" fmla="*/ 8 w 1104"/>
                <a:gd name="T5" fmla="*/ 390 h 1010"/>
                <a:gd name="T6" fmla="*/ 98 w 1104"/>
                <a:gd name="T7" fmla="*/ 666 h 1010"/>
                <a:gd name="T8" fmla="*/ 191 w 1104"/>
                <a:gd name="T9" fmla="*/ 940 h 1010"/>
                <a:gd name="T10" fmla="*/ 360 w 1104"/>
                <a:gd name="T11" fmla="*/ 1010 h 1010"/>
                <a:gd name="T12" fmla="*/ 1049 w 1104"/>
                <a:gd name="T13" fmla="*/ 455 h 1010"/>
                <a:gd name="T14" fmla="*/ 1102 w 1104"/>
                <a:gd name="T15" fmla="*/ 295 h 1010"/>
                <a:gd name="T16" fmla="*/ 710 w 1104"/>
                <a:gd name="T17" fmla="*/ 2 h 1010"/>
                <a:gd name="T18" fmla="*/ 673 w 1104"/>
                <a:gd name="T19" fmla="*/ 98 h 1010"/>
                <a:gd name="T20" fmla="*/ 522 w 1104"/>
                <a:gd name="T21" fmla="*/ 103 h 1010"/>
                <a:gd name="T22" fmla="*/ 336 w 1104"/>
                <a:gd name="T23" fmla="*/ 12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4" h="1010">
                  <a:moveTo>
                    <a:pt x="336" y="12"/>
                  </a:moveTo>
                  <a:cubicBezTo>
                    <a:pt x="242" y="4"/>
                    <a:pt x="145" y="43"/>
                    <a:pt x="84" y="115"/>
                  </a:cubicBezTo>
                  <a:cubicBezTo>
                    <a:pt x="22" y="190"/>
                    <a:pt x="0" y="293"/>
                    <a:pt x="8" y="390"/>
                  </a:cubicBezTo>
                  <a:cubicBezTo>
                    <a:pt x="17" y="487"/>
                    <a:pt x="54" y="579"/>
                    <a:pt x="98" y="666"/>
                  </a:cubicBezTo>
                  <a:cubicBezTo>
                    <a:pt x="140" y="747"/>
                    <a:pt x="138" y="867"/>
                    <a:pt x="191" y="940"/>
                  </a:cubicBezTo>
                  <a:cubicBezTo>
                    <a:pt x="223" y="984"/>
                    <a:pt x="291" y="1006"/>
                    <a:pt x="360" y="1010"/>
                  </a:cubicBezTo>
                  <a:cubicBezTo>
                    <a:pt x="588" y="808"/>
                    <a:pt x="879" y="707"/>
                    <a:pt x="1049" y="455"/>
                  </a:cubicBezTo>
                  <a:cubicBezTo>
                    <a:pt x="1081" y="408"/>
                    <a:pt x="1104" y="352"/>
                    <a:pt x="1102" y="295"/>
                  </a:cubicBezTo>
                  <a:cubicBezTo>
                    <a:pt x="1099" y="185"/>
                    <a:pt x="950" y="6"/>
                    <a:pt x="710" y="2"/>
                  </a:cubicBezTo>
                  <a:cubicBezTo>
                    <a:pt x="583" y="0"/>
                    <a:pt x="792" y="64"/>
                    <a:pt x="673" y="98"/>
                  </a:cubicBezTo>
                  <a:cubicBezTo>
                    <a:pt x="598" y="120"/>
                    <a:pt x="590" y="139"/>
                    <a:pt x="522" y="103"/>
                  </a:cubicBezTo>
                  <a:cubicBezTo>
                    <a:pt x="454" y="68"/>
                    <a:pt x="419" y="20"/>
                    <a:pt x="336" y="12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1" name="Freeform 1207">
              <a:extLst>
                <a:ext uri="{FF2B5EF4-FFF2-40B4-BE49-F238E27FC236}">
                  <a16:creationId xmlns:a16="http://schemas.microsoft.com/office/drawing/2014/main" id="{403FFDE2-D4D3-7ECA-DABF-39ACDD9D3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22" y="3913188"/>
              <a:ext cx="228600" cy="209550"/>
            </a:xfrm>
            <a:custGeom>
              <a:avLst/>
              <a:gdLst>
                <a:gd name="T0" fmla="*/ 336 w 1109"/>
                <a:gd name="T1" fmla="*/ 8 h 1021"/>
                <a:gd name="T2" fmla="*/ 85 w 1109"/>
                <a:gd name="T3" fmla="*/ 111 h 1021"/>
                <a:gd name="T4" fmla="*/ 9 w 1109"/>
                <a:gd name="T5" fmla="*/ 386 h 1021"/>
                <a:gd name="T6" fmla="*/ 99 w 1109"/>
                <a:gd name="T7" fmla="*/ 662 h 1021"/>
                <a:gd name="T8" fmla="*/ 344 w 1109"/>
                <a:gd name="T9" fmla="*/ 1021 h 1021"/>
                <a:gd name="T10" fmla="*/ 1049 w 1109"/>
                <a:gd name="T11" fmla="*/ 451 h 1021"/>
                <a:gd name="T12" fmla="*/ 1103 w 1109"/>
                <a:gd name="T13" fmla="*/ 291 h 1021"/>
                <a:gd name="T14" fmla="*/ 1020 w 1109"/>
                <a:gd name="T15" fmla="*/ 155 h 1021"/>
                <a:gd name="T16" fmla="*/ 673 w 1109"/>
                <a:gd name="T17" fmla="*/ 94 h 1021"/>
                <a:gd name="T18" fmla="*/ 522 w 1109"/>
                <a:gd name="T19" fmla="*/ 99 h 1021"/>
                <a:gd name="T20" fmla="*/ 336 w 1109"/>
                <a:gd name="T21" fmla="*/ 8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9" h="1021">
                  <a:moveTo>
                    <a:pt x="336" y="8"/>
                  </a:moveTo>
                  <a:cubicBezTo>
                    <a:pt x="242" y="0"/>
                    <a:pt x="145" y="40"/>
                    <a:pt x="85" y="111"/>
                  </a:cubicBezTo>
                  <a:cubicBezTo>
                    <a:pt x="22" y="186"/>
                    <a:pt x="0" y="289"/>
                    <a:pt x="9" y="386"/>
                  </a:cubicBezTo>
                  <a:cubicBezTo>
                    <a:pt x="17" y="483"/>
                    <a:pt x="54" y="575"/>
                    <a:pt x="99" y="662"/>
                  </a:cubicBezTo>
                  <a:cubicBezTo>
                    <a:pt x="164" y="792"/>
                    <a:pt x="247" y="913"/>
                    <a:pt x="344" y="1021"/>
                  </a:cubicBezTo>
                  <a:cubicBezTo>
                    <a:pt x="571" y="819"/>
                    <a:pt x="879" y="703"/>
                    <a:pt x="1049" y="451"/>
                  </a:cubicBezTo>
                  <a:cubicBezTo>
                    <a:pt x="1081" y="404"/>
                    <a:pt x="1109" y="348"/>
                    <a:pt x="1103" y="291"/>
                  </a:cubicBezTo>
                  <a:cubicBezTo>
                    <a:pt x="1097" y="237"/>
                    <a:pt x="1062" y="190"/>
                    <a:pt x="1020" y="155"/>
                  </a:cubicBezTo>
                  <a:cubicBezTo>
                    <a:pt x="923" y="74"/>
                    <a:pt x="792" y="60"/>
                    <a:pt x="673" y="94"/>
                  </a:cubicBezTo>
                  <a:cubicBezTo>
                    <a:pt x="598" y="116"/>
                    <a:pt x="590" y="136"/>
                    <a:pt x="522" y="99"/>
                  </a:cubicBezTo>
                  <a:cubicBezTo>
                    <a:pt x="455" y="64"/>
                    <a:pt x="419" y="16"/>
                    <a:pt x="336" y="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2" name="Freeform 1208">
              <a:extLst>
                <a:ext uri="{FF2B5EF4-FFF2-40B4-BE49-F238E27FC236}">
                  <a16:creationId xmlns:a16="http://schemas.microsoft.com/office/drawing/2014/main" id="{195CA297-146D-FC74-FA6B-29DB00AA0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032251"/>
              <a:ext cx="171450" cy="152400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3" name="Freeform 1209">
              <a:extLst>
                <a:ext uri="{FF2B5EF4-FFF2-40B4-BE49-F238E27FC236}">
                  <a16:creationId xmlns:a16="http://schemas.microsoft.com/office/drawing/2014/main" id="{D87DA6AF-9754-1C6A-E2E1-E11206318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013201"/>
              <a:ext cx="168275" cy="153988"/>
            </a:xfrm>
            <a:custGeom>
              <a:avLst/>
              <a:gdLst>
                <a:gd name="T0" fmla="*/ 333 w 823"/>
                <a:gd name="T1" fmla="*/ 28 h 749"/>
                <a:gd name="T2" fmla="*/ 132 w 823"/>
                <a:gd name="T3" fmla="*/ 44 h 749"/>
                <a:gd name="T4" fmla="*/ 16 w 823"/>
                <a:gd name="T5" fmla="*/ 223 h 749"/>
                <a:gd name="T6" fmla="*/ 18 w 823"/>
                <a:gd name="T7" fmla="*/ 439 h 749"/>
                <a:gd name="T8" fmla="*/ 111 w 823"/>
                <a:gd name="T9" fmla="*/ 749 h 749"/>
                <a:gd name="T10" fmla="*/ 741 w 823"/>
                <a:gd name="T11" fmla="*/ 503 h 749"/>
                <a:gd name="T12" fmla="*/ 815 w 823"/>
                <a:gd name="T13" fmla="*/ 401 h 749"/>
                <a:gd name="T14" fmla="*/ 787 w 823"/>
                <a:gd name="T15" fmla="*/ 286 h 749"/>
                <a:gd name="T16" fmla="*/ 554 w 823"/>
                <a:gd name="T17" fmla="*/ 164 h 749"/>
                <a:gd name="T18" fmla="*/ 445 w 823"/>
                <a:gd name="T19" fmla="*/ 134 h 749"/>
                <a:gd name="T20" fmla="*/ 333 w 823"/>
                <a:gd name="T21" fmla="*/ 28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3" h="749">
                  <a:moveTo>
                    <a:pt x="333" y="28"/>
                  </a:moveTo>
                  <a:cubicBezTo>
                    <a:pt x="269" y="0"/>
                    <a:pt x="191" y="7"/>
                    <a:pt x="132" y="44"/>
                  </a:cubicBezTo>
                  <a:cubicBezTo>
                    <a:pt x="70" y="83"/>
                    <a:pt x="31" y="151"/>
                    <a:pt x="16" y="223"/>
                  </a:cubicBezTo>
                  <a:cubicBezTo>
                    <a:pt x="0" y="294"/>
                    <a:pt x="6" y="368"/>
                    <a:pt x="18" y="439"/>
                  </a:cubicBezTo>
                  <a:cubicBezTo>
                    <a:pt x="35" y="546"/>
                    <a:pt x="67" y="651"/>
                    <a:pt x="111" y="749"/>
                  </a:cubicBezTo>
                  <a:cubicBezTo>
                    <a:pt x="318" y="657"/>
                    <a:pt x="564" y="644"/>
                    <a:pt x="741" y="503"/>
                  </a:cubicBezTo>
                  <a:cubicBezTo>
                    <a:pt x="775" y="476"/>
                    <a:pt x="807" y="443"/>
                    <a:pt x="815" y="401"/>
                  </a:cubicBezTo>
                  <a:cubicBezTo>
                    <a:pt x="823" y="361"/>
                    <a:pt x="809" y="320"/>
                    <a:pt x="787" y="286"/>
                  </a:cubicBezTo>
                  <a:cubicBezTo>
                    <a:pt x="736" y="206"/>
                    <a:pt x="646" y="167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4"/>
                    <a:pt x="391" y="52"/>
                    <a:pt x="333" y="2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D1ECCB27-74F6-C87C-E5E3-DCC5AE57E00F}"/>
              </a:ext>
            </a:extLst>
          </p:cNvPr>
          <p:cNvGrpSpPr/>
          <p:nvPr/>
        </p:nvGrpSpPr>
        <p:grpSpPr>
          <a:xfrm>
            <a:off x="9314785" y="3592263"/>
            <a:ext cx="2526675" cy="2485680"/>
            <a:chOff x="1348581" y="4330224"/>
            <a:chExt cx="2228816" cy="2139950"/>
          </a:xfrm>
        </p:grpSpPr>
        <p:sp>
          <p:nvSpPr>
            <p:cNvPr id="217" name="Freeform 3704">
              <a:extLst>
                <a:ext uri="{FF2B5EF4-FFF2-40B4-BE49-F238E27FC236}">
                  <a16:creationId xmlns:a16="http://schemas.microsoft.com/office/drawing/2014/main" id="{F8C283FE-39BC-F4F9-E178-1119406D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468" y="4330224"/>
              <a:ext cx="17463" cy="536575"/>
            </a:xfrm>
            <a:custGeom>
              <a:avLst/>
              <a:gdLst>
                <a:gd name="T0" fmla="*/ 8 w 15"/>
                <a:gd name="T1" fmla="*/ 0 h 469"/>
                <a:gd name="T2" fmla="*/ 8 w 15"/>
                <a:gd name="T3" fmla="*/ 0 h 469"/>
                <a:gd name="T4" fmla="*/ 15 w 15"/>
                <a:gd name="T5" fmla="*/ 7 h 469"/>
                <a:gd name="T6" fmla="*/ 15 w 15"/>
                <a:gd name="T7" fmla="*/ 462 h 469"/>
                <a:gd name="T8" fmla="*/ 8 w 15"/>
                <a:gd name="T9" fmla="*/ 469 h 469"/>
                <a:gd name="T10" fmla="*/ 8 w 15"/>
                <a:gd name="T11" fmla="*/ 469 h 469"/>
                <a:gd name="T12" fmla="*/ 0 w 15"/>
                <a:gd name="T13" fmla="*/ 462 h 469"/>
                <a:gd name="T14" fmla="*/ 0 w 15"/>
                <a:gd name="T15" fmla="*/ 7 h 469"/>
                <a:gd name="T16" fmla="*/ 8 w 15"/>
                <a:gd name="T1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9">
                  <a:moveTo>
                    <a:pt x="8" y="0"/>
                  </a:moveTo>
                  <a:lnTo>
                    <a:pt x="8" y="0"/>
                  </a:lnTo>
                  <a:cubicBezTo>
                    <a:pt x="11" y="0"/>
                    <a:pt x="15" y="3"/>
                    <a:pt x="15" y="7"/>
                  </a:cubicBezTo>
                  <a:lnTo>
                    <a:pt x="15" y="462"/>
                  </a:lnTo>
                  <a:cubicBezTo>
                    <a:pt x="15" y="466"/>
                    <a:pt x="11" y="469"/>
                    <a:pt x="8" y="469"/>
                  </a:cubicBezTo>
                  <a:lnTo>
                    <a:pt x="8" y="469"/>
                  </a:lnTo>
                  <a:cubicBezTo>
                    <a:pt x="4" y="469"/>
                    <a:pt x="0" y="466"/>
                    <a:pt x="0" y="462"/>
                  </a:cubicBezTo>
                  <a:lnTo>
                    <a:pt x="0" y="7"/>
                  </a:ln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8" name="Freeform 3827">
              <a:extLst>
                <a:ext uri="{FF2B5EF4-FFF2-40B4-BE49-F238E27FC236}">
                  <a16:creationId xmlns:a16="http://schemas.microsoft.com/office/drawing/2014/main" id="{A5963122-A801-08DC-A71F-0945B5FC8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1309" y="5286934"/>
              <a:ext cx="1716088" cy="720725"/>
            </a:xfrm>
            <a:custGeom>
              <a:avLst/>
              <a:gdLst>
                <a:gd name="T0" fmla="*/ 1344 w 1502"/>
                <a:gd name="T1" fmla="*/ 60 h 632"/>
                <a:gd name="T2" fmla="*/ 1340 w 1502"/>
                <a:gd name="T3" fmla="*/ 302 h 632"/>
                <a:gd name="T4" fmla="*/ 1344 w 1502"/>
                <a:gd name="T5" fmla="*/ 203 h 632"/>
                <a:gd name="T6" fmla="*/ 1152 w 1502"/>
                <a:gd name="T7" fmla="*/ 448 h 632"/>
                <a:gd name="T8" fmla="*/ 1236 w 1502"/>
                <a:gd name="T9" fmla="*/ 551 h 632"/>
                <a:gd name="T10" fmla="*/ 1139 w 1502"/>
                <a:gd name="T11" fmla="*/ 494 h 632"/>
                <a:gd name="T12" fmla="*/ 1058 w 1502"/>
                <a:gd name="T13" fmla="*/ 448 h 632"/>
                <a:gd name="T14" fmla="*/ 1104 w 1502"/>
                <a:gd name="T15" fmla="*/ 448 h 632"/>
                <a:gd name="T16" fmla="*/ 969 w 1502"/>
                <a:gd name="T17" fmla="*/ 494 h 632"/>
                <a:gd name="T18" fmla="*/ 808 w 1502"/>
                <a:gd name="T19" fmla="*/ 448 h 632"/>
                <a:gd name="T20" fmla="*/ 933 w 1502"/>
                <a:gd name="T21" fmla="*/ 448 h 632"/>
                <a:gd name="T22" fmla="*/ 922 w 1502"/>
                <a:gd name="T23" fmla="*/ 494 h 632"/>
                <a:gd name="T24" fmla="*/ 649 w 1502"/>
                <a:gd name="T25" fmla="*/ 203 h 632"/>
                <a:gd name="T26" fmla="*/ 762 w 1502"/>
                <a:gd name="T27" fmla="*/ 448 h 632"/>
                <a:gd name="T28" fmla="*/ 762 w 1502"/>
                <a:gd name="T29" fmla="*/ 448 h 632"/>
                <a:gd name="T30" fmla="*/ 755 w 1502"/>
                <a:gd name="T31" fmla="*/ 494 h 632"/>
                <a:gd name="T32" fmla="*/ 449 w 1502"/>
                <a:gd name="T33" fmla="*/ 51 h 632"/>
                <a:gd name="T34" fmla="*/ 598 w 1502"/>
                <a:gd name="T35" fmla="*/ 302 h 632"/>
                <a:gd name="T36" fmla="*/ 598 w 1502"/>
                <a:gd name="T37" fmla="*/ 302 h 632"/>
                <a:gd name="T38" fmla="*/ 595 w 1502"/>
                <a:gd name="T39" fmla="*/ 349 h 632"/>
                <a:gd name="T40" fmla="*/ 468 w 1502"/>
                <a:gd name="T41" fmla="*/ 494 h 632"/>
                <a:gd name="T42" fmla="*/ 314 w 1502"/>
                <a:gd name="T43" fmla="*/ 585 h 632"/>
                <a:gd name="T44" fmla="*/ 325 w 1502"/>
                <a:gd name="T45" fmla="*/ 585 h 632"/>
                <a:gd name="T46" fmla="*/ 296 w 1502"/>
                <a:gd name="T47" fmla="*/ 448 h 632"/>
                <a:gd name="T48" fmla="*/ 414 w 1502"/>
                <a:gd name="T49" fmla="*/ 302 h 632"/>
                <a:gd name="T50" fmla="*/ 131 w 1502"/>
                <a:gd name="T51" fmla="*/ 512 h 632"/>
                <a:gd name="T52" fmla="*/ 144 w 1502"/>
                <a:gd name="T53" fmla="*/ 585 h 632"/>
                <a:gd name="T54" fmla="*/ 249 w 1502"/>
                <a:gd name="T55" fmla="*/ 448 h 632"/>
                <a:gd name="T56" fmla="*/ 79 w 1502"/>
                <a:gd name="T57" fmla="*/ 203 h 632"/>
                <a:gd name="T58" fmla="*/ 96 w 1502"/>
                <a:gd name="T59" fmla="*/ 302 h 632"/>
                <a:gd name="T60" fmla="*/ 210 w 1502"/>
                <a:gd name="T61" fmla="*/ 157 h 632"/>
                <a:gd name="T62" fmla="*/ 325 w 1502"/>
                <a:gd name="T63" fmla="*/ 49 h 632"/>
                <a:gd name="T64" fmla="*/ 242 w 1502"/>
                <a:gd name="T65" fmla="*/ 49 h 632"/>
                <a:gd name="T66" fmla="*/ 817 w 1502"/>
                <a:gd name="T67" fmla="*/ 55 h 632"/>
                <a:gd name="T68" fmla="*/ 656 w 1502"/>
                <a:gd name="T69" fmla="*/ 53 h 632"/>
                <a:gd name="T70" fmla="*/ 829 w 1502"/>
                <a:gd name="T71" fmla="*/ 302 h 632"/>
                <a:gd name="T72" fmla="*/ 936 w 1502"/>
                <a:gd name="T73" fmla="*/ 56 h 632"/>
                <a:gd name="T74" fmla="*/ 855 w 1502"/>
                <a:gd name="T75" fmla="*/ 157 h 632"/>
                <a:gd name="T76" fmla="*/ 1184 w 1502"/>
                <a:gd name="T77" fmla="*/ 203 h 632"/>
                <a:gd name="T78" fmla="*/ 1058 w 1502"/>
                <a:gd name="T79" fmla="*/ 203 h 632"/>
                <a:gd name="T80" fmla="*/ 1231 w 1502"/>
                <a:gd name="T81" fmla="*/ 59 h 632"/>
                <a:gd name="T82" fmla="*/ 1048 w 1502"/>
                <a:gd name="T83" fmla="*/ 157 h 632"/>
                <a:gd name="T84" fmla="*/ 1236 w 1502"/>
                <a:gd name="T85" fmla="*/ 13 h 632"/>
                <a:gd name="T86" fmla="*/ 855 w 1502"/>
                <a:gd name="T87" fmla="*/ 9 h 632"/>
                <a:gd name="T88" fmla="*/ 131 w 1502"/>
                <a:gd name="T89" fmla="*/ 1 h 632"/>
                <a:gd name="T90" fmla="*/ 124 w 1502"/>
                <a:gd name="T91" fmla="*/ 632 h 632"/>
                <a:gd name="T92" fmla="*/ 734 w 1502"/>
                <a:gd name="T93" fmla="*/ 632 h 632"/>
                <a:gd name="T94" fmla="*/ 1139 w 1502"/>
                <a:gd name="T95" fmla="*/ 632 h 632"/>
                <a:gd name="T96" fmla="*/ 1259 w 1502"/>
                <a:gd name="T97" fmla="*/ 617 h 632"/>
                <a:gd name="T98" fmla="*/ 1475 w 1502"/>
                <a:gd name="T99" fmla="*/ 16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2" h="632">
                  <a:moveTo>
                    <a:pt x="1400" y="157"/>
                  </a:moveTo>
                  <a:lnTo>
                    <a:pt x="1247" y="157"/>
                  </a:lnTo>
                  <a:lnTo>
                    <a:pt x="1279" y="60"/>
                  </a:lnTo>
                  <a:lnTo>
                    <a:pt x="1344" y="60"/>
                  </a:lnTo>
                  <a:lnTo>
                    <a:pt x="1440" y="61"/>
                  </a:lnTo>
                  <a:lnTo>
                    <a:pt x="1400" y="157"/>
                  </a:lnTo>
                  <a:close/>
                  <a:moveTo>
                    <a:pt x="1344" y="293"/>
                  </a:moveTo>
                  <a:lnTo>
                    <a:pt x="1340" y="302"/>
                  </a:lnTo>
                  <a:lnTo>
                    <a:pt x="1200" y="302"/>
                  </a:lnTo>
                  <a:lnTo>
                    <a:pt x="1232" y="203"/>
                  </a:lnTo>
                  <a:lnTo>
                    <a:pt x="1236" y="203"/>
                  </a:lnTo>
                  <a:lnTo>
                    <a:pt x="1344" y="203"/>
                  </a:lnTo>
                  <a:lnTo>
                    <a:pt x="1381" y="203"/>
                  </a:lnTo>
                  <a:lnTo>
                    <a:pt x="1344" y="293"/>
                  </a:lnTo>
                  <a:close/>
                  <a:moveTo>
                    <a:pt x="1279" y="448"/>
                  </a:moveTo>
                  <a:lnTo>
                    <a:pt x="1152" y="448"/>
                  </a:lnTo>
                  <a:lnTo>
                    <a:pt x="1185" y="349"/>
                  </a:lnTo>
                  <a:lnTo>
                    <a:pt x="1321" y="349"/>
                  </a:lnTo>
                  <a:lnTo>
                    <a:pt x="1279" y="448"/>
                  </a:lnTo>
                  <a:close/>
                  <a:moveTo>
                    <a:pt x="1236" y="551"/>
                  </a:moveTo>
                  <a:lnTo>
                    <a:pt x="1222" y="585"/>
                  </a:lnTo>
                  <a:lnTo>
                    <a:pt x="1107" y="585"/>
                  </a:lnTo>
                  <a:lnTo>
                    <a:pt x="1137" y="494"/>
                  </a:lnTo>
                  <a:lnTo>
                    <a:pt x="1139" y="494"/>
                  </a:lnTo>
                  <a:lnTo>
                    <a:pt x="1236" y="494"/>
                  </a:lnTo>
                  <a:lnTo>
                    <a:pt x="1260" y="494"/>
                  </a:lnTo>
                  <a:lnTo>
                    <a:pt x="1236" y="551"/>
                  </a:lnTo>
                  <a:close/>
                  <a:moveTo>
                    <a:pt x="1058" y="448"/>
                  </a:moveTo>
                  <a:lnTo>
                    <a:pt x="980" y="448"/>
                  </a:lnTo>
                  <a:lnTo>
                    <a:pt x="1003" y="349"/>
                  </a:lnTo>
                  <a:lnTo>
                    <a:pt x="1136" y="349"/>
                  </a:lnTo>
                  <a:lnTo>
                    <a:pt x="1104" y="448"/>
                  </a:lnTo>
                  <a:lnTo>
                    <a:pt x="1058" y="448"/>
                  </a:lnTo>
                  <a:close/>
                  <a:moveTo>
                    <a:pt x="1059" y="585"/>
                  </a:moveTo>
                  <a:lnTo>
                    <a:pt x="948" y="585"/>
                  </a:lnTo>
                  <a:lnTo>
                    <a:pt x="969" y="494"/>
                  </a:lnTo>
                  <a:lnTo>
                    <a:pt x="1089" y="494"/>
                  </a:lnTo>
                  <a:lnTo>
                    <a:pt x="1059" y="585"/>
                  </a:lnTo>
                  <a:close/>
                  <a:moveTo>
                    <a:pt x="933" y="448"/>
                  </a:moveTo>
                  <a:lnTo>
                    <a:pt x="808" y="448"/>
                  </a:lnTo>
                  <a:lnTo>
                    <a:pt x="822" y="349"/>
                  </a:lnTo>
                  <a:lnTo>
                    <a:pt x="956" y="349"/>
                  </a:lnTo>
                  <a:lnTo>
                    <a:pt x="936" y="431"/>
                  </a:lnTo>
                  <a:lnTo>
                    <a:pt x="933" y="448"/>
                  </a:lnTo>
                  <a:close/>
                  <a:moveTo>
                    <a:pt x="900" y="585"/>
                  </a:moveTo>
                  <a:lnTo>
                    <a:pt x="789" y="585"/>
                  </a:lnTo>
                  <a:lnTo>
                    <a:pt x="802" y="494"/>
                  </a:lnTo>
                  <a:lnTo>
                    <a:pt x="922" y="494"/>
                  </a:lnTo>
                  <a:lnTo>
                    <a:pt x="900" y="585"/>
                  </a:lnTo>
                  <a:close/>
                  <a:moveTo>
                    <a:pt x="734" y="302"/>
                  </a:moveTo>
                  <a:lnTo>
                    <a:pt x="644" y="302"/>
                  </a:lnTo>
                  <a:lnTo>
                    <a:pt x="649" y="203"/>
                  </a:lnTo>
                  <a:lnTo>
                    <a:pt x="796" y="203"/>
                  </a:lnTo>
                  <a:lnTo>
                    <a:pt x="782" y="302"/>
                  </a:lnTo>
                  <a:lnTo>
                    <a:pt x="734" y="302"/>
                  </a:lnTo>
                  <a:close/>
                  <a:moveTo>
                    <a:pt x="762" y="448"/>
                  </a:moveTo>
                  <a:lnTo>
                    <a:pt x="637" y="448"/>
                  </a:lnTo>
                  <a:lnTo>
                    <a:pt x="642" y="349"/>
                  </a:lnTo>
                  <a:lnTo>
                    <a:pt x="775" y="349"/>
                  </a:lnTo>
                  <a:lnTo>
                    <a:pt x="762" y="448"/>
                  </a:lnTo>
                  <a:close/>
                  <a:moveTo>
                    <a:pt x="742" y="585"/>
                  </a:moveTo>
                  <a:lnTo>
                    <a:pt x="630" y="585"/>
                  </a:lnTo>
                  <a:lnTo>
                    <a:pt x="635" y="494"/>
                  </a:lnTo>
                  <a:lnTo>
                    <a:pt x="755" y="494"/>
                  </a:lnTo>
                  <a:lnTo>
                    <a:pt x="742" y="585"/>
                  </a:lnTo>
                  <a:close/>
                  <a:moveTo>
                    <a:pt x="605" y="157"/>
                  </a:moveTo>
                  <a:lnTo>
                    <a:pt x="454" y="157"/>
                  </a:lnTo>
                  <a:lnTo>
                    <a:pt x="449" y="51"/>
                  </a:lnTo>
                  <a:lnTo>
                    <a:pt x="529" y="52"/>
                  </a:lnTo>
                  <a:lnTo>
                    <a:pt x="610" y="53"/>
                  </a:lnTo>
                  <a:lnTo>
                    <a:pt x="605" y="157"/>
                  </a:lnTo>
                  <a:close/>
                  <a:moveTo>
                    <a:pt x="598" y="302"/>
                  </a:moveTo>
                  <a:lnTo>
                    <a:pt x="460" y="302"/>
                  </a:lnTo>
                  <a:lnTo>
                    <a:pt x="456" y="203"/>
                  </a:lnTo>
                  <a:lnTo>
                    <a:pt x="603" y="203"/>
                  </a:lnTo>
                  <a:lnTo>
                    <a:pt x="598" y="302"/>
                  </a:lnTo>
                  <a:close/>
                  <a:moveTo>
                    <a:pt x="591" y="448"/>
                  </a:moveTo>
                  <a:lnTo>
                    <a:pt x="466" y="448"/>
                  </a:lnTo>
                  <a:lnTo>
                    <a:pt x="462" y="349"/>
                  </a:lnTo>
                  <a:lnTo>
                    <a:pt x="595" y="349"/>
                  </a:lnTo>
                  <a:lnTo>
                    <a:pt x="591" y="448"/>
                  </a:lnTo>
                  <a:close/>
                  <a:moveTo>
                    <a:pt x="584" y="585"/>
                  </a:moveTo>
                  <a:lnTo>
                    <a:pt x="472" y="585"/>
                  </a:lnTo>
                  <a:lnTo>
                    <a:pt x="468" y="494"/>
                  </a:lnTo>
                  <a:lnTo>
                    <a:pt x="588" y="494"/>
                  </a:lnTo>
                  <a:lnTo>
                    <a:pt x="584" y="585"/>
                  </a:lnTo>
                  <a:close/>
                  <a:moveTo>
                    <a:pt x="325" y="585"/>
                  </a:moveTo>
                  <a:lnTo>
                    <a:pt x="314" y="585"/>
                  </a:lnTo>
                  <a:lnTo>
                    <a:pt x="302" y="494"/>
                  </a:lnTo>
                  <a:lnTo>
                    <a:pt x="422" y="494"/>
                  </a:lnTo>
                  <a:lnTo>
                    <a:pt x="426" y="585"/>
                  </a:lnTo>
                  <a:lnTo>
                    <a:pt x="325" y="585"/>
                  </a:lnTo>
                  <a:close/>
                  <a:moveTo>
                    <a:pt x="283" y="349"/>
                  </a:moveTo>
                  <a:lnTo>
                    <a:pt x="416" y="349"/>
                  </a:lnTo>
                  <a:lnTo>
                    <a:pt x="420" y="448"/>
                  </a:lnTo>
                  <a:lnTo>
                    <a:pt x="296" y="448"/>
                  </a:lnTo>
                  <a:lnTo>
                    <a:pt x="283" y="349"/>
                  </a:lnTo>
                  <a:close/>
                  <a:moveTo>
                    <a:pt x="263" y="203"/>
                  </a:moveTo>
                  <a:lnTo>
                    <a:pt x="409" y="203"/>
                  </a:lnTo>
                  <a:lnTo>
                    <a:pt x="414" y="302"/>
                  </a:lnTo>
                  <a:lnTo>
                    <a:pt x="276" y="302"/>
                  </a:lnTo>
                  <a:lnTo>
                    <a:pt x="263" y="203"/>
                  </a:lnTo>
                  <a:close/>
                  <a:moveTo>
                    <a:pt x="144" y="585"/>
                  </a:moveTo>
                  <a:lnTo>
                    <a:pt x="131" y="512"/>
                  </a:lnTo>
                  <a:lnTo>
                    <a:pt x="128" y="494"/>
                  </a:lnTo>
                  <a:lnTo>
                    <a:pt x="256" y="494"/>
                  </a:lnTo>
                  <a:lnTo>
                    <a:pt x="268" y="585"/>
                  </a:lnTo>
                  <a:lnTo>
                    <a:pt x="144" y="585"/>
                  </a:lnTo>
                  <a:close/>
                  <a:moveTo>
                    <a:pt x="120" y="448"/>
                  </a:moveTo>
                  <a:lnTo>
                    <a:pt x="104" y="349"/>
                  </a:lnTo>
                  <a:lnTo>
                    <a:pt x="236" y="349"/>
                  </a:lnTo>
                  <a:lnTo>
                    <a:pt x="249" y="448"/>
                  </a:lnTo>
                  <a:lnTo>
                    <a:pt x="131" y="448"/>
                  </a:lnTo>
                  <a:lnTo>
                    <a:pt x="120" y="448"/>
                  </a:lnTo>
                  <a:close/>
                  <a:moveTo>
                    <a:pt x="96" y="302"/>
                  </a:moveTo>
                  <a:lnTo>
                    <a:pt x="79" y="203"/>
                  </a:lnTo>
                  <a:lnTo>
                    <a:pt x="217" y="203"/>
                  </a:lnTo>
                  <a:lnTo>
                    <a:pt x="230" y="302"/>
                  </a:lnTo>
                  <a:lnTo>
                    <a:pt x="131" y="302"/>
                  </a:lnTo>
                  <a:lnTo>
                    <a:pt x="96" y="302"/>
                  </a:lnTo>
                  <a:close/>
                  <a:moveTo>
                    <a:pt x="52" y="47"/>
                  </a:moveTo>
                  <a:lnTo>
                    <a:pt x="131" y="47"/>
                  </a:lnTo>
                  <a:lnTo>
                    <a:pt x="196" y="48"/>
                  </a:lnTo>
                  <a:lnTo>
                    <a:pt x="210" y="157"/>
                  </a:lnTo>
                  <a:lnTo>
                    <a:pt x="131" y="157"/>
                  </a:lnTo>
                  <a:lnTo>
                    <a:pt x="71" y="157"/>
                  </a:lnTo>
                  <a:lnTo>
                    <a:pt x="52" y="47"/>
                  </a:lnTo>
                  <a:close/>
                  <a:moveTo>
                    <a:pt x="325" y="49"/>
                  </a:moveTo>
                  <a:lnTo>
                    <a:pt x="403" y="50"/>
                  </a:lnTo>
                  <a:lnTo>
                    <a:pt x="407" y="157"/>
                  </a:lnTo>
                  <a:lnTo>
                    <a:pt x="257" y="157"/>
                  </a:lnTo>
                  <a:lnTo>
                    <a:pt x="242" y="49"/>
                  </a:lnTo>
                  <a:lnTo>
                    <a:pt x="325" y="49"/>
                  </a:lnTo>
                  <a:close/>
                  <a:moveTo>
                    <a:pt x="656" y="53"/>
                  </a:moveTo>
                  <a:lnTo>
                    <a:pt x="734" y="54"/>
                  </a:lnTo>
                  <a:lnTo>
                    <a:pt x="817" y="55"/>
                  </a:lnTo>
                  <a:lnTo>
                    <a:pt x="802" y="157"/>
                  </a:lnTo>
                  <a:lnTo>
                    <a:pt x="734" y="157"/>
                  </a:lnTo>
                  <a:lnTo>
                    <a:pt x="651" y="157"/>
                  </a:lnTo>
                  <a:lnTo>
                    <a:pt x="656" y="53"/>
                  </a:lnTo>
                  <a:close/>
                  <a:moveTo>
                    <a:pt x="843" y="203"/>
                  </a:moveTo>
                  <a:lnTo>
                    <a:pt x="990" y="203"/>
                  </a:lnTo>
                  <a:lnTo>
                    <a:pt x="966" y="302"/>
                  </a:lnTo>
                  <a:lnTo>
                    <a:pt x="829" y="302"/>
                  </a:lnTo>
                  <a:lnTo>
                    <a:pt x="843" y="203"/>
                  </a:lnTo>
                  <a:close/>
                  <a:moveTo>
                    <a:pt x="855" y="113"/>
                  </a:moveTo>
                  <a:lnTo>
                    <a:pt x="863" y="55"/>
                  </a:lnTo>
                  <a:lnTo>
                    <a:pt x="936" y="56"/>
                  </a:lnTo>
                  <a:lnTo>
                    <a:pt x="1024" y="57"/>
                  </a:lnTo>
                  <a:lnTo>
                    <a:pt x="1000" y="157"/>
                  </a:lnTo>
                  <a:lnTo>
                    <a:pt x="936" y="157"/>
                  </a:lnTo>
                  <a:lnTo>
                    <a:pt x="855" y="157"/>
                  </a:lnTo>
                  <a:lnTo>
                    <a:pt x="849" y="157"/>
                  </a:lnTo>
                  <a:lnTo>
                    <a:pt x="855" y="113"/>
                  </a:lnTo>
                  <a:close/>
                  <a:moveTo>
                    <a:pt x="1058" y="203"/>
                  </a:moveTo>
                  <a:lnTo>
                    <a:pt x="1184" y="203"/>
                  </a:lnTo>
                  <a:lnTo>
                    <a:pt x="1151" y="302"/>
                  </a:lnTo>
                  <a:lnTo>
                    <a:pt x="1014" y="302"/>
                  </a:lnTo>
                  <a:lnTo>
                    <a:pt x="1037" y="203"/>
                  </a:lnTo>
                  <a:lnTo>
                    <a:pt x="1058" y="203"/>
                  </a:lnTo>
                  <a:close/>
                  <a:moveTo>
                    <a:pt x="1058" y="113"/>
                  </a:moveTo>
                  <a:lnTo>
                    <a:pt x="1071" y="57"/>
                  </a:lnTo>
                  <a:lnTo>
                    <a:pt x="1139" y="58"/>
                  </a:lnTo>
                  <a:lnTo>
                    <a:pt x="1231" y="59"/>
                  </a:lnTo>
                  <a:lnTo>
                    <a:pt x="1199" y="157"/>
                  </a:lnTo>
                  <a:lnTo>
                    <a:pt x="1139" y="157"/>
                  </a:lnTo>
                  <a:lnTo>
                    <a:pt x="1058" y="157"/>
                  </a:lnTo>
                  <a:lnTo>
                    <a:pt x="1048" y="157"/>
                  </a:lnTo>
                  <a:lnTo>
                    <a:pt x="1058" y="113"/>
                  </a:lnTo>
                  <a:close/>
                  <a:moveTo>
                    <a:pt x="1475" y="16"/>
                  </a:moveTo>
                  <a:lnTo>
                    <a:pt x="1344" y="14"/>
                  </a:lnTo>
                  <a:lnTo>
                    <a:pt x="1236" y="13"/>
                  </a:lnTo>
                  <a:lnTo>
                    <a:pt x="1139" y="12"/>
                  </a:lnTo>
                  <a:lnTo>
                    <a:pt x="1058" y="11"/>
                  </a:lnTo>
                  <a:lnTo>
                    <a:pt x="936" y="10"/>
                  </a:lnTo>
                  <a:lnTo>
                    <a:pt x="855" y="9"/>
                  </a:lnTo>
                  <a:lnTo>
                    <a:pt x="734" y="8"/>
                  </a:lnTo>
                  <a:lnTo>
                    <a:pt x="529" y="6"/>
                  </a:lnTo>
                  <a:lnTo>
                    <a:pt x="325" y="3"/>
                  </a:lnTo>
                  <a:lnTo>
                    <a:pt x="131" y="1"/>
                  </a:lnTo>
                  <a:lnTo>
                    <a:pt x="27" y="0"/>
                  </a:lnTo>
                  <a:cubicBezTo>
                    <a:pt x="11" y="0"/>
                    <a:pt x="0" y="13"/>
                    <a:pt x="2" y="27"/>
                  </a:cubicBezTo>
                  <a:lnTo>
                    <a:pt x="101" y="611"/>
                  </a:lnTo>
                  <a:cubicBezTo>
                    <a:pt x="103" y="623"/>
                    <a:pt x="112" y="632"/>
                    <a:pt x="124" y="632"/>
                  </a:cubicBezTo>
                  <a:lnTo>
                    <a:pt x="131" y="632"/>
                  </a:lnTo>
                  <a:lnTo>
                    <a:pt x="325" y="632"/>
                  </a:lnTo>
                  <a:lnTo>
                    <a:pt x="529" y="632"/>
                  </a:lnTo>
                  <a:lnTo>
                    <a:pt x="734" y="632"/>
                  </a:lnTo>
                  <a:lnTo>
                    <a:pt x="855" y="632"/>
                  </a:lnTo>
                  <a:lnTo>
                    <a:pt x="936" y="632"/>
                  </a:lnTo>
                  <a:lnTo>
                    <a:pt x="1058" y="632"/>
                  </a:lnTo>
                  <a:lnTo>
                    <a:pt x="1139" y="632"/>
                  </a:lnTo>
                  <a:lnTo>
                    <a:pt x="1236" y="632"/>
                  </a:lnTo>
                  <a:lnTo>
                    <a:pt x="1237" y="632"/>
                  </a:lnTo>
                  <a:lnTo>
                    <a:pt x="1237" y="632"/>
                  </a:lnTo>
                  <a:cubicBezTo>
                    <a:pt x="1247" y="632"/>
                    <a:pt x="1255" y="626"/>
                    <a:pt x="1259" y="617"/>
                  </a:cubicBezTo>
                  <a:lnTo>
                    <a:pt x="1344" y="413"/>
                  </a:lnTo>
                  <a:lnTo>
                    <a:pt x="1496" y="47"/>
                  </a:lnTo>
                  <a:lnTo>
                    <a:pt x="1496" y="47"/>
                  </a:lnTo>
                  <a:cubicBezTo>
                    <a:pt x="1502" y="33"/>
                    <a:pt x="1491" y="16"/>
                    <a:pt x="1475" y="16"/>
                  </a:cubicBezTo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9" name="Freeform 3829">
              <a:extLst>
                <a:ext uri="{FF2B5EF4-FFF2-40B4-BE49-F238E27FC236}">
                  <a16:creationId xmlns:a16="http://schemas.microsoft.com/office/drawing/2014/main" id="{68D885AE-3C8A-C8C6-305A-8505A5F08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018" y="4806474"/>
              <a:ext cx="1581150" cy="1463675"/>
            </a:xfrm>
            <a:custGeom>
              <a:avLst/>
              <a:gdLst>
                <a:gd name="T0" fmla="*/ 29 w 1384"/>
                <a:gd name="T1" fmla="*/ 54 h 1281"/>
                <a:gd name="T2" fmla="*/ 45 w 1384"/>
                <a:gd name="T3" fmla="*/ 10 h 1281"/>
                <a:gd name="T4" fmla="*/ 324 w 1384"/>
                <a:gd name="T5" fmla="*/ 109 h 1281"/>
                <a:gd name="T6" fmla="*/ 339 w 1384"/>
                <a:gd name="T7" fmla="*/ 127 h 1281"/>
                <a:gd name="T8" fmla="*/ 532 w 1384"/>
                <a:gd name="T9" fmla="*/ 1235 h 1281"/>
                <a:gd name="T10" fmla="*/ 1353 w 1384"/>
                <a:gd name="T11" fmla="*/ 1235 h 1281"/>
                <a:gd name="T12" fmla="*/ 1353 w 1384"/>
                <a:gd name="T13" fmla="*/ 1281 h 1281"/>
                <a:gd name="T14" fmla="*/ 512 w 1384"/>
                <a:gd name="T15" fmla="*/ 1281 h 1281"/>
                <a:gd name="T16" fmla="*/ 512 w 1384"/>
                <a:gd name="T17" fmla="*/ 1281 h 1281"/>
                <a:gd name="T18" fmla="*/ 462 w 1384"/>
                <a:gd name="T19" fmla="*/ 1262 h 1281"/>
                <a:gd name="T20" fmla="*/ 285 w 1384"/>
                <a:gd name="T21" fmla="*/ 158 h 1281"/>
                <a:gd name="T22" fmla="*/ 29 w 1384"/>
                <a:gd name="T23" fmla="*/ 54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4" h="1281">
                  <a:moveTo>
                    <a:pt x="29" y="54"/>
                  </a:moveTo>
                  <a:cubicBezTo>
                    <a:pt x="0" y="44"/>
                    <a:pt x="16" y="0"/>
                    <a:pt x="45" y="10"/>
                  </a:cubicBezTo>
                  <a:lnTo>
                    <a:pt x="324" y="109"/>
                  </a:lnTo>
                  <a:cubicBezTo>
                    <a:pt x="332" y="112"/>
                    <a:pt x="337" y="119"/>
                    <a:pt x="339" y="127"/>
                  </a:cubicBezTo>
                  <a:lnTo>
                    <a:pt x="532" y="1235"/>
                  </a:lnTo>
                  <a:lnTo>
                    <a:pt x="1353" y="1235"/>
                  </a:lnTo>
                  <a:cubicBezTo>
                    <a:pt x="1384" y="1235"/>
                    <a:pt x="1384" y="1281"/>
                    <a:pt x="1353" y="1281"/>
                  </a:cubicBezTo>
                  <a:lnTo>
                    <a:pt x="512" y="1281"/>
                  </a:lnTo>
                  <a:lnTo>
                    <a:pt x="512" y="1281"/>
                  </a:lnTo>
                  <a:cubicBezTo>
                    <a:pt x="501" y="1281"/>
                    <a:pt x="464" y="1273"/>
                    <a:pt x="462" y="1262"/>
                  </a:cubicBezTo>
                  <a:lnTo>
                    <a:pt x="285" y="158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0" name="Freeform 3830">
              <a:extLst>
                <a:ext uri="{FF2B5EF4-FFF2-40B4-BE49-F238E27FC236}">
                  <a16:creationId xmlns:a16="http://schemas.microsoft.com/office/drawing/2014/main" id="{D4C6F01E-EA7C-1950-0687-1BBC8091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418" y="4822349"/>
              <a:ext cx="1530350" cy="1427163"/>
            </a:xfrm>
            <a:custGeom>
              <a:avLst/>
              <a:gdLst>
                <a:gd name="T0" fmla="*/ 490 w 1340"/>
                <a:gd name="T1" fmla="*/ 1250 h 1250"/>
                <a:gd name="T2" fmla="*/ 1327 w 1340"/>
                <a:gd name="T3" fmla="*/ 1249 h 1250"/>
                <a:gd name="T4" fmla="*/ 1327 w 1340"/>
                <a:gd name="T5" fmla="*/ 1229 h 1250"/>
                <a:gd name="T6" fmla="*/ 494 w 1340"/>
                <a:gd name="T7" fmla="*/ 1229 h 1250"/>
                <a:gd name="T8" fmla="*/ 299 w 1340"/>
                <a:gd name="T9" fmla="*/ 110 h 1250"/>
                <a:gd name="T10" fmla="*/ 293 w 1340"/>
                <a:gd name="T11" fmla="*/ 102 h 1250"/>
                <a:gd name="T12" fmla="*/ 14 w 1340"/>
                <a:gd name="T13" fmla="*/ 4 h 1250"/>
                <a:gd name="T14" fmla="*/ 12 w 1340"/>
                <a:gd name="T15" fmla="*/ 16 h 1250"/>
                <a:gd name="T16" fmla="*/ 282 w 1340"/>
                <a:gd name="T17" fmla="*/ 118 h 1250"/>
                <a:gd name="T18" fmla="*/ 467 w 1340"/>
                <a:gd name="T19" fmla="*/ 1242 h 1250"/>
                <a:gd name="T20" fmla="*/ 477 w 1340"/>
                <a:gd name="T21" fmla="*/ 1250 h 1250"/>
                <a:gd name="T22" fmla="*/ 490 w 1340"/>
                <a:gd name="T23" fmla="*/ 1250 h 1250"/>
                <a:gd name="T24" fmla="*/ 490 w 1340"/>
                <a:gd name="T25" fmla="*/ 125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0" h="1250">
                  <a:moveTo>
                    <a:pt x="490" y="1250"/>
                  </a:moveTo>
                  <a:lnTo>
                    <a:pt x="1327" y="1249"/>
                  </a:lnTo>
                  <a:cubicBezTo>
                    <a:pt x="1340" y="1249"/>
                    <a:pt x="1340" y="1229"/>
                    <a:pt x="1327" y="1229"/>
                  </a:cubicBezTo>
                  <a:lnTo>
                    <a:pt x="494" y="1229"/>
                  </a:lnTo>
                  <a:lnTo>
                    <a:pt x="299" y="110"/>
                  </a:lnTo>
                  <a:cubicBezTo>
                    <a:pt x="298" y="107"/>
                    <a:pt x="296" y="104"/>
                    <a:pt x="293" y="102"/>
                  </a:cubicBezTo>
                  <a:lnTo>
                    <a:pt x="14" y="4"/>
                  </a:lnTo>
                  <a:cubicBezTo>
                    <a:pt x="1" y="0"/>
                    <a:pt x="0" y="12"/>
                    <a:pt x="12" y="16"/>
                  </a:cubicBezTo>
                  <a:lnTo>
                    <a:pt x="282" y="118"/>
                  </a:lnTo>
                  <a:lnTo>
                    <a:pt x="467" y="1242"/>
                  </a:lnTo>
                  <a:cubicBezTo>
                    <a:pt x="468" y="1247"/>
                    <a:pt x="472" y="1250"/>
                    <a:pt x="477" y="1250"/>
                  </a:cubicBezTo>
                  <a:lnTo>
                    <a:pt x="490" y="1250"/>
                  </a:lnTo>
                  <a:lnTo>
                    <a:pt x="490" y="1250"/>
                  </a:ln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1" name="Oval 3831">
              <a:extLst>
                <a:ext uri="{FF2B5EF4-FFF2-40B4-BE49-F238E27FC236}">
                  <a16:creationId xmlns:a16="http://schemas.microsoft.com/office/drawing/2014/main" id="{273C91BB-158A-5CF2-355A-F029A0B41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3568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2" name="Oval 3832">
              <a:extLst>
                <a:ext uri="{FF2B5EF4-FFF2-40B4-BE49-F238E27FC236}">
                  <a16:creationId xmlns:a16="http://schemas.microsoft.com/office/drawing/2014/main" id="{19A1A722-EAB4-42EE-664F-E090631B3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56" y="6265387"/>
              <a:ext cx="141288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3" name="Oval 3833">
              <a:extLst>
                <a:ext uri="{FF2B5EF4-FFF2-40B4-BE49-F238E27FC236}">
                  <a16:creationId xmlns:a16="http://schemas.microsoft.com/office/drawing/2014/main" id="{1DF0BB5B-3AE9-44FB-5FDF-D5CBAE551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931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4" name="Oval 3834">
              <a:extLst>
                <a:ext uri="{FF2B5EF4-FFF2-40B4-BE49-F238E27FC236}">
                  <a16:creationId xmlns:a16="http://schemas.microsoft.com/office/drawing/2014/main" id="{880ABD52-A3EB-09C8-3856-122AB4723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056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5" name="Oval 3835">
              <a:extLst>
                <a:ext uri="{FF2B5EF4-FFF2-40B4-BE49-F238E27FC236}">
                  <a16:creationId xmlns:a16="http://schemas.microsoft.com/office/drawing/2014/main" id="{D6C894A3-D924-1B68-DCDE-0F6C701A4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143" y="6265387"/>
              <a:ext cx="142875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6" name="Oval 3836">
              <a:extLst>
                <a:ext uri="{FF2B5EF4-FFF2-40B4-BE49-F238E27FC236}">
                  <a16:creationId xmlns:a16="http://schemas.microsoft.com/office/drawing/2014/main" id="{8E854526-7A9C-0D67-E793-AB3EC2700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418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7" name="Oval 3837">
              <a:extLst>
                <a:ext uri="{FF2B5EF4-FFF2-40B4-BE49-F238E27FC236}">
                  <a16:creationId xmlns:a16="http://schemas.microsoft.com/office/drawing/2014/main" id="{5E4BE294-977B-79DE-B49C-8655A9E5F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581" y="4752499"/>
              <a:ext cx="166688" cy="165100"/>
            </a:xfrm>
            <a:prstGeom prst="ellipse">
              <a:avLst/>
            </a:prstGeom>
            <a:solidFill>
              <a:srgbClr val="00A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8" name="Oval 3838">
              <a:extLst>
                <a:ext uri="{FF2B5EF4-FFF2-40B4-BE49-F238E27FC236}">
                  <a16:creationId xmlns:a16="http://schemas.microsoft.com/office/drawing/2014/main" id="{E2723661-6836-0B4B-DF0B-B25617EFD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393" y="4774724"/>
              <a:ext cx="119063" cy="120650"/>
            </a:xfrm>
            <a:prstGeom prst="ellipse">
              <a:avLst/>
            </a:pr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9" name="Freeform 3839">
              <a:extLst>
                <a:ext uri="{FF2B5EF4-FFF2-40B4-BE49-F238E27FC236}">
                  <a16:creationId xmlns:a16="http://schemas.microsoft.com/office/drawing/2014/main" id="{93D24CC4-3885-5DDF-E508-589AB9E4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918" y="4785837"/>
              <a:ext cx="84138" cy="85725"/>
            </a:xfrm>
            <a:custGeom>
              <a:avLst/>
              <a:gdLst>
                <a:gd name="T0" fmla="*/ 44 w 73"/>
                <a:gd name="T1" fmla="*/ 0 h 76"/>
                <a:gd name="T2" fmla="*/ 73 w 73"/>
                <a:gd name="T3" fmla="*/ 11 h 76"/>
                <a:gd name="T4" fmla="*/ 14 w 73"/>
                <a:gd name="T5" fmla="*/ 76 h 76"/>
                <a:gd name="T6" fmla="*/ 0 w 73"/>
                <a:gd name="T7" fmla="*/ 44 h 76"/>
                <a:gd name="T8" fmla="*/ 44 w 7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6">
                  <a:moveTo>
                    <a:pt x="44" y="0"/>
                  </a:moveTo>
                  <a:cubicBezTo>
                    <a:pt x="55" y="0"/>
                    <a:pt x="65" y="4"/>
                    <a:pt x="73" y="11"/>
                  </a:cubicBezTo>
                  <a:lnTo>
                    <a:pt x="14" y="76"/>
                  </a:lnTo>
                  <a:cubicBezTo>
                    <a:pt x="5" y="68"/>
                    <a:pt x="0" y="56"/>
                    <a:pt x="0" y="44"/>
                  </a:cubicBezTo>
                  <a:cubicBezTo>
                    <a:pt x="0" y="19"/>
                    <a:pt x="19" y="0"/>
                    <a:pt x="44" y="0"/>
                  </a:cubicBezTo>
                  <a:close/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0" name="Freeform 3828">
              <a:extLst>
                <a:ext uri="{FF2B5EF4-FFF2-40B4-BE49-F238E27FC236}">
                  <a16:creationId xmlns:a16="http://schemas.microsoft.com/office/drawing/2014/main" id="{01796625-BE42-5D5A-6A21-F2FF31C080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0354" y="5297741"/>
              <a:ext cx="1681163" cy="692150"/>
            </a:xfrm>
            <a:custGeom>
              <a:avLst/>
              <a:gdLst>
                <a:gd name="T0" fmla="*/ 1255 w 1472"/>
                <a:gd name="T1" fmla="*/ 33 h 605"/>
                <a:gd name="T2" fmla="*/ 1335 w 1472"/>
                <a:gd name="T3" fmla="*/ 302 h 605"/>
                <a:gd name="T4" fmla="*/ 1225 w 1472"/>
                <a:gd name="T5" fmla="*/ 176 h 605"/>
                <a:gd name="T6" fmla="*/ 1274 w 1472"/>
                <a:gd name="T7" fmla="*/ 448 h 605"/>
                <a:gd name="T8" fmla="*/ 1178 w 1472"/>
                <a:gd name="T9" fmla="*/ 322 h 605"/>
                <a:gd name="T10" fmla="*/ 1225 w 1472"/>
                <a:gd name="T11" fmla="*/ 566 h 605"/>
                <a:gd name="T12" fmla="*/ 1113 w 1472"/>
                <a:gd name="T13" fmla="*/ 467 h 605"/>
                <a:gd name="T14" fmla="*/ 1266 w 1472"/>
                <a:gd name="T15" fmla="*/ 467 h 605"/>
                <a:gd name="T16" fmla="*/ 923 w 1472"/>
                <a:gd name="T17" fmla="*/ 559 h 605"/>
                <a:gd name="T18" fmla="*/ 1022 w 1472"/>
                <a:gd name="T19" fmla="*/ 467 h 605"/>
                <a:gd name="T20" fmla="*/ 1054 w 1472"/>
                <a:gd name="T21" fmla="*/ 585 h 605"/>
                <a:gd name="T22" fmla="*/ 924 w 1472"/>
                <a:gd name="T23" fmla="*/ 467 h 605"/>
                <a:gd name="T24" fmla="*/ 720 w 1472"/>
                <a:gd name="T25" fmla="*/ 448 h 605"/>
                <a:gd name="T26" fmla="*/ 759 w 1472"/>
                <a:gd name="T27" fmla="*/ 448 h 605"/>
                <a:gd name="T28" fmla="*/ 608 w 1472"/>
                <a:gd name="T29" fmla="*/ 467 h 605"/>
                <a:gd name="T30" fmla="*/ 433 w 1472"/>
                <a:gd name="T31" fmla="*/ 302 h 605"/>
                <a:gd name="T32" fmla="*/ 515 w 1472"/>
                <a:gd name="T33" fmla="*/ 302 h 605"/>
                <a:gd name="T34" fmla="*/ 595 w 1472"/>
                <a:gd name="T35" fmla="*/ 322 h 605"/>
                <a:gd name="T36" fmla="*/ 440 w 1472"/>
                <a:gd name="T37" fmla="*/ 467 h 605"/>
                <a:gd name="T38" fmla="*/ 515 w 1472"/>
                <a:gd name="T39" fmla="*/ 25 h 605"/>
                <a:gd name="T40" fmla="*/ 427 w 1472"/>
                <a:gd name="T41" fmla="*/ 157 h 605"/>
                <a:gd name="T42" fmla="*/ 273 w 1472"/>
                <a:gd name="T43" fmla="*/ 467 h 605"/>
                <a:gd name="T44" fmla="*/ 253 w 1472"/>
                <a:gd name="T45" fmla="*/ 322 h 605"/>
                <a:gd name="T46" fmla="*/ 253 w 1472"/>
                <a:gd name="T47" fmla="*/ 322 h 605"/>
                <a:gd name="T48" fmla="*/ 253 w 1472"/>
                <a:gd name="T49" fmla="*/ 467 h 605"/>
                <a:gd name="T50" fmla="*/ 234 w 1472"/>
                <a:gd name="T51" fmla="*/ 322 h 605"/>
                <a:gd name="T52" fmla="*/ 49 w 1472"/>
                <a:gd name="T53" fmla="*/ 176 h 605"/>
                <a:gd name="T54" fmla="*/ 49 w 1472"/>
                <a:gd name="T55" fmla="*/ 176 h 605"/>
                <a:gd name="T56" fmla="*/ 211 w 1472"/>
                <a:gd name="T57" fmla="*/ 157 h 605"/>
                <a:gd name="T58" fmla="*/ 310 w 1472"/>
                <a:gd name="T59" fmla="*/ 23 h 605"/>
                <a:gd name="T60" fmla="*/ 213 w 1472"/>
                <a:gd name="T61" fmla="*/ 22 h 605"/>
                <a:gd name="T62" fmla="*/ 234 w 1472"/>
                <a:gd name="T63" fmla="*/ 176 h 605"/>
                <a:gd name="T64" fmla="*/ 797 w 1472"/>
                <a:gd name="T65" fmla="*/ 176 h 605"/>
                <a:gd name="T66" fmla="*/ 629 w 1472"/>
                <a:gd name="T67" fmla="*/ 26 h 605"/>
                <a:gd name="T68" fmla="*/ 720 w 1472"/>
                <a:gd name="T69" fmla="*/ 157 h 605"/>
                <a:gd name="T70" fmla="*/ 923 w 1472"/>
                <a:gd name="T71" fmla="*/ 29 h 605"/>
                <a:gd name="T72" fmla="*/ 1026 w 1472"/>
                <a:gd name="T73" fmla="*/ 30 h 605"/>
                <a:gd name="T74" fmla="*/ 954 w 1472"/>
                <a:gd name="T75" fmla="*/ 157 h 605"/>
                <a:gd name="T76" fmla="*/ 1126 w 1472"/>
                <a:gd name="T77" fmla="*/ 302 h 605"/>
                <a:gd name="T78" fmla="*/ 1022 w 1472"/>
                <a:gd name="T79" fmla="*/ 176 h 605"/>
                <a:gd name="T80" fmla="*/ 1188 w 1472"/>
                <a:gd name="T81" fmla="*/ 176 h 605"/>
                <a:gd name="T82" fmla="*/ 954 w 1472"/>
                <a:gd name="T83" fmla="*/ 428 h 605"/>
                <a:gd name="T84" fmla="*/ 1099 w 1472"/>
                <a:gd name="T85" fmla="*/ 448 h 605"/>
                <a:gd name="T86" fmla="*/ 954 w 1472"/>
                <a:gd name="T87" fmla="*/ 448 h 605"/>
                <a:gd name="T88" fmla="*/ 817 w 1472"/>
                <a:gd name="T89" fmla="*/ 176 h 605"/>
                <a:gd name="T90" fmla="*/ 954 w 1472"/>
                <a:gd name="T91" fmla="*/ 302 h 605"/>
                <a:gd name="T92" fmla="*/ 958 w 1472"/>
                <a:gd name="T93" fmla="*/ 322 h 605"/>
                <a:gd name="T94" fmla="*/ 779 w 1472"/>
                <a:gd name="T95" fmla="*/ 448 h 605"/>
                <a:gd name="T96" fmla="*/ 1126 w 1472"/>
                <a:gd name="T97" fmla="*/ 31 h 605"/>
                <a:gd name="T98" fmla="*/ 1225 w 1472"/>
                <a:gd name="T99" fmla="*/ 63 h 605"/>
                <a:gd name="T100" fmla="*/ 1084 w 1472"/>
                <a:gd name="T101" fmla="*/ 157 h 605"/>
                <a:gd name="T102" fmla="*/ 1046 w 1472"/>
                <a:gd name="T103" fmla="*/ 30 h 605"/>
                <a:gd name="T104" fmla="*/ 1225 w 1472"/>
                <a:gd name="T105" fmla="*/ 13 h 605"/>
                <a:gd name="T106" fmla="*/ 1022 w 1472"/>
                <a:gd name="T107" fmla="*/ 11 h 605"/>
                <a:gd name="T108" fmla="*/ 720 w 1472"/>
                <a:gd name="T109" fmla="*/ 8 h 605"/>
                <a:gd name="T110" fmla="*/ 12 w 1472"/>
                <a:gd name="T111" fmla="*/ 0 h 605"/>
                <a:gd name="T112" fmla="*/ 100 w 1472"/>
                <a:gd name="T113" fmla="*/ 596 h 605"/>
                <a:gd name="T114" fmla="*/ 515 w 1472"/>
                <a:gd name="T115" fmla="*/ 605 h 605"/>
                <a:gd name="T116" fmla="*/ 988 w 1472"/>
                <a:gd name="T117" fmla="*/ 605 h 605"/>
                <a:gd name="T118" fmla="*/ 1178 w 1472"/>
                <a:gd name="T119" fmla="*/ 605 h 605"/>
                <a:gd name="T120" fmla="*/ 1225 w 1472"/>
                <a:gd name="T121" fmla="*/ 605 h 605"/>
                <a:gd name="T122" fmla="*/ 1464 w 1472"/>
                <a:gd name="T123" fmla="*/ 41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2" h="605">
                  <a:moveTo>
                    <a:pt x="1395" y="157"/>
                  </a:moveTo>
                  <a:lnTo>
                    <a:pt x="1215" y="157"/>
                  </a:lnTo>
                  <a:lnTo>
                    <a:pt x="1225" y="126"/>
                  </a:lnTo>
                  <a:lnTo>
                    <a:pt x="1255" y="33"/>
                  </a:lnTo>
                  <a:lnTo>
                    <a:pt x="1330" y="33"/>
                  </a:lnTo>
                  <a:lnTo>
                    <a:pt x="1446" y="35"/>
                  </a:lnTo>
                  <a:lnTo>
                    <a:pt x="1395" y="157"/>
                  </a:lnTo>
                  <a:close/>
                  <a:moveTo>
                    <a:pt x="1335" y="302"/>
                  </a:moveTo>
                  <a:lnTo>
                    <a:pt x="1167" y="302"/>
                  </a:lnTo>
                  <a:lnTo>
                    <a:pt x="1178" y="271"/>
                  </a:lnTo>
                  <a:lnTo>
                    <a:pt x="1208" y="176"/>
                  </a:lnTo>
                  <a:lnTo>
                    <a:pt x="1225" y="176"/>
                  </a:lnTo>
                  <a:lnTo>
                    <a:pt x="1330" y="176"/>
                  </a:lnTo>
                  <a:lnTo>
                    <a:pt x="1387" y="176"/>
                  </a:lnTo>
                  <a:lnTo>
                    <a:pt x="1335" y="302"/>
                  </a:lnTo>
                  <a:close/>
                  <a:moveTo>
                    <a:pt x="1274" y="448"/>
                  </a:moveTo>
                  <a:lnTo>
                    <a:pt x="1120" y="448"/>
                  </a:lnTo>
                  <a:lnTo>
                    <a:pt x="1126" y="429"/>
                  </a:lnTo>
                  <a:lnTo>
                    <a:pt x="1161" y="322"/>
                  </a:lnTo>
                  <a:lnTo>
                    <a:pt x="1178" y="322"/>
                  </a:lnTo>
                  <a:lnTo>
                    <a:pt x="1225" y="322"/>
                  </a:lnTo>
                  <a:lnTo>
                    <a:pt x="1326" y="322"/>
                  </a:lnTo>
                  <a:lnTo>
                    <a:pt x="1274" y="448"/>
                  </a:lnTo>
                  <a:close/>
                  <a:moveTo>
                    <a:pt x="1225" y="566"/>
                  </a:moveTo>
                  <a:lnTo>
                    <a:pt x="1217" y="585"/>
                  </a:lnTo>
                  <a:lnTo>
                    <a:pt x="1075" y="585"/>
                  </a:lnTo>
                  <a:lnTo>
                    <a:pt x="1084" y="557"/>
                  </a:lnTo>
                  <a:lnTo>
                    <a:pt x="1113" y="467"/>
                  </a:lnTo>
                  <a:lnTo>
                    <a:pt x="1126" y="467"/>
                  </a:lnTo>
                  <a:lnTo>
                    <a:pt x="1178" y="467"/>
                  </a:lnTo>
                  <a:lnTo>
                    <a:pt x="1225" y="467"/>
                  </a:lnTo>
                  <a:lnTo>
                    <a:pt x="1266" y="467"/>
                  </a:lnTo>
                  <a:lnTo>
                    <a:pt x="1225" y="566"/>
                  </a:lnTo>
                  <a:close/>
                  <a:moveTo>
                    <a:pt x="1022" y="585"/>
                  </a:moveTo>
                  <a:lnTo>
                    <a:pt x="917" y="585"/>
                  </a:lnTo>
                  <a:lnTo>
                    <a:pt x="923" y="559"/>
                  </a:lnTo>
                  <a:lnTo>
                    <a:pt x="944" y="467"/>
                  </a:lnTo>
                  <a:lnTo>
                    <a:pt x="954" y="467"/>
                  </a:lnTo>
                  <a:lnTo>
                    <a:pt x="988" y="467"/>
                  </a:lnTo>
                  <a:lnTo>
                    <a:pt x="1022" y="467"/>
                  </a:lnTo>
                  <a:lnTo>
                    <a:pt x="1084" y="467"/>
                  </a:lnTo>
                  <a:lnTo>
                    <a:pt x="1093" y="467"/>
                  </a:lnTo>
                  <a:lnTo>
                    <a:pt x="1084" y="495"/>
                  </a:lnTo>
                  <a:lnTo>
                    <a:pt x="1054" y="585"/>
                  </a:lnTo>
                  <a:lnTo>
                    <a:pt x="1022" y="585"/>
                  </a:lnTo>
                  <a:close/>
                  <a:moveTo>
                    <a:pt x="759" y="585"/>
                  </a:moveTo>
                  <a:lnTo>
                    <a:pt x="776" y="467"/>
                  </a:lnTo>
                  <a:lnTo>
                    <a:pt x="924" y="467"/>
                  </a:lnTo>
                  <a:lnTo>
                    <a:pt x="923" y="474"/>
                  </a:lnTo>
                  <a:lnTo>
                    <a:pt x="897" y="585"/>
                  </a:lnTo>
                  <a:lnTo>
                    <a:pt x="759" y="585"/>
                  </a:lnTo>
                  <a:close/>
                  <a:moveTo>
                    <a:pt x="720" y="448"/>
                  </a:moveTo>
                  <a:lnTo>
                    <a:pt x="609" y="448"/>
                  </a:lnTo>
                  <a:lnTo>
                    <a:pt x="615" y="322"/>
                  </a:lnTo>
                  <a:lnTo>
                    <a:pt x="777" y="322"/>
                  </a:lnTo>
                  <a:lnTo>
                    <a:pt x="759" y="448"/>
                  </a:lnTo>
                  <a:lnTo>
                    <a:pt x="720" y="448"/>
                  </a:lnTo>
                  <a:close/>
                  <a:moveTo>
                    <a:pt x="740" y="585"/>
                  </a:moveTo>
                  <a:lnTo>
                    <a:pt x="602" y="585"/>
                  </a:lnTo>
                  <a:lnTo>
                    <a:pt x="608" y="467"/>
                  </a:lnTo>
                  <a:lnTo>
                    <a:pt x="756" y="467"/>
                  </a:lnTo>
                  <a:lnTo>
                    <a:pt x="740" y="585"/>
                  </a:lnTo>
                  <a:close/>
                  <a:moveTo>
                    <a:pt x="515" y="302"/>
                  </a:moveTo>
                  <a:lnTo>
                    <a:pt x="433" y="302"/>
                  </a:lnTo>
                  <a:lnTo>
                    <a:pt x="427" y="176"/>
                  </a:lnTo>
                  <a:lnTo>
                    <a:pt x="602" y="176"/>
                  </a:lnTo>
                  <a:lnTo>
                    <a:pt x="596" y="302"/>
                  </a:lnTo>
                  <a:lnTo>
                    <a:pt x="515" y="302"/>
                  </a:lnTo>
                  <a:close/>
                  <a:moveTo>
                    <a:pt x="589" y="448"/>
                  </a:moveTo>
                  <a:lnTo>
                    <a:pt x="439" y="448"/>
                  </a:lnTo>
                  <a:lnTo>
                    <a:pt x="434" y="322"/>
                  </a:lnTo>
                  <a:lnTo>
                    <a:pt x="595" y="322"/>
                  </a:lnTo>
                  <a:lnTo>
                    <a:pt x="589" y="448"/>
                  </a:lnTo>
                  <a:close/>
                  <a:moveTo>
                    <a:pt x="583" y="585"/>
                  </a:moveTo>
                  <a:lnTo>
                    <a:pt x="445" y="585"/>
                  </a:lnTo>
                  <a:lnTo>
                    <a:pt x="440" y="467"/>
                  </a:lnTo>
                  <a:lnTo>
                    <a:pt x="588" y="467"/>
                  </a:lnTo>
                  <a:lnTo>
                    <a:pt x="583" y="585"/>
                  </a:lnTo>
                  <a:close/>
                  <a:moveTo>
                    <a:pt x="421" y="24"/>
                  </a:moveTo>
                  <a:lnTo>
                    <a:pt x="515" y="25"/>
                  </a:lnTo>
                  <a:lnTo>
                    <a:pt x="610" y="26"/>
                  </a:lnTo>
                  <a:lnTo>
                    <a:pt x="603" y="157"/>
                  </a:lnTo>
                  <a:lnTo>
                    <a:pt x="515" y="157"/>
                  </a:lnTo>
                  <a:lnTo>
                    <a:pt x="427" y="157"/>
                  </a:lnTo>
                  <a:lnTo>
                    <a:pt x="421" y="24"/>
                  </a:lnTo>
                  <a:close/>
                  <a:moveTo>
                    <a:pt x="310" y="585"/>
                  </a:moveTo>
                  <a:lnTo>
                    <a:pt x="288" y="585"/>
                  </a:lnTo>
                  <a:lnTo>
                    <a:pt x="273" y="467"/>
                  </a:lnTo>
                  <a:lnTo>
                    <a:pt x="421" y="467"/>
                  </a:lnTo>
                  <a:lnTo>
                    <a:pt x="426" y="585"/>
                  </a:lnTo>
                  <a:lnTo>
                    <a:pt x="310" y="585"/>
                  </a:lnTo>
                  <a:close/>
                  <a:moveTo>
                    <a:pt x="253" y="322"/>
                  </a:moveTo>
                  <a:lnTo>
                    <a:pt x="414" y="322"/>
                  </a:lnTo>
                  <a:lnTo>
                    <a:pt x="420" y="448"/>
                  </a:lnTo>
                  <a:lnTo>
                    <a:pt x="270" y="448"/>
                  </a:lnTo>
                  <a:lnTo>
                    <a:pt x="253" y="322"/>
                  </a:lnTo>
                  <a:close/>
                  <a:moveTo>
                    <a:pt x="118" y="585"/>
                  </a:moveTo>
                  <a:lnTo>
                    <a:pt x="117" y="577"/>
                  </a:lnTo>
                  <a:lnTo>
                    <a:pt x="98" y="467"/>
                  </a:lnTo>
                  <a:lnTo>
                    <a:pt x="253" y="467"/>
                  </a:lnTo>
                  <a:lnTo>
                    <a:pt x="269" y="585"/>
                  </a:lnTo>
                  <a:lnTo>
                    <a:pt x="118" y="585"/>
                  </a:lnTo>
                  <a:close/>
                  <a:moveTo>
                    <a:pt x="73" y="322"/>
                  </a:moveTo>
                  <a:lnTo>
                    <a:pt x="234" y="322"/>
                  </a:lnTo>
                  <a:lnTo>
                    <a:pt x="250" y="448"/>
                  </a:lnTo>
                  <a:lnTo>
                    <a:pt x="95" y="448"/>
                  </a:lnTo>
                  <a:lnTo>
                    <a:pt x="73" y="322"/>
                  </a:lnTo>
                  <a:close/>
                  <a:moveTo>
                    <a:pt x="49" y="176"/>
                  </a:moveTo>
                  <a:lnTo>
                    <a:pt x="214" y="176"/>
                  </a:lnTo>
                  <a:lnTo>
                    <a:pt x="231" y="302"/>
                  </a:lnTo>
                  <a:lnTo>
                    <a:pt x="70" y="302"/>
                  </a:lnTo>
                  <a:lnTo>
                    <a:pt x="49" y="176"/>
                  </a:lnTo>
                  <a:close/>
                  <a:moveTo>
                    <a:pt x="22" y="20"/>
                  </a:moveTo>
                  <a:lnTo>
                    <a:pt x="117" y="21"/>
                  </a:lnTo>
                  <a:lnTo>
                    <a:pt x="193" y="21"/>
                  </a:lnTo>
                  <a:lnTo>
                    <a:pt x="211" y="157"/>
                  </a:lnTo>
                  <a:lnTo>
                    <a:pt x="117" y="157"/>
                  </a:lnTo>
                  <a:lnTo>
                    <a:pt x="45" y="157"/>
                  </a:lnTo>
                  <a:lnTo>
                    <a:pt x="22" y="20"/>
                  </a:lnTo>
                  <a:close/>
                  <a:moveTo>
                    <a:pt x="310" y="23"/>
                  </a:moveTo>
                  <a:lnTo>
                    <a:pt x="401" y="24"/>
                  </a:lnTo>
                  <a:lnTo>
                    <a:pt x="407" y="157"/>
                  </a:lnTo>
                  <a:lnTo>
                    <a:pt x="231" y="157"/>
                  </a:lnTo>
                  <a:lnTo>
                    <a:pt x="213" y="22"/>
                  </a:lnTo>
                  <a:lnTo>
                    <a:pt x="310" y="23"/>
                  </a:lnTo>
                  <a:close/>
                  <a:moveTo>
                    <a:pt x="413" y="302"/>
                  </a:moveTo>
                  <a:lnTo>
                    <a:pt x="250" y="302"/>
                  </a:lnTo>
                  <a:lnTo>
                    <a:pt x="234" y="176"/>
                  </a:lnTo>
                  <a:lnTo>
                    <a:pt x="408" y="176"/>
                  </a:lnTo>
                  <a:lnTo>
                    <a:pt x="413" y="302"/>
                  </a:lnTo>
                  <a:close/>
                  <a:moveTo>
                    <a:pt x="622" y="176"/>
                  </a:moveTo>
                  <a:lnTo>
                    <a:pt x="797" y="176"/>
                  </a:lnTo>
                  <a:lnTo>
                    <a:pt x="779" y="302"/>
                  </a:lnTo>
                  <a:lnTo>
                    <a:pt x="616" y="302"/>
                  </a:lnTo>
                  <a:lnTo>
                    <a:pt x="622" y="176"/>
                  </a:lnTo>
                  <a:close/>
                  <a:moveTo>
                    <a:pt x="629" y="26"/>
                  </a:moveTo>
                  <a:lnTo>
                    <a:pt x="720" y="27"/>
                  </a:lnTo>
                  <a:lnTo>
                    <a:pt x="818" y="28"/>
                  </a:lnTo>
                  <a:lnTo>
                    <a:pt x="800" y="157"/>
                  </a:lnTo>
                  <a:lnTo>
                    <a:pt x="720" y="157"/>
                  </a:lnTo>
                  <a:lnTo>
                    <a:pt x="623" y="157"/>
                  </a:lnTo>
                  <a:lnTo>
                    <a:pt x="629" y="26"/>
                  </a:lnTo>
                  <a:close/>
                  <a:moveTo>
                    <a:pt x="838" y="28"/>
                  </a:moveTo>
                  <a:lnTo>
                    <a:pt x="923" y="29"/>
                  </a:lnTo>
                  <a:lnTo>
                    <a:pt x="954" y="30"/>
                  </a:lnTo>
                  <a:lnTo>
                    <a:pt x="988" y="30"/>
                  </a:lnTo>
                  <a:lnTo>
                    <a:pt x="1022" y="30"/>
                  </a:lnTo>
                  <a:lnTo>
                    <a:pt x="1026" y="30"/>
                  </a:lnTo>
                  <a:lnTo>
                    <a:pt x="1022" y="51"/>
                  </a:lnTo>
                  <a:lnTo>
                    <a:pt x="997" y="157"/>
                  </a:lnTo>
                  <a:lnTo>
                    <a:pt x="988" y="157"/>
                  </a:lnTo>
                  <a:lnTo>
                    <a:pt x="954" y="157"/>
                  </a:lnTo>
                  <a:lnTo>
                    <a:pt x="923" y="157"/>
                  </a:lnTo>
                  <a:lnTo>
                    <a:pt x="819" y="157"/>
                  </a:lnTo>
                  <a:lnTo>
                    <a:pt x="838" y="28"/>
                  </a:lnTo>
                  <a:close/>
                  <a:moveTo>
                    <a:pt x="1126" y="302"/>
                  </a:moveTo>
                  <a:lnTo>
                    <a:pt x="983" y="302"/>
                  </a:lnTo>
                  <a:lnTo>
                    <a:pt x="988" y="282"/>
                  </a:lnTo>
                  <a:lnTo>
                    <a:pt x="1012" y="176"/>
                  </a:lnTo>
                  <a:lnTo>
                    <a:pt x="1022" y="176"/>
                  </a:lnTo>
                  <a:lnTo>
                    <a:pt x="1084" y="176"/>
                  </a:lnTo>
                  <a:lnTo>
                    <a:pt x="1126" y="176"/>
                  </a:lnTo>
                  <a:lnTo>
                    <a:pt x="1178" y="176"/>
                  </a:lnTo>
                  <a:lnTo>
                    <a:pt x="1188" y="176"/>
                  </a:lnTo>
                  <a:lnTo>
                    <a:pt x="1178" y="208"/>
                  </a:lnTo>
                  <a:lnTo>
                    <a:pt x="1147" y="302"/>
                  </a:lnTo>
                  <a:lnTo>
                    <a:pt x="1126" y="302"/>
                  </a:lnTo>
                  <a:close/>
                  <a:moveTo>
                    <a:pt x="954" y="428"/>
                  </a:moveTo>
                  <a:lnTo>
                    <a:pt x="978" y="322"/>
                  </a:lnTo>
                  <a:lnTo>
                    <a:pt x="1140" y="322"/>
                  </a:lnTo>
                  <a:lnTo>
                    <a:pt x="1126" y="366"/>
                  </a:lnTo>
                  <a:lnTo>
                    <a:pt x="1099" y="448"/>
                  </a:lnTo>
                  <a:lnTo>
                    <a:pt x="1084" y="448"/>
                  </a:lnTo>
                  <a:lnTo>
                    <a:pt x="1022" y="448"/>
                  </a:lnTo>
                  <a:lnTo>
                    <a:pt x="988" y="448"/>
                  </a:lnTo>
                  <a:lnTo>
                    <a:pt x="954" y="448"/>
                  </a:lnTo>
                  <a:lnTo>
                    <a:pt x="949" y="448"/>
                  </a:lnTo>
                  <a:lnTo>
                    <a:pt x="954" y="428"/>
                  </a:lnTo>
                  <a:close/>
                  <a:moveTo>
                    <a:pt x="799" y="302"/>
                  </a:moveTo>
                  <a:lnTo>
                    <a:pt x="817" y="176"/>
                  </a:lnTo>
                  <a:lnTo>
                    <a:pt x="992" y="176"/>
                  </a:lnTo>
                  <a:lnTo>
                    <a:pt x="988" y="197"/>
                  </a:lnTo>
                  <a:lnTo>
                    <a:pt x="963" y="302"/>
                  </a:lnTo>
                  <a:lnTo>
                    <a:pt x="954" y="302"/>
                  </a:lnTo>
                  <a:lnTo>
                    <a:pt x="923" y="302"/>
                  </a:lnTo>
                  <a:lnTo>
                    <a:pt x="799" y="302"/>
                  </a:lnTo>
                  <a:close/>
                  <a:moveTo>
                    <a:pt x="923" y="322"/>
                  </a:moveTo>
                  <a:lnTo>
                    <a:pt x="958" y="322"/>
                  </a:lnTo>
                  <a:lnTo>
                    <a:pt x="954" y="342"/>
                  </a:lnTo>
                  <a:lnTo>
                    <a:pt x="929" y="448"/>
                  </a:lnTo>
                  <a:lnTo>
                    <a:pt x="923" y="448"/>
                  </a:lnTo>
                  <a:lnTo>
                    <a:pt x="779" y="448"/>
                  </a:lnTo>
                  <a:lnTo>
                    <a:pt x="796" y="322"/>
                  </a:lnTo>
                  <a:lnTo>
                    <a:pt x="923" y="322"/>
                  </a:lnTo>
                  <a:close/>
                  <a:moveTo>
                    <a:pt x="1084" y="31"/>
                  </a:moveTo>
                  <a:lnTo>
                    <a:pt x="1126" y="31"/>
                  </a:lnTo>
                  <a:lnTo>
                    <a:pt x="1178" y="32"/>
                  </a:lnTo>
                  <a:lnTo>
                    <a:pt x="1225" y="32"/>
                  </a:lnTo>
                  <a:lnTo>
                    <a:pt x="1235" y="32"/>
                  </a:lnTo>
                  <a:lnTo>
                    <a:pt x="1225" y="63"/>
                  </a:lnTo>
                  <a:lnTo>
                    <a:pt x="1194" y="157"/>
                  </a:lnTo>
                  <a:lnTo>
                    <a:pt x="1178" y="157"/>
                  </a:lnTo>
                  <a:lnTo>
                    <a:pt x="1126" y="157"/>
                  </a:lnTo>
                  <a:lnTo>
                    <a:pt x="1084" y="157"/>
                  </a:lnTo>
                  <a:lnTo>
                    <a:pt x="1022" y="157"/>
                  </a:lnTo>
                  <a:lnTo>
                    <a:pt x="1017" y="157"/>
                  </a:lnTo>
                  <a:lnTo>
                    <a:pt x="1022" y="136"/>
                  </a:lnTo>
                  <a:lnTo>
                    <a:pt x="1046" y="30"/>
                  </a:lnTo>
                  <a:lnTo>
                    <a:pt x="1084" y="31"/>
                  </a:lnTo>
                  <a:close/>
                  <a:moveTo>
                    <a:pt x="1460" y="16"/>
                  </a:moveTo>
                  <a:lnTo>
                    <a:pt x="1330" y="14"/>
                  </a:lnTo>
                  <a:lnTo>
                    <a:pt x="1225" y="13"/>
                  </a:lnTo>
                  <a:lnTo>
                    <a:pt x="1178" y="13"/>
                  </a:lnTo>
                  <a:lnTo>
                    <a:pt x="1126" y="12"/>
                  </a:lnTo>
                  <a:lnTo>
                    <a:pt x="1084" y="12"/>
                  </a:lnTo>
                  <a:lnTo>
                    <a:pt x="1022" y="11"/>
                  </a:lnTo>
                  <a:lnTo>
                    <a:pt x="988" y="11"/>
                  </a:lnTo>
                  <a:lnTo>
                    <a:pt x="954" y="10"/>
                  </a:lnTo>
                  <a:lnTo>
                    <a:pt x="923" y="10"/>
                  </a:lnTo>
                  <a:lnTo>
                    <a:pt x="720" y="8"/>
                  </a:lnTo>
                  <a:lnTo>
                    <a:pt x="515" y="6"/>
                  </a:lnTo>
                  <a:lnTo>
                    <a:pt x="310" y="3"/>
                  </a:lnTo>
                  <a:lnTo>
                    <a:pt x="117" y="1"/>
                  </a:lnTo>
                  <a:lnTo>
                    <a:pt x="12" y="0"/>
                  </a:lnTo>
                  <a:lnTo>
                    <a:pt x="12" y="0"/>
                  </a:lnTo>
                  <a:cubicBezTo>
                    <a:pt x="5" y="0"/>
                    <a:pt x="0" y="5"/>
                    <a:pt x="1" y="11"/>
                  </a:cubicBezTo>
                  <a:lnTo>
                    <a:pt x="100" y="596"/>
                  </a:lnTo>
                  <a:lnTo>
                    <a:pt x="100" y="596"/>
                  </a:lnTo>
                  <a:cubicBezTo>
                    <a:pt x="101" y="601"/>
                    <a:pt x="105" y="605"/>
                    <a:pt x="110" y="605"/>
                  </a:cubicBezTo>
                  <a:lnTo>
                    <a:pt x="117" y="605"/>
                  </a:lnTo>
                  <a:lnTo>
                    <a:pt x="310" y="605"/>
                  </a:lnTo>
                  <a:lnTo>
                    <a:pt x="515" y="605"/>
                  </a:lnTo>
                  <a:lnTo>
                    <a:pt x="720" y="605"/>
                  </a:lnTo>
                  <a:lnTo>
                    <a:pt x="923" y="605"/>
                  </a:lnTo>
                  <a:lnTo>
                    <a:pt x="954" y="605"/>
                  </a:lnTo>
                  <a:lnTo>
                    <a:pt x="988" y="605"/>
                  </a:lnTo>
                  <a:lnTo>
                    <a:pt x="1022" y="605"/>
                  </a:lnTo>
                  <a:lnTo>
                    <a:pt x="1084" y="605"/>
                  </a:lnTo>
                  <a:lnTo>
                    <a:pt x="1126" y="605"/>
                  </a:lnTo>
                  <a:lnTo>
                    <a:pt x="1178" y="605"/>
                  </a:lnTo>
                  <a:lnTo>
                    <a:pt x="1210" y="605"/>
                  </a:lnTo>
                  <a:lnTo>
                    <a:pt x="1210" y="605"/>
                  </a:lnTo>
                  <a:lnTo>
                    <a:pt x="1223" y="605"/>
                  </a:lnTo>
                  <a:cubicBezTo>
                    <a:pt x="1224" y="605"/>
                    <a:pt x="1224" y="605"/>
                    <a:pt x="1225" y="605"/>
                  </a:cubicBezTo>
                  <a:cubicBezTo>
                    <a:pt x="1228" y="604"/>
                    <a:pt x="1231" y="602"/>
                    <a:pt x="1232" y="599"/>
                  </a:cubicBezTo>
                  <a:lnTo>
                    <a:pt x="1330" y="363"/>
                  </a:lnTo>
                  <a:lnTo>
                    <a:pt x="1464" y="41"/>
                  </a:lnTo>
                  <a:lnTo>
                    <a:pt x="1464" y="41"/>
                  </a:lnTo>
                  <a:lnTo>
                    <a:pt x="1469" y="29"/>
                  </a:lnTo>
                  <a:cubicBezTo>
                    <a:pt x="1472" y="23"/>
                    <a:pt x="1467" y="16"/>
                    <a:pt x="1460" y="16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pic>
        <p:nvPicPr>
          <p:cNvPr id="216" name="Picture 215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2B903E33-DD3A-BFD6-3A31-C40BAF53A15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809" b="93359" l="10000" r="90000">
                        <a14:foregroundMark x1="23537" y1="9961" x2="25488" y2="11230"/>
                        <a14:foregroundMark x1="16341" y1="5859" x2="18780" y2="9668"/>
                        <a14:foregroundMark x1="20000" y1="4883" x2="21341" y2="9961"/>
                        <a14:foregroundMark x1="49268" y1="3809" x2="54390" y2="5859"/>
                        <a14:foregroundMark x1="45000" y1="15625" x2="59756" y2="17188"/>
                        <a14:foregroundMark x1="59756" y1="13184" x2="62439" y2="24902"/>
                        <a14:foregroundMark x1="62439" y1="24902" x2="46341" y2="20313"/>
                        <a14:foregroundMark x1="46341" y1="20313" x2="53049" y2="18262"/>
                        <a14:foregroundMark x1="60000" y1="12891" x2="62073" y2="19141"/>
                        <a14:foregroundMark x1="58049" y1="12598" x2="64024" y2="18848"/>
                        <a14:foregroundMark x1="47073" y1="12695" x2="49756" y2="20996"/>
                        <a14:foregroundMark x1="48902" y1="29297" x2="46707" y2="37109"/>
                        <a14:foregroundMark x1="57439" y1="30957" x2="58171" y2="36621"/>
                        <a14:foregroundMark x1="38293" y1="62988" x2="36829" y2="67090"/>
                        <a14:foregroundMark x1="53659" y1="73828" x2="56341" y2="93359"/>
                        <a14:foregroundMark x1="56341" y1="93359" x2="51341" y2="896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0465" y="1944870"/>
            <a:ext cx="3600095" cy="449572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FF2F3A4-B264-22E7-0525-7CADF17EB7E9}"/>
              </a:ext>
            </a:extLst>
          </p:cNvPr>
          <p:cNvSpPr txBox="1"/>
          <p:nvPr/>
        </p:nvSpPr>
        <p:spPr>
          <a:xfrm>
            <a:off x="3407417" y="3948967"/>
            <a:ext cx="4162381" cy="29608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>
                <a:solidFill>
                  <a:srgbClr val="795C41"/>
                </a:solidFill>
                <a:cs typeface="Calibri" panose="020F0502020204030204" pitchFamily="34" charset="0"/>
              </a:rPr>
              <a:t>Tác dụng</a:t>
            </a:r>
          </a:p>
          <a:p>
            <a:pPr algn="just">
              <a:lnSpc>
                <a:spcPct val="130000"/>
              </a:lnSpc>
            </a:pPr>
            <a:r>
              <a:rPr lang="en-US" sz="3200">
                <a:solidFill>
                  <a:srgbClr val="795C41"/>
                </a:solidFill>
                <a:cs typeface="Calibri" panose="020F0502020204030204" pitchFamily="34" charset="0"/>
              </a:rPr>
              <a:t>Là bộ phận tập trung ánh sáng, bảo vệ bóng đèn và chống chói mắt.</a:t>
            </a:r>
          </a:p>
          <a:p>
            <a:pPr algn="just"/>
            <a:endParaRPr lang="vi-VN" sz="2000"/>
          </a:p>
        </p:txBody>
      </p:sp>
    </p:spTree>
    <p:extLst>
      <p:ext uri="{BB962C8B-B14F-4D97-AF65-F5344CB8AC3E}">
        <p14:creationId xmlns:p14="http://schemas.microsoft.com/office/powerpoint/2010/main" val="1029585027"/>
      </p:ext>
    </p:extLst>
  </p:cSld>
  <p:clrMapOvr>
    <a:masterClrMapping/>
  </p:clrMapOvr>
  <p:transition spd="slow">
    <p:wip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2" presetClass="entr" presetSubtype="4" fill="hold" grpId="0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3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" presetClass="entr" presetSubtype="4" fill="hold" grpId="0" nodeType="after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4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4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4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7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0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0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76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77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78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79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0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81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2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83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6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2" grpId="0" animBg="1"/>
          <p:bldP spid="205" grpId="0" animBg="1"/>
          <p:bldP spid="207" grpId="0" animBg="1"/>
          <p:bldP spid="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4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7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0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0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76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77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78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79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0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81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2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83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6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2" grpId="0" animBg="1"/>
          <p:bldP spid="205" grpId="0" animBg="1"/>
          <p:bldP spid="207" grpId="0" animBg="1"/>
          <p:bldP spid="3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Rectangle: Rounded Corners 195">
            <a:extLst>
              <a:ext uri="{FF2B5EF4-FFF2-40B4-BE49-F238E27FC236}">
                <a16:creationId xmlns:a16="http://schemas.microsoft.com/office/drawing/2014/main" id="{4CB6F6C1-1BA1-CE1F-4A48-9A400179E29A}"/>
              </a:ext>
            </a:extLst>
          </p:cNvPr>
          <p:cNvSpPr/>
          <p:nvPr/>
        </p:nvSpPr>
        <p:spPr>
          <a:xfrm>
            <a:off x="704680" y="147145"/>
            <a:ext cx="10811688" cy="1463675"/>
          </a:xfrm>
          <a:custGeom>
            <a:avLst/>
            <a:gdLst>
              <a:gd name="connsiteX0" fmla="*/ 0 w 10811688"/>
              <a:gd name="connsiteY0" fmla="*/ 243951 h 1463675"/>
              <a:gd name="connsiteX1" fmla="*/ 243951 w 10811688"/>
              <a:gd name="connsiteY1" fmla="*/ 0 h 1463675"/>
              <a:gd name="connsiteX2" fmla="*/ 932203 w 10811688"/>
              <a:gd name="connsiteY2" fmla="*/ 0 h 1463675"/>
              <a:gd name="connsiteX3" fmla="*/ 1826932 w 10811688"/>
              <a:gd name="connsiteY3" fmla="*/ 0 h 1463675"/>
              <a:gd name="connsiteX4" fmla="*/ 2618422 w 10811688"/>
              <a:gd name="connsiteY4" fmla="*/ 0 h 1463675"/>
              <a:gd name="connsiteX5" fmla="*/ 2996961 w 10811688"/>
              <a:gd name="connsiteY5" fmla="*/ 0 h 1463675"/>
              <a:gd name="connsiteX6" fmla="*/ 3788451 w 10811688"/>
              <a:gd name="connsiteY6" fmla="*/ 0 h 1463675"/>
              <a:gd name="connsiteX7" fmla="*/ 4476703 w 10811688"/>
              <a:gd name="connsiteY7" fmla="*/ 0 h 1463675"/>
              <a:gd name="connsiteX8" fmla="*/ 5061718 w 10811688"/>
              <a:gd name="connsiteY8" fmla="*/ 0 h 1463675"/>
              <a:gd name="connsiteX9" fmla="*/ 5853208 w 10811688"/>
              <a:gd name="connsiteY9" fmla="*/ 0 h 1463675"/>
              <a:gd name="connsiteX10" fmla="*/ 6334985 w 10811688"/>
              <a:gd name="connsiteY10" fmla="*/ 0 h 1463675"/>
              <a:gd name="connsiteX11" fmla="*/ 7126475 w 10811688"/>
              <a:gd name="connsiteY11" fmla="*/ 0 h 1463675"/>
              <a:gd name="connsiteX12" fmla="*/ 7711490 w 10811688"/>
              <a:gd name="connsiteY12" fmla="*/ 0 h 1463675"/>
              <a:gd name="connsiteX13" fmla="*/ 8502980 w 10811688"/>
              <a:gd name="connsiteY13" fmla="*/ 0 h 1463675"/>
              <a:gd name="connsiteX14" fmla="*/ 8881519 w 10811688"/>
              <a:gd name="connsiteY14" fmla="*/ 0 h 1463675"/>
              <a:gd name="connsiteX15" fmla="*/ 9466533 w 10811688"/>
              <a:gd name="connsiteY15" fmla="*/ 0 h 1463675"/>
              <a:gd name="connsiteX16" fmla="*/ 9845072 w 10811688"/>
              <a:gd name="connsiteY16" fmla="*/ 0 h 1463675"/>
              <a:gd name="connsiteX17" fmla="*/ 10567737 w 10811688"/>
              <a:gd name="connsiteY17" fmla="*/ 0 h 1463675"/>
              <a:gd name="connsiteX18" fmla="*/ 10811688 w 10811688"/>
              <a:gd name="connsiteY18" fmla="*/ 243951 h 1463675"/>
              <a:gd name="connsiteX19" fmla="*/ 10811688 w 10811688"/>
              <a:gd name="connsiteY19" fmla="*/ 722080 h 1463675"/>
              <a:gd name="connsiteX20" fmla="*/ 10811688 w 10811688"/>
              <a:gd name="connsiteY20" fmla="*/ 1219724 h 1463675"/>
              <a:gd name="connsiteX21" fmla="*/ 10567737 w 10811688"/>
              <a:gd name="connsiteY21" fmla="*/ 1463675 h 1463675"/>
              <a:gd name="connsiteX22" fmla="*/ 9879485 w 10811688"/>
              <a:gd name="connsiteY22" fmla="*/ 1463675 h 1463675"/>
              <a:gd name="connsiteX23" fmla="*/ 9087994 w 10811688"/>
              <a:gd name="connsiteY23" fmla="*/ 1463675 h 1463675"/>
              <a:gd name="connsiteX24" fmla="*/ 8399742 w 10811688"/>
              <a:gd name="connsiteY24" fmla="*/ 1463675 h 1463675"/>
              <a:gd name="connsiteX25" fmla="*/ 7917965 w 10811688"/>
              <a:gd name="connsiteY25" fmla="*/ 1463675 h 1463675"/>
              <a:gd name="connsiteX26" fmla="*/ 7332951 w 10811688"/>
              <a:gd name="connsiteY26" fmla="*/ 1463675 h 1463675"/>
              <a:gd name="connsiteX27" fmla="*/ 6438223 w 10811688"/>
              <a:gd name="connsiteY27" fmla="*/ 1463675 h 1463675"/>
              <a:gd name="connsiteX28" fmla="*/ 5956446 w 10811688"/>
              <a:gd name="connsiteY28" fmla="*/ 1463675 h 1463675"/>
              <a:gd name="connsiteX29" fmla="*/ 5164956 w 10811688"/>
              <a:gd name="connsiteY29" fmla="*/ 1463675 h 1463675"/>
              <a:gd name="connsiteX30" fmla="*/ 4786417 w 10811688"/>
              <a:gd name="connsiteY30" fmla="*/ 1463675 h 1463675"/>
              <a:gd name="connsiteX31" fmla="*/ 4201402 w 10811688"/>
              <a:gd name="connsiteY31" fmla="*/ 1463675 h 1463675"/>
              <a:gd name="connsiteX32" fmla="*/ 3719626 w 10811688"/>
              <a:gd name="connsiteY32" fmla="*/ 1463675 h 1463675"/>
              <a:gd name="connsiteX33" fmla="*/ 3341087 w 10811688"/>
              <a:gd name="connsiteY33" fmla="*/ 1463675 h 1463675"/>
              <a:gd name="connsiteX34" fmla="*/ 2549597 w 10811688"/>
              <a:gd name="connsiteY34" fmla="*/ 1463675 h 1463675"/>
              <a:gd name="connsiteX35" fmla="*/ 1861344 w 10811688"/>
              <a:gd name="connsiteY35" fmla="*/ 1463675 h 1463675"/>
              <a:gd name="connsiteX36" fmla="*/ 1276330 w 10811688"/>
              <a:gd name="connsiteY36" fmla="*/ 1463675 h 1463675"/>
              <a:gd name="connsiteX37" fmla="*/ 243951 w 10811688"/>
              <a:gd name="connsiteY37" fmla="*/ 1463675 h 1463675"/>
              <a:gd name="connsiteX38" fmla="*/ 0 w 10811688"/>
              <a:gd name="connsiteY38" fmla="*/ 1219724 h 1463675"/>
              <a:gd name="connsiteX39" fmla="*/ 0 w 10811688"/>
              <a:gd name="connsiteY39" fmla="*/ 751353 h 1463675"/>
              <a:gd name="connsiteX40" fmla="*/ 0 w 10811688"/>
              <a:gd name="connsiteY40" fmla="*/ 243951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811688" h="1463675" fill="none" extrusionOk="0">
                <a:moveTo>
                  <a:pt x="0" y="243951"/>
                </a:moveTo>
                <a:cubicBezTo>
                  <a:pt x="-5077" y="108957"/>
                  <a:pt x="135806" y="11473"/>
                  <a:pt x="243951" y="0"/>
                </a:cubicBezTo>
                <a:cubicBezTo>
                  <a:pt x="417668" y="-13031"/>
                  <a:pt x="748949" y="33205"/>
                  <a:pt x="932203" y="0"/>
                </a:cubicBezTo>
                <a:cubicBezTo>
                  <a:pt x="1115457" y="-33205"/>
                  <a:pt x="1644867" y="-43911"/>
                  <a:pt x="1826932" y="0"/>
                </a:cubicBezTo>
                <a:cubicBezTo>
                  <a:pt x="2008997" y="43911"/>
                  <a:pt x="2251354" y="-12820"/>
                  <a:pt x="2618422" y="0"/>
                </a:cubicBezTo>
                <a:cubicBezTo>
                  <a:pt x="2985490" y="12820"/>
                  <a:pt x="2873444" y="10546"/>
                  <a:pt x="2996961" y="0"/>
                </a:cubicBezTo>
                <a:cubicBezTo>
                  <a:pt x="3120478" y="-10546"/>
                  <a:pt x="3489344" y="-30317"/>
                  <a:pt x="3788451" y="0"/>
                </a:cubicBezTo>
                <a:cubicBezTo>
                  <a:pt x="4087558" y="30317"/>
                  <a:pt x="4326928" y="25835"/>
                  <a:pt x="4476703" y="0"/>
                </a:cubicBezTo>
                <a:cubicBezTo>
                  <a:pt x="4626478" y="-25835"/>
                  <a:pt x="4835330" y="5345"/>
                  <a:pt x="5061718" y="0"/>
                </a:cubicBezTo>
                <a:cubicBezTo>
                  <a:pt x="5288106" y="-5345"/>
                  <a:pt x="5593071" y="38011"/>
                  <a:pt x="5853208" y="0"/>
                </a:cubicBezTo>
                <a:cubicBezTo>
                  <a:pt x="6113345" y="-38011"/>
                  <a:pt x="6226592" y="8026"/>
                  <a:pt x="6334985" y="0"/>
                </a:cubicBezTo>
                <a:cubicBezTo>
                  <a:pt x="6443378" y="-8026"/>
                  <a:pt x="6912842" y="20214"/>
                  <a:pt x="7126475" y="0"/>
                </a:cubicBezTo>
                <a:cubicBezTo>
                  <a:pt x="7340108" y="-20214"/>
                  <a:pt x="7426656" y="28986"/>
                  <a:pt x="7711490" y="0"/>
                </a:cubicBezTo>
                <a:cubicBezTo>
                  <a:pt x="7996324" y="-28986"/>
                  <a:pt x="8239049" y="10949"/>
                  <a:pt x="8502980" y="0"/>
                </a:cubicBezTo>
                <a:cubicBezTo>
                  <a:pt x="8766911" y="-10949"/>
                  <a:pt x="8750618" y="11320"/>
                  <a:pt x="8881519" y="0"/>
                </a:cubicBezTo>
                <a:cubicBezTo>
                  <a:pt x="9012420" y="-11320"/>
                  <a:pt x="9310656" y="-9093"/>
                  <a:pt x="9466533" y="0"/>
                </a:cubicBezTo>
                <a:cubicBezTo>
                  <a:pt x="9622410" y="9093"/>
                  <a:pt x="9728635" y="4086"/>
                  <a:pt x="9845072" y="0"/>
                </a:cubicBezTo>
                <a:cubicBezTo>
                  <a:pt x="9961509" y="-4086"/>
                  <a:pt x="10343588" y="-21996"/>
                  <a:pt x="10567737" y="0"/>
                </a:cubicBezTo>
                <a:cubicBezTo>
                  <a:pt x="10713235" y="-10493"/>
                  <a:pt x="10794859" y="101507"/>
                  <a:pt x="10811688" y="243951"/>
                </a:cubicBezTo>
                <a:cubicBezTo>
                  <a:pt x="10835065" y="425324"/>
                  <a:pt x="10790652" y="524950"/>
                  <a:pt x="10811688" y="722080"/>
                </a:cubicBezTo>
                <a:cubicBezTo>
                  <a:pt x="10832724" y="919210"/>
                  <a:pt x="10833621" y="1086661"/>
                  <a:pt x="10811688" y="1219724"/>
                </a:cubicBezTo>
                <a:cubicBezTo>
                  <a:pt x="10796430" y="1364745"/>
                  <a:pt x="10694873" y="1472811"/>
                  <a:pt x="10567737" y="1463675"/>
                </a:cubicBezTo>
                <a:cubicBezTo>
                  <a:pt x="10295238" y="1450277"/>
                  <a:pt x="10069796" y="1488924"/>
                  <a:pt x="9879485" y="1463675"/>
                </a:cubicBezTo>
                <a:cubicBezTo>
                  <a:pt x="9689174" y="1438426"/>
                  <a:pt x="9268979" y="1446932"/>
                  <a:pt x="9087994" y="1463675"/>
                </a:cubicBezTo>
                <a:cubicBezTo>
                  <a:pt x="8907009" y="1480418"/>
                  <a:pt x="8704338" y="1448140"/>
                  <a:pt x="8399742" y="1463675"/>
                </a:cubicBezTo>
                <a:cubicBezTo>
                  <a:pt x="8095146" y="1479210"/>
                  <a:pt x="8065292" y="1472004"/>
                  <a:pt x="7917965" y="1463675"/>
                </a:cubicBezTo>
                <a:cubicBezTo>
                  <a:pt x="7770638" y="1455346"/>
                  <a:pt x="7597616" y="1438676"/>
                  <a:pt x="7332951" y="1463675"/>
                </a:cubicBezTo>
                <a:cubicBezTo>
                  <a:pt x="7068286" y="1488674"/>
                  <a:pt x="6710787" y="1494006"/>
                  <a:pt x="6438223" y="1463675"/>
                </a:cubicBezTo>
                <a:cubicBezTo>
                  <a:pt x="6165659" y="1433344"/>
                  <a:pt x="6075383" y="1455465"/>
                  <a:pt x="5956446" y="1463675"/>
                </a:cubicBezTo>
                <a:cubicBezTo>
                  <a:pt x="5837509" y="1471885"/>
                  <a:pt x="5330789" y="1498558"/>
                  <a:pt x="5164956" y="1463675"/>
                </a:cubicBezTo>
                <a:cubicBezTo>
                  <a:pt x="4999123" y="1428793"/>
                  <a:pt x="4865396" y="1454083"/>
                  <a:pt x="4786417" y="1463675"/>
                </a:cubicBezTo>
                <a:cubicBezTo>
                  <a:pt x="4707438" y="1473267"/>
                  <a:pt x="4419584" y="1447295"/>
                  <a:pt x="4201402" y="1463675"/>
                </a:cubicBezTo>
                <a:cubicBezTo>
                  <a:pt x="3983220" y="1480055"/>
                  <a:pt x="3923600" y="1464691"/>
                  <a:pt x="3719626" y="1463675"/>
                </a:cubicBezTo>
                <a:cubicBezTo>
                  <a:pt x="3515652" y="1462659"/>
                  <a:pt x="3498013" y="1474439"/>
                  <a:pt x="3341087" y="1463675"/>
                </a:cubicBezTo>
                <a:cubicBezTo>
                  <a:pt x="3184161" y="1452911"/>
                  <a:pt x="2812858" y="1492006"/>
                  <a:pt x="2549597" y="1463675"/>
                </a:cubicBezTo>
                <a:cubicBezTo>
                  <a:pt x="2286336" y="1435345"/>
                  <a:pt x="2103915" y="1487869"/>
                  <a:pt x="1861344" y="1463675"/>
                </a:cubicBezTo>
                <a:cubicBezTo>
                  <a:pt x="1618773" y="1439481"/>
                  <a:pt x="1503069" y="1458763"/>
                  <a:pt x="1276330" y="1463675"/>
                </a:cubicBezTo>
                <a:cubicBezTo>
                  <a:pt x="1049591" y="1468587"/>
                  <a:pt x="661231" y="1469854"/>
                  <a:pt x="243951" y="1463675"/>
                </a:cubicBezTo>
                <a:cubicBezTo>
                  <a:pt x="125713" y="1473752"/>
                  <a:pt x="4031" y="1370407"/>
                  <a:pt x="0" y="1219724"/>
                </a:cubicBezTo>
                <a:cubicBezTo>
                  <a:pt x="-11182" y="1114393"/>
                  <a:pt x="-984" y="846156"/>
                  <a:pt x="0" y="751353"/>
                </a:cubicBezTo>
                <a:cubicBezTo>
                  <a:pt x="984" y="656550"/>
                  <a:pt x="-4231" y="484188"/>
                  <a:pt x="0" y="243951"/>
                </a:cubicBezTo>
                <a:close/>
              </a:path>
              <a:path w="10811688" h="1463675" stroke="0" extrusionOk="0">
                <a:moveTo>
                  <a:pt x="0" y="243951"/>
                </a:moveTo>
                <a:cubicBezTo>
                  <a:pt x="-3968" y="111807"/>
                  <a:pt x="114223" y="-1205"/>
                  <a:pt x="243951" y="0"/>
                </a:cubicBezTo>
                <a:cubicBezTo>
                  <a:pt x="580023" y="14149"/>
                  <a:pt x="615981" y="-7346"/>
                  <a:pt x="932203" y="0"/>
                </a:cubicBezTo>
                <a:cubicBezTo>
                  <a:pt x="1248425" y="7346"/>
                  <a:pt x="1295074" y="-22188"/>
                  <a:pt x="1413980" y="0"/>
                </a:cubicBezTo>
                <a:cubicBezTo>
                  <a:pt x="1532886" y="22188"/>
                  <a:pt x="1753243" y="29065"/>
                  <a:pt x="1998995" y="0"/>
                </a:cubicBezTo>
                <a:cubicBezTo>
                  <a:pt x="2244747" y="-29065"/>
                  <a:pt x="2391161" y="-6548"/>
                  <a:pt x="2687247" y="0"/>
                </a:cubicBezTo>
                <a:cubicBezTo>
                  <a:pt x="2983333" y="6548"/>
                  <a:pt x="3003325" y="8081"/>
                  <a:pt x="3169024" y="0"/>
                </a:cubicBezTo>
                <a:cubicBezTo>
                  <a:pt x="3334723" y="-8081"/>
                  <a:pt x="3389161" y="1143"/>
                  <a:pt x="3547563" y="0"/>
                </a:cubicBezTo>
                <a:cubicBezTo>
                  <a:pt x="3705965" y="-1143"/>
                  <a:pt x="3844201" y="2778"/>
                  <a:pt x="4029339" y="0"/>
                </a:cubicBezTo>
                <a:cubicBezTo>
                  <a:pt x="4214477" y="-2778"/>
                  <a:pt x="4599619" y="-19283"/>
                  <a:pt x="4820829" y="0"/>
                </a:cubicBezTo>
                <a:cubicBezTo>
                  <a:pt x="5042039" y="19283"/>
                  <a:pt x="5023319" y="18839"/>
                  <a:pt x="5199368" y="0"/>
                </a:cubicBezTo>
                <a:cubicBezTo>
                  <a:pt x="5375417" y="-18839"/>
                  <a:pt x="5456841" y="-8568"/>
                  <a:pt x="5577907" y="0"/>
                </a:cubicBezTo>
                <a:cubicBezTo>
                  <a:pt x="5698973" y="8568"/>
                  <a:pt x="6005395" y="26290"/>
                  <a:pt x="6266160" y="0"/>
                </a:cubicBezTo>
                <a:cubicBezTo>
                  <a:pt x="6526925" y="-26290"/>
                  <a:pt x="6567976" y="13175"/>
                  <a:pt x="6851174" y="0"/>
                </a:cubicBezTo>
                <a:cubicBezTo>
                  <a:pt x="7134372" y="-13175"/>
                  <a:pt x="7070031" y="-15652"/>
                  <a:pt x="7229713" y="0"/>
                </a:cubicBezTo>
                <a:cubicBezTo>
                  <a:pt x="7389395" y="15652"/>
                  <a:pt x="7770479" y="16333"/>
                  <a:pt x="7917965" y="0"/>
                </a:cubicBezTo>
                <a:cubicBezTo>
                  <a:pt x="8065451" y="-16333"/>
                  <a:pt x="8126453" y="6714"/>
                  <a:pt x="8296504" y="0"/>
                </a:cubicBezTo>
                <a:cubicBezTo>
                  <a:pt x="8466555" y="-6714"/>
                  <a:pt x="8641230" y="8307"/>
                  <a:pt x="8881519" y="0"/>
                </a:cubicBezTo>
                <a:cubicBezTo>
                  <a:pt x="9121809" y="-8307"/>
                  <a:pt x="9185627" y="9972"/>
                  <a:pt x="9363295" y="0"/>
                </a:cubicBezTo>
                <a:cubicBezTo>
                  <a:pt x="9540963" y="-9972"/>
                  <a:pt x="9689056" y="-25344"/>
                  <a:pt x="9948310" y="0"/>
                </a:cubicBezTo>
                <a:cubicBezTo>
                  <a:pt x="10207565" y="25344"/>
                  <a:pt x="10302274" y="25251"/>
                  <a:pt x="10567737" y="0"/>
                </a:cubicBezTo>
                <a:cubicBezTo>
                  <a:pt x="10706315" y="11499"/>
                  <a:pt x="10798259" y="133049"/>
                  <a:pt x="10811688" y="243951"/>
                </a:cubicBezTo>
                <a:cubicBezTo>
                  <a:pt x="10812209" y="382312"/>
                  <a:pt x="10790705" y="583813"/>
                  <a:pt x="10811688" y="751353"/>
                </a:cubicBezTo>
                <a:cubicBezTo>
                  <a:pt x="10832671" y="918893"/>
                  <a:pt x="10817987" y="1058942"/>
                  <a:pt x="10811688" y="1219724"/>
                </a:cubicBezTo>
                <a:cubicBezTo>
                  <a:pt x="10788390" y="1366061"/>
                  <a:pt x="10678710" y="1455463"/>
                  <a:pt x="10567737" y="1463675"/>
                </a:cubicBezTo>
                <a:cubicBezTo>
                  <a:pt x="10262948" y="1446217"/>
                  <a:pt x="9882809" y="1503468"/>
                  <a:pt x="9673009" y="1463675"/>
                </a:cubicBezTo>
                <a:cubicBezTo>
                  <a:pt x="9463209" y="1423882"/>
                  <a:pt x="9230853" y="1475804"/>
                  <a:pt x="9087994" y="1463675"/>
                </a:cubicBezTo>
                <a:cubicBezTo>
                  <a:pt x="8945136" y="1451546"/>
                  <a:pt x="8743528" y="1460686"/>
                  <a:pt x="8502980" y="1463675"/>
                </a:cubicBezTo>
                <a:cubicBezTo>
                  <a:pt x="8262432" y="1466664"/>
                  <a:pt x="8062008" y="1453540"/>
                  <a:pt x="7814727" y="1463675"/>
                </a:cubicBezTo>
                <a:cubicBezTo>
                  <a:pt x="7567446" y="1473810"/>
                  <a:pt x="7381569" y="1434721"/>
                  <a:pt x="7126475" y="1463675"/>
                </a:cubicBezTo>
                <a:cubicBezTo>
                  <a:pt x="6871381" y="1492629"/>
                  <a:pt x="6736129" y="1478235"/>
                  <a:pt x="6541460" y="1463675"/>
                </a:cubicBezTo>
                <a:cubicBezTo>
                  <a:pt x="6346792" y="1449115"/>
                  <a:pt x="6178433" y="1432097"/>
                  <a:pt x="5853208" y="1463675"/>
                </a:cubicBezTo>
                <a:cubicBezTo>
                  <a:pt x="5527983" y="1495253"/>
                  <a:pt x="5402417" y="1485661"/>
                  <a:pt x="5061718" y="1463675"/>
                </a:cubicBezTo>
                <a:cubicBezTo>
                  <a:pt x="4721019" y="1441690"/>
                  <a:pt x="4871130" y="1463320"/>
                  <a:pt x="4683179" y="1463675"/>
                </a:cubicBezTo>
                <a:cubicBezTo>
                  <a:pt x="4495228" y="1464030"/>
                  <a:pt x="4298011" y="1476846"/>
                  <a:pt x="3994927" y="1463675"/>
                </a:cubicBezTo>
                <a:cubicBezTo>
                  <a:pt x="3691843" y="1450504"/>
                  <a:pt x="3509999" y="1493974"/>
                  <a:pt x="3203436" y="1463675"/>
                </a:cubicBezTo>
                <a:cubicBezTo>
                  <a:pt x="2896873" y="1433376"/>
                  <a:pt x="2846388" y="1453348"/>
                  <a:pt x="2721660" y="1463675"/>
                </a:cubicBezTo>
                <a:cubicBezTo>
                  <a:pt x="2596932" y="1474002"/>
                  <a:pt x="2258803" y="1426934"/>
                  <a:pt x="1826932" y="1463675"/>
                </a:cubicBezTo>
                <a:cubicBezTo>
                  <a:pt x="1395061" y="1500416"/>
                  <a:pt x="1425001" y="1475182"/>
                  <a:pt x="1241917" y="1463675"/>
                </a:cubicBezTo>
                <a:cubicBezTo>
                  <a:pt x="1058834" y="1452168"/>
                  <a:pt x="568401" y="1470776"/>
                  <a:pt x="243951" y="1463675"/>
                </a:cubicBezTo>
                <a:cubicBezTo>
                  <a:pt x="113192" y="1454966"/>
                  <a:pt x="16249" y="1363509"/>
                  <a:pt x="0" y="1219724"/>
                </a:cubicBezTo>
                <a:cubicBezTo>
                  <a:pt x="7601" y="1016440"/>
                  <a:pt x="20639" y="918166"/>
                  <a:pt x="0" y="731838"/>
                </a:cubicBezTo>
                <a:cubicBezTo>
                  <a:pt x="-20639" y="545510"/>
                  <a:pt x="-2787" y="435349"/>
                  <a:pt x="0" y="243951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5070404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A88D4D56-0725-8B99-DD83-45CA43017A1E}"/>
              </a:ext>
            </a:extLst>
          </p:cNvPr>
          <p:cNvSpPr txBox="1"/>
          <p:nvPr/>
        </p:nvSpPr>
        <p:spPr>
          <a:xfrm>
            <a:off x="1163451" y="295998"/>
            <a:ext cx="100931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latin typeface="UVN Da Lat" panose="03060902030302020204" pitchFamily="66" charset="0"/>
              </a:rPr>
              <a:t>	</a:t>
            </a:r>
            <a:r>
              <a:rPr lang="en-US" sz="3600" b="1"/>
              <a:t>Em hãy nêu tên và tác dụng của các bộ phận chính trong đèn học có ở hình dưới đây:</a:t>
            </a:r>
            <a:endParaRPr lang="vi-VN" sz="3600" b="1"/>
          </a:p>
        </p:txBody>
      </p:sp>
      <p:sp>
        <p:nvSpPr>
          <p:cNvPr id="198" name="Rectangle: Rounded Corners 197">
            <a:extLst>
              <a:ext uri="{FF2B5EF4-FFF2-40B4-BE49-F238E27FC236}">
                <a16:creationId xmlns:a16="http://schemas.microsoft.com/office/drawing/2014/main" id="{133B2C60-6151-7E29-3790-F8801968574A}"/>
              </a:ext>
            </a:extLst>
          </p:cNvPr>
          <p:cNvSpPr/>
          <p:nvPr/>
        </p:nvSpPr>
        <p:spPr>
          <a:xfrm>
            <a:off x="208514" y="1610820"/>
            <a:ext cx="11613443" cy="5163830"/>
          </a:xfrm>
          <a:prstGeom prst="roundRect">
            <a:avLst/>
          </a:prstGeom>
          <a:solidFill>
            <a:schemeClr val="bg1">
              <a:alpha val="7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99" name="Picture 2" descr="Đèn học sinh Sunmax SHS9016B/5W – Siêu thị Happy - SieuthiHappy.com">
            <a:extLst>
              <a:ext uri="{FF2B5EF4-FFF2-40B4-BE49-F238E27FC236}">
                <a16:creationId xmlns:a16="http://schemas.microsoft.com/office/drawing/2014/main" id="{7814EFC6-A853-1C8C-D820-217B7DBBE8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63655" y="1659322"/>
            <a:ext cx="5230893" cy="52821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01" name="Straight Arrow Connector 200">
            <a:extLst>
              <a:ext uri="{FF2B5EF4-FFF2-40B4-BE49-F238E27FC236}">
                <a16:creationId xmlns:a16="http://schemas.microsoft.com/office/drawing/2014/main" id="{70945187-A3BD-B102-F653-BAAC72E29DF0}"/>
              </a:ext>
            </a:extLst>
          </p:cNvPr>
          <p:cNvCxnSpPr>
            <a:cxnSpLocks/>
          </p:cNvCxnSpPr>
          <p:nvPr/>
        </p:nvCxnSpPr>
        <p:spPr>
          <a:xfrm flipV="1">
            <a:off x="1818241" y="3429000"/>
            <a:ext cx="1849869" cy="1804793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FA20BC73-8567-A917-59F1-A127893B6FBE}"/>
              </a:ext>
            </a:extLst>
          </p:cNvPr>
          <p:cNvSpPr/>
          <p:nvPr/>
        </p:nvSpPr>
        <p:spPr>
          <a:xfrm>
            <a:off x="3899887" y="2721885"/>
            <a:ext cx="3470629" cy="725653"/>
          </a:xfrm>
          <a:custGeom>
            <a:avLst/>
            <a:gdLst>
              <a:gd name="connsiteX0" fmla="*/ 0 w 3470629"/>
              <a:gd name="connsiteY0" fmla="*/ 120945 h 725653"/>
              <a:gd name="connsiteX1" fmla="*/ 120945 w 3470629"/>
              <a:gd name="connsiteY1" fmla="*/ 0 h 725653"/>
              <a:gd name="connsiteX2" fmla="*/ 734405 w 3470629"/>
              <a:gd name="connsiteY2" fmla="*/ 0 h 725653"/>
              <a:gd name="connsiteX3" fmla="*/ 1444728 w 3470629"/>
              <a:gd name="connsiteY3" fmla="*/ 0 h 725653"/>
              <a:gd name="connsiteX4" fmla="*/ 2122763 w 3470629"/>
              <a:gd name="connsiteY4" fmla="*/ 0 h 725653"/>
              <a:gd name="connsiteX5" fmla="*/ 2736224 w 3470629"/>
              <a:gd name="connsiteY5" fmla="*/ 0 h 725653"/>
              <a:gd name="connsiteX6" fmla="*/ 3349684 w 3470629"/>
              <a:gd name="connsiteY6" fmla="*/ 0 h 725653"/>
              <a:gd name="connsiteX7" fmla="*/ 3470629 w 3470629"/>
              <a:gd name="connsiteY7" fmla="*/ 120945 h 725653"/>
              <a:gd name="connsiteX8" fmla="*/ 3470629 w 3470629"/>
              <a:gd name="connsiteY8" fmla="*/ 604708 h 725653"/>
              <a:gd name="connsiteX9" fmla="*/ 3349684 w 3470629"/>
              <a:gd name="connsiteY9" fmla="*/ 725653 h 725653"/>
              <a:gd name="connsiteX10" fmla="*/ 2736224 w 3470629"/>
              <a:gd name="connsiteY10" fmla="*/ 725653 h 725653"/>
              <a:gd name="connsiteX11" fmla="*/ 2155051 w 3470629"/>
              <a:gd name="connsiteY11" fmla="*/ 725653 h 725653"/>
              <a:gd name="connsiteX12" fmla="*/ 1541590 w 3470629"/>
              <a:gd name="connsiteY12" fmla="*/ 725653 h 725653"/>
              <a:gd name="connsiteX13" fmla="*/ 960417 w 3470629"/>
              <a:gd name="connsiteY13" fmla="*/ 725653 h 725653"/>
              <a:gd name="connsiteX14" fmla="*/ 120945 w 3470629"/>
              <a:gd name="connsiteY14" fmla="*/ 725653 h 725653"/>
              <a:gd name="connsiteX15" fmla="*/ 0 w 3470629"/>
              <a:gd name="connsiteY15" fmla="*/ 604708 h 725653"/>
              <a:gd name="connsiteX16" fmla="*/ 0 w 3470629"/>
              <a:gd name="connsiteY16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70629" h="725653" fill="none" extrusionOk="0">
                <a:moveTo>
                  <a:pt x="0" y="120945"/>
                </a:moveTo>
                <a:cubicBezTo>
                  <a:pt x="-2801" y="49113"/>
                  <a:pt x="55351" y="2702"/>
                  <a:pt x="120945" y="0"/>
                </a:cubicBezTo>
                <a:cubicBezTo>
                  <a:pt x="313427" y="20209"/>
                  <a:pt x="452656" y="-28057"/>
                  <a:pt x="734405" y="0"/>
                </a:cubicBezTo>
                <a:cubicBezTo>
                  <a:pt x="1016154" y="28057"/>
                  <a:pt x="1100345" y="-31024"/>
                  <a:pt x="1444728" y="0"/>
                </a:cubicBezTo>
                <a:cubicBezTo>
                  <a:pt x="1789111" y="31024"/>
                  <a:pt x="1980391" y="9100"/>
                  <a:pt x="2122763" y="0"/>
                </a:cubicBezTo>
                <a:cubicBezTo>
                  <a:pt x="2265136" y="-9100"/>
                  <a:pt x="2488035" y="28197"/>
                  <a:pt x="2736224" y="0"/>
                </a:cubicBezTo>
                <a:cubicBezTo>
                  <a:pt x="2984413" y="-28197"/>
                  <a:pt x="3136762" y="-16593"/>
                  <a:pt x="3349684" y="0"/>
                </a:cubicBezTo>
                <a:cubicBezTo>
                  <a:pt x="3419490" y="2210"/>
                  <a:pt x="3468919" y="64247"/>
                  <a:pt x="3470629" y="120945"/>
                </a:cubicBezTo>
                <a:cubicBezTo>
                  <a:pt x="3481083" y="336395"/>
                  <a:pt x="3475870" y="443459"/>
                  <a:pt x="3470629" y="604708"/>
                </a:cubicBezTo>
                <a:cubicBezTo>
                  <a:pt x="3470186" y="676428"/>
                  <a:pt x="3412122" y="726654"/>
                  <a:pt x="3349684" y="725653"/>
                </a:cubicBezTo>
                <a:cubicBezTo>
                  <a:pt x="3093457" y="709108"/>
                  <a:pt x="2905548" y="734368"/>
                  <a:pt x="2736224" y="725653"/>
                </a:cubicBezTo>
                <a:cubicBezTo>
                  <a:pt x="2566900" y="716938"/>
                  <a:pt x="2286510" y="708197"/>
                  <a:pt x="2155051" y="725653"/>
                </a:cubicBezTo>
                <a:cubicBezTo>
                  <a:pt x="2023592" y="743109"/>
                  <a:pt x="1827242" y="732850"/>
                  <a:pt x="1541590" y="725653"/>
                </a:cubicBezTo>
                <a:cubicBezTo>
                  <a:pt x="1255938" y="718456"/>
                  <a:pt x="1205325" y="721491"/>
                  <a:pt x="960417" y="725653"/>
                </a:cubicBezTo>
                <a:cubicBezTo>
                  <a:pt x="715509" y="729815"/>
                  <a:pt x="363836" y="759843"/>
                  <a:pt x="120945" y="725653"/>
                </a:cubicBezTo>
                <a:cubicBezTo>
                  <a:pt x="54108" y="729477"/>
                  <a:pt x="2109" y="672635"/>
                  <a:pt x="0" y="604708"/>
                </a:cubicBezTo>
                <a:cubicBezTo>
                  <a:pt x="-1063" y="453087"/>
                  <a:pt x="22782" y="332404"/>
                  <a:pt x="0" y="120945"/>
                </a:cubicBezTo>
                <a:close/>
              </a:path>
              <a:path w="3470629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272039" y="-2342"/>
                  <a:pt x="505530" y="10867"/>
                  <a:pt x="702118" y="0"/>
                </a:cubicBezTo>
                <a:cubicBezTo>
                  <a:pt x="898706" y="-10867"/>
                  <a:pt x="1139364" y="21787"/>
                  <a:pt x="1251004" y="0"/>
                </a:cubicBezTo>
                <a:cubicBezTo>
                  <a:pt x="1362644" y="-21787"/>
                  <a:pt x="1730536" y="30646"/>
                  <a:pt x="1864464" y="0"/>
                </a:cubicBezTo>
                <a:cubicBezTo>
                  <a:pt x="1998392" y="-30646"/>
                  <a:pt x="2278772" y="-5961"/>
                  <a:pt x="2542499" y="0"/>
                </a:cubicBezTo>
                <a:cubicBezTo>
                  <a:pt x="2806227" y="5961"/>
                  <a:pt x="3150637" y="28228"/>
                  <a:pt x="3349684" y="0"/>
                </a:cubicBezTo>
                <a:cubicBezTo>
                  <a:pt x="3417132" y="1494"/>
                  <a:pt x="3468630" y="58622"/>
                  <a:pt x="3470629" y="120945"/>
                </a:cubicBezTo>
                <a:cubicBezTo>
                  <a:pt x="3487878" y="322969"/>
                  <a:pt x="3481313" y="372058"/>
                  <a:pt x="3470629" y="604708"/>
                </a:cubicBezTo>
                <a:cubicBezTo>
                  <a:pt x="3471575" y="685156"/>
                  <a:pt x="3421282" y="731323"/>
                  <a:pt x="3349684" y="725653"/>
                </a:cubicBezTo>
                <a:cubicBezTo>
                  <a:pt x="3056561" y="714236"/>
                  <a:pt x="3003148" y="695714"/>
                  <a:pt x="2736224" y="725653"/>
                </a:cubicBezTo>
                <a:cubicBezTo>
                  <a:pt x="2469300" y="755592"/>
                  <a:pt x="2274614" y="743376"/>
                  <a:pt x="2090476" y="725653"/>
                </a:cubicBezTo>
                <a:cubicBezTo>
                  <a:pt x="1906338" y="707930"/>
                  <a:pt x="1746838" y="727323"/>
                  <a:pt x="1477015" y="725653"/>
                </a:cubicBezTo>
                <a:cubicBezTo>
                  <a:pt x="1207192" y="723983"/>
                  <a:pt x="1137616" y="695449"/>
                  <a:pt x="863555" y="725653"/>
                </a:cubicBezTo>
                <a:cubicBezTo>
                  <a:pt x="589494" y="755857"/>
                  <a:pt x="341203" y="713661"/>
                  <a:pt x="120945" y="725653"/>
                </a:cubicBezTo>
                <a:cubicBezTo>
                  <a:pt x="57159" y="732344"/>
                  <a:pt x="11474" y="659843"/>
                  <a:pt x="0" y="604708"/>
                </a:cubicBezTo>
                <a:cubicBezTo>
                  <a:pt x="-8418" y="406080"/>
                  <a:pt x="23612" y="31062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..?..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5" name="Rectangle: Rounded Corners 204">
            <a:extLst>
              <a:ext uri="{FF2B5EF4-FFF2-40B4-BE49-F238E27FC236}">
                <a16:creationId xmlns:a16="http://schemas.microsoft.com/office/drawing/2014/main" id="{94C24BEA-ADFE-DEDE-9DB5-1D9A638F6CB7}"/>
              </a:ext>
            </a:extLst>
          </p:cNvPr>
          <p:cNvSpPr/>
          <p:nvPr/>
        </p:nvSpPr>
        <p:spPr>
          <a:xfrm>
            <a:off x="3092416" y="4047118"/>
            <a:ext cx="4613464" cy="2663737"/>
          </a:xfrm>
          <a:custGeom>
            <a:avLst/>
            <a:gdLst>
              <a:gd name="connsiteX0" fmla="*/ 0 w 4613464"/>
              <a:gd name="connsiteY0" fmla="*/ 443965 h 2663737"/>
              <a:gd name="connsiteX1" fmla="*/ 443965 w 4613464"/>
              <a:gd name="connsiteY1" fmla="*/ 0 h 2663737"/>
              <a:gd name="connsiteX2" fmla="*/ 4169499 w 4613464"/>
              <a:gd name="connsiteY2" fmla="*/ 0 h 2663737"/>
              <a:gd name="connsiteX3" fmla="*/ 4613464 w 4613464"/>
              <a:gd name="connsiteY3" fmla="*/ 443965 h 2663737"/>
              <a:gd name="connsiteX4" fmla="*/ 4613464 w 4613464"/>
              <a:gd name="connsiteY4" fmla="*/ 2219772 h 2663737"/>
              <a:gd name="connsiteX5" fmla="*/ 4169499 w 4613464"/>
              <a:gd name="connsiteY5" fmla="*/ 2663737 h 2663737"/>
              <a:gd name="connsiteX6" fmla="*/ 443965 w 4613464"/>
              <a:gd name="connsiteY6" fmla="*/ 2663737 h 2663737"/>
              <a:gd name="connsiteX7" fmla="*/ 0 w 4613464"/>
              <a:gd name="connsiteY7" fmla="*/ 2219772 h 2663737"/>
              <a:gd name="connsiteX8" fmla="*/ 0 w 4613464"/>
              <a:gd name="connsiteY8" fmla="*/ 443965 h 26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13464" h="2663737" fill="none" extrusionOk="0">
                <a:moveTo>
                  <a:pt x="0" y="443965"/>
                </a:moveTo>
                <a:cubicBezTo>
                  <a:pt x="-964" y="215943"/>
                  <a:pt x="200947" y="39181"/>
                  <a:pt x="443965" y="0"/>
                </a:cubicBezTo>
                <a:cubicBezTo>
                  <a:pt x="1795511" y="-123866"/>
                  <a:pt x="3156010" y="81108"/>
                  <a:pt x="4169499" y="0"/>
                </a:cubicBezTo>
                <a:cubicBezTo>
                  <a:pt x="4429436" y="-22653"/>
                  <a:pt x="4603421" y="199598"/>
                  <a:pt x="4613464" y="443965"/>
                </a:cubicBezTo>
                <a:cubicBezTo>
                  <a:pt x="4682148" y="986592"/>
                  <a:pt x="4531614" y="1386800"/>
                  <a:pt x="4613464" y="2219772"/>
                </a:cubicBezTo>
                <a:cubicBezTo>
                  <a:pt x="4629178" y="2423241"/>
                  <a:pt x="4418303" y="2670285"/>
                  <a:pt x="4169499" y="2663737"/>
                </a:cubicBezTo>
                <a:cubicBezTo>
                  <a:pt x="2491660" y="2645882"/>
                  <a:pt x="1881324" y="2554393"/>
                  <a:pt x="443965" y="2663737"/>
                </a:cubicBezTo>
                <a:cubicBezTo>
                  <a:pt x="199959" y="2660773"/>
                  <a:pt x="2561" y="2469748"/>
                  <a:pt x="0" y="2219772"/>
                </a:cubicBezTo>
                <a:cubicBezTo>
                  <a:pt x="84311" y="1355231"/>
                  <a:pt x="-4497" y="776279"/>
                  <a:pt x="0" y="443965"/>
                </a:cubicBezTo>
                <a:close/>
              </a:path>
              <a:path w="4613464" h="2663737" stroke="0" extrusionOk="0">
                <a:moveTo>
                  <a:pt x="0" y="443965"/>
                </a:moveTo>
                <a:cubicBezTo>
                  <a:pt x="8403" y="199265"/>
                  <a:pt x="178761" y="39742"/>
                  <a:pt x="443965" y="0"/>
                </a:cubicBezTo>
                <a:cubicBezTo>
                  <a:pt x="2044344" y="96512"/>
                  <a:pt x="2733768" y="-165548"/>
                  <a:pt x="4169499" y="0"/>
                </a:cubicBezTo>
                <a:cubicBezTo>
                  <a:pt x="4451702" y="928"/>
                  <a:pt x="4626104" y="200834"/>
                  <a:pt x="4613464" y="443965"/>
                </a:cubicBezTo>
                <a:cubicBezTo>
                  <a:pt x="4602786" y="1056958"/>
                  <a:pt x="4531783" y="1577463"/>
                  <a:pt x="4613464" y="2219772"/>
                </a:cubicBezTo>
                <a:cubicBezTo>
                  <a:pt x="4614333" y="2460296"/>
                  <a:pt x="4434031" y="2654982"/>
                  <a:pt x="4169499" y="2663737"/>
                </a:cubicBezTo>
                <a:cubicBezTo>
                  <a:pt x="3731598" y="2825449"/>
                  <a:pt x="820287" y="2807359"/>
                  <a:pt x="443965" y="2663737"/>
                </a:cubicBezTo>
                <a:cubicBezTo>
                  <a:pt x="212872" y="2656292"/>
                  <a:pt x="11649" y="2459961"/>
                  <a:pt x="0" y="2219772"/>
                </a:cubicBezTo>
                <a:cubicBezTo>
                  <a:pt x="-135358" y="1654426"/>
                  <a:pt x="106836" y="901472"/>
                  <a:pt x="0" y="443965"/>
                </a:cubicBezTo>
                <a:close/>
              </a:path>
            </a:pathLst>
          </a:custGeom>
          <a:solidFill>
            <a:srgbClr val="FFFFCC"/>
          </a:solidFill>
          <a:ln w="38100">
            <a:solidFill>
              <a:srgbClr val="795C41"/>
            </a:solidFill>
            <a:extLst>
              <a:ext uri="{C807C97D-BFC1-408E-A445-0C87EB9F89A2}">
                <ask:lineSketchStyleProps xmlns:ask="http://schemas.microsoft.com/office/drawing/2018/sketchyshapes" sd="1658683426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en-US" sz="3600" dirty="0">
              <a:solidFill>
                <a:srgbClr val="795C4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7" name="Rectangle: Rounded Corners 206">
            <a:extLst>
              <a:ext uri="{FF2B5EF4-FFF2-40B4-BE49-F238E27FC236}">
                <a16:creationId xmlns:a16="http://schemas.microsoft.com/office/drawing/2014/main" id="{B0230CA1-A83C-BC60-11B2-025D6FC7E40C}"/>
              </a:ext>
            </a:extLst>
          </p:cNvPr>
          <p:cNvSpPr/>
          <p:nvPr/>
        </p:nvSpPr>
        <p:spPr>
          <a:xfrm>
            <a:off x="3923988" y="2721886"/>
            <a:ext cx="3423025" cy="725653"/>
          </a:xfrm>
          <a:custGeom>
            <a:avLst/>
            <a:gdLst>
              <a:gd name="connsiteX0" fmla="*/ 0 w 3423025"/>
              <a:gd name="connsiteY0" fmla="*/ 120945 h 725653"/>
              <a:gd name="connsiteX1" fmla="*/ 120945 w 3423025"/>
              <a:gd name="connsiteY1" fmla="*/ 0 h 725653"/>
              <a:gd name="connsiteX2" fmla="*/ 725361 w 3423025"/>
              <a:gd name="connsiteY2" fmla="*/ 0 h 725653"/>
              <a:gd name="connsiteX3" fmla="*/ 1425210 w 3423025"/>
              <a:gd name="connsiteY3" fmla="*/ 0 h 725653"/>
              <a:gd name="connsiteX4" fmla="*/ 2093249 w 3423025"/>
              <a:gd name="connsiteY4" fmla="*/ 0 h 725653"/>
              <a:gd name="connsiteX5" fmla="*/ 2697664 w 3423025"/>
              <a:gd name="connsiteY5" fmla="*/ 0 h 725653"/>
              <a:gd name="connsiteX6" fmla="*/ 3302080 w 3423025"/>
              <a:gd name="connsiteY6" fmla="*/ 0 h 725653"/>
              <a:gd name="connsiteX7" fmla="*/ 3423025 w 3423025"/>
              <a:gd name="connsiteY7" fmla="*/ 120945 h 725653"/>
              <a:gd name="connsiteX8" fmla="*/ 3423025 w 3423025"/>
              <a:gd name="connsiteY8" fmla="*/ 604708 h 725653"/>
              <a:gd name="connsiteX9" fmla="*/ 3302080 w 3423025"/>
              <a:gd name="connsiteY9" fmla="*/ 725653 h 725653"/>
              <a:gd name="connsiteX10" fmla="*/ 2697664 w 3423025"/>
              <a:gd name="connsiteY10" fmla="*/ 725653 h 725653"/>
              <a:gd name="connsiteX11" fmla="*/ 2125060 w 3423025"/>
              <a:gd name="connsiteY11" fmla="*/ 725653 h 725653"/>
              <a:gd name="connsiteX12" fmla="*/ 1520644 w 3423025"/>
              <a:gd name="connsiteY12" fmla="*/ 725653 h 725653"/>
              <a:gd name="connsiteX13" fmla="*/ 948040 w 3423025"/>
              <a:gd name="connsiteY13" fmla="*/ 725653 h 725653"/>
              <a:gd name="connsiteX14" fmla="*/ 120945 w 3423025"/>
              <a:gd name="connsiteY14" fmla="*/ 725653 h 725653"/>
              <a:gd name="connsiteX15" fmla="*/ 0 w 3423025"/>
              <a:gd name="connsiteY15" fmla="*/ 604708 h 725653"/>
              <a:gd name="connsiteX16" fmla="*/ 0 w 3423025"/>
              <a:gd name="connsiteY16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423025" h="725653" fill="none" extrusionOk="0">
                <a:moveTo>
                  <a:pt x="0" y="120945"/>
                </a:moveTo>
                <a:cubicBezTo>
                  <a:pt x="-2801" y="49113"/>
                  <a:pt x="55351" y="2702"/>
                  <a:pt x="120945" y="0"/>
                </a:cubicBezTo>
                <a:cubicBezTo>
                  <a:pt x="324156" y="4978"/>
                  <a:pt x="479517" y="23679"/>
                  <a:pt x="725361" y="0"/>
                </a:cubicBezTo>
                <a:cubicBezTo>
                  <a:pt x="971205" y="-23679"/>
                  <a:pt x="1085828" y="-8565"/>
                  <a:pt x="1425210" y="0"/>
                </a:cubicBezTo>
                <a:cubicBezTo>
                  <a:pt x="1764592" y="8565"/>
                  <a:pt x="1762350" y="-14770"/>
                  <a:pt x="2093249" y="0"/>
                </a:cubicBezTo>
                <a:cubicBezTo>
                  <a:pt x="2424148" y="14770"/>
                  <a:pt x="2434129" y="8181"/>
                  <a:pt x="2697664" y="0"/>
                </a:cubicBezTo>
                <a:cubicBezTo>
                  <a:pt x="2961199" y="-8181"/>
                  <a:pt x="3103966" y="-28512"/>
                  <a:pt x="3302080" y="0"/>
                </a:cubicBezTo>
                <a:cubicBezTo>
                  <a:pt x="3371886" y="2210"/>
                  <a:pt x="3421315" y="64247"/>
                  <a:pt x="3423025" y="120945"/>
                </a:cubicBezTo>
                <a:cubicBezTo>
                  <a:pt x="3433479" y="336395"/>
                  <a:pt x="3428266" y="443459"/>
                  <a:pt x="3423025" y="604708"/>
                </a:cubicBezTo>
                <a:cubicBezTo>
                  <a:pt x="3422582" y="676428"/>
                  <a:pt x="3364518" y="726654"/>
                  <a:pt x="3302080" y="725653"/>
                </a:cubicBezTo>
                <a:cubicBezTo>
                  <a:pt x="3067791" y="725083"/>
                  <a:pt x="2986618" y="695899"/>
                  <a:pt x="2697664" y="725653"/>
                </a:cubicBezTo>
                <a:cubicBezTo>
                  <a:pt x="2408710" y="755407"/>
                  <a:pt x="2390720" y="705023"/>
                  <a:pt x="2125060" y="725653"/>
                </a:cubicBezTo>
                <a:cubicBezTo>
                  <a:pt x="1859400" y="746283"/>
                  <a:pt x="1812520" y="737048"/>
                  <a:pt x="1520644" y="725653"/>
                </a:cubicBezTo>
                <a:cubicBezTo>
                  <a:pt x="1228768" y="714258"/>
                  <a:pt x="1158858" y="715430"/>
                  <a:pt x="948040" y="725653"/>
                </a:cubicBezTo>
                <a:cubicBezTo>
                  <a:pt x="737222" y="735876"/>
                  <a:pt x="306624" y="730772"/>
                  <a:pt x="120945" y="725653"/>
                </a:cubicBezTo>
                <a:cubicBezTo>
                  <a:pt x="54108" y="729477"/>
                  <a:pt x="2109" y="672635"/>
                  <a:pt x="0" y="604708"/>
                </a:cubicBezTo>
                <a:cubicBezTo>
                  <a:pt x="-1063" y="453087"/>
                  <a:pt x="22782" y="332404"/>
                  <a:pt x="0" y="120945"/>
                </a:cubicBezTo>
                <a:close/>
              </a:path>
              <a:path w="3423025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242368" y="-9024"/>
                  <a:pt x="430614" y="-16242"/>
                  <a:pt x="693549" y="0"/>
                </a:cubicBezTo>
                <a:cubicBezTo>
                  <a:pt x="956484" y="16242"/>
                  <a:pt x="972080" y="-7051"/>
                  <a:pt x="1234342" y="0"/>
                </a:cubicBezTo>
                <a:cubicBezTo>
                  <a:pt x="1496604" y="7051"/>
                  <a:pt x="1588566" y="11904"/>
                  <a:pt x="1838758" y="0"/>
                </a:cubicBezTo>
                <a:cubicBezTo>
                  <a:pt x="2088950" y="-11904"/>
                  <a:pt x="2371062" y="-31513"/>
                  <a:pt x="2506796" y="0"/>
                </a:cubicBezTo>
                <a:cubicBezTo>
                  <a:pt x="2642530" y="31513"/>
                  <a:pt x="3113660" y="-33371"/>
                  <a:pt x="3302080" y="0"/>
                </a:cubicBezTo>
                <a:cubicBezTo>
                  <a:pt x="3369528" y="1494"/>
                  <a:pt x="3421026" y="58622"/>
                  <a:pt x="3423025" y="120945"/>
                </a:cubicBezTo>
                <a:cubicBezTo>
                  <a:pt x="3440274" y="322969"/>
                  <a:pt x="3433709" y="372058"/>
                  <a:pt x="3423025" y="604708"/>
                </a:cubicBezTo>
                <a:cubicBezTo>
                  <a:pt x="3423971" y="685156"/>
                  <a:pt x="3373678" y="731323"/>
                  <a:pt x="3302080" y="725653"/>
                </a:cubicBezTo>
                <a:cubicBezTo>
                  <a:pt x="3102967" y="722401"/>
                  <a:pt x="2937441" y="719465"/>
                  <a:pt x="2697664" y="725653"/>
                </a:cubicBezTo>
                <a:cubicBezTo>
                  <a:pt x="2457887" y="731841"/>
                  <a:pt x="2266772" y="697606"/>
                  <a:pt x="2061437" y="725653"/>
                </a:cubicBezTo>
                <a:cubicBezTo>
                  <a:pt x="1856102" y="753700"/>
                  <a:pt x="1647955" y="709856"/>
                  <a:pt x="1457022" y="725653"/>
                </a:cubicBezTo>
                <a:cubicBezTo>
                  <a:pt x="1266090" y="741450"/>
                  <a:pt x="986060" y="743910"/>
                  <a:pt x="852606" y="725653"/>
                </a:cubicBezTo>
                <a:cubicBezTo>
                  <a:pt x="719152" y="707396"/>
                  <a:pt x="332682" y="706659"/>
                  <a:pt x="120945" y="725653"/>
                </a:cubicBezTo>
                <a:cubicBezTo>
                  <a:pt x="57159" y="732344"/>
                  <a:pt x="11474" y="659843"/>
                  <a:pt x="0" y="604708"/>
                </a:cubicBezTo>
                <a:cubicBezTo>
                  <a:pt x="-8418" y="406080"/>
                  <a:pt x="23612" y="31062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Công tắc đèn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EC2B8CD-E469-1E15-A0B9-646C4A05AAB2}"/>
              </a:ext>
            </a:extLst>
          </p:cNvPr>
          <p:cNvGrpSpPr/>
          <p:nvPr/>
        </p:nvGrpSpPr>
        <p:grpSpPr>
          <a:xfrm>
            <a:off x="7898901" y="1939970"/>
            <a:ext cx="4081612" cy="4334406"/>
            <a:chOff x="8001897" y="2517912"/>
            <a:chExt cx="3835929" cy="3988156"/>
          </a:xfrm>
        </p:grpSpPr>
        <p:sp>
          <p:nvSpPr>
            <p:cNvPr id="209" name="Rectangle: Rounded Corners 208">
              <a:extLst>
                <a:ext uri="{FF2B5EF4-FFF2-40B4-BE49-F238E27FC236}">
                  <a16:creationId xmlns:a16="http://schemas.microsoft.com/office/drawing/2014/main" id="{B1358DD0-7055-E2E3-84D3-E536C695E71D}"/>
                </a:ext>
              </a:extLst>
            </p:cNvPr>
            <p:cNvSpPr/>
            <p:nvPr/>
          </p:nvSpPr>
          <p:spPr>
            <a:xfrm>
              <a:off x="8519278" y="2517912"/>
              <a:ext cx="2888541" cy="1657573"/>
            </a:xfrm>
            <a:custGeom>
              <a:avLst/>
              <a:gdLst>
                <a:gd name="connsiteX0" fmla="*/ 0 w 2888541"/>
                <a:gd name="connsiteY0" fmla="*/ 276268 h 1657573"/>
                <a:gd name="connsiteX1" fmla="*/ 276268 w 2888541"/>
                <a:gd name="connsiteY1" fmla="*/ 0 h 1657573"/>
                <a:gd name="connsiteX2" fmla="*/ 2612273 w 2888541"/>
                <a:gd name="connsiteY2" fmla="*/ 0 h 1657573"/>
                <a:gd name="connsiteX3" fmla="*/ 2888541 w 2888541"/>
                <a:gd name="connsiteY3" fmla="*/ 276268 h 1657573"/>
                <a:gd name="connsiteX4" fmla="*/ 2888541 w 2888541"/>
                <a:gd name="connsiteY4" fmla="*/ 1381305 h 1657573"/>
                <a:gd name="connsiteX5" fmla="*/ 2612273 w 2888541"/>
                <a:gd name="connsiteY5" fmla="*/ 1657573 h 1657573"/>
                <a:gd name="connsiteX6" fmla="*/ 276268 w 2888541"/>
                <a:gd name="connsiteY6" fmla="*/ 1657573 h 1657573"/>
                <a:gd name="connsiteX7" fmla="*/ 0 w 2888541"/>
                <a:gd name="connsiteY7" fmla="*/ 1381305 h 1657573"/>
                <a:gd name="connsiteX8" fmla="*/ 0 w 2888541"/>
                <a:gd name="connsiteY8" fmla="*/ 276268 h 165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8541" h="1657573" fill="none" extrusionOk="0">
                  <a:moveTo>
                    <a:pt x="0" y="276268"/>
                  </a:moveTo>
                  <a:cubicBezTo>
                    <a:pt x="76" y="125740"/>
                    <a:pt x="125096" y="2362"/>
                    <a:pt x="276268" y="0"/>
                  </a:cubicBezTo>
                  <a:cubicBezTo>
                    <a:pt x="1132259" y="72427"/>
                    <a:pt x="2171805" y="61419"/>
                    <a:pt x="2612273" y="0"/>
                  </a:cubicBezTo>
                  <a:cubicBezTo>
                    <a:pt x="2764246" y="-4172"/>
                    <a:pt x="2883308" y="122106"/>
                    <a:pt x="2888541" y="276268"/>
                  </a:cubicBezTo>
                  <a:cubicBezTo>
                    <a:pt x="2938520" y="824394"/>
                    <a:pt x="2904272" y="1256471"/>
                    <a:pt x="2888541" y="1381305"/>
                  </a:cubicBezTo>
                  <a:cubicBezTo>
                    <a:pt x="2891899" y="1516843"/>
                    <a:pt x="2756089" y="1647750"/>
                    <a:pt x="2612273" y="1657573"/>
                  </a:cubicBezTo>
                  <a:cubicBezTo>
                    <a:pt x="2167923" y="1687400"/>
                    <a:pt x="1020063" y="1578267"/>
                    <a:pt x="276268" y="1657573"/>
                  </a:cubicBezTo>
                  <a:cubicBezTo>
                    <a:pt x="126808" y="1657220"/>
                    <a:pt x="-14583" y="1536768"/>
                    <a:pt x="0" y="1381305"/>
                  </a:cubicBezTo>
                  <a:cubicBezTo>
                    <a:pt x="-75329" y="1251181"/>
                    <a:pt x="54893" y="791664"/>
                    <a:pt x="0" y="276268"/>
                  </a:cubicBezTo>
                  <a:close/>
                </a:path>
                <a:path w="2888541" h="1657573" stroke="0" extrusionOk="0">
                  <a:moveTo>
                    <a:pt x="0" y="276268"/>
                  </a:moveTo>
                  <a:cubicBezTo>
                    <a:pt x="7413" y="125710"/>
                    <a:pt x="135193" y="23968"/>
                    <a:pt x="276268" y="0"/>
                  </a:cubicBezTo>
                  <a:cubicBezTo>
                    <a:pt x="734270" y="123000"/>
                    <a:pt x="2257503" y="-96860"/>
                    <a:pt x="2612273" y="0"/>
                  </a:cubicBezTo>
                  <a:cubicBezTo>
                    <a:pt x="2756733" y="-6188"/>
                    <a:pt x="2890240" y="120265"/>
                    <a:pt x="2888541" y="276268"/>
                  </a:cubicBezTo>
                  <a:cubicBezTo>
                    <a:pt x="2891152" y="394968"/>
                    <a:pt x="2834371" y="1083966"/>
                    <a:pt x="2888541" y="1381305"/>
                  </a:cubicBezTo>
                  <a:cubicBezTo>
                    <a:pt x="2860541" y="1544028"/>
                    <a:pt x="2740421" y="1653575"/>
                    <a:pt x="2612273" y="1657573"/>
                  </a:cubicBezTo>
                  <a:cubicBezTo>
                    <a:pt x="1851650" y="1496866"/>
                    <a:pt x="1273574" y="1697240"/>
                    <a:pt x="276268" y="1657573"/>
                  </a:cubicBezTo>
                  <a:cubicBezTo>
                    <a:pt x="115556" y="1655930"/>
                    <a:pt x="-26145" y="1522040"/>
                    <a:pt x="0" y="1381305"/>
                  </a:cubicBezTo>
                  <a:cubicBezTo>
                    <a:pt x="86692" y="843498"/>
                    <a:pt x="-66853" y="591439"/>
                    <a:pt x="0" y="276268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852854689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274320" rtlCol="0" anchor="ctr"/>
            <a:lstStyle/>
            <a:p>
              <a:pPr algn="ctr"/>
              <a:r>
                <a:rPr lang="en-US" sz="3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Cookies" panose="02040603050506020204" pitchFamily="18" charset="0"/>
                  <a:cs typeface="Calibri" panose="020F0502020204030204" pitchFamily="34" charset="0"/>
                </a:rPr>
                <a:t>THẢO LUẬN NHÓM ĐÔI</a:t>
              </a:r>
            </a:p>
          </p:txBody>
        </p: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E249D399-BBF1-1631-8B1A-95D0223CE7D9}"/>
                </a:ext>
              </a:extLst>
            </p:cNvPr>
            <p:cNvGrpSpPr/>
            <p:nvPr/>
          </p:nvGrpSpPr>
          <p:grpSpPr>
            <a:xfrm>
              <a:off x="8001897" y="3783351"/>
              <a:ext cx="3835929" cy="2722717"/>
              <a:chOff x="1197026" y="4226668"/>
              <a:chExt cx="3779829" cy="2621658"/>
            </a:xfrm>
          </p:grpSpPr>
          <p:pic>
            <p:nvPicPr>
              <p:cNvPr id="211" name="Picture 210">
                <a:extLst>
                  <a:ext uri="{FF2B5EF4-FFF2-40B4-BE49-F238E27FC236}">
                    <a16:creationId xmlns:a16="http://schemas.microsoft.com/office/drawing/2014/main" id="{54BD6203-B6E4-4ACB-B083-E941F71EE0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929194" y="4226668"/>
                <a:ext cx="2047661" cy="2616200"/>
              </a:xfrm>
              <a:prstGeom prst="rect">
                <a:avLst/>
              </a:prstGeom>
            </p:spPr>
          </p:pic>
          <p:pic>
            <p:nvPicPr>
              <p:cNvPr id="212" name="Picture 211">
                <a:extLst>
                  <a:ext uri="{FF2B5EF4-FFF2-40B4-BE49-F238E27FC236}">
                    <a16:creationId xmlns:a16="http://schemas.microsoft.com/office/drawing/2014/main" id="{1B6BA22E-D1FB-0494-2863-177E3AFD35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97026" y="4232126"/>
                <a:ext cx="1811038" cy="2616200"/>
              </a:xfrm>
              <a:prstGeom prst="rect">
                <a:avLst/>
              </a:prstGeom>
            </p:spPr>
          </p:pic>
        </p:grpSp>
      </p:grpSp>
      <p:grpSp>
        <p:nvGrpSpPr>
          <p:cNvPr id="214" name="Group 1210">
            <a:extLst>
              <a:ext uri="{FF2B5EF4-FFF2-40B4-BE49-F238E27FC236}">
                <a16:creationId xmlns:a16="http://schemas.microsoft.com/office/drawing/2014/main" id="{9B3E1B26-0540-FB10-8DC6-35B9E09BF47F}"/>
              </a:ext>
            </a:extLst>
          </p:cNvPr>
          <p:cNvGrpSpPr>
            <a:grpSpLocks/>
          </p:cNvGrpSpPr>
          <p:nvPr/>
        </p:nvGrpSpPr>
        <p:grpSpPr bwMode="auto">
          <a:xfrm>
            <a:off x="9928787" y="4232897"/>
            <a:ext cx="1338621" cy="1112017"/>
            <a:chOff x="2853" y="2165"/>
            <a:chExt cx="1817" cy="1371"/>
          </a:xfrm>
        </p:grpSpPr>
        <p:sp>
          <p:nvSpPr>
            <p:cNvPr id="231" name="Freeform 1010">
              <a:extLst>
                <a:ext uri="{FF2B5EF4-FFF2-40B4-BE49-F238E27FC236}">
                  <a16:creationId xmlns:a16="http://schemas.microsoft.com/office/drawing/2014/main" id="{92A4FE81-62A4-D3E0-1D78-4438736B7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765"/>
              <a:ext cx="33" cy="12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2" name="Freeform 1011">
              <a:extLst>
                <a:ext uri="{FF2B5EF4-FFF2-40B4-BE49-F238E27FC236}">
                  <a16:creationId xmlns:a16="http://schemas.microsoft.com/office/drawing/2014/main" id="{887E4B4F-05AF-DCC2-9569-A6F0499D8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802"/>
              <a:ext cx="24" cy="19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3" name="Freeform 1012">
              <a:extLst>
                <a:ext uri="{FF2B5EF4-FFF2-40B4-BE49-F238E27FC236}">
                  <a16:creationId xmlns:a16="http://schemas.microsoft.com/office/drawing/2014/main" id="{5CBD37BC-A694-748A-DF4C-F02C1BF3F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93"/>
              <a:ext cx="14" cy="13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4" name="Freeform 1013">
              <a:extLst>
                <a:ext uri="{FF2B5EF4-FFF2-40B4-BE49-F238E27FC236}">
                  <a16:creationId xmlns:a16="http://schemas.microsoft.com/office/drawing/2014/main" id="{631702BD-60A0-90B4-FBCA-B05DC19C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768"/>
              <a:ext cx="15" cy="10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5" name="Freeform 1014">
              <a:extLst>
                <a:ext uri="{FF2B5EF4-FFF2-40B4-BE49-F238E27FC236}">
                  <a16:creationId xmlns:a16="http://schemas.microsoft.com/office/drawing/2014/main" id="{9877D15E-8DBC-C4D7-41C2-333CEA01C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42"/>
              <a:ext cx="26" cy="10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6" name="Freeform 1015">
              <a:extLst>
                <a:ext uri="{FF2B5EF4-FFF2-40B4-BE49-F238E27FC236}">
                  <a16:creationId xmlns:a16="http://schemas.microsoft.com/office/drawing/2014/main" id="{4DDAF06A-701B-8051-A259-C41E8A0EC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738"/>
              <a:ext cx="18" cy="13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7" name="Freeform 1016">
              <a:extLst>
                <a:ext uri="{FF2B5EF4-FFF2-40B4-BE49-F238E27FC236}">
                  <a16:creationId xmlns:a16="http://schemas.microsoft.com/office/drawing/2014/main" id="{C0B23816-9A64-6FCC-CE9D-F544552F4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766"/>
              <a:ext cx="22" cy="16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8" name="Freeform 1017">
              <a:extLst>
                <a:ext uri="{FF2B5EF4-FFF2-40B4-BE49-F238E27FC236}">
                  <a16:creationId xmlns:a16="http://schemas.microsoft.com/office/drawing/2014/main" id="{023EB5C2-7ACC-D8A8-F173-EB22686E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784"/>
              <a:ext cx="28" cy="14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9" name="Freeform 1018">
              <a:extLst>
                <a:ext uri="{FF2B5EF4-FFF2-40B4-BE49-F238E27FC236}">
                  <a16:creationId xmlns:a16="http://schemas.microsoft.com/office/drawing/2014/main" id="{BCA83F11-53D7-3D4D-92DB-31486555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627"/>
              <a:ext cx="25" cy="2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0" name="Freeform 1019">
              <a:extLst>
                <a:ext uri="{FF2B5EF4-FFF2-40B4-BE49-F238E27FC236}">
                  <a16:creationId xmlns:a16="http://schemas.microsoft.com/office/drawing/2014/main" id="{D1EC230D-DF5C-5002-E4E0-BA55909F0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605"/>
              <a:ext cx="31" cy="18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1" name="Freeform 1020">
              <a:extLst>
                <a:ext uri="{FF2B5EF4-FFF2-40B4-BE49-F238E27FC236}">
                  <a16:creationId xmlns:a16="http://schemas.microsoft.com/office/drawing/2014/main" id="{384A8A5C-A05B-0DD8-2F43-7176FD49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610"/>
              <a:ext cx="18" cy="10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2" name="Freeform 1021">
              <a:extLst>
                <a:ext uri="{FF2B5EF4-FFF2-40B4-BE49-F238E27FC236}">
                  <a16:creationId xmlns:a16="http://schemas.microsoft.com/office/drawing/2014/main" id="{60F56DAA-E5BC-67F6-4C30-576D7EDE0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585"/>
              <a:ext cx="27" cy="12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3" name="Freeform 1022">
              <a:extLst>
                <a:ext uri="{FF2B5EF4-FFF2-40B4-BE49-F238E27FC236}">
                  <a16:creationId xmlns:a16="http://schemas.microsoft.com/office/drawing/2014/main" id="{B0AA4318-2C40-81C2-88E4-0FC2323B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600"/>
              <a:ext cx="16" cy="13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4" name="Freeform 1023">
              <a:extLst>
                <a:ext uri="{FF2B5EF4-FFF2-40B4-BE49-F238E27FC236}">
                  <a16:creationId xmlns:a16="http://schemas.microsoft.com/office/drawing/2014/main" id="{52940E56-AC6C-5A6E-12A0-BE5819ED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625"/>
              <a:ext cx="15" cy="14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5" name="Freeform 1024">
              <a:extLst>
                <a:ext uri="{FF2B5EF4-FFF2-40B4-BE49-F238E27FC236}">
                  <a16:creationId xmlns:a16="http://schemas.microsoft.com/office/drawing/2014/main" id="{4C3C6197-325D-B0F8-0858-E41C8A60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626"/>
              <a:ext cx="22" cy="11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6" name="Freeform 1025">
              <a:extLst>
                <a:ext uri="{FF2B5EF4-FFF2-40B4-BE49-F238E27FC236}">
                  <a16:creationId xmlns:a16="http://schemas.microsoft.com/office/drawing/2014/main" id="{64BDCF40-99E7-EA06-EA65-EB3020DE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604"/>
              <a:ext cx="26" cy="2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7" name="Freeform 1026">
              <a:extLst>
                <a:ext uri="{FF2B5EF4-FFF2-40B4-BE49-F238E27FC236}">
                  <a16:creationId xmlns:a16="http://schemas.microsoft.com/office/drawing/2014/main" id="{04EBBA18-C5E5-3A78-4927-635F04505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643"/>
              <a:ext cx="22" cy="12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8" name="Freeform 1027">
              <a:extLst>
                <a:ext uri="{FF2B5EF4-FFF2-40B4-BE49-F238E27FC236}">
                  <a16:creationId xmlns:a16="http://schemas.microsoft.com/office/drawing/2014/main" id="{8E04B02D-6B9F-1C2E-A0DE-D3DDA64DB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617"/>
              <a:ext cx="23" cy="2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9" name="Freeform 1028">
              <a:extLst>
                <a:ext uri="{FF2B5EF4-FFF2-40B4-BE49-F238E27FC236}">
                  <a16:creationId xmlns:a16="http://schemas.microsoft.com/office/drawing/2014/main" id="{A721AADE-FFEB-5DAD-F1A8-F11B776FF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478"/>
              <a:ext cx="30" cy="14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0" name="Freeform 1029">
              <a:extLst>
                <a:ext uri="{FF2B5EF4-FFF2-40B4-BE49-F238E27FC236}">
                  <a16:creationId xmlns:a16="http://schemas.microsoft.com/office/drawing/2014/main" id="{4D17D6EE-841E-33F4-5644-FAAC442C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450"/>
              <a:ext cx="25" cy="16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1" name="Freeform 1030">
              <a:extLst>
                <a:ext uri="{FF2B5EF4-FFF2-40B4-BE49-F238E27FC236}">
                  <a16:creationId xmlns:a16="http://schemas.microsoft.com/office/drawing/2014/main" id="{0FFE440C-E71E-3E5B-4643-A716DB30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463"/>
              <a:ext cx="23" cy="13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2" name="Freeform 1031">
              <a:extLst>
                <a:ext uri="{FF2B5EF4-FFF2-40B4-BE49-F238E27FC236}">
                  <a16:creationId xmlns:a16="http://schemas.microsoft.com/office/drawing/2014/main" id="{D5F2C42C-0A39-A0F8-9C64-21E961C7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430"/>
              <a:ext cx="29" cy="15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3" name="Freeform 1032">
              <a:extLst>
                <a:ext uri="{FF2B5EF4-FFF2-40B4-BE49-F238E27FC236}">
                  <a16:creationId xmlns:a16="http://schemas.microsoft.com/office/drawing/2014/main" id="{9380DEA9-900D-1358-8B94-D987691D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2437"/>
              <a:ext cx="37" cy="2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4" name="Freeform 1033">
              <a:extLst>
                <a:ext uri="{FF2B5EF4-FFF2-40B4-BE49-F238E27FC236}">
                  <a16:creationId xmlns:a16="http://schemas.microsoft.com/office/drawing/2014/main" id="{282575B1-30DC-57FF-95F8-D8EA4F3AC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439"/>
              <a:ext cx="24" cy="16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5" name="Freeform 1034">
              <a:extLst>
                <a:ext uri="{FF2B5EF4-FFF2-40B4-BE49-F238E27FC236}">
                  <a16:creationId xmlns:a16="http://schemas.microsoft.com/office/drawing/2014/main" id="{311D0BEE-8568-106D-5B48-5D83A8B3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462"/>
              <a:ext cx="23" cy="17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6" name="Freeform 1035">
              <a:extLst>
                <a:ext uri="{FF2B5EF4-FFF2-40B4-BE49-F238E27FC236}">
                  <a16:creationId xmlns:a16="http://schemas.microsoft.com/office/drawing/2014/main" id="{B5EAE6CD-A498-978E-2B49-B854B904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482"/>
              <a:ext cx="23" cy="14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7" name="Freeform 1036">
              <a:extLst>
                <a:ext uri="{FF2B5EF4-FFF2-40B4-BE49-F238E27FC236}">
                  <a16:creationId xmlns:a16="http://schemas.microsoft.com/office/drawing/2014/main" id="{8DB7DF06-D372-74BF-A1CC-7ABD16003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471"/>
              <a:ext cx="18" cy="10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8" name="Freeform 1037">
              <a:extLst>
                <a:ext uri="{FF2B5EF4-FFF2-40B4-BE49-F238E27FC236}">
                  <a16:creationId xmlns:a16="http://schemas.microsoft.com/office/drawing/2014/main" id="{CFDEBB36-5808-6333-BC7A-9B1BA7DF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464"/>
              <a:ext cx="20" cy="14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9" name="Freeform 1038">
              <a:extLst>
                <a:ext uri="{FF2B5EF4-FFF2-40B4-BE49-F238E27FC236}">
                  <a16:creationId xmlns:a16="http://schemas.microsoft.com/office/drawing/2014/main" id="{BE7BE351-E2CB-5295-CF32-9B00FF5A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494"/>
              <a:ext cx="17" cy="10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0" name="Freeform 1039">
              <a:extLst>
                <a:ext uri="{FF2B5EF4-FFF2-40B4-BE49-F238E27FC236}">
                  <a16:creationId xmlns:a16="http://schemas.microsoft.com/office/drawing/2014/main" id="{3D226779-4CA9-0FB2-CC6F-115AC1700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329"/>
              <a:ext cx="23" cy="12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1" name="Freeform 1040">
              <a:extLst>
                <a:ext uri="{FF2B5EF4-FFF2-40B4-BE49-F238E27FC236}">
                  <a16:creationId xmlns:a16="http://schemas.microsoft.com/office/drawing/2014/main" id="{BF4C5616-3B98-A8CA-E23B-2D8B1DD6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330"/>
              <a:ext cx="27" cy="12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2" name="Freeform 1041">
              <a:extLst>
                <a:ext uri="{FF2B5EF4-FFF2-40B4-BE49-F238E27FC236}">
                  <a16:creationId xmlns:a16="http://schemas.microsoft.com/office/drawing/2014/main" id="{B4CA622B-CEFF-2152-FDFD-823C3820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304"/>
              <a:ext cx="22" cy="26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3" name="Freeform 1049">
              <a:extLst>
                <a:ext uri="{FF2B5EF4-FFF2-40B4-BE49-F238E27FC236}">
                  <a16:creationId xmlns:a16="http://schemas.microsoft.com/office/drawing/2014/main" id="{0370D596-A8DE-8598-D80D-A2B318996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798"/>
              <a:ext cx="42" cy="75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4" name="Freeform 1058">
              <a:extLst>
                <a:ext uri="{FF2B5EF4-FFF2-40B4-BE49-F238E27FC236}">
                  <a16:creationId xmlns:a16="http://schemas.microsoft.com/office/drawing/2014/main" id="{C382932D-7D15-FDB2-2919-98A148FE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40"/>
              <a:ext cx="48" cy="78"/>
            </a:xfrm>
            <a:custGeom>
              <a:avLst/>
              <a:gdLst>
                <a:gd name="T0" fmla="*/ 4 w 370"/>
                <a:gd name="T1" fmla="*/ 432 h 607"/>
                <a:gd name="T2" fmla="*/ 1 w 370"/>
                <a:gd name="T3" fmla="*/ 337 h 607"/>
                <a:gd name="T4" fmla="*/ 16 w 370"/>
                <a:gd name="T5" fmla="*/ 234 h 607"/>
                <a:gd name="T6" fmla="*/ 50 w 370"/>
                <a:gd name="T7" fmla="*/ 135 h 607"/>
                <a:gd name="T8" fmla="*/ 105 w 370"/>
                <a:gd name="T9" fmla="*/ 49 h 607"/>
                <a:gd name="T10" fmla="*/ 131 w 370"/>
                <a:gd name="T11" fmla="*/ 27 h 607"/>
                <a:gd name="T12" fmla="*/ 162 w 370"/>
                <a:gd name="T13" fmla="*/ 10 h 607"/>
                <a:gd name="T14" fmla="*/ 195 w 370"/>
                <a:gd name="T15" fmla="*/ 1 h 607"/>
                <a:gd name="T16" fmla="*/ 225 w 370"/>
                <a:gd name="T17" fmla="*/ 2 h 607"/>
                <a:gd name="T18" fmla="*/ 249 w 370"/>
                <a:gd name="T19" fmla="*/ 14 h 607"/>
                <a:gd name="T20" fmla="*/ 266 w 370"/>
                <a:gd name="T21" fmla="*/ 40 h 607"/>
                <a:gd name="T22" fmla="*/ 272 w 370"/>
                <a:gd name="T23" fmla="*/ 66 h 607"/>
                <a:gd name="T24" fmla="*/ 270 w 370"/>
                <a:gd name="T25" fmla="*/ 94 h 607"/>
                <a:gd name="T26" fmla="*/ 258 w 370"/>
                <a:gd name="T27" fmla="*/ 117 h 607"/>
                <a:gd name="T28" fmla="*/ 235 w 370"/>
                <a:gd name="T29" fmla="*/ 133 h 607"/>
                <a:gd name="T30" fmla="*/ 212 w 370"/>
                <a:gd name="T31" fmla="*/ 137 h 607"/>
                <a:gd name="T32" fmla="*/ 190 w 370"/>
                <a:gd name="T33" fmla="*/ 135 h 607"/>
                <a:gd name="T34" fmla="*/ 179 w 370"/>
                <a:gd name="T35" fmla="*/ 132 h 607"/>
                <a:gd name="T36" fmla="*/ 167 w 370"/>
                <a:gd name="T37" fmla="*/ 132 h 607"/>
                <a:gd name="T38" fmla="*/ 137 w 370"/>
                <a:gd name="T39" fmla="*/ 172 h 607"/>
                <a:gd name="T40" fmla="*/ 116 w 370"/>
                <a:gd name="T41" fmla="*/ 219 h 607"/>
                <a:gd name="T42" fmla="*/ 102 w 370"/>
                <a:gd name="T43" fmla="*/ 270 h 607"/>
                <a:gd name="T44" fmla="*/ 95 w 370"/>
                <a:gd name="T45" fmla="*/ 322 h 607"/>
                <a:gd name="T46" fmla="*/ 93 w 370"/>
                <a:gd name="T47" fmla="*/ 371 h 607"/>
                <a:gd name="T48" fmla="*/ 95 w 370"/>
                <a:gd name="T49" fmla="*/ 413 h 607"/>
                <a:gd name="T50" fmla="*/ 99 w 370"/>
                <a:gd name="T51" fmla="*/ 444 h 607"/>
                <a:gd name="T52" fmla="*/ 108 w 370"/>
                <a:gd name="T53" fmla="*/ 476 h 607"/>
                <a:gd name="T54" fmla="*/ 118 w 370"/>
                <a:gd name="T55" fmla="*/ 495 h 607"/>
                <a:gd name="T56" fmla="*/ 130 w 370"/>
                <a:gd name="T57" fmla="*/ 509 h 607"/>
                <a:gd name="T58" fmla="*/ 147 w 370"/>
                <a:gd name="T59" fmla="*/ 516 h 607"/>
                <a:gd name="T60" fmla="*/ 168 w 370"/>
                <a:gd name="T61" fmla="*/ 513 h 607"/>
                <a:gd name="T62" fmla="*/ 202 w 370"/>
                <a:gd name="T63" fmla="*/ 494 h 607"/>
                <a:gd name="T64" fmla="*/ 233 w 370"/>
                <a:gd name="T65" fmla="*/ 469 h 607"/>
                <a:gd name="T66" fmla="*/ 260 w 370"/>
                <a:gd name="T67" fmla="*/ 439 h 607"/>
                <a:gd name="T68" fmla="*/ 285 w 370"/>
                <a:gd name="T69" fmla="*/ 407 h 607"/>
                <a:gd name="T70" fmla="*/ 299 w 370"/>
                <a:gd name="T71" fmla="*/ 387 h 607"/>
                <a:gd name="T72" fmla="*/ 314 w 370"/>
                <a:gd name="T73" fmla="*/ 368 h 607"/>
                <a:gd name="T74" fmla="*/ 327 w 370"/>
                <a:gd name="T75" fmla="*/ 353 h 607"/>
                <a:gd name="T76" fmla="*/ 339 w 370"/>
                <a:gd name="T77" fmla="*/ 344 h 607"/>
                <a:gd name="T78" fmla="*/ 355 w 370"/>
                <a:gd name="T79" fmla="*/ 343 h 607"/>
                <a:gd name="T80" fmla="*/ 367 w 370"/>
                <a:gd name="T81" fmla="*/ 353 h 607"/>
                <a:gd name="T82" fmla="*/ 369 w 370"/>
                <a:gd name="T83" fmla="*/ 370 h 607"/>
                <a:gd name="T84" fmla="*/ 363 w 370"/>
                <a:gd name="T85" fmla="*/ 414 h 607"/>
                <a:gd name="T86" fmla="*/ 347 w 370"/>
                <a:gd name="T87" fmla="*/ 453 h 607"/>
                <a:gd name="T88" fmla="*/ 322 w 370"/>
                <a:gd name="T89" fmla="*/ 488 h 607"/>
                <a:gd name="T90" fmla="*/ 295 w 370"/>
                <a:gd name="T91" fmla="*/ 520 h 607"/>
                <a:gd name="T92" fmla="*/ 239 w 370"/>
                <a:gd name="T93" fmla="*/ 570 h 607"/>
                <a:gd name="T94" fmla="*/ 187 w 370"/>
                <a:gd name="T95" fmla="*/ 600 h 607"/>
                <a:gd name="T96" fmla="*/ 170 w 370"/>
                <a:gd name="T97" fmla="*/ 605 h 607"/>
                <a:gd name="T98" fmla="*/ 151 w 370"/>
                <a:gd name="T99" fmla="*/ 607 h 607"/>
                <a:gd name="T100" fmla="*/ 70 w 370"/>
                <a:gd name="T101" fmla="*/ 582 h 607"/>
                <a:gd name="T102" fmla="*/ 23 w 370"/>
                <a:gd name="T103" fmla="*/ 516 h 607"/>
                <a:gd name="T104" fmla="*/ 12 w 370"/>
                <a:gd name="T105" fmla="*/ 477 h 607"/>
                <a:gd name="T106" fmla="*/ 4 w 370"/>
                <a:gd name="T107" fmla="*/ 432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607">
                  <a:moveTo>
                    <a:pt x="4" y="432"/>
                  </a:moveTo>
                  <a:cubicBezTo>
                    <a:pt x="0" y="402"/>
                    <a:pt x="0" y="371"/>
                    <a:pt x="1" y="337"/>
                  </a:cubicBezTo>
                  <a:cubicBezTo>
                    <a:pt x="3" y="303"/>
                    <a:pt x="8" y="268"/>
                    <a:pt x="16" y="234"/>
                  </a:cubicBezTo>
                  <a:cubicBezTo>
                    <a:pt x="24" y="200"/>
                    <a:pt x="35" y="167"/>
                    <a:pt x="50" y="135"/>
                  </a:cubicBezTo>
                  <a:cubicBezTo>
                    <a:pt x="65" y="103"/>
                    <a:pt x="83" y="74"/>
                    <a:pt x="105" y="49"/>
                  </a:cubicBezTo>
                  <a:cubicBezTo>
                    <a:pt x="112" y="41"/>
                    <a:pt x="121" y="33"/>
                    <a:pt x="131" y="27"/>
                  </a:cubicBezTo>
                  <a:cubicBezTo>
                    <a:pt x="140" y="20"/>
                    <a:pt x="151" y="15"/>
                    <a:pt x="162" y="10"/>
                  </a:cubicBezTo>
                  <a:cubicBezTo>
                    <a:pt x="173" y="6"/>
                    <a:pt x="185" y="3"/>
                    <a:pt x="195" y="1"/>
                  </a:cubicBezTo>
                  <a:cubicBezTo>
                    <a:pt x="206" y="0"/>
                    <a:pt x="216" y="0"/>
                    <a:pt x="225" y="2"/>
                  </a:cubicBezTo>
                  <a:cubicBezTo>
                    <a:pt x="234" y="4"/>
                    <a:pt x="242" y="8"/>
                    <a:pt x="249" y="14"/>
                  </a:cubicBezTo>
                  <a:cubicBezTo>
                    <a:pt x="256" y="20"/>
                    <a:pt x="262" y="29"/>
                    <a:pt x="266" y="40"/>
                  </a:cubicBezTo>
                  <a:cubicBezTo>
                    <a:pt x="269" y="48"/>
                    <a:pt x="271" y="57"/>
                    <a:pt x="272" y="66"/>
                  </a:cubicBezTo>
                  <a:cubicBezTo>
                    <a:pt x="273" y="76"/>
                    <a:pt x="272" y="85"/>
                    <a:pt x="270" y="94"/>
                  </a:cubicBezTo>
                  <a:cubicBezTo>
                    <a:pt x="267" y="102"/>
                    <a:pt x="263" y="110"/>
                    <a:pt x="258" y="117"/>
                  </a:cubicBezTo>
                  <a:cubicBezTo>
                    <a:pt x="252" y="124"/>
                    <a:pt x="244" y="129"/>
                    <a:pt x="235" y="133"/>
                  </a:cubicBezTo>
                  <a:cubicBezTo>
                    <a:pt x="227" y="136"/>
                    <a:pt x="219" y="137"/>
                    <a:pt x="212" y="137"/>
                  </a:cubicBezTo>
                  <a:cubicBezTo>
                    <a:pt x="204" y="137"/>
                    <a:pt x="197" y="136"/>
                    <a:pt x="190" y="135"/>
                  </a:cubicBezTo>
                  <a:cubicBezTo>
                    <a:pt x="186" y="134"/>
                    <a:pt x="182" y="133"/>
                    <a:pt x="179" y="132"/>
                  </a:cubicBezTo>
                  <a:cubicBezTo>
                    <a:pt x="176" y="132"/>
                    <a:pt x="172" y="132"/>
                    <a:pt x="167" y="132"/>
                  </a:cubicBezTo>
                  <a:cubicBezTo>
                    <a:pt x="156" y="143"/>
                    <a:pt x="146" y="157"/>
                    <a:pt x="137" y="172"/>
                  </a:cubicBezTo>
                  <a:cubicBezTo>
                    <a:pt x="129" y="187"/>
                    <a:pt x="122" y="202"/>
                    <a:pt x="116" y="219"/>
                  </a:cubicBezTo>
                  <a:cubicBezTo>
                    <a:pt x="110" y="235"/>
                    <a:pt x="106" y="252"/>
                    <a:pt x="102" y="270"/>
                  </a:cubicBezTo>
                  <a:cubicBezTo>
                    <a:pt x="99" y="288"/>
                    <a:pt x="96" y="305"/>
                    <a:pt x="95" y="322"/>
                  </a:cubicBezTo>
                  <a:cubicBezTo>
                    <a:pt x="93" y="339"/>
                    <a:pt x="92" y="355"/>
                    <a:pt x="93" y="371"/>
                  </a:cubicBezTo>
                  <a:cubicBezTo>
                    <a:pt x="93" y="386"/>
                    <a:pt x="94" y="400"/>
                    <a:pt x="95" y="413"/>
                  </a:cubicBezTo>
                  <a:cubicBezTo>
                    <a:pt x="96" y="422"/>
                    <a:pt x="97" y="433"/>
                    <a:pt x="99" y="444"/>
                  </a:cubicBezTo>
                  <a:cubicBezTo>
                    <a:pt x="101" y="455"/>
                    <a:pt x="104" y="466"/>
                    <a:pt x="108" y="476"/>
                  </a:cubicBezTo>
                  <a:cubicBezTo>
                    <a:pt x="111" y="483"/>
                    <a:pt x="114" y="489"/>
                    <a:pt x="118" y="495"/>
                  </a:cubicBezTo>
                  <a:cubicBezTo>
                    <a:pt x="121" y="501"/>
                    <a:pt x="125" y="506"/>
                    <a:pt x="130" y="509"/>
                  </a:cubicBezTo>
                  <a:cubicBezTo>
                    <a:pt x="135" y="513"/>
                    <a:pt x="141" y="515"/>
                    <a:pt x="147" y="516"/>
                  </a:cubicBezTo>
                  <a:cubicBezTo>
                    <a:pt x="154" y="517"/>
                    <a:pt x="160" y="516"/>
                    <a:pt x="168" y="513"/>
                  </a:cubicBezTo>
                  <a:cubicBezTo>
                    <a:pt x="180" y="508"/>
                    <a:pt x="192" y="502"/>
                    <a:pt x="202" y="494"/>
                  </a:cubicBezTo>
                  <a:cubicBezTo>
                    <a:pt x="213" y="486"/>
                    <a:pt x="223" y="478"/>
                    <a:pt x="233" y="469"/>
                  </a:cubicBezTo>
                  <a:cubicBezTo>
                    <a:pt x="243" y="460"/>
                    <a:pt x="251" y="450"/>
                    <a:pt x="260" y="439"/>
                  </a:cubicBezTo>
                  <a:cubicBezTo>
                    <a:pt x="269" y="428"/>
                    <a:pt x="277" y="418"/>
                    <a:pt x="285" y="407"/>
                  </a:cubicBezTo>
                  <a:cubicBezTo>
                    <a:pt x="290" y="401"/>
                    <a:pt x="295" y="394"/>
                    <a:pt x="299" y="387"/>
                  </a:cubicBezTo>
                  <a:cubicBezTo>
                    <a:pt x="304" y="380"/>
                    <a:pt x="309" y="373"/>
                    <a:pt x="314" y="368"/>
                  </a:cubicBezTo>
                  <a:cubicBezTo>
                    <a:pt x="318" y="362"/>
                    <a:pt x="323" y="357"/>
                    <a:pt x="327" y="353"/>
                  </a:cubicBezTo>
                  <a:cubicBezTo>
                    <a:pt x="331" y="348"/>
                    <a:pt x="335" y="346"/>
                    <a:pt x="339" y="344"/>
                  </a:cubicBezTo>
                  <a:cubicBezTo>
                    <a:pt x="344" y="342"/>
                    <a:pt x="349" y="342"/>
                    <a:pt x="355" y="343"/>
                  </a:cubicBezTo>
                  <a:cubicBezTo>
                    <a:pt x="360" y="343"/>
                    <a:pt x="364" y="347"/>
                    <a:pt x="367" y="353"/>
                  </a:cubicBezTo>
                  <a:cubicBezTo>
                    <a:pt x="368" y="358"/>
                    <a:pt x="369" y="363"/>
                    <a:pt x="369" y="370"/>
                  </a:cubicBezTo>
                  <a:cubicBezTo>
                    <a:pt x="370" y="385"/>
                    <a:pt x="368" y="400"/>
                    <a:pt x="363" y="414"/>
                  </a:cubicBezTo>
                  <a:cubicBezTo>
                    <a:pt x="359" y="427"/>
                    <a:pt x="354" y="441"/>
                    <a:pt x="347" y="453"/>
                  </a:cubicBezTo>
                  <a:cubicBezTo>
                    <a:pt x="340" y="465"/>
                    <a:pt x="332" y="477"/>
                    <a:pt x="322" y="488"/>
                  </a:cubicBezTo>
                  <a:cubicBezTo>
                    <a:pt x="313" y="499"/>
                    <a:pt x="304" y="510"/>
                    <a:pt x="295" y="520"/>
                  </a:cubicBezTo>
                  <a:cubicBezTo>
                    <a:pt x="278" y="539"/>
                    <a:pt x="259" y="556"/>
                    <a:pt x="239" y="570"/>
                  </a:cubicBezTo>
                  <a:cubicBezTo>
                    <a:pt x="220" y="585"/>
                    <a:pt x="202" y="594"/>
                    <a:pt x="187" y="600"/>
                  </a:cubicBezTo>
                  <a:cubicBezTo>
                    <a:pt x="182" y="602"/>
                    <a:pt x="176" y="604"/>
                    <a:pt x="170" y="605"/>
                  </a:cubicBezTo>
                  <a:cubicBezTo>
                    <a:pt x="163" y="607"/>
                    <a:pt x="156" y="607"/>
                    <a:pt x="151" y="607"/>
                  </a:cubicBezTo>
                  <a:cubicBezTo>
                    <a:pt x="118" y="606"/>
                    <a:pt x="91" y="597"/>
                    <a:pt x="70" y="582"/>
                  </a:cubicBezTo>
                  <a:cubicBezTo>
                    <a:pt x="50" y="566"/>
                    <a:pt x="34" y="544"/>
                    <a:pt x="23" y="516"/>
                  </a:cubicBezTo>
                  <a:cubicBezTo>
                    <a:pt x="19" y="504"/>
                    <a:pt x="15" y="491"/>
                    <a:pt x="12" y="477"/>
                  </a:cubicBezTo>
                  <a:cubicBezTo>
                    <a:pt x="8" y="463"/>
                    <a:pt x="6" y="448"/>
                    <a:pt x="4" y="432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5" name="Freeform 1060">
              <a:extLst>
                <a:ext uri="{FF2B5EF4-FFF2-40B4-BE49-F238E27FC236}">
                  <a16:creationId xmlns:a16="http://schemas.microsoft.com/office/drawing/2014/main" id="{BDF35963-160D-45DD-2FC1-35A9650CA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2387"/>
              <a:ext cx="58" cy="82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6" name="Freeform 1062">
              <a:extLst>
                <a:ext uri="{FF2B5EF4-FFF2-40B4-BE49-F238E27FC236}">
                  <a16:creationId xmlns:a16="http://schemas.microsoft.com/office/drawing/2014/main" id="{755AD557-5565-BADC-D8BC-FCF24DC16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9" y="2317"/>
              <a:ext cx="24" cy="104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7" name="Freeform 1063">
              <a:extLst>
                <a:ext uri="{FF2B5EF4-FFF2-40B4-BE49-F238E27FC236}">
                  <a16:creationId xmlns:a16="http://schemas.microsoft.com/office/drawing/2014/main" id="{6ECACE08-6355-19A2-DF85-9C236E3503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7" y="2328"/>
              <a:ext cx="62" cy="72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8" name="Freeform 1066">
              <a:extLst>
                <a:ext uri="{FF2B5EF4-FFF2-40B4-BE49-F238E27FC236}">
                  <a16:creationId xmlns:a16="http://schemas.microsoft.com/office/drawing/2014/main" id="{A8E7B20C-7397-8286-AEAF-C6A00B3C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622"/>
              <a:ext cx="411" cy="375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9" name="Rectangle 1067">
              <a:extLst>
                <a:ext uri="{FF2B5EF4-FFF2-40B4-BE49-F238E27FC236}">
                  <a16:creationId xmlns:a16="http://schemas.microsoft.com/office/drawing/2014/main" id="{42980368-CFA6-1838-FB6D-96015CBED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688"/>
              <a:ext cx="1" cy="1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0" name="Freeform 1068">
              <a:extLst>
                <a:ext uri="{FF2B5EF4-FFF2-40B4-BE49-F238E27FC236}">
                  <a16:creationId xmlns:a16="http://schemas.microsoft.com/office/drawing/2014/main" id="{98527399-949D-0927-696F-402A8BB7D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682"/>
              <a:ext cx="27" cy="2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1" name="Freeform 1069">
              <a:extLst>
                <a:ext uri="{FF2B5EF4-FFF2-40B4-BE49-F238E27FC236}">
                  <a16:creationId xmlns:a16="http://schemas.microsoft.com/office/drawing/2014/main" id="{7B524E4D-66DC-8C2F-2BF0-59F11B8AE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685"/>
              <a:ext cx="8" cy="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2" name="Freeform 1070">
              <a:extLst>
                <a:ext uri="{FF2B5EF4-FFF2-40B4-BE49-F238E27FC236}">
                  <a16:creationId xmlns:a16="http://schemas.microsoft.com/office/drawing/2014/main" id="{88DBE125-AC60-8B7F-F9C1-D6B91C9F9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702"/>
              <a:ext cx="11" cy="11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3" name="Freeform 1071">
              <a:extLst>
                <a:ext uri="{FF2B5EF4-FFF2-40B4-BE49-F238E27FC236}">
                  <a16:creationId xmlns:a16="http://schemas.microsoft.com/office/drawing/2014/main" id="{0C01AB1A-255D-68A7-9162-89574102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06"/>
              <a:ext cx="15" cy="8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4" name="Freeform 1072">
              <a:extLst>
                <a:ext uri="{FF2B5EF4-FFF2-40B4-BE49-F238E27FC236}">
                  <a16:creationId xmlns:a16="http://schemas.microsoft.com/office/drawing/2014/main" id="{F7D39F86-82C7-B5A6-2835-9C9A3019D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5" name="Freeform 1073">
              <a:extLst>
                <a:ext uri="{FF2B5EF4-FFF2-40B4-BE49-F238E27FC236}">
                  <a16:creationId xmlns:a16="http://schemas.microsoft.com/office/drawing/2014/main" id="{AFA0D4B6-16FF-71A2-1917-1295C510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694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6" name="Freeform 1074">
              <a:extLst>
                <a:ext uri="{FF2B5EF4-FFF2-40B4-BE49-F238E27FC236}">
                  <a16:creationId xmlns:a16="http://schemas.microsoft.com/office/drawing/2014/main" id="{963CD3DD-863E-7903-7015-C29B69FDC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682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7" name="Freeform 1075">
              <a:extLst>
                <a:ext uri="{FF2B5EF4-FFF2-40B4-BE49-F238E27FC236}">
                  <a16:creationId xmlns:a16="http://schemas.microsoft.com/office/drawing/2014/main" id="{843E5820-1F8C-39E7-AC9B-1EBE2DCC8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669"/>
              <a:ext cx="15" cy="8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8" name="Freeform 1076">
              <a:extLst>
                <a:ext uri="{FF2B5EF4-FFF2-40B4-BE49-F238E27FC236}">
                  <a16:creationId xmlns:a16="http://schemas.microsoft.com/office/drawing/2014/main" id="{BD63BDFD-44A5-E149-BF10-E820E6371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690"/>
              <a:ext cx="14" cy="7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9" name="Freeform 1077">
              <a:extLst>
                <a:ext uri="{FF2B5EF4-FFF2-40B4-BE49-F238E27FC236}">
                  <a16:creationId xmlns:a16="http://schemas.microsoft.com/office/drawing/2014/main" id="{DE78520C-01A9-F08D-B5CB-8EE8F993B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704"/>
              <a:ext cx="16" cy="16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0" name="Freeform 1078">
              <a:extLst>
                <a:ext uri="{FF2B5EF4-FFF2-40B4-BE49-F238E27FC236}">
                  <a16:creationId xmlns:a16="http://schemas.microsoft.com/office/drawing/2014/main" id="{D0D1528A-035A-5D5F-314E-0C648C8F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716"/>
              <a:ext cx="25" cy="16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1" name="Freeform 1079">
              <a:extLst>
                <a:ext uri="{FF2B5EF4-FFF2-40B4-BE49-F238E27FC236}">
                  <a16:creationId xmlns:a16="http://schemas.microsoft.com/office/drawing/2014/main" id="{B7B1FC5E-8FB9-4F83-5AF4-D4C250F96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720"/>
              <a:ext cx="18" cy="10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2" name="Freeform 1080">
              <a:extLst>
                <a:ext uri="{FF2B5EF4-FFF2-40B4-BE49-F238E27FC236}">
                  <a16:creationId xmlns:a16="http://schemas.microsoft.com/office/drawing/2014/main" id="{4BADADBF-25A3-BC4E-827C-D733511D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679"/>
              <a:ext cx="15" cy="8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3" name="Freeform 1081">
              <a:extLst>
                <a:ext uri="{FF2B5EF4-FFF2-40B4-BE49-F238E27FC236}">
                  <a16:creationId xmlns:a16="http://schemas.microsoft.com/office/drawing/2014/main" id="{C3E3ABF3-2F20-2D2B-5BB6-582A3C24A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693"/>
              <a:ext cx="17" cy="9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4" name="Freeform 1082">
              <a:extLst>
                <a:ext uri="{FF2B5EF4-FFF2-40B4-BE49-F238E27FC236}">
                  <a16:creationId xmlns:a16="http://schemas.microsoft.com/office/drawing/2014/main" id="{C6B80C5C-C202-F49D-3300-E1E9E2D6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664"/>
              <a:ext cx="11" cy="8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5" name="Freeform 1083">
              <a:extLst>
                <a:ext uri="{FF2B5EF4-FFF2-40B4-BE49-F238E27FC236}">
                  <a16:creationId xmlns:a16="http://schemas.microsoft.com/office/drawing/2014/main" id="{08210E6F-5782-D433-9A66-68490F8BC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691"/>
              <a:ext cx="21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6" name="Freeform 1084">
              <a:extLst>
                <a:ext uri="{FF2B5EF4-FFF2-40B4-BE49-F238E27FC236}">
                  <a16:creationId xmlns:a16="http://schemas.microsoft.com/office/drawing/2014/main" id="{F1951898-003A-D2B1-B117-A91A5A497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728"/>
              <a:ext cx="20" cy="2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7" name="Freeform 1085">
              <a:extLst>
                <a:ext uri="{FF2B5EF4-FFF2-40B4-BE49-F238E27FC236}">
                  <a16:creationId xmlns:a16="http://schemas.microsoft.com/office/drawing/2014/main" id="{09B08A6D-3AC6-E70E-A577-ED5BE7CD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717"/>
              <a:ext cx="16" cy="16"/>
            </a:xfrm>
            <a:custGeom>
              <a:avLst/>
              <a:gdLst>
                <a:gd name="T0" fmla="*/ 60 w 120"/>
                <a:gd name="T1" fmla="*/ 12 h 123"/>
                <a:gd name="T2" fmla="*/ 85 w 120"/>
                <a:gd name="T3" fmla="*/ 55 h 123"/>
                <a:gd name="T4" fmla="*/ 60 w 120"/>
                <a:gd name="T5" fmla="*/ 1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2"/>
                  </a:moveTo>
                  <a:cubicBezTo>
                    <a:pt x="0" y="24"/>
                    <a:pt x="29" y="123"/>
                    <a:pt x="85" y="55"/>
                  </a:cubicBezTo>
                  <a:cubicBezTo>
                    <a:pt x="120" y="13"/>
                    <a:pt x="84" y="0"/>
                    <a:pt x="60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8" name="Freeform 1086">
              <a:extLst>
                <a:ext uri="{FF2B5EF4-FFF2-40B4-BE49-F238E27FC236}">
                  <a16:creationId xmlns:a16="http://schemas.microsoft.com/office/drawing/2014/main" id="{F88C6D85-9223-6AB5-349C-FC9F0A623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738"/>
              <a:ext cx="15" cy="10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9" name="Freeform 1087">
              <a:extLst>
                <a:ext uri="{FF2B5EF4-FFF2-40B4-BE49-F238E27FC236}">
                  <a16:creationId xmlns:a16="http://schemas.microsoft.com/office/drawing/2014/main" id="{5E60E51E-BD0C-C8E1-4697-9EFCCE041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717"/>
              <a:ext cx="12" cy="11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0" name="Freeform 1088">
              <a:extLst>
                <a:ext uri="{FF2B5EF4-FFF2-40B4-BE49-F238E27FC236}">
                  <a16:creationId xmlns:a16="http://schemas.microsoft.com/office/drawing/2014/main" id="{FCB79F90-596B-05E4-A14D-38FFA34F3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703"/>
              <a:ext cx="21" cy="14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1" name="Freeform 1089">
              <a:extLst>
                <a:ext uri="{FF2B5EF4-FFF2-40B4-BE49-F238E27FC236}">
                  <a16:creationId xmlns:a16="http://schemas.microsoft.com/office/drawing/2014/main" id="{66E35146-4095-E176-67E7-CA80629B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770"/>
              <a:ext cx="12" cy="16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2" name="Freeform 1090">
              <a:extLst>
                <a:ext uri="{FF2B5EF4-FFF2-40B4-BE49-F238E27FC236}">
                  <a16:creationId xmlns:a16="http://schemas.microsoft.com/office/drawing/2014/main" id="{254DBC62-B194-AA98-1F91-179EEA8F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750"/>
              <a:ext cx="14" cy="9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3" name="Freeform 1091">
              <a:extLst>
                <a:ext uri="{FF2B5EF4-FFF2-40B4-BE49-F238E27FC236}">
                  <a16:creationId xmlns:a16="http://schemas.microsoft.com/office/drawing/2014/main" id="{CA9AE5A8-B1DB-B725-BBD6-8D358636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43"/>
              <a:ext cx="16" cy="16"/>
            </a:xfrm>
            <a:custGeom>
              <a:avLst/>
              <a:gdLst>
                <a:gd name="T0" fmla="*/ 5 w 126"/>
                <a:gd name="T1" fmla="*/ 83 h 119"/>
                <a:gd name="T2" fmla="*/ 1 w 126"/>
                <a:gd name="T3" fmla="*/ 107 h 119"/>
                <a:gd name="T4" fmla="*/ 96 w 126"/>
                <a:gd name="T5" fmla="*/ 51 h 119"/>
                <a:gd name="T6" fmla="*/ 5 w 126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19">
                  <a:moveTo>
                    <a:pt x="5" y="83"/>
                  </a:moveTo>
                  <a:cubicBezTo>
                    <a:pt x="2" y="90"/>
                    <a:pt x="0" y="98"/>
                    <a:pt x="1" y="107"/>
                  </a:cubicBezTo>
                  <a:cubicBezTo>
                    <a:pt x="36" y="119"/>
                    <a:pt x="126" y="109"/>
                    <a:pt x="96" y="51"/>
                  </a:cubicBezTo>
                  <a:cubicBezTo>
                    <a:pt x="70" y="0"/>
                    <a:pt x="15" y="42"/>
                    <a:pt x="5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4" name="Freeform 1092">
              <a:extLst>
                <a:ext uri="{FF2B5EF4-FFF2-40B4-BE49-F238E27FC236}">
                  <a16:creationId xmlns:a16="http://schemas.microsoft.com/office/drawing/2014/main" id="{00E82152-E474-62D4-F07D-23B678D13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734"/>
              <a:ext cx="8" cy="6"/>
            </a:xfrm>
            <a:custGeom>
              <a:avLst/>
              <a:gdLst>
                <a:gd name="T0" fmla="*/ 35 w 61"/>
                <a:gd name="T1" fmla="*/ 3 h 42"/>
                <a:gd name="T2" fmla="*/ 36 w 61"/>
                <a:gd name="T3" fmla="*/ 2 h 42"/>
                <a:gd name="T4" fmla="*/ 0 w 61"/>
                <a:gd name="T5" fmla="*/ 31 h 42"/>
                <a:gd name="T6" fmla="*/ 61 w 61"/>
                <a:gd name="T7" fmla="*/ 8 h 42"/>
                <a:gd name="T8" fmla="*/ 35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5" y="3"/>
                  </a:moveTo>
                  <a:lnTo>
                    <a:pt x="36" y="2"/>
                  </a:lnTo>
                  <a:cubicBezTo>
                    <a:pt x="15" y="0"/>
                    <a:pt x="2" y="10"/>
                    <a:pt x="0" y="31"/>
                  </a:cubicBezTo>
                  <a:cubicBezTo>
                    <a:pt x="25" y="42"/>
                    <a:pt x="51" y="33"/>
                    <a:pt x="61" y="8"/>
                  </a:cubicBezTo>
                  <a:cubicBezTo>
                    <a:pt x="51" y="3"/>
                    <a:pt x="43" y="2"/>
                    <a:pt x="35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5" name="Freeform 1093">
              <a:extLst>
                <a:ext uri="{FF2B5EF4-FFF2-40B4-BE49-F238E27FC236}">
                  <a16:creationId xmlns:a16="http://schemas.microsoft.com/office/drawing/2014/main" id="{994341F2-F1EE-94E3-6C16-0ECA864F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215"/>
              <a:ext cx="622" cy="1321"/>
            </a:xfrm>
            <a:custGeom>
              <a:avLst/>
              <a:gdLst>
                <a:gd name="T0" fmla="*/ 3773 w 4804"/>
                <a:gd name="T1" fmla="*/ 3950 h 10194"/>
                <a:gd name="T2" fmla="*/ 2742 w 4804"/>
                <a:gd name="T3" fmla="*/ 2467 h 10194"/>
                <a:gd name="T4" fmla="*/ 2627 w 4804"/>
                <a:gd name="T5" fmla="*/ 0 h 10194"/>
                <a:gd name="T6" fmla="*/ 1317 w 4804"/>
                <a:gd name="T7" fmla="*/ 234 h 10194"/>
                <a:gd name="T8" fmla="*/ 0 w 4804"/>
                <a:gd name="T9" fmla="*/ 429 h 10194"/>
                <a:gd name="T10" fmla="*/ 676 w 4804"/>
                <a:gd name="T11" fmla="*/ 2805 h 10194"/>
                <a:gd name="T12" fmla="*/ 172 w 4804"/>
                <a:gd name="T13" fmla="*/ 4539 h 10194"/>
                <a:gd name="T14" fmla="*/ 1061 w 4804"/>
                <a:gd name="T15" fmla="*/ 9983 h 10194"/>
                <a:gd name="T16" fmla="*/ 2921 w 4804"/>
                <a:gd name="T17" fmla="*/ 10048 h 10194"/>
                <a:gd name="T18" fmla="*/ 4662 w 4804"/>
                <a:gd name="T19" fmla="*/ 9395 h 10194"/>
                <a:gd name="T20" fmla="*/ 3773 w 4804"/>
                <a:gd name="T21" fmla="*/ 3950 h 10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04" h="10194">
                  <a:moveTo>
                    <a:pt x="3773" y="3950"/>
                  </a:moveTo>
                  <a:cubicBezTo>
                    <a:pt x="3594" y="3218"/>
                    <a:pt x="2824" y="2751"/>
                    <a:pt x="2742" y="2467"/>
                  </a:cubicBezTo>
                  <a:cubicBezTo>
                    <a:pt x="2661" y="2184"/>
                    <a:pt x="2627" y="0"/>
                    <a:pt x="2627" y="0"/>
                  </a:cubicBezTo>
                  <a:lnTo>
                    <a:pt x="1317" y="234"/>
                  </a:lnTo>
                  <a:lnTo>
                    <a:pt x="0" y="429"/>
                  </a:lnTo>
                  <a:cubicBezTo>
                    <a:pt x="0" y="429"/>
                    <a:pt x="664" y="2511"/>
                    <a:pt x="676" y="2805"/>
                  </a:cubicBezTo>
                  <a:cubicBezTo>
                    <a:pt x="689" y="3099"/>
                    <a:pt x="108" y="3788"/>
                    <a:pt x="172" y="4539"/>
                  </a:cubicBezTo>
                  <a:cubicBezTo>
                    <a:pt x="235" y="5289"/>
                    <a:pt x="836" y="9758"/>
                    <a:pt x="1061" y="9983"/>
                  </a:cubicBezTo>
                  <a:cubicBezTo>
                    <a:pt x="1272" y="10194"/>
                    <a:pt x="2378" y="10138"/>
                    <a:pt x="2921" y="10048"/>
                  </a:cubicBezTo>
                  <a:cubicBezTo>
                    <a:pt x="3481" y="9956"/>
                    <a:pt x="4530" y="9662"/>
                    <a:pt x="4662" y="9395"/>
                  </a:cubicBezTo>
                  <a:cubicBezTo>
                    <a:pt x="4804" y="9109"/>
                    <a:pt x="3951" y="4682"/>
                    <a:pt x="3773" y="3950"/>
                  </a:cubicBezTo>
                </a:path>
              </a:pathLst>
            </a:custGeom>
            <a:solidFill>
              <a:srgbClr val="D8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6" name="Freeform 1094">
              <a:extLst>
                <a:ext uri="{FF2B5EF4-FFF2-40B4-BE49-F238E27FC236}">
                  <a16:creationId xmlns:a16="http://schemas.microsoft.com/office/drawing/2014/main" id="{62D134F5-A07D-9E97-6D1C-6AC87206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353"/>
              <a:ext cx="536" cy="1156"/>
            </a:xfrm>
            <a:custGeom>
              <a:avLst/>
              <a:gdLst>
                <a:gd name="T0" fmla="*/ 2235 w 4133"/>
                <a:gd name="T1" fmla="*/ 1429 h 8921"/>
                <a:gd name="T2" fmla="*/ 2128 w 4133"/>
                <a:gd name="T3" fmla="*/ 0 h 8921"/>
                <a:gd name="T4" fmla="*/ 116 w 4133"/>
                <a:gd name="T5" fmla="*/ 329 h 8921"/>
                <a:gd name="T6" fmla="*/ 469 w 4133"/>
                <a:gd name="T7" fmla="*/ 1718 h 8921"/>
                <a:gd name="T8" fmla="*/ 69 w 4133"/>
                <a:gd name="T9" fmla="*/ 3395 h 8921"/>
                <a:gd name="T10" fmla="*/ 938 w 4133"/>
                <a:gd name="T11" fmla="*/ 8711 h 8921"/>
                <a:gd name="T12" fmla="*/ 2535 w 4133"/>
                <a:gd name="T13" fmla="*/ 8811 h 8921"/>
                <a:gd name="T14" fmla="*/ 4017 w 4133"/>
                <a:gd name="T15" fmla="*/ 8208 h 8921"/>
                <a:gd name="T16" fmla="*/ 3148 w 4133"/>
                <a:gd name="T17" fmla="*/ 2892 h 8921"/>
                <a:gd name="T18" fmla="*/ 2235 w 4133"/>
                <a:gd name="T19" fmla="*/ 1429 h 8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33" h="8921">
                  <a:moveTo>
                    <a:pt x="2235" y="1429"/>
                  </a:moveTo>
                  <a:cubicBezTo>
                    <a:pt x="2195" y="1280"/>
                    <a:pt x="2155" y="599"/>
                    <a:pt x="2128" y="0"/>
                  </a:cubicBezTo>
                  <a:lnTo>
                    <a:pt x="116" y="329"/>
                  </a:lnTo>
                  <a:cubicBezTo>
                    <a:pt x="280" y="906"/>
                    <a:pt x="460" y="1564"/>
                    <a:pt x="469" y="1718"/>
                  </a:cubicBezTo>
                  <a:cubicBezTo>
                    <a:pt x="485" y="2004"/>
                    <a:pt x="0" y="2663"/>
                    <a:pt x="69" y="3395"/>
                  </a:cubicBezTo>
                  <a:cubicBezTo>
                    <a:pt x="138" y="4127"/>
                    <a:pt x="740" y="8488"/>
                    <a:pt x="938" y="8711"/>
                  </a:cubicBezTo>
                  <a:cubicBezTo>
                    <a:pt x="1123" y="8921"/>
                    <a:pt x="2071" y="8888"/>
                    <a:pt x="2535" y="8811"/>
                  </a:cubicBezTo>
                  <a:cubicBezTo>
                    <a:pt x="3014" y="8731"/>
                    <a:pt x="3908" y="8465"/>
                    <a:pt x="4017" y="8208"/>
                  </a:cubicBezTo>
                  <a:cubicBezTo>
                    <a:pt x="4133" y="7933"/>
                    <a:pt x="3315" y="3607"/>
                    <a:pt x="3148" y="2892"/>
                  </a:cubicBezTo>
                  <a:cubicBezTo>
                    <a:pt x="2981" y="2176"/>
                    <a:pt x="2311" y="1706"/>
                    <a:pt x="2235" y="1429"/>
                  </a:cubicBezTo>
                </a:path>
              </a:pathLst>
            </a:custGeom>
            <a:solidFill>
              <a:srgbClr val="C65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7" name="Freeform 1095">
              <a:extLst>
                <a:ext uri="{FF2B5EF4-FFF2-40B4-BE49-F238E27FC236}">
                  <a16:creationId xmlns:a16="http://schemas.microsoft.com/office/drawing/2014/main" id="{F1B05D71-52FB-1C53-DAFA-EEBCEE059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348"/>
              <a:ext cx="262" cy="53"/>
            </a:xfrm>
            <a:custGeom>
              <a:avLst/>
              <a:gdLst>
                <a:gd name="T0" fmla="*/ 2015 w 2021"/>
                <a:gd name="T1" fmla="*/ 38 h 404"/>
                <a:gd name="T2" fmla="*/ 1021 w 2021"/>
                <a:gd name="T3" fmla="*/ 271 h 404"/>
                <a:gd name="T4" fmla="*/ 6 w 2021"/>
                <a:gd name="T5" fmla="*/ 366 h 404"/>
                <a:gd name="T6" fmla="*/ 999 w 2021"/>
                <a:gd name="T7" fmla="*/ 133 h 404"/>
                <a:gd name="T8" fmla="*/ 2015 w 2021"/>
                <a:gd name="T9" fmla="*/ 38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1" h="404">
                  <a:moveTo>
                    <a:pt x="2015" y="38"/>
                  </a:moveTo>
                  <a:cubicBezTo>
                    <a:pt x="2021" y="76"/>
                    <a:pt x="1576" y="180"/>
                    <a:pt x="1021" y="271"/>
                  </a:cubicBezTo>
                  <a:cubicBezTo>
                    <a:pt x="467" y="361"/>
                    <a:pt x="12" y="404"/>
                    <a:pt x="6" y="366"/>
                  </a:cubicBezTo>
                  <a:cubicBezTo>
                    <a:pt x="0" y="328"/>
                    <a:pt x="444" y="224"/>
                    <a:pt x="999" y="133"/>
                  </a:cubicBezTo>
                  <a:cubicBezTo>
                    <a:pt x="1554" y="43"/>
                    <a:pt x="2008" y="0"/>
                    <a:pt x="2015" y="38"/>
                  </a:cubicBezTo>
                  <a:close/>
                </a:path>
              </a:pathLst>
            </a:custGeom>
            <a:solidFill>
              <a:srgbClr val="F46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8" name="Freeform 1096">
              <a:extLst>
                <a:ext uri="{FF2B5EF4-FFF2-40B4-BE49-F238E27FC236}">
                  <a16:creationId xmlns:a16="http://schemas.microsoft.com/office/drawing/2014/main" id="{A84F251C-BAE2-A030-3A38-C24B356D0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175"/>
              <a:ext cx="378" cy="268"/>
            </a:xfrm>
            <a:custGeom>
              <a:avLst/>
              <a:gdLst>
                <a:gd name="T0" fmla="*/ 418 w 2913"/>
                <a:gd name="T1" fmla="*/ 2016 h 2065"/>
                <a:gd name="T2" fmla="*/ 17 w 2913"/>
                <a:gd name="T3" fmla="*/ 1564 h 2065"/>
                <a:gd name="T4" fmla="*/ 354 w 2913"/>
                <a:gd name="T5" fmla="*/ 1068 h 2065"/>
                <a:gd name="T6" fmla="*/ 239 w 2913"/>
                <a:gd name="T7" fmla="*/ 689 h 2065"/>
                <a:gd name="T8" fmla="*/ 461 w 2913"/>
                <a:gd name="T9" fmla="*/ 349 h 2065"/>
                <a:gd name="T10" fmla="*/ 1078 w 2913"/>
                <a:gd name="T11" fmla="*/ 274 h 2065"/>
                <a:gd name="T12" fmla="*/ 1595 w 2913"/>
                <a:gd name="T13" fmla="*/ 10 h 2065"/>
                <a:gd name="T14" fmla="*/ 2086 w 2913"/>
                <a:gd name="T15" fmla="*/ 320 h 2065"/>
                <a:gd name="T16" fmla="*/ 2349 w 2913"/>
                <a:gd name="T17" fmla="*/ 198 h 2065"/>
                <a:gd name="T18" fmla="*/ 2877 w 2913"/>
                <a:gd name="T19" fmla="*/ 634 h 2065"/>
                <a:gd name="T20" fmla="*/ 2496 w 2913"/>
                <a:gd name="T21" fmla="*/ 1203 h 2065"/>
                <a:gd name="T22" fmla="*/ 2279 w 2913"/>
                <a:gd name="T23" fmla="*/ 1813 h 2065"/>
                <a:gd name="T24" fmla="*/ 1632 w 2913"/>
                <a:gd name="T25" fmla="*/ 1776 h 2065"/>
                <a:gd name="T26" fmla="*/ 1564 w 2913"/>
                <a:gd name="T27" fmla="*/ 1737 h 2065"/>
                <a:gd name="T28" fmla="*/ 1502 w 2913"/>
                <a:gd name="T29" fmla="*/ 1757 h 2065"/>
                <a:gd name="T30" fmla="*/ 1205 w 2913"/>
                <a:gd name="T31" fmla="*/ 1808 h 2065"/>
                <a:gd name="T32" fmla="*/ 946 w 2913"/>
                <a:gd name="T33" fmla="*/ 1821 h 2065"/>
                <a:gd name="T34" fmla="*/ 418 w 2913"/>
                <a:gd name="T35" fmla="*/ 2016 h 2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13" h="2065">
                  <a:moveTo>
                    <a:pt x="418" y="2016"/>
                  </a:moveTo>
                  <a:cubicBezTo>
                    <a:pt x="206" y="1972"/>
                    <a:pt x="33" y="1779"/>
                    <a:pt x="17" y="1564"/>
                  </a:cubicBezTo>
                  <a:cubicBezTo>
                    <a:pt x="0" y="1348"/>
                    <a:pt x="147" y="1130"/>
                    <a:pt x="354" y="1068"/>
                  </a:cubicBezTo>
                  <a:cubicBezTo>
                    <a:pt x="250" y="977"/>
                    <a:pt x="211" y="825"/>
                    <a:pt x="239" y="689"/>
                  </a:cubicBezTo>
                  <a:cubicBezTo>
                    <a:pt x="266" y="554"/>
                    <a:pt x="353" y="435"/>
                    <a:pt x="461" y="349"/>
                  </a:cubicBezTo>
                  <a:cubicBezTo>
                    <a:pt x="634" y="212"/>
                    <a:pt x="891" y="157"/>
                    <a:pt x="1078" y="274"/>
                  </a:cubicBezTo>
                  <a:cubicBezTo>
                    <a:pt x="1189" y="105"/>
                    <a:pt x="1393" y="0"/>
                    <a:pt x="1595" y="10"/>
                  </a:cubicBezTo>
                  <a:cubicBezTo>
                    <a:pt x="1797" y="19"/>
                    <a:pt x="1990" y="141"/>
                    <a:pt x="2086" y="320"/>
                  </a:cubicBezTo>
                  <a:cubicBezTo>
                    <a:pt x="2146" y="240"/>
                    <a:pt x="2249" y="202"/>
                    <a:pt x="2349" y="198"/>
                  </a:cubicBezTo>
                  <a:cubicBezTo>
                    <a:pt x="2599" y="187"/>
                    <a:pt x="2841" y="387"/>
                    <a:pt x="2877" y="634"/>
                  </a:cubicBezTo>
                  <a:cubicBezTo>
                    <a:pt x="2913" y="882"/>
                    <a:pt x="2738" y="1142"/>
                    <a:pt x="2496" y="1203"/>
                  </a:cubicBezTo>
                  <a:cubicBezTo>
                    <a:pt x="2565" y="1424"/>
                    <a:pt x="2472" y="1685"/>
                    <a:pt x="2279" y="1813"/>
                  </a:cubicBezTo>
                  <a:cubicBezTo>
                    <a:pt x="2086" y="1941"/>
                    <a:pt x="1809" y="1925"/>
                    <a:pt x="1632" y="1776"/>
                  </a:cubicBezTo>
                  <a:cubicBezTo>
                    <a:pt x="1612" y="1759"/>
                    <a:pt x="1591" y="1739"/>
                    <a:pt x="1564" y="1737"/>
                  </a:cubicBezTo>
                  <a:cubicBezTo>
                    <a:pt x="1542" y="1736"/>
                    <a:pt x="1522" y="1747"/>
                    <a:pt x="1502" y="1757"/>
                  </a:cubicBezTo>
                  <a:cubicBezTo>
                    <a:pt x="1411" y="1801"/>
                    <a:pt x="1307" y="1818"/>
                    <a:pt x="1205" y="1808"/>
                  </a:cubicBezTo>
                  <a:cubicBezTo>
                    <a:pt x="1096" y="1798"/>
                    <a:pt x="1041" y="1755"/>
                    <a:pt x="946" y="1821"/>
                  </a:cubicBezTo>
                  <a:cubicBezTo>
                    <a:pt x="773" y="1941"/>
                    <a:pt x="651" y="2065"/>
                    <a:pt x="418" y="2016"/>
                  </a:cubicBezTo>
                </a:path>
              </a:pathLst>
            </a:custGeom>
            <a:solidFill>
              <a:srgbClr val="8C4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9" name="Freeform 1097">
              <a:extLst>
                <a:ext uri="{FF2B5EF4-FFF2-40B4-BE49-F238E27FC236}">
                  <a16:creationId xmlns:a16="http://schemas.microsoft.com/office/drawing/2014/main" id="{BABFC96A-4FDD-759A-3165-A20A1B10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311"/>
              <a:ext cx="157" cy="160"/>
            </a:xfrm>
            <a:custGeom>
              <a:avLst/>
              <a:gdLst>
                <a:gd name="T0" fmla="*/ 266 w 1210"/>
                <a:gd name="T1" fmla="*/ 1070 h 1229"/>
                <a:gd name="T2" fmla="*/ 18 w 1210"/>
                <a:gd name="T3" fmla="*/ 602 h 1229"/>
                <a:gd name="T4" fmla="*/ 145 w 1210"/>
                <a:gd name="T5" fmla="*/ 376 h 1229"/>
                <a:gd name="T6" fmla="*/ 342 w 1210"/>
                <a:gd name="T7" fmla="*/ 313 h 1229"/>
                <a:gd name="T8" fmla="*/ 644 w 1210"/>
                <a:gd name="T9" fmla="*/ 59 h 1229"/>
                <a:gd name="T10" fmla="*/ 1007 w 1210"/>
                <a:gd name="T11" fmla="*/ 126 h 1229"/>
                <a:gd name="T12" fmla="*/ 1189 w 1210"/>
                <a:gd name="T13" fmla="*/ 466 h 1229"/>
                <a:gd name="T14" fmla="*/ 1206 w 1210"/>
                <a:gd name="T15" fmla="*/ 618 h 1229"/>
                <a:gd name="T16" fmla="*/ 266 w 1210"/>
                <a:gd name="T17" fmla="*/ 107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0" h="1229">
                  <a:moveTo>
                    <a:pt x="266" y="1070"/>
                  </a:moveTo>
                  <a:cubicBezTo>
                    <a:pt x="102" y="980"/>
                    <a:pt x="0" y="788"/>
                    <a:pt x="18" y="602"/>
                  </a:cubicBezTo>
                  <a:cubicBezTo>
                    <a:pt x="27" y="513"/>
                    <a:pt x="66" y="420"/>
                    <a:pt x="145" y="376"/>
                  </a:cubicBezTo>
                  <a:cubicBezTo>
                    <a:pt x="205" y="342"/>
                    <a:pt x="279" y="341"/>
                    <a:pt x="342" y="313"/>
                  </a:cubicBezTo>
                  <a:cubicBezTo>
                    <a:pt x="464" y="260"/>
                    <a:pt x="525" y="118"/>
                    <a:pt x="644" y="59"/>
                  </a:cubicBezTo>
                  <a:cubicBezTo>
                    <a:pt x="761" y="0"/>
                    <a:pt x="909" y="39"/>
                    <a:pt x="1007" y="126"/>
                  </a:cubicBezTo>
                  <a:cubicBezTo>
                    <a:pt x="1104" y="213"/>
                    <a:pt x="1157" y="339"/>
                    <a:pt x="1189" y="466"/>
                  </a:cubicBezTo>
                  <a:cubicBezTo>
                    <a:pt x="1201" y="516"/>
                    <a:pt x="1210" y="567"/>
                    <a:pt x="1206" y="618"/>
                  </a:cubicBezTo>
                  <a:cubicBezTo>
                    <a:pt x="1172" y="982"/>
                    <a:pt x="559" y="1229"/>
                    <a:pt x="266" y="1070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0" name="Freeform 1098">
              <a:extLst>
                <a:ext uri="{FF2B5EF4-FFF2-40B4-BE49-F238E27FC236}">
                  <a16:creationId xmlns:a16="http://schemas.microsoft.com/office/drawing/2014/main" id="{C43CD068-B437-96C1-1A6B-6040FD55E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334"/>
              <a:ext cx="159" cy="111"/>
            </a:xfrm>
            <a:custGeom>
              <a:avLst/>
              <a:gdLst>
                <a:gd name="T0" fmla="*/ 340 w 1228"/>
                <a:gd name="T1" fmla="*/ 21 h 853"/>
                <a:gd name="T2" fmla="*/ 47 w 1228"/>
                <a:gd name="T3" fmla="*/ 219 h 853"/>
                <a:gd name="T4" fmla="*/ 59 w 1228"/>
                <a:gd name="T5" fmla="*/ 540 h 853"/>
                <a:gd name="T6" fmla="*/ 296 w 1228"/>
                <a:gd name="T7" fmla="*/ 765 h 853"/>
                <a:gd name="T8" fmla="*/ 828 w 1228"/>
                <a:gd name="T9" fmla="*/ 784 h 853"/>
                <a:gd name="T10" fmla="*/ 1195 w 1228"/>
                <a:gd name="T11" fmla="*/ 397 h 853"/>
                <a:gd name="T12" fmla="*/ 1215 w 1228"/>
                <a:gd name="T13" fmla="*/ 215 h 853"/>
                <a:gd name="T14" fmla="*/ 1098 w 1228"/>
                <a:gd name="T15" fmla="*/ 82 h 853"/>
                <a:gd name="T16" fmla="*/ 970 w 1228"/>
                <a:gd name="T17" fmla="*/ 90 h 853"/>
                <a:gd name="T18" fmla="*/ 656 w 1228"/>
                <a:gd name="T19" fmla="*/ 115 h 853"/>
                <a:gd name="T20" fmla="*/ 340 w 1228"/>
                <a:gd name="T21" fmla="*/ 2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8" h="853">
                  <a:moveTo>
                    <a:pt x="340" y="21"/>
                  </a:moveTo>
                  <a:cubicBezTo>
                    <a:pt x="218" y="33"/>
                    <a:pt x="100" y="107"/>
                    <a:pt x="47" y="219"/>
                  </a:cubicBezTo>
                  <a:cubicBezTo>
                    <a:pt x="0" y="319"/>
                    <a:pt x="9" y="441"/>
                    <a:pt x="59" y="540"/>
                  </a:cubicBezTo>
                  <a:cubicBezTo>
                    <a:pt x="109" y="639"/>
                    <a:pt x="196" y="716"/>
                    <a:pt x="296" y="765"/>
                  </a:cubicBezTo>
                  <a:cubicBezTo>
                    <a:pt x="460" y="846"/>
                    <a:pt x="659" y="853"/>
                    <a:pt x="828" y="784"/>
                  </a:cubicBezTo>
                  <a:cubicBezTo>
                    <a:pt x="998" y="715"/>
                    <a:pt x="1135" y="570"/>
                    <a:pt x="1195" y="397"/>
                  </a:cubicBezTo>
                  <a:cubicBezTo>
                    <a:pt x="1216" y="339"/>
                    <a:pt x="1228" y="275"/>
                    <a:pt x="1215" y="215"/>
                  </a:cubicBezTo>
                  <a:cubicBezTo>
                    <a:pt x="1201" y="154"/>
                    <a:pt x="1158" y="98"/>
                    <a:pt x="1098" y="82"/>
                  </a:cubicBezTo>
                  <a:cubicBezTo>
                    <a:pt x="1056" y="71"/>
                    <a:pt x="1012" y="81"/>
                    <a:pt x="970" y="90"/>
                  </a:cubicBezTo>
                  <a:cubicBezTo>
                    <a:pt x="856" y="116"/>
                    <a:pt x="760" y="156"/>
                    <a:pt x="656" y="115"/>
                  </a:cubicBezTo>
                  <a:cubicBezTo>
                    <a:pt x="549" y="72"/>
                    <a:pt x="467" y="0"/>
                    <a:pt x="340" y="21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1" name="Freeform 1099">
              <a:extLst>
                <a:ext uri="{FF2B5EF4-FFF2-40B4-BE49-F238E27FC236}">
                  <a16:creationId xmlns:a16="http://schemas.microsoft.com/office/drawing/2014/main" id="{2BBA93B0-2F90-2297-2CA1-68BB31C3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230"/>
              <a:ext cx="107" cy="106"/>
            </a:xfrm>
            <a:custGeom>
              <a:avLst/>
              <a:gdLst>
                <a:gd name="T0" fmla="*/ 227 w 828"/>
                <a:gd name="T1" fmla="*/ 31 h 824"/>
                <a:gd name="T2" fmla="*/ 39 w 828"/>
                <a:gd name="T3" fmla="*/ 181 h 824"/>
                <a:gd name="T4" fmla="*/ 109 w 828"/>
                <a:gd name="T5" fmla="*/ 718 h 824"/>
                <a:gd name="T6" fmla="*/ 499 w 828"/>
                <a:gd name="T7" fmla="*/ 803 h 824"/>
                <a:gd name="T8" fmla="*/ 759 w 828"/>
                <a:gd name="T9" fmla="*/ 661 h 824"/>
                <a:gd name="T10" fmla="*/ 802 w 828"/>
                <a:gd name="T11" fmla="*/ 335 h 824"/>
                <a:gd name="T12" fmla="*/ 665 w 828"/>
                <a:gd name="T13" fmla="*/ 134 h 824"/>
                <a:gd name="T14" fmla="*/ 448 w 828"/>
                <a:gd name="T15" fmla="*/ 64 h 824"/>
                <a:gd name="T16" fmla="*/ 227 w 828"/>
                <a:gd name="T17" fmla="*/ 31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8" h="824">
                  <a:moveTo>
                    <a:pt x="227" y="31"/>
                  </a:moveTo>
                  <a:cubicBezTo>
                    <a:pt x="150" y="58"/>
                    <a:pt x="88" y="116"/>
                    <a:pt x="39" y="181"/>
                  </a:cubicBezTo>
                  <a:cubicBezTo>
                    <a:pt x="0" y="235"/>
                    <a:pt x="0" y="637"/>
                    <a:pt x="109" y="718"/>
                  </a:cubicBezTo>
                  <a:cubicBezTo>
                    <a:pt x="219" y="799"/>
                    <a:pt x="364" y="824"/>
                    <a:pt x="499" y="803"/>
                  </a:cubicBezTo>
                  <a:cubicBezTo>
                    <a:pt x="599" y="787"/>
                    <a:pt x="700" y="743"/>
                    <a:pt x="759" y="661"/>
                  </a:cubicBezTo>
                  <a:cubicBezTo>
                    <a:pt x="826" y="569"/>
                    <a:pt x="828" y="445"/>
                    <a:pt x="802" y="335"/>
                  </a:cubicBezTo>
                  <a:cubicBezTo>
                    <a:pt x="783" y="253"/>
                    <a:pt x="742" y="167"/>
                    <a:pt x="665" y="134"/>
                  </a:cubicBezTo>
                  <a:cubicBezTo>
                    <a:pt x="593" y="102"/>
                    <a:pt x="516" y="98"/>
                    <a:pt x="448" y="64"/>
                  </a:cubicBezTo>
                  <a:cubicBezTo>
                    <a:pt x="371" y="27"/>
                    <a:pt x="316" y="0"/>
                    <a:pt x="227" y="31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2" name="Freeform 1100">
              <a:extLst>
                <a:ext uri="{FF2B5EF4-FFF2-40B4-BE49-F238E27FC236}">
                  <a16:creationId xmlns:a16="http://schemas.microsoft.com/office/drawing/2014/main" id="{C23DD543-DB1C-CDD6-27DB-68C2728C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209"/>
              <a:ext cx="138" cy="152"/>
            </a:xfrm>
            <a:custGeom>
              <a:avLst/>
              <a:gdLst>
                <a:gd name="T0" fmla="*/ 243 w 1067"/>
                <a:gd name="T1" fmla="*/ 1067 h 1175"/>
                <a:gd name="T2" fmla="*/ 842 w 1067"/>
                <a:gd name="T3" fmla="*/ 986 h 1175"/>
                <a:gd name="T4" fmla="*/ 1037 w 1067"/>
                <a:gd name="T5" fmla="*/ 396 h 1175"/>
                <a:gd name="T6" fmla="*/ 882 w 1067"/>
                <a:gd name="T7" fmla="*/ 88 h 1175"/>
                <a:gd name="T8" fmla="*/ 557 w 1067"/>
                <a:gd name="T9" fmla="*/ 77 h 1175"/>
                <a:gd name="T10" fmla="*/ 433 w 1067"/>
                <a:gd name="T11" fmla="*/ 260 h 1175"/>
                <a:gd name="T12" fmla="*/ 41 w 1067"/>
                <a:gd name="T13" fmla="*/ 605 h 1175"/>
                <a:gd name="T14" fmla="*/ 243 w 1067"/>
                <a:gd name="T15" fmla="*/ 1067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7" h="1175">
                  <a:moveTo>
                    <a:pt x="243" y="1067"/>
                  </a:moveTo>
                  <a:cubicBezTo>
                    <a:pt x="429" y="1175"/>
                    <a:pt x="683" y="1132"/>
                    <a:pt x="842" y="986"/>
                  </a:cubicBezTo>
                  <a:cubicBezTo>
                    <a:pt x="1001" y="840"/>
                    <a:pt x="1067" y="609"/>
                    <a:pt x="1037" y="396"/>
                  </a:cubicBezTo>
                  <a:cubicBezTo>
                    <a:pt x="1020" y="279"/>
                    <a:pt x="974" y="161"/>
                    <a:pt x="882" y="88"/>
                  </a:cubicBezTo>
                  <a:cubicBezTo>
                    <a:pt x="790" y="15"/>
                    <a:pt x="646" y="0"/>
                    <a:pt x="557" y="77"/>
                  </a:cubicBezTo>
                  <a:cubicBezTo>
                    <a:pt x="501" y="125"/>
                    <a:pt x="475" y="199"/>
                    <a:pt x="433" y="260"/>
                  </a:cubicBezTo>
                  <a:cubicBezTo>
                    <a:pt x="319" y="426"/>
                    <a:pt x="91" y="392"/>
                    <a:pt x="41" y="605"/>
                  </a:cubicBezTo>
                  <a:cubicBezTo>
                    <a:pt x="0" y="779"/>
                    <a:pt x="89" y="977"/>
                    <a:pt x="243" y="1067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3" name="Freeform 1101">
              <a:extLst>
                <a:ext uri="{FF2B5EF4-FFF2-40B4-BE49-F238E27FC236}">
                  <a16:creationId xmlns:a16="http://schemas.microsoft.com/office/drawing/2014/main" id="{EFE0A2B0-C78A-61A5-C761-BD470BB0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806"/>
              <a:ext cx="25" cy="33"/>
            </a:xfrm>
            <a:custGeom>
              <a:avLst/>
              <a:gdLst>
                <a:gd name="T0" fmla="*/ 130 w 200"/>
                <a:gd name="T1" fmla="*/ 248 h 251"/>
                <a:gd name="T2" fmla="*/ 86 w 200"/>
                <a:gd name="T3" fmla="*/ 247 h 251"/>
                <a:gd name="T4" fmla="*/ 48 w 200"/>
                <a:gd name="T5" fmla="*/ 230 h 251"/>
                <a:gd name="T6" fmla="*/ 20 w 200"/>
                <a:gd name="T7" fmla="*/ 195 h 251"/>
                <a:gd name="T8" fmla="*/ 3 w 200"/>
                <a:gd name="T9" fmla="*/ 143 h 251"/>
                <a:gd name="T10" fmla="*/ 2 w 200"/>
                <a:gd name="T11" fmla="*/ 90 h 251"/>
                <a:gd name="T12" fmla="*/ 18 w 200"/>
                <a:gd name="T13" fmla="*/ 47 h 251"/>
                <a:gd name="T14" fmla="*/ 48 w 200"/>
                <a:gd name="T15" fmla="*/ 18 h 251"/>
                <a:gd name="T16" fmla="*/ 90 w 200"/>
                <a:gd name="T17" fmla="*/ 2 h 251"/>
                <a:gd name="T18" fmla="*/ 113 w 200"/>
                <a:gd name="T19" fmla="*/ 0 h 251"/>
                <a:gd name="T20" fmla="*/ 133 w 200"/>
                <a:gd name="T21" fmla="*/ 1 h 251"/>
                <a:gd name="T22" fmla="*/ 150 w 200"/>
                <a:gd name="T23" fmla="*/ 5 h 251"/>
                <a:gd name="T24" fmla="*/ 167 w 200"/>
                <a:gd name="T25" fmla="*/ 10 h 251"/>
                <a:gd name="T26" fmla="*/ 173 w 200"/>
                <a:gd name="T27" fmla="*/ 48 h 251"/>
                <a:gd name="T28" fmla="*/ 170 w 200"/>
                <a:gd name="T29" fmla="*/ 49 h 251"/>
                <a:gd name="T30" fmla="*/ 158 w 200"/>
                <a:gd name="T31" fmla="*/ 41 h 251"/>
                <a:gd name="T32" fmla="*/ 140 w 200"/>
                <a:gd name="T33" fmla="*/ 33 h 251"/>
                <a:gd name="T34" fmla="*/ 119 w 200"/>
                <a:gd name="T35" fmla="*/ 28 h 251"/>
                <a:gd name="T36" fmla="*/ 94 w 200"/>
                <a:gd name="T37" fmla="*/ 29 h 251"/>
                <a:gd name="T38" fmla="*/ 66 w 200"/>
                <a:gd name="T39" fmla="*/ 40 h 251"/>
                <a:gd name="T40" fmla="*/ 46 w 200"/>
                <a:gd name="T41" fmla="*/ 62 h 251"/>
                <a:gd name="T42" fmla="*/ 35 w 200"/>
                <a:gd name="T43" fmla="*/ 95 h 251"/>
                <a:gd name="T44" fmla="*/ 36 w 200"/>
                <a:gd name="T45" fmla="*/ 137 h 251"/>
                <a:gd name="T46" fmla="*/ 49 w 200"/>
                <a:gd name="T47" fmla="*/ 178 h 251"/>
                <a:gd name="T48" fmla="*/ 70 w 200"/>
                <a:gd name="T49" fmla="*/ 206 h 251"/>
                <a:gd name="T50" fmla="*/ 96 w 200"/>
                <a:gd name="T51" fmla="*/ 220 h 251"/>
                <a:gd name="T52" fmla="*/ 125 w 200"/>
                <a:gd name="T53" fmla="*/ 221 h 251"/>
                <a:gd name="T54" fmla="*/ 150 w 200"/>
                <a:gd name="T55" fmla="*/ 213 h 251"/>
                <a:gd name="T56" fmla="*/ 170 w 200"/>
                <a:gd name="T57" fmla="*/ 202 h 251"/>
                <a:gd name="T58" fmla="*/ 183 w 200"/>
                <a:gd name="T59" fmla="*/ 189 h 251"/>
                <a:gd name="T60" fmla="*/ 192 w 200"/>
                <a:gd name="T61" fmla="*/ 178 h 251"/>
                <a:gd name="T62" fmla="*/ 194 w 200"/>
                <a:gd name="T63" fmla="*/ 178 h 251"/>
                <a:gd name="T64" fmla="*/ 200 w 200"/>
                <a:gd name="T65" fmla="*/ 216 h 251"/>
                <a:gd name="T66" fmla="*/ 187 w 200"/>
                <a:gd name="T67" fmla="*/ 225 h 251"/>
                <a:gd name="T68" fmla="*/ 171 w 200"/>
                <a:gd name="T69" fmla="*/ 234 h 251"/>
                <a:gd name="T70" fmla="*/ 153 w 200"/>
                <a:gd name="T71" fmla="*/ 243 h 251"/>
                <a:gd name="T72" fmla="*/ 130 w 200"/>
                <a:gd name="T73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251">
                  <a:moveTo>
                    <a:pt x="130" y="248"/>
                  </a:moveTo>
                  <a:cubicBezTo>
                    <a:pt x="114" y="251"/>
                    <a:pt x="100" y="250"/>
                    <a:pt x="86" y="247"/>
                  </a:cubicBezTo>
                  <a:cubicBezTo>
                    <a:pt x="72" y="244"/>
                    <a:pt x="59" y="238"/>
                    <a:pt x="48" y="230"/>
                  </a:cubicBezTo>
                  <a:cubicBezTo>
                    <a:pt x="37" y="221"/>
                    <a:pt x="28" y="209"/>
                    <a:pt x="20" y="195"/>
                  </a:cubicBezTo>
                  <a:cubicBezTo>
                    <a:pt x="12" y="180"/>
                    <a:pt x="7" y="163"/>
                    <a:pt x="3" y="143"/>
                  </a:cubicBezTo>
                  <a:cubicBezTo>
                    <a:pt x="0" y="123"/>
                    <a:pt x="0" y="105"/>
                    <a:pt x="2" y="90"/>
                  </a:cubicBezTo>
                  <a:cubicBezTo>
                    <a:pt x="5" y="74"/>
                    <a:pt x="10" y="60"/>
                    <a:pt x="18" y="47"/>
                  </a:cubicBezTo>
                  <a:cubicBezTo>
                    <a:pt x="26" y="35"/>
                    <a:pt x="36" y="25"/>
                    <a:pt x="48" y="18"/>
                  </a:cubicBezTo>
                  <a:cubicBezTo>
                    <a:pt x="60" y="10"/>
                    <a:pt x="74" y="5"/>
                    <a:pt x="90" y="2"/>
                  </a:cubicBezTo>
                  <a:cubicBezTo>
                    <a:pt x="98" y="1"/>
                    <a:pt x="106" y="0"/>
                    <a:pt x="113" y="0"/>
                  </a:cubicBezTo>
                  <a:cubicBezTo>
                    <a:pt x="120" y="0"/>
                    <a:pt x="127" y="1"/>
                    <a:pt x="133" y="1"/>
                  </a:cubicBezTo>
                  <a:cubicBezTo>
                    <a:pt x="138" y="2"/>
                    <a:pt x="144" y="3"/>
                    <a:pt x="150" y="5"/>
                  </a:cubicBezTo>
                  <a:cubicBezTo>
                    <a:pt x="155" y="6"/>
                    <a:pt x="161" y="8"/>
                    <a:pt x="167" y="10"/>
                  </a:cubicBezTo>
                  <a:lnTo>
                    <a:pt x="173" y="48"/>
                  </a:lnTo>
                  <a:lnTo>
                    <a:pt x="170" y="49"/>
                  </a:lnTo>
                  <a:cubicBezTo>
                    <a:pt x="167" y="47"/>
                    <a:pt x="163" y="44"/>
                    <a:pt x="158" y="41"/>
                  </a:cubicBezTo>
                  <a:cubicBezTo>
                    <a:pt x="153" y="38"/>
                    <a:pt x="147" y="36"/>
                    <a:pt x="140" y="33"/>
                  </a:cubicBezTo>
                  <a:cubicBezTo>
                    <a:pt x="134" y="31"/>
                    <a:pt x="127" y="29"/>
                    <a:pt x="119" y="28"/>
                  </a:cubicBezTo>
                  <a:cubicBezTo>
                    <a:pt x="112" y="27"/>
                    <a:pt x="103" y="28"/>
                    <a:pt x="94" y="29"/>
                  </a:cubicBezTo>
                  <a:cubicBezTo>
                    <a:pt x="84" y="31"/>
                    <a:pt x="75" y="34"/>
                    <a:pt x="66" y="40"/>
                  </a:cubicBezTo>
                  <a:cubicBezTo>
                    <a:pt x="58" y="46"/>
                    <a:pt x="51" y="53"/>
                    <a:pt x="46" y="62"/>
                  </a:cubicBezTo>
                  <a:cubicBezTo>
                    <a:pt x="40" y="71"/>
                    <a:pt x="37" y="82"/>
                    <a:pt x="35" y="95"/>
                  </a:cubicBezTo>
                  <a:cubicBezTo>
                    <a:pt x="33" y="108"/>
                    <a:pt x="34" y="122"/>
                    <a:pt x="36" y="137"/>
                  </a:cubicBezTo>
                  <a:cubicBezTo>
                    <a:pt x="39" y="154"/>
                    <a:pt x="43" y="167"/>
                    <a:pt x="49" y="178"/>
                  </a:cubicBezTo>
                  <a:cubicBezTo>
                    <a:pt x="55" y="190"/>
                    <a:pt x="62" y="199"/>
                    <a:pt x="70" y="206"/>
                  </a:cubicBezTo>
                  <a:cubicBezTo>
                    <a:pt x="78" y="212"/>
                    <a:pt x="87" y="217"/>
                    <a:pt x="96" y="220"/>
                  </a:cubicBezTo>
                  <a:cubicBezTo>
                    <a:pt x="106" y="222"/>
                    <a:pt x="115" y="222"/>
                    <a:pt x="125" y="221"/>
                  </a:cubicBezTo>
                  <a:cubicBezTo>
                    <a:pt x="135" y="219"/>
                    <a:pt x="143" y="217"/>
                    <a:pt x="150" y="213"/>
                  </a:cubicBezTo>
                  <a:cubicBezTo>
                    <a:pt x="158" y="210"/>
                    <a:pt x="164" y="206"/>
                    <a:pt x="170" y="202"/>
                  </a:cubicBezTo>
                  <a:cubicBezTo>
                    <a:pt x="175" y="197"/>
                    <a:pt x="179" y="193"/>
                    <a:pt x="183" y="189"/>
                  </a:cubicBezTo>
                  <a:cubicBezTo>
                    <a:pt x="187" y="185"/>
                    <a:pt x="190" y="181"/>
                    <a:pt x="192" y="178"/>
                  </a:cubicBezTo>
                  <a:lnTo>
                    <a:pt x="194" y="178"/>
                  </a:lnTo>
                  <a:lnTo>
                    <a:pt x="200" y="216"/>
                  </a:lnTo>
                  <a:cubicBezTo>
                    <a:pt x="195" y="219"/>
                    <a:pt x="191" y="222"/>
                    <a:pt x="187" y="225"/>
                  </a:cubicBezTo>
                  <a:cubicBezTo>
                    <a:pt x="182" y="228"/>
                    <a:pt x="177" y="231"/>
                    <a:pt x="171" y="234"/>
                  </a:cubicBezTo>
                  <a:cubicBezTo>
                    <a:pt x="164" y="238"/>
                    <a:pt x="158" y="240"/>
                    <a:pt x="153" y="243"/>
                  </a:cubicBezTo>
                  <a:cubicBezTo>
                    <a:pt x="147" y="245"/>
                    <a:pt x="139" y="247"/>
                    <a:pt x="130" y="248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4" name="Freeform 1102">
              <a:extLst>
                <a:ext uri="{FF2B5EF4-FFF2-40B4-BE49-F238E27FC236}">
                  <a16:creationId xmlns:a16="http://schemas.microsoft.com/office/drawing/2014/main" id="{E4217E54-465E-BE8F-0E92-CDF4BE3BA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801"/>
              <a:ext cx="27" cy="35"/>
            </a:xfrm>
            <a:custGeom>
              <a:avLst/>
              <a:gdLst>
                <a:gd name="T0" fmla="*/ 27 w 27"/>
                <a:gd name="T1" fmla="*/ 31 h 35"/>
                <a:gd name="T2" fmla="*/ 23 w 27"/>
                <a:gd name="T3" fmla="*/ 32 h 35"/>
                <a:gd name="T4" fmla="*/ 20 w 27"/>
                <a:gd name="T5" fmla="*/ 17 h 35"/>
                <a:gd name="T6" fmla="*/ 6 w 27"/>
                <a:gd name="T7" fmla="*/ 19 h 35"/>
                <a:gd name="T8" fmla="*/ 9 w 27"/>
                <a:gd name="T9" fmla="*/ 34 h 35"/>
                <a:gd name="T10" fmla="*/ 5 w 27"/>
                <a:gd name="T11" fmla="*/ 35 h 35"/>
                <a:gd name="T12" fmla="*/ 0 w 27"/>
                <a:gd name="T13" fmla="*/ 4 h 35"/>
                <a:gd name="T14" fmla="*/ 4 w 27"/>
                <a:gd name="T15" fmla="*/ 3 h 35"/>
                <a:gd name="T16" fmla="*/ 6 w 27"/>
                <a:gd name="T17" fmla="*/ 15 h 35"/>
                <a:gd name="T18" fmla="*/ 20 w 27"/>
                <a:gd name="T19" fmla="*/ 13 h 35"/>
                <a:gd name="T20" fmla="*/ 18 w 27"/>
                <a:gd name="T21" fmla="*/ 1 h 35"/>
                <a:gd name="T22" fmla="*/ 22 w 27"/>
                <a:gd name="T23" fmla="*/ 0 h 35"/>
                <a:gd name="T24" fmla="*/ 27 w 27"/>
                <a:gd name="T2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5">
                  <a:moveTo>
                    <a:pt x="27" y="31"/>
                  </a:moveTo>
                  <a:lnTo>
                    <a:pt x="23" y="32"/>
                  </a:lnTo>
                  <a:lnTo>
                    <a:pt x="20" y="17"/>
                  </a:lnTo>
                  <a:lnTo>
                    <a:pt x="6" y="19"/>
                  </a:lnTo>
                  <a:lnTo>
                    <a:pt x="9" y="34"/>
                  </a:lnTo>
                  <a:lnTo>
                    <a:pt x="5" y="35"/>
                  </a:lnTo>
                  <a:lnTo>
                    <a:pt x="0" y="4"/>
                  </a:lnTo>
                  <a:lnTo>
                    <a:pt x="4" y="3"/>
                  </a:lnTo>
                  <a:lnTo>
                    <a:pt x="6" y="15"/>
                  </a:lnTo>
                  <a:lnTo>
                    <a:pt x="20" y="13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5" name="Freeform 1103">
              <a:extLst>
                <a:ext uri="{FF2B5EF4-FFF2-40B4-BE49-F238E27FC236}">
                  <a16:creationId xmlns:a16="http://schemas.microsoft.com/office/drawing/2014/main" id="{79A2E61C-889C-7F05-4F95-5C2D29465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797"/>
              <a:ext cx="24" cy="34"/>
            </a:xfrm>
            <a:custGeom>
              <a:avLst/>
              <a:gdLst>
                <a:gd name="T0" fmla="*/ 5 w 24"/>
                <a:gd name="T1" fmla="*/ 34 h 34"/>
                <a:gd name="T2" fmla="*/ 0 w 24"/>
                <a:gd name="T3" fmla="*/ 3 h 34"/>
                <a:gd name="T4" fmla="*/ 19 w 24"/>
                <a:gd name="T5" fmla="*/ 0 h 34"/>
                <a:gd name="T6" fmla="*/ 20 w 24"/>
                <a:gd name="T7" fmla="*/ 4 h 34"/>
                <a:gd name="T8" fmla="*/ 5 w 24"/>
                <a:gd name="T9" fmla="*/ 6 h 34"/>
                <a:gd name="T10" fmla="*/ 6 w 24"/>
                <a:gd name="T11" fmla="*/ 15 h 34"/>
                <a:gd name="T12" fmla="*/ 20 w 24"/>
                <a:gd name="T13" fmla="*/ 12 h 34"/>
                <a:gd name="T14" fmla="*/ 21 w 24"/>
                <a:gd name="T15" fmla="*/ 16 h 34"/>
                <a:gd name="T16" fmla="*/ 7 w 24"/>
                <a:gd name="T17" fmla="*/ 18 h 34"/>
                <a:gd name="T18" fmla="*/ 9 w 24"/>
                <a:gd name="T19" fmla="*/ 30 h 34"/>
                <a:gd name="T20" fmla="*/ 24 w 24"/>
                <a:gd name="T21" fmla="*/ 27 h 34"/>
                <a:gd name="T22" fmla="*/ 24 w 24"/>
                <a:gd name="T23" fmla="*/ 31 h 34"/>
                <a:gd name="T24" fmla="*/ 5 w 24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4">
                  <a:moveTo>
                    <a:pt x="5" y="34"/>
                  </a:moveTo>
                  <a:lnTo>
                    <a:pt x="0" y="3"/>
                  </a:lnTo>
                  <a:lnTo>
                    <a:pt x="19" y="0"/>
                  </a:lnTo>
                  <a:lnTo>
                    <a:pt x="20" y="4"/>
                  </a:lnTo>
                  <a:lnTo>
                    <a:pt x="5" y="6"/>
                  </a:lnTo>
                  <a:lnTo>
                    <a:pt x="6" y="15"/>
                  </a:lnTo>
                  <a:lnTo>
                    <a:pt x="20" y="12"/>
                  </a:lnTo>
                  <a:lnTo>
                    <a:pt x="21" y="16"/>
                  </a:lnTo>
                  <a:lnTo>
                    <a:pt x="7" y="18"/>
                  </a:lnTo>
                  <a:lnTo>
                    <a:pt x="9" y="30"/>
                  </a:lnTo>
                  <a:lnTo>
                    <a:pt x="24" y="27"/>
                  </a:lnTo>
                  <a:lnTo>
                    <a:pt x="24" y="31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6" name="Freeform 1104">
              <a:extLst>
                <a:ext uri="{FF2B5EF4-FFF2-40B4-BE49-F238E27FC236}">
                  <a16:creationId xmlns:a16="http://schemas.microsoft.com/office/drawing/2014/main" id="{5C940B92-DF4F-57F1-D8C4-DF722EE36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798"/>
              <a:ext cx="12" cy="13"/>
            </a:xfrm>
            <a:custGeom>
              <a:avLst/>
              <a:gdLst>
                <a:gd name="T0" fmla="*/ 91 w 92"/>
                <a:gd name="T1" fmla="*/ 33 h 97"/>
                <a:gd name="T2" fmla="*/ 84 w 92"/>
                <a:gd name="T3" fmla="*/ 16 h 97"/>
                <a:gd name="T4" fmla="*/ 71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8 h 97"/>
                <a:gd name="T12" fmla="*/ 15 w 92"/>
                <a:gd name="T13" fmla="*/ 97 h 97"/>
                <a:gd name="T14" fmla="*/ 43 w 92"/>
                <a:gd name="T15" fmla="*/ 93 h 97"/>
                <a:gd name="T16" fmla="*/ 67 w 92"/>
                <a:gd name="T17" fmla="*/ 86 h 97"/>
                <a:gd name="T18" fmla="*/ 84 w 92"/>
                <a:gd name="T19" fmla="*/ 73 h 97"/>
                <a:gd name="T20" fmla="*/ 91 w 92"/>
                <a:gd name="T21" fmla="*/ 56 h 97"/>
                <a:gd name="T22" fmla="*/ 91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1" y="33"/>
                  </a:moveTo>
                  <a:cubicBezTo>
                    <a:pt x="90" y="27"/>
                    <a:pt x="87" y="21"/>
                    <a:pt x="84" y="16"/>
                  </a:cubicBezTo>
                  <a:cubicBezTo>
                    <a:pt x="81" y="11"/>
                    <a:pt x="76" y="7"/>
                    <a:pt x="71" y="4"/>
                  </a:cubicBezTo>
                  <a:cubicBezTo>
                    <a:pt x="66" y="2"/>
                    <a:pt x="60" y="1"/>
                    <a:pt x="54" y="1"/>
                  </a:cubicBezTo>
                  <a:cubicBezTo>
                    <a:pt x="48" y="0"/>
                    <a:pt x="40" y="1"/>
                    <a:pt x="31" y="2"/>
                  </a:cubicBezTo>
                  <a:lnTo>
                    <a:pt x="0" y="8"/>
                  </a:lnTo>
                  <a:lnTo>
                    <a:pt x="15" y="97"/>
                  </a:lnTo>
                  <a:lnTo>
                    <a:pt x="43" y="93"/>
                  </a:lnTo>
                  <a:cubicBezTo>
                    <a:pt x="52" y="91"/>
                    <a:pt x="60" y="89"/>
                    <a:pt x="67" y="86"/>
                  </a:cubicBezTo>
                  <a:cubicBezTo>
                    <a:pt x="74" y="83"/>
                    <a:pt x="79" y="79"/>
                    <a:pt x="84" y="73"/>
                  </a:cubicBezTo>
                  <a:cubicBezTo>
                    <a:pt x="87" y="68"/>
                    <a:pt x="90" y="62"/>
                    <a:pt x="91" y="56"/>
                  </a:cubicBezTo>
                  <a:cubicBezTo>
                    <a:pt x="92" y="49"/>
                    <a:pt x="92" y="42"/>
                    <a:pt x="91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7" name="Freeform 1105">
              <a:extLst>
                <a:ext uri="{FF2B5EF4-FFF2-40B4-BE49-F238E27FC236}">
                  <a16:creationId xmlns:a16="http://schemas.microsoft.com/office/drawing/2014/main" id="{43E6F4B5-6665-F496-E358-36939CD08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794"/>
              <a:ext cx="12" cy="12"/>
            </a:xfrm>
            <a:custGeom>
              <a:avLst/>
              <a:gdLst>
                <a:gd name="T0" fmla="*/ 90 w 92"/>
                <a:gd name="T1" fmla="*/ 33 h 97"/>
                <a:gd name="T2" fmla="*/ 84 w 92"/>
                <a:gd name="T3" fmla="*/ 16 h 97"/>
                <a:gd name="T4" fmla="*/ 70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7 h 97"/>
                <a:gd name="T12" fmla="*/ 15 w 92"/>
                <a:gd name="T13" fmla="*/ 97 h 97"/>
                <a:gd name="T14" fmla="*/ 42 w 92"/>
                <a:gd name="T15" fmla="*/ 92 h 97"/>
                <a:gd name="T16" fmla="*/ 66 w 92"/>
                <a:gd name="T17" fmla="*/ 86 h 97"/>
                <a:gd name="T18" fmla="*/ 83 w 92"/>
                <a:gd name="T19" fmla="*/ 73 h 97"/>
                <a:gd name="T20" fmla="*/ 91 w 92"/>
                <a:gd name="T21" fmla="*/ 56 h 97"/>
                <a:gd name="T22" fmla="*/ 90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0" y="33"/>
                  </a:moveTo>
                  <a:cubicBezTo>
                    <a:pt x="89" y="26"/>
                    <a:pt x="87" y="21"/>
                    <a:pt x="84" y="16"/>
                  </a:cubicBezTo>
                  <a:cubicBezTo>
                    <a:pt x="80" y="11"/>
                    <a:pt x="76" y="7"/>
                    <a:pt x="70" y="4"/>
                  </a:cubicBezTo>
                  <a:cubicBezTo>
                    <a:pt x="65" y="2"/>
                    <a:pt x="60" y="1"/>
                    <a:pt x="54" y="1"/>
                  </a:cubicBezTo>
                  <a:cubicBezTo>
                    <a:pt x="47" y="0"/>
                    <a:pt x="40" y="1"/>
                    <a:pt x="31" y="2"/>
                  </a:cubicBezTo>
                  <a:lnTo>
                    <a:pt x="0" y="7"/>
                  </a:lnTo>
                  <a:lnTo>
                    <a:pt x="15" y="97"/>
                  </a:lnTo>
                  <a:lnTo>
                    <a:pt x="42" y="92"/>
                  </a:lnTo>
                  <a:cubicBezTo>
                    <a:pt x="51" y="91"/>
                    <a:pt x="59" y="89"/>
                    <a:pt x="66" y="86"/>
                  </a:cubicBezTo>
                  <a:cubicBezTo>
                    <a:pt x="73" y="83"/>
                    <a:pt x="79" y="79"/>
                    <a:pt x="83" y="73"/>
                  </a:cubicBezTo>
                  <a:cubicBezTo>
                    <a:pt x="87" y="68"/>
                    <a:pt x="89" y="62"/>
                    <a:pt x="91" y="56"/>
                  </a:cubicBezTo>
                  <a:cubicBezTo>
                    <a:pt x="92" y="49"/>
                    <a:pt x="92" y="42"/>
                    <a:pt x="90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8" name="Freeform 1106">
              <a:extLst>
                <a:ext uri="{FF2B5EF4-FFF2-40B4-BE49-F238E27FC236}">
                  <a16:creationId xmlns:a16="http://schemas.microsoft.com/office/drawing/2014/main" id="{5FEF02CE-7556-C3AC-DFF7-12432D9A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233"/>
              <a:ext cx="391" cy="1293"/>
            </a:xfrm>
            <a:custGeom>
              <a:avLst/>
              <a:gdLst>
                <a:gd name="T0" fmla="*/ 101 w 3020"/>
                <a:gd name="T1" fmla="*/ 9984 h 9984"/>
                <a:gd name="T2" fmla="*/ 0 w 3020"/>
                <a:gd name="T3" fmla="*/ 9983 h 9984"/>
                <a:gd name="T4" fmla="*/ 419 w 3020"/>
                <a:gd name="T5" fmla="*/ 9932 h 9984"/>
                <a:gd name="T6" fmla="*/ 1482 w 3020"/>
                <a:gd name="T7" fmla="*/ 9659 h 9984"/>
                <a:gd name="T8" fmla="*/ 2600 w 3020"/>
                <a:gd name="T9" fmla="*/ 9134 h 9984"/>
                <a:gd name="T10" fmla="*/ 1731 w 3020"/>
                <a:gd name="T11" fmla="*/ 3818 h 9984"/>
                <a:gd name="T12" fmla="*/ 818 w 3020"/>
                <a:gd name="T13" fmla="*/ 2355 h 9984"/>
                <a:gd name="T14" fmla="*/ 711 w 3020"/>
                <a:gd name="T15" fmla="*/ 927 h 9984"/>
                <a:gd name="T16" fmla="*/ 711 w 3020"/>
                <a:gd name="T17" fmla="*/ 926 h 9984"/>
                <a:gd name="T18" fmla="*/ 711 w 3020"/>
                <a:gd name="T19" fmla="*/ 926 h 9984"/>
                <a:gd name="T20" fmla="*/ 629 w 3020"/>
                <a:gd name="T21" fmla="*/ 912 h 9984"/>
                <a:gd name="T22" fmla="*/ 151 w 3020"/>
                <a:gd name="T23" fmla="*/ 954 h 9984"/>
                <a:gd name="T24" fmla="*/ 132 w 3020"/>
                <a:gd name="T25" fmla="*/ 233 h 9984"/>
                <a:gd name="T26" fmla="*/ 846 w 3020"/>
                <a:gd name="T27" fmla="*/ 0 h 9984"/>
                <a:gd name="T28" fmla="*/ 958 w 3020"/>
                <a:gd name="T29" fmla="*/ 2323 h 9984"/>
                <a:gd name="T30" fmla="*/ 1989 w 3020"/>
                <a:gd name="T31" fmla="*/ 3806 h 9984"/>
                <a:gd name="T32" fmla="*/ 2879 w 3020"/>
                <a:gd name="T33" fmla="*/ 9250 h 9984"/>
                <a:gd name="T34" fmla="*/ 1137 w 3020"/>
                <a:gd name="T35" fmla="*/ 9904 h 9984"/>
                <a:gd name="T36" fmla="*/ 101 w 3020"/>
                <a:gd name="T37" fmla="*/ 9984 h 9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20" h="9984">
                  <a:moveTo>
                    <a:pt x="101" y="9984"/>
                  </a:moveTo>
                  <a:cubicBezTo>
                    <a:pt x="67" y="9984"/>
                    <a:pt x="33" y="9984"/>
                    <a:pt x="0" y="9983"/>
                  </a:cubicBezTo>
                  <a:cubicBezTo>
                    <a:pt x="156" y="9969"/>
                    <a:pt x="301" y="9951"/>
                    <a:pt x="419" y="9932"/>
                  </a:cubicBezTo>
                  <a:cubicBezTo>
                    <a:pt x="708" y="9884"/>
                    <a:pt x="1126" y="9783"/>
                    <a:pt x="1482" y="9659"/>
                  </a:cubicBezTo>
                  <a:cubicBezTo>
                    <a:pt x="1953" y="9541"/>
                    <a:pt x="2515" y="9335"/>
                    <a:pt x="2600" y="9134"/>
                  </a:cubicBezTo>
                  <a:cubicBezTo>
                    <a:pt x="2716" y="8860"/>
                    <a:pt x="1898" y="4534"/>
                    <a:pt x="1731" y="3818"/>
                  </a:cubicBezTo>
                  <a:cubicBezTo>
                    <a:pt x="1564" y="3102"/>
                    <a:pt x="893" y="2632"/>
                    <a:pt x="818" y="2355"/>
                  </a:cubicBezTo>
                  <a:cubicBezTo>
                    <a:pt x="778" y="2207"/>
                    <a:pt x="738" y="1526"/>
                    <a:pt x="711" y="927"/>
                  </a:cubicBezTo>
                  <a:lnTo>
                    <a:pt x="711" y="926"/>
                  </a:lnTo>
                  <a:lnTo>
                    <a:pt x="711" y="926"/>
                  </a:lnTo>
                  <a:cubicBezTo>
                    <a:pt x="709" y="916"/>
                    <a:pt x="680" y="912"/>
                    <a:pt x="629" y="912"/>
                  </a:cubicBezTo>
                  <a:cubicBezTo>
                    <a:pt x="534" y="912"/>
                    <a:pt x="364" y="927"/>
                    <a:pt x="151" y="954"/>
                  </a:cubicBezTo>
                  <a:cubicBezTo>
                    <a:pt x="142" y="686"/>
                    <a:pt x="136" y="428"/>
                    <a:pt x="132" y="233"/>
                  </a:cubicBezTo>
                  <a:cubicBezTo>
                    <a:pt x="525" y="151"/>
                    <a:pt x="734" y="73"/>
                    <a:pt x="846" y="0"/>
                  </a:cubicBezTo>
                  <a:cubicBezTo>
                    <a:pt x="855" y="493"/>
                    <a:pt x="890" y="2084"/>
                    <a:pt x="958" y="2323"/>
                  </a:cubicBezTo>
                  <a:cubicBezTo>
                    <a:pt x="1040" y="2606"/>
                    <a:pt x="1810" y="3074"/>
                    <a:pt x="1989" y="3806"/>
                  </a:cubicBezTo>
                  <a:cubicBezTo>
                    <a:pt x="2167" y="4537"/>
                    <a:pt x="3020" y="8965"/>
                    <a:pt x="2879" y="9250"/>
                  </a:cubicBezTo>
                  <a:cubicBezTo>
                    <a:pt x="2746" y="9517"/>
                    <a:pt x="1697" y="9811"/>
                    <a:pt x="1137" y="9904"/>
                  </a:cubicBezTo>
                  <a:cubicBezTo>
                    <a:pt x="870" y="9948"/>
                    <a:pt x="467" y="9984"/>
                    <a:pt x="101" y="9984"/>
                  </a:cubicBezTo>
                  <a:close/>
                </a:path>
              </a:pathLst>
            </a:custGeom>
            <a:solidFill>
              <a:srgbClr val="B4B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9" name="Freeform 1107">
              <a:extLst>
                <a:ext uri="{FF2B5EF4-FFF2-40B4-BE49-F238E27FC236}">
                  <a16:creationId xmlns:a16="http://schemas.microsoft.com/office/drawing/2014/main" id="{7D152903-4D57-3001-D5F8-18910602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3"/>
              <a:ext cx="332" cy="1131"/>
            </a:xfrm>
            <a:custGeom>
              <a:avLst/>
              <a:gdLst>
                <a:gd name="T0" fmla="*/ 1327 w 2561"/>
                <a:gd name="T1" fmla="*/ 8732 h 8732"/>
                <a:gd name="T2" fmla="*/ 2006 w 2561"/>
                <a:gd name="T3" fmla="*/ 8351 h 8732"/>
                <a:gd name="T4" fmla="*/ 2022 w 2561"/>
                <a:gd name="T5" fmla="*/ 8219 h 8732"/>
                <a:gd name="T6" fmla="*/ 2182 w 2561"/>
                <a:gd name="T7" fmla="*/ 7969 h 8732"/>
                <a:gd name="T8" fmla="*/ 2201 w 2561"/>
                <a:gd name="T9" fmla="*/ 7786 h 8732"/>
                <a:gd name="T10" fmla="*/ 2084 w 2561"/>
                <a:gd name="T11" fmla="*/ 7654 h 8732"/>
                <a:gd name="T12" fmla="*/ 2043 w 2561"/>
                <a:gd name="T13" fmla="*/ 7649 h 8732"/>
                <a:gd name="T14" fmla="*/ 1975 w 2561"/>
                <a:gd name="T15" fmla="*/ 7658 h 8732"/>
                <a:gd name="T16" fmla="*/ 1963 w 2561"/>
                <a:gd name="T17" fmla="*/ 7567 h 8732"/>
                <a:gd name="T18" fmla="*/ 2223 w 2561"/>
                <a:gd name="T19" fmla="*/ 7426 h 8732"/>
                <a:gd name="T20" fmla="*/ 2265 w 2561"/>
                <a:gd name="T21" fmla="*/ 7100 h 8732"/>
                <a:gd name="T22" fmla="*/ 2128 w 2561"/>
                <a:gd name="T23" fmla="*/ 6899 h 8732"/>
                <a:gd name="T24" fmla="*/ 2039 w 2561"/>
                <a:gd name="T25" fmla="*/ 6870 h 8732"/>
                <a:gd name="T26" fmla="*/ 1821 w 2561"/>
                <a:gd name="T27" fmla="*/ 6618 h 8732"/>
                <a:gd name="T28" fmla="*/ 1116 w 2561"/>
                <a:gd name="T29" fmla="*/ 2906 h 8732"/>
                <a:gd name="T30" fmla="*/ 86 w 2561"/>
                <a:gd name="T31" fmla="*/ 1424 h 8732"/>
                <a:gd name="T32" fmla="*/ 0 w 2561"/>
                <a:gd name="T33" fmla="*/ 153 h 8732"/>
                <a:gd name="T34" fmla="*/ 556 w 2561"/>
                <a:gd name="T35" fmla="*/ 0 h 8732"/>
                <a:gd name="T36" fmla="*/ 663 w 2561"/>
                <a:gd name="T37" fmla="*/ 1428 h 8732"/>
                <a:gd name="T38" fmla="*/ 1576 w 2561"/>
                <a:gd name="T39" fmla="*/ 2891 h 8732"/>
                <a:gd name="T40" fmla="*/ 2445 w 2561"/>
                <a:gd name="T41" fmla="*/ 8207 h 8732"/>
                <a:gd name="T42" fmla="*/ 1327 w 2561"/>
                <a:gd name="T43" fmla="*/ 8732 h 8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61" h="8732">
                  <a:moveTo>
                    <a:pt x="1327" y="8732"/>
                  </a:moveTo>
                  <a:cubicBezTo>
                    <a:pt x="1662" y="8616"/>
                    <a:pt x="1942" y="8480"/>
                    <a:pt x="2006" y="8351"/>
                  </a:cubicBezTo>
                  <a:cubicBezTo>
                    <a:pt x="2017" y="8329"/>
                    <a:pt x="2022" y="8284"/>
                    <a:pt x="2022" y="8219"/>
                  </a:cubicBezTo>
                  <a:cubicBezTo>
                    <a:pt x="2093" y="8149"/>
                    <a:pt x="2149" y="8063"/>
                    <a:pt x="2182" y="7969"/>
                  </a:cubicBezTo>
                  <a:cubicBezTo>
                    <a:pt x="2202" y="7911"/>
                    <a:pt x="2214" y="7847"/>
                    <a:pt x="2201" y="7786"/>
                  </a:cubicBezTo>
                  <a:cubicBezTo>
                    <a:pt x="2187" y="7726"/>
                    <a:pt x="2144" y="7669"/>
                    <a:pt x="2084" y="7654"/>
                  </a:cubicBezTo>
                  <a:cubicBezTo>
                    <a:pt x="2070" y="7650"/>
                    <a:pt x="2057" y="7649"/>
                    <a:pt x="2043" y="7649"/>
                  </a:cubicBezTo>
                  <a:cubicBezTo>
                    <a:pt x="2021" y="7649"/>
                    <a:pt x="1998" y="7653"/>
                    <a:pt x="1975" y="7658"/>
                  </a:cubicBezTo>
                  <a:cubicBezTo>
                    <a:pt x="1971" y="7628"/>
                    <a:pt x="1967" y="7598"/>
                    <a:pt x="1963" y="7567"/>
                  </a:cubicBezTo>
                  <a:cubicBezTo>
                    <a:pt x="2063" y="7551"/>
                    <a:pt x="2164" y="7508"/>
                    <a:pt x="2223" y="7426"/>
                  </a:cubicBezTo>
                  <a:cubicBezTo>
                    <a:pt x="2289" y="7334"/>
                    <a:pt x="2292" y="7210"/>
                    <a:pt x="2265" y="7100"/>
                  </a:cubicBezTo>
                  <a:cubicBezTo>
                    <a:pt x="2246" y="7018"/>
                    <a:pt x="2205" y="6932"/>
                    <a:pt x="2128" y="6899"/>
                  </a:cubicBezTo>
                  <a:cubicBezTo>
                    <a:pt x="2099" y="6886"/>
                    <a:pt x="2069" y="6878"/>
                    <a:pt x="2039" y="6870"/>
                  </a:cubicBezTo>
                  <a:cubicBezTo>
                    <a:pt x="1996" y="6766"/>
                    <a:pt x="1918" y="6677"/>
                    <a:pt x="1821" y="6618"/>
                  </a:cubicBezTo>
                  <a:cubicBezTo>
                    <a:pt x="1589" y="5197"/>
                    <a:pt x="1226" y="3355"/>
                    <a:pt x="1116" y="2906"/>
                  </a:cubicBezTo>
                  <a:cubicBezTo>
                    <a:pt x="938" y="2174"/>
                    <a:pt x="168" y="1707"/>
                    <a:pt x="86" y="1424"/>
                  </a:cubicBezTo>
                  <a:cubicBezTo>
                    <a:pt x="47" y="1288"/>
                    <a:pt x="19" y="713"/>
                    <a:pt x="0" y="153"/>
                  </a:cubicBezTo>
                  <a:cubicBezTo>
                    <a:pt x="329" y="88"/>
                    <a:pt x="554" y="27"/>
                    <a:pt x="556" y="0"/>
                  </a:cubicBezTo>
                  <a:cubicBezTo>
                    <a:pt x="583" y="599"/>
                    <a:pt x="623" y="1279"/>
                    <a:pt x="663" y="1428"/>
                  </a:cubicBezTo>
                  <a:cubicBezTo>
                    <a:pt x="739" y="1705"/>
                    <a:pt x="1409" y="2175"/>
                    <a:pt x="1576" y="2891"/>
                  </a:cubicBezTo>
                  <a:cubicBezTo>
                    <a:pt x="1743" y="3606"/>
                    <a:pt x="2561" y="7932"/>
                    <a:pt x="2445" y="8207"/>
                  </a:cubicBezTo>
                  <a:cubicBezTo>
                    <a:pt x="2360" y="8408"/>
                    <a:pt x="1798" y="8613"/>
                    <a:pt x="1327" y="8732"/>
                  </a:cubicBezTo>
                </a:path>
              </a:pathLst>
            </a:custGeom>
            <a:solidFill>
              <a:srgbClr val="A64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0" name="Freeform 1108">
              <a:extLst>
                <a:ext uri="{FF2B5EF4-FFF2-40B4-BE49-F238E27FC236}">
                  <a16:creationId xmlns:a16="http://schemas.microsoft.com/office/drawing/2014/main" id="{3372A597-CF78-710E-94DF-24F2CDBD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1"/>
              <a:ext cx="72" cy="22"/>
            </a:xfrm>
            <a:custGeom>
              <a:avLst/>
              <a:gdLst>
                <a:gd name="T0" fmla="*/ 4 w 560"/>
                <a:gd name="T1" fmla="*/ 168 h 168"/>
                <a:gd name="T2" fmla="*/ 0 w 560"/>
                <a:gd name="T3" fmla="*/ 42 h 168"/>
                <a:gd name="T4" fmla="*/ 478 w 560"/>
                <a:gd name="T5" fmla="*/ 0 h 168"/>
                <a:gd name="T6" fmla="*/ 560 w 560"/>
                <a:gd name="T7" fmla="*/ 14 h 168"/>
                <a:gd name="T8" fmla="*/ 560 w 560"/>
                <a:gd name="T9" fmla="*/ 14 h 168"/>
                <a:gd name="T10" fmla="*/ 560 w 560"/>
                <a:gd name="T11" fmla="*/ 14 h 168"/>
                <a:gd name="T12" fmla="*/ 560 w 560"/>
                <a:gd name="T13" fmla="*/ 15 h 168"/>
                <a:gd name="T14" fmla="*/ 4 w 560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0" h="168">
                  <a:moveTo>
                    <a:pt x="4" y="168"/>
                  </a:moveTo>
                  <a:cubicBezTo>
                    <a:pt x="2" y="126"/>
                    <a:pt x="1" y="84"/>
                    <a:pt x="0" y="42"/>
                  </a:cubicBezTo>
                  <a:cubicBezTo>
                    <a:pt x="213" y="15"/>
                    <a:pt x="383" y="0"/>
                    <a:pt x="478" y="0"/>
                  </a:cubicBezTo>
                  <a:cubicBezTo>
                    <a:pt x="529" y="0"/>
                    <a:pt x="558" y="4"/>
                    <a:pt x="560" y="14"/>
                  </a:cubicBezTo>
                  <a:lnTo>
                    <a:pt x="560" y="14"/>
                  </a:lnTo>
                  <a:lnTo>
                    <a:pt x="560" y="14"/>
                  </a:lnTo>
                  <a:lnTo>
                    <a:pt x="560" y="15"/>
                  </a:lnTo>
                  <a:cubicBezTo>
                    <a:pt x="558" y="43"/>
                    <a:pt x="332" y="103"/>
                    <a:pt x="4" y="168"/>
                  </a:cubicBezTo>
                </a:path>
              </a:pathLst>
            </a:custGeom>
            <a:solidFill>
              <a:srgbClr val="C95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1" name="Freeform 1109">
              <a:extLst>
                <a:ext uri="{FF2B5EF4-FFF2-40B4-BE49-F238E27FC236}">
                  <a16:creationId xmlns:a16="http://schemas.microsoft.com/office/drawing/2014/main" id="{343F9FD2-114C-07DF-C330-242A4FAE9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211"/>
              <a:ext cx="28" cy="32"/>
            </a:xfrm>
            <a:custGeom>
              <a:avLst/>
              <a:gdLst>
                <a:gd name="T0" fmla="*/ 218 w 218"/>
                <a:gd name="T1" fmla="*/ 252 h 252"/>
                <a:gd name="T2" fmla="*/ 90 w 218"/>
                <a:gd name="T3" fmla="*/ 211 h 252"/>
                <a:gd name="T4" fmla="*/ 30 w 218"/>
                <a:gd name="T5" fmla="*/ 183 h 252"/>
                <a:gd name="T6" fmla="*/ 0 w 218"/>
                <a:gd name="T7" fmla="*/ 0 h 252"/>
                <a:gd name="T8" fmla="*/ 218 w 218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52">
                  <a:moveTo>
                    <a:pt x="218" y="252"/>
                  </a:moveTo>
                  <a:cubicBezTo>
                    <a:pt x="174" y="241"/>
                    <a:pt x="130" y="231"/>
                    <a:pt x="90" y="211"/>
                  </a:cubicBezTo>
                  <a:cubicBezTo>
                    <a:pt x="68" y="201"/>
                    <a:pt x="49" y="191"/>
                    <a:pt x="30" y="183"/>
                  </a:cubicBezTo>
                  <a:cubicBezTo>
                    <a:pt x="20" y="123"/>
                    <a:pt x="10" y="62"/>
                    <a:pt x="0" y="0"/>
                  </a:cubicBezTo>
                  <a:cubicBezTo>
                    <a:pt x="97" y="59"/>
                    <a:pt x="175" y="148"/>
                    <a:pt x="218" y="252"/>
                  </a:cubicBezTo>
                </a:path>
              </a:pathLst>
            </a:custGeom>
            <a:solidFill>
              <a:srgbClr val="7B4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2" name="Freeform 1110">
              <a:extLst>
                <a:ext uri="{FF2B5EF4-FFF2-40B4-BE49-F238E27FC236}">
                  <a16:creationId xmlns:a16="http://schemas.microsoft.com/office/drawing/2014/main" id="{68598198-77C2-24ED-A9F6-B4434130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344"/>
              <a:ext cx="31" cy="74"/>
            </a:xfrm>
            <a:custGeom>
              <a:avLst/>
              <a:gdLst>
                <a:gd name="T0" fmla="*/ 48 w 240"/>
                <a:gd name="T1" fmla="*/ 570 h 570"/>
                <a:gd name="T2" fmla="*/ 0 w 240"/>
                <a:gd name="T3" fmla="*/ 9 h 570"/>
                <a:gd name="T4" fmla="*/ 69 w 240"/>
                <a:gd name="T5" fmla="*/ 0 h 570"/>
                <a:gd name="T6" fmla="*/ 110 w 240"/>
                <a:gd name="T7" fmla="*/ 5 h 570"/>
                <a:gd name="T8" fmla="*/ 227 w 240"/>
                <a:gd name="T9" fmla="*/ 138 h 570"/>
                <a:gd name="T10" fmla="*/ 207 w 240"/>
                <a:gd name="T11" fmla="*/ 320 h 570"/>
                <a:gd name="T12" fmla="*/ 48 w 240"/>
                <a:gd name="T13" fmla="*/ 5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570">
                  <a:moveTo>
                    <a:pt x="48" y="570"/>
                  </a:moveTo>
                  <a:cubicBezTo>
                    <a:pt x="48" y="447"/>
                    <a:pt x="31" y="252"/>
                    <a:pt x="0" y="9"/>
                  </a:cubicBezTo>
                  <a:cubicBezTo>
                    <a:pt x="23" y="4"/>
                    <a:pt x="46" y="0"/>
                    <a:pt x="69" y="0"/>
                  </a:cubicBezTo>
                  <a:cubicBezTo>
                    <a:pt x="83" y="0"/>
                    <a:pt x="96" y="2"/>
                    <a:pt x="110" y="5"/>
                  </a:cubicBezTo>
                  <a:cubicBezTo>
                    <a:pt x="170" y="21"/>
                    <a:pt x="213" y="77"/>
                    <a:pt x="227" y="138"/>
                  </a:cubicBezTo>
                  <a:cubicBezTo>
                    <a:pt x="240" y="198"/>
                    <a:pt x="228" y="262"/>
                    <a:pt x="207" y="320"/>
                  </a:cubicBezTo>
                  <a:cubicBezTo>
                    <a:pt x="175" y="414"/>
                    <a:pt x="119" y="500"/>
                    <a:pt x="48" y="570"/>
                  </a:cubicBezTo>
                  <a:close/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3" name="Freeform 1111">
              <a:extLst>
                <a:ext uri="{FF2B5EF4-FFF2-40B4-BE49-F238E27FC236}">
                  <a16:creationId xmlns:a16="http://schemas.microsoft.com/office/drawing/2014/main" id="{CD20ED2F-48B0-7335-C737-38927551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234"/>
              <a:ext cx="57" cy="99"/>
            </a:xfrm>
            <a:custGeom>
              <a:avLst/>
              <a:gdLst>
                <a:gd name="T0" fmla="*/ 112 w 440"/>
                <a:gd name="T1" fmla="*/ 765 h 765"/>
                <a:gd name="T2" fmla="*/ 0 w 440"/>
                <a:gd name="T3" fmla="*/ 0 h 765"/>
                <a:gd name="T4" fmla="*/ 60 w 440"/>
                <a:gd name="T5" fmla="*/ 27 h 765"/>
                <a:gd name="T6" fmla="*/ 188 w 440"/>
                <a:gd name="T7" fmla="*/ 68 h 765"/>
                <a:gd name="T8" fmla="*/ 277 w 440"/>
                <a:gd name="T9" fmla="*/ 97 h 765"/>
                <a:gd name="T10" fmla="*/ 414 w 440"/>
                <a:gd name="T11" fmla="*/ 298 h 765"/>
                <a:gd name="T12" fmla="*/ 371 w 440"/>
                <a:gd name="T13" fmla="*/ 624 h 765"/>
                <a:gd name="T14" fmla="*/ 112 w 440"/>
                <a:gd name="T15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0" h="765">
                  <a:moveTo>
                    <a:pt x="112" y="765"/>
                  </a:moveTo>
                  <a:cubicBezTo>
                    <a:pt x="83" y="541"/>
                    <a:pt x="44" y="281"/>
                    <a:pt x="0" y="0"/>
                  </a:cubicBezTo>
                  <a:cubicBezTo>
                    <a:pt x="19" y="7"/>
                    <a:pt x="38" y="17"/>
                    <a:pt x="60" y="27"/>
                  </a:cubicBezTo>
                  <a:cubicBezTo>
                    <a:pt x="100" y="47"/>
                    <a:pt x="144" y="57"/>
                    <a:pt x="188" y="68"/>
                  </a:cubicBezTo>
                  <a:cubicBezTo>
                    <a:pt x="218" y="76"/>
                    <a:pt x="248" y="84"/>
                    <a:pt x="277" y="97"/>
                  </a:cubicBezTo>
                  <a:cubicBezTo>
                    <a:pt x="354" y="130"/>
                    <a:pt x="395" y="216"/>
                    <a:pt x="414" y="298"/>
                  </a:cubicBezTo>
                  <a:cubicBezTo>
                    <a:pt x="440" y="408"/>
                    <a:pt x="438" y="532"/>
                    <a:pt x="371" y="624"/>
                  </a:cubicBezTo>
                  <a:cubicBezTo>
                    <a:pt x="312" y="706"/>
                    <a:pt x="212" y="749"/>
                    <a:pt x="112" y="765"/>
                  </a:cubicBezTo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4" name="Freeform 1112">
              <a:extLst>
                <a:ext uri="{FF2B5EF4-FFF2-40B4-BE49-F238E27FC236}">
                  <a16:creationId xmlns:a16="http://schemas.microsoft.com/office/drawing/2014/main" id="{890F32C1-D240-BA00-8B22-07B219D8D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182"/>
              <a:ext cx="383" cy="132"/>
            </a:xfrm>
            <a:custGeom>
              <a:avLst/>
              <a:gdLst>
                <a:gd name="T0" fmla="*/ 89 w 2955"/>
                <a:gd name="T1" fmla="*/ 437 h 1019"/>
                <a:gd name="T2" fmla="*/ 33 w 2955"/>
                <a:gd name="T3" fmla="*/ 633 h 1019"/>
                <a:gd name="T4" fmla="*/ 1570 w 2955"/>
                <a:gd name="T5" fmla="*/ 725 h 1019"/>
                <a:gd name="T6" fmla="*/ 2928 w 2955"/>
                <a:gd name="T7" fmla="*/ 225 h 1019"/>
                <a:gd name="T8" fmla="*/ 2763 w 2955"/>
                <a:gd name="T9" fmla="*/ 0 h 1019"/>
                <a:gd name="T10" fmla="*/ 89 w 2955"/>
                <a:gd name="T11" fmla="*/ 437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55" h="1019">
                  <a:moveTo>
                    <a:pt x="89" y="437"/>
                  </a:moveTo>
                  <a:cubicBezTo>
                    <a:pt x="89" y="437"/>
                    <a:pt x="0" y="501"/>
                    <a:pt x="33" y="633"/>
                  </a:cubicBezTo>
                  <a:cubicBezTo>
                    <a:pt x="130" y="1019"/>
                    <a:pt x="1117" y="797"/>
                    <a:pt x="1570" y="725"/>
                  </a:cubicBezTo>
                  <a:cubicBezTo>
                    <a:pt x="2767" y="535"/>
                    <a:pt x="2906" y="369"/>
                    <a:pt x="2928" y="225"/>
                  </a:cubicBezTo>
                  <a:cubicBezTo>
                    <a:pt x="2955" y="50"/>
                    <a:pt x="2763" y="0"/>
                    <a:pt x="2763" y="0"/>
                  </a:cubicBezTo>
                  <a:lnTo>
                    <a:pt x="89" y="437"/>
                  </a:lnTo>
                </a:path>
              </a:pathLst>
            </a:custGeom>
            <a:solidFill>
              <a:srgbClr val="2E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5" name="Freeform 1113">
              <a:extLst>
                <a:ext uri="{FF2B5EF4-FFF2-40B4-BE49-F238E27FC236}">
                  <a16:creationId xmlns:a16="http://schemas.microsoft.com/office/drawing/2014/main" id="{A27D82C9-5605-F2D2-A5BB-B3A4F3CF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165"/>
              <a:ext cx="389" cy="103"/>
            </a:xfrm>
            <a:custGeom>
              <a:avLst/>
              <a:gdLst>
                <a:gd name="T0" fmla="*/ 1460 w 3005"/>
                <a:gd name="T1" fmla="*/ 136 h 795"/>
                <a:gd name="T2" fmla="*/ 14 w 3005"/>
                <a:gd name="T3" fmla="*/ 616 h 795"/>
                <a:gd name="T4" fmla="*/ 1568 w 3005"/>
                <a:gd name="T5" fmla="*/ 567 h 795"/>
                <a:gd name="T6" fmla="*/ 2784 w 3005"/>
                <a:gd name="T7" fmla="*/ 162 h 795"/>
                <a:gd name="T8" fmla="*/ 1460 w 3005"/>
                <a:gd name="T9" fmla="*/ 13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5" h="795">
                  <a:moveTo>
                    <a:pt x="1460" y="136"/>
                  </a:moveTo>
                  <a:cubicBezTo>
                    <a:pt x="603" y="258"/>
                    <a:pt x="28" y="437"/>
                    <a:pt x="14" y="616"/>
                  </a:cubicBezTo>
                  <a:cubicBezTo>
                    <a:pt x="0" y="795"/>
                    <a:pt x="780" y="705"/>
                    <a:pt x="1568" y="567"/>
                  </a:cubicBezTo>
                  <a:cubicBezTo>
                    <a:pt x="2220" y="452"/>
                    <a:pt x="3005" y="324"/>
                    <a:pt x="2784" y="162"/>
                  </a:cubicBezTo>
                  <a:cubicBezTo>
                    <a:pt x="2562" y="0"/>
                    <a:pt x="2045" y="53"/>
                    <a:pt x="1460" y="136"/>
                  </a:cubicBezTo>
                </a:path>
              </a:pathLst>
            </a:custGeom>
            <a:solidFill>
              <a:srgbClr val="42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6" name="Freeform 1114">
              <a:extLst>
                <a:ext uri="{FF2B5EF4-FFF2-40B4-BE49-F238E27FC236}">
                  <a16:creationId xmlns:a16="http://schemas.microsoft.com/office/drawing/2014/main" id="{01F4F534-8471-1674-BBAB-ED385C8C6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219"/>
              <a:ext cx="170" cy="31"/>
            </a:xfrm>
            <a:custGeom>
              <a:avLst/>
              <a:gdLst>
                <a:gd name="T0" fmla="*/ 312 w 1317"/>
                <a:gd name="T1" fmla="*/ 240 h 240"/>
                <a:gd name="T2" fmla="*/ 115 w 1317"/>
                <a:gd name="T3" fmla="*/ 228 h 240"/>
                <a:gd name="T4" fmla="*/ 35 w 1317"/>
                <a:gd name="T5" fmla="*/ 192 h 240"/>
                <a:gd name="T6" fmla="*/ 179 w 1317"/>
                <a:gd name="T7" fmla="*/ 71 h 240"/>
                <a:gd name="T8" fmla="*/ 416 w 1317"/>
                <a:gd name="T9" fmla="*/ 18 h 240"/>
                <a:gd name="T10" fmla="*/ 482 w 1317"/>
                <a:gd name="T11" fmla="*/ 32 h 240"/>
                <a:gd name="T12" fmla="*/ 587 w 1317"/>
                <a:gd name="T13" fmla="*/ 62 h 240"/>
                <a:gd name="T14" fmla="*/ 683 w 1317"/>
                <a:gd name="T15" fmla="*/ 69 h 240"/>
                <a:gd name="T16" fmla="*/ 824 w 1317"/>
                <a:gd name="T17" fmla="*/ 58 h 240"/>
                <a:gd name="T18" fmla="*/ 1141 w 1317"/>
                <a:gd name="T19" fmla="*/ 5 h 240"/>
                <a:gd name="T20" fmla="*/ 1200 w 1317"/>
                <a:gd name="T21" fmla="*/ 0 h 240"/>
                <a:gd name="T22" fmla="*/ 1300 w 1317"/>
                <a:gd name="T23" fmla="*/ 28 h 240"/>
                <a:gd name="T24" fmla="*/ 1315 w 1317"/>
                <a:gd name="T25" fmla="*/ 56 h 240"/>
                <a:gd name="T26" fmla="*/ 1274 w 1317"/>
                <a:gd name="T27" fmla="*/ 86 h 240"/>
                <a:gd name="T28" fmla="*/ 1006 w 1317"/>
                <a:gd name="T29" fmla="*/ 149 h 240"/>
                <a:gd name="T30" fmla="*/ 312 w 1317"/>
                <a:gd name="T31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7" h="240">
                  <a:moveTo>
                    <a:pt x="312" y="240"/>
                  </a:moveTo>
                  <a:cubicBezTo>
                    <a:pt x="246" y="240"/>
                    <a:pt x="180" y="237"/>
                    <a:pt x="115" y="228"/>
                  </a:cubicBezTo>
                  <a:cubicBezTo>
                    <a:pt x="83" y="224"/>
                    <a:pt x="47" y="216"/>
                    <a:pt x="35" y="192"/>
                  </a:cubicBezTo>
                  <a:cubicBezTo>
                    <a:pt x="0" y="127"/>
                    <a:pt x="123" y="92"/>
                    <a:pt x="179" y="71"/>
                  </a:cubicBezTo>
                  <a:cubicBezTo>
                    <a:pt x="291" y="31"/>
                    <a:pt x="367" y="18"/>
                    <a:pt x="416" y="18"/>
                  </a:cubicBezTo>
                  <a:cubicBezTo>
                    <a:pt x="451" y="18"/>
                    <a:pt x="472" y="24"/>
                    <a:pt x="482" y="32"/>
                  </a:cubicBezTo>
                  <a:cubicBezTo>
                    <a:pt x="506" y="51"/>
                    <a:pt x="554" y="57"/>
                    <a:pt x="587" y="62"/>
                  </a:cubicBezTo>
                  <a:cubicBezTo>
                    <a:pt x="618" y="67"/>
                    <a:pt x="650" y="69"/>
                    <a:pt x="683" y="69"/>
                  </a:cubicBezTo>
                  <a:cubicBezTo>
                    <a:pt x="730" y="69"/>
                    <a:pt x="777" y="65"/>
                    <a:pt x="824" y="58"/>
                  </a:cubicBezTo>
                  <a:cubicBezTo>
                    <a:pt x="930" y="43"/>
                    <a:pt x="1035" y="18"/>
                    <a:pt x="1141" y="5"/>
                  </a:cubicBezTo>
                  <a:cubicBezTo>
                    <a:pt x="1160" y="2"/>
                    <a:pt x="1180" y="0"/>
                    <a:pt x="1200" y="0"/>
                  </a:cubicBezTo>
                  <a:cubicBezTo>
                    <a:pt x="1238" y="0"/>
                    <a:pt x="1274" y="7"/>
                    <a:pt x="1300" y="28"/>
                  </a:cubicBezTo>
                  <a:cubicBezTo>
                    <a:pt x="1309" y="35"/>
                    <a:pt x="1317" y="45"/>
                    <a:pt x="1315" y="56"/>
                  </a:cubicBezTo>
                  <a:cubicBezTo>
                    <a:pt x="1312" y="71"/>
                    <a:pt x="1292" y="80"/>
                    <a:pt x="1274" y="86"/>
                  </a:cubicBezTo>
                  <a:cubicBezTo>
                    <a:pt x="1187" y="113"/>
                    <a:pt x="1096" y="131"/>
                    <a:pt x="1006" y="149"/>
                  </a:cubicBezTo>
                  <a:cubicBezTo>
                    <a:pt x="777" y="195"/>
                    <a:pt x="542" y="240"/>
                    <a:pt x="312" y="240"/>
                  </a:cubicBezTo>
                  <a:close/>
                </a:path>
              </a:pathLst>
            </a:custGeom>
            <a:solidFill>
              <a:srgbClr val="9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7" name="Freeform 1115">
              <a:extLst>
                <a:ext uri="{FF2B5EF4-FFF2-40B4-BE49-F238E27FC236}">
                  <a16:creationId xmlns:a16="http://schemas.microsoft.com/office/drawing/2014/main" id="{4ABD246B-9160-3AD6-84E8-D74C9AC19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325"/>
              <a:ext cx="54" cy="62"/>
            </a:xfrm>
            <a:custGeom>
              <a:avLst/>
              <a:gdLst>
                <a:gd name="T0" fmla="*/ 126 w 419"/>
                <a:gd name="T1" fmla="*/ 476 h 476"/>
                <a:gd name="T2" fmla="*/ 62 w 419"/>
                <a:gd name="T3" fmla="*/ 323 h 476"/>
                <a:gd name="T4" fmla="*/ 145 w 419"/>
                <a:gd name="T5" fmla="*/ 0 h 476"/>
                <a:gd name="T6" fmla="*/ 213 w 419"/>
                <a:gd name="T7" fmla="*/ 12 h 476"/>
                <a:gd name="T8" fmla="*/ 419 w 419"/>
                <a:gd name="T9" fmla="*/ 408 h 476"/>
                <a:gd name="T10" fmla="*/ 126 w 419"/>
                <a:gd name="T11" fmla="*/ 4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9" h="476">
                  <a:moveTo>
                    <a:pt x="126" y="476"/>
                  </a:moveTo>
                  <a:cubicBezTo>
                    <a:pt x="106" y="425"/>
                    <a:pt x="84" y="374"/>
                    <a:pt x="62" y="323"/>
                  </a:cubicBezTo>
                  <a:cubicBezTo>
                    <a:pt x="10" y="208"/>
                    <a:pt x="0" y="0"/>
                    <a:pt x="145" y="0"/>
                  </a:cubicBezTo>
                  <a:cubicBezTo>
                    <a:pt x="165" y="0"/>
                    <a:pt x="187" y="3"/>
                    <a:pt x="213" y="12"/>
                  </a:cubicBezTo>
                  <a:cubicBezTo>
                    <a:pt x="365" y="61"/>
                    <a:pt x="403" y="260"/>
                    <a:pt x="419" y="408"/>
                  </a:cubicBezTo>
                  <a:cubicBezTo>
                    <a:pt x="303" y="432"/>
                    <a:pt x="203" y="456"/>
                    <a:pt x="126" y="476"/>
                  </a:cubicBezTo>
                  <a:close/>
                </a:path>
              </a:pathLst>
            </a:custGeom>
            <a:solidFill>
              <a:srgbClr val="EBE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8" name="Freeform 1116">
              <a:extLst>
                <a:ext uri="{FF2B5EF4-FFF2-40B4-BE49-F238E27FC236}">
                  <a16:creationId xmlns:a16="http://schemas.microsoft.com/office/drawing/2014/main" id="{C0F1A378-C4B7-1724-34CE-DD8E50EB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93"/>
              <a:ext cx="77" cy="159"/>
            </a:xfrm>
            <a:custGeom>
              <a:avLst/>
              <a:gdLst>
                <a:gd name="T0" fmla="*/ 436 w 593"/>
                <a:gd name="T1" fmla="*/ 1228 h 1228"/>
                <a:gd name="T2" fmla="*/ 433 w 593"/>
                <a:gd name="T3" fmla="*/ 1228 h 1228"/>
                <a:gd name="T4" fmla="*/ 305 w 593"/>
                <a:gd name="T5" fmla="*/ 1138 h 1228"/>
                <a:gd name="T6" fmla="*/ 262 w 593"/>
                <a:gd name="T7" fmla="*/ 981 h 1228"/>
                <a:gd name="T8" fmla="*/ 0 w 593"/>
                <a:gd name="T9" fmla="*/ 27 h 1228"/>
                <a:gd name="T10" fmla="*/ 276 w 593"/>
                <a:gd name="T11" fmla="*/ 0 h 1228"/>
                <a:gd name="T12" fmla="*/ 387 w 593"/>
                <a:gd name="T13" fmla="*/ 441 h 1228"/>
                <a:gd name="T14" fmla="*/ 572 w 593"/>
                <a:gd name="T15" fmla="*/ 934 h 1228"/>
                <a:gd name="T16" fmla="*/ 572 w 593"/>
                <a:gd name="T17" fmla="*/ 1120 h 1228"/>
                <a:gd name="T18" fmla="*/ 436 w 593"/>
                <a:gd name="T19" fmla="*/ 1228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3" h="1228">
                  <a:moveTo>
                    <a:pt x="436" y="1228"/>
                  </a:moveTo>
                  <a:lnTo>
                    <a:pt x="433" y="1228"/>
                  </a:lnTo>
                  <a:cubicBezTo>
                    <a:pt x="378" y="1226"/>
                    <a:pt x="331" y="1186"/>
                    <a:pt x="305" y="1138"/>
                  </a:cubicBezTo>
                  <a:cubicBezTo>
                    <a:pt x="279" y="1090"/>
                    <a:pt x="271" y="1035"/>
                    <a:pt x="262" y="981"/>
                  </a:cubicBezTo>
                  <a:cubicBezTo>
                    <a:pt x="206" y="655"/>
                    <a:pt x="119" y="335"/>
                    <a:pt x="0" y="27"/>
                  </a:cubicBezTo>
                  <a:cubicBezTo>
                    <a:pt x="75" y="22"/>
                    <a:pt x="169" y="13"/>
                    <a:pt x="276" y="0"/>
                  </a:cubicBezTo>
                  <a:cubicBezTo>
                    <a:pt x="296" y="151"/>
                    <a:pt x="333" y="299"/>
                    <a:pt x="387" y="441"/>
                  </a:cubicBezTo>
                  <a:cubicBezTo>
                    <a:pt x="449" y="606"/>
                    <a:pt x="535" y="763"/>
                    <a:pt x="572" y="934"/>
                  </a:cubicBezTo>
                  <a:cubicBezTo>
                    <a:pt x="586" y="996"/>
                    <a:pt x="593" y="1061"/>
                    <a:pt x="572" y="1120"/>
                  </a:cubicBezTo>
                  <a:cubicBezTo>
                    <a:pt x="551" y="1178"/>
                    <a:pt x="498" y="1228"/>
                    <a:pt x="436" y="1228"/>
                  </a:cubicBezTo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9" name="Freeform 1117">
              <a:extLst>
                <a:ext uri="{FF2B5EF4-FFF2-40B4-BE49-F238E27FC236}">
                  <a16:creationId xmlns:a16="http://schemas.microsoft.com/office/drawing/2014/main" id="{00BCD40E-CEAB-A9D1-841F-A5569449C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78"/>
              <a:ext cx="40" cy="19"/>
            </a:xfrm>
            <a:custGeom>
              <a:avLst/>
              <a:gdLst>
                <a:gd name="T0" fmla="*/ 30 w 306"/>
                <a:gd name="T1" fmla="*/ 144 h 144"/>
                <a:gd name="T2" fmla="*/ 0 w 306"/>
                <a:gd name="T3" fmla="*/ 68 h 144"/>
                <a:gd name="T4" fmla="*/ 293 w 306"/>
                <a:gd name="T5" fmla="*/ 0 h 144"/>
                <a:gd name="T6" fmla="*/ 300 w 306"/>
                <a:gd name="T7" fmla="*/ 65 h 144"/>
                <a:gd name="T8" fmla="*/ 306 w 306"/>
                <a:gd name="T9" fmla="*/ 117 h 144"/>
                <a:gd name="T10" fmla="*/ 30 w 306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6" h="144">
                  <a:moveTo>
                    <a:pt x="30" y="144"/>
                  </a:moveTo>
                  <a:cubicBezTo>
                    <a:pt x="20" y="119"/>
                    <a:pt x="10" y="93"/>
                    <a:pt x="0" y="68"/>
                  </a:cubicBezTo>
                  <a:cubicBezTo>
                    <a:pt x="77" y="48"/>
                    <a:pt x="177" y="24"/>
                    <a:pt x="293" y="0"/>
                  </a:cubicBezTo>
                  <a:cubicBezTo>
                    <a:pt x="296" y="23"/>
                    <a:pt x="298" y="45"/>
                    <a:pt x="300" y="65"/>
                  </a:cubicBezTo>
                  <a:cubicBezTo>
                    <a:pt x="302" y="82"/>
                    <a:pt x="304" y="100"/>
                    <a:pt x="306" y="117"/>
                  </a:cubicBezTo>
                  <a:cubicBezTo>
                    <a:pt x="199" y="130"/>
                    <a:pt x="105" y="139"/>
                    <a:pt x="30" y="144"/>
                  </a:cubicBezTo>
                </a:path>
              </a:pathLst>
            </a:custGeom>
            <a:solidFill>
              <a:srgbClr val="F9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0" name="Freeform 1118">
              <a:extLst>
                <a:ext uri="{FF2B5EF4-FFF2-40B4-BE49-F238E27FC236}">
                  <a16:creationId xmlns:a16="http://schemas.microsoft.com/office/drawing/2014/main" id="{F038F7C1-8021-9DA8-9D7D-9DBB54BA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42"/>
              <a:ext cx="3" cy="2"/>
            </a:xfrm>
            <a:custGeom>
              <a:avLst/>
              <a:gdLst>
                <a:gd name="T0" fmla="*/ 11 w 18"/>
                <a:gd name="T1" fmla="*/ 12 h 12"/>
                <a:gd name="T2" fmla="*/ 0 w 18"/>
                <a:gd name="T3" fmla="*/ 0 h 12"/>
                <a:gd name="T4" fmla="*/ 18 w 18"/>
                <a:gd name="T5" fmla="*/ 4 h 12"/>
                <a:gd name="T6" fmla="*/ 11 w 1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11" y="12"/>
                  </a:moveTo>
                  <a:cubicBezTo>
                    <a:pt x="7" y="8"/>
                    <a:pt x="3" y="4"/>
                    <a:pt x="0" y="0"/>
                  </a:cubicBezTo>
                  <a:cubicBezTo>
                    <a:pt x="6" y="1"/>
                    <a:pt x="12" y="3"/>
                    <a:pt x="18" y="4"/>
                  </a:cubicBezTo>
                  <a:cubicBezTo>
                    <a:pt x="15" y="7"/>
                    <a:pt x="13" y="10"/>
                    <a:pt x="11" y="12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1" name="Freeform 1119">
              <a:extLst>
                <a:ext uri="{FF2B5EF4-FFF2-40B4-BE49-F238E27FC236}">
                  <a16:creationId xmlns:a16="http://schemas.microsoft.com/office/drawing/2014/main" id="{FC6363D8-118D-969B-6223-BD584048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432"/>
              <a:ext cx="28" cy="20"/>
            </a:xfrm>
            <a:custGeom>
              <a:avLst/>
              <a:gdLst>
                <a:gd name="T0" fmla="*/ 148 w 211"/>
                <a:gd name="T1" fmla="*/ 157 h 157"/>
                <a:gd name="T2" fmla="*/ 79 w 211"/>
                <a:gd name="T3" fmla="*/ 138 h 157"/>
                <a:gd name="T4" fmla="*/ 0 w 211"/>
                <a:gd name="T5" fmla="*/ 0 h 157"/>
                <a:gd name="T6" fmla="*/ 65 w 211"/>
                <a:gd name="T7" fmla="*/ 25 h 157"/>
                <a:gd name="T8" fmla="*/ 202 w 211"/>
                <a:gd name="T9" fmla="*/ 140 h 157"/>
                <a:gd name="T10" fmla="*/ 211 w 211"/>
                <a:gd name="T11" fmla="*/ 144 h 157"/>
                <a:gd name="T12" fmla="*/ 148 w 211"/>
                <a:gd name="T13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57">
                  <a:moveTo>
                    <a:pt x="148" y="157"/>
                  </a:moveTo>
                  <a:cubicBezTo>
                    <a:pt x="124" y="157"/>
                    <a:pt x="100" y="151"/>
                    <a:pt x="79" y="138"/>
                  </a:cubicBezTo>
                  <a:cubicBezTo>
                    <a:pt x="33" y="108"/>
                    <a:pt x="12" y="55"/>
                    <a:pt x="0" y="0"/>
                  </a:cubicBezTo>
                  <a:cubicBezTo>
                    <a:pt x="21" y="10"/>
                    <a:pt x="42" y="18"/>
                    <a:pt x="65" y="25"/>
                  </a:cubicBezTo>
                  <a:cubicBezTo>
                    <a:pt x="103" y="71"/>
                    <a:pt x="149" y="111"/>
                    <a:pt x="202" y="140"/>
                  </a:cubicBezTo>
                  <a:cubicBezTo>
                    <a:pt x="205" y="141"/>
                    <a:pt x="208" y="143"/>
                    <a:pt x="211" y="144"/>
                  </a:cubicBezTo>
                  <a:cubicBezTo>
                    <a:pt x="190" y="153"/>
                    <a:pt x="169" y="157"/>
                    <a:pt x="148" y="157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2" name="Freeform 1120">
              <a:extLst>
                <a:ext uri="{FF2B5EF4-FFF2-40B4-BE49-F238E27FC236}">
                  <a16:creationId xmlns:a16="http://schemas.microsoft.com/office/drawing/2014/main" id="{50194CF2-03A5-11BF-ED5F-6A0F5683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3412"/>
              <a:ext cx="13" cy="23"/>
            </a:xfrm>
            <a:custGeom>
              <a:avLst/>
              <a:gdLst>
                <a:gd name="T0" fmla="*/ 94 w 94"/>
                <a:gd name="T1" fmla="*/ 179 h 179"/>
                <a:gd name="T2" fmla="*/ 29 w 94"/>
                <a:gd name="T3" fmla="*/ 154 h 179"/>
                <a:gd name="T4" fmla="*/ 19 w 94"/>
                <a:gd name="T5" fmla="*/ 107 h 179"/>
                <a:gd name="T6" fmla="*/ 0 w 94"/>
                <a:gd name="T7" fmla="*/ 0 h 179"/>
                <a:gd name="T8" fmla="*/ 94 w 94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79">
                  <a:moveTo>
                    <a:pt x="94" y="179"/>
                  </a:moveTo>
                  <a:cubicBezTo>
                    <a:pt x="71" y="172"/>
                    <a:pt x="50" y="164"/>
                    <a:pt x="29" y="154"/>
                  </a:cubicBezTo>
                  <a:cubicBezTo>
                    <a:pt x="25" y="138"/>
                    <a:pt x="22" y="123"/>
                    <a:pt x="19" y="107"/>
                  </a:cubicBezTo>
                  <a:cubicBezTo>
                    <a:pt x="13" y="72"/>
                    <a:pt x="6" y="36"/>
                    <a:pt x="0" y="0"/>
                  </a:cubicBezTo>
                  <a:cubicBezTo>
                    <a:pt x="19" y="65"/>
                    <a:pt x="51" y="126"/>
                    <a:pt x="94" y="179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3" name="Freeform 1121">
              <a:extLst>
                <a:ext uri="{FF2B5EF4-FFF2-40B4-BE49-F238E27FC236}">
                  <a16:creationId xmlns:a16="http://schemas.microsoft.com/office/drawing/2014/main" id="{888167B4-1FC9-B144-721D-D31832B7F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179"/>
              <a:ext cx="36" cy="149"/>
            </a:xfrm>
            <a:custGeom>
              <a:avLst/>
              <a:gdLst>
                <a:gd name="T0" fmla="*/ 97 w 282"/>
                <a:gd name="T1" fmla="*/ 1146 h 1146"/>
                <a:gd name="T2" fmla="*/ 0 w 282"/>
                <a:gd name="T3" fmla="*/ 609 h 1146"/>
                <a:gd name="T4" fmla="*/ 184 w 282"/>
                <a:gd name="T5" fmla="*/ 0 h 1146"/>
                <a:gd name="T6" fmla="*/ 269 w 282"/>
                <a:gd name="T7" fmla="*/ 438 h 1146"/>
                <a:gd name="T8" fmla="*/ 167 w 282"/>
                <a:gd name="T9" fmla="*/ 657 h 1146"/>
                <a:gd name="T10" fmla="*/ 282 w 282"/>
                <a:gd name="T11" fmla="*/ 1036 h 1146"/>
                <a:gd name="T12" fmla="*/ 97 w 282"/>
                <a:gd name="T13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1146">
                  <a:moveTo>
                    <a:pt x="97" y="1146"/>
                  </a:moveTo>
                  <a:cubicBezTo>
                    <a:pt x="64" y="967"/>
                    <a:pt x="32" y="788"/>
                    <a:pt x="0" y="609"/>
                  </a:cubicBezTo>
                  <a:cubicBezTo>
                    <a:pt x="61" y="406"/>
                    <a:pt x="122" y="203"/>
                    <a:pt x="184" y="0"/>
                  </a:cubicBezTo>
                  <a:cubicBezTo>
                    <a:pt x="205" y="148"/>
                    <a:pt x="235" y="293"/>
                    <a:pt x="269" y="438"/>
                  </a:cubicBezTo>
                  <a:cubicBezTo>
                    <a:pt x="220" y="503"/>
                    <a:pt x="183" y="577"/>
                    <a:pt x="167" y="657"/>
                  </a:cubicBezTo>
                  <a:cubicBezTo>
                    <a:pt x="139" y="793"/>
                    <a:pt x="178" y="945"/>
                    <a:pt x="282" y="1036"/>
                  </a:cubicBezTo>
                  <a:cubicBezTo>
                    <a:pt x="212" y="1057"/>
                    <a:pt x="149" y="1096"/>
                    <a:pt x="97" y="1146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4" name="Freeform 1122">
              <a:extLst>
                <a:ext uri="{FF2B5EF4-FFF2-40B4-BE49-F238E27FC236}">
                  <a16:creationId xmlns:a16="http://schemas.microsoft.com/office/drawing/2014/main" id="{7BD32DAF-90AC-C970-3D24-CE3581FC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236"/>
              <a:ext cx="53" cy="163"/>
            </a:xfrm>
            <a:custGeom>
              <a:avLst/>
              <a:gdLst>
                <a:gd name="T0" fmla="*/ 99 w 407"/>
                <a:gd name="T1" fmla="*/ 1260 h 1260"/>
                <a:gd name="T2" fmla="*/ 0 w 407"/>
                <a:gd name="T3" fmla="*/ 708 h 1260"/>
                <a:gd name="T4" fmla="*/ 185 w 407"/>
                <a:gd name="T5" fmla="*/ 598 h 1260"/>
                <a:gd name="T6" fmla="*/ 70 w 407"/>
                <a:gd name="T7" fmla="*/ 219 h 1260"/>
                <a:gd name="T8" fmla="*/ 172 w 407"/>
                <a:gd name="T9" fmla="*/ 0 h 1260"/>
                <a:gd name="T10" fmla="*/ 407 w 407"/>
                <a:gd name="T11" fmla="*/ 902 h 1260"/>
                <a:gd name="T12" fmla="*/ 227 w 407"/>
                <a:gd name="T13" fmla="*/ 958 h 1260"/>
                <a:gd name="T14" fmla="*/ 100 w 407"/>
                <a:gd name="T15" fmla="*/ 1184 h 1260"/>
                <a:gd name="T16" fmla="*/ 99 w 407"/>
                <a:gd name="T17" fmla="*/ 126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1260">
                  <a:moveTo>
                    <a:pt x="99" y="1260"/>
                  </a:moveTo>
                  <a:cubicBezTo>
                    <a:pt x="66" y="1076"/>
                    <a:pt x="33" y="892"/>
                    <a:pt x="0" y="708"/>
                  </a:cubicBezTo>
                  <a:cubicBezTo>
                    <a:pt x="52" y="658"/>
                    <a:pt x="115" y="619"/>
                    <a:pt x="185" y="598"/>
                  </a:cubicBezTo>
                  <a:cubicBezTo>
                    <a:pt x="81" y="507"/>
                    <a:pt x="42" y="355"/>
                    <a:pt x="70" y="219"/>
                  </a:cubicBezTo>
                  <a:cubicBezTo>
                    <a:pt x="86" y="139"/>
                    <a:pt x="123" y="65"/>
                    <a:pt x="172" y="0"/>
                  </a:cubicBezTo>
                  <a:cubicBezTo>
                    <a:pt x="245" y="302"/>
                    <a:pt x="337" y="600"/>
                    <a:pt x="407" y="902"/>
                  </a:cubicBezTo>
                  <a:cubicBezTo>
                    <a:pt x="348" y="923"/>
                    <a:pt x="281" y="927"/>
                    <a:pt x="227" y="958"/>
                  </a:cubicBezTo>
                  <a:cubicBezTo>
                    <a:pt x="148" y="1002"/>
                    <a:pt x="109" y="1095"/>
                    <a:pt x="100" y="1184"/>
                  </a:cubicBezTo>
                  <a:cubicBezTo>
                    <a:pt x="98" y="1210"/>
                    <a:pt x="97" y="1235"/>
                    <a:pt x="99" y="1260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5" name="Freeform 1123">
              <a:extLst>
                <a:ext uri="{FF2B5EF4-FFF2-40B4-BE49-F238E27FC236}">
                  <a16:creationId xmlns:a16="http://schemas.microsoft.com/office/drawing/2014/main" id="{0903B9D7-FF59-B524-BBB1-A037B2DD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353"/>
              <a:ext cx="52" cy="98"/>
            </a:xfrm>
            <a:custGeom>
              <a:avLst/>
              <a:gdLst>
                <a:gd name="T0" fmla="*/ 260 w 406"/>
                <a:gd name="T1" fmla="*/ 754 h 754"/>
                <a:gd name="T2" fmla="*/ 251 w 406"/>
                <a:gd name="T3" fmla="*/ 750 h 754"/>
                <a:gd name="T4" fmla="*/ 114 w 406"/>
                <a:gd name="T5" fmla="*/ 635 h 754"/>
                <a:gd name="T6" fmla="*/ 20 w 406"/>
                <a:gd name="T7" fmla="*/ 456 h 754"/>
                <a:gd name="T8" fmla="*/ 2 w 406"/>
                <a:gd name="T9" fmla="*/ 358 h 754"/>
                <a:gd name="T10" fmla="*/ 3 w 406"/>
                <a:gd name="T11" fmla="*/ 282 h 754"/>
                <a:gd name="T12" fmla="*/ 130 w 406"/>
                <a:gd name="T13" fmla="*/ 56 h 754"/>
                <a:gd name="T14" fmla="*/ 310 w 406"/>
                <a:gd name="T15" fmla="*/ 0 h 754"/>
                <a:gd name="T16" fmla="*/ 383 w 406"/>
                <a:gd name="T17" fmla="*/ 380 h 754"/>
                <a:gd name="T18" fmla="*/ 364 w 406"/>
                <a:gd name="T19" fmla="*/ 659 h 754"/>
                <a:gd name="T20" fmla="*/ 260 w 406"/>
                <a:gd name="T21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6" h="754">
                  <a:moveTo>
                    <a:pt x="260" y="754"/>
                  </a:moveTo>
                  <a:cubicBezTo>
                    <a:pt x="257" y="753"/>
                    <a:pt x="254" y="751"/>
                    <a:pt x="251" y="750"/>
                  </a:cubicBezTo>
                  <a:cubicBezTo>
                    <a:pt x="198" y="721"/>
                    <a:pt x="152" y="681"/>
                    <a:pt x="114" y="635"/>
                  </a:cubicBezTo>
                  <a:cubicBezTo>
                    <a:pt x="71" y="582"/>
                    <a:pt x="39" y="521"/>
                    <a:pt x="20" y="456"/>
                  </a:cubicBezTo>
                  <a:cubicBezTo>
                    <a:pt x="14" y="423"/>
                    <a:pt x="8" y="391"/>
                    <a:pt x="2" y="358"/>
                  </a:cubicBezTo>
                  <a:cubicBezTo>
                    <a:pt x="0" y="333"/>
                    <a:pt x="1" y="308"/>
                    <a:pt x="3" y="282"/>
                  </a:cubicBezTo>
                  <a:cubicBezTo>
                    <a:pt x="12" y="193"/>
                    <a:pt x="51" y="100"/>
                    <a:pt x="130" y="56"/>
                  </a:cubicBezTo>
                  <a:cubicBezTo>
                    <a:pt x="184" y="25"/>
                    <a:pt x="251" y="21"/>
                    <a:pt x="310" y="0"/>
                  </a:cubicBezTo>
                  <a:cubicBezTo>
                    <a:pt x="339" y="126"/>
                    <a:pt x="365" y="253"/>
                    <a:pt x="383" y="380"/>
                  </a:cubicBezTo>
                  <a:cubicBezTo>
                    <a:pt x="397" y="474"/>
                    <a:pt x="406" y="574"/>
                    <a:pt x="364" y="659"/>
                  </a:cubicBezTo>
                  <a:cubicBezTo>
                    <a:pt x="342" y="701"/>
                    <a:pt x="303" y="736"/>
                    <a:pt x="260" y="754"/>
                  </a:cubicBezTo>
                </a:path>
              </a:pathLst>
            </a:custGeom>
            <a:solidFill>
              <a:srgbClr val="D59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6" name="Freeform 1124">
              <a:extLst>
                <a:ext uri="{FF2B5EF4-FFF2-40B4-BE49-F238E27FC236}">
                  <a16:creationId xmlns:a16="http://schemas.microsoft.com/office/drawing/2014/main" id="{3EE76C84-21EC-E841-4ACB-EE702D04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2647"/>
              <a:ext cx="308" cy="321"/>
            </a:xfrm>
            <a:custGeom>
              <a:avLst/>
              <a:gdLst>
                <a:gd name="T0" fmla="*/ 728 w 2374"/>
                <a:gd name="T1" fmla="*/ 1346 h 2482"/>
                <a:gd name="T2" fmla="*/ 162 w 2374"/>
                <a:gd name="T3" fmla="*/ 1268 h 2482"/>
                <a:gd name="T4" fmla="*/ 21 w 2374"/>
                <a:gd name="T5" fmla="*/ 922 h 2482"/>
                <a:gd name="T6" fmla="*/ 264 w 2374"/>
                <a:gd name="T7" fmla="*/ 637 h 2482"/>
                <a:gd name="T8" fmla="*/ 514 w 2374"/>
                <a:gd name="T9" fmla="*/ 538 h 2482"/>
                <a:gd name="T10" fmla="*/ 562 w 2374"/>
                <a:gd name="T11" fmla="*/ 439 h 2482"/>
                <a:gd name="T12" fmla="*/ 993 w 2374"/>
                <a:gd name="T13" fmla="*/ 40 h 2482"/>
                <a:gd name="T14" fmla="*/ 1473 w 2374"/>
                <a:gd name="T15" fmla="*/ 318 h 2482"/>
                <a:gd name="T16" fmla="*/ 1505 w 2374"/>
                <a:gd name="T17" fmla="*/ 535 h 2482"/>
                <a:gd name="T18" fmla="*/ 1840 w 2374"/>
                <a:gd name="T19" fmla="*/ 864 h 2482"/>
                <a:gd name="T20" fmla="*/ 2324 w 2374"/>
                <a:gd name="T21" fmla="*/ 1842 h 2482"/>
                <a:gd name="T22" fmla="*/ 2327 w 2374"/>
                <a:gd name="T23" fmla="*/ 2219 h 2482"/>
                <a:gd name="T24" fmla="*/ 1847 w 2374"/>
                <a:gd name="T25" fmla="*/ 2438 h 2482"/>
                <a:gd name="T26" fmla="*/ 1425 w 2374"/>
                <a:gd name="T27" fmla="*/ 2073 h 2482"/>
                <a:gd name="T28" fmla="*/ 1228 w 2374"/>
                <a:gd name="T29" fmla="*/ 1514 h 2482"/>
                <a:gd name="T30" fmla="*/ 728 w 2374"/>
                <a:gd name="T31" fmla="*/ 1346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4" h="2482">
                  <a:moveTo>
                    <a:pt x="728" y="1346"/>
                  </a:moveTo>
                  <a:cubicBezTo>
                    <a:pt x="533" y="1356"/>
                    <a:pt x="318" y="1384"/>
                    <a:pt x="162" y="1268"/>
                  </a:cubicBezTo>
                  <a:cubicBezTo>
                    <a:pt x="56" y="1190"/>
                    <a:pt x="0" y="1051"/>
                    <a:pt x="21" y="922"/>
                  </a:cubicBezTo>
                  <a:cubicBezTo>
                    <a:pt x="42" y="792"/>
                    <a:pt x="139" y="678"/>
                    <a:pt x="264" y="637"/>
                  </a:cubicBezTo>
                  <a:cubicBezTo>
                    <a:pt x="351" y="609"/>
                    <a:pt x="457" y="609"/>
                    <a:pt x="514" y="538"/>
                  </a:cubicBezTo>
                  <a:cubicBezTo>
                    <a:pt x="537" y="509"/>
                    <a:pt x="549" y="473"/>
                    <a:pt x="562" y="439"/>
                  </a:cubicBezTo>
                  <a:cubicBezTo>
                    <a:pt x="635" y="248"/>
                    <a:pt x="793" y="80"/>
                    <a:pt x="993" y="40"/>
                  </a:cubicBezTo>
                  <a:cubicBezTo>
                    <a:pt x="1194" y="0"/>
                    <a:pt x="1426" y="119"/>
                    <a:pt x="1473" y="318"/>
                  </a:cubicBezTo>
                  <a:cubicBezTo>
                    <a:pt x="1490" y="389"/>
                    <a:pt x="1483" y="465"/>
                    <a:pt x="1505" y="535"/>
                  </a:cubicBezTo>
                  <a:cubicBezTo>
                    <a:pt x="1553" y="687"/>
                    <a:pt x="1715" y="766"/>
                    <a:pt x="1840" y="864"/>
                  </a:cubicBezTo>
                  <a:cubicBezTo>
                    <a:pt x="2131" y="1095"/>
                    <a:pt x="2246" y="1479"/>
                    <a:pt x="2324" y="1842"/>
                  </a:cubicBezTo>
                  <a:cubicBezTo>
                    <a:pt x="2351" y="1967"/>
                    <a:pt x="2374" y="2100"/>
                    <a:pt x="2327" y="2219"/>
                  </a:cubicBezTo>
                  <a:cubicBezTo>
                    <a:pt x="2256" y="2397"/>
                    <a:pt x="2033" y="2482"/>
                    <a:pt x="1847" y="2438"/>
                  </a:cubicBezTo>
                  <a:cubicBezTo>
                    <a:pt x="1661" y="2393"/>
                    <a:pt x="1513" y="2243"/>
                    <a:pt x="1425" y="2073"/>
                  </a:cubicBezTo>
                  <a:cubicBezTo>
                    <a:pt x="1336" y="1901"/>
                    <a:pt x="1343" y="1663"/>
                    <a:pt x="1228" y="1514"/>
                  </a:cubicBezTo>
                  <a:cubicBezTo>
                    <a:pt x="1114" y="1367"/>
                    <a:pt x="900" y="1338"/>
                    <a:pt x="728" y="1346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7" name="Freeform 1125">
              <a:extLst>
                <a:ext uri="{FF2B5EF4-FFF2-40B4-BE49-F238E27FC236}">
                  <a16:creationId xmlns:a16="http://schemas.microsoft.com/office/drawing/2014/main" id="{F36BD8C9-4D03-72F0-A964-970B0024B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620"/>
              <a:ext cx="433" cy="342"/>
            </a:xfrm>
            <a:custGeom>
              <a:avLst/>
              <a:gdLst>
                <a:gd name="T0" fmla="*/ 1759 w 3344"/>
                <a:gd name="T1" fmla="*/ 125 h 2637"/>
                <a:gd name="T2" fmla="*/ 2287 w 3344"/>
                <a:gd name="T3" fmla="*/ 85 h 2637"/>
                <a:gd name="T4" fmla="*/ 2452 w 3344"/>
                <a:gd name="T5" fmla="*/ 151 h 2637"/>
                <a:gd name="T6" fmla="*/ 2641 w 3344"/>
                <a:gd name="T7" fmla="*/ 87 h 2637"/>
                <a:gd name="T8" fmla="*/ 3041 w 3344"/>
                <a:gd name="T9" fmla="*/ 405 h 2637"/>
                <a:gd name="T10" fmla="*/ 3334 w 3344"/>
                <a:gd name="T11" fmla="*/ 703 h 2637"/>
                <a:gd name="T12" fmla="*/ 3180 w 3344"/>
                <a:gd name="T13" fmla="*/ 1132 h 2637"/>
                <a:gd name="T14" fmla="*/ 2377 w 3344"/>
                <a:gd name="T15" fmla="*/ 1725 h 2637"/>
                <a:gd name="T16" fmla="*/ 2033 w 3344"/>
                <a:gd name="T17" fmla="*/ 1841 h 2637"/>
                <a:gd name="T18" fmla="*/ 1898 w 3344"/>
                <a:gd name="T19" fmla="*/ 2052 h 2637"/>
                <a:gd name="T20" fmla="*/ 1755 w 3344"/>
                <a:gd name="T21" fmla="*/ 2151 h 2637"/>
                <a:gd name="T22" fmla="*/ 937 w 3344"/>
                <a:gd name="T23" fmla="*/ 2501 h 2637"/>
                <a:gd name="T24" fmla="*/ 269 w 3344"/>
                <a:gd name="T25" fmla="*/ 2521 h 2637"/>
                <a:gd name="T26" fmla="*/ 47 w 3344"/>
                <a:gd name="T27" fmla="*/ 1923 h 2637"/>
                <a:gd name="T28" fmla="*/ 395 w 3344"/>
                <a:gd name="T29" fmla="*/ 1347 h 2637"/>
                <a:gd name="T30" fmla="*/ 1215 w 3344"/>
                <a:gd name="T31" fmla="*/ 714 h 2637"/>
                <a:gd name="T32" fmla="*/ 1536 w 3344"/>
                <a:gd name="T33" fmla="*/ 515 h 2637"/>
                <a:gd name="T34" fmla="*/ 1759 w 3344"/>
                <a:gd name="T35" fmla="*/ 125 h 2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44" h="2637">
                  <a:moveTo>
                    <a:pt x="1759" y="125"/>
                  </a:moveTo>
                  <a:cubicBezTo>
                    <a:pt x="1910" y="16"/>
                    <a:pt x="2121" y="0"/>
                    <a:pt x="2287" y="85"/>
                  </a:cubicBezTo>
                  <a:cubicBezTo>
                    <a:pt x="2340" y="112"/>
                    <a:pt x="2392" y="150"/>
                    <a:pt x="2452" y="151"/>
                  </a:cubicBezTo>
                  <a:cubicBezTo>
                    <a:pt x="2519" y="153"/>
                    <a:pt x="2578" y="109"/>
                    <a:pt x="2641" y="87"/>
                  </a:cubicBezTo>
                  <a:cubicBezTo>
                    <a:pt x="2833" y="21"/>
                    <a:pt x="3063" y="203"/>
                    <a:pt x="3041" y="405"/>
                  </a:cubicBezTo>
                  <a:cubicBezTo>
                    <a:pt x="3196" y="393"/>
                    <a:pt x="3323" y="548"/>
                    <a:pt x="3334" y="703"/>
                  </a:cubicBezTo>
                  <a:cubicBezTo>
                    <a:pt x="3344" y="857"/>
                    <a:pt x="3267" y="1004"/>
                    <a:pt x="3180" y="1132"/>
                  </a:cubicBezTo>
                  <a:cubicBezTo>
                    <a:pt x="2988" y="1414"/>
                    <a:pt x="2713" y="1661"/>
                    <a:pt x="2377" y="1725"/>
                  </a:cubicBezTo>
                  <a:cubicBezTo>
                    <a:pt x="2256" y="1748"/>
                    <a:pt x="2118" y="1752"/>
                    <a:pt x="2033" y="1841"/>
                  </a:cubicBezTo>
                  <a:cubicBezTo>
                    <a:pt x="1975" y="1901"/>
                    <a:pt x="1954" y="1989"/>
                    <a:pt x="1898" y="2052"/>
                  </a:cubicBezTo>
                  <a:cubicBezTo>
                    <a:pt x="1860" y="2096"/>
                    <a:pt x="1807" y="2124"/>
                    <a:pt x="1755" y="2151"/>
                  </a:cubicBezTo>
                  <a:cubicBezTo>
                    <a:pt x="1491" y="2287"/>
                    <a:pt x="1217" y="2404"/>
                    <a:pt x="937" y="2501"/>
                  </a:cubicBezTo>
                  <a:cubicBezTo>
                    <a:pt x="720" y="2577"/>
                    <a:pt x="468" y="2637"/>
                    <a:pt x="269" y="2521"/>
                  </a:cubicBezTo>
                  <a:cubicBezTo>
                    <a:pt x="73" y="2406"/>
                    <a:pt x="0" y="2145"/>
                    <a:pt x="47" y="1923"/>
                  </a:cubicBezTo>
                  <a:cubicBezTo>
                    <a:pt x="95" y="1701"/>
                    <a:pt x="239" y="1512"/>
                    <a:pt x="395" y="1347"/>
                  </a:cubicBezTo>
                  <a:cubicBezTo>
                    <a:pt x="634" y="1096"/>
                    <a:pt x="912" y="882"/>
                    <a:pt x="1215" y="714"/>
                  </a:cubicBezTo>
                  <a:cubicBezTo>
                    <a:pt x="1320" y="656"/>
                    <a:pt x="1468" y="618"/>
                    <a:pt x="1536" y="515"/>
                  </a:cubicBezTo>
                  <a:cubicBezTo>
                    <a:pt x="1627" y="379"/>
                    <a:pt x="1605" y="235"/>
                    <a:pt x="1759" y="125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8" name="Freeform 1126">
              <a:extLst>
                <a:ext uri="{FF2B5EF4-FFF2-40B4-BE49-F238E27FC236}">
                  <a16:creationId xmlns:a16="http://schemas.microsoft.com/office/drawing/2014/main" id="{A35325BD-516D-753A-E462-A72674EDB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508"/>
              <a:ext cx="438" cy="427"/>
            </a:xfrm>
            <a:custGeom>
              <a:avLst/>
              <a:gdLst>
                <a:gd name="T0" fmla="*/ 616 w 3385"/>
                <a:gd name="T1" fmla="*/ 2292 h 3301"/>
                <a:gd name="T2" fmla="*/ 293 w 3385"/>
                <a:gd name="T3" fmla="*/ 2036 h 3301"/>
                <a:gd name="T4" fmla="*/ 337 w 3385"/>
                <a:gd name="T5" fmla="*/ 1529 h 3301"/>
                <a:gd name="T6" fmla="*/ 24 w 3385"/>
                <a:gd name="T7" fmla="*/ 1130 h 3301"/>
                <a:gd name="T8" fmla="*/ 188 w 3385"/>
                <a:gd name="T9" fmla="*/ 709 h 3301"/>
                <a:gd name="T10" fmla="*/ 203 w 3385"/>
                <a:gd name="T11" fmla="*/ 510 h 3301"/>
                <a:gd name="T12" fmla="*/ 571 w 3385"/>
                <a:gd name="T13" fmla="*/ 237 h 3301"/>
                <a:gd name="T14" fmla="*/ 1036 w 3385"/>
                <a:gd name="T15" fmla="*/ 386 h 3301"/>
                <a:gd name="T16" fmla="*/ 1425 w 3385"/>
                <a:gd name="T17" fmla="*/ 427 h 3301"/>
                <a:gd name="T18" fmla="*/ 1503 w 3385"/>
                <a:gd name="T19" fmla="*/ 276 h 3301"/>
                <a:gd name="T20" fmla="*/ 2018 w 3385"/>
                <a:gd name="T21" fmla="*/ 23 h 3301"/>
                <a:gd name="T22" fmla="*/ 2299 w 3385"/>
                <a:gd name="T23" fmla="*/ 70 h 3301"/>
                <a:gd name="T24" fmla="*/ 2365 w 3385"/>
                <a:gd name="T25" fmla="*/ 157 h 3301"/>
                <a:gd name="T26" fmla="*/ 2508 w 3385"/>
                <a:gd name="T27" fmla="*/ 252 h 3301"/>
                <a:gd name="T28" fmla="*/ 2947 w 3385"/>
                <a:gd name="T29" fmla="*/ 463 h 3301"/>
                <a:gd name="T30" fmla="*/ 3141 w 3385"/>
                <a:gd name="T31" fmla="*/ 585 h 3301"/>
                <a:gd name="T32" fmla="*/ 3238 w 3385"/>
                <a:gd name="T33" fmla="*/ 1082 h 3301"/>
                <a:gd name="T34" fmla="*/ 3060 w 3385"/>
                <a:gd name="T35" fmla="*/ 1579 h 3301"/>
                <a:gd name="T36" fmla="*/ 3052 w 3385"/>
                <a:gd name="T37" fmla="*/ 1696 h 3301"/>
                <a:gd name="T38" fmla="*/ 3125 w 3385"/>
                <a:gd name="T39" fmla="*/ 1790 h 3301"/>
                <a:gd name="T40" fmla="*/ 3322 w 3385"/>
                <a:gd name="T41" fmla="*/ 2109 h 3301"/>
                <a:gd name="T42" fmla="*/ 3213 w 3385"/>
                <a:gd name="T43" fmla="*/ 2747 h 3301"/>
                <a:gd name="T44" fmla="*/ 2696 w 3385"/>
                <a:gd name="T45" fmla="*/ 3153 h 3301"/>
                <a:gd name="T46" fmla="*/ 1542 w 3385"/>
                <a:gd name="T47" fmla="*/ 3106 h 3301"/>
                <a:gd name="T48" fmla="*/ 956 w 3385"/>
                <a:gd name="T49" fmla="*/ 2814 h 3301"/>
                <a:gd name="T50" fmla="*/ 809 w 3385"/>
                <a:gd name="T51" fmla="*/ 2758 h 3301"/>
                <a:gd name="T52" fmla="*/ 847 w 3385"/>
                <a:gd name="T53" fmla="*/ 2539 h 3301"/>
                <a:gd name="T54" fmla="*/ 616 w 3385"/>
                <a:gd name="T55" fmla="*/ 229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85" h="3301">
                  <a:moveTo>
                    <a:pt x="616" y="2292"/>
                  </a:moveTo>
                  <a:cubicBezTo>
                    <a:pt x="488" y="2231"/>
                    <a:pt x="335" y="2172"/>
                    <a:pt x="293" y="2036"/>
                  </a:cubicBezTo>
                  <a:cubicBezTo>
                    <a:pt x="241" y="1872"/>
                    <a:pt x="391" y="1693"/>
                    <a:pt x="337" y="1529"/>
                  </a:cubicBezTo>
                  <a:cubicBezTo>
                    <a:pt x="283" y="1365"/>
                    <a:pt x="51" y="1300"/>
                    <a:pt x="24" y="1130"/>
                  </a:cubicBezTo>
                  <a:cubicBezTo>
                    <a:pt x="0" y="978"/>
                    <a:pt x="156" y="859"/>
                    <a:pt x="188" y="709"/>
                  </a:cubicBezTo>
                  <a:cubicBezTo>
                    <a:pt x="201" y="644"/>
                    <a:pt x="190" y="576"/>
                    <a:pt x="203" y="510"/>
                  </a:cubicBezTo>
                  <a:cubicBezTo>
                    <a:pt x="233" y="348"/>
                    <a:pt x="406" y="242"/>
                    <a:pt x="571" y="237"/>
                  </a:cubicBezTo>
                  <a:cubicBezTo>
                    <a:pt x="736" y="232"/>
                    <a:pt x="893" y="304"/>
                    <a:pt x="1036" y="386"/>
                  </a:cubicBezTo>
                  <a:cubicBezTo>
                    <a:pt x="1159" y="456"/>
                    <a:pt x="1328" y="529"/>
                    <a:pt x="1425" y="427"/>
                  </a:cubicBezTo>
                  <a:cubicBezTo>
                    <a:pt x="1464" y="385"/>
                    <a:pt x="1477" y="326"/>
                    <a:pt x="1503" y="276"/>
                  </a:cubicBezTo>
                  <a:cubicBezTo>
                    <a:pt x="1594" y="99"/>
                    <a:pt x="1821" y="51"/>
                    <a:pt x="2018" y="23"/>
                  </a:cubicBezTo>
                  <a:cubicBezTo>
                    <a:pt x="2116" y="9"/>
                    <a:pt x="2229" y="0"/>
                    <a:pt x="2299" y="70"/>
                  </a:cubicBezTo>
                  <a:cubicBezTo>
                    <a:pt x="2325" y="95"/>
                    <a:pt x="2342" y="129"/>
                    <a:pt x="2365" y="157"/>
                  </a:cubicBezTo>
                  <a:cubicBezTo>
                    <a:pt x="2403" y="200"/>
                    <a:pt x="2456" y="227"/>
                    <a:pt x="2508" y="252"/>
                  </a:cubicBezTo>
                  <a:lnTo>
                    <a:pt x="2947" y="463"/>
                  </a:lnTo>
                  <a:cubicBezTo>
                    <a:pt x="3016" y="497"/>
                    <a:pt x="3087" y="531"/>
                    <a:pt x="3141" y="585"/>
                  </a:cubicBezTo>
                  <a:cubicBezTo>
                    <a:pt x="3267" y="709"/>
                    <a:pt x="3280" y="910"/>
                    <a:pt x="3238" y="1082"/>
                  </a:cubicBezTo>
                  <a:cubicBezTo>
                    <a:pt x="3197" y="1253"/>
                    <a:pt x="3110" y="1410"/>
                    <a:pt x="3060" y="1579"/>
                  </a:cubicBezTo>
                  <a:cubicBezTo>
                    <a:pt x="3049" y="1618"/>
                    <a:pt x="3040" y="1659"/>
                    <a:pt x="3052" y="1696"/>
                  </a:cubicBezTo>
                  <a:cubicBezTo>
                    <a:pt x="3064" y="1734"/>
                    <a:pt x="3096" y="1762"/>
                    <a:pt x="3125" y="1790"/>
                  </a:cubicBezTo>
                  <a:cubicBezTo>
                    <a:pt x="3216" y="1878"/>
                    <a:pt x="3286" y="1988"/>
                    <a:pt x="3322" y="2109"/>
                  </a:cubicBezTo>
                  <a:cubicBezTo>
                    <a:pt x="3385" y="2323"/>
                    <a:pt x="3335" y="2561"/>
                    <a:pt x="3213" y="2747"/>
                  </a:cubicBezTo>
                  <a:cubicBezTo>
                    <a:pt x="3091" y="2933"/>
                    <a:pt x="2902" y="3069"/>
                    <a:pt x="2696" y="3153"/>
                  </a:cubicBezTo>
                  <a:cubicBezTo>
                    <a:pt x="2328" y="3301"/>
                    <a:pt x="1897" y="3284"/>
                    <a:pt x="1542" y="3106"/>
                  </a:cubicBezTo>
                  <a:cubicBezTo>
                    <a:pt x="1346" y="3008"/>
                    <a:pt x="1170" y="2863"/>
                    <a:pt x="956" y="2814"/>
                  </a:cubicBezTo>
                  <a:cubicBezTo>
                    <a:pt x="904" y="2802"/>
                    <a:pt x="848" y="2795"/>
                    <a:pt x="809" y="2758"/>
                  </a:cubicBezTo>
                  <a:cubicBezTo>
                    <a:pt x="725" y="2677"/>
                    <a:pt x="851" y="2617"/>
                    <a:pt x="847" y="2539"/>
                  </a:cubicBezTo>
                  <a:cubicBezTo>
                    <a:pt x="841" y="2426"/>
                    <a:pt x="707" y="2335"/>
                    <a:pt x="616" y="2292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9" name="Freeform 1127">
              <a:extLst>
                <a:ext uri="{FF2B5EF4-FFF2-40B4-BE49-F238E27FC236}">
                  <a16:creationId xmlns:a16="http://schemas.microsoft.com/office/drawing/2014/main" id="{60A0406E-605C-02B3-869B-98E0274F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554"/>
              <a:ext cx="339" cy="441"/>
            </a:xfrm>
            <a:custGeom>
              <a:avLst/>
              <a:gdLst>
                <a:gd name="T0" fmla="*/ 6 w 2618"/>
                <a:gd name="T1" fmla="*/ 2101 h 3404"/>
                <a:gd name="T2" fmla="*/ 25 w 2618"/>
                <a:gd name="T3" fmla="*/ 1929 h 3404"/>
                <a:gd name="T4" fmla="*/ 267 w 2618"/>
                <a:gd name="T5" fmla="*/ 1664 h 3404"/>
                <a:gd name="T6" fmla="*/ 291 w 2618"/>
                <a:gd name="T7" fmla="*/ 1321 h 3404"/>
                <a:gd name="T8" fmla="*/ 464 w 2618"/>
                <a:gd name="T9" fmla="*/ 1167 h 3404"/>
                <a:gd name="T10" fmla="*/ 480 w 2618"/>
                <a:gd name="T11" fmla="*/ 1072 h 3404"/>
                <a:gd name="T12" fmla="*/ 626 w 2618"/>
                <a:gd name="T13" fmla="*/ 974 h 3404"/>
                <a:gd name="T14" fmla="*/ 639 w 2618"/>
                <a:gd name="T15" fmla="*/ 600 h 3404"/>
                <a:gd name="T16" fmla="*/ 914 w 2618"/>
                <a:gd name="T17" fmla="*/ 484 h 3404"/>
                <a:gd name="T18" fmla="*/ 1042 w 2618"/>
                <a:gd name="T19" fmla="*/ 247 h 3404"/>
                <a:gd name="T20" fmla="*/ 1609 w 2618"/>
                <a:gd name="T21" fmla="*/ 164 h 3404"/>
                <a:gd name="T22" fmla="*/ 1703 w 2618"/>
                <a:gd name="T23" fmla="*/ 261 h 3404"/>
                <a:gd name="T24" fmla="*/ 1904 w 2618"/>
                <a:gd name="T25" fmla="*/ 288 h 3404"/>
                <a:gd name="T26" fmla="*/ 2182 w 2618"/>
                <a:gd name="T27" fmla="*/ 445 h 3404"/>
                <a:gd name="T28" fmla="*/ 2195 w 2618"/>
                <a:gd name="T29" fmla="*/ 604 h 3404"/>
                <a:gd name="T30" fmla="*/ 2458 w 2618"/>
                <a:gd name="T31" fmla="*/ 930 h 3404"/>
                <a:gd name="T32" fmla="*/ 2459 w 2618"/>
                <a:gd name="T33" fmla="*/ 1062 h 3404"/>
                <a:gd name="T34" fmla="*/ 2540 w 2618"/>
                <a:gd name="T35" fmla="*/ 1204 h 3404"/>
                <a:gd name="T36" fmla="*/ 2592 w 2618"/>
                <a:gd name="T37" fmla="*/ 1458 h 3404"/>
                <a:gd name="T38" fmla="*/ 2501 w 2618"/>
                <a:gd name="T39" fmla="*/ 1606 h 3404"/>
                <a:gd name="T40" fmla="*/ 2321 w 2618"/>
                <a:gd name="T41" fmla="*/ 1826 h 3404"/>
                <a:gd name="T42" fmla="*/ 2061 w 2618"/>
                <a:gd name="T43" fmla="*/ 2052 h 3404"/>
                <a:gd name="T44" fmla="*/ 1957 w 2618"/>
                <a:gd name="T45" fmla="*/ 2098 h 3404"/>
                <a:gd name="T46" fmla="*/ 1900 w 2618"/>
                <a:gd name="T47" fmla="*/ 2241 h 3404"/>
                <a:gd name="T48" fmla="*/ 1593 w 2618"/>
                <a:gd name="T49" fmla="*/ 2896 h 3404"/>
                <a:gd name="T50" fmla="*/ 1409 w 2618"/>
                <a:gd name="T51" fmla="*/ 2986 h 3404"/>
                <a:gd name="T52" fmla="*/ 1305 w 2618"/>
                <a:gd name="T53" fmla="*/ 3111 h 3404"/>
                <a:gd name="T54" fmla="*/ 823 w 2618"/>
                <a:gd name="T55" fmla="*/ 3390 h 3404"/>
                <a:gd name="T56" fmla="*/ 6 w 2618"/>
                <a:gd name="T57" fmla="*/ 2101 h 3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18" h="3404">
                  <a:moveTo>
                    <a:pt x="6" y="2101"/>
                  </a:moveTo>
                  <a:cubicBezTo>
                    <a:pt x="1" y="2043"/>
                    <a:pt x="0" y="1982"/>
                    <a:pt x="25" y="1929"/>
                  </a:cubicBezTo>
                  <a:cubicBezTo>
                    <a:pt x="78" y="1820"/>
                    <a:pt x="229" y="1779"/>
                    <a:pt x="267" y="1664"/>
                  </a:cubicBezTo>
                  <a:cubicBezTo>
                    <a:pt x="305" y="1553"/>
                    <a:pt x="221" y="1415"/>
                    <a:pt x="291" y="1321"/>
                  </a:cubicBezTo>
                  <a:cubicBezTo>
                    <a:pt x="338" y="1258"/>
                    <a:pt x="441" y="1242"/>
                    <a:pt x="464" y="1167"/>
                  </a:cubicBezTo>
                  <a:cubicBezTo>
                    <a:pt x="473" y="1136"/>
                    <a:pt x="466" y="1101"/>
                    <a:pt x="480" y="1072"/>
                  </a:cubicBezTo>
                  <a:cubicBezTo>
                    <a:pt x="505" y="1018"/>
                    <a:pt x="584" y="1016"/>
                    <a:pt x="626" y="974"/>
                  </a:cubicBezTo>
                  <a:cubicBezTo>
                    <a:pt x="718" y="882"/>
                    <a:pt x="569" y="710"/>
                    <a:pt x="639" y="600"/>
                  </a:cubicBezTo>
                  <a:cubicBezTo>
                    <a:pt x="694" y="514"/>
                    <a:pt x="830" y="542"/>
                    <a:pt x="914" y="484"/>
                  </a:cubicBezTo>
                  <a:cubicBezTo>
                    <a:pt x="990" y="432"/>
                    <a:pt x="1002" y="329"/>
                    <a:pt x="1042" y="247"/>
                  </a:cubicBezTo>
                  <a:cubicBezTo>
                    <a:pt x="1142" y="46"/>
                    <a:pt x="1457" y="0"/>
                    <a:pt x="1609" y="164"/>
                  </a:cubicBezTo>
                  <a:cubicBezTo>
                    <a:pt x="1640" y="197"/>
                    <a:pt x="1665" y="237"/>
                    <a:pt x="1703" y="261"/>
                  </a:cubicBezTo>
                  <a:cubicBezTo>
                    <a:pt x="1761" y="297"/>
                    <a:pt x="1835" y="289"/>
                    <a:pt x="1904" y="288"/>
                  </a:cubicBezTo>
                  <a:cubicBezTo>
                    <a:pt x="2019" y="288"/>
                    <a:pt x="2153" y="334"/>
                    <a:pt x="2182" y="445"/>
                  </a:cubicBezTo>
                  <a:cubicBezTo>
                    <a:pt x="2195" y="496"/>
                    <a:pt x="2182" y="552"/>
                    <a:pt x="2195" y="604"/>
                  </a:cubicBezTo>
                  <a:cubicBezTo>
                    <a:pt x="2231" y="742"/>
                    <a:pt x="2437" y="788"/>
                    <a:pt x="2458" y="930"/>
                  </a:cubicBezTo>
                  <a:cubicBezTo>
                    <a:pt x="2465" y="974"/>
                    <a:pt x="2451" y="1019"/>
                    <a:pt x="2459" y="1062"/>
                  </a:cubicBezTo>
                  <a:cubicBezTo>
                    <a:pt x="2469" y="1116"/>
                    <a:pt x="2509" y="1159"/>
                    <a:pt x="2540" y="1204"/>
                  </a:cubicBezTo>
                  <a:cubicBezTo>
                    <a:pt x="2590" y="1278"/>
                    <a:pt x="2618" y="1373"/>
                    <a:pt x="2592" y="1458"/>
                  </a:cubicBezTo>
                  <a:cubicBezTo>
                    <a:pt x="2575" y="1514"/>
                    <a:pt x="2537" y="1560"/>
                    <a:pt x="2501" y="1606"/>
                  </a:cubicBezTo>
                  <a:cubicBezTo>
                    <a:pt x="2441" y="1679"/>
                    <a:pt x="2381" y="1753"/>
                    <a:pt x="2321" y="1826"/>
                  </a:cubicBezTo>
                  <a:cubicBezTo>
                    <a:pt x="2248" y="1916"/>
                    <a:pt x="2170" y="2010"/>
                    <a:pt x="2061" y="2052"/>
                  </a:cubicBezTo>
                  <a:cubicBezTo>
                    <a:pt x="2025" y="2065"/>
                    <a:pt x="1986" y="2073"/>
                    <a:pt x="1957" y="2098"/>
                  </a:cubicBezTo>
                  <a:cubicBezTo>
                    <a:pt x="1918" y="2133"/>
                    <a:pt x="1907" y="2189"/>
                    <a:pt x="1900" y="2241"/>
                  </a:cubicBezTo>
                  <a:cubicBezTo>
                    <a:pt x="1866" y="2490"/>
                    <a:pt x="1815" y="2778"/>
                    <a:pt x="1593" y="2896"/>
                  </a:cubicBezTo>
                  <a:cubicBezTo>
                    <a:pt x="1532" y="2928"/>
                    <a:pt x="1463" y="2944"/>
                    <a:pt x="1409" y="2986"/>
                  </a:cubicBezTo>
                  <a:cubicBezTo>
                    <a:pt x="1366" y="3020"/>
                    <a:pt x="1337" y="3067"/>
                    <a:pt x="1305" y="3111"/>
                  </a:cubicBezTo>
                  <a:cubicBezTo>
                    <a:pt x="1190" y="3266"/>
                    <a:pt x="1015" y="3385"/>
                    <a:pt x="823" y="3390"/>
                  </a:cubicBezTo>
                  <a:cubicBezTo>
                    <a:pt x="312" y="3404"/>
                    <a:pt x="38" y="2487"/>
                    <a:pt x="6" y="21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0" name="Freeform 1128">
              <a:extLst>
                <a:ext uri="{FF2B5EF4-FFF2-40B4-BE49-F238E27FC236}">
                  <a16:creationId xmlns:a16="http://schemas.microsoft.com/office/drawing/2014/main" id="{7946625F-B4EC-A953-00AC-13217CA0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06"/>
              <a:ext cx="673" cy="628"/>
            </a:xfrm>
            <a:custGeom>
              <a:avLst/>
              <a:gdLst>
                <a:gd name="T0" fmla="*/ 0 w 5192"/>
                <a:gd name="T1" fmla="*/ 644 h 4848"/>
                <a:gd name="T2" fmla="*/ 522 w 5192"/>
                <a:gd name="T3" fmla="*/ 311 h 4848"/>
                <a:gd name="T4" fmla="*/ 1150 w 5192"/>
                <a:gd name="T5" fmla="*/ 225 h 4848"/>
                <a:gd name="T6" fmla="*/ 2207 w 5192"/>
                <a:gd name="T7" fmla="*/ 23 h 4848"/>
                <a:gd name="T8" fmla="*/ 3343 w 5192"/>
                <a:gd name="T9" fmla="*/ 199 h 4848"/>
                <a:gd name="T10" fmla="*/ 5133 w 5192"/>
                <a:gd name="T11" fmla="*/ 860 h 4848"/>
                <a:gd name="T12" fmla="*/ 5183 w 5192"/>
                <a:gd name="T13" fmla="*/ 908 h 4848"/>
                <a:gd name="T14" fmla="*/ 5178 w 5192"/>
                <a:gd name="T15" fmla="*/ 979 h 4848"/>
                <a:gd name="T16" fmla="*/ 4090 w 5192"/>
                <a:gd name="T17" fmla="*/ 4584 h 4848"/>
                <a:gd name="T18" fmla="*/ 3943 w 5192"/>
                <a:gd name="T19" fmla="*/ 4819 h 4848"/>
                <a:gd name="T20" fmla="*/ 3750 w 5192"/>
                <a:gd name="T21" fmla="*/ 4837 h 4848"/>
                <a:gd name="T22" fmla="*/ 2334 w 5192"/>
                <a:gd name="T23" fmla="*/ 4630 h 4848"/>
                <a:gd name="T24" fmla="*/ 930 w 5192"/>
                <a:gd name="T25" fmla="*/ 4053 h 4848"/>
                <a:gd name="T26" fmla="*/ 606 w 5192"/>
                <a:gd name="T27" fmla="*/ 3462 h 4848"/>
                <a:gd name="T28" fmla="*/ 565 w 5192"/>
                <a:gd name="T29" fmla="*/ 2487 h 4848"/>
                <a:gd name="T30" fmla="*/ 0 w 5192"/>
                <a:gd name="T31" fmla="*/ 644 h 4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92" h="4848">
                  <a:moveTo>
                    <a:pt x="0" y="644"/>
                  </a:moveTo>
                  <a:cubicBezTo>
                    <a:pt x="113" y="465"/>
                    <a:pt x="316" y="361"/>
                    <a:pt x="522" y="311"/>
                  </a:cubicBezTo>
                  <a:cubicBezTo>
                    <a:pt x="727" y="261"/>
                    <a:pt x="941" y="256"/>
                    <a:pt x="1150" y="225"/>
                  </a:cubicBezTo>
                  <a:cubicBezTo>
                    <a:pt x="1505" y="173"/>
                    <a:pt x="1849" y="45"/>
                    <a:pt x="2207" y="23"/>
                  </a:cubicBezTo>
                  <a:cubicBezTo>
                    <a:pt x="2592" y="0"/>
                    <a:pt x="2971" y="100"/>
                    <a:pt x="3343" y="199"/>
                  </a:cubicBezTo>
                  <a:cubicBezTo>
                    <a:pt x="3960" y="363"/>
                    <a:pt x="4586" y="532"/>
                    <a:pt x="5133" y="860"/>
                  </a:cubicBezTo>
                  <a:cubicBezTo>
                    <a:pt x="5153" y="872"/>
                    <a:pt x="5174" y="886"/>
                    <a:pt x="5183" y="908"/>
                  </a:cubicBezTo>
                  <a:cubicBezTo>
                    <a:pt x="5192" y="930"/>
                    <a:pt x="5185" y="956"/>
                    <a:pt x="5178" y="979"/>
                  </a:cubicBezTo>
                  <a:cubicBezTo>
                    <a:pt x="4815" y="2181"/>
                    <a:pt x="4453" y="3383"/>
                    <a:pt x="4090" y="4584"/>
                  </a:cubicBezTo>
                  <a:cubicBezTo>
                    <a:pt x="4063" y="4675"/>
                    <a:pt x="4028" y="4776"/>
                    <a:pt x="3943" y="4819"/>
                  </a:cubicBezTo>
                  <a:cubicBezTo>
                    <a:pt x="3884" y="4848"/>
                    <a:pt x="3815" y="4843"/>
                    <a:pt x="3750" y="4837"/>
                  </a:cubicBezTo>
                  <a:cubicBezTo>
                    <a:pt x="3275" y="4792"/>
                    <a:pt x="2802" y="4723"/>
                    <a:pt x="2334" y="4630"/>
                  </a:cubicBezTo>
                  <a:cubicBezTo>
                    <a:pt x="1831" y="4530"/>
                    <a:pt x="1314" y="4392"/>
                    <a:pt x="930" y="4053"/>
                  </a:cubicBezTo>
                  <a:cubicBezTo>
                    <a:pt x="734" y="3881"/>
                    <a:pt x="602" y="3723"/>
                    <a:pt x="606" y="3462"/>
                  </a:cubicBezTo>
                  <a:cubicBezTo>
                    <a:pt x="610" y="3134"/>
                    <a:pt x="607" y="2812"/>
                    <a:pt x="565" y="2487"/>
                  </a:cubicBezTo>
                  <a:cubicBezTo>
                    <a:pt x="483" y="1847"/>
                    <a:pt x="293" y="1220"/>
                    <a:pt x="0" y="644"/>
                  </a:cubicBezTo>
                </a:path>
              </a:pathLst>
            </a:custGeom>
            <a:solidFill>
              <a:srgbClr val="B2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1" name="Freeform 1129">
              <a:extLst>
                <a:ext uri="{FF2B5EF4-FFF2-40B4-BE49-F238E27FC236}">
                  <a16:creationId xmlns:a16="http://schemas.microsoft.com/office/drawing/2014/main" id="{F3B3F154-4DBB-34C1-CE9B-EEBE469A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807"/>
              <a:ext cx="475" cy="540"/>
            </a:xfrm>
            <a:custGeom>
              <a:avLst/>
              <a:gdLst>
                <a:gd name="T0" fmla="*/ 3319 w 3669"/>
                <a:gd name="T1" fmla="*/ 1581 h 4169"/>
                <a:gd name="T2" fmla="*/ 3362 w 3669"/>
                <a:gd name="T3" fmla="*/ 1210 h 4169"/>
                <a:gd name="T4" fmla="*/ 3452 w 3669"/>
                <a:gd name="T5" fmla="*/ 1130 h 4169"/>
                <a:gd name="T6" fmla="*/ 3497 w 3669"/>
                <a:gd name="T7" fmla="*/ 885 h 4169"/>
                <a:gd name="T8" fmla="*/ 3615 w 3669"/>
                <a:gd name="T9" fmla="*/ 775 h 4169"/>
                <a:gd name="T10" fmla="*/ 3617 w 3669"/>
                <a:gd name="T11" fmla="*/ 542 h 4169"/>
                <a:gd name="T12" fmla="*/ 2493 w 3669"/>
                <a:gd name="T13" fmla="*/ 199 h 4169"/>
                <a:gd name="T14" fmla="*/ 1357 w 3669"/>
                <a:gd name="T15" fmla="*/ 23 h 4169"/>
                <a:gd name="T16" fmla="*/ 299 w 3669"/>
                <a:gd name="T17" fmla="*/ 226 h 4169"/>
                <a:gd name="T18" fmla="*/ 164 w 3669"/>
                <a:gd name="T19" fmla="*/ 243 h 4169"/>
                <a:gd name="T20" fmla="*/ 164 w 3669"/>
                <a:gd name="T21" fmla="*/ 243 h 4169"/>
                <a:gd name="T22" fmla="*/ 11 w 3669"/>
                <a:gd name="T23" fmla="*/ 396 h 4169"/>
                <a:gd name="T24" fmla="*/ 134 w 3669"/>
                <a:gd name="T25" fmla="*/ 558 h 4169"/>
                <a:gd name="T26" fmla="*/ 18 w 3669"/>
                <a:gd name="T27" fmla="*/ 852 h 4169"/>
                <a:gd name="T28" fmla="*/ 68 w 3669"/>
                <a:gd name="T29" fmla="*/ 935 h 4169"/>
                <a:gd name="T30" fmla="*/ 400 w 3669"/>
                <a:gd name="T31" fmla="*/ 1199 h 4169"/>
                <a:gd name="T32" fmla="*/ 589 w 3669"/>
                <a:gd name="T33" fmla="*/ 1429 h 4169"/>
                <a:gd name="T34" fmla="*/ 467 w 3669"/>
                <a:gd name="T35" fmla="*/ 1647 h 4169"/>
                <a:gd name="T36" fmla="*/ 503 w 3669"/>
                <a:gd name="T37" fmla="*/ 1762 h 4169"/>
                <a:gd name="T38" fmla="*/ 658 w 3669"/>
                <a:gd name="T39" fmla="*/ 2045 h 4169"/>
                <a:gd name="T40" fmla="*/ 730 w 3669"/>
                <a:gd name="T41" fmla="*/ 2208 h 4169"/>
                <a:gd name="T42" fmla="*/ 746 w 3669"/>
                <a:gd name="T43" fmla="*/ 2326 h 4169"/>
                <a:gd name="T44" fmla="*/ 744 w 3669"/>
                <a:gd name="T45" fmla="*/ 2732 h 4169"/>
                <a:gd name="T46" fmla="*/ 959 w 3669"/>
                <a:gd name="T47" fmla="*/ 3052 h 4169"/>
                <a:gd name="T48" fmla="*/ 1135 w 3669"/>
                <a:gd name="T49" fmla="*/ 3087 h 4169"/>
                <a:gd name="T50" fmla="*/ 1375 w 3669"/>
                <a:gd name="T51" fmla="*/ 3344 h 4169"/>
                <a:gd name="T52" fmla="*/ 1480 w 3669"/>
                <a:gd name="T53" fmla="*/ 3691 h 4169"/>
                <a:gd name="T54" fmla="*/ 2125 w 3669"/>
                <a:gd name="T55" fmla="*/ 4124 h 4169"/>
                <a:gd name="T56" fmla="*/ 2292 w 3669"/>
                <a:gd name="T57" fmla="*/ 4056 h 4169"/>
                <a:gd name="T58" fmla="*/ 2431 w 3669"/>
                <a:gd name="T59" fmla="*/ 3886 h 4169"/>
                <a:gd name="T60" fmla="*/ 2755 w 3669"/>
                <a:gd name="T61" fmla="*/ 3370 h 4169"/>
                <a:gd name="T62" fmla="*/ 2948 w 3669"/>
                <a:gd name="T63" fmla="*/ 2995 h 4169"/>
                <a:gd name="T64" fmla="*/ 3019 w 3669"/>
                <a:gd name="T65" fmla="*/ 2801 h 4169"/>
                <a:gd name="T66" fmla="*/ 3206 w 3669"/>
                <a:gd name="T67" fmla="*/ 2598 h 4169"/>
                <a:gd name="T68" fmla="*/ 3268 w 3669"/>
                <a:gd name="T69" fmla="*/ 2401 h 4169"/>
                <a:gd name="T70" fmla="*/ 3319 w 3669"/>
                <a:gd name="T71" fmla="*/ 1581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9" h="4169">
                  <a:moveTo>
                    <a:pt x="3319" y="1581"/>
                  </a:moveTo>
                  <a:cubicBezTo>
                    <a:pt x="3299" y="1452"/>
                    <a:pt x="3268" y="1300"/>
                    <a:pt x="3362" y="1210"/>
                  </a:cubicBezTo>
                  <a:cubicBezTo>
                    <a:pt x="3391" y="1182"/>
                    <a:pt x="3430" y="1164"/>
                    <a:pt x="3452" y="1130"/>
                  </a:cubicBezTo>
                  <a:cubicBezTo>
                    <a:pt x="3500" y="1060"/>
                    <a:pt x="3454" y="957"/>
                    <a:pt x="3497" y="885"/>
                  </a:cubicBezTo>
                  <a:cubicBezTo>
                    <a:pt x="3525" y="838"/>
                    <a:pt x="3581" y="817"/>
                    <a:pt x="3615" y="775"/>
                  </a:cubicBezTo>
                  <a:cubicBezTo>
                    <a:pt x="3669" y="710"/>
                    <a:pt x="3653" y="622"/>
                    <a:pt x="3617" y="542"/>
                  </a:cubicBezTo>
                  <a:cubicBezTo>
                    <a:pt x="3252" y="402"/>
                    <a:pt x="2871" y="300"/>
                    <a:pt x="2493" y="199"/>
                  </a:cubicBezTo>
                  <a:cubicBezTo>
                    <a:pt x="2121" y="100"/>
                    <a:pt x="1741" y="0"/>
                    <a:pt x="1357" y="23"/>
                  </a:cubicBezTo>
                  <a:cubicBezTo>
                    <a:pt x="998" y="45"/>
                    <a:pt x="654" y="173"/>
                    <a:pt x="299" y="226"/>
                  </a:cubicBezTo>
                  <a:cubicBezTo>
                    <a:pt x="254" y="232"/>
                    <a:pt x="209" y="238"/>
                    <a:pt x="164" y="243"/>
                  </a:cubicBezTo>
                  <a:lnTo>
                    <a:pt x="164" y="243"/>
                  </a:lnTo>
                  <a:cubicBezTo>
                    <a:pt x="134" y="309"/>
                    <a:pt x="19" y="320"/>
                    <a:pt x="11" y="396"/>
                  </a:cubicBezTo>
                  <a:cubicBezTo>
                    <a:pt x="5" y="466"/>
                    <a:pt x="109" y="493"/>
                    <a:pt x="134" y="558"/>
                  </a:cubicBezTo>
                  <a:cubicBezTo>
                    <a:pt x="174" y="661"/>
                    <a:pt x="0" y="743"/>
                    <a:pt x="18" y="852"/>
                  </a:cubicBezTo>
                  <a:cubicBezTo>
                    <a:pt x="23" y="884"/>
                    <a:pt x="45" y="911"/>
                    <a:pt x="68" y="935"/>
                  </a:cubicBezTo>
                  <a:cubicBezTo>
                    <a:pt x="164" y="1040"/>
                    <a:pt x="276" y="1129"/>
                    <a:pt x="400" y="1199"/>
                  </a:cubicBezTo>
                  <a:cubicBezTo>
                    <a:pt x="493" y="1251"/>
                    <a:pt x="609" y="1324"/>
                    <a:pt x="589" y="1429"/>
                  </a:cubicBezTo>
                  <a:cubicBezTo>
                    <a:pt x="573" y="1512"/>
                    <a:pt x="473" y="1563"/>
                    <a:pt x="467" y="1647"/>
                  </a:cubicBezTo>
                  <a:cubicBezTo>
                    <a:pt x="464" y="1687"/>
                    <a:pt x="484" y="1726"/>
                    <a:pt x="503" y="1762"/>
                  </a:cubicBezTo>
                  <a:cubicBezTo>
                    <a:pt x="555" y="1856"/>
                    <a:pt x="606" y="1951"/>
                    <a:pt x="658" y="2045"/>
                  </a:cubicBezTo>
                  <a:cubicBezTo>
                    <a:pt x="686" y="2098"/>
                    <a:pt x="714" y="2150"/>
                    <a:pt x="730" y="2208"/>
                  </a:cubicBezTo>
                  <a:cubicBezTo>
                    <a:pt x="740" y="2246"/>
                    <a:pt x="745" y="2286"/>
                    <a:pt x="746" y="2326"/>
                  </a:cubicBezTo>
                  <a:cubicBezTo>
                    <a:pt x="752" y="2462"/>
                    <a:pt x="727" y="2598"/>
                    <a:pt x="744" y="2732"/>
                  </a:cubicBezTo>
                  <a:cubicBezTo>
                    <a:pt x="760" y="2867"/>
                    <a:pt x="831" y="3008"/>
                    <a:pt x="959" y="3052"/>
                  </a:cubicBezTo>
                  <a:cubicBezTo>
                    <a:pt x="1016" y="3071"/>
                    <a:pt x="1078" y="3069"/>
                    <a:pt x="1135" y="3087"/>
                  </a:cubicBezTo>
                  <a:cubicBezTo>
                    <a:pt x="1251" y="3122"/>
                    <a:pt x="1330" y="3231"/>
                    <a:pt x="1375" y="3344"/>
                  </a:cubicBezTo>
                  <a:cubicBezTo>
                    <a:pt x="1419" y="3456"/>
                    <a:pt x="1437" y="3578"/>
                    <a:pt x="1480" y="3691"/>
                  </a:cubicBezTo>
                  <a:cubicBezTo>
                    <a:pt x="1579" y="3954"/>
                    <a:pt x="1848" y="4169"/>
                    <a:pt x="2125" y="4124"/>
                  </a:cubicBezTo>
                  <a:cubicBezTo>
                    <a:pt x="2185" y="4115"/>
                    <a:pt x="2244" y="4093"/>
                    <a:pt x="2292" y="4056"/>
                  </a:cubicBezTo>
                  <a:cubicBezTo>
                    <a:pt x="2351" y="4012"/>
                    <a:pt x="2391" y="3948"/>
                    <a:pt x="2431" y="3886"/>
                  </a:cubicBezTo>
                  <a:cubicBezTo>
                    <a:pt x="2539" y="3714"/>
                    <a:pt x="2647" y="3542"/>
                    <a:pt x="2755" y="3370"/>
                  </a:cubicBezTo>
                  <a:cubicBezTo>
                    <a:pt x="2830" y="3251"/>
                    <a:pt x="2906" y="3130"/>
                    <a:pt x="2948" y="2995"/>
                  </a:cubicBezTo>
                  <a:cubicBezTo>
                    <a:pt x="2968" y="2929"/>
                    <a:pt x="2981" y="2860"/>
                    <a:pt x="3019" y="2801"/>
                  </a:cubicBezTo>
                  <a:cubicBezTo>
                    <a:pt x="3068" y="2724"/>
                    <a:pt x="3156" y="2676"/>
                    <a:pt x="3206" y="2598"/>
                  </a:cubicBezTo>
                  <a:cubicBezTo>
                    <a:pt x="3243" y="2539"/>
                    <a:pt x="3256" y="2469"/>
                    <a:pt x="3268" y="2401"/>
                  </a:cubicBezTo>
                  <a:cubicBezTo>
                    <a:pt x="3315" y="2130"/>
                    <a:pt x="3360" y="1853"/>
                    <a:pt x="3319" y="1581"/>
                  </a:cubicBezTo>
                  <a:close/>
                </a:path>
              </a:pathLst>
            </a:custGeom>
            <a:solidFill>
              <a:srgbClr val="8DA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2" name="Freeform 1130">
              <a:extLst>
                <a:ext uri="{FF2B5EF4-FFF2-40B4-BE49-F238E27FC236}">
                  <a16:creationId xmlns:a16="http://schemas.microsoft.com/office/drawing/2014/main" id="{4E5D3F17-7D5F-16E9-AB33-841E1339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623"/>
              <a:ext cx="202" cy="202"/>
            </a:xfrm>
            <a:custGeom>
              <a:avLst/>
              <a:gdLst>
                <a:gd name="T0" fmla="*/ 232 w 1558"/>
                <a:gd name="T1" fmla="*/ 1335 h 1562"/>
                <a:gd name="T2" fmla="*/ 0 w 1558"/>
                <a:gd name="T3" fmla="*/ 1215 h 1562"/>
                <a:gd name="T4" fmla="*/ 156 w 1558"/>
                <a:gd name="T5" fmla="*/ 1257 h 1562"/>
                <a:gd name="T6" fmla="*/ 546 w 1558"/>
                <a:gd name="T7" fmla="*/ 1348 h 1562"/>
                <a:gd name="T8" fmla="*/ 582 w 1558"/>
                <a:gd name="T9" fmla="*/ 1339 h 1562"/>
                <a:gd name="T10" fmla="*/ 596 w 1558"/>
                <a:gd name="T11" fmla="*/ 1315 h 1562"/>
                <a:gd name="T12" fmla="*/ 448 w 1558"/>
                <a:gd name="T13" fmla="*/ 1001 h 1562"/>
                <a:gd name="T14" fmla="*/ 211 w 1558"/>
                <a:gd name="T15" fmla="*/ 728 h 1562"/>
                <a:gd name="T16" fmla="*/ 412 w 1558"/>
                <a:gd name="T17" fmla="*/ 909 h 1562"/>
                <a:gd name="T18" fmla="*/ 637 w 1558"/>
                <a:gd name="T19" fmla="*/ 1105 h 1562"/>
                <a:gd name="T20" fmla="*/ 742 w 1558"/>
                <a:gd name="T21" fmla="*/ 1132 h 1562"/>
                <a:gd name="T22" fmla="*/ 832 w 1558"/>
                <a:gd name="T23" fmla="*/ 975 h 1562"/>
                <a:gd name="T24" fmla="*/ 733 w 1558"/>
                <a:gd name="T25" fmla="*/ 801 h 1562"/>
                <a:gd name="T26" fmla="*/ 510 w 1558"/>
                <a:gd name="T27" fmla="*/ 238 h 1562"/>
                <a:gd name="T28" fmla="*/ 768 w 1558"/>
                <a:gd name="T29" fmla="*/ 696 h 1562"/>
                <a:gd name="T30" fmla="*/ 844 w 1558"/>
                <a:gd name="T31" fmla="*/ 751 h 1562"/>
                <a:gd name="T32" fmla="*/ 869 w 1558"/>
                <a:gd name="T33" fmla="*/ 647 h 1562"/>
                <a:gd name="T34" fmla="*/ 770 w 1558"/>
                <a:gd name="T35" fmla="*/ 151 h 1562"/>
                <a:gd name="T36" fmla="*/ 795 w 1558"/>
                <a:gd name="T37" fmla="*/ 12 h 1562"/>
                <a:gd name="T38" fmla="*/ 809 w 1558"/>
                <a:gd name="T39" fmla="*/ 3 h 1562"/>
                <a:gd name="T40" fmla="*/ 837 w 1558"/>
                <a:gd name="T41" fmla="*/ 43 h 1562"/>
                <a:gd name="T42" fmla="*/ 894 w 1558"/>
                <a:gd name="T43" fmla="*/ 547 h 1562"/>
                <a:gd name="T44" fmla="*/ 942 w 1558"/>
                <a:gd name="T45" fmla="*/ 637 h 1562"/>
                <a:gd name="T46" fmla="*/ 1039 w 1558"/>
                <a:gd name="T47" fmla="*/ 597 h 1562"/>
                <a:gd name="T48" fmla="*/ 1061 w 1558"/>
                <a:gd name="T49" fmla="*/ 484 h 1562"/>
                <a:gd name="T50" fmla="*/ 1253 w 1558"/>
                <a:gd name="T51" fmla="*/ 45 h 1562"/>
                <a:gd name="T52" fmla="*/ 1353 w 1558"/>
                <a:gd name="T53" fmla="*/ 44 h 1562"/>
                <a:gd name="T54" fmla="*/ 1349 w 1558"/>
                <a:gd name="T55" fmla="*/ 97 h 1562"/>
                <a:gd name="T56" fmla="*/ 1264 w 1558"/>
                <a:gd name="T57" fmla="*/ 251 h 1562"/>
                <a:gd name="T58" fmla="*/ 1083 w 1558"/>
                <a:gd name="T59" fmla="*/ 735 h 1562"/>
                <a:gd name="T60" fmla="*/ 1098 w 1558"/>
                <a:gd name="T61" fmla="*/ 839 h 1562"/>
                <a:gd name="T62" fmla="*/ 1167 w 1558"/>
                <a:gd name="T63" fmla="*/ 842 h 1562"/>
                <a:gd name="T64" fmla="*/ 1558 w 1558"/>
                <a:gd name="T65" fmla="*/ 835 h 1562"/>
                <a:gd name="T66" fmla="*/ 1322 w 1558"/>
                <a:gd name="T67" fmla="*/ 896 h 1562"/>
                <a:gd name="T68" fmla="*/ 1026 w 1558"/>
                <a:gd name="T69" fmla="*/ 957 h 1562"/>
                <a:gd name="T70" fmla="*/ 968 w 1558"/>
                <a:gd name="T71" fmla="*/ 1025 h 1562"/>
                <a:gd name="T72" fmla="*/ 1024 w 1558"/>
                <a:gd name="T73" fmla="*/ 1078 h 1562"/>
                <a:gd name="T74" fmla="*/ 1396 w 1558"/>
                <a:gd name="T75" fmla="*/ 1198 h 1562"/>
                <a:gd name="T76" fmla="*/ 772 w 1558"/>
                <a:gd name="T77" fmla="*/ 1296 h 1562"/>
                <a:gd name="T78" fmla="*/ 732 w 1558"/>
                <a:gd name="T79" fmla="*/ 1330 h 1562"/>
                <a:gd name="T80" fmla="*/ 771 w 1558"/>
                <a:gd name="T81" fmla="*/ 1408 h 1562"/>
                <a:gd name="T82" fmla="*/ 866 w 1558"/>
                <a:gd name="T83" fmla="*/ 1423 h 1562"/>
                <a:gd name="T84" fmla="*/ 1040 w 1558"/>
                <a:gd name="T85" fmla="*/ 1504 h 1562"/>
                <a:gd name="T86" fmla="*/ 796 w 1558"/>
                <a:gd name="T87" fmla="*/ 1547 h 1562"/>
                <a:gd name="T88" fmla="*/ 587 w 1558"/>
                <a:gd name="T89" fmla="*/ 1521 h 1562"/>
                <a:gd name="T90" fmla="*/ 484 w 1558"/>
                <a:gd name="T91" fmla="*/ 1554 h 1562"/>
                <a:gd name="T92" fmla="*/ 388 w 1558"/>
                <a:gd name="T93" fmla="*/ 1431 h 1562"/>
                <a:gd name="T94" fmla="*/ 232 w 1558"/>
                <a:gd name="T95" fmla="*/ 1335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8" h="1562">
                  <a:moveTo>
                    <a:pt x="232" y="1335"/>
                  </a:moveTo>
                  <a:cubicBezTo>
                    <a:pt x="150" y="1304"/>
                    <a:pt x="60" y="1279"/>
                    <a:pt x="0" y="1215"/>
                  </a:cubicBezTo>
                  <a:cubicBezTo>
                    <a:pt x="53" y="1204"/>
                    <a:pt x="106" y="1233"/>
                    <a:pt x="156" y="1257"/>
                  </a:cubicBezTo>
                  <a:cubicBezTo>
                    <a:pt x="277" y="1315"/>
                    <a:pt x="411" y="1346"/>
                    <a:pt x="546" y="1348"/>
                  </a:cubicBezTo>
                  <a:cubicBezTo>
                    <a:pt x="558" y="1348"/>
                    <a:pt x="572" y="1347"/>
                    <a:pt x="582" y="1339"/>
                  </a:cubicBezTo>
                  <a:cubicBezTo>
                    <a:pt x="589" y="1333"/>
                    <a:pt x="593" y="1324"/>
                    <a:pt x="596" y="1315"/>
                  </a:cubicBezTo>
                  <a:cubicBezTo>
                    <a:pt x="631" y="1197"/>
                    <a:pt x="542" y="1080"/>
                    <a:pt x="448" y="1001"/>
                  </a:cubicBezTo>
                  <a:cubicBezTo>
                    <a:pt x="354" y="922"/>
                    <a:pt x="242" y="847"/>
                    <a:pt x="211" y="728"/>
                  </a:cubicBezTo>
                  <a:cubicBezTo>
                    <a:pt x="303" y="740"/>
                    <a:pt x="356" y="834"/>
                    <a:pt x="412" y="909"/>
                  </a:cubicBezTo>
                  <a:cubicBezTo>
                    <a:pt x="472" y="989"/>
                    <a:pt x="549" y="1057"/>
                    <a:pt x="637" y="1105"/>
                  </a:cubicBezTo>
                  <a:cubicBezTo>
                    <a:pt x="670" y="1122"/>
                    <a:pt x="706" y="1138"/>
                    <a:pt x="742" y="1132"/>
                  </a:cubicBezTo>
                  <a:cubicBezTo>
                    <a:pt x="809" y="1121"/>
                    <a:pt x="844" y="1041"/>
                    <a:pt x="832" y="975"/>
                  </a:cubicBezTo>
                  <a:cubicBezTo>
                    <a:pt x="820" y="908"/>
                    <a:pt x="775" y="853"/>
                    <a:pt x="733" y="801"/>
                  </a:cubicBezTo>
                  <a:cubicBezTo>
                    <a:pt x="604" y="638"/>
                    <a:pt x="485" y="444"/>
                    <a:pt x="510" y="238"/>
                  </a:cubicBezTo>
                  <a:cubicBezTo>
                    <a:pt x="596" y="391"/>
                    <a:pt x="682" y="544"/>
                    <a:pt x="768" y="696"/>
                  </a:cubicBezTo>
                  <a:cubicBezTo>
                    <a:pt x="785" y="726"/>
                    <a:pt x="812" y="760"/>
                    <a:pt x="844" y="751"/>
                  </a:cubicBezTo>
                  <a:cubicBezTo>
                    <a:pt x="882" y="740"/>
                    <a:pt x="879" y="685"/>
                    <a:pt x="869" y="647"/>
                  </a:cubicBezTo>
                  <a:cubicBezTo>
                    <a:pt x="823" y="484"/>
                    <a:pt x="790" y="318"/>
                    <a:pt x="770" y="151"/>
                  </a:cubicBezTo>
                  <a:cubicBezTo>
                    <a:pt x="764" y="103"/>
                    <a:pt x="761" y="47"/>
                    <a:pt x="795" y="12"/>
                  </a:cubicBezTo>
                  <a:cubicBezTo>
                    <a:pt x="799" y="8"/>
                    <a:pt x="804" y="4"/>
                    <a:pt x="809" y="3"/>
                  </a:cubicBezTo>
                  <a:cubicBezTo>
                    <a:pt x="828" y="0"/>
                    <a:pt x="836" y="25"/>
                    <a:pt x="837" y="43"/>
                  </a:cubicBezTo>
                  <a:cubicBezTo>
                    <a:pt x="847" y="212"/>
                    <a:pt x="866" y="380"/>
                    <a:pt x="894" y="547"/>
                  </a:cubicBezTo>
                  <a:cubicBezTo>
                    <a:pt x="900" y="582"/>
                    <a:pt x="910" y="622"/>
                    <a:pt x="942" y="637"/>
                  </a:cubicBezTo>
                  <a:cubicBezTo>
                    <a:pt x="977" y="654"/>
                    <a:pt x="1020" y="630"/>
                    <a:pt x="1039" y="597"/>
                  </a:cubicBezTo>
                  <a:cubicBezTo>
                    <a:pt x="1058" y="563"/>
                    <a:pt x="1059" y="522"/>
                    <a:pt x="1061" y="484"/>
                  </a:cubicBezTo>
                  <a:cubicBezTo>
                    <a:pt x="1071" y="319"/>
                    <a:pt x="1120" y="142"/>
                    <a:pt x="1253" y="45"/>
                  </a:cubicBezTo>
                  <a:cubicBezTo>
                    <a:pt x="1284" y="22"/>
                    <a:pt x="1336" y="9"/>
                    <a:pt x="1353" y="44"/>
                  </a:cubicBezTo>
                  <a:cubicBezTo>
                    <a:pt x="1361" y="60"/>
                    <a:pt x="1356" y="80"/>
                    <a:pt x="1349" y="97"/>
                  </a:cubicBezTo>
                  <a:cubicBezTo>
                    <a:pt x="1328" y="151"/>
                    <a:pt x="1294" y="200"/>
                    <a:pt x="1264" y="251"/>
                  </a:cubicBezTo>
                  <a:cubicBezTo>
                    <a:pt x="1178" y="400"/>
                    <a:pt x="1130" y="568"/>
                    <a:pt x="1083" y="735"/>
                  </a:cubicBezTo>
                  <a:cubicBezTo>
                    <a:pt x="1073" y="771"/>
                    <a:pt x="1067" y="818"/>
                    <a:pt x="1098" y="839"/>
                  </a:cubicBezTo>
                  <a:cubicBezTo>
                    <a:pt x="1118" y="852"/>
                    <a:pt x="1144" y="847"/>
                    <a:pt x="1167" y="842"/>
                  </a:cubicBezTo>
                  <a:cubicBezTo>
                    <a:pt x="1297" y="812"/>
                    <a:pt x="1437" y="780"/>
                    <a:pt x="1558" y="835"/>
                  </a:cubicBezTo>
                  <a:cubicBezTo>
                    <a:pt x="1512" y="907"/>
                    <a:pt x="1407" y="898"/>
                    <a:pt x="1322" y="896"/>
                  </a:cubicBezTo>
                  <a:cubicBezTo>
                    <a:pt x="1220" y="894"/>
                    <a:pt x="1118" y="915"/>
                    <a:pt x="1026" y="957"/>
                  </a:cubicBezTo>
                  <a:cubicBezTo>
                    <a:pt x="997" y="971"/>
                    <a:pt x="964" y="993"/>
                    <a:pt x="968" y="1025"/>
                  </a:cubicBezTo>
                  <a:cubicBezTo>
                    <a:pt x="970" y="1052"/>
                    <a:pt x="998" y="1069"/>
                    <a:pt x="1024" y="1078"/>
                  </a:cubicBezTo>
                  <a:cubicBezTo>
                    <a:pt x="1147" y="1125"/>
                    <a:pt x="1299" y="1109"/>
                    <a:pt x="1396" y="1198"/>
                  </a:cubicBezTo>
                  <a:cubicBezTo>
                    <a:pt x="1201" y="1280"/>
                    <a:pt x="963" y="1204"/>
                    <a:pt x="772" y="1296"/>
                  </a:cubicBezTo>
                  <a:cubicBezTo>
                    <a:pt x="756" y="1303"/>
                    <a:pt x="739" y="1313"/>
                    <a:pt x="732" y="1330"/>
                  </a:cubicBezTo>
                  <a:cubicBezTo>
                    <a:pt x="718" y="1359"/>
                    <a:pt x="741" y="1394"/>
                    <a:pt x="771" y="1408"/>
                  </a:cubicBezTo>
                  <a:cubicBezTo>
                    <a:pt x="800" y="1421"/>
                    <a:pt x="834" y="1420"/>
                    <a:pt x="866" y="1423"/>
                  </a:cubicBezTo>
                  <a:cubicBezTo>
                    <a:pt x="931" y="1430"/>
                    <a:pt x="993" y="1459"/>
                    <a:pt x="1040" y="1504"/>
                  </a:cubicBezTo>
                  <a:cubicBezTo>
                    <a:pt x="967" y="1546"/>
                    <a:pt x="879" y="1562"/>
                    <a:pt x="796" y="1547"/>
                  </a:cubicBezTo>
                  <a:cubicBezTo>
                    <a:pt x="726" y="1535"/>
                    <a:pt x="655" y="1502"/>
                    <a:pt x="587" y="1521"/>
                  </a:cubicBezTo>
                  <a:cubicBezTo>
                    <a:pt x="552" y="1530"/>
                    <a:pt x="520" y="1553"/>
                    <a:pt x="484" y="1554"/>
                  </a:cubicBezTo>
                  <a:cubicBezTo>
                    <a:pt x="420" y="1556"/>
                    <a:pt x="420" y="1469"/>
                    <a:pt x="388" y="1431"/>
                  </a:cubicBezTo>
                  <a:cubicBezTo>
                    <a:pt x="348" y="1384"/>
                    <a:pt x="287" y="1356"/>
                    <a:pt x="232" y="1335"/>
                  </a:cubicBezTo>
                </a:path>
              </a:pathLst>
            </a:custGeom>
            <a:solidFill>
              <a:srgbClr val="85D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3" name="Freeform 1131">
              <a:extLst>
                <a:ext uri="{FF2B5EF4-FFF2-40B4-BE49-F238E27FC236}">
                  <a16:creationId xmlns:a16="http://schemas.microsoft.com/office/drawing/2014/main" id="{09A7A780-76ED-B432-9E90-1BBEF1AD7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566"/>
              <a:ext cx="241" cy="247"/>
            </a:xfrm>
            <a:custGeom>
              <a:avLst/>
              <a:gdLst>
                <a:gd name="T0" fmla="*/ 543 w 1861"/>
                <a:gd name="T1" fmla="*/ 1901 h 1902"/>
                <a:gd name="T2" fmla="*/ 485 w 1861"/>
                <a:gd name="T3" fmla="*/ 1861 h 1902"/>
                <a:gd name="T4" fmla="*/ 521 w 1861"/>
                <a:gd name="T5" fmla="*/ 1837 h 1902"/>
                <a:gd name="T6" fmla="*/ 1074 w 1861"/>
                <a:gd name="T7" fmla="*/ 1651 h 1902"/>
                <a:gd name="T8" fmla="*/ 1168 w 1861"/>
                <a:gd name="T9" fmla="*/ 1596 h 1902"/>
                <a:gd name="T10" fmla="*/ 1195 w 1861"/>
                <a:gd name="T11" fmla="*/ 1495 h 1902"/>
                <a:gd name="T12" fmla="*/ 1013 w 1861"/>
                <a:gd name="T13" fmla="*/ 1455 h 1902"/>
                <a:gd name="T14" fmla="*/ 122 w 1861"/>
                <a:gd name="T15" fmla="*/ 1644 h 1902"/>
                <a:gd name="T16" fmla="*/ 38 w 1861"/>
                <a:gd name="T17" fmla="*/ 1616 h 1902"/>
                <a:gd name="T18" fmla="*/ 11 w 1861"/>
                <a:gd name="T19" fmla="*/ 1538 h 1902"/>
                <a:gd name="T20" fmla="*/ 75 w 1861"/>
                <a:gd name="T21" fmla="*/ 1491 h 1902"/>
                <a:gd name="T22" fmla="*/ 342 w 1861"/>
                <a:gd name="T23" fmla="*/ 1472 h 1902"/>
                <a:gd name="T24" fmla="*/ 986 w 1861"/>
                <a:gd name="T25" fmla="*/ 1352 h 1902"/>
                <a:gd name="T26" fmla="*/ 1070 w 1861"/>
                <a:gd name="T27" fmla="*/ 1293 h 1902"/>
                <a:gd name="T28" fmla="*/ 1038 w 1861"/>
                <a:gd name="T29" fmla="*/ 1175 h 1902"/>
                <a:gd name="T30" fmla="*/ 915 w 1861"/>
                <a:gd name="T31" fmla="*/ 1134 h 1902"/>
                <a:gd name="T32" fmla="*/ 294 w 1861"/>
                <a:gd name="T33" fmla="*/ 1219 h 1902"/>
                <a:gd name="T34" fmla="*/ 204 w 1861"/>
                <a:gd name="T35" fmla="*/ 1166 h 1902"/>
                <a:gd name="T36" fmla="*/ 1034 w 1861"/>
                <a:gd name="T37" fmla="*/ 984 h 1902"/>
                <a:gd name="T38" fmla="*/ 637 w 1861"/>
                <a:gd name="T39" fmla="*/ 824 h 1902"/>
                <a:gd name="T40" fmla="*/ 246 w 1861"/>
                <a:gd name="T41" fmla="*/ 654 h 1902"/>
                <a:gd name="T42" fmla="*/ 247 w 1861"/>
                <a:gd name="T43" fmla="*/ 582 h 1902"/>
                <a:gd name="T44" fmla="*/ 278 w 1861"/>
                <a:gd name="T45" fmla="*/ 573 h 1902"/>
                <a:gd name="T46" fmla="*/ 573 w 1861"/>
                <a:gd name="T47" fmla="*/ 643 h 1902"/>
                <a:gd name="T48" fmla="*/ 893 w 1861"/>
                <a:gd name="T49" fmla="*/ 777 h 1902"/>
                <a:gd name="T50" fmla="*/ 1066 w 1861"/>
                <a:gd name="T51" fmla="*/ 784 h 1902"/>
                <a:gd name="T52" fmla="*/ 1100 w 1861"/>
                <a:gd name="T53" fmla="*/ 638 h 1902"/>
                <a:gd name="T54" fmla="*/ 1043 w 1861"/>
                <a:gd name="T55" fmla="*/ 47 h 1902"/>
                <a:gd name="T56" fmla="*/ 1075 w 1861"/>
                <a:gd name="T57" fmla="*/ 8 h 1902"/>
                <a:gd name="T58" fmla="*/ 1132 w 1861"/>
                <a:gd name="T59" fmla="*/ 36 h 1902"/>
                <a:gd name="T60" fmla="*/ 1141 w 1861"/>
                <a:gd name="T61" fmla="*/ 104 h 1902"/>
                <a:gd name="T62" fmla="*/ 1197 w 1861"/>
                <a:gd name="T63" fmla="*/ 642 h 1902"/>
                <a:gd name="T64" fmla="*/ 1219 w 1861"/>
                <a:gd name="T65" fmla="*/ 694 h 1902"/>
                <a:gd name="T66" fmla="*/ 1303 w 1861"/>
                <a:gd name="T67" fmla="*/ 703 h 1902"/>
                <a:gd name="T68" fmla="*/ 1373 w 1861"/>
                <a:gd name="T69" fmla="*/ 646 h 1902"/>
                <a:gd name="T70" fmla="*/ 1762 w 1861"/>
                <a:gd name="T71" fmla="*/ 376 h 1902"/>
                <a:gd name="T72" fmla="*/ 1843 w 1861"/>
                <a:gd name="T73" fmla="*/ 380 h 1902"/>
                <a:gd name="T74" fmla="*/ 1816 w 1861"/>
                <a:gd name="T75" fmla="*/ 460 h 1902"/>
                <a:gd name="T76" fmla="*/ 1229 w 1861"/>
                <a:gd name="T77" fmla="*/ 891 h 1902"/>
                <a:gd name="T78" fmla="*/ 1149 w 1861"/>
                <a:gd name="T79" fmla="*/ 990 h 1902"/>
                <a:gd name="T80" fmla="*/ 1219 w 1861"/>
                <a:gd name="T81" fmla="*/ 1048 h 1902"/>
                <a:gd name="T82" fmla="*/ 1315 w 1861"/>
                <a:gd name="T83" fmla="*/ 1028 h 1902"/>
                <a:gd name="T84" fmla="*/ 1633 w 1861"/>
                <a:gd name="T85" fmla="*/ 910 h 1902"/>
                <a:gd name="T86" fmla="*/ 1476 w 1861"/>
                <a:gd name="T87" fmla="*/ 1058 h 1902"/>
                <a:gd name="T88" fmla="*/ 1292 w 1861"/>
                <a:gd name="T89" fmla="*/ 1178 h 1902"/>
                <a:gd name="T90" fmla="*/ 1331 w 1861"/>
                <a:gd name="T91" fmla="*/ 1365 h 1902"/>
                <a:gd name="T92" fmla="*/ 1456 w 1861"/>
                <a:gd name="T93" fmla="*/ 1352 h 1902"/>
                <a:gd name="T94" fmla="*/ 1463 w 1861"/>
                <a:gd name="T95" fmla="*/ 1426 h 1902"/>
                <a:gd name="T96" fmla="*/ 1403 w 1861"/>
                <a:gd name="T97" fmla="*/ 1475 h 1902"/>
                <a:gd name="T98" fmla="*/ 1411 w 1861"/>
                <a:gd name="T99" fmla="*/ 1553 h 1902"/>
                <a:gd name="T100" fmla="*/ 1241 w 1861"/>
                <a:gd name="T101" fmla="*/ 1654 h 1902"/>
                <a:gd name="T102" fmla="*/ 543 w 1861"/>
                <a:gd name="T103" fmla="*/ 1901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1" h="1902">
                  <a:moveTo>
                    <a:pt x="543" y="1901"/>
                  </a:moveTo>
                  <a:cubicBezTo>
                    <a:pt x="515" y="1902"/>
                    <a:pt x="476" y="1887"/>
                    <a:pt x="485" y="1861"/>
                  </a:cubicBezTo>
                  <a:cubicBezTo>
                    <a:pt x="489" y="1846"/>
                    <a:pt x="506" y="1840"/>
                    <a:pt x="521" y="1837"/>
                  </a:cubicBezTo>
                  <a:cubicBezTo>
                    <a:pt x="710" y="1788"/>
                    <a:pt x="895" y="1726"/>
                    <a:pt x="1074" y="1651"/>
                  </a:cubicBezTo>
                  <a:cubicBezTo>
                    <a:pt x="1108" y="1637"/>
                    <a:pt x="1143" y="1622"/>
                    <a:pt x="1168" y="1596"/>
                  </a:cubicBezTo>
                  <a:cubicBezTo>
                    <a:pt x="1194" y="1569"/>
                    <a:pt x="1209" y="1529"/>
                    <a:pt x="1195" y="1495"/>
                  </a:cubicBezTo>
                  <a:cubicBezTo>
                    <a:pt x="1170" y="1432"/>
                    <a:pt x="1079" y="1436"/>
                    <a:pt x="1013" y="1455"/>
                  </a:cubicBezTo>
                  <a:cubicBezTo>
                    <a:pt x="719" y="1540"/>
                    <a:pt x="426" y="1684"/>
                    <a:pt x="122" y="1644"/>
                  </a:cubicBezTo>
                  <a:cubicBezTo>
                    <a:pt x="93" y="1640"/>
                    <a:pt x="62" y="1634"/>
                    <a:pt x="38" y="1616"/>
                  </a:cubicBezTo>
                  <a:cubicBezTo>
                    <a:pt x="15" y="1598"/>
                    <a:pt x="0" y="1566"/>
                    <a:pt x="11" y="1538"/>
                  </a:cubicBezTo>
                  <a:cubicBezTo>
                    <a:pt x="21" y="1512"/>
                    <a:pt x="49" y="1499"/>
                    <a:pt x="75" y="1491"/>
                  </a:cubicBezTo>
                  <a:cubicBezTo>
                    <a:pt x="161" y="1465"/>
                    <a:pt x="253" y="1472"/>
                    <a:pt x="342" y="1472"/>
                  </a:cubicBezTo>
                  <a:cubicBezTo>
                    <a:pt x="562" y="1473"/>
                    <a:pt x="781" y="1432"/>
                    <a:pt x="986" y="1352"/>
                  </a:cubicBezTo>
                  <a:cubicBezTo>
                    <a:pt x="1018" y="1340"/>
                    <a:pt x="1053" y="1324"/>
                    <a:pt x="1070" y="1293"/>
                  </a:cubicBezTo>
                  <a:cubicBezTo>
                    <a:pt x="1090" y="1254"/>
                    <a:pt x="1072" y="1203"/>
                    <a:pt x="1038" y="1175"/>
                  </a:cubicBezTo>
                  <a:cubicBezTo>
                    <a:pt x="1004" y="1146"/>
                    <a:pt x="959" y="1137"/>
                    <a:pt x="915" y="1134"/>
                  </a:cubicBezTo>
                  <a:cubicBezTo>
                    <a:pt x="705" y="1122"/>
                    <a:pt x="503" y="1241"/>
                    <a:pt x="294" y="1219"/>
                  </a:cubicBezTo>
                  <a:cubicBezTo>
                    <a:pt x="257" y="1215"/>
                    <a:pt x="215" y="1201"/>
                    <a:pt x="204" y="1166"/>
                  </a:cubicBezTo>
                  <a:cubicBezTo>
                    <a:pt x="477" y="1080"/>
                    <a:pt x="792" y="1135"/>
                    <a:pt x="1034" y="984"/>
                  </a:cubicBezTo>
                  <a:cubicBezTo>
                    <a:pt x="955" y="859"/>
                    <a:pt x="785" y="837"/>
                    <a:pt x="637" y="824"/>
                  </a:cubicBezTo>
                  <a:cubicBezTo>
                    <a:pt x="489" y="812"/>
                    <a:pt x="319" y="783"/>
                    <a:pt x="246" y="654"/>
                  </a:cubicBezTo>
                  <a:cubicBezTo>
                    <a:pt x="234" y="631"/>
                    <a:pt x="227" y="598"/>
                    <a:pt x="247" y="582"/>
                  </a:cubicBezTo>
                  <a:cubicBezTo>
                    <a:pt x="256" y="575"/>
                    <a:pt x="267" y="574"/>
                    <a:pt x="278" y="573"/>
                  </a:cubicBezTo>
                  <a:cubicBezTo>
                    <a:pt x="380" y="563"/>
                    <a:pt x="479" y="603"/>
                    <a:pt x="573" y="643"/>
                  </a:cubicBezTo>
                  <a:cubicBezTo>
                    <a:pt x="680" y="688"/>
                    <a:pt x="787" y="732"/>
                    <a:pt x="893" y="777"/>
                  </a:cubicBezTo>
                  <a:cubicBezTo>
                    <a:pt x="949" y="800"/>
                    <a:pt x="1019" y="822"/>
                    <a:pt x="1066" y="784"/>
                  </a:cubicBezTo>
                  <a:cubicBezTo>
                    <a:pt x="1107" y="751"/>
                    <a:pt x="1108" y="690"/>
                    <a:pt x="1100" y="638"/>
                  </a:cubicBezTo>
                  <a:cubicBezTo>
                    <a:pt x="1071" y="438"/>
                    <a:pt x="965" y="232"/>
                    <a:pt x="1043" y="47"/>
                  </a:cubicBezTo>
                  <a:cubicBezTo>
                    <a:pt x="1049" y="31"/>
                    <a:pt x="1059" y="14"/>
                    <a:pt x="1075" y="8"/>
                  </a:cubicBezTo>
                  <a:cubicBezTo>
                    <a:pt x="1096" y="0"/>
                    <a:pt x="1121" y="15"/>
                    <a:pt x="1132" y="36"/>
                  </a:cubicBezTo>
                  <a:cubicBezTo>
                    <a:pt x="1142" y="57"/>
                    <a:pt x="1142" y="81"/>
                    <a:pt x="1141" y="104"/>
                  </a:cubicBezTo>
                  <a:cubicBezTo>
                    <a:pt x="1140" y="285"/>
                    <a:pt x="1158" y="465"/>
                    <a:pt x="1197" y="642"/>
                  </a:cubicBezTo>
                  <a:cubicBezTo>
                    <a:pt x="1201" y="660"/>
                    <a:pt x="1206" y="680"/>
                    <a:pt x="1219" y="694"/>
                  </a:cubicBezTo>
                  <a:cubicBezTo>
                    <a:pt x="1240" y="716"/>
                    <a:pt x="1276" y="716"/>
                    <a:pt x="1303" y="703"/>
                  </a:cubicBezTo>
                  <a:cubicBezTo>
                    <a:pt x="1331" y="691"/>
                    <a:pt x="1352" y="667"/>
                    <a:pt x="1373" y="646"/>
                  </a:cubicBezTo>
                  <a:cubicBezTo>
                    <a:pt x="1484" y="532"/>
                    <a:pt x="1617" y="439"/>
                    <a:pt x="1762" y="376"/>
                  </a:cubicBezTo>
                  <a:cubicBezTo>
                    <a:pt x="1789" y="364"/>
                    <a:pt x="1826" y="356"/>
                    <a:pt x="1843" y="380"/>
                  </a:cubicBezTo>
                  <a:cubicBezTo>
                    <a:pt x="1861" y="405"/>
                    <a:pt x="1838" y="438"/>
                    <a:pt x="1816" y="460"/>
                  </a:cubicBezTo>
                  <a:cubicBezTo>
                    <a:pt x="1641" y="629"/>
                    <a:pt x="1443" y="775"/>
                    <a:pt x="1229" y="891"/>
                  </a:cubicBezTo>
                  <a:cubicBezTo>
                    <a:pt x="1189" y="913"/>
                    <a:pt x="1143" y="945"/>
                    <a:pt x="1149" y="990"/>
                  </a:cubicBezTo>
                  <a:cubicBezTo>
                    <a:pt x="1153" y="1022"/>
                    <a:pt x="1187" y="1045"/>
                    <a:pt x="1219" y="1048"/>
                  </a:cubicBezTo>
                  <a:cubicBezTo>
                    <a:pt x="1252" y="1051"/>
                    <a:pt x="1284" y="1039"/>
                    <a:pt x="1315" y="1028"/>
                  </a:cubicBezTo>
                  <a:cubicBezTo>
                    <a:pt x="1421" y="988"/>
                    <a:pt x="1527" y="949"/>
                    <a:pt x="1633" y="910"/>
                  </a:cubicBezTo>
                  <a:cubicBezTo>
                    <a:pt x="1614" y="982"/>
                    <a:pt x="1544" y="1026"/>
                    <a:pt x="1476" y="1058"/>
                  </a:cubicBezTo>
                  <a:cubicBezTo>
                    <a:pt x="1409" y="1089"/>
                    <a:pt x="1335" y="1118"/>
                    <a:pt x="1292" y="1178"/>
                  </a:cubicBezTo>
                  <a:cubicBezTo>
                    <a:pt x="1248" y="1238"/>
                    <a:pt x="1259" y="1343"/>
                    <a:pt x="1331" y="1365"/>
                  </a:cubicBezTo>
                  <a:cubicBezTo>
                    <a:pt x="1371" y="1377"/>
                    <a:pt x="1414" y="1358"/>
                    <a:pt x="1456" y="1352"/>
                  </a:cubicBezTo>
                  <a:cubicBezTo>
                    <a:pt x="1522" y="1344"/>
                    <a:pt x="1480" y="1405"/>
                    <a:pt x="1463" y="1426"/>
                  </a:cubicBezTo>
                  <a:cubicBezTo>
                    <a:pt x="1446" y="1447"/>
                    <a:pt x="1415" y="1445"/>
                    <a:pt x="1403" y="1475"/>
                  </a:cubicBezTo>
                  <a:cubicBezTo>
                    <a:pt x="1391" y="1504"/>
                    <a:pt x="1416" y="1527"/>
                    <a:pt x="1411" y="1553"/>
                  </a:cubicBezTo>
                  <a:cubicBezTo>
                    <a:pt x="1395" y="1637"/>
                    <a:pt x="1314" y="1625"/>
                    <a:pt x="1241" y="1654"/>
                  </a:cubicBezTo>
                  <a:cubicBezTo>
                    <a:pt x="1006" y="1749"/>
                    <a:pt x="808" y="1893"/>
                    <a:pt x="543" y="19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4" name="Freeform 1132">
              <a:extLst>
                <a:ext uri="{FF2B5EF4-FFF2-40B4-BE49-F238E27FC236}">
                  <a16:creationId xmlns:a16="http://schemas.microsoft.com/office/drawing/2014/main" id="{228B7ECD-CF87-56E9-E177-8E3CB5D5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889"/>
              <a:ext cx="83" cy="66"/>
            </a:xfrm>
            <a:custGeom>
              <a:avLst/>
              <a:gdLst>
                <a:gd name="T0" fmla="*/ 296 w 644"/>
                <a:gd name="T1" fmla="*/ 511 h 511"/>
                <a:gd name="T2" fmla="*/ 61 w 644"/>
                <a:gd name="T3" fmla="*/ 394 h 511"/>
                <a:gd name="T4" fmla="*/ 124 w 644"/>
                <a:gd name="T5" fmla="*/ 60 h 511"/>
                <a:gd name="T6" fmla="*/ 235 w 644"/>
                <a:gd name="T7" fmla="*/ 0 h 511"/>
                <a:gd name="T8" fmla="*/ 389 w 644"/>
                <a:gd name="T9" fmla="*/ 40 h 511"/>
                <a:gd name="T10" fmla="*/ 471 w 644"/>
                <a:gd name="T11" fmla="*/ 53 h 511"/>
                <a:gd name="T12" fmla="*/ 577 w 644"/>
                <a:gd name="T13" fmla="*/ 36 h 511"/>
                <a:gd name="T14" fmla="*/ 489 w 644"/>
                <a:gd name="T15" fmla="*/ 215 h 511"/>
                <a:gd name="T16" fmla="*/ 539 w 644"/>
                <a:gd name="T17" fmla="*/ 298 h 511"/>
                <a:gd name="T18" fmla="*/ 644 w 644"/>
                <a:gd name="T19" fmla="*/ 401 h 511"/>
                <a:gd name="T20" fmla="*/ 600 w 644"/>
                <a:gd name="T21" fmla="*/ 420 h 511"/>
                <a:gd name="T22" fmla="*/ 318 w 644"/>
                <a:gd name="T23" fmla="*/ 510 h 511"/>
                <a:gd name="T24" fmla="*/ 296 w 644"/>
                <a:gd name="T25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4" h="511">
                  <a:moveTo>
                    <a:pt x="296" y="511"/>
                  </a:moveTo>
                  <a:cubicBezTo>
                    <a:pt x="204" y="511"/>
                    <a:pt x="107" y="473"/>
                    <a:pt x="61" y="394"/>
                  </a:cubicBezTo>
                  <a:cubicBezTo>
                    <a:pt x="0" y="290"/>
                    <a:pt x="49" y="145"/>
                    <a:pt x="124" y="60"/>
                  </a:cubicBezTo>
                  <a:cubicBezTo>
                    <a:pt x="162" y="15"/>
                    <a:pt x="197" y="0"/>
                    <a:pt x="235" y="0"/>
                  </a:cubicBezTo>
                  <a:cubicBezTo>
                    <a:pt x="279" y="0"/>
                    <a:pt x="326" y="21"/>
                    <a:pt x="389" y="40"/>
                  </a:cubicBezTo>
                  <a:cubicBezTo>
                    <a:pt x="416" y="49"/>
                    <a:pt x="444" y="53"/>
                    <a:pt x="471" y="53"/>
                  </a:cubicBezTo>
                  <a:cubicBezTo>
                    <a:pt x="507" y="53"/>
                    <a:pt x="542" y="46"/>
                    <a:pt x="577" y="36"/>
                  </a:cubicBezTo>
                  <a:cubicBezTo>
                    <a:pt x="537" y="93"/>
                    <a:pt x="478" y="149"/>
                    <a:pt x="489" y="215"/>
                  </a:cubicBezTo>
                  <a:cubicBezTo>
                    <a:pt x="494" y="247"/>
                    <a:pt x="516" y="274"/>
                    <a:pt x="539" y="298"/>
                  </a:cubicBezTo>
                  <a:cubicBezTo>
                    <a:pt x="572" y="334"/>
                    <a:pt x="607" y="368"/>
                    <a:pt x="644" y="401"/>
                  </a:cubicBezTo>
                  <a:cubicBezTo>
                    <a:pt x="629" y="407"/>
                    <a:pt x="615" y="414"/>
                    <a:pt x="600" y="420"/>
                  </a:cubicBezTo>
                  <a:cubicBezTo>
                    <a:pt x="510" y="461"/>
                    <a:pt x="417" y="503"/>
                    <a:pt x="318" y="510"/>
                  </a:cubicBezTo>
                  <a:cubicBezTo>
                    <a:pt x="311" y="510"/>
                    <a:pt x="304" y="511"/>
                    <a:pt x="296" y="511"/>
                  </a:cubicBezTo>
                </a:path>
              </a:pathLst>
            </a:custGeom>
            <a:solidFill>
              <a:srgbClr val="D6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5" name="Freeform 1133">
              <a:extLst>
                <a:ext uri="{FF2B5EF4-FFF2-40B4-BE49-F238E27FC236}">
                  <a16:creationId xmlns:a16="http://schemas.microsoft.com/office/drawing/2014/main" id="{D3083C5D-C28B-8C28-115E-4E0864C1E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865"/>
              <a:ext cx="301" cy="76"/>
            </a:xfrm>
            <a:custGeom>
              <a:avLst/>
              <a:gdLst>
                <a:gd name="T0" fmla="*/ 166 w 2324"/>
                <a:gd name="T1" fmla="*/ 590 h 590"/>
                <a:gd name="T2" fmla="*/ 61 w 2324"/>
                <a:gd name="T3" fmla="*/ 487 h 590"/>
                <a:gd name="T4" fmla="*/ 11 w 2324"/>
                <a:gd name="T5" fmla="*/ 404 h 590"/>
                <a:gd name="T6" fmla="*/ 99 w 2324"/>
                <a:gd name="T7" fmla="*/ 225 h 590"/>
                <a:gd name="T8" fmla="*/ 246 w 2324"/>
                <a:gd name="T9" fmla="*/ 161 h 590"/>
                <a:gd name="T10" fmla="*/ 560 w 2324"/>
                <a:gd name="T11" fmla="*/ 8 h 590"/>
                <a:gd name="T12" fmla="*/ 650 w 2324"/>
                <a:gd name="T13" fmla="*/ 0 h 590"/>
                <a:gd name="T14" fmla="*/ 1050 w 2324"/>
                <a:gd name="T15" fmla="*/ 74 h 590"/>
                <a:gd name="T16" fmla="*/ 1264 w 2324"/>
                <a:gd name="T17" fmla="*/ 91 h 590"/>
                <a:gd name="T18" fmla="*/ 1587 w 2324"/>
                <a:gd name="T19" fmla="*/ 71 h 590"/>
                <a:gd name="T20" fmla="*/ 1908 w 2324"/>
                <a:gd name="T21" fmla="*/ 50 h 590"/>
                <a:gd name="T22" fmla="*/ 2197 w 2324"/>
                <a:gd name="T23" fmla="*/ 84 h 590"/>
                <a:gd name="T24" fmla="*/ 2320 w 2324"/>
                <a:gd name="T25" fmla="*/ 198 h 590"/>
                <a:gd name="T26" fmla="*/ 2171 w 2324"/>
                <a:gd name="T27" fmla="*/ 295 h 590"/>
                <a:gd name="T28" fmla="*/ 2076 w 2324"/>
                <a:gd name="T29" fmla="*/ 298 h 590"/>
                <a:gd name="T30" fmla="*/ 1458 w 2324"/>
                <a:gd name="T31" fmla="*/ 249 h 590"/>
                <a:gd name="T32" fmla="*/ 1413 w 2324"/>
                <a:gd name="T33" fmla="*/ 248 h 590"/>
                <a:gd name="T34" fmla="*/ 166 w 2324"/>
                <a:gd name="T35" fmla="*/ 59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4" h="590">
                  <a:moveTo>
                    <a:pt x="166" y="590"/>
                  </a:moveTo>
                  <a:cubicBezTo>
                    <a:pt x="129" y="557"/>
                    <a:pt x="94" y="523"/>
                    <a:pt x="61" y="487"/>
                  </a:cubicBezTo>
                  <a:cubicBezTo>
                    <a:pt x="38" y="463"/>
                    <a:pt x="16" y="436"/>
                    <a:pt x="11" y="404"/>
                  </a:cubicBezTo>
                  <a:cubicBezTo>
                    <a:pt x="0" y="338"/>
                    <a:pt x="59" y="282"/>
                    <a:pt x="99" y="225"/>
                  </a:cubicBezTo>
                  <a:cubicBezTo>
                    <a:pt x="150" y="210"/>
                    <a:pt x="200" y="187"/>
                    <a:pt x="246" y="161"/>
                  </a:cubicBezTo>
                  <a:cubicBezTo>
                    <a:pt x="347" y="103"/>
                    <a:pt x="445" y="31"/>
                    <a:pt x="560" y="8"/>
                  </a:cubicBezTo>
                  <a:cubicBezTo>
                    <a:pt x="590" y="2"/>
                    <a:pt x="620" y="0"/>
                    <a:pt x="650" y="0"/>
                  </a:cubicBezTo>
                  <a:cubicBezTo>
                    <a:pt x="783" y="0"/>
                    <a:pt x="916" y="51"/>
                    <a:pt x="1050" y="74"/>
                  </a:cubicBezTo>
                  <a:cubicBezTo>
                    <a:pt x="1121" y="87"/>
                    <a:pt x="1192" y="91"/>
                    <a:pt x="1264" y="91"/>
                  </a:cubicBezTo>
                  <a:cubicBezTo>
                    <a:pt x="1371" y="91"/>
                    <a:pt x="1479" y="81"/>
                    <a:pt x="1587" y="71"/>
                  </a:cubicBezTo>
                  <a:cubicBezTo>
                    <a:pt x="1694" y="60"/>
                    <a:pt x="1802" y="50"/>
                    <a:pt x="1908" y="50"/>
                  </a:cubicBezTo>
                  <a:cubicBezTo>
                    <a:pt x="2006" y="50"/>
                    <a:pt x="2102" y="59"/>
                    <a:pt x="2197" y="84"/>
                  </a:cubicBezTo>
                  <a:cubicBezTo>
                    <a:pt x="2256" y="100"/>
                    <a:pt x="2324" y="137"/>
                    <a:pt x="2320" y="198"/>
                  </a:cubicBezTo>
                  <a:cubicBezTo>
                    <a:pt x="2317" y="263"/>
                    <a:pt x="2236" y="290"/>
                    <a:pt x="2171" y="295"/>
                  </a:cubicBezTo>
                  <a:cubicBezTo>
                    <a:pt x="2139" y="297"/>
                    <a:pt x="2108" y="298"/>
                    <a:pt x="2076" y="298"/>
                  </a:cubicBezTo>
                  <a:cubicBezTo>
                    <a:pt x="1870" y="298"/>
                    <a:pt x="1665" y="254"/>
                    <a:pt x="1458" y="249"/>
                  </a:cubicBezTo>
                  <a:cubicBezTo>
                    <a:pt x="1443" y="249"/>
                    <a:pt x="1428" y="248"/>
                    <a:pt x="1413" y="248"/>
                  </a:cubicBezTo>
                  <a:cubicBezTo>
                    <a:pt x="980" y="248"/>
                    <a:pt x="563" y="411"/>
                    <a:pt x="166" y="590"/>
                  </a:cubicBezTo>
                </a:path>
              </a:pathLst>
            </a:custGeom>
            <a:solidFill>
              <a:srgbClr val="C3D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6" name="Freeform 1135">
              <a:extLst>
                <a:ext uri="{FF2B5EF4-FFF2-40B4-BE49-F238E27FC236}">
                  <a16:creationId xmlns:a16="http://schemas.microsoft.com/office/drawing/2014/main" id="{A61482CD-C179-2B01-C7EF-77D1CFC4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783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7" name="Freeform 1136">
              <a:extLst>
                <a:ext uri="{FF2B5EF4-FFF2-40B4-BE49-F238E27FC236}">
                  <a16:creationId xmlns:a16="http://schemas.microsoft.com/office/drawing/2014/main" id="{D3D981FD-CDE5-D4F7-EBC3-C74DB8E6F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782"/>
              <a:ext cx="28" cy="15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8" name="Freeform 1137">
              <a:extLst>
                <a:ext uri="{FF2B5EF4-FFF2-40B4-BE49-F238E27FC236}">
                  <a16:creationId xmlns:a16="http://schemas.microsoft.com/office/drawing/2014/main" id="{62752FF7-0A8D-011E-6697-82A7C3D9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782"/>
              <a:ext cx="8" cy="1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9" name="Freeform 1138">
              <a:extLst>
                <a:ext uri="{FF2B5EF4-FFF2-40B4-BE49-F238E27FC236}">
                  <a16:creationId xmlns:a16="http://schemas.microsoft.com/office/drawing/2014/main" id="{2E2B352F-2C6E-E5DF-C817-03FF66633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790"/>
              <a:ext cx="13" cy="8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0" name="Freeform 1139">
              <a:extLst>
                <a:ext uri="{FF2B5EF4-FFF2-40B4-BE49-F238E27FC236}">
                  <a16:creationId xmlns:a16="http://schemas.microsoft.com/office/drawing/2014/main" id="{D50D4153-FC06-36EB-57BF-CF64B8D00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6"/>
              <a:ext cx="15" cy="6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1" name="Freeform 1140">
              <a:extLst>
                <a:ext uri="{FF2B5EF4-FFF2-40B4-BE49-F238E27FC236}">
                  <a16:creationId xmlns:a16="http://schemas.microsoft.com/office/drawing/2014/main" id="{E1E2D35D-DF30-F177-E7EA-09551216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2" name="Freeform 1141">
              <a:extLst>
                <a:ext uri="{FF2B5EF4-FFF2-40B4-BE49-F238E27FC236}">
                  <a16:creationId xmlns:a16="http://schemas.microsoft.com/office/drawing/2014/main" id="{C003EA46-945B-C03B-FEE1-38804C54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802"/>
              <a:ext cx="15" cy="7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3" name="Freeform 1142">
              <a:extLst>
                <a:ext uri="{FF2B5EF4-FFF2-40B4-BE49-F238E27FC236}">
                  <a16:creationId xmlns:a16="http://schemas.microsoft.com/office/drawing/2014/main" id="{285CA878-1E1D-3EE1-5BC4-E8715D929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792"/>
              <a:ext cx="17" cy="17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4" name="Freeform 1143">
              <a:extLst>
                <a:ext uri="{FF2B5EF4-FFF2-40B4-BE49-F238E27FC236}">
                  <a16:creationId xmlns:a16="http://schemas.microsoft.com/office/drawing/2014/main" id="{F8C43DE6-88A8-C3A3-AFD3-FC11E7D69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779"/>
              <a:ext cx="15" cy="8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5" name="Freeform 1144">
              <a:extLst>
                <a:ext uri="{FF2B5EF4-FFF2-40B4-BE49-F238E27FC236}">
                  <a16:creationId xmlns:a16="http://schemas.microsoft.com/office/drawing/2014/main" id="{043A4268-79E1-5A5D-A59E-AED8B8CF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778"/>
              <a:ext cx="13" cy="6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6" name="Freeform 1145">
              <a:extLst>
                <a:ext uri="{FF2B5EF4-FFF2-40B4-BE49-F238E27FC236}">
                  <a16:creationId xmlns:a16="http://schemas.microsoft.com/office/drawing/2014/main" id="{BB309013-DA79-5F00-E265-E47C551C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86"/>
              <a:ext cx="21" cy="11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7" name="Freeform 1146">
              <a:extLst>
                <a:ext uri="{FF2B5EF4-FFF2-40B4-BE49-F238E27FC236}">
                  <a16:creationId xmlns:a16="http://schemas.microsoft.com/office/drawing/2014/main" id="{2627C57E-7E99-44B3-5F08-E74A73EC9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806"/>
              <a:ext cx="27" cy="10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8" name="Freeform 1147">
              <a:extLst>
                <a:ext uri="{FF2B5EF4-FFF2-40B4-BE49-F238E27FC236}">
                  <a16:creationId xmlns:a16="http://schemas.microsoft.com/office/drawing/2014/main" id="{55C1B18E-BF68-ECC4-5B81-A11B3AFA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823"/>
              <a:ext cx="18" cy="7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9" name="Freeform 1148">
              <a:extLst>
                <a:ext uri="{FF2B5EF4-FFF2-40B4-BE49-F238E27FC236}">
                  <a16:creationId xmlns:a16="http://schemas.microsoft.com/office/drawing/2014/main" id="{AAA9F303-3CBD-F79E-4A92-919F56B18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805"/>
              <a:ext cx="13" cy="11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0" name="Freeform 1149">
              <a:extLst>
                <a:ext uri="{FF2B5EF4-FFF2-40B4-BE49-F238E27FC236}">
                  <a16:creationId xmlns:a16="http://schemas.microsoft.com/office/drawing/2014/main" id="{288C0D40-1D6F-D473-BB5C-969DC56E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812"/>
              <a:ext cx="17" cy="12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1" name="Freeform 1150">
              <a:extLst>
                <a:ext uri="{FF2B5EF4-FFF2-40B4-BE49-F238E27FC236}">
                  <a16:creationId xmlns:a16="http://schemas.microsoft.com/office/drawing/2014/main" id="{7BB3C30B-0B91-63B8-B119-F890CAD9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784"/>
              <a:ext cx="11" cy="7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2" name="Freeform 1151">
              <a:extLst>
                <a:ext uri="{FF2B5EF4-FFF2-40B4-BE49-F238E27FC236}">
                  <a16:creationId xmlns:a16="http://schemas.microsoft.com/office/drawing/2014/main" id="{8326A80E-A150-FFED-F0F6-E374DF5EA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823"/>
              <a:ext cx="17" cy="15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3" name="Freeform 1152">
              <a:extLst>
                <a:ext uri="{FF2B5EF4-FFF2-40B4-BE49-F238E27FC236}">
                  <a16:creationId xmlns:a16="http://schemas.microsoft.com/office/drawing/2014/main" id="{B972AD0F-6262-3134-1487-F0BA5CB1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805"/>
              <a:ext cx="24" cy="18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4" name="Freeform 1153">
              <a:extLst>
                <a:ext uri="{FF2B5EF4-FFF2-40B4-BE49-F238E27FC236}">
                  <a16:creationId xmlns:a16="http://schemas.microsoft.com/office/drawing/2014/main" id="{71BBDB7C-8352-61DA-F2A1-E8D0B3D9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88"/>
              <a:ext cx="17" cy="14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5" name="Freeform 1154">
              <a:extLst>
                <a:ext uri="{FF2B5EF4-FFF2-40B4-BE49-F238E27FC236}">
                  <a16:creationId xmlns:a16="http://schemas.microsoft.com/office/drawing/2014/main" id="{76E3B9CF-CDA7-987A-4FCB-55F91F07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827"/>
              <a:ext cx="17" cy="11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6" name="Freeform 1155">
              <a:extLst>
                <a:ext uri="{FF2B5EF4-FFF2-40B4-BE49-F238E27FC236}">
                  <a16:creationId xmlns:a16="http://schemas.microsoft.com/office/drawing/2014/main" id="{69244B43-E8F4-D760-749E-D18BB8265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837"/>
              <a:ext cx="10" cy="12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7" name="Freeform 1156">
              <a:extLst>
                <a:ext uri="{FF2B5EF4-FFF2-40B4-BE49-F238E27FC236}">
                  <a16:creationId xmlns:a16="http://schemas.microsoft.com/office/drawing/2014/main" id="{011BC48A-61D1-16CD-2E75-2A166DFB5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52"/>
              <a:ext cx="17" cy="17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8" name="Freeform 1157">
              <a:extLst>
                <a:ext uri="{FF2B5EF4-FFF2-40B4-BE49-F238E27FC236}">
                  <a16:creationId xmlns:a16="http://schemas.microsoft.com/office/drawing/2014/main" id="{28F24D97-1343-3710-AB2D-CA8309D9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843"/>
              <a:ext cx="16" cy="11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9" name="Freeform 1158">
              <a:extLst>
                <a:ext uri="{FF2B5EF4-FFF2-40B4-BE49-F238E27FC236}">
                  <a16:creationId xmlns:a16="http://schemas.microsoft.com/office/drawing/2014/main" id="{A73393B3-97E8-9DFB-FFDC-165AAE84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858"/>
              <a:ext cx="12" cy="10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0" name="Freeform 1159">
              <a:extLst>
                <a:ext uri="{FF2B5EF4-FFF2-40B4-BE49-F238E27FC236}">
                  <a16:creationId xmlns:a16="http://schemas.microsoft.com/office/drawing/2014/main" id="{DD8AD477-B9AF-DC60-7119-986DA5612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06"/>
              <a:ext cx="15" cy="16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1" name="Freeform 1160">
              <a:extLst>
                <a:ext uri="{FF2B5EF4-FFF2-40B4-BE49-F238E27FC236}">
                  <a16:creationId xmlns:a16="http://schemas.microsoft.com/office/drawing/2014/main" id="{A44ACD13-3324-2EC4-61FF-FC0816BF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800"/>
              <a:ext cx="9" cy="6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2" name="Freeform 1162">
              <a:extLst>
                <a:ext uri="{FF2B5EF4-FFF2-40B4-BE49-F238E27FC236}">
                  <a16:creationId xmlns:a16="http://schemas.microsoft.com/office/drawing/2014/main" id="{43013F5A-7DE6-54E1-D2DC-59E7AC80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829"/>
              <a:ext cx="39" cy="54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3" name="Freeform 1166">
              <a:extLst>
                <a:ext uri="{FF2B5EF4-FFF2-40B4-BE49-F238E27FC236}">
                  <a16:creationId xmlns:a16="http://schemas.microsoft.com/office/drawing/2014/main" id="{A6876E20-BF20-37C9-9C57-95809189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837"/>
              <a:ext cx="17" cy="32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4" name="Freeform 1171">
              <a:extLst>
                <a:ext uri="{FF2B5EF4-FFF2-40B4-BE49-F238E27FC236}">
                  <a16:creationId xmlns:a16="http://schemas.microsoft.com/office/drawing/2014/main" id="{A251C61D-B0EA-B1B3-3C2F-5DF704FE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758"/>
              <a:ext cx="23" cy="22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5" name="Freeform 1172">
              <a:extLst>
                <a:ext uri="{FF2B5EF4-FFF2-40B4-BE49-F238E27FC236}">
                  <a16:creationId xmlns:a16="http://schemas.microsoft.com/office/drawing/2014/main" id="{98C53256-9DEE-A682-E7B1-9B808B12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761"/>
              <a:ext cx="25" cy="37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6" name="Freeform 1174">
              <a:extLst>
                <a:ext uri="{FF2B5EF4-FFF2-40B4-BE49-F238E27FC236}">
                  <a16:creationId xmlns:a16="http://schemas.microsoft.com/office/drawing/2014/main" id="{8A2052E4-436D-784D-86B4-BF4D566D7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729"/>
              <a:ext cx="34" cy="38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7" name="Freeform 1175">
              <a:extLst>
                <a:ext uri="{FF2B5EF4-FFF2-40B4-BE49-F238E27FC236}">
                  <a16:creationId xmlns:a16="http://schemas.microsoft.com/office/drawing/2014/main" id="{B4CEA666-DEC3-C671-CB1E-306E9BAEA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734"/>
              <a:ext cx="22" cy="24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8" name="Freeform 1176">
              <a:extLst>
                <a:ext uri="{FF2B5EF4-FFF2-40B4-BE49-F238E27FC236}">
                  <a16:creationId xmlns:a16="http://schemas.microsoft.com/office/drawing/2014/main" id="{97F2FB5D-BA91-4FEB-8739-3AEAF9F37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770"/>
              <a:ext cx="412" cy="376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9" name="Freeform 1177">
              <a:extLst>
                <a:ext uri="{FF2B5EF4-FFF2-40B4-BE49-F238E27FC236}">
                  <a16:creationId xmlns:a16="http://schemas.microsoft.com/office/drawing/2014/main" id="{9455DA6F-4A93-C44C-8042-7BE2648C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6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0" name="Freeform 1178">
              <a:extLst>
                <a:ext uri="{FF2B5EF4-FFF2-40B4-BE49-F238E27FC236}">
                  <a16:creationId xmlns:a16="http://schemas.microsoft.com/office/drawing/2014/main" id="{2BAEBB34-96BE-012B-24C2-EB937113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830"/>
              <a:ext cx="27" cy="2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1" name="Freeform 1179">
              <a:extLst>
                <a:ext uri="{FF2B5EF4-FFF2-40B4-BE49-F238E27FC236}">
                  <a16:creationId xmlns:a16="http://schemas.microsoft.com/office/drawing/2014/main" id="{43C4AAEB-E92E-A4A9-B0C7-2625AAFC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4"/>
              <a:ext cx="8" cy="2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2" name="Freeform 1180">
              <a:extLst>
                <a:ext uri="{FF2B5EF4-FFF2-40B4-BE49-F238E27FC236}">
                  <a16:creationId xmlns:a16="http://schemas.microsoft.com/office/drawing/2014/main" id="{9DFF5161-C9AA-4F95-06DA-C20C42F13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851"/>
              <a:ext cx="11" cy="10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3" name="Freeform 1181">
              <a:extLst>
                <a:ext uri="{FF2B5EF4-FFF2-40B4-BE49-F238E27FC236}">
                  <a16:creationId xmlns:a16="http://schemas.microsoft.com/office/drawing/2014/main" id="{E51791E4-BA93-BB85-8727-72CED81E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55"/>
              <a:ext cx="15" cy="7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4" name="Freeform 1182">
              <a:extLst>
                <a:ext uri="{FF2B5EF4-FFF2-40B4-BE49-F238E27FC236}">
                  <a16:creationId xmlns:a16="http://schemas.microsoft.com/office/drawing/2014/main" id="{82F669EF-68C6-C5F6-8668-EE81C7839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60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5" name="Freeform 1183">
              <a:extLst>
                <a:ext uri="{FF2B5EF4-FFF2-40B4-BE49-F238E27FC236}">
                  <a16:creationId xmlns:a16="http://schemas.microsoft.com/office/drawing/2014/main" id="{B6D787AE-8EAD-B1D5-8958-9CD5F30E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843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6" name="Freeform 1184">
              <a:extLst>
                <a:ext uri="{FF2B5EF4-FFF2-40B4-BE49-F238E27FC236}">
                  <a16:creationId xmlns:a16="http://schemas.microsoft.com/office/drawing/2014/main" id="{3E1725F3-CB2B-9391-48A6-44CE96199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830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7" name="Freeform 1185">
              <a:extLst>
                <a:ext uri="{FF2B5EF4-FFF2-40B4-BE49-F238E27FC236}">
                  <a16:creationId xmlns:a16="http://schemas.microsoft.com/office/drawing/2014/main" id="{0713870B-6E6D-9005-8AC7-249441ED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818"/>
              <a:ext cx="15" cy="7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8" name="Freeform 1186">
              <a:extLst>
                <a:ext uri="{FF2B5EF4-FFF2-40B4-BE49-F238E27FC236}">
                  <a16:creationId xmlns:a16="http://schemas.microsoft.com/office/drawing/2014/main" id="{A8965420-EDEE-23E5-C522-5D9DCE26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838"/>
              <a:ext cx="13" cy="8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9" name="Freeform 1187">
              <a:extLst>
                <a:ext uri="{FF2B5EF4-FFF2-40B4-BE49-F238E27FC236}">
                  <a16:creationId xmlns:a16="http://schemas.microsoft.com/office/drawing/2014/main" id="{E692142B-3F3E-38BC-1090-AA74ACFC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853"/>
              <a:ext cx="16" cy="16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0" name="Freeform 1188">
              <a:extLst>
                <a:ext uri="{FF2B5EF4-FFF2-40B4-BE49-F238E27FC236}">
                  <a16:creationId xmlns:a16="http://schemas.microsoft.com/office/drawing/2014/main" id="{7D053D9C-635D-E2B7-B99B-1A074B826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864"/>
              <a:ext cx="24" cy="16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1" name="Freeform 1189">
              <a:extLst>
                <a:ext uri="{FF2B5EF4-FFF2-40B4-BE49-F238E27FC236}">
                  <a16:creationId xmlns:a16="http://schemas.microsoft.com/office/drawing/2014/main" id="{17463725-EE11-6E2D-E0BB-02BC3F02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869"/>
              <a:ext cx="18" cy="9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2" name="Freeform 1190">
              <a:extLst>
                <a:ext uri="{FF2B5EF4-FFF2-40B4-BE49-F238E27FC236}">
                  <a16:creationId xmlns:a16="http://schemas.microsoft.com/office/drawing/2014/main" id="{13EA82A7-BFF2-3E55-DCA3-0178C46F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827"/>
              <a:ext cx="15" cy="9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3" name="Freeform 1191">
              <a:extLst>
                <a:ext uri="{FF2B5EF4-FFF2-40B4-BE49-F238E27FC236}">
                  <a16:creationId xmlns:a16="http://schemas.microsoft.com/office/drawing/2014/main" id="{920B62DD-1647-FA5C-EFE9-A3DC47E7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842"/>
              <a:ext cx="17" cy="9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4" name="Freeform 1192">
              <a:extLst>
                <a:ext uri="{FF2B5EF4-FFF2-40B4-BE49-F238E27FC236}">
                  <a16:creationId xmlns:a16="http://schemas.microsoft.com/office/drawing/2014/main" id="{5AB3886D-6F5D-C681-B214-D54A629A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813"/>
              <a:ext cx="11" cy="7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" name="Freeform 1193">
              <a:extLst>
                <a:ext uri="{FF2B5EF4-FFF2-40B4-BE49-F238E27FC236}">
                  <a16:creationId xmlns:a16="http://schemas.microsoft.com/office/drawing/2014/main" id="{A43727EC-E549-E6B9-43A4-1A874A0B6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39"/>
              <a:ext cx="20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" name="Freeform 1194">
              <a:extLst>
                <a:ext uri="{FF2B5EF4-FFF2-40B4-BE49-F238E27FC236}">
                  <a16:creationId xmlns:a16="http://schemas.microsoft.com/office/drawing/2014/main" id="{AC37964B-FA37-9399-2061-9B1FE7E43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877"/>
              <a:ext cx="20" cy="22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" name="Freeform 1195">
              <a:extLst>
                <a:ext uri="{FF2B5EF4-FFF2-40B4-BE49-F238E27FC236}">
                  <a16:creationId xmlns:a16="http://schemas.microsoft.com/office/drawing/2014/main" id="{C4360F46-3FDF-E358-C871-C55628981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865"/>
              <a:ext cx="16" cy="16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" name="Freeform 1196">
              <a:extLst>
                <a:ext uri="{FF2B5EF4-FFF2-40B4-BE49-F238E27FC236}">
                  <a16:creationId xmlns:a16="http://schemas.microsoft.com/office/drawing/2014/main" id="{5E3354C2-FA1D-603D-298C-60188583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886"/>
              <a:ext cx="15" cy="10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" name="Freeform 1197">
              <a:extLst>
                <a:ext uri="{FF2B5EF4-FFF2-40B4-BE49-F238E27FC236}">
                  <a16:creationId xmlns:a16="http://schemas.microsoft.com/office/drawing/2014/main" id="{11C563DE-BA87-6838-E881-53B4248C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866"/>
              <a:ext cx="11" cy="10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" name="Freeform 1198">
              <a:extLst>
                <a:ext uri="{FF2B5EF4-FFF2-40B4-BE49-F238E27FC236}">
                  <a16:creationId xmlns:a16="http://schemas.microsoft.com/office/drawing/2014/main" id="{EC4E5136-6953-C3CC-BAC7-D4743C1C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851"/>
              <a:ext cx="21" cy="14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" name="Freeform 1199">
              <a:extLst>
                <a:ext uri="{FF2B5EF4-FFF2-40B4-BE49-F238E27FC236}">
                  <a16:creationId xmlns:a16="http://schemas.microsoft.com/office/drawing/2014/main" id="{1A702BB1-392B-0CFE-35EA-592D4B4E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918"/>
              <a:ext cx="12" cy="16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" name="Freeform 1200">
              <a:extLst>
                <a:ext uri="{FF2B5EF4-FFF2-40B4-BE49-F238E27FC236}">
                  <a16:creationId xmlns:a16="http://schemas.microsoft.com/office/drawing/2014/main" id="{D7B265C6-AACA-9D02-8FF5-FF8D7F33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898"/>
              <a:ext cx="14" cy="10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" name="Freeform 1201">
              <a:extLst>
                <a:ext uri="{FF2B5EF4-FFF2-40B4-BE49-F238E27FC236}">
                  <a16:creationId xmlns:a16="http://schemas.microsoft.com/office/drawing/2014/main" id="{FF80E2A7-4770-50BE-064D-48BAAA377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892"/>
              <a:ext cx="16" cy="15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" name="Freeform 1202">
              <a:extLst>
                <a:ext uri="{FF2B5EF4-FFF2-40B4-BE49-F238E27FC236}">
                  <a16:creationId xmlns:a16="http://schemas.microsoft.com/office/drawing/2014/main" id="{46691012-B771-D5F9-9547-CC9E17DC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882"/>
              <a:ext cx="8" cy="6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" name="Freeform 1208">
              <a:extLst>
                <a:ext uri="{FF2B5EF4-FFF2-40B4-BE49-F238E27FC236}">
                  <a16:creationId xmlns:a16="http://schemas.microsoft.com/office/drawing/2014/main" id="{53A84860-DDBD-A934-91A5-3FA8EE84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522"/>
              <a:ext cx="108" cy="96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47FBDE5F-E884-A390-EDE8-069035D9864E}"/>
              </a:ext>
            </a:extLst>
          </p:cNvPr>
          <p:cNvGrpSpPr/>
          <p:nvPr/>
        </p:nvGrpSpPr>
        <p:grpSpPr>
          <a:xfrm>
            <a:off x="10636775" y="4274535"/>
            <a:ext cx="928659" cy="1094268"/>
            <a:chOff x="5429197" y="3506788"/>
            <a:chExt cx="2081213" cy="1997076"/>
          </a:xfrm>
        </p:grpSpPr>
        <p:sp>
          <p:nvSpPr>
            <p:cNvPr id="206" name="Freeform 1010">
              <a:extLst>
                <a:ext uri="{FF2B5EF4-FFF2-40B4-BE49-F238E27FC236}">
                  <a16:creationId xmlns:a16="http://schemas.microsoft.com/office/drawing/2014/main" id="{21037BEA-36EF-31F2-00F3-03351313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060" y="4418013"/>
              <a:ext cx="52388" cy="19050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3" name="Freeform 1011">
              <a:extLst>
                <a:ext uri="{FF2B5EF4-FFF2-40B4-BE49-F238E27FC236}">
                  <a16:creationId xmlns:a16="http://schemas.microsoft.com/office/drawing/2014/main" id="{E2611F0D-6BEE-BD93-6EFC-843E11756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10" y="4476751"/>
              <a:ext cx="38100" cy="30163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" name="Freeform 1012">
              <a:extLst>
                <a:ext uri="{FF2B5EF4-FFF2-40B4-BE49-F238E27FC236}">
                  <a16:creationId xmlns:a16="http://schemas.microsoft.com/office/drawing/2014/main" id="{FA28E703-F4EF-7990-BE89-C065692A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462463"/>
              <a:ext cx="22225" cy="20638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" name="Freeform 1013">
              <a:extLst>
                <a:ext uri="{FF2B5EF4-FFF2-40B4-BE49-F238E27FC236}">
                  <a16:creationId xmlns:a16="http://schemas.microsoft.com/office/drawing/2014/main" id="{BB5E813F-3C20-4066-0DB9-8A8295A6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422776"/>
              <a:ext cx="23813" cy="15875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" name="Freeform 1014">
              <a:extLst>
                <a:ext uri="{FF2B5EF4-FFF2-40B4-BE49-F238E27FC236}">
                  <a16:creationId xmlns:a16="http://schemas.microsoft.com/office/drawing/2014/main" id="{E9E9CBA6-E2DD-D016-6404-660FC5FF9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381501"/>
              <a:ext cx="41275" cy="15875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" name="Freeform 1015">
              <a:extLst>
                <a:ext uri="{FF2B5EF4-FFF2-40B4-BE49-F238E27FC236}">
                  <a16:creationId xmlns:a16="http://schemas.microsoft.com/office/drawing/2014/main" id="{BCD83840-73AD-EB3C-D681-843C6D097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685" y="4375151"/>
              <a:ext cx="28575" cy="20638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" name="Freeform 1016">
              <a:extLst>
                <a:ext uri="{FF2B5EF4-FFF2-40B4-BE49-F238E27FC236}">
                  <a16:creationId xmlns:a16="http://schemas.microsoft.com/office/drawing/2014/main" id="{E2E8F14A-9DDB-0D38-B1E1-2E95277C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860" y="4419601"/>
              <a:ext cx="34925" cy="25400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" name="Freeform 1017">
              <a:extLst>
                <a:ext uri="{FF2B5EF4-FFF2-40B4-BE49-F238E27FC236}">
                  <a16:creationId xmlns:a16="http://schemas.microsoft.com/office/drawing/2014/main" id="{2D55F4EF-11EB-F3C8-2A03-AF87082A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448176"/>
              <a:ext cx="44450" cy="22225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" name="Freeform 1018">
              <a:extLst>
                <a:ext uri="{FF2B5EF4-FFF2-40B4-BE49-F238E27FC236}">
                  <a16:creationId xmlns:a16="http://schemas.microsoft.com/office/drawing/2014/main" id="{81587D09-E3F5-D653-4311-CD626B99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198938"/>
              <a:ext cx="39688" cy="3175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" name="Freeform 1019">
              <a:extLst>
                <a:ext uri="{FF2B5EF4-FFF2-40B4-BE49-F238E27FC236}">
                  <a16:creationId xmlns:a16="http://schemas.microsoft.com/office/drawing/2014/main" id="{7CC2218E-9D4D-D6C9-6B6B-97E588E2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022" y="4164013"/>
              <a:ext cx="49213" cy="28575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" name="Freeform 1020">
              <a:extLst>
                <a:ext uri="{FF2B5EF4-FFF2-40B4-BE49-F238E27FC236}">
                  <a16:creationId xmlns:a16="http://schemas.microsoft.com/office/drawing/2014/main" id="{88D90B41-2E48-1430-F46D-65A9E99C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4585" y="4171951"/>
              <a:ext cx="28575" cy="15875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" name="Freeform 1021">
              <a:extLst>
                <a:ext uri="{FF2B5EF4-FFF2-40B4-BE49-F238E27FC236}">
                  <a16:creationId xmlns:a16="http://schemas.microsoft.com/office/drawing/2014/main" id="{2C7F9A11-96FB-DF3F-CE91-4AA614C5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797" y="4132263"/>
              <a:ext cx="42863" cy="19050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" name="Freeform 1022">
              <a:extLst>
                <a:ext uri="{FF2B5EF4-FFF2-40B4-BE49-F238E27FC236}">
                  <a16:creationId xmlns:a16="http://schemas.microsoft.com/office/drawing/2014/main" id="{5908E672-B0CF-4C8F-0C75-757608D7C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197" y="4156076"/>
              <a:ext cx="25400" cy="20638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" name="Freeform 1023">
              <a:extLst>
                <a:ext uri="{FF2B5EF4-FFF2-40B4-BE49-F238E27FC236}">
                  <a16:creationId xmlns:a16="http://schemas.microsoft.com/office/drawing/2014/main" id="{C9DEF93E-3FD1-7725-69A0-44E44433B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195763"/>
              <a:ext cx="23813" cy="22225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" name="Freeform 1024">
              <a:extLst>
                <a:ext uri="{FF2B5EF4-FFF2-40B4-BE49-F238E27FC236}">
                  <a16:creationId xmlns:a16="http://schemas.microsoft.com/office/drawing/2014/main" id="{634AEF31-0F84-59B5-8B2C-49BB1981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147" y="4197351"/>
              <a:ext cx="34925" cy="17463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" name="Freeform 1025">
              <a:extLst>
                <a:ext uri="{FF2B5EF4-FFF2-40B4-BE49-F238E27FC236}">
                  <a16:creationId xmlns:a16="http://schemas.microsoft.com/office/drawing/2014/main" id="{5468FEF5-B4BD-D32B-68AD-CE58F8355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760" y="4162426"/>
              <a:ext cx="41275" cy="3651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" name="Freeform 1026">
              <a:extLst>
                <a:ext uri="{FF2B5EF4-FFF2-40B4-BE49-F238E27FC236}">
                  <a16:creationId xmlns:a16="http://schemas.microsoft.com/office/drawing/2014/main" id="{CFEEC810-F76C-E8F6-7EEC-88DBF738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272" y="4224338"/>
              <a:ext cx="34925" cy="19050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" name="Freeform 1027">
              <a:extLst>
                <a:ext uri="{FF2B5EF4-FFF2-40B4-BE49-F238E27FC236}">
                  <a16:creationId xmlns:a16="http://schemas.microsoft.com/office/drawing/2014/main" id="{80D07C50-E296-8215-D2A5-C35C17227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260" y="4183063"/>
              <a:ext cx="36513" cy="3651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" name="Freeform 1028">
              <a:extLst>
                <a:ext uri="{FF2B5EF4-FFF2-40B4-BE49-F238E27FC236}">
                  <a16:creationId xmlns:a16="http://schemas.microsoft.com/office/drawing/2014/main" id="{748AF992-9892-039A-A2A0-2F8D9B8E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960" y="3962401"/>
              <a:ext cx="47625" cy="22225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" name="Freeform 1029">
              <a:extLst>
                <a:ext uri="{FF2B5EF4-FFF2-40B4-BE49-F238E27FC236}">
                  <a16:creationId xmlns:a16="http://schemas.microsoft.com/office/drawing/2014/main" id="{64CE9F7F-9599-BA97-F288-4941B857F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10" y="3917951"/>
              <a:ext cx="39688" cy="25400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" name="Freeform 1030">
              <a:extLst>
                <a:ext uri="{FF2B5EF4-FFF2-40B4-BE49-F238E27FC236}">
                  <a16:creationId xmlns:a16="http://schemas.microsoft.com/office/drawing/2014/main" id="{2259D389-E7FB-4737-CE2F-8CEA96D6C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947" y="3938588"/>
              <a:ext cx="36513" cy="20638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" name="Freeform 1031">
              <a:extLst>
                <a:ext uri="{FF2B5EF4-FFF2-40B4-BE49-F238E27FC236}">
                  <a16:creationId xmlns:a16="http://schemas.microsoft.com/office/drawing/2014/main" id="{C7D3FC78-A1AB-8F56-A3EE-34ABE3B3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647" y="3886201"/>
              <a:ext cx="46038" cy="23813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" name="Freeform 1032">
              <a:extLst>
                <a:ext uri="{FF2B5EF4-FFF2-40B4-BE49-F238E27FC236}">
                  <a16:creationId xmlns:a16="http://schemas.microsoft.com/office/drawing/2014/main" id="{EF74CDEC-A89F-CD2D-5E69-AD829DFD5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10" y="3897313"/>
              <a:ext cx="58738" cy="3651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" name="Freeform 1033">
              <a:extLst>
                <a:ext uri="{FF2B5EF4-FFF2-40B4-BE49-F238E27FC236}">
                  <a16:creationId xmlns:a16="http://schemas.microsoft.com/office/drawing/2014/main" id="{C0C4605E-BA45-E99A-1ACD-126ECD713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97" y="3900488"/>
              <a:ext cx="38100" cy="25400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" name="Freeform 1034">
              <a:extLst>
                <a:ext uri="{FF2B5EF4-FFF2-40B4-BE49-F238E27FC236}">
                  <a16:creationId xmlns:a16="http://schemas.microsoft.com/office/drawing/2014/main" id="{8E063538-B836-6BA3-C501-7A8256647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085" y="3937001"/>
              <a:ext cx="36513" cy="26988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" name="Freeform 1035">
              <a:extLst>
                <a:ext uri="{FF2B5EF4-FFF2-40B4-BE49-F238E27FC236}">
                  <a16:creationId xmlns:a16="http://schemas.microsoft.com/office/drawing/2014/main" id="{1BAE2923-E65E-BAEA-61F8-86720C75B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547" y="3968751"/>
              <a:ext cx="36513" cy="22225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" name="Freeform 1036">
              <a:extLst>
                <a:ext uri="{FF2B5EF4-FFF2-40B4-BE49-F238E27FC236}">
                  <a16:creationId xmlns:a16="http://schemas.microsoft.com/office/drawing/2014/main" id="{F8047172-B17B-AF9F-B942-249AC10DC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10" y="3951288"/>
              <a:ext cx="28575" cy="15875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" name="Freeform 1037">
              <a:extLst>
                <a:ext uri="{FF2B5EF4-FFF2-40B4-BE49-F238E27FC236}">
                  <a16:creationId xmlns:a16="http://schemas.microsoft.com/office/drawing/2014/main" id="{943DC271-5CF0-A14C-DC10-B1C177349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447" y="3940176"/>
              <a:ext cx="31750" cy="22225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" name="Freeform 1038">
              <a:extLst>
                <a:ext uri="{FF2B5EF4-FFF2-40B4-BE49-F238E27FC236}">
                  <a16:creationId xmlns:a16="http://schemas.microsoft.com/office/drawing/2014/main" id="{E065B2A2-3195-EDA9-7D36-1D81B826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047" y="3987801"/>
              <a:ext cx="26988" cy="15875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" name="Freeform 1039">
              <a:extLst>
                <a:ext uri="{FF2B5EF4-FFF2-40B4-BE49-F238E27FC236}">
                  <a16:creationId xmlns:a16="http://schemas.microsoft.com/office/drawing/2014/main" id="{5D3F08BE-27CB-18C4-3F60-F666BDD1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35" y="3725863"/>
              <a:ext cx="36513" cy="19050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" name="Freeform 1040">
              <a:extLst>
                <a:ext uri="{FF2B5EF4-FFF2-40B4-BE49-F238E27FC236}">
                  <a16:creationId xmlns:a16="http://schemas.microsoft.com/office/drawing/2014/main" id="{A0537682-8645-D540-EC1B-9D5AC93F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397" y="3727451"/>
              <a:ext cx="42863" cy="19050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" name="Freeform 1041">
              <a:extLst>
                <a:ext uri="{FF2B5EF4-FFF2-40B4-BE49-F238E27FC236}">
                  <a16:creationId xmlns:a16="http://schemas.microsoft.com/office/drawing/2014/main" id="{83495D12-28EC-FE32-2D60-032DB6B0E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860" y="3686176"/>
              <a:ext cx="34925" cy="41275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" name="Freeform 1042">
              <a:extLst>
                <a:ext uri="{FF2B5EF4-FFF2-40B4-BE49-F238E27FC236}">
                  <a16:creationId xmlns:a16="http://schemas.microsoft.com/office/drawing/2014/main" id="{92CE12B8-6888-A9BC-1673-C8A93AAC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197" y="3506788"/>
              <a:ext cx="1393825" cy="1212850"/>
            </a:xfrm>
            <a:custGeom>
              <a:avLst/>
              <a:gdLst>
                <a:gd name="T0" fmla="*/ 0 w 878"/>
                <a:gd name="T1" fmla="*/ 229 h 764"/>
                <a:gd name="T2" fmla="*/ 584 w 878"/>
                <a:gd name="T3" fmla="*/ 0 h 764"/>
                <a:gd name="T4" fmla="*/ 878 w 878"/>
                <a:gd name="T5" fmla="*/ 704 h 764"/>
                <a:gd name="T6" fmla="*/ 588 w 878"/>
                <a:gd name="T7" fmla="*/ 764 h 764"/>
                <a:gd name="T8" fmla="*/ 170 w 878"/>
                <a:gd name="T9" fmla="*/ 694 h 764"/>
                <a:gd name="T10" fmla="*/ 0 w 878"/>
                <a:gd name="T11" fmla="*/ 229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8" h="764">
                  <a:moveTo>
                    <a:pt x="0" y="229"/>
                  </a:moveTo>
                  <a:lnTo>
                    <a:pt x="584" y="0"/>
                  </a:lnTo>
                  <a:lnTo>
                    <a:pt x="878" y="704"/>
                  </a:lnTo>
                  <a:lnTo>
                    <a:pt x="588" y="764"/>
                  </a:lnTo>
                  <a:lnTo>
                    <a:pt x="170" y="694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4D8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" name="Freeform 1043">
              <a:extLst>
                <a:ext uri="{FF2B5EF4-FFF2-40B4-BE49-F238E27FC236}">
                  <a16:creationId xmlns:a16="http://schemas.microsoft.com/office/drawing/2014/main" id="{066B7012-CF77-791D-820E-DA9720100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297" y="3506788"/>
              <a:ext cx="501650" cy="1076325"/>
            </a:xfrm>
            <a:custGeom>
              <a:avLst/>
              <a:gdLst>
                <a:gd name="T0" fmla="*/ 0 w 316"/>
                <a:gd name="T1" fmla="*/ 0 h 678"/>
                <a:gd name="T2" fmla="*/ 92 w 316"/>
                <a:gd name="T3" fmla="*/ 67 h 678"/>
                <a:gd name="T4" fmla="*/ 316 w 316"/>
                <a:gd name="T5" fmla="*/ 601 h 678"/>
                <a:gd name="T6" fmla="*/ 240 w 316"/>
                <a:gd name="T7" fmla="*/ 678 h 678"/>
                <a:gd name="T8" fmla="*/ 0 w 316"/>
                <a:gd name="T9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678">
                  <a:moveTo>
                    <a:pt x="0" y="0"/>
                  </a:moveTo>
                  <a:lnTo>
                    <a:pt x="92" y="67"/>
                  </a:lnTo>
                  <a:lnTo>
                    <a:pt x="316" y="601"/>
                  </a:lnTo>
                  <a:lnTo>
                    <a:pt x="240" y="6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" name="Freeform 1044">
              <a:extLst>
                <a:ext uri="{FF2B5EF4-FFF2-40B4-BE49-F238E27FC236}">
                  <a16:creationId xmlns:a16="http://schemas.microsoft.com/office/drawing/2014/main" id="{BC60172B-D48F-03A0-D70B-E327FDDB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160" y="4013201"/>
              <a:ext cx="495300" cy="1368425"/>
            </a:xfrm>
            <a:custGeom>
              <a:avLst/>
              <a:gdLst>
                <a:gd name="T0" fmla="*/ 0 w 312"/>
                <a:gd name="T1" fmla="*/ 706 h 862"/>
                <a:gd name="T2" fmla="*/ 63 w 312"/>
                <a:gd name="T3" fmla="*/ 862 h 862"/>
                <a:gd name="T4" fmla="*/ 312 w 312"/>
                <a:gd name="T5" fmla="*/ 116 h 862"/>
                <a:gd name="T6" fmla="*/ 236 w 312"/>
                <a:gd name="T7" fmla="*/ 0 h 862"/>
                <a:gd name="T8" fmla="*/ 0 w 312"/>
                <a:gd name="T9" fmla="*/ 706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862">
                  <a:moveTo>
                    <a:pt x="0" y="706"/>
                  </a:moveTo>
                  <a:lnTo>
                    <a:pt x="63" y="862"/>
                  </a:lnTo>
                  <a:lnTo>
                    <a:pt x="312" y="116"/>
                  </a:lnTo>
                  <a:lnTo>
                    <a:pt x="236" y="0"/>
                  </a:lnTo>
                  <a:lnTo>
                    <a:pt x="0" y="706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" name="Freeform 1045">
              <a:extLst>
                <a:ext uri="{FF2B5EF4-FFF2-40B4-BE49-F238E27FC236}">
                  <a16:creationId xmlns:a16="http://schemas.microsoft.com/office/drawing/2014/main" id="{64A12BE7-81F5-009A-DB95-C016E5D9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72" y="4197351"/>
              <a:ext cx="884238" cy="1306513"/>
            </a:xfrm>
            <a:custGeom>
              <a:avLst/>
              <a:gdLst>
                <a:gd name="T0" fmla="*/ 557 w 557"/>
                <a:gd name="T1" fmla="*/ 88 h 823"/>
                <a:gd name="T2" fmla="*/ 249 w 557"/>
                <a:gd name="T3" fmla="*/ 0 h 823"/>
                <a:gd name="T4" fmla="*/ 0 w 557"/>
                <a:gd name="T5" fmla="*/ 746 h 823"/>
                <a:gd name="T6" fmla="*/ 312 w 557"/>
                <a:gd name="T7" fmla="*/ 823 h 823"/>
                <a:gd name="T8" fmla="*/ 557 w 557"/>
                <a:gd name="T9" fmla="*/ 88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7" h="823">
                  <a:moveTo>
                    <a:pt x="557" y="88"/>
                  </a:moveTo>
                  <a:lnTo>
                    <a:pt x="249" y="0"/>
                  </a:lnTo>
                  <a:lnTo>
                    <a:pt x="0" y="746"/>
                  </a:lnTo>
                  <a:lnTo>
                    <a:pt x="312" y="823"/>
                  </a:lnTo>
                  <a:lnTo>
                    <a:pt x="557" y="8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" name="Freeform 1046">
              <a:extLst>
                <a:ext uri="{FF2B5EF4-FFF2-40B4-BE49-F238E27FC236}">
                  <a16:creationId xmlns:a16="http://schemas.microsoft.com/office/drawing/2014/main" id="{1786A5DD-D5D3-BCA2-5883-80940A28F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10" y="3998913"/>
              <a:ext cx="149225" cy="198438"/>
            </a:xfrm>
            <a:custGeom>
              <a:avLst/>
              <a:gdLst>
                <a:gd name="T0" fmla="*/ 0 w 94"/>
                <a:gd name="T1" fmla="*/ 9 h 125"/>
                <a:gd name="T2" fmla="*/ 76 w 94"/>
                <a:gd name="T3" fmla="*/ 125 h 125"/>
                <a:gd name="T4" fmla="*/ 94 w 94"/>
                <a:gd name="T5" fmla="*/ 0 h 125"/>
                <a:gd name="T6" fmla="*/ 0 w 94"/>
                <a:gd name="T7" fmla="*/ 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25">
                  <a:moveTo>
                    <a:pt x="0" y="9"/>
                  </a:moveTo>
                  <a:lnTo>
                    <a:pt x="76" y="125"/>
                  </a:lnTo>
                  <a:lnTo>
                    <a:pt x="9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" name="Freeform 1047">
              <a:extLst>
                <a:ext uri="{FF2B5EF4-FFF2-40B4-BE49-F238E27FC236}">
                  <a16:creationId xmlns:a16="http://schemas.microsoft.com/office/drawing/2014/main" id="{BC572078-E32D-C738-F77C-6004D87B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35" y="3870326"/>
              <a:ext cx="441325" cy="263525"/>
            </a:xfrm>
            <a:custGeom>
              <a:avLst/>
              <a:gdLst>
                <a:gd name="T0" fmla="*/ 278 w 278"/>
                <a:gd name="T1" fmla="*/ 78 h 166"/>
                <a:gd name="T2" fmla="*/ 27 w 278"/>
                <a:gd name="T3" fmla="*/ 0 h 166"/>
                <a:gd name="T4" fmla="*/ 0 w 278"/>
                <a:gd name="T5" fmla="*/ 81 h 166"/>
                <a:gd name="T6" fmla="*/ 254 w 278"/>
                <a:gd name="T7" fmla="*/ 166 h 166"/>
                <a:gd name="T8" fmla="*/ 278 w 278"/>
                <a:gd name="T9" fmla="*/ 7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166">
                  <a:moveTo>
                    <a:pt x="278" y="78"/>
                  </a:moveTo>
                  <a:lnTo>
                    <a:pt x="27" y="0"/>
                  </a:lnTo>
                  <a:lnTo>
                    <a:pt x="0" y="81"/>
                  </a:lnTo>
                  <a:lnTo>
                    <a:pt x="254" y="166"/>
                  </a:lnTo>
                  <a:lnTo>
                    <a:pt x="278" y="7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2" name="Freeform 1048">
              <a:extLst>
                <a:ext uri="{FF2B5EF4-FFF2-40B4-BE49-F238E27FC236}">
                  <a16:creationId xmlns:a16="http://schemas.microsoft.com/office/drawing/2014/main" id="{490639F6-02A4-53B1-B525-1384713B9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072" y="4424363"/>
              <a:ext cx="153988" cy="147638"/>
            </a:xfrm>
            <a:custGeom>
              <a:avLst/>
              <a:gdLst>
                <a:gd name="T0" fmla="*/ 513 w 748"/>
                <a:gd name="T1" fmla="*/ 179 h 719"/>
                <a:gd name="T2" fmla="*/ 625 w 748"/>
                <a:gd name="T3" fmla="*/ 138 h 719"/>
                <a:gd name="T4" fmla="*/ 672 w 748"/>
                <a:gd name="T5" fmla="*/ 154 h 719"/>
                <a:gd name="T6" fmla="*/ 730 w 748"/>
                <a:gd name="T7" fmla="*/ 274 h 719"/>
                <a:gd name="T8" fmla="*/ 607 w 748"/>
                <a:gd name="T9" fmla="*/ 653 h 719"/>
                <a:gd name="T10" fmla="*/ 507 w 748"/>
                <a:gd name="T11" fmla="*/ 704 h 719"/>
                <a:gd name="T12" fmla="*/ 456 w 748"/>
                <a:gd name="T13" fmla="*/ 604 h 719"/>
                <a:gd name="T14" fmla="*/ 539 w 748"/>
                <a:gd name="T15" fmla="*/ 348 h 719"/>
                <a:gd name="T16" fmla="*/ 538 w 748"/>
                <a:gd name="T17" fmla="*/ 347 h 719"/>
                <a:gd name="T18" fmla="*/ 369 w 748"/>
                <a:gd name="T19" fmla="*/ 607 h 719"/>
                <a:gd name="T20" fmla="*/ 287 w 748"/>
                <a:gd name="T21" fmla="*/ 632 h 719"/>
                <a:gd name="T22" fmla="*/ 236 w 748"/>
                <a:gd name="T23" fmla="*/ 564 h 719"/>
                <a:gd name="T24" fmla="*/ 252 w 748"/>
                <a:gd name="T25" fmla="*/ 254 h 719"/>
                <a:gd name="T26" fmla="*/ 251 w 748"/>
                <a:gd name="T27" fmla="*/ 254 h 719"/>
                <a:gd name="T28" fmla="*/ 167 w 748"/>
                <a:gd name="T29" fmla="*/ 510 h 719"/>
                <a:gd name="T30" fmla="*/ 67 w 748"/>
                <a:gd name="T31" fmla="*/ 561 h 719"/>
                <a:gd name="T32" fmla="*/ 17 w 748"/>
                <a:gd name="T33" fmla="*/ 461 h 719"/>
                <a:gd name="T34" fmla="*/ 140 w 748"/>
                <a:gd name="T35" fmla="*/ 82 h 719"/>
                <a:gd name="T36" fmla="*/ 258 w 748"/>
                <a:gd name="T37" fmla="*/ 19 h 719"/>
                <a:gd name="T38" fmla="*/ 305 w 748"/>
                <a:gd name="T39" fmla="*/ 34 h 719"/>
                <a:gd name="T40" fmla="*/ 372 w 748"/>
                <a:gd name="T41" fmla="*/ 134 h 719"/>
                <a:gd name="T42" fmla="*/ 356 w 748"/>
                <a:gd name="T43" fmla="*/ 418 h 719"/>
                <a:gd name="T44" fmla="*/ 358 w 748"/>
                <a:gd name="T45" fmla="*/ 418 h 719"/>
                <a:gd name="T46" fmla="*/ 513 w 748"/>
                <a:gd name="T47" fmla="*/ 17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8" h="719">
                  <a:moveTo>
                    <a:pt x="513" y="179"/>
                  </a:moveTo>
                  <a:cubicBezTo>
                    <a:pt x="543" y="132"/>
                    <a:pt x="571" y="121"/>
                    <a:pt x="625" y="138"/>
                  </a:cubicBezTo>
                  <a:lnTo>
                    <a:pt x="672" y="154"/>
                  </a:lnTo>
                  <a:cubicBezTo>
                    <a:pt x="730" y="173"/>
                    <a:pt x="748" y="220"/>
                    <a:pt x="730" y="274"/>
                  </a:cubicBezTo>
                  <a:lnTo>
                    <a:pt x="607" y="653"/>
                  </a:lnTo>
                  <a:cubicBezTo>
                    <a:pt x="590" y="704"/>
                    <a:pt x="552" y="719"/>
                    <a:pt x="507" y="704"/>
                  </a:cubicBezTo>
                  <a:cubicBezTo>
                    <a:pt x="461" y="689"/>
                    <a:pt x="439" y="654"/>
                    <a:pt x="456" y="604"/>
                  </a:cubicBezTo>
                  <a:lnTo>
                    <a:pt x="539" y="348"/>
                  </a:lnTo>
                  <a:lnTo>
                    <a:pt x="538" y="347"/>
                  </a:lnTo>
                  <a:lnTo>
                    <a:pt x="369" y="607"/>
                  </a:lnTo>
                  <a:cubicBezTo>
                    <a:pt x="348" y="640"/>
                    <a:pt x="327" y="645"/>
                    <a:pt x="287" y="632"/>
                  </a:cubicBezTo>
                  <a:cubicBezTo>
                    <a:pt x="247" y="619"/>
                    <a:pt x="234" y="603"/>
                    <a:pt x="236" y="564"/>
                  </a:cubicBezTo>
                  <a:lnTo>
                    <a:pt x="252" y="254"/>
                  </a:lnTo>
                  <a:lnTo>
                    <a:pt x="251" y="254"/>
                  </a:lnTo>
                  <a:lnTo>
                    <a:pt x="167" y="510"/>
                  </a:lnTo>
                  <a:cubicBezTo>
                    <a:pt x="151" y="560"/>
                    <a:pt x="113" y="575"/>
                    <a:pt x="67" y="561"/>
                  </a:cubicBezTo>
                  <a:cubicBezTo>
                    <a:pt x="22" y="546"/>
                    <a:pt x="0" y="511"/>
                    <a:pt x="17" y="461"/>
                  </a:cubicBezTo>
                  <a:lnTo>
                    <a:pt x="140" y="82"/>
                  </a:lnTo>
                  <a:cubicBezTo>
                    <a:pt x="158" y="28"/>
                    <a:pt x="200" y="0"/>
                    <a:pt x="258" y="19"/>
                  </a:cubicBezTo>
                  <a:lnTo>
                    <a:pt x="305" y="34"/>
                  </a:lnTo>
                  <a:cubicBezTo>
                    <a:pt x="359" y="52"/>
                    <a:pt x="375" y="77"/>
                    <a:pt x="372" y="134"/>
                  </a:cubicBezTo>
                  <a:lnTo>
                    <a:pt x="356" y="418"/>
                  </a:lnTo>
                  <a:lnTo>
                    <a:pt x="358" y="418"/>
                  </a:lnTo>
                  <a:lnTo>
                    <a:pt x="513" y="1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3" name="Freeform 1049">
              <a:extLst>
                <a:ext uri="{FF2B5EF4-FFF2-40B4-BE49-F238E27FC236}">
                  <a16:creationId xmlns:a16="http://schemas.microsoft.com/office/drawing/2014/main" id="{26DF50F1-E515-0A3A-EA1B-53189E3B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35" y="4470401"/>
              <a:ext cx="66675" cy="119063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4" name="Freeform 1050">
              <a:extLst>
                <a:ext uri="{FF2B5EF4-FFF2-40B4-BE49-F238E27FC236}">
                  <a16:creationId xmlns:a16="http://schemas.microsoft.com/office/drawing/2014/main" id="{5E5B3437-FD3B-2647-E529-D6113279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272" y="4489451"/>
              <a:ext cx="92075" cy="134938"/>
            </a:xfrm>
            <a:custGeom>
              <a:avLst/>
              <a:gdLst>
                <a:gd name="T0" fmla="*/ 379 w 444"/>
                <a:gd name="T1" fmla="*/ 502 h 652"/>
                <a:gd name="T2" fmla="*/ 430 w 444"/>
                <a:gd name="T3" fmla="*/ 594 h 652"/>
                <a:gd name="T4" fmla="*/ 335 w 444"/>
                <a:gd name="T5" fmla="*/ 638 h 652"/>
                <a:gd name="T6" fmla="*/ 86 w 444"/>
                <a:gd name="T7" fmla="*/ 557 h 652"/>
                <a:gd name="T8" fmla="*/ 23 w 444"/>
                <a:gd name="T9" fmla="*/ 426 h 652"/>
                <a:gd name="T10" fmla="*/ 135 w 444"/>
                <a:gd name="T11" fmla="*/ 80 h 652"/>
                <a:gd name="T12" fmla="*/ 249 w 444"/>
                <a:gd name="T13" fmla="*/ 17 h 652"/>
                <a:gd name="T14" fmla="*/ 304 w 444"/>
                <a:gd name="T15" fmla="*/ 135 h 652"/>
                <a:gd name="T16" fmla="*/ 203 w 444"/>
                <a:gd name="T17" fmla="*/ 445 h 652"/>
                <a:gd name="T18" fmla="*/ 379 w 444"/>
                <a:gd name="T19" fmla="*/ 5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4" h="652">
                  <a:moveTo>
                    <a:pt x="379" y="502"/>
                  </a:moveTo>
                  <a:cubicBezTo>
                    <a:pt x="423" y="516"/>
                    <a:pt x="444" y="551"/>
                    <a:pt x="430" y="594"/>
                  </a:cubicBezTo>
                  <a:cubicBezTo>
                    <a:pt x="416" y="637"/>
                    <a:pt x="378" y="652"/>
                    <a:pt x="335" y="638"/>
                  </a:cubicBezTo>
                  <a:lnTo>
                    <a:pt x="86" y="557"/>
                  </a:lnTo>
                  <a:cubicBezTo>
                    <a:pt x="21" y="536"/>
                    <a:pt x="0" y="496"/>
                    <a:pt x="23" y="426"/>
                  </a:cubicBezTo>
                  <a:lnTo>
                    <a:pt x="135" y="80"/>
                  </a:lnTo>
                  <a:cubicBezTo>
                    <a:pt x="154" y="24"/>
                    <a:pt x="197" y="0"/>
                    <a:pt x="249" y="17"/>
                  </a:cubicBezTo>
                  <a:cubicBezTo>
                    <a:pt x="301" y="34"/>
                    <a:pt x="322" y="79"/>
                    <a:pt x="304" y="135"/>
                  </a:cubicBezTo>
                  <a:lnTo>
                    <a:pt x="203" y="445"/>
                  </a:lnTo>
                  <a:lnTo>
                    <a:pt x="379" y="5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5" name="Freeform 1051">
              <a:extLst>
                <a:ext uri="{FF2B5EF4-FFF2-40B4-BE49-F238E27FC236}">
                  <a16:creationId xmlns:a16="http://schemas.microsoft.com/office/drawing/2014/main" id="{D77BB339-FD78-82E2-2D62-6C9A846E3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85" y="4522788"/>
              <a:ext cx="125413" cy="139700"/>
            </a:xfrm>
            <a:custGeom>
              <a:avLst/>
              <a:gdLst>
                <a:gd name="T0" fmla="*/ 451 w 606"/>
                <a:gd name="T1" fmla="*/ 137 h 680"/>
                <a:gd name="T2" fmla="*/ 544 w 606"/>
                <a:gd name="T3" fmla="*/ 113 h 680"/>
                <a:gd name="T4" fmla="*/ 596 w 606"/>
                <a:gd name="T5" fmla="*/ 208 h 680"/>
                <a:gd name="T6" fmla="*/ 544 w 606"/>
                <a:gd name="T7" fmla="*/ 258 h 680"/>
                <a:gd name="T8" fmla="*/ 436 w 606"/>
                <a:gd name="T9" fmla="*/ 320 h 680"/>
                <a:gd name="T10" fmla="*/ 499 w 606"/>
                <a:gd name="T11" fmla="*/ 561 h 680"/>
                <a:gd name="T12" fmla="*/ 500 w 606"/>
                <a:gd name="T13" fmla="*/ 616 h 680"/>
                <a:gd name="T14" fmla="*/ 389 w 606"/>
                <a:gd name="T15" fmla="*/ 666 h 680"/>
                <a:gd name="T16" fmla="*/ 332 w 606"/>
                <a:gd name="T17" fmla="*/ 606 h 680"/>
                <a:gd name="T18" fmla="*/ 275 w 606"/>
                <a:gd name="T19" fmla="*/ 391 h 680"/>
                <a:gd name="T20" fmla="*/ 210 w 606"/>
                <a:gd name="T21" fmla="*/ 427 h 680"/>
                <a:gd name="T22" fmla="*/ 187 w 606"/>
                <a:gd name="T23" fmla="*/ 500 h 680"/>
                <a:gd name="T24" fmla="*/ 73 w 606"/>
                <a:gd name="T25" fmla="*/ 563 h 680"/>
                <a:gd name="T26" fmla="*/ 18 w 606"/>
                <a:gd name="T27" fmla="*/ 445 h 680"/>
                <a:gd name="T28" fmla="*/ 137 w 606"/>
                <a:gd name="T29" fmla="*/ 80 h 680"/>
                <a:gd name="T30" fmla="*/ 251 w 606"/>
                <a:gd name="T31" fmla="*/ 17 h 680"/>
                <a:gd name="T32" fmla="*/ 305 w 606"/>
                <a:gd name="T33" fmla="*/ 135 h 680"/>
                <a:gd name="T34" fmla="*/ 271 w 606"/>
                <a:gd name="T35" fmla="*/ 239 h 680"/>
                <a:gd name="T36" fmla="*/ 451 w 606"/>
                <a:gd name="T37" fmla="*/ 13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6" h="680">
                  <a:moveTo>
                    <a:pt x="451" y="137"/>
                  </a:moveTo>
                  <a:cubicBezTo>
                    <a:pt x="496" y="112"/>
                    <a:pt x="516" y="104"/>
                    <a:pt x="544" y="113"/>
                  </a:cubicBezTo>
                  <a:cubicBezTo>
                    <a:pt x="590" y="127"/>
                    <a:pt x="606" y="176"/>
                    <a:pt x="596" y="208"/>
                  </a:cubicBezTo>
                  <a:cubicBezTo>
                    <a:pt x="588" y="232"/>
                    <a:pt x="573" y="243"/>
                    <a:pt x="544" y="258"/>
                  </a:cubicBezTo>
                  <a:lnTo>
                    <a:pt x="436" y="320"/>
                  </a:lnTo>
                  <a:lnTo>
                    <a:pt x="499" y="561"/>
                  </a:lnTo>
                  <a:cubicBezTo>
                    <a:pt x="504" y="580"/>
                    <a:pt x="506" y="598"/>
                    <a:pt x="500" y="616"/>
                  </a:cubicBezTo>
                  <a:cubicBezTo>
                    <a:pt x="486" y="660"/>
                    <a:pt x="433" y="680"/>
                    <a:pt x="389" y="666"/>
                  </a:cubicBezTo>
                  <a:cubicBezTo>
                    <a:pt x="363" y="658"/>
                    <a:pt x="341" y="642"/>
                    <a:pt x="332" y="606"/>
                  </a:cubicBezTo>
                  <a:lnTo>
                    <a:pt x="275" y="391"/>
                  </a:lnTo>
                  <a:lnTo>
                    <a:pt x="210" y="427"/>
                  </a:ln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0"/>
                  </a:lnTo>
                  <a:cubicBezTo>
                    <a:pt x="155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5" y="135"/>
                  </a:cubicBezTo>
                  <a:lnTo>
                    <a:pt x="271" y="239"/>
                  </a:lnTo>
                  <a:lnTo>
                    <a:pt x="451" y="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6" name="Freeform 1052">
              <a:extLst>
                <a:ext uri="{FF2B5EF4-FFF2-40B4-BE49-F238E27FC236}">
                  <a16:creationId xmlns:a16="http://schemas.microsoft.com/office/drawing/2014/main" id="{21D0E949-AD0E-A813-1519-B77885CEA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460" y="3998913"/>
              <a:ext cx="488950" cy="338138"/>
            </a:xfrm>
            <a:custGeom>
              <a:avLst/>
              <a:gdLst>
                <a:gd name="T0" fmla="*/ 275 w 308"/>
                <a:gd name="T1" fmla="*/ 75 h 213"/>
                <a:gd name="T2" fmla="*/ 18 w 308"/>
                <a:gd name="T3" fmla="*/ 0 h 213"/>
                <a:gd name="T4" fmla="*/ 0 w 308"/>
                <a:gd name="T5" fmla="*/ 125 h 213"/>
                <a:gd name="T6" fmla="*/ 308 w 308"/>
                <a:gd name="T7" fmla="*/ 213 h 213"/>
                <a:gd name="T8" fmla="*/ 275 w 308"/>
                <a:gd name="T9" fmla="*/ 7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213">
                  <a:moveTo>
                    <a:pt x="275" y="75"/>
                  </a:moveTo>
                  <a:lnTo>
                    <a:pt x="18" y="0"/>
                  </a:lnTo>
                  <a:lnTo>
                    <a:pt x="0" y="125"/>
                  </a:lnTo>
                  <a:lnTo>
                    <a:pt x="308" y="213"/>
                  </a:lnTo>
                  <a:lnTo>
                    <a:pt x="275" y="7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7" name="Freeform 1053">
              <a:extLst>
                <a:ext uri="{FF2B5EF4-FFF2-40B4-BE49-F238E27FC236}">
                  <a16:creationId xmlns:a16="http://schemas.microsoft.com/office/drawing/2014/main" id="{CF2BBB85-ED8E-6649-534D-5A1964421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22" y="4597401"/>
              <a:ext cx="411163" cy="155575"/>
            </a:xfrm>
            <a:custGeom>
              <a:avLst/>
              <a:gdLst>
                <a:gd name="T0" fmla="*/ 1985 w 2000"/>
                <a:gd name="T1" fmla="*/ 677 h 750"/>
                <a:gd name="T2" fmla="*/ 1874 w 2000"/>
                <a:gd name="T3" fmla="*/ 736 h 750"/>
                <a:gd name="T4" fmla="*/ 73 w 2000"/>
                <a:gd name="T5" fmla="*/ 184 h 750"/>
                <a:gd name="T6" fmla="*/ 15 w 2000"/>
                <a:gd name="T7" fmla="*/ 73 h 750"/>
                <a:gd name="T8" fmla="*/ 126 w 2000"/>
                <a:gd name="T9" fmla="*/ 14 h 750"/>
                <a:gd name="T10" fmla="*/ 1926 w 2000"/>
                <a:gd name="T11" fmla="*/ 566 h 750"/>
                <a:gd name="T12" fmla="*/ 1985 w 2000"/>
                <a:gd name="T13" fmla="*/ 677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0" h="750">
                  <a:moveTo>
                    <a:pt x="1985" y="677"/>
                  </a:moveTo>
                  <a:cubicBezTo>
                    <a:pt x="1971" y="724"/>
                    <a:pt x="1921" y="750"/>
                    <a:pt x="1874" y="736"/>
                  </a:cubicBezTo>
                  <a:lnTo>
                    <a:pt x="73" y="184"/>
                  </a:lnTo>
                  <a:cubicBezTo>
                    <a:pt x="27" y="170"/>
                    <a:pt x="0" y="120"/>
                    <a:pt x="15" y="73"/>
                  </a:cubicBezTo>
                  <a:cubicBezTo>
                    <a:pt x="29" y="26"/>
                    <a:pt x="79" y="0"/>
                    <a:pt x="126" y="14"/>
                  </a:cubicBezTo>
                  <a:lnTo>
                    <a:pt x="1926" y="566"/>
                  </a:lnTo>
                  <a:cubicBezTo>
                    <a:pt x="1973" y="580"/>
                    <a:pt x="2000" y="630"/>
                    <a:pt x="1985" y="6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8" name="Freeform 1054">
              <a:extLst>
                <a:ext uri="{FF2B5EF4-FFF2-40B4-BE49-F238E27FC236}">
                  <a16:creationId xmlns:a16="http://schemas.microsoft.com/office/drawing/2014/main" id="{83CE4941-5A49-E435-F2FE-3549AD3CA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10" y="4394201"/>
              <a:ext cx="90488" cy="79375"/>
            </a:xfrm>
            <a:custGeom>
              <a:avLst/>
              <a:gdLst>
                <a:gd name="T0" fmla="*/ 331 w 446"/>
                <a:gd name="T1" fmla="*/ 0 h 380"/>
                <a:gd name="T2" fmla="*/ 264 w 446"/>
                <a:gd name="T3" fmla="*/ 336 h 380"/>
                <a:gd name="T4" fmla="*/ 334 w 446"/>
                <a:gd name="T5" fmla="*/ 19 h 380"/>
                <a:gd name="T6" fmla="*/ 331 w 446"/>
                <a:gd name="T7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6" h="380">
                  <a:moveTo>
                    <a:pt x="331" y="0"/>
                  </a:moveTo>
                  <a:cubicBezTo>
                    <a:pt x="261" y="86"/>
                    <a:pt x="0" y="272"/>
                    <a:pt x="264" y="336"/>
                  </a:cubicBezTo>
                  <a:cubicBezTo>
                    <a:pt x="446" y="380"/>
                    <a:pt x="379" y="98"/>
                    <a:pt x="334" y="19"/>
                  </a:cubicBezTo>
                  <a:lnTo>
                    <a:pt x="33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9" name="Freeform 1055">
              <a:extLst>
                <a:ext uri="{FF2B5EF4-FFF2-40B4-BE49-F238E27FC236}">
                  <a16:creationId xmlns:a16="http://schemas.microsoft.com/office/drawing/2014/main" id="{282FB0B3-173A-0C65-BA77-A791DDD6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885" y="4856163"/>
              <a:ext cx="315913" cy="347663"/>
            </a:xfrm>
            <a:custGeom>
              <a:avLst/>
              <a:gdLst>
                <a:gd name="T0" fmla="*/ 1532 w 1535"/>
                <a:gd name="T1" fmla="*/ 1429 h 1686"/>
                <a:gd name="T2" fmla="*/ 1532 w 1535"/>
                <a:gd name="T3" fmla="*/ 1431 h 1686"/>
                <a:gd name="T4" fmla="*/ 1440 w 1535"/>
                <a:gd name="T5" fmla="*/ 1262 h 1686"/>
                <a:gd name="T6" fmla="*/ 1416 w 1535"/>
                <a:gd name="T7" fmla="*/ 1226 h 1686"/>
                <a:gd name="T8" fmla="*/ 1349 w 1535"/>
                <a:gd name="T9" fmla="*/ 1133 h 1686"/>
                <a:gd name="T10" fmla="*/ 1300 w 1535"/>
                <a:gd name="T11" fmla="*/ 1059 h 1686"/>
                <a:gd name="T12" fmla="*/ 1300 w 1535"/>
                <a:gd name="T13" fmla="*/ 1022 h 1686"/>
                <a:gd name="T14" fmla="*/ 1034 w 1535"/>
                <a:gd name="T15" fmla="*/ 810 h 1686"/>
                <a:gd name="T16" fmla="*/ 594 w 1535"/>
                <a:gd name="T17" fmla="*/ 643 h 1686"/>
                <a:gd name="T18" fmla="*/ 625 w 1535"/>
                <a:gd name="T19" fmla="*/ 496 h 1686"/>
                <a:gd name="T20" fmla="*/ 724 w 1535"/>
                <a:gd name="T21" fmla="*/ 447 h 1686"/>
                <a:gd name="T22" fmla="*/ 810 w 1535"/>
                <a:gd name="T23" fmla="*/ 208 h 1686"/>
                <a:gd name="T24" fmla="*/ 611 w 1535"/>
                <a:gd name="T25" fmla="*/ 316 h 1686"/>
                <a:gd name="T26" fmla="*/ 461 w 1535"/>
                <a:gd name="T27" fmla="*/ 194 h 1686"/>
                <a:gd name="T28" fmla="*/ 288 w 1535"/>
                <a:gd name="T29" fmla="*/ 187 h 1686"/>
                <a:gd name="T30" fmla="*/ 195 w 1535"/>
                <a:gd name="T31" fmla="*/ 0 h 1686"/>
                <a:gd name="T32" fmla="*/ 167 w 1535"/>
                <a:gd name="T33" fmla="*/ 311 h 1686"/>
                <a:gd name="T34" fmla="*/ 124 w 1535"/>
                <a:gd name="T35" fmla="*/ 728 h 1686"/>
                <a:gd name="T36" fmla="*/ 265 w 1535"/>
                <a:gd name="T37" fmla="*/ 790 h 1686"/>
                <a:gd name="T38" fmla="*/ 132 w 1535"/>
                <a:gd name="T39" fmla="*/ 1361 h 1686"/>
                <a:gd name="T40" fmla="*/ 320 w 1535"/>
                <a:gd name="T41" fmla="*/ 1434 h 1686"/>
                <a:gd name="T42" fmla="*/ 447 w 1535"/>
                <a:gd name="T43" fmla="*/ 1146 h 1686"/>
                <a:gd name="T44" fmla="*/ 981 w 1535"/>
                <a:gd name="T45" fmla="*/ 1346 h 1686"/>
                <a:gd name="T46" fmla="*/ 911 w 1535"/>
                <a:gd name="T47" fmla="*/ 1620 h 1686"/>
                <a:gd name="T48" fmla="*/ 1111 w 1535"/>
                <a:gd name="T49" fmla="*/ 1682 h 1686"/>
                <a:gd name="T50" fmla="*/ 1285 w 1535"/>
                <a:gd name="T51" fmla="*/ 1146 h 1686"/>
                <a:gd name="T52" fmla="*/ 1401 w 1535"/>
                <a:gd name="T53" fmla="*/ 1287 h 1686"/>
                <a:gd name="T54" fmla="*/ 1406 w 1535"/>
                <a:gd name="T55" fmla="*/ 1355 h 1686"/>
                <a:gd name="T56" fmla="*/ 1503 w 1535"/>
                <a:gd name="T57" fmla="*/ 1411 h 1686"/>
                <a:gd name="T58" fmla="*/ 1535 w 1535"/>
                <a:gd name="T59" fmla="*/ 1437 h 1686"/>
                <a:gd name="T60" fmla="*/ 1532 w 1535"/>
                <a:gd name="T61" fmla="*/ 1429 h 1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35" h="1686">
                  <a:moveTo>
                    <a:pt x="1532" y="1429"/>
                  </a:moveTo>
                  <a:lnTo>
                    <a:pt x="1532" y="1431"/>
                  </a:lnTo>
                  <a:cubicBezTo>
                    <a:pt x="1502" y="1391"/>
                    <a:pt x="1532" y="1236"/>
                    <a:pt x="1440" y="1262"/>
                  </a:cubicBezTo>
                  <a:cubicBezTo>
                    <a:pt x="1429" y="1245"/>
                    <a:pt x="1419" y="1231"/>
                    <a:pt x="1416" y="1226"/>
                  </a:cubicBezTo>
                  <a:cubicBezTo>
                    <a:pt x="1396" y="1194"/>
                    <a:pt x="1373" y="1164"/>
                    <a:pt x="1349" y="1133"/>
                  </a:cubicBezTo>
                  <a:cubicBezTo>
                    <a:pt x="1331" y="1111"/>
                    <a:pt x="1317" y="1083"/>
                    <a:pt x="1300" y="1059"/>
                  </a:cubicBezTo>
                  <a:cubicBezTo>
                    <a:pt x="1302" y="1044"/>
                    <a:pt x="1302" y="1031"/>
                    <a:pt x="1300" y="1022"/>
                  </a:cubicBezTo>
                  <a:cubicBezTo>
                    <a:pt x="1281" y="892"/>
                    <a:pt x="1151" y="837"/>
                    <a:pt x="1034" y="810"/>
                  </a:cubicBezTo>
                  <a:cubicBezTo>
                    <a:pt x="924" y="785"/>
                    <a:pt x="585" y="671"/>
                    <a:pt x="594" y="643"/>
                  </a:cubicBezTo>
                  <a:cubicBezTo>
                    <a:pt x="608" y="598"/>
                    <a:pt x="619" y="548"/>
                    <a:pt x="625" y="496"/>
                  </a:cubicBezTo>
                  <a:cubicBezTo>
                    <a:pt x="659" y="489"/>
                    <a:pt x="692" y="474"/>
                    <a:pt x="724" y="447"/>
                  </a:cubicBezTo>
                  <a:cubicBezTo>
                    <a:pt x="783" y="400"/>
                    <a:pt x="859" y="281"/>
                    <a:pt x="810" y="208"/>
                  </a:cubicBezTo>
                  <a:cubicBezTo>
                    <a:pt x="768" y="281"/>
                    <a:pt x="694" y="313"/>
                    <a:pt x="611" y="316"/>
                  </a:cubicBezTo>
                  <a:cubicBezTo>
                    <a:pt x="591" y="257"/>
                    <a:pt x="529" y="209"/>
                    <a:pt x="461" y="194"/>
                  </a:cubicBezTo>
                  <a:cubicBezTo>
                    <a:pt x="402" y="180"/>
                    <a:pt x="340" y="164"/>
                    <a:pt x="288" y="187"/>
                  </a:cubicBezTo>
                  <a:cubicBezTo>
                    <a:pt x="217" y="130"/>
                    <a:pt x="194" y="82"/>
                    <a:pt x="195" y="0"/>
                  </a:cubicBezTo>
                  <a:cubicBezTo>
                    <a:pt x="117" y="71"/>
                    <a:pt x="83" y="249"/>
                    <a:pt x="167" y="311"/>
                  </a:cubicBezTo>
                  <a:cubicBezTo>
                    <a:pt x="95" y="482"/>
                    <a:pt x="0" y="653"/>
                    <a:pt x="124" y="728"/>
                  </a:cubicBezTo>
                  <a:cubicBezTo>
                    <a:pt x="214" y="782"/>
                    <a:pt x="265" y="790"/>
                    <a:pt x="265" y="790"/>
                  </a:cubicBezTo>
                  <a:cubicBezTo>
                    <a:pt x="260" y="845"/>
                    <a:pt x="126" y="1314"/>
                    <a:pt x="132" y="1361"/>
                  </a:cubicBezTo>
                  <a:cubicBezTo>
                    <a:pt x="137" y="1406"/>
                    <a:pt x="263" y="1449"/>
                    <a:pt x="320" y="1434"/>
                  </a:cubicBezTo>
                  <a:cubicBezTo>
                    <a:pt x="367" y="1420"/>
                    <a:pt x="410" y="1127"/>
                    <a:pt x="447" y="1146"/>
                  </a:cubicBezTo>
                  <a:cubicBezTo>
                    <a:pt x="547" y="1198"/>
                    <a:pt x="930" y="1296"/>
                    <a:pt x="981" y="1346"/>
                  </a:cubicBezTo>
                  <a:cubicBezTo>
                    <a:pt x="997" y="1361"/>
                    <a:pt x="911" y="1585"/>
                    <a:pt x="911" y="1620"/>
                  </a:cubicBezTo>
                  <a:cubicBezTo>
                    <a:pt x="953" y="1650"/>
                    <a:pt x="1059" y="1686"/>
                    <a:pt x="1111" y="1682"/>
                  </a:cubicBezTo>
                  <a:cubicBezTo>
                    <a:pt x="1144" y="1597"/>
                    <a:pt x="1245" y="1319"/>
                    <a:pt x="1285" y="1146"/>
                  </a:cubicBezTo>
                  <a:cubicBezTo>
                    <a:pt x="1317" y="1198"/>
                    <a:pt x="1365" y="1252"/>
                    <a:pt x="1401" y="1287"/>
                  </a:cubicBezTo>
                  <a:cubicBezTo>
                    <a:pt x="1387" y="1307"/>
                    <a:pt x="1389" y="1335"/>
                    <a:pt x="1406" y="1355"/>
                  </a:cubicBezTo>
                  <a:cubicBezTo>
                    <a:pt x="1431" y="1386"/>
                    <a:pt x="1472" y="1392"/>
                    <a:pt x="1503" y="1411"/>
                  </a:cubicBezTo>
                  <a:cubicBezTo>
                    <a:pt x="1514" y="1418"/>
                    <a:pt x="1525" y="1428"/>
                    <a:pt x="1535" y="1437"/>
                  </a:cubicBezTo>
                  <a:cubicBezTo>
                    <a:pt x="1535" y="1434"/>
                    <a:pt x="1534" y="1432"/>
                    <a:pt x="1532" y="14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0" name="Freeform 1059">
              <a:extLst>
                <a:ext uri="{FF2B5EF4-FFF2-40B4-BE49-F238E27FC236}">
                  <a16:creationId xmlns:a16="http://schemas.microsoft.com/office/drawing/2014/main" id="{39B8C26E-E287-A351-E5E3-5F37F211A0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8122" y="386238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6 w 443"/>
                <a:gd name="T3" fmla="*/ 450 h 632"/>
                <a:gd name="T4" fmla="*/ 103 w 443"/>
                <a:gd name="T5" fmla="*/ 471 h 632"/>
                <a:gd name="T6" fmla="*/ 119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3 w 443"/>
                <a:gd name="T13" fmla="*/ 521 h 632"/>
                <a:gd name="T14" fmla="*/ 279 w 443"/>
                <a:gd name="T15" fmla="*/ 473 h 632"/>
                <a:gd name="T16" fmla="*/ 321 w 443"/>
                <a:gd name="T17" fmla="*/ 399 h 632"/>
                <a:gd name="T18" fmla="*/ 340 w 443"/>
                <a:gd name="T19" fmla="*/ 318 h 632"/>
                <a:gd name="T20" fmla="*/ 341 w 443"/>
                <a:gd name="T21" fmla="*/ 244 h 632"/>
                <a:gd name="T22" fmla="*/ 336 w 443"/>
                <a:gd name="T23" fmla="*/ 207 h 632"/>
                <a:gd name="T24" fmla="*/ 328 w 443"/>
                <a:gd name="T25" fmla="*/ 176 h 632"/>
                <a:gd name="T26" fmla="*/ 313 w 443"/>
                <a:gd name="T27" fmla="*/ 152 h 632"/>
                <a:gd name="T28" fmla="*/ 291 w 443"/>
                <a:gd name="T29" fmla="*/ 131 h 632"/>
                <a:gd name="T30" fmla="*/ 274 w 443"/>
                <a:gd name="T31" fmla="*/ 116 h 632"/>
                <a:gd name="T32" fmla="*/ 258 w 443"/>
                <a:gd name="T33" fmla="*/ 100 h 632"/>
                <a:gd name="T34" fmla="*/ 255 w 443"/>
                <a:gd name="T35" fmla="*/ 116 h 632"/>
                <a:gd name="T36" fmla="*/ 244 w 443"/>
                <a:gd name="T37" fmla="*/ 132 h 632"/>
                <a:gd name="T38" fmla="*/ 222 w 443"/>
                <a:gd name="T39" fmla="*/ 150 h 632"/>
                <a:gd name="T40" fmla="*/ 182 w 443"/>
                <a:gd name="T41" fmla="*/ 172 h 632"/>
                <a:gd name="T42" fmla="*/ 154 w 443"/>
                <a:gd name="T43" fmla="*/ 203 h 632"/>
                <a:gd name="T44" fmla="*/ 130 w 443"/>
                <a:gd name="T45" fmla="*/ 244 h 632"/>
                <a:gd name="T46" fmla="*/ 111 w 443"/>
                <a:gd name="T47" fmla="*/ 292 h 632"/>
                <a:gd name="T48" fmla="*/ 98 w 443"/>
                <a:gd name="T49" fmla="*/ 340 h 632"/>
                <a:gd name="T50" fmla="*/ 92 w 443"/>
                <a:gd name="T51" fmla="*/ 387 h 632"/>
                <a:gd name="T52" fmla="*/ 92 w 443"/>
                <a:gd name="T53" fmla="*/ 426 h 632"/>
                <a:gd name="T54" fmla="*/ 3 w 443"/>
                <a:gd name="T55" fmla="*/ 452 h 632"/>
                <a:gd name="T56" fmla="*/ 1 w 443"/>
                <a:gd name="T57" fmla="*/ 376 h 632"/>
                <a:gd name="T58" fmla="*/ 17 w 443"/>
                <a:gd name="T59" fmla="*/ 287 h 632"/>
                <a:gd name="T60" fmla="*/ 53 w 443"/>
                <a:gd name="T61" fmla="*/ 191 h 632"/>
                <a:gd name="T62" fmla="*/ 114 w 443"/>
                <a:gd name="T63" fmla="*/ 93 h 632"/>
                <a:gd name="T64" fmla="*/ 135 w 443"/>
                <a:gd name="T65" fmla="*/ 74 h 632"/>
                <a:gd name="T66" fmla="*/ 165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5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7 w 443"/>
                <a:gd name="T79" fmla="*/ 107 h 632"/>
                <a:gd name="T80" fmla="*/ 422 w 443"/>
                <a:gd name="T81" fmla="*/ 138 h 632"/>
                <a:gd name="T82" fmla="*/ 441 w 443"/>
                <a:gd name="T83" fmla="*/ 227 h 632"/>
                <a:gd name="T84" fmla="*/ 435 w 443"/>
                <a:gd name="T85" fmla="*/ 324 h 632"/>
                <a:gd name="T86" fmla="*/ 407 w 443"/>
                <a:gd name="T87" fmla="*/ 424 h 632"/>
                <a:gd name="T88" fmla="*/ 357 w 443"/>
                <a:gd name="T89" fmla="*/ 520 h 632"/>
                <a:gd name="T90" fmla="*/ 307 w 443"/>
                <a:gd name="T91" fmla="*/ 575 h 632"/>
                <a:gd name="T92" fmla="*/ 235 w 443"/>
                <a:gd name="T93" fmla="*/ 616 h 632"/>
                <a:gd name="T94" fmla="*/ 161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3 w 443"/>
                <a:gd name="T103" fmla="*/ 45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4" y="443"/>
                    <a:pt x="96" y="450"/>
                  </a:cubicBezTo>
                  <a:cubicBezTo>
                    <a:pt x="98" y="458"/>
                    <a:pt x="100" y="465"/>
                    <a:pt x="103" y="471"/>
                  </a:cubicBezTo>
                  <a:cubicBezTo>
                    <a:pt x="107" y="483"/>
                    <a:pt x="113" y="493"/>
                    <a:pt x="119" y="502"/>
                  </a:cubicBezTo>
                  <a:cubicBezTo>
                    <a:pt x="126" y="510"/>
                    <a:pt x="134" y="517"/>
                    <a:pt x="144" y="522"/>
                  </a:cubicBezTo>
                  <a:cubicBezTo>
                    <a:pt x="153" y="526"/>
                    <a:pt x="163" y="529"/>
                    <a:pt x="175" y="529"/>
                  </a:cubicBezTo>
                  <a:cubicBezTo>
                    <a:pt x="186" y="529"/>
                    <a:pt x="199" y="526"/>
                    <a:pt x="213" y="521"/>
                  </a:cubicBezTo>
                  <a:cubicBezTo>
                    <a:pt x="239" y="511"/>
                    <a:pt x="262" y="495"/>
                    <a:pt x="279" y="473"/>
                  </a:cubicBezTo>
                  <a:cubicBezTo>
                    <a:pt x="297" y="451"/>
                    <a:pt x="310" y="426"/>
                    <a:pt x="321" y="399"/>
                  </a:cubicBezTo>
                  <a:cubicBezTo>
                    <a:pt x="330" y="373"/>
                    <a:pt x="337" y="345"/>
                    <a:pt x="340" y="318"/>
                  </a:cubicBezTo>
                  <a:cubicBezTo>
                    <a:pt x="343" y="290"/>
                    <a:pt x="344" y="265"/>
                    <a:pt x="341" y="244"/>
                  </a:cubicBezTo>
                  <a:cubicBezTo>
                    <a:pt x="339" y="231"/>
                    <a:pt x="338" y="218"/>
                    <a:pt x="336" y="207"/>
                  </a:cubicBezTo>
                  <a:cubicBezTo>
                    <a:pt x="334" y="195"/>
                    <a:pt x="331" y="185"/>
                    <a:pt x="328" y="176"/>
                  </a:cubicBezTo>
                  <a:cubicBezTo>
                    <a:pt x="324" y="167"/>
                    <a:pt x="320" y="159"/>
                    <a:pt x="313" y="152"/>
                  </a:cubicBezTo>
                  <a:cubicBezTo>
                    <a:pt x="307" y="146"/>
                    <a:pt x="299" y="139"/>
                    <a:pt x="291" y="131"/>
                  </a:cubicBezTo>
                  <a:cubicBezTo>
                    <a:pt x="285" y="126"/>
                    <a:pt x="280" y="121"/>
                    <a:pt x="274" y="116"/>
                  </a:cubicBezTo>
                  <a:cubicBezTo>
                    <a:pt x="269" y="111"/>
                    <a:pt x="263" y="106"/>
                    <a:pt x="258" y="100"/>
                  </a:cubicBezTo>
                  <a:cubicBezTo>
                    <a:pt x="258" y="106"/>
                    <a:pt x="256" y="112"/>
                    <a:pt x="255" y="116"/>
                  </a:cubicBezTo>
                  <a:cubicBezTo>
                    <a:pt x="253" y="121"/>
                    <a:pt x="250" y="126"/>
                    <a:pt x="244" y="132"/>
                  </a:cubicBezTo>
                  <a:cubicBezTo>
                    <a:pt x="239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2" y="172"/>
                  </a:cubicBezTo>
                  <a:cubicBezTo>
                    <a:pt x="172" y="180"/>
                    <a:pt x="163" y="191"/>
                    <a:pt x="154" y="203"/>
                  </a:cubicBezTo>
                  <a:cubicBezTo>
                    <a:pt x="145" y="215"/>
                    <a:pt x="137" y="229"/>
                    <a:pt x="130" y="244"/>
                  </a:cubicBezTo>
                  <a:cubicBezTo>
                    <a:pt x="123" y="259"/>
                    <a:pt x="117" y="275"/>
                    <a:pt x="111" y="292"/>
                  </a:cubicBezTo>
                  <a:cubicBezTo>
                    <a:pt x="106" y="308"/>
                    <a:pt x="102" y="324"/>
                    <a:pt x="98" y="340"/>
                  </a:cubicBezTo>
                  <a:cubicBezTo>
                    <a:pt x="95" y="356"/>
                    <a:pt x="93" y="372"/>
                    <a:pt x="92" y="387"/>
                  </a:cubicBezTo>
                  <a:cubicBezTo>
                    <a:pt x="90" y="402"/>
                    <a:pt x="90" y="415"/>
                    <a:pt x="92" y="426"/>
                  </a:cubicBezTo>
                  <a:close/>
                  <a:moveTo>
                    <a:pt x="3" y="452"/>
                  </a:moveTo>
                  <a:cubicBezTo>
                    <a:pt x="0" y="429"/>
                    <a:pt x="0" y="404"/>
                    <a:pt x="1" y="376"/>
                  </a:cubicBezTo>
                  <a:cubicBezTo>
                    <a:pt x="3" y="348"/>
                    <a:pt x="8" y="318"/>
                    <a:pt x="17" y="287"/>
                  </a:cubicBezTo>
                  <a:cubicBezTo>
                    <a:pt x="25" y="256"/>
                    <a:pt x="37" y="224"/>
                    <a:pt x="53" y="191"/>
                  </a:cubicBezTo>
                  <a:cubicBezTo>
                    <a:pt x="69" y="159"/>
                    <a:pt x="90" y="126"/>
                    <a:pt x="114" y="93"/>
                  </a:cubicBezTo>
                  <a:cubicBezTo>
                    <a:pt x="119" y="88"/>
                    <a:pt x="125" y="82"/>
                    <a:pt x="135" y="74"/>
                  </a:cubicBezTo>
                  <a:cubicBezTo>
                    <a:pt x="144" y="66"/>
                    <a:pt x="154" y="60"/>
                    <a:pt x="165" y="55"/>
                  </a:cubicBezTo>
                  <a:cubicBezTo>
                    <a:pt x="173" y="35"/>
                    <a:pt x="189" y="21"/>
                    <a:pt x="212" y="12"/>
                  </a:cubicBezTo>
                  <a:cubicBezTo>
                    <a:pt x="239" y="2"/>
                    <a:pt x="264" y="0"/>
                    <a:pt x="288" y="7"/>
                  </a:cubicBezTo>
                  <a:cubicBezTo>
                    <a:pt x="312" y="13"/>
                    <a:pt x="334" y="26"/>
                    <a:pt x="355" y="45"/>
                  </a:cubicBezTo>
                  <a:cubicBezTo>
                    <a:pt x="362" y="51"/>
                    <a:pt x="369" y="57"/>
                    <a:pt x="375" y="63"/>
                  </a:cubicBezTo>
                  <a:cubicBezTo>
                    <a:pt x="381" y="69"/>
                    <a:pt x="386" y="76"/>
                    <a:pt x="392" y="83"/>
                  </a:cubicBezTo>
                  <a:cubicBezTo>
                    <a:pt x="397" y="90"/>
                    <a:pt x="402" y="98"/>
                    <a:pt x="407" y="107"/>
                  </a:cubicBezTo>
                  <a:cubicBezTo>
                    <a:pt x="412" y="116"/>
                    <a:pt x="417" y="126"/>
                    <a:pt x="422" y="138"/>
                  </a:cubicBezTo>
                  <a:cubicBezTo>
                    <a:pt x="432" y="166"/>
                    <a:pt x="438" y="195"/>
                    <a:pt x="441" y="227"/>
                  </a:cubicBezTo>
                  <a:cubicBezTo>
                    <a:pt x="443" y="259"/>
                    <a:pt x="441" y="291"/>
                    <a:pt x="435" y="324"/>
                  </a:cubicBezTo>
                  <a:cubicBezTo>
                    <a:pt x="430" y="357"/>
                    <a:pt x="420" y="391"/>
                    <a:pt x="407" y="424"/>
                  </a:cubicBezTo>
                  <a:cubicBezTo>
                    <a:pt x="394" y="458"/>
                    <a:pt x="377" y="490"/>
                    <a:pt x="357" y="520"/>
                  </a:cubicBezTo>
                  <a:cubicBezTo>
                    <a:pt x="344" y="541"/>
                    <a:pt x="327" y="559"/>
                    <a:pt x="307" y="575"/>
                  </a:cubicBezTo>
                  <a:cubicBezTo>
                    <a:pt x="287" y="592"/>
                    <a:pt x="263" y="605"/>
                    <a:pt x="235" y="616"/>
                  </a:cubicBezTo>
                  <a:cubicBezTo>
                    <a:pt x="208" y="626"/>
                    <a:pt x="184" y="631"/>
                    <a:pt x="161" y="632"/>
                  </a:cubicBezTo>
                  <a:cubicBezTo>
                    <a:pt x="139" y="632"/>
                    <a:pt x="119" y="628"/>
                    <a:pt x="101" y="620"/>
                  </a:cubicBezTo>
                  <a:cubicBezTo>
                    <a:pt x="83" y="612"/>
                    <a:pt x="67" y="600"/>
                    <a:pt x="54" y="584"/>
                  </a:cubicBezTo>
                  <a:cubicBezTo>
                    <a:pt x="40" y="568"/>
                    <a:pt x="29" y="549"/>
                    <a:pt x="21" y="526"/>
                  </a:cubicBezTo>
                  <a:cubicBezTo>
                    <a:pt x="12" y="504"/>
                    <a:pt x="6" y="480"/>
                    <a:pt x="3" y="452"/>
                  </a:cubicBez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1" name="Freeform 1060">
              <a:extLst>
                <a:ext uri="{FF2B5EF4-FFF2-40B4-BE49-F238E27FC236}">
                  <a16:creationId xmlns:a16="http://schemas.microsoft.com/office/drawing/2014/main" id="{A210FECA-4EE4-6B25-4386-22CF69FF6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010" y="381793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2" name="Freeform 1061">
              <a:extLst>
                <a:ext uri="{FF2B5EF4-FFF2-40B4-BE49-F238E27FC236}">
                  <a16:creationId xmlns:a16="http://schemas.microsoft.com/office/drawing/2014/main" id="{D1DF254B-3F04-170C-A74A-C6E2AA29A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35" y="3733801"/>
              <a:ext cx="100013" cy="173038"/>
            </a:xfrm>
            <a:custGeom>
              <a:avLst/>
              <a:gdLst>
                <a:gd name="T0" fmla="*/ 201 w 489"/>
                <a:gd name="T1" fmla="*/ 529 h 842"/>
                <a:gd name="T2" fmla="*/ 160 w 489"/>
                <a:gd name="T3" fmla="*/ 574 h 842"/>
                <a:gd name="T4" fmla="*/ 168 w 489"/>
                <a:gd name="T5" fmla="*/ 799 h 842"/>
                <a:gd name="T6" fmla="*/ 144 w 489"/>
                <a:gd name="T7" fmla="*/ 834 h 842"/>
                <a:gd name="T8" fmla="*/ 80 w 489"/>
                <a:gd name="T9" fmla="*/ 811 h 842"/>
                <a:gd name="T10" fmla="*/ 72 w 489"/>
                <a:gd name="T11" fmla="*/ 777 h 842"/>
                <a:gd name="T12" fmla="*/ 66 w 489"/>
                <a:gd name="T13" fmla="*/ 729 h 842"/>
                <a:gd name="T14" fmla="*/ 55 w 489"/>
                <a:gd name="T15" fmla="*/ 626 h 842"/>
                <a:gd name="T16" fmla="*/ 44 w 489"/>
                <a:gd name="T17" fmla="*/ 512 h 842"/>
                <a:gd name="T18" fmla="*/ 26 w 489"/>
                <a:gd name="T19" fmla="*/ 303 h 842"/>
                <a:gd name="T20" fmla="*/ 6 w 489"/>
                <a:gd name="T21" fmla="*/ 97 h 842"/>
                <a:gd name="T22" fmla="*/ 10 w 489"/>
                <a:gd name="T23" fmla="*/ 19 h 842"/>
                <a:gd name="T24" fmla="*/ 52 w 489"/>
                <a:gd name="T25" fmla="*/ 1 h 842"/>
                <a:gd name="T26" fmla="*/ 91 w 489"/>
                <a:gd name="T27" fmla="*/ 8 h 842"/>
                <a:gd name="T28" fmla="*/ 105 w 489"/>
                <a:gd name="T29" fmla="*/ 41 h 842"/>
                <a:gd name="T30" fmla="*/ 135 w 489"/>
                <a:gd name="T31" fmla="*/ 470 h 842"/>
                <a:gd name="T32" fmla="*/ 182 w 489"/>
                <a:gd name="T33" fmla="*/ 398 h 842"/>
                <a:gd name="T34" fmla="*/ 237 w 489"/>
                <a:gd name="T35" fmla="*/ 297 h 842"/>
                <a:gd name="T36" fmla="*/ 262 w 489"/>
                <a:gd name="T37" fmla="*/ 238 h 842"/>
                <a:gd name="T38" fmla="*/ 279 w 489"/>
                <a:gd name="T39" fmla="*/ 196 h 842"/>
                <a:gd name="T40" fmla="*/ 314 w 489"/>
                <a:gd name="T41" fmla="*/ 152 h 842"/>
                <a:gd name="T42" fmla="*/ 356 w 489"/>
                <a:gd name="T43" fmla="*/ 151 h 842"/>
                <a:gd name="T44" fmla="*/ 380 w 489"/>
                <a:gd name="T45" fmla="*/ 171 h 842"/>
                <a:gd name="T46" fmla="*/ 380 w 489"/>
                <a:gd name="T47" fmla="*/ 210 h 842"/>
                <a:gd name="T48" fmla="*/ 370 w 489"/>
                <a:gd name="T49" fmla="*/ 244 h 842"/>
                <a:gd name="T50" fmla="*/ 323 w 489"/>
                <a:gd name="T51" fmla="*/ 327 h 842"/>
                <a:gd name="T52" fmla="*/ 268 w 489"/>
                <a:gd name="T53" fmla="*/ 417 h 842"/>
                <a:gd name="T54" fmla="*/ 400 w 489"/>
                <a:gd name="T55" fmla="*/ 500 h 842"/>
                <a:gd name="T56" fmla="*/ 482 w 489"/>
                <a:gd name="T57" fmla="*/ 650 h 842"/>
                <a:gd name="T58" fmla="*/ 488 w 489"/>
                <a:gd name="T59" fmla="*/ 673 h 842"/>
                <a:gd name="T60" fmla="*/ 484 w 489"/>
                <a:gd name="T61" fmla="*/ 710 h 842"/>
                <a:gd name="T62" fmla="*/ 453 w 489"/>
                <a:gd name="T63" fmla="*/ 735 h 842"/>
                <a:gd name="T64" fmla="*/ 413 w 489"/>
                <a:gd name="T65" fmla="*/ 733 h 842"/>
                <a:gd name="T66" fmla="*/ 390 w 489"/>
                <a:gd name="T67" fmla="*/ 705 h 842"/>
                <a:gd name="T68" fmla="*/ 341 w 489"/>
                <a:gd name="T69" fmla="*/ 601 h 842"/>
                <a:gd name="T70" fmla="*/ 273 w 489"/>
                <a:gd name="T71" fmla="*/ 525 h 842"/>
                <a:gd name="T72" fmla="*/ 226 w 489"/>
                <a:gd name="T73" fmla="*/ 513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9" h="842">
                  <a:moveTo>
                    <a:pt x="222" y="515"/>
                  </a:moveTo>
                  <a:cubicBezTo>
                    <a:pt x="215" y="517"/>
                    <a:pt x="208" y="522"/>
                    <a:pt x="201" y="529"/>
                  </a:cubicBezTo>
                  <a:cubicBezTo>
                    <a:pt x="193" y="535"/>
                    <a:pt x="186" y="543"/>
                    <a:pt x="179" y="550"/>
                  </a:cubicBezTo>
                  <a:cubicBezTo>
                    <a:pt x="172" y="558"/>
                    <a:pt x="166" y="566"/>
                    <a:pt x="160" y="574"/>
                  </a:cubicBezTo>
                  <a:cubicBezTo>
                    <a:pt x="153" y="582"/>
                    <a:pt x="148" y="588"/>
                    <a:pt x="143" y="593"/>
                  </a:cubicBezTo>
                  <a:lnTo>
                    <a:pt x="168" y="799"/>
                  </a:lnTo>
                  <a:cubicBezTo>
                    <a:pt x="169" y="807"/>
                    <a:pt x="166" y="814"/>
                    <a:pt x="161" y="820"/>
                  </a:cubicBezTo>
                  <a:cubicBezTo>
                    <a:pt x="155" y="827"/>
                    <a:pt x="150" y="831"/>
                    <a:pt x="144" y="834"/>
                  </a:cubicBezTo>
                  <a:cubicBezTo>
                    <a:pt x="125" y="841"/>
                    <a:pt x="111" y="842"/>
                    <a:pt x="101" y="837"/>
                  </a:cubicBezTo>
                  <a:cubicBezTo>
                    <a:pt x="92" y="832"/>
                    <a:pt x="85" y="824"/>
                    <a:pt x="80" y="811"/>
                  </a:cubicBezTo>
                  <a:cubicBezTo>
                    <a:pt x="78" y="806"/>
                    <a:pt x="76" y="801"/>
                    <a:pt x="75" y="795"/>
                  </a:cubicBezTo>
                  <a:cubicBezTo>
                    <a:pt x="74" y="789"/>
                    <a:pt x="73" y="783"/>
                    <a:pt x="72" y="777"/>
                  </a:cubicBezTo>
                  <a:lnTo>
                    <a:pt x="71" y="767"/>
                  </a:lnTo>
                  <a:cubicBezTo>
                    <a:pt x="69" y="757"/>
                    <a:pt x="68" y="744"/>
                    <a:pt x="66" y="729"/>
                  </a:cubicBezTo>
                  <a:cubicBezTo>
                    <a:pt x="64" y="713"/>
                    <a:pt x="62" y="696"/>
                    <a:pt x="60" y="679"/>
                  </a:cubicBezTo>
                  <a:cubicBezTo>
                    <a:pt x="58" y="662"/>
                    <a:pt x="57" y="644"/>
                    <a:pt x="55" y="626"/>
                  </a:cubicBezTo>
                  <a:cubicBezTo>
                    <a:pt x="53" y="609"/>
                    <a:pt x="51" y="592"/>
                    <a:pt x="50" y="577"/>
                  </a:cubicBezTo>
                  <a:cubicBezTo>
                    <a:pt x="49" y="563"/>
                    <a:pt x="47" y="541"/>
                    <a:pt x="44" y="512"/>
                  </a:cubicBezTo>
                  <a:cubicBezTo>
                    <a:pt x="42" y="483"/>
                    <a:pt x="39" y="451"/>
                    <a:pt x="36" y="415"/>
                  </a:cubicBezTo>
                  <a:cubicBezTo>
                    <a:pt x="33" y="379"/>
                    <a:pt x="29" y="342"/>
                    <a:pt x="26" y="303"/>
                  </a:cubicBezTo>
                  <a:cubicBezTo>
                    <a:pt x="22" y="264"/>
                    <a:pt x="19" y="227"/>
                    <a:pt x="15" y="191"/>
                  </a:cubicBezTo>
                  <a:cubicBezTo>
                    <a:pt x="12" y="156"/>
                    <a:pt x="9" y="125"/>
                    <a:pt x="6" y="97"/>
                  </a:cubicBezTo>
                  <a:cubicBezTo>
                    <a:pt x="4" y="70"/>
                    <a:pt x="2" y="50"/>
                    <a:pt x="0" y="37"/>
                  </a:cubicBezTo>
                  <a:cubicBezTo>
                    <a:pt x="1" y="31"/>
                    <a:pt x="5" y="25"/>
                    <a:pt x="10" y="19"/>
                  </a:cubicBezTo>
                  <a:cubicBezTo>
                    <a:pt x="16" y="14"/>
                    <a:pt x="23" y="9"/>
                    <a:pt x="32" y="6"/>
                  </a:cubicBezTo>
                  <a:cubicBezTo>
                    <a:pt x="38" y="3"/>
                    <a:pt x="45" y="1"/>
                    <a:pt x="52" y="1"/>
                  </a:cubicBezTo>
                  <a:cubicBezTo>
                    <a:pt x="59" y="0"/>
                    <a:pt x="66" y="0"/>
                    <a:pt x="72" y="1"/>
                  </a:cubicBezTo>
                  <a:cubicBezTo>
                    <a:pt x="79" y="2"/>
                    <a:pt x="85" y="5"/>
                    <a:pt x="91" y="8"/>
                  </a:cubicBezTo>
                  <a:cubicBezTo>
                    <a:pt x="96" y="12"/>
                    <a:pt x="100" y="17"/>
                    <a:pt x="102" y="24"/>
                  </a:cubicBezTo>
                  <a:cubicBezTo>
                    <a:pt x="104" y="28"/>
                    <a:pt x="105" y="34"/>
                    <a:pt x="105" y="41"/>
                  </a:cubicBezTo>
                  <a:cubicBezTo>
                    <a:pt x="108" y="109"/>
                    <a:pt x="111" y="180"/>
                    <a:pt x="115" y="252"/>
                  </a:cubicBezTo>
                  <a:cubicBezTo>
                    <a:pt x="120" y="325"/>
                    <a:pt x="126" y="398"/>
                    <a:pt x="135" y="470"/>
                  </a:cubicBezTo>
                  <a:cubicBezTo>
                    <a:pt x="138" y="466"/>
                    <a:pt x="144" y="457"/>
                    <a:pt x="153" y="443"/>
                  </a:cubicBezTo>
                  <a:cubicBezTo>
                    <a:pt x="162" y="430"/>
                    <a:pt x="172" y="415"/>
                    <a:pt x="182" y="398"/>
                  </a:cubicBezTo>
                  <a:cubicBezTo>
                    <a:pt x="192" y="381"/>
                    <a:pt x="203" y="363"/>
                    <a:pt x="213" y="345"/>
                  </a:cubicBezTo>
                  <a:cubicBezTo>
                    <a:pt x="223" y="327"/>
                    <a:pt x="231" y="311"/>
                    <a:pt x="237" y="297"/>
                  </a:cubicBezTo>
                  <a:cubicBezTo>
                    <a:pt x="242" y="287"/>
                    <a:pt x="246" y="277"/>
                    <a:pt x="250" y="267"/>
                  </a:cubicBezTo>
                  <a:cubicBezTo>
                    <a:pt x="254" y="257"/>
                    <a:pt x="258" y="247"/>
                    <a:pt x="262" y="238"/>
                  </a:cubicBezTo>
                  <a:cubicBezTo>
                    <a:pt x="266" y="229"/>
                    <a:pt x="269" y="221"/>
                    <a:pt x="272" y="213"/>
                  </a:cubicBezTo>
                  <a:cubicBezTo>
                    <a:pt x="275" y="206"/>
                    <a:pt x="277" y="200"/>
                    <a:pt x="279" y="196"/>
                  </a:cubicBezTo>
                  <a:cubicBezTo>
                    <a:pt x="282" y="186"/>
                    <a:pt x="287" y="177"/>
                    <a:pt x="293" y="169"/>
                  </a:cubicBezTo>
                  <a:cubicBezTo>
                    <a:pt x="299" y="161"/>
                    <a:pt x="306" y="155"/>
                    <a:pt x="314" y="152"/>
                  </a:cubicBezTo>
                  <a:cubicBezTo>
                    <a:pt x="321" y="149"/>
                    <a:pt x="329" y="148"/>
                    <a:pt x="336" y="148"/>
                  </a:cubicBezTo>
                  <a:cubicBezTo>
                    <a:pt x="343" y="148"/>
                    <a:pt x="350" y="149"/>
                    <a:pt x="356" y="151"/>
                  </a:cubicBezTo>
                  <a:cubicBezTo>
                    <a:pt x="362" y="153"/>
                    <a:pt x="367" y="156"/>
                    <a:pt x="371" y="159"/>
                  </a:cubicBezTo>
                  <a:cubicBezTo>
                    <a:pt x="375" y="163"/>
                    <a:pt x="378" y="167"/>
                    <a:pt x="380" y="171"/>
                  </a:cubicBezTo>
                  <a:cubicBezTo>
                    <a:pt x="382" y="176"/>
                    <a:pt x="382" y="183"/>
                    <a:pt x="382" y="189"/>
                  </a:cubicBezTo>
                  <a:cubicBezTo>
                    <a:pt x="382" y="196"/>
                    <a:pt x="381" y="203"/>
                    <a:pt x="380" y="210"/>
                  </a:cubicBezTo>
                  <a:cubicBezTo>
                    <a:pt x="379" y="217"/>
                    <a:pt x="377" y="223"/>
                    <a:pt x="375" y="229"/>
                  </a:cubicBezTo>
                  <a:cubicBezTo>
                    <a:pt x="373" y="235"/>
                    <a:pt x="371" y="240"/>
                    <a:pt x="370" y="244"/>
                  </a:cubicBezTo>
                  <a:cubicBezTo>
                    <a:pt x="363" y="256"/>
                    <a:pt x="356" y="269"/>
                    <a:pt x="348" y="283"/>
                  </a:cubicBezTo>
                  <a:cubicBezTo>
                    <a:pt x="340" y="298"/>
                    <a:pt x="332" y="312"/>
                    <a:pt x="323" y="327"/>
                  </a:cubicBezTo>
                  <a:cubicBezTo>
                    <a:pt x="314" y="343"/>
                    <a:pt x="305" y="358"/>
                    <a:pt x="295" y="373"/>
                  </a:cubicBezTo>
                  <a:cubicBezTo>
                    <a:pt x="286" y="389"/>
                    <a:pt x="277" y="403"/>
                    <a:pt x="268" y="417"/>
                  </a:cubicBezTo>
                  <a:cubicBezTo>
                    <a:pt x="294" y="421"/>
                    <a:pt x="319" y="431"/>
                    <a:pt x="340" y="445"/>
                  </a:cubicBezTo>
                  <a:cubicBezTo>
                    <a:pt x="362" y="460"/>
                    <a:pt x="382" y="479"/>
                    <a:pt x="400" y="500"/>
                  </a:cubicBezTo>
                  <a:cubicBezTo>
                    <a:pt x="418" y="522"/>
                    <a:pt x="433" y="546"/>
                    <a:pt x="447" y="572"/>
                  </a:cubicBezTo>
                  <a:cubicBezTo>
                    <a:pt x="461" y="598"/>
                    <a:pt x="472" y="624"/>
                    <a:pt x="482" y="650"/>
                  </a:cubicBezTo>
                  <a:cubicBezTo>
                    <a:pt x="483" y="652"/>
                    <a:pt x="484" y="656"/>
                    <a:pt x="485" y="660"/>
                  </a:cubicBezTo>
                  <a:cubicBezTo>
                    <a:pt x="487" y="665"/>
                    <a:pt x="488" y="669"/>
                    <a:pt x="488" y="673"/>
                  </a:cubicBezTo>
                  <a:cubicBezTo>
                    <a:pt x="489" y="680"/>
                    <a:pt x="489" y="687"/>
                    <a:pt x="488" y="693"/>
                  </a:cubicBezTo>
                  <a:cubicBezTo>
                    <a:pt x="488" y="699"/>
                    <a:pt x="486" y="705"/>
                    <a:pt x="484" y="710"/>
                  </a:cubicBezTo>
                  <a:cubicBezTo>
                    <a:pt x="481" y="715"/>
                    <a:pt x="478" y="720"/>
                    <a:pt x="473" y="724"/>
                  </a:cubicBezTo>
                  <a:cubicBezTo>
                    <a:pt x="468" y="728"/>
                    <a:pt x="461" y="732"/>
                    <a:pt x="453" y="735"/>
                  </a:cubicBezTo>
                  <a:cubicBezTo>
                    <a:pt x="445" y="738"/>
                    <a:pt x="437" y="739"/>
                    <a:pt x="431" y="739"/>
                  </a:cubicBezTo>
                  <a:cubicBezTo>
                    <a:pt x="424" y="738"/>
                    <a:pt x="418" y="736"/>
                    <a:pt x="413" y="733"/>
                  </a:cubicBezTo>
                  <a:cubicBezTo>
                    <a:pt x="407" y="730"/>
                    <a:pt x="403" y="726"/>
                    <a:pt x="399" y="721"/>
                  </a:cubicBezTo>
                  <a:cubicBezTo>
                    <a:pt x="395" y="716"/>
                    <a:pt x="392" y="711"/>
                    <a:pt x="390" y="705"/>
                  </a:cubicBezTo>
                  <a:cubicBezTo>
                    <a:pt x="383" y="688"/>
                    <a:pt x="376" y="670"/>
                    <a:pt x="368" y="652"/>
                  </a:cubicBezTo>
                  <a:cubicBezTo>
                    <a:pt x="360" y="634"/>
                    <a:pt x="351" y="617"/>
                    <a:pt x="341" y="601"/>
                  </a:cubicBezTo>
                  <a:cubicBezTo>
                    <a:pt x="331" y="584"/>
                    <a:pt x="321" y="570"/>
                    <a:pt x="309" y="556"/>
                  </a:cubicBezTo>
                  <a:cubicBezTo>
                    <a:pt x="298" y="543"/>
                    <a:pt x="286" y="532"/>
                    <a:pt x="273" y="525"/>
                  </a:cubicBezTo>
                  <a:cubicBezTo>
                    <a:pt x="264" y="519"/>
                    <a:pt x="256" y="515"/>
                    <a:pt x="249" y="512"/>
                  </a:cubicBezTo>
                  <a:cubicBezTo>
                    <a:pt x="242" y="510"/>
                    <a:pt x="234" y="510"/>
                    <a:pt x="226" y="513"/>
                  </a:cubicBezTo>
                  <a:lnTo>
                    <a:pt x="222" y="51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3" name="Freeform 1062">
              <a:extLst>
                <a:ext uri="{FF2B5EF4-FFF2-40B4-BE49-F238E27FC236}">
                  <a16:creationId xmlns:a16="http://schemas.microsoft.com/office/drawing/2014/main" id="{C5AA90E8-0C86-BADB-298B-D188B542BE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322" y="3706813"/>
              <a:ext cx="38100" cy="165100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4" name="Freeform 1063">
              <a:extLst>
                <a:ext uri="{FF2B5EF4-FFF2-40B4-BE49-F238E27FC236}">
                  <a16:creationId xmlns:a16="http://schemas.microsoft.com/office/drawing/2014/main" id="{0BD2256D-2451-CFC2-FC0D-B34200EEB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8647" y="3724276"/>
              <a:ext cx="98425" cy="114300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5" name="Freeform 1064">
              <a:extLst>
                <a:ext uri="{FF2B5EF4-FFF2-40B4-BE49-F238E27FC236}">
                  <a16:creationId xmlns:a16="http://schemas.microsoft.com/office/drawing/2014/main" id="{DCAF4BED-4B8B-66EB-807C-9FBA4BEB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010" y="3676651"/>
              <a:ext cx="73025" cy="125413"/>
            </a:xfrm>
            <a:custGeom>
              <a:avLst/>
              <a:gdLst>
                <a:gd name="T0" fmla="*/ 80 w 354"/>
                <a:gd name="T1" fmla="*/ 528 h 610"/>
                <a:gd name="T2" fmla="*/ 98 w 354"/>
                <a:gd name="T3" fmla="*/ 527 h 610"/>
                <a:gd name="T4" fmla="*/ 165 w 354"/>
                <a:gd name="T5" fmla="*/ 496 h 610"/>
                <a:gd name="T6" fmla="*/ 254 w 354"/>
                <a:gd name="T7" fmla="*/ 425 h 610"/>
                <a:gd name="T8" fmla="*/ 265 w 354"/>
                <a:gd name="T9" fmla="*/ 383 h 610"/>
                <a:gd name="T10" fmla="*/ 222 w 354"/>
                <a:gd name="T11" fmla="*/ 362 h 610"/>
                <a:gd name="T12" fmla="*/ 157 w 354"/>
                <a:gd name="T13" fmla="*/ 359 h 610"/>
                <a:gd name="T14" fmla="*/ 105 w 354"/>
                <a:gd name="T15" fmla="*/ 356 h 610"/>
                <a:gd name="T16" fmla="*/ 45 w 354"/>
                <a:gd name="T17" fmla="*/ 332 h 610"/>
                <a:gd name="T18" fmla="*/ 12 w 354"/>
                <a:gd name="T19" fmla="*/ 293 h 610"/>
                <a:gd name="T20" fmla="*/ 2 w 354"/>
                <a:gd name="T21" fmla="*/ 244 h 610"/>
                <a:gd name="T22" fmla="*/ 35 w 354"/>
                <a:gd name="T23" fmla="*/ 153 h 610"/>
                <a:gd name="T24" fmla="*/ 89 w 354"/>
                <a:gd name="T25" fmla="*/ 81 h 610"/>
                <a:gd name="T26" fmla="*/ 139 w 354"/>
                <a:gd name="T27" fmla="*/ 33 h 610"/>
                <a:gd name="T28" fmla="*/ 205 w 354"/>
                <a:gd name="T29" fmla="*/ 5 h 610"/>
                <a:gd name="T30" fmla="*/ 272 w 354"/>
                <a:gd name="T31" fmla="*/ 7 h 610"/>
                <a:gd name="T32" fmla="*/ 298 w 354"/>
                <a:gd name="T33" fmla="*/ 49 h 610"/>
                <a:gd name="T34" fmla="*/ 297 w 354"/>
                <a:gd name="T35" fmla="*/ 89 h 610"/>
                <a:gd name="T36" fmla="*/ 266 w 354"/>
                <a:gd name="T37" fmla="*/ 103 h 610"/>
                <a:gd name="T38" fmla="*/ 231 w 354"/>
                <a:gd name="T39" fmla="*/ 94 h 610"/>
                <a:gd name="T40" fmla="*/ 187 w 354"/>
                <a:gd name="T41" fmla="*/ 110 h 610"/>
                <a:gd name="T42" fmla="*/ 133 w 354"/>
                <a:gd name="T43" fmla="*/ 165 h 610"/>
                <a:gd name="T44" fmla="*/ 99 w 354"/>
                <a:gd name="T45" fmla="*/ 224 h 610"/>
                <a:gd name="T46" fmla="*/ 110 w 354"/>
                <a:gd name="T47" fmla="*/ 258 h 610"/>
                <a:gd name="T48" fmla="*/ 159 w 354"/>
                <a:gd name="T49" fmla="*/ 265 h 610"/>
                <a:gd name="T50" fmla="*/ 228 w 354"/>
                <a:gd name="T51" fmla="*/ 267 h 610"/>
                <a:gd name="T52" fmla="*/ 288 w 354"/>
                <a:gd name="T53" fmla="*/ 274 h 610"/>
                <a:gd name="T54" fmla="*/ 332 w 354"/>
                <a:gd name="T55" fmla="*/ 296 h 610"/>
                <a:gd name="T56" fmla="*/ 350 w 354"/>
                <a:gd name="T57" fmla="*/ 333 h 610"/>
                <a:gd name="T58" fmla="*/ 354 w 354"/>
                <a:gd name="T59" fmla="*/ 370 h 610"/>
                <a:gd name="T60" fmla="*/ 351 w 354"/>
                <a:gd name="T61" fmla="*/ 415 h 610"/>
                <a:gd name="T62" fmla="*/ 313 w 354"/>
                <a:gd name="T63" fmla="*/ 482 h 610"/>
                <a:gd name="T64" fmla="*/ 214 w 354"/>
                <a:gd name="T65" fmla="*/ 575 h 610"/>
                <a:gd name="T66" fmla="*/ 132 w 354"/>
                <a:gd name="T67" fmla="*/ 609 h 610"/>
                <a:gd name="T68" fmla="*/ 71 w 354"/>
                <a:gd name="T69" fmla="*/ 597 h 610"/>
                <a:gd name="T70" fmla="*/ 54 w 354"/>
                <a:gd name="T71" fmla="*/ 566 h 610"/>
                <a:gd name="T72" fmla="*/ 63 w 354"/>
                <a:gd name="T73" fmla="*/ 53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610">
                  <a:moveTo>
                    <a:pt x="72" y="530"/>
                  </a:moveTo>
                  <a:cubicBezTo>
                    <a:pt x="75" y="529"/>
                    <a:pt x="77" y="529"/>
                    <a:pt x="80" y="528"/>
                  </a:cubicBezTo>
                  <a:cubicBezTo>
                    <a:pt x="82" y="528"/>
                    <a:pt x="85" y="528"/>
                    <a:pt x="88" y="528"/>
                  </a:cubicBezTo>
                  <a:cubicBezTo>
                    <a:pt x="91" y="528"/>
                    <a:pt x="95" y="527"/>
                    <a:pt x="98" y="527"/>
                  </a:cubicBezTo>
                  <a:cubicBezTo>
                    <a:pt x="102" y="526"/>
                    <a:pt x="107" y="525"/>
                    <a:pt x="113" y="522"/>
                  </a:cubicBezTo>
                  <a:cubicBezTo>
                    <a:pt x="129" y="516"/>
                    <a:pt x="146" y="508"/>
                    <a:pt x="165" y="496"/>
                  </a:cubicBezTo>
                  <a:cubicBezTo>
                    <a:pt x="184" y="485"/>
                    <a:pt x="201" y="474"/>
                    <a:pt x="216" y="461"/>
                  </a:cubicBezTo>
                  <a:cubicBezTo>
                    <a:pt x="232" y="449"/>
                    <a:pt x="244" y="437"/>
                    <a:pt x="254" y="425"/>
                  </a:cubicBezTo>
                  <a:cubicBezTo>
                    <a:pt x="264" y="413"/>
                    <a:pt x="269" y="403"/>
                    <a:pt x="268" y="395"/>
                  </a:cubicBezTo>
                  <a:cubicBezTo>
                    <a:pt x="267" y="390"/>
                    <a:pt x="266" y="386"/>
                    <a:pt x="265" y="383"/>
                  </a:cubicBezTo>
                  <a:cubicBezTo>
                    <a:pt x="263" y="377"/>
                    <a:pt x="258" y="373"/>
                    <a:pt x="250" y="369"/>
                  </a:cubicBezTo>
                  <a:cubicBezTo>
                    <a:pt x="242" y="366"/>
                    <a:pt x="233" y="364"/>
                    <a:pt x="222" y="362"/>
                  </a:cubicBezTo>
                  <a:cubicBezTo>
                    <a:pt x="212" y="361"/>
                    <a:pt x="201" y="360"/>
                    <a:pt x="189" y="360"/>
                  </a:cubicBezTo>
                  <a:cubicBezTo>
                    <a:pt x="178" y="359"/>
                    <a:pt x="167" y="359"/>
                    <a:pt x="157" y="359"/>
                  </a:cubicBezTo>
                  <a:lnTo>
                    <a:pt x="136" y="358"/>
                  </a:lnTo>
                  <a:cubicBezTo>
                    <a:pt x="126" y="358"/>
                    <a:pt x="115" y="357"/>
                    <a:pt x="105" y="356"/>
                  </a:cubicBezTo>
                  <a:cubicBezTo>
                    <a:pt x="94" y="354"/>
                    <a:pt x="84" y="351"/>
                    <a:pt x="74" y="348"/>
                  </a:cubicBezTo>
                  <a:cubicBezTo>
                    <a:pt x="64" y="344"/>
                    <a:pt x="54" y="339"/>
                    <a:pt x="45" y="332"/>
                  </a:cubicBezTo>
                  <a:cubicBezTo>
                    <a:pt x="36" y="325"/>
                    <a:pt x="28" y="317"/>
                    <a:pt x="21" y="306"/>
                  </a:cubicBezTo>
                  <a:cubicBezTo>
                    <a:pt x="18" y="302"/>
                    <a:pt x="15" y="298"/>
                    <a:pt x="12" y="293"/>
                  </a:cubicBezTo>
                  <a:cubicBezTo>
                    <a:pt x="9" y="289"/>
                    <a:pt x="7" y="284"/>
                    <a:pt x="5" y="278"/>
                  </a:cubicBezTo>
                  <a:cubicBezTo>
                    <a:pt x="1" y="269"/>
                    <a:pt x="0" y="258"/>
                    <a:pt x="2" y="244"/>
                  </a:cubicBezTo>
                  <a:cubicBezTo>
                    <a:pt x="4" y="230"/>
                    <a:pt x="7" y="215"/>
                    <a:pt x="13" y="200"/>
                  </a:cubicBezTo>
                  <a:cubicBezTo>
                    <a:pt x="19" y="184"/>
                    <a:pt x="26" y="169"/>
                    <a:pt x="35" y="153"/>
                  </a:cubicBezTo>
                  <a:cubicBezTo>
                    <a:pt x="45" y="138"/>
                    <a:pt x="55" y="124"/>
                    <a:pt x="66" y="112"/>
                  </a:cubicBezTo>
                  <a:cubicBezTo>
                    <a:pt x="74" y="101"/>
                    <a:pt x="82" y="90"/>
                    <a:pt x="89" y="81"/>
                  </a:cubicBezTo>
                  <a:cubicBezTo>
                    <a:pt x="96" y="71"/>
                    <a:pt x="104" y="62"/>
                    <a:pt x="113" y="54"/>
                  </a:cubicBezTo>
                  <a:cubicBezTo>
                    <a:pt x="121" y="46"/>
                    <a:pt x="130" y="39"/>
                    <a:pt x="139" y="33"/>
                  </a:cubicBezTo>
                  <a:cubicBezTo>
                    <a:pt x="148" y="26"/>
                    <a:pt x="159" y="21"/>
                    <a:pt x="170" y="17"/>
                  </a:cubicBezTo>
                  <a:cubicBezTo>
                    <a:pt x="181" y="13"/>
                    <a:pt x="192" y="9"/>
                    <a:pt x="205" y="5"/>
                  </a:cubicBezTo>
                  <a:cubicBezTo>
                    <a:pt x="217" y="2"/>
                    <a:pt x="229" y="0"/>
                    <a:pt x="241" y="0"/>
                  </a:cubicBezTo>
                  <a:cubicBezTo>
                    <a:pt x="252" y="0"/>
                    <a:pt x="263" y="2"/>
                    <a:pt x="272" y="7"/>
                  </a:cubicBezTo>
                  <a:cubicBezTo>
                    <a:pt x="282" y="12"/>
                    <a:pt x="289" y="21"/>
                    <a:pt x="294" y="33"/>
                  </a:cubicBezTo>
                  <a:cubicBezTo>
                    <a:pt x="295" y="37"/>
                    <a:pt x="297" y="42"/>
                    <a:pt x="298" y="49"/>
                  </a:cubicBezTo>
                  <a:cubicBezTo>
                    <a:pt x="299" y="55"/>
                    <a:pt x="300" y="62"/>
                    <a:pt x="300" y="70"/>
                  </a:cubicBezTo>
                  <a:cubicBezTo>
                    <a:pt x="300" y="77"/>
                    <a:pt x="299" y="83"/>
                    <a:pt x="297" y="89"/>
                  </a:cubicBezTo>
                  <a:cubicBezTo>
                    <a:pt x="296" y="95"/>
                    <a:pt x="292" y="99"/>
                    <a:pt x="288" y="101"/>
                  </a:cubicBezTo>
                  <a:cubicBezTo>
                    <a:pt x="280" y="104"/>
                    <a:pt x="272" y="105"/>
                    <a:pt x="266" y="103"/>
                  </a:cubicBezTo>
                  <a:cubicBezTo>
                    <a:pt x="260" y="102"/>
                    <a:pt x="254" y="101"/>
                    <a:pt x="248" y="99"/>
                  </a:cubicBezTo>
                  <a:cubicBezTo>
                    <a:pt x="242" y="97"/>
                    <a:pt x="237" y="95"/>
                    <a:pt x="231" y="94"/>
                  </a:cubicBezTo>
                  <a:cubicBezTo>
                    <a:pt x="225" y="92"/>
                    <a:pt x="219" y="93"/>
                    <a:pt x="213" y="95"/>
                  </a:cubicBezTo>
                  <a:cubicBezTo>
                    <a:pt x="205" y="98"/>
                    <a:pt x="196" y="103"/>
                    <a:pt x="187" y="110"/>
                  </a:cubicBezTo>
                  <a:cubicBezTo>
                    <a:pt x="177" y="117"/>
                    <a:pt x="168" y="125"/>
                    <a:pt x="158" y="135"/>
                  </a:cubicBezTo>
                  <a:cubicBezTo>
                    <a:pt x="149" y="144"/>
                    <a:pt x="141" y="154"/>
                    <a:pt x="133" y="165"/>
                  </a:cubicBezTo>
                  <a:cubicBezTo>
                    <a:pt x="125" y="175"/>
                    <a:pt x="118" y="186"/>
                    <a:pt x="112" y="196"/>
                  </a:cubicBezTo>
                  <a:cubicBezTo>
                    <a:pt x="106" y="206"/>
                    <a:pt x="102" y="215"/>
                    <a:pt x="99" y="224"/>
                  </a:cubicBezTo>
                  <a:cubicBezTo>
                    <a:pt x="97" y="233"/>
                    <a:pt x="96" y="240"/>
                    <a:pt x="98" y="246"/>
                  </a:cubicBezTo>
                  <a:cubicBezTo>
                    <a:pt x="101" y="252"/>
                    <a:pt x="105" y="256"/>
                    <a:pt x="110" y="258"/>
                  </a:cubicBezTo>
                  <a:cubicBezTo>
                    <a:pt x="115" y="260"/>
                    <a:pt x="121" y="262"/>
                    <a:pt x="128" y="262"/>
                  </a:cubicBezTo>
                  <a:cubicBezTo>
                    <a:pt x="137" y="264"/>
                    <a:pt x="148" y="264"/>
                    <a:pt x="159" y="265"/>
                  </a:cubicBezTo>
                  <a:cubicBezTo>
                    <a:pt x="171" y="265"/>
                    <a:pt x="182" y="266"/>
                    <a:pt x="194" y="266"/>
                  </a:cubicBezTo>
                  <a:cubicBezTo>
                    <a:pt x="205" y="266"/>
                    <a:pt x="217" y="267"/>
                    <a:pt x="228" y="267"/>
                  </a:cubicBezTo>
                  <a:cubicBezTo>
                    <a:pt x="239" y="268"/>
                    <a:pt x="249" y="268"/>
                    <a:pt x="257" y="269"/>
                  </a:cubicBezTo>
                  <a:cubicBezTo>
                    <a:pt x="268" y="270"/>
                    <a:pt x="278" y="272"/>
                    <a:pt x="288" y="274"/>
                  </a:cubicBezTo>
                  <a:cubicBezTo>
                    <a:pt x="297" y="276"/>
                    <a:pt x="305" y="278"/>
                    <a:pt x="313" y="282"/>
                  </a:cubicBezTo>
                  <a:cubicBezTo>
                    <a:pt x="320" y="285"/>
                    <a:pt x="326" y="290"/>
                    <a:pt x="332" y="296"/>
                  </a:cubicBezTo>
                  <a:cubicBezTo>
                    <a:pt x="337" y="302"/>
                    <a:pt x="342" y="309"/>
                    <a:pt x="345" y="319"/>
                  </a:cubicBezTo>
                  <a:cubicBezTo>
                    <a:pt x="347" y="323"/>
                    <a:pt x="348" y="328"/>
                    <a:pt x="350" y="333"/>
                  </a:cubicBezTo>
                  <a:cubicBezTo>
                    <a:pt x="351" y="338"/>
                    <a:pt x="351" y="343"/>
                    <a:pt x="352" y="350"/>
                  </a:cubicBezTo>
                  <a:cubicBezTo>
                    <a:pt x="353" y="355"/>
                    <a:pt x="354" y="362"/>
                    <a:pt x="354" y="370"/>
                  </a:cubicBezTo>
                  <a:cubicBezTo>
                    <a:pt x="354" y="378"/>
                    <a:pt x="354" y="386"/>
                    <a:pt x="353" y="394"/>
                  </a:cubicBezTo>
                  <a:cubicBezTo>
                    <a:pt x="353" y="401"/>
                    <a:pt x="352" y="409"/>
                    <a:pt x="351" y="415"/>
                  </a:cubicBezTo>
                  <a:cubicBezTo>
                    <a:pt x="350" y="422"/>
                    <a:pt x="349" y="426"/>
                    <a:pt x="348" y="429"/>
                  </a:cubicBezTo>
                  <a:cubicBezTo>
                    <a:pt x="339" y="447"/>
                    <a:pt x="327" y="464"/>
                    <a:pt x="313" y="482"/>
                  </a:cubicBezTo>
                  <a:cubicBezTo>
                    <a:pt x="299" y="500"/>
                    <a:pt x="283" y="517"/>
                    <a:pt x="267" y="533"/>
                  </a:cubicBezTo>
                  <a:cubicBezTo>
                    <a:pt x="250" y="549"/>
                    <a:pt x="232" y="563"/>
                    <a:pt x="214" y="575"/>
                  </a:cubicBezTo>
                  <a:cubicBezTo>
                    <a:pt x="196" y="588"/>
                    <a:pt x="179" y="597"/>
                    <a:pt x="162" y="604"/>
                  </a:cubicBezTo>
                  <a:cubicBezTo>
                    <a:pt x="154" y="607"/>
                    <a:pt x="144" y="609"/>
                    <a:pt x="132" y="609"/>
                  </a:cubicBezTo>
                  <a:cubicBezTo>
                    <a:pt x="121" y="610"/>
                    <a:pt x="110" y="609"/>
                    <a:pt x="100" y="607"/>
                  </a:cubicBezTo>
                  <a:cubicBezTo>
                    <a:pt x="89" y="605"/>
                    <a:pt x="80" y="601"/>
                    <a:pt x="71" y="597"/>
                  </a:cubicBezTo>
                  <a:cubicBezTo>
                    <a:pt x="63" y="592"/>
                    <a:pt x="58" y="586"/>
                    <a:pt x="55" y="579"/>
                  </a:cubicBezTo>
                  <a:cubicBezTo>
                    <a:pt x="54" y="576"/>
                    <a:pt x="53" y="571"/>
                    <a:pt x="54" y="566"/>
                  </a:cubicBezTo>
                  <a:cubicBezTo>
                    <a:pt x="54" y="561"/>
                    <a:pt x="55" y="556"/>
                    <a:pt x="57" y="551"/>
                  </a:cubicBezTo>
                  <a:cubicBezTo>
                    <a:pt x="58" y="546"/>
                    <a:pt x="61" y="542"/>
                    <a:pt x="63" y="538"/>
                  </a:cubicBezTo>
                  <a:cubicBezTo>
                    <a:pt x="66" y="534"/>
                    <a:pt x="69" y="531"/>
                    <a:pt x="72" y="530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6" name="Freeform 1065">
              <a:extLst>
                <a:ext uri="{FF2B5EF4-FFF2-40B4-BE49-F238E27FC236}">
                  <a16:creationId xmlns:a16="http://schemas.microsoft.com/office/drawing/2014/main" id="{7382813B-50BC-71D9-965E-26001C92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247" y="4267201"/>
              <a:ext cx="612775" cy="420688"/>
            </a:xfrm>
            <a:custGeom>
              <a:avLst/>
              <a:gdLst>
                <a:gd name="T0" fmla="*/ 1272 w 2979"/>
                <a:gd name="T1" fmla="*/ 408 h 2047"/>
                <a:gd name="T2" fmla="*/ 1636 w 2979"/>
                <a:gd name="T3" fmla="*/ 1092 h 2047"/>
                <a:gd name="T4" fmla="*/ 2250 w 2979"/>
                <a:gd name="T5" fmla="*/ 832 h 2047"/>
                <a:gd name="T6" fmla="*/ 2605 w 2979"/>
                <a:gd name="T7" fmla="*/ 834 h 2047"/>
                <a:gd name="T8" fmla="*/ 2920 w 2979"/>
                <a:gd name="T9" fmla="*/ 1102 h 2047"/>
                <a:gd name="T10" fmla="*/ 2824 w 2979"/>
                <a:gd name="T11" fmla="*/ 1569 h 2047"/>
                <a:gd name="T12" fmla="*/ 2391 w 2979"/>
                <a:gd name="T13" fmla="*/ 1865 h 2047"/>
                <a:gd name="T14" fmla="*/ 1214 w 2979"/>
                <a:gd name="T15" fmla="*/ 1959 h 2047"/>
                <a:gd name="T16" fmla="*/ 857 w 2979"/>
                <a:gd name="T17" fmla="*/ 1805 h 2047"/>
                <a:gd name="T18" fmla="*/ 587 w 2979"/>
                <a:gd name="T19" fmla="*/ 1335 h 2047"/>
                <a:gd name="T20" fmla="*/ 333 w 2979"/>
                <a:gd name="T21" fmla="*/ 767 h 2047"/>
                <a:gd name="T22" fmla="*/ 345 w 2979"/>
                <a:gd name="T23" fmla="*/ 44 h 2047"/>
                <a:gd name="T24" fmla="*/ 798 w 2979"/>
                <a:gd name="T25" fmla="*/ 142 h 2047"/>
                <a:gd name="T26" fmla="*/ 1272 w 2979"/>
                <a:gd name="T27" fmla="*/ 408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79" h="2047">
                  <a:moveTo>
                    <a:pt x="1272" y="408"/>
                  </a:moveTo>
                  <a:cubicBezTo>
                    <a:pt x="1488" y="582"/>
                    <a:pt x="1643" y="831"/>
                    <a:pt x="1636" y="1092"/>
                  </a:cubicBezTo>
                  <a:cubicBezTo>
                    <a:pt x="1776" y="925"/>
                    <a:pt x="2021" y="863"/>
                    <a:pt x="2250" y="832"/>
                  </a:cubicBezTo>
                  <a:cubicBezTo>
                    <a:pt x="2368" y="815"/>
                    <a:pt x="2490" y="805"/>
                    <a:pt x="2605" y="834"/>
                  </a:cubicBezTo>
                  <a:cubicBezTo>
                    <a:pt x="2750" y="871"/>
                    <a:pt x="2871" y="975"/>
                    <a:pt x="2920" y="1102"/>
                  </a:cubicBezTo>
                  <a:cubicBezTo>
                    <a:pt x="2979" y="1258"/>
                    <a:pt x="2931" y="1436"/>
                    <a:pt x="2824" y="1569"/>
                  </a:cubicBezTo>
                  <a:cubicBezTo>
                    <a:pt x="2717" y="1703"/>
                    <a:pt x="2559" y="1797"/>
                    <a:pt x="2391" y="1865"/>
                  </a:cubicBezTo>
                  <a:cubicBezTo>
                    <a:pt x="2026" y="2013"/>
                    <a:pt x="1604" y="2047"/>
                    <a:pt x="1214" y="1959"/>
                  </a:cubicBezTo>
                  <a:cubicBezTo>
                    <a:pt x="1085" y="1929"/>
                    <a:pt x="956" y="1885"/>
                    <a:pt x="857" y="1805"/>
                  </a:cubicBezTo>
                  <a:cubicBezTo>
                    <a:pt x="710" y="1685"/>
                    <a:pt x="650" y="1504"/>
                    <a:pt x="587" y="1335"/>
                  </a:cubicBezTo>
                  <a:cubicBezTo>
                    <a:pt x="515" y="1141"/>
                    <a:pt x="431" y="951"/>
                    <a:pt x="333" y="767"/>
                  </a:cubicBezTo>
                  <a:cubicBezTo>
                    <a:pt x="236" y="586"/>
                    <a:pt x="0" y="147"/>
                    <a:pt x="345" y="44"/>
                  </a:cubicBezTo>
                  <a:cubicBezTo>
                    <a:pt x="490" y="0"/>
                    <a:pt x="670" y="91"/>
                    <a:pt x="798" y="142"/>
                  </a:cubicBezTo>
                  <a:cubicBezTo>
                    <a:pt x="969" y="210"/>
                    <a:pt x="1133" y="295"/>
                    <a:pt x="1272" y="408"/>
                  </a:cubicBezTo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7" name="Freeform 1066">
              <a:extLst>
                <a:ext uri="{FF2B5EF4-FFF2-40B4-BE49-F238E27FC236}">
                  <a16:creationId xmlns:a16="http://schemas.microsoft.com/office/drawing/2014/main" id="{56DFB7D4-9B08-9E63-DF02-7766F5A6C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10" y="4191001"/>
              <a:ext cx="652463" cy="595313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8" name="Rectangle 1067">
              <a:extLst>
                <a:ext uri="{FF2B5EF4-FFF2-40B4-BE49-F238E27FC236}">
                  <a16:creationId xmlns:a16="http://schemas.microsoft.com/office/drawing/2014/main" id="{901DB515-32EC-5BEB-F3CA-2139D6BB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22" y="4295776"/>
              <a:ext cx="1588" cy="1588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9" name="Freeform 1068">
              <a:extLst>
                <a:ext uri="{FF2B5EF4-FFF2-40B4-BE49-F238E27FC236}">
                  <a16:creationId xmlns:a16="http://schemas.microsoft.com/office/drawing/2014/main" id="{9E0BABF0-6EFF-7BD6-E154-1C506E090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597" y="4286251"/>
              <a:ext cx="42863" cy="3651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0" name="Freeform 1069">
              <a:extLst>
                <a:ext uri="{FF2B5EF4-FFF2-40B4-BE49-F238E27FC236}">
                  <a16:creationId xmlns:a16="http://schemas.microsoft.com/office/drawing/2014/main" id="{B52F9CB7-049D-3D0A-CCF6-2C1D41958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122" y="4291013"/>
              <a:ext cx="12700" cy="476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1" name="Freeform 1070">
              <a:extLst>
                <a:ext uri="{FF2B5EF4-FFF2-40B4-BE49-F238E27FC236}">
                  <a16:creationId xmlns:a16="http://schemas.microsoft.com/office/drawing/2014/main" id="{65412B45-402A-95AB-C131-F1B1A25E1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372" y="4318001"/>
              <a:ext cx="17463" cy="17463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2" name="Freeform 1071">
              <a:extLst>
                <a:ext uri="{FF2B5EF4-FFF2-40B4-BE49-F238E27FC236}">
                  <a16:creationId xmlns:a16="http://schemas.microsoft.com/office/drawing/2014/main" id="{29385659-FC17-9886-0959-CC59DF6F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24351"/>
              <a:ext cx="23813" cy="12700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3" name="Freeform 1072">
              <a:extLst>
                <a:ext uri="{FF2B5EF4-FFF2-40B4-BE49-F238E27FC236}">
                  <a16:creationId xmlns:a16="http://schemas.microsoft.com/office/drawing/2014/main" id="{5710E60D-199D-422B-65DB-0B63276B4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33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4" name="Freeform 1073">
              <a:extLst>
                <a:ext uri="{FF2B5EF4-FFF2-40B4-BE49-F238E27FC236}">
                  <a16:creationId xmlns:a16="http://schemas.microsoft.com/office/drawing/2014/main" id="{DDCD2412-6365-0C0A-E116-3F0D6C1C9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10" y="4305301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5" name="Freeform 1074">
              <a:extLst>
                <a:ext uri="{FF2B5EF4-FFF2-40B4-BE49-F238E27FC236}">
                  <a16:creationId xmlns:a16="http://schemas.microsoft.com/office/drawing/2014/main" id="{4294FF49-CD80-5935-F6D9-9A04BCB4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510" y="428625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6" name="Freeform 1075">
              <a:extLst>
                <a:ext uri="{FF2B5EF4-FFF2-40B4-BE49-F238E27FC236}">
                  <a16:creationId xmlns:a16="http://schemas.microsoft.com/office/drawing/2014/main" id="{2A98AB0A-CC8A-E39B-AA6C-50E061C47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265613"/>
              <a:ext cx="23813" cy="12700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7" name="Freeform 1076">
              <a:extLst>
                <a:ext uri="{FF2B5EF4-FFF2-40B4-BE49-F238E27FC236}">
                  <a16:creationId xmlns:a16="http://schemas.microsoft.com/office/drawing/2014/main" id="{9658D442-12A0-61F0-4950-A45BF0FE2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197" y="4298951"/>
              <a:ext cx="22225" cy="11113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8" name="Freeform 1077">
              <a:extLst>
                <a:ext uri="{FF2B5EF4-FFF2-40B4-BE49-F238E27FC236}">
                  <a16:creationId xmlns:a16="http://schemas.microsoft.com/office/drawing/2014/main" id="{A7BF620A-3DAF-38EA-7776-B9BAFF975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10" y="4321176"/>
              <a:ext cx="25400" cy="25400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9" name="Freeform 1078">
              <a:extLst>
                <a:ext uri="{FF2B5EF4-FFF2-40B4-BE49-F238E27FC236}">
                  <a16:creationId xmlns:a16="http://schemas.microsoft.com/office/drawing/2014/main" id="{66D08150-42F3-217D-2B68-FED734B7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4960" y="4340226"/>
              <a:ext cx="39688" cy="25400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0" name="Freeform 1079">
              <a:extLst>
                <a:ext uri="{FF2B5EF4-FFF2-40B4-BE49-F238E27FC236}">
                  <a16:creationId xmlns:a16="http://schemas.microsoft.com/office/drawing/2014/main" id="{4B21FF4B-84F8-05FE-C1AF-602FFEC7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10" y="4346576"/>
              <a:ext cx="28575" cy="15875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1" name="Freeform 1080">
              <a:extLst>
                <a:ext uri="{FF2B5EF4-FFF2-40B4-BE49-F238E27FC236}">
                  <a16:creationId xmlns:a16="http://schemas.microsoft.com/office/drawing/2014/main" id="{E7607C75-6D8A-81A6-4249-1A023C96F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660" y="4281488"/>
              <a:ext cx="23813" cy="12700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2" name="Freeform 1081">
              <a:extLst>
                <a:ext uri="{FF2B5EF4-FFF2-40B4-BE49-F238E27FC236}">
                  <a16:creationId xmlns:a16="http://schemas.microsoft.com/office/drawing/2014/main" id="{355E7FC9-2C7C-A28D-70E3-682E4C7D9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672" y="4303713"/>
              <a:ext cx="26988" cy="14288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3" name="Freeform 1082">
              <a:extLst>
                <a:ext uri="{FF2B5EF4-FFF2-40B4-BE49-F238E27FC236}">
                  <a16:creationId xmlns:a16="http://schemas.microsoft.com/office/drawing/2014/main" id="{31D41582-C0C4-A311-0E00-71E9B7B5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910" y="4257676"/>
              <a:ext cx="17463" cy="12700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4" name="Freeform 1083">
              <a:extLst>
                <a:ext uri="{FF2B5EF4-FFF2-40B4-BE49-F238E27FC236}">
                  <a16:creationId xmlns:a16="http://schemas.microsoft.com/office/drawing/2014/main" id="{F55DF7E3-1AAE-86E4-1A65-E88DE2694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472" y="4300538"/>
              <a:ext cx="33338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5" name="Freeform 1084">
              <a:extLst>
                <a:ext uri="{FF2B5EF4-FFF2-40B4-BE49-F238E27FC236}">
                  <a16:creationId xmlns:a16="http://schemas.microsoft.com/office/drawing/2014/main" id="{0EBE0176-591E-6468-C6B3-7C48BA3BE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397" y="4359276"/>
              <a:ext cx="31750" cy="3651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6" name="Freeform 1086">
              <a:extLst>
                <a:ext uri="{FF2B5EF4-FFF2-40B4-BE49-F238E27FC236}">
                  <a16:creationId xmlns:a16="http://schemas.microsoft.com/office/drawing/2014/main" id="{5B07C798-7BCF-14B1-E26A-625E9B537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35" y="4375151"/>
              <a:ext cx="23813" cy="15875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7" name="Freeform 1087">
              <a:extLst>
                <a:ext uri="{FF2B5EF4-FFF2-40B4-BE49-F238E27FC236}">
                  <a16:creationId xmlns:a16="http://schemas.microsoft.com/office/drawing/2014/main" id="{E07E7AEB-88F5-6923-4FDE-9F8703D2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372" y="4341813"/>
              <a:ext cx="19050" cy="17463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8" name="Freeform 1088">
              <a:extLst>
                <a:ext uri="{FF2B5EF4-FFF2-40B4-BE49-F238E27FC236}">
                  <a16:creationId xmlns:a16="http://schemas.microsoft.com/office/drawing/2014/main" id="{627906F6-5EAE-FC85-7CED-289C2645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560" y="4319588"/>
              <a:ext cx="33338" cy="22225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9" name="Freeform 1089">
              <a:extLst>
                <a:ext uri="{FF2B5EF4-FFF2-40B4-BE49-F238E27FC236}">
                  <a16:creationId xmlns:a16="http://schemas.microsoft.com/office/drawing/2014/main" id="{178ED4EF-759B-F6E1-1247-1C206727A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22" y="4425951"/>
              <a:ext cx="19050" cy="25400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0" name="Freeform 1090">
              <a:extLst>
                <a:ext uri="{FF2B5EF4-FFF2-40B4-BE49-F238E27FC236}">
                  <a16:creationId xmlns:a16="http://schemas.microsoft.com/office/drawing/2014/main" id="{4D74D2E2-6559-FCDE-580C-058303121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860" y="4394201"/>
              <a:ext cx="22225" cy="14288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1" name="Freeform 1134">
              <a:extLst>
                <a:ext uri="{FF2B5EF4-FFF2-40B4-BE49-F238E27FC236}">
                  <a16:creationId xmlns:a16="http://schemas.microsoft.com/office/drawing/2014/main" id="{7F31C68C-76B9-A49E-7541-B834B4745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997" y="4368801"/>
              <a:ext cx="588963" cy="612775"/>
            </a:xfrm>
            <a:custGeom>
              <a:avLst/>
              <a:gdLst>
                <a:gd name="T0" fmla="*/ 2585 w 2868"/>
                <a:gd name="T1" fmla="*/ 1020 h 2981"/>
                <a:gd name="T2" fmla="*/ 2147 w 2868"/>
                <a:gd name="T3" fmla="*/ 2613 h 2981"/>
                <a:gd name="T4" fmla="*/ 374 w 2868"/>
                <a:gd name="T5" fmla="*/ 2143 h 2981"/>
                <a:gd name="T6" fmla="*/ 1047 w 2868"/>
                <a:gd name="T7" fmla="*/ 260 h 2981"/>
                <a:gd name="T8" fmla="*/ 2585 w 2868"/>
                <a:gd name="T9" fmla="*/ 1020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8" h="2981">
                  <a:moveTo>
                    <a:pt x="2585" y="1020"/>
                  </a:moveTo>
                  <a:cubicBezTo>
                    <a:pt x="2786" y="1375"/>
                    <a:pt x="2868" y="2248"/>
                    <a:pt x="2147" y="2613"/>
                  </a:cubicBezTo>
                  <a:cubicBezTo>
                    <a:pt x="1422" y="2981"/>
                    <a:pt x="734" y="2709"/>
                    <a:pt x="374" y="2143"/>
                  </a:cubicBezTo>
                  <a:cubicBezTo>
                    <a:pt x="0" y="1555"/>
                    <a:pt x="128" y="584"/>
                    <a:pt x="1047" y="260"/>
                  </a:cubicBezTo>
                  <a:cubicBezTo>
                    <a:pt x="1783" y="0"/>
                    <a:pt x="2282" y="486"/>
                    <a:pt x="2585" y="1020"/>
                  </a:cubicBezTo>
                  <a:close/>
                </a:path>
              </a:pathLst>
            </a:custGeom>
            <a:solidFill>
              <a:srgbClr val="FF8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2" name="Freeform 1135">
              <a:extLst>
                <a:ext uri="{FF2B5EF4-FFF2-40B4-BE49-F238E27FC236}">
                  <a16:creationId xmlns:a16="http://schemas.microsoft.com/office/drawing/2014/main" id="{72C8C0F9-8A54-0FCE-0E3A-6674F3F2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985" y="4446588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3" name="Freeform 1136">
              <a:extLst>
                <a:ext uri="{FF2B5EF4-FFF2-40B4-BE49-F238E27FC236}">
                  <a16:creationId xmlns:a16="http://schemas.microsoft.com/office/drawing/2014/main" id="{7583A6A2-12B2-D5A2-B69A-F7A1ADC8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10" y="4445001"/>
              <a:ext cx="44450" cy="23813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4" name="Freeform 1137">
              <a:extLst>
                <a:ext uri="{FF2B5EF4-FFF2-40B4-BE49-F238E27FC236}">
                  <a16:creationId xmlns:a16="http://schemas.microsoft.com/office/drawing/2014/main" id="{D2738CEE-284D-45F6-0E50-0D4451FB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572" y="4445001"/>
              <a:ext cx="12700" cy="1588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5" name="Freeform 1138">
              <a:extLst>
                <a:ext uri="{FF2B5EF4-FFF2-40B4-BE49-F238E27FC236}">
                  <a16:creationId xmlns:a16="http://schemas.microsoft.com/office/drawing/2014/main" id="{B4E7EC4F-5144-80A7-2380-571C223E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35" y="4457701"/>
              <a:ext cx="20638" cy="12700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6" name="Freeform 1139">
              <a:extLst>
                <a:ext uri="{FF2B5EF4-FFF2-40B4-BE49-F238E27FC236}">
                  <a16:creationId xmlns:a16="http://schemas.microsoft.com/office/drawing/2014/main" id="{C3A60111-F2CB-DFA7-C3E0-EE43F25E4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3101"/>
              <a:ext cx="23813" cy="9525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7" name="Freeform 1140">
              <a:extLst>
                <a:ext uri="{FF2B5EF4-FFF2-40B4-BE49-F238E27FC236}">
                  <a16:creationId xmlns:a16="http://schemas.microsoft.com/office/drawing/2014/main" id="{6890F6F2-A74A-0F42-306B-A1E19A02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62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8" name="Freeform 1141">
              <a:extLst>
                <a:ext uri="{FF2B5EF4-FFF2-40B4-BE49-F238E27FC236}">
                  <a16:creationId xmlns:a16="http://schemas.microsoft.com/office/drawing/2014/main" id="{3D4046CD-842B-A141-B511-9177C78BB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476751"/>
              <a:ext cx="23813" cy="11113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9" name="Freeform 1142">
              <a:extLst>
                <a:ext uri="{FF2B5EF4-FFF2-40B4-BE49-F238E27FC236}">
                  <a16:creationId xmlns:a16="http://schemas.microsoft.com/office/drawing/2014/main" id="{D2747F71-64DA-AE0B-B7F0-FF60A064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197" y="4460876"/>
              <a:ext cx="26988" cy="26988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0" name="Freeform 1143">
              <a:extLst>
                <a:ext uri="{FF2B5EF4-FFF2-40B4-BE49-F238E27FC236}">
                  <a16:creationId xmlns:a16="http://schemas.microsoft.com/office/drawing/2014/main" id="{46A60A00-AAFC-0C8F-2802-5D10DE584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435" y="4440238"/>
              <a:ext cx="23813" cy="12700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1" name="Freeform 1144">
              <a:extLst>
                <a:ext uri="{FF2B5EF4-FFF2-40B4-BE49-F238E27FC236}">
                  <a16:creationId xmlns:a16="http://schemas.microsoft.com/office/drawing/2014/main" id="{0411642F-9216-966D-3380-3BC3B60B9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647" y="4438651"/>
              <a:ext cx="20638" cy="9525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2" name="Freeform 1145">
              <a:extLst>
                <a:ext uri="{FF2B5EF4-FFF2-40B4-BE49-F238E27FC236}">
                  <a16:creationId xmlns:a16="http://schemas.microsoft.com/office/drawing/2014/main" id="{CA0DB09F-9FE3-9898-EB85-67E2ED9E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785" y="4451351"/>
              <a:ext cx="33338" cy="17463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3" name="Freeform 1146">
              <a:extLst>
                <a:ext uri="{FF2B5EF4-FFF2-40B4-BE49-F238E27FC236}">
                  <a16:creationId xmlns:a16="http://schemas.microsoft.com/office/drawing/2014/main" id="{61C0339D-D106-6AF0-7B4B-3FD33AC02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10" y="4483101"/>
              <a:ext cx="42863" cy="15875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4" name="Freeform 1147">
              <a:extLst>
                <a:ext uri="{FF2B5EF4-FFF2-40B4-BE49-F238E27FC236}">
                  <a16:creationId xmlns:a16="http://schemas.microsoft.com/office/drawing/2014/main" id="{8A7AA461-E706-45D6-9EA7-FAE58386C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397" y="4510088"/>
              <a:ext cx="28575" cy="11113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5" name="Freeform 1148">
              <a:extLst>
                <a:ext uri="{FF2B5EF4-FFF2-40B4-BE49-F238E27FC236}">
                  <a16:creationId xmlns:a16="http://schemas.microsoft.com/office/drawing/2014/main" id="{0D950EE5-EFC7-9410-0D67-6F75FA730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760" y="4481513"/>
              <a:ext cx="20638" cy="17463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6" name="Freeform 1149">
              <a:extLst>
                <a:ext uri="{FF2B5EF4-FFF2-40B4-BE49-F238E27FC236}">
                  <a16:creationId xmlns:a16="http://schemas.microsoft.com/office/drawing/2014/main" id="{C397ED53-9925-EF94-D438-4272B2BC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247" y="4492626"/>
              <a:ext cx="26988" cy="19050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7" name="Freeform 1150">
              <a:extLst>
                <a:ext uri="{FF2B5EF4-FFF2-40B4-BE49-F238E27FC236}">
                  <a16:creationId xmlns:a16="http://schemas.microsoft.com/office/drawing/2014/main" id="{9EF5D268-099A-3F47-A71D-C76A3559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22" y="4448176"/>
              <a:ext cx="17463" cy="11113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8" name="Freeform 1151">
              <a:extLst>
                <a:ext uri="{FF2B5EF4-FFF2-40B4-BE49-F238E27FC236}">
                  <a16:creationId xmlns:a16="http://schemas.microsoft.com/office/drawing/2014/main" id="{95E2F617-591C-8436-C4E0-F895D1B4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047" y="4510088"/>
              <a:ext cx="26988" cy="23813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9" name="Freeform 1152">
              <a:extLst>
                <a:ext uri="{FF2B5EF4-FFF2-40B4-BE49-F238E27FC236}">
                  <a16:creationId xmlns:a16="http://schemas.microsoft.com/office/drawing/2014/main" id="{44C702FB-BEF4-6DD3-9513-7ECE3CA2C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685" y="4481513"/>
              <a:ext cx="38100" cy="28575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0" name="Freeform 1153">
              <a:extLst>
                <a:ext uri="{FF2B5EF4-FFF2-40B4-BE49-F238E27FC236}">
                  <a16:creationId xmlns:a16="http://schemas.microsoft.com/office/drawing/2014/main" id="{4EE01E67-6AEC-2BDE-91E6-6418B8970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035" y="4454526"/>
              <a:ext cx="26988" cy="22225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1" name="Freeform 1154">
              <a:extLst>
                <a:ext uri="{FF2B5EF4-FFF2-40B4-BE49-F238E27FC236}">
                  <a16:creationId xmlns:a16="http://schemas.microsoft.com/office/drawing/2014/main" id="{30C12983-6EBF-52DF-916D-BA91A80C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516438"/>
              <a:ext cx="26988" cy="17463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2" name="Freeform 1155">
              <a:extLst>
                <a:ext uri="{FF2B5EF4-FFF2-40B4-BE49-F238E27FC236}">
                  <a16:creationId xmlns:a16="http://schemas.microsoft.com/office/drawing/2014/main" id="{1B68A861-E5B9-086D-AFB6-DDC4C9D07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072" y="4532313"/>
              <a:ext cx="15875" cy="19050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3" name="Freeform 1156">
              <a:extLst>
                <a:ext uri="{FF2B5EF4-FFF2-40B4-BE49-F238E27FC236}">
                  <a16:creationId xmlns:a16="http://schemas.microsoft.com/office/drawing/2014/main" id="{54FDF72E-0A9E-29B7-FA18-4B2E100CF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672" y="4556126"/>
              <a:ext cx="26988" cy="26988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4" name="Freeform 1157">
              <a:extLst>
                <a:ext uri="{FF2B5EF4-FFF2-40B4-BE49-F238E27FC236}">
                  <a16:creationId xmlns:a16="http://schemas.microsoft.com/office/drawing/2014/main" id="{39B28B36-415C-D741-AB7B-BF4F1C9A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222" y="4541838"/>
              <a:ext cx="25400" cy="17463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5" name="Freeform 1158">
              <a:extLst>
                <a:ext uri="{FF2B5EF4-FFF2-40B4-BE49-F238E27FC236}">
                  <a16:creationId xmlns:a16="http://schemas.microsoft.com/office/drawing/2014/main" id="{0E85A3A8-83D7-1C0B-4286-CDA910D1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510" y="4565651"/>
              <a:ext cx="19050" cy="15875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6" name="Freeform 1159">
              <a:extLst>
                <a:ext uri="{FF2B5EF4-FFF2-40B4-BE49-F238E27FC236}">
                  <a16:creationId xmlns:a16="http://schemas.microsoft.com/office/drawing/2014/main" id="{CD94BA8B-1BA0-1D86-9237-A6036BBA5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585" y="4483101"/>
              <a:ext cx="23813" cy="25400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7" name="Freeform 1160">
              <a:extLst>
                <a:ext uri="{FF2B5EF4-FFF2-40B4-BE49-F238E27FC236}">
                  <a16:creationId xmlns:a16="http://schemas.microsoft.com/office/drawing/2014/main" id="{4FC6AAEC-FC69-369C-A71F-B720B8D43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160" y="4473576"/>
              <a:ext cx="14288" cy="9525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8" name="Freeform 1161">
              <a:extLst>
                <a:ext uri="{FF2B5EF4-FFF2-40B4-BE49-F238E27FC236}">
                  <a16:creationId xmlns:a16="http://schemas.microsoft.com/office/drawing/2014/main" id="{96FDF381-CABC-BA6B-7F92-93AFBA28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385" y="4700588"/>
              <a:ext cx="503238" cy="220663"/>
            </a:xfrm>
            <a:custGeom>
              <a:avLst/>
              <a:gdLst>
                <a:gd name="T0" fmla="*/ 1238 w 2451"/>
                <a:gd name="T1" fmla="*/ 1074 h 1074"/>
                <a:gd name="T2" fmla="*/ 801 w 2451"/>
                <a:gd name="T3" fmla="*/ 990 h 1074"/>
                <a:gd name="T4" fmla="*/ 156 w 2451"/>
                <a:gd name="T5" fmla="*/ 93 h 1074"/>
                <a:gd name="T6" fmla="*/ 167 w 2451"/>
                <a:gd name="T7" fmla="*/ 92 h 1074"/>
                <a:gd name="T8" fmla="*/ 823 w 2451"/>
                <a:gd name="T9" fmla="*/ 616 h 1074"/>
                <a:gd name="T10" fmla="*/ 1188 w 2451"/>
                <a:gd name="T11" fmla="*/ 702 h 1074"/>
                <a:gd name="T12" fmla="*/ 1884 w 2451"/>
                <a:gd name="T13" fmla="*/ 456 h 1074"/>
                <a:gd name="T14" fmla="*/ 2301 w 2451"/>
                <a:gd name="T15" fmla="*/ 0 h 1074"/>
                <a:gd name="T16" fmla="*/ 2303 w 2451"/>
                <a:gd name="T17" fmla="*/ 0 h 1074"/>
                <a:gd name="T18" fmla="*/ 2014 w 2451"/>
                <a:gd name="T19" fmla="*/ 811 h 1074"/>
                <a:gd name="T20" fmla="*/ 1238 w 2451"/>
                <a:gd name="T21" fmla="*/ 1074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1" h="1074">
                  <a:moveTo>
                    <a:pt x="1238" y="1074"/>
                  </a:moveTo>
                  <a:cubicBezTo>
                    <a:pt x="1098" y="1074"/>
                    <a:pt x="950" y="1050"/>
                    <a:pt x="801" y="990"/>
                  </a:cubicBezTo>
                  <a:cubicBezTo>
                    <a:pt x="404" y="830"/>
                    <a:pt x="0" y="127"/>
                    <a:pt x="156" y="93"/>
                  </a:cubicBezTo>
                  <a:cubicBezTo>
                    <a:pt x="160" y="93"/>
                    <a:pt x="164" y="92"/>
                    <a:pt x="167" y="92"/>
                  </a:cubicBezTo>
                  <a:cubicBezTo>
                    <a:pt x="265" y="92"/>
                    <a:pt x="340" y="369"/>
                    <a:pt x="823" y="616"/>
                  </a:cubicBezTo>
                  <a:cubicBezTo>
                    <a:pt x="943" y="676"/>
                    <a:pt x="1066" y="702"/>
                    <a:pt x="1188" y="702"/>
                  </a:cubicBezTo>
                  <a:cubicBezTo>
                    <a:pt x="1441" y="702"/>
                    <a:pt x="1689" y="592"/>
                    <a:pt x="1884" y="456"/>
                  </a:cubicBezTo>
                  <a:cubicBezTo>
                    <a:pt x="2210" y="230"/>
                    <a:pt x="2249" y="0"/>
                    <a:pt x="2301" y="0"/>
                  </a:cubicBezTo>
                  <a:cubicBezTo>
                    <a:pt x="2302" y="0"/>
                    <a:pt x="2302" y="0"/>
                    <a:pt x="2303" y="0"/>
                  </a:cubicBezTo>
                  <a:cubicBezTo>
                    <a:pt x="2451" y="15"/>
                    <a:pt x="2213" y="642"/>
                    <a:pt x="2014" y="811"/>
                  </a:cubicBezTo>
                  <a:cubicBezTo>
                    <a:pt x="1872" y="931"/>
                    <a:pt x="1579" y="1074"/>
                    <a:pt x="1238" y="1074"/>
                  </a:cubicBezTo>
                  <a:close/>
                </a:path>
              </a:pathLst>
            </a:custGeom>
            <a:solidFill>
              <a:srgbClr val="F68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9" name="Freeform 1162">
              <a:extLst>
                <a:ext uri="{FF2B5EF4-FFF2-40B4-BE49-F238E27FC236}">
                  <a16:creationId xmlns:a16="http://schemas.microsoft.com/office/drawing/2014/main" id="{E7B17E57-A619-B7FF-75C5-870C73C74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10" y="4519613"/>
              <a:ext cx="61913" cy="85725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0" name="Freeform 1163">
              <a:extLst>
                <a:ext uri="{FF2B5EF4-FFF2-40B4-BE49-F238E27FC236}">
                  <a16:creationId xmlns:a16="http://schemas.microsoft.com/office/drawing/2014/main" id="{1E805131-A539-00FE-1705-F4F25883D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472" y="4446588"/>
              <a:ext cx="190500" cy="130175"/>
            </a:xfrm>
            <a:custGeom>
              <a:avLst/>
              <a:gdLst>
                <a:gd name="T0" fmla="*/ 0 w 925"/>
                <a:gd name="T1" fmla="*/ 541 h 630"/>
                <a:gd name="T2" fmla="*/ 436 w 925"/>
                <a:gd name="T3" fmla="*/ 348 h 630"/>
                <a:gd name="T4" fmla="*/ 841 w 925"/>
                <a:gd name="T5" fmla="*/ 21 h 630"/>
                <a:gd name="T6" fmla="*/ 900 w 925"/>
                <a:gd name="T7" fmla="*/ 18 h 630"/>
                <a:gd name="T8" fmla="*/ 899 w 925"/>
                <a:gd name="T9" fmla="*/ 73 h 630"/>
                <a:gd name="T10" fmla="*/ 491 w 925"/>
                <a:gd name="T11" fmla="*/ 387 h 630"/>
                <a:gd name="T12" fmla="*/ 20 w 925"/>
                <a:gd name="T13" fmla="*/ 630 h 630"/>
                <a:gd name="T14" fmla="*/ 0 w 925"/>
                <a:gd name="T15" fmla="*/ 54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5" h="630">
                  <a:moveTo>
                    <a:pt x="0" y="541"/>
                  </a:moveTo>
                  <a:cubicBezTo>
                    <a:pt x="0" y="541"/>
                    <a:pt x="332" y="408"/>
                    <a:pt x="436" y="348"/>
                  </a:cubicBezTo>
                  <a:cubicBezTo>
                    <a:pt x="541" y="289"/>
                    <a:pt x="841" y="21"/>
                    <a:pt x="841" y="21"/>
                  </a:cubicBezTo>
                  <a:cubicBezTo>
                    <a:pt x="841" y="21"/>
                    <a:pt x="874" y="0"/>
                    <a:pt x="900" y="18"/>
                  </a:cubicBezTo>
                  <a:cubicBezTo>
                    <a:pt x="925" y="35"/>
                    <a:pt x="899" y="73"/>
                    <a:pt x="899" y="73"/>
                  </a:cubicBezTo>
                  <a:cubicBezTo>
                    <a:pt x="899" y="73"/>
                    <a:pt x="595" y="326"/>
                    <a:pt x="491" y="387"/>
                  </a:cubicBezTo>
                  <a:cubicBezTo>
                    <a:pt x="280" y="510"/>
                    <a:pt x="20" y="630"/>
                    <a:pt x="20" y="630"/>
                  </a:cubicBezTo>
                  <a:lnTo>
                    <a:pt x="0" y="541"/>
                  </a:lnTo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1" name="Freeform 1164">
              <a:extLst>
                <a:ext uri="{FF2B5EF4-FFF2-40B4-BE49-F238E27FC236}">
                  <a16:creationId xmlns:a16="http://schemas.microsoft.com/office/drawing/2014/main" id="{5C914908-28E9-CC2F-C292-00F367A8A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22" y="4459288"/>
              <a:ext cx="77788" cy="50800"/>
            </a:xfrm>
            <a:custGeom>
              <a:avLst/>
              <a:gdLst>
                <a:gd name="T0" fmla="*/ 377 w 377"/>
                <a:gd name="T1" fmla="*/ 215 h 243"/>
                <a:gd name="T2" fmla="*/ 23 w 377"/>
                <a:gd name="T3" fmla="*/ 0 h 243"/>
                <a:gd name="T4" fmla="*/ 0 w 377"/>
                <a:gd name="T5" fmla="*/ 15 h 243"/>
                <a:gd name="T6" fmla="*/ 173 w 377"/>
                <a:gd name="T7" fmla="*/ 129 h 243"/>
                <a:gd name="T8" fmla="*/ 345 w 377"/>
                <a:gd name="T9" fmla="*/ 243 h 243"/>
                <a:gd name="T10" fmla="*/ 377 w 377"/>
                <a:gd name="T11" fmla="*/ 21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43">
                  <a:moveTo>
                    <a:pt x="377" y="215"/>
                  </a:moveTo>
                  <a:cubicBezTo>
                    <a:pt x="364" y="206"/>
                    <a:pt x="23" y="0"/>
                    <a:pt x="23" y="0"/>
                  </a:cubicBezTo>
                  <a:lnTo>
                    <a:pt x="0" y="15"/>
                  </a:lnTo>
                  <a:lnTo>
                    <a:pt x="173" y="129"/>
                  </a:lnTo>
                  <a:lnTo>
                    <a:pt x="345" y="243"/>
                  </a:lnTo>
                  <a:lnTo>
                    <a:pt x="377" y="215"/>
                  </a:ln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2" name="Freeform 1165">
              <a:extLst>
                <a:ext uri="{FF2B5EF4-FFF2-40B4-BE49-F238E27FC236}">
                  <a16:creationId xmlns:a16="http://schemas.microsoft.com/office/drawing/2014/main" id="{BBB7773A-AFB9-DA73-A735-8199B24F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3297" y="4338638"/>
              <a:ext cx="352425" cy="195263"/>
            </a:xfrm>
            <a:custGeom>
              <a:avLst/>
              <a:gdLst>
                <a:gd name="T0" fmla="*/ 879 w 1717"/>
                <a:gd name="T1" fmla="*/ 881 h 956"/>
                <a:gd name="T2" fmla="*/ 0 w 1717"/>
                <a:gd name="T3" fmla="*/ 274 h 956"/>
                <a:gd name="T4" fmla="*/ 924 w 1717"/>
                <a:gd name="T5" fmla="*/ 113 h 956"/>
                <a:gd name="T6" fmla="*/ 1717 w 1717"/>
                <a:gd name="T7" fmla="*/ 742 h 956"/>
                <a:gd name="T8" fmla="*/ 879 w 1717"/>
                <a:gd name="T9" fmla="*/ 881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7" h="956">
                  <a:moveTo>
                    <a:pt x="879" y="881"/>
                  </a:moveTo>
                  <a:cubicBezTo>
                    <a:pt x="448" y="806"/>
                    <a:pt x="0" y="274"/>
                    <a:pt x="0" y="274"/>
                  </a:cubicBezTo>
                  <a:cubicBezTo>
                    <a:pt x="0" y="274"/>
                    <a:pt x="581" y="0"/>
                    <a:pt x="924" y="113"/>
                  </a:cubicBezTo>
                  <a:cubicBezTo>
                    <a:pt x="1266" y="226"/>
                    <a:pt x="1717" y="742"/>
                    <a:pt x="1717" y="742"/>
                  </a:cubicBezTo>
                  <a:cubicBezTo>
                    <a:pt x="1717" y="742"/>
                    <a:pt x="1311" y="956"/>
                    <a:pt x="879" y="881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3" name="Freeform 1166">
              <a:extLst>
                <a:ext uri="{FF2B5EF4-FFF2-40B4-BE49-F238E27FC236}">
                  <a16:creationId xmlns:a16="http://schemas.microsoft.com/office/drawing/2014/main" id="{17FC81E2-413B-DCC3-4E5B-AC9FA99A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247" y="4532313"/>
              <a:ext cx="26988" cy="50800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4" name="Freeform 1167">
              <a:extLst>
                <a:ext uri="{FF2B5EF4-FFF2-40B4-BE49-F238E27FC236}">
                  <a16:creationId xmlns:a16="http://schemas.microsoft.com/office/drawing/2014/main" id="{022E4448-34DC-D89E-5B0D-F9FEA6D5C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760" y="4391026"/>
              <a:ext cx="307975" cy="98425"/>
            </a:xfrm>
            <a:custGeom>
              <a:avLst/>
              <a:gdLst>
                <a:gd name="T0" fmla="*/ 1496 w 1499"/>
                <a:gd name="T1" fmla="*/ 435 h 475"/>
                <a:gd name="T2" fmla="*/ 845 w 1499"/>
                <a:gd name="T3" fmla="*/ 151 h 475"/>
                <a:gd name="T4" fmla="*/ 4 w 1499"/>
                <a:gd name="T5" fmla="*/ 23 h 475"/>
                <a:gd name="T6" fmla="*/ 823 w 1499"/>
                <a:gd name="T7" fmla="*/ 173 h 475"/>
                <a:gd name="T8" fmla="*/ 1499 w 1499"/>
                <a:gd name="T9" fmla="*/ 475 h 475"/>
                <a:gd name="T10" fmla="*/ 1496 w 1499"/>
                <a:gd name="T11" fmla="*/ 43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9" h="475">
                  <a:moveTo>
                    <a:pt x="1496" y="435"/>
                  </a:moveTo>
                  <a:cubicBezTo>
                    <a:pt x="1496" y="435"/>
                    <a:pt x="1165" y="242"/>
                    <a:pt x="845" y="151"/>
                  </a:cubicBezTo>
                  <a:cubicBezTo>
                    <a:pt x="525" y="60"/>
                    <a:pt x="7" y="0"/>
                    <a:pt x="4" y="23"/>
                  </a:cubicBezTo>
                  <a:cubicBezTo>
                    <a:pt x="0" y="46"/>
                    <a:pt x="573" y="81"/>
                    <a:pt x="823" y="173"/>
                  </a:cubicBezTo>
                  <a:cubicBezTo>
                    <a:pt x="1073" y="266"/>
                    <a:pt x="1499" y="475"/>
                    <a:pt x="1499" y="475"/>
                  </a:cubicBezTo>
                  <a:lnTo>
                    <a:pt x="1496" y="435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5" name="Freeform 1168">
              <a:extLst>
                <a:ext uri="{FF2B5EF4-FFF2-40B4-BE49-F238E27FC236}">
                  <a16:creationId xmlns:a16="http://schemas.microsoft.com/office/drawing/2014/main" id="{87A80317-B8D3-A0A9-EA9F-E3A8C7F95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97" y="4468813"/>
              <a:ext cx="71438" cy="44450"/>
            </a:xfrm>
            <a:custGeom>
              <a:avLst/>
              <a:gdLst>
                <a:gd name="T0" fmla="*/ 312 w 346"/>
                <a:gd name="T1" fmla="*/ 0 h 213"/>
                <a:gd name="T2" fmla="*/ 196 w 346"/>
                <a:gd name="T3" fmla="*/ 90 h 213"/>
                <a:gd name="T4" fmla="*/ 11 w 346"/>
                <a:gd name="T5" fmla="*/ 210 h 213"/>
                <a:gd name="T6" fmla="*/ 208 w 346"/>
                <a:gd name="T7" fmla="*/ 109 h 213"/>
                <a:gd name="T8" fmla="*/ 346 w 346"/>
                <a:gd name="T9" fmla="*/ 19 h 213"/>
                <a:gd name="T10" fmla="*/ 312 w 346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213">
                  <a:moveTo>
                    <a:pt x="312" y="0"/>
                  </a:moveTo>
                  <a:cubicBezTo>
                    <a:pt x="312" y="0"/>
                    <a:pt x="284" y="40"/>
                    <a:pt x="196" y="90"/>
                  </a:cubicBezTo>
                  <a:cubicBezTo>
                    <a:pt x="108" y="140"/>
                    <a:pt x="0" y="207"/>
                    <a:pt x="11" y="210"/>
                  </a:cubicBezTo>
                  <a:cubicBezTo>
                    <a:pt x="23" y="213"/>
                    <a:pt x="148" y="146"/>
                    <a:pt x="208" y="109"/>
                  </a:cubicBezTo>
                  <a:cubicBezTo>
                    <a:pt x="267" y="72"/>
                    <a:pt x="346" y="19"/>
                    <a:pt x="346" y="19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6" name="Freeform 1169">
              <a:extLst>
                <a:ext uri="{FF2B5EF4-FFF2-40B4-BE49-F238E27FC236}">
                  <a16:creationId xmlns:a16="http://schemas.microsoft.com/office/drawing/2014/main" id="{B8379189-5CE8-0309-3ED1-643D0728A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7" y="4441826"/>
              <a:ext cx="74613" cy="65088"/>
            </a:xfrm>
            <a:custGeom>
              <a:avLst/>
              <a:gdLst>
                <a:gd name="T0" fmla="*/ 324 w 367"/>
                <a:gd name="T1" fmla="*/ 0 h 317"/>
                <a:gd name="T2" fmla="*/ 172 w 367"/>
                <a:gd name="T3" fmla="*/ 162 h 317"/>
                <a:gd name="T4" fmla="*/ 15 w 367"/>
                <a:gd name="T5" fmla="*/ 307 h 317"/>
                <a:gd name="T6" fmla="*/ 192 w 367"/>
                <a:gd name="T7" fmla="*/ 176 h 317"/>
                <a:gd name="T8" fmla="*/ 367 w 367"/>
                <a:gd name="T9" fmla="*/ 13 h 317"/>
                <a:gd name="T10" fmla="*/ 324 w 367"/>
                <a:gd name="T1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7" h="317">
                  <a:moveTo>
                    <a:pt x="324" y="0"/>
                  </a:moveTo>
                  <a:cubicBezTo>
                    <a:pt x="324" y="0"/>
                    <a:pt x="299" y="55"/>
                    <a:pt x="172" y="162"/>
                  </a:cubicBezTo>
                  <a:cubicBezTo>
                    <a:pt x="44" y="269"/>
                    <a:pt x="0" y="296"/>
                    <a:pt x="15" y="307"/>
                  </a:cubicBezTo>
                  <a:cubicBezTo>
                    <a:pt x="30" y="317"/>
                    <a:pt x="125" y="236"/>
                    <a:pt x="192" y="176"/>
                  </a:cubicBezTo>
                  <a:cubicBezTo>
                    <a:pt x="259" y="117"/>
                    <a:pt x="367" y="13"/>
                    <a:pt x="367" y="13"/>
                  </a:cubicBezTo>
                  <a:lnTo>
                    <a:pt x="3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7" name="Freeform 1170">
              <a:extLst>
                <a:ext uri="{FF2B5EF4-FFF2-40B4-BE49-F238E27FC236}">
                  <a16:creationId xmlns:a16="http://schemas.microsoft.com/office/drawing/2014/main" id="{BCCD212F-6700-D6A3-5840-2AE956E90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535" y="4421188"/>
              <a:ext cx="57150" cy="58738"/>
            </a:xfrm>
            <a:custGeom>
              <a:avLst/>
              <a:gdLst>
                <a:gd name="T0" fmla="*/ 224 w 274"/>
                <a:gd name="T1" fmla="*/ 0 h 286"/>
                <a:gd name="T2" fmla="*/ 137 w 274"/>
                <a:gd name="T3" fmla="*/ 132 h 286"/>
                <a:gd name="T4" fmla="*/ 11 w 274"/>
                <a:gd name="T5" fmla="*/ 273 h 286"/>
                <a:gd name="T6" fmla="*/ 151 w 274"/>
                <a:gd name="T7" fmla="*/ 145 h 286"/>
                <a:gd name="T8" fmla="*/ 274 w 274"/>
                <a:gd name="T9" fmla="*/ 4 h 286"/>
                <a:gd name="T10" fmla="*/ 224 w 274"/>
                <a:gd name="T1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86">
                  <a:moveTo>
                    <a:pt x="224" y="0"/>
                  </a:moveTo>
                  <a:cubicBezTo>
                    <a:pt x="224" y="0"/>
                    <a:pt x="212" y="45"/>
                    <a:pt x="137" y="132"/>
                  </a:cubicBezTo>
                  <a:cubicBezTo>
                    <a:pt x="62" y="220"/>
                    <a:pt x="0" y="261"/>
                    <a:pt x="11" y="273"/>
                  </a:cubicBezTo>
                  <a:cubicBezTo>
                    <a:pt x="21" y="286"/>
                    <a:pt x="98" y="209"/>
                    <a:pt x="151" y="145"/>
                  </a:cubicBezTo>
                  <a:cubicBezTo>
                    <a:pt x="204" y="81"/>
                    <a:pt x="274" y="4"/>
                    <a:pt x="274" y="4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8" name="Freeform 1171">
              <a:extLst>
                <a:ext uri="{FF2B5EF4-FFF2-40B4-BE49-F238E27FC236}">
                  <a16:creationId xmlns:a16="http://schemas.microsoft.com/office/drawing/2014/main" id="{99198394-1B92-4DA0-668C-AC81594F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9972" y="4406901"/>
              <a:ext cx="36513" cy="34925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9" name="Freeform 1172">
              <a:extLst>
                <a:ext uri="{FF2B5EF4-FFF2-40B4-BE49-F238E27FC236}">
                  <a16:creationId xmlns:a16="http://schemas.microsoft.com/office/drawing/2014/main" id="{9405CB80-2394-DE18-9171-18644559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35" y="4411663"/>
              <a:ext cx="39688" cy="58738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0" name="Freeform 1173">
              <a:extLst>
                <a:ext uri="{FF2B5EF4-FFF2-40B4-BE49-F238E27FC236}">
                  <a16:creationId xmlns:a16="http://schemas.microsoft.com/office/drawing/2014/main" id="{4A26808A-3188-4A94-42EC-F5FFC49D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370388"/>
              <a:ext cx="47625" cy="69850"/>
            </a:xfrm>
            <a:custGeom>
              <a:avLst/>
              <a:gdLst>
                <a:gd name="T0" fmla="*/ 230 w 237"/>
                <a:gd name="T1" fmla="*/ 339 h 339"/>
                <a:gd name="T2" fmla="*/ 193 w 237"/>
                <a:gd name="T3" fmla="*/ 175 h 339"/>
                <a:gd name="T4" fmla="*/ 23 w 237"/>
                <a:gd name="T5" fmla="*/ 2 h 339"/>
                <a:gd name="T6" fmla="*/ 172 w 237"/>
                <a:gd name="T7" fmla="*/ 174 h 339"/>
                <a:gd name="T8" fmla="*/ 187 w 237"/>
                <a:gd name="T9" fmla="*/ 326 h 339"/>
                <a:gd name="T10" fmla="*/ 230 w 237"/>
                <a:gd name="T11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339">
                  <a:moveTo>
                    <a:pt x="230" y="339"/>
                  </a:moveTo>
                  <a:cubicBezTo>
                    <a:pt x="230" y="339"/>
                    <a:pt x="237" y="254"/>
                    <a:pt x="193" y="175"/>
                  </a:cubicBezTo>
                  <a:cubicBezTo>
                    <a:pt x="148" y="96"/>
                    <a:pt x="45" y="5"/>
                    <a:pt x="23" y="2"/>
                  </a:cubicBezTo>
                  <a:cubicBezTo>
                    <a:pt x="0" y="0"/>
                    <a:pt x="151" y="119"/>
                    <a:pt x="172" y="174"/>
                  </a:cubicBezTo>
                  <a:cubicBezTo>
                    <a:pt x="193" y="228"/>
                    <a:pt x="187" y="326"/>
                    <a:pt x="187" y="326"/>
                  </a:cubicBezTo>
                  <a:lnTo>
                    <a:pt x="230" y="33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1" name="Freeform 1174">
              <a:extLst>
                <a:ext uri="{FF2B5EF4-FFF2-40B4-BE49-F238E27FC236}">
                  <a16:creationId xmlns:a16="http://schemas.microsoft.com/office/drawing/2014/main" id="{6AD3AFDB-1A49-7DD0-C52B-02C5CFBAF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8710" y="4360863"/>
              <a:ext cx="53975" cy="60325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2" name="Freeform 1175">
              <a:extLst>
                <a:ext uri="{FF2B5EF4-FFF2-40B4-BE49-F238E27FC236}">
                  <a16:creationId xmlns:a16="http://schemas.microsoft.com/office/drawing/2014/main" id="{F3625243-B243-BE48-8A53-19879832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368801"/>
              <a:ext cx="34925" cy="38100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3" name="Freeform 1176">
              <a:extLst>
                <a:ext uri="{FF2B5EF4-FFF2-40B4-BE49-F238E27FC236}">
                  <a16:creationId xmlns:a16="http://schemas.microsoft.com/office/drawing/2014/main" id="{51F469D0-4EF8-93AB-97A9-09A1873CF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697" y="4425951"/>
              <a:ext cx="654050" cy="596900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4" name="Freeform 1177">
              <a:extLst>
                <a:ext uri="{FF2B5EF4-FFF2-40B4-BE49-F238E27FC236}">
                  <a16:creationId xmlns:a16="http://schemas.microsoft.com/office/drawing/2014/main" id="{6C091070-AF6F-8765-12F5-3C3A8011D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307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5" name="Freeform 1178">
              <a:extLst>
                <a:ext uri="{FF2B5EF4-FFF2-40B4-BE49-F238E27FC236}">
                  <a16:creationId xmlns:a16="http://schemas.microsoft.com/office/drawing/2014/main" id="{98EDE4C7-27CD-F97A-F191-BC39B41D0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072" y="4521201"/>
              <a:ext cx="42863" cy="3651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6" name="Freeform 1179">
              <a:extLst>
                <a:ext uri="{FF2B5EF4-FFF2-40B4-BE49-F238E27FC236}">
                  <a16:creationId xmlns:a16="http://schemas.microsoft.com/office/drawing/2014/main" id="{F5FB82C0-6478-DFD7-F940-AC8C323ED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27551"/>
              <a:ext cx="12700" cy="3175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7" name="Freeform 1180">
              <a:extLst>
                <a:ext uri="{FF2B5EF4-FFF2-40B4-BE49-F238E27FC236}">
                  <a16:creationId xmlns:a16="http://schemas.microsoft.com/office/drawing/2014/main" id="{A13D5619-EDEE-56D7-8367-A3D626F5F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847" y="4554538"/>
              <a:ext cx="17463" cy="15875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8" name="Freeform 1181">
              <a:extLst>
                <a:ext uri="{FF2B5EF4-FFF2-40B4-BE49-F238E27FC236}">
                  <a16:creationId xmlns:a16="http://schemas.microsoft.com/office/drawing/2014/main" id="{61BD0550-DE37-F64D-DC7A-C826431A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0888"/>
              <a:ext cx="23813" cy="11113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9" name="Freeform 1182">
              <a:extLst>
                <a:ext uri="{FF2B5EF4-FFF2-40B4-BE49-F238E27FC236}">
                  <a16:creationId xmlns:a16="http://schemas.microsoft.com/office/drawing/2014/main" id="{AE34F12C-B136-7CFC-A57F-0B2E68A8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8826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0" name="Freeform 1183">
              <a:extLst>
                <a:ext uri="{FF2B5EF4-FFF2-40B4-BE49-F238E27FC236}">
                  <a16:creationId xmlns:a16="http://schemas.microsoft.com/office/drawing/2014/main" id="{44096ABE-A093-388D-5624-957FA335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285" y="4541838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1" name="Freeform 1184">
              <a:extLst>
                <a:ext uri="{FF2B5EF4-FFF2-40B4-BE49-F238E27FC236}">
                  <a16:creationId xmlns:a16="http://schemas.microsoft.com/office/drawing/2014/main" id="{43E65C1F-29EA-D2C7-E05C-5254233E7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4985" y="452120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2" name="Freeform 1185">
              <a:extLst>
                <a:ext uri="{FF2B5EF4-FFF2-40B4-BE49-F238E27FC236}">
                  <a16:creationId xmlns:a16="http://schemas.microsoft.com/office/drawing/2014/main" id="{08FF0B54-5734-8144-57CC-D58D76ED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697" y="4502151"/>
              <a:ext cx="23813" cy="11113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3" name="Freeform 1186">
              <a:extLst>
                <a:ext uri="{FF2B5EF4-FFF2-40B4-BE49-F238E27FC236}">
                  <a16:creationId xmlns:a16="http://schemas.microsoft.com/office/drawing/2014/main" id="{02C3684C-35EA-FEC0-8736-7120F169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260" y="4533901"/>
              <a:ext cx="20638" cy="12700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4" name="Freeform 1187">
              <a:extLst>
                <a:ext uri="{FF2B5EF4-FFF2-40B4-BE49-F238E27FC236}">
                  <a16:creationId xmlns:a16="http://schemas.microsoft.com/office/drawing/2014/main" id="{03C42A5D-3945-2D5F-1EF8-FB60ED39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557713"/>
              <a:ext cx="25400" cy="25400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5" name="Freeform 1188">
              <a:extLst>
                <a:ext uri="{FF2B5EF4-FFF2-40B4-BE49-F238E27FC236}">
                  <a16:creationId xmlns:a16="http://schemas.microsoft.com/office/drawing/2014/main" id="{8D3FE546-5211-FEDC-F921-FAC7B8A23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022" y="4575176"/>
              <a:ext cx="38100" cy="25400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6" name="Freeform 1189">
              <a:extLst>
                <a:ext uri="{FF2B5EF4-FFF2-40B4-BE49-F238E27FC236}">
                  <a16:creationId xmlns:a16="http://schemas.microsoft.com/office/drawing/2014/main" id="{E24540C0-3A8C-45D5-3C7A-1E50A05A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585" y="4583113"/>
              <a:ext cx="28575" cy="14288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7" name="Freeform 1190">
              <a:extLst>
                <a:ext uri="{FF2B5EF4-FFF2-40B4-BE49-F238E27FC236}">
                  <a16:creationId xmlns:a16="http://schemas.microsoft.com/office/drawing/2014/main" id="{86DC58E5-A27F-68B3-5F76-9F87A66F3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35" y="4516438"/>
              <a:ext cx="23813" cy="14288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8" name="Freeform 1191">
              <a:extLst>
                <a:ext uri="{FF2B5EF4-FFF2-40B4-BE49-F238E27FC236}">
                  <a16:creationId xmlns:a16="http://schemas.microsoft.com/office/drawing/2014/main" id="{053B46E0-107C-1E53-509F-CF03B142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147" y="4540251"/>
              <a:ext cx="26988" cy="14288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9" name="Freeform 1192">
              <a:extLst>
                <a:ext uri="{FF2B5EF4-FFF2-40B4-BE49-F238E27FC236}">
                  <a16:creationId xmlns:a16="http://schemas.microsoft.com/office/drawing/2014/main" id="{5A7FC9AB-9E2A-EACB-C7F6-E1FDDF56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385" y="4494213"/>
              <a:ext cx="17463" cy="11113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0" name="Freeform 1193">
              <a:extLst>
                <a:ext uri="{FF2B5EF4-FFF2-40B4-BE49-F238E27FC236}">
                  <a16:creationId xmlns:a16="http://schemas.microsoft.com/office/drawing/2014/main" id="{D2C3C9C5-8DEF-8B5F-8CD2-A1D9D1576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535" y="4535488"/>
              <a:ext cx="31750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1" name="Freeform 1194">
              <a:extLst>
                <a:ext uri="{FF2B5EF4-FFF2-40B4-BE49-F238E27FC236}">
                  <a16:creationId xmlns:a16="http://schemas.microsoft.com/office/drawing/2014/main" id="{F778BAEC-0EAF-6A74-854E-8372806AC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872" y="4595813"/>
              <a:ext cx="31750" cy="34925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2" name="Freeform 1195">
              <a:extLst>
                <a:ext uri="{FF2B5EF4-FFF2-40B4-BE49-F238E27FC236}">
                  <a16:creationId xmlns:a16="http://schemas.microsoft.com/office/drawing/2014/main" id="{9A2BFB20-D1B3-8E55-1FB2-B9BCE23E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22" y="4576763"/>
              <a:ext cx="25400" cy="25400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3" name="Freeform 1196">
              <a:extLst>
                <a:ext uri="{FF2B5EF4-FFF2-40B4-BE49-F238E27FC236}">
                  <a16:creationId xmlns:a16="http://schemas.microsoft.com/office/drawing/2014/main" id="{9D771827-45EE-241A-36E4-521BDC055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10" y="4610101"/>
              <a:ext cx="23813" cy="15875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4" name="Freeform 1197">
              <a:extLst>
                <a:ext uri="{FF2B5EF4-FFF2-40B4-BE49-F238E27FC236}">
                  <a16:creationId xmlns:a16="http://schemas.microsoft.com/office/drawing/2014/main" id="{B8C074D7-2309-FEE9-082F-BBE3DAC1A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35" y="4578351"/>
              <a:ext cx="17463" cy="15875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5" name="Freeform 1198">
              <a:extLst>
                <a:ext uri="{FF2B5EF4-FFF2-40B4-BE49-F238E27FC236}">
                  <a16:creationId xmlns:a16="http://schemas.microsoft.com/office/drawing/2014/main" id="{8C5FE7E0-8747-90BF-A4C4-19E513D29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35" y="4554538"/>
              <a:ext cx="33338" cy="22225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6" name="Freeform 1199">
              <a:extLst>
                <a:ext uri="{FF2B5EF4-FFF2-40B4-BE49-F238E27FC236}">
                  <a16:creationId xmlns:a16="http://schemas.microsoft.com/office/drawing/2014/main" id="{FA6A4588-D4BD-DAD1-71AB-0965A02E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397" y="4660901"/>
              <a:ext cx="19050" cy="25400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7" name="Freeform 1200">
              <a:extLst>
                <a:ext uri="{FF2B5EF4-FFF2-40B4-BE49-F238E27FC236}">
                  <a16:creationId xmlns:a16="http://schemas.microsoft.com/office/drawing/2014/main" id="{D8B242ED-67FD-7C9E-6B4B-AD8F6F391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35" y="4629151"/>
              <a:ext cx="22225" cy="15875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8" name="Freeform 1201">
              <a:extLst>
                <a:ext uri="{FF2B5EF4-FFF2-40B4-BE49-F238E27FC236}">
                  <a16:creationId xmlns:a16="http://schemas.microsoft.com/office/drawing/2014/main" id="{50B99121-C698-3B2D-1A5D-D02408C12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35" y="4619626"/>
              <a:ext cx="25400" cy="23813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9" name="Freeform 1202">
              <a:extLst>
                <a:ext uri="{FF2B5EF4-FFF2-40B4-BE49-F238E27FC236}">
                  <a16:creationId xmlns:a16="http://schemas.microsoft.com/office/drawing/2014/main" id="{AF8FEC55-962A-A440-9698-54D55A356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585" y="4603751"/>
              <a:ext cx="12700" cy="9525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0" name="Freeform 1206">
              <a:extLst>
                <a:ext uri="{FF2B5EF4-FFF2-40B4-BE49-F238E27FC236}">
                  <a16:creationId xmlns:a16="http://schemas.microsoft.com/office/drawing/2014/main" id="{EA465FD2-38F9-ACDF-024E-A6405B870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1672" y="3929063"/>
              <a:ext cx="227013" cy="207963"/>
            </a:xfrm>
            <a:custGeom>
              <a:avLst/>
              <a:gdLst>
                <a:gd name="T0" fmla="*/ 336 w 1104"/>
                <a:gd name="T1" fmla="*/ 12 h 1010"/>
                <a:gd name="T2" fmla="*/ 84 w 1104"/>
                <a:gd name="T3" fmla="*/ 115 h 1010"/>
                <a:gd name="T4" fmla="*/ 8 w 1104"/>
                <a:gd name="T5" fmla="*/ 390 h 1010"/>
                <a:gd name="T6" fmla="*/ 98 w 1104"/>
                <a:gd name="T7" fmla="*/ 666 h 1010"/>
                <a:gd name="T8" fmla="*/ 191 w 1104"/>
                <a:gd name="T9" fmla="*/ 940 h 1010"/>
                <a:gd name="T10" fmla="*/ 360 w 1104"/>
                <a:gd name="T11" fmla="*/ 1010 h 1010"/>
                <a:gd name="T12" fmla="*/ 1049 w 1104"/>
                <a:gd name="T13" fmla="*/ 455 h 1010"/>
                <a:gd name="T14" fmla="*/ 1102 w 1104"/>
                <a:gd name="T15" fmla="*/ 295 h 1010"/>
                <a:gd name="T16" fmla="*/ 710 w 1104"/>
                <a:gd name="T17" fmla="*/ 2 h 1010"/>
                <a:gd name="T18" fmla="*/ 673 w 1104"/>
                <a:gd name="T19" fmla="*/ 98 h 1010"/>
                <a:gd name="T20" fmla="*/ 522 w 1104"/>
                <a:gd name="T21" fmla="*/ 103 h 1010"/>
                <a:gd name="T22" fmla="*/ 336 w 1104"/>
                <a:gd name="T23" fmla="*/ 12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4" h="1010">
                  <a:moveTo>
                    <a:pt x="336" y="12"/>
                  </a:moveTo>
                  <a:cubicBezTo>
                    <a:pt x="242" y="4"/>
                    <a:pt x="145" y="43"/>
                    <a:pt x="84" y="115"/>
                  </a:cubicBezTo>
                  <a:cubicBezTo>
                    <a:pt x="22" y="190"/>
                    <a:pt x="0" y="293"/>
                    <a:pt x="8" y="390"/>
                  </a:cubicBezTo>
                  <a:cubicBezTo>
                    <a:pt x="17" y="487"/>
                    <a:pt x="54" y="579"/>
                    <a:pt x="98" y="666"/>
                  </a:cubicBezTo>
                  <a:cubicBezTo>
                    <a:pt x="140" y="747"/>
                    <a:pt x="138" y="867"/>
                    <a:pt x="191" y="940"/>
                  </a:cubicBezTo>
                  <a:cubicBezTo>
                    <a:pt x="223" y="984"/>
                    <a:pt x="291" y="1006"/>
                    <a:pt x="360" y="1010"/>
                  </a:cubicBezTo>
                  <a:cubicBezTo>
                    <a:pt x="588" y="808"/>
                    <a:pt x="879" y="707"/>
                    <a:pt x="1049" y="455"/>
                  </a:cubicBezTo>
                  <a:cubicBezTo>
                    <a:pt x="1081" y="408"/>
                    <a:pt x="1104" y="352"/>
                    <a:pt x="1102" y="295"/>
                  </a:cubicBezTo>
                  <a:cubicBezTo>
                    <a:pt x="1099" y="185"/>
                    <a:pt x="950" y="6"/>
                    <a:pt x="710" y="2"/>
                  </a:cubicBezTo>
                  <a:cubicBezTo>
                    <a:pt x="583" y="0"/>
                    <a:pt x="792" y="64"/>
                    <a:pt x="673" y="98"/>
                  </a:cubicBezTo>
                  <a:cubicBezTo>
                    <a:pt x="598" y="120"/>
                    <a:pt x="590" y="139"/>
                    <a:pt x="522" y="103"/>
                  </a:cubicBezTo>
                  <a:cubicBezTo>
                    <a:pt x="454" y="68"/>
                    <a:pt x="419" y="20"/>
                    <a:pt x="336" y="12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1" name="Freeform 1207">
              <a:extLst>
                <a:ext uri="{FF2B5EF4-FFF2-40B4-BE49-F238E27FC236}">
                  <a16:creationId xmlns:a16="http://schemas.microsoft.com/office/drawing/2014/main" id="{403FFDE2-D4D3-7ECA-DABF-39ACDD9D3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22" y="3913188"/>
              <a:ext cx="228600" cy="209550"/>
            </a:xfrm>
            <a:custGeom>
              <a:avLst/>
              <a:gdLst>
                <a:gd name="T0" fmla="*/ 336 w 1109"/>
                <a:gd name="T1" fmla="*/ 8 h 1021"/>
                <a:gd name="T2" fmla="*/ 85 w 1109"/>
                <a:gd name="T3" fmla="*/ 111 h 1021"/>
                <a:gd name="T4" fmla="*/ 9 w 1109"/>
                <a:gd name="T5" fmla="*/ 386 h 1021"/>
                <a:gd name="T6" fmla="*/ 99 w 1109"/>
                <a:gd name="T7" fmla="*/ 662 h 1021"/>
                <a:gd name="T8" fmla="*/ 344 w 1109"/>
                <a:gd name="T9" fmla="*/ 1021 h 1021"/>
                <a:gd name="T10" fmla="*/ 1049 w 1109"/>
                <a:gd name="T11" fmla="*/ 451 h 1021"/>
                <a:gd name="T12" fmla="*/ 1103 w 1109"/>
                <a:gd name="T13" fmla="*/ 291 h 1021"/>
                <a:gd name="T14" fmla="*/ 1020 w 1109"/>
                <a:gd name="T15" fmla="*/ 155 h 1021"/>
                <a:gd name="T16" fmla="*/ 673 w 1109"/>
                <a:gd name="T17" fmla="*/ 94 h 1021"/>
                <a:gd name="T18" fmla="*/ 522 w 1109"/>
                <a:gd name="T19" fmla="*/ 99 h 1021"/>
                <a:gd name="T20" fmla="*/ 336 w 1109"/>
                <a:gd name="T21" fmla="*/ 8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9" h="1021">
                  <a:moveTo>
                    <a:pt x="336" y="8"/>
                  </a:moveTo>
                  <a:cubicBezTo>
                    <a:pt x="242" y="0"/>
                    <a:pt x="145" y="40"/>
                    <a:pt x="85" y="111"/>
                  </a:cubicBezTo>
                  <a:cubicBezTo>
                    <a:pt x="22" y="186"/>
                    <a:pt x="0" y="289"/>
                    <a:pt x="9" y="386"/>
                  </a:cubicBezTo>
                  <a:cubicBezTo>
                    <a:pt x="17" y="483"/>
                    <a:pt x="54" y="575"/>
                    <a:pt x="99" y="662"/>
                  </a:cubicBezTo>
                  <a:cubicBezTo>
                    <a:pt x="164" y="792"/>
                    <a:pt x="247" y="913"/>
                    <a:pt x="344" y="1021"/>
                  </a:cubicBezTo>
                  <a:cubicBezTo>
                    <a:pt x="571" y="819"/>
                    <a:pt x="879" y="703"/>
                    <a:pt x="1049" y="451"/>
                  </a:cubicBezTo>
                  <a:cubicBezTo>
                    <a:pt x="1081" y="404"/>
                    <a:pt x="1109" y="348"/>
                    <a:pt x="1103" y="291"/>
                  </a:cubicBezTo>
                  <a:cubicBezTo>
                    <a:pt x="1097" y="237"/>
                    <a:pt x="1062" y="190"/>
                    <a:pt x="1020" y="155"/>
                  </a:cubicBezTo>
                  <a:cubicBezTo>
                    <a:pt x="923" y="74"/>
                    <a:pt x="792" y="60"/>
                    <a:pt x="673" y="94"/>
                  </a:cubicBezTo>
                  <a:cubicBezTo>
                    <a:pt x="598" y="116"/>
                    <a:pt x="590" y="136"/>
                    <a:pt x="522" y="99"/>
                  </a:cubicBezTo>
                  <a:cubicBezTo>
                    <a:pt x="455" y="64"/>
                    <a:pt x="419" y="16"/>
                    <a:pt x="336" y="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2" name="Freeform 1208">
              <a:extLst>
                <a:ext uri="{FF2B5EF4-FFF2-40B4-BE49-F238E27FC236}">
                  <a16:creationId xmlns:a16="http://schemas.microsoft.com/office/drawing/2014/main" id="{195CA297-146D-FC74-FA6B-29DB00AA0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032251"/>
              <a:ext cx="171450" cy="152400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3" name="Freeform 1209">
              <a:extLst>
                <a:ext uri="{FF2B5EF4-FFF2-40B4-BE49-F238E27FC236}">
                  <a16:creationId xmlns:a16="http://schemas.microsoft.com/office/drawing/2014/main" id="{D87DA6AF-9754-1C6A-E2E1-E11206318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013201"/>
              <a:ext cx="168275" cy="153988"/>
            </a:xfrm>
            <a:custGeom>
              <a:avLst/>
              <a:gdLst>
                <a:gd name="T0" fmla="*/ 333 w 823"/>
                <a:gd name="T1" fmla="*/ 28 h 749"/>
                <a:gd name="T2" fmla="*/ 132 w 823"/>
                <a:gd name="T3" fmla="*/ 44 h 749"/>
                <a:gd name="T4" fmla="*/ 16 w 823"/>
                <a:gd name="T5" fmla="*/ 223 h 749"/>
                <a:gd name="T6" fmla="*/ 18 w 823"/>
                <a:gd name="T7" fmla="*/ 439 h 749"/>
                <a:gd name="T8" fmla="*/ 111 w 823"/>
                <a:gd name="T9" fmla="*/ 749 h 749"/>
                <a:gd name="T10" fmla="*/ 741 w 823"/>
                <a:gd name="T11" fmla="*/ 503 h 749"/>
                <a:gd name="T12" fmla="*/ 815 w 823"/>
                <a:gd name="T13" fmla="*/ 401 h 749"/>
                <a:gd name="T14" fmla="*/ 787 w 823"/>
                <a:gd name="T15" fmla="*/ 286 h 749"/>
                <a:gd name="T16" fmla="*/ 554 w 823"/>
                <a:gd name="T17" fmla="*/ 164 h 749"/>
                <a:gd name="T18" fmla="*/ 445 w 823"/>
                <a:gd name="T19" fmla="*/ 134 h 749"/>
                <a:gd name="T20" fmla="*/ 333 w 823"/>
                <a:gd name="T21" fmla="*/ 28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3" h="749">
                  <a:moveTo>
                    <a:pt x="333" y="28"/>
                  </a:moveTo>
                  <a:cubicBezTo>
                    <a:pt x="269" y="0"/>
                    <a:pt x="191" y="7"/>
                    <a:pt x="132" y="44"/>
                  </a:cubicBezTo>
                  <a:cubicBezTo>
                    <a:pt x="70" y="83"/>
                    <a:pt x="31" y="151"/>
                    <a:pt x="16" y="223"/>
                  </a:cubicBezTo>
                  <a:cubicBezTo>
                    <a:pt x="0" y="294"/>
                    <a:pt x="6" y="368"/>
                    <a:pt x="18" y="439"/>
                  </a:cubicBezTo>
                  <a:cubicBezTo>
                    <a:pt x="35" y="546"/>
                    <a:pt x="67" y="651"/>
                    <a:pt x="111" y="749"/>
                  </a:cubicBezTo>
                  <a:cubicBezTo>
                    <a:pt x="318" y="657"/>
                    <a:pt x="564" y="644"/>
                    <a:pt x="741" y="503"/>
                  </a:cubicBezTo>
                  <a:cubicBezTo>
                    <a:pt x="775" y="476"/>
                    <a:pt x="807" y="443"/>
                    <a:pt x="815" y="401"/>
                  </a:cubicBezTo>
                  <a:cubicBezTo>
                    <a:pt x="823" y="361"/>
                    <a:pt x="809" y="320"/>
                    <a:pt x="787" y="286"/>
                  </a:cubicBezTo>
                  <a:cubicBezTo>
                    <a:pt x="736" y="206"/>
                    <a:pt x="646" y="167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4"/>
                    <a:pt x="391" y="52"/>
                    <a:pt x="333" y="2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4478BC1-3677-3129-531F-81E1B6096781}"/>
              </a:ext>
            </a:extLst>
          </p:cNvPr>
          <p:cNvGrpSpPr/>
          <p:nvPr/>
        </p:nvGrpSpPr>
        <p:grpSpPr>
          <a:xfrm>
            <a:off x="11051874" y="4515311"/>
            <a:ext cx="879076" cy="1057127"/>
            <a:chOff x="4142718" y="3018121"/>
            <a:chExt cx="1947223" cy="1682750"/>
          </a:xfrm>
        </p:grpSpPr>
        <p:grpSp>
          <p:nvGrpSpPr>
            <p:cNvPr id="614" name="Group 613">
              <a:extLst>
                <a:ext uri="{FF2B5EF4-FFF2-40B4-BE49-F238E27FC236}">
                  <a16:creationId xmlns:a16="http://schemas.microsoft.com/office/drawing/2014/main" id="{A10B93A2-6332-E18C-A857-64213604E1E9}"/>
                </a:ext>
              </a:extLst>
            </p:cNvPr>
            <p:cNvGrpSpPr/>
            <p:nvPr/>
          </p:nvGrpSpPr>
          <p:grpSpPr>
            <a:xfrm>
              <a:off x="4142718" y="3018121"/>
              <a:ext cx="1668463" cy="1682750"/>
              <a:chOff x="6673458" y="3413409"/>
              <a:chExt cx="1668463" cy="1682750"/>
            </a:xfrm>
          </p:grpSpPr>
          <p:sp>
            <p:nvSpPr>
              <p:cNvPr id="615" name="Freeform 961">
                <a:extLst>
                  <a:ext uri="{FF2B5EF4-FFF2-40B4-BE49-F238E27FC236}">
                    <a16:creationId xmlns:a16="http://schemas.microsoft.com/office/drawing/2014/main" id="{8194F314-3BD9-F744-E71F-B17FADD7C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3458" y="3413409"/>
                <a:ext cx="1668463" cy="1682750"/>
              </a:xfrm>
              <a:custGeom>
                <a:avLst/>
                <a:gdLst>
                  <a:gd name="T0" fmla="*/ 638 w 8117"/>
                  <a:gd name="T1" fmla="*/ 7763 h 8184"/>
                  <a:gd name="T2" fmla="*/ 4330 w 8117"/>
                  <a:gd name="T3" fmla="*/ 6448 h 8184"/>
                  <a:gd name="T4" fmla="*/ 7849 w 8117"/>
                  <a:gd name="T5" fmla="*/ 2147 h 8184"/>
                  <a:gd name="T6" fmla="*/ 5712 w 8117"/>
                  <a:gd name="T7" fmla="*/ 786 h 8184"/>
                  <a:gd name="T8" fmla="*/ 1170 w 8117"/>
                  <a:gd name="T9" fmla="*/ 4618 h 8184"/>
                  <a:gd name="T10" fmla="*/ 638 w 8117"/>
                  <a:gd name="T11" fmla="*/ 7763 h 8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17" h="8184">
                    <a:moveTo>
                      <a:pt x="638" y="7763"/>
                    </a:moveTo>
                    <a:cubicBezTo>
                      <a:pt x="912" y="7945"/>
                      <a:pt x="2400" y="8184"/>
                      <a:pt x="4330" y="6448"/>
                    </a:cubicBezTo>
                    <a:cubicBezTo>
                      <a:pt x="6329" y="4649"/>
                      <a:pt x="7575" y="2862"/>
                      <a:pt x="7849" y="2147"/>
                    </a:cubicBezTo>
                    <a:cubicBezTo>
                      <a:pt x="8117" y="1446"/>
                      <a:pt x="7372" y="0"/>
                      <a:pt x="5712" y="786"/>
                    </a:cubicBezTo>
                    <a:cubicBezTo>
                      <a:pt x="4620" y="1303"/>
                      <a:pt x="2304" y="2877"/>
                      <a:pt x="1170" y="4618"/>
                    </a:cubicBezTo>
                    <a:cubicBezTo>
                      <a:pt x="9" y="6401"/>
                      <a:pt x="0" y="7340"/>
                      <a:pt x="638" y="7763"/>
                    </a:cubicBezTo>
                    <a:close/>
                  </a:path>
                </a:pathLst>
              </a:custGeom>
              <a:solidFill>
                <a:srgbClr val="FFA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grpSp>
            <p:nvGrpSpPr>
              <p:cNvPr id="616" name="Group 615">
                <a:extLst>
                  <a:ext uri="{FF2B5EF4-FFF2-40B4-BE49-F238E27FC236}">
                    <a16:creationId xmlns:a16="http://schemas.microsoft.com/office/drawing/2014/main" id="{9AA5543B-193B-581E-7954-2EB492F55C14}"/>
                  </a:ext>
                </a:extLst>
              </p:cNvPr>
              <p:cNvGrpSpPr/>
              <p:nvPr/>
            </p:nvGrpSpPr>
            <p:grpSpPr>
              <a:xfrm>
                <a:off x="6709971" y="3532471"/>
                <a:ext cx="1593850" cy="1503363"/>
                <a:chOff x="6709971" y="3532471"/>
                <a:chExt cx="1593850" cy="1503363"/>
              </a:xfrm>
            </p:grpSpPr>
            <p:sp>
              <p:nvSpPr>
                <p:cNvPr id="617" name="Freeform 962">
                  <a:extLst>
                    <a:ext uri="{FF2B5EF4-FFF2-40B4-BE49-F238E27FC236}">
                      <a16:creationId xmlns:a16="http://schemas.microsoft.com/office/drawing/2014/main" id="{2D4C2DA2-7580-698A-5455-C104969E02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46508" y="3749959"/>
                  <a:ext cx="1357313" cy="1285875"/>
                </a:xfrm>
                <a:custGeom>
                  <a:avLst/>
                  <a:gdLst>
                    <a:gd name="T0" fmla="*/ 6489 w 6603"/>
                    <a:gd name="T1" fmla="*/ 321 h 6257"/>
                    <a:gd name="T2" fmla="*/ 5582 w 6603"/>
                    <a:gd name="T3" fmla="*/ 1756 h 6257"/>
                    <a:gd name="T4" fmla="*/ 4417 w 6603"/>
                    <a:gd name="T5" fmla="*/ 3202 h 6257"/>
                    <a:gd name="T6" fmla="*/ 3023 w 6603"/>
                    <a:gd name="T7" fmla="*/ 4493 h 6257"/>
                    <a:gd name="T8" fmla="*/ 2367 w 6603"/>
                    <a:gd name="T9" fmla="*/ 5150 h 6257"/>
                    <a:gd name="T10" fmla="*/ 1508 w 6603"/>
                    <a:gd name="T11" fmla="*/ 5654 h 6257"/>
                    <a:gd name="T12" fmla="*/ 675 w 6603"/>
                    <a:gd name="T13" fmla="*/ 6005 h 6257"/>
                    <a:gd name="T14" fmla="*/ 245 w 6603"/>
                    <a:gd name="T15" fmla="*/ 6122 h 6257"/>
                    <a:gd name="T16" fmla="*/ 0 w 6603"/>
                    <a:gd name="T17" fmla="*/ 6257 h 6257"/>
                    <a:gd name="T18" fmla="*/ 3015 w 6603"/>
                    <a:gd name="T19" fmla="*/ 4817 h 6257"/>
                    <a:gd name="T20" fmla="*/ 6535 w 6603"/>
                    <a:gd name="T21" fmla="*/ 515 h 6257"/>
                    <a:gd name="T22" fmla="*/ 6570 w 6603"/>
                    <a:gd name="T23" fmla="*/ 0 h 6257"/>
                    <a:gd name="T24" fmla="*/ 6489 w 6603"/>
                    <a:gd name="T25" fmla="*/ 321 h 6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603" h="6257">
                      <a:moveTo>
                        <a:pt x="6489" y="321"/>
                      </a:moveTo>
                      <a:cubicBezTo>
                        <a:pt x="6299" y="869"/>
                        <a:pt x="5905" y="1280"/>
                        <a:pt x="5582" y="1756"/>
                      </a:cubicBezTo>
                      <a:cubicBezTo>
                        <a:pt x="5230" y="2275"/>
                        <a:pt x="4800" y="2717"/>
                        <a:pt x="4417" y="3202"/>
                      </a:cubicBezTo>
                      <a:cubicBezTo>
                        <a:pt x="4018" y="3710"/>
                        <a:pt x="3476" y="4046"/>
                        <a:pt x="3023" y="4493"/>
                      </a:cubicBezTo>
                      <a:cubicBezTo>
                        <a:pt x="2802" y="4711"/>
                        <a:pt x="2634" y="4974"/>
                        <a:pt x="2367" y="5150"/>
                      </a:cubicBezTo>
                      <a:cubicBezTo>
                        <a:pt x="2087" y="5335"/>
                        <a:pt x="1796" y="5484"/>
                        <a:pt x="1508" y="5654"/>
                      </a:cubicBezTo>
                      <a:cubicBezTo>
                        <a:pt x="1217" y="5825"/>
                        <a:pt x="976" y="5913"/>
                        <a:pt x="675" y="6005"/>
                      </a:cubicBezTo>
                      <a:cubicBezTo>
                        <a:pt x="532" y="6049"/>
                        <a:pt x="394" y="6086"/>
                        <a:pt x="245" y="6122"/>
                      </a:cubicBezTo>
                      <a:cubicBezTo>
                        <a:pt x="140" y="6148"/>
                        <a:pt x="71" y="6202"/>
                        <a:pt x="0" y="6257"/>
                      </a:cubicBezTo>
                      <a:cubicBezTo>
                        <a:pt x="667" y="6246"/>
                        <a:pt x="1746" y="5959"/>
                        <a:pt x="3015" y="4817"/>
                      </a:cubicBezTo>
                      <a:cubicBezTo>
                        <a:pt x="5015" y="3018"/>
                        <a:pt x="6261" y="1231"/>
                        <a:pt x="6535" y="515"/>
                      </a:cubicBezTo>
                      <a:cubicBezTo>
                        <a:pt x="6592" y="367"/>
                        <a:pt x="6603" y="186"/>
                        <a:pt x="6570" y="0"/>
                      </a:cubicBezTo>
                      <a:cubicBezTo>
                        <a:pt x="6536" y="126"/>
                        <a:pt x="6511" y="257"/>
                        <a:pt x="6489" y="321"/>
                      </a:cubicBezTo>
                      <a:close/>
                    </a:path>
                  </a:pathLst>
                </a:custGeom>
                <a:solidFill>
                  <a:srgbClr val="D889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18" name="Freeform 963">
                  <a:extLst>
                    <a:ext uri="{FF2B5EF4-FFF2-40B4-BE49-F238E27FC236}">
                      <a16:creationId xmlns:a16="http://schemas.microsoft.com/office/drawing/2014/main" id="{60A0630F-5BB4-CAEA-27E6-D4EBDFE773C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09971" y="3532471"/>
                  <a:ext cx="1530350" cy="1392238"/>
                </a:xfrm>
                <a:custGeom>
                  <a:avLst/>
                  <a:gdLst>
                    <a:gd name="T0" fmla="*/ 101 w 7443"/>
                    <a:gd name="T1" fmla="*/ 6740 h 6777"/>
                    <a:gd name="T2" fmla="*/ 312 w 7443"/>
                    <a:gd name="T3" fmla="*/ 5562 h 6777"/>
                    <a:gd name="T4" fmla="*/ 467 w 7443"/>
                    <a:gd name="T5" fmla="*/ 6379 h 6777"/>
                    <a:gd name="T6" fmla="*/ 1280 w 7443"/>
                    <a:gd name="T7" fmla="*/ 6623 h 6777"/>
                    <a:gd name="T8" fmla="*/ 325 w 7443"/>
                    <a:gd name="T9" fmla="*/ 6777 h 6777"/>
                    <a:gd name="T10" fmla="*/ 4110 w 7443"/>
                    <a:gd name="T11" fmla="*/ 3124 h 6777"/>
                    <a:gd name="T12" fmla="*/ 3801 w 7443"/>
                    <a:gd name="T13" fmla="*/ 2352 h 6777"/>
                    <a:gd name="T14" fmla="*/ 3526 w 7443"/>
                    <a:gd name="T15" fmla="*/ 2224 h 6777"/>
                    <a:gd name="T16" fmla="*/ 3481 w 7443"/>
                    <a:gd name="T17" fmla="*/ 2298 h 6777"/>
                    <a:gd name="T18" fmla="*/ 3219 w 7443"/>
                    <a:gd name="T19" fmla="*/ 2304 h 6777"/>
                    <a:gd name="T20" fmla="*/ 2721 w 7443"/>
                    <a:gd name="T21" fmla="*/ 2234 h 6777"/>
                    <a:gd name="T22" fmla="*/ 5541 w 7443"/>
                    <a:gd name="T23" fmla="*/ 228 h 6777"/>
                    <a:gd name="T24" fmla="*/ 7443 w 7443"/>
                    <a:gd name="T25" fmla="*/ 473 h 6777"/>
                    <a:gd name="T26" fmla="*/ 6388 w 7443"/>
                    <a:gd name="T27" fmla="*/ 1558 h 6777"/>
                    <a:gd name="T28" fmla="*/ 4516 w 7443"/>
                    <a:gd name="T29" fmla="*/ 4097 h 6777"/>
                    <a:gd name="T30" fmla="*/ 3430 w 7443"/>
                    <a:gd name="T31" fmla="*/ 5163 h 6777"/>
                    <a:gd name="T32" fmla="*/ 4682 w 7443"/>
                    <a:gd name="T33" fmla="*/ 1510 h 6777"/>
                    <a:gd name="T34" fmla="*/ 5150 w 7443"/>
                    <a:gd name="T35" fmla="*/ 1493 h 6777"/>
                    <a:gd name="T36" fmla="*/ 4504 w 7443"/>
                    <a:gd name="T37" fmla="*/ 1108 h 6777"/>
                    <a:gd name="T38" fmla="*/ 4035 w 7443"/>
                    <a:gd name="T39" fmla="*/ 1154 h 6777"/>
                    <a:gd name="T40" fmla="*/ 4017 w 7443"/>
                    <a:gd name="T41" fmla="*/ 1432 h 6777"/>
                    <a:gd name="T42" fmla="*/ 4281 w 7443"/>
                    <a:gd name="T43" fmla="*/ 1401 h 6777"/>
                    <a:gd name="T44" fmla="*/ 6317 w 7443"/>
                    <a:gd name="T45" fmla="*/ 68 h 6777"/>
                    <a:gd name="T46" fmla="*/ 5419 w 7443"/>
                    <a:gd name="T47" fmla="*/ 331 h 6777"/>
                    <a:gd name="T48" fmla="*/ 5702 w 7443"/>
                    <a:gd name="T49" fmla="*/ 562 h 6777"/>
                    <a:gd name="T50" fmla="*/ 5915 w 7443"/>
                    <a:gd name="T51" fmla="*/ 674 h 6777"/>
                    <a:gd name="T52" fmla="*/ 6486 w 7443"/>
                    <a:gd name="T53" fmla="*/ 260 h 6777"/>
                    <a:gd name="T54" fmla="*/ 2805 w 7443"/>
                    <a:gd name="T55" fmla="*/ 4384 h 6777"/>
                    <a:gd name="T56" fmla="*/ 2634 w 7443"/>
                    <a:gd name="T57" fmla="*/ 3810 h 6777"/>
                    <a:gd name="T58" fmla="*/ 2581 w 7443"/>
                    <a:gd name="T59" fmla="*/ 3478 h 6777"/>
                    <a:gd name="T60" fmla="*/ 2112 w 7443"/>
                    <a:gd name="T61" fmla="*/ 2720 h 6777"/>
                    <a:gd name="T62" fmla="*/ 2552 w 7443"/>
                    <a:gd name="T63" fmla="*/ 2328 h 6777"/>
                    <a:gd name="T64" fmla="*/ 2471 w 7443"/>
                    <a:gd name="T65" fmla="*/ 2554 h 6777"/>
                    <a:gd name="T66" fmla="*/ 2718 w 7443"/>
                    <a:gd name="T67" fmla="*/ 2555 h 6777"/>
                    <a:gd name="T68" fmla="*/ 3238 w 7443"/>
                    <a:gd name="T69" fmla="*/ 2593 h 6777"/>
                    <a:gd name="T70" fmla="*/ 2805 w 7443"/>
                    <a:gd name="T71" fmla="*/ 4384 h 67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443" h="6777">
                      <a:moveTo>
                        <a:pt x="325" y="6777"/>
                      </a:moveTo>
                      <a:cubicBezTo>
                        <a:pt x="232" y="6777"/>
                        <a:pt x="159" y="6764"/>
                        <a:pt x="101" y="6740"/>
                      </a:cubicBezTo>
                      <a:cubicBezTo>
                        <a:pt x="0" y="6447"/>
                        <a:pt x="27" y="6057"/>
                        <a:pt x="213" y="5546"/>
                      </a:cubicBezTo>
                      <a:lnTo>
                        <a:pt x="312" y="5562"/>
                      </a:lnTo>
                      <a:cubicBezTo>
                        <a:pt x="188" y="5903"/>
                        <a:pt x="153" y="6303"/>
                        <a:pt x="432" y="6375"/>
                      </a:cubicBezTo>
                      <a:cubicBezTo>
                        <a:pt x="443" y="6378"/>
                        <a:pt x="454" y="6379"/>
                        <a:pt x="467" y="6379"/>
                      </a:cubicBezTo>
                      <a:cubicBezTo>
                        <a:pt x="552" y="6379"/>
                        <a:pt x="675" y="6317"/>
                        <a:pt x="794" y="6237"/>
                      </a:cubicBezTo>
                      <a:cubicBezTo>
                        <a:pt x="927" y="6403"/>
                        <a:pt x="1093" y="6536"/>
                        <a:pt x="1280" y="6623"/>
                      </a:cubicBezTo>
                      <a:cubicBezTo>
                        <a:pt x="974" y="6715"/>
                        <a:pt x="651" y="6765"/>
                        <a:pt x="366" y="6776"/>
                      </a:cubicBezTo>
                      <a:cubicBezTo>
                        <a:pt x="352" y="6776"/>
                        <a:pt x="338" y="6777"/>
                        <a:pt x="325" y="6777"/>
                      </a:cubicBezTo>
                      <a:moveTo>
                        <a:pt x="3430" y="5163"/>
                      </a:moveTo>
                      <a:lnTo>
                        <a:pt x="4110" y="3124"/>
                      </a:lnTo>
                      <a:lnTo>
                        <a:pt x="3823" y="2682"/>
                      </a:lnTo>
                      <a:cubicBezTo>
                        <a:pt x="3928" y="2596"/>
                        <a:pt x="3937" y="2419"/>
                        <a:pt x="3801" y="2352"/>
                      </a:cubicBezTo>
                      <a:cubicBezTo>
                        <a:pt x="3736" y="2320"/>
                        <a:pt x="3659" y="2306"/>
                        <a:pt x="3576" y="2301"/>
                      </a:cubicBezTo>
                      <a:lnTo>
                        <a:pt x="3526" y="2224"/>
                      </a:lnTo>
                      <a:lnTo>
                        <a:pt x="3501" y="2298"/>
                      </a:lnTo>
                      <a:cubicBezTo>
                        <a:pt x="3494" y="2298"/>
                        <a:pt x="3487" y="2298"/>
                        <a:pt x="3481" y="2298"/>
                      </a:cubicBezTo>
                      <a:cubicBezTo>
                        <a:pt x="3436" y="2298"/>
                        <a:pt x="3392" y="2300"/>
                        <a:pt x="3347" y="2301"/>
                      </a:cubicBezTo>
                      <a:cubicBezTo>
                        <a:pt x="3303" y="2302"/>
                        <a:pt x="3260" y="2304"/>
                        <a:pt x="3219" y="2304"/>
                      </a:cubicBezTo>
                      <a:cubicBezTo>
                        <a:pt x="3180" y="2304"/>
                        <a:pt x="3143" y="2303"/>
                        <a:pt x="3109" y="2299"/>
                      </a:cubicBezTo>
                      <a:cubicBezTo>
                        <a:pt x="3032" y="2291"/>
                        <a:pt x="2856" y="2234"/>
                        <a:pt x="2721" y="2234"/>
                      </a:cubicBezTo>
                      <a:cubicBezTo>
                        <a:pt x="2671" y="2234"/>
                        <a:pt x="2627" y="2242"/>
                        <a:pt x="2596" y="2263"/>
                      </a:cubicBezTo>
                      <a:cubicBezTo>
                        <a:pt x="3661" y="1311"/>
                        <a:pt x="4848" y="556"/>
                        <a:pt x="5541" y="228"/>
                      </a:cubicBezTo>
                      <a:cubicBezTo>
                        <a:pt x="5879" y="68"/>
                        <a:pt x="6179" y="0"/>
                        <a:pt x="6441" y="0"/>
                      </a:cubicBezTo>
                      <a:cubicBezTo>
                        <a:pt x="6892" y="0"/>
                        <a:pt x="7227" y="201"/>
                        <a:pt x="7443" y="473"/>
                      </a:cubicBezTo>
                      <a:cubicBezTo>
                        <a:pt x="7404" y="614"/>
                        <a:pt x="7312" y="747"/>
                        <a:pt x="7168" y="873"/>
                      </a:cubicBezTo>
                      <a:cubicBezTo>
                        <a:pt x="6879" y="1126"/>
                        <a:pt x="6682" y="1320"/>
                        <a:pt x="6388" y="1558"/>
                      </a:cubicBezTo>
                      <a:cubicBezTo>
                        <a:pt x="5962" y="1903"/>
                        <a:pt x="5879" y="2164"/>
                        <a:pt x="5713" y="2666"/>
                      </a:cubicBezTo>
                      <a:cubicBezTo>
                        <a:pt x="5512" y="3278"/>
                        <a:pt x="5071" y="3781"/>
                        <a:pt x="4516" y="4097"/>
                      </a:cubicBezTo>
                      <a:cubicBezTo>
                        <a:pt x="4158" y="4301"/>
                        <a:pt x="3944" y="4986"/>
                        <a:pt x="3554" y="5119"/>
                      </a:cubicBezTo>
                      <a:cubicBezTo>
                        <a:pt x="3511" y="5133"/>
                        <a:pt x="3470" y="5148"/>
                        <a:pt x="3430" y="5163"/>
                      </a:cubicBezTo>
                      <a:moveTo>
                        <a:pt x="4281" y="1401"/>
                      </a:moveTo>
                      <a:cubicBezTo>
                        <a:pt x="4415" y="1401"/>
                        <a:pt x="4528" y="1440"/>
                        <a:pt x="4682" y="1510"/>
                      </a:cubicBezTo>
                      <a:cubicBezTo>
                        <a:pt x="4764" y="1547"/>
                        <a:pt x="4873" y="1592"/>
                        <a:pt x="4970" y="1592"/>
                      </a:cubicBezTo>
                      <a:cubicBezTo>
                        <a:pt x="5043" y="1592"/>
                        <a:pt x="5109" y="1567"/>
                        <a:pt x="5150" y="1493"/>
                      </a:cubicBezTo>
                      <a:cubicBezTo>
                        <a:pt x="5258" y="1300"/>
                        <a:pt x="5125" y="1224"/>
                        <a:pt x="4957" y="1179"/>
                      </a:cubicBezTo>
                      <a:cubicBezTo>
                        <a:pt x="4805" y="1138"/>
                        <a:pt x="4657" y="1140"/>
                        <a:pt x="4504" y="1108"/>
                      </a:cubicBezTo>
                      <a:cubicBezTo>
                        <a:pt x="4447" y="1097"/>
                        <a:pt x="4390" y="1091"/>
                        <a:pt x="4335" y="1091"/>
                      </a:cubicBezTo>
                      <a:cubicBezTo>
                        <a:pt x="4227" y="1091"/>
                        <a:pt x="4123" y="1113"/>
                        <a:pt x="4035" y="1154"/>
                      </a:cubicBezTo>
                      <a:lnTo>
                        <a:pt x="4003" y="1195"/>
                      </a:lnTo>
                      <a:cubicBezTo>
                        <a:pt x="3834" y="1294"/>
                        <a:pt x="3857" y="1432"/>
                        <a:pt x="4017" y="1432"/>
                      </a:cubicBezTo>
                      <a:cubicBezTo>
                        <a:pt x="4039" y="1432"/>
                        <a:pt x="4064" y="1429"/>
                        <a:pt x="4091" y="1424"/>
                      </a:cubicBezTo>
                      <a:cubicBezTo>
                        <a:pt x="4162" y="1409"/>
                        <a:pt x="4223" y="1401"/>
                        <a:pt x="4281" y="1401"/>
                      </a:cubicBezTo>
                      <a:moveTo>
                        <a:pt x="6381" y="64"/>
                      </a:moveTo>
                      <a:cubicBezTo>
                        <a:pt x="6360" y="64"/>
                        <a:pt x="6339" y="65"/>
                        <a:pt x="6317" y="68"/>
                      </a:cubicBezTo>
                      <a:cubicBezTo>
                        <a:pt x="6024" y="107"/>
                        <a:pt x="5724" y="175"/>
                        <a:pt x="5471" y="323"/>
                      </a:cubicBezTo>
                      <a:lnTo>
                        <a:pt x="5419" y="331"/>
                      </a:lnTo>
                      <a:cubicBezTo>
                        <a:pt x="5292" y="373"/>
                        <a:pt x="5383" y="457"/>
                        <a:pt x="5461" y="479"/>
                      </a:cubicBezTo>
                      <a:cubicBezTo>
                        <a:pt x="5551" y="505"/>
                        <a:pt x="5621" y="501"/>
                        <a:pt x="5702" y="562"/>
                      </a:cubicBezTo>
                      <a:cubicBezTo>
                        <a:pt x="5773" y="615"/>
                        <a:pt x="5804" y="676"/>
                        <a:pt x="5889" y="676"/>
                      </a:cubicBezTo>
                      <a:cubicBezTo>
                        <a:pt x="5897" y="676"/>
                        <a:pt x="5906" y="675"/>
                        <a:pt x="5915" y="674"/>
                      </a:cubicBezTo>
                      <a:cubicBezTo>
                        <a:pt x="5988" y="665"/>
                        <a:pt x="6074" y="611"/>
                        <a:pt x="6135" y="568"/>
                      </a:cubicBezTo>
                      <a:cubicBezTo>
                        <a:pt x="6260" y="479"/>
                        <a:pt x="6373" y="358"/>
                        <a:pt x="6486" y="260"/>
                      </a:cubicBezTo>
                      <a:cubicBezTo>
                        <a:pt x="6635" y="131"/>
                        <a:pt x="6525" y="64"/>
                        <a:pt x="6381" y="64"/>
                      </a:cubicBezTo>
                      <a:moveTo>
                        <a:pt x="2805" y="4384"/>
                      </a:moveTo>
                      <a:lnTo>
                        <a:pt x="2564" y="3805"/>
                      </a:lnTo>
                      <a:cubicBezTo>
                        <a:pt x="2587" y="3808"/>
                        <a:pt x="2611" y="3810"/>
                        <a:pt x="2634" y="3810"/>
                      </a:cubicBezTo>
                      <a:cubicBezTo>
                        <a:pt x="2667" y="3810"/>
                        <a:pt x="2700" y="3806"/>
                        <a:pt x="2733" y="3795"/>
                      </a:cubicBezTo>
                      <a:cubicBezTo>
                        <a:pt x="2960" y="3722"/>
                        <a:pt x="2705" y="3505"/>
                        <a:pt x="2581" y="3478"/>
                      </a:cubicBezTo>
                      <a:cubicBezTo>
                        <a:pt x="2528" y="3467"/>
                        <a:pt x="2474" y="3462"/>
                        <a:pt x="2421" y="3462"/>
                      </a:cubicBezTo>
                      <a:lnTo>
                        <a:pt x="2112" y="2720"/>
                      </a:lnTo>
                      <a:cubicBezTo>
                        <a:pt x="2261" y="2571"/>
                        <a:pt x="2416" y="2425"/>
                        <a:pt x="2573" y="2284"/>
                      </a:cubicBezTo>
                      <a:cubicBezTo>
                        <a:pt x="2563" y="2296"/>
                        <a:pt x="2556" y="2311"/>
                        <a:pt x="2552" y="2328"/>
                      </a:cubicBezTo>
                      <a:lnTo>
                        <a:pt x="2501" y="2358"/>
                      </a:lnTo>
                      <a:cubicBezTo>
                        <a:pt x="2461" y="2433"/>
                        <a:pt x="2385" y="2490"/>
                        <a:pt x="2471" y="2554"/>
                      </a:cubicBezTo>
                      <a:cubicBezTo>
                        <a:pt x="2499" y="2575"/>
                        <a:pt x="2532" y="2582"/>
                        <a:pt x="2567" y="2582"/>
                      </a:cubicBezTo>
                      <a:cubicBezTo>
                        <a:pt x="2619" y="2582"/>
                        <a:pt x="2674" y="2565"/>
                        <a:pt x="2718" y="2555"/>
                      </a:cubicBezTo>
                      <a:cubicBezTo>
                        <a:pt x="2775" y="2543"/>
                        <a:pt x="2831" y="2538"/>
                        <a:pt x="2886" y="2538"/>
                      </a:cubicBezTo>
                      <a:cubicBezTo>
                        <a:pt x="3004" y="2538"/>
                        <a:pt x="3121" y="2562"/>
                        <a:pt x="3238" y="2593"/>
                      </a:cubicBezTo>
                      <a:cubicBezTo>
                        <a:pt x="3281" y="2605"/>
                        <a:pt x="3331" y="2625"/>
                        <a:pt x="3384" y="2647"/>
                      </a:cubicBezTo>
                      <a:lnTo>
                        <a:pt x="2805" y="4384"/>
                      </a:lnTo>
                    </a:path>
                  </a:pathLst>
                </a:custGeom>
                <a:solidFill>
                  <a:srgbClr val="F993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19" name="Freeform 964">
                  <a:extLst>
                    <a:ext uri="{FF2B5EF4-FFF2-40B4-BE49-F238E27FC236}">
                      <a16:creationId xmlns:a16="http://schemas.microsoft.com/office/drawing/2014/main" id="{E4310CE9-DEC4-A915-D4C2-B2C00DF468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14746" y="4318284"/>
                  <a:ext cx="625475" cy="209550"/>
                </a:xfrm>
                <a:custGeom>
                  <a:avLst/>
                  <a:gdLst>
                    <a:gd name="T0" fmla="*/ 994 w 3040"/>
                    <a:gd name="T1" fmla="*/ 714 h 1020"/>
                    <a:gd name="T2" fmla="*/ 3040 w 3040"/>
                    <a:gd name="T3" fmla="*/ 991 h 1020"/>
                    <a:gd name="T4" fmla="*/ 1679 w 3040"/>
                    <a:gd name="T5" fmla="*/ 58 h 1020"/>
                    <a:gd name="T6" fmla="*/ 577 w 3040"/>
                    <a:gd name="T7" fmla="*/ 63 h 1020"/>
                    <a:gd name="T8" fmla="*/ 487 w 3040"/>
                    <a:gd name="T9" fmla="*/ 197 h 1020"/>
                    <a:gd name="T10" fmla="*/ 0 w 3040"/>
                    <a:gd name="T11" fmla="*/ 1020 h 1020"/>
                    <a:gd name="T12" fmla="*/ 994 w 3040"/>
                    <a:gd name="T13" fmla="*/ 714 h 10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40" h="1020">
                      <a:moveTo>
                        <a:pt x="994" y="714"/>
                      </a:moveTo>
                      <a:cubicBezTo>
                        <a:pt x="1862" y="545"/>
                        <a:pt x="3040" y="991"/>
                        <a:pt x="3040" y="991"/>
                      </a:cubicBezTo>
                      <a:cubicBezTo>
                        <a:pt x="3040" y="991"/>
                        <a:pt x="2356" y="171"/>
                        <a:pt x="1679" y="58"/>
                      </a:cubicBezTo>
                      <a:cubicBezTo>
                        <a:pt x="1331" y="0"/>
                        <a:pt x="842" y="36"/>
                        <a:pt x="577" y="63"/>
                      </a:cubicBezTo>
                      <a:cubicBezTo>
                        <a:pt x="546" y="107"/>
                        <a:pt x="516" y="152"/>
                        <a:pt x="487" y="197"/>
                      </a:cubicBezTo>
                      <a:cubicBezTo>
                        <a:pt x="294" y="494"/>
                        <a:pt x="132" y="768"/>
                        <a:pt x="0" y="1020"/>
                      </a:cubicBezTo>
                      <a:cubicBezTo>
                        <a:pt x="249" y="920"/>
                        <a:pt x="618" y="787"/>
                        <a:pt x="994" y="714"/>
                      </a:cubicBezTo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0" name="Freeform 965">
                  <a:extLst>
                    <a:ext uri="{FF2B5EF4-FFF2-40B4-BE49-F238E27FC236}">
                      <a16:creationId xmlns:a16="http://schemas.microsoft.com/office/drawing/2014/main" id="{4E45FA11-61A9-7CCE-A8D4-E7EC4C37A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25871" y="4319871"/>
                  <a:ext cx="519113" cy="203200"/>
                </a:xfrm>
                <a:custGeom>
                  <a:avLst/>
                  <a:gdLst>
                    <a:gd name="T0" fmla="*/ 1096 w 2523"/>
                    <a:gd name="T1" fmla="*/ 148 h 991"/>
                    <a:gd name="T2" fmla="*/ 2309 w 2523"/>
                    <a:gd name="T3" fmla="*/ 919 h 991"/>
                    <a:gd name="T4" fmla="*/ 2523 w 2523"/>
                    <a:gd name="T5" fmla="*/ 991 h 991"/>
                    <a:gd name="T6" fmla="*/ 1162 w 2523"/>
                    <a:gd name="T7" fmla="*/ 58 h 991"/>
                    <a:gd name="T8" fmla="*/ 60 w 2523"/>
                    <a:gd name="T9" fmla="*/ 63 h 991"/>
                    <a:gd name="T10" fmla="*/ 0 w 2523"/>
                    <a:gd name="T11" fmla="*/ 152 h 991"/>
                    <a:gd name="T12" fmla="*/ 1096 w 2523"/>
                    <a:gd name="T13" fmla="*/ 148 h 9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23" h="991">
                      <a:moveTo>
                        <a:pt x="1096" y="148"/>
                      </a:moveTo>
                      <a:cubicBezTo>
                        <a:pt x="1581" y="229"/>
                        <a:pt x="2071" y="674"/>
                        <a:pt x="2309" y="919"/>
                      </a:cubicBezTo>
                      <a:cubicBezTo>
                        <a:pt x="2443" y="961"/>
                        <a:pt x="2523" y="991"/>
                        <a:pt x="2523" y="991"/>
                      </a:cubicBezTo>
                      <a:cubicBezTo>
                        <a:pt x="2523" y="991"/>
                        <a:pt x="1839" y="171"/>
                        <a:pt x="1162" y="58"/>
                      </a:cubicBezTo>
                      <a:cubicBezTo>
                        <a:pt x="814" y="0"/>
                        <a:pt x="325" y="36"/>
                        <a:pt x="60" y="63"/>
                      </a:cubicBezTo>
                      <a:cubicBezTo>
                        <a:pt x="40" y="92"/>
                        <a:pt x="20" y="122"/>
                        <a:pt x="0" y="152"/>
                      </a:cubicBezTo>
                      <a:cubicBezTo>
                        <a:pt x="266" y="125"/>
                        <a:pt x="750" y="90"/>
                        <a:pt x="1096" y="148"/>
                      </a:cubicBezTo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1" name="Freeform 966">
                  <a:extLst>
                    <a:ext uri="{FF2B5EF4-FFF2-40B4-BE49-F238E27FC236}">
                      <a16:creationId xmlns:a16="http://schemas.microsoft.com/office/drawing/2014/main" id="{56FE28D5-D52B-4122-7D77-B32DDBFEF8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6833" y="4069046"/>
                  <a:ext cx="614363" cy="271463"/>
                </a:xfrm>
                <a:custGeom>
                  <a:avLst/>
                  <a:gdLst>
                    <a:gd name="T0" fmla="*/ 1058 w 2990"/>
                    <a:gd name="T1" fmla="*/ 686 h 1319"/>
                    <a:gd name="T2" fmla="*/ 2990 w 2990"/>
                    <a:gd name="T3" fmla="*/ 1319 h 1319"/>
                    <a:gd name="T4" fmla="*/ 1979 w 2990"/>
                    <a:gd name="T5" fmla="*/ 231 h 1319"/>
                    <a:gd name="T6" fmla="*/ 757 w 2990"/>
                    <a:gd name="T7" fmla="*/ 0 h 1319"/>
                    <a:gd name="T8" fmla="*/ 0 w 2990"/>
                    <a:gd name="T9" fmla="*/ 819 h 1319"/>
                    <a:gd name="T10" fmla="*/ 1058 w 2990"/>
                    <a:gd name="T11" fmla="*/ 686 h 1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90" h="1319">
                      <a:moveTo>
                        <a:pt x="1058" y="686"/>
                      </a:moveTo>
                      <a:cubicBezTo>
                        <a:pt x="1585" y="723"/>
                        <a:pt x="2990" y="1319"/>
                        <a:pt x="2990" y="1319"/>
                      </a:cubicBezTo>
                      <a:cubicBezTo>
                        <a:pt x="2990" y="1319"/>
                        <a:pt x="2524" y="438"/>
                        <a:pt x="1979" y="231"/>
                      </a:cubicBezTo>
                      <a:cubicBezTo>
                        <a:pt x="1659" y="110"/>
                        <a:pt x="1135" y="39"/>
                        <a:pt x="757" y="0"/>
                      </a:cubicBezTo>
                      <a:cubicBezTo>
                        <a:pt x="487" y="263"/>
                        <a:pt x="231" y="537"/>
                        <a:pt x="0" y="819"/>
                      </a:cubicBezTo>
                      <a:cubicBezTo>
                        <a:pt x="243" y="744"/>
                        <a:pt x="628" y="656"/>
                        <a:pt x="1058" y="686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2" name="Freeform 967">
                  <a:extLst>
                    <a:ext uri="{FF2B5EF4-FFF2-40B4-BE49-F238E27FC236}">
                      <a16:creationId xmlns:a16="http://schemas.microsoft.com/office/drawing/2014/main" id="{E94E9D93-9EAF-6740-6534-60D8E0E68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3358" y="4069046"/>
                  <a:ext cx="477838" cy="271463"/>
                </a:xfrm>
                <a:custGeom>
                  <a:avLst/>
                  <a:gdLst>
                    <a:gd name="T0" fmla="*/ 1313 w 2324"/>
                    <a:gd name="T1" fmla="*/ 231 h 1318"/>
                    <a:gd name="T2" fmla="*/ 91 w 2324"/>
                    <a:gd name="T3" fmla="*/ 0 h 1318"/>
                    <a:gd name="T4" fmla="*/ 0 w 2324"/>
                    <a:gd name="T5" fmla="*/ 89 h 1318"/>
                    <a:gd name="T6" fmla="*/ 1194 w 2324"/>
                    <a:gd name="T7" fmla="*/ 317 h 1318"/>
                    <a:gd name="T8" fmla="*/ 2100 w 2324"/>
                    <a:gd name="T9" fmla="*/ 1226 h 1318"/>
                    <a:gd name="T10" fmla="*/ 2324 w 2324"/>
                    <a:gd name="T11" fmla="*/ 1318 h 1318"/>
                    <a:gd name="T12" fmla="*/ 1313 w 2324"/>
                    <a:gd name="T13" fmla="*/ 231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24" h="1318">
                      <a:moveTo>
                        <a:pt x="1313" y="231"/>
                      </a:moveTo>
                      <a:cubicBezTo>
                        <a:pt x="994" y="110"/>
                        <a:pt x="470" y="38"/>
                        <a:pt x="91" y="0"/>
                      </a:cubicBezTo>
                      <a:cubicBezTo>
                        <a:pt x="61" y="30"/>
                        <a:pt x="30" y="59"/>
                        <a:pt x="0" y="89"/>
                      </a:cubicBezTo>
                      <a:cubicBezTo>
                        <a:pt x="376" y="128"/>
                        <a:pt x="883" y="199"/>
                        <a:pt x="1194" y="317"/>
                      </a:cubicBezTo>
                      <a:cubicBezTo>
                        <a:pt x="1584" y="465"/>
                        <a:pt x="1933" y="958"/>
                        <a:pt x="2100" y="1226"/>
                      </a:cubicBezTo>
                      <a:cubicBezTo>
                        <a:pt x="2238" y="1282"/>
                        <a:pt x="2324" y="1318"/>
                        <a:pt x="2324" y="1318"/>
                      </a:cubicBezTo>
                      <a:cubicBezTo>
                        <a:pt x="2324" y="1318"/>
                        <a:pt x="1859" y="437"/>
                        <a:pt x="1313" y="231"/>
                      </a:cubicBezTo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3" name="Freeform 968">
                  <a:extLst>
                    <a:ext uri="{FF2B5EF4-FFF2-40B4-BE49-F238E27FC236}">
                      <a16:creationId xmlns:a16="http://schemas.microsoft.com/office/drawing/2014/main" id="{99265C29-4882-A7C9-138B-D405A0F3A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3533" y="3827746"/>
                  <a:ext cx="538163" cy="263525"/>
                </a:xfrm>
                <a:custGeom>
                  <a:avLst/>
                  <a:gdLst>
                    <a:gd name="T0" fmla="*/ 1072 w 2618"/>
                    <a:gd name="T1" fmla="*/ 732 h 1285"/>
                    <a:gd name="T2" fmla="*/ 2618 w 2618"/>
                    <a:gd name="T3" fmla="*/ 1285 h 1285"/>
                    <a:gd name="T4" fmla="*/ 1607 w 2618"/>
                    <a:gd name="T5" fmla="*/ 198 h 1285"/>
                    <a:gd name="T6" fmla="*/ 840 w 2618"/>
                    <a:gd name="T7" fmla="*/ 0 h 1285"/>
                    <a:gd name="T8" fmla="*/ 0 w 2618"/>
                    <a:gd name="T9" fmla="*/ 678 h 1285"/>
                    <a:gd name="T10" fmla="*/ 1072 w 2618"/>
                    <a:gd name="T11" fmla="*/ 732 h 1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18" h="1285">
                      <a:moveTo>
                        <a:pt x="1072" y="732"/>
                      </a:moveTo>
                      <a:cubicBezTo>
                        <a:pt x="1857" y="798"/>
                        <a:pt x="2618" y="1285"/>
                        <a:pt x="2618" y="1285"/>
                      </a:cubicBezTo>
                      <a:cubicBezTo>
                        <a:pt x="2618" y="1285"/>
                        <a:pt x="2207" y="440"/>
                        <a:pt x="1607" y="198"/>
                      </a:cubicBezTo>
                      <a:cubicBezTo>
                        <a:pt x="1361" y="98"/>
                        <a:pt x="1082" y="37"/>
                        <a:pt x="840" y="0"/>
                      </a:cubicBezTo>
                      <a:cubicBezTo>
                        <a:pt x="561" y="210"/>
                        <a:pt x="278" y="437"/>
                        <a:pt x="0" y="678"/>
                      </a:cubicBezTo>
                      <a:cubicBezTo>
                        <a:pt x="327" y="692"/>
                        <a:pt x="893" y="717"/>
                        <a:pt x="1072" y="732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4" name="Freeform 969">
                  <a:extLst>
                    <a:ext uri="{FF2B5EF4-FFF2-40B4-BE49-F238E27FC236}">
                      <a16:creationId xmlns:a16="http://schemas.microsoft.com/office/drawing/2014/main" id="{C9521FAB-CEB9-B768-A344-A95E540FED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30696" y="3827746"/>
                  <a:ext cx="381000" cy="263525"/>
                </a:xfrm>
                <a:custGeom>
                  <a:avLst/>
                  <a:gdLst>
                    <a:gd name="T0" fmla="*/ 845 w 1855"/>
                    <a:gd name="T1" fmla="*/ 197 h 1285"/>
                    <a:gd name="T2" fmla="*/ 77 w 1855"/>
                    <a:gd name="T3" fmla="*/ 0 h 1285"/>
                    <a:gd name="T4" fmla="*/ 0 w 1855"/>
                    <a:gd name="T5" fmla="*/ 59 h 1285"/>
                    <a:gd name="T6" fmla="*/ 704 w 1855"/>
                    <a:gd name="T7" fmla="*/ 246 h 1285"/>
                    <a:gd name="T8" fmla="*/ 1611 w 1855"/>
                    <a:gd name="T9" fmla="*/ 1146 h 1285"/>
                    <a:gd name="T10" fmla="*/ 1855 w 1855"/>
                    <a:gd name="T11" fmla="*/ 1285 h 1285"/>
                    <a:gd name="T12" fmla="*/ 845 w 1855"/>
                    <a:gd name="T13" fmla="*/ 197 h 1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55" h="1285">
                      <a:moveTo>
                        <a:pt x="845" y="197"/>
                      </a:moveTo>
                      <a:cubicBezTo>
                        <a:pt x="598" y="98"/>
                        <a:pt x="320" y="37"/>
                        <a:pt x="77" y="0"/>
                      </a:cubicBezTo>
                      <a:cubicBezTo>
                        <a:pt x="52" y="19"/>
                        <a:pt x="26" y="39"/>
                        <a:pt x="0" y="59"/>
                      </a:cubicBezTo>
                      <a:cubicBezTo>
                        <a:pt x="227" y="96"/>
                        <a:pt x="478" y="155"/>
                        <a:pt x="704" y="246"/>
                      </a:cubicBezTo>
                      <a:cubicBezTo>
                        <a:pt x="1125" y="416"/>
                        <a:pt x="1452" y="883"/>
                        <a:pt x="1611" y="1146"/>
                      </a:cubicBezTo>
                      <a:cubicBezTo>
                        <a:pt x="1763" y="1226"/>
                        <a:pt x="1855" y="1285"/>
                        <a:pt x="1855" y="1285"/>
                      </a:cubicBezTo>
                      <a:cubicBezTo>
                        <a:pt x="1855" y="1285"/>
                        <a:pt x="1445" y="439"/>
                        <a:pt x="845" y="197"/>
                      </a:cubicBezTo>
                      <a:close/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5" name="Freeform 970">
                  <a:extLst>
                    <a:ext uri="{FF2B5EF4-FFF2-40B4-BE49-F238E27FC236}">
                      <a16:creationId xmlns:a16="http://schemas.microsoft.com/office/drawing/2014/main" id="{19C6F440-86B3-57EC-0A4F-EE2403E940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7383" y="3627721"/>
                  <a:ext cx="361950" cy="241300"/>
                </a:xfrm>
                <a:custGeom>
                  <a:avLst/>
                  <a:gdLst>
                    <a:gd name="T0" fmla="*/ 820 w 1765"/>
                    <a:gd name="T1" fmla="*/ 577 h 1177"/>
                    <a:gd name="T2" fmla="*/ 1765 w 1765"/>
                    <a:gd name="T3" fmla="*/ 1177 h 1177"/>
                    <a:gd name="T4" fmla="*/ 1250 w 1765"/>
                    <a:gd name="T5" fmla="*/ 240 h 1177"/>
                    <a:gd name="T6" fmla="*/ 743 w 1765"/>
                    <a:gd name="T7" fmla="*/ 0 h 1177"/>
                    <a:gd name="T8" fmla="*/ 0 w 1765"/>
                    <a:gd name="T9" fmla="*/ 454 h 1177"/>
                    <a:gd name="T10" fmla="*/ 820 w 1765"/>
                    <a:gd name="T11" fmla="*/ 577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65" h="1177">
                      <a:moveTo>
                        <a:pt x="820" y="577"/>
                      </a:moveTo>
                      <a:cubicBezTo>
                        <a:pt x="1270" y="738"/>
                        <a:pt x="1765" y="1177"/>
                        <a:pt x="1765" y="1177"/>
                      </a:cubicBezTo>
                      <a:cubicBezTo>
                        <a:pt x="1765" y="1177"/>
                        <a:pt x="1547" y="457"/>
                        <a:pt x="1250" y="240"/>
                      </a:cubicBezTo>
                      <a:cubicBezTo>
                        <a:pt x="1126" y="149"/>
                        <a:pt x="927" y="66"/>
                        <a:pt x="743" y="0"/>
                      </a:cubicBezTo>
                      <a:cubicBezTo>
                        <a:pt x="518" y="126"/>
                        <a:pt x="266" y="279"/>
                        <a:pt x="0" y="454"/>
                      </a:cubicBezTo>
                      <a:cubicBezTo>
                        <a:pt x="247" y="464"/>
                        <a:pt x="600" y="499"/>
                        <a:pt x="820" y="577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6" name="Freeform 971">
                  <a:extLst>
                    <a:ext uri="{FF2B5EF4-FFF2-40B4-BE49-F238E27FC236}">
                      <a16:creationId xmlns:a16="http://schemas.microsoft.com/office/drawing/2014/main" id="{6834A9D0-78FD-CEEA-7A51-F24A8C5C4F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35496" y="3627721"/>
                  <a:ext cx="223838" cy="241300"/>
                </a:xfrm>
                <a:custGeom>
                  <a:avLst/>
                  <a:gdLst>
                    <a:gd name="T0" fmla="*/ 576 w 1091"/>
                    <a:gd name="T1" fmla="*/ 240 h 1176"/>
                    <a:gd name="T2" fmla="*/ 69 w 1091"/>
                    <a:gd name="T3" fmla="*/ 0 h 1176"/>
                    <a:gd name="T4" fmla="*/ 0 w 1091"/>
                    <a:gd name="T5" fmla="*/ 39 h 1176"/>
                    <a:gd name="T6" fmla="*/ 473 w 1091"/>
                    <a:gd name="T7" fmla="*/ 266 h 1176"/>
                    <a:gd name="T8" fmla="*/ 935 w 1091"/>
                    <a:gd name="T9" fmla="*/ 1048 h 1176"/>
                    <a:gd name="T10" fmla="*/ 1091 w 1091"/>
                    <a:gd name="T11" fmla="*/ 1176 h 1176"/>
                    <a:gd name="T12" fmla="*/ 576 w 1091"/>
                    <a:gd name="T13" fmla="*/ 240 h 1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1" h="1176">
                      <a:moveTo>
                        <a:pt x="576" y="240"/>
                      </a:moveTo>
                      <a:cubicBezTo>
                        <a:pt x="452" y="149"/>
                        <a:pt x="253" y="65"/>
                        <a:pt x="69" y="0"/>
                      </a:cubicBezTo>
                      <a:cubicBezTo>
                        <a:pt x="46" y="12"/>
                        <a:pt x="23" y="25"/>
                        <a:pt x="0" y="39"/>
                      </a:cubicBezTo>
                      <a:cubicBezTo>
                        <a:pt x="174" y="102"/>
                        <a:pt x="357" y="181"/>
                        <a:pt x="473" y="266"/>
                      </a:cubicBezTo>
                      <a:cubicBezTo>
                        <a:pt x="683" y="419"/>
                        <a:pt x="853" y="824"/>
                        <a:pt x="935" y="1048"/>
                      </a:cubicBezTo>
                      <a:cubicBezTo>
                        <a:pt x="1032" y="1124"/>
                        <a:pt x="1091" y="1176"/>
                        <a:pt x="1091" y="1176"/>
                      </a:cubicBezTo>
                      <a:cubicBezTo>
                        <a:pt x="1091" y="1176"/>
                        <a:pt x="873" y="456"/>
                        <a:pt x="576" y="240"/>
                      </a:cubicBezTo>
                      <a:close/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7" name="Freeform 972">
                  <a:extLst>
                    <a:ext uri="{FF2B5EF4-FFF2-40B4-BE49-F238E27FC236}">
                      <a16:creationId xmlns:a16="http://schemas.microsoft.com/office/drawing/2014/main" id="{B04AFEC0-D876-23B0-A1A5-4CE4EA7666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41721" y="4675471"/>
                  <a:ext cx="131763" cy="168275"/>
                </a:xfrm>
                <a:custGeom>
                  <a:avLst/>
                  <a:gdLst>
                    <a:gd name="T0" fmla="*/ 314 w 641"/>
                    <a:gd name="T1" fmla="*/ 817 h 817"/>
                    <a:gd name="T2" fmla="*/ 279 w 641"/>
                    <a:gd name="T3" fmla="*/ 813 h 817"/>
                    <a:gd name="T4" fmla="*/ 159 w 641"/>
                    <a:gd name="T5" fmla="*/ 0 h 817"/>
                    <a:gd name="T6" fmla="*/ 360 w 641"/>
                    <a:gd name="T7" fmla="*/ 33 h 817"/>
                    <a:gd name="T8" fmla="*/ 543 w 641"/>
                    <a:gd name="T9" fmla="*/ 538 h 817"/>
                    <a:gd name="T10" fmla="*/ 641 w 641"/>
                    <a:gd name="T11" fmla="*/ 674 h 817"/>
                    <a:gd name="T12" fmla="*/ 314 w 641"/>
                    <a:gd name="T13" fmla="*/ 817 h 8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1" h="817">
                      <a:moveTo>
                        <a:pt x="314" y="817"/>
                      </a:moveTo>
                      <a:cubicBezTo>
                        <a:pt x="301" y="817"/>
                        <a:pt x="290" y="815"/>
                        <a:pt x="279" y="813"/>
                      </a:cubicBezTo>
                      <a:cubicBezTo>
                        <a:pt x="0" y="740"/>
                        <a:pt x="35" y="340"/>
                        <a:pt x="159" y="0"/>
                      </a:cubicBezTo>
                      <a:lnTo>
                        <a:pt x="360" y="33"/>
                      </a:lnTo>
                      <a:cubicBezTo>
                        <a:pt x="385" y="215"/>
                        <a:pt x="448" y="388"/>
                        <a:pt x="543" y="538"/>
                      </a:cubicBezTo>
                      <a:cubicBezTo>
                        <a:pt x="573" y="585"/>
                        <a:pt x="606" y="631"/>
                        <a:pt x="641" y="674"/>
                      </a:cubicBezTo>
                      <a:cubicBezTo>
                        <a:pt x="522" y="755"/>
                        <a:pt x="399" y="817"/>
                        <a:pt x="314" y="817"/>
                      </a:cubicBez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8" name="Freeform 973">
                  <a:extLst>
                    <a:ext uri="{FF2B5EF4-FFF2-40B4-BE49-F238E27FC236}">
                      <a16:creationId xmlns:a16="http://schemas.microsoft.com/office/drawing/2014/main" id="{6EDDA525-CA2C-08D1-628C-41E90E22C2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8446" y="4243671"/>
                  <a:ext cx="111125" cy="71438"/>
                </a:xfrm>
                <a:custGeom>
                  <a:avLst/>
                  <a:gdLst>
                    <a:gd name="T0" fmla="*/ 213 w 539"/>
                    <a:gd name="T1" fmla="*/ 348 h 348"/>
                    <a:gd name="T2" fmla="*/ 143 w 539"/>
                    <a:gd name="T3" fmla="*/ 343 h 348"/>
                    <a:gd name="T4" fmla="*/ 0 w 539"/>
                    <a:gd name="T5" fmla="*/ 0 h 348"/>
                    <a:gd name="T6" fmla="*/ 160 w 539"/>
                    <a:gd name="T7" fmla="*/ 16 h 348"/>
                    <a:gd name="T8" fmla="*/ 311 w 539"/>
                    <a:gd name="T9" fmla="*/ 334 h 348"/>
                    <a:gd name="T10" fmla="*/ 213 w 539"/>
                    <a:gd name="T11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9" h="348">
                      <a:moveTo>
                        <a:pt x="213" y="348"/>
                      </a:moveTo>
                      <a:cubicBezTo>
                        <a:pt x="190" y="348"/>
                        <a:pt x="166" y="346"/>
                        <a:pt x="143" y="343"/>
                      </a:cubicBezTo>
                      <a:lnTo>
                        <a:pt x="0" y="0"/>
                      </a:lnTo>
                      <a:cubicBezTo>
                        <a:pt x="53" y="0"/>
                        <a:pt x="107" y="5"/>
                        <a:pt x="160" y="16"/>
                      </a:cubicBezTo>
                      <a:cubicBezTo>
                        <a:pt x="284" y="43"/>
                        <a:pt x="539" y="260"/>
                        <a:pt x="311" y="334"/>
                      </a:cubicBezTo>
                      <a:cubicBezTo>
                        <a:pt x="279" y="344"/>
                        <a:pt x="246" y="348"/>
                        <a:pt x="213" y="348"/>
                      </a:cubicBezTo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9" name="Freeform 974">
                  <a:extLst>
                    <a:ext uri="{FF2B5EF4-FFF2-40B4-BE49-F238E27FC236}">
                      <a16:creationId xmlns:a16="http://schemas.microsoft.com/office/drawing/2014/main" id="{209B0303-6BEF-F6D2-90A2-6D0476623A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40196" y="3997609"/>
                  <a:ext cx="4763" cy="4763"/>
                </a:xfrm>
                <a:custGeom>
                  <a:avLst/>
                  <a:gdLst>
                    <a:gd name="T0" fmla="*/ 0 w 23"/>
                    <a:gd name="T1" fmla="*/ 21 h 21"/>
                    <a:gd name="T2" fmla="*/ 23 w 23"/>
                    <a:gd name="T3" fmla="*/ 0 h 21"/>
                    <a:gd name="T4" fmla="*/ 0 w 23"/>
                    <a:gd name="T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21">
                      <a:moveTo>
                        <a:pt x="0" y="21"/>
                      </a:moveTo>
                      <a:cubicBezTo>
                        <a:pt x="7" y="13"/>
                        <a:pt x="14" y="6"/>
                        <a:pt x="23" y="0"/>
                      </a:cubicBezTo>
                      <a:cubicBezTo>
                        <a:pt x="15" y="7"/>
                        <a:pt x="8" y="14"/>
                        <a:pt x="0" y="21"/>
                      </a:cubicBezTo>
                      <a:close/>
                    </a:path>
                  </a:pathLst>
                </a:custGeom>
                <a:solidFill>
                  <a:srgbClr val="FBB1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0" name="Freeform 975">
                  <a:extLst>
                    <a:ext uri="{FF2B5EF4-FFF2-40B4-BE49-F238E27FC236}">
                      <a16:creationId xmlns:a16="http://schemas.microsoft.com/office/drawing/2014/main" id="{D4285DDC-6345-4CA1-EF70-EB54F72B55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00508" y="3991259"/>
                  <a:ext cx="319088" cy="92075"/>
                </a:xfrm>
                <a:custGeom>
                  <a:avLst/>
                  <a:gdLst>
                    <a:gd name="T0" fmla="*/ 1438 w 1551"/>
                    <a:gd name="T1" fmla="*/ 448 h 448"/>
                    <a:gd name="T2" fmla="*/ 1191 w 1551"/>
                    <a:gd name="T3" fmla="*/ 67 h 448"/>
                    <a:gd name="T4" fmla="*/ 1416 w 1551"/>
                    <a:gd name="T5" fmla="*/ 118 h 448"/>
                    <a:gd name="T6" fmla="*/ 1438 w 1551"/>
                    <a:gd name="T7" fmla="*/ 448 h 448"/>
                    <a:gd name="T8" fmla="*/ 999 w 1551"/>
                    <a:gd name="T9" fmla="*/ 413 h 448"/>
                    <a:gd name="T10" fmla="*/ 853 w 1551"/>
                    <a:gd name="T11" fmla="*/ 360 h 448"/>
                    <a:gd name="T12" fmla="*/ 501 w 1551"/>
                    <a:gd name="T13" fmla="*/ 304 h 448"/>
                    <a:gd name="T14" fmla="*/ 333 w 1551"/>
                    <a:gd name="T15" fmla="*/ 322 h 448"/>
                    <a:gd name="T16" fmla="*/ 182 w 1551"/>
                    <a:gd name="T17" fmla="*/ 348 h 448"/>
                    <a:gd name="T18" fmla="*/ 86 w 1551"/>
                    <a:gd name="T19" fmla="*/ 320 h 448"/>
                    <a:gd name="T20" fmla="*/ 116 w 1551"/>
                    <a:gd name="T21" fmla="*/ 124 h 448"/>
                    <a:gd name="T22" fmla="*/ 167 w 1551"/>
                    <a:gd name="T23" fmla="*/ 95 h 448"/>
                    <a:gd name="T24" fmla="*/ 188 w 1551"/>
                    <a:gd name="T25" fmla="*/ 50 h 448"/>
                    <a:gd name="T26" fmla="*/ 211 w 1551"/>
                    <a:gd name="T27" fmla="*/ 29 h 448"/>
                    <a:gd name="T28" fmla="*/ 336 w 1551"/>
                    <a:gd name="T29" fmla="*/ 0 h 448"/>
                    <a:gd name="T30" fmla="*/ 724 w 1551"/>
                    <a:gd name="T31" fmla="*/ 65 h 448"/>
                    <a:gd name="T32" fmla="*/ 833 w 1551"/>
                    <a:gd name="T33" fmla="*/ 70 h 448"/>
                    <a:gd name="T34" fmla="*/ 962 w 1551"/>
                    <a:gd name="T35" fmla="*/ 67 h 448"/>
                    <a:gd name="T36" fmla="*/ 1096 w 1551"/>
                    <a:gd name="T37" fmla="*/ 64 h 448"/>
                    <a:gd name="T38" fmla="*/ 1115 w 1551"/>
                    <a:gd name="T39" fmla="*/ 65 h 448"/>
                    <a:gd name="T40" fmla="*/ 999 w 1551"/>
                    <a:gd name="T41" fmla="*/ 413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51" h="448">
                      <a:moveTo>
                        <a:pt x="1438" y="448"/>
                      </a:moveTo>
                      <a:lnTo>
                        <a:pt x="1191" y="67"/>
                      </a:lnTo>
                      <a:cubicBezTo>
                        <a:pt x="1273" y="72"/>
                        <a:pt x="1351" y="86"/>
                        <a:pt x="1416" y="118"/>
                      </a:cubicBezTo>
                      <a:cubicBezTo>
                        <a:pt x="1551" y="185"/>
                        <a:pt x="1543" y="362"/>
                        <a:pt x="1438" y="448"/>
                      </a:cubicBezTo>
                      <a:close/>
                      <a:moveTo>
                        <a:pt x="999" y="413"/>
                      </a:moveTo>
                      <a:cubicBezTo>
                        <a:pt x="946" y="392"/>
                        <a:pt x="896" y="371"/>
                        <a:pt x="853" y="360"/>
                      </a:cubicBezTo>
                      <a:cubicBezTo>
                        <a:pt x="736" y="328"/>
                        <a:pt x="619" y="304"/>
                        <a:pt x="501" y="304"/>
                      </a:cubicBezTo>
                      <a:cubicBezTo>
                        <a:pt x="446" y="304"/>
                        <a:pt x="390" y="309"/>
                        <a:pt x="333" y="322"/>
                      </a:cubicBezTo>
                      <a:cubicBezTo>
                        <a:pt x="289" y="332"/>
                        <a:pt x="234" y="348"/>
                        <a:pt x="182" y="348"/>
                      </a:cubicBezTo>
                      <a:cubicBezTo>
                        <a:pt x="147" y="348"/>
                        <a:pt x="114" y="341"/>
                        <a:pt x="86" y="320"/>
                      </a:cubicBezTo>
                      <a:cubicBezTo>
                        <a:pt x="0" y="256"/>
                        <a:pt x="76" y="200"/>
                        <a:pt x="116" y="124"/>
                      </a:cubicBezTo>
                      <a:lnTo>
                        <a:pt x="167" y="95"/>
                      </a:lnTo>
                      <a:cubicBezTo>
                        <a:pt x="171" y="77"/>
                        <a:pt x="178" y="62"/>
                        <a:pt x="188" y="50"/>
                      </a:cubicBezTo>
                      <a:cubicBezTo>
                        <a:pt x="196" y="43"/>
                        <a:pt x="203" y="36"/>
                        <a:pt x="211" y="29"/>
                      </a:cubicBezTo>
                      <a:cubicBezTo>
                        <a:pt x="243" y="8"/>
                        <a:pt x="287" y="0"/>
                        <a:pt x="336" y="0"/>
                      </a:cubicBezTo>
                      <a:cubicBezTo>
                        <a:pt x="471" y="0"/>
                        <a:pt x="647" y="58"/>
                        <a:pt x="724" y="65"/>
                      </a:cubicBezTo>
                      <a:cubicBezTo>
                        <a:pt x="758" y="69"/>
                        <a:pt x="795" y="70"/>
                        <a:pt x="833" y="70"/>
                      </a:cubicBezTo>
                      <a:cubicBezTo>
                        <a:pt x="875" y="70"/>
                        <a:pt x="918" y="68"/>
                        <a:pt x="962" y="67"/>
                      </a:cubicBezTo>
                      <a:cubicBezTo>
                        <a:pt x="1007" y="66"/>
                        <a:pt x="1051" y="64"/>
                        <a:pt x="1096" y="64"/>
                      </a:cubicBezTo>
                      <a:cubicBezTo>
                        <a:pt x="1102" y="64"/>
                        <a:pt x="1109" y="64"/>
                        <a:pt x="1115" y="65"/>
                      </a:cubicBezTo>
                      <a:lnTo>
                        <a:pt x="999" y="413"/>
                      </a:ln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1" name="Freeform 976">
                  <a:extLst>
                    <a:ext uri="{FF2B5EF4-FFF2-40B4-BE49-F238E27FC236}">
                      <a16:creationId xmlns:a16="http://schemas.microsoft.com/office/drawing/2014/main" id="{86B3A27F-C967-770F-A7B0-90DFD0B94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98958" y="3756309"/>
                  <a:ext cx="292100" cy="103188"/>
                </a:xfrm>
                <a:custGeom>
                  <a:avLst/>
                  <a:gdLst>
                    <a:gd name="T0" fmla="*/ 1136 w 1424"/>
                    <a:gd name="T1" fmla="*/ 501 h 501"/>
                    <a:gd name="T2" fmla="*/ 848 w 1424"/>
                    <a:gd name="T3" fmla="*/ 419 h 501"/>
                    <a:gd name="T4" fmla="*/ 447 w 1424"/>
                    <a:gd name="T5" fmla="*/ 311 h 501"/>
                    <a:gd name="T6" fmla="*/ 257 w 1424"/>
                    <a:gd name="T7" fmla="*/ 333 h 501"/>
                    <a:gd name="T8" fmla="*/ 183 w 1424"/>
                    <a:gd name="T9" fmla="*/ 341 h 501"/>
                    <a:gd name="T10" fmla="*/ 169 w 1424"/>
                    <a:gd name="T11" fmla="*/ 104 h 501"/>
                    <a:gd name="T12" fmla="*/ 201 w 1424"/>
                    <a:gd name="T13" fmla="*/ 63 h 501"/>
                    <a:gd name="T14" fmla="*/ 501 w 1424"/>
                    <a:gd name="T15" fmla="*/ 0 h 501"/>
                    <a:gd name="T16" fmla="*/ 669 w 1424"/>
                    <a:gd name="T17" fmla="*/ 17 h 501"/>
                    <a:gd name="T18" fmla="*/ 1123 w 1424"/>
                    <a:gd name="T19" fmla="*/ 88 h 501"/>
                    <a:gd name="T20" fmla="*/ 1316 w 1424"/>
                    <a:gd name="T21" fmla="*/ 402 h 501"/>
                    <a:gd name="T22" fmla="*/ 1136 w 1424"/>
                    <a:gd name="T23" fmla="*/ 501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24" h="501">
                      <a:moveTo>
                        <a:pt x="1136" y="501"/>
                      </a:moveTo>
                      <a:cubicBezTo>
                        <a:pt x="1039" y="501"/>
                        <a:pt x="930" y="456"/>
                        <a:pt x="848" y="419"/>
                      </a:cubicBezTo>
                      <a:cubicBezTo>
                        <a:pt x="694" y="350"/>
                        <a:pt x="581" y="311"/>
                        <a:pt x="447" y="311"/>
                      </a:cubicBezTo>
                      <a:cubicBezTo>
                        <a:pt x="389" y="311"/>
                        <a:pt x="328" y="318"/>
                        <a:pt x="257" y="333"/>
                      </a:cubicBezTo>
                      <a:cubicBezTo>
                        <a:pt x="230" y="339"/>
                        <a:pt x="205" y="341"/>
                        <a:pt x="183" y="341"/>
                      </a:cubicBezTo>
                      <a:cubicBezTo>
                        <a:pt x="23" y="341"/>
                        <a:pt x="0" y="203"/>
                        <a:pt x="169" y="104"/>
                      </a:cubicBezTo>
                      <a:lnTo>
                        <a:pt x="201" y="63"/>
                      </a:lnTo>
                      <a:cubicBezTo>
                        <a:pt x="289" y="22"/>
                        <a:pt x="393" y="0"/>
                        <a:pt x="501" y="0"/>
                      </a:cubicBezTo>
                      <a:cubicBezTo>
                        <a:pt x="556" y="0"/>
                        <a:pt x="613" y="6"/>
                        <a:pt x="669" y="17"/>
                      </a:cubicBezTo>
                      <a:cubicBezTo>
                        <a:pt x="823" y="49"/>
                        <a:pt x="971" y="47"/>
                        <a:pt x="1123" y="88"/>
                      </a:cubicBezTo>
                      <a:cubicBezTo>
                        <a:pt x="1291" y="133"/>
                        <a:pt x="1424" y="209"/>
                        <a:pt x="1316" y="402"/>
                      </a:cubicBezTo>
                      <a:cubicBezTo>
                        <a:pt x="1275" y="476"/>
                        <a:pt x="1209" y="501"/>
                        <a:pt x="1136" y="501"/>
                      </a:cubicBezTo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2" name="Freeform 977">
                  <a:extLst>
                    <a:ext uri="{FF2B5EF4-FFF2-40B4-BE49-F238E27FC236}">
                      <a16:creationId xmlns:a16="http://schemas.microsoft.com/office/drawing/2014/main" id="{6612B9D8-AEA4-9D78-A6F1-D609720C16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8996" y="3545171"/>
                  <a:ext cx="276225" cy="125413"/>
                </a:xfrm>
                <a:custGeom>
                  <a:avLst/>
                  <a:gdLst>
                    <a:gd name="T0" fmla="*/ 597 w 1343"/>
                    <a:gd name="T1" fmla="*/ 612 h 612"/>
                    <a:gd name="T2" fmla="*/ 410 w 1343"/>
                    <a:gd name="T3" fmla="*/ 498 h 612"/>
                    <a:gd name="T4" fmla="*/ 169 w 1343"/>
                    <a:gd name="T5" fmla="*/ 415 h 612"/>
                    <a:gd name="T6" fmla="*/ 127 w 1343"/>
                    <a:gd name="T7" fmla="*/ 267 h 612"/>
                    <a:gd name="T8" fmla="*/ 179 w 1343"/>
                    <a:gd name="T9" fmla="*/ 259 h 612"/>
                    <a:gd name="T10" fmla="*/ 1025 w 1343"/>
                    <a:gd name="T11" fmla="*/ 4 h 612"/>
                    <a:gd name="T12" fmla="*/ 1090 w 1343"/>
                    <a:gd name="T13" fmla="*/ 0 h 612"/>
                    <a:gd name="T14" fmla="*/ 1194 w 1343"/>
                    <a:gd name="T15" fmla="*/ 196 h 612"/>
                    <a:gd name="T16" fmla="*/ 843 w 1343"/>
                    <a:gd name="T17" fmla="*/ 504 h 612"/>
                    <a:gd name="T18" fmla="*/ 623 w 1343"/>
                    <a:gd name="T19" fmla="*/ 610 h 612"/>
                    <a:gd name="T20" fmla="*/ 597 w 1343"/>
                    <a:gd name="T21" fmla="*/ 612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3" h="612">
                      <a:moveTo>
                        <a:pt x="597" y="612"/>
                      </a:moveTo>
                      <a:cubicBezTo>
                        <a:pt x="512" y="612"/>
                        <a:pt x="481" y="551"/>
                        <a:pt x="410" y="498"/>
                      </a:cubicBezTo>
                      <a:cubicBezTo>
                        <a:pt x="329" y="437"/>
                        <a:pt x="259" y="441"/>
                        <a:pt x="169" y="415"/>
                      </a:cubicBezTo>
                      <a:cubicBezTo>
                        <a:pt x="91" y="393"/>
                        <a:pt x="0" y="309"/>
                        <a:pt x="127" y="267"/>
                      </a:cubicBezTo>
                      <a:lnTo>
                        <a:pt x="179" y="259"/>
                      </a:lnTo>
                      <a:cubicBezTo>
                        <a:pt x="432" y="111"/>
                        <a:pt x="732" y="43"/>
                        <a:pt x="1025" y="4"/>
                      </a:cubicBezTo>
                      <a:cubicBezTo>
                        <a:pt x="1047" y="1"/>
                        <a:pt x="1069" y="0"/>
                        <a:pt x="1090" y="0"/>
                      </a:cubicBezTo>
                      <a:cubicBezTo>
                        <a:pt x="1233" y="0"/>
                        <a:pt x="1343" y="67"/>
                        <a:pt x="1194" y="196"/>
                      </a:cubicBezTo>
                      <a:cubicBezTo>
                        <a:pt x="1081" y="294"/>
                        <a:pt x="968" y="415"/>
                        <a:pt x="843" y="504"/>
                      </a:cubicBezTo>
                      <a:cubicBezTo>
                        <a:pt x="782" y="547"/>
                        <a:pt x="696" y="601"/>
                        <a:pt x="623" y="610"/>
                      </a:cubicBezTo>
                      <a:cubicBezTo>
                        <a:pt x="614" y="611"/>
                        <a:pt x="605" y="612"/>
                        <a:pt x="597" y="612"/>
                      </a:cubicBez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3" name="Freeform 978">
                  <a:extLst>
                    <a:ext uri="{FF2B5EF4-FFF2-40B4-BE49-F238E27FC236}">
                      <a16:creationId xmlns:a16="http://schemas.microsoft.com/office/drawing/2014/main" id="{8BC6E204-D6B3-DBCD-2BD8-835197D65B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0308" y="4421471"/>
                  <a:ext cx="65088" cy="50800"/>
                </a:xfrm>
                <a:custGeom>
                  <a:avLst/>
                  <a:gdLst>
                    <a:gd name="T0" fmla="*/ 84 w 316"/>
                    <a:gd name="T1" fmla="*/ 219 h 250"/>
                    <a:gd name="T2" fmla="*/ 277 w 316"/>
                    <a:gd name="T3" fmla="*/ 84 h 250"/>
                    <a:gd name="T4" fmla="*/ 241 w 316"/>
                    <a:gd name="T5" fmla="*/ 23 h 250"/>
                    <a:gd name="T6" fmla="*/ 33 w 316"/>
                    <a:gd name="T7" fmla="*/ 169 h 250"/>
                    <a:gd name="T8" fmla="*/ 84 w 316"/>
                    <a:gd name="T9" fmla="*/ 21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50">
                      <a:moveTo>
                        <a:pt x="84" y="219"/>
                      </a:moveTo>
                      <a:cubicBezTo>
                        <a:pt x="141" y="164"/>
                        <a:pt x="209" y="124"/>
                        <a:pt x="277" y="84"/>
                      </a:cubicBezTo>
                      <a:cubicBezTo>
                        <a:pt x="316" y="61"/>
                        <a:pt x="280" y="0"/>
                        <a:pt x="241" y="23"/>
                      </a:cubicBezTo>
                      <a:cubicBezTo>
                        <a:pt x="167" y="66"/>
                        <a:pt x="95" y="110"/>
                        <a:pt x="33" y="169"/>
                      </a:cubicBezTo>
                      <a:cubicBezTo>
                        <a:pt x="0" y="201"/>
                        <a:pt x="50" y="250"/>
                        <a:pt x="84" y="219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4" name="Freeform 979">
                  <a:extLst>
                    <a:ext uri="{FF2B5EF4-FFF2-40B4-BE49-F238E27FC236}">
                      <a16:creationId xmlns:a16="http://schemas.microsoft.com/office/drawing/2014/main" id="{BE46EA55-41D1-1EA7-A312-D502F8461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33808" y="4378609"/>
                  <a:ext cx="60325" cy="20638"/>
                </a:xfrm>
                <a:custGeom>
                  <a:avLst/>
                  <a:gdLst>
                    <a:gd name="T0" fmla="*/ 63 w 287"/>
                    <a:gd name="T1" fmla="*/ 87 h 96"/>
                    <a:gd name="T2" fmla="*/ 224 w 287"/>
                    <a:gd name="T3" fmla="*/ 84 h 96"/>
                    <a:gd name="T4" fmla="*/ 242 w 287"/>
                    <a:gd name="T5" fmla="*/ 15 h 96"/>
                    <a:gd name="T6" fmla="*/ 45 w 287"/>
                    <a:gd name="T7" fmla="*/ 18 h 96"/>
                    <a:gd name="T8" fmla="*/ 63 w 287"/>
                    <a:gd name="T9" fmla="*/ 8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96">
                      <a:moveTo>
                        <a:pt x="63" y="87"/>
                      </a:moveTo>
                      <a:cubicBezTo>
                        <a:pt x="115" y="77"/>
                        <a:pt x="173" y="72"/>
                        <a:pt x="224" y="84"/>
                      </a:cubicBezTo>
                      <a:cubicBezTo>
                        <a:pt x="269" y="94"/>
                        <a:pt x="287" y="26"/>
                        <a:pt x="242" y="15"/>
                      </a:cubicBezTo>
                      <a:cubicBezTo>
                        <a:pt x="178" y="0"/>
                        <a:pt x="109" y="6"/>
                        <a:pt x="45" y="18"/>
                      </a:cubicBezTo>
                      <a:cubicBezTo>
                        <a:pt x="0" y="27"/>
                        <a:pt x="19" y="96"/>
                        <a:pt x="63" y="87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5" name="Freeform 980">
                  <a:extLst>
                    <a:ext uri="{FF2B5EF4-FFF2-40B4-BE49-F238E27FC236}">
                      <a16:creationId xmlns:a16="http://schemas.microsoft.com/office/drawing/2014/main" id="{43244C9F-7ABE-E683-F08D-36446C5459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41746" y="4416709"/>
                  <a:ext cx="52388" cy="30163"/>
                </a:xfrm>
                <a:custGeom>
                  <a:avLst/>
                  <a:gdLst>
                    <a:gd name="T0" fmla="*/ 76 w 254"/>
                    <a:gd name="T1" fmla="*/ 121 h 144"/>
                    <a:gd name="T2" fmla="*/ 208 w 254"/>
                    <a:gd name="T3" fmla="*/ 76 h 144"/>
                    <a:gd name="T4" fmla="*/ 190 w 254"/>
                    <a:gd name="T5" fmla="*/ 8 h 144"/>
                    <a:gd name="T6" fmla="*/ 40 w 254"/>
                    <a:gd name="T7" fmla="*/ 60 h 144"/>
                    <a:gd name="T8" fmla="*/ 76 w 254"/>
                    <a:gd name="T9" fmla="*/ 121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144">
                      <a:moveTo>
                        <a:pt x="76" y="121"/>
                      </a:moveTo>
                      <a:cubicBezTo>
                        <a:pt x="117" y="98"/>
                        <a:pt x="161" y="84"/>
                        <a:pt x="208" y="76"/>
                      </a:cubicBezTo>
                      <a:cubicBezTo>
                        <a:pt x="254" y="69"/>
                        <a:pt x="235" y="0"/>
                        <a:pt x="190" y="8"/>
                      </a:cubicBezTo>
                      <a:cubicBezTo>
                        <a:pt x="137" y="16"/>
                        <a:pt x="87" y="33"/>
                        <a:pt x="40" y="60"/>
                      </a:cubicBezTo>
                      <a:cubicBezTo>
                        <a:pt x="0" y="83"/>
                        <a:pt x="36" y="144"/>
                        <a:pt x="76" y="121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6" name="Freeform 981">
                  <a:extLst>
                    <a:ext uri="{FF2B5EF4-FFF2-40B4-BE49-F238E27FC236}">
                      <a16:creationId xmlns:a16="http://schemas.microsoft.com/office/drawing/2014/main" id="{5F74B12B-4798-FB2E-435E-80840A1B6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25883" y="4426234"/>
                  <a:ext cx="60325" cy="19050"/>
                </a:xfrm>
                <a:custGeom>
                  <a:avLst/>
                  <a:gdLst>
                    <a:gd name="T0" fmla="*/ 46 w 287"/>
                    <a:gd name="T1" fmla="*/ 86 h 89"/>
                    <a:gd name="T2" fmla="*/ 242 w 287"/>
                    <a:gd name="T3" fmla="*/ 77 h 89"/>
                    <a:gd name="T4" fmla="*/ 224 w 287"/>
                    <a:gd name="T5" fmla="*/ 8 h 89"/>
                    <a:gd name="T6" fmla="*/ 45 w 287"/>
                    <a:gd name="T7" fmla="*/ 15 h 89"/>
                    <a:gd name="T8" fmla="*/ 46 w 287"/>
                    <a:gd name="T9" fmla="*/ 8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89">
                      <a:moveTo>
                        <a:pt x="46" y="86"/>
                      </a:moveTo>
                      <a:cubicBezTo>
                        <a:pt x="112" y="87"/>
                        <a:pt x="177" y="89"/>
                        <a:pt x="242" y="77"/>
                      </a:cubicBezTo>
                      <a:cubicBezTo>
                        <a:pt x="287" y="68"/>
                        <a:pt x="268" y="0"/>
                        <a:pt x="224" y="8"/>
                      </a:cubicBezTo>
                      <a:cubicBezTo>
                        <a:pt x="165" y="20"/>
                        <a:pt x="105" y="16"/>
                        <a:pt x="45" y="15"/>
                      </a:cubicBezTo>
                      <a:cubicBezTo>
                        <a:pt x="0" y="15"/>
                        <a:pt x="0" y="85"/>
                        <a:pt x="46" y="8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7" name="Freeform 982">
                  <a:extLst>
                    <a:ext uri="{FF2B5EF4-FFF2-40B4-BE49-F238E27FC236}">
                      <a16:creationId xmlns:a16="http://schemas.microsoft.com/office/drawing/2014/main" id="{60B7E593-EEB3-165D-0E43-FC5462925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25883" y="4375434"/>
                  <a:ext cx="52388" cy="17463"/>
                </a:xfrm>
                <a:custGeom>
                  <a:avLst/>
                  <a:gdLst>
                    <a:gd name="T0" fmla="*/ 35 w 252"/>
                    <a:gd name="T1" fmla="*/ 78 h 81"/>
                    <a:gd name="T2" fmla="*/ 206 w 252"/>
                    <a:gd name="T3" fmla="*/ 80 h 81"/>
                    <a:gd name="T4" fmla="*/ 206 w 252"/>
                    <a:gd name="T5" fmla="*/ 9 h 81"/>
                    <a:gd name="T6" fmla="*/ 35 w 252"/>
                    <a:gd name="T7" fmla="*/ 7 h 81"/>
                    <a:gd name="T8" fmla="*/ 0 w 252"/>
                    <a:gd name="T9" fmla="*/ 43 h 81"/>
                    <a:gd name="T10" fmla="*/ 35 w 252"/>
                    <a:gd name="T11" fmla="*/ 78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2" h="81">
                      <a:moveTo>
                        <a:pt x="35" y="78"/>
                      </a:moveTo>
                      <a:cubicBezTo>
                        <a:pt x="92" y="71"/>
                        <a:pt x="149" y="79"/>
                        <a:pt x="206" y="80"/>
                      </a:cubicBezTo>
                      <a:cubicBezTo>
                        <a:pt x="252" y="81"/>
                        <a:pt x="252" y="10"/>
                        <a:pt x="206" y="9"/>
                      </a:cubicBezTo>
                      <a:cubicBezTo>
                        <a:pt x="149" y="8"/>
                        <a:pt x="92" y="0"/>
                        <a:pt x="35" y="7"/>
                      </a:cubicBezTo>
                      <a:cubicBezTo>
                        <a:pt x="16" y="10"/>
                        <a:pt x="0" y="22"/>
                        <a:pt x="0" y="43"/>
                      </a:cubicBezTo>
                      <a:cubicBezTo>
                        <a:pt x="0" y="60"/>
                        <a:pt x="16" y="81"/>
                        <a:pt x="35" y="78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8" name="Freeform 983">
                  <a:extLst>
                    <a:ext uri="{FF2B5EF4-FFF2-40B4-BE49-F238E27FC236}">
                      <a16:creationId xmlns:a16="http://schemas.microsoft.com/office/drawing/2014/main" id="{A03E0744-DD84-6F92-AF74-BBC45B437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92558" y="4389721"/>
                  <a:ext cx="58738" cy="34925"/>
                </a:xfrm>
                <a:custGeom>
                  <a:avLst/>
                  <a:gdLst>
                    <a:gd name="T0" fmla="*/ 35 w 285"/>
                    <a:gd name="T1" fmla="*/ 80 h 169"/>
                    <a:gd name="T2" fmla="*/ 240 w 285"/>
                    <a:gd name="T3" fmla="*/ 166 h 169"/>
                    <a:gd name="T4" fmla="*/ 240 w 285"/>
                    <a:gd name="T5" fmla="*/ 95 h 169"/>
                    <a:gd name="T6" fmla="*/ 85 w 285"/>
                    <a:gd name="T7" fmla="*/ 30 h 169"/>
                    <a:gd name="T8" fmla="*/ 35 w 285"/>
                    <a:gd name="T9" fmla="*/ 8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169">
                      <a:moveTo>
                        <a:pt x="35" y="80"/>
                      </a:moveTo>
                      <a:cubicBezTo>
                        <a:pt x="92" y="129"/>
                        <a:pt x="163" y="169"/>
                        <a:pt x="240" y="166"/>
                      </a:cubicBezTo>
                      <a:cubicBezTo>
                        <a:pt x="285" y="164"/>
                        <a:pt x="285" y="94"/>
                        <a:pt x="240" y="95"/>
                      </a:cubicBezTo>
                      <a:cubicBezTo>
                        <a:pt x="181" y="97"/>
                        <a:pt x="128" y="67"/>
                        <a:pt x="85" y="30"/>
                      </a:cubicBezTo>
                      <a:cubicBezTo>
                        <a:pt x="50" y="0"/>
                        <a:pt x="0" y="51"/>
                        <a:pt x="35" y="80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9" name="Freeform 984">
                  <a:extLst>
                    <a:ext uri="{FF2B5EF4-FFF2-40B4-BE49-F238E27FC236}">
                      <a16:creationId xmlns:a16="http://schemas.microsoft.com/office/drawing/2014/main" id="{C35EDCA1-1178-96B3-DAFC-DC56DF6C6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0183" y="4354796"/>
                  <a:ext cx="39688" cy="46038"/>
                </a:xfrm>
                <a:custGeom>
                  <a:avLst/>
                  <a:gdLst>
                    <a:gd name="T0" fmla="*/ 23 w 194"/>
                    <a:gd name="T1" fmla="*/ 76 h 223"/>
                    <a:gd name="T2" fmla="*/ 122 w 194"/>
                    <a:gd name="T3" fmla="*/ 197 h 223"/>
                    <a:gd name="T4" fmla="*/ 157 w 194"/>
                    <a:gd name="T5" fmla="*/ 135 h 223"/>
                    <a:gd name="T6" fmla="*/ 84 w 194"/>
                    <a:gd name="T7" fmla="*/ 40 h 223"/>
                    <a:gd name="T8" fmla="*/ 23 w 194"/>
                    <a:gd name="T9" fmla="*/ 7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4" h="223">
                      <a:moveTo>
                        <a:pt x="23" y="76"/>
                      </a:moveTo>
                      <a:cubicBezTo>
                        <a:pt x="50" y="122"/>
                        <a:pt x="78" y="166"/>
                        <a:pt x="122" y="197"/>
                      </a:cubicBezTo>
                      <a:cubicBezTo>
                        <a:pt x="160" y="223"/>
                        <a:pt x="194" y="161"/>
                        <a:pt x="157" y="135"/>
                      </a:cubicBezTo>
                      <a:cubicBezTo>
                        <a:pt x="124" y="112"/>
                        <a:pt x="104" y="74"/>
                        <a:pt x="84" y="40"/>
                      </a:cubicBezTo>
                      <a:cubicBezTo>
                        <a:pt x="61" y="0"/>
                        <a:pt x="0" y="36"/>
                        <a:pt x="23" y="7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0" name="Freeform 985">
                  <a:extLst>
                    <a:ext uri="{FF2B5EF4-FFF2-40B4-BE49-F238E27FC236}">
                      <a16:creationId xmlns:a16="http://schemas.microsoft.com/office/drawing/2014/main" id="{CA166951-1222-CF3A-760E-BE0DA3BF4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2096" y="4427821"/>
                  <a:ext cx="55563" cy="17463"/>
                </a:xfrm>
                <a:custGeom>
                  <a:avLst/>
                  <a:gdLst>
                    <a:gd name="T0" fmla="*/ 46 w 275"/>
                    <a:gd name="T1" fmla="*/ 90 h 90"/>
                    <a:gd name="T2" fmla="*/ 230 w 275"/>
                    <a:gd name="T3" fmla="*/ 77 h 90"/>
                    <a:gd name="T4" fmla="*/ 211 w 275"/>
                    <a:gd name="T5" fmla="*/ 9 h 90"/>
                    <a:gd name="T6" fmla="*/ 46 w 275"/>
                    <a:gd name="T7" fmla="*/ 19 h 90"/>
                    <a:gd name="T8" fmla="*/ 46 w 275"/>
                    <a:gd name="T9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5" h="90">
                      <a:moveTo>
                        <a:pt x="46" y="90"/>
                      </a:moveTo>
                      <a:cubicBezTo>
                        <a:pt x="108" y="90"/>
                        <a:pt x="169" y="89"/>
                        <a:pt x="230" y="77"/>
                      </a:cubicBezTo>
                      <a:cubicBezTo>
                        <a:pt x="275" y="68"/>
                        <a:pt x="256" y="0"/>
                        <a:pt x="211" y="9"/>
                      </a:cubicBezTo>
                      <a:cubicBezTo>
                        <a:pt x="157" y="19"/>
                        <a:pt x="102" y="20"/>
                        <a:pt x="46" y="19"/>
                      </a:cubicBezTo>
                      <a:cubicBezTo>
                        <a:pt x="0" y="18"/>
                        <a:pt x="0" y="89"/>
                        <a:pt x="46" y="90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1" name="Freeform 986">
                  <a:extLst>
                    <a:ext uri="{FF2B5EF4-FFF2-40B4-BE49-F238E27FC236}">
                      <a16:creationId xmlns:a16="http://schemas.microsoft.com/office/drawing/2014/main" id="{1A30EC69-135B-998F-9D3A-C91B6EA099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43371" y="4408771"/>
                  <a:ext cx="31750" cy="25400"/>
                </a:xfrm>
                <a:custGeom>
                  <a:avLst/>
                  <a:gdLst>
                    <a:gd name="T0" fmla="*/ 23 w 150"/>
                    <a:gd name="T1" fmla="*/ 72 h 122"/>
                    <a:gd name="T2" fmla="*/ 92 w 150"/>
                    <a:gd name="T3" fmla="*/ 112 h 122"/>
                    <a:gd name="T4" fmla="*/ 140 w 150"/>
                    <a:gd name="T5" fmla="*/ 98 h 122"/>
                    <a:gd name="T6" fmla="*/ 126 w 150"/>
                    <a:gd name="T7" fmla="*/ 50 h 122"/>
                    <a:gd name="T8" fmla="*/ 58 w 150"/>
                    <a:gd name="T9" fmla="*/ 11 h 122"/>
                    <a:gd name="T10" fmla="*/ 10 w 150"/>
                    <a:gd name="T11" fmla="*/ 24 h 122"/>
                    <a:gd name="T12" fmla="*/ 23 w 150"/>
                    <a:gd name="T13" fmla="*/ 7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0" h="122">
                      <a:moveTo>
                        <a:pt x="23" y="72"/>
                      </a:moveTo>
                      <a:cubicBezTo>
                        <a:pt x="45" y="87"/>
                        <a:pt x="69" y="97"/>
                        <a:pt x="92" y="112"/>
                      </a:cubicBezTo>
                      <a:cubicBezTo>
                        <a:pt x="108" y="122"/>
                        <a:pt x="131" y="114"/>
                        <a:pt x="140" y="98"/>
                      </a:cubicBezTo>
                      <a:cubicBezTo>
                        <a:pt x="150" y="81"/>
                        <a:pt x="143" y="60"/>
                        <a:pt x="126" y="50"/>
                      </a:cubicBezTo>
                      <a:cubicBezTo>
                        <a:pt x="104" y="36"/>
                        <a:pt x="80" y="25"/>
                        <a:pt x="58" y="11"/>
                      </a:cubicBezTo>
                      <a:cubicBezTo>
                        <a:pt x="42" y="0"/>
                        <a:pt x="19" y="8"/>
                        <a:pt x="10" y="24"/>
                      </a:cubicBezTo>
                      <a:cubicBezTo>
                        <a:pt x="0" y="42"/>
                        <a:pt x="7" y="62"/>
                        <a:pt x="23" y="72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2" name="Freeform 987">
                  <a:extLst>
                    <a:ext uri="{FF2B5EF4-FFF2-40B4-BE49-F238E27FC236}">
                      <a16:creationId xmlns:a16="http://schemas.microsoft.com/office/drawing/2014/main" id="{9BD6B596-ED4C-0E7E-2294-6251563BC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94171" y="4443696"/>
                  <a:ext cx="41275" cy="36513"/>
                </a:xfrm>
                <a:custGeom>
                  <a:avLst/>
                  <a:gdLst>
                    <a:gd name="T0" fmla="*/ 41 w 199"/>
                    <a:gd name="T1" fmla="*/ 82 h 173"/>
                    <a:gd name="T2" fmla="*/ 117 w 199"/>
                    <a:gd name="T3" fmla="*/ 141 h 173"/>
                    <a:gd name="T4" fmla="*/ 166 w 199"/>
                    <a:gd name="T5" fmla="*/ 90 h 173"/>
                    <a:gd name="T6" fmla="*/ 76 w 199"/>
                    <a:gd name="T7" fmla="*/ 20 h 173"/>
                    <a:gd name="T8" fmla="*/ 41 w 199"/>
                    <a:gd name="T9" fmla="*/ 8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9" h="173">
                      <a:moveTo>
                        <a:pt x="41" y="82"/>
                      </a:moveTo>
                      <a:cubicBezTo>
                        <a:pt x="71" y="97"/>
                        <a:pt x="94" y="117"/>
                        <a:pt x="117" y="141"/>
                      </a:cubicBezTo>
                      <a:cubicBezTo>
                        <a:pt x="149" y="173"/>
                        <a:pt x="199" y="123"/>
                        <a:pt x="166" y="90"/>
                      </a:cubicBezTo>
                      <a:cubicBezTo>
                        <a:pt x="139" y="63"/>
                        <a:pt x="110" y="37"/>
                        <a:pt x="76" y="20"/>
                      </a:cubicBezTo>
                      <a:cubicBezTo>
                        <a:pt x="35" y="0"/>
                        <a:pt x="0" y="61"/>
                        <a:pt x="41" y="82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3" name="Freeform 988">
                  <a:extLst>
                    <a:ext uri="{FF2B5EF4-FFF2-40B4-BE49-F238E27FC236}">
                      <a16:creationId xmlns:a16="http://schemas.microsoft.com/office/drawing/2014/main" id="{BCB966E9-2C7B-2AB6-38EA-FA56E322D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54458" y="4178584"/>
                  <a:ext cx="55563" cy="31750"/>
                </a:xfrm>
                <a:custGeom>
                  <a:avLst/>
                  <a:gdLst>
                    <a:gd name="T0" fmla="*/ 76 w 269"/>
                    <a:gd name="T1" fmla="*/ 133 h 156"/>
                    <a:gd name="T2" fmla="*/ 225 w 269"/>
                    <a:gd name="T3" fmla="*/ 78 h 156"/>
                    <a:gd name="T4" fmla="*/ 206 w 269"/>
                    <a:gd name="T5" fmla="*/ 10 h 156"/>
                    <a:gd name="T6" fmla="*/ 40 w 269"/>
                    <a:gd name="T7" fmla="*/ 72 h 156"/>
                    <a:gd name="T8" fmla="*/ 76 w 269"/>
                    <a:gd name="T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156">
                      <a:moveTo>
                        <a:pt x="76" y="133"/>
                      </a:moveTo>
                      <a:cubicBezTo>
                        <a:pt x="123" y="106"/>
                        <a:pt x="172" y="90"/>
                        <a:pt x="225" y="78"/>
                      </a:cubicBezTo>
                      <a:cubicBezTo>
                        <a:pt x="269" y="69"/>
                        <a:pt x="251" y="0"/>
                        <a:pt x="206" y="10"/>
                      </a:cubicBezTo>
                      <a:cubicBezTo>
                        <a:pt x="148" y="23"/>
                        <a:pt x="92" y="42"/>
                        <a:pt x="40" y="72"/>
                      </a:cubicBezTo>
                      <a:cubicBezTo>
                        <a:pt x="0" y="95"/>
                        <a:pt x="36" y="156"/>
                        <a:pt x="76" y="13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4" name="Freeform 989">
                  <a:extLst>
                    <a:ext uri="{FF2B5EF4-FFF2-40B4-BE49-F238E27FC236}">
                      <a16:creationId xmlns:a16="http://schemas.microsoft.com/office/drawing/2014/main" id="{A64F3FBB-9133-A38C-82BE-6E05520F90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98908" y="4118259"/>
                  <a:ext cx="52388" cy="36513"/>
                </a:xfrm>
                <a:custGeom>
                  <a:avLst/>
                  <a:gdLst>
                    <a:gd name="T0" fmla="*/ 75 w 257"/>
                    <a:gd name="T1" fmla="*/ 156 h 179"/>
                    <a:gd name="T2" fmla="*/ 215 w 257"/>
                    <a:gd name="T3" fmla="*/ 84 h 179"/>
                    <a:gd name="T4" fmla="*/ 196 w 257"/>
                    <a:gd name="T5" fmla="*/ 16 h 179"/>
                    <a:gd name="T6" fmla="*/ 39 w 257"/>
                    <a:gd name="T7" fmla="*/ 95 h 179"/>
                    <a:gd name="T8" fmla="*/ 75 w 257"/>
                    <a:gd name="T9" fmla="*/ 156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7" h="179">
                      <a:moveTo>
                        <a:pt x="75" y="156"/>
                      </a:moveTo>
                      <a:cubicBezTo>
                        <a:pt x="120" y="130"/>
                        <a:pt x="165" y="102"/>
                        <a:pt x="215" y="84"/>
                      </a:cubicBezTo>
                      <a:cubicBezTo>
                        <a:pt x="257" y="69"/>
                        <a:pt x="239" y="0"/>
                        <a:pt x="196" y="16"/>
                      </a:cubicBezTo>
                      <a:cubicBezTo>
                        <a:pt x="141" y="36"/>
                        <a:pt x="90" y="65"/>
                        <a:pt x="39" y="95"/>
                      </a:cubicBezTo>
                      <a:cubicBezTo>
                        <a:pt x="0" y="118"/>
                        <a:pt x="36" y="179"/>
                        <a:pt x="75" y="15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5" name="Freeform 990">
                  <a:extLst>
                    <a:ext uri="{FF2B5EF4-FFF2-40B4-BE49-F238E27FC236}">
                      <a16:creationId xmlns:a16="http://schemas.microsoft.com/office/drawing/2014/main" id="{6740F13F-4CF7-D114-510B-7837CE0DDB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0183" y="4167471"/>
                  <a:ext cx="52388" cy="17463"/>
                </a:xfrm>
                <a:custGeom>
                  <a:avLst/>
                  <a:gdLst>
                    <a:gd name="T0" fmla="*/ 45 w 253"/>
                    <a:gd name="T1" fmla="*/ 71 h 83"/>
                    <a:gd name="T2" fmla="*/ 208 w 253"/>
                    <a:gd name="T3" fmla="*/ 78 h 83"/>
                    <a:gd name="T4" fmla="*/ 208 w 253"/>
                    <a:gd name="T5" fmla="*/ 7 h 83"/>
                    <a:gd name="T6" fmla="*/ 45 w 253"/>
                    <a:gd name="T7" fmla="*/ 1 h 83"/>
                    <a:gd name="T8" fmla="*/ 45 w 253"/>
                    <a:gd name="T9" fmla="*/ 7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3" h="83">
                      <a:moveTo>
                        <a:pt x="45" y="71"/>
                      </a:moveTo>
                      <a:cubicBezTo>
                        <a:pt x="100" y="72"/>
                        <a:pt x="154" y="72"/>
                        <a:pt x="208" y="78"/>
                      </a:cubicBezTo>
                      <a:cubicBezTo>
                        <a:pt x="253" y="83"/>
                        <a:pt x="253" y="12"/>
                        <a:pt x="208" y="7"/>
                      </a:cubicBezTo>
                      <a:cubicBezTo>
                        <a:pt x="154" y="1"/>
                        <a:pt x="100" y="1"/>
                        <a:pt x="45" y="1"/>
                      </a:cubicBezTo>
                      <a:cubicBezTo>
                        <a:pt x="0" y="0"/>
                        <a:pt x="0" y="71"/>
                        <a:pt x="45" y="71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6" name="Freeform 991">
                  <a:extLst>
                    <a:ext uri="{FF2B5EF4-FFF2-40B4-BE49-F238E27FC236}">
                      <a16:creationId xmlns:a16="http://schemas.microsoft.com/office/drawing/2014/main" id="{180C3E85-DCD1-E0D5-7F2E-DFF7A089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75108" y="4113496"/>
                  <a:ext cx="47625" cy="46038"/>
                </a:xfrm>
                <a:custGeom>
                  <a:avLst/>
                  <a:gdLst>
                    <a:gd name="T0" fmla="*/ 29 w 236"/>
                    <a:gd name="T1" fmla="*/ 85 h 223"/>
                    <a:gd name="T2" fmla="*/ 151 w 236"/>
                    <a:gd name="T3" fmla="*/ 195 h 223"/>
                    <a:gd name="T4" fmla="*/ 200 w 236"/>
                    <a:gd name="T5" fmla="*/ 144 h 223"/>
                    <a:gd name="T6" fmla="*/ 79 w 236"/>
                    <a:gd name="T7" fmla="*/ 34 h 223"/>
                    <a:gd name="T8" fmla="*/ 29 w 236"/>
                    <a:gd name="T9" fmla="*/ 85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6" h="223">
                      <a:moveTo>
                        <a:pt x="29" y="85"/>
                      </a:moveTo>
                      <a:cubicBezTo>
                        <a:pt x="65" y="127"/>
                        <a:pt x="107" y="161"/>
                        <a:pt x="151" y="195"/>
                      </a:cubicBezTo>
                      <a:cubicBezTo>
                        <a:pt x="186" y="223"/>
                        <a:pt x="236" y="172"/>
                        <a:pt x="200" y="144"/>
                      </a:cubicBezTo>
                      <a:cubicBezTo>
                        <a:pt x="157" y="111"/>
                        <a:pt x="115" y="76"/>
                        <a:pt x="79" y="34"/>
                      </a:cubicBezTo>
                      <a:cubicBezTo>
                        <a:pt x="49" y="0"/>
                        <a:pt x="0" y="51"/>
                        <a:pt x="29" y="8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7" name="Freeform 992">
                  <a:extLst>
                    <a:ext uri="{FF2B5EF4-FFF2-40B4-BE49-F238E27FC236}">
                      <a16:creationId xmlns:a16="http://schemas.microsoft.com/office/drawing/2014/main" id="{5702A89A-5281-F9FC-4CE2-E7F63F419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62421" y="4175409"/>
                  <a:ext cx="58738" cy="23813"/>
                </a:xfrm>
                <a:custGeom>
                  <a:avLst/>
                  <a:gdLst>
                    <a:gd name="T0" fmla="*/ 45 w 284"/>
                    <a:gd name="T1" fmla="*/ 75 h 118"/>
                    <a:gd name="T2" fmla="*/ 222 w 284"/>
                    <a:gd name="T3" fmla="*/ 107 h 118"/>
                    <a:gd name="T4" fmla="*/ 240 w 284"/>
                    <a:gd name="T5" fmla="*/ 39 h 118"/>
                    <a:gd name="T6" fmla="*/ 63 w 284"/>
                    <a:gd name="T7" fmla="*/ 7 h 118"/>
                    <a:gd name="T8" fmla="*/ 45 w 284"/>
                    <a:gd name="T9" fmla="*/ 7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4" h="118">
                      <a:moveTo>
                        <a:pt x="45" y="75"/>
                      </a:moveTo>
                      <a:cubicBezTo>
                        <a:pt x="104" y="84"/>
                        <a:pt x="163" y="92"/>
                        <a:pt x="222" y="107"/>
                      </a:cubicBezTo>
                      <a:cubicBezTo>
                        <a:pt x="266" y="118"/>
                        <a:pt x="284" y="50"/>
                        <a:pt x="240" y="39"/>
                      </a:cubicBezTo>
                      <a:cubicBezTo>
                        <a:pt x="182" y="24"/>
                        <a:pt x="122" y="15"/>
                        <a:pt x="63" y="7"/>
                      </a:cubicBezTo>
                      <a:cubicBezTo>
                        <a:pt x="18" y="0"/>
                        <a:pt x="0" y="69"/>
                        <a:pt x="45" y="7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8" name="Freeform 993">
                  <a:extLst>
                    <a:ext uri="{FF2B5EF4-FFF2-40B4-BE49-F238E27FC236}">
                      <a16:creationId xmlns:a16="http://schemas.microsoft.com/office/drawing/2014/main" id="{C85890F0-7C9E-E211-0A1C-6EB0E169F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33858" y="4132546"/>
                  <a:ext cx="31750" cy="19050"/>
                </a:xfrm>
                <a:custGeom>
                  <a:avLst/>
                  <a:gdLst>
                    <a:gd name="T0" fmla="*/ 36 w 155"/>
                    <a:gd name="T1" fmla="*/ 72 h 97"/>
                    <a:gd name="T2" fmla="*/ 42 w 155"/>
                    <a:gd name="T3" fmla="*/ 72 h 97"/>
                    <a:gd name="T4" fmla="*/ 46 w 155"/>
                    <a:gd name="T5" fmla="*/ 73 h 97"/>
                    <a:gd name="T6" fmla="*/ 67 w 155"/>
                    <a:gd name="T7" fmla="*/ 79 h 97"/>
                    <a:gd name="T8" fmla="*/ 107 w 155"/>
                    <a:gd name="T9" fmla="*/ 92 h 97"/>
                    <a:gd name="T10" fmla="*/ 150 w 155"/>
                    <a:gd name="T11" fmla="*/ 67 h 97"/>
                    <a:gd name="T12" fmla="*/ 125 w 155"/>
                    <a:gd name="T13" fmla="*/ 23 h 97"/>
                    <a:gd name="T14" fmla="*/ 35 w 155"/>
                    <a:gd name="T15" fmla="*/ 1 h 97"/>
                    <a:gd name="T16" fmla="*/ 0 w 155"/>
                    <a:gd name="T17" fmla="*/ 37 h 97"/>
                    <a:gd name="T18" fmla="*/ 36 w 155"/>
                    <a:gd name="T19" fmla="*/ 72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5" h="97">
                      <a:moveTo>
                        <a:pt x="36" y="72"/>
                      </a:moveTo>
                      <a:cubicBezTo>
                        <a:pt x="38" y="72"/>
                        <a:pt x="40" y="72"/>
                        <a:pt x="42" y="72"/>
                      </a:cubicBezTo>
                      <a:cubicBezTo>
                        <a:pt x="51" y="72"/>
                        <a:pt x="35" y="71"/>
                        <a:pt x="46" y="73"/>
                      </a:cubicBezTo>
                      <a:cubicBezTo>
                        <a:pt x="53" y="74"/>
                        <a:pt x="60" y="77"/>
                        <a:pt x="67" y="79"/>
                      </a:cubicBezTo>
                      <a:cubicBezTo>
                        <a:pt x="80" y="83"/>
                        <a:pt x="93" y="88"/>
                        <a:pt x="107" y="92"/>
                      </a:cubicBezTo>
                      <a:cubicBezTo>
                        <a:pt x="126" y="97"/>
                        <a:pt x="145" y="85"/>
                        <a:pt x="150" y="67"/>
                      </a:cubicBezTo>
                      <a:cubicBezTo>
                        <a:pt x="155" y="48"/>
                        <a:pt x="143" y="28"/>
                        <a:pt x="125" y="23"/>
                      </a:cubicBezTo>
                      <a:cubicBezTo>
                        <a:pt x="95" y="15"/>
                        <a:pt x="67" y="0"/>
                        <a:pt x="35" y="1"/>
                      </a:cubicBezTo>
                      <a:cubicBezTo>
                        <a:pt x="16" y="2"/>
                        <a:pt x="0" y="17"/>
                        <a:pt x="0" y="37"/>
                      </a:cubicBezTo>
                      <a:cubicBezTo>
                        <a:pt x="0" y="56"/>
                        <a:pt x="16" y="73"/>
                        <a:pt x="36" y="72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9" name="Freeform 994">
                  <a:extLst>
                    <a:ext uri="{FF2B5EF4-FFF2-40B4-BE49-F238E27FC236}">
                      <a16:creationId xmlns:a16="http://schemas.microsoft.com/office/drawing/2014/main" id="{ACA89E27-EFEE-21E7-4F0D-B933BC9C5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02121" y="4170646"/>
                  <a:ext cx="46038" cy="39688"/>
                </a:xfrm>
                <a:custGeom>
                  <a:avLst/>
                  <a:gdLst>
                    <a:gd name="T0" fmla="*/ 31 w 230"/>
                    <a:gd name="T1" fmla="*/ 84 h 187"/>
                    <a:gd name="T2" fmla="*/ 153 w 230"/>
                    <a:gd name="T3" fmla="*/ 169 h 187"/>
                    <a:gd name="T4" fmla="*/ 188 w 230"/>
                    <a:gd name="T5" fmla="*/ 108 h 187"/>
                    <a:gd name="T6" fmla="*/ 80 w 230"/>
                    <a:gd name="T7" fmla="*/ 33 h 187"/>
                    <a:gd name="T8" fmla="*/ 31 w 230"/>
                    <a:gd name="T9" fmla="*/ 84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0" h="187">
                      <a:moveTo>
                        <a:pt x="31" y="84"/>
                      </a:moveTo>
                      <a:cubicBezTo>
                        <a:pt x="65" y="122"/>
                        <a:pt x="106" y="149"/>
                        <a:pt x="153" y="169"/>
                      </a:cubicBezTo>
                      <a:cubicBezTo>
                        <a:pt x="194" y="187"/>
                        <a:pt x="230" y="126"/>
                        <a:pt x="188" y="108"/>
                      </a:cubicBezTo>
                      <a:cubicBezTo>
                        <a:pt x="146" y="90"/>
                        <a:pt x="111" y="67"/>
                        <a:pt x="80" y="33"/>
                      </a:cubicBezTo>
                      <a:cubicBezTo>
                        <a:pt x="50" y="0"/>
                        <a:pt x="0" y="51"/>
                        <a:pt x="31" y="84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0" name="Freeform 995">
                  <a:extLst>
                    <a:ext uri="{FF2B5EF4-FFF2-40B4-BE49-F238E27FC236}">
                      <a16:creationId xmlns:a16="http://schemas.microsoft.com/office/drawing/2014/main" id="{91FF1FD2-7764-19EE-49B0-917780EEC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7358" y="4208746"/>
                  <a:ext cx="55563" cy="30163"/>
                </a:xfrm>
                <a:custGeom>
                  <a:avLst/>
                  <a:gdLst>
                    <a:gd name="T0" fmla="*/ 42 w 269"/>
                    <a:gd name="T1" fmla="*/ 85 h 147"/>
                    <a:gd name="T2" fmla="*/ 207 w 269"/>
                    <a:gd name="T3" fmla="*/ 135 h 147"/>
                    <a:gd name="T4" fmla="*/ 225 w 269"/>
                    <a:gd name="T5" fmla="*/ 67 h 147"/>
                    <a:gd name="T6" fmla="*/ 60 w 269"/>
                    <a:gd name="T7" fmla="*/ 17 h 147"/>
                    <a:gd name="T8" fmla="*/ 42 w 269"/>
                    <a:gd name="T9" fmla="*/ 8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147">
                      <a:moveTo>
                        <a:pt x="42" y="85"/>
                      </a:moveTo>
                      <a:cubicBezTo>
                        <a:pt x="96" y="106"/>
                        <a:pt x="151" y="121"/>
                        <a:pt x="207" y="135"/>
                      </a:cubicBezTo>
                      <a:cubicBezTo>
                        <a:pt x="251" y="147"/>
                        <a:pt x="269" y="78"/>
                        <a:pt x="225" y="67"/>
                      </a:cubicBezTo>
                      <a:cubicBezTo>
                        <a:pt x="169" y="52"/>
                        <a:pt x="114" y="37"/>
                        <a:pt x="60" y="17"/>
                      </a:cubicBezTo>
                      <a:cubicBezTo>
                        <a:pt x="17" y="0"/>
                        <a:pt x="0" y="69"/>
                        <a:pt x="42" y="85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1" name="Freeform 996">
                  <a:extLst>
                    <a:ext uri="{FF2B5EF4-FFF2-40B4-BE49-F238E27FC236}">
                      <a16:creationId xmlns:a16="http://schemas.microsoft.com/office/drawing/2014/main" id="{EAA64B13-9A50-F846-6602-DA0B40575B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4333" y="3924584"/>
                  <a:ext cx="50800" cy="31750"/>
                </a:xfrm>
                <a:custGeom>
                  <a:avLst/>
                  <a:gdLst>
                    <a:gd name="T0" fmla="*/ 61 w 253"/>
                    <a:gd name="T1" fmla="*/ 138 h 153"/>
                    <a:gd name="T2" fmla="*/ 210 w 253"/>
                    <a:gd name="T3" fmla="*/ 85 h 153"/>
                    <a:gd name="T4" fmla="*/ 192 w 253"/>
                    <a:gd name="T5" fmla="*/ 16 h 153"/>
                    <a:gd name="T6" fmla="*/ 43 w 253"/>
                    <a:gd name="T7" fmla="*/ 70 h 153"/>
                    <a:gd name="T8" fmla="*/ 61 w 253"/>
                    <a:gd name="T9" fmla="*/ 138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3" h="153">
                      <a:moveTo>
                        <a:pt x="61" y="138"/>
                      </a:moveTo>
                      <a:cubicBezTo>
                        <a:pt x="111" y="121"/>
                        <a:pt x="161" y="103"/>
                        <a:pt x="210" y="85"/>
                      </a:cubicBezTo>
                      <a:cubicBezTo>
                        <a:pt x="253" y="68"/>
                        <a:pt x="235" y="0"/>
                        <a:pt x="192" y="16"/>
                      </a:cubicBezTo>
                      <a:cubicBezTo>
                        <a:pt x="143" y="35"/>
                        <a:pt x="93" y="52"/>
                        <a:pt x="43" y="70"/>
                      </a:cubicBezTo>
                      <a:cubicBezTo>
                        <a:pt x="0" y="85"/>
                        <a:pt x="18" y="153"/>
                        <a:pt x="61" y="138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2" name="Freeform 997">
                  <a:extLst>
                    <a:ext uri="{FF2B5EF4-FFF2-40B4-BE49-F238E27FC236}">
                      <a16:creationId xmlns:a16="http://schemas.microsoft.com/office/drawing/2014/main" id="{05A68AF4-93F2-BB4E-8D03-07B26712A7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33871" y="3859496"/>
                  <a:ext cx="26988" cy="19050"/>
                </a:xfrm>
                <a:custGeom>
                  <a:avLst/>
                  <a:gdLst>
                    <a:gd name="T0" fmla="*/ 36 w 130"/>
                    <a:gd name="T1" fmla="*/ 73 h 93"/>
                    <a:gd name="T2" fmla="*/ 49 w 130"/>
                    <a:gd name="T3" fmla="*/ 73 h 93"/>
                    <a:gd name="T4" fmla="*/ 48 w 130"/>
                    <a:gd name="T5" fmla="*/ 72 h 93"/>
                    <a:gd name="T6" fmla="*/ 54 w 130"/>
                    <a:gd name="T7" fmla="*/ 73 h 93"/>
                    <a:gd name="T8" fmla="*/ 60 w 130"/>
                    <a:gd name="T9" fmla="*/ 75 h 93"/>
                    <a:gd name="T10" fmla="*/ 58 w 130"/>
                    <a:gd name="T11" fmla="*/ 75 h 93"/>
                    <a:gd name="T12" fmla="*/ 72 w 130"/>
                    <a:gd name="T13" fmla="*/ 82 h 93"/>
                    <a:gd name="T14" fmla="*/ 120 w 130"/>
                    <a:gd name="T15" fmla="*/ 69 h 93"/>
                    <a:gd name="T16" fmla="*/ 106 w 130"/>
                    <a:gd name="T17" fmla="*/ 20 h 93"/>
                    <a:gd name="T18" fmla="*/ 36 w 130"/>
                    <a:gd name="T19" fmla="*/ 2 h 93"/>
                    <a:gd name="T20" fmla="*/ 0 w 130"/>
                    <a:gd name="T21" fmla="*/ 37 h 93"/>
                    <a:gd name="T22" fmla="*/ 36 w 130"/>
                    <a:gd name="T2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0" h="93">
                      <a:moveTo>
                        <a:pt x="36" y="73"/>
                      </a:moveTo>
                      <a:cubicBezTo>
                        <a:pt x="40" y="73"/>
                        <a:pt x="45" y="72"/>
                        <a:pt x="49" y="73"/>
                      </a:cubicBezTo>
                      <a:cubicBezTo>
                        <a:pt x="52" y="73"/>
                        <a:pt x="59" y="74"/>
                        <a:pt x="48" y="72"/>
                      </a:cubicBezTo>
                      <a:cubicBezTo>
                        <a:pt x="50" y="73"/>
                        <a:pt x="52" y="73"/>
                        <a:pt x="54" y="73"/>
                      </a:cubicBezTo>
                      <a:cubicBezTo>
                        <a:pt x="56" y="74"/>
                        <a:pt x="58" y="74"/>
                        <a:pt x="60" y="75"/>
                      </a:cubicBezTo>
                      <a:cubicBezTo>
                        <a:pt x="66" y="77"/>
                        <a:pt x="52" y="72"/>
                        <a:pt x="58" y="75"/>
                      </a:cubicBezTo>
                      <a:cubicBezTo>
                        <a:pt x="63" y="77"/>
                        <a:pt x="68" y="79"/>
                        <a:pt x="72" y="82"/>
                      </a:cubicBezTo>
                      <a:cubicBezTo>
                        <a:pt x="88" y="93"/>
                        <a:pt x="111" y="85"/>
                        <a:pt x="120" y="69"/>
                      </a:cubicBezTo>
                      <a:cubicBezTo>
                        <a:pt x="130" y="51"/>
                        <a:pt x="123" y="31"/>
                        <a:pt x="106" y="20"/>
                      </a:cubicBezTo>
                      <a:cubicBezTo>
                        <a:pt x="85" y="7"/>
                        <a:pt x="61" y="0"/>
                        <a:pt x="36" y="2"/>
                      </a:cubicBezTo>
                      <a:cubicBezTo>
                        <a:pt x="17" y="3"/>
                        <a:pt x="0" y="17"/>
                        <a:pt x="0" y="37"/>
                      </a:cubicBezTo>
                      <a:cubicBezTo>
                        <a:pt x="0" y="56"/>
                        <a:pt x="17" y="74"/>
                        <a:pt x="36" y="7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3" name="Freeform 998">
                  <a:extLst>
                    <a:ext uri="{FF2B5EF4-FFF2-40B4-BE49-F238E27FC236}">
                      <a16:creationId xmlns:a16="http://schemas.microsoft.com/office/drawing/2014/main" id="{F16A53C4-34C4-EC66-BC1C-3F5D6D817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10058" y="3888071"/>
                  <a:ext cx="44450" cy="33338"/>
                </a:xfrm>
                <a:custGeom>
                  <a:avLst/>
                  <a:gdLst>
                    <a:gd name="T0" fmla="*/ 38 w 221"/>
                    <a:gd name="T1" fmla="*/ 87 h 161"/>
                    <a:gd name="T2" fmla="*/ 159 w 221"/>
                    <a:gd name="T3" fmla="*/ 149 h 161"/>
                    <a:gd name="T4" fmla="*/ 177 w 221"/>
                    <a:gd name="T5" fmla="*/ 80 h 161"/>
                    <a:gd name="T6" fmla="*/ 72 w 221"/>
                    <a:gd name="T7" fmla="*/ 25 h 161"/>
                    <a:gd name="T8" fmla="*/ 38 w 221"/>
                    <a:gd name="T9" fmla="*/ 87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1" h="161">
                      <a:moveTo>
                        <a:pt x="38" y="87"/>
                      </a:moveTo>
                      <a:cubicBezTo>
                        <a:pt x="76" y="112"/>
                        <a:pt x="115" y="136"/>
                        <a:pt x="159" y="149"/>
                      </a:cubicBezTo>
                      <a:cubicBezTo>
                        <a:pt x="203" y="161"/>
                        <a:pt x="221" y="92"/>
                        <a:pt x="177" y="80"/>
                      </a:cubicBezTo>
                      <a:cubicBezTo>
                        <a:pt x="139" y="69"/>
                        <a:pt x="106" y="47"/>
                        <a:pt x="72" y="25"/>
                      </a:cubicBezTo>
                      <a:cubicBezTo>
                        <a:pt x="34" y="0"/>
                        <a:pt x="0" y="62"/>
                        <a:pt x="38" y="87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4" name="Freeform 999">
                  <a:extLst>
                    <a:ext uri="{FF2B5EF4-FFF2-40B4-BE49-F238E27FC236}">
                      <a16:creationId xmlns:a16="http://schemas.microsoft.com/office/drawing/2014/main" id="{ADC23C1A-FB1E-A1A6-C1A0-635E3F40DE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40221" y="3932521"/>
                  <a:ext cx="41275" cy="17463"/>
                </a:xfrm>
                <a:custGeom>
                  <a:avLst/>
                  <a:gdLst>
                    <a:gd name="T0" fmla="*/ 46 w 197"/>
                    <a:gd name="T1" fmla="*/ 73 h 82"/>
                    <a:gd name="T2" fmla="*/ 152 w 197"/>
                    <a:gd name="T3" fmla="*/ 79 h 82"/>
                    <a:gd name="T4" fmla="*/ 152 w 197"/>
                    <a:gd name="T5" fmla="*/ 9 h 82"/>
                    <a:gd name="T6" fmla="*/ 46 w 197"/>
                    <a:gd name="T7" fmla="*/ 2 h 82"/>
                    <a:gd name="T8" fmla="*/ 46 w 197"/>
                    <a:gd name="T9" fmla="*/ 73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7" h="82">
                      <a:moveTo>
                        <a:pt x="46" y="73"/>
                      </a:moveTo>
                      <a:cubicBezTo>
                        <a:pt x="81" y="75"/>
                        <a:pt x="116" y="77"/>
                        <a:pt x="152" y="79"/>
                      </a:cubicBezTo>
                      <a:cubicBezTo>
                        <a:pt x="197" y="82"/>
                        <a:pt x="197" y="11"/>
                        <a:pt x="152" y="9"/>
                      </a:cubicBezTo>
                      <a:cubicBezTo>
                        <a:pt x="116" y="7"/>
                        <a:pt x="81" y="4"/>
                        <a:pt x="46" y="2"/>
                      </a:cubicBezTo>
                      <a:cubicBezTo>
                        <a:pt x="0" y="0"/>
                        <a:pt x="1" y="71"/>
                        <a:pt x="46" y="7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5" name="Freeform 1000">
                  <a:extLst>
                    <a:ext uri="{FF2B5EF4-FFF2-40B4-BE49-F238E27FC236}">
                      <a16:creationId xmlns:a16="http://schemas.microsoft.com/office/drawing/2014/main" id="{66C57DA6-C0A7-9ED3-CD03-762BFDBCE2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54521" y="3940459"/>
                  <a:ext cx="58738" cy="28575"/>
                </a:xfrm>
                <a:custGeom>
                  <a:avLst/>
                  <a:gdLst>
                    <a:gd name="T0" fmla="*/ 40 w 291"/>
                    <a:gd name="T1" fmla="*/ 83 h 139"/>
                    <a:gd name="T2" fmla="*/ 245 w 291"/>
                    <a:gd name="T3" fmla="*/ 136 h 139"/>
                    <a:gd name="T4" fmla="*/ 245 w 291"/>
                    <a:gd name="T5" fmla="*/ 66 h 139"/>
                    <a:gd name="T6" fmla="*/ 75 w 291"/>
                    <a:gd name="T7" fmla="*/ 21 h 139"/>
                    <a:gd name="T8" fmla="*/ 40 w 291"/>
                    <a:gd name="T9" fmla="*/ 8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1" h="139">
                      <a:moveTo>
                        <a:pt x="40" y="83"/>
                      </a:moveTo>
                      <a:cubicBezTo>
                        <a:pt x="104" y="117"/>
                        <a:pt x="174" y="132"/>
                        <a:pt x="245" y="136"/>
                      </a:cubicBezTo>
                      <a:cubicBezTo>
                        <a:pt x="291" y="139"/>
                        <a:pt x="290" y="69"/>
                        <a:pt x="245" y="66"/>
                      </a:cubicBezTo>
                      <a:cubicBezTo>
                        <a:pt x="186" y="62"/>
                        <a:pt x="128" y="49"/>
                        <a:pt x="75" y="21"/>
                      </a:cubicBezTo>
                      <a:cubicBezTo>
                        <a:pt x="35" y="0"/>
                        <a:pt x="0" y="62"/>
                        <a:pt x="40" y="83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6" name="Freeform 1001">
                  <a:extLst>
                    <a:ext uri="{FF2B5EF4-FFF2-40B4-BE49-F238E27FC236}">
                      <a16:creationId xmlns:a16="http://schemas.microsoft.com/office/drawing/2014/main" id="{8ED785E5-8527-C537-288E-5847F757B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97371" y="3892834"/>
                  <a:ext cx="47625" cy="22225"/>
                </a:xfrm>
                <a:custGeom>
                  <a:avLst/>
                  <a:gdLst>
                    <a:gd name="T0" fmla="*/ 44 w 230"/>
                    <a:gd name="T1" fmla="*/ 80 h 108"/>
                    <a:gd name="T2" fmla="*/ 168 w 230"/>
                    <a:gd name="T3" fmla="*/ 98 h 108"/>
                    <a:gd name="T4" fmla="*/ 186 w 230"/>
                    <a:gd name="T5" fmla="*/ 29 h 108"/>
                    <a:gd name="T6" fmla="*/ 62 w 230"/>
                    <a:gd name="T7" fmla="*/ 11 h 108"/>
                    <a:gd name="T8" fmla="*/ 44 w 230"/>
                    <a:gd name="T9" fmla="*/ 8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0" h="108">
                      <a:moveTo>
                        <a:pt x="44" y="80"/>
                      </a:moveTo>
                      <a:cubicBezTo>
                        <a:pt x="85" y="90"/>
                        <a:pt x="127" y="88"/>
                        <a:pt x="168" y="98"/>
                      </a:cubicBezTo>
                      <a:cubicBezTo>
                        <a:pt x="212" y="108"/>
                        <a:pt x="230" y="40"/>
                        <a:pt x="186" y="29"/>
                      </a:cubicBezTo>
                      <a:cubicBezTo>
                        <a:pt x="145" y="19"/>
                        <a:pt x="103" y="21"/>
                        <a:pt x="62" y="11"/>
                      </a:cubicBezTo>
                      <a:cubicBezTo>
                        <a:pt x="18" y="0"/>
                        <a:pt x="0" y="69"/>
                        <a:pt x="44" y="80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7" name="Freeform 1002">
                  <a:extLst>
                    <a:ext uri="{FF2B5EF4-FFF2-40B4-BE49-F238E27FC236}">
                      <a16:creationId xmlns:a16="http://schemas.microsoft.com/office/drawing/2014/main" id="{6D4B7B8F-6491-8C5C-1C3A-8997A9AEAC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29133" y="3938871"/>
                  <a:ext cx="50800" cy="42863"/>
                </a:xfrm>
                <a:custGeom>
                  <a:avLst/>
                  <a:gdLst>
                    <a:gd name="T0" fmla="*/ 36 w 251"/>
                    <a:gd name="T1" fmla="*/ 78 h 211"/>
                    <a:gd name="T2" fmla="*/ 165 w 251"/>
                    <a:gd name="T3" fmla="*/ 183 h 211"/>
                    <a:gd name="T4" fmla="*/ 215 w 251"/>
                    <a:gd name="T5" fmla="*/ 133 h 211"/>
                    <a:gd name="T6" fmla="*/ 85 w 251"/>
                    <a:gd name="T7" fmla="*/ 27 h 211"/>
                    <a:gd name="T8" fmla="*/ 36 w 251"/>
                    <a:gd name="T9" fmla="*/ 78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211">
                      <a:moveTo>
                        <a:pt x="36" y="78"/>
                      </a:moveTo>
                      <a:cubicBezTo>
                        <a:pt x="80" y="113"/>
                        <a:pt x="122" y="149"/>
                        <a:pt x="165" y="183"/>
                      </a:cubicBezTo>
                      <a:cubicBezTo>
                        <a:pt x="201" y="211"/>
                        <a:pt x="251" y="161"/>
                        <a:pt x="215" y="133"/>
                      </a:cubicBezTo>
                      <a:cubicBezTo>
                        <a:pt x="171" y="98"/>
                        <a:pt x="129" y="62"/>
                        <a:pt x="85" y="27"/>
                      </a:cubicBezTo>
                      <a:cubicBezTo>
                        <a:pt x="50" y="0"/>
                        <a:pt x="0" y="50"/>
                        <a:pt x="36" y="78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8" name="Freeform 1003">
                  <a:extLst>
                    <a:ext uri="{FF2B5EF4-FFF2-40B4-BE49-F238E27FC236}">
                      <a16:creationId xmlns:a16="http://schemas.microsoft.com/office/drawing/2014/main" id="{8828CCA2-F842-494B-8248-25457B9A2D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7708" y="3981734"/>
                  <a:ext cx="39688" cy="41275"/>
                </a:xfrm>
                <a:custGeom>
                  <a:avLst/>
                  <a:gdLst>
                    <a:gd name="T0" fmla="*/ 32 w 197"/>
                    <a:gd name="T1" fmla="*/ 83 h 202"/>
                    <a:gd name="T2" fmla="*/ 116 w 197"/>
                    <a:gd name="T3" fmla="*/ 170 h 202"/>
                    <a:gd name="T4" fmla="*/ 165 w 197"/>
                    <a:gd name="T5" fmla="*/ 119 h 202"/>
                    <a:gd name="T6" fmla="*/ 81 w 197"/>
                    <a:gd name="T7" fmla="*/ 32 h 202"/>
                    <a:gd name="T8" fmla="*/ 32 w 197"/>
                    <a:gd name="T9" fmla="*/ 83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7" h="202">
                      <a:moveTo>
                        <a:pt x="32" y="83"/>
                      </a:moveTo>
                      <a:cubicBezTo>
                        <a:pt x="60" y="112"/>
                        <a:pt x="88" y="141"/>
                        <a:pt x="116" y="170"/>
                      </a:cubicBezTo>
                      <a:cubicBezTo>
                        <a:pt x="148" y="202"/>
                        <a:pt x="197" y="151"/>
                        <a:pt x="165" y="119"/>
                      </a:cubicBezTo>
                      <a:cubicBezTo>
                        <a:pt x="137" y="90"/>
                        <a:pt x="109" y="61"/>
                        <a:pt x="81" y="32"/>
                      </a:cubicBezTo>
                      <a:cubicBezTo>
                        <a:pt x="49" y="0"/>
                        <a:pt x="0" y="51"/>
                        <a:pt x="32" y="8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9" name="Freeform 1004">
                  <a:extLst>
                    <a:ext uri="{FF2B5EF4-FFF2-40B4-BE49-F238E27FC236}">
                      <a16:creationId xmlns:a16="http://schemas.microsoft.com/office/drawing/2014/main" id="{C336BF15-C7AE-BA15-13B6-251BF2FD3C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9296" y="3689634"/>
                  <a:ext cx="57150" cy="20638"/>
                </a:xfrm>
                <a:custGeom>
                  <a:avLst/>
                  <a:gdLst>
                    <a:gd name="T0" fmla="*/ 64 w 278"/>
                    <a:gd name="T1" fmla="*/ 94 h 101"/>
                    <a:gd name="T2" fmla="*/ 233 w 278"/>
                    <a:gd name="T3" fmla="*/ 74 h 101"/>
                    <a:gd name="T4" fmla="*/ 215 w 278"/>
                    <a:gd name="T5" fmla="*/ 6 h 101"/>
                    <a:gd name="T6" fmla="*/ 45 w 278"/>
                    <a:gd name="T7" fmla="*/ 26 h 101"/>
                    <a:gd name="T8" fmla="*/ 64 w 278"/>
                    <a:gd name="T9" fmla="*/ 9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8" h="101">
                      <a:moveTo>
                        <a:pt x="64" y="94"/>
                      </a:moveTo>
                      <a:cubicBezTo>
                        <a:pt x="120" y="86"/>
                        <a:pt x="177" y="83"/>
                        <a:pt x="233" y="74"/>
                      </a:cubicBezTo>
                      <a:cubicBezTo>
                        <a:pt x="278" y="68"/>
                        <a:pt x="259" y="0"/>
                        <a:pt x="215" y="6"/>
                      </a:cubicBezTo>
                      <a:cubicBezTo>
                        <a:pt x="158" y="14"/>
                        <a:pt x="102" y="18"/>
                        <a:pt x="45" y="26"/>
                      </a:cubicBezTo>
                      <a:cubicBezTo>
                        <a:pt x="0" y="33"/>
                        <a:pt x="19" y="101"/>
                        <a:pt x="64" y="94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0" name="Freeform 1005">
                  <a:extLst>
                    <a:ext uri="{FF2B5EF4-FFF2-40B4-BE49-F238E27FC236}">
                      <a16:creationId xmlns:a16="http://schemas.microsoft.com/office/drawing/2014/main" id="{8805D0AB-1030-85E3-21E9-9C3EFB5FD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27558" y="3649946"/>
                  <a:ext cx="58738" cy="38100"/>
                </a:xfrm>
                <a:custGeom>
                  <a:avLst/>
                  <a:gdLst>
                    <a:gd name="T0" fmla="*/ 40 w 280"/>
                    <a:gd name="T1" fmla="*/ 84 h 184"/>
                    <a:gd name="T2" fmla="*/ 220 w 280"/>
                    <a:gd name="T3" fmla="*/ 168 h 184"/>
                    <a:gd name="T4" fmla="*/ 238 w 280"/>
                    <a:gd name="T5" fmla="*/ 99 h 184"/>
                    <a:gd name="T6" fmla="*/ 75 w 280"/>
                    <a:gd name="T7" fmla="*/ 22 h 184"/>
                    <a:gd name="T8" fmla="*/ 40 w 280"/>
                    <a:gd name="T9" fmla="*/ 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0" h="184">
                      <a:moveTo>
                        <a:pt x="40" y="84"/>
                      </a:moveTo>
                      <a:cubicBezTo>
                        <a:pt x="98" y="115"/>
                        <a:pt x="158" y="144"/>
                        <a:pt x="220" y="168"/>
                      </a:cubicBezTo>
                      <a:cubicBezTo>
                        <a:pt x="262" y="184"/>
                        <a:pt x="280" y="115"/>
                        <a:pt x="238" y="99"/>
                      </a:cubicBezTo>
                      <a:cubicBezTo>
                        <a:pt x="182" y="77"/>
                        <a:pt x="128" y="51"/>
                        <a:pt x="75" y="22"/>
                      </a:cubicBezTo>
                      <a:cubicBezTo>
                        <a:pt x="35" y="0"/>
                        <a:pt x="0" y="62"/>
                        <a:pt x="40" y="84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1" name="Freeform 1006">
                  <a:extLst>
                    <a:ext uri="{FF2B5EF4-FFF2-40B4-BE49-F238E27FC236}">
                      <a16:creationId xmlns:a16="http://schemas.microsoft.com/office/drawing/2014/main" id="{83C64D4A-317F-F6C3-FB3A-F85E21F9A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57721" y="3702334"/>
                  <a:ext cx="49213" cy="33338"/>
                </a:xfrm>
                <a:custGeom>
                  <a:avLst/>
                  <a:gdLst>
                    <a:gd name="T0" fmla="*/ 44 w 237"/>
                    <a:gd name="T1" fmla="*/ 80 h 159"/>
                    <a:gd name="T2" fmla="*/ 173 w 237"/>
                    <a:gd name="T3" fmla="*/ 145 h 159"/>
                    <a:gd name="T4" fmla="*/ 223 w 237"/>
                    <a:gd name="T5" fmla="*/ 144 h 159"/>
                    <a:gd name="T6" fmla="*/ 222 w 237"/>
                    <a:gd name="T7" fmla="*/ 94 h 159"/>
                    <a:gd name="T8" fmla="*/ 61 w 237"/>
                    <a:gd name="T9" fmla="*/ 12 h 159"/>
                    <a:gd name="T10" fmla="*/ 44 w 237"/>
                    <a:gd name="T11" fmla="*/ 8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7" h="159">
                      <a:moveTo>
                        <a:pt x="44" y="80"/>
                      </a:moveTo>
                      <a:cubicBezTo>
                        <a:pt x="91" y="93"/>
                        <a:pt x="134" y="116"/>
                        <a:pt x="173" y="145"/>
                      </a:cubicBezTo>
                      <a:cubicBezTo>
                        <a:pt x="188" y="157"/>
                        <a:pt x="208" y="159"/>
                        <a:pt x="223" y="144"/>
                      </a:cubicBezTo>
                      <a:cubicBezTo>
                        <a:pt x="235" y="132"/>
                        <a:pt x="237" y="106"/>
                        <a:pt x="222" y="94"/>
                      </a:cubicBezTo>
                      <a:cubicBezTo>
                        <a:pt x="173" y="57"/>
                        <a:pt x="121" y="28"/>
                        <a:pt x="61" y="12"/>
                      </a:cubicBezTo>
                      <a:cubicBezTo>
                        <a:pt x="17" y="0"/>
                        <a:pt x="0" y="68"/>
                        <a:pt x="44" y="80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2" name="Freeform 1007">
                  <a:extLst>
                    <a:ext uri="{FF2B5EF4-FFF2-40B4-BE49-F238E27FC236}">
                      <a16:creationId xmlns:a16="http://schemas.microsoft.com/office/drawing/2014/main" id="{16078FED-9C98-F7F2-5D76-D332B88C5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0271" y="3738846"/>
                  <a:ext cx="36513" cy="42863"/>
                </a:xfrm>
                <a:custGeom>
                  <a:avLst/>
                  <a:gdLst>
                    <a:gd name="T0" fmla="*/ 33 w 174"/>
                    <a:gd name="T1" fmla="*/ 81 h 201"/>
                    <a:gd name="T2" fmla="*/ 90 w 174"/>
                    <a:gd name="T3" fmla="*/ 162 h 201"/>
                    <a:gd name="T4" fmla="*/ 151 w 174"/>
                    <a:gd name="T5" fmla="*/ 126 h 201"/>
                    <a:gd name="T6" fmla="*/ 82 w 174"/>
                    <a:gd name="T7" fmla="*/ 31 h 201"/>
                    <a:gd name="T8" fmla="*/ 33 w 174"/>
                    <a:gd name="T9" fmla="*/ 8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4" h="201">
                      <a:moveTo>
                        <a:pt x="33" y="81"/>
                      </a:moveTo>
                      <a:cubicBezTo>
                        <a:pt x="58" y="104"/>
                        <a:pt x="73" y="133"/>
                        <a:pt x="90" y="162"/>
                      </a:cubicBezTo>
                      <a:cubicBezTo>
                        <a:pt x="113" y="201"/>
                        <a:pt x="174" y="165"/>
                        <a:pt x="151" y="126"/>
                      </a:cubicBezTo>
                      <a:cubicBezTo>
                        <a:pt x="132" y="92"/>
                        <a:pt x="112" y="57"/>
                        <a:pt x="82" y="31"/>
                      </a:cubicBezTo>
                      <a:cubicBezTo>
                        <a:pt x="49" y="0"/>
                        <a:pt x="0" y="50"/>
                        <a:pt x="33" y="81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3" name="Freeform 1008">
                  <a:extLst>
                    <a:ext uri="{FF2B5EF4-FFF2-40B4-BE49-F238E27FC236}">
                      <a16:creationId xmlns:a16="http://schemas.microsoft.com/office/drawing/2014/main" id="{88C81B30-8A12-6FDA-18E0-465C866C94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10108" y="3689634"/>
                  <a:ext cx="46038" cy="50800"/>
                </a:xfrm>
                <a:custGeom>
                  <a:avLst/>
                  <a:gdLst>
                    <a:gd name="T0" fmla="*/ 24 w 222"/>
                    <a:gd name="T1" fmla="*/ 75 h 241"/>
                    <a:gd name="T2" fmla="*/ 139 w 222"/>
                    <a:gd name="T3" fmla="*/ 210 h 241"/>
                    <a:gd name="T4" fmla="*/ 188 w 222"/>
                    <a:gd name="T5" fmla="*/ 160 h 241"/>
                    <a:gd name="T6" fmla="*/ 85 w 222"/>
                    <a:gd name="T7" fmla="*/ 39 h 241"/>
                    <a:gd name="T8" fmla="*/ 24 w 222"/>
                    <a:gd name="T9" fmla="*/ 75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2" h="241">
                      <a:moveTo>
                        <a:pt x="24" y="75"/>
                      </a:moveTo>
                      <a:cubicBezTo>
                        <a:pt x="55" y="126"/>
                        <a:pt x="94" y="170"/>
                        <a:pt x="139" y="210"/>
                      </a:cubicBezTo>
                      <a:cubicBezTo>
                        <a:pt x="173" y="241"/>
                        <a:pt x="222" y="190"/>
                        <a:pt x="188" y="160"/>
                      </a:cubicBezTo>
                      <a:cubicBezTo>
                        <a:pt x="148" y="124"/>
                        <a:pt x="113" y="85"/>
                        <a:pt x="85" y="39"/>
                      </a:cubicBezTo>
                      <a:cubicBezTo>
                        <a:pt x="61" y="0"/>
                        <a:pt x="0" y="35"/>
                        <a:pt x="24" y="7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</p:grpSp>
        </p:grpSp>
        <p:grpSp>
          <p:nvGrpSpPr>
            <p:cNvPr id="664" name="Group 663">
              <a:extLst>
                <a:ext uri="{FF2B5EF4-FFF2-40B4-BE49-F238E27FC236}">
                  <a16:creationId xmlns:a16="http://schemas.microsoft.com/office/drawing/2014/main" id="{BA9AF8C9-F640-458E-A74C-EB3FDB86547B}"/>
                </a:ext>
              </a:extLst>
            </p:cNvPr>
            <p:cNvGrpSpPr/>
            <p:nvPr/>
          </p:nvGrpSpPr>
          <p:grpSpPr>
            <a:xfrm rot="4317837">
              <a:off x="4590547" y="2999864"/>
              <a:ext cx="1112838" cy="1885950"/>
              <a:chOff x="6528394" y="4304723"/>
              <a:chExt cx="1112838" cy="1885950"/>
            </a:xfrm>
          </p:grpSpPr>
          <p:sp>
            <p:nvSpPr>
              <p:cNvPr id="665" name="Freeform 859">
                <a:extLst>
                  <a:ext uri="{FF2B5EF4-FFF2-40B4-BE49-F238E27FC236}">
                    <a16:creationId xmlns:a16="http://schemas.microsoft.com/office/drawing/2014/main" id="{D5A3FDCE-EE59-ECF3-0904-0EE5C30E6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8394" y="4420610"/>
                <a:ext cx="646113" cy="666750"/>
              </a:xfrm>
              <a:custGeom>
                <a:avLst/>
                <a:gdLst>
                  <a:gd name="T0" fmla="*/ 0 w 3146"/>
                  <a:gd name="T1" fmla="*/ 287 h 3243"/>
                  <a:gd name="T2" fmla="*/ 376 w 3146"/>
                  <a:gd name="T3" fmla="*/ 0 h 3243"/>
                  <a:gd name="T4" fmla="*/ 2736 w 3146"/>
                  <a:gd name="T5" fmla="*/ 2243 h 3243"/>
                  <a:gd name="T6" fmla="*/ 3097 w 3146"/>
                  <a:gd name="T7" fmla="*/ 2751 h 3243"/>
                  <a:gd name="T8" fmla="*/ 2815 w 3146"/>
                  <a:gd name="T9" fmla="*/ 3230 h 3243"/>
                  <a:gd name="T10" fmla="*/ 2385 w 3146"/>
                  <a:gd name="T11" fmla="*/ 2941 h 3243"/>
                  <a:gd name="T12" fmla="*/ 1391 w 3146"/>
                  <a:gd name="T13" fmla="*/ 1607 h 3243"/>
                  <a:gd name="T14" fmla="*/ 0 w 3146"/>
                  <a:gd name="T15" fmla="*/ 287 h 3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6" h="3243">
                    <a:moveTo>
                      <a:pt x="0" y="287"/>
                    </a:moveTo>
                    <a:cubicBezTo>
                      <a:pt x="134" y="204"/>
                      <a:pt x="260" y="107"/>
                      <a:pt x="376" y="0"/>
                    </a:cubicBezTo>
                    <a:cubicBezTo>
                      <a:pt x="1162" y="748"/>
                      <a:pt x="1949" y="1496"/>
                      <a:pt x="2736" y="2243"/>
                    </a:cubicBezTo>
                    <a:cubicBezTo>
                      <a:pt x="2888" y="2389"/>
                      <a:pt x="3048" y="2546"/>
                      <a:pt x="3097" y="2751"/>
                    </a:cubicBezTo>
                    <a:cubicBezTo>
                      <a:pt x="3146" y="2957"/>
                      <a:pt x="3025" y="3216"/>
                      <a:pt x="2815" y="3230"/>
                    </a:cubicBezTo>
                    <a:cubicBezTo>
                      <a:pt x="2635" y="3243"/>
                      <a:pt x="2494" y="3085"/>
                      <a:pt x="2385" y="2941"/>
                    </a:cubicBezTo>
                    <a:cubicBezTo>
                      <a:pt x="2043" y="2494"/>
                      <a:pt x="1776" y="2017"/>
                      <a:pt x="1391" y="1607"/>
                    </a:cubicBezTo>
                    <a:cubicBezTo>
                      <a:pt x="1266" y="1474"/>
                      <a:pt x="110" y="219"/>
                      <a:pt x="0" y="287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6" name="Freeform 860">
                <a:extLst>
                  <a:ext uri="{FF2B5EF4-FFF2-40B4-BE49-F238E27FC236}">
                    <a16:creationId xmlns:a16="http://schemas.microsoft.com/office/drawing/2014/main" id="{568B16D1-C892-C98A-FE63-7B338C422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319" y="4304723"/>
                <a:ext cx="401638" cy="854075"/>
              </a:xfrm>
              <a:custGeom>
                <a:avLst/>
                <a:gdLst>
                  <a:gd name="T0" fmla="*/ 256 w 1957"/>
                  <a:gd name="T1" fmla="*/ 628 h 4153"/>
                  <a:gd name="T2" fmla="*/ 106 w 1957"/>
                  <a:gd name="T3" fmla="*/ 117 h 4153"/>
                  <a:gd name="T4" fmla="*/ 522 w 1957"/>
                  <a:gd name="T5" fmla="*/ 48 h 4153"/>
                  <a:gd name="T6" fmla="*/ 1839 w 1957"/>
                  <a:gd name="T7" fmla="*/ 3429 h 4153"/>
                  <a:gd name="T8" fmla="*/ 1596 w 1957"/>
                  <a:gd name="T9" fmla="*/ 3963 h 4153"/>
                  <a:gd name="T10" fmla="*/ 1071 w 1957"/>
                  <a:gd name="T11" fmla="*/ 3075 h 4153"/>
                  <a:gd name="T12" fmla="*/ 256 w 1957"/>
                  <a:gd name="T13" fmla="*/ 628 h 4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7" h="4153">
                    <a:moveTo>
                      <a:pt x="256" y="628"/>
                    </a:moveTo>
                    <a:cubicBezTo>
                      <a:pt x="220" y="500"/>
                      <a:pt x="0" y="198"/>
                      <a:pt x="106" y="117"/>
                    </a:cubicBezTo>
                    <a:cubicBezTo>
                      <a:pt x="226" y="25"/>
                      <a:pt x="397" y="0"/>
                      <a:pt x="522" y="48"/>
                    </a:cubicBezTo>
                    <a:cubicBezTo>
                      <a:pt x="961" y="1175"/>
                      <a:pt x="1400" y="2302"/>
                      <a:pt x="1839" y="3429"/>
                    </a:cubicBezTo>
                    <a:cubicBezTo>
                      <a:pt x="1924" y="3646"/>
                      <a:pt x="1957" y="4153"/>
                      <a:pt x="1596" y="3963"/>
                    </a:cubicBezTo>
                    <a:cubicBezTo>
                      <a:pt x="1334" y="3825"/>
                      <a:pt x="1179" y="3322"/>
                      <a:pt x="1071" y="3075"/>
                    </a:cubicBezTo>
                    <a:cubicBezTo>
                      <a:pt x="724" y="2287"/>
                      <a:pt x="489" y="1456"/>
                      <a:pt x="256" y="628"/>
                    </a:cubicBezTo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7" name="Freeform 861">
                <a:extLst>
                  <a:ext uri="{FF2B5EF4-FFF2-40B4-BE49-F238E27FC236}">
                    <a16:creationId xmlns:a16="http://schemas.microsoft.com/office/drawing/2014/main" id="{1AD85AE3-E9C8-D65D-7509-463E35766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744" y="4471410"/>
                <a:ext cx="292100" cy="1054100"/>
              </a:xfrm>
              <a:custGeom>
                <a:avLst/>
                <a:gdLst>
                  <a:gd name="T0" fmla="*/ 90 w 1417"/>
                  <a:gd name="T1" fmla="*/ 74 h 5123"/>
                  <a:gd name="T2" fmla="*/ 354 w 1417"/>
                  <a:gd name="T3" fmla="*/ 0 h 5123"/>
                  <a:gd name="T4" fmla="*/ 1285 w 1417"/>
                  <a:gd name="T5" fmla="*/ 3723 h 5123"/>
                  <a:gd name="T6" fmla="*/ 1335 w 1417"/>
                  <a:gd name="T7" fmla="*/ 4794 h 5123"/>
                  <a:gd name="T8" fmla="*/ 1266 w 1417"/>
                  <a:gd name="T9" fmla="*/ 4922 h 5123"/>
                  <a:gd name="T10" fmla="*/ 360 w 1417"/>
                  <a:gd name="T11" fmla="*/ 3463 h 5123"/>
                  <a:gd name="T12" fmla="*/ 106 w 1417"/>
                  <a:gd name="T13" fmla="*/ 1464 h 5123"/>
                  <a:gd name="T14" fmla="*/ 90 w 1417"/>
                  <a:gd name="T15" fmla="*/ 74 h 5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7" h="5123">
                    <a:moveTo>
                      <a:pt x="90" y="74"/>
                    </a:moveTo>
                    <a:cubicBezTo>
                      <a:pt x="178" y="49"/>
                      <a:pt x="266" y="24"/>
                      <a:pt x="354" y="0"/>
                    </a:cubicBezTo>
                    <a:cubicBezTo>
                      <a:pt x="731" y="1223"/>
                      <a:pt x="1041" y="2466"/>
                      <a:pt x="1285" y="3723"/>
                    </a:cubicBezTo>
                    <a:cubicBezTo>
                      <a:pt x="1354" y="4076"/>
                      <a:pt x="1417" y="4443"/>
                      <a:pt x="1335" y="4794"/>
                    </a:cubicBezTo>
                    <a:cubicBezTo>
                      <a:pt x="1324" y="4843"/>
                      <a:pt x="1307" y="4894"/>
                      <a:pt x="1266" y="4922"/>
                    </a:cubicBezTo>
                    <a:cubicBezTo>
                      <a:pt x="974" y="5123"/>
                      <a:pt x="422" y="3721"/>
                      <a:pt x="360" y="3463"/>
                    </a:cubicBezTo>
                    <a:cubicBezTo>
                      <a:pt x="207" y="2821"/>
                      <a:pt x="149" y="2120"/>
                      <a:pt x="106" y="1464"/>
                    </a:cubicBezTo>
                    <a:cubicBezTo>
                      <a:pt x="98" y="1339"/>
                      <a:pt x="0" y="100"/>
                      <a:pt x="90" y="74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8" name="Freeform 862">
                <a:extLst>
                  <a:ext uri="{FF2B5EF4-FFF2-40B4-BE49-F238E27FC236}">
                    <a16:creationId xmlns:a16="http://schemas.microsoft.com/office/drawing/2014/main" id="{4DB6C1FF-D727-42C4-1B7D-A3619567B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107" y="4638098"/>
                <a:ext cx="701675" cy="930275"/>
              </a:xfrm>
              <a:custGeom>
                <a:avLst/>
                <a:gdLst>
                  <a:gd name="T0" fmla="*/ 21 w 3407"/>
                  <a:gd name="T1" fmla="*/ 156 h 4520"/>
                  <a:gd name="T2" fmla="*/ 305 w 3407"/>
                  <a:gd name="T3" fmla="*/ 26 h 4520"/>
                  <a:gd name="T4" fmla="*/ 592 w 3407"/>
                  <a:gd name="T5" fmla="*/ 207 h 4520"/>
                  <a:gd name="T6" fmla="*/ 1384 w 3407"/>
                  <a:gd name="T7" fmla="*/ 952 h 4520"/>
                  <a:gd name="T8" fmla="*/ 2852 w 3407"/>
                  <a:gd name="T9" fmla="*/ 2889 h 4520"/>
                  <a:gd name="T10" fmla="*/ 3324 w 3407"/>
                  <a:gd name="T11" fmla="*/ 4077 h 4520"/>
                  <a:gd name="T12" fmla="*/ 2835 w 3407"/>
                  <a:gd name="T13" fmla="*/ 3976 h 4520"/>
                  <a:gd name="T14" fmla="*/ 1140 w 3407"/>
                  <a:gd name="T15" fmla="*/ 1503 h 4520"/>
                  <a:gd name="T16" fmla="*/ 575 w 3407"/>
                  <a:gd name="T17" fmla="*/ 800 h 4520"/>
                  <a:gd name="T18" fmla="*/ 21 w 3407"/>
                  <a:gd name="T19" fmla="*/ 156 h 4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07" h="4520">
                    <a:moveTo>
                      <a:pt x="21" y="156"/>
                    </a:moveTo>
                    <a:cubicBezTo>
                      <a:pt x="56" y="47"/>
                      <a:pt x="193" y="0"/>
                      <a:pt x="305" y="26"/>
                    </a:cubicBezTo>
                    <a:cubicBezTo>
                      <a:pt x="416" y="52"/>
                      <a:pt x="507" y="131"/>
                      <a:pt x="592" y="207"/>
                    </a:cubicBezTo>
                    <a:cubicBezTo>
                      <a:pt x="862" y="449"/>
                      <a:pt x="1133" y="690"/>
                      <a:pt x="1384" y="952"/>
                    </a:cubicBezTo>
                    <a:cubicBezTo>
                      <a:pt x="1945" y="1537"/>
                      <a:pt x="2400" y="2215"/>
                      <a:pt x="2852" y="2889"/>
                    </a:cubicBezTo>
                    <a:cubicBezTo>
                      <a:pt x="3062" y="3202"/>
                      <a:pt x="3407" y="3671"/>
                      <a:pt x="3324" y="4077"/>
                    </a:cubicBezTo>
                    <a:cubicBezTo>
                      <a:pt x="3233" y="4520"/>
                      <a:pt x="2962" y="4182"/>
                      <a:pt x="2835" y="3976"/>
                    </a:cubicBezTo>
                    <a:cubicBezTo>
                      <a:pt x="2305" y="3125"/>
                      <a:pt x="1755" y="2295"/>
                      <a:pt x="1140" y="1503"/>
                    </a:cubicBezTo>
                    <a:cubicBezTo>
                      <a:pt x="955" y="1265"/>
                      <a:pt x="767" y="1031"/>
                      <a:pt x="575" y="800"/>
                    </a:cubicBezTo>
                    <a:cubicBezTo>
                      <a:pt x="511" y="723"/>
                      <a:pt x="0" y="223"/>
                      <a:pt x="21" y="156"/>
                    </a:cubicBezTo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9" name="Freeform 863">
                <a:extLst>
                  <a:ext uri="{FF2B5EF4-FFF2-40B4-BE49-F238E27FC236}">
                    <a16:creationId xmlns:a16="http://schemas.microsoft.com/office/drawing/2014/main" id="{093D56EF-0DB1-B85A-0FEA-D507F3098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619" y="4749223"/>
                <a:ext cx="836613" cy="1441450"/>
              </a:xfrm>
              <a:custGeom>
                <a:avLst/>
                <a:gdLst>
                  <a:gd name="T0" fmla="*/ 0 w 4069"/>
                  <a:gd name="T1" fmla="*/ 928 h 7013"/>
                  <a:gd name="T2" fmla="*/ 537 w 4069"/>
                  <a:gd name="T3" fmla="*/ 710 h 7013"/>
                  <a:gd name="T4" fmla="*/ 2341 w 4069"/>
                  <a:gd name="T5" fmla="*/ 3287 h 7013"/>
                  <a:gd name="T6" fmla="*/ 1901 w 4069"/>
                  <a:gd name="T7" fmla="*/ 29 h 7013"/>
                  <a:gd name="T8" fmla="*/ 2491 w 4069"/>
                  <a:gd name="T9" fmla="*/ 0 h 7013"/>
                  <a:gd name="T10" fmla="*/ 2691 w 4069"/>
                  <a:gd name="T11" fmla="*/ 1689 h 7013"/>
                  <a:gd name="T12" fmla="*/ 3672 w 4069"/>
                  <a:gd name="T13" fmla="*/ 4982 h 7013"/>
                  <a:gd name="T14" fmla="*/ 3989 w 4069"/>
                  <a:gd name="T15" fmla="*/ 5810 h 7013"/>
                  <a:gd name="T16" fmla="*/ 2985 w 4069"/>
                  <a:gd name="T17" fmla="*/ 6495 h 7013"/>
                  <a:gd name="T18" fmla="*/ 2742 w 4069"/>
                  <a:gd name="T19" fmla="*/ 5864 h 7013"/>
                  <a:gd name="T20" fmla="*/ 2299 w 4069"/>
                  <a:gd name="T21" fmla="*/ 4863 h 7013"/>
                  <a:gd name="T22" fmla="*/ 0 w 4069"/>
                  <a:gd name="T23" fmla="*/ 928 h 7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69" h="7013">
                    <a:moveTo>
                      <a:pt x="0" y="928"/>
                    </a:moveTo>
                    <a:cubicBezTo>
                      <a:pt x="179" y="855"/>
                      <a:pt x="358" y="783"/>
                      <a:pt x="537" y="710"/>
                    </a:cubicBezTo>
                    <a:cubicBezTo>
                      <a:pt x="1243" y="1489"/>
                      <a:pt x="1851" y="2357"/>
                      <a:pt x="2341" y="3287"/>
                    </a:cubicBezTo>
                    <a:cubicBezTo>
                      <a:pt x="1970" y="2247"/>
                      <a:pt x="1820" y="1130"/>
                      <a:pt x="1901" y="29"/>
                    </a:cubicBezTo>
                    <a:cubicBezTo>
                      <a:pt x="2098" y="19"/>
                      <a:pt x="2294" y="10"/>
                      <a:pt x="2491" y="0"/>
                    </a:cubicBezTo>
                    <a:cubicBezTo>
                      <a:pt x="2452" y="567"/>
                      <a:pt x="2572" y="1133"/>
                      <a:pt x="2691" y="1689"/>
                    </a:cubicBezTo>
                    <a:cubicBezTo>
                      <a:pt x="2931" y="2812"/>
                      <a:pt x="3176" y="3947"/>
                      <a:pt x="3672" y="4982"/>
                    </a:cubicBezTo>
                    <a:cubicBezTo>
                      <a:pt x="3800" y="5250"/>
                      <a:pt x="3947" y="5517"/>
                      <a:pt x="3989" y="5810"/>
                    </a:cubicBezTo>
                    <a:cubicBezTo>
                      <a:pt x="4069" y="6364"/>
                      <a:pt x="3498" y="7013"/>
                      <a:pt x="2985" y="6495"/>
                    </a:cubicBezTo>
                    <a:cubicBezTo>
                      <a:pt x="2828" y="6337"/>
                      <a:pt x="2812" y="6064"/>
                      <a:pt x="2742" y="5864"/>
                    </a:cubicBezTo>
                    <a:cubicBezTo>
                      <a:pt x="2622" y="5522"/>
                      <a:pt x="2454" y="5191"/>
                      <a:pt x="2299" y="4863"/>
                    </a:cubicBezTo>
                    <a:cubicBezTo>
                      <a:pt x="1649" y="3488"/>
                      <a:pt x="879" y="2170"/>
                      <a:pt x="0" y="928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70" name="Freeform 864">
                <a:extLst>
                  <a:ext uri="{FF2B5EF4-FFF2-40B4-BE49-F238E27FC236}">
                    <a16:creationId xmlns:a16="http://schemas.microsoft.com/office/drawing/2014/main" id="{B4FD32A4-DDE6-9DD8-A42A-6DCB74BD3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1332" y="4776210"/>
                <a:ext cx="76200" cy="531813"/>
              </a:xfrm>
              <a:custGeom>
                <a:avLst/>
                <a:gdLst>
                  <a:gd name="T0" fmla="*/ 15 w 370"/>
                  <a:gd name="T1" fmla="*/ 1714 h 2585"/>
                  <a:gd name="T2" fmla="*/ 172 w 370"/>
                  <a:gd name="T3" fmla="*/ 0 h 2585"/>
                  <a:gd name="T4" fmla="*/ 370 w 370"/>
                  <a:gd name="T5" fmla="*/ 2585 h 2585"/>
                  <a:gd name="T6" fmla="*/ 84 w 370"/>
                  <a:gd name="T7" fmla="*/ 2170 h 2585"/>
                  <a:gd name="T8" fmla="*/ 15 w 370"/>
                  <a:gd name="T9" fmla="*/ 1714 h 2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" h="2585">
                    <a:moveTo>
                      <a:pt x="15" y="1714"/>
                    </a:moveTo>
                    <a:cubicBezTo>
                      <a:pt x="0" y="1139"/>
                      <a:pt x="53" y="562"/>
                      <a:pt x="172" y="0"/>
                    </a:cubicBezTo>
                    <a:cubicBezTo>
                      <a:pt x="118" y="869"/>
                      <a:pt x="67" y="1768"/>
                      <a:pt x="370" y="2585"/>
                    </a:cubicBezTo>
                    <a:cubicBezTo>
                      <a:pt x="268" y="2459"/>
                      <a:pt x="157" y="2315"/>
                      <a:pt x="84" y="2170"/>
                    </a:cubicBezTo>
                    <a:cubicBezTo>
                      <a:pt x="15" y="2035"/>
                      <a:pt x="19" y="1862"/>
                      <a:pt x="15" y="1714"/>
                    </a:cubicBezTo>
                    <a:close/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71" name="Freeform 887">
                <a:extLst>
                  <a:ext uri="{FF2B5EF4-FFF2-40B4-BE49-F238E27FC236}">
                    <a16:creationId xmlns:a16="http://schemas.microsoft.com/office/drawing/2014/main" id="{98E1B65A-154A-56A9-09B1-F2A13D5EE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4994" y="4971473"/>
                <a:ext cx="65088" cy="50800"/>
              </a:xfrm>
              <a:custGeom>
                <a:avLst/>
                <a:gdLst>
                  <a:gd name="T0" fmla="*/ 91 w 320"/>
                  <a:gd name="T1" fmla="*/ 244 h 244"/>
                  <a:gd name="T2" fmla="*/ 21 w 320"/>
                  <a:gd name="T3" fmla="*/ 218 h 244"/>
                  <a:gd name="T4" fmla="*/ 7 w 320"/>
                  <a:gd name="T5" fmla="*/ 183 h 244"/>
                  <a:gd name="T6" fmla="*/ 67 w 320"/>
                  <a:gd name="T7" fmla="*/ 56 h 244"/>
                  <a:gd name="T8" fmla="*/ 117 w 320"/>
                  <a:gd name="T9" fmla="*/ 40 h 244"/>
                  <a:gd name="T10" fmla="*/ 234 w 320"/>
                  <a:gd name="T11" fmla="*/ 0 h 244"/>
                  <a:gd name="T12" fmla="*/ 236 w 320"/>
                  <a:gd name="T13" fmla="*/ 0 h 244"/>
                  <a:gd name="T14" fmla="*/ 317 w 320"/>
                  <a:gd name="T15" fmla="*/ 77 h 244"/>
                  <a:gd name="T16" fmla="*/ 262 w 320"/>
                  <a:gd name="T17" fmla="*/ 186 h 244"/>
                  <a:gd name="T18" fmla="*/ 139 w 320"/>
                  <a:gd name="T19" fmla="*/ 239 h 244"/>
                  <a:gd name="T20" fmla="*/ 91 w 320"/>
                  <a:gd name="T21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0" h="244">
                    <a:moveTo>
                      <a:pt x="91" y="244"/>
                    </a:moveTo>
                    <a:cubicBezTo>
                      <a:pt x="63" y="244"/>
                      <a:pt x="36" y="238"/>
                      <a:pt x="21" y="218"/>
                    </a:cubicBezTo>
                    <a:cubicBezTo>
                      <a:pt x="13" y="208"/>
                      <a:pt x="9" y="196"/>
                      <a:pt x="7" y="183"/>
                    </a:cubicBezTo>
                    <a:cubicBezTo>
                      <a:pt x="0" y="137"/>
                      <a:pt x="24" y="85"/>
                      <a:pt x="67" y="56"/>
                    </a:cubicBezTo>
                    <a:lnTo>
                      <a:pt x="117" y="40"/>
                    </a:lnTo>
                    <a:cubicBezTo>
                      <a:pt x="157" y="27"/>
                      <a:pt x="194" y="0"/>
                      <a:pt x="234" y="0"/>
                    </a:cubicBezTo>
                    <a:lnTo>
                      <a:pt x="236" y="0"/>
                    </a:lnTo>
                    <a:cubicBezTo>
                      <a:pt x="280" y="1"/>
                      <a:pt x="314" y="37"/>
                      <a:pt x="317" y="77"/>
                    </a:cubicBezTo>
                    <a:cubicBezTo>
                      <a:pt x="320" y="117"/>
                      <a:pt x="296" y="158"/>
                      <a:pt x="262" y="186"/>
                    </a:cubicBezTo>
                    <a:cubicBezTo>
                      <a:pt x="227" y="213"/>
                      <a:pt x="183" y="229"/>
                      <a:pt x="139" y="239"/>
                    </a:cubicBezTo>
                    <a:cubicBezTo>
                      <a:pt x="124" y="242"/>
                      <a:pt x="107" y="244"/>
                      <a:pt x="91" y="244"/>
                    </a:cubicBezTo>
                    <a:close/>
                  </a:path>
                </a:pathLst>
              </a:custGeom>
              <a:solidFill>
                <a:srgbClr val="E76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</p:grp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D1ECCB27-74F6-C87C-E5E3-DCC5AE57E00F}"/>
              </a:ext>
            </a:extLst>
          </p:cNvPr>
          <p:cNvGrpSpPr/>
          <p:nvPr/>
        </p:nvGrpSpPr>
        <p:grpSpPr>
          <a:xfrm>
            <a:off x="9314785" y="3592263"/>
            <a:ext cx="2526675" cy="2485680"/>
            <a:chOff x="1348581" y="4330224"/>
            <a:chExt cx="2228816" cy="2139950"/>
          </a:xfrm>
        </p:grpSpPr>
        <p:sp>
          <p:nvSpPr>
            <p:cNvPr id="217" name="Freeform 3704">
              <a:extLst>
                <a:ext uri="{FF2B5EF4-FFF2-40B4-BE49-F238E27FC236}">
                  <a16:creationId xmlns:a16="http://schemas.microsoft.com/office/drawing/2014/main" id="{F8C283FE-39BC-F4F9-E178-1119406D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468" y="4330224"/>
              <a:ext cx="17463" cy="536575"/>
            </a:xfrm>
            <a:custGeom>
              <a:avLst/>
              <a:gdLst>
                <a:gd name="T0" fmla="*/ 8 w 15"/>
                <a:gd name="T1" fmla="*/ 0 h 469"/>
                <a:gd name="T2" fmla="*/ 8 w 15"/>
                <a:gd name="T3" fmla="*/ 0 h 469"/>
                <a:gd name="T4" fmla="*/ 15 w 15"/>
                <a:gd name="T5" fmla="*/ 7 h 469"/>
                <a:gd name="T6" fmla="*/ 15 w 15"/>
                <a:gd name="T7" fmla="*/ 462 h 469"/>
                <a:gd name="T8" fmla="*/ 8 w 15"/>
                <a:gd name="T9" fmla="*/ 469 h 469"/>
                <a:gd name="T10" fmla="*/ 8 w 15"/>
                <a:gd name="T11" fmla="*/ 469 h 469"/>
                <a:gd name="T12" fmla="*/ 0 w 15"/>
                <a:gd name="T13" fmla="*/ 462 h 469"/>
                <a:gd name="T14" fmla="*/ 0 w 15"/>
                <a:gd name="T15" fmla="*/ 7 h 469"/>
                <a:gd name="T16" fmla="*/ 8 w 15"/>
                <a:gd name="T1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9">
                  <a:moveTo>
                    <a:pt x="8" y="0"/>
                  </a:moveTo>
                  <a:lnTo>
                    <a:pt x="8" y="0"/>
                  </a:lnTo>
                  <a:cubicBezTo>
                    <a:pt x="11" y="0"/>
                    <a:pt x="15" y="3"/>
                    <a:pt x="15" y="7"/>
                  </a:cubicBezTo>
                  <a:lnTo>
                    <a:pt x="15" y="462"/>
                  </a:lnTo>
                  <a:cubicBezTo>
                    <a:pt x="15" y="466"/>
                    <a:pt x="11" y="469"/>
                    <a:pt x="8" y="469"/>
                  </a:cubicBezTo>
                  <a:lnTo>
                    <a:pt x="8" y="469"/>
                  </a:lnTo>
                  <a:cubicBezTo>
                    <a:pt x="4" y="469"/>
                    <a:pt x="0" y="466"/>
                    <a:pt x="0" y="462"/>
                  </a:cubicBezTo>
                  <a:lnTo>
                    <a:pt x="0" y="7"/>
                  </a:ln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8" name="Freeform 3827">
              <a:extLst>
                <a:ext uri="{FF2B5EF4-FFF2-40B4-BE49-F238E27FC236}">
                  <a16:creationId xmlns:a16="http://schemas.microsoft.com/office/drawing/2014/main" id="{A5963122-A801-08DC-A71F-0945B5FC8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1309" y="5286934"/>
              <a:ext cx="1716088" cy="720725"/>
            </a:xfrm>
            <a:custGeom>
              <a:avLst/>
              <a:gdLst>
                <a:gd name="T0" fmla="*/ 1344 w 1502"/>
                <a:gd name="T1" fmla="*/ 60 h 632"/>
                <a:gd name="T2" fmla="*/ 1340 w 1502"/>
                <a:gd name="T3" fmla="*/ 302 h 632"/>
                <a:gd name="T4" fmla="*/ 1344 w 1502"/>
                <a:gd name="T5" fmla="*/ 203 h 632"/>
                <a:gd name="T6" fmla="*/ 1152 w 1502"/>
                <a:gd name="T7" fmla="*/ 448 h 632"/>
                <a:gd name="T8" fmla="*/ 1236 w 1502"/>
                <a:gd name="T9" fmla="*/ 551 h 632"/>
                <a:gd name="T10" fmla="*/ 1139 w 1502"/>
                <a:gd name="T11" fmla="*/ 494 h 632"/>
                <a:gd name="T12" fmla="*/ 1058 w 1502"/>
                <a:gd name="T13" fmla="*/ 448 h 632"/>
                <a:gd name="T14" fmla="*/ 1104 w 1502"/>
                <a:gd name="T15" fmla="*/ 448 h 632"/>
                <a:gd name="T16" fmla="*/ 969 w 1502"/>
                <a:gd name="T17" fmla="*/ 494 h 632"/>
                <a:gd name="T18" fmla="*/ 808 w 1502"/>
                <a:gd name="T19" fmla="*/ 448 h 632"/>
                <a:gd name="T20" fmla="*/ 933 w 1502"/>
                <a:gd name="T21" fmla="*/ 448 h 632"/>
                <a:gd name="T22" fmla="*/ 922 w 1502"/>
                <a:gd name="T23" fmla="*/ 494 h 632"/>
                <a:gd name="T24" fmla="*/ 649 w 1502"/>
                <a:gd name="T25" fmla="*/ 203 h 632"/>
                <a:gd name="T26" fmla="*/ 762 w 1502"/>
                <a:gd name="T27" fmla="*/ 448 h 632"/>
                <a:gd name="T28" fmla="*/ 762 w 1502"/>
                <a:gd name="T29" fmla="*/ 448 h 632"/>
                <a:gd name="T30" fmla="*/ 755 w 1502"/>
                <a:gd name="T31" fmla="*/ 494 h 632"/>
                <a:gd name="T32" fmla="*/ 449 w 1502"/>
                <a:gd name="T33" fmla="*/ 51 h 632"/>
                <a:gd name="T34" fmla="*/ 598 w 1502"/>
                <a:gd name="T35" fmla="*/ 302 h 632"/>
                <a:gd name="T36" fmla="*/ 598 w 1502"/>
                <a:gd name="T37" fmla="*/ 302 h 632"/>
                <a:gd name="T38" fmla="*/ 595 w 1502"/>
                <a:gd name="T39" fmla="*/ 349 h 632"/>
                <a:gd name="T40" fmla="*/ 468 w 1502"/>
                <a:gd name="T41" fmla="*/ 494 h 632"/>
                <a:gd name="T42" fmla="*/ 314 w 1502"/>
                <a:gd name="T43" fmla="*/ 585 h 632"/>
                <a:gd name="T44" fmla="*/ 325 w 1502"/>
                <a:gd name="T45" fmla="*/ 585 h 632"/>
                <a:gd name="T46" fmla="*/ 296 w 1502"/>
                <a:gd name="T47" fmla="*/ 448 h 632"/>
                <a:gd name="T48" fmla="*/ 414 w 1502"/>
                <a:gd name="T49" fmla="*/ 302 h 632"/>
                <a:gd name="T50" fmla="*/ 131 w 1502"/>
                <a:gd name="T51" fmla="*/ 512 h 632"/>
                <a:gd name="T52" fmla="*/ 144 w 1502"/>
                <a:gd name="T53" fmla="*/ 585 h 632"/>
                <a:gd name="T54" fmla="*/ 249 w 1502"/>
                <a:gd name="T55" fmla="*/ 448 h 632"/>
                <a:gd name="T56" fmla="*/ 79 w 1502"/>
                <a:gd name="T57" fmla="*/ 203 h 632"/>
                <a:gd name="T58" fmla="*/ 96 w 1502"/>
                <a:gd name="T59" fmla="*/ 302 h 632"/>
                <a:gd name="T60" fmla="*/ 210 w 1502"/>
                <a:gd name="T61" fmla="*/ 157 h 632"/>
                <a:gd name="T62" fmla="*/ 325 w 1502"/>
                <a:gd name="T63" fmla="*/ 49 h 632"/>
                <a:gd name="T64" fmla="*/ 242 w 1502"/>
                <a:gd name="T65" fmla="*/ 49 h 632"/>
                <a:gd name="T66" fmla="*/ 817 w 1502"/>
                <a:gd name="T67" fmla="*/ 55 h 632"/>
                <a:gd name="T68" fmla="*/ 656 w 1502"/>
                <a:gd name="T69" fmla="*/ 53 h 632"/>
                <a:gd name="T70" fmla="*/ 829 w 1502"/>
                <a:gd name="T71" fmla="*/ 302 h 632"/>
                <a:gd name="T72" fmla="*/ 936 w 1502"/>
                <a:gd name="T73" fmla="*/ 56 h 632"/>
                <a:gd name="T74" fmla="*/ 855 w 1502"/>
                <a:gd name="T75" fmla="*/ 157 h 632"/>
                <a:gd name="T76" fmla="*/ 1184 w 1502"/>
                <a:gd name="T77" fmla="*/ 203 h 632"/>
                <a:gd name="T78" fmla="*/ 1058 w 1502"/>
                <a:gd name="T79" fmla="*/ 203 h 632"/>
                <a:gd name="T80" fmla="*/ 1231 w 1502"/>
                <a:gd name="T81" fmla="*/ 59 h 632"/>
                <a:gd name="T82" fmla="*/ 1048 w 1502"/>
                <a:gd name="T83" fmla="*/ 157 h 632"/>
                <a:gd name="T84" fmla="*/ 1236 w 1502"/>
                <a:gd name="T85" fmla="*/ 13 h 632"/>
                <a:gd name="T86" fmla="*/ 855 w 1502"/>
                <a:gd name="T87" fmla="*/ 9 h 632"/>
                <a:gd name="T88" fmla="*/ 131 w 1502"/>
                <a:gd name="T89" fmla="*/ 1 h 632"/>
                <a:gd name="T90" fmla="*/ 124 w 1502"/>
                <a:gd name="T91" fmla="*/ 632 h 632"/>
                <a:gd name="T92" fmla="*/ 734 w 1502"/>
                <a:gd name="T93" fmla="*/ 632 h 632"/>
                <a:gd name="T94" fmla="*/ 1139 w 1502"/>
                <a:gd name="T95" fmla="*/ 632 h 632"/>
                <a:gd name="T96" fmla="*/ 1259 w 1502"/>
                <a:gd name="T97" fmla="*/ 617 h 632"/>
                <a:gd name="T98" fmla="*/ 1475 w 1502"/>
                <a:gd name="T99" fmla="*/ 16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2" h="632">
                  <a:moveTo>
                    <a:pt x="1400" y="157"/>
                  </a:moveTo>
                  <a:lnTo>
                    <a:pt x="1247" y="157"/>
                  </a:lnTo>
                  <a:lnTo>
                    <a:pt x="1279" y="60"/>
                  </a:lnTo>
                  <a:lnTo>
                    <a:pt x="1344" y="60"/>
                  </a:lnTo>
                  <a:lnTo>
                    <a:pt x="1440" y="61"/>
                  </a:lnTo>
                  <a:lnTo>
                    <a:pt x="1400" y="157"/>
                  </a:lnTo>
                  <a:close/>
                  <a:moveTo>
                    <a:pt x="1344" y="293"/>
                  </a:moveTo>
                  <a:lnTo>
                    <a:pt x="1340" y="302"/>
                  </a:lnTo>
                  <a:lnTo>
                    <a:pt x="1200" y="302"/>
                  </a:lnTo>
                  <a:lnTo>
                    <a:pt x="1232" y="203"/>
                  </a:lnTo>
                  <a:lnTo>
                    <a:pt x="1236" y="203"/>
                  </a:lnTo>
                  <a:lnTo>
                    <a:pt x="1344" y="203"/>
                  </a:lnTo>
                  <a:lnTo>
                    <a:pt x="1381" y="203"/>
                  </a:lnTo>
                  <a:lnTo>
                    <a:pt x="1344" y="293"/>
                  </a:lnTo>
                  <a:close/>
                  <a:moveTo>
                    <a:pt x="1279" y="448"/>
                  </a:moveTo>
                  <a:lnTo>
                    <a:pt x="1152" y="448"/>
                  </a:lnTo>
                  <a:lnTo>
                    <a:pt x="1185" y="349"/>
                  </a:lnTo>
                  <a:lnTo>
                    <a:pt x="1321" y="349"/>
                  </a:lnTo>
                  <a:lnTo>
                    <a:pt x="1279" y="448"/>
                  </a:lnTo>
                  <a:close/>
                  <a:moveTo>
                    <a:pt x="1236" y="551"/>
                  </a:moveTo>
                  <a:lnTo>
                    <a:pt x="1222" y="585"/>
                  </a:lnTo>
                  <a:lnTo>
                    <a:pt x="1107" y="585"/>
                  </a:lnTo>
                  <a:lnTo>
                    <a:pt x="1137" y="494"/>
                  </a:lnTo>
                  <a:lnTo>
                    <a:pt x="1139" y="494"/>
                  </a:lnTo>
                  <a:lnTo>
                    <a:pt x="1236" y="494"/>
                  </a:lnTo>
                  <a:lnTo>
                    <a:pt x="1260" y="494"/>
                  </a:lnTo>
                  <a:lnTo>
                    <a:pt x="1236" y="551"/>
                  </a:lnTo>
                  <a:close/>
                  <a:moveTo>
                    <a:pt x="1058" y="448"/>
                  </a:moveTo>
                  <a:lnTo>
                    <a:pt x="980" y="448"/>
                  </a:lnTo>
                  <a:lnTo>
                    <a:pt x="1003" y="349"/>
                  </a:lnTo>
                  <a:lnTo>
                    <a:pt x="1136" y="349"/>
                  </a:lnTo>
                  <a:lnTo>
                    <a:pt x="1104" y="448"/>
                  </a:lnTo>
                  <a:lnTo>
                    <a:pt x="1058" y="448"/>
                  </a:lnTo>
                  <a:close/>
                  <a:moveTo>
                    <a:pt x="1059" y="585"/>
                  </a:moveTo>
                  <a:lnTo>
                    <a:pt x="948" y="585"/>
                  </a:lnTo>
                  <a:lnTo>
                    <a:pt x="969" y="494"/>
                  </a:lnTo>
                  <a:lnTo>
                    <a:pt x="1089" y="494"/>
                  </a:lnTo>
                  <a:lnTo>
                    <a:pt x="1059" y="585"/>
                  </a:lnTo>
                  <a:close/>
                  <a:moveTo>
                    <a:pt x="933" y="448"/>
                  </a:moveTo>
                  <a:lnTo>
                    <a:pt x="808" y="448"/>
                  </a:lnTo>
                  <a:lnTo>
                    <a:pt x="822" y="349"/>
                  </a:lnTo>
                  <a:lnTo>
                    <a:pt x="956" y="349"/>
                  </a:lnTo>
                  <a:lnTo>
                    <a:pt x="936" y="431"/>
                  </a:lnTo>
                  <a:lnTo>
                    <a:pt x="933" y="448"/>
                  </a:lnTo>
                  <a:close/>
                  <a:moveTo>
                    <a:pt x="900" y="585"/>
                  </a:moveTo>
                  <a:lnTo>
                    <a:pt x="789" y="585"/>
                  </a:lnTo>
                  <a:lnTo>
                    <a:pt x="802" y="494"/>
                  </a:lnTo>
                  <a:lnTo>
                    <a:pt x="922" y="494"/>
                  </a:lnTo>
                  <a:lnTo>
                    <a:pt x="900" y="585"/>
                  </a:lnTo>
                  <a:close/>
                  <a:moveTo>
                    <a:pt x="734" y="302"/>
                  </a:moveTo>
                  <a:lnTo>
                    <a:pt x="644" y="302"/>
                  </a:lnTo>
                  <a:lnTo>
                    <a:pt x="649" y="203"/>
                  </a:lnTo>
                  <a:lnTo>
                    <a:pt x="796" y="203"/>
                  </a:lnTo>
                  <a:lnTo>
                    <a:pt x="782" y="302"/>
                  </a:lnTo>
                  <a:lnTo>
                    <a:pt x="734" y="302"/>
                  </a:lnTo>
                  <a:close/>
                  <a:moveTo>
                    <a:pt x="762" y="448"/>
                  </a:moveTo>
                  <a:lnTo>
                    <a:pt x="637" y="448"/>
                  </a:lnTo>
                  <a:lnTo>
                    <a:pt x="642" y="349"/>
                  </a:lnTo>
                  <a:lnTo>
                    <a:pt x="775" y="349"/>
                  </a:lnTo>
                  <a:lnTo>
                    <a:pt x="762" y="448"/>
                  </a:lnTo>
                  <a:close/>
                  <a:moveTo>
                    <a:pt x="742" y="585"/>
                  </a:moveTo>
                  <a:lnTo>
                    <a:pt x="630" y="585"/>
                  </a:lnTo>
                  <a:lnTo>
                    <a:pt x="635" y="494"/>
                  </a:lnTo>
                  <a:lnTo>
                    <a:pt x="755" y="494"/>
                  </a:lnTo>
                  <a:lnTo>
                    <a:pt x="742" y="585"/>
                  </a:lnTo>
                  <a:close/>
                  <a:moveTo>
                    <a:pt x="605" y="157"/>
                  </a:moveTo>
                  <a:lnTo>
                    <a:pt x="454" y="157"/>
                  </a:lnTo>
                  <a:lnTo>
                    <a:pt x="449" y="51"/>
                  </a:lnTo>
                  <a:lnTo>
                    <a:pt x="529" y="52"/>
                  </a:lnTo>
                  <a:lnTo>
                    <a:pt x="610" y="53"/>
                  </a:lnTo>
                  <a:lnTo>
                    <a:pt x="605" y="157"/>
                  </a:lnTo>
                  <a:close/>
                  <a:moveTo>
                    <a:pt x="598" y="302"/>
                  </a:moveTo>
                  <a:lnTo>
                    <a:pt x="460" y="302"/>
                  </a:lnTo>
                  <a:lnTo>
                    <a:pt x="456" y="203"/>
                  </a:lnTo>
                  <a:lnTo>
                    <a:pt x="603" y="203"/>
                  </a:lnTo>
                  <a:lnTo>
                    <a:pt x="598" y="302"/>
                  </a:lnTo>
                  <a:close/>
                  <a:moveTo>
                    <a:pt x="591" y="448"/>
                  </a:moveTo>
                  <a:lnTo>
                    <a:pt x="466" y="448"/>
                  </a:lnTo>
                  <a:lnTo>
                    <a:pt x="462" y="349"/>
                  </a:lnTo>
                  <a:lnTo>
                    <a:pt x="595" y="349"/>
                  </a:lnTo>
                  <a:lnTo>
                    <a:pt x="591" y="448"/>
                  </a:lnTo>
                  <a:close/>
                  <a:moveTo>
                    <a:pt x="584" y="585"/>
                  </a:moveTo>
                  <a:lnTo>
                    <a:pt x="472" y="585"/>
                  </a:lnTo>
                  <a:lnTo>
                    <a:pt x="468" y="494"/>
                  </a:lnTo>
                  <a:lnTo>
                    <a:pt x="588" y="494"/>
                  </a:lnTo>
                  <a:lnTo>
                    <a:pt x="584" y="585"/>
                  </a:lnTo>
                  <a:close/>
                  <a:moveTo>
                    <a:pt x="325" y="585"/>
                  </a:moveTo>
                  <a:lnTo>
                    <a:pt x="314" y="585"/>
                  </a:lnTo>
                  <a:lnTo>
                    <a:pt x="302" y="494"/>
                  </a:lnTo>
                  <a:lnTo>
                    <a:pt x="422" y="494"/>
                  </a:lnTo>
                  <a:lnTo>
                    <a:pt x="426" y="585"/>
                  </a:lnTo>
                  <a:lnTo>
                    <a:pt x="325" y="585"/>
                  </a:lnTo>
                  <a:close/>
                  <a:moveTo>
                    <a:pt x="283" y="349"/>
                  </a:moveTo>
                  <a:lnTo>
                    <a:pt x="416" y="349"/>
                  </a:lnTo>
                  <a:lnTo>
                    <a:pt x="420" y="448"/>
                  </a:lnTo>
                  <a:lnTo>
                    <a:pt x="296" y="448"/>
                  </a:lnTo>
                  <a:lnTo>
                    <a:pt x="283" y="349"/>
                  </a:lnTo>
                  <a:close/>
                  <a:moveTo>
                    <a:pt x="263" y="203"/>
                  </a:moveTo>
                  <a:lnTo>
                    <a:pt x="409" y="203"/>
                  </a:lnTo>
                  <a:lnTo>
                    <a:pt x="414" y="302"/>
                  </a:lnTo>
                  <a:lnTo>
                    <a:pt x="276" y="302"/>
                  </a:lnTo>
                  <a:lnTo>
                    <a:pt x="263" y="203"/>
                  </a:lnTo>
                  <a:close/>
                  <a:moveTo>
                    <a:pt x="144" y="585"/>
                  </a:moveTo>
                  <a:lnTo>
                    <a:pt x="131" y="512"/>
                  </a:lnTo>
                  <a:lnTo>
                    <a:pt x="128" y="494"/>
                  </a:lnTo>
                  <a:lnTo>
                    <a:pt x="256" y="494"/>
                  </a:lnTo>
                  <a:lnTo>
                    <a:pt x="268" y="585"/>
                  </a:lnTo>
                  <a:lnTo>
                    <a:pt x="144" y="585"/>
                  </a:lnTo>
                  <a:close/>
                  <a:moveTo>
                    <a:pt x="120" y="448"/>
                  </a:moveTo>
                  <a:lnTo>
                    <a:pt x="104" y="349"/>
                  </a:lnTo>
                  <a:lnTo>
                    <a:pt x="236" y="349"/>
                  </a:lnTo>
                  <a:lnTo>
                    <a:pt x="249" y="448"/>
                  </a:lnTo>
                  <a:lnTo>
                    <a:pt x="131" y="448"/>
                  </a:lnTo>
                  <a:lnTo>
                    <a:pt x="120" y="448"/>
                  </a:lnTo>
                  <a:close/>
                  <a:moveTo>
                    <a:pt x="96" y="302"/>
                  </a:moveTo>
                  <a:lnTo>
                    <a:pt x="79" y="203"/>
                  </a:lnTo>
                  <a:lnTo>
                    <a:pt x="217" y="203"/>
                  </a:lnTo>
                  <a:lnTo>
                    <a:pt x="230" y="302"/>
                  </a:lnTo>
                  <a:lnTo>
                    <a:pt x="131" y="302"/>
                  </a:lnTo>
                  <a:lnTo>
                    <a:pt x="96" y="302"/>
                  </a:lnTo>
                  <a:close/>
                  <a:moveTo>
                    <a:pt x="52" y="47"/>
                  </a:moveTo>
                  <a:lnTo>
                    <a:pt x="131" y="47"/>
                  </a:lnTo>
                  <a:lnTo>
                    <a:pt x="196" y="48"/>
                  </a:lnTo>
                  <a:lnTo>
                    <a:pt x="210" y="157"/>
                  </a:lnTo>
                  <a:lnTo>
                    <a:pt x="131" y="157"/>
                  </a:lnTo>
                  <a:lnTo>
                    <a:pt x="71" y="157"/>
                  </a:lnTo>
                  <a:lnTo>
                    <a:pt x="52" y="47"/>
                  </a:lnTo>
                  <a:close/>
                  <a:moveTo>
                    <a:pt x="325" y="49"/>
                  </a:moveTo>
                  <a:lnTo>
                    <a:pt x="403" y="50"/>
                  </a:lnTo>
                  <a:lnTo>
                    <a:pt x="407" y="157"/>
                  </a:lnTo>
                  <a:lnTo>
                    <a:pt x="257" y="157"/>
                  </a:lnTo>
                  <a:lnTo>
                    <a:pt x="242" y="49"/>
                  </a:lnTo>
                  <a:lnTo>
                    <a:pt x="325" y="49"/>
                  </a:lnTo>
                  <a:close/>
                  <a:moveTo>
                    <a:pt x="656" y="53"/>
                  </a:moveTo>
                  <a:lnTo>
                    <a:pt x="734" y="54"/>
                  </a:lnTo>
                  <a:lnTo>
                    <a:pt x="817" y="55"/>
                  </a:lnTo>
                  <a:lnTo>
                    <a:pt x="802" y="157"/>
                  </a:lnTo>
                  <a:lnTo>
                    <a:pt x="734" y="157"/>
                  </a:lnTo>
                  <a:lnTo>
                    <a:pt x="651" y="157"/>
                  </a:lnTo>
                  <a:lnTo>
                    <a:pt x="656" y="53"/>
                  </a:lnTo>
                  <a:close/>
                  <a:moveTo>
                    <a:pt x="843" y="203"/>
                  </a:moveTo>
                  <a:lnTo>
                    <a:pt x="990" y="203"/>
                  </a:lnTo>
                  <a:lnTo>
                    <a:pt x="966" y="302"/>
                  </a:lnTo>
                  <a:lnTo>
                    <a:pt x="829" y="302"/>
                  </a:lnTo>
                  <a:lnTo>
                    <a:pt x="843" y="203"/>
                  </a:lnTo>
                  <a:close/>
                  <a:moveTo>
                    <a:pt x="855" y="113"/>
                  </a:moveTo>
                  <a:lnTo>
                    <a:pt x="863" y="55"/>
                  </a:lnTo>
                  <a:lnTo>
                    <a:pt x="936" y="56"/>
                  </a:lnTo>
                  <a:lnTo>
                    <a:pt x="1024" y="57"/>
                  </a:lnTo>
                  <a:lnTo>
                    <a:pt x="1000" y="157"/>
                  </a:lnTo>
                  <a:lnTo>
                    <a:pt x="936" y="157"/>
                  </a:lnTo>
                  <a:lnTo>
                    <a:pt x="855" y="157"/>
                  </a:lnTo>
                  <a:lnTo>
                    <a:pt x="849" y="157"/>
                  </a:lnTo>
                  <a:lnTo>
                    <a:pt x="855" y="113"/>
                  </a:lnTo>
                  <a:close/>
                  <a:moveTo>
                    <a:pt x="1058" y="203"/>
                  </a:moveTo>
                  <a:lnTo>
                    <a:pt x="1184" y="203"/>
                  </a:lnTo>
                  <a:lnTo>
                    <a:pt x="1151" y="302"/>
                  </a:lnTo>
                  <a:lnTo>
                    <a:pt x="1014" y="302"/>
                  </a:lnTo>
                  <a:lnTo>
                    <a:pt x="1037" y="203"/>
                  </a:lnTo>
                  <a:lnTo>
                    <a:pt x="1058" y="203"/>
                  </a:lnTo>
                  <a:close/>
                  <a:moveTo>
                    <a:pt x="1058" y="113"/>
                  </a:moveTo>
                  <a:lnTo>
                    <a:pt x="1071" y="57"/>
                  </a:lnTo>
                  <a:lnTo>
                    <a:pt x="1139" y="58"/>
                  </a:lnTo>
                  <a:lnTo>
                    <a:pt x="1231" y="59"/>
                  </a:lnTo>
                  <a:lnTo>
                    <a:pt x="1199" y="157"/>
                  </a:lnTo>
                  <a:lnTo>
                    <a:pt x="1139" y="157"/>
                  </a:lnTo>
                  <a:lnTo>
                    <a:pt x="1058" y="157"/>
                  </a:lnTo>
                  <a:lnTo>
                    <a:pt x="1048" y="157"/>
                  </a:lnTo>
                  <a:lnTo>
                    <a:pt x="1058" y="113"/>
                  </a:lnTo>
                  <a:close/>
                  <a:moveTo>
                    <a:pt x="1475" y="16"/>
                  </a:moveTo>
                  <a:lnTo>
                    <a:pt x="1344" y="14"/>
                  </a:lnTo>
                  <a:lnTo>
                    <a:pt x="1236" y="13"/>
                  </a:lnTo>
                  <a:lnTo>
                    <a:pt x="1139" y="12"/>
                  </a:lnTo>
                  <a:lnTo>
                    <a:pt x="1058" y="11"/>
                  </a:lnTo>
                  <a:lnTo>
                    <a:pt x="936" y="10"/>
                  </a:lnTo>
                  <a:lnTo>
                    <a:pt x="855" y="9"/>
                  </a:lnTo>
                  <a:lnTo>
                    <a:pt x="734" y="8"/>
                  </a:lnTo>
                  <a:lnTo>
                    <a:pt x="529" y="6"/>
                  </a:lnTo>
                  <a:lnTo>
                    <a:pt x="325" y="3"/>
                  </a:lnTo>
                  <a:lnTo>
                    <a:pt x="131" y="1"/>
                  </a:lnTo>
                  <a:lnTo>
                    <a:pt x="27" y="0"/>
                  </a:lnTo>
                  <a:cubicBezTo>
                    <a:pt x="11" y="0"/>
                    <a:pt x="0" y="13"/>
                    <a:pt x="2" y="27"/>
                  </a:cubicBezTo>
                  <a:lnTo>
                    <a:pt x="101" y="611"/>
                  </a:lnTo>
                  <a:cubicBezTo>
                    <a:pt x="103" y="623"/>
                    <a:pt x="112" y="632"/>
                    <a:pt x="124" y="632"/>
                  </a:cubicBezTo>
                  <a:lnTo>
                    <a:pt x="131" y="632"/>
                  </a:lnTo>
                  <a:lnTo>
                    <a:pt x="325" y="632"/>
                  </a:lnTo>
                  <a:lnTo>
                    <a:pt x="529" y="632"/>
                  </a:lnTo>
                  <a:lnTo>
                    <a:pt x="734" y="632"/>
                  </a:lnTo>
                  <a:lnTo>
                    <a:pt x="855" y="632"/>
                  </a:lnTo>
                  <a:lnTo>
                    <a:pt x="936" y="632"/>
                  </a:lnTo>
                  <a:lnTo>
                    <a:pt x="1058" y="632"/>
                  </a:lnTo>
                  <a:lnTo>
                    <a:pt x="1139" y="632"/>
                  </a:lnTo>
                  <a:lnTo>
                    <a:pt x="1236" y="632"/>
                  </a:lnTo>
                  <a:lnTo>
                    <a:pt x="1237" y="632"/>
                  </a:lnTo>
                  <a:lnTo>
                    <a:pt x="1237" y="632"/>
                  </a:lnTo>
                  <a:cubicBezTo>
                    <a:pt x="1247" y="632"/>
                    <a:pt x="1255" y="626"/>
                    <a:pt x="1259" y="617"/>
                  </a:cubicBezTo>
                  <a:lnTo>
                    <a:pt x="1344" y="413"/>
                  </a:lnTo>
                  <a:lnTo>
                    <a:pt x="1496" y="47"/>
                  </a:lnTo>
                  <a:lnTo>
                    <a:pt x="1496" y="47"/>
                  </a:lnTo>
                  <a:cubicBezTo>
                    <a:pt x="1502" y="33"/>
                    <a:pt x="1491" y="16"/>
                    <a:pt x="1475" y="16"/>
                  </a:cubicBezTo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9" name="Freeform 3829">
              <a:extLst>
                <a:ext uri="{FF2B5EF4-FFF2-40B4-BE49-F238E27FC236}">
                  <a16:creationId xmlns:a16="http://schemas.microsoft.com/office/drawing/2014/main" id="{68D885AE-3C8A-C8C6-305A-8505A5F08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018" y="4806474"/>
              <a:ext cx="1581150" cy="1463675"/>
            </a:xfrm>
            <a:custGeom>
              <a:avLst/>
              <a:gdLst>
                <a:gd name="T0" fmla="*/ 29 w 1384"/>
                <a:gd name="T1" fmla="*/ 54 h 1281"/>
                <a:gd name="T2" fmla="*/ 45 w 1384"/>
                <a:gd name="T3" fmla="*/ 10 h 1281"/>
                <a:gd name="T4" fmla="*/ 324 w 1384"/>
                <a:gd name="T5" fmla="*/ 109 h 1281"/>
                <a:gd name="T6" fmla="*/ 339 w 1384"/>
                <a:gd name="T7" fmla="*/ 127 h 1281"/>
                <a:gd name="T8" fmla="*/ 532 w 1384"/>
                <a:gd name="T9" fmla="*/ 1235 h 1281"/>
                <a:gd name="T10" fmla="*/ 1353 w 1384"/>
                <a:gd name="T11" fmla="*/ 1235 h 1281"/>
                <a:gd name="T12" fmla="*/ 1353 w 1384"/>
                <a:gd name="T13" fmla="*/ 1281 h 1281"/>
                <a:gd name="T14" fmla="*/ 512 w 1384"/>
                <a:gd name="T15" fmla="*/ 1281 h 1281"/>
                <a:gd name="T16" fmla="*/ 512 w 1384"/>
                <a:gd name="T17" fmla="*/ 1281 h 1281"/>
                <a:gd name="T18" fmla="*/ 462 w 1384"/>
                <a:gd name="T19" fmla="*/ 1262 h 1281"/>
                <a:gd name="T20" fmla="*/ 285 w 1384"/>
                <a:gd name="T21" fmla="*/ 158 h 1281"/>
                <a:gd name="T22" fmla="*/ 29 w 1384"/>
                <a:gd name="T23" fmla="*/ 54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4" h="1281">
                  <a:moveTo>
                    <a:pt x="29" y="54"/>
                  </a:moveTo>
                  <a:cubicBezTo>
                    <a:pt x="0" y="44"/>
                    <a:pt x="16" y="0"/>
                    <a:pt x="45" y="10"/>
                  </a:cubicBezTo>
                  <a:lnTo>
                    <a:pt x="324" y="109"/>
                  </a:lnTo>
                  <a:cubicBezTo>
                    <a:pt x="332" y="112"/>
                    <a:pt x="337" y="119"/>
                    <a:pt x="339" y="127"/>
                  </a:cubicBezTo>
                  <a:lnTo>
                    <a:pt x="532" y="1235"/>
                  </a:lnTo>
                  <a:lnTo>
                    <a:pt x="1353" y="1235"/>
                  </a:lnTo>
                  <a:cubicBezTo>
                    <a:pt x="1384" y="1235"/>
                    <a:pt x="1384" y="1281"/>
                    <a:pt x="1353" y="1281"/>
                  </a:cubicBezTo>
                  <a:lnTo>
                    <a:pt x="512" y="1281"/>
                  </a:lnTo>
                  <a:lnTo>
                    <a:pt x="512" y="1281"/>
                  </a:lnTo>
                  <a:cubicBezTo>
                    <a:pt x="501" y="1281"/>
                    <a:pt x="464" y="1273"/>
                    <a:pt x="462" y="1262"/>
                  </a:cubicBezTo>
                  <a:lnTo>
                    <a:pt x="285" y="158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0" name="Freeform 3830">
              <a:extLst>
                <a:ext uri="{FF2B5EF4-FFF2-40B4-BE49-F238E27FC236}">
                  <a16:creationId xmlns:a16="http://schemas.microsoft.com/office/drawing/2014/main" id="{D4C6F01E-EA7C-1950-0687-1BBC8091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418" y="4822349"/>
              <a:ext cx="1530350" cy="1427163"/>
            </a:xfrm>
            <a:custGeom>
              <a:avLst/>
              <a:gdLst>
                <a:gd name="T0" fmla="*/ 490 w 1340"/>
                <a:gd name="T1" fmla="*/ 1250 h 1250"/>
                <a:gd name="T2" fmla="*/ 1327 w 1340"/>
                <a:gd name="T3" fmla="*/ 1249 h 1250"/>
                <a:gd name="T4" fmla="*/ 1327 w 1340"/>
                <a:gd name="T5" fmla="*/ 1229 h 1250"/>
                <a:gd name="T6" fmla="*/ 494 w 1340"/>
                <a:gd name="T7" fmla="*/ 1229 h 1250"/>
                <a:gd name="T8" fmla="*/ 299 w 1340"/>
                <a:gd name="T9" fmla="*/ 110 h 1250"/>
                <a:gd name="T10" fmla="*/ 293 w 1340"/>
                <a:gd name="T11" fmla="*/ 102 h 1250"/>
                <a:gd name="T12" fmla="*/ 14 w 1340"/>
                <a:gd name="T13" fmla="*/ 4 h 1250"/>
                <a:gd name="T14" fmla="*/ 12 w 1340"/>
                <a:gd name="T15" fmla="*/ 16 h 1250"/>
                <a:gd name="T16" fmla="*/ 282 w 1340"/>
                <a:gd name="T17" fmla="*/ 118 h 1250"/>
                <a:gd name="T18" fmla="*/ 467 w 1340"/>
                <a:gd name="T19" fmla="*/ 1242 h 1250"/>
                <a:gd name="T20" fmla="*/ 477 w 1340"/>
                <a:gd name="T21" fmla="*/ 1250 h 1250"/>
                <a:gd name="T22" fmla="*/ 490 w 1340"/>
                <a:gd name="T23" fmla="*/ 1250 h 1250"/>
                <a:gd name="T24" fmla="*/ 490 w 1340"/>
                <a:gd name="T25" fmla="*/ 125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0" h="1250">
                  <a:moveTo>
                    <a:pt x="490" y="1250"/>
                  </a:moveTo>
                  <a:lnTo>
                    <a:pt x="1327" y="1249"/>
                  </a:lnTo>
                  <a:cubicBezTo>
                    <a:pt x="1340" y="1249"/>
                    <a:pt x="1340" y="1229"/>
                    <a:pt x="1327" y="1229"/>
                  </a:cubicBezTo>
                  <a:lnTo>
                    <a:pt x="494" y="1229"/>
                  </a:lnTo>
                  <a:lnTo>
                    <a:pt x="299" y="110"/>
                  </a:lnTo>
                  <a:cubicBezTo>
                    <a:pt x="298" y="107"/>
                    <a:pt x="296" y="104"/>
                    <a:pt x="293" y="102"/>
                  </a:cubicBezTo>
                  <a:lnTo>
                    <a:pt x="14" y="4"/>
                  </a:lnTo>
                  <a:cubicBezTo>
                    <a:pt x="1" y="0"/>
                    <a:pt x="0" y="12"/>
                    <a:pt x="12" y="16"/>
                  </a:cubicBezTo>
                  <a:lnTo>
                    <a:pt x="282" y="118"/>
                  </a:lnTo>
                  <a:lnTo>
                    <a:pt x="467" y="1242"/>
                  </a:lnTo>
                  <a:cubicBezTo>
                    <a:pt x="468" y="1247"/>
                    <a:pt x="472" y="1250"/>
                    <a:pt x="477" y="1250"/>
                  </a:cubicBezTo>
                  <a:lnTo>
                    <a:pt x="490" y="1250"/>
                  </a:lnTo>
                  <a:lnTo>
                    <a:pt x="490" y="1250"/>
                  </a:ln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1" name="Oval 3831">
              <a:extLst>
                <a:ext uri="{FF2B5EF4-FFF2-40B4-BE49-F238E27FC236}">
                  <a16:creationId xmlns:a16="http://schemas.microsoft.com/office/drawing/2014/main" id="{273C91BB-158A-5CF2-355A-F029A0B41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3568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2" name="Oval 3832">
              <a:extLst>
                <a:ext uri="{FF2B5EF4-FFF2-40B4-BE49-F238E27FC236}">
                  <a16:creationId xmlns:a16="http://schemas.microsoft.com/office/drawing/2014/main" id="{19A1A722-EAB4-42EE-664F-E090631B3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56" y="6265387"/>
              <a:ext cx="141288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3" name="Oval 3833">
              <a:extLst>
                <a:ext uri="{FF2B5EF4-FFF2-40B4-BE49-F238E27FC236}">
                  <a16:creationId xmlns:a16="http://schemas.microsoft.com/office/drawing/2014/main" id="{1DF0BB5B-3AE9-44FB-5FDF-D5CBAE551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931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4" name="Oval 3834">
              <a:extLst>
                <a:ext uri="{FF2B5EF4-FFF2-40B4-BE49-F238E27FC236}">
                  <a16:creationId xmlns:a16="http://schemas.microsoft.com/office/drawing/2014/main" id="{880ABD52-A3EB-09C8-3856-122AB4723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056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5" name="Oval 3835">
              <a:extLst>
                <a:ext uri="{FF2B5EF4-FFF2-40B4-BE49-F238E27FC236}">
                  <a16:creationId xmlns:a16="http://schemas.microsoft.com/office/drawing/2014/main" id="{D6C894A3-D924-1B68-DCDE-0F6C701A4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143" y="6265387"/>
              <a:ext cx="142875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6" name="Oval 3836">
              <a:extLst>
                <a:ext uri="{FF2B5EF4-FFF2-40B4-BE49-F238E27FC236}">
                  <a16:creationId xmlns:a16="http://schemas.microsoft.com/office/drawing/2014/main" id="{8E854526-7A9C-0D67-E793-AB3EC2700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418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7" name="Oval 3837">
              <a:extLst>
                <a:ext uri="{FF2B5EF4-FFF2-40B4-BE49-F238E27FC236}">
                  <a16:creationId xmlns:a16="http://schemas.microsoft.com/office/drawing/2014/main" id="{5E4BE294-977B-79DE-B49C-8655A9E5F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581" y="4752499"/>
              <a:ext cx="166688" cy="165100"/>
            </a:xfrm>
            <a:prstGeom prst="ellipse">
              <a:avLst/>
            </a:prstGeom>
            <a:solidFill>
              <a:srgbClr val="00A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8" name="Oval 3838">
              <a:extLst>
                <a:ext uri="{FF2B5EF4-FFF2-40B4-BE49-F238E27FC236}">
                  <a16:creationId xmlns:a16="http://schemas.microsoft.com/office/drawing/2014/main" id="{E2723661-6836-0B4B-DF0B-B25617EFD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393" y="4774724"/>
              <a:ext cx="119063" cy="120650"/>
            </a:xfrm>
            <a:prstGeom prst="ellipse">
              <a:avLst/>
            </a:pr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9" name="Freeform 3839">
              <a:extLst>
                <a:ext uri="{FF2B5EF4-FFF2-40B4-BE49-F238E27FC236}">
                  <a16:creationId xmlns:a16="http://schemas.microsoft.com/office/drawing/2014/main" id="{93D24CC4-3885-5DDF-E508-589AB9E4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918" y="4785837"/>
              <a:ext cx="84138" cy="85725"/>
            </a:xfrm>
            <a:custGeom>
              <a:avLst/>
              <a:gdLst>
                <a:gd name="T0" fmla="*/ 44 w 73"/>
                <a:gd name="T1" fmla="*/ 0 h 76"/>
                <a:gd name="T2" fmla="*/ 73 w 73"/>
                <a:gd name="T3" fmla="*/ 11 h 76"/>
                <a:gd name="T4" fmla="*/ 14 w 73"/>
                <a:gd name="T5" fmla="*/ 76 h 76"/>
                <a:gd name="T6" fmla="*/ 0 w 73"/>
                <a:gd name="T7" fmla="*/ 44 h 76"/>
                <a:gd name="T8" fmla="*/ 44 w 7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6">
                  <a:moveTo>
                    <a:pt x="44" y="0"/>
                  </a:moveTo>
                  <a:cubicBezTo>
                    <a:pt x="55" y="0"/>
                    <a:pt x="65" y="4"/>
                    <a:pt x="73" y="11"/>
                  </a:cubicBezTo>
                  <a:lnTo>
                    <a:pt x="14" y="76"/>
                  </a:lnTo>
                  <a:cubicBezTo>
                    <a:pt x="5" y="68"/>
                    <a:pt x="0" y="56"/>
                    <a:pt x="0" y="44"/>
                  </a:cubicBezTo>
                  <a:cubicBezTo>
                    <a:pt x="0" y="19"/>
                    <a:pt x="19" y="0"/>
                    <a:pt x="44" y="0"/>
                  </a:cubicBezTo>
                  <a:close/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0" name="Freeform 3828">
              <a:extLst>
                <a:ext uri="{FF2B5EF4-FFF2-40B4-BE49-F238E27FC236}">
                  <a16:creationId xmlns:a16="http://schemas.microsoft.com/office/drawing/2014/main" id="{01796625-BE42-5D5A-6A21-F2FF31C080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0354" y="5297741"/>
              <a:ext cx="1681163" cy="692150"/>
            </a:xfrm>
            <a:custGeom>
              <a:avLst/>
              <a:gdLst>
                <a:gd name="T0" fmla="*/ 1255 w 1472"/>
                <a:gd name="T1" fmla="*/ 33 h 605"/>
                <a:gd name="T2" fmla="*/ 1335 w 1472"/>
                <a:gd name="T3" fmla="*/ 302 h 605"/>
                <a:gd name="T4" fmla="*/ 1225 w 1472"/>
                <a:gd name="T5" fmla="*/ 176 h 605"/>
                <a:gd name="T6" fmla="*/ 1274 w 1472"/>
                <a:gd name="T7" fmla="*/ 448 h 605"/>
                <a:gd name="T8" fmla="*/ 1178 w 1472"/>
                <a:gd name="T9" fmla="*/ 322 h 605"/>
                <a:gd name="T10" fmla="*/ 1225 w 1472"/>
                <a:gd name="T11" fmla="*/ 566 h 605"/>
                <a:gd name="T12" fmla="*/ 1113 w 1472"/>
                <a:gd name="T13" fmla="*/ 467 h 605"/>
                <a:gd name="T14" fmla="*/ 1266 w 1472"/>
                <a:gd name="T15" fmla="*/ 467 h 605"/>
                <a:gd name="T16" fmla="*/ 923 w 1472"/>
                <a:gd name="T17" fmla="*/ 559 h 605"/>
                <a:gd name="T18" fmla="*/ 1022 w 1472"/>
                <a:gd name="T19" fmla="*/ 467 h 605"/>
                <a:gd name="T20" fmla="*/ 1054 w 1472"/>
                <a:gd name="T21" fmla="*/ 585 h 605"/>
                <a:gd name="T22" fmla="*/ 924 w 1472"/>
                <a:gd name="T23" fmla="*/ 467 h 605"/>
                <a:gd name="T24" fmla="*/ 720 w 1472"/>
                <a:gd name="T25" fmla="*/ 448 h 605"/>
                <a:gd name="T26" fmla="*/ 759 w 1472"/>
                <a:gd name="T27" fmla="*/ 448 h 605"/>
                <a:gd name="T28" fmla="*/ 608 w 1472"/>
                <a:gd name="T29" fmla="*/ 467 h 605"/>
                <a:gd name="T30" fmla="*/ 433 w 1472"/>
                <a:gd name="T31" fmla="*/ 302 h 605"/>
                <a:gd name="T32" fmla="*/ 515 w 1472"/>
                <a:gd name="T33" fmla="*/ 302 h 605"/>
                <a:gd name="T34" fmla="*/ 595 w 1472"/>
                <a:gd name="T35" fmla="*/ 322 h 605"/>
                <a:gd name="T36" fmla="*/ 440 w 1472"/>
                <a:gd name="T37" fmla="*/ 467 h 605"/>
                <a:gd name="T38" fmla="*/ 515 w 1472"/>
                <a:gd name="T39" fmla="*/ 25 h 605"/>
                <a:gd name="T40" fmla="*/ 427 w 1472"/>
                <a:gd name="T41" fmla="*/ 157 h 605"/>
                <a:gd name="T42" fmla="*/ 273 w 1472"/>
                <a:gd name="T43" fmla="*/ 467 h 605"/>
                <a:gd name="T44" fmla="*/ 253 w 1472"/>
                <a:gd name="T45" fmla="*/ 322 h 605"/>
                <a:gd name="T46" fmla="*/ 253 w 1472"/>
                <a:gd name="T47" fmla="*/ 322 h 605"/>
                <a:gd name="T48" fmla="*/ 253 w 1472"/>
                <a:gd name="T49" fmla="*/ 467 h 605"/>
                <a:gd name="T50" fmla="*/ 234 w 1472"/>
                <a:gd name="T51" fmla="*/ 322 h 605"/>
                <a:gd name="T52" fmla="*/ 49 w 1472"/>
                <a:gd name="T53" fmla="*/ 176 h 605"/>
                <a:gd name="T54" fmla="*/ 49 w 1472"/>
                <a:gd name="T55" fmla="*/ 176 h 605"/>
                <a:gd name="T56" fmla="*/ 211 w 1472"/>
                <a:gd name="T57" fmla="*/ 157 h 605"/>
                <a:gd name="T58" fmla="*/ 310 w 1472"/>
                <a:gd name="T59" fmla="*/ 23 h 605"/>
                <a:gd name="T60" fmla="*/ 213 w 1472"/>
                <a:gd name="T61" fmla="*/ 22 h 605"/>
                <a:gd name="T62" fmla="*/ 234 w 1472"/>
                <a:gd name="T63" fmla="*/ 176 h 605"/>
                <a:gd name="T64" fmla="*/ 797 w 1472"/>
                <a:gd name="T65" fmla="*/ 176 h 605"/>
                <a:gd name="T66" fmla="*/ 629 w 1472"/>
                <a:gd name="T67" fmla="*/ 26 h 605"/>
                <a:gd name="T68" fmla="*/ 720 w 1472"/>
                <a:gd name="T69" fmla="*/ 157 h 605"/>
                <a:gd name="T70" fmla="*/ 923 w 1472"/>
                <a:gd name="T71" fmla="*/ 29 h 605"/>
                <a:gd name="T72" fmla="*/ 1026 w 1472"/>
                <a:gd name="T73" fmla="*/ 30 h 605"/>
                <a:gd name="T74" fmla="*/ 954 w 1472"/>
                <a:gd name="T75" fmla="*/ 157 h 605"/>
                <a:gd name="T76" fmla="*/ 1126 w 1472"/>
                <a:gd name="T77" fmla="*/ 302 h 605"/>
                <a:gd name="T78" fmla="*/ 1022 w 1472"/>
                <a:gd name="T79" fmla="*/ 176 h 605"/>
                <a:gd name="T80" fmla="*/ 1188 w 1472"/>
                <a:gd name="T81" fmla="*/ 176 h 605"/>
                <a:gd name="T82" fmla="*/ 954 w 1472"/>
                <a:gd name="T83" fmla="*/ 428 h 605"/>
                <a:gd name="T84" fmla="*/ 1099 w 1472"/>
                <a:gd name="T85" fmla="*/ 448 h 605"/>
                <a:gd name="T86" fmla="*/ 954 w 1472"/>
                <a:gd name="T87" fmla="*/ 448 h 605"/>
                <a:gd name="T88" fmla="*/ 817 w 1472"/>
                <a:gd name="T89" fmla="*/ 176 h 605"/>
                <a:gd name="T90" fmla="*/ 954 w 1472"/>
                <a:gd name="T91" fmla="*/ 302 h 605"/>
                <a:gd name="T92" fmla="*/ 958 w 1472"/>
                <a:gd name="T93" fmla="*/ 322 h 605"/>
                <a:gd name="T94" fmla="*/ 779 w 1472"/>
                <a:gd name="T95" fmla="*/ 448 h 605"/>
                <a:gd name="T96" fmla="*/ 1126 w 1472"/>
                <a:gd name="T97" fmla="*/ 31 h 605"/>
                <a:gd name="T98" fmla="*/ 1225 w 1472"/>
                <a:gd name="T99" fmla="*/ 63 h 605"/>
                <a:gd name="T100" fmla="*/ 1084 w 1472"/>
                <a:gd name="T101" fmla="*/ 157 h 605"/>
                <a:gd name="T102" fmla="*/ 1046 w 1472"/>
                <a:gd name="T103" fmla="*/ 30 h 605"/>
                <a:gd name="T104" fmla="*/ 1225 w 1472"/>
                <a:gd name="T105" fmla="*/ 13 h 605"/>
                <a:gd name="T106" fmla="*/ 1022 w 1472"/>
                <a:gd name="T107" fmla="*/ 11 h 605"/>
                <a:gd name="T108" fmla="*/ 720 w 1472"/>
                <a:gd name="T109" fmla="*/ 8 h 605"/>
                <a:gd name="T110" fmla="*/ 12 w 1472"/>
                <a:gd name="T111" fmla="*/ 0 h 605"/>
                <a:gd name="T112" fmla="*/ 100 w 1472"/>
                <a:gd name="T113" fmla="*/ 596 h 605"/>
                <a:gd name="T114" fmla="*/ 515 w 1472"/>
                <a:gd name="T115" fmla="*/ 605 h 605"/>
                <a:gd name="T116" fmla="*/ 988 w 1472"/>
                <a:gd name="T117" fmla="*/ 605 h 605"/>
                <a:gd name="T118" fmla="*/ 1178 w 1472"/>
                <a:gd name="T119" fmla="*/ 605 h 605"/>
                <a:gd name="T120" fmla="*/ 1225 w 1472"/>
                <a:gd name="T121" fmla="*/ 605 h 605"/>
                <a:gd name="T122" fmla="*/ 1464 w 1472"/>
                <a:gd name="T123" fmla="*/ 41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2" h="605">
                  <a:moveTo>
                    <a:pt x="1395" y="157"/>
                  </a:moveTo>
                  <a:lnTo>
                    <a:pt x="1215" y="157"/>
                  </a:lnTo>
                  <a:lnTo>
                    <a:pt x="1225" y="126"/>
                  </a:lnTo>
                  <a:lnTo>
                    <a:pt x="1255" y="33"/>
                  </a:lnTo>
                  <a:lnTo>
                    <a:pt x="1330" y="33"/>
                  </a:lnTo>
                  <a:lnTo>
                    <a:pt x="1446" y="35"/>
                  </a:lnTo>
                  <a:lnTo>
                    <a:pt x="1395" y="157"/>
                  </a:lnTo>
                  <a:close/>
                  <a:moveTo>
                    <a:pt x="1335" y="302"/>
                  </a:moveTo>
                  <a:lnTo>
                    <a:pt x="1167" y="302"/>
                  </a:lnTo>
                  <a:lnTo>
                    <a:pt x="1178" y="271"/>
                  </a:lnTo>
                  <a:lnTo>
                    <a:pt x="1208" y="176"/>
                  </a:lnTo>
                  <a:lnTo>
                    <a:pt x="1225" y="176"/>
                  </a:lnTo>
                  <a:lnTo>
                    <a:pt x="1330" y="176"/>
                  </a:lnTo>
                  <a:lnTo>
                    <a:pt x="1387" y="176"/>
                  </a:lnTo>
                  <a:lnTo>
                    <a:pt x="1335" y="302"/>
                  </a:lnTo>
                  <a:close/>
                  <a:moveTo>
                    <a:pt x="1274" y="448"/>
                  </a:moveTo>
                  <a:lnTo>
                    <a:pt x="1120" y="448"/>
                  </a:lnTo>
                  <a:lnTo>
                    <a:pt x="1126" y="429"/>
                  </a:lnTo>
                  <a:lnTo>
                    <a:pt x="1161" y="322"/>
                  </a:lnTo>
                  <a:lnTo>
                    <a:pt x="1178" y="322"/>
                  </a:lnTo>
                  <a:lnTo>
                    <a:pt x="1225" y="322"/>
                  </a:lnTo>
                  <a:lnTo>
                    <a:pt x="1326" y="322"/>
                  </a:lnTo>
                  <a:lnTo>
                    <a:pt x="1274" y="448"/>
                  </a:lnTo>
                  <a:close/>
                  <a:moveTo>
                    <a:pt x="1225" y="566"/>
                  </a:moveTo>
                  <a:lnTo>
                    <a:pt x="1217" y="585"/>
                  </a:lnTo>
                  <a:lnTo>
                    <a:pt x="1075" y="585"/>
                  </a:lnTo>
                  <a:lnTo>
                    <a:pt x="1084" y="557"/>
                  </a:lnTo>
                  <a:lnTo>
                    <a:pt x="1113" y="467"/>
                  </a:lnTo>
                  <a:lnTo>
                    <a:pt x="1126" y="467"/>
                  </a:lnTo>
                  <a:lnTo>
                    <a:pt x="1178" y="467"/>
                  </a:lnTo>
                  <a:lnTo>
                    <a:pt x="1225" y="467"/>
                  </a:lnTo>
                  <a:lnTo>
                    <a:pt x="1266" y="467"/>
                  </a:lnTo>
                  <a:lnTo>
                    <a:pt x="1225" y="566"/>
                  </a:lnTo>
                  <a:close/>
                  <a:moveTo>
                    <a:pt x="1022" y="585"/>
                  </a:moveTo>
                  <a:lnTo>
                    <a:pt x="917" y="585"/>
                  </a:lnTo>
                  <a:lnTo>
                    <a:pt x="923" y="559"/>
                  </a:lnTo>
                  <a:lnTo>
                    <a:pt x="944" y="467"/>
                  </a:lnTo>
                  <a:lnTo>
                    <a:pt x="954" y="467"/>
                  </a:lnTo>
                  <a:lnTo>
                    <a:pt x="988" y="467"/>
                  </a:lnTo>
                  <a:lnTo>
                    <a:pt x="1022" y="467"/>
                  </a:lnTo>
                  <a:lnTo>
                    <a:pt x="1084" y="467"/>
                  </a:lnTo>
                  <a:lnTo>
                    <a:pt x="1093" y="467"/>
                  </a:lnTo>
                  <a:lnTo>
                    <a:pt x="1084" y="495"/>
                  </a:lnTo>
                  <a:lnTo>
                    <a:pt x="1054" y="585"/>
                  </a:lnTo>
                  <a:lnTo>
                    <a:pt x="1022" y="585"/>
                  </a:lnTo>
                  <a:close/>
                  <a:moveTo>
                    <a:pt x="759" y="585"/>
                  </a:moveTo>
                  <a:lnTo>
                    <a:pt x="776" y="467"/>
                  </a:lnTo>
                  <a:lnTo>
                    <a:pt x="924" y="467"/>
                  </a:lnTo>
                  <a:lnTo>
                    <a:pt x="923" y="474"/>
                  </a:lnTo>
                  <a:lnTo>
                    <a:pt x="897" y="585"/>
                  </a:lnTo>
                  <a:lnTo>
                    <a:pt x="759" y="585"/>
                  </a:lnTo>
                  <a:close/>
                  <a:moveTo>
                    <a:pt x="720" y="448"/>
                  </a:moveTo>
                  <a:lnTo>
                    <a:pt x="609" y="448"/>
                  </a:lnTo>
                  <a:lnTo>
                    <a:pt x="615" y="322"/>
                  </a:lnTo>
                  <a:lnTo>
                    <a:pt x="777" y="322"/>
                  </a:lnTo>
                  <a:lnTo>
                    <a:pt x="759" y="448"/>
                  </a:lnTo>
                  <a:lnTo>
                    <a:pt x="720" y="448"/>
                  </a:lnTo>
                  <a:close/>
                  <a:moveTo>
                    <a:pt x="740" y="585"/>
                  </a:moveTo>
                  <a:lnTo>
                    <a:pt x="602" y="585"/>
                  </a:lnTo>
                  <a:lnTo>
                    <a:pt x="608" y="467"/>
                  </a:lnTo>
                  <a:lnTo>
                    <a:pt x="756" y="467"/>
                  </a:lnTo>
                  <a:lnTo>
                    <a:pt x="740" y="585"/>
                  </a:lnTo>
                  <a:close/>
                  <a:moveTo>
                    <a:pt x="515" y="302"/>
                  </a:moveTo>
                  <a:lnTo>
                    <a:pt x="433" y="302"/>
                  </a:lnTo>
                  <a:lnTo>
                    <a:pt x="427" y="176"/>
                  </a:lnTo>
                  <a:lnTo>
                    <a:pt x="602" y="176"/>
                  </a:lnTo>
                  <a:lnTo>
                    <a:pt x="596" y="302"/>
                  </a:lnTo>
                  <a:lnTo>
                    <a:pt x="515" y="302"/>
                  </a:lnTo>
                  <a:close/>
                  <a:moveTo>
                    <a:pt x="589" y="448"/>
                  </a:moveTo>
                  <a:lnTo>
                    <a:pt x="439" y="448"/>
                  </a:lnTo>
                  <a:lnTo>
                    <a:pt x="434" y="322"/>
                  </a:lnTo>
                  <a:lnTo>
                    <a:pt x="595" y="322"/>
                  </a:lnTo>
                  <a:lnTo>
                    <a:pt x="589" y="448"/>
                  </a:lnTo>
                  <a:close/>
                  <a:moveTo>
                    <a:pt x="583" y="585"/>
                  </a:moveTo>
                  <a:lnTo>
                    <a:pt x="445" y="585"/>
                  </a:lnTo>
                  <a:lnTo>
                    <a:pt x="440" y="467"/>
                  </a:lnTo>
                  <a:lnTo>
                    <a:pt x="588" y="467"/>
                  </a:lnTo>
                  <a:lnTo>
                    <a:pt x="583" y="585"/>
                  </a:lnTo>
                  <a:close/>
                  <a:moveTo>
                    <a:pt x="421" y="24"/>
                  </a:moveTo>
                  <a:lnTo>
                    <a:pt x="515" y="25"/>
                  </a:lnTo>
                  <a:lnTo>
                    <a:pt x="610" y="26"/>
                  </a:lnTo>
                  <a:lnTo>
                    <a:pt x="603" y="157"/>
                  </a:lnTo>
                  <a:lnTo>
                    <a:pt x="515" y="157"/>
                  </a:lnTo>
                  <a:lnTo>
                    <a:pt x="427" y="157"/>
                  </a:lnTo>
                  <a:lnTo>
                    <a:pt x="421" y="24"/>
                  </a:lnTo>
                  <a:close/>
                  <a:moveTo>
                    <a:pt x="310" y="585"/>
                  </a:moveTo>
                  <a:lnTo>
                    <a:pt x="288" y="585"/>
                  </a:lnTo>
                  <a:lnTo>
                    <a:pt x="273" y="467"/>
                  </a:lnTo>
                  <a:lnTo>
                    <a:pt x="421" y="467"/>
                  </a:lnTo>
                  <a:lnTo>
                    <a:pt x="426" y="585"/>
                  </a:lnTo>
                  <a:lnTo>
                    <a:pt x="310" y="585"/>
                  </a:lnTo>
                  <a:close/>
                  <a:moveTo>
                    <a:pt x="253" y="322"/>
                  </a:moveTo>
                  <a:lnTo>
                    <a:pt x="414" y="322"/>
                  </a:lnTo>
                  <a:lnTo>
                    <a:pt x="420" y="448"/>
                  </a:lnTo>
                  <a:lnTo>
                    <a:pt x="270" y="448"/>
                  </a:lnTo>
                  <a:lnTo>
                    <a:pt x="253" y="322"/>
                  </a:lnTo>
                  <a:close/>
                  <a:moveTo>
                    <a:pt x="118" y="585"/>
                  </a:moveTo>
                  <a:lnTo>
                    <a:pt x="117" y="577"/>
                  </a:lnTo>
                  <a:lnTo>
                    <a:pt x="98" y="467"/>
                  </a:lnTo>
                  <a:lnTo>
                    <a:pt x="253" y="467"/>
                  </a:lnTo>
                  <a:lnTo>
                    <a:pt x="269" y="585"/>
                  </a:lnTo>
                  <a:lnTo>
                    <a:pt x="118" y="585"/>
                  </a:lnTo>
                  <a:close/>
                  <a:moveTo>
                    <a:pt x="73" y="322"/>
                  </a:moveTo>
                  <a:lnTo>
                    <a:pt x="234" y="322"/>
                  </a:lnTo>
                  <a:lnTo>
                    <a:pt x="250" y="448"/>
                  </a:lnTo>
                  <a:lnTo>
                    <a:pt x="95" y="448"/>
                  </a:lnTo>
                  <a:lnTo>
                    <a:pt x="73" y="322"/>
                  </a:lnTo>
                  <a:close/>
                  <a:moveTo>
                    <a:pt x="49" y="176"/>
                  </a:moveTo>
                  <a:lnTo>
                    <a:pt x="214" y="176"/>
                  </a:lnTo>
                  <a:lnTo>
                    <a:pt x="231" y="302"/>
                  </a:lnTo>
                  <a:lnTo>
                    <a:pt x="70" y="302"/>
                  </a:lnTo>
                  <a:lnTo>
                    <a:pt x="49" y="176"/>
                  </a:lnTo>
                  <a:close/>
                  <a:moveTo>
                    <a:pt x="22" y="20"/>
                  </a:moveTo>
                  <a:lnTo>
                    <a:pt x="117" y="21"/>
                  </a:lnTo>
                  <a:lnTo>
                    <a:pt x="193" y="21"/>
                  </a:lnTo>
                  <a:lnTo>
                    <a:pt x="211" y="157"/>
                  </a:lnTo>
                  <a:lnTo>
                    <a:pt x="117" y="157"/>
                  </a:lnTo>
                  <a:lnTo>
                    <a:pt x="45" y="157"/>
                  </a:lnTo>
                  <a:lnTo>
                    <a:pt x="22" y="20"/>
                  </a:lnTo>
                  <a:close/>
                  <a:moveTo>
                    <a:pt x="310" y="23"/>
                  </a:moveTo>
                  <a:lnTo>
                    <a:pt x="401" y="24"/>
                  </a:lnTo>
                  <a:lnTo>
                    <a:pt x="407" y="157"/>
                  </a:lnTo>
                  <a:lnTo>
                    <a:pt x="231" y="157"/>
                  </a:lnTo>
                  <a:lnTo>
                    <a:pt x="213" y="22"/>
                  </a:lnTo>
                  <a:lnTo>
                    <a:pt x="310" y="23"/>
                  </a:lnTo>
                  <a:close/>
                  <a:moveTo>
                    <a:pt x="413" y="302"/>
                  </a:moveTo>
                  <a:lnTo>
                    <a:pt x="250" y="302"/>
                  </a:lnTo>
                  <a:lnTo>
                    <a:pt x="234" y="176"/>
                  </a:lnTo>
                  <a:lnTo>
                    <a:pt x="408" y="176"/>
                  </a:lnTo>
                  <a:lnTo>
                    <a:pt x="413" y="302"/>
                  </a:lnTo>
                  <a:close/>
                  <a:moveTo>
                    <a:pt x="622" y="176"/>
                  </a:moveTo>
                  <a:lnTo>
                    <a:pt x="797" y="176"/>
                  </a:lnTo>
                  <a:lnTo>
                    <a:pt x="779" y="302"/>
                  </a:lnTo>
                  <a:lnTo>
                    <a:pt x="616" y="302"/>
                  </a:lnTo>
                  <a:lnTo>
                    <a:pt x="622" y="176"/>
                  </a:lnTo>
                  <a:close/>
                  <a:moveTo>
                    <a:pt x="629" y="26"/>
                  </a:moveTo>
                  <a:lnTo>
                    <a:pt x="720" y="27"/>
                  </a:lnTo>
                  <a:lnTo>
                    <a:pt x="818" y="28"/>
                  </a:lnTo>
                  <a:lnTo>
                    <a:pt x="800" y="157"/>
                  </a:lnTo>
                  <a:lnTo>
                    <a:pt x="720" y="157"/>
                  </a:lnTo>
                  <a:lnTo>
                    <a:pt x="623" y="157"/>
                  </a:lnTo>
                  <a:lnTo>
                    <a:pt x="629" y="26"/>
                  </a:lnTo>
                  <a:close/>
                  <a:moveTo>
                    <a:pt x="838" y="28"/>
                  </a:moveTo>
                  <a:lnTo>
                    <a:pt x="923" y="29"/>
                  </a:lnTo>
                  <a:lnTo>
                    <a:pt x="954" y="30"/>
                  </a:lnTo>
                  <a:lnTo>
                    <a:pt x="988" y="30"/>
                  </a:lnTo>
                  <a:lnTo>
                    <a:pt x="1022" y="30"/>
                  </a:lnTo>
                  <a:lnTo>
                    <a:pt x="1026" y="30"/>
                  </a:lnTo>
                  <a:lnTo>
                    <a:pt x="1022" y="51"/>
                  </a:lnTo>
                  <a:lnTo>
                    <a:pt x="997" y="157"/>
                  </a:lnTo>
                  <a:lnTo>
                    <a:pt x="988" y="157"/>
                  </a:lnTo>
                  <a:lnTo>
                    <a:pt x="954" y="157"/>
                  </a:lnTo>
                  <a:lnTo>
                    <a:pt x="923" y="157"/>
                  </a:lnTo>
                  <a:lnTo>
                    <a:pt x="819" y="157"/>
                  </a:lnTo>
                  <a:lnTo>
                    <a:pt x="838" y="28"/>
                  </a:lnTo>
                  <a:close/>
                  <a:moveTo>
                    <a:pt x="1126" y="302"/>
                  </a:moveTo>
                  <a:lnTo>
                    <a:pt x="983" y="302"/>
                  </a:lnTo>
                  <a:lnTo>
                    <a:pt x="988" y="282"/>
                  </a:lnTo>
                  <a:lnTo>
                    <a:pt x="1012" y="176"/>
                  </a:lnTo>
                  <a:lnTo>
                    <a:pt x="1022" y="176"/>
                  </a:lnTo>
                  <a:lnTo>
                    <a:pt x="1084" y="176"/>
                  </a:lnTo>
                  <a:lnTo>
                    <a:pt x="1126" y="176"/>
                  </a:lnTo>
                  <a:lnTo>
                    <a:pt x="1178" y="176"/>
                  </a:lnTo>
                  <a:lnTo>
                    <a:pt x="1188" y="176"/>
                  </a:lnTo>
                  <a:lnTo>
                    <a:pt x="1178" y="208"/>
                  </a:lnTo>
                  <a:lnTo>
                    <a:pt x="1147" y="302"/>
                  </a:lnTo>
                  <a:lnTo>
                    <a:pt x="1126" y="302"/>
                  </a:lnTo>
                  <a:close/>
                  <a:moveTo>
                    <a:pt x="954" y="428"/>
                  </a:moveTo>
                  <a:lnTo>
                    <a:pt x="978" y="322"/>
                  </a:lnTo>
                  <a:lnTo>
                    <a:pt x="1140" y="322"/>
                  </a:lnTo>
                  <a:lnTo>
                    <a:pt x="1126" y="366"/>
                  </a:lnTo>
                  <a:lnTo>
                    <a:pt x="1099" y="448"/>
                  </a:lnTo>
                  <a:lnTo>
                    <a:pt x="1084" y="448"/>
                  </a:lnTo>
                  <a:lnTo>
                    <a:pt x="1022" y="448"/>
                  </a:lnTo>
                  <a:lnTo>
                    <a:pt x="988" y="448"/>
                  </a:lnTo>
                  <a:lnTo>
                    <a:pt x="954" y="448"/>
                  </a:lnTo>
                  <a:lnTo>
                    <a:pt x="949" y="448"/>
                  </a:lnTo>
                  <a:lnTo>
                    <a:pt x="954" y="428"/>
                  </a:lnTo>
                  <a:close/>
                  <a:moveTo>
                    <a:pt x="799" y="302"/>
                  </a:moveTo>
                  <a:lnTo>
                    <a:pt x="817" y="176"/>
                  </a:lnTo>
                  <a:lnTo>
                    <a:pt x="992" y="176"/>
                  </a:lnTo>
                  <a:lnTo>
                    <a:pt x="988" y="197"/>
                  </a:lnTo>
                  <a:lnTo>
                    <a:pt x="963" y="302"/>
                  </a:lnTo>
                  <a:lnTo>
                    <a:pt x="954" y="302"/>
                  </a:lnTo>
                  <a:lnTo>
                    <a:pt x="923" y="302"/>
                  </a:lnTo>
                  <a:lnTo>
                    <a:pt x="799" y="302"/>
                  </a:lnTo>
                  <a:close/>
                  <a:moveTo>
                    <a:pt x="923" y="322"/>
                  </a:moveTo>
                  <a:lnTo>
                    <a:pt x="958" y="322"/>
                  </a:lnTo>
                  <a:lnTo>
                    <a:pt x="954" y="342"/>
                  </a:lnTo>
                  <a:lnTo>
                    <a:pt x="929" y="448"/>
                  </a:lnTo>
                  <a:lnTo>
                    <a:pt x="923" y="448"/>
                  </a:lnTo>
                  <a:lnTo>
                    <a:pt x="779" y="448"/>
                  </a:lnTo>
                  <a:lnTo>
                    <a:pt x="796" y="322"/>
                  </a:lnTo>
                  <a:lnTo>
                    <a:pt x="923" y="322"/>
                  </a:lnTo>
                  <a:close/>
                  <a:moveTo>
                    <a:pt x="1084" y="31"/>
                  </a:moveTo>
                  <a:lnTo>
                    <a:pt x="1126" y="31"/>
                  </a:lnTo>
                  <a:lnTo>
                    <a:pt x="1178" y="32"/>
                  </a:lnTo>
                  <a:lnTo>
                    <a:pt x="1225" y="32"/>
                  </a:lnTo>
                  <a:lnTo>
                    <a:pt x="1235" y="32"/>
                  </a:lnTo>
                  <a:lnTo>
                    <a:pt x="1225" y="63"/>
                  </a:lnTo>
                  <a:lnTo>
                    <a:pt x="1194" y="157"/>
                  </a:lnTo>
                  <a:lnTo>
                    <a:pt x="1178" y="157"/>
                  </a:lnTo>
                  <a:lnTo>
                    <a:pt x="1126" y="157"/>
                  </a:lnTo>
                  <a:lnTo>
                    <a:pt x="1084" y="157"/>
                  </a:lnTo>
                  <a:lnTo>
                    <a:pt x="1022" y="157"/>
                  </a:lnTo>
                  <a:lnTo>
                    <a:pt x="1017" y="157"/>
                  </a:lnTo>
                  <a:lnTo>
                    <a:pt x="1022" y="136"/>
                  </a:lnTo>
                  <a:lnTo>
                    <a:pt x="1046" y="30"/>
                  </a:lnTo>
                  <a:lnTo>
                    <a:pt x="1084" y="31"/>
                  </a:lnTo>
                  <a:close/>
                  <a:moveTo>
                    <a:pt x="1460" y="16"/>
                  </a:moveTo>
                  <a:lnTo>
                    <a:pt x="1330" y="14"/>
                  </a:lnTo>
                  <a:lnTo>
                    <a:pt x="1225" y="13"/>
                  </a:lnTo>
                  <a:lnTo>
                    <a:pt x="1178" y="13"/>
                  </a:lnTo>
                  <a:lnTo>
                    <a:pt x="1126" y="12"/>
                  </a:lnTo>
                  <a:lnTo>
                    <a:pt x="1084" y="12"/>
                  </a:lnTo>
                  <a:lnTo>
                    <a:pt x="1022" y="11"/>
                  </a:lnTo>
                  <a:lnTo>
                    <a:pt x="988" y="11"/>
                  </a:lnTo>
                  <a:lnTo>
                    <a:pt x="954" y="10"/>
                  </a:lnTo>
                  <a:lnTo>
                    <a:pt x="923" y="10"/>
                  </a:lnTo>
                  <a:lnTo>
                    <a:pt x="720" y="8"/>
                  </a:lnTo>
                  <a:lnTo>
                    <a:pt x="515" y="6"/>
                  </a:lnTo>
                  <a:lnTo>
                    <a:pt x="310" y="3"/>
                  </a:lnTo>
                  <a:lnTo>
                    <a:pt x="117" y="1"/>
                  </a:lnTo>
                  <a:lnTo>
                    <a:pt x="12" y="0"/>
                  </a:lnTo>
                  <a:lnTo>
                    <a:pt x="12" y="0"/>
                  </a:lnTo>
                  <a:cubicBezTo>
                    <a:pt x="5" y="0"/>
                    <a:pt x="0" y="5"/>
                    <a:pt x="1" y="11"/>
                  </a:cubicBezTo>
                  <a:lnTo>
                    <a:pt x="100" y="596"/>
                  </a:lnTo>
                  <a:lnTo>
                    <a:pt x="100" y="596"/>
                  </a:lnTo>
                  <a:cubicBezTo>
                    <a:pt x="101" y="601"/>
                    <a:pt x="105" y="605"/>
                    <a:pt x="110" y="605"/>
                  </a:cubicBezTo>
                  <a:lnTo>
                    <a:pt x="117" y="605"/>
                  </a:lnTo>
                  <a:lnTo>
                    <a:pt x="310" y="605"/>
                  </a:lnTo>
                  <a:lnTo>
                    <a:pt x="515" y="605"/>
                  </a:lnTo>
                  <a:lnTo>
                    <a:pt x="720" y="605"/>
                  </a:lnTo>
                  <a:lnTo>
                    <a:pt x="923" y="605"/>
                  </a:lnTo>
                  <a:lnTo>
                    <a:pt x="954" y="605"/>
                  </a:lnTo>
                  <a:lnTo>
                    <a:pt x="988" y="605"/>
                  </a:lnTo>
                  <a:lnTo>
                    <a:pt x="1022" y="605"/>
                  </a:lnTo>
                  <a:lnTo>
                    <a:pt x="1084" y="605"/>
                  </a:lnTo>
                  <a:lnTo>
                    <a:pt x="1126" y="605"/>
                  </a:lnTo>
                  <a:lnTo>
                    <a:pt x="1178" y="605"/>
                  </a:lnTo>
                  <a:lnTo>
                    <a:pt x="1210" y="605"/>
                  </a:lnTo>
                  <a:lnTo>
                    <a:pt x="1210" y="605"/>
                  </a:lnTo>
                  <a:lnTo>
                    <a:pt x="1223" y="605"/>
                  </a:lnTo>
                  <a:cubicBezTo>
                    <a:pt x="1224" y="605"/>
                    <a:pt x="1224" y="605"/>
                    <a:pt x="1225" y="605"/>
                  </a:cubicBezTo>
                  <a:cubicBezTo>
                    <a:pt x="1228" y="604"/>
                    <a:pt x="1231" y="602"/>
                    <a:pt x="1232" y="599"/>
                  </a:cubicBezTo>
                  <a:lnTo>
                    <a:pt x="1330" y="363"/>
                  </a:lnTo>
                  <a:lnTo>
                    <a:pt x="1464" y="41"/>
                  </a:lnTo>
                  <a:lnTo>
                    <a:pt x="1464" y="41"/>
                  </a:lnTo>
                  <a:lnTo>
                    <a:pt x="1469" y="29"/>
                  </a:lnTo>
                  <a:cubicBezTo>
                    <a:pt x="1472" y="23"/>
                    <a:pt x="1467" y="16"/>
                    <a:pt x="1460" y="16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pic>
        <p:nvPicPr>
          <p:cNvPr id="216" name="Picture 215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2B903E33-DD3A-BFD6-3A31-C40BAF53A15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809" b="93359" l="10000" r="90000">
                        <a14:foregroundMark x1="23537" y1="9961" x2="25488" y2="11230"/>
                        <a14:foregroundMark x1="16341" y1="5859" x2="18780" y2="9668"/>
                        <a14:foregroundMark x1="20000" y1="4883" x2="21341" y2="9961"/>
                        <a14:foregroundMark x1="49268" y1="3809" x2="54390" y2="5859"/>
                        <a14:foregroundMark x1="45000" y1="15625" x2="59756" y2="17188"/>
                        <a14:foregroundMark x1="59756" y1="13184" x2="62439" y2="24902"/>
                        <a14:foregroundMark x1="62439" y1="24902" x2="46341" y2="20313"/>
                        <a14:foregroundMark x1="46341" y1="20313" x2="53049" y2="18262"/>
                        <a14:foregroundMark x1="60000" y1="12891" x2="62073" y2="19141"/>
                        <a14:foregroundMark x1="58049" y1="12598" x2="64024" y2="18848"/>
                        <a14:foregroundMark x1="47073" y1="12695" x2="49756" y2="20996"/>
                        <a14:foregroundMark x1="48902" y1="29297" x2="46707" y2="37109"/>
                        <a14:foregroundMark x1="57439" y1="30957" x2="58171" y2="36621"/>
                        <a14:foregroundMark x1="38293" y1="62988" x2="36829" y2="67090"/>
                        <a14:foregroundMark x1="53659" y1="73828" x2="56341" y2="93359"/>
                        <a14:foregroundMark x1="56341" y1="93359" x2="51341" y2="896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0465" y="1944870"/>
            <a:ext cx="3600095" cy="449572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FF2F3A4-B264-22E7-0525-7CADF17EB7E9}"/>
              </a:ext>
            </a:extLst>
          </p:cNvPr>
          <p:cNvSpPr txBox="1"/>
          <p:nvPr/>
        </p:nvSpPr>
        <p:spPr>
          <a:xfrm>
            <a:off x="3407417" y="3948967"/>
            <a:ext cx="4162381" cy="29608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200" b="1">
                <a:solidFill>
                  <a:srgbClr val="795C41"/>
                </a:solidFill>
                <a:cs typeface="Calibri" panose="020F0502020204030204" pitchFamily="34" charset="0"/>
              </a:rPr>
              <a:t>Tác dụng</a:t>
            </a:r>
          </a:p>
          <a:p>
            <a:pPr algn="just">
              <a:lnSpc>
                <a:spcPct val="130000"/>
              </a:lnSpc>
            </a:pPr>
            <a:r>
              <a:rPr lang="en-US" sz="3200">
                <a:solidFill>
                  <a:srgbClr val="795C41"/>
                </a:solidFill>
                <a:cs typeface="Calibri" panose="020F0502020204030204" pitchFamily="34" charset="0"/>
              </a:rPr>
              <a:t>Là bộ phận bật, tắt và có thể điều chỉnh độ sáng của đèn.</a:t>
            </a:r>
          </a:p>
          <a:p>
            <a:pPr algn="just"/>
            <a:endParaRPr lang="vi-VN" sz="2000"/>
          </a:p>
        </p:txBody>
      </p:sp>
    </p:spTree>
    <p:extLst>
      <p:ext uri="{BB962C8B-B14F-4D97-AF65-F5344CB8AC3E}">
        <p14:creationId xmlns:p14="http://schemas.microsoft.com/office/powerpoint/2010/main" val="418214166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2" presetClass="entr" presetSubtype="4" fill="hold" grpId="0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3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" presetClass="entr" presetSubtype="4" fill="hold" grpId="0" nodeType="after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4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4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4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7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0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3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5" presetID="32" presetClass="emph" presetSubtype="0" repeatCount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3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4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79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80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1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82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3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84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5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86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7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2" grpId="0" animBg="1"/>
          <p:bldP spid="205" grpId="0" animBg="1"/>
          <p:bldP spid="207" grpId="0" animBg="1"/>
          <p:bldP spid="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4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7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0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3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5" presetID="32" presetClass="emph" presetSubtype="0" repeatCount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3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4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79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80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1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82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3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84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5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86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7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2" grpId="0" animBg="1"/>
          <p:bldP spid="205" grpId="0" animBg="1"/>
          <p:bldP spid="207" grpId="0" animBg="1"/>
          <p:bldP spid="3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Rectangle: Rounded Corners 195">
            <a:extLst>
              <a:ext uri="{FF2B5EF4-FFF2-40B4-BE49-F238E27FC236}">
                <a16:creationId xmlns:a16="http://schemas.microsoft.com/office/drawing/2014/main" id="{4CB6F6C1-1BA1-CE1F-4A48-9A400179E29A}"/>
              </a:ext>
            </a:extLst>
          </p:cNvPr>
          <p:cNvSpPr/>
          <p:nvPr/>
        </p:nvSpPr>
        <p:spPr>
          <a:xfrm>
            <a:off x="704680" y="147145"/>
            <a:ext cx="10811688" cy="1463675"/>
          </a:xfrm>
          <a:custGeom>
            <a:avLst/>
            <a:gdLst>
              <a:gd name="connsiteX0" fmla="*/ 0 w 10811688"/>
              <a:gd name="connsiteY0" fmla="*/ 243951 h 1463675"/>
              <a:gd name="connsiteX1" fmla="*/ 243951 w 10811688"/>
              <a:gd name="connsiteY1" fmla="*/ 0 h 1463675"/>
              <a:gd name="connsiteX2" fmla="*/ 932203 w 10811688"/>
              <a:gd name="connsiteY2" fmla="*/ 0 h 1463675"/>
              <a:gd name="connsiteX3" fmla="*/ 1826932 w 10811688"/>
              <a:gd name="connsiteY3" fmla="*/ 0 h 1463675"/>
              <a:gd name="connsiteX4" fmla="*/ 2618422 w 10811688"/>
              <a:gd name="connsiteY4" fmla="*/ 0 h 1463675"/>
              <a:gd name="connsiteX5" fmla="*/ 2996961 w 10811688"/>
              <a:gd name="connsiteY5" fmla="*/ 0 h 1463675"/>
              <a:gd name="connsiteX6" fmla="*/ 3788451 w 10811688"/>
              <a:gd name="connsiteY6" fmla="*/ 0 h 1463675"/>
              <a:gd name="connsiteX7" fmla="*/ 4476703 w 10811688"/>
              <a:gd name="connsiteY7" fmla="*/ 0 h 1463675"/>
              <a:gd name="connsiteX8" fmla="*/ 5061718 w 10811688"/>
              <a:gd name="connsiteY8" fmla="*/ 0 h 1463675"/>
              <a:gd name="connsiteX9" fmla="*/ 5853208 w 10811688"/>
              <a:gd name="connsiteY9" fmla="*/ 0 h 1463675"/>
              <a:gd name="connsiteX10" fmla="*/ 6334985 w 10811688"/>
              <a:gd name="connsiteY10" fmla="*/ 0 h 1463675"/>
              <a:gd name="connsiteX11" fmla="*/ 7126475 w 10811688"/>
              <a:gd name="connsiteY11" fmla="*/ 0 h 1463675"/>
              <a:gd name="connsiteX12" fmla="*/ 7711490 w 10811688"/>
              <a:gd name="connsiteY12" fmla="*/ 0 h 1463675"/>
              <a:gd name="connsiteX13" fmla="*/ 8502980 w 10811688"/>
              <a:gd name="connsiteY13" fmla="*/ 0 h 1463675"/>
              <a:gd name="connsiteX14" fmla="*/ 8881519 w 10811688"/>
              <a:gd name="connsiteY14" fmla="*/ 0 h 1463675"/>
              <a:gd name="connsiteX15" fmla="*/ 9466533 w 10811688"/>
              <a:gd name="connsiteY15" fmla="*/ 0 h 1463675"/>
              <a:gd name="connsiteX16" fmla="*/ 9845072 w 10811688"/>
              <a:gd name="connsiteY16" fmla="*/ 0 h 1463675"/>
              <a:gd name="connsiteX17" fmla="*/ 10567737 w 10811688"/>
              <a:gd name="connsiteY17" fmla="*/ 0 h 1463675"/>
              <a:gd name="connsiteX18" fmla="*/ 10811688 w 10811688"/>
              <a:gd name="connsiteY18" fmla="*/ 243951 h 1463675"/>
              <a:gd name="connsiteX19" fmla="*/ 10811688 w 10811688"/>
              <a:gd name="connsiteY19" fmla="*/ 722080 h 1463675"/>
              <a:gd name="connsiteX20" fmla="*/ 10811688 w 10811688"/>
              <a:gd name="connsiteY20" fmla="*/ 1219724 h 1463675"/>
              <a:gd name="connsiteX21" fmla="*/ 10567737 w 10811688"/>
              <a:gd name="connsiteY21" fmla="*/ 1463675 h 1463675"/>
              <a:gd name="connsiteX22" fmla="*/ 9879485 w 10811688"/>
              <a:gd name="connsiteY22" fmla="*/ 1463675 h 1463675"/>
              <a:gd name="connsiteX23" fmla="*/ 9087994 w 10811688"/>
              <a:gd name="connsiteY23" fmla="*/ 1463675 h 1463675"/>
              <a:gd name="connsiteX24" fmla="*/ 8399742 w 10811688"/>
              <a:gd name="connsiteY24" fmla="*/ 1463675 h 1463675"/>
              <a:gd name="connsiteX25" fmla="*/ 7917965 w 10811688"/>
              <a:gd name="connsiteY25" fmla="*/ 1463675 h 1463675"/>
              <a:gd name="connsiteX26" fmla="*/ 7332951 w 10811688"/>
              <a:gd name="connsiteY26" fmla="*/ 1463675 h 1463675"/>
              <a:gd name="connsiteX27" fmla="*/ 6438223 w 10811688"/>
              <a:gd name="connsiteY27" fmla="*/ 1463675 h 1463675"/>
              <a:gd name="connsiteX28" fmla="*/ 5956446 w 10811688"/>
              <a:gd name="connsiteY28" fmla="*/ 1463675 h 1463675"/>
              <a:gd name="connsiteX29" fmla="*/ 5164956 w 10811688"/>
              <a:gd name="connsiteY29" fmla="*/ 1463675 h 1463675"/>
              <a:gd name="connsiteX30" fmla="*/ 4786417 w 10811688"/>
              <a:gd name="connsiteY30" fmla="*/ 1463675 h 1463675"/>
              <a:gd name="connsiteX31" fmla="*/ 4201402 w 10811688"/>
              <a:gd name="connsiteY31" fmla="*/ 1463675 h 1463675"/>
              <a:gd name="connsiteX32" fmla="*/ 3719626 w 10811688"/>
              <a:gd name="connsiteY32" fmla="*/ 1463675 h 1463675"/>
              <a:gd name="connsiteX33" fmla="*/ 3341087 w 10811688"/>
              <a:gd name="connsiteY33" fmla="*/ 1463675 h 1463675"/>
              <a:gd name="connsiteX34" fmla="*/ 2549597 w 10811688"/>
              <a:gd name="connsiteY34" fmla="*/ 1463675 h 1463675"/>
              <a:gd name="connsiteX35" fmla="*/ 1861344 w 10811688"/>
              <a:gd name="connsiteY35" fmla="*/ 1463675 h 1463675"/>
              <a:gd name="connsiteX36" fmla="*/ 1276330 w 10811688"/>
              <a:gd name="connsiteY36" fmla="*/ 1463675 h 1463675"/>
              <a:gd name="connsiteX37" fmla="*/ 243951 w 10811688"/>
              <a:gd name="connsiteY37" fmla="*/ 1463675 h 1463675"/>
              <a:gd name="connsiteX38" fmla="*/ 0 w 10811688"/>
              <a:gd name="connsiteY38" fmla="*/ 1219724 h 1463675"/>
              <a:gd name="connsiteX39" fmla="*/ 0 w 10811688"/>
              <a:gd name="connsiteY39" fmla="*/ 751353 h 1463675"/>
              <a:gd name="connsiteX40" fmla="*/ 0 w 10811688"/>
              <a:gd name="connsiteY40" fmla="*/ 243951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811688" h="1463675" fill="none" extrusionOk="0">
                <a:moveTo>
                  <a:pt x="0" y="243951"/>
                </a:moveTo>
                <a:cubicBezTo>
                  <a:pt x="-5077" y="108957"/>
                  <a:pt x="135806" y="11473"/>
                  <a:pt x="243951" y="0"/>
                </a:cubicBezTo>
                <a:cubicBezTo>
                  <a:pt x="417668" y="-13031"/>
                  <a:pt x="748949" y="33205"/>
                  <a:pt x="932203" y="0"/>
                </a:cubicBezTo>
                <a:cubicBezTo>
                  <a:pt x="1115457" y="-33205"/>
                  <a:pt x="1644867" y="-43911"/>
                  <a:pt x="1826932" y="0"/>
                </a:cubicBezTo>
                <a:cubicBezTo>
                  <a:pt x="2008997" y="43911"/>
                  <a:pt x="2251354" y="-12820"/>
                  <a:pt x="2618422" y="0"/>
                </a:cubicBezTo>
                <a:cubicBezTo>
                  <a:pt x="2985490" y="12820"/>
                  <a:pt x="2873444" y="10546"/>
                  <a:pt x="2996961" y="0"/>
                </a:cubicBezTo>
                <a:cubicBezTo>
                  <a:pt x="3120478" y="-10546"/>
                  <a:pt x="3489344" y="-30317"/>
                  <a:pt x="3788451" y="0"/>
                </a:cubicBezTo>
                <a:cubicBezTo>
                  <a:pt x="4087558" y="30317"/>
                  <a:pt x="4326928" y="25835"/>
                  <a:pt x="4476703" y="0"/>
                </a:cubicBezTo>
                <a:cubicBezTo>
                  <a:pt x="4626478" y="-25835"/>
                  <a:pt x="4835330" y="5345"/>
                  <a:pt x="5061718" y="0"/>
                </a:cubicBezTo>
                <a:cubicBezTo>
                  <a:pt x="5288106" y="-5345"/>
                  <a:pt x="5593071" y="38011"/>
                  <a:pt x="5853208" y="0"/>
                </a:cubicBezTo>
                <a:cubicBezTo>
                  <a:pt x="6113345" y="-38011"/>
                  <a:pt x="6226592" y="8026"/>
                  <a:pt x="6334985" y="0"/>
                </a:cubicBezTo>
                <a:cubicBezTo>
                  <a:pt x="6443378" y="-8026"/>
                  <a:pt x="6912842" y="20214"/>
                  <a:pt x="7126475" y="0"/>
                </a:cubicBezTo>
                <a:cubicBezTo>
                  <a:pt x="7340108" y="-20214"/>
                  <a:pt x="7426656" y="28986"/>
                  <a:pt x="7711490" y="0"/>
                </a:cubicBezTo>
                <a:cubicBezTo>
                  <a:pt x="7996324" y="-28986"/>
                  <a:pt x="8239049" y="10949"/>
                  <a:pt x="8502980" y="0"/>
                </a:cubicBezTo>
                <a:cubicBezTo>
                  <a:pt x="8766911" y="-10949"/>
                  <a:pt x="8750618" y="11320"/>
                  <a:pt x="8881519" y="0"/>
                </a:cubicBezTo>
                <a:cubicBezTo>
                  <a:pt x="9012420" y="-11320"/>
                  <a:pt x="9310656" y="-9093"/>
                  <a:pt x="9466533" y="0"/>
                </a:cubicBezTo>
                <a:cubicBezTo>
                  <a:pt x="9622410" y="9093"/>
                  <a:pt x="9728635" y="4086"/>
                  <a:pt x="9845072" y="0"/>
                </a:cubicBezTo>
                <a:cubicBezTo>
                  <a:pt x="9961509" y="-4086"/>
                  <a:pt x="10343588" y="-21996"/>
                  <a:pt x="10567737" y="0"/>
                </a:cubicBezTo>
                <a:cubicBezTo>
                  <a:pt x="10713235" y="-10493"/>
                  <a:pt x="10794859" y="101507"/>
                  <a:pt x="10811688" y="243951"/>
                </a:cubicBezTo>
                <a:cubicBezTo>
                  <a:pt x="10835065" y="425324"/>
                  <a:pt x="10790652" y="524950"/>
                  <a:pt x="10811688" y="722080"/>
                </a:cubicBezTo>
                <a:cubicBezTo>
                  <a:pt x="10832724" y="919210"/>
                  <a:pt x="10833621" y="1086661"/>
                  <a:pt x="10811688" y="1219724"/>
                </a:cubicBezTo>
                <a:cubicBezTo>
                  <a:pt x="10796430" y="1364745"/>
                  <a:pt x="10694873" y="1472811"/>
                  <a:pt x="10567737" y="1463675"/>
                </a:cubicBezTo>
                <a:cubicBezTo>
                  <a:pt x="10295238" y="1450277"/>
                  <a:pt x="10069796" y="1488924"/>
                  <a:pt x="9879485" y="1463675"/>
                </a:cubicBezTo>
                <a:cubicBezTo>
                  <a:pt x="9689174" y="1438426"/>
                  <a:pt x="9268979" y="1446932"/>
                  <a:pt x="9087994" y="1463675"/>
                </a:cubicBezTo>
                <a:cubicBezTo>
                  <a:pt x="8907009" y="1480418"/>
                  <a:pt x="8704338" y="1448140"/>
                  <a:pt x="8399742" y="1463675"/>
                </a:cubicBezTo>
                <a:cubicBezTo>
                  <a:pt x="8095146" y="1479210"/>
                  <a:pt x="8065292" y="1472004"/>
                  <a:pt x="7917965" y="1463675"/>
                </a:cubicBezTo>
                <a:cubicBezTo>
                  <a:pt x="7770638" y="1455346"/>
                  <a:pt x="7597616" y="1438676"/>
                  <a:pt x="7332951" y="1463675"/>
                </a:cubicBezTo>
                <a:cubicBezTo>
                  <a:pt x="7068286" y="1488674"/>
                  <a:pt x="6710787" y="1494006"/>
                  <a:pt x="6438223" y="1463675"/>
                </a:cubicBezTo>
                <a:cubicBezTo>
                  <a:pt x="6165659" y="1433344"/>
                  <a:pt x="6075383" y="1455465"/>
                  <a:pt x="5956446" y="1463675"/>
                </a:cubicBezTo>
                <a:cubicBezTo>
                  <a:pt x="5837509" y="1471885"/>
                  <a:pt x="5330789" y="1498558"/>
                  <a:pt x="5164956" y="1463675"/>
                </a:cubicBezTo>
                <a:cubicBezTo>
                  <a:pt x="4999123" y="1428793"/>
                  <a:pt x="4865396" y="1454083"/>
                  <a:pt x="4786417" y="1463675"/>
                </a:cubicBezTo>
                <a:cubicBezTo>
                  <a:pt x="4707438" y="1473267"/>
                  <a:pt x="4419584" y="1447295"/>
                  <a:pt x="4201402" y="1463675"/>
                </a:cubicBezTo>
                <a:cubicBezTo>
                  <a:pt x="3983220" y="1480055"/>
                  <a:pt x="3923600" y="1464691"/>
                  <a:pt x="3719626" y="1463675"/>
                </a:cubicBezTo>
                <a:cubicBezTo>
                  <a:pt x="3515652" y="1462659"/>
                  <a:pt x="3498013" y="1474439"/>
                  <a:pt x="3341087" y="1463675"/>
                </a:cubicBezTo>
                <a:cubicBezTo>
                  <a:pt x="3184161" y="1452911"/>
                  <a:pt x="2812858" y="1492006"/>
                  <a:pt x="2549597" y="1463675"/>
                </a:cubicBezTo>
                <a:cubicBezTo>
                  <a:pt x="2286336" y="1435345"/>
                  <a:pt x="2103915" y="1487869"/>
                  <a:pt x="1861344" y="1463675"/>
                </a:cubicBezTo>
                <a:cubicBezTo>
                  <a:pt x="1618773" y="1439481"/>
                  <a:pt x="1503069" y="1458763"/>
                  <a:pt x="1276330" y="1463675"/>
                </a:cubicBezTo>
                <a:cubicBezTo>
                  <a:pt x="1049591" y="1468587"/>
                  <a:pt x="661231" y="1469854"/>
                  <a:pt x="243951" y="1463675"/>
                </a:cubicBezTo>
                <a:cubicBezTo>
                  <a:pt x="125713" y="1473752"/>
                  <a:pt x="4031" y="1370407"/>
                  <a:pt x="0" y="1219724"/>
                </a:cubicBezTo>
                <a:cubicBezTo>
                  <a:pt x="-11182" y="1114393"/>
                  <a:pt x="-984" y="846156"/>
                  <a:pt x="0" y="751353"/>
                </a:cubicBezTo>
                <a:cubicBezTo>
                  <a:pt x="984" y="656550"/>
                  <a:pt x="-4231" y="484188"/>
                  <a:pt x="0" y="243951"/>
                </a:cubicBezTo>
                <a:close/>
              </a:path>
              <a:path w="10811688" h="1463675" stroke="0" extrusionOk="0">
                <a:moveTo>
                  <a:pt x="0" y="243951"/>
                </a:moveTo>
                <a:cubicBezTo>
                  <a:pt x="-3968" y="111807"/>
                  <a:pt x="114223" y="-1205"/>
                  <a:pt x="243951" y="0"/>
                </a:cubicBezTo>
                <a:cubicBezTo>
                  <a:pt x="580023" y="14149"/>
                  <a:pt x="615981" y="-7346"/>
                  <a:pt x="932203" y="0"/>
                </a:cubicBezTo>
                <a:cubicBezTo>
                  <a:pt x="1248425" y="7346"/>
                  <a:pt x="1295074" y="-22188"/>
                  <a:pt x="1413980" y="0"/>
                </a:cubicBezTo>
                <a:cubicBezTo>
                  <a:pt x="1532886" y="22188"/>
                  <a:pt x="1753243" y="29065"/>
                  <a:pt x="1998995" y="0"/>
                </a:cubicBezTo>
                <a:cubicBezTo>
                  <a:pt x="2244747" y="-29065"/>
                  <a:pt x="2391161" y="-6548"/>
                  <a:pt x="2687247" y="0"/>
                </a:cubicBezTo>
                <a:cubicBezTo>
                  <a:pt x="2983333" y="6548"/>
                  <a:pt x="3003325" y="8081"/>
                  <a:pt x="3169024" y="0"/>
                </a:cubicBezTo>
                <a:cubicBezTo>
                  <a:pt x="3334723" y="-8081"/>
                  <a:pt x="3389161" y="1143"/>
                  <a:pt x="3547563" y="0"/>
                </a:cubicBezTo>
                <a:cubicBezTo>
                  <a:pt x="3705965" y="-1143"/>
                  <a:pt x="3844201" y="2778"/>
                  <a:pt x="4029339" y="0"/>
                </a:cubicBezTo>
                <a:cubicBezTo>
                  <a:pt x="4214477" y="-2778"/>
                  <a:pt x="4599619" y="-19283"/>
                  <a:pt x="4820829" y="0"/>
                </a:cubicBezTo>
                <a:cubicBezTo>
                  <a:pt x="5042039" y="19283"/>
                  <a:pt x="5023319" y="18839"/>
                  <a:pt x="5199368" y="0"/>
                </a:cubicBezTo>
                <a:cubicBezTo>
                  <a:pt x="5375417" y="-18839"/>
                  <a:pt x="5456841" y="-8568"/>
                  <a:pt x="5577907" y="0"/>
                </a:cubicBezTo>
                <a:cubicBezTo>
                  <a:pt x="5698973" y="8568"/>
                  <a:pt x="6005395" y="26290"/>
                  <a:pt x="6266160" y="0"/>
                </a:cubicBezTo>
                <a:cubicBezTo>
                  <a:pt x="6526925" y="-26290"/>
                  <a:pt x="6567976" y="13175"/>
                  <a:pt x="6851174" y="0"/>
                </a:cubicBezTo>
                <a:cubicBezTo>
                  <a:pt x="7134372" y="-13175"/>
                  <a:pt x="7070031" y="-15652"/>
                  <a:pt x="7229713" y="0"/>
                </a:cubicBezTo>
                <a:cubicBezTo>
                  <a:pt x="7389395" y="15652"/>
                  <a:pt x="7770479" y="16333"/>
                  <a:pt x="7917965" y="0"/>
                </a:cubicBezTo>
                <a:cubicBezTo>
                  <a:pt x="8065451" y="-16333"/>
                  <a:pt x="8126453" y="6714"/>
                  <a:pt x="8296504" y="0"/>
                </a:cubicBezTo>
                <a:cubicBezTo>
                  <a:pt x="8466555" y="-6714"/>
                  <a:pt x="8641230" y="8307"/>
                  <a:pt x="8881519" y="0"/>
                </a:cubicBezTo>
                <a:cubicBezTo>
                  <a:pt x="9121809" y="-8307"/>
                  <a:pt x="9185627" y="9972"/>
                  <a:pt x="9363295" y="0"/>
                </a:cubicBezTo>
                <a:cubicBezTo>
                  <a:pt x="9540963" y="-9972"/>
                  <a:pt x="9689056" y="-25344"/>
                  <a:pt x="9948310" y="0"/>
                </a:cubicBezTo>
                <a:cubicBezTo>
                  <a:pt x="10207565" y="25344"/>
                  <a:pt x="10302274" y="25251"/>
                  <a:pt x="10567737" y="0"/>
                </a:cubicBezTo>
                <a:cubicBezTo>
                  <a:pt x="10706315" y="11499"/>
                  <a:pt x="10798259" y="133049"/>
                  <a:pt x="10811688" y="243951"/>
                </a:cubicBezTo>
                <a:cubicBezTo>
                  <a:pt x="10812209" y="382312"/>
                  <a:pt x="10790705" y="583813"/>
                  <a:pt x="10811688" y="751353"/>
                </a:cubicBezTo>
                <a:cubicBezTo>
                  <a:pt x="10832671" y="918893"/>
                  <a:pt x="10817987" y="1058942"/>
                  <a:pt x="10811688" y="1219724"/>
                </a:cubicBezTo>
                <a:cubicBezTo>
                  <a:pt x="10788390" y="1366061"/>
                  <a:pt x="10678710" y="1455463"/>
                  <a:pt x="10567737" y="1463675"/>
                </a:cubicBezTo>
                <a:cubicBezTo>
                  <a:pt x="10262948" y="1446217"/>
                  <a:pt x="9882809" y="1503468"/>
                  <a:pt x="9673009" y="1463675"/>
                </a:cubicBezTo>
                <a:cubicBezTo>
                  <a:pt x="9463209" y="1423882"/>
                  <a:pt x="9230853" y="1475804"/>
                  <a:pt x="9087994" y="1463675"/>
                </a:cubicBezTo>
                <a:cubicBezTo>
                  <a:pt x="8945136" y="1451546"/>
                  <a:pt x="8743528" y="1460686"/>
                  <a:pt x="8502980" y="1463675"/>
                </a:cubicBezTo>
                <a:cubicBezTo>
                  <a:pt x="8262432" y="1466664"/>
                  <a:pt x="8062008" y="1453540"/>
                  <a:pt x="7814727" y="1463675"/>
                </a:cubicBezTo>
                <a:cubicBezTo>
                  <a:pt x="7567446" y="1473810"/>
                  <a:pt x="7381569" y="1434721"/>
                  <a:pt x="7126475" y="1463675"/>
                </a:cubicBezTo>
                <a:cubicBezTo>
                  <a:pt x="6871381" y="1492629"/>
                  <a:pt x="6736129" y="1478235"/>
                  <a:pt x="6541460" y="1463675"/>
                </a:cubicBezTo>
                <a:cubicBezTo>
                  <a:pt x="6346792" y="1449115"/>
                  <a:pt x="6178433" y="1432097"/>
                  <a:pt x="5853208" y="1463675"/>
                </a:cubicBezTo>
                <a:cubicBezTo>
                  <a:pt x="5527983" y="1495253"/>
                  <a:pt x="5402417" y="1485661"/>
                  <a:pt x="5061718" y="1463675"/>
                </a:cubicBezTo>
                <a:cubicBezTo>
                  <a:pt x="4721019" y="1441690"/>
                  <a:pt x="4871130" y="1463320"/>
                  <a:pt x="4683179" y="1463675"/>
                </a:cubicBezTo>
                <a:cubicBezTo>
                  <a:pt x="4495228" y="1464030"/>
                  <a:pt x="4298011" y="1476846"/>
                  <a:pt x="3994927" y="1463675"/>
                </a:cubicBezTo>
                <a:cubicBezTo>
                  <a:pt x="3691843" y="1450504"/>
                  <a:pt x="3509999" y="1493974"/>
                  <a:pt x="3203436" y="1463675"/>
                </a:cubicBezTo>
                <a:cubicBezTo>
                  <a:pt x="2896873" y="1433376"/>
                  <a:pt x="2846388" y="1453348"/>
                  <a:pt x="2721660" y="1463675"/>
                </a:cubicBezTo>
                <a:cubicBezTo>
                  <a:pt x="2596932" y="1474002"/>
                  <a:pt x="2258803" y="1426934"/>
                  <a:pt x="1826932" y="1463675"/>
                </a:cubicBezTo>
                <a:cubicBezTo>
                  <a:pt x="1395061" y="1500416"/>
                  <a:pt x="1425001" y="1475182"/>
                  <a:pt x="1241917" y="1463675"/>
                </a:cubicBezTo>
                <a:cubicBezTo>
                  <a:pt x="1058834" y="1452168"/>
                  <a:pt x="568401" y="1470776"/>
                  <a:pt x="243951" y="1463675"/>
                </a:cubicBezTo>
                <a:cubicBezTo>
                  <a:pt x="113192" y="1454966"/>
                  <a:pt x="16249" y="1363509"/>
                  <a:pt x="0" y="1219724"/>
                </a:cubicBezTo>
                <a:cubicBezTo>
                  <a:pt x="7601" y="1016440"/>
                  <a:pt x="20639" y="918166"/>
                  <a:pt x="0" y="731838"/>
                </a:cubicBezTo>
                <a:cubicBezTo>
                  <a:pt x="-20639" y="545510"/>
                  <a:pt x="-2787" y="435349"/>
                  <a:pt x="0" y="243951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5070404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A88D4D56-0725-8B99-DD83-45CA43017A1E}"/>
              </a:ext>
            </a:extLst>
          </p:cNvPr>
          <p:cNvSpPr txBox="1"/>
          <p:nvPr/>
        </p:nvSpPr>
        <p:spPr>
          <a:xfrm>
            <a:off x="1163451" y="295998"/>
            <a:ext cx="100931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latin typeface="UVN Da Lat" panose="03060902030302020204" pitchFamily="66" charset="0"/>
              </a:rPr>
              <a:t>	</a:t>
            </a:r>
            <a:r>
              <a:rPr lang="en-US" sz="3600" b="1"/>
              <a:t>Em hãy nêu tên và tác dụng của các bộ phận chính trong đèn học có ở hình dưới đây:</a:t>
            </a:r>
            <a:endParaRPr lang="vi-VN" sz="3600" b="1"/>
          </a:p>
        </p:txBody>
      </p:sp>
      <p:sp>
        <p:nvSpPr>
          <p:cNvPr id="198" name="Rectangle: Rounded Corners 197">
            <a:extLst>
              <a:ext uri="{FF2B5EF4-FFF2-40B4-BE49-F238E27FC236}">
                <a16:creationId xmlns:a16="http://schemas.microsoft.com/office/drawing/2014/main" id="{133B2C60-6151-7E29-3790-F8801968574A}"/>
              </a:ext>
            </a:extLst>
          </p:cNvPr>
          <p:cNvSpPr/>
          <p:nvPr/>
        </p:nvSpPr>
        <p:spPr>
          <a:xfrm>
            <a:off x="208514" y="1610820"/>
            <a:ext cx="11613443" cy="5163830"/>
          </a:xfrm>
          <a:prstGeom prst="roundRect">
            <a:avLst/>
          </a:prstGeom>
          <a:solidFill>
            <a:schemeClr val="bg1">
              <a:alpha val="7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99" name="Picture 2" descr="Đèn học sinh Sunmax SHS9016B/5W – Siêu thị Happy - SieuthiHappy.com">
            <a:extLst>
              <a:ext uri="{FF2B5EF4-FFF2-40B4-BE49-F238E27FC236}">
                <a16:creationId xmlns:a16="http://schemas.microsoft.com/office/drawing/2014/main" id="{7814EFC6-A853-1C8C-D820-217B7DBBE8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63655" y="1659322"/>
            <a:ext cx="5230893" cy="52821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01" name="Straight Arrow Connector 200">
            <a:extLst>
              <a:ext uri="{FF2B5EF4-FFF2-40B4-BE49-F238E27FC236}">
                <a16:creationId xmlns:a16="http://schemas.microsoft.com/office/drawing/2014/main" id="{70945187-A3BD-B102-F653-BAAC72E29DF0}"/>
              </a:ext>
            </a:extLst>
          </p:cNvPr>
          <p:cNvCxnSpPr>
            <a:cxnSpLocks/>
          </p:cNvCxnSpPr>
          <p:nvPr/>
        </p:nvCxnSpPr>
        <p:spPr>
          <a:xfrm flipV="1">
            <a:off x="1597954" y="3429000"/>
            <a:ext cx="2070156" cy="916640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FA20BC73-8567-A917-59F1-A127893B6FBE}"/>
              </a:ext>
            </a:extLst>
          </p:cNvPr>
          <p:cNvSpPr/>
          <p:nvPr/>
        </p:nvSpPr>
        <p:spPr>
          <a:xfrm>
            <a:off x="3899888" y="2721885"/>
            <a:ext cx="2662370" cy="725653"/>
          </a:xfrm>
          <a:custGeom>
            <a:avLst/>
            <a:gdLst>
              <a:gd name="connsiteX0" fmla="*/ 0 w 2662370"/>
              <a:gd name="connsiteY0" fmla="*/ 120945 h 725653"/>
              <a:gd name="connsiteX1" fmla="*/ 120945 w 2662370"/>
              <a:gd name="connsiteY1" fmla="*/ 0 h 725653"/>
              <a:gd name="connsiteX2" fmla="*/ 774475 w 2662370"/>
              <a:gd name="connsiteY2" fmla="*/ 0 h 725653"/>
              <a:gd name="connsiteX3" fmla="*/ 1379595 w 2662370"/>
              <a:gd name="connsiteY3" fmla="*/ 0 h 725653"/>
              <a:gd name="connsiteX4" fmla="*/ 1912100 w 2662370"/>
              <a:gd name="connsiteY4" fmla="*/ 0 h 725653"/>
              <a:gd name="connsiteX5" fmla="*/ 2541425 w 2662370"/>
              <a:gd name="connsiteY5" fmla="*/ 0 h 725653"/>
              <a:gd name="connsiteX6" fmla="*/ 2662370 w 2662370"/>
              <a:gd name="connsiteY6" fmla="*/ 120945 h 725653"/>
              <a:gd name="connsiteX7" fmla="*/ 2662370 w 2662370"/>
              <a:gd name="connsiteY7" fmla="*/ 604708 h 725653"/>
              <a:gd name="connsiteX8" fmla="*/ 2541425 w 2662370"/>
              <a:gd name="connsiteY8" fmla="*/ 725653 h 725653"/>
              <a:gd name="connsiteX9" fmla="*/ 1887895 w 2662370"/>
              <a:gd name="connsiteY9" fmla="*/ 725653 h 725653"/>
              <a:gd name="connsiteX10" fmla="*/ 1234366 w 2662370"/>
              <a:gd name="connsiteY10" fmla="*/ 725653 h 725653"/>
              <a:gd name="connsiteX11" fmla="*/ 653451 w 2662370"/>
              <a:gd name="connsiteY11" fmla="*/ 725653 h 725653"/>
              <a:gd name="connsiteX12" fmla="*/ 120945 w 2662370"/>
              <a:gd name="connsiteY12" fmla="*/ 725653 h 725653"/>
              <a:gd name="connsiteX13" fmla="*/ 0 w 2662370"/>
              <a:gd name="connsiteY13" fmla="*/ 604708 h 725653"/>
              <a:gd name="connsiteX14" fmla="*/ 0 w 2662370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62370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440007" y="29118"/>
                  <a:pt x="574130" y="-12771"/>
                  <a:pt x="774475" y="0"/>
                </a:cubicBezTo>
                <a:cubicBezTo>
                  <a:pt x="974820" y="12771"/>
                  <a:pt x="1115727" y="5952"/>
                  <a:pt x="1379595" y="0"/>
                </a:cubicBezTo>
                <a:cubicBezTo>
                  <a:pt x="1643463" y="-5952"/>
                  <a:pt x="1755230" y="9195"/>
                  <a:pt x="1912100" y="0"/>
                </a:cubicBezTo>
                <a:cubicBezTo>
                  <a:pt x="2068970" y="-9195"/>
                  <a:pt x="2345415" y="-14725"/>
                  <a:pt x="2541425" y="0"/>
                </a:cubicBezTo>
                <a:cubicBezTo>
                  <a:pt x="2600053" y="14182"/>
                  <a:pt x="2666999" y="46714"/>
                  <a:pt x="2662370" y="120945"/>
                </a:cubicBezTo>
                <a:cubicBezTo>
                  <a:pt x="2681437" y="220165"/>
                  <a:pt x="2653278" y="452090"/>
                  <a:pt x="2662370" y="604708"/>
                </a:cubicBezTo>
                <a:cubicBezTo>
                  <a:pt x="2665380" y="673714"/>
                  <a:pt x="2606511" y="735751"/>
                  <a:pt x="2541425" y="725653"/>
                </a:cubicBezTo>
                <a:cubicBezTo>
                  <a:pt x="2346068" y="743244"/>
                  <a:pt x="2052761" y="744843"/>
                  <a:pt x="1887895" y="725653"/>
                </a:cubicBezTo>
                <a:cubicBezTo>
                  <a:pt x="1723029" y="706464"/>
                  <a:pt x="1482261" y="721632"/>
                  <a:pt x="1234366" y="725653"/>
                </a:cubicBezTo>
                <a:cubicBezTo>
                  <a:pt x="986471" y="729674"/>
                  <a:pt x="775765" y="750506"/>
                  <a:pt x="653451" y="725653"/>
                </a:cubicBezTo>
                <a:cubicBezTo>
                  <a:pt x="531138" y="700800"/>
                  <a:pt x="297066" y="748553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662370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273674" y="20927"/>
                  <a:pt x="547506" y="-23953"/>
                  <a:pt x="677655" y="0"/>
                </a:cubicBezTo>
                <a:cubicBezTo>
                  <a:pt x="807804" y="23953"/>
                  <a:pt x="1011453" y="18176"/>
                  <a:pt x="1210161" y="0"/>
                </a:cubicBezTo>
                <a:cubicBezTo>
                  <a:pt x="1408869" y="-18176"/>
                  <a:pt x="1522216" y="4498"/>
                  <a:pt x="1791076" y="0"/>
                </a:cubicBezTo>
                <a:cubicBezTo>
                  <a:pt x="2059937" y="-4498"/>
                  <a:pt x="2350101" y="6815"/>
                  <a:pt x="2541425" y="0"/>
                </a:cubicBezTo>
                <a:cubicBezTo>
                  <a:pt x="2604794" y="-3765"/>
                  <a:pt x="2667421" y="56652"/>
                  <a:pt x="2662370" y="120945"/>
                </a:cubicBezTo>
                <a:cubicBezTo>
                  <a:pt x="2665007" y="315387"/>
                  <a:pt x="2666001" y="460448"/>
                  <a:pt x="2662370" y="604708"/>
                </a:cubicBezTo>
                <a:cubicBezTo>
                  <a:pt x="2662131" y="675311"/>
                  <a:pt x="2603890" y="727135"/>
                  <a:pt x="2541425" y="725653"/>
                </a:cubicBezTo>
                <a:cubicBezTo>
                  <a:pt x="2354482" y="726308"/>
                  <a:pt x="2212679" y="740435"/>
                  <a:pt x="2008919" y="725653"/>
                </a:cubicBezTo>
                <a:cubicBezTo>
                  <a:pt x="1805159" y="710871"/>
                  <a:pt x="1710843" y="741476"/>
                  <a:pt x="1476414" y="725653"/>
                </a:cubicBezTo>
                <a:cubicBezTo>
                  <a:pt x="1241986" y="709830"/>
                  <a:pt x="1000479" y="721106"/>
                  <a:pt x="871294" y="725653"/>
                </a:cubicBezTo>
                <a:cubicBezTo>
                  <a:pt x="742109" y="730200"/>
                  <a:pt x="271275" y="703778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..?..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5" name="Rectangle: Rounded Corners 204">
            <a:extLst>
              <a:ext uri="{FF2B5EF4-FFF2-40B4-BE49-F238E27FC236}">
                <a16:creationId xmlns:a16="http://schemas.microsoft.com/office/drawing/2014/main" id="{94C24BEA-ADFE-DEDE-9DB5-1D9A638F6CB7}"/>
              </a:ext>
            </a:extLst>
          </p:cNvPr>
          <p:cNvSpPr/>
          <p:nvPr/>
        </p:nvSpPr>
        <p:spPr>
          <a:xfrm>
            <a:off x="3092416" y="4047118"/>
            <a:ext cx="4613464" cy="2663737"/>
          </a:xfrm>
          <a:custGeom>
            <a:avLst/>
            <a:gdLst>
              <a:gd name="connsiteX0" fmla="*/ 0 w 4613464"/>
              <a:gd name="connsiteY0" fmla="*/ 443965 h 2663737"/>
              <a:gd name="connsiteX1" fmla="*/ 443965 w 4613464"/>
              <a:gd name="connsiteY1" fmla="*/ 0 h 2663737"/>
              <a:gd name="connsiteX2" fmla="*/ 4169499 w 4613464"/>
              <a:gd name="connsiteY2" fmla="*/ 0 h 2663737"/>
              <a:gd name="connsiteX3" fmla="*/ 4613464 w 4613464"/>
              <a:gd name="connsiteY3" fmla="*/ 443965 h 2663737"/>
              <a:gd name="connsiteX4" fmla="*/ 4613464 w 4613464"/>
              <a:gd name="connsiteY4" fmla="*/ 2219772 h 2663737"/>
              <a:gd name="connsiteX5" fmla="*/ 4169499 w 4613464"/>
              <a:gd name="connsiteY5" fmla="*/ 2663737 h 2663737"/>
              <a:gd name="connsiteX6" fmla="*/ 443965 w 4613464"/>
              <a:gd name="connsiteY6" fmla="*/ 2663737 h 2663737"/>
              <a:gd name="connsiteX7" fmla="*/ 0 w 4613464"/>
              <a:gd name="connsiteY7" fmla="*/ 2219772 h 2663737"/>
              <a:gd name="connsiteX8" fmla="*/ 0 w 4613464"/>
              <a:gd name="connsiteY8" fmla="*/ 443965 h 266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13464" h="2663737" fill="none" extrusionOk="0">
                <a:moveTo>
                  <a:pt x="0" y="443965"/>
                </a:moveTo>
                <a:cubicBezTo>
                  <a:pt x="-964" y="215943"/>
                  <a:pt x="200947" y="39181"/>
                  <a:pt x="443965" y="0"/>
                </a:cubicBezTo>
                <a:cubicBezTo>
                  <a:pt x="1795511" y="-123866"/>
                  <a:pt x="3156010" y="81108"/>
                  <a:pt x="4169499" y="0"/>
                </a:cubicBezTo>
                <a:cubicBezTo>
                  <a:pt x="4429436" y="-22653"/>
                  <a:pt x="4603421" y="199598"/>
                  <a:pt x="4613464" y="443965"/>
                </a:cubicBezTo>
                <a:cubicBezTo>
                  <a:pt x="4682148" y="986592"/>
                  <a:pt x="4531614" y="1386800"/>
                  <a:pt x="4613464" y="2219772"/>
                </a:cubicBezTo>
                <a:cubicBezTo>
                  <a:pt x="4629178" y="2423241"/>
                  <a:pt x="4418303" y="2670285"/>
                  <a:pt x="4169499" y="2663737"/>
                </a:cubicBezTo>
                <a:cubicBezTo>
                  <a:pt x="2491660" y="2645882"/>
                  <a:pt x="1881324" y="2554393"/>
                  <a:pt x="443965" y="2663737"/>
                </a:cubicBezTo>
                <a:cubicBezTo>
                  <a:pt x="199959" y="2660773"/>
                  <a:pt x="2561" y="2469748"/>
                  <a:pt x="0" y="2219772"/>
                </a:cubicBezTo>
                <a:cubicBezTo>
                  <a:pt x="84311" y="1355231"/>
                  <a:pt x="-4497" y="776279"/>
                  <a:pt x="0" y="443965"/>
                </a:cubicBezTo>
                <a:close/>
              </a:path>
              <a:path w="4613464" h="2663737" stroke="0" extrusionOk="0">
                <a:moveTo>
                  <a:pt x="0" y="443965"/>
                </a:moveTo>
                <a:cubicBezTo>
                  <a:pt x="8403" y="199265"/>
                  <a:pt x="178761" y="39742"/>
                  <a:pt x="443965" y="0"/>
                </a:cubicBezTo>
                <a:cubicBezTo>
                  <a:pt x="2044344" y="96512"/>
                  <a:pt x="2733768" y="-165548"/>
                  <a:pt x="4169499" y="0"/>
                </a:cubicBezTo>
                <a:cubicBezTo>
                  <a:pt x="4451702" y="928"/>
                  <a:pt x="4626104" y="200834"/>
                  <a:pt x="4613464" y="443965"/>
                </a:cubicBezTo>
                <a:cubicBezTo>
                  <a:pt x="4602786" y="1056958"/>
                  <a:pt x="4531783" y="1577463"/>
                  <a:pt x="4613464" y="2219772"/>
                </a:cubicBezTo>
                <a:cubicBezTo>
                  <a:pt x="4614333" y="2460296"/>
                  <a:pt x="4434031" y="2654982"/>
                  <a:pt x="4169499" y="2663737"/>
                </a:cubicBezTo>
                <a:cubicBezTo>
                  <a:pt x="3731598" y="2825449"/>
                  <a:pt x="820287" y="2807359"/>
                  <a:pt x="443965" y="2663737"/>
                </a:cubicBezTo>
                <a:cubicBezTo>
                  <a:pt x="212872" y="2656292"/>
                  <a:pt x="11649" y="2459961"/>
                  <a:pt x="0" y="2219772"/>
                </a:cubicBezTo>
                <a:cubicBezTo>
                  <a:pt x="-135358" y="1654426"/>
                  <a:pt x="106836" y="901472"/>
                  <a:pt x="0" y="443965"/>
                </a:cubicBezTo>
                <a:close/>
              </a:path>
            </a:pathLst>
          </a:custGeom>
          <a:solidFill>
            <a:srgbClr val="FFFFCC"/>
          </a:solidFill>
          <a:ln w="38100">
            <a:solidFill>
              <a:srgbClr val="795C41"/>
            </a:solidFill>
            <a:extLst>
              <a:ext uri="{C807C97D-BFC1-408E-A445-0C87EB9F89A2}">
                <ask:lineSketchStyleProps xmlns:ask="http://schemas.microsoft.com/office/drawing/2018/sketchyshapes" sd="1658683426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en-US" sz="3600" dirty="0">
              <a:solidFill>
                <a:srgbClr val="795C4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7" name="Rectangle: Rounded Corners 206">
            <a:extLst>
              <a:ext uri="{FF2B5EF4-FFF2-40B4-BE49-F238E27FC236}">
                <a16:creationId xmlns:a16="http://schemas.microsoft.com/office/drawing/2014/main" id="{B0230CA1-A83C-BC60-11B2-025D6FC7E40C}"/>
              </a:ext>
            </a:extLst>
          </p:cNvPr>
          <p:cNvSpPr/>
          <p:nvPr/>
        </p:nvSpPr>
        <p:spPr>
          <a:xfrm>
            <a:off x="3923988" y="2721886"/>
            <a:ext cx="2638269" cy="725653"/>
          </a:xfrm>
          <a:custGeom>
            <a:avLst/>
            <a:gdLst>
              <a:gd name="connsiteX0" fmla="*/ 0 w 2638269"/>
              <a:gd name="connsiteY0" fmla="*/ 120945 h 725653"/>
              <a:gd name="connsiteX1" fmla="*/ 120945 w 2638269"/>
              <a:gd name="connsiteY1" fmla="*/ 0 h 725653"/>
              <a:gd name="connsiteX2" fmla="*/ 767967 w 2638269"/>
              <a:gd name="connsiteY2" fmla="*/ 0 h 725653"/>
              <a:gd name="connsiteX3" fmla="*/ 1367062 w 2638269"/>
              <a:gd name="connsiteY3" fmla="*/ 0 h 725653"/>
              <a:gd name="connsiteX4" fmla="*/ 1894265 w 2638269"/>
              <a:gd name="connsiteY4" fmla="*/ 0 h 725653"/>
              <a:gd name="connsiteX5" fmla="*/ 2517324 w 2638269"/>
              <a:gd name="connsiteY5" fmla="*/ 0 h 725653"/>
              <a:gd name="connsiteX6" fmla="*/ 2638269 w 2638269"/>
              <a:gd name="connsiteY6" fmla="*/ 120945 h 725653"/>
              <a:gd name="connsiteX7" fmla="*/ 2638269 w 2638269"/>
              <a:gd name="connsiteY7" fmla="*/ 604708 h 725653"/>
              <a:gd name="connsiteX8" fmla="*/ 2517324 w 2638269"/>
              <a:gd name="connsiteY8" fmla="*/ 725653 h 725653"/>
              <a:gd name="connsiteX9" fmla="*/ 1870302 w 2638269"/>
              <a:gd name="connsiteY9" fmla="*/ 725653 h 725653"/>
              <a:gd name="connsiteX10" fmla="*/ 1223279 w 2638269"/>
              <a:gd name="connsiteY10" fmla="*/ 725653 h 725653"/>
              <a:gd name="connsiteX11" fmla="*/ 648148 w 2638269"/>
              <a:gd name="connsiteY11" fmla="*/ 725653 h 725653"/>
              <a:gd name="connsiteX12" fmla="*/ 120945 w 2638269"/>
              <a:gd name="connsiteY12" fmla="*/ 725653 h 725653"/>
              <a:gd name="connsiteX13" fmla="*/ 0 w 2638269"/>
              <a:gd name="connsiteY13" fmla="*/ 604708 h 725653"/>
              <a:gd name="connsiteX14" fmla="*/ 0 w 2638269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38269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375722" y="2835"/>
                  <a:pt x="612776" y="-16005"/>
                  <a:pt x="767967" y="0"/>
                </a:cubicBezTo>
                <a:cubicBezTo>
                  <a:pt x="923158" y="16005"/>
                  <a:pt x="1215694" y="-21892"/>
                  <a:pt x="1367062" y="0"/>
                </a:cubicBezTo>
                <a:cubicBezTo>
                  <a:pt x="1518430" y="21892"/>
                  <a:pt x="1729032" y="-5200"/>
                  <a:pt x="1894265" y="0"/>
                </a:cubicBezTo>
                <a:cubicBezTo>
                  <a:pt x="2059498" y="5200"/>
                  <a:pt x="2242111" y="6341"/>
                  <a:pt x="2517324" y="0"/>
                </a:cubicBezTo>
                <a:cubicBezTo>
                  <a:pt x="2575952" y="14182"/>
                  <a:pt x="2642898" y="46714"/>
                  <a:pt x="2638269" y="120945"/>
                </a:cubicBezTo>
                <a:cubicBezTo>
                  <a:pt x="2657336" y="220165"/>
                  <a:pt x="2629177" y="452090"/>
                  <a:pt x="2638269" y="604708"/>
                </a:cubicBezTo>
                <a:cubicBezTo>
                  <a:pt x="2641279" y="673714"/>
                  <a:pt x="2582410" y="735751"/>
                  <a:pt x="2517324" y="725653"/>
                </a:cubicBezTo>
                <a:cubicBezTo>
                  <a:pt x="2314091" y="732653"/>
                  <a:pt x="2096382" y="708008"/>
                  <a:pt x="1870302" y="725653"/>
                </a:cubicBezTo>
                <a:cubicBezTo>
                  <a:pt x="1644222" y="743298"/>
                  <a:pt x="1389247" y="709233"/>
                  <a:pt x="1223279" y="725653"/>
                </a:cubicBezTo>
                <a:cubicBezTo>
                  <a:pt x="1057311" y="742073"/>
                  <a:pt x="817979" y="705720"/>
                  <a:pt x="648148" y="725653"/>
                </a:cubicBezTo>
                <a:cubicBezTo>
                  <a:pt x="478317" y="745586"/>
                  <a:pt x="381638" y="734935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638269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365402" y="19926"/>
                  <a:pt x="547244" y="-12830"/>
                  <a:pt x="672112" y="0"/>
                </a:cubicBezTo>
                <a:cubicBezTo>
                  <a:pt x="796980" y="12830"/>
                  <a:pt x="954182" y="9998"/>
                  <a:pt x="1199316" y="0"/>
                </a:cubicBezTo>
                <a:cubicBezTo>
                  <a:pt x="1444450" y="-9998"/>
                  <a:pt x="1632603" y="-11145"/>
                  <a:pt x="1774447" y="0"/>
                </a:cubicBezTo>
                <a:cubicBezTo>
                  <a:pt x="1916291" y="11145"/>
                  <a:pt x="2176395" y="32128"/>
                  <a:pt x="2517324" y="0"/>
                </a:cubicBezTo>
                <a:cubicBezTo>
                  <a:pt x="2580693" y="-3765"/>
                  <a:pt x="2643320" y="56652"/>
                  <a:pt x="2638269" y="120945"/>
                </a:cubicBezTo>
                <a:cubicBezTo>
                  <a:pt x="2640906" y="315387"/>
                  <a:pt x="2641900" y="460448"/>
                  <a:pt x="2638269" y="604708"/>
                </a:cubicBezTo>
                <a:cubicBezTo>
                  <a:pt x="2638030" y="675311"/>
                  <a:pt x="2579789" y="727135"/>
                  <a:pt x="2517324" y="725653"/>
                </a:cubicBezTo>
                <a:cubicBezTo>
                  <a:pt x="2262364" y="705198"/>
                  <a:pt x="2131159" y="708111"/>
                  <a:pt x="1990121" y="725653"/>
                </a:cubicBezTo>
                <a:cubicBezTo>
                  <a:pt x="1849083" y="743195"/>
                  <a:pt x="1598389" y="703650"/>
                  <a:pt x="1462917" y="725653"/>
                </a:cubicBezTo>
                <a:cubicBezTo>
                  <a:pt x="1327445" y="747656"/>
                  <a:pt x="1064924" y="722742"/>
                  <a:pt x="863822" y="725653"/>
                </a:cubicBezTo>
                <a:cubicBezTo>
                  <a:pt x="662720" y="728564"/>
                  <a:pt x="337243" y="753022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 đèn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EC2B8CD-E469-1E15-A0B9-646C4A05AAB2}"/>
              </a:ext>
            </a:extLst>
          </p:cNvPr>
          <p:cNvGrpSpPr/>
          <p:nvPr/>
        </p:nvGrpSpPr>
        <p:grpSpPr>
          <a:xfrm>
            <a:off x="7898901" y="1939970"/>
            <a:ext cx="4081612" cy="4334406"/>
            <a:chOff x="8001897" y="2517912"/>
            <a:chExt cx="3835929" cy="3988156"/>
          </a:xfrm>
        </p:grpSpPr>
        <p:sp>
          <p:nvSpPr>
            <p:cNvPr id="209" name="Rectangle: Rounded Corners 208">
              <a:extLst>
                <a:ext uri="{FF2B5EF4-FFF2-40B4-BE49-F238E27FC236}">
                  <a16:creationId xmlns:a16="http://schemas.microsoft.com/office/drawing/2014/main" id="{B1358DD0-7055-E2E3-84D3-E536C695E71D}"/>
                </a:ext>
              </a:extLst>
            </p:cNvPr>
            <p:cNvSpPr/>
            <p:nvPr/>
          </p:nvSpPr>
          <p:spPr>
            <a:xfrm>
              <a:off x="8519278" y="2517912"/>
              <a:ext cx="2888541" cy="1657573"/>
            </a:xfrm>
            <a:custGeom>
              <a:avLst/>
              <a:gdLst>
                <a:gd name="connsiteX0" fmla="*/ 0 w 2888541"/>
                <a:gd name="connsiteY0" fmla="*/ 276268 h 1657573"/>
                <a:gd name="connsiteX1" fmla="*/ 276268 w 2888541"/>
                <a:gd name="connsiteY1" fmla="*/ 0 h 1657573"/>
                <a:gd name="connsiteX2" fmla="*/ 2612273 w 2888541"/>
                <a:gd name="connsiteY2" fmla="*/ 0 h 1657573"/>
                <a:gd name="connsiteX3" fmla="*/ 2888541 w 2888541"/>
                <a:gd name="connsiteY3" fmla="*/ 276268 h 1657573"/>
                <a:gd name="connsiteX4" fmla="*/ 2888541 w 2888541"/>
                <a:gd name="connsiteY4" fmla="*/ 1381305 h 1657573"/>
                <a:gd name="connsiteX5" fmla="*/ 2612273 w 2888541"/>
                <a:gd name="connsiteY5" fmla="*/ 1657573 h 1657573"/>
                <a:gd name="connsiteX6" fmla="*/ 276268 w 2888541"/>
                <a:gd name="connsiteY6" fmla="*/ 1657573 h 1657573"/>
                <a:gd name="connsiteX7" fmla="*/ 0 w 2888541"/>
                <a:gd name="connsiteY7" fmla="*/ 1381305 h 1657573"/>
                <a:gd name="connsiteX8" fmla="*/ 0 w 2888541"/>
                <a:gd name="connsiteY8" fmla="*/ 276268 h 165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8541" h="1657573" fill="none" extrusionOk="0">
                  <a:moveTo>
                    <a:pt x="0" y="276268"/>
                  </a:moveTo>
                  <a:cubicBezTo>
                    <a:pt x="76" y="125740"/>
                    <a:pt x="125096" y="2362"/>
                    <a:pt x="276268" y="0"/>
                  </a:cubicBezTo>
                  <a:cubicBezTo>
                    <a:pt x="1132259" y="72427"/>
                    <a:pt x="2171805" y="61419"/>
                    <a:pt x="2612273" y="0"/>
                  </a:cubicBezTo>
                  <a:cubicBezTo>
                    <a:pt x="2764246" y="-4172"/>
                    <a:pt x="2883308" y="122106"/>
                    <a:pt x="2888541" y="276268"/>
                  </a:cubicBezTo>
                  <a:cubicBezTo>
                    <a:pt x="2938520" y="824394"/>
                    <a:pt x="2904272" y="1256471"/>
                    <a:pt x="2888541" y="1381305"/>
                  </a:cubicBezTo>
                  <a:cubicBezTo>
                    <a:pt x="2891899" y="1516843"/>
                    <a:pt x="2756089" y="1647750"/>
                    <a:pt x="2612273" y="1657573"/>
                  </a:cubicBezTo>
                  <a:cubicBezTo>
                    <a:pt x="2167923" y="1687400"/>
                    <a:pt x="1020063" y="1578267"/>
                    <a:pt x="276268" y="1657573"/>
                  </a:cubicBezTo>
                  <a:cubicBezTo>
                    <a:pt x="126808" y="1657220"/>
                    <a:pt x="-14583" y="1536768"/>
                    <a:pt x="0" y="1381305"/>
                  </a:cubicBezTo>
                  <a:cubicBezTo>
                    <a:pt x="-75329" y="1251181"/>
                    <a:pt x="54893" y="791664"/>
                    <a:pt x="0" y="276268"/>
                  </a:cubicBezTo>
                  <a:close/>
                </a:path>
                <a:path w="2888541" h="1657573" stroke="0" extrusionOk="0">
                  <a:moveTo>
                    <a:pt x="0" y="276268"/>
                  </a:moveTo>
                  <a:cubicBezTo>
                    <a:pt x="7413" y="125710"/>
                    <a:pt x="135193" y="23968"/>
                    <a:pt x="276268" y="0"/>
                  </a:cubicBezTo>
                  <a:cubicBezTo>
                    <a:pt x="734270" y="123000"/>
                    <a:pt x="2257503" y="-96860"/>
                    <a:pt x="2612273" y="0"/>
                  </a:cubicBezTo>
                  <a:cubicBezTo>
                    <a:pt x="2756733" y="-6188"/>
                    <a:pt x="2890240" y="120265"/>
                    <a:pt x="2888541" y="276268"/>
                  </a:cubicBezTo>
                  <a:cubicBezTo>
                    <a:pt x="2891152" y="394968"/>
                    <a:pt x="2834371" y="1083966"/>
                    <a:pt x="2888541" y="1381305"/>
                  </a:cubicBezTo>
                  <a:cubicBezTo>
                    <a:pt x="2860541" y="1544028"/>
                    <a:pt x="2740421" y="1653575"/>
                    <a:pt x="2612273" y="1657573"/>
                  </a:cubicBezTo>
                  <a:cubicBezTo>
                    <a:pt x="1851650" y="1496866"/>
                    <a:pt x="1273574" y="1697240"/>
                    <a:pt x="276268" y="1657573"/>
                  </a:cubicBezTo>
                  <a:cubicBezTo>
                    <a:pt x="115556" y="1655930"/>
                    <a:pt x="-26145" y="1522040"/>
                    <a:pt x="0" y="1381305"/>
                  </a:cubicBezTo>
                  <a:cubicBezTo>
                    <a:pt x="86692" y="843498"/>
                    <a:pt x="-66853" y="591439"/>
                    <a:pt x="0" y="276268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852854689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274320" rtlCol="0" anchor="ctr"/>
            <a:lstStyle/>
            <a:p>
              <a:pPr algn="ctr"/>
              <a:r>
                <a:rPr lang="en-US" sz="3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Cookies" panose="02040603050506020204" pitchFamily="18" charset="0"/>
                  <a:cs typeface="Calibri" panose="020F0502020204030204" pitchFamily="34" charset="0"/>
                </a:rPr>
                <a:t>THẢO LUẬN NHÓM ĐÔI</a:t>
              </a:r>
            </a:p>
          </p:txBody>
        </p: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E249D399-BBF1-1631-8B1A-95D0223CE7D9}"/>
                </a:ext>
              </a:extLst>
            </p:cNvPr>
            <p:cNvGrpSpPr/>
            <p:nvPr/>
          </p:nvGrpSpPr>
          <p:grpSpPr>
            <a:xfrm>
              <a:off x="8001897" y="3783351"/>
              <a:ext cx="3835929" cy="2722717"/>
              <a:chOff x="1197026" y="4226668"/>
              <a:chExt cx="3779829" cy="2621658"/>
            </a:xfrm>
          </p:grpSpPr>
          <p:pic>
            <p:nvPicPr>
              <p:cNvPr id="211" name="Picture 210">
                <a:extLst>
                  <a:ext uri="{FF2B5EF4-FFF2-40B4-BE49-F238E27FC236}">
                    <a16:creationId xmlns:a16="http://schemas.microsoft.com/office/drawing/2014/main" id="{54BD6203-B6E4-4ACB-B083-E941F71EE0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929194" y="4226668"/>
                <a:ext cx="2047661" cy="2616200"/>
              </a:xfrm>
              <a:prstGeom prst="rect">
                <a:avLst/>
              </a:prstGeom>
            </p:spPr>
          </p:pic>
          <p:pic>
            <p:nvPicPr>
              <p:cNvPr id="212" name="Picture 211">
                <a:extLst>
                  <a:ext uri="{FF2B5EF4-FFF2-40B4-BE49-F238E27FC236}">
                    <a16:creationId xmlns:a16="http://schemas.microsoft.com/office/drawing/2014/main" id="{1B6BA22E-D1FB-0494-2863-177E3AFD35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97026" y="4232126"/>
                <a:ext cx="1811038" cy="2616200"/>
              </a:xfrm>
              <a:prstGeom prst="rect">
                <a:avLst/>
              </a:prstGeom>
            </p:spPr>
          </p:pic>
        </p:grpSp>
      </p:grpSp>
      <p:grpSp>
        <p:nvGrpSpPr>
          <p:cNvPr id="214" name="Group 1210">
            <a:extLst>
              <a:ext uri="{FF2B5EF4-FFF2-40B4-BE49-F238E27FC236}">
                <a16:creationId xmlns:a16="http://schemas.microsoft.com/office/drawing/2014/main" id="{9B3E1B26-0540-FB10-8DC6-35B9E09BF47F}"/>
              </a:ext>
            </a:extLst>
          </p:cNvPr>
          <p:cNvGrpSpPr>
            <a:grpSpLocks/>
          </p:cNvGrpSpPr>
          <p:nvPr/>
        </p:nvGrpSpPr>
        <p:grpSpPr bwMode="auto">
          <a:xfrm>
            <a:off x="9928787" y="4232897"/>
            <a:ext cx="1338621" cy="1112017"/>
            <a:chOff x="2853" y="2165"/>
            <a:chExt cx="1817" cy="1371"/>
          </a:xfrm>
        </p:grpSpPr>
        <p:sp>
          <p:nvSpPr>
            <p:cNvPr id="231" name="Freeform 1010">
              <a:extLst>
                <a:ext uri="{FF2B5EF4-FFF2-40B4-BE49-F238E27FC236}">
                  <a16:creationId xmlns:a16="http://schemas.microsoft.com/office/drawing/2014/main" id="{92A4FE81-62A4-D3E0-1D78-4438736B7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765"/>
              <a:ext cx="33" cy="12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2" name="Freeform 1011">
              <a:extLst>
                <a:ext uri="{FF2B5EF4-FFF2-40B4-BE49-F238E27FC236}">
                  <a16:creationId xmlns:a16="http://schemas.microsoft.com/office/drawing/2014/main" id="{887E4B4F-05AF-DCC2-9569-A6F0499D8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802"/>
              <a:ext cx="24" cy="19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3" name="Freeform 1012">
              <a:extLst>
                <a:ext uri="{FF2B5EF4-FFF2-40B4-BE49-F238E27FC236}">
                  <a16:creationId xmlns:a16="http://schemas.microsoft.com/office/drawing/2014/main" id="{5CBD37BC-A694-748A-DF4C-F02C1BF3F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93"/>
              <a:ext cx="14" cy="13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4" name="Freeform 1013">
              <a:extLst>
                <a:ext uri="{FF2B5EF4-FFF2-40B4-BE49-F238E27FC236}">
                  <a16:creationId xmlns:a16="http://schemas.microsoft.com/office/drawing/2014/main" id="{631702BD-60A0-90B4-FBCA-B05DC19C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768"/>
              <a:ext cx="15" cy="10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5" name="Freeform 1014">
              <a:extLst>
                <a:ext uri="{FF2B5EF4-FFF2-40B4-BE49-F238E27FC236}">
                  <a16:creationId xmlns:a16="http://schemas.microsoft.com/office/drawing/2014/main" id="{9877D15E-8DBC-C4D7-41C2-333CEA01C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42"/>
              <a:ext cx="26" cy="10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6" name="Freeform 1015">
              <a:extLst>
                <a:ext uri="{FF2B5EF4-FFF2-40B4-BE49-F238E27FC236}">
                  <a16:creationId xmlns:a16="http://schemas.microsoft.com/office/drawing/2014/main" id="{4DDAF06A-701B-8051-A259-C41E8A0EC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738"/>
              <a:ext cx="18" cy="13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7" name="Freeform 1016">
              <a:extLst>
                <a:ext uri="{FF2B5EF4-FFF2-40B4-BE49-F238E27FC236}">
                  <a16:creationId xmlns:a16="http://schemas.microsoft.com/office/drawing/2014/main" id="{C0B23816-9A64-6FCC-CE9D-F544552F4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766"/>
              <a:ext cx="22" cy="16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8" name="Freeform 1017">
              <a:extLst>
                <a:ext uri="{FF2B5EF4-FFF2-40B4-BE49-F238E27FC236}">
                  <a16:creationId xmlns:a16="http://schemas.microsoft.com/office/drawing/2014/main" id="{023EB5C2-7ACC-D8A8-F173-EB22686E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784"/>
              <a:ext cx="28" cy="14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9" name="Freeform 1018">
              <a:extLst>
                <a:ext uri="{FF2B5EF4-FFF2-40B4-BE49-F238E27FC236}">
                  <a16:creationId xmlns:a16="http://schemas.microsoft.com/office/drawing/2014/main" id="{BCA83F11-53D7-3D4D-92DB-31486555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627"/>
              <a:ext cx="25" cy="2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0" name="Freeform 1019">
              <a:extLst>
                <a:ext uri="{FF2B5EF4-FFF2-40B4-BE49-F238E27FC236}">
                  <a16:creationId xmlns:a16="http://schemas.microsoft.com/office/drawing/2014/main" id="{D1EC230D-DF5C-5002-E4E0-BA55909F0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605"/>
              <a:ext cx="31" cy="18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1" name="Freeform 1020">
              <a:extLst>
                <a:ext uri="{FF2B5EF4-FFF2-40B4-BE49-F238E27FC236}">
                  <a16:creationId xmlns:a16="http://schemas.microsoft.com/office/drawing/2014/main" id="{384A8A5C-A05B-0DD8-2F43-7176FD49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610"/>
              <a:ext cx="18" cy="10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2" name="Freeform 1021">
              <a:extLst>
                <a:ext uri="{FF2B5EF4-FFF2-40B4-BE49-F238E27FC236}">
                  <a16:creationId xmlns:a16="http://schemas.microsoft.com/office/drawing/2014/main" id="{60F56DAA-E5BC-67F6-4C30-576D7EDE0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585"/>
              <a:ext cx="27" cy="12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3" name="Freeform 1022">
              <a:extLst>
                <a:ext uri="{FF2B5EF4-FFF2-40B4-BE49-F238E27FC236}">
                  <a16:creationId xmlns:a16="http://schemas.microsoft.com/office/drawing/2014/main" id="{B0AA4318-2C40-81C2-88E4-0FC2323B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600"/>
              <a:ext cx="16" cy="13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4" name="Freeform 1023">
              <a:extLst>
                <a:ext uri="{FF2B5EF4-FFF2-40B4-BE49-F238E27FC236}">
                  <a16:creationId xmlns:a16="http://schemas.microsoft.com/office/drawing/2014/main" id="{52940E56-AC6C-5A6E-12A0-BE5819ED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625"/>
              <a:ext cx="15" cy="14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5" name="Freeform 1024">
              <a:extLst>
                <a:ext uri="{FF2B5EF4-FFF2-40B4-BE49-F238E27FC236}">
                  <a16:creationId xmlns:a16="http://schemas.microsoft.com/office/drawing/2014/main" id="{4C3C6197-325D-B0F8-0858-E41C8A60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626"/>
              <a:ext cx="22" cy="11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6" name="Freeform 1025">
              <a:extLst>
                <a:ext uri="{FF2B5EF4-FFF2-40B4-BE49-F238E27FC236}">
                  <a16:creationId xmlns:a16="http://schemas.microsoft.com/office/drawing/2014/main" id="{64BDCF40-99E7-EA06-EA65-EB3020DE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604"/>
              <a:ext cx="26" cy="2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7" name="Freeform 1026">
              <a:extLst>
                <a:ext uri="{FF2B5EF4-FFF2-40B4-BE49-F238E27FC236}">
                  <a16:creationId xmlns:a16="http://schemas.microsoft.com/office/drawing/2014/main" id="{04EBBA18-C5E5-3A78-4927-635F04505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643"/>
              <a:ext cx="22" cy="12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8" name="Freeform 1027">
              <a:extLst>
                <a:ext uri="{FF2B5EF4-FFF2-40B4-BE49-F238E27FC236}">
                  <a16:creationId xmlns:a16="http://schemas.microsoft.com/office/drawing/2014/main" id="{8E04B02D-6B9F-1C2E-A0DE-D3DDA64DB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617"/>
              <a:ext cx="23" cy="2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9" name="Freeform 1028">
              <a:extLst>
                <a:ext uri="{FF2B5EF4-FFF2-40B4-BE49-F238E27FC236}">
                  <a16:creationId xmlns:a16="http://schemas.microsoft.com/office/drawing/2014/main" id="{A721AADE-FFEB-5DAD-F1A8-F11B776FF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478"/>
              <a:ext cx="30" cy="14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0" name="Freeform 1029">
              <a:extLst>
                <a:ext uri="{FF2B5EF4-FFF2-40B4-BE49-F238E27FC236}">
                  <a16:creationId xmlns:a16="http://schemas.microsoft.com/office/drawing/2014/main" id="{4D17D6EE-841E-33F4-5644-FAAC442C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450"/>
              <a:ext cx="25" cy="16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1" name="Freeform 1030">
              <a:extLst>
                <a:ext uri="{FF2B5EF4-FFF2-40B4-BE49-F238E27FC236}">
                  <a16:creationId xmlns:a16="http://schemas.microsoft.com/office/drawing/2014/main" id="{0FFE440C-E71E-3E5B-4643-A716DB30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463"/>
              <a:ext cx="23" cy="13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2" name="Freeform 1031">
              <a:extLst>
                <a:ext uri="{FF2B5EF4-FFF2-40B4-BE49-F238E27FC236}">
                  <a16:creationId xmlns:a16="http://schemas.microsoft.com/office/drawing/2014/main" id="{D5F2C42C-0A39-A0F8-9C64-21E961C7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430"/>
              <a:ext cx="29" cy="15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3" name="Freeform 1032">
              <a:extLst>
                <a:ext uri="{FF2B5EF4-FFF2-40B4-BE49-F238E27FC236}">
                  <a16:creationId xmlns:a16="http://schemas.microsoft.com/office/drawing/2014/main" id="{9380DEA9-900D-1358-8B94-D987691D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2437"/>
              <a:ext cx="37" cy="2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4" name="Freeform 1033">
              <a:extLst>
                <a:ext uri="{FF2B5EF4-FFF2-40B4-BE49-F238E27FC236}">
                  <a16:creationId xmlns:a16="http://schemas.microsoft.com/office/drawing/2014/main" id="{282575B1-30DC-57FF-95F8-D8EA4F3AC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439"/>
              <a:ext cx="24" cy="16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5" name="Freeform 1034">
              <a:extLst>
                <a:ext uri="{FF2B5EF4-FFF2-40B4-BE49-F238E27FC236}">
                  <a16:creationId xmlns:a16="http://schemas.microsoft.com/office/drawing/2014/main" id="{311D0BEE-8568-106D-5B48-5D83A8B3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462"/>
              <a:ext cx="23" cy="17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6" name="Freeform 1035">
              <a:extLst>
                <a:ext uri="{FF2B5EF4-FFF2-40B4-BE49-F238E27FC236}">
                  <a16:creationId xmlns:a16="http://schemas.microsoft.com/office/drawing/2014/main" id="{B5EAE6CD-A498-978E-2B49-B854B904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482"/>
              <a:ext cx="23" cy="14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7" name="Freeform 1036">
              <a:extLst>
                <a:ext uri="{FF2B5EF4-FFF2-40B4-BE49-F238E27FC236}">
                  <a16:creationId xmlns:a16="http://schemas.microsoft.com/office/drawing/2014/main" id="{8DB7DF06-D372-74BF-A1CC-7ABD16003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471"/>
              <a:ext cx="18" cy="10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8" name="Freeform 1037">
              <a:extLst>
                <a:ext uri="{FF2B5EF4-FFF2-40B4-BE49-F238E27FC236}">
                  <a16:creationId xmlns:a16="http://schemas.microsoft.com/office/drawing/2014/main" id="{CFDEBB36-5808-6333-BC7A-9B1BA7DF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464"/>
              <a:ext cx="20" cy="14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9" name="Freeform 1038">
              <a:extLst>
                <a:ext uri="{FF2B5EF4-FFF2-40B4-BE49-F238E27FC236}">
                  <a16:creationId xmlns:a16="http://schemas.microsoft.com/office/drawing/2014/main" id="{BE7BE351-E2CB-5295-CF32-9B00FF5A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494"/>
              <a:ext cx="17" cy="10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0" name="Freeform 1039">
              <a:extLst>
                <a:ext uri="{FF2B5EF4-FFF2-40B4-BE49-F238E27FC236}">
                  <a16:creationId xmlns:a16="http://schemas.microsoft.com/office/drawing/2014/main" id="{3D226779-4CA9-0FB2-CC6F-115AC1700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329"/>
              <a:ext cx="23" cy="12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1" name="Freeform 1040">
              <a:extLst>
                <a:ext uri="{FF2B5EF4-FFF2-40B4-BE49-F238E27FC236}">
                  <a16:creationId xmlns:a16="http://schemas.microsoft.com/office/drawing/2014/main" id="{BF4C5616-3B98-A8CA-E23B-2D8B1DD6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330"/>
              <a:ext cx="27" cy="12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2" name="Freeform 1041">
              <a:extLst>
                <a:ext uri="{FF2B5EF4-FFF2-40B4-BE49-F238E27FC236}">
                  <a16:creationId xmlns:a16="http://schemas.microsoft.com/office/drawing/2014/main" id="{B4CA622B-CEFF-2152-FDFD-823C3820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304"/>
              <a:ext cx="22" cy="26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3" name="Freeform 1049">
              <a:extLst>
                <a:ext uri="{FF2B5EF4-FFF2-40B4-BE49-F238E27FC236}">
                  <a16:creationId xmlns:a16="http://schemas.microsoft.com/office/drawing/2014/main" id="{0370D596-A8DE-8598-D80D-A2B318996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798"/>
              <a:ext cx="42" cy="75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4" name="Freeform 1058">
              <a:extLst>
                <a:ext uri="{FF2B5EF4-FFF2-40B4-BE49-F238E27FC236}">
                  <a16:creationId xmlns:a16="http://schemas.microsoft.com/office/drawing/2014/main" id="{C382932D-7D15-FDB2-2919-98A148FE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40"/>
              <a:ext cx="48" cy="78"/>
            </a:xfrm>
            <a:custGeom>
              <a:avLst/>
              <a:gdLst>
                <a:gd name="T0" fmla="*/ 4 w 370"/>
                <a:gd name="T1" fmla="*/ 432 h 607"/>
                <a:gd name="T2" fmla="*/ 1 w 370"/>
                <a:gd name="T3" fmla="*/ 337 h 607"/>
                <a:gd name="T4" fmla="*/ 16 w 370"/>
                <a:gd name="T5" fmla="*/ 234 h 607"/>
                <a:gd name="T6" fmla="*/ 50 w 370"/>
                <a:gd name="T7" fmla="*/ 135 h 607"/>
                <a:gd name="T8" fmla="*/ 105 w 370"/>
                <a:gd name="T9" fmla="*/ 49 h 607"/>
                <a:gd name="T10" fmla="*/ 131 w 370"/>
                <a:gd name="T11" fmla="*/ 27 h 607"/>
                <a:gd name="T12" fmla="*/ 162 w 370"/>
                <a:gd name="T13" fmla="*/ 10 h 607"/>
                <a:gd name="T14" fmla="*/ 195 w 370"/>
                <a:gd name="T15" fmla="*/ 1 h 607"/>
                <a:gd name="T16" fmla="*/ 225 w 370"/>
                <a:gd name="T17" fmla="*/ 2 h 607"/>
                <a:gd name="T18" fmla="*/ 249 w 370"/>
                <a:gd name="T19" fmla="*/ 14 h 607"/>
                <a:gd name="T20" fmla="*/ 266 w 370"/>
                <a:gd name="T21" fmla="*/ 40 h 607"/>
                <a:gd name="T22" fmla="*/ 272 w 370"/>
                <a:gd name="T23" fmla="*/ 66 h 607"/>
                <a:gd name="T24" fmla="*/ 270 w 370"/>
                <a:gd name="T25" fmla="*/ 94 h 607"/>
                <a:gd name="T26" fmla="*/ 258 w 370"/>
                <a:gd name="T27" fmla="*/ 117 h 607"/>
                <a:gd name="T28" fmla="*/ 235 w 370"/>
                <a:gd name="T29" fmla="*/ 133 h 607"/>
                <a:gd name="T30" fmla="*/ 212 w 370"/>
                <a:gd name="T31" fmla="*/ 137 h 607"/>
                <a:gd name="T32" fmla="*/ 190 w 370"/>
                <a:gd name="T33" fmla="*/ 135 h 607"/>
                <a:gd name="T34" fmla="*/ 179 w 370"/>
                <a:gd name="T35" fmla="*/ 132 h 607"/>
                <a:gd name="T36" fmla="*/ 167 w 370"/>
                <a:gd name="T37" fmla="*/ 132 h 607"/>
                <a:gd name="T38" fmla="*/ 137 w 370"/>
                <a:gd name="T39" fmla="*/ 172 h 607"/>
                <a:gd name="T40" fmla="*/ 116 w 370"/>
                <a:gd name="T41" fmla="*/ 219 h 607"/>
                <a:gd name="T42" fmla="*/ 102 w 370"/>
                <a:gd name="T43" fmla="*/ 270 h 607"/>
                <a:gd name="T44" fmla="*/ 95 w 370"/>
                <a:gd name="T45" fmla="*/ 322 h 607"/>
                <a:gd name="T46" fmla="*/ 93 w 370"/>
                <a:gd name="T47" fmla="*/ 371 h 607"/>
                <a:gd name="T48" fmla="*/ 95 w 370"/>
                <a:gd name="T49" fmla="*/ 413 h 607"/>
                <a:gd name="T50" fmla="*/ 99 w 370"/>
                <a:gd name="T51" fmla="*/ 444 h 607"/>
                <a:gd name="T52" fmla="*/ 108 w 370"/>
                <a:gd name="T53" fmla="*/ 476 h 607"/>
                <a:gd name="T54" fmla="*/ 118 w 370"/>
                <a:gd name="T55" fmla="*/ 495 h 607"/>
                <a:gd name="T56" fmla="*/ 130 w 370"/>
                <a:gd name="T57" fmla="*/ 509 h 607"/>
                <a:gd name="T58" fmla="*/ 147 w 370"/>
                <a:gd name="T59" fmla="*/ 516 h 607"/>
                <a:gd name="T60" fmla="*/ 168 w 370"/>
                <a:gd name="T61" fmla="*/ 513 h 607"/>
                <a:gd name="T62" fmla="*/ 202 w 370"/>
                <a:gd name="T63" fmla="*/ 494 h 607"/>
                <a:gd name="T64" fmla="*/ 233 w 370"/>
                <a:gd name="T65" fmla="*/ 469 h 607"/>
                <a:gd name="T66" fmla="*/ 260 w 370"/>
                <a:gd name="T67" fmla="*/ 439 h 607"/>
                <a:gd name="T68" fmla="*/ 285 w 370"/>
                <a:gd name="T69" fmla="*/ 407 h 607"/>
                <a:gd name="T70" fmla="*/ 299 w 370"/>
                <a:gd name="T71" fmla="*/ 387 h 607"/>
                <a:gd name="T72" fmla="*/ 314 w 370"/>
                <a:gd name="T73" fmla="*/ 368 h 607"/>
                <a:gd name="T74" fmla="*/ 327 w 370"/>
                <a:gd name="T75" fmla="*/ 353 h 607"/>
                <a:gd name="T76" fmla="*/ 339 w 370"/>
                <a:gd name="T77" fmla="*/ 344 h 607"/>
                <a:gd name="T78" fmla="*/ 355 w 370"/>
                <a:gd name="T79" fmla="*/ 343 h 607"/>
                <a:gd name="T80" fmla="*/ 367 w 370"/>
                <a:gd name="T81" fmla="*/ 353 h 607"/>
                <a:gd name="T82" fmla="*/ 369 w 370"/>
                <a:gd name="T83" fmla="*/ 370 h 607"/>
                <a:gd name="T84" fmla="*/ 363 w 370"/>
                <a:gd name="T85" fmla="*/ 414 h 607"/>
                <a:gd name="T86" fmla="*/ 347 w 370"/>
                <a:gd name="T87" fmla="*/ 453 h 607"/>
                <a:gd name="T88" fmla="*/ 322 w 370"/>
                <a:gd name="T89" fmla="*/ 488 h 607"/>
                <a:gd name="T90" fmla="*/ 295 w 370"/>
                <a:gd name="T91" fmla="*/ 520 h 607"/>
                <a:gd name="T92" fmla="*/ 239 w 370"/>
                <a:gd name="T93" fmla="*/ 570 h 607"/>
                <a:gd name="T94" fmla="*/ 187 w 370"/>
                <a:gd name="T95" fmla="*/ 600 h 607"/>
                <a:gd name="T96" fmla="*/ 170 w 370"/>
                <a:gd name="T97" fmla="*/ 605 h 607"/>
                <a:gd name="T98" fmla="*/ 151 w 370"/>
                <a:gd name="T99" fmla="*/ 607 h 607"/>
                <a:gd name="T100" fmla="*/ 70 w 370"/>
                <a:gd name="T101" fmla="*/ 582 h 607"/>
                <a:gd name="T102" fmla="*/ 23 w 370"/>
                <a:gd name="T103" fmla="*/ 516 h 607"/>
                <a:gd name="T104" fmla="*/ 12 w 370"/>
                <a:gd name="T105" fmla="*/ 477 h 607"/>
                <a:gd name="T106" fmla="*/ 4 w 370"/>
                <a:gd name="T107" fmla="*/ 432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607">
                  <a:moveTo>
                    <a:pt x="4" y="432"/>
                  </a:moveTo>
                  <a:cubicBezTo>
                    <a:pt x="0" y="402"/>
                    <a:pt x="0" y="371"/>
                    <a:pt x="1" y="337"/>
                  </a:cubicBezTo>
                  <a:cubicBezTo>
                    <a:pt x="3" y="303"/>
                    <a:pt x="8" y="268"/>
                    <a:pt x="16" y="234"/>
                  </a:cubicBezTo>
                  <a:cubicBezTo>
                    <a:pt x="24" y="200"/>
                    <a:pt x="35" y="167"/>
                    <a:pt x="50" y="135"/>
                  </a:cubicBezTo>
                  <a:cubicBezTo>
                    <a:pt x="65" y="103"/>
                    <a:pt x="83" y="74"/>
                    <a:pt x="105" y="49"/>
                  </a:cubicBezTo>
                  <a:cubicBezTo>
                    <a:pt x="112" y="41"/>
                    <a:pt x="121" y="33"/>
                    <a:pt x="131" y="27"/>
                  </a:cubicBezTo>
                  <a:cubicBezTo>
                    <a:pt x="140" y="20"/>
                    <a:pt x="151" y="15"/>
                    <a:pt x="162" y="10"/>
                  </a:cubicBezTo>
                  <a:cubicBezTo>
                    <a:pt x="173" y="6"/>
                    <a:pt x="185" y="3"/>
                    <a:pt x="195" y="1"/>
                  </a:cubicBezTo>
                  <a:cubicBezTo>
                    <a:pt x="206" y="0"/>
                    <a:pt x="216" y="0"/>
                    <a:pt x="225" y="2"/>
                  </a:cubicBezTo>
                  <a:cubicBezTo>
                    <a:pt x="234" y="4"/>
                    <a:pt x="242" y="8"/>
                    <a:pt x="249" y="14"/>
                  </a:cubicBezTo>
                  <a:cubicBezTo>
                    <a:pt x="256" y="20"/>
                    <a:pt x="262" y="29"/>
                    <a:pt x="266" y="40"/>
                  </a:cubicBezTo>
                  <a:cubicBezTo>
                    <a:pt x="269" y="48"/>
                    <a:pt x="271" y="57"/>
                    <a:pt x="272" y="66"/>
                  </a:cubicBezTo>
                  <a:cubicBezTo>
                    <a:pt x="273" y="76"/>
                    <a:pt x="272" y="85"/>
                    <a:pt x="270" y="94"/>
                  </a:cubicBezTo>
                  <a:cubicBezTo>
                    <a:pt x="267" y="102"/>
                    <a:pt x="263" y="110"/>
                    <a:pt x="258" y="117"/>
                  </a:cubicBezTo>
                  <a:cubicBezTo>
                    <a:pt x="252" y="124"/>
                    <a:pt x="244" y="129"/>
                    <a:pt x="235" y="133"/>
                  </a:cubicBezTo>
                  <a:cubicBezTo>
                    <a:pt x="227" y="136"/>
                    <a:pt x="219" y="137"/>
                    <a:pt x="212" y="137"/>
                  </a:cubicBezTo>
                  <a:cubicBezTo>
                    <a:pt x="204" y="137"/>
                    <a:pt x="197" y="136"/>
                    <a:pt x="190" y="135"/>
                  </a:cubicBezTo>
                  <a:cubicBezTo>
                    <a:pt x="186" y="134"/>
                    <a:pt x="182" y="133"/>
                    <a:pt x="179" y="132"/>
                  </a:cubicBezTo>
                  <a:cubicBezTo>
                    <a:pt x="176" y="132"/>
                    <a:pt x="172" y="132"/>
                    <a:pt x="167" y="132"/>
                  </a:cubicBezTo>
                  <a:cubicBezTo>
                    <a:pt x="156" y="143"/>
                    <a:pt x="146" y="157"/>
                    <a:pt x="137" y="172"/>
                  </a:cubicBezTo>
                  <a:cubicBezTo>
                    <a:pt x="129" y="187"/>
                    <a:pt x="122" y="202"/>
                    <a:pt x="116" y="219"/>
                  </a:cubicBezTo>
                  <a:cubicBezTo>
                    <a:pt x="110" y="235"/>
                    <a:pt x="106" y="252"/>
                    <a:pt x="102" y="270"/>
                  </a:cubicBezTo>
                  <a:cubicBezTo>
                    <a:pt x="99" y="288"/>
                    <a:pt x="96" y="305"/>
                    <a:pt x="95" y="322"/>
                  </a:cubicBezTo>
                  <a:cubicBezTo>
                    <a:pt x="93" y="339"/>
                    <a:pt x="92" y="355"/>
                    <a:pt x="93" y="371"/>
                  </a:cubicBezTo>
                  <a:cubicBezTo>
                    <a:pt x="93" y="386"/>
                    <a:pt x="94" y="400"/>
                    <a:pt x="95" y="413"/>
                  </a:cubicBezTo>
                  <a:cubicBezTo>
                    <a:pt x="96" y="422"/>
                    <a:pt x="97" y="433"/>
                    <a:pt x="99" y="444"/>
                  </a:cubicBezTo>
                  <a:cubicBezTo>
                    <a:pt x="101" y="455"/>
                    <a:pt x="104" y="466"/>
                    <a:pt x="108" y="476"/>
                  </a:cubicBezTo>
                  <a:cubicBezTo>
                    <a:pt x="111" y="483"/>
                    <a:pt x="114" y="489"/>
                    <a:pt x="118" y="495"/>
                  </a:cubicBezTo>
                  <a:cubicBezTo>
                    <a:pt x="121" y="501"/>
                    <a:pt x="125" y="506"/>
                    <a:pt x="130" y="509"/>
                  </a:cubicBezTo>
                  <a:cubicBezTo>
                    <a:pt x="135" y="513"/>
                    <a:pt x="141" y="515"/>
                    <a:pt x="147" y="516"/>
                  </a:cubicBezTo>
                  <a:cubicBezTo>
                    <a:pt x="154" y="517"/>
                    <a:pt x="160" y="516"/>
                    <a:pt x="168" y="513"/>
                  </a:cubicBezTo>
                  <a:cubicBezTo>
                    <a:pt x="180" y="508"/>
                    <a:pt x="192" y="502"/>
                    <a:pt x="202" y="494"/>
                  </a:cubicBezTo>
                  <a:cubicBezTo>
                    <a:pt x="213" y="486"/>
                    <a:pt x="223" y="478"/>
                    <a:pt x="233" y="469"/>
                  </a:cubicBezTo>
                  <a:cubicBezTo>
                    <a:pt x="243" y="460"/>
                    <a:pt x="251" y="450"/>
                    <a:pt x="260" y="439"/>
                  </a:cubicBezTo>
                  <a:cubicBezTo>
                    <a:pt x="269" y="428"/>
                    <a:pt x="277" y="418"/>
                    <a:pt x="285" y="407"/>
                  </a:cubicBezTo>
                  <a:cubicBezTo>
                    <a:pt x="290" y="401"/>
                    <a:pt x="295" y="394"/>
                    <a:pt x="299" y="387"/>
                  </a:cubicBezTo>
                  <a:cubicBezTo>
                    <a:pt x="304" y="380"/>
                    <a:pt x="309" y="373"/>
                    <a:pt x="314" y="368"/>
                  </a:cubicBezTo>
                  <a:cubicBezTo>
                    <a:pt x="318" y="362"/>
                    <a:pt x="323" y="357"/>
                    <a:pt x="327" y="353"/>
                  </a:cubicBezTo>
                  <a:cubicBezTo>
                    <a:pt x="331" y="348"/>
                    <a:pt x="335" y="346"/>
                    <a:pt x="339" y="344"/>
                  </a:cubicBezTo>
                  <a:cubicBezTo>
                    <a:pt x="344" y="342"/>
                    <a:pt x="349" y="342"/>
                    <a:pt x="355" y="343"/>
                  </a:cubicBezTo>
                  <a:cubicBezTo>
                    <a:pt x="360" y="343"/>
                    <a:pt x="364" y="347"/>
                    <a:pt x="367" y="353"/>
                  </a:cubicBezTo>
                  <a:cubicBezTo>
                    <a:pt x="368" y="358"/>
                    <a:pt x="369" y="363"/>
                    <a:pt x="369" y="370"/>
                  </a:cubicBezTo>
                  <a:cubicBezTo>
                    <a:pt x="370" y="385"/>
                    <a:pt x="368" y="400"/>
                    <a:pt x="363" y="414"/>
                  </a:cubicBezTo>
                  <a:cubicBezTo>
                    <a:pt x="359" y="427"/>
                    <a:pt x="354" y="441"/>
                    <a:pt x="347" y="453"/>
                  </a:cubicBezTo>
                  <a:cubicBezTo>
                    <a:pt x="340" y="465"/>
                    <a:pt x="332" y="477"/>
                    <a:pt x="322" y="488"/>
                  </a:cubicBezTo>
                  <a:cubicBezTo>
                    <a:pt x="313" y="499"/>
                    <a:pt x="304" y="510"/>
                    <a:pt x="295" y="520"/>
                  </a:cubicBezTo>
                  <a:cubicBezTo>
                    <a:pt x="278" y="539"/>
                    <a:pt x="259" y="556"/>
                    <a:pt x="239" y="570"/>
                  </a:cubicBezTo>
                  <a:cubicBezTo>
                    <a:pt x="220" y="585"/>
                    <a:pt x="202" y="594"/>
                    <a:pt x="187" y="600"/>
                  </a:cubicBezTo>
                  <a:cubicBezTo>
                    <a:pt x="182" y="602"/>
                    <a:pt x="176" y="604"/>
                    <a:pt x="170" y="605"/>
                  </a:cubicBezTo>
                  <a:cubicBezTo>
                    <a:pt x="163" y="607"/>
                    <a:pt x="156" y="607"/>
                    <a:pt x="151" y="607"/>
                  </a:cubicBezTo>
                  <a:cubicBezTo>
                    <a:pt x="118" y="606"/>
                    <a:pt x="91" y="597"/>
                    <a:pt x="70" y="582"/>
                  </a:cubicBezTo>
                  <a:cubicBezTo>
                    <a:pt x="50" y="566"/>
                    <a:pt x="34" y="544"/>
                    <a:pt x="23" y="516"/>
                  </a:cubicBezTo>
                  <a:cubicBezTo>
                    <a:pt x="19" y="504"/>
                    <a:pt x="15" y="491"/>
                    <a:pt x="12" y="477"/>
                  </a:cubicBezTo>
                  <a:cubicBezTo>
                    <a:pt x="8" y="463"/>
                    <a:pt x="6" y="448"/>
                    <a:pt x="4" y="432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5" name="Freeform 1060">
              <a:extLst>
                <a:ext uri="{FF2B5EF4-FFF2-40B4-BE49-F238E27FC236}">
                  <a16:creationId xmlns:a16="http://schemas.microsoft.com/office/drawing/2014/main" id="{BDF35963-160D-45DD-2FC1-35A9650CA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2387"/>
              <a:ext cx="58" cy="82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6" name="Freeform 1062">
              <a:extLst>
                <a:ext uri="{FF2B5EF4-FFF2-40B4-BE49-F238E27FC236}">
                  <a16:creationId xmlns:a16="http://schemas.microsoft.com/office/drawing/2014/main" id="{755AD557-5565-BADC-D8BC-FCF24DC16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9" y="2317"/>
              <a:ext cx="24" cy="104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7" name="Freeform 1063">
              <a:extLst>
                <a:ext uri="{FF2B5EF4-FFF2-40B4-BE49-F238E27FC236}">
                  <a16:creationId xmlns:a16="http://schemas.microsoft.com/office/drawing/2014/main" id="{6ECACE08-6355-19A2-DF85-9C236E3503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7" y="2328"/>
              <a:ext cx="62" cy="72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8" name="Freeform 1066">
              <a:extLst>
                <a:ext uri="{FF2B5EF4-FFF2-40B4-BE49-F238E27FC236}">
                  <a16:creationId xmlns:a16="http://schemas.microsoft.com/office/drawing/2014/main" id="{A8E7B20C-7397-8286-AEAF-C6A00B3C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622"/>
              <a:ext cx="411" cy="375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9" name="Rectangle 1067">
              <a:extLst>
                <a:ext uri="{FF2B5EF4-FFF2-40B4-BE49-F238E27FC236}">
                  <a16:creationId xmlns:a16="http://schemas.microsoft.com/office/drawing/2014/main" id="{42980368-CFA6-1838-FB6D-96015CBED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688"/>
              <a:ext cx="1" cy="1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0" name="Freeform 1068">
              <a:extLst>
                <a:ext uri="{FF2B5EF4-FFF2-40B4-BE49-F238E27FC236}">
                  <a16:creationId xmlns:a16="http://schemas.microsoft.com/office/drawing/2014/main" id="{98527399-949D-0927-696F-402A8BB7D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682"/>
              <a:ext cx="27" cy="2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1" name="Freeform 1069">
              <a:extLst>
                <a:ext uri="{FF2B5EF4-FFF2-40B4-BE49-F238E27FC236}">
                  <a16:creationId xmlns:a16="http://schemas.microsoft.com/office/drawing/2014/main" id="{7B524E4D-66DC-8C2F-2BF0-59F11B8AE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685"/>
              <a:ext cx="8" cy="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2" name="Freeform 1070">
              <a:extLst>
                <a:ext uri="{FF2B5EF4-FFF2-40B4-BE49-F238E27FC236}">
                  <a16:creationId xmlns:a16="http://schemas.microsoft.com/office/drawing/2014/main" id="{88DBE125-AC60-8B7F-F9C1-D6B91C9F9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702"/>
              <a:ext cx="11" cy="11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3" name="Freeform 1071">
              <a:extLst>
                <a:ext uri="{FF2B5EF4-FFF2-40B4-BE49-F238E27FC236}">
                  <a16:creationId xmlns:a16="http://schemas.microsoft.com/office/drawing/2014/main" id="{0C01AB1A-255D-68A7-9162-89574102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06"/>
              <a:ext cx="15" cy="8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4" name="Freeform 1072">
              <a:extLst>
                <a:ext uri="{FF2B5EF4-FFF2-40B4-BE49-F238E27FC236}">
                  <a16:creationId xmlns:a16="http://schemas.microsoft.com/office/drawing/2014/main" id="{F7D39F86-82C7-B5A6-2835-9C9A3019D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5" name="Freeform 1073">
              <a:extLst>
                <a:ext uri="{FF2B5EF4-FFF2-40B4-BE49-F238E27FC236}">
                  <a16:creationId xmlns:a16="http://schemas.microsoft.com/office/drawing/2014/main" id="{AFA0D4B6-16FF-71A2-1917-1295C510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694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6" name="Freeform 1074">
              <a:extLst>
                <a:ext uri="{FF2B5EF4-FFF2-40B4-BE49-F238E27FC236}">
                  <a16:creationId xmlns:a16="http://schemas.microsoft.com/office/drawing/2014/main" id="{963CD3DD-863E-7903-7015-C29B69FDC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682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7" name="Freeform 1075">
              <a:extLst>
                <a:ext uri="{FF2B5EF4-FFF2-40B4-BE49-F238E27FC236}">
                  <a16:creationId xmlns:a16="http://schemas.microsoft.com/office/drawing/2014/main" id="{843E5820-1F8C-39E7-AC9B-1EBE2DCC8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669"/>
              <a:ext cx="15" cy="8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8" name="Freeform 1076">
              <a:extLst>
                <a:ext uri="{FF2B5EF4-FFF2-40B4-BE49-F238E27FC236}">
                  <a16:creationId xmlns:a16="http://schemas.microsoft.com/office/drawing/2014/main" id="{BD63BDFD-44A5-E149-BF10-E820E6371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690"/>
              <a:ext cx="14" cy="7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9" name="Freeform 1077">
              <a:extLst>
                <a:ext uri="{FF2B5EF4-FFF2-40B4-BE49-F238E27FC236}">
                  <a16:creationId xmlns:a16="http://schemas.microsoft.com/office/drawing/2014/main" id="{DE78520C-01A9-F08D-B5CB-8EE8F993B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704"/>
              <a:ext cx="16" cy="16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0" name="Freeform 1078">
              <a:extLst>
                <a:ext uri="{FF2B5EF4-FFF2-40B4-BE49-F238E27FC236}">
                  <a16:creationId xmlns:a16="http://schemas.microsoft.com/office/drawing/2014/main" id="{D0D1528A-035A-5D5F-314E-0C648C8F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716"/>
              <a:ext cx="25" cy="16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1" name="Freeform 1079">
              <a:extLst>
                <a:ext uri="{FF2B5EF4-FFF2-40B4-BE49-F238E27FC236}">
                  <a16:creationId xmlns:a16="http://schemas.microsoft.com/office/drawing/2014/main" id="{B7B1FC5E-8FB9-4F83-5AF4-D4C250F96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720"/>
              <a:ext cx="18" cy="10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2" name="Freeform 1080">
              <a:extLst>
                <a:ext uri="{FF2B5EF4-FFF2-40B4-BE49-F238E27FC236}">
                  <a16:creationId xmlns:a16="http://schemas.microsoft.com/office/drawing/2014/main" id="{4BADADBF-25A3-BC4E-827C-D733511D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679"/>
              <a:ext cx="15" cy="8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3" name="Freeform 1081">
              <a:extLst>
                <a:ext uri="{FF2B5EF4-FFF2-40B4-BE49-F238E27FC236}">
                  <a16:creationId xmlns:a16="http://schemas.microsoft.com/office/drawing/2014/main" id="{C3E3ABF3-2F20-2D2B-5BB6-582A3C24A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693"/>
              <a:ext cx="17" cy="9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4" name="Freeform 1082">
              <a:extLst>
                <a:ext uri="{FF2B5EF4-FFF2-40B4-BE49-F238E27FC236}">
                  <a16:creationId xmlns:a16="http://schemas.microsoft.com/office/drawing/2014/main" id="{C6B80C5C-C202-F49D-3300-E1E9E2D6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664"/>
              <a:ext cx="11" cy="8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5" name="Freeform 1083">
              <a:extLst>
                <a:ext uri="{FF2B5EF4-FFF2-40B4-BE49-F238E27FC236}">
                  <a16:creationId xmlns:a16="http://schemas.microsoft.com/office/drawing/2014/main" id="{08210E6F-5782-D433-9A66-68490F8BC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691"/>
              <a:ext cx="21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6" name="Freeform 1084">
              <a:extLst>
                <a:ext uri="{FF2B5EF4-FFF2-40B4-BE49-F238E27FC236}">
                  <a16:creationId xmlns:a16="http://schemas.microsoft.com/office/drawing/2014/main" id="{F1951898-003A-D2B1-B117-A91A5A497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728"/>
              <a:ext cx="20" cy="2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7" name="Freeform 1085">
              <a:extLst>
                <a:ext uri="{FF2B5EF4-FFF2-40B4-BE49-F238E27FC236}">
                  <a16:creationId xmlns:a16="http://schemas.microsoft.com/office/drawing/2014/main" id="{09B08A6D-3AC6-E70E-A577-ED5BE7CD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717"/>
              <a:ext cx="16" cy="16"/>
            </a:xfrm>
            <a:custGeom>
              <a:avLst/>
              <a:gdLst>
                <a:gd name="T0" fmla="*/ 60 w 120"/>
                <a:gd name="T1" fmla="*/ 12 h 123"/>
                <a:gd name="T2" fmla="*/ 85 w 120"/>
                <a:gd name="T3" fmla="*/ 55 h 123"/>
                <a:gd name="T4" fmla="*/ 60 w 120"/>
                <a:gd name="T5" fmla="*/ 1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2"/>
                  </a:moveTo>
                  <a:cubicBezTo>
                    <a:pt x="0" y="24"/>
                    <a:pt x="29" y="123"/>
                    <a:pt x="85" y="55"/>
                  </a:cubicBezTo>
                  <a:cubicBezTo>
                    <a:pt x="120" y="13"/>
                    <a:pt x="84" y="0"/>
                    <a:pt x="60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8" name="Freeform 1086">
              <a:extLst>
                <a:ext uri="{FF2B5EF4-FFF2-40B4-BE49-F238E27FC236}">
                  <a16:creationId xmlns:a16="http://schemas.microsoft.com/office/drawing/2014/main" id="{F88C6D85-9223-6AB5-349C-FC9F0A623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738"/>
              <a:ext cx="15" cy="10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9" name="Freeform 1087">
              <a:extLst>
                <a:ext uri="{FF2B5EF4-FFF2-40B4-BE49-F238E27FC236}">
                  <a16:creationId xmlns:a16="http://schemas.microsoft.com/office/drawing/2014/main" id="{5E60E51E-BD0C-C8E1-4697-9EFCCE041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717"/>
              <a:ext cx="12" cy="11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0" name="Freeform 1088">
              <a:extLst>
                <a:ext uri="{FF2B5EF4-FFF2-40B4-BE49-F238E27FC236}">
                  <a16:creationId xmlns:a16="http://schemas.microsoft.com/office/drawing/2014/main" id="{FCB79F90-596B-05E4-A14D-38FFA34F3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703"/>
              <a:ext cx="21" cy="14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1" name="Freeform 1089">
              <a:extLst>
                <a:ext uri="{FF2B5EF4-FFF2-40B4-BE49-F238E27FC236}">
                  <a16:creationId xmlns:a16="http://schemas.microsoft.com/office/drawing/2014/main" id="{66E35146-4095-E176-67E7-CA80629B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770"/>
              <a:ext cx="12" cy="16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2" name="Freeform 1090">
              <a:extLst>
                <a:ext uri="{FF2B5EF4-FFF2-40B4-BE49-F238E27FC236}">
                  <a16:creationId xmlns:a16="http://schemas.microsoft.com/office/drawing/2014/main" id="{254DBC62-B194-AA98-1F91-179EEA8F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750"/>
              <a:ext cx="14" cy="9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3" name="Freeform 1091">
              <a:extLst>
                <a:ext uri="{FF2B5EF4-FFF2-40B4-BE49-F238E27FC236}">
                  <a16:creationId xmlns:a16="http://schemas.microsoft.com/office/drawing/2014/main" id="{CA9AE5A8-B1DB-B725-BBD6-8D358636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43"/>
              <a:ext cx="16" cy="16"/>
            </a:xfrm>
            <a:custGeom>
              <a:avLst/>
              <a:gdLst>
                <a:gd name="T0" fmla="*/ 5 w 126"/>
                <a:gd name="T1" fmla="*/ 83 h 119"/>
                <a:gd name="T2" fmla="*/ 1 w 126"/>
                <a:gd name="T3" fmla="*/ 107 h 119"/>
                <a:gd name="T4" fmla="*/ 96 w 126"/>
                <a:gd name="T5" fmla="*/ 51 h 119"/>
                <a:gd name="T6" fmla="*/ 5 w 126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19">
                  <a:moveTo>
                    <a:pt x="5" y="83"/>
                  </a:moveTo>
                  <a:cubicBezTo>
                    <a:pt x="2" y="90"/>
                    <a:pt x="0" y="98"/>
                    <a:pt x="1" y="107"/>
                  </a:cubicBezTo>
                  <a:cubicBezTo>
                    <a:pt x="36" y="119"/>
                    <a:pt x="126" y="109"/>
                    <a:pt x="96" y="51"/>
                  </a:cubicBezTo>
                  <a:cubicBezTo>
                    <a:pt x="70" y="0"/>
                    <a:pt x="15" y="42"/>
                    <a:pt x="5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4" name="Freeform 1092">
              <a:extLst>
                <a:ext uri="{FF2B5EF4-FFF2-40B4-BE49-F238E27FC236}">
                  <a16:creationId xmlns:a16="http://schemas.microsoft.com/office/drawing/2014/main" id="{00E82152-E474-62D4-F07D-23B678D13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734"/>
              <a:ext cx="8" cy="6"/>
            </a:xfrm>
            <a:custGeom>
              <a:avLst/>
              <a:gdLst>
                <a:gd name="T0" fmla="*/ 35 w 61"/>
                <a:gd name="T1" fmla="*/ 3 h 42"/>
                <a:gd name="T2" fmla="*/ 36 w 61"/>
                <a:gd name="T3" fmla="*/ 2 h 42"/>
                <a:gd name="T4" fmla="*/ 0 w 61"/>
                <a:gd name="T5" fmla="*/ 31 h 42"/>
                <a:gd name="T6" fmla="*/ 61 w 61"/>
                <a:gd name="T7" fmla="*/ 8 h 42"/>
                <a:gd name="T8" fmla="*/ 35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5" y="3"/>
                  </a:moveTo>
                  <a:lnTo>
                    <a:pt x="36" y="2"/>
                  </a:lnTo>
                  <a:cubicBezTo>
                    <a:pt x="15" y="0"/>
                    <a:pt x="2" y="10"/>
                    <a:pt x="0" y="31"/>
                  </a:cubicBezTo>
                  <a:cubicBezTo>
                    <a:pt x="25" y="42"/>
                    <a:pt x="51" y="33"/>
                    <a:pt x="61" y="8"/>
                  </a:cubicBezTo>
                  <a:cubicBezTo>
                    <a:pt x="51" y="3"/>
                    <a:pt x="43" y="2"/>
                    <a:pt x="35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5" name="Freeform 1093">
              <a:extLst>
                <a:ext uri="{FF2B5EF4-FFF2-40B4-BE49-F238E27FC236}">
                  <a16:creationId xmlns:a16="http://schemas.microsoft.com/office/drawing/2014/main" id="{994341F2-F1EE-94E3-6C16-0ECA864F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215"/>
              <a:ext cx="622" cy="1321"/>
            </a:xfrm>
            <a:custGeom>
              <a:avLst/>
              <a:gdLst>
                <a:gd name="T0" fmla="*/ 3773 w 4804"/>
                <a:gd name="T1" fmla="*/ 3950 h 10194"/>
                <a:gd name="T2" fmla="*/ 2742 w 4804"/>
                <a:gd name="T3" fmla="*/ 2467 h 10194"/>
                <a:gd name="T4" fmla="*/ 2627 w 4804"/>
                <a:gd name="T5" fmla="*/ 0 h 10194"/>
                <a:gd name="T6" fmla="*/ 1317 w 4804"/>
                <a:gd name="T7" fmla="*/ 234 h 10194"/>
                <a:gd name="T8" fmla="*/ 0 w 4804"/>
                <a:gd name="T9" fmla="*/ 429 h 10194"/>
                <a:gd name="T10" fmla="*/ 676 w 4804"/>
                <a:gd name="T11" fmla="*/ 2805 h 10194"/>
                <a:gd name="T12" fmla="*/ 172 w 4804"/>
                <a:gd name="T13" fmla="*/ 4539 h 10194"/>
                <a:gd name="T14" fmla="*/ 1061 w 4804"/>
                <a:gd name="T15" fmla="*/ 9983 h 10194"/>
                <a:gd name="T16" fmla="*/ 2921 w 4804"/>
                <a:gd name="T17" fmla="*/ 10048 h 10194"/>
                <a:gd name="T18" fmla="*/ 4662 w 4804"/>
                <a:gd name="T19" fmla="*/ 9395 h 10194"/>
                <a:gd name="T20" fmla="*/ 3773 w 4804"/>
                <a:gd name="T21" fmla="*/ 3950 h 10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04" h="10194">
                  <a:moveTo>
                    <a:pt x="3773" y="3950"/>
                  </a:moveTo>
                  <a:cubicBezTo>
                    <a:pt x="3594" y="3218"/>
                    <a:pt x="2824" y="2751"/>
                    <a:pt x="2742" y="2467"/>
                  </a:cubicBezTo>
                  <a:cubicBezTo>
                    <a:pt x="2661" y="2184"/>
                    <a:pt x="2627" y="0"/>
                    <a:pt x="2627" y="0"/>
                  </a:cubicBezTo>
                  <a:lnTo>
                    <a:pt x="1317" y="234"/>
                  </a:lnTo>
                  <a:lnTo>
                    <a:pt x="0" y="429"/>
                  </a:lnTo>
                  <a:cubicBezTo>
                    <a:pt x="0" y="429"/>
                    <a:pt x="664" y="2511"/>
                    <a:pt x="676" y="2805"/>
                  </a:cubicBezTo>
                  <a:cubicBezTo>
                    <a:pt x="689" y="3099"/>
                    <a:pt x="108" y="3788"/>
                    <a:pt x="172" y="4539"/>
                  </a:cubicBezTo>
                  <a:cubicBezTo>
                    <a:pt x="235" y="5289"/>
                    <a:pt x="836" y="9758"/>
                    <a:pt x="1061" y="9983"/>
                  </a:cubicBezTo>
                  <a:cubicBezTo>
                    <a:pt x="1272" y="10194"/>
                    <a:pt x="2378" y="10138"/>
                    <a:pt x="2921" y="10048"/>
                  </a:cubicBezTo>
                  <a:cubicBezTo>
                    <a:pt x="3481" y="9956"/>
                    <a:pt x="4530" y="9662"/>
                    <a:pt x="4662" y="9395"/>
                  </a:cubicBezTo>
                  <a:cubicBezTo>
                    <a:pt x="4804" y="9109"/>
                    <a:pt x="3951" y="4682"/>
                    <a:pt x="3773" y="3950"/>
                  </a:cubicBezTo>
                </a:path>
              </a:pathLst>
            </a:custGeom>
            <a:solidFill>
              <a:srgbClr val="D8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6" name="Freeform 1094">
              <a:extLst>
                <a:ext uri="{FF2B5EF4-FFF2-40B4-BE49-F238E27FC236}">
                  <a16:creationId xmlns:a16="http://schemas.microsoft.com/office/drawing/2014/main" id="{62D134F5-A07D-9E97-6D1C-6AC87206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353"/>
              <a:ext cx="536" cy="1156"/>
            </a:xfrm>
            <a:custGeom>
              <a:avLst/>
              <a:gdLst>
                <a:gd name="T0" fmla="*/ 2235 w 4133"/>
                <a:gd name="T1" fmla="*/ 1429 h 8921"/>
                <a:gd name="T2" fmla="*/ 2128 w 4133"/>
                <a:gd name="T3" fmla="*/ 0 h 8921"/>
                <a:gd name="T4" fmla="*/ 116 w 4133"/>
                <a:gd name="T5" fmla="*/ 329 h 8921"/>
                <a:gd name="T6" fmla="*/ 469 w 4133"/>
                <a:gd name="T7" fmla="*/ 1718 h 8921"/>
                <a:gd name="T8" fmla="*/ 69 w 4133"/>
                <a:gd name="T9" fmla="*/ 3395 h 8921"/>
                <a:gd name="T10" fmla="*/ 938 w 4133"/>
                <a:gd name="T11" fmla="*/ 8711 h 8921"/>
                <a:gd name="T12" fmla="*/ 2535 w 4133"/>
                <a:gd name="T13" fmla="*/ 8811 h 8921"/>
                <a:gd name="T14" fmla="*/ 4017 w 4133"/>
                <a:gd name="T15" fmla="*/ 8208 h 8921"/>
                <a:gd name="T16" fmla="*/ 3148 w 4133"/>
                <a:gd name="T17" fmla="*/ 2892 h 8921"/>
                <a:gd name="T18" fmla="*/ 2235 w 4133"/>
                <a:gd name="T19" fmla="*/ 1429 h 8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33" h="8921">
                  <a:moveTo>
                    <a:pt x="2235" y="1429"/>
                  </a:moveTo>
                  <a:cubicBezTo>
                    <a:pt x="2195" y="1280"/>
                    <a:pt x="2155" y="599"/>
                    <a:pt x="2128" y="0"/>
                  </a:cubicBezTo>
                  <a:lnTo>
                    <a:pt x="116" y="329"/>
                  </a:lnTo>
                  <a:cubicBezTo>
                    <a:pt x="280" y="906"/>
                    <a:pt x="460" y="1564"/>
                    <a:pt x="469" y="1718"/>
                  </a:cubicBezTo>
                  <a:cubicBezTo>
                    <a:pt x="485" y="2004"/>
                    <a:pt x="0" y="2663"/>
                    <a:pt x="69" y="3395"/>
                  </a:cubicBezTo>
                  <a:cubicBezTo>
                    <a:pt x="138" y="4127"/>
                    <a:pt x="740" y="8488"/>
                    <a:pt x="938" y="8711"/>
                  </a:cubicBezTo>
                  <a:cubicBezTo>
                    <a:pt x="1123" y="8921"/>
                    <a:pt x="2071" y="8888"/>
                    <a:pt x="2535" y="8811"/>
                  </a:cubicBezTo>
                  <a:cubicBezTo>
                    <a:pt x="3014" y="8731"/>
                    <a:pt x="3908" y="8465"/>
                    <a:pt x="4017" y="8208"/>
                  </a:cubicBezTo>
                  <a:cubicBezTo>
                    <a:pt x="4133" y="7933"/>
                    <a:pt x="3315" y="3607"/>
                    <a:pt x="3148" y="2892"/>
                  </a:cubicBezTo>
                  <a:cubicBezTo>
                    <a:pt x="2981" y="2176"/>
                    <a:pt x="2311" y="1706"/>
                    <a:pt x="2235" y="1429"/>
                  </a:cubicBezTo>
                </a:path>
              </a:pathLst>
            </a:custGeom>
            <a:solidFill>
              <a:srgbClr val="C65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7" name="Freeform 1095">
              <a:extLst>
                <a:ext uri="{FF2B5EF4-FFF2-40B4-BE49-F238E27FC236}">
                  <a16:creationId xmlns:a16="http://schemas.microsoft.com/office/drawing/2014/main" id="{F1B05D71-52FB-1C53-DAFA-EEBCEE059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348"/>
              <a:ext cx="262" cy="53"/>
            </a:xfrm>
            <a:custGeom>
              <a:avLst/>
              <a:gdLst>
                <a:gd name="T0" fmla="*/ 2015 w 2021"/>
                <a:gd name="T1" fmla="*/ 38 h 404"/>
                <a:gd name="T2" fmla="*/ 1021 w 2021"/>
                <a:gd name="T3" fmla="*/ 271 h 404"/>
                <a:gd name="T4" fmla="*/ 6 w 2021"/>
                <a:gd name="T5" fmla="*/ 366 h 404"/>
                <a:gd name="T6" fmla="*/ 999 w 2021"/>
                <a:gd name="T7" fmla="*/ 133 h 404"/>
                <a:gd name="T8" fmla="*/ 2015 w 2021"/>
                <a:gd name="T9" fmla="*/ 38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1" h="404">
                  <a:moveTo>
                    <a:pt x="2015" y="38"/>
                  </a:moveTo>
                  <a:cubicBezTo>
                    <a:pt x="2021" y="76"/>
                    <a:pt x="1576" y="180"/>
                    <a:pt x="1021" y="271"/>
                  </a:cubicBezTo>
                  <a:cubicBezTo>
                    <a:pt x="467" y="361"/>
                    <a:pt x="12" y="404"/>
                    <a:pt x="6" y="366"/>
                  </a:cubicBezTo>
                  <a:cubicBezTo>
                    <a:pt x="0" y="328"/>
                    <a:pt x="444" y="224"/>
                    <a:pt x="999" y="133"/>
                  </a:cubicBezTo>
                  <a:cubicBezTo>
                    <a:pt x="1554" y="43"/>
                    <a:pt x="2008" y="0"/>
                    <a:pt x="2015" y="38"/>
                  </a:cubicBezTo>
                  <a:close/>
                </a:path>
              </a:pathLst>
            </a:custGeom>
            <a:solidFill>
              <a:srgbClr val="F46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8" name="Freeform 1096">
              <a:extLst>
                <a:ext uri="{FF2B5EF4-FFF2-40B4-BE49-F238E27FC236}">
                  <a16:creationId xmlns:a16="http://schemas.microsoft.com/office/drawing/2014/main" id="{A84F251C-BAE2-A030-3A38-C24B356D0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175"/>
              <a:ext cx="378" cy="268"/>
            </a:xfrm>
            <a:custGeom>
              <a:avLst/>
              <a:gdLst>
                <a:gd name="T0" fmla="*/ 418 w 2913"/>
                <a:gd name="T1" fmla="*/ 2016 h 2065"/>
                <a:gd name="T2" fmla="*/ 17 w 2913"/>
                <a:gd name="T3" fmla="*/ 1564 h 2065"/>
                <a:gd name="T4" fmla="*/ 354 w 2913"/>
                <a:gd name="T5" fmla="*/ 1068 h 2065"/>
                <a:gd name="T6" fmla="*/ 239 w 2913"/>
                <a:gd name="T7" fmla="*/ 689 h 2065"/>
                <a:gd name="T8" fmla="*/ 461 w 2913"/>
                <a:gd name="T9" fmla="*/ 349 h 2065"/>
                <a:gd name="T10" fmla="*/ 1078 w 2913"/>
                <a:gd name="T11" fmla="*/ 274 h 2065"/>
                <a:gd name="T12" fmla="*/ 1595 w 2913"/>
                <a:gd name="T13" fmla="*/ 10 h 2065"/>
                <a:gd name="T14" fmla="*/ 2086 w 2913"/>
                <a:gd name="T15" fmla="*/ 320 h 2065"/>
                <a:gd name="T16" fmla="*/ 2349 w 2913"/>
                <a:gd name="T17" fmla="*/ 198 h 2065"/>
                <a:gd name="T18" fmla="*/ 2877 w 2913"/>
                <a:gd name="T19" fmla="*/ 634 h 2065"/>
                <a:gd name="T20" fmla="*/ 2496 w 2913"/>
                <a:gd name="T21" fmla="*/ 1203 h 2065"/>
                <a:gd name="T22" fmla="*/ 2279 w 2913"/>
                <a:gd name="T23" fmla="*/ 1813 h 2065"/>
                <a:gd name="T24" fmla="*/ 1632 w 2913"/>
                <a:gd name="T25" fmla="*/ 1776 h 2065"/>
                <a:gd name="T26" fmla="*/ 1564 w 2913"/>
                <a:gd name="T27" fmla="*/ 1737 h 2065"/>
                <a:gd name="T28" fmla="*/ 1502 w 2913"/>
                <a:gd name="T29" fmla="*/ 1757 h 2065"/>
                <a:gd name="T30" fmla="*/ 1205 w 2913"/>
                <a:gd name="T31" fmla="*/ 1808 h 2065"/>
                <a:gd name="T32" fmla="*/ 946 w 2913"/>
                <a:gd name="T33" fmla="*/ 1821 h 2065"/>
                <a:gd name="T34" fmla="*/ 418 w 2913"/>
                <a:gd name="T35" fmla="*/ 2016 h 2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13" h="2065">
                  <a:moveTo>
                    <a:pt x="418" y="2016"/>
                  </a:moveTo>
                  <a:cubicBezTo>
                    <a:pt x="206" y="1972"/>
                    <a:pt x="33" y="1779"/>
                    <a:pt x="17" y="1564"/>
                  </a:cubicBezTo>
                  <a:cubicBezTo>
                    <a:pt x="0" y="1348"/>
                    <a:pt x="147" y="1130"/>
                    <a:pt x="354" y="1068"/>
                  </a:cubicBezTo>
                  <a:cubicBezTo>
                    <a:pt x="250" y="977"/>
                    <a:pt x="211" y="825"/>
                    <a:pt x="239" y="689"/>
                  </a:cubicBezTo>
                  <a:cubicBezTo>
                    <a:pt x="266" y="554"/>
                    <a:pt x="353" y="435"/>
                    <a:pt x="461" y="349"/>
                  </a:cubicBezTo>
                  <a:cubicBezTo>
                    <a:pt x="634" y="212"/>
                    <a:pt x="891" y="157"/>
                    <a:pt x="1078" y="274"/>
                  </a:cubicBezTo>
                  <a:cubicBezTo>
                    <a:pt x="1189" y="105"/>
                    <a:pt x="1393" y="0"/>
                    <a:pt x="1595" y="10"/>
                  </a:cubicBezTo>
                  <a:cubicBezTo>
                    <a:pt x="1797" y="19"/>
                    <a:pt x="1990" y="141"/>
                    <a:pt x="2086" y="320"/>
                  </a:cubicBezTo>
                  <a:cubicBezTo>
                    <a:pt x="2146" y="240"/>
                    <a:pt x="2249" y="202"/>
                    <a:pt x="2349" y="198"/>
                  </a:cubicBezTo>
                  <a:cubicBezTo>
                    <a:pt x="2599" y="187"/>
                    <a:pt x="2841" y="387"/>
                    <a:pt x="2877" y="634"/>
                  </a:cubicBezTo>
                  <a:cubicBezTo>
                    <a:pt x="2913" y="882"/>
                    <a:pt x="2738" y="1142"/>
                    <a:pt x="2496" y="1203"/>
                  </a:cubicBezTo>
                  <a:cubicBezTo>
                    <a:pt x="2565" y="1424"/>
                    <a:pt x="2472" y="1685"/>
                    <a:pt x="2279" y="1813"/>
                  </a:cubicBezTo>
                  <a:cubicBezTo>
                    <a:pt x="2086" y="1941"/>
                    <a:pt x="1809" y="1925"/>
                    <a:pt x="1632" y="1776"/>
                  </a:cubicBezTo>
                  <a:cubicBezTo>
                    <a:pt x="1612" y="1759"/>
                    <a:pt x="1591" y="1739"/>
                    <a:pt x="1564" y="1737"/>
                  </a:cubicBezTo>
                  <a:cubicBezTo>
                    <a:pt x="1542" y="1736"/>
                    <a:pt x="1522" y="1747"/>
                    <a:pt x="1502" y="1757"/>
                  </a:cubicBezTo>
                  <a:cubicBezTo>
                    <a:pt x="1411" y="1801"/>
                    <a:pt x="1307" y="1818"/>
                    <a:pt x="1205" y="1808"/>
                  </a:cubicBezTo>
                  <a:cubicBezTo>
                    <a:pt x="1096" y="1798"/>
                    <a:pt x="1041" y="1755"/>
                    <a:pt x="946" y="1821"/>
                  </a:cubicBezTo>
                  <a:cubicBezTo>
                    <a:pt x="773" y="1941"/>
                    <a:pt x="651" y="2065"/>
                    <a:pt x="418" y="2016"/>
                  </a:cubicBezTo>
                </a:path>
              </a:pathLst>
            </a:custGeom>
            <a:solidFill>
              <a:srgbClr val="8C4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9" name="Freeform 1097">
              <a:extLst>
                <a:ext uri="{FF2B5EF4-FFF2-40B4-BE49-F238E27FC236}">
                  <a16:creationId xmlns:a16="http://schemas.microsoft.com/office/drawing/2014/main" id="{BABFC96A-4FDD-759A-3165-A20A1B10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311"/>
              <a:ext cx="157" cy="160"/>
            </a:xfrm>
            <a:custGeom>
              <a:avLst/>
              <a:gdLst>
                <a:gd name="T0" fmla="*/ 266 w 1210"/>
                <a:gd name="T1" fmla="*/ 1070 h 1229"/>
                <a:gd name="T2" fmla="*/ 18 w 1210"/>
                <a:gd name="T3" fmla="*/ 602 h 1229"/>
                <a:gd name="T4" fmla="*/ 145 w 1210"/>
                <a:gd name="T5" fmla="*/ 376 h 1229"/>
                <a:gd name="T6" fmla="*/ 342 w 1210"/>
                <a:gd name="T7" fmla="*/ 313 h 1229"/>
                <a:gd name="T8" fmla="*/ 644 w 1210"/>
                <a:gd name="T9" fmla="*/ 59 h 1229"/>
                <a:gd name="T10" fmla="*/ 1007 w 1210"/>
                <a:gd name="T11" fmla="*/ 126 h 1229"/>
                <a:gd name="T12" fmla="*/ 1189 w 1210"/>
                <a:gd name="T13" fmla="*/ 466 h 1229"/>
                <a:gd name="T14" fmla="*/ 1206 w 1210"/>
                <a:gd name="T15" fmla="*/ 618 h 1229"/>
                <a:gd name="T16" fmla="*/ 266 w 1210"/>
                <a:gd name="T17" fmla="*/ 107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0" h="1229">
                  <a:moveTo>
                    <a:pt x="266" y="1070"/>
                  </a:moveTo>
                  <a:cubicBezTo>
                    <a:pt x="102" y="980"/>
                    <a:pt x="0" y="788"/>
                    <a:pt x="18" y="602"/>
                  </a:cubicBezTo>
                  <a:cubicBezTo>
                    <a:pt x="27" y="513"/>
                    <a:pt x="66" y="420"/>
                    <a:pt x="145" y="376"/>
                  </a:cubicBezTo>
                  <a:cubicBezTo>
                    <a:pt x="205" y="342"/>
                    <a:pt x="279" y="341"/>
                    <a:pt x="342" y="313"/>
                  </a:cubicBezTo>
                  <a:cubicBezTo>
                    <a:pt x="464" y="260"/>
                    <a:pt x="525" y="118"/>
                    <a:pt x="644" y="59"/>
                  </a:cubicBezTo>
                  <a:cubicBezTo>
                    <a:pt x="761" y="0"/>
                    <a:pt x="909" y="39"/>
                    <a:pt x="1007" y="126"/>
                  </a:cubicBezTo>
                  <a:cubicBezTo>
                    <a:pt x="1104" y="213"/>
                    <a:pt x="1157" y="339"/>
                    <a:pt x="1189" y="466"/>
                  </a:cubicBezTo>
                  <a:cubicBezTo>
                    <a:pt x="1201" y="516"/>
                    <a:pt x="1210" y="567"/>
                    <a:pt x="1206" y="618"/>
                  </a:cubicBezTo>
                  <a:cubicBezTo>
                    <a:pt x="1172" y="982"/>
                    <a:pt x="559" y="1229"/>
                    <a:pt x="266" y="1070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0" name="Freeform 1098">
              <a:extLst>
                <a:ext uri="{FF2B5EF4-FFF2-40B4-BE49-F238E27FC236}">
                  <a16:creationId xmlns:a16="http://schemas.microsoft.com/office/drawing/2014/main" id="{C43CD068-B437-96C1-1A6B-6040FD55E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334"/>
              <a:ext cx="159" cy="111"/>
            </a:xfrm>
            <a:custGeom>
              <a:avLst/>
              <a:gdLst>
                <a:gd name="T0" fmla="*/ 340 w 1228"/>
                <a:gd name="T1" fmla="*/ 21 h 853"/>
                <a:gd name="T2" fmla="*/ 47 w 1228"/>
                <a:gd name="T3" fmla="*/ 219 h 853"/>
                <a:gd name="T4" fmla="*/ 59 w 1228"/>
                <a:gd name="T5" fmla="*/ 540 h 853"/>
                <a:gd name="T6" fmla="*/ 296 w 1228"/>
                <a:gd name="T7" fmla="*/ 765 h 853"/>
                <a:gd name="T8" fmla="*/ 828 w 1228"/>
                <a:gd name="T9" fmla="*/ 784 h 853"/>
                <a:gd name="T10" fmla="*/ 1195 w 1228"/>
                <a:gd name="T11" fmla="*/ 397 h 853"/>
                <a:gd name="T12" fmla="*/ 1215 w 1228"/>
                <a:gd name="T13" fmla="*/ 215 h 853"/>
                <a:gd name="T14" fmla="*/ 1098 w 1228"/>
                <a:gd name="T15" fmla="*/ 82 h 853"/>
                <a:gd name="T16" fmla="*/ 970 w 1228"/>
                <a:gd name="T17" fmla="*/ 90 h 853"/>
                <a:gd name="T18" fmla="*/ 656 w 1228"/>
                <a:gd name="T19" fmla="*/ 115 h 853"/>
                <a:gd name="T20" fmla="*/ 340 w 1228"/>
                <a:gd name="T21" fmla="*/ 2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8" h="853">
                  <a:moveTo>
                    <a:pt x="340" y="21"/>
                  </a:moveTo>
                  <a:cubicBezTo>
                    <a:pt x="218" y="33"/>
                    <a:pt x="100" y="107"/>
                    <a:pt x="47" y="219"/>
                  </a:cubicBezTo>
                  <a:cubicBezTo>
                    <a:pt x="0" y="319"/>
                    <a:pt x="9" y="441"/>
                    <a:pt x="59" y="540"/>
                  </a:cubicBezTo>
                  <a:cubicBezTo>
                    <a:pt x="109" y="639"/>
                    <a:pt x="196" y="716"/>
                    <a:pt x="296" y="765"/>
                  </a:cubicBezTo>
                  <a:cubicBezTo>
                    <a:pt x="460" y="846"/>
                    <a:pt x="659" y="853"/>
                    <a:pt x="828" y="784"/>
                  </a:cubicBezTo>
                  <a:cubicBezTo>
                    <a:pt x="998" y="715"/>
                    <a:pt x="1135" y="570"/>
                    <a:pt x="1195" y="397"/>
                  </a:cubicBezTo>
                  <a:cubicBezTo>
                    <a:pt x="1216" y="339"/>
                    <a:pt x="1228" y="275"/>
                    <a:pt x="1215" y="215"/>
                  </a:cubicBezTo>
                  <a:cubicBezTo>
                    <a:pt x="1201" y="154"/>
                    <a:pt x="1158" y="98"/>
                    <a:pt x="1098" y="82"/>
                  </a:cubicBezTo>
                  <a:cubicBezTo>
                    <a:pt x="1056" y="71"/>
                    <a:pt x="1012" y="81"/>
                    <a:pt x="970" y="90"/>
                  </a:cubicBezTo>
                  <a:cubicBezTo>
                    <a:pt x="856" y="116"/>
                    <a:pt x="760" y="156"/>
                    <a:pt x="656" y="115"/>
                  </a:cubicBezTo>
                  <a:cubicBezTo>
                    <a:pt x="549" y="72"/>
                    <a:pt x="467" y="0"/>
                    <a:pt x="340" y="21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1" name="Freeform 1099">
              <a:extLst>
                <a:ext uri="{FF2B5EF4-FFF2-40B4-BE49-F238E27FC236}">
                  <a16:creationId xmlns:a16="http://schemas.microsoft.com/office/drawing/2014/main" id="{2BBA93B0-2F90-2297-2CA1-68BB31C3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230"/>
              <a:ext cx="107" cy="106"/>
            </a:xfrm>
            <a:custGeom>
              <a:avLst/>
              <a:gdLst>
                <a:gd name="T0" fmla="*/ 227 w 828"/>
                <a:gd name="T1" fmla="*/ 31 h 824"/>
                <a:gd name="T2" fmla="*/ 39 w 828"/>
                <a:gd name="T3" fmla="*/ 181 h 824"/>
                <a:gd name="T4" fmla="*/ 109 w 828"/>
                <a:gd name="T5" fmla="*/ 718 h 824"/>
                <a:gd name="T6" fmla="*/ 499 w 828"/>
                <a:gd name="T7" fmla="*/ 803 h 824"/>
                <a:gd name="T8" fmla="*/ 759 w 828"/>
                <a:gd name="T9" fmla="*/ 661 h 824"/>
                <a:gd name="T10" fmla="*/ 802 w 828"/>
                <a:gd name="T11" fmla="*/ 335 h 824"/>
                <a:gd name="T12" fmla="*/ 665 w 828"/>
                <a:gd name="T13" fmla="*/ 134 h 824"/>
                <a:gd name="T14" fmla="*/ 448 w 828"/>
                <a:gd name="T15" fmla="*/ 64 h 824"/>
                <a:gd name="T16" fmla="*/ 227 w 828"/>
                <a:gd name="T17" fmla="*/ 31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8" h="824">
                  <a:moveTo>
                    <a:pt x="227" y="31"/>
                  </a:moveTo>
                  <a:cubicBezTo>
                    <a:pt x="150" y="58"/>
                    <a:pt x="88" y="116"/>
                    <a:pt x="39" y="181"/>
                  </a:cubicBezTo>
                  <a:cubicBezTo>
                    <a:pt x="0" y="235"/>
                    <a:pt x="0" y="637"/>
                    <a:pt x="109" y="718"/>
                  </a:cubicBezTo>
                  <a:cubicBezTo>
                    <a:pt x="219" y="799"/>
                    <a:pt x="364" y="824"/>
                    <a:pt x="499" y="803"/>
                  </a:cubicBezTo>
                  <a:cubicBezTo>
                    <a:pt x="599" y="787"/>
                    <a:pt x="700" y="743"/>
                    <a:pt x="759" y="661"/>
                  </a:cubicBezTo>
                  <a:cubicBezTo>
                    <a:pt x="826" y="569"/>
                    <a:pt x="828" y="445"/>
                    <a:pt x="802" y="335"/>
                  </a:cubicBezTo>
                  <a:cubicBezTo>
                    <a:pt x="783" y="253"/>
                    <a:pt x="742" y="167"/>
                    <a:pt x="665" y="134"/>
                  </a:cubicBezTo>
                  <a:cubicBezTo>
                    <a:pt x="593" y="102"/>
                    <a:pt x="516" y="98"/>
                    <a:pt x="448" y="64"/>
                  </a:cubicBezTo>
                  <a:cubicBezTo>
                    <a:pt x="371" y="27"/>
                    <a:pt x="316" y="0"/>
                    <a:pt x="227" y="31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2" name="Freeform 1100">
              <a:extLst>
                <a:ext uri="{FF2B5EF4-FFF2-40B4-BE49-F238E27FC236}">
                  <a16:creationId xmlns:a16="http://schemas.microsoft.com/office/drawing/2014/main" id="{C23DD543-DB1C-CDD6-27DB-68C2728C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209"/>
              <a:ext cx="138" cy="152"/>
            </a:xfrm>
            <a:custGeom>
              <a:avLst/>
              <a:gdLst>
                <a:gd name="T0" fmla="*/ 243 w 1067"/>
                <a:gd name="T1" fmla="*/ 1067 h 1175"/>
                <a:gd name="T2" fmla="*/ 842 w 1067"/>
                <a:gd name="T3" fmla="*/ 986 h 1175"/>
                <a:gd name="T4" fmla="*/ 1037 w 1067"/>
                <a:gd name="T5" fmla="*/ 396 h 1175"/>
                <a:gd name="T6" fmla="*/ 882 w 1067"/>
                <a:gd name="T7" fmla="*/ 88 h 1175"/>
                <a:gd name="T8" fmla="*/ 557 w 1067"/>
                <a:gd name="T9" fmla="*/ 77 h 1175"/>
                <a:gd name="T10" fmla="*/ 433 w 1067"/>
                <a:gd name="T11" fmla="*/ 260 h 1175"/>
                <a:gd name="T12" fmla="*/ 41 w 1067"/>
                <a:gd name="T13" fmla="*/ 605 h 1175"/>
                <a:gd name="T14" fmla="*/ 243 w 1067"/>
                <a:gd name="T15" fmla="*/ 1067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7" h="1175">
                  <a:moveTo>
                    <a:pt x="243" y="1067"/>
                  </a:moveTo>
                  <a:cubicBezTo>
                    <a:pt x="429" y="1175"/>
                    <a:pt x="683" y="1132"/>
                    <a:pt x="842" y="986"/>
                  </a:cubicBezTo>
                  <a:cubicBezTo>
                    <a:pt x="1001" y="840"/>
                    <a:pt x="1067" y="609"/>
                    <a:pt x="1037" y="396"/>
                  </a:cubicBezTo>
                  <a:cubicBezTo>
                    <a:pt x="1020" y="279"/>
                    <a:pt x="974" y="161"/>
                    <a:pt x="882" y="88"/>
                  </a:cubicBezTo>
                  <a:cubicBezTo>
                    <a:pt x="790" y="15"/>
                    <a:pt x="646" y="0"/>
                    <a:pt x="557" y="77"/>
                  </a:cubicBezTo>
                  <a:cubicBezTo>
                    <a:pt x="501" y="125"/>
                    <a:pt x="475" y="199"/>
                    <a:pt x="433" y="260"/>
                  </a:cubicBezTo>
                  <a:cubicBezTo>
                    <a:pt x="319" y="426"/>
                    <a:pt x="91" y="392"/>
                    <a:pt x="41" y="605"/>
                  </a:cubicBezTo>
                  <a:cubicBezTo>
                    <a:pt x="0" y="779"/>
                    <a:pt x="89" y="977"/>
                    <a:pt x="243" y="1067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3" name="Freeform 1101">
              <a:extLst>
                <a:ext uri="{FF2B5EF4-FFF2-40B4-BE49-F238E27FC236}">
                  <a16:creationId xmlns:a16="http://schemas.microsoft.com/office/drawing/2014/main" id="{EFE0A2B0-C78A-61A5-C761-BD470BB0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806"/>
              <a:ext cx="25" cy="33"/>
            </a:xfrm>
            <a:custGeom>
              <a:avLst/>
              <a:gdLst>
                <a:gd name="T0" fmla="*/ 130 w 200"/>
                <a:gd name="T1" fmla="*/ 248 h 251"/>
                <a:gd name="T2" fmla="*/ 86 w 200"/>
                <a:gd name="T3" fmla="*/ 247 h 251"/>
                <a:gd name="T4" fmla="*/ 48 w 200"/>
                <a:gd name="T5" fmla="*/ 230 h 251"/>
                <a:gd name="T6" fmla="*/ 20 w 200"/>
                <a:gd name="T7" fmla="*/ 195 h 251"/>
                <a:gd name="T8" fmla="*/ 3 w 200"/>
                <a:gd name="T9" fmla="*/ 143 h 251"/>
                <a:gd name="T10" fmla="*/ 2 w 200"/>
                <a:gd name="T11" fmla="*/ 90 h 251"/>
                <a:gd name="T12" fmla="*/ 18 w 200"/>
                <a:gd name="T13" fmla="*/ 47 h 251"/>
                <a:gd name="T14" fmla="*/ 48 w 200"/>
                <a:gd name="T15" fmla="*/ 18 h 251"/>
                <a:gd name="T16" fmla="*/ 90 w 200"/>
                <a:gd name="T17" fmla="*/ 2 h 251"/>
                <a:gd name="T18" fmla="*/ 113 w 200"/>
                <a:gd name="T19" fmla="*/ 0 h 251"/>
                <a:gd name="T20" fmla="*/ 133 w 200"/>
                <a:gd name="T21" fmla="*/ 1 h 251"/>
                <a:gd name="T22" fmla="*/ 150 w 200"/>
                <a:gd name="T23" fmla="*/ 5 h 251"/>
                <a:gd name="T24" fmla="*/ 167 w 200"/>
                <a:gd name="T25" fmla="*/ 10 h 251"/>
                <a:gd name="T26" fmla="*/ 173 w 200"/>
                <a:gd name="T27" fmla="*/ 48 h 251"/>
                <a:gd name="T28" fmla="*/ 170 w 200"/>
                <a:gd name="T29" fmla="*/ 49 h 251"/>
                <a:gd name="T30" fmla="*/ 158 w 200"/>
                <a:gd name="T31" fmla="*/ 41 h 251"/>
                <a:gd name="T32" fmla="*/ 140 w 200"/>
                <a:gd name="T33" fmla="*/ 33 h 251"/>
                <a:gd name="T34" fmla="*/ 119 w 200"/>
                <a:gd name="T35" fmla="*/ 28 h 251"/>
                <a:gd name="T36" fmla="*/ 94 w 200"/>
                <a:gd name="T37" fmla="*/ 29 h 251"/>
                <a:gd name="T38" fmla="*/ 66 w 200"/>
                <a:gd name="T39" fmla="*/ 40 h 251"/>
                <a:gd name="T40" fmla="*/ 46 w 200"/>
                <a:gd name="T41" fmla="*/ 62 h 251"/>
                <a:gd name="T42" fmla="*/ 35 w 200"/>
                <a:gd name="T43" fmla="*/ 95 h 251"/>
                <a:gd name="T44" fmla="*/ 36 w 200"/>
                <a:gd name="T45" fmla="*/ 137 h 251"/>
                <a:gd name="T46" fmla="*/ 49 w 200"/>
                <a:gd name="T47" fmla="*/ 178 h 251"/>
                <a:gd name="T48" fmla="*/ 70 w 200"/>
                <a:gd name="T49" fmla="*/ 206 h 251"/>
                <a:gd name="T50" fmla="*/ 96 w 200"/>
                <a:gd name="T51" fmla="*/ 220 h 251"/>
                <a:gd name="T52" fmla="*/ 125 w 200"/>
                <a:gd name="T53" fmla="*/ 221 h 251"/>
                <a:gd name="T54" fmla="*/ 150 w 200"/>
                <a:gd name="T55" fmla="*/ 213 h 251"/>
                <a:gd name="T56" fmla="*/ 170 w 200"/>
                <a:gd name="T57" fmla="*/ 202 h 251"/>
                <a:gd name="T58" fmla="*/ 183 w 200"/>
                <a:gd name="T59" fmla="*/ 189 h 251"/>
                <a:gd name="T60" fmla="*/ 192 w 200"/>
                <a:gd name="T61" fmla="*/ 178 h 251"/>
                <a:gd name="T62" fmla="*/ 194 w 200"/>
                <a:gd name="T63" fmla="*/ 178 h 251"/>
                <a:gd name="T64" fmla="*/ 200 w 200"/>
                <a:gd name="T65" fmla="*/ 216 h 251"/>
                <a:gd name="T66" fmla="*/ 187 w 200"/>
                <a:gd name="T67" fmla="*/ 225 h 251"/>
                <a:gd name="T68" fmla="*/ 171 w 200"/>
                <a:gd name="T69" fmla="*/ 234 h 251"/>
                <a:gd name="T70" fmla="*/ 153 w 200"/>
                <a:gd name="T71" fmla="*/ 243 h 251"/>
                <a:gd name="T72" fmla="*/ 130 w 200"/>
                <a:gd name="T73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251">
                  <a:moveTo>
                    <a:pt x="130" y="248"/>
                  </a:moveTo>
                  <a:cubicBezTo>
                    <a:pt x="114" y="251"/>
                    <a:pt x="100" y="250"/>
                    <a:pt x="86" y="247"/>
                  </a:cubicBezTo>
                  <a:cubicBezTo>
                    <a:pt x="72" y="244"/>
                    <a:pt x="59" y="238"/>
                    <a:pt x="48" y="230"/>
                  </a:cubicBezTo>
                  <a:cubicBezTo>
                    <a:pt x="37" y="221"/>
                    <a:pt x="28" y="209"/>
                    <a:pt x="20" y="195"/>
                  </a:cubicBezTo>
                  <a:cubicBezTo>
                    <a:pt x="12" y="180"/>
                    <a:pt x="7" y="163"/>
                    <a:pt x="3" y="143"/>
                  </a:cubicBezTo>
                  <a:cubicBezTo>
                    <a:pt x="0" y="123"/>
                    <a:pt x="0" y="105"/>
                    <a:pt x="2" y="90"/>
                  </a:cubicBezTo>
                  <a:cubicBezTo>
                    <a:pt x="5" y="74"/>
                    <a:pt x="10" y="60"/>
                    <a:pt x="18" y="47"/>
                  </a:cubicBezTo>
                  <a:cubicBezTo>
                    <a:pt x="26" y="35"/>
                    <a:pt x="36" y="25"/>
                    <a:pt x="48" y="18"/>
                  </a:cubicBezTo>
                  <a:cubicBezTo>
                    <a:pt x="60" y="10"/>
                    <a:pt x="74" y="5"/>
                    <a:pt x="90" y="2"/>
                  </a:cubicBezTo>
                  <a:cubicBezTo>
                    <a:pt x="98" y="1"/>
                    <a:pt x="106" y="0"/>
                    <a:pt x="113" y="0"/>
                  </a:cubicBezTo>
                  <a:cubicBezTo>
                    <a:pt x="120" y="0"/>
                    <a:pt x="127" y="1"/>
                    <a:pt x="133" y="1"/>
                  </a:cubicBezTo>
                  <a:cubicBezTo>
                    <a:pt x="138" y="2"/>
                    <a:pt x="144" y="3"/>
                    <a:pt x="150" y="5"/>
                  </a:cubicBezTo>
                  <a:cubicBezTo>
                    <a:pt x="155" y="6"/>
                    <a:pt x="161" y="8"/>
                    <a:pt x="167" y="10"/>
                  </a:cubicBezTo>
                  <a:lnTo>
                    <a:pt x="173" y="48"/>
                  </a:lnTo>
                  <a:lnTo>
                    <a:pt x="170" y="49"/>
                  </a:lnTo>
                  <a:cubicBezTo>
                    <a:pt x="167" y="47"/>
                    <a:pt x="163" y="44"/>
                    <a:pt x="158" y="41"/>
                  </a:cubicBezTo>
                  <a:cubicBezTo>
                    <a:pt x="153" y="38"/>
                    <a:pt x="147" y="36"/>
                    <a:pt x="140" y="33"/>
                  </a:cubicBezTo>
                  <a:cubicBezTo>
                    <a:pt x="134" y="31"/>
                    <a:pt x="127" y="29"/>
                    <a:pt x="119" y="28"/>
                  </a:cubicBezTo>
                  <a:cubicBezTo>
                    <a:pt x="112" y="27"/>
                    <a:pt x="103" y="28"/>
                    <a:pt x="94" y="29"/>
                  </a:cubicBezTo>
                  <a:cubicBezTo>
                    <a:pt x="84" y="31"/>
                    <a:pt x="75" y="34"/>
                    <a:pt x="66" y="40"/>
                  </a:cubicBezTo>
                  <a:cubicBezTo>
                    <a:pt x="58" y="46"/>
                    <a:pt x="51" y="53"/>
                    <a:pt x="46" y="62"/>
                  </a:cubicBezTo>
                  <a:cubicBezTo>
                    <a:pt x="40" y="71"/>
                    <a:pt x="37" y="82"/>
                    <a:pt x="35" y="95"/>
                  </a:cubicBezTo>
                  <a:cubicBezTo>
                    <a:pt x="33" y="108"/>
                    <a:pt x="34" y="122"/>
                    <a:pt x="36" y="137"/>
                  </a:cubicBezTo>
                  <a:cubicBezTo>
                    <a:pt x="39" y="154"/>
                    <a:pt x="43" y="167"/>
                    <a:pt x="49" y="178"/>
                  </a:cubicBezTo>
                  <a:cubicBezTo>
                    <a:pt x="55" y="190"/>
                    <a:pt x="62" y="199"/>
                    <a:pt x="70" y="206"/>
                  </a:cubicBezTo>
                  <a:cubicBezTo>
                    <a:pt x="78" y="212"/>
                    <a:pt x="87" y="217"/>
                    <a:pt x="96" y="220"/>
                  </a:cubicBezTo>
                  <a:cubicBezTo>
                    <a:pt x="106" y="222"/>
                    <a:pt x="115" y="222"/>
                    <a:pt x="125" y="221"/>
                  </a:cubicBezTo>
                  <a:cubicBezTo>
                    <a:pt x="135" y="219"/>
                    <a:pt x="143" y="217"/>
                    <a:pt x="150" y="213"/>
                  </a:cubicBezTo>
                  <a:cubicBezTo>
                    <a:pt x="158" y="210"/>
                    <a:pt x="164" y="206"/>
                    <a:pt x="170" y="202"/>
                  </a:cubicBezTo>
                  <a:cubicBezTo>
                    <a:pt x="175" y="197"/>
                    <a:pt x="179" y="193"/>
                    <a:pt x="183" y="189"/>
                  </a:cubicBezTo>
                  <a:cubicBezTo>
                    <a:pt x="187" y="185"/>
                    <a:pt x="190" y="181"/>
                    <a:pt x="192" y="178"/>
                  </a:cubicBezTo>
                  <a:lnTo>
                    <a:pt x="194" y="178"/>
                  </a:lnTo>
                  <a:lnTo>
                    <a:pt x="200" y="216"/>
                  </a:lnTo>
                  <a:cubicBezTo>
                    <a:pt x="195" y="219"/>
                    <a:pt x="191" y="222"/>
                    <a:pt x="187" y="225"/>
                  </a:cubicBezTo>
                  <a:cubicBezTo>
                    <a:pt x="182" y="228"/>
                    <a:pt x="177" y="231"/>
                    <a:pt x="171" y="234"/>
                  </a:cubicBezTo>
                  <a:cubicBezTo>
                    <a:pt x="164" y="238"/>
                    <a:pt x="158" y="240"/>
                    <a:pt x="153" y="243"/>
                  </a:cubicBezTo>
                  <a:cubicBezTo>
                    <a:pt x="147" y="245"/>
                    <a:pt x="139" y="247"/>
                    <a:pt x="130" y="248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4" name="Freeform 1102">
              <a:extLst>
                <a:ext uri="{FF2B5EF4-FFF2-40B4-BE49-F238E27FC236}">
                  <a16:creationId xmlns:a16="http://schemas.microsoft.com/office/drawing/2014/main" id="{E4217E54-465E-BE8F-0E92-CDF4BE3BA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801"/>
              <a:ext cx="27" cy="35"/>
            </a:xfrm>
            <a:custGeom>
              <a:avLst/>
              <a:gdLst>
                <a:gd name="T0" fmla="*/ 27 w 27"/>
                <a:gd name="T1" fmla="*/ 31 h 35"/>
                <a:gd name="T2" fmla="*/ 23 w 27"/>
                <a:gd name="T3" fmla="*/ 32 h 35"/>
                <a:gd name="T4" fmla="*/ 20 w 27"/>
                <a:gd name="T5" fmla="*/ 17 h 35"/>
                <a:gd name="T6" fmla="*/ 6 w 27"/>
                <a:gd name="T7" fmla="*/ 19 h 35"/>
                <a:gd name="T8" fmla="*/ 9 w 27"/>
                <a:gd name="T9" fmla="*/ 34 h 35"/>
                <a:gd name="T10" fmla="*/ 5 w 27"/>
                <a:gd name="T11" fmla="*/ 35 h 35"/>
                <a:gd name="T12" fmla="*/ 0 w 27"/>
                <a:gd name="T13" fmla="*/ 4 h 35"/>
                <a:gd name="T14" fmla="*/ 4 w 27"/>
                <a:gd name="T15" fmla="*/ 3 h 35"/>
                <a:gd name="T16" fmla="*/ 6 w 27"/>
                <a:gd name="T17" fmla="*/ 15 h 35"/>
                <a:gd name="T18" fmla="*/ 20 w 27"/>
                <a:gd name="T19" fmla="*/ 13 h 35"/>
                <a:gd name="T20" fmla="*/ 18 w 27"/>
                <a:gd name="T21" fmla="*/ 1 h 35"/>
                <a:gd name="T22" fmla="*/ 22 w 27"/>
                <a:gd name="T23" fmla="*/ 0 h 35"/>
                <a:gd name="T24" fmla="*/ 27 w 27"/>
                <a:gd name="T2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5">
                  <a:moveTo>
                    <a:pt x="27" y="31"/>
                  </a:moveTo>
                  <a:lnTo>
                    <a:pt x="23" y="32"/>
                  </a:lnTo>
                  <a:lnTo>
                    <a:pt x="20" y="17"/>
                  </a:lnTo>
                  <a:lnTo>
                    <a:pt x="6" y="19"/>
                  </a:lnTo>
                  <a:lnTo>
                    <a:pt x="9" y="34"/>
                  </a:lnTo>
                  <a:lnTo>
                    <a:pt x="5" y="35"/>
                  </a:lnTo>
                  <a:lnTo>
                    <a:pt x="0" y="4"/>
                  </a:lnTo>
                  <a:lnTo>
                    <a:pt x="4" y="3"/>
                  </a:lnTo>
                  <a:lnTo>
                    <a:pt x="6" y="15"/>
                  </a:lnTo>
                  <a:lnTo>
                    <a:pt x="20" y="13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5" name="Freeform 1103">
              <a:extLst>
                <a:ext uri="{FF2B5EF4-FFF2-40B4-BE49-F238E27FC236}">
                  <a16:creationId xmlns:a16="http://schemas.microsoft.com/office/drawing/2014/main" id="{79A2E61C-889C-7F05-4F95-5C2D29465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797"/>
              <a:ext cx="24" cy="34"/>
            </a:xfrm>
            <a:custGeom>
              <a:avLst/>
              <a:gdLst>
                <a:gd name="T0" fmla="*/ 5 w 24"/>
                <a:gd name="T1" fmla="*/ 34 h 34"/>
                <a:gd name="T2" fmla="*/ 0 w 24"/>
                <a:gd name="T3" fmla="*/ 3 h 34"/>
                <a:gd name="T4" fmla="*/ 19 w 24"/>
                <a:gd name="T5" fmla="*/ 0 h 34"/>
                <a:gd name="T6" fmla="*/ 20 w 24"/>
                <a:gd name="T7" fmla="*/ 4 h 34"/>
                <a:gd name="T8" fmla="*/ 5 w 24"/>
                <a:gd name="T9" fmla="*/ 6 h 34"/>
                <a:gd name="T10" fmla="*/ 6 w 24"/>
                <a:gd name="T11" fmla="*/ 15 h 34"/>
                <a:gd name="T12" fmla="*/ 20 w 24"/>
                <a:gd name="T13" fmla="*/ 12 h 34"/>
                <a:gd name="T14" fmla="*/ 21 w 24"/>
                <a:gd name="T15" fmla="*/ 16 h 34"/>
                <a:gd name="T16" fmla="*/ 7 w 24"/>
                <a:gd name="T17" fmla="*/ 18 h 34"/>
                <a:gd name="T18" fmla="*/ 9 w 24"/>
                <a:gd name="T19" fmla="*/ 30 h 34"/>
                <a:gd name="T20" fmla="*/ 24 w 24"/>
                <a:gd name="T21" fmla="*/ 27 h 34"/>
                <a:gd name="T22" fmla="*/ 24 w 24"/>
                <a:gd name="T23" fmla="*/ 31 h 34"/>
                <a:gd name="T24" fmla="*/ 5 w 24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4">
                  <a:moveTo>
                    <a:pt x="5" y="34"/>
                  </a:moveTo>
                  <a:lnTo>
                    <a:pt x="0" y="3"/>
                  </a:lnTo>
                  <a:lnTo>
                    <a:pt x="19" y="0"/>
                  </a:lnTo>
                  <a:lnTo>
                    <a:pt x="20" y="4"/>
                  </a:lnTo>
                  <a:lnTo>
                    <a:pt x="5" y="6"/>
                  </a:lnTo>
                  <a:lnTo>
                    <a:pt x="6" y="15"/>
                  </a:lnTo>
                  <a:lnTo>
                    <a:pt x="20" y="12"/>
                  </a:lnTo>
                  <a:lnTo>
                    <a:pt x="21" y="16"/>
                  </a:lnTo>
                  <a:lnTo>
                    <a:pt x="7" y="18"/>
                  </a:lnTo>
                  <a:lnTo>
                    <a:pt x="9" y="30"/>
                  </a:lnTo>
                  <a:lnTo>
                    <a:pt x="24" y="27"/>
                  </a:lnTo>
                  <a:lnTo>
                    <a:pt x="24" y="31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6" name="Freeform 1104">
              <a:extLst>
                <a:ext uri="{FF2B5EF4-FFF2-40B4-BE49-F238E27FC236}">
                  <a16:creationId xmlns:a16="http://schemas.microsoft.com/office/drawing/2014/main" id="{5C940B92-DF4F-57F1-D8C4-DF722EE36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798"/>
              <a:ext cx="12" cy="13"/>
            </a:xfrm>
            <a:custGeom>
              <a:avLst/>
              <a:gdLst>
                <a:gd name="T0" fmla="*/ 91 w 92"/>
                <a:gd name="T1" fmla="*/ 33 h 97"/>
                <a:gd name="T2" fmla="*/ 84 w 92"/>
                <a:gd name="T3" fmla="*/ 16 h 97"/>
                <a:gd name="T4" fmla="*/ 71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8 h 97"/>
                <a:gd name="T12" fmla="*/ 15 w 92"/>
                <a:gd name="T13" fmla="*/ 97 h 97"/>
                <a:gd name="T14" fmla="*/ 43 w 92"/>
                <a:gd name="T15" fmla="*/ 93 h 97"/>
                <a:gd name="T16" fmla="*/ 67 w 92"/>
                <a:gd name="T17" fmla="*/ 86 h 97"/>
                <a:gd name="T18" fmla="*/ 84 w 92"/>
                <a:gd name="T19" fmla="*/ 73 h 97"/>
                <a:gd name="T20" fmla="*/ 91 w 92"/>
                <a:gd name="T21" fmla="*/ 56 h 97"/>
                <a:gd name="T22" fmla="*/ 91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1" y="33"/>
                  </a:moveTo>
                  <a:cubicBezTo>
                    <a:pt x="90" y="27"/>
                    <a:pt x="87" y="21"/>
                    <a:pt x="84" y="16"/>
                  </a:cubicBezTo>
                  <a:cubicBezTo>
                    <a:pt x="81" y="11"/>
                    <a:pt x="76" y="7"/>
                    <a:pt x="71" y="4"/>
                  </a:cubicBezTo>
                  <a:cubicBezTo>
                    <a:pt x="66" y="2"/>
                    <a:pt x="60" y="1"/>
                    <a:pt x="54" y="1"/>
                  </a:cubicBezTo>
                  <a:cubicBezTo>
                    <a:pt x="48" y="0"/>
                    <a:pt x="40" y="1"/>
                    <a:pt x="31" y="2"/>
                  </a:cubicBezTo>
                  <a:lnTo>
                    <a:pt x="0" y="8"/>
                  </a:lnTo>
                  <a:lnTo>
                    <a:pt x="15" y="97"/>
                  </a:lnTo>
                  <a:lnTo>
                    <a:pt x="43" y="93"/>
                  </a:lnTo>
                  <a:cubicBezTo>
                    <a:pt x="52" y="91"/>
                    <a:pt x="60" y="89"/>
                    <a:pt x="67" y="86"/>
                  </a:cubicBezTo>
                  <a:cubicBezTo>
                    <a:pt x="74" y="83"/>
                    <a:pt x="79" y="79"/>
                    <a:pt x="84" y="73"/>
                  </a:cubicBezTo>
                  <a:cubicBezTo>
                    <a:pt x="87" y="68"/>
                    <a:pt x="90" y="62"/>
                    <a:pt x="91" y="56"/>
                  </a:cubicBezTo>
                  <a:cubicBezTo>
                    <a:pt x="92" y="49"/>
                    <a:pt x="92" y="42"/>
                    <a:pt x="91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7" name="Freeform 1105">
              <a:extLst>
                <a:ext uri="{FF2B5EF4-FFF2-40B4-BE49-F238E27FC236}">
                  <a16:creationId xmlns:a16="http://schemas.microsoft.com/office/drawing/2014/main" id="{43E6F4B5-6665-F496-E358-36939CD08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794"/>
              <a:ext cx="12" cy="12"/>
            </a:xfrm>
            <a:custGeom>
              <a:avLst/>
              <a:gdLst>
                <a:gd name="T0" fmla="*/ 90 w 92"/>
                <a:gd name="T1" fmla="*/ 33 h 97"/>
                <a:gd name="T2" fmla="*/ 84 w 92"/>
                <a:gd name="T3" fmla="*/ 16 h 97"/>
                <a:gd name="T4" fmla="*/ 70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7 h 97"/>
                <a:gd name="T12" fmla="*/ 15 w 92"/>
                <a:gd name="T13" fmla="*/ 97 h 97"/>
                <a:gd name="T14" fmla="*/ 42 w 92"/>
                <a:gd name="T15" fmla="*/ 92 h 97"/>
                <a:gd name="T16" fmla="*/ 66 w 92"/>
                <a:gd name="T17" fmla="*/ 86 h 97"/>
                <a:gd name="T18" fmla="*/ 83 w 92"/>
                <a:gd name="T19" fmla="*/ 73 h 97"/>
                <a:gd name="T20" fmla="*/ 91 w 92"/>
                <a:gd name="T21" fmla="*/ 56 h 97"/>
                <a:gd name="T22" fmla="*/ 90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0" y="33"/>
                  </a:moveTo>
                  <a:cubicBezTo>
                    <a:pt x="89" y="26"/>
                    <a:pt x="87" y="21"/>
                    <a:pt x="84" y="16"/>
                  </a:cubicBezTo>
                  <a:cubicBezTo>
                    <a:pt x="80" y="11"/>
                    <a:pt x="76" y="7"/>
                    <a:pt x="70" y="4"/>
                  </a:cubicBezTo>
                  <a:cubicBezTo>
                    <a:pt x="65" y="2"/>
                    <a:pt x="60" y="1"/>
                    <a:pt x="54" y="1"/>
                  </a:cubicBezTo>
                  <a:cubicBezTo>
                    <a:pt x="47" y="0"/>
                    <a:pt x="40" y="1"/>
                    <a:pt x="31" y="2"/>
                  </a:cubicBezTo>
                  <a:lnTo>
                    <a:pt x="0" y="7"/>
                  </a:lnTo>
                  <a:lnTo>
                    <a:pt x="15" y="97"/>
                  </a:lnTo>
                  <a:lnTo>
                    <a:pt x="42" y="92"/>
                  </a:lnTo>
                  <a:cubicBezTo>
                    <a:pt x="51" y="91"/>
                    <a:pt x="59" y="89"/>
                    <a:pt x="66" y="86"/>
                  </a:cubicBezTo>
                  <a:cubicBezTo>
                    <a:pt x="73" y="83"/>
                    <a:pt x="79" y="79"/>
                    <a:pt x="83" y="73"/>
                  </a:cubicBezTo>
                  <a:cubicBezTo>
                    <a:pt x="87" y="68"/>
                    <a:pt x="89" y="62"/>
                    <a:pt x="91" y="56"/>
                  </a:cubicBezTo>
                  <a:cubicBezTo>
                    <a:pt x="92" y="49"/>
                    <a:pt x="92" y="42"/>
                    <a:pt x="90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8" name="Freeform 1106">
              <a:extLst>
                <a:ext uri="{FF2B5EF4-FFF2-40B4-BE49-F238E27FC236}">
                  <a16:creationId xmlns:a16="http://schemas.microsoft.com/office/drawing/2014/main" id="{5FEF02CE-7556-C3AC-DFF7-12432D9A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233"/>
              <a:ext cx="391" cy="1293"/>
            </a:xfrm>
            <a:custGeom>
              <a:avLst/>
              <a:gdLst>
                <a:gd name="T0" fmla="*/ 101 w 3020"/>
                <a:gd name="T1" fmla="*/ 9984 h 9984"/>
                <a:gd name="T2" fmla="*/ 0 w 3020"/>
                <a:gd name="T3" fmla="*/ 9983 h 9984"/>
                <a:gd name="T4" fmla="*/ 419 w 3020"/>
                <a:gd name="T5" fmla="*/ 9932 h 9984"/>
                <a:gd name="T6" fmla="*/ 1482 w 3020"/>
                <a:gd name="T7" fmla="*/ 9659 h 9984"/>
                <a:gd name="T8" fmla="*/ 2600 w 3020"/>
                <a:gd name="T9" fmla="*/ 9134 h 9984"/>
                <a:gd name="T10" fmla="*/ 1731 w 3020"/>
                <a:gd name="T11" fmla="*/ 3818 h 9984"/>
                <a:gd name="T12" fmla="*/ 818 w 3020"/>
                <a:gd name="T13" fmla="*/ 2355 h 9984"/>
                <a:gd name="T14" fmla="*/ 711 w 3020"/>
                <a:gd name="T15" fmla="*/ 927 h 9984"/>
                <a:gd name="T16" fmla="*/ 711 w 3020"/>
                <a:gd name="T17" fmla="*/ 926 h 9984"/>
                <a:gd name="T18" fmla="*/ 711 w 3020"/>
                <a:gd name="T19" fmla="*/ 926 h 9984"/>
                <a:gd name="T20" fmla="*/ 629 w 3020"/>
                <a:gd name="T21" fmla="*/ 912 h 9984"/>
                <a:gd name="T22" fmla="*/ 151 w 3020"/>
                <a:gd name="T23" fmla="*/ 954 h 9984"/>
                <a:gd name="T24" fmla="*/ 132 w 3020"/>
                <a:gd name="T25" fmla="*/ 233 h 9984"/>
                <a:gd name="T26" fmla="*/ 846 w 3020"/>
                <a:gd name="T27" fmla="*/ 0 h 9984"/>
                <a:gd name="T28" fmla="*/ 958 w 3020"/>
                <a:gd name="T29" fmla="*/ 2323 h 9984"/>
                <a:gd name="T30" fmla="*/ 1989 w 3020"/>
                <a:gd name="T31" fmla="*/ 3806 h 9984"/>
                <a:gd name="T32" fmla="*/ 2879 w 3020"/>
                <a:gd name="T33" fmla="*/ 9250 h 9984"/>
                <a:gd name="T34" fmla="*/ 1137 w 3020"/>
                <a:gd name="T35" fmla="*/ 9904 h 9984"/>
                <a:gd name="T36" fmla="*/ 101 w 3020"/>
                <a:gd name="T37" fmla="*/ 9984 h 9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20" h="9984">
                  <a:moveTo>
                    <a:pt x="101" y="9984"/>
                  </a:moveTo>
                  <a:cubicBezTo>
                    <a:pt x="67" y="9984"/>
                    <a:pt x="33" y="9984"/>
                    <a:pt x="0" y="9983"/>
                  </a:cubicBezTo>
                  <a:cubicBezTo>
                    <a:pt x="156" y="9969"/>
                    <a:pt x="301" y="9951"/>
                    <a:pt x="419" y="9932"/>
                  </a:cubicBezTo>
                  <a:cubicBezTo>
                    <a:pt x="708" y="9884"/>
                    <a:pt x="1126" y="9783"/>
                    <a:pt x="1482" y="9659"/>
                  </a:cubicBezTo>
                  <a:cubicBezTo>
                    <a:pt x="1953" y="9541"/>
                    <a:pt x="2515" y="9335"/>
                    <a:pt x="2600" y="9134"/>
                  </a:cubicBezTo>
                  <a:cubicBezTo>
                    <a:pt x="2716" y="8860"/>
                    <a:pt x="1898" y="4534"/>
                    <a:pt x="1731" y="3818"/>
                  </a:cubicBezTo>
                  <a:cubicBezTo>
                    <a:pt x="1564" y="3102"/>
                    <a:pt x="893" y="2632"/>
                    <a:pt x="818" y="2355"/>
                  </a:cubicBezTo>
                  <a:cubicBezTo>
                    <a:pt x="778" y="2207"/>
                    <a:pt x="738" y="1526"/>
                    <a:pt x="711" y="927"/>
                  </a:cubicBezTo>
                  <a:lnTo>
                    <a:pt x="711" y="926"/>
                  </a:lnTo>
                  <a:lnTo>
                    <a:pt x="711" y="926"/>
                  </a:lnTo>
                  <a:cubicBezTo>
                    <a:pt x="709" y="916"/>
                    <a:pt x="680" y="912"/>
                    <a:pt x="629" y="912"/>
                  </a:cubicBezTo>
                  <a:cubicBezTo>
                    <a:pt x="534" y="912"/>
                    <a:pt x="364" y="927"/>
                    <a:pt x="151" y="954"/>
                  </a:cubicBezTo>
                  <a:cubicBezTo>
                    <a:pt x="142" y="686"/>
                    <a:pt x="136" y="428"/>
                    <a:pt x="132" y="233"/>
                  </a:cubicBezTo>
                  <a:cubicBezTo>
                    <a:pt x="525" y="151"/>
                    <a:pt x="734" y="73"/>
                    <a:pt x="846" y="0"/>
                  </a:cubicBezTo>
                  <a:cubicBezTo>
                    <a:pt x="855" y="493"/>
                    <a:pt x="890" y="2084"/>
                    <a:pt x="958" y="2323"/>
                  </a:cubicBezTo>
                  <a:cubicBezTo>
                    <a:pt x="1040" y="2606"/>
                    <a:pt x="1810" y="3074"/>
                    <a:pt x="1989" y="3806"/>
                  </a:cubicBezTo>
                  <a:cubicBezTo>
                    <a:pt x="2167" y="4537"/>
                    <a:pt x="3020" y="8965"/>
                    <a:pt x="2879" y="9250"/>
                  </a:cubicBezTo>
                  <a:cubicBezTo>
                    <a:pt x="2746" y="9517"/>
                    <a:pt x="1697" y="9811"/>
                    <a:pt x="1137" y="9904"/>
                  </a:cubicBezTo>
                  <a:cubicBezTo>
                    <a:pt x="870" y="9948"/>
                    <a:pt x="467" y="9984"/>
                    <a:pt x="101" y="9984"/>
                  </a:cubicBezTo>
                  <a:close/>
                </a:path>
              </a:pathLst>
            </a:custGeom>
            <a:solidFill>
              <a:srgbClr val="B4B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9" name="Freeform 1107">
              <a:extLst>
                <a:ext uri="{FF2B5EF4-FFF2-40B4-BE49-F238E27FC236}">
                  <a16:creationId xmlns:a16="http://schemas.microsoft.com/office/drawing/2014/main" id="{7D152903-4D57-3001-D5F8-18910602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3"/>
              <a:ext cx="332" cy="1131"/>
            </a:xfrm>
            <a:custGeom>
              <a:avLst/>
              <a:gdLst>
                <a:gd name="T0" fmla="*/ 1327 w 2561"/>
                <a:gd name="T1" fmla="*/ 8732 h 8732"/>
                <a:gd name="T2" fmla="*/ 2006 w 2561"/>
                <a:gd name="T3" fmla="*/ 8351 h 8732"/>
                <a:gd name="T4" fmla="*/ 2022 w 2561"/>
                <a:gd name="T5" fmla="*/ 8219 h 8732"/>
                <a:gd name="T6" fmla="*/ 2182 w 2561"/>
                <a:gd name="T7" fmla="*/ 7969 h 8732"/>
                <a:gd name="T8" fmla="*/ 2201 w 2561"/>
                <a:gd name="T9" fmla="*/ 7786 h 8732"/>
                <a:gd name="T10" fmla="*/ 2084 w 2561"/>
                <a:gd name="T11" fmla="*/ 7654 h 8732"/>
                <a:gd name="T12" fmla="*/ 2043 w 2561"/>
                <a:gd name="T13" fmla="*/ 7649 h 8732"/>
                <a:gd name="T14" fmla="*/ 1975 w 2561"/>
                <a:gd name="T15" fmla="*/ 7658 h 8732"/>
                <a:gd name="T16" fmla="*/ 1963 w 2561"/>
                <a:gd name="T17" fmla="*/ 7567 h 8732"/>
                <a:gd name="T18" fmla="*/ 2223 w 2561"/>
                <a:gd name="T19" fmla="*/ 7426 h 8732"/>
                <a:gd name="T20" fmla="*/ 2265 w 2561"/>
                <a:gd name="T21" fmla="*/ 7100 h 8732"/>
                <a:gd name="T22" fmla="*/ 2128 w 2561"/>
                <a:gd name="T23" fmla="*/ 6899 h 8732"/>
                <a:gd name="T24" fmla="*/ 2039 w 2561"/>
                <a:gd name="T25" fmla="*/ 6870 h 8732"/>
                <a:gd name="T26" fmla="*/ 1821 w 2561"/>
                <a:gd name="T27" fmla="*/ 6618 h 8732"/>
                <a:gd name="T28" fmla="*/ 1116 w 2561"/>
                <a:gd name="T29" fmla="*/ 2906 h 8732"/>
                <a:gd name="T30" fmla="*/ 86 w 2561"/>
                <a:gd name="T31" fmla="*/ 1424 h 8732"/>
                <a:gd name="T32" fmla="*/ 0 w 2561"/>
                <a:gd name="T33" fmla="*/ 153 h 8732"/>
                <a:gd name="T34" fmla="*/ 556 w 2561"/>
                <a:gd name="T35" fmla="*/ 0 h 8732"/>
                <a:gd name="T36" fmla="*/ 663 w 2561"/>
                <a:gd name="T37" fmla="*/ 1428 h 8732"/>
                <a:gd name="T38" fmla="*/ 1576 w 2561"/>
                <a:gd name="T39" fmla="*/ 2891 h 8732"/>
                <a:gd name="T40" fmla="*/ 2445 w 2561"/>
                <a:gd name="T41" fmla="*/ 8207 h 8732"/>
                <a:gd name="T42" fmla="*/ 1327 w 2561"/>
                <a:gd name="T43" fmla="*/ 8732 h 8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61" h="8732">
                  <a:moveTo>
                    <a:pt x="1327" y="8732"/>
                  </a:moveTo>
                  <a:cubicBezTo>
                    <a:pt x="1662" y="8616"/>
                    <a:pt x="1942" y="8480"/>
                    <a:pt x="2006" y="8351"/>
                  </a:cubicBezTo>
                  <a:cubicBezTo>
                    <a:pt x="2017" y="8329"/>
                    <a:pt x="2022" y="8284"/>
                    <a:pt x="2022" y="8219"/>
                  </a:cubicBezTo>
                  <a:cubicBezTo>
                    <a:pt x="2093" y="8149"/>
                    <a:pt x="2149" y="8063"/>
                    <a:pt x="2182" y="7969"/>
                  </a:cubicBezTo>
                  <a:cubicBezTo>
                    <a:pt x="2202" y="7911"/>
                    <a:pt x="2214" y="7847"/>
                    <a:pt x="2201" y="7786"/>
                  </a:cubicBezTo>
                  <a:cubicBezTo>
                    <a:pt x="2187" y="7726"/>
                    <a:pt x="2144" y="7669"/>
                    <a:pt x="2084" y="7654"/>
                  </a:cubicBezTo>
                  <a:cubicBezTo>
                    <a:pt x="2070" y="7650"/>
                    <a:pt x="2057" y="7649"/>
                    <a:pt x="2043" y="7649"/>
                  </a:cubicBezTo>
                  <a:cubicBezTo>
                    <a:pt x="2021" y="7649"/>
                    <a:pt x="1998" y="7653"/>
                    <a:pt x="1975" y="7658"/>
                  </a:cubicBezTo>
                  <a:cubicBezTo>
                    <a:pt x="1971" y="7628"/>
                    <a:pt x="1967" y="7598"/>
                    <a:pt x="1963" y="7567"/>
                  </a:cubicBezTo>
                  <a:cubicBezTo>
                    <a:pt x="2063" y="7551"/>
                    <a:pt x="2164" y="7508"/>
                    <a:pt x="2223" y="7426"/>
                  </a:cubicBezTo>
                  <a:cubicBezTo>
                    <a:pt x="2289" y="7334"/>
                    <a:pt x="2292" y="7210"/>
                    <a:pt x="2265" y="7100"/>
                  </a:cubicBezTo>
                  <a:cubicBezTo>
                    <a:pt x="2246" y="7018"/>
                    <a:pt x="2205" y="6932"/>
                    <a:pt x="2128" y="6899"/>
                  </a:cubicBezTo>
                  <a:cubicBezTo>
                    <a:pt x="2099" y="6886"/>
                    <a:pt x="2069" y="6878"/>
                    <a:pt x="2039" y="6870"/>
                  </a:cubicBezTo>
                  <a:cubicBezTo>
                    <a:pt x="1996" y="6766"/>
                    <a:pt x="1918" y="6677"/>
                    <a:pt x="1821" y="6618"/>
                  </a:cubicBezTo>
                  <a:cubicBezTo>
                    <a:pt x="1589" y="5197"/>
                    <a:pt x="1226" y="3355"/>
                    <a:pt x="1116" y="2906"/>
                  </a:cubicBezTo>
                  <a:cubicBezTo>
                    <a:pt x="938" y="2174"/>
                    <a:pt x="168" y="1707"/>
                    <a:pt x="86" y="1424"/>
                  </a:cubicBezTo>
                  <a:cubicBezTo>
                    <a:pt x="47" y="1288"/>
                    <a:pt x="19" y="713"/>
                    <a:pt x="0" y="153"/>
                  </a:cubicBezTo>
                  <a:cubicBezTo>
                    <a:pt x="329" y="88"/>
                    <a:pt x="554" y="27"/>
                    <a:pt x="556" y="0"/>
                  </a:cubicBezTo>
                  <a:cubicBezTo>
                    <a:pt x="583" y="599"/>
                    <a:pt x="623" y="1279"/>
                    <a:pt x="663" y="1428"/>
                  </a:cubicBezTo>
                  <a:cubicBezTo>
                    <a:pt x="739" y="1705"/>
                    <a:pt x="1409" y="2175"/>
                    <a:pt x="1576" y="2891"/>
                  </a:cubicBezTo>
                  <a:cubicBezTo>
                    <a:pt x="1743" y="3606"/>
                    <a:pt x="2561" y="7932"/>
                    <a:pt x="2445" y="8207"/>
                  </a:cubicBezTo>
                  <a:cubicBezTo>
                    <a:pt x="2360" y="8408"/>
                    <a:pt x="1798" y="8613"/>
                    <a:pt x="1327" y="8732"/>
                  </a:cubicBezTo>
                </a:path>
              </a:pathLst>
            </a:custGeom>
            <a:solidFill>
              <a:srgbClr val="A64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0" name="Freeform 1108">
              <a:extLst>
                <a:ext uri="{FF2B5EF4-FFF2-40B4-BE49-F238E27FC236}">
                  <a16:creationId xmlns:a16="http://schemas.microsoft.com/office/drawing/2014/main" id="{3372A597-CF78-710E-94DF-24F2CDBD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1"/>
              <a:ext cx="72" cy="22"/>
            </a:xfrm>
            <a:custGeom>
              <a:avLst/>
              <a:gdLst>
                <a:gd name="T0" fmla="*/ 4 w 560"/>
                <a:gd name="T1" fmla="*/ 168 h 168"/>
                <a:gd name="T2" fmla="*/ 0 w 560"/>
                <a:gd name="T3" fmla="*/ 42 h 168"/>
                <a:gd name="T4" fmla="*/ 478 w 560"/>
                <a:gd name="T5" fmla="*/ 0 h 168"/>
                <a:gd name="T6" fmla="*/ 560 w 560"/>
                <a:gd name="T7" fmla="*/ 14 h 168"/>
                <a:gd name="T8" fmla="*/ 560 w 560"/>
                <a:gd name="T9" fmla="*/ 14 h 168"/>
                <a:gd name="T10" fmla="*/ 560 w 560"/>
                <a:gd name="T11" fmla="*/ 14 h 168"/>
                <a:gd name="T12" fmla="*/ 560 w 560"/>
                <a:gd name="T13" fmla="*/ 15 h 168"/>
                <a:gd name="T14" fmla="*/ 4 w 560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0" h="168">
                  <a:moveTo>
                    <a:pt x="4" y="168"/>
                  </a:moveTo>
                  <a:cubicBezTo>
                    <a:pt x="2" y="126"/>
                    <a:pt x="1" y="84"/>
                    <a:pt x="0" y="42"/>
                  </a:cubicBezTo>
                  <a:cubicBezTo>
                    <a:pt x="213" y="15"/>
                    <a:pt x="383" y="0"/>
                    <a:pt x="478" y="0"/>
                  </a:cubicBezTo>
                  <a:cubicBezTo>
                    <a:pt x="529" y="0"/>
                    <a:pt x="558" y="4"/>
                    <a:pt x="560" y="14"/>
                  </a:cubicBezTo>
                  <a:lnTo>
                    <a:pt x="560" y="14"/>
                  </a:lnTo>
                  <a:lnTo>
                    <a:pt x="560" y="14"/>
                  </a:lnTo>
                  <a:lnTo>
                    <a:pt x="560" y="15"/>
                  </a:lnTo>
                  <a:cubicBezTo>
                    <a:pt x="558" y="43"/>
                    <a:pt x="332" y="103"/>
                    <a:pt x="4" y="168"/>
                  </a:cubicBezTo>
                </a:path>
              </a:pathLst>
            </a:custGeom>
            <a:solidFill>
              <a:srgbClr val="C95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1" name="Freeform 1109">
              <a:extLst>
                <a:ext uri="{FF2B5EF4-FFF2-40B4-BE49-F238E27FC236}">
                  <a16:creationId xmlns:a16="http://schemas.microsoft.com/office/drawing/2014/main" id="{343F9FD2-114C-07DF-C330-242A4FAE9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211"/>
              <a:ext cx="28" cy="32"/>
            </a:xfrm>
            <a:custGeom>
              <a:avLst/>
              <a:gdLst>
                <a:gd name="T0" fmla="*/ 218 w 218"/>
                <a:gd name="T1" fmla="*/ 252 h 252"/>
                <a:gd name="T2" fmla="*/ 90 w 218"/>
                <a:gd name="T3" fmla="*/ 211 h 252"/>
                <a:gd name="T4" fmla="*/ 30 w 218"/>
                <a:gd name="T5" fmla="*/ 183 h 252"/>
                <a:gd name="T6" fmla="*/ 0 w 218"/>
                <a:gd name="T7" fmla="*/ 0 h 252"/>
                <a:gd name="T8" fmla="*/ 218 w 218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52">
                  <a:moveTo>
                    <a:pt x="218" y="252"/>
                  </a:moveTo>
                  <a:cubicBezTo>
                    <a:pt x="174" y="241"/>
                    <a:pt x="130" y="231"/>
                    <a:pt x="90" y="211"/>
                  </a:cubicBezTo>
                  <a:cubicBezTo>
                    <a:pt x="68" y="201"/>
                    <a:pt x="49" y="191"/>
                    <a:pt x="30" y="183"/>
                  </a:cubicBezTo>
                  <a:cubicBezTo>
                    <a:pt x="20" y="123"/>
                    <a:pt x="10" y="62"/>
                    <a:pt x="0" y="0"/>
                  </a:cubicBezTo>
                  <a:cubicBezTo>
                    <a:pt x="97" y="59"/>
                    <a:pt x="175" y="148"/>
                    <a:pt x="218" y="252"/>
                  </a:cubicBezTo>
                </a:path>
              </a:pathLst>
            </a:custGeom>
            <a:solidFill>
              <a:srgbClr val="7B4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2" name="Freeform 1110">
              <a:extLst>
                <a:ext uri="{FF2B5EF4-FFF2-40B4-BE49-F238E27FC236}">
                  <a16:creationId xmlns:a16="http://schemas.microsoft.com/office/drawing/2014/main" id="{68598198-77C2-24ED-A9F6-B4434130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344"/>
              <a:ext cx="31" cy="74"/>
            </a:xfrm>
            <a:custGeom>
              <a:avLst/>
              <a:gdLst>
                <a:gd name="T0" fmla="*/ 48 w 240"/>
                <a:gd name="T1" fmla="*/ 570 h 570"/>
                <a:gd name="T2" fmla="*/ 0 w 240"/>
                <a:gd name="T3" fmla="*/ 9 h 570"/>
                <a:gd name="T4" fmla="*/ 69 w 240"/>
                <a:gd name="T5" fmla="*/ 0 h 570"/>
                <a:gd name="T6" fmla="*/ 110 w 240"/>
                <a:gd name="T7" fmla="*/ 5 h 570"/>
                <a:gd name="T8" fmla="*/ 227 w 240"/>
                <a:gd name="T9" fmla="*/ 138 h 570"/>
                <a:gd name="T10" fmla="*/ 207 w 240"/>
                <a:gd name="T11" fmla="*/ 320 h 570"/>
                <a:gd name="T12" fmla="*/ 48 w 240"/>
                <a:gd name="T13" fmla="*/ 5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570">
                  <a:moveTo>
                    <a:pt x="48" y="570"/>
                  </a:moveTo>
                  <a:cubicBezTo>
                    <a:pt x="48" y="447"/>
                    <a:pt x="31" y="252"/>
                    <a:pt x="0" y="9"/>
                  </a:cubicBezTo>
                  <a:cubicBezTo>
                    <a:pt x="23" y="4"/>
                    <a:pt x="46" y="0"/>
                    <a:pt x="69" y="0"/>
                  </a:cubicBezTo>
                  <a:cubicBezTo>
                    <a:pt x="83" y="0"/>
                    <a:pt x="96" y="2"/>
                    <a:pt x="110" y="5"/>
                  </a:cubicBezTo>
                  <a:cubicBezTo>
                    <a:pt x="170" y="21"/>
                    <a:pt x="213" y="77"/>
                    <a:pt x="227" y="138"/>
                  </a:cubicBezTo>
                  <a:cubicBezTo>
                    <a:pt x="240" y="198"/>
                    <a:pt x="228" y="262"/>
                    <a:pt x="207" y="320"/>
                  </a:cubicBezTo>
                  <a:cubicBezTo>
                    <a:pt x="175" y="414"/>
                    <a:pt x="119" y="500"/>
                    <a:pt x="48" y="570"/>
                  </a:cubicBezTo>
                  <a:close/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3" name="Freeform 1111">
              <a:extLst>
                <a:ext uri="{FF2B5EF4-FFF2-40B4-BE49-F238E27FC236}">
                  <a16:creationId xmlns:a16="http://schemas.microsoft.com/office/drawing/2014/main" id="{CD20ED2F-48B0-7335-C737-38927551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234"/>
              <a:ext cx="57" cy="99"/>
            </a:xfrm>
            <a:custGeom>
              <a:avLst/>
              <a:gdLst>
                <a:gd name="T0" fmla="*/ 112 w 440"/>
                <a:gd name="T1" fmla="*/ 765 h 765"/>
                <a:gd name="T2" fmla="*/ 0 w 440"/>
                <a:gd name="T3" fmla="*/ 0 h 765"/>
                <a:gd name="T4" fmla="*/ 60 w 440"/>
                <a:gd name="T5" fmla="*/ 27 h 765"/>
                <a:gd name="T6" fmla="*/ 188 w 440"/>
                <a:gd name="T7" fmla="*/ 68 h 765"/>
                <a:gd name="T8" fmla="*/ 277 w 440"/>
                <a:gd name="T9" fmla="*/ 97 h 765"/>
                <a:gd name="T10" fmla="*/ 414 w 440"/>
                <a:gd name="T11" fmla="*/ 298 h 765"/>
                <a:gd name="T12" fmla="*/ 371 w 440"/>
                <a:gd name="T13" fmla="*/ 624 h 765"/>
                <a:gd name="T14" fmla="*/ 112 w 440"/>
                <a:gd name="T15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0" h="765">
                  <a:moveTo>
                    <a:pt x="112" y="765"/>
                  </a:moveTo>
                  <a:cubicBezTo>
                    <a:pt x="83" y="541"/>
                    <a:pt x="44" y="281"/>
                    <a:pt x="0" y="0"/>
                  </a:cubicBezTo>
                  <a:cubicBezTo>
                    <a:pt x="19" y="7"/>
                    <a:pt x="38" y="17"/>
                    <a:pt x="60" y="27"/>
                  </a:cubicBezTo>
                  <a:cubicBezTo>
                    <a:pt x="100" y="47"/>
                    <a:pt x="144" y="57"/>
                    <a:pt x="188" y="68"/>
                  </a:cubicBezTo>
                  <a:cubicBezTo>
                    <a:pt x="218" y="76"/>
                    <a:pt x="248" y="84"/>
                    <a:pt x="277" y="97"/>
                  </a:cubicBezTo>
                  <a:cubicBezTo>
                    <a:pt x="354" y="130"/>
                    <a:pt x="395" y="216"/>
                    <a:pt x="414" y="298"/>
                  </a:cubicBezTo>
                  <a:cubicBezTo>
                    <a:pt x="440" y="408"/>
                    <a:pt x="438" y="532"/>
                    <a:pt x="371" y="624"/>
                  </a:cubicBezTo>
                  <a:cubicBezTo>
                    <a:pt x="312" y="706"/>
                    <a:pt x="212" y="749"/>
                    <a:pt x="112" y="765"/>
                  </a:cubicBezTo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4" name="Freeform 1112">
              <a:extLst>
                <a:ext uri="{FF2B5EF4-FFF2-40B4-BE49-F238E27FC236}">
                  <a16:creationId xmlns:a16="http://schemas.microsoft.com/office/drawing/2014/main" id="{890F32C1-D240-BA00-8B22-07B219D8D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182"/>
              <a:ext cx="383" cy="132"/>
            </a:xfrm>
            <a:custGeom>
              <a:avLst/>
              <a:gdLst>
                <a:gd name="T0" fmla="*/ 89 w 2955"/>
                <a:gd name="T1" fmla="*/ 437 h 1019"/>
                <a:gd name="T2" fmla="*/ 33 w 2955"/>
                <a:gd name="T3" fmla="*/ 633 h 1019"/>
                <a:gd name="T4" fmla="*/ 1570 w 2955"/>
                <a:gd name="T5" fmla="*/ 725 h 1019"/>
                <a:gd name="T6" fmla="*/ 2928 w 2955"/>
                <a:gd name="T7" fmla="*/ 225 h 1019"/>
                <a:gd name="T8" fmla="*/ 2763 w 2955"/>
                <a:gd name="T9" fmla="*/ 0 h 1019"/>
                <a:gd name="T10" fmla="*/ 89 w 2955"/>
                <a:gd name="T11" fmla="*/ 437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55" h="1019">
                  <a:moveTo>
                    <a:pt x="89" y="437"/>
                  </a:moveTo>
                  <a:cubicBezTo>
                    <a:pt x="89" y="437"/>
                    <a:pt x="0" y="501"/>
                    <a:pt x="33" y="633"/>
                  </a:cubicBezTo>
                  <a:cubicBezTo>
                    <a:pt x="130" y="1019"/>
                    <a:pt x="1117" y="797"/>
                    <a:pt x="1570" y="725"/>
                  </a:cubicBezTo>
                  <a:cubicBezTo>
                    <a:pt x="2767" y="535"/>
                    <a:pt x="2906" y="369"/>
                    <a:pt x="2928" y="225"/>
                  </a:cubicBezTo>
                  <a:cubicBezTo>
                    <a:pt x="2955" y="50"/>
                    <a:pt x="2763" y="0"/>
                    <a:pt x="2763" y="0"/>
                  </a:cubicBezTo>
                  <a:lnTo>
                    <a:pt x="89" y="437"/>
                  </a:lnTo>
                </a:path>
              </a:pathLst>
            </a:custGeom>
            <a:solidFill>
              <a:srgbClr val="2E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5" name="Freeform 1113">
              <a:extLst>
                <a:ext uri="{FF2B5EF4-FFF2-40B4-BE49-F238E27FC236}">
                  <a16:creationId xmlns:a16="http://schemas.microsoft.com/office/drawing/2014/main" id="{A27D82C9-5605-F2D2-A5BB-B3A4F3CF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165"/>
              <a:ext cx="389" cy="103"/>
            </a:xfrm>
            <a:custGeom>
              <a:avLst/>
              <a:gdLst>
                <a:gd name="T0" fmla="*/ 1460 w 3005"/>
                <a:gd name="T1" fmla="*/ 136 h 795"/>
                <a:gd name="T2" fmla="*/ 14 w 3005"/>
                <a:gd name="T3" fmla="*/ 616 h 795"/>
                <a:gd name="T4" fmla="*/ 1568 w 3005"/>
                <a:gd name="T5" fmla="*/ 567 h 795"/>
                <a:gd name="T6" fmla="*/ 2784 w 3005"/>
                <a:gd name="T7" fmla="*/ 162 h 795"/>
                <a:gd name="T8" fmla="*/ 1460 w 3005"/>
                <a:gd name="T9" fmla="*/ 13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5" h="795">
                  <a:moveTo>
                    <a:pt x="1460" y="136"/>
                  </a:moveTo>
                  <a:cubicBezTo>
                    <a:pt x="603" y="258"/>
                    <a:pt x="28" y="437"/>
                    <a:pt x="14" y="616"/>
                  </a:cubicBezTo>
                  <a:cubicBezTo>
                    <a:pt x="0" y="795"/>
                    <a:pt x="780" y="705"/>
                    <a:pt x="1568" y="567"/>
                  </a:cubicBezTo>
                  <a:cubicBezTo>
                    <a:pt x="2220" y="452"/>
                    <a:pt x="3005" y="324"/>
                    <a:pt x="2784" y="162"/>
                  </a:cubicBezTo>
                  <a:cubicBezTo>
                    <a:pt x="2562" y="0"/>
                    <a:pt x="2045" y="53"/>
                    <a:pt x="1460" y="136"/>
                  </a:cubicBezTo>
                </a:path>
              </a:pathLst>
            </a:custGeom>
            <a:solidFill>
              <a:srgbClr val="42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6" name="Freeform 1114">
              <a:extLst>
                <a:ext uri="{FF2B5EF4-FFF2-40B4-BE49-F238E27FC236}">
                  <a16:creationId xmlns:a16="http://schemas.microsoft.com/office/drawing/2014/main" id="{01F4F534-8471-1674-BBAB-ED385C8C6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219"/>
              <a:ext cx="170" cy="31"/>
            </a:xfrm>
            <a:custGeom>
              <a:avLst/>
              <a:gdLst>
                <a:gd name="T0" fmla="*/ 312 w 1317"/>
                <a:gd name="T1" fmla="*/ 240 h 240"/>
                <a:gd name="T2" fmla="*/ 115 w 1317"/>
                <a:gd name="T3" fmla="*/ 228 h 240"/>
                <a:gd name="T4" fmla="*/ 35 w 1317"/>
                <a:gd name="T5" fmla="*/ 192 h 240"/>
                <a:gd name="T6" fmla="*/ 179 w 1317"/>
                <a:gd name="T7" fmla="*/ 71 h 240"/>
                <a:gd name="T8" fmla="*/ 416 w 1317"/>
                <a:gd name="T9" fmla="*/ 18 h 240"/>
                <a:gd name="T10" fmla="*/ 482 w 1317"/>
                <a:gd name="T11" fmla="*/ 32 h 240"/>
                <a:gd name="T12" fmla="*/ 587 w 1317"/>
                <a:gd name="T13" fmla="*/ 62 h 240"/>
                <a:gd name="T14" fmla="*/ 683 w 1317"/>
                <a:gd name="T15" fmla="*/ 69 h 240"/>
                <a:gd name="T16" fmla="*/ 824 w 1317"/>
                <a:gd name="T17" fmla="*/ 58 h 240"/>
                <a:gd name="T18" fmla="*/ 1141 w 1317"/>
                <a:gd name="T19" fmla="*/ 5 h 240"/>
                <a:gd name="T20" fmla="*/ 1200 w 1317"/>
                <a:gd name="T21" fmla="*/ 0 h 240"/>
                <a:gd name="T22" fmla="*/ 1300 w 1317"/>
                <a:gd name="T23" fmla="*/ 28 h 240"/>
                <a:gd name="T24" fmla="*/ 1315 w 1317"/>
                <a:gd name="T25" fmla="*/ 56 h 240"/>
                <a:gd name="T26" fmla="*/ 1274 w 1317"/>
                <a:gd name="T27" fmla="*/ 86 h 240"/>
                <a:gd name="T28" fmla="*/ 1006 w 1317"/>
                <a:gd name="T29" fmla="*/ 149 h 240"/>
                <a:gd name="T30" fmla="*/ 312 w 1317"/>
                <a:gd name="T31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7" h="240">
                  <a:moveTo>
                    <a:pt x="312" y="240"/>
                  </a:moveTo>
                  <a:cubicBezTo>
                    <a:pt x="246" y="240"/>
                    <a:pt x="180" y="237"/>
                    <a:pt x="115" y="228"/>
                  </a:cubicBezTo>
                  <a:cubicBezTo>
                    <a:pt x="83" y="224"/>
                    <a:pt x="47" y="216"/>
                    <a:pt x="35" y="192"/>
                  </a:cubicBezTo>
                  <a:cubicBezTo>
                    <a:pt x="0" y="127"/>
                    <a:pt x="123" y="92"/>
                    <a:pt x="179" y="71"/>
                  </a:cubicBezTo>
                  <a:cubicBezTo>
                    <a:pt x="291" y="31"/>
                    <a:pt x="367" y="18"/>
                    <a:pt x="416" y="18"/>
                  </a:cubicBezTo>
                  <a:cubicBezTo>
                    <a:pt x="451" y="18"/>
                    <a:pt x="472" y="24"/>
                    <a:pt x="482" y="32"/>
                  </a:cubicBezTo>
                  <a:cubicBezTo>
                    <a:pt x="506" y="51"/>
                    <a:pt x="554" y="57"/>
                    <a:pt x="587" y="62"/>
                  </a:cubicBezTo>
                  <a:cubicBezTo>
                    <a:pt x="618" y="67"/>
                    <a:pt x="650" y="69"/>
                    <a:pt x="683" y="69"/>
                  </a:cubicBezTo>
                  <a:cubicBezTo>
                    <a:pt x="730" y="69"/>
                    <a:pt x="777" y="65"/>
                    <a:pt x="824" y="58"/>
                  </a:cubicBezTo>
                  <a:cubicBezTo>
                    <a:pt x="930" y="43"/>
                    <a:pt x="1035" y="18"/>
                    <a:pt x="1141" y="5"/>
                  </a:cubicBezTo>
                  <a:cubicBezTo>
                    <a:pt x="1160" y="2"/>
                    <a:pt x="1180" y="0"/>
                    <a:pt x="1200" y="0"/>
                  </a:cubicBezTo>
                  <a:cubicBezTo>
                    <a:pt x="1238" y="0"/>
                    <a:pt x="1274" y="7"/>
                    <a:pt x="1300" y="28"/>
                  </a:cubicBezTo>
                  <a:cubicBezTo>
                    <a:pt x="1309" y="35"/>
                    <a:pt x="1317" y="45"/>
                    <a:pt x="1315" y="56"/>
                  </a:cubicBezTo>
                  <a:cubicBezTo>
                    <a:pt x="1312" y="71"/>
                    <a:pt x="1292" y="80"/>
                    <a:pt x="1274" y="86"/>
                  </a:cubicBezTo>
                  <a:cubicBezTo>
                    <a:pt x="1187" y="113"/>
                    <a:pt x="1096" y="131"/>
                    <a:pt x="1006" y="149"/>
                  </a:cubicBezTo>
                  <a:cubicBezTo>
                    <a:pt x="777" y="195"/>
                    <a:pt x="542" y="240"/>
                    <a:pt x="312" y="240"/>
                  </a:cubicBezTo>
                  <a:close/>
                </a:path>
              </a:pathLst>
            </a:custGeom>
            <a:solidFill>
              <a:srgbClr val="9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7" name="Freeform 1115">
              <a:extLst>
                <a:ext uri="{FF2B5EF4-FFF2-40B4-BE49-F238E27FC236}">
                  <a16:creationId xmlns:a16="http://schemas.microsoft.com/office/drawing/2014/main" id="{4ABD246B-9160-3AD6-84E8-D74C9AC19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325"/>
              <a:ext cx="54" cy="62"/>
            </a:xfrm>
            <a:custGeom>
              <a:avLst/>
              <a:gdLst>
                <a:gd name="T0" fmla="*/ 126 w 419"/>
                <a:gd name="T1" fmla="*/ 476 h 476"/>
                <a:gd name="T2" fmla="*/ 62 w 419"/>
                <a:gd name="T3" fmla="*/ 323 h 476"/>
                <a:gd name="T4" fmla="*/ 145 w 419"/>
                <a:gd name="T5" fmla="*/ 0 h 476"/>
                <a:gd name="T6" fmla="*/ 213 w 419"/>
                <a:gd name="T7" fmla="*/ 12 h 476"/>
                <a:gd name="T8" fmla="*/ 419 w 419"/>
                <a:gd name="T9" fmla="*/ 408 h 476"/>
                <a:gd name="T10" fmla="*/ 126 w 419"/>
                <a:gd name="T11" fmla="*/ 4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9" h="476">
                  <a:moveTo>
                    <a:pt x="126" y="476"/>
                  </a:moveTo>
                  <a:cubicBezTo>
                    <a:pt x="106" y="425"/>
                    <a:pt x="84" y="374"/>
                    <a:pt x="62" y="323"/>
                  </a:cubicBezTo>
                  <a:cubicBezTo>
                    <a:pt x="10" y="208"/>
                    <a:pt x="0" y="0"/>
                    <a:pt x="145" y="0"/>
                  </a:cubicBezTo>
                  <a:cubicBezTo>
                    <a:pt x="165" y="0"/>
                    <a:pt x="187" y="3"/>
                    <a:pt x="213" y="12"/>
                  </a:cubicBezTo>
                  <a:cubicBezTo>
                    <a:pt x="365" y="61"/>
                    <a:pt x="403" y="260"/>
                    <a:pt x="419" y="408"/>
                  </a:cubicBezTo>
                  <a:cubicBezTo>
                    <a:pt x="303" y="432"/>
                    <a:pt x="203" y="456"/>
                    <a:pt x="126" y="476"/>
                  </a:cubicBezTo>
                  <a:close/>
                </a:path>
              </a:pathLst>
            </a:custGeom>
            <a:solidFill>
              <a:srgbClr val="EBE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8" name="Freeform 1116">
              <a:extLst>
                <a:ext uri="{FF2B5EF4-FFF2-40B4-BE49-F238E27FC236}">
                  <a16:creationId xmlns:a16="http://schemas.microsoft.com/office/drawing/2014/main" id="{C0F1A378-C4B7-1724-34CE-DD8E50EB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93"/>
              <a:ext cx="77" cy="159"/>
            </a:xfrm>
            <a:custGeom>
              <a:avLst/>
              <a:gdLst>
                <a:gd name="T0" fmla="*/ 436 w 593"/>
                <a:gd name="T1" fmla="*/ 1228 h 1228"/>
                <a:gd name="T2" fmla="*/ 433 w 593"/>
                <a:gd name="T3" fmla="*/ 1228 h 1228"/>
                <a:gd name="T4" fmla="*/ 305 w 593"/>
                <a:gd name="T5" fmla="*/ 1138 h 1228"/>
                <a:gd name="T6" fmla="*/ 262 w 593"/>
                <a:gd name="T7" fmla="*/ 981 h 1228"/>
                <a:gd name="T8" fmla="*/ 0 w 593"/>
                <a:gd name="T9" fmla="*/ 27 h 1228"/>
                <a:gd name="T10" fmla="*/ 276 w 593"/>
                <a:gd name="T11" fmla="*/ 0 h 1228"/>
                <a:gd name="T12" fmla="*/ 387 w 593"/>
                <a:gd name="T13" fmla="*/ 441 h 1228"/>
                <a:gd name="T14" fmla="*/ 572 w 593"/>
                <a:gd name="T15" fmla="*/ 934 h 1228"/>
                <a:gd name="T16" fmla="*/ 572 w 593"/>
                <a:gd name="T17" fmla="*/ 1120 h 1228"/>
                <a:gd name="T18" fmla="*/ 436 w 593"/>
                <a:gd name="T19" fmla="*/ 1228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3" h="1228">
                  <a:moveTo>
                    <a:pt x="436" y="1228"/>
                  </a:moveTo>
                  <a:lnTo>
                    <a:pt x="433" y="1228"/>
                  </a:lnTo>
                  <a:cubicBezTo>
                    <a:pt x="378" y="1226"/>
                    <a:pt x="331" y="1186"/>
                    <a:pt x="305" y="1138"/>
                  </a:cubicBezTo>
                  <a:cubicBezTo>
                    <a:pt x="279" y="1090"/>
                    <a:pt x="271" y="1035"/>
                    <a:pt x="262" y="981"/>
                  </a:cubicBezTo>
                  <a:cubicBezTo>
                    <a:pt x="206" y="655"/>
                    <a:pt x="119" y="335"/>
                    <a:pt x="0" y="27"/>
                  </a:cubicBezTo>
                  <a:cubicBezTo>
                    <a:pt x="75" y="22"/>
                    <a:pt x="169" y="13"/>
                    <a:pt x="276" y="0"/>
                  </a:cubicBezTo>
                  <a:cubicBezTo>
                    <a:pt x="296" y="151"/>
                    <a:pt x="333" y="299"/>
                    <a:pt x="387" y="441"/>
                  </a:cubicBezTo>
                  <a:cubicBezTo>
                    <a:pt x="449" y="606"/>
                    <a:pt x="535" y="763"/>
                    <a:pt x="572" y="934"/>
                  </a:cubicBezTo>
                  <a:cubicBezTo>
                    <a:pt x="586" y="996"/>
                    <a:pt x="593" y="1061"/>
                    <a:pt x="572" y="1120"/>
                  </a:cubicBezTo>
                  <a:cubicBezTo>
                    <a:pt x="551" y="1178"/>
                    <a:pt x="498" y="1228"/>
                    <a:pt x="436" y="1228"/>
                  </a:cubicBezTo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9" name="Freeform 1117">
              <a:extLst>
                <a:ext uri="{FF2B5EF4-FFF2-40B4-BE49-F238E27FC236}">
                  <a16:creationId xmlns:a16="http://schemas.microsoft.com/office/drawing/2014/main" id="{00BCD40E-CEAB-A9D1-841F-A5569449C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78"/>
              <a:ext cx="40" cy="19"/>
            </a:xfrm>
            <a:custGeom>
              <a:avLst/>
              <a:gdLst>
                <a:gd name="T0" fmla="*/ 30 w 306"/>
                <a:gd name="T1" fmla="*/ 144 h 144"/>
                <a:gd name="T2" fmla="*/ 0 w 306"/>
                <a:gd name="T3" fmla="*/ 68 h 144"/>
                <a:gd name="T4" fmla="*/ 293 w 306"/>
                <a:gd name="T5" fmla="*/ 0 h 144"/>
                <a:gd name="T6" fmla="*/ 300 w 306"/>
                <a:gd name="T7" fmla="*/ 65 h 144"/>
                <a:gd name="T8" fmla="*/ 306 w 306"/>
                <a:gd name="T9" fmla="*/ 117 h 144"/>
                <a:gd name="T10" fmla="*/ 30 w 306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6" h="144">
                  <a:moveTo>
                    <a:pt x="30" y="144"/>
                  </a:moveTo>
                  <a:cubicBezTo>
                    <a:pt x="20" y="119"/>
                    <a:pt x="10" y="93"/>
                    <a:pt x="0" y="68"/>
                  </a:cubicBezTo>
                  <a:cubicBezTo>
                    <a:pt x="77" y="48"/>
                    <a:pt x="177" y="24"/>
                    <a:pt x="293" y="0"/>
                  </a:cubicBezTo>
                  <a:cubicBezTo>
                    <a:pt x="296" y="23"/>
                    <a:pt x="298" y="45"/>
                    <a:pt x="300" y="65"/>
                  </a:cubicBezTo>
                  <a:cubicBezTo>
                    <a:pt x="302" y="82"/>
                    <a:pt x="304" y="100"/>
                    <a:pt x="306" y="117"/>
                  </a:cubicBezTo>
                  <a:cubicBezTo>
                    <a:pt x="199" y="130"/>
                    <a:pt x="105" y="139"/>
                    <a:pt x="30" y="144"/>
                  </a:cubicBezTo>
                </a:path>
              </a:pathLst>
            </a:custGeom>
            <a:solidFill>
              <a:srgbClr val="F9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0" name="Freeform 1118">
              <a:extLst>
                <a:ext uri="{FF2B5EF4-FFF2-40B4-BE49-F238E27FC236}">
                  <a16:creationId xmlns:a16="http://schemas.microsoft.com/office/drawing/2014/main" id="{F038F7C1-8021-9DA8-9D7D-9DBB54BA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42"/>
              <a:ext cx="3" cy="2"/>
            </a:xfrm>
            <a:custGeom>
              <a:avLst/>
              <a:gdLst>
                <a:gd name="T0" fmla="*/ 11 w 18"/>
                <a:gd name="T1" fmla="*/ 12 h 12"/>
                <a:gd name="T2" fmla="*/ 0 w 18"/>
                <a:gd name="T3" fmla="*/ 0 h 12"/>
                <a:gd name="T4" fmla="*/ 18 w 18"/>
                <a:gd name="T5" fmla="*/ 4 h 12"/>
                <a:gd name="T6" fmla="*/ 11 w 1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11" y="12"/>
                  </a:moveTo>
                  <a:cubicBezTo>
                    <a:pt x="7" y="8"/>
                    <a:pt x="3" y="4"/>
                    <a:pt x="0" y="0"/>
                  </a:cubicBezTo>
                  <a:cubicBezTo>
                    <a:pt x="6" y="1"/>
                    <a:pt x="12" y="3"/>
                    <a:pt x="18" y="4"/>
                  </a:cubicBezTo>
                  <a:cubicBezTo>
                    <a:pt x="15" y="7"/>
                    <a:pt x="13" y="10"/>
                    <a:pt x="11" y="12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1" name="Freeform 1119">
              <a:extLst>
                <a:ext uri="{FF2B5EF4-FFF2-40B4-BE49-F238E27FC236}">
                  <a16:creationId xmlns:a16="http://schemas.microsoft.com/office/drawing/2014/main" id="{FC6363D8-118D-969B-6223-BD584048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432"/>
              <a:ext cx="28" cy="20"/>
            </a:xfrm>
            <a:custGeom>
              <a:avLst/>
              <a:gdLst>
                <a:gd name="T0" fmla="*/ 148 w 211"/>
                <a:gd name="T1" fmla="*/ 157 h 157"/>
                <a:gd name="T2" fmla="*/ 79 w 211"/>
                <a:gd name="T3" fmla="*/ 138 h 157"/>
                <a:gd name="T4" fmla="*/ 0 w 211"/>
                <a:gd name="T5" fmla="*/ 0 h 157"/>
                <a:gd name="T6" fmla="*/ 65 w 211"/>
                <a:gd name="T7" fmla="*/ 25 h 157"/>
                <a:gd name="T8" fmla="*/ 202 w 211"/>
                <a:gd name="T9" fmla="*/ 140 h 157"/>
                <a:gd name="T10" fmla="*/ 211 w 211"/>
                <a:gd name="T11" fmla="*/ 144 h 157"/>
                <a:gd name="T12" fmla="*/ 148 w 211"/>
                <a:gd name="T13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57">
                  <a:moveTo>
                    <a:pt x="148" y="157"/>
                  </a:moveTo>
                  <a:cubicBezTo>
                    <a:pt x="124" y="157"/>
                    <a:pt x="100" y="151"/>
                    <a:pt x="79" y="138"/>
                  </a:cubicBezTo>
                  <a:cubicBezTo>
                    <a:pt x="33" y="108"/>
                    <a:pt x="12" y="55"/>
                    <a:pt x="0" y="0"/>
                  </a:cubicBezTo>
                  <a:cubicBezTo>
                    <a:pt x="21" y="10"/>
                    <a:pt x="42" y="18"/>
                    <a:pt x="65" y="25"/>
                  </a:cubicBezTo>
                  <a:cubicBezTo>
                    <a:pt x="103" y="71"/>
                    <a:pt x="149" y="111"/>
                    <a:pt x="202" y="140"/>
                  </a:cubicBezTo>
                  <a:cubicBezTo>
                    <a:pt x="205" y="141"/>
                    <a:pt x="208" y="143"/>
                    <a:pt x="211" y="144"/>
                  </a:cubicBezTo>
                  <a:cubicBezTo>
                    <a:pt x="190" y="153"/>
                    <a:pt x="169" y="157"/>
                    <a:pt x="148" y="157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2" name="Freeform 1120">
              <a:extLst>
                <a:ext uri="{FF2B5EF4-FFF2-40B4-BE49-F238E27FC236}">
                  <a16:creationId xmlns:a16="http://schemas.microsoft.com/office/drawing/2014/main" id="{50194CF2-03A5-11BF-ED5F-6A0F5683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3412"/>
              <a:ext cx="13" cy="23"/>
            </a:xfrm>
            <a:custGeom>
              <a:avLst/>
              <a:gdLst>
                <a:gd name="T0" fmla="*/ 94 w 94"/>
                <a:gd name="T1" fmla="*/ 179 h 179"/>
                <a:gd name="T2" fmla="*/ 29 w 94"/>
                <a:gd name="T3" fmla="*/ 154 h 179"/>
                <a:gd name="T4" fmla="*/ 19 w 94"/>
                <a:gd name="T5" fmla="*/ 107 h 179"/>
                <a:gd name="T6" fmla="*/ 0 w 94"/>
                <a:gd name="T7" fmla="*/ 0 h 179"/>
                <a:gd name="T8" fmla="*/ 94 w 94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79">
                  <a:moveTo>
                    <a:pt x="94" y="179"/>
                  </a:moveTo>
                  <a:cubicBezTo>
                    <a:pt x="71" y="172"/>
                    <a:pt x="50" y="164"/>
                    <a:pt x="29" y="154"/>
                  </a:cubicBezTo>
                  <a:cubicBezTo>
                    <a:pt x="25" y="138"/>
                    <a:pt x="22" y="123"/>
                    <a:pt x="19" y="107"/>
                  </a:cubicBezTo>
                  <a:cubicBezTo>
                    <a:pt x="13" y="72"/>
                    <a:pt x="6" y="36"/>
                    <a:pt x="0" y="0"/>
                  </a:cubicBezTo>
                  <a:cubicBezTo>
                    <a:pt x="19" y="65"/>
                    <a:pt x="51" y="126"/>
                    <a:pt x="94" y="179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3" name="Freeform 1121">
              <a:extLst>
                <a:ext uri="{FF2B5EF4-FFF2-40B4-BE49-F238E27FC236}">
                  <a16:creationId xmlns:a16="http://schemas.microsoft.com/office/drawing/2014/main" id="{888167B4-1FC9-B144-721D-D31832B7F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179"/>
              <a:ext cx="36" cy="149"/>
            </a:xfrm>
            <a:custGeom>
              <a:avLst/>
              <a:gdLst>
                <a:gd name="T0" fmla="*/ 97 w 282"/>
                <a:gd name="T1" fmla="*/ 1146 h 1146"/>
                <a:gd name="T2" fmla="*/ 0 w 282"/>
                <a:gd name="T3" fmla="*/ 609 h 1146"/>
                <a:gd name="T4" fmla="*/ 184 w 282"/>
                <a:gd name="T5" fmla="*/ 0 h 1146"/>
                <a:gd name="T6" fmla="*/ 269 w 282"/>
                <a:gd name="T7" fmla="*/ 438 h 1146"/>
                <a:gd name="T8" fmla="*/ 167 w 282"/>
                <a:gd name="T9" fmla="*/ 657 h 1146"/>
                <a:gd name="T10" fmla="*/ 282 w 282"/>
                <a:gd name="T11" fmla="*/ 1036 h 1146"/>
                <a:gd name="T12" fmla="*/ 97 w 282"/>
                <a:gd name="T13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1146">
                  <a:moveTo>
                    <a:pt x="97" y="1146"/>
                  </a:moveTo>
                  <a:cubicBezTo>
                    <a:pt x="64" y="967"/>
                    <a:pt x="32" y="788"/>
                    <a:pt x="0" y="609"/>
                  </a:cubicBezTo>
                  <a:cubicBezTo>
                    <a:pt x="61" y="406"/>
                    <a:pt x="122" y="203"/>
                    <a:pt x="184" y="0"/>
                  </a:cubicBezTo>
                  <a:cubicBezTo>
                    <a:pt x="205" y="148"/>
                    <a:pt x="235" y="293"/>
                    <a:pt x="269" y="438"/>
                  </a:cubicBezTo>
                  <a:cubicBezTo>
                    <a:pt x="220" y="503"/>
                    <a:pt x="183" y="577"/>
                    <a:pt x="167" y="657"/>
                  </a:cubicBezTo>
                  <a:cubicBezTo>
                    <a:pt x="139" y="793"/>
                    <a:pt x="178" y="945"/>
                    <a:pt x="282" y="1036"/>
                  </a:cubicBezTo>
                  <a:cubicBezTo>
                    <a:pt x="212" y="1057"/>
                    <a:pt x="149" y="1096"/>
                    <a:pt x="97" y="1146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4" name="Freeform 1122">
              <a:extLst>
                <a:ext uri="{FF2B5EF4-FFF2-40B4-BE49-F238E27FC236}">
                  <a16:creationId xmlns:a16="http://schemas.microsoft.com/office/drawing/2014/main" id="{7BD32DAF-90AC-C970-3D24-CE3581FC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236"/>
              <a:ext cx="53" cy="163"/>
            </a:xfrm>
            <a:custGeom>
              <a:avLst/>
              <a:gdLst>
                <a:gd name="T0" fmla="*/ 99 w 407"/>
                <a:gd name="T1" fmla="*/ 1260 h 1260"/>
                <a:gd name="T2" fmla="*/ 0 w 407"/>
                <a:gd name="T3" fmla="*/ 708 h 1260"/>
                <a:gd name="T4" fmla="*/ 185 w 407"/>
                <a:gd name="T5" fmla="*/ 598 h 1260"/>
                <a:gd name="T6" fmla="*/ 70 w 407"/>
                <a:gd name="T7" fmla="*/ 219 h 1260"/>
                <a:gd name="T8" fmla="*/ 172 w 407"/>
                <a:gd name="T9" fmla="*/ 0 h 1260"/>
                <a:gd name="T10" fmla="*/ 407 w 407"/>
                <a:gd name="T11" fmla="*/ 902 h 1260"/>
                <a:gd name="T12" fmla="*/ 227 w 407"/>
                <a:gd name="T13" fmla="*/ 958 h 1260"/>
                <a:gd name="T14" fmla="*/ 100 w 407"/>
                <a:gd name="T15" fmla="*/ 1184 h 1260"/>
                <a:gd name="T16" fmla="*/ 99 w 407"/>
                <a:gd name="T17" fmla="*/ 126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1260">
                  <a:moveTo>
                    <a:pt x="99" y="1260"/>
                  </a:moveTo>
                  <a:cubicBezTo>
                    <a:pt x="66" y="1076"/>
                    <a:pt x="33" y="892"/>
                    <a:pt x="0" y="708"/>
                  </a:cubicBezTo>
                  <a:cubicBezTo>
                    <a:pt x="52" y="658"/>
                    <a:pt x="115" y="619"/>
                    <a:pt x="185" y="598"/>
                  </a:cubicBezTo>
                  <a:cubicBezTo>
                    <a:pt x="81" y="507"/>
                    <a:pt x="42" y="355"/>
                    <a:pt x="70" y="219"/>
                  </a:cubicBezTo>
                  <a:cubicBezTo>
                    <a:pt x="86" y="139"/>
                    <a:pt x="123" y="65"/>
                    <a:pt x="172" y="0"/>
                  </a:cubicBezTo>
                  <a:cubicBezTo>
                    <a:pt x="245" y="302"/>
                    <a:pt x="337" y="600"/>
                    <a:pt x="407" y="902"/>
                  </a:cubicBezTo>
                  <a:cubicBezTo>
                    <a:pt x="348" y="923"/>
                    <a:pt x="281" y="927"/>
                    <a:pt x="227" y="958"/>
                  </a:cubicBezTo>
                  <a:cubicBezTo>
                    <a:pt x="148" y="1002"/>
                    <a:pt x="109" y="1095"/>
                    <a:pt x="100" y="1184"/>
                  </a:cubicBezTo>
                  <a:cubicBezTo>
                    <a:pt x="98" y="1210"/>
                    <a:pt x="97" y="1235"/>
                    <a:pt x="99" y="1260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5" name="Freeform 1123">
              <a:extLst>
                <a:ext uri="{FF2B5EF4-FFF2-40B4-BE49-F238E27FC236}">
                  <a16:creationId xmlns:a16="http://schemas.microsoft.com/office/drawing/2014/main" id="{0903B9D7-FF59-B524-BBB1-A037B2DD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353"/>
              <a:ext cx="52" cy="98"/>
            </a:xfrm>
            <a:custGeom>
              <a:avLst/>
              <a:gdLst>
                <a:gd name="T0" fmla="*/ 260 w 406"/>
                <a:gd name="T1" fmla="*/ 754 h 754"/>
                <a:gd name="T2" fmla="*/ 251 w 406"/>
                <a:gd name="T3" fmla="*/ 750 h 754"/>
                <a:gd name="T4" fmla="*/ 114 w 406"/>
                <a:gd name="T5" fmla="*/ 635 h 754"/>
                <a:gd name="T6" fmla="*/ 20 w 406"/>
                <a:gd name="T7" fmla="*/ 456 h 754"/>
                <a:gd name="T8" fmla="*/ 2 w 406"/>
                <a:gd name="T9" fmla="*/ 358 h 754"/>
                <a:gd name="T10" fmla="*/ 3 w 406"/>
                <a:gd name="T11" fmla="*/ 282 h 754"/>
                <a:gd name="T12" fmla="*/ 130 w 406"/>
                <a:gd name="T13" fmla="*/ 56 h 754"/>
                <a:gd name="T14" fmla="*/ 310 w 406"/>
                <a:gd name="T15" fmla="*/ 0 h 754"/>
                <a:gd name="T16" fmla="*/ 383 w 406"/>
                <a:gd name="T17" fmla="*/ 380 h 754"/>
                <a:gd name="T18" fmla="*/ 364 w 406"/>
                <a:gd name="T19" fmla="*/ 659 h 754"/>
                <a:gd name="T20" fmla="*/ 260 w 406"/>
                <a:gd name="T21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6" h="754">
                  <a:moveTo>
                    <a:pt x="260" y="754"/>
                  </a:moveTo>
                  <a:cubicBezTo>
                    <a:pt x="257" y="753"/>
                    <a:pt x="254" y="751"/>
                    <a:pt x="251" y="750"/>
                  </a:cubicBezTo>
                  <a:cubicBezTo>
                    <a:pt x="198" y="721"/>
                    <a:pt x="152" y="681"/>
                    <a:pt x="114" y="635"/>
                  </a:cubicBezTo>
                  <a:cubicBezTo>
                    <a:pt x="71" y="582"/>
                    <a:pt x="39" y="521"/>
                    <a:pt x="20" y="456"/>
                  </a:cubicBezTo>
                  <a:cubicBezTo>
                    <a:pt x="14" y="423"/>
                    <a:pt x="8" y="391"/>
                    <a:pt x="2" y="358"/>
                  </a:cubicBezTo>
                  <a:cubicBezTo>
                    <a:pt x="0" y="333"/>
                    <a:pt x="1" y="308"/>
                    <a:pt x="3" y="282"/>
                  </a:cubicBezTo>
                  <a:cubicBezTo>
                    <a:pt x="12" y="193"/>
                    <a:pt x="51" y="100"/>
                    <a:pt x="130" y="56"/>
                  </a:cubicBezTo>
                  <a:cubicBezTo>
                    <a:pt x="184" y="25"/>
                    <a:pt x="251" y="21"/>
                    <a:pt x="310" y="0"/>
                  </a:cubicBezTo>
                  <a:cubicBezTo>
                    <a:pt x="339" y="126"/>
                    <a:pt x="365" y="253"/>
                    <a:pt x="383" y="380"/>
                  </a:cubicBezTo>
                  <a:cubicBezTo>
                    <a:pt x="397" y="474"/>
                    <a:pt x="406" y="574"/>
                    <a:pt x="364" y="659"/>
                  </a:cubicBezTo>
                  <a:cubicBezTo>
                    <a:pt x="342" y="701"/>
                    <a:pt x="303" y="736"/>
                    <a:pt x="260" y="754"/>
                  </a:cubicBezTo>
                </a:path>
              </a:pathLst>
            </a:custGeom>
            <a:solidFill>
              <a:srgbClr val="D59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6" name="Freeform 1124">
              <a:extLst>
                <a:ext uri="{FF2B5EF4-FFF2-40B4-BE49-F238E27FC236}">
                  <a16:creationId xmlns:a16="http://schemas.microsoft.com/office/drawing/2014/main" id="{3EE76C84-21EC-E841-4ACB-EE702D04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2647"/>
              <a:ext cx="308" cy="321"/>
            </a:xfrm>
            <a:custGeom>
              <a:avLst/>
              <a:gdLst>
                <a:gd name="T0" fmla="*/ 728 w 2374"/>
                <a:gd name="T1" fmla="*/ 1346 h 2482"/>
                <a:gd name="T2" fmla="*/ 162 w 2374"/>
                <a:gd name="T3" fmla="*/ 1268 h 2482"/>
                <a:gd name="T4" fmla="*/ 21 w 2374"/>
                <a:gd name="T5" fmla="*/ 922 h 2482"/>
                <a:gd name="T6" fmla="*/ 264 w 2374"/>
                <a:gd name="T7" fmla="*/ 637 h 2482"/>
                <a:gd name="T8" fmla="*/ 514 w 2374"/>
                <a:gd name="T9" fmla="*/ 538 h 2482"/>
                <a:gd name="T10" fmla="*/ 562 w 2374"/>
                <a:gd name="T11" fmla="*/ 439 h 2482"/>
                <a:gd name="T12" fmla="*/ 993 w 2374"/>
                <a:gd name="T13" fmla="*/ 40 h 2482"/>
                <a:gd name="T14" fmla="*/ 1473 w 2374"/>
                <a:gd name="T15" fmla="*/ 318 h 2482"/>
                <a:gd name="T16" fmla="*/ 1505 w 2374"/>
                <a:gd name="T17" fmla="*/ 535 h 2482"/>
                <a:gd name="T18" fmla="*/ 1840 w 2374"/>
                <a:gd name="T19" fmla="*/ 864 h 2482"/>
                <a:gd name="T20" fmla="*/ 2324 w 2374"/>
                <a:gd name="T21" fmla="*/ 1842 h 2482"/>
                <a:gd name="T22" fmla="*/ 2327 w 2374"/>
                <a:gd name="T23" fmla="*/ 2219 h 2482"/>
                <a:gd name="T24" fmla="*/ 1847 w 2374"/>
                <a:gd name="T25" fmla="*/ 2438 h 2482"/>
                <a:gd name="T26" fmla="*/ 1425 w 2374"/>
                <a:gd name="T27" fmla="*/ 2073 h 2482"/>
                <a:gd name="T28" fmla="*/ 1228 w 2374"/>
                <a:gd name="T29" fmla="*/ 1514 h 2482"/>
                <a:gd name="T30" fmla="*/ 728 w 2374"/>
                <a:gd name="T31" fmla="*/ 1346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4" h="2482">
                  <a:moveTo>
                    <a:pt x="728" y="1346"/>
                  </a:moveTo>
                  <a:cubicBezTo>
                    <a:pt x="533" y="1356"/>
                    <a:pt x="318" y="1384"/>
                    <a:pt x="162" y="1268"/>
                  </a:cubicBezTo>
                  <a:cubicBezTo>
                    <a:pt x="56" y="1190"/>
                    <a:pt x="0" y="1051"/>
                    <a:pt x="21" y="922"/>
                  </a:cubicBezTo>
                  <a:cubicBezTo>
                    <a:pt x="42" y="792"/>
                    <a:pt x="139" y="678"/>
                    <a:pt x="264" y="637"/>
                  </a:cubicBezTo>
                  <a:cubicBezTo>
                    <a:pt x="351" y="609"/>
                    <a:pt x="457" y="609"/>
                    <a:pt x="514" y="538"/>
                  </a:cubicBezTo>
                  <a:cubicBezTo>
                    <a:pt x="537" y="509"/>
                    <a:pt x="549" y="473"/>
                    <a:pt x="562" y="439"/>
                  </a:cubicBezTo>
                  <a:cubicBezTo>
                    <a:pt x="635" y="248"/>
                    <a:pt x="793" y="80"/>
                    <a:pt x="993" y="40"/>
                  </a:cubicBezTo>
                  <a:cubicBezTo>
                    <a:pt x="1194" y="0"/>
                    <a:pt x="1426" y="119"/>
                    <a:pt x="1473" y="318"/>
                  </a:cubicBezTo>
                  <a:cubicBezTo>
                    <a:pt x="1490" y="389"/>
                    <a:pt x="1483" y="465"/>
                    <a:pt x="1505" y="535"/>
                  </a:cubicBezTo>
                  <a:cubicBezTo>
                    <a:pt x="1553" y="687"/>
                    <a:pt x="1715" y="766"/>
                    <a:pt x="1840" y="864"/>
                  </a:cubicBezTo>
                  <a:cubicBezTo>
                    <a:pt x="2131" y="1095"/>
                    <a:pt x="2246" y="1479"/>
                    <a:pt x="2324" y="1842"/>
                  </a:cubicBezTo>
                  <a:cubicBezTo>
                    <a:pt x="2351" y="1967"/>
                    <a:pt x="2374" y="2100"/>
                    <a:pt x="2327" y="2219"/>
                  </a:cubicBezTo>
                  <a:cubicBezTo>
                    <a:pt x="2256" y="2397"/>
                    <a:pt x="2033" y="2482"/>
                    <a:pt x="1847" y="2438"/>
                  </a:cubicBezTo>
                  <a:cubicBezTo>
                    <a:pt x="1661" y="2393"/>
                    <a:pt x="1513" y="2243"/>
                    <a:pt x="1425" y="2073"/>
                  </a:cubicBezTo>
                  <a:cubicBezTo>
                    <a:pt x="1336" y="1901"/>
                    <a:pt x="1343" y="1663"/>
                    <a:pt x="1228" y="1514"/>
                  </a:cubicBezTo>
                  <a:cubicBezTo>
                    <a:pt x="1114" y="1367"/>
                    <a:pt x="900" y="1338"/>
                    <a:pt x="728" y="1346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7" name="Freeform 1125">
              <a:extLst>
                <a:ext uri="{FF2B5EF4-FFF2-40B4-BE49-F238E27FC236}">
                  <a16:creationId xmlns:a16="http://schemas.microsoft.com/office/drawing/2014/main" id="{F36BD8C9-4D03-72F0-A964-970B0024B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620"/>
              <a:ext cx="433" cy="342"/>
            </a:xfrm>
            <a:custGeom>
              <a:avLst/>
              <a:gdLst>
                <a:gd name="T0" fmla="*/ 1759 w 3344"/>
                <a:gd name="T1" fmla="*/ 125 h 2637"/>
                <a:gd name="T2" fmla="*/ 2287 w 3344"/>
                <a:gd name="T3" fmla="*/ 85 h 2637"/>
                <a:gd name="T4" fmla="*/ 2452 w 3344"/>
                <a:gd name="T5" fmla="*/ 151 h 2637"/>
                <a:gd name="T6" fmla="*/ 2641 w 3344"/>
                <a:gd name="T7" fmla="*/ 87 h 2637"/>
                <a:gd name="T8" fmla="*/ 3041 w 3344"/>
                <a:gd name="T9" fmla="*/ 405 h 2637"/>
                <a:gd name="T10" fmla="*/ 3334 w 3344"/>
                <a:gd name="T11" fmla="*/ 703 h 2637"/>
                <a:gd name="T12" fmla="*/ 3180 w 3344"/>
                <a:gd name="T13" fmla="*/ 1132 h 2637"/>
                <a:gd name="T14" fmla="*/ 2377 w 3344"/>
                <a:gd name="T15" fmla="*/ 1725 h 2637"/>
                <a:gd name="T16" fmla="*/ 2033 w 3344"/>
                <a:gd name="T17" fmla="*/ 1841 h 2637"/>
                <a:gd name="T18" fmla="*/ 1898 w 3344"/>
                <a:gd name="T19" fmla="*/ 2052 h 2637"/>
                <a:gd name="T20" fmla="*/ 1755 w 3344"/>
                <a:gd name="T21" fmla="*/ 2151 h 2637"/>
                <a:gd name="T22" fmla="*/ 937 w 3344"/>
                <a:gd name="T23" fmla="*/ 2501 h 2637"/>
                <a:gd name="T24" fmla="*/ 269 w 3344"/>
                <a:gd name="T25" fmla="*/ 2521 h 2637"/>
                <a:gd name="T26" fmla="*/ 47 w 3344"/>
                <a:gd name="T27" fmla="*/ 1923 h 2637"/>
                <a:gd name="T28" fmla="*/ 395 w 3344"/>
                <a:gd name="T29" fmla="*/ 1347 h 2637"/>
                <a:gd name="T30" fmla="*/ 1215 w 3344"/>
                <a:gd name="T31" fmla="*/ 714 h 2637"/>
                <a:gd name="T32" fmla="*/ 1536 w 3344"/>
                <a:gd name="T33" fmla="*/ 515 h 2637"/>
                <a:gd name="T34" fmla="*/ 1759 w 3344"/>
                <a:gd name="T35" fmla="*/ 125 h 2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44" h="2637">
                  <a:moveTo>
                    <a:pt x="1759" y="125"/>
                  </a:moveTo>
                  <a:cubicBezTo>
                    <a:pt x="1910" y="16"/>
                    <a:pt x="2121" y="0"/>
                    <a:pt x="2287" y="85"/>
                  </a:cubicBezTo>
                  <a:cubicBezTo>
                    <a:pt x="2340" y="112"/>
                    <a:pt x="2392" y="150"/>
                    <a:pt x="2452" y="151"/>
                  </a:cubicBezTo>
                  <a:cubicBezTo>
                    <a:pt x="2519" y="153"/>
                    <a:pt x="2578" y="109"/>
                    <a:pt x="2641" y="87"/>
                  </a:cubicBezTo>
                  <a:cubicBezTo>
                    <a:pt x="2833" y="21"/>
                    <a:pt x="3063" y="203"/>
                    <a:pt x="3041" y="405"/>
                  </a:cubicBezTo>
                  <a:cubicBezTo>
                    <a:pt x="3196" y="393"/>
                    <a:pt x="3323" y="548"/>
                    <a:pt x="3334" y="703"/>
                  </a:cubicBezTo>
                  <a:cubicBezTo>
                    <a:pt x="3344" y="857"/>
                    <a:pt x="3267" y="1004"/>
                    <a:pt x="3180" y="1132"/>
                  </a:cubicBezTo>
                  <a:cubicBezTo>
                    <a:pt x="2988" y="1414"/>
                    <a:pt x="2713" y="1661"/>
                    <a:pt x="2377" y="1725"/>
                  </a:cubicBezTo>
                  <a:cubicBezTo>
                    <a:pt x="2256" y="1748"/>
                    <a:pt x="2118" y="1752"/>
                    <a:pt x="2033" y="1841"/>
                  </a:cubicBezTo>
                  <a:cubicBezTo>
                    <a:pt x="1975" y="1901"/>
                    <a:pt x="1954" y="1989"/>
                    <a:pt x="1898" y="2052"/>
                  </a:cubicBezTo>
                  <a:cubicBezTo>
                    <a:pt x="1860" y="2096"/>
                    <a:pt x="1807" y="2124"/>
                    <a:pt x="1755" y="2151"/>
                  </a:cubicBezTo>
                  <a:cubicBezTo>
                    <a:pt x="1491" y="2287"/>
                    <a:pt x="1217" y="2404"/>
                    <a:pt x="937" y="2501"/>
                  </a:cubicBezTo>
                  <a:cubicBezTo>
                    <a:pt x="720" y="2577"/>
                    <a:pt x="468" y="2637"/>
                    <a:pt x="269" y="2521"/>
                  </a:cubicBezTo>
                  <a:cubicBezTo>
                    <a:pt x="73" y="2406"/>
                    <a:pt x="0" y="2145"/>
                    <a:pt x="47" y="1923"/>
                  </a:cubicBezTo>
                  <a:cubicBezTo>
                    <a:pt x="95" y="1701"/>
                    <a:pt x="239" y="1512"/>
                    <a:pt x="395" y="1347"/>
                  </a:cubicBezTo>
                  <a:cubicBezTo>
                    <a:pt x="634" y="1096"/>
                    <a:pt x="912" y="882"/>
                    <a:pt x="1215" y="714"/>
                  </a:cubicBezTo>
                  <a:cubicBezTo>
                    <a:pt x="1320" y="656"/>
                    <a:pt x="1468" y="618"/>
                    <a:pt x="1536" y="515"/>
                  </a:cubicBezTo>
                  <a:cubicBezTo>
                    <a:pt x="1627" y="379"/>
                    <a:pt x="1605" y="235"/>
                    <a:pt x="1759" y="125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8" name="Freeform 1126">
              <a:extLst>
                <a:ext uri="{FF2B5EF4-FFF2-40B4-BE49-F238E27FC236}">
                  <a16:creationId xmlns:a16="http://schemas.microsoft.com/office/drawing/2014/main" id="{A35325BD-516D-753A-E462-A72674EDB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508"/>
              <a:ext cx="438" cy="427"/>
            </a:xfrm>
            <a:custGeom>
              <a:avLst/>
              <a:gdLst>
                <a:gd name="T0" fmla="*/ 616 w 3385"/>
                <a:gd name="T1" fmla="*/ 2292 h 3301"/>
                <a:gd name="T2" fmla="*/ 293 w 3385"/>
                <a:gd name="T3" fmla="*/ 2036 h 3301"/>
                <a:gd name="T4" fmla="*/ 337 w 3385"/>
                <a:gd name="T5" fmla="*/ 1529 h 3301"/>
                <a:gd name="T6" fmla="*/ 24 w 3385"/>
                <a:gd name="T7" fmla="*/ 1130 h 3301"/>
                <a:gd name="T8" fmla="*/ 188 w 3385"/>
                <a:gd name="T9" fmla="*/ 709 h 3301"/>
                <a:gd name="T10" fmla="*/ 203 w 3385"/>
                <a:gd name="T11" fmla="*/ 510 h 3301"/>
                <a:gd name="T12" fmla="*/ 571 w 3385"/>
                <a:gd name="T13" fmla="*/ 237 h 3301"/>
                <a:gd name="T14" fmla="*/ 1036 w 3385"/>
                <a:gd name="T15" fmla="*/ 386 h 3301"/>
                <a:gd name="T16" fmla="*/ 1425 w 3385"/>
                <a:gd name="T17" fmla="*/ 427 h 3301"/>
                <a:gd name="T18" fmla="*/ 1503 w 3385"/>
                <a:gd name="T19" fmla="*/ 276 h 3301"/>
                <a:gd name="T20" fmla="*/ 2018 w 3385"/>
                <a:gd name="T21" fmla="*/ 23 h 3301"/>
                <a:gd name="T22" fmla="*/ 2299 w 3385"/>
                <a:gd name="T23" fmla="*/ 70 h 3301"/>
                <a:gd name="T24" fmla="*/ 2365 w 3385"/>
                <a:gd name="T25" fmla="*/ 157 h 3301"/>
                <a:gd name="T26" fmla="*/ 2508 w 3385"/>
                <a:gd name="T27" fmla="*/ 252 h 3301"/>
                <a:gd name="T28" fmla="*/ 2947 w 3385"/>
                <a:gd name="T29" fmla="*/ 463 h 3301"/>
                <a:gd name="T30" fmla="*/ 3141 w 3385"/>
                <a:gd name="T31" fmla="*/ 585 h 3301"/>
                <a:gd name="T32" fmla="*/ 3238 w 3385"/>
                <a:gd name="T33" fmla="*/ 1082 h 3301"/>
                <a:gd name="T34" fmla="*/ 3060 w 3385"/>
                <a:gd name="T35" fmla="*/ 1579 h 3301"/>
                <a:gd name="T36" fmla="*/ 3052 w 3385"/>
                <a:gd name="T37" fmla="*/ 1696 h 3301"/>
                <a:gd name="T38" fmla="*/ 3125 w 3385"/>
                <a:gd name="T39" fmla="*/ 1790 h 3301"/>
                <a:gd name="T40" fmla="*/ 3322 w 3385"/>
                <a:gd name="T41" fmla="*/ 2109 h 3301"/>
                <a:gd name="T42" fmla="*/ 3213 w 3385"/>
                <a:gd name="T43" fmla="*/ 2747 h 3301"/>
                <a:gd name="T44" fmla="*/ 2696 w 3385"/>
                <a:gd name="T45" fmla="*/ 3153 h 3301"/>
                <a:gd name="T46" fmla="*/ 1542 w 3385"/>
                <a:gd name="T47" fmla="*/ 3106 h 3301"/>
                <a:gd name="T48" fmla="*/ 956 w 3385"/>
                <a:gd name="T49" fmla="*/ 2814 h 3301"/>
                <a:gd name="T50" fmla="*/ 809 w 3385"/>
                <a:gd name="T51" fmla="*/ 2758 h 3301"/>
                <a:gd name="T52" fmla="*/ 847 w 3385"/>
                <a:gd name="T53" fmla="*/ 2539 h 3301"/>
                <a:gd name="T54" fmla="*/ 616 w 3385"/>
                <a:gd name="T55" fmla="*/ 229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85" h="3301">
                  <a:moveTo>
                    <a:pt x="616" y="2292"/>
                  </a:moveTo>
                  <a:cubicBezTo>
                    <a:pt x="488" y="2231"/>
                    <a:pt x="335" y="2172"/>
                    <a:pt x="293" y="2036"/>
                  </a:cubicBezTo>
                  <a:cubicBezTo>
                    <a:pt x="241" y="1872"/>
                    <a:pt x="391" y="1693"/>
                    <a:pt x="337" y="1529"/>
                  </a:cubicBezTo>
                  <a:cubicBezTo>
                    <a:pt x="283" y="1365"/>
                    <a:pt x="51" y="1300"/>
                    <a:pt x="24" y="1130"/>
                  </a:cubicBezTo>
                  <a:cubicBezTo>
                    <a:pt x="0" y="978"/>
                    <a:pt x="156" y="859"/>
                    <a:pt x="188" y="709"/>
                  </a:cubicBezTo>
                  <a:cubicBezTo>
                    <a:pt x="201" y="644"/>
                    <a:pt x="190" y="576"/>
                    <a:pt x="203" y="510"/>
                  </a:cubicBezTo>
                  <a:cubicBezTo>
                    <a:pt x="233" y="348"/>
                    <a:pt x="406" y="242"/>
                    <a:pt x="571" y="237"/>
                  </a:cubicBezTo>
                  <a:cubicBezTo>
                    <a:pt x="736" y="232"/>
                    <a:pt x="893" y="304"/>
                    <a:pt x="1036" y="386"/>
                  </a:cubicBezTo>
                  <a:cubicBezTo>
                    <a:pt x="1159" y="456"/>
                    <a:pt x="1328" y="529"/>
                    <a:pt x="1425" y="427"/>
                  </a:cubicBezTo>
                  <a:cubicBezTo>
                    <a:pt x="1464" y="385"/>
                    <a:pt x="1477" y="326"/>
                    <a:pt x="1503" y="276"/>
                  </a:cubicBezTo>
                  <a:cubicBezTo>
                    <a:pt x="1594" y="99"/>
                    <a:pt x="1821" y="51"/>
                    <a:pt x="2018" y="23"/>
                  </a:cubicBezTo>
                  <a:cubicBezTo>
                    <a:pt x="2116" y="9"/>
                    <a:pt x="2229" y="0"/>
                    <a:pt x="2299" y="70"/>
                  </a:cubicBezTo>
                  <a:cubicBezTo>
                    <a:pt x="2325" y="95"/>
                    <a:pt x="2342" y="129"/>
                    <a:pt x="2365" y="157"/>
                  </a:cubicBezTo>
                  <a:cubicBezTo>
                    <a:pt x="2403" y="200"/>
                    <a:pt x="2456" y="227"/>
                    <a:pt x="2508" y="252"/>
                  </a:cubicBezTo>
                  <a:lnTo>
                    <a:pt x="2947" y="463"/>
                  </a:lnTo>
                  <a:cubicBezTo>
                    <a:pt x="3016" y="497"/>
                    <a:pt x="3087" y="531"/>
                    <a:pt x="3141" y="585"/>
                  </a:cubicBezTo>
                  <a:cubicBezTo>
                    <a:pt x="3267" y="709"/>
                    <a:pt x="3280" y="910"/>
                    <a:pt x="3238" y="1082"/>
                  </a:cubicBezTo>
                  <a:cubicBezTo>
                    <a:pt x="3197" y="1253"/>
                    <a:pt x="3110" y="1410"/>
                    <a:pt x="3060" y="1579"/>
                  </a:cubicBezTo>
                  <a:cubicBezTo>
                    <a:pt x="3049" y="1618"/>
                    <a:pt x="3040" y="1659"/>
                    <a:pt x="3052" y="1696"/>
                  </a:cubicBezTo>
                  <a:cubicBezTo>
                    <a:pt x="3064" y="1734"/>
                    <a:pt x="3096" y="1762"/>
                    <a:pt x="3125" y="1790"/>
                  </a:cubicBezTo>
                  <a:cubicBezTo>
                    <a:pt x="3216" y="1878"/>
                    <a:pt x="3286" y="1988"/>
                    <a:pt x="3322" y="2109"/>
                  </a:cubicBezTo>
                  <a:cubicBezTo>
                    <a:pt x="3385" y="2323"/>
                    <a:pt x="3335" y="2561"/>
                    <a:pt x="3213" y="2747"/>
                  </a:cubicBezTo>
                  <a:cubicBezTo>
                    <a:pt x="3091" y="2933"/>
                    <a:pt x="2902" y="3069"/>
                    <a:pt x="2696" y="3153"/>
                  </a:cubicBezTo>
                  <a:cubicBezTo>
                    <a:pt x="2328" y="3301"/>
                    <a:pt x="1897" y="3284"/>
                    <a:pt x="1542" y="3106"/>
                  </a:cubicBezTo>
                  <a:cubicBezTo>
                    <a:pt x="1346" y="3008"/>
                    <a:pt x="1170" y="2863"/>
                    <a:pt x="956" y="2814"/>
                  </a:cubicBezTo>
                  <a:cubicBezTo>
                    <a:pt x="904" y="2802"/>
                    <a:pt x="848" y="2795"/>
                    <a:pt x="809" y="2758"/>
                  </a:cubicBezTo>
                  <a:cubicBezTo>
                    <a:pt x="725" y="2677"/>
                    <a:pt x="851" y="2617"/>
                    <a:pt x="847" y="2539"/>
                  </a:cubicBezTo>
                  <a:cubicBezTo>
                    <a:pt x="841" y="2426"/>
                    <a:pt x="707" y="2335"/>
                    <a:pt x="616" y="2292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9" name="Freeform 1127">
              <a:extLst>
                <a:ext uri="{FF2B5EF4-FFF2-40B4-BE49-F238E27FC236}">
                  <a16:creationId xmlns:a16="http://schemas.microsoft.com/office/drawing/2014/main" id="{60A0406E-605C-02B3-869B-98E0274F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554"/>
              <a:ext cx="339" cy="441"/>
            </a:xfrm>
            <a:custGeom>
              <a:avLst/>
              <a:gdLst>
                <a:gd name="T0" fmla="*/ 6 w 2618"/>
                <a:gd name="T1" fmla="*/ 2101 h 3404"/>
                <a:gd name="T2" fmla="*/ 25 w 2618"/>
                <a:gd name="T3" fmla="*/ 1929 h 3404"/>
                <a:gd name="T4" fmla="*/ 267 w 2618"/>
                <a:gd name="T5" fmla="*/ 1664 h 3404"/>
                <a:gd name="T6" fmla="*/ 291 w 2618"/>
                <a:gd name="T7" fmla="*/ 1321 h 3404"/>
                <a:gd name="T8" fmla="*/ 464 w 2618"/>
                <a:gd name="T9" fmla="*/ 1167 h 3404"/>
                <a:gd name="T10" fmla="*/ 480 w 2618"/>
                <a:gd name="T11" fmla="*/ 1072 h 3404"/>
                <a:gd name="T12" fmla="*/ 626 w 2618"/>
                <a:gd name="T13" fmla="*/ 974 h 3404"/>
                <a:gd name="T14" fmla="*/ 639 w 2618"/>
                <a:gd name="T15" fmla="*/ 600 h 3404"/>
                <a:gd name="T16" fmla="*/ 914 w 2618"/>
                <a:gd name="T17" fmla="*/ 484 h 3404"/>
                <a:gd name="T18" fmla="*/ 1042 w 2618"/>
                <a:gd name="T19" fmla="*/ 247 h 3404"/>
                <a:gd name="T20" fmla="*/ 1609 w 2618"/>
                <a:gd name="T21" fmla="*/ 164 h 3404"/>
                <a:gd name="T22" fmla="*/ 1703 w 2618"/>
                <a:gd name="T23" fmla="*/ 261 h 3404"/>
                <a:gd name="T24" fmla="*/ 1904 w 2618"/>
                <a:gd name="T25" fmla="*/ 288 h 3404"/>
                <a:gd name="T26" fmla="*/ 2182 w 2618"/>
                <a:gd name="T27" fmla="*/ 445 h 3404"/>
                <a:gd name="T28" fmla="*/ 2195 w 2618"/>
                <a:gd name="T29" fmla="*/ 604 h 3404"/>
                <a:gd name="T30" fmla="*/ 2458 w 2618"/>
                <a:gd name="T31" fmla="*/ 930 h 3404"/>
                <a:gd name="T32" fmla="*/ 2459 w 2618"/>
                <a:gd name="T33" fmla="*/ 1062 h 3404"/>
                <a:gd name="T34" fmla="*/ 2540 w 2618"/>
                <a:gd name="T35" fmla="*/ 1204 h 3404"/>
                <a:gd name="T36" fmla="*/ 2592 w 2618"/>
                <a:gd name="T37" fmla="*/ 1458 h 3404"/>
                <a:gd name="T38" fmla="*/ 2501 w 2618"/>
                <a:gd name="T39" fmla="*/ 1606 h 3404"/>
                <a:gd name="T40" fmla="*/ 2321 w 2618"/>
                <a:gd name="T41" fmla="*/ 1826 h 3404"/>
                <a:gd name="T42" fmla="*/ 2061 w 2618"/>
                <a:gd name="T43" fmla="*/ 2052 h 3404"/>
                <a:gd name="T44" fmla="*/ 1957 w 2618"/>
                <a:gd name="T45" fmla="*/ 2098 h 3404"/>
                <a:gd name="T46" fmla="*/ 1900 w 2618"/>
                <a:gd name="T47" fmla="*/ 2241 h 3404"/>
                <a:gd name="T48" fmla="*/ 1593 w 2618"/>
                <a:gd name="T49" fmla="*/ 2896 h 3404"/>
                <a:gd name="T50" fmla="*/ 1409 w 2618"/>
                <a:gd name="T51" fmla="*/ 2986 h 3404"/>
                <a:gd name="T52" fmla="*/ 1305 w 2618"/>
                <a:gd name="T53" fmla="*/ 3111 h 3404"/>
                <a:gd name="T54" fmla="*/ 823 w 2618"/>
                <a:gd name="T55" fmla="*/ 3390 h 3404"/>
                <a:gd name="T56" fmla="*/ 6 w 2618"/>
                <a:gd name="T57" fmla="*/ 2101 h 3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18" h="3404">
                  <a:moveTo>
                    <a:pt x="6" y="2101"/>
                  </a:moveTo>
                  <a:cubicBezTo>
                    <a:pt x="1" y="2043"/>
                    <a:pt x="0" y="1982"/>
                    <a:pt x="25" y="1929"/>
                  </a:cubicBezTo>
                  <a:cubicBezTo>
                    <a:pt x="78" y="1820"/>
                    <a:pt x="229" y="1779"/>
                    <a:pt x="267" y="1664"/>
                  </a:cubicBezTo>
                  <a:cubicBezTo>
                    <a:pt x="305" y="1553"/>
                    <a:pt x="221" y="1415"/>
                    <a:pt x="291" y="1321"/>
                  </a:cubicBezTo>
                  <a:cubicBezTo>
                    <a:pt x="338" y="1258"/>
                    <a:pt x="441" y="1242"/>
                    <a:pt x="464" y="1167"/>
                  </a:cubicBezTo>
                  <a:cubicBezTo>
                    <a:pt x="473" y="1136"/>
                    <a:pt x="466" y="1101"/>
                    <a:pt x="480" y="1072"/>
                  </a:cubicBezTo>
                  <a:cubicBezTo>
                    <a:pt x="505" y="1018"/>
                    <a:pt x="584" y="1016"/>
                    <a:pt x="626" y="974"/>
                  </a:cubicBezTo>
                  <a:cubicBezTo>
                    <a:pt x="718" y="882"/>
                    <a:pt x="569" y="710"/>
                    <a:pt x="639" y="600"/>
                  </a:cubicBezTo>
                  <a:cubicBezTo>
                    <a:pt x="694" y="514"/>
                    <a:pt x="830" y="542"/>
                    <a:pt x="914" y="484"/>
                  </a:cubicBezTo>
                  <a:cubicBezTo>
                    <a:pt x="990" y="432"/>
                    <a:pt x="1002" y="329"/>
                    <a:pt x="1042" y="247"/>
                  </a:cubicBezTo>
                  <a:cubicBezTo>
                    <a:pt x="1142" y="46"/>
                    <a:pt x="1457" y="0"/>
                    <a:pt x="1609" y="164"/>
                  </a:cubicBezTo>
                  <a:cubicBezTo>
                    <a:pt x="1640" y="197"/>
                    <a:pt x="1665" y="237"/>
                    <a:pt x="1703" y="261"/>
                  </a:cubicBezTo>
                  <a:cubicBezTo>
                    <a:pt x="1761" y="297"/>
                    <a:pt x="1835" y="289"/>
                    <a:pt x="1904" y="288"/>
                  </a:cubicBezTo>
                  <a:cubicBezTo>
                    <a:pt x="2019" y="288"/>
                    <a:pt x="2153" y="334"/>
                    <a:pt x="2182" y="445"/>
                  </a:cubicBezTo>
                  <a:cubicBezTo>
                    <a:pt x="2195" y="496"/>
                    <a:pt x="2182" y="552"/>
                    <a:pt x="2195" y="604"/>
                  </a:cubicBezTo>
                  <a:cubicBezTo>
                    <a:pt x="2231" y="742"/>
                    <a:pt x="2437" y="788"/>
                    <a:pt x="2458" y="930"/>
                  </a:cubicBezTo>
                  <a:cubicBezTo>
                    <a:pt x="2465" y="974"/>
                    <a:pt x="2451" y="1019"/>
                    <a:pt x="2459" y="1062"/>
                  </a:cubicBezTo>
                  <a:cubicBezTo>
                    <a:pt x="2469" y="1116"/>
                    <a:pt x="2509" y="1159"/>
                    <a:pt x="2540" y="1204"/>
                  </a:cubicBezTo>
                  <a:cubicBezTo>
                    <a:pt x="2590" y="1278"/>
                    <a:pt x="2618" y="1373"/>
                    <a:pt x="2592" y="1458"/>
                  </a:cubicBezTo>
                  <a:cubicBezTo>
                    <a:pt x="2575" y="1514"/>
                    <a:pt x="2537" y="1560"/>
                    <a:pt x="2501" y="1606"/>
                  </a:cubicBezTo>
                  <a:cubicBezTo>
                    <a:pt x="2441" y="1679"/>
                    <a:pt x="2381" y="1753"/>
                    <a:pt x="2321" y="1826"/>
                  </a:cubicBezTo>
                  <a:cubicBezTo>
                    <a:pt x="2248" y="1916"/>
                    <a:pt x="2170" y="2010"/>
                    <a:pt x="2061" y="2052"/>
                  </a:cubicBezTo>
                  <a:cubicBezTo>
                    <a:pt x="2025" y="2065"/>
                    <a:pt x="1986" y="2073"/>
                    <a:pt x="1957" y="2098"/>
                  </a:cubicBezTo>
                  <a:cubicBezTo>
                    <a:pt x="1918" y="2133"/>
                    <a:pt x="1907" y="2189"/>
                    <a:pt x="1900" y="2241"/>
                  </a:cubicBezTo>
                  <a:cubicBezTo>
                    <a:pt x="1866" y="2490"/>
                    <a:pt x="1815" y="2778"/>
                    <a:pt x="1593" y="2896"/>
                  </a:cubicBezTo>
                  <a:cubicBezTo>
                    <a:pt x="1532" y="2928"/>
                    <a:pt x="1463" y="2944"/>
                    <a:pt x="1409" y="2986"/>
                  </a:cubicBezTo>
                  <a:cubicBezTo>
                    <a:pt x="1366" y="3020"/>
                    <a:pt x="1337" y="3067"/>
                    <a:pt x="1305" y="3111"/>
                  </a:cubicBezTo>
                  <a:cubicBezTo>
                    <a:pt x="1190" y="3266"/>
                    <a:pt x="1015" y="3385"/>
                    <a:pt x="823" y="3390"/>
                  </a:cubicBezTo>
                  <a:cubicBezTo>
                    <a:pt x="312" y="3404"/>
                    <a:pt x="38" y="2487"/>
                    <a:pt x="6" y="21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0" name="Freeform 1128">
              <a:extLst>
                <a:ext uri="{FF2B5EF4-FFF2-40B4-BE49-F238E27FC236}">
                  <a16:creationId xmlns:a16="http://schemas.microsoft.com/office/drawing/2014/main" id="{7946625F-B4EC-A953-00AC-13217CA0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06"/>
              <a:ext cx="673" cy="628"/>
            </a:xfrm>
            <a:custGeom>
              <a:avLst/>
              <a:gdLst>
                <a:gd name="T0" fmla="*/ 0 w 5192"/>
                <a:gd name="T1" fmla="*/ 644 h 4848"/>
                <a:gd name="T2" fmla="*/ 522 w 5192"/>
                <a:gd name="T3" fmla="*/ 311 h 4848"/>
                <a:gd name="T4" fmla="*/ 1150 w 5192"/>
                <a:gd name="T5" fmla="*/ 225 h 4848"/>
                <a:gd name="T6" fmla="*/ 2207 w 5192"/>
                <a:gd name="T7" fmla="*/ 23 h 4848"/>
                <a:gd name="T8" fmla="*/ 3343 w 5192"/>
                <a:gd name="T9" fmla="*/ 199 h 4848"/>
                <a:gd name="T10" fmla="*/ 5133 w 5192"/>
                <a:gd name="T11" fmla="*/ 860 h 4848"/>
                <a:gd name="T12" fmla="*/ 5183 w 5192"/>
                <a:gd name="T13" fmla="*/ 908 h 4848"/>
                <a:gd name="T14" fmla="*/ 5178 w 5192"/>
                <a:gd name="T15" fmla="*/ 979 h 4848"/>
                <a:gd name="T16" fmla="*/ 4090 w 5192"/>
                <a:gd name="T17" fmla="*/ 4584 h 4848"/>
                <a:gd name="T18" fmla="*/ 3943 w 5192"/>
                <a:gd name="T19" fmla="*/ 4819 h 4848"/>
                <a:gd name="T20" fmla="*/ 3750 w 5192"/>
                <a:gd name="T21" fmla="*/ 4837 h 4848"/>
                <a:gd name="T22" fmla="*/ 2334 w 5192"/>
                <a:gd name="T23" fmla="*/ 4630 h 4848"/>
                <a:gd name="T24" fmla="*/ 930 w 5192"/>
                <a:gd name="T25" fmla="*/ 4053 h 4848"/>
                <a:gd name="T26" fmla="*/ 606 w 5192"/>
                <a:gd name="T27" fmla="*/ 3462 h 4848"/>
                <a:gd name="T28" fmla="*/ 565 w 5192"/>
                <a:gd name="T29" fmla="*/ 2487 h 4848"/>
                <a:gd name="T30" fmla="*/ 0 w 5192"/>
                <a:gd name="T31" fmla="*/ 644 h 4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92" h="4848">
                  <a:moveTo>
                    <a:pt x="0" y="644"/>
                  </a:moveTo>
                  <a:cubicBezTo>
                    <a:pt x="113" y="465"/>
                    <a:pt x="316" y="361"/>
                    <a:pt x="522" y="311"/>
                  </a:cubicBezTo>
                  <a:cubicBezTo>
                    <a:pt x="727" y="261"/>
                    <a:pt x="941" y="256"/>
                    <a:pt x="1150" y="225"/>
                  </a:cubicBezTo>
                  <a:cubicBezTo>
                    <a:pt x="1505" y="173"/>
                    <a:pt x="1849" y="45"/>
                    <a:pt x="2207" y="23"/>
                  </a:cubicBezTo>
                  <a:cubicBezTo>
                    <a:pt x="2592" y="0"/>
                    <a:pt x="2971" y="100"/>
                    <a:pt x="3343" y="199"/>
                  </a:cubicBezTo>
                  <a:cubicBezTo>
                    <a:pt x="3960" y="363"/>
                    <a:pt x="4586" y="532"/>
                    <a:pt x="5133" y="860"/>
                  </a:cubicBezTo>
                  <a:cubicBezTo>
                    <a:pt x="5153" y="872"/>
                    <a:pt x="5174" y="886"/>
                    <a:pt x="5183" y="908"/>
                  </a:cubicBezTo>
                  <a:cubicBezTo>
                    <a:pt x="5192" y="930"/>
                    <a:pt x="5185" y="956"/>
                    <a:pt x="5178" y="979"/>
                  </a:cubicBezTo>
                  <a:cubicBezTo>
                    <a:pt x="4815" y="2181"/>
                    <a:pt x="4453" y="3383"/>
                    <a:pt x="4090" y="4584"/>
                  </a:cubicBezTo>
                  <a:cubicBezTo>
                    <a:pt x="4063" y="4675"/>
                    <a:pt x="4028" y="4776"/>
                    <a:pt x="3943" y="4819"/>
                  </a:cubicBezTo>
                  <a:cubicBezTo>
                    <a:pt x="3884" y="4848"/>
                    <a:pt x="3815" y="4843"/>
                    <a:pt x="3750" y="4837"/>
                  </a:cubicBezTo>
                  <a:cubicBezTo>
                    <a:pt x="3275" y="4792"/>
                    <a:pt x="2802" y="4723"/>
                    <a:pt x="2334" y="4630"/>
                  </a:cubicBezTo>
                  <a:cubicBezTo>
                    <a:pt x="1831" y="4530"/>
                    <a:pt x="1314" y="4392"/>
                    <a:pt x="930" y="4053"/>
                  </a:cubicBezTo>
                  <a:cubicBezTo>
                    <a:pt x="734" y="3881"/>
                    <a:pt x="602" y="3723"/>
                    <a:pt x="606" y="3462"/>
                  </a:cubicBezTo>
                  <a:cubicBezTo>
                    <a:pt x="610" y="3134"/>
                    <a:pt x="607" y="2812"/>
                    <a:pt x="565" y="2487"/>
                  </a:cubicBezTo>
                  <a:cubicBezTo>
                    <a:pt x="483" y="1847"/>
                    <a:pt x="293" y="1220"/>
                    <a:pt x="0" y="644"/>
                  </a:cubicBezTo>
                </a:path>
              </a:pathLst>
            </a:custGeom>
            <a:solidFill>
              <a:srgbClr val="B2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1" name="Freeform 1129">
              <a:extLst>
                <a:ext uri="{FF2B5EF4-FFF2-40B4-BE49-F238E27FC236}">
                  <a16:creationId xmlns:a16="http://schemas.microsoft.com/office/drawing/2014/main" id="{F3B3F154-4DBB-34C1-CE9B-EEBE469A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807"/>
              <a:ext cx="475" cy="540"/>
            </a:xfrm>
            <a:custGeom>
              <a:avLst/>
              <a:gdLst>
                <a:gd name="T0" fmla="*/ 3319 w 3669"/>
                <a:gd name="T1" fmla="*/ 1581 h 4169"/>
                <a:gd name="T2" fmla="*/ 3362 w 3669"/>
                <a:gd name="T3" fmla="*/ 1210 h 4169"/>
                <a:gd name="T4" fmla="*/ 3452 w 3669"/>
                <a:gd name="T5" fmla="*/ 1130 h 4169"/>
                <a:gd name="T6" fmla="*/ 3497 w 3669"/>
                <a:gd name="T7" fmla="*/ 885 h 4169"/>
                <a:gd name="T8" fmla="*/ 3615 w 3669"/>
                <a:gd name="T9" fmla="*/ 775 h 4169"/>
                <a:gd name="T10" fmla="*/ 3617 w 3669"/>
                <a:gd name="T11" fmla="*/ 542 h 4169"/>
                <a:gd name="T12" fmla="*/ 2493 w 3669"/>
                <a:gd name="T13" fmla="*/ 199 h 4169"/>
                <a:gd name="T14" fmla="*/ 1357 w 3669"/>
                <a:gd name="T15" fmla="*/ 23 h 4169"/>
                <a:gd name="T16" fmla="*/ 299 w 3669"/>
                <a:gd name="T17" fmla="*/ 226 h 4169"/>
                <a:gd name="T18" fmla="*/ 164 w 3669"/>
                <a:gd name="T19" fmla="*/ 243 h 4169"/>
                <a:gd name="T20" fmla="*/ 164 w 3669"/>
                <a:gd name="T21" fmla="*/ 243 h 4169"/>
                <a:gd name="T22" fmla="*/ 11 w 3669"/>
                <a:gd name="T23" fmla="*/ 396 h 4169"/>
                <a:gd name="T24" fmla="*/ 134 w 3669"/>
                <a:gd name="T25" fmla="*/ 558 h 4169"/>
                <a:gd name="T26" fmla="*/ 18 w 3669"/>
                <a:gd name="T27" fmla="*/ 852 h 4169"/>
                <a:gd name="T28" fmla="*/ 68 w 3669"/>
                <a:gd name="T29" fmla="*/ 935 h 4169"/>
                <a:gd name="T30" fmla="*/ 400 w 3669"/>
                <a:gd name="T31" fmla="*/ 1199 h 4169"/>
                <a:gd name="T32" fmla="*/ 589 w 3669"/>
                <a:gd name="T33" fmla="*/ 1429 h 4169"/>
                <a:gd name="T34" fmla="*/ 467 w 3669"/>
                <a:gd name="T35" fmla="*/ 1647 h 4169"/>
                <a:gd name="T36" fmla="*/ 503 w 3669"/>
                <a:gd name="T37" fmla="*/ 1762 h 4169"/>
                <a:gd name="T38" fmla="*/ 658 w 3669"/>
                <a:gd name="T39" fmla="*/ 2045 h 4169"/>
                <a:gd name="T40" fmla="*/ 730 w 3669"/>
                <a:gd name="T41" fmla="*/ 2208 h 4169"/>
                <a:gd name="T42" fmla="*/ 746 w 3669"/>
                <a:gd name="T43" fmla="*/ 2326 h 4169"/>
                <a:gd name="T44" fmla="*/ 744 w 3669"/>
                <a:gd name="T45" fmla="*/ 2732 h 4169"/>
                <a:gd name="T46" fmla="*/ 959 w 3669"/>
                <a:gd name="T47" fmla="*/ 3052 h 4169"/>
                <a:gd name="T48" fmla="*/ 1135 w 3669"/>
                <a:gd name="T49" fmla="*/ 3087 h 4169"/>
                <a:gd name="T50" fmla="*/ 1375 w 3669"/>
                <a:gd name="T51" fmla="*/ 3344 h 4169"/>
                <a:gd name="T52" fmla="*/ 1480 w 3669"/>
                <a:gd name="T53" fmla="*/ 3691 h 4169"/>
                <a:gd name="T54" fmla="*/ 2125 w 3669"/>
                <a:gd name="T55" fmla="*/ 4124 h 4169"/>
                <a:gd name="T56" fmla="*/ 2292 w 3669"/>
                <a:gd name="T57" fmla="*/ 4056 h 4169"/>
                <a:gd name="T58" fmla="*/ 2431 w 3669"/>
                <a:gd name="T59" fmla="*/ 3886 h 4169"/>
                <a:gd name="T60" fmla="*/ 2755 w 3669"/>
                <a:gd name="T61" fmla="*/ 3370 h 4169"/>
                <a:gd name="T62" fmla="*/ 2948 w 3669"/>
                <a:gd name="T63" fmla="*/ 2995 h 4169"/>
                <a:gd name="T64" fmla="*/ 3019 w 3669"/>
                <a:gd name="T65" fmla="*/ 2801 h 4169"/>
                <a:gd name="T66" fmla="*/ 3206 w 3669"/>
                <a:gd name="T67" fmla="*/ 2598 h 4169"/>
                <a:gd name="T68" fmla="*/ 3268 w 3669"/>
                <a:gd name="T69" fmla="*/ 2401 h 4169"/>
                <a:gd name="T70" fmla="*/ 3319 w 3669"/>
                <a:gd name="T71" fmla="*/ 1581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9" h="4169">
                  <a:moveTo>
                    <a:pt x="3319" y="1581"/>
                  </a:moveTo>
                  <a:cubicBezTo>
                    <a:pt x="3299" y="1452"/>
                    <a:pt x="3268" y="1300"/>
                    <a:pt x="3362" y="1210"/>
                  </a:cubicBezTo>
                  <a:cubicBezTo>
                    <a:pt x="3391" y="1182"/>
                    <a:pt x="3430" y="1164"/>
                    <a:pt x="3452" y="1130"/>
                  </a:cubicBezTo>
                  <a:cubicBezTo>
                    <a:pt x="3500" y="1060"/>
                    <a:pt x="3454" y="957"/>
                    <a:pt x="3497" y="885"/>
                  </a:cubicBezTo>
                  <a:cubicBezTo>
                    <a:pt x="3525" y="838"/>
                    <a:pt x="3581" y="817"/>
                    <a:pt x="3615" y="775"/>
                  </a:cubicBezTo>
                  <a:cubicBezTo>
                    <a:pt x="3669" y="710"/>
                    <a:pt x="3653" y="622"/>
                    <a:pt x="3617" y="542"/>
                  </a:cubicBezTo>
                  <a:cubicBezTo>
                    <a:pt x="3252" y="402"/>
                    <a:pt x="2871" y="300"/>
                    <a:pt x="2493" y="199"/>
                  </a:cubicBezTo>
                  <a:cubicBezTo>
                    <a:pt x="2121" y="100"/>
                    <a:pt x="1741" y="0"/>
                    <a:pt x="1357" y="23"/>
                  </a:cubicBezTo>
                  <a:cubicBezTo>
                    <a:pt x="998" y="45"/>
                    <a:pt x="654" y="173"/>
                    <a:pt x="299" y="226"/>
                  </a:cubicBezTo>
                  <a:cubicBezTo>
                    <a:pt x="254" y="232"/>
                    <a:pt x="209" y="238"/>
                    <a:pt x="164" y="243"/>
                  </a:cubicBezTo>
                  <a:lnTo>
                    <a:pt x="164" y="243"/>
                  </a:lnTo>
                  <a:cubicBezTo>
                    <a:pt x="134" y="309"/>
                    <a:pt x="19" y="320"/>
                    <a:pt x="11" y="396"/>
                  </a:cubicBezTo>
                  <a:cubicBezTo>
                    <a:pt x="5" y="466"/>
                    <a:pt x="109" y="493"/>
                    <a:pt x="134" y="558"/>
                  </a:cubicBezTo>
                  <a:cubicBezTo>
                    <a:pt x="174" y="661"/>
                    <a:pt x="0" y="743"/>
                    <a:pt x="18" y="852"/>
                  </a:cubicBezTo>
                  <a:cubicBezTo>
                    <a:pt x="23" y="884"/>
                    <a:pt x="45" y="911"/>
                    <a:pt x="68" y="935"/>
                  </a:cubicBezTo>
                  <a:cubicBezTo>
                    <a:pt x="164" y="1040"/>
                    <a:pt x="276" y="1129"/>
                    <a:pt x="400" y="1199"/>
                  </a:cubicBezTo>
                  <a:cubicBezTo>
                    <a:pt x="493" y="1251"/>
                    <a:pt x="609" y="1324"/>
                    <a:pt x="589" y="1429"/>
                  </a:cubicBezTo>
                  <a:cubicBezTo>
                    <a:pt x="573" y="1512"/>
                    <a:pt x="473" y="1563"/>
                    <a:pt x="467" y="1647"/>
                  </a:cubicBezTo>
                  <a:cubicBezTo>
                    <a:pt x="464" y="1687"/>
                    <a:pt x="484" y="1726"/>
                    <a:pt x="503" y="1762"/>
                  </a:cubicBezTo>
                  <a:cubicBezTo>
                    <a:pt x="555" y="1856"/>
                    <a:pt x="606" y="1951"/>
                    <a:pt x="658" y="2045"/>
                  </a:cubicBezTo>
                  <a:cubicBezTo>
                    <a:pt x="686" y="2098"/>
                    <a:pt x="714" y="2150"/>
                    <a:pt x="730" y="2208"/>
                  </a:cubicBezTo>
                  <a:cubicBezTo>
                    <a:pt x="740" y="2246"/>
                    <a:pt x="745" y="2286"/>
                    <a:pt x="746" y="2326"/>
                  </a:cubicBezTo>
                  <a:cubicBezTo>
                    <a:pt x="752" y="2462"/>
                    <a:pt x="727" y="2598"/>
                    <a:pt x="744" y="2732"/>
                  </a:cubicBezTo>
                  <a:cubicBezTo>
                    <a:pt x="760" y="2867"/>
                    <a:pt x="831" y="3008"/>
                    <a:pt x="959" y="3052"/>
                  </a:cubicBezTo>
                  <a:cubicBezTo>
                    <a:pt x="1016" y="3071"/>
                    <a:pt x="1078" y="3069"/>
                    <a:pt x="1135" y="3087"/>
                  </a:cubicBezTo>
                  <a:cubicBezTo>
                    <a:pt x="1251" y="3122"/>
                    <a:pt x="1330" y="3231"/>
                    <a:pt x="1375" y="3344"/>
                  </a:cubicBezTo>
                  <a:cubicBezTo>
                    <a:pt x="1419" y="3456"/>
                    <a:pt x="1437" y="3578"/>
                    <a:pt x="1480" y="3691"/>
                  </a:cubicBezTo>
                  <a:cubicBezTo>
                    <a:pt x="1579" y="3954"/>
                    <a:pt x="1848" y="4169"/>
                    <a:pt x="2125" y="4124"/>
                  </a:cubicBezTo>
                  <a:cubicBezTo>
                    <a:pt x="2185" y="4115"/>
                    <a:pt x="2244" y="4093"/>
                    <a:pt x="2292" y="4056"/>
                  </a:cubicBezTo>
                  <a:cubicBezTo>
                    <a:pt x="2351" y="4012"/>
                    <a:pt x="2391" y="3948"/>
                    <a:pt x="2431" y="3886"/>
                  </a:cubicBezTo>
                  <a:cubicBezTo>
                    <a:pt x="2539" y="3714"/>
                    <a:pt x="2647" y="3542"/>
                    <a:pt x="2755" y="3370"/>
                  </a:cubicBezTo>
                  <a:cubicBezTo>
                    <a:pt x="2830" y="3251"/>
                    <a:pt x="2906" y="3130"/>
                    <a:pt x="2948" y="2995"/>
                  </a:cubicBezTo>
                  <a:cubicBezTo>
                    <a:pt x="2968" y="2929"/>
                    <a:pt x="2981" y="2860"/>
                    <a:pt x="3019" y="2801"/>
                  </a:cubicBezTo>
                  <a:cubicBezTo>
                    <a:pt x="3068" y="2724"/>
                    <a:pt x="3156" y="2676"/>
                    <a:pt x="3206" y="2598"/>
                  </a:cubicBezTo>
                  <a:cubicBezTo>
                    <a:pt x="3243" y="2539"/>
                    <a:pt x="3256" y="2469"/>
                    <a:pt x="3268" y="2401"/>
                  </a:cubicBezTo>
                  <a:cubicBezTo>
                    <a:pt x="3315" y="2130"/>
                    <a:pt x="3360" y="1853"/>
                    <a:pt x="3319" y="1581"/>
                  </a:cubicBezTo>
                  <a:close/>
                </a:path>
              </a:pathLst>
            </a:custGeom>
            <a:solidFill>
              <a:srgbClr val="8DA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2" name="Freeform 1130">
              <a:extLst>
                <a:ext uri="{FF2B5EF4-FFF2-40B4-BE49-F238E27FC236}">
                  <a16:creationId xmlns:a16="http://schemas.microsoft.com/office/drawing/2014/main" id="{4E5D3F17-7D5F-16E9-AB33-841E1339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623"/>
              <a:ext cx="202" cy="202"/>
            </a:xfrm>
            <a:custGeom>
              <a:avLst/>
              <a:gdLst>
                <a:gd name="T0" fmla="*/ 232 w 1558"/>
                <a:gd name="T1" fmla="*/ 1335 h 1562"/>
                <a:gd name="T2" fmla="*/ 0 w 1558"/>
                <a:gd name="T3" fmla="*/ 1215 h 1562"/>
                <a:gd name="T4" fmla="*/ 156 w 1558"/>
                <a:gd name="T5" fmla="*/ 1257 h 1562"/>
                <a:gd name="T6" fmla="*/ 546 w 1558"/>
                <a:gd name="T7" fmla="*/ 1348 h 1562"/>
                <a:gd name="T8" fmla="*/ 582 w 1558"/>
                <a:gd name="T9" fmla="*/ 1339 h 1562"/>
                <a:gd name="T10" fmla="*/ 596 w 1558"/>
                <a:gd name="T11" fmla="*/ 1315 h 1562"/>
                <a:gd name="T12" fmla="*/ 448 w 1558"/>
                <a:gd name="T13" fmla="*/ 1001 h 1562"/>
                <a:gd name="T14" fmla="*/ 211 w 1558"/>
                <a:gd name="T15" fmla="*/ 728 h 1562"/>
                <a:gd name="T16" fmla="*/ 412 w 1558"/>
                <a:gd name="T17" fmla="*/ 909 h 1562"/>
                <a:gd name="T18" fmla="*/ 637 w 1558"/>
                <a:gd name="T19" fmla="*/ 1105 h 1562"/>
                <a:gd name="T20" fmla="*/ 742 w 1558"/>
                <a:gd name="T21" fmla="*/ 1132 h 1562"/>
                <a:gd name="T22" fmla="*/ 832 w 1558"/>
                <a:gd name="T23" fmla="*/ 975 h 1562"/>
                <a:gd name="T24" fmla="*/ 733 w 1558"/>
                <a:gd name="T25" fmla="*/ 801 h 1562"/>
                <a:gd name="T26" fmla="*/ 510 w 1558"/>
                <a:gd name="T27" fmla="*/ 238 h 1562"/>
                <a:gd name="T28" fmla="*/ 768 w 1558"/>
                <a:gd name="T29" fmla="*/ 696 h 1562"/>
                <a:gd name="T30" fmla="*/ 844 w 1558"/>
                <a:gd name="T31" fmla="*/ 751 h 1562"/>
                <a:gd name="T32" fmla="*/ 869 w 1558"/>
                <a:gd name="T33" fmla="*/ 647 h 1562"/>
                <a:gd name="T34" fmla="*/ 770 w 1558"/>
                <a:gd name="T35" fmla="*/ 151 h 1562"/>
                <a:gd name="T36" fmla="*/ 795 w 1558"/>
                <a:gd name="T37" fmla="*/ 12 h 1562"/>
                <a:gd name="T38" fmla="*/ 809 w 1558"/>
                <a:gd name="T39" fmla="*/ 3 h 1562"/>
                <a:gd name="T40" fmla="*/ 837 w 1558"/>
                <a:gd name="T41" fmla="*/ 43 h 1562"/>
                <a:gd name="T42" fmla="*/ 894 w 1558"/>
                <a:gd name="T43" fmla="*/ 547 h 1562"/>
                <a:gd name="T44" fmla="*/ 942 w 1558"/>
                <a:gd name="T45" fmla="*/ 637 h 1562"/>
                <a:gd name="T46" fmla="*/ 1039 w 1558"/>
                <a:gd name="T47" fmla="*/ 597 h 1562"/>
                <a:gd name="T48" fmla="*/ 1061 w 1558"/>
                <a:gd name="T49" fmla="*/ 484 h 1562"/>
                <a:gd name="T50" fmla="*/ 1253 w 1558"/>
                <a:gd name="T51" fmla="*/ 45 h 1562"/>
                <a:gd name="T52" fmla="*/ 1353 w 1558"/>
                <a:gd name="T53" fmla="*/ 44 h 1562"/>
                <a:gd name="T54" fmla="*/ 1349 w 1558"/>
                <a:gd name="T55" fmla="*/ 97 h 1562"/>
                <a:gd name="T56" fmla="*/ 1264 w 1558"/>
                <a:gd name="T57" fmla="*/ 251 h 1562"/>
                <a:gd name="T58" fmla="*/ 1083 w 1558"/>
                <a:gd name="T59" fmla="*/ 735 h 1562"/>
                <a:gd name="T60" fmla="*/ 1098 w 1558"/>
                <a:gd name="T61" fmla="*/ 839 h 1562"/>
                <a:gd name="T62" fmla="*/ 1167 w 1558"/>
                <a:gd name="T63" fmla="*/ 842 h 1562"/>
                <a:gd name="T64" fmla="*/ 1558 w 1558"/>
                <a:gd name="T65" fmla="*/ 835 h 1562"/>
                <a:gd name="T66" fmla="*/ 1322 w 1558"/>
                <a:gd name="T67" fmla="*/ 896 h 1562"/>
                <a:gd name="T68" fmla="*/ 1026 w 1558"/>
                <a:gd name="T69" fmla="*/ 957 h 1562"/>
                <a:gd name="T70" fmla="*/ 968 w 1558"/>
                <a:gd name="T71" fmla="*/ 1025 h 1562"/>
                <a:gd name="T72" fmla="*/ 1024 w 1558"/>
                <a:gd name="T73" fmla="*/ 1078 h 1562"/>
                <a:gd name="T74" fmla="*/ 1396 w 1558"/>
                <a:gd name="T75" fmla="*/ 1198 h 1562"/>
                <a:gd name="T76" fmla="*/ 772 w 1558"/>
                <a:gd name="T77" fmla="*/ 1296 h 1562"/>
                <a:gd name="T78" fmla="*/ 732 w 1558"/>
                <a:gd name="T79" fmla="*/ 1330 h 1562"/>
                <a:gd name="T80" fmla="*/ 771 w 1558"/>
                <a:gd name="T81" fmla="*/ 1408 h 1562"/>
                <a:gd name="T82" fmla="*/ 866 w 1558"/>
                <a:gd name="T83" fmla="*/ 1423 h 1562"/>
                <a:gd name="T84" fmla="*/ 1040 w 1558"/>
                <a:gd name="T85" fmla="*/ 1504 h 1562"/>
                <a:gd name="T86" fmla="*/ 796 w 1558"/>
                <a:gd name="T87" fmla="*/ 1547 h 1562"/>
                <a:gd name="T88" fmla="*/ 587 w 1558"/>
                <a:gd name="T89" fmla="*/ 1521 h 1562"/>
                <a:gd name="T90" fmla="*/ 484 w 1558"/>
                <a:gd name="T91" fmla="*/ 1554 h 1562"/>
                <a:gd name="T92" fmla="*/ 388 w 1558"/>
                <a:gd name="T93" fmla="*/ 1431 h 1562"/>
                <a:gd name="T94" fmla="*/ 232 w 1558"/>
                <a:gd name="T95" fmla="*/ 1335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8" h="1562">
                  <a:moveTo>
                    <a:pt x="232" y="1335"/>
                  </a:moveTo>
                  <a:cubicBezTo>
                    <a:pt x="150" y="1304"/>
                    <a:pt x="60" y="1279"/>
                    <a:pt x="0" y="1215"/>
                  </a:cubicBezTo>
                  <a:cubicBezTo>
                    <a:pt x="53" y="1204"/>
                    <a:pt x="106" y="1233"/>
                    <a:pt x="156" y="1257"/>
                  </a:cubicBezTo>
                  <a:cubicBezTo>
                    <a:pt x="277" y="1315"/>
                    <a:pt x="411" y="1346"/>
                    <a:pt x="546" y="1348"/>
                  </a:cubicBezTo>
                  <a:cubicBezTo>
                    <a:pt x="558" y="1348"/>
                    <a:pt x="572" y="1347"/>
                    <a:pt x="582" y="1339"/>
                  </a:cubicBezTo>
                  <a:cubicBezTo>
                    <a:pt x="589" y="1333"/>
                    <a:pt x="593" y="1324"/>
                    <a:pt x="596" y="1315"/>
                  </a:cubicBezTo>
                  <a:cubicBezTo>
                    <a:pt x="631" y="1197"/>
                    <a:pt x="542" y="1080"/>
                    <a:pt x="448" y="1001"/>
                  </a:cubicBezTo>
                  <a:cubicBezTo>
                    <a:pt x="354" y="922"/>
                    <a:pt x="242" y="847"/>
                    <a:pt x="211" y="728"/>
                  </a:cubicBezTo>
                  <a:cubicBezTo>
                    <a:pt x="303" y="740"/>
                    <a:pt x="356" y="834"/>
                    <a:pt x="412" y="909"/>
                  </a:cubicBezTo>
                  <a:cubicBezTo>
                    <a:pt x="472" y="989"/>
                    <a:pt x="549" y="1057"/>
                    <a:pt x="637" y="1105"/>
                  </a:cubicBezTo>
                  <a:cubicBezTo>
                    <a:pt x="670" y="1122"/>
                    <a:pt x="706" y="1138"/>
                    <a:pt x="742" y="1132"/>
                  </a:cubicBezTo>
                  <a:cubicBezTo>
                    <a:pt x="809" y="1121"/>
                    <a:pt x="844" y="1041"/>
                    <a:pt x="832" y="975"/>
                  </a:cubicBezTo>
                  <a:cubicBezTo>
                    <a:pt x="820" y="908"/>
                    <a:pt x="775" y="853"/>
                    <a:pt x="733" y="801"/>
                  </a:cubicBezTo>
                  <a:cubicBezTo>
                    <a:pt x="604" y="638"/>
                    <a:pt x="485" y="444"/>
                    <a:pt x="510" y="238"/>
                  </a:cubicBezTo>
                  <a:cubicBezTo>
                    <a:pt x="596" y="391"/>
                    <a:pt x="682" y="544"/>
                    <a:pt x="768" y="696"/>
                  </a:cubicBezTo>
                  <a:cubicBezTo>
                    <a:pt x="785" y="726"/>
                    <a:pt x="812" y="760"/>
                    <a:pt x="844" y="751"/>
                  </a:cubicBezTo>
                  <a:cubicBezTo>
                    <a:pt x="882" y="740"/>
                    <a:pt x="879" y="685"/>
                    <a:pt x="869" y="647"/>
                  </a:cubicBezTo>
                  <a:cubicBezTo>
                    <a:pt x="823" y="484"/>
                    <a:pt x="790" y="318"/>
                    <a:pt x="770" y="151"/>
                  </a:cubicBezTo>
                  <a:cubicBezTo>
                    <a:pt x="764" y="103"/>
                    <a:pt x="761" y="47"/>
                    <a:pt x="795" y="12"/>
                  </a:cubicBezTo>
                  <a:cubicBezTo>
                    <a:pt x="799" y="8"/>
                    <a:pt x="804" y="4"/>
                    <a:pt x="809" y="3"/>
                  </a:cubicBezTo>
                  <a:cubicBezTo>
                    <a:pt x="828" y="0"/>
                    <a:pt x="836" y="25"/>
                    <a:pt x="837" y="43"/>
                  </a:cubicBezTo>
                  <a:cubicBezTo>
                    <a:pt x="847" y="212"/>
                    <a:pt x="866" y="380"/>
                    <a:pt x="894" y="547"/>
                  </a:cubicBezTo>
                  <a:cubicBezTo>
                    <a:pt x="900" y="582"/>
                    <a:pt x="910" y="622"/>
                    <a:pt x="942" y="637"/>
                  </a:cubicBezTo>
                  <a:cubicBezTo>
                    <a:pt x="977" y="654"/>
                    <a:pt x="1020" y="630"/>
                    <a:pt x="1039" y="597"/>
                  </a:cubicBezTo>
                  <a:cubicBezTo>
                    <a:pt x="1058" y="563"/>
                    <a:pt x="1059" y="522"/>
                    <a:pt x="1061" y="484"/>
                  </a:cubicBezTo>
                  <a:cubicBezTo>
                    <a:pt x="1071" y="319"/>
                    <a:pt x="1120" y="142"/>
                    <a:pt x="1253" y="45"/>
                  </a:cubicBezTo>
                  <a:cubicBezTo>
                    <a:pt x="1284" y="22"/>
                    <a:pt x="1336" y="9"/>
                    <a:pt x="1353" y="44"/>
                  </a:cubicBezTo>
                  <a:cubicBezTo>
                    <a:pt x="1361" y="60"/>
                    <a:pt x="1356" y="80"/>
                    <a:pt x="1349" y="97"/>
                  </a:cubicBezTo>
                  <a:cubicBezTo>
                    <a:pt x="1328" y="151"/>
                    <a:pt x="1294" y="200"/>
                    <a:pt x="1264" y="251"/>
                  </a:cubicBezTo>
                  <a:cubicBezTo>
                    <a:pt x="1178" y="400"/>
                    <a:pt x="1130" y="568"/>
                    <a:pt x="1083" y="735"/>
                  </a:cubicBezTo>
                  <a:cubicBezTo>
                    <a:pt x="1073" y="771"/>
                    <a:pt x="1067" y="818"/>
                    <a:pt x="1098" y="839"/>
                  </a:cubicBezTo>
                  <a:cubicBezTo>
                    <a:pt x="1118" y="852"/>
                    <a:pt x="1144" y="847"/>
                    <a:pt x="1167" y="842"/>
                  </a:cubicBezTo>
                  <a:cubicBezTo>
                    <a:pt x="1297" y="812"/>
                    <a:pt x="1437" y="780"/>
                    <a:pt x="1558" y="835"/>
                  </a:cubicBezTo>
                  <a:cubicBezTo>
                    <a:pt x="1512" y="907"/>
                    <a:pt x="1407" y="898"/>
                    <a:pt x="1322" y="896"/>
                  </a:cubicBezTo>
                  <a:cubicBezTo>
                    <a:pt x="1220" y="894"/>
                    <a:pt x="1118" y="915"/>
                    <a:pt x="1026" y="957"/>
                  </a:cubicBezTo>
                  <a:cubicBezTo>
                    <a:pt x="997" y="971"/>
                    <a:pt x="964" y="993"/>
                    <a:pt x="968" y="1025"/>
                  </a:cubicBezTo>
                  <a:cubicBezTo>
                    <a:pt x="970" y="1052"/>
                    <a:pt x="998" y="1069"/>
                    <a:pt x="1024" y="1078"/>
                  </a:cubicBezTo>
                  <a:cubicBezTo>
                    <a:pt x="1147" y="1125"/>
                    <a:pt x="1299" y="1109"/>
                    <a:pt x="1396" y="1198"/>
                  </a:cubicBezTo>
                  <a:cubicBezTo>
                    <a:pt x="1201" y="1280"/>
                    <a:pt x="963" y="1204"/>
                    <a:pt x="772" y="1296"/>
                  </a:cubicBezTo>
                  <a:cubicBezTo>
                    <a:pt x="756" y="1303"/>
                    <a:pt x="739" y="1313"/>
                    <a:pt x="732" y="1330"/>
                  </a:cubicBezTo>
                  <a:cubicBezTo>
                    <a:pt x="718" y="1359"/>
                    <a:pt x="741" y="1394"/>
                    <a:pt x="771" y="1408"/>
                  </a:cubicBezTo>
                  <a:cubicBezTo>
                    <a:pt x="800" y="1421"/>
                    <a:pt x="834" y="1420"/>
                    <a:pt x="866" y="1423"/>
                  </a:cubicBezTo>
                  <a:cubicBezTo>
                    <a:pt x="931" y="1430"/>
                    <a:pt x="993" y="1459"/>
                    <a:pt x="1040" y="1504"/>
                  </a:cubicBezTo>
                  <a:cubicBezTo>
                    <a:pt x="967" y="1546"/>
                    <a:pt x="879" y="1562"/>
                    <a:pt x="796" y="1547"/>
                  </a:cubicBezTo>
                  <a:cubicBezTo>
                    <a:pt x="726" y="1535"/>
                    <a:pt x="655" y="1502"/>
                    <a:pt x="587" y="1521"/>
                  </a:cubicBezTo>
                  <a:cubicBezTo>
                    <a:pt x="552" y="1530"/>
                    <a:pt x="520" y="1553"/>
                    <a:pt x="484" y="1554"/>
                  </a:cubicBezTo>
                  <a:cubicBezTo>
                    <a:pt x="420" y="1556"/>
                    <a:pt x="420" y="1469"/>
                    <a:pt x="388" y="1431"/>
                  </a:cubicBezTo>
                  <a:cubicBezTo>
                    <a:pt x="348" y="1384"/>
                    <a:pt x="287" y="1356"/>
                    <a:pt x="232" y="1335"/>
                  </a:cubicBezTo>
                </a:path>
              </a:pathLst>
            </a:custGeom>
            <a:solidFill>
              <a:srgbClr val="85D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3" name="Freeform 1131">
              <a:extLst>
                <a:ext uri="{FF2B5EF4-FFF2-40B4-BE49-F238E27FC236}">
                  <a16:creationId xmlns:a16="http://schemas.microsoft.com/office/drawing/2014/main" id="{09A7A780-76ED-B432-9E90-1BBEF1AD7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566"/>
              <a:ext cx="241" cy="247"/>
            </a:xfrm>
            <a:custGeom>
              <a:avLst/>
              <a:gdLst>
                <a:gd name="T0" fmla="*/ 543 w 1861"/>
                <a:gd name="T1" fmla="*/ 1901 h 1902"/>
                <a:gd name="T2" fmla="*/ 485 w 1861"/>
                <a:gd name="T3" fmla="*/ 1861 h 1902"/>
                <a:gd name="T4" fmla="*/ 521 w 1861"/>
                <a:gd name="T5" fmla="*/ 1837 h 1902"/>
                <a:gd name="T6" fmla="*/ 1074 w 1861"/>
                <a:gd name="T7" fmla="*/ 1651 h 1902"/>
                <a:gd name="T8" fmla="*/ 1168 w 1861"/>
                <a:gd name="T9" fmla="*/ 1596 h 1902"/>
                <a:gd name="T10" fmla="*/ 1195 w 1861"/>
                <a:gd name="T11" fmla="*/ 1495 h 1902"/>
                <a:gd name="T12" fmla="*/ 1013 w 1861"/>
                <a:gd name="T13" fmla="*/ 1455 h 1902"/>
                <a:gd name="T14" fmla="*/ 122 w 1861"/>
                <a:gd name="T15" fmla="*/ 1644 h 1902"/>
                <a:gd name="T16" fmla="*/ 38 w 1861"/>
                <a:gd name="T17" fmla="*/ 1616 h 1902"/>
                <a:gd name="T18" fmla="*/ 11 w 1861"/>
                <a:gd name="T19" fmla="*/ 1538 h 1902"/>
                <a:gd name="T20" fmla="*/ 75 w 1861"/>
                <a:gd name="T21" fmla="*/ 1491 h 1902"/>
                <a:gd name="T22" fmla="*/ 342 w 1861"/>
                <a:gd name="T23" fmla="*/ 1472 h 1902"/>
                <a:gd name="T24" fmla="*/ 986 w 1861"/>
                <a:gd name="T25" fmla="*/ 1352 h 1902"/>
                <a:gd name="T26" fmla="*/ 1070 w 1861"/>
                <a:gd name="T27" fmla="*/ 1293 h 1902"/>
                <a:gd name="T28" fmla="*/ 1038 w 1861"/>
                <a:gd name="T29" fmla="*/ 1175 h 1902"/>
                <a:gd name="T30" fmla="*/ 915 w 1861"/>
                <a:gd name="T31" fmla="*/ 1134 h 1902"/>
                <a:gd name="T32" fmla="*/ 294 w 1861"/>
                <a:gd name="T33" fmla="*/ 1219 h 1902"/>
                <a:gd name="T34" fmla="*/ 204 w 1861"/>
                <a:gd name="T35" fmla="*/ 1166 h 1902"/>
                <a:gd name="T36" fmla="*/ 1034 w 1861"/>
                <a:gd name="T37" fmla="*/ 984 h 1902"/>
                <a:gd name="T38" fmla="*/ 637 w 1861"/>
                <a:gd name="T39" fmla="*/ 824 h 1902"/>
                <a:gd name="T40" fmla="*/ 246 w 1861"/>
                <a:gd name="T41" fmla="*/ 654 h 1902"/>
                <a:gd name="T42" fmla="*/ 247 w 1861"/>
                <a:gd name="T43" fmla="*/ 582 h 1902"/>
                <a:gd name="T44" fmla="*/ 278 w 1861"/>
                <a:gd name="T45" fmla="*/ 573 h 1902"/>
                <a:gd name="T46" fmla="*/ 573 w 1861"/>
                <a:gd name="T47" fmla="*/ 643 h 1902"/>
                <a:gd name="T48" fmla="*/ 893 w 1861"/>
                <a:gd name="T49" fmla="*/ 777 h 1902"/>
                <a:gd name="T50" fmla="*/ 1066 w 1861"/>
                <a:gd name="T51" fmla="*/ 784 h 1902"/>
                <a:gd name="T52" fmla="*/ 1100 w 1861"/>
                <a:gd name="T53" fmla="*/ 638 h 1902"/>
                <a:gd name="T54" fmla="*/ 1043 w 1861"/>
                <a:gd name="T55" fmla="*/ 47 h 1902"/>
                <a:gd name="T56" fmla="*/ 1075 w 1861"/>
                <a:gd name="T57" fmla="*/ 8 h 1902"/>
                <a:gd name="T58" fmla="*/ 1132 w 1861"/>
                <a:gd name="T59" fmla="*/ 36 h 1902"/>
                <a:gd name="T60" fmla="*/ 1141 w 1861"/>
                <a:gd name="T61" fmla="*/ 104 h 1902"/>
                <a:gd name="T62" fmla="*/ 1197 w 1861"/>
                <a:gd name="T63" fmla="*/ 642 h 1902"/>
                <a:gd name="T64" fmla="*/ 1219 w 1861"/>
                <a:gd name="T65" fmla="*/ 694 h 1902"/>
                <a:gd name="T66" fmla="*/ 1303 w 1861"/>
                <a:gd name="T67" fmla="*/ 703 h 1902"/>
                <a:gd name="T68" fmla="*/ 1373 w 1861"/>
                <a:gd name="T69" fmla="*/ 646 h 1902"/>
                <a:gd name="T70" fmla="*/ 1762 w 1861"/>
                <a:gd name="T71" fmla="*/ 376 h 1902"/>
                <a:gd name="T72" fmla="*/ 1843 w 1861"/>
                <a:gd name="T73" fmla="*/ 380 h 1902"/>
                <a:gd name="T74" fmla="*/ 1816 w 1861"/>
                <a:gd name="T75" fmla="*/ 460 h 1902"/>
                <a:gd name="T76" fmla="*/ 1229 w 1861"/>
                <a:gd name="T77" fmla="*/ 891 h 1902"/>
                <a:gd name="T78" fmla="*/ 1149 w 1861"/>
                <a:gd name="T79" fmla="*/ 990 h 1902"/>
                <a:gd name="T80" fmla="*/ 1219 w 1861"/>
                <a:gd name="T81" fmla="*/ 1048 h 1902"/>
                <a:gd name="T82" fmla="*/ 1315 w 1861"/>
                <a:gd name="T83" fmla="*/ 1028 h 1902"/>
                <a:gd name="T84" fmla="*/ 1633 w 1861"/>
                <a:gd name="T85" fmla="*/ 910 h 1902"/>
                <a:gd name="T86" fmla="*/ 1476 w 1861"/>
                <a:gd name="T87" fmla="*/ 1058 h 1902"/>
                <a:gd name="T88" fmla="*/ 1292 w 1861"/>
                <a:gd name="T89" fmla="*/ 1178 h 1902"/>
                <a:gd name="T90" fmla="*/ 1331 w 1861"/>
                <a:gd name="T91" fmla="*/ 1365 h 1902"/>
                <a:gd name="T92" fmla="*/ 1456 w 1861"/>
                <a:gd name="T93" fmla="*/ 1352 h 1902"/>
                <a:gd name="T94" fmla="*/ 1463 w 1861"/>
                <a:gd name="T95" fmla="*/ 1426 h 1902"/>
                <a:gd name="T96" fmla="*/ 1403 w 1861"/>
                <a:gd name="T97" fmla="*/ 1475 h 1902"/>
                <a:gd name="T98" fmla="*/ 1411 w 1861"/>
                <a:gd name="T99" fmla="*/ 1553 h 1902"/>
                <a:gd name="T100" fmla="*/ 1241 w 1861"/>
                <a:gd name="T101" fmla="*/ 1654 h 1902"/>
                <a:gd name="T102" fmla="*/ 543 w 1861"/>
                <a:gd name="T103" fmla="*/ 1901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1" h="1902">
                  <a:moveTo>
                    <a:pt x="543" y="1901"/>
                  </a:moveTo>
                  <a:cubicBezTo>
                    <a:pt x="515" y="1902"/>
                    <a:pt x="476" y="1887"/>
                    <a:pt x="485" y="1861"/>
                  </a:cubicBezTo>
                  <a:cubicBezTo>
                    <a:pt x="489" y="1846"/>
                    <a:pt x="506" y="1840"/>
                    <a:pt x="521" y="1837"/>
                  </a:cubicBezTo>
                  <a:cubicBezTo>
                    <a:pt x="710" y="1788"/>
                    <a:pt x="895" y="1726"/>
                    <a:pt x="1074" y="1651"/>
                  </a:cubicBezTo>
                  <a:cubicBezTo>
                    <a:pt x="1108" y="1637"/>
                    <a:pt x="1143" y="1622"/>
                    <a:pt x="1168" y="1596"/>
                  </a:cubicBezTo>
                  <a:cubicBezTo>
                    <a:pt x="1194" y="1569"/>
                    <a:pt x="1209" y="1529"/>
                    <a:pt x="1195" y="1495"/>
                  </a:cubicBezTo>
                  <a:cubicBezTo>
                    <a:pt x="1170" y="1432"/>
                    <a:pt x="1079" y="1436"/>
                    <a:pt x="1013" y="1455"/>
                  </a:cubicBezTo>
                  <a:cubicBezTo>
                    <a:pt x="719" y="1540"/>
                    <a:pt x="426" y="1684"/>
                    <a:pt x="122" y="1644"/>
                  </a:cubicBezTo>
                  <a:cubicBezTo>
                    <a:pt x="93" y="1640"/>
                    <a:pt x="62" y="1634"/>
                    <a:pt x="38" y="1616"/>
                  </a:cubicBezTo>
                  <a:cubicBezTo>
                    <a:pt x="15" y="1598"/>
                    <a:pt x="0" y="1566"/>
                    <a:pt x="11" y="1538"/>
                  </a:cubicBezTo>
                  <a:cubicBezTo>
                    <a:pt x="21" y="1512"/>
                    <a:pt x="49" y="1499"/>
                    <a:pt x="75" y="1491"/>
                  </a:cubicBezTo>
                  <a:cubicBezTo>
                    <a:pt x="161" y="1465"/>
                    <a:pt x="253" y="1472"/>
                    <a:pt x="342" y="1472"/>
                  </a:cubicBezTo>
                  <a:cubicBezTo>
                    <a:pt x="562" y="1473"/>
                    <a:pt x="781" y="1432"/>
                    <a:pt x="986" y="1352"/>
                  </a:cubicBezTo>
                  <a:cubicBezTo>
                    <a:pt x="1018" y="1340"/>
                    <a:pt x="1053" y="1324"/>
                    <a:pt x="1070" y="1293"/>
                  </a:cubicBezTo>
                  <a:cubicBezTo>
                    <a:pt x="1090" y="1254"/>
                    <a:pt x="1072" y="1203"/>
                    <a:pt x="1038" y="1175"/>
                  </a:cubicBezTo>
                  <a:cubicBezTo>
                    <a:pt x="1004" y="1146"/>
                    <a:pt x="959" y="1137"/>
                    <a:pt x="915" y="1134"/>
                  </a:cubicBezTo>
                  <a:cubicBezTo>
                    <a:pt x="705" y="1122"/>
                    <a:pt x="503" y="1241"/>
                    <a:pt x="294" y="1219"/>
                  </a:cubicBezTo>
                  <a:cubicBezTo>
                    <a:pt x="257" y="1215"/>
                    <a:pt x="215" y="1201"/>
                    <a:pt x="204" y="1166"/>
                  </a:cubicBezTo>
                  <a:cubicBezTo>
                    <a:pt x="477" y="1080"/>
                    <a:pt x="792" y="1135"/>
                    <a:pt x="1034" y="984"/>
                  </a:cubicBezTo>
                  <a:cubicBezTo>
                    <a:pt x="955" y="859"/>
                    <a:pt x="785" y="837"/>
                    <a:pt x="637" y="824"/>
                  </a:cubicBezTo>
                  <a:cubicBezTo>
                    <a:pt x="489" y="812"/>
                    <a:pt x="319" y="783"/>
                    <a:pt x="246" y="654"/>
                  </a:cubicBezTo>
                  <a:cubicBezTo>
                    <a:pt x="234" y="631"/>
                    <a:pt x="227" y="598"/>
                    <a:pt x="247" y="582"/>
                  </a:cubicBezTo>
                  <a:cubicBezTo>
                    <a:pt x="256" y="575"/>
                    <a:pt x="267" y="574"/>
                    <a:pt x="278" y="573"/>
                  </a:cubicBezTo>
                  <a:cubicBezTo>
                    <a:pt x="380" y="563"/>
                    <a:pt x="479" y="603"/>
                    <a:pt x="573" y="643"/>
                  </a:cubicBezTo>
                  <a:cubicBezTo>
                    <a:pt x="680" y="688"/>
                    <a:pt x="787" y="732"/>
                    <a:pt x="893" y="777"/>
                  </a:cubicBezTo>
                  <a:cubicBezTo>
                    <a:pt x="949" y="800"/>
                    <a:pt x="1019" y="822"/>
                    <a:pt x="1066" y="784"/>
                  </a:cubicBezTo>
                  <a:cubicBezTo>
                    <a:pt x="1107" y="751"/>
                    <a:pt x="1108" y="690"/>
                    <a:pt x="1100" y="638"/>
                  </a:cubicBezTo>
                  <a:cubicBezTo>
                    <a:pt x="1071" y="438"/>
                    <a:pt x="965" y="232"/>
                    <a:pt x="1043" y="47"/>
                  </a:cubicBezTo>
                  <a:cubicBezTo>
                    <a:pt x="1049" y="31"/>
                    <a:pt x="1059" y="14"/>
                    <a:pt x="1075" y="8"/>
                  </a:cubicBezTo>
                  <a:cubicBezTo>
                    <a:pt x="1096" y="0"/>
                    <a:pt x="1121" y="15"/>
                    <a:pt x="1132" y="36"/>
                  </a:cubicBezTo>
                  <a:cubicBezTo>
                    <a:pt x="1142" y="57"/>
                    <a:pt x="1142" y="81"/>
                    <a:pt x="1141" y="104"/>
                  </a:cubicBezTo>
                  <a:cubicBezTo>
                    <a:pt x="1140" y="285"/>
                    <a:pt x="1158" y="465"/>
                    <a:pt x="1197" y="642"/>
                  </a:cubicBezTo>
                  <a:cubicBezTo>
                    <a:pt x="1201" y="660"/>
                    <a:pt x="1206" y="680"/>
                    <a:pt x="1219" y="694"/>
                  </a:cubicBezTo>
                  <a:cubicBezTo>
                    <a:pt x="1240" y="716"/>
                    <a:pt x="1276" y="716"/>
                    <a:pt x="1303" y="703"/>
                  </a:cubicBezTo>
                  <a:cubicBezTo>
                    <a:pt x="1331" y="691"/>
                    <a:pt x="1352" y="667"/>
                    <a:pt x="1373" y="646"/>
                  </a:cubicBezTo>
                  <a:cubicBezTo>
                    <a:pt x="1484" y="532"/>
                    <a:pt x="1617" y="439"/>
                    <a:pt x="1762" y="376"/>
                  </a:cubicBezTo>
                  <a:cubicBezTo>
                    <a:pt x="1789" y="364"/>
                    <a:pt x="1826" y="356"/>
                    <a:pt x="1843" y="380"/>
                  </a:cubicBezTo>
                  <a:cubicBezTo>
                    <a:pt x="1861" y="405"/>
                    <a:pt x="1838" y="438"/>
                    <a:pt x="1816" y="460"/>
                  </a:cubicBezTo>
                  <a:cubicBezTo>
                    <a:pt x="1641" y="629"/>
                    <a:pt x="1443" y="775"/>
                    <a:pt x="1229" y="891"/>
                  </a:cubicBezTo>
                  <a:cubicBezTo>
                    <a:pt x="1189" y="913"/>
                    <a:pt x="1143" y="945"/>
                    <a:pt x="1149" y="990"/>
                  </a:cubicBezTo>
                  <a:cubicBezTo>
                    <a:pt x="1153" y="1022"/>
                    <a:pt x="1187" y="1045"/>
                    <a:pt x="1219" y="1048"/>
                  </a:cubicBezTo>
                  <a:cubicBezTo>
                    <a:pt x="1252" y="1051"/>
                    <a:pt x="1284" y="1039"/>
                    <a:pt x="1315" y="1028"/>
                  </a:cubicBezTo>
                  <a:cubicBezTo>
                    <a:pt x="1421" y="988"/>
                    <a:pt x="1527" y="949"/>
                    <a:pt x="1633" y="910"/>
                  </a:cubicBezTo>
                  <a:cubicBezTo>
                    <a:pt x="1614" y="982"/>
                    <a:pt x="1544" y="1026"/>
                    <a:pt x="1476" y="1058"/>
                  </a:cubicBezTo>
                  <a:cubicBezTo>
                    <a:pt x="1409" y="1089"/>
                    <a:pt x="1335" y="1118"/>
                    <a:pt x="1292" y="1178"/>
                  </a:cubicBezTo>
                  <a:cubicBezTo>
                    <a:pt x="1248" y="1238"/>
                    <a:pt x="1259" y="1343"/>
                    <a:pt x="1331" y="1365"/>
                  </a:cubicBezTo>
                  <a:cubicBezTo>
                    <a:pt x="1371" y="1377"/>
                    <a:pt x="1414" y="1358"/>
                    <a:pt x="1456" y="1352"/>
                  </a:cubicBezTo>
                  <a:cubicBezTo>
                    <a:pt x="1522" y="1344"/>
                    <a:pt x="1480" y="1405"/>
                    <a:pt x="1463" y="1426"/>
                  </a:cubicBezTo>
                  <a:cubicBezTo>
                    <a:pt x="1446" y="1447"/>
                    <a:pt x="1415" y="1445"/>
                    <a:pt x="1403" y="1475"/>
                  </a:cubicBezTo>
                  <a:cubicBezTo>
                    <a:pt x="1391" y="1504"/>
                    <a:pt x="1416" y="1527"/>
                    <a:pt x="1411" y="1553"/>
                  </a:cubicBezTo>
                  <a:cubicBezTo>
                    <a:pt x="1395" y="1637"/>
                    <a:pt x="1314" y="1625"/>
                    <a:pt x="1241" y="1654"/>
                  </a:cubicBezTo>
                  <a:cubicBezTo>
                    <a:pt x="1006" y="1749"/>
                    <a:pt x="808" y="1893"/>
                    <a:pt x="543" y="19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4" name="Freeform 1132">
              <a:extLst>
                <a:ext uri="{FF2B5EF4-FFF2-40B4-BE49-F238E27FC236}">
                  <a16:creationId xmlns:a16="http://schemas.microsoft.com/office/drawing/2014/main" id="{228B7ECD-CF87-56E9-E177-8E3CB5D5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889"/>
              <a:ext cx="83" cy="66"/>
            </a:xfrm>
            <a:custGeom>
              <a:avLst/>
              <a:gdLst>
                <a:gd name="T0" fmla="*/ 296 w 644"/>
                <a:gd name="T1" fmla="*/ 511 h 511"/>
                <a:gd name="T2" fmla="*/ 61 w 644"/>
                <a:gd name="T3" fmla="*/ 394 h 511"/>
                <a:gd name="T4" fmla="*/ 124 w 644"/>
                <a:gd name="T5" fmla="*/ 60 h 511"/>
                <a:gd name="T6" fmla="*/ 235 w 644"/>
                <a:gd name="T7" fmla="*/ 0 h 511"/>
                <a:gd name="T8" fmla="*/ 389 w 644"/>
                <a:gd name="T9" fmla="*/ 40 h 511"/>
                <a:gd name="T10" fmla="*/ 471 w 644"/>
                <a:gd name="T11" fmla="*/ 53 h 511"/>
                <a:gd name="T12" fmla="*/ 577 w 644"/>
                <a:gd name="T13" fmla="*/ 36 h 511"/>
                <a:gd name="T14" fmla="*/ 489 w 644"/>
                <a:gd name="T15" fmla="*/ 215 h 511"/>
                <a:gd name="T16" fmla="*/ 539 w 644"/>
                <a:gd name="T17" fmla="*/ 298 h 511"/>
                <a:gd name="T18" fmla="*/ 644 w 644"/>
                <a:gd name="T19" fmla="*/ 401 h 511"/>
                <a:gd name="T20" fmla="*/ 600 w 644"/>
                <a:gd name="T21" fmla="*/ 420 h 511"/>
                <a:gd name="T22" fmla="*/ 318 w 644"/>
                <a:gd name="T23" fmla="*/ 510 h 511"/>
                <a:gd name="T24" fmla="*/ 296 w 644"/>
                <a:gd name="T25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4" h="511">
                  <a:moveTo>
                    <a:pt x="296" y="511"/>
                  </a:moveTo>
                  <a:cubicBezTo>
                    <a:pt x="204" y="511"/>
                    <a:pt x="107" y="473"/>
                    <a:pt x="61" y="394"/>
                  </a:cubicBezTo>
                  <a:cubicBezTo>
                    <a:pt x="0" y="290"/>
                    <a:pt x="49" y="145"/>
                    <a:pt x="124" y="60"/>
                  </a:cubicBezTo>
                  <a:cubicBezTo>
                    <a:pt x="162" y="15"/>
                    <a:pt x="197" y="0"/>
                    <a:pt x="235" y="0"/>
                  </a:cubicBezTo>
                  <a:cubicBezTo>
                    <a:pt x="279" y="0"/>
                    <a:pt x="326" y="21"/>
                    <a:pt x="389" y="40"/>
                  </a:cubicBezTo>
                  <a:cubicBezTo>
                    <a:pt x="416" y="49"/>
                    <a:pt x="444" y="53"/>
                    <a:pt x="471" y="53"/>
                  </a:cubicBezTo>
                  <a:cubicBezTo>
                    <a:pt x="507" y="53"/>
                    <a:pt x="542" y="46"/>
                    <a:pt x="577" y="36"/>
                  </a:cubicBezTo>
                  <a:cubicBezTo>
                    <a:pt x="537" y="93"/>
                    <a:pt x="478" y="149"/>
                    <a:pt x="489" y="215"/>
                  </a:cubicBezTo>
                  <a:cubicBezTo>
                    <a:pt x="494" y="247"/>
                    <a:pt x="516" y="274"/>
                    <a:pt x="539" y="298"/>
                  </a:cubicBezTo>
                  <a:cubicBezTo>
                    <a:pt x="572" y="334"/>
                    <a:pt x="607" y="368"/>
                    <a:pt x="644" y="401"/>
                  </a:cubicBezTo>
                  <a:cubicBezTo>
                    <a:pt x="629" y="407"/>
                    <a:pt x="615" y="414"/>
                    <a:pt x="600" y="420"/>
                  </a:cubicBezTo>
                  <a:cubicBezTo>
                    <a:pt x="510" y="461"/>
                    <a:pt x="417" y="503"/>
                    <a:pt x="318" y="510"/>
                  </a:cubicBezTo>
                  <a:cubicBezTo>
                    <a:pt x="311" y="510"/>
                    <a:pt x="304" y="511"/>
                    <a:pt x="296" y="511"/>
                  </a:cubicBezTo>
                </a:path>
              </a:pathLst>
            </a:custGeom>
            <a:solidFill>
              <a:srgbClr val="D6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5" name="Freeform 1133">
              <a:extLst>
                <a:ext uri="{FF2B5EF4-FFF2-40B4-BE49-F238E27FC236}">
                  <a16:creationId xmlns:a16="http://schemas.microsoft.com/office/drawing/2014/main" id="{D3083C5D-C28B-8C28-115E-4E0864C1E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865"/>
              <a:ext cx="301" cy="76"/>
            </a:xfrm>
            <a:custGeom>
              <a:avLst/>
              <a:gdLst>
                <a:gd name="T0" fmla="*/ 166 w 2324"/>
                <a:gd name="T1" fmla="*/ 590 h 590"/>
                <a:gd name="T2" fmla="*/ 61 w 2324"/>
                <a:gd name="T3" fmla="*/ 487 h 590"/>
                <a:gd name="T4" fmla="*/ 11 w 2324"/>
                <a:gd name="T5" fmla="*/ 404 h 590"/>
                <a:gd name="T6" fmla="*/ 99 w 2324"/>
                <a:gd name="T7" fmla="*/ 225 h 590"/>
                <a:gd name="T8" fmla="*/ 246 w 2324"/>
                <a:gd name="T9" fmla="*/ 161 h 590"/>
                <a:gd name="T10" fmla="*/ 560 w 2324"/>
                <a:gd name="T11" fmla="*/ 8 h 590"/>
                <a:gd name="T12" fmla="*/ 650 w 2324"/>
                <a:gd name="T13" fmla="*/ 0 h 590"/>
                <a:gd name="T14" fmla="*/ 1050 w 2324"/>
                <a:gd name="T15" fmla="*/ 74 h 590"/>
                <a:gd name="T16" fmla="*/ 1264 w 2324"/>
                <a:gd name="T17" fmla="*/ 91 h 590"/>
                <a:gd name="T18" fmla="*/ 1587 w 2324"/>
                <a:gd name="T19" fmla="*/ 71 h 590"/>
                <a:gd name="T20" fmla="*/ 1908 w 2324"/>
                <a:gd name="T21" fmla="*/ 50 h 590"/>
                <a:gd name="T22" fmla="*/ 2197 w 2324"/>
                <a:gd name="T23" fmla="*/ 84 h 590"/>
                <a:gd name="T24" fmla="*/ 2320 w 2324"/>
                <a:gd name="T25" fmla="*/ 198 h 590"/>
                <a:gd name="T26" fmla="*/ 2171 w 2324"/>
                <a:gd name="T27" fmla="*/ 295 h 590"/>
                <a:gd name="T28" fmla="*/ 2076 w 2324"/>
                <a:gd name="T29" fmla="*/ 298 h 590"/>
                <a:gd name="T30" fmla="*/ 1458 w 2324"/>
                <a:gd name="T31" fmla="*/ 249 h 590"/>
                <a:gd name="T32" fmla="*/ 1413 w 2324"/>
                <a:gd name="T33" fmla="*/ 248 h 590"/>
                <a:gd name="T34" fmla="*/ 166 w 2324"/>
                <a:gd name="T35" fmla="*/ 59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4" h="590">
                  <a:moveTo>
                    <a:pt x="166" y="590"/>
                  </a:moveTo>
                  <a:cubicBezTo>
                    <a:pt x="129" y="557"/>
                    <a:pt x="94" y="523"/>
                    <a:pt x="61" y="487"/>
                  </a:cubicBezTo>
                  <a:cubicBezTo>
                    <a:pt x="38" y="463"/>
                    <a:pt x="16" y="436"/>
                    <a:pt x="11" y="404"/>
                  </a:cubicBezTo>
                  <a:cubicBezTo>
                    <a:pt x="0" y="338"/>
                    <a:pt x="59" y="282"/>
                    <a:pt x="99" y="225"/>
                  </a:cubicBezTo>
                  <a:cubicBezTo>
                    <a:pt x="150" y="210"/>
                    <a:pt x="200" y="187"/>
                    <a:pt x="246" y="161"/>
                  </a:cubicBezTo>
                  <a:cubicBezTo>
                    <a:pt x="347" y="103"/>
                    <a:pt x="445" y="31"/>
                    <a:pt x="560" y="8"/>
                  </a:cubicBezTo>
                  <a:cubicBezTo>
                    <a:pt x="590" y="2"/>
                    <a:pt x="620" y="0"/>
                    <a:pt x="650" y="0"/>
                  </a:cubicBezTo>
                  <a:cubicBezTo>
                    <a:pt x="783" y="0"/>
                    <a:pt x="916" y="51"/>
                    <a:pt x="1050" y="74"/>
                  </a:cubicBezTo>
                  <a:cubicBezTo>
                    <a:pt x="1121" y="87"/>
                    <a:pt x="1192" y="91"/>
                    <a:pt x="1264" y="91"/>
                  </a:cubicBezTo>
                  <a:cubicBezTo>
                    <a:pt x="1371" y="91"/>
                    <a:pt x="1479" y="81"/>
                    <a:pt x="1587" y="71"/>
                  </a:cubicBezTo>
                  <a:cubicBezTo>
                    <a:pt x="1694" y="60"/>
                    <a:pt x="1802" y="50"/>
                    <a:pt x="1908" y="50"/>
                  </a:cubicBezTo>
                  <a:cubicBezTo>
                    <a:pt x="2006" y="50"/>
                    <a:pt x="2102" y="59"/>
                    <a:pt x="2197" y="84"/>
                  </a:cubicBezTo>
                  <a:cubicBezTo>
                    <a:pt x="2256" y="100"/>
                    <a:pt x="2324" y="137"/>
                    <a:pt x="2320" y="198"/>
                  </a:cubicBezTo>
                  <a:cubicBezTo>
                    <a:pt x="2317" y="263"/>
                    <a:pt x="2236" y="290"/>
                    <a:pt x="2171" y="295"/>
                  </a:cubicBezTo>
                  <a:cubicBezTo>
                    <a:pt x="2139" y="297"/>
                    <a:pt x="2108" y="298"/>
                    <a:pt x="2076" y="298"/>
                  </a:cubicBezTo>
                  <a:cubicBezTo>
                    <a:pt x="1870" y="298"/>
                    <a:pt x="1665" y="254"/>
                    <a:pt x="1458" y="249"/>
                  </a:cubicBezTo>
                  <a:cubicBezTo>
                    <a:pt x="1443" y="249"/>
                    <a:pt x="1428" y="248"/>
                    <a:pt x="1413" y="248"/>
                  </a:cubicBezTo>
                  <a:cubicBezTo>
                    <a:pt x="980" y="248"/>
                    <a:pt x="563" y="411"/>
                    <a:pt x="166" y="590"/>
                  </a:cubicBezTo>
                </a:path>
              </a:pathLst>
            </a:custGeom>
            <a:solidFill>
              <a:srgbClr val="C3D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6" name="Freeform 1135">
              <a:extLst>
                <a:ext uri="{FF2B5EF4-FFF2-40B4-BE49-F238E27FC236}">
                  <a16:creationId xmlns:a16="http://schemas.microsoft.com/office/drawing/2014/main" id="{A61482CD-C179-2B01-C7EF-77D1CFC4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783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7" name="Freeform 1136">
              <a:extLst>
                <a:ext uri="{FF2B5EF4-FFF2-40B4-BE49-F238E27FC236}">
                  <a16:creationId xmlns:a16="http://schemas.microsoft.com/office/drawing/2014/main" id="{D3D981FD-CDE5-D4F7-EBC3-C74DB8E6F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782"/>
              <a:ext cx="28" cy="15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8" name="Freeform 1137">
              <a:extLst>
                <a:ext uri="{FF2B5EF4-FFF2-40B4-BE49-F238E27FC236}">
                  <a16:creationId xmlns:a16="http://schemas.microsoft.com/office/drawing/2014/main" id="{62752FF7-0A8D-011E-6697-82A7C3D9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782"/>
              <a:ext cx="8" cy="1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9" name="Freeform 1138">
              <a:extLst>
                <a:ext uri="{FF2B5EF4-FFF2-40B4-BE49-F238E27FC236}">
                  <a16:creationId xmlns:a16="http://schemas.microsoft.com/office/drawing/2014/main" id="{2E2B352F-2C6E-E5DF-C817-03FF66633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790"/>
              <a:ext cx="13" cy="8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0" name="Freeform 1139">
              <a:extLst>
                <a:ext uri="{FF2B5EF4-FFF2-40B4-BE49-F238E27FC236}">
                  <a16:creationId xmlns:a16="http://schemas.microsoft.com/office/drawing/2014/main" id="{D50D4153-FC06-36EB-57BF-CF64B8D00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6"/>
              <a:ext cx="15" cy="6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1" name="Freeform 1140">
              <a:extLst>
                <a:ext uri="{FF2B5EF4-FFF2-40B4-BE49-F238E27FC236}">
                  <a16:creationId xmlns:a16="http://schemas.microsoft.com/office/drawing/2014/main" id="{E1E2D35D-DF30-F177-E7EA-09551216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2" name="Freeform 1141">
              <a:extLst>
                <a:ext uri="{FF2B5EF4-FFF2-40B4-BE49-F238E27FC236}">
                  <a16:creationId xmlns:a16="http://schemas.microsoft.com/office/drawing/2014/main" id="{C003EA46-945B-C03B-FEE1-38804C54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802"/>
              <a:ext cx="15" cy="7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3" name="Freeform 1142">
              <a:extLst>
                <a:ext uri="{FF2B5EF4-FFF2-40B4-BE49-F238E27FC236}">
                  <a16:creationId xmlns:a16="http://schemas.microsoft.com/office/drawing/2014/main" id="{285CA878-1E1D-3EE1-5BC4-E8715D929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792"/>
              <a:ext cx="17" cy="17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4" name="Freeform 1143">
              <a:extLst>
                <a:ext uri="{FF2B5EF4-FFF2-40B4-BE49-F238E27FC236}">
                  <a16:creationId xmlns:a16="http://schemas.microsoft.com/office/drawing/2014/main" id="{F8C43DE6-88A8-C3A3-AFD3-FC11E7D69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779"/>
              <a:ext cx="15" cy="8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5" name="Freeform 1144">
              <a:extLst>
                <a:ext uri="{FF2B5EF4-FFF2-40B4-BE49-F238E27FC236}">
                  <a16:creationId xmlns:a16="http://schemas.microsoft.com/office/drawing/2014/main" id="{043A4268-79E1-5A5D-A59E-AED8B8CF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778"/>
              <a:ext cx="13" cy="6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6" name="Freeform 1145">
              <a:extLst>
                <a:ext uri="{FF2B5EF4-FFF2-40B4-BE49-F238E27FC236}">
                  <a16:creationId xmlns:a16="http://schemas.microsoft.com/office/drawing/2014/main" id="{BB309013-DA79-5F00-E265-E47C551C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86"/>
              <a:ext cx="21" cy="11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7" name="Freeform 1146">
              <a:extLst>
                <a:ext uri="{FF2B5EF4-FFF2-40B4-BE49-F238E27FC236}">
                  <a16:creationId xmlns:a16="http://schemas.microsoft.com/office/drawing/2014/main" id="{2627C57E-7E99-44B3-5F08-E74A73EC9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806"/>
              <a:ext cx="27" cy="10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8" name="Freeform 1147">
              <a:extLst>
                <a:ext uri="{FF2B5EF4-FFF2-40B4-BE49-F238E27FC236}">
                  <a16:creationId xmlns:a16="http://schemas.microsoft.com/office/drawing/2014/main" id="{55C1B18E-BF68-ECC4-5B81-A11B3AFA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823"/>
              <a:ext cx="18" cy="7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9" name="Freeform 1148">
              <a:extLst>
                <a:ext uri="{FF2B5EF4-FFF2-40B4-BE49-F238E27FC236}">
                  <a16:creationId xmlns:a16="http://schemas.microsoft.com/office/drawing/2014/main" id="{AAA9F303-3CBD-F79E-4A92-919F56B18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805"/>
              <a:ext cx="13" cy="11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0" name="Freeform 1149">
              <a:extLst>
                <a:ext uri="{FF2B5EF4-FFF2-40B4-BE49-F238E27FC236}">
                  <a16:creationId xmlns:a16="http://schemas.microsoft.com/office/drawing/2014/main" id="{288C0D40-1D6F-D473-BB5C-969DC56E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812"/>
              <a:ext cx="17" cy="12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1" name="Freeform 1150">
              <a:extLst>
                <a:ext uri="{FF2B5EF4-FFF2-40B4-BE49-F238E27FC236}">
                  <a16:creationId xmlns:a16="http://schemas.microsoft.com/office/drawing/2014/main" id="{7BB3C30B-0B91-63B8-B119-F890CAD9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784"/>
              <a:ext cx="11" cy="7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2" name="Freeform 1151">
              <a:extLst>
                <a:ext uri="{FF2B5EF4-FFF2-40B4-BE49-F238E27FC236}">
                  <a16:creationId xmlns:a16="http://schemas.microsoft.com/office/drawing/2014/main" id="{8326A80E-A150-FFED-F0F6-E374DF5EA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823"/>
              <a:ext cx="17" cy="15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3" name="Freeform 1152">
              <a:extLst>
                <a:ext uri="{FF2B5EF4-FFF2-40B4-BE49-F238E27FC236}">
                  <a16:creationId xmlns:a16="http://schemas.microsoft.com/office/drawing/2014/main" id="{B972AD0F-6262-3134-1487-F0BA5CB1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805"/>
              <a:ext cx="24" cy="18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4" name="Freeform 1153">
              <a:extLst>
                <a:ext uri="{FF2B5EF4-FFF2-40B4-BE49-F238E27FC236}">
                  <a16:creationId xmlns:a16="http://schemas.microsoft.com/office/drawing/2014/main" id="{71BBDB7C-8352-61DA-F2A1-E8D0B3D9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88"/>
              <a:ext cx="17" cy="14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5" name="Freeform 1154">
              <a:extLst>
                <a:ext uri="{FF2B5EF4-FFF2-40B4-BE49-F238E27FC236}">
                  <a16:creationId xmlns:a16="http://schemas.microsoft.com/office/drawing/2014/main" id="{76E3B9CF-CDA7-987A-4FCB-55F91F07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827"/>
              <a:ext cx="17" cy="11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6" name="Freeform 1155">
              <a:extLst>
                <a:ext uri="{FF2B5EF4-FFF2-40B4-BE49-F238E27FC236}">
                  <a16:creationId xmlns:a16="http://schemas.microsoft.com/office/drawing/2014/main" id="{69244B43-E8F4-D760-749E-D18BB8265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837"/>
              <a:ext cx="10" cy="12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7" name="Freeform 1156">
              <a:extLst>
                <a:ext uri="{FF2B5EF4-FFF2-40B4-BE49-F238E27FC236}">
                  <a16:creationId xmlns:a16="http://schemas.microsoft.com/office/drawing/2014/main" id="{011BC48A-61D1-16CD-2E75-2A166DFB5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52"/>
              <a:ext cx="17" cy="17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8" name="Freeform 1157">
              <a:extLst>
                <a:ext uri="{FF2B5EF4-FFF2-40B4-BE49-F238E27FC236}">
                  <a16:creationId xmlns:a16="http://schemas.microsoft.com/office/drawing/2014/main" id="{28F24D97-1343-3710-AB2D-CA8309D9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843"/>
              <a:ext cx="16" cy="11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9" name="Freeform 1158">
              <a:extLst>
                <a:ext uri="{FF2B5EF4-FFF2-40B4-BE49-F238E27FC236}">
                  <a16:creationId xmlns:a16="http://schemas.microsoft.com/office/drawing/2014/main" id="{A73393B3-97E8-9DFB-FFDC-165AAE84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858"/>
              <a:ext cx="12" cy="10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0" name="Freeform 1159">
              <a:extLst>
                <a:ext uri="{FF2B5EF4-FFF2-40B4-BE49-F238E27FC236}">
                  <a16:creationId xmlns:a16="http://schemas.microsoft.com/office/drawing/2014/main" id="{DD8AD477-B9AF-DC60-7119-986DA5612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06"/>
              <a:ext cx="15" cy="16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1" name="Freeform 1160">
              <a:extLst>
                <a:ext uri="{FF2B5EF4-FFF2-40B4-BE49-F238E27FC236}">
                  <a16:creationId xmlns:a16="http://schemas.microsoft.com/office/drawing/2014/main" id="{A44ACD13-3324-2EC4-61FF-FC0816BF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800"/>
              <a:ext cx="9" cy="6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2" name="Freeform 1162">
              <a:extLst>
                <a:ext uri="{FF2B5EF4-FFF2-40B4-BE49-F238E27FC236}">
                  <a16:creationId xmlns:a16="http://schemas.microsoft.com/office/drawing/2014/main" id="{43013F5A-7DE6-54E1-D2DC-59E7AC80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829"/>
              <a:ext cx="39" cy="54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3" name="Freeform 1166">
              <a:extLst>
                <a:ext uri="{FF2B5EF4-FFF2-40B4-BE49-F238E27FC236}">
                  <a16:creationId xmlns:a16="http://schemas.microsoft.com/office/drawing/2014/main" id="{A6876E20-BF20-37C9-9C57-95809189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837"/>
              <a:ext cx="17" cy="32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4" name="Freeform 1171">
              <a:extLst>
                <a:ext uri="{FF2B5EF4-FFF2-40B4-BE49-F238E27FC236}">
                  <a16:creationId xmlns:a16="http://schemas.microsoft.com/office/drawing/2014/main" id="{A251C61D-B0EA-B1B3-3C2F-5DF704FE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758"/>
              <a:ext cx="23" cy="22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5" name="Freeform 1172">
              <a:extLst>
                <a:ext uri="{FF2B5EF4-FFF2-40B4-BE49-F238E27FC236}">
                  <a16:creationId xmlns:a16="http://schemas.microsoft.com/office/drawing/2014/main" id="{98C53256-9DEE-A682-E7B1-9B808B12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761"/>
              <a:ext cx="25" cy="37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6" name="Freeform 1174">
              <a:extLst>
                <a:ext uri="{FF2B5EF4-FFF2-40B4-BE49-F238E27FC236}">
                  <a16:creationId xmlns:a16="http://schemas.microsoft.com/office/drawing/2014/main" id="{8A2052E4-436D-784D-86B4-BF4D566D7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729"/>
              <a:ext cx="34" cy="38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7" name="Freeform 1175">
              <a:extLst>
                <a:ext uri="{FF2B5EF4-FFF2-40B4-BE49-F238E27FC236}">
                  <a16:creationId xmlns:a16="http://schemas.microsoft.com/office/drawing/2014/main" id="{B4CEA666-DEC3-C671-CB1E-306E9BAEA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734"/>
              <a:ext cx="22" cy="24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8" name="Freeform 1176">
              <a:extLst>
                <a:ext uri="{FF2B5EF4-FFF2-40B4-BE49-F238E27FC236}">
                  <a16:creationId xmlns:a16="http://schemas.microsoft.com/office/drawing/2014/main" id="{97F2FB5D-BA91-4FEB-8739-3AEAF9F37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770"/>
              <a:ext cx="412" cy="376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9" name="Freeform 1177">
              <a:extLst>
                <a:ext uri="{FF2B5EF4-FFF2-40B4-BE49-F238E27FC236}">
                  <a16:creationId xmlns:a16="http://schemas.microsoft.com/office/drawing/2014/main" id="{9455DA6F-4A93-C44C-8042-7BE2648C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6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0" name="Freeform 1178">
              <a:extLst>
                <a:ext uri="{FF2B5EF4-FFF2-40B4-BE49-F238E27FC236}">
                  <a16:creationId xmlns:a16="http://schemas.microsoft.com/office/drawing/2014/main" id="{2BAEBB34-96BE-012B-24C2-EB937113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830"/>
              <a:ext cx="27" cy="2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1" name="Freeform 1179">
              <a:extLst>
                <a:ext uri="{FF2B5EF4-FFF2-40B4-BE49-F238E27FC236}">
                  <a16:creationId xmlns:a16="http://schemas.microsoft.com/office/drawing/2014/main" id="{43C4AAEB-E92E-A4A9-B0C7-2625AAFC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4"/>
              <a:ext cx="8" cy="2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2" name="Freeform 1180">
              <a:extLst>
                <a:ext uri="{FF2B5EF4-FFF2-40B4-BE49-F238E27FC236}">
                  <a16:creationId xmlns:a16="http://schemas.microsoft.com/office/drawing/2014/main" id="{9DFF5161-C9AA-4F95-06DA-C20C42F13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851"/>
              <a:ext cx="11" cy="10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3" name="Freeform 1181">
              <a:extLst>
                <a:ext uri="{FF2B5EF4-FFF2-40B4-BE49-F238E27FC236}">
                  <a16:creationId xmlns:a16="http://schemas.microsoft.com/office/drawing/2014/main" id="{E51791E4-BA93-BB85-8727-72CED81E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55"/>
              <a:ext cx="15" cy="7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4" name="Freeform 1182">
              <a:extLst>
                <a:ext uri="{FF2B5EF4-FFF2-40B4-BE49-F238E27FC236}">
                  <a16:creationId xmlns:a16="http://schemas.microsoft.com/office/drawing/2014/main" id="{82F669EF-68C6-C5F6-8668-EE81C7839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60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5" name="Freeform 1183">
              <a:extLst>
                <a:ext uri="{FF2B5EF4-FFF2-40B4-BE49-F238E27FC236}">
                  <a16:creationId xmlns:a16="http://schemas.microsoft.com/office/drawing/2014/main" id="{B6D787AE-8EAD-B1D5-8958-9CD5F30E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843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6" name="Freeform 1184">
              <a:extLst>
                <a:ext uri="{FF2B5EF4-FFF2-40B4-BE49-F238E27FC236}">
                  <a16:creationId xmlns:a16="http://schemas.microsoft.com/office/drawing/2014/main" id="{3E1725F3-CB2B-9391-48A6-44CE96199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830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7" name="Freeform 1185">
              <a:extLst>
                <a:ext uri="{FF2B5EF4-FFF2-40B4-BE49-F238E27FC236}">
                  <a16:creationId xmlns:a16="http://schemas.microsoft.com/office/drawing/2014/main" id="{0713870B-6E6D-9005-8AC7-249441ED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818"/>
              <a:ext cx="15" cy="7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8" name="Freeform 1186">
              <a:extLst>
                <a:ext uri="{FF2B5EF4-FFF2-40B4-BE49-F238E27FC236}">
                  <a16:creationId xmlns:a16="http://schemas.microsoft.com/office/drawing/2014/main" id="{A8965420-EDEE-23E5-C522-5D9DCE26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838"/>
              <a:ext cx="13" cy="8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9" name="Freeform 1187">
              <a:extLst>
                <a:ext uri="{FF2B5EF4-FFF2-40B4-BE49-F238E27FC236}">
                  <a16:creationId xmlns:a16="http://schemas.microsoft.com/office/drawing/2014/main" id="{E692142B-3F3E-38BC-1090-AA74ACFC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853"/>
              <a:ext cx="16" cy="16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0" name="Freeform 1188">
              <a:extLst>
                <a:ext uri="{FF2B5EF4-FFF2-40B4-BE49-F238E27FC236}">
                  <a16:creationId xmlns:a16="http://schemas.microsoft.com/office/drawing/2014/main" id="{7D053D9C-635D-E2B7-B99B-1A074B826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864"/>
              <a:ext cx="24" cy="16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1" name="Freeform 1189">
              <a:extLst>
                <a:ext uri="{FF2B5EF4-FFF2-40B4-BE49-F238E27FC236}">
                  <a16:creationId xmlns:a16="http://schemas.microsoft.com/office/drawing/2014/main" id="{17463725-EE11-6E2D-E0BB-02BC3F02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869"/>
              <a:ext cx="18" cy="9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2" name="Freeform 1190">
              <a:extLst>
                <a:ext uri="{FF2B5EF4-FFF2-40B4-BE49-F238E27FC236}">
                  <a16:creationId xmlns:a16="http://schemas.microsoft.com/office/drawing/2014/main" id="{13EA82A7-BFF2-3E55-DCA3-0178C46F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827"/>
              <a:ext cx="15" cy="9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3" name="Freeform 1191">
              <a:extLst>
                <a:ext uri="{FF2B5EF4-FFF2-40B4-BE49-F238E27FC236}">
                  <a16:creationId xmlns:a16="http://schemas.microsoft.com/office/drawing/2014/main" id="{920B62DD-1647-FA5C-EFE9-A3DC47E7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842"/>
              <a:ext cx="17" cy="9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4" name="Freeform 1192">
              <a:extLst>
                <a:ext uri="{FF2B5EF4-FFF2-40B4-BE49-F238E27FC236}">
                  <a16:creationId xmlns:a16="http://schemas.microsoft.com/office/drawing/2014/main" id="{5AB3886D-6F5D-C681-B214-D54A629A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813"/>
              <a:ext cx="11" cy="7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" name="Freeform 1193">
              <a:extLst>
                <a:ext uri="{FF2B5EF4-FFF2-40B4-BE49-F238E27FC236}">
                  <a16:creationId xmlns:a16="http://schemas.microsoft.com/office/drawing/2014/main" id="{A43727EC-E549-E6B9-43A4-1A874A0B6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39"/>
              <a:ext cx="20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" name="Freeform 1194">
              <a:extLst>
                <a:ext uri="{FF2B5EF4-FFF2-40B4-BE49-F238E27FC236}">
                  <a16:creationId xmlns:a16="http://schemas.microsoft.com/office/drawing/2014/main" id="{AC37964B-FA37-9399-2061-9B1FE7E43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877"/>
              <a:ext cx="20" cy="22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" name="Freeform 1195">
              <a:extLst>
                <a:ext uri="{FF2B5EF4-FFF2-40B4-BE49-F238E27FC236}">
                  <a16:creationId xmlns:a16="http://schemas.microsoft.com/office/drawing/2014/main" id="{C4360F46-3FDF-E358-C871-C55628981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865"/>
              <a:ext cx="16" cy="16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" name="Freeform 1196">
              <a:extLst>
                <a:ext uri="{FF2B5EF4-FFF2-40B4-BE49-F238E27FC236}">
                  <a16:creationId xmlns:a16="http://schemas.microsoft.com/office/drawing/2014/main" id="{5E3354C2-FA1D-603D-298C-60188583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886"/>
              <a:ext cx="15" cy="10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" name="Freeform 1197">
              <a:extLst>
                <a:ext uri="{FF2B5EF4-FFF2-40B4-BE49-F238E27FC236}">
                  <a16:creationId xmlns:a16="http://schemas.microsoft.com/office/drawing/2014/main" id="{11C563DE-BA87-6838-E881-53B4248C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866"/>
              <a:ext cx="11" cy="10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" name="Freeform 1198">
              <a:extLst>
                <a:ext uri="{FF2B5EF4-FFF2-40B4-BE49-F238E27FC236}">
                  <a16:creationId xmlns:a16="http://schemas.microsoft.com/office/drawing/2014/main" id="{EC4E5136-6953-C3CC-BAC7-D4743C1C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851"/>
              <a:ext cx="21" cy="14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" name="Freeform 1199">
              <a:extLst>
                <a:ext uri="{FF2B5EF4-FFF2-40B4-BE49-F238E27FC236}">
                  <a16:creationId xmlns:a16="http://schemas.microsoft.com/office/drawing/2014/main" id="{1A702BB1-392B-0CFE-35EA-592D4B4E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918"/>
              <a:ext cx="12" cy="16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" name="Freeform 1200">
              <a:extLst>
                <a:ext uri="{FF2B5EF4-FFF2-40B4-BE49-F238E27FC236}">
                  <a16:creationId xmlns:a16="http://schemas.microsoft.com/office/drawing/2014/main" id="{D7B265C6-AACA-9D02-8FF5-FF8D7F33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898"/>
              <a:ext cx="14" cy="10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" name="Freeform 1201">
              <a:extLst>
                <a:ext uri="{FF2B5EF4-FFF2-40B4-BE49-F238E27FC236}">
                  <a16:creationId xmlns:a16="http://schemas.microsoft.com/office/drawing/2014/main" id="{FF80E2A7-4770-50BE-064D-48BAAA377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892"/>
              <a:ext cx="16" cy="15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" name="Freeform 1202">
              <a:extLst>
                <a:ext uri="{FF2B5EF4-FFF2-40B4-BE49-F238E27FC236}">
                  <a16:creationId xmlns:a16="http://schemas.microsoft.com/office/drawing/2014/main" id="{46691012-B771-D5F9-9547-CC9E17DC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882"/>
              <a:ext cx="8" cy="6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" name="Freeform 1208">
              <a:extLst>
                <a:ext uri="{FF2B5EF4-FFF2-40B4-BE49-F238E27FC236}">
                  <a16:creationId xmlns:a16="http://schemas.microsoft.com/office/drawing/2014/main" id="{53A84860-DDBD-A934-91A5-3FA8EE84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522"/>
              <a:ext cx="108" cy="96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47FBDE5F-E884-A390-EDE8-069035D9864E}"/>
              </a:ext>
            </a:extLst>
          </p:cNvPr>
          <p:cNvGrpSpPr/>
          <p:nvPr/>
        </p:nvGrpSpPr>
        <p:grpSpPr>
          <a:xfrm>
            <a:off x="10636775" y="4274535"/>
            <a:ext cx="928659" cy="1094268"/>
            <a:chOff x="5429197" y="3506788"/>
            <a:chExt cx="2081213" cy="1997076"/>
          </a:xfrm>
        </p:grpSpPr>
        <p:sp>
          <p:nvSpPr>
            <p:cNvPr id="206" name="Freeform 1010">
              <a:extLst>
                <a:ext uri="{FF2B5EF4-FFF2-40B4-BE49-F238E27FC236}">
                  <a16:creationId xmlns:a16="http://schemas.microsoft.com/office/drawing/2014/main" id="{21037BEA-36EF-31F2-00F3-03351313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060" y="4418013"/>
              <a:ext cx="52388" cy="19050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3" name="Freeform 1011">
              <a:extLst>
                <a:ext uri="{FF2B5EF4-FFF2-40B4-BE49-F238E27FC236}">
                  <a16:creationId xmlns:a16="http://schemas.microsoft.com/office/drawing/2014/main" id="{E2611F0D-6BEE-BD93-6EFC-843E11756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10" y="4476751"/>
              <a:ext cx="38100" cy="30163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" name="Freeform 1012">
              <a:extLst>
                <a:ext uri="{FF2B5EF4-FFF2-40B4-BE49-F238E27FC236}">
                  <a16:creationId xmlns:a16="http://schemas.microsoft.com/office/drawing/2014/main" id="{FA28E703-F4EF-7990-BE89-C065692A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462463"/>
              <a:ext cx="22225" cy="20638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" name="Freeform 1013">
              <a:extLst>
                <a:ext uri="{FF2B5EF4-FFF2-40B4-BE49-F238E27FC236}">
                  <a16:creationId xmlns:a16="http://schemas.microsoft.com/office/drawing/2014/main" id="{BB5E813F-3C20-4066-0DB9-8A8295A6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422776"/>
              <a:ext cx="23813" cy="15875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" name="Freeform 1014">
              <a:extLst>
                <a:ext uri="{FF2B5EF4-FFF2-40B4-BE49-F238E27FC236}">
                  <a16:creationId xmlns:a16="http://schemas.microsoft.com/office/drawing/2014/main" id="{E9E9CBA6-E2DD-D016-6404-660FC5FF9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381501"/>
              <a:ext cx="41275" cy="15875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" name="Freeform 1015">
              <a:extLst>
                <a:ext uri="{FF2B5EF4-FFF2-40B4-BE49-F238E27FC236}">
                  <a16:creationId xmlns:a16="http://schemas.microsoft.com/office/drawing/2014/main" id="{BCD83840-73AD-EB3C-D681-843C6D097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685" y="4375151"/>
              <a:ext cx="28575" cy="20638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" name="Freeform 1016">
              <a:extLst>
                <a:ext uri="{FF2B5EF4-FFF2-40B4-BE49-F238E27FC236}">
                  <a16:creationId xmlns:a16="http://schemas.microsoft.com/office/drawing/2014/main" id="{E2E8F14A-9DDB-0D38-B1E1-2E95277C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860" y="4419601"/>
              <a:ext cx="34925" cy="25400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" name="Freeform 1017">
              <a:extLst>
                <a:ext uri="{FF2B5EF4-FFF2-40B4-BE49-F238E27FC236}">
                  <a16:creationId xmlns:a16="http://schemas.microsoft.com/office/drawing/2014/main" id="{2D55F4EF-11EB-F3C8-2A03-AF87082A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448176"/>
              <a:ext cx="44450" cy="22225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" name="Freeform 1018">
              <a:extLst>
                <a:ext uri="{FF2B5EF4-FFF2-40B4-BE49-F238E27FC236}">
                  <a16:creationId xmlns:a16="http://schemas.microsoft.com/office/drawing/2014/main" id="{81587D09-E3F5-D653-4311-CD626B99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198938"/>
              <a:ext cx="39688" cy="3175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" name="Freeform 1019">
              <a:extLst>
                <a:ext uri="{FF2B5EF4-FFF2-40B4-BE49-F238E27FC236}">
                  <a16:creationId xmlns:a16="http://schemas.microsoft.com/office/drawing/2014/main" id="{7CC2218E-9D4D-D6C9-6B6B-97E588E2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022" y="4164013"/>
              <a:ext cx="49213" cy="28575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" name="Freeform 1020">
              <a:extLst>
                <a:ext uri="{FF2B5EF4-FFF2-40B4-BE49-F238E27FC236}">
                  <a16:creationId xmlns:a16="http://schemas.microsoft.com/office/drawing/2014/main" id="{88D90B41-2E48-1430-F46D-65A9E99C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4585" y="4171951"/>
              <a:ext cx="28575" cy="15875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" name="Freeform 1021">
              <a:extLst>
                <a:ext uri="{FF2B5EF4-FFF2-40B4-BE49-F238E27FC236}">
                  <a16:creationId xmlns:a16="http://schemas.microsoft.com/office/drawing/2014/main" id="{2C7F9A11-96FB-DF3F-CE91-4AA614C5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797" y="4132263"/>
              <a:ext cx="42863" cy="19050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" name="Freeform 1022">
              <a:extLst>
                <a:ext uri="{FF2B5EF4-FFF2-40B4-BE49-F238E27FC236}">
                  <a16:creationId xmlns:a16="http://schemas.microsoft.com/office/drawing/2014/main" id="{5908E672-B0CF-4C8F-0C75-757608D7C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197" y="4156076"/>
              <a:ext cx="25400" cy="20638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" name="Freeform 1023">
              <a:extLst>
                <a:ext uri="{FF2B5EF4-FFF2-40B4-BE49-F238E27FC236}">
                  <a16:creationId xmlns:a16="http://schemas.microsoft.com/office/drawing/2014/main" id="{C9DEF93E-3FD1-7725-69A0-44E44433B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195763"/>
              <a:ext cx="23813" cy="22225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" name="Freeform 1024">
              <a:extLst>
                <a:ext uri="{FF2B5EF4-FFF2-40B4-BE49-F238E27FC236}">
                  <a16:creationId xmlns:a16="http://schemas.microsoft.com/office/drawing/2014/main" id="{634AEF31-0F84-59B5-8B2C-49BB1981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147" y="4197351"/>
              <a:ext cx="34925" cy="17463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" name="Freeform 1025">
              <a:extLst>
                <a:ext uri="{FF2B5EF4-FFF2-40B4-BE49-F238E27FC236}">
                  <a16:creationId xmlns:a16="http://schemas.microsoft.com/office/drawing/2014/main" id="{5468FEF5-B4BD-D32B-68AD-CE58F8355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760" y="4162426"/>
              <a:ext cx="41275" cy="3651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" name="Freeform 1026">
              <a:extLst>
                <a:ext uri="{FF2B5EF4-FFF2-40B4-BE49-F238E27FC236}">
                  <a16:creationId xmlns:a16="http://schemas.microsoft.com/office/drawing/2014/main" id="{CFEEC810-F76C-E8F6-7EEC-88DBF738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272" y="4224338"/>
              <a:ext cx="34925" cy="19050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" name="Freeform 1027">
              <a:extLst>
                <a:ext uri="{FF2B5EF4-FFF2-40B4-BE49-F238E27FC236}">
                  <a16:creationId xmlns:a16="http://schemas.microsoft.com/office/drawing/2014/main" id="{80D07C50-E296-8215-D2A5-C35C17227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260" y="4183063"/>
              <a:ext cx="36513" cy="3651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" name="Freeform 1028">
              <a:extLst>
                <a:ext uri="{FF2B5EF4-FFF2-40B4-BE49-F238E27FC236}">
                  <a16:creationId xmlns:a16="http://schemas.microsoft.com/office/drawing/2014/main" id="{748AF992-9892-039A-A2A0-2F8D9B8E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960" y="3962401"/>
              <a:ext cx="47625" cy="22225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" name="Freeform 1029">
              <a:extLst>
                <a:ext uri="{FF2B5EF4-FFF2-40B4-BE49-F238E27FC236}">
                  <a16:creationId xmlns:a16="http://schemas.microsoft.com/office/drawing/2014/main" id="{64CE9F7F-9599-BA97-F288-4941B857F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10" y="3917951"/>
              <a:ext cx="39688" cy="25400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" name="Freeform 1030">
              <a:extLst>
                <a:ext uri="{FF2B5EF4-FFF2-40B4-BE49-F238E27FC236}">
                  <a16:creationId xmlns:a16="http://schemas.microsoft.com/office/drawing/2014/main" id="{2259D389-E7FB-4737-CE2F-8CEA96D6C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947" y="3938588"/>
              <a:ext cx="36513" cy="20638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" name="Freeform 1031">
              <a:extLst>
                <a:ext uri="{FF2B5EF4-FFF2-40B4-BE49-F238E27FC236}">
                  <a16:creationId xmlns:a16="http://schemas.microsoft.com/office/drawing/2014/main" id="{C7D3FC78-A1AB-8F56-A3EE-34ABE3B3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647" y="3886201"/>
              <a:ext cx="46038" cy="23813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" name="Freeform 1032">
              <a:extLst>
                <a:ext uri="{FF2B5EF4-FFF2-40B4-BE49-F238E27FC236}">
                  <a16:creationId xmlns:a16="http://schemas.microsoft.com/office/drawing/2014/main" id="{EF74CDEC-A89F-CD2D-5E69-AD829DFD5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10" y="3897313"/>
              <a:ext cx="58738" cy="3651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" name="Freeform 1033">
              <a:extLst>
                <a:ext uri="{FF2B5EF4-FFF2-40B4-BE49-F238E27FC236}">
                  <a16:creationId xmlns:a16="http://schemas.microsoft.com/office/drawing/2014/main" id="{C0C4605E-BA45-E99A-1ACD-126ECD713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97" y="3900488"/>
              <a:ext cx="38100" cy="25400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" name="Freeform 1034">
              <a:extLst>
                <a:ext uri="{FF2B5EF4-FFF2-40B4-BE49-F238E27FC236}">
                  <a16:creationId xmlns:a16="http://schemas.microsoft.com/office/drawing/2014/main" id="{8E063538-B836-6BA3-C501-7A8256647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085" y="3937001"/>
              <a:ext cx="36513" cy="26988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" name="Freeform 1035">
              <a:extLst>
                <a:ext uri="{FF2B5EF4-FFF2-40B4-BE49-F238E27FC236}">
                  <a16:creationId xmlns:a16="http://schemas.microsoft.com/office/drawing/2014/main" id="{1BAE2923-E65E-BAEA-61F8-86720C75B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547" y="3968751"/>
              <a:ext cx="36513" cy="22225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" name="Freeform 1036">
              <a:extLst>
                <a:ext uri="{FF2B5EF4-FFF2-40B4-BE49-F238E27FC236}">
                  <a16:creationId xmlns:a16="http://schemas.microsoft.com/office/drawing/2014/main" id="{F8047172-B17B-AF9F-B942-249AC10DC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10" y="3951288"/>
              <a:ext cx="28575" cy="15875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" name="Freeform 1037">
              <a:extLst>
                <a:ext uri="{FF2B5EF4-FFF2-40B4-BE49-F238E27FC236}">
                  <a16:creationId xmlns:a16="http://schemas.microsoft.com/office/drawing/2014/main" id="{943DC271-5CF0-A14C-DC10-B1C177349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447" y="3940176"/>
              <a:ext cx="31750" cy="22225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" name="Freeform 1038">
              <a:extLst>
                <a:ext uri="{FF2B5EF4-FFF2-40B4-BE49-F238E27FC236}">
                  <a16:creationId xmlns:a16="http://schemas.microsoft.com/office/drawing/2014/main" id="{E065B2A2-3195-EDA9-7D36-1D81B826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047" y="3987801"/>
              <a:ext cx="26988" cy="15875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" name="Freeform 1039">
              <a:extLst>
                <a:ext uri="{FF2B5EF4-FFF2-40B4-BE49-F238E27FC236}">
                  <a16:creationId xmlns:a16="http://schemas.microsoft.com/office/drawing/2014/main" id="{5D3F08BE-27CB-18C4-3F60-F666BDD1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35" y="3725863"/>
              <a:ext cx="36513" cy="19050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" name="Freeform 1040">
              <a:extLst>
                <a:ext uri="{FF2B5EF4-FFF2-40B4-BE49-F238E27FC236}">
                  <a16:creationId xmlns:a16="http://schemas.microsoft.com/office/drawing/2014/main" id="{A0537682-8645-D540-EC1B-9D5AC93F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397" y="3727451"/>
              <a:ext cx="42863" cy="19050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" name="Freeform 1041">
              <a:extLst>
                <a:ext uri="{FF2B5EF4-FFF2-40B4-BE49-F238E27FC236}">
                  <a16:creationId xmlns:a16="http://schemas.microsoft.com/office/drawing/2014/main" id="{83495D12-28EC-FE32-2D60-032DB6B0E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860" y="3686176"/>
              <a:ext cx="34925" cy="41275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" name="Freeform 1042">
              <a:extLst>
                <a:ext uri="{FF2B5EF4-FFF2-40B4-BE49-F238E27FC236}">
                  <a16:creationId xmlns:a16="http://schemas.microsoft.com/office/drawing/2014/main" id="{92CE12B8-6888-A9BC-1673-C8A93AAC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197" y="3506788"/>
              <a:ext cx="1393825" cy="1212850"/>
            </a:xfrm>
            <a:custGeom>
              <a:avLst/>
              <a:gdLst>
                <a:gd name="T0" fmla="*/ 0 w 878"/>
                <a:gd name="T1" fmla="*/ 229 h 764"/>
                <a:gd name="T2" fmla="*/ 584 w 878"/>
                <a:gd name="T3" fmla="*/ 0 h 764"/>
                <a:gd name="T4" fmla="*/ 878 w 878"/>
                <a:gd name="T5" fmla="*/ 704 h 764"/>
                <a:gd name="T6" fmla="*/ 588 w 878"/>
                <a:gd name="T7" fmla="*/ 764 h 764"/>
                <a:gd name="T8" fmla="*/ 170 w 878"/>
                <a:gd name="T9" fmla="*/ 694 h 764"/>
                <a:gd name="T10" fmla="*/ 0 w 878"/>
                <a:gd name="T11" fmla="*/ 229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8" h="764">
                  <a:moveTo>
                    <a:pt x="0" y="229"/>
                  </a:moveTo>
                  <a:lnTo>
                    <a:pt x="584" y="0"/>
                  </a:lnTo>
                  <a:lnTo>
                    <a:pt x="878" y="704"/>
                  </a:lnTo>
                  <a:lnTo>
                    <a:pt x="588" y="764"/>
                  </a:lnTo>
                  <a:lnTo>
                    <a:pt x="170" y="694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4D8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" name="Freeform 1043">
              <a:extLst>
                <a:ext uri="{FF2B5EF4-FFF2-40B4-BE49-F238E27FC236}">
                  <a16:creationId xmlns:a16="http://schemas.microsoft.com/office/drawing/2014/main" id="{066B7012-CF77-791D-820E-DA9720100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297" y="3506788"/>
              <a:ext cx="501650" cy="1076325"/>
            </a:xfrm>
            <a:custGeom>
              <a:avLst/>
              <a:gdLst>
                <a:gd name="T0" fmla="*/ 0 w 316"/>
                <a:gd name="T1" fmla="*/ 0 h 678"/>
                <a:gd name="T2" fmla="*/ 92 w 316"/>
                <a:gd name="T3" fmla="*/ 67 h 678"/>
                <a:gd name="T4" fmla="*/ 316 w 316"/>
                <a:gd name="T5" fmla="*/ 601 h 678"/>
                <a:gd name="T6" fmla="*/ 240 w 316"/>
                <a:gd name="T7" fmla="*/ 678 h 678"/>
                <a:gd name="T8" fmla="*/ 0 w 316"/>
                <a:gd name="T9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678">
                  <a:moveTo>
                    <a:pt x="0" y="0"/>
                  </a:moveTo>
                  <a:lnTo>
                    <a:pt x="92" y="67"/>
                  </a:lnTo>
                  <a:lnTo>
                    <a:pt x="316" y="601"/>
                  </a:lnTo>
                  <a:lnTo>
                    <a:pt x="240" y="6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" name="Freeform 1044">
              <a:extLst>
                <a:ext uri="{FF2B5EF4-FFF2-40B4-BE49-F238E27FC236}">
                  <a16:creationId xmlns:a16="http://schemas.microsoft.com/office/drawing/2014/main" id="{BC60172B-D48F-03A0-D70B-E327FDDB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160" y="4013201"/>
              <a:ext cx="495300" cy="1368425"/>
            </a:xfrm>
            <a:custGeom>
              <a:avLst/>
              <a:gdLst>
                <a:gd name="T0" fmla="*/ 0 w 312"/>
                <a:gd name="T1" fmla="*/ 706 h 862"/>
                <a:gd name="T2" fmla="*/ 63 w 312"/>
                <a:gd name="T3" fmla="*/ 862 h 862"/>
                <a:gd name="T4" fmla="*/ 312 w 312"/>
                <a:gd name="T5" fmla="*/ 116 h 862"/>
                <a:gd name="T6" fmla="*/ 236 w 312"/>
                <a:gd name="T7" fmla="*/ 0 h 862"/>
                <a:gd name="T8" fmla="*/ 0 w 312"/>
                <a:gd name="T9" fmla="*/ 706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862">
                  <a:moveTo>
                    <a:pt x="0" y="706"/>
                  </a:moveTo>
                  <a:lnTo>
                    <a:pt x="63" y="862"/>
                  </a:lnTo>
                  <a:lnTo>
                    <a:pt x="312" y="116"/>
                  </a:lnTo>
                  <a:lnTo>
                    <a:pt x="236" y="0"/>
                  </a:lnTo>
                  <a:lnTo>
                    <a:pt x="0" y="706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" name="Freeform 1045">
              <a:extLst>
                <a:ext uri="{FF2B5EF4-FFF2-40B4-BE49-F238E27FC236}">
                  <a16:creationId xmlns:a16="http://schemas.microsoft.com/office/drawing/2014/main" id="{64A12BE7-81F5-009A-DB95-C016E5D9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72" y="4197351"/>
              <a:ext cx="884238" cy="1306513"/>
            </a:xfrm>
            <a:custGeom>
              <a:avLst/>
              <a:gdLst>
                <a:gd name="T0" fmla="*/ 557 w 557"/>
                <a:gd name="T1" fmla="*/ 88 h 823"/>
                <a:gd name="T2" fmla="*/ 249 w 557"/>
                <a:gd name="T3" fmla="*/ 0 h 823"/>
                <a:gd name="T4" fmla="*/ 0 w 557"/>
                <a:gd name="T5" fmla="*/ 746 h 823"/>
                <a:gd name="T6" fmla="*/ 312 w 557"/>
                <a:gd name="T7" fmla="*/ 823 h 823"/>
                <a:gd name="T8" fmla="*/ 557 w 557"/>
                <a:gd name="T9" fmla="*/ 88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7" h="823">
                  <a:moveTo>
                    <a:pt x="557" y="88"/>
                  </a:moveTo>
                  <a:lnTo>
                    <a:pt x="249" y="0"/>
                  </a:lnTo>
                  <a:lnTo>
                    <a:pt x="0" y="746"/>
                  </a:lnTo>
                  <a:lnTo>
                    <a:pt x="312" y="823"/>
                  </a:lnTo>
                  <a:lnTo>
                    <a:pt x="557" y="8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" name="Freeform 1046">
              <a:extLst>
                <a:ext uri="{FF2B5EF4-FFF2-40B4-BE49-F238E27FC236}">
                  <a16:creationId xmlns:a16="http://schemas.microsoft.com/office/drawing/2014/main" id="{1786A5DD-D5D3-BCA2-5883-80940A28F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10" y="3998913"/>
              <a:ext cx="149225" cy="198438"/>
            </a:xfrm>
            <a:custGeom>
              <a:avLst/>
              <a:gdLst>
                <a:gd name="T0" fmla="*/ 0 w 94"/>
                <a:gd name="T1" fmla="*/ 9 h 125"/>
                <a:gd name="T2" fmla="*/ 76 w 94"/>
                <a:gd name="T3" fmla="*/ 125 h 125"/>
                <a:gd name="T4" fmla="*/ 94 w 94"/>
                <a:gd name="T5" fmla="*/ 0 h 125"/>
                <a:gd name="T6" fmla="*/ 0 w 94"/>
                <a:gd name="T7" fmla="*/ 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25">
                  <a:moveTo>
                    <a:pt x="0" y="9"/>
                  </a:moveTo>
                  <a:lnTo>
                    <a:pt x="76" y="125"/>
                  </a:lnTo>
                  <a:lnTo>
                    <a:pt x="9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" name="Freeform 1047">
              <a:extLst>
                <a:ext uri="{FF2B5EF4-FFF2-40B4-BE49-F238E27FC236}">
                  <a16:creationId xmlns:a16="http://schemas.microsoft.com/office/drawing/2014/main" id="{BC572078-E32D-C738-F77C-6004D87B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35" y="3870326"/>
              <a:ext cx="441325" cy="263525"/>
            </a:xfrm>
            <a:custGeom>
              <a:avLst/>
              <a:gdLst>
                <a:gd name="T0" fmla="*/ 278 w 278"/>
                <a:gd name="T1" fmla="*/ 78 h 166"/>
                <a:gd name="T2" fmla="*/ 27 w 278"/>
                <a:gd name="T3" fmla="*/ 0 h 166"/>
                <a:gd name="T4" fmla="*/ 0 w 278"/>
                <a:gd name="T5" fmla="*/ 81 h 166"/>
                <a:gd name="T6" fmla="*/ 254 w 278"/>
                <a:gd name="T7" fmla="*/ 166 h 166"/>
                <a:gd name="T8" fmla="*/ 278 w 278"/>
                <a:gd name="T9" fmla="*/ 7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166">
                  <a:moveTo>
                    <a:pt x="278" y="78"/>
                  </a:moveTo>
                  <a:lnTo>
                    <a:pt x="27" y="0"/>
                  </a:lnTo>
                  <a:lnTo>
                    <a:pt x="0" y="81"/>
                  </a:lnTo>
                  <a:lnTo>
                    <a:pt x="254" y="166"/>
                  </a:lnTo>
                  <a:lnTo>
                    <a:pt x="278" y="7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2" name="Freeform 1048">
              <a:extLst>
                <a:ext uri="{FF2B5EF4-FFF2-40B4-BE49-F238E27FC236}">
                  <a16:creationId xmlns:a16="http://schemas.microsoft.com/office/drawing/2014/main" id="{490639F6-02A4-53B1-B525-1384713B9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072" y="4424363"/>
              <a:ext cx="153988" cy="147638"/>
            </a:xfrm>
            <a:custGeom>
              <a:avLst/>
              <a:gdLst>
                <a:gd name="T0" fmla="*/ 513 w 748"/>
                <a:gd name="T1" fmla="*/ 179 h 719"/>
                <a:gd name="T2" fmla="*/ 625 w 748"/>
                <a:gd name="T3" fmla="*/ 138 h 719"/>
                <a:gd name="T4" fmla="*/ 672 w 748"/>
                <a:gd name="T5" fmla="*/ 154 h 719"/>
                <a:gd name="T6" fmla="*/ 730 w 748"/>
                <a:gd name="T7" fmla="*/ 274 h 719"/>
                <a:gd name="T8" fmla="*/ 607 w 748"/>
                <a:gd name="T9" fmla="*/ 653 h 719"/>
                <a:gd name="T10" fmla="*/ 507 w 748"/>
                <a:gd name="T11" fmla="*/ 704 h 719"/>
                <a:gd name="T12" fmla="*/ 456 w 748"/>
                <a:gd name="T13" fmla="*/ 604 h 719"/>
                <a:gd name="T14" fmla="*/ 539 w 748"/>
                <a:gd name="T15" fmla="*/ 348 h 719"/>
                <a:gd name="T16" fmla="*/ 538 w 748"/>
                <a:gd name="T17" fmla="*/ 347 h 719"/>
                <a:gd name="T18" fmla="*/ 369 w 748"/>
                <a:gd name="T19" fmla="*/ 607 h 719"/>
                <a:gd name="T20" fmla="*/ 287 w 748"/>
                <a:gd name="T21" fmla="*/ 632 h 719"/>
                <a:gd name="T22" fmla="*/ 236 w 748"/>
                <a:gd name="T23" fmla="*/ 564 h 719"/>
                <a:gd name="T24" fmla="*/ 252 w 748"/>
                <a:gd name="T25" fmla="*/ 254 h 719"/>
                <a:gd name="T26" fmla="*/ 251 w 748"/>
                <a:gd name="T27" fmla="*/ 254 h 719"/>
                <a:gd name="T28" fmla="*/ 167 w 748"/>
                <a:gd name="T29" fmla="*/ 510 h 719"/>
                <a:gd name="T30" fmla="*/ 67 w 748"/>
                <a:gd name="T31" fmla="*/ 561 h 719"/>
                <a:gd name="T32" fmla="*/ 17 w 748"/>
                <a:gd name="T33" fmla="*/ 461 h 719"/>
                <a:gd name="T34" fmla="*/ 140 w 748"/>
                <a:gd name="T35" fmla="*/ 82 h 719"/>
                <a:gd name="T36" fmla="*/ 258 w 748"/>
                <a:gd name="T37" fmla="*/ 19 h 719"/>
                <a:gd name="T38" fmla="*/ 305 w 748"/>
                <a:gd name="T39" fmla="*/ 34 h 719"/>
                <a:gd name="T40" fmla="*/ 372 w 748"/>
                <a:gd name="T41" fmla="*/ 134 h 719"/>
                <a:gd name="T42" fmla="*/ 356 w 748"/>
                <a:gd name="T43" fmla="*/ 418 h 719"/>
                <a:gd name="T44" fmla="*/ 358 w 748"/>
                <a:gd name="T45" fmla="*/ 418 h 719"/>
                <a:gd name="T46" fmla="*/ 513 w 748"/>
                <a:gd name="T47" fmla="*/ 17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8" h="719">
                  <a:moveTo>
                    <a:pt x="513" y="179"/>
                  </a:moveTo>
                  <a:cubicBezTo>
                    <a:pt x="543" y="132"/>
                    <a:pt x="571" y="121"/>
                    <a:pt x="625" y="138"/>
                  </a:cubicBezTo>
                  <a:lnTo>
                    <a:pt x="672" y="154"/>
                  </a:lnTo>
                  <a:cubicBezTo>
                    <a:pt x="730" y="173"/>
                    <a:pt x="748" y="220"/>
                    <a:pt x="730" y="274"/>
                  </a:cubicBezTo>
                  <a:lnTo>
                    <a:pt x="607" y="653"/>
                  </a:lnTo>
                  <a:cubicBezTo>
                    <a:pt x="590" y="704"/>
                    <a:pt x="552" y="719"/>
                    <a:pt x="507" y="704"/>
                  </a:cubicBezTo>
                  <a:cubicBezTo>
                    <a:pt x="461" y="689"/>
                    <a:pt x="439" y="654"/>
                    <a:pt x="456" y="604"/>
                  </a:cubicBezTo>
                  <a:lnTo>
                    <a:pt x="539" y="348"/>
                  </a:lnTo>
                  <a:lnTo>
                    <a:pt x="538" y="347"/>
                  </a:lnTo>
                  <a:lnTo>
                    <a:pt x="369" y="607"/>
                  </a:lnTo>
                  <a:cubicBezTo>
                    <a:pt x="348" y="640"/>
                    <a:pt x="327" y="645"/>
                    <a:pt x="287" y="632"/>
                  </a:cubicBezTo>
                  <a:cubicBezTo>
                    <a:pt x="247" y="619"/>
                    <a:pt x="234" y="603"/>
                    <a:pt x="236" y="564"/>
                  </a:cubicBezTo>
                  <a:lnTo>
                    <a:pt x="252" y="254"/>
                  </a:lnTo>
                  <a:lnTo>
                    <a:pt x="251" y="254"/>
                  </a:lnTo>
                  <a:lnTo>
                    <a:pt x="167" y="510"/>
                  </a:lnTo>
                  <a:cubicBezTo>
                    <a:pt x="151" y="560"/>
                    <a:pt x="113" y="575"/>
                    <a:pt x="67" y="561"/>
                  </a:cubicBezTo>
                  <a:cubicBezTo>
                    <a:pt x="22" y="546"/>
                    <a:pt x="0" y="511"/>
                    <a:pt x="17" y="461"/>
                  </a:cubicBezTo>
                  <a:lnTo>
                    <a:pt x="140" y="82"/>
                  </a:lnTo>
                  <a:cubicBezTo>
                    <a:pt x="158" y="28"/>
                    <a:pt x="200" y="0"/>
                    <a:pt x="258" y="19"/>
                  </a:cubicBezTo>
                  <a:lnTo>
                    <a:pt x="305" y="34"/>
                  </a:lnTo>
                  <a:cubicBezTo>
                    <a:pt x="359" y="52"/>
                    <a:pt x="375" y="77"/>
                    <a:pt x="372" y="134"/>
                  </a:cubicBezTo>
                  <a:lnTo>
                    <a:pt x="356" y="418"/>
                  </a:lnTo>
                  <a:lnTo>
                    <a:pt x="358" y="418"/>
                  </a:lnTo>
                  <a:lnTo>
                    <a:pt x="513" y="1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3" name="Freeform 1049">
              <a:extLst>
                <a:ext uri="{FF2B5EF4-FFF2-40B4-BE49-F238E27FC236}">
                  <a16:creationId xmlns:a16="http://schemas.microsoft.com/office/drawing/2014/main" id="{26DF50F1-E515-0A3A-EA1B-53189E3B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35" y="4470401"/>
              <a:ext cx="66675" cy="119063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4" name="Freeform 1050">
              <a:extLst>
                <a:ext uri="{FF2B5EF4-FFF2-40B4-BE49-F238E27FC236}">
                  <a16:creationId xmlns:a16="http://schemas.microsoft.com/office/drawing/2014/main" id="{5E5B3437-FD3B-2647-E529-D6113279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272" y="4489451"/>
              <a:ext cx="92075" cy="134938"/>
            </a:xfrm>
            <a:custGeom>
              <a:avLst/>
              <a:gdLst>
                <a:gd name="T0" fmla="*/ 379 w 444"/>
                <a:gd name="T1" fmla="*/ 502 h 652"/>
                <a:gd name="T2" fmla="*/ 430 w 444"/>
                <a:gd name="T3" fmla="*/ 594 h 652"/>
                <a:gd name="T4" fmla="*/ 335 w 444"/>
                <a:gd name="T5" fmla="*/ 638 h 652"/>
                <a:gd name="T6" fmla="*/ 86 w 444"/>
                <a:gd name="T7" fmla="*/ 557 h 652"/>
                <a:gd name="T8" fmla="*/ 23 w 444"/>
                <a:gd name="T9" fmla="*/ 426 h 652"/>
                <a:gd name="T10" fmla="*/ 135 w 444"/>
                <a:gd name="T11" fmla="*/ 80 h 652"/>
                <a:gd name="T12" fmla="*/ 249 w 444"/>
                <a:gd name="T13" fmla="*/ 17 h 652"/>
                <a:gd name="T14" fmla="*/ 304 w 444"/>
                <a:gd name="T15" fmla="*/ 135 h 652"/>
                <a:gd name="T16" fmla="*/ 203 w 444"/>
                <a:gd name="T17" fmla="*/ 445 h 652"/>
                <a:gd name="T18" fmla="*/ 379 w 444"/>
                <a:gd name="T19" fmla="*/ 5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4" h="652">
                  <a:moveTo>
                    <a:pt x="379" y="502"/>
                  </a:moveTo>
                  <a:cubicBezTo>
                    <a:pt x="423" y="516"/>
                    <a:pt x="444" y="551"/>
                    <a:pt x="430" y="594"/>
                  </a:cubicBezTo>
                  <a:cubicBezTo>
                    <a:pt x="416" y="637"/>
                    <a:pt x="378" y="652"/>
                    <a:pt x="335" y="638"/>
                  </a:cubicBezTo>
                  <a:lnTo>
                    <a:pt x="86" y="557"/>
                  </a:lnTo>
                  <a:cubicBezTo>
                    <a:pt x="21" y="536"/>
                    <a:pt x="0" y="496"/>
                    <a:pt x="23" y="426"/>
                  </a:cubicBezTo>
                  <a:lnTo>
                    <a:pt x="135" y="80"/>
                  </a:lnTo>
                  <a:cubicBezTo>
                    <a:pt x="154" y="24"/>
                    <a:pt x="197" y="0"/>
                    <a:pt x="249" y="17"/>
                  </a:cubicBezTo>
                  <a:cubicBezTo>
                    <a:pt x="301" y="34"/>
                    <a:pt x="322" y="79"/>
                    <a:pt x="304" y="135"/>
                  </a:cubicBezTo>
                  <a:lnTo>
                    <a:pt x="203" y="445"/>
                  </a:lnTo>
                  <a:lnTo>
                    <a:pt x="379" y="5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5" name="Freeform 1051">
              <a:extLst>
                <a:ext uri="{FF2B5EF4-FFF2-40B4-BE49-F238E27FC236}">
                  <a16:creationId xmlns:a16="http://schemas.microsoft.com/office/drawing/2014/main" id="{D77BB339-FD78-82E2-2D62-6C9A846E3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85" y="4522788"/>
              <a:ext cx="125413" cy="139700"/>
            </a:xfrm>
            <a:custGeom>
              <a:avLst/>
              <a:gdLst>
                <a:gd name="T0" fmla="*/ 451 w 606"/>
                <a:gd name="T1" fmla="*/ 137 h 680"/>
                <a:gd name="T2" fmla="*/ 544 w 606"/>
                <a:gd name="T3" fmla="*/ 113 h 680"/>
                <a:gd name="T4" fmla="*/ 596 w 606"/>
                <a:gd name="T5" fmla="*/ 208 h 680"/>
                <a:gd name="T6" fmla="*/ 544 w 606"/>
                <a:gd name="T7" fmla="*/ 258 h 680"/>
                <a:gd name="T8" fmla="*/ 436 w 606"/>
                <a:gd name="T9" fmla="*/ 320 h 680"/>
                <a:gd name="T10" fmla="*/ 499 w 606"/>
                <a:gd name="T11" fmla="*/ 561 h 680"/>
                <a:gd name="T12" fmla="*/ 500 w 606"/>
                <a:gd name="T13" fmla="*/ 616 h 680"/>
                <a:gd name="T14" fmla="*/ 389 w 606"/>
                <a:gd name="T15" fmla="*/ 666 h 680"/>
                <a:gd name="T16" fmla="*/ 332 w 606"/>
                <a:gd name="T17" fmla="*/ 606 h 680"/>
                <a:gd name="T18" fmla="*/ 275 w 606"/>
                <a:gd name="T19" fmla="*/ 391 h 680"/>
                <a:gd name="T20" fmla="*/ 210 w 606"/>
                <a:gd name="T21" fmla="*/ 427 h 680"/>
                <a:gd name="T22" fmla="*/ 187 w 606"/>
                <a:gd name="T23" fmla="*/ 500 h 680"/>
                <a:gd name="T24" fmla="*/ 73 w 606"/>
                <a:gd name="T25" fmla="*/ 563 h 680"/>
                <a:gd name="T26" fmla="*/ 18 w 606"/>
                <a:gd name="T27" fmla="*/ 445 h 680"/>
                <a:gd name="T28" fmla="*/ 137 w 606"/>
                <a:gd name="T29" fmla="*/ 80 h 680"/>
                <a:gd name="T30" fmla="*/ 251 w 606"/>
                <a:gd name="T31" fmla="*/ 17 h 680"/>
                <a:gd name="T32" fmla="*/ 305 w 606"/>
                <a:gd name="T33" fmla="*/ 135 h 680"/>
                <a:gd name="T34" fmla="*/ 271 w 606"/>
                <a:gd name="T35" fmla="*/ 239 h 680"/>
                <a:gd name="T36" fmla="*/ 451 w 606"/>
                <a:gd name="T37" fmla="*/ 13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6" h="680">
                  <a:moveTo>
                    <a:pt x="451" y="137"/>
                  </a:moveTo>
                  <a:cubicBezTo>
                    <a:pt x="496" y="112"/>
                    <a:pt x="516" y="104"/>
                    <a:pt x="544" y="113"/>
                  </a:cubicBezTo>
                  <a:cubicBezTo>
                    <a:pt x="590" y="127"/>
                    <a:pt x="606" y="176"/>
                    <a:pt x="596" y="208"/>
                  </a:cubicBezTo>
                  <a:cubicBezTo>
                    <a:pt x="588" y="232"/>
                    <a:pt x="573" y="243"/>
                    <a:pt x="544" y="258"/>
                  </a:cubicBezTo>
                  <a:lnTo>
                    <a:pt x="436" y="320"/>
                  </a:lnTo>
                  <a:lnTo>
                    <a:pt x="499" y="561"/>
                  </a:lnTo>
                  <a:cubicBezTo>
                    <a:pt x="504" y="580"/>
                    <a:pt x="506" y="598"/>
                    <a:pt x="500" y="616"/>
                  </a:cubicBezTo>
                  <a:cubicBezTo>
                    <a:pt x="486" y="660"/>
                    <a:pt x="433" y="680"/>
                    <a:pt x="389" y="666"/>
                  </a:cubicBezTo>
                  <a:cubicBezTo>
                    <a:pt x="363" y="658"/>
                    <a:pt x="341" y="642"/>
                    <a:pt x="332" y="606"/>
                  </a:cubicBezTo>
                  <a:lnTo>
                    <a:pt x="275" y="391"/>
                  </a:lnTo>
                  <a:lnTo>
                    <a:pt x="210" y="427"/>
                  </a:ln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0"/>
                  </a:lnTo>
                  <a:cubicBezTo>
                    <a:pt x="155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5" y="135"/>
                  </a:cubicBezTo>
                  <a:lnTo>
                    <a:pt x="271" y="239"/>
                  </a:lnTo>
                  <a:lnTo>
                    <a:pt x="451" y="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6" name="Freeform 1052">
              <a:extLst>
                <a:ext uri="{FF2B5EF4-FFF2-40B4-BE49-F238E27FC236}">
                  <a16:creationId xmlns:a16="http://schemas.microsoft.com/office/drawing/2014/main" id="{21D0E949-AD0E-A813-1519-B77885CEA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460" y="3998913"/>
              <a:ext cx="488950" cy="338138"/>
            </a:xfrm>
            <a:custGeom>
              <a:avLst/>
              <a:gdLst>
                <a:gd name="T0" fmla="*/ 275 w 308"/>
                <a:gd name="T1" fmla="*/ 75 h 213"/>
                <a:gd name="T2" fmla="*/ 18 w 308"/>
                <a:gd name="T3" fmla="*/ 0 h 213"/>
                <a:gd name="T4" fmla="*/ 0 w 308"/>
                <a:gd name="T5" fmla="*/ 125 h 213"/>
                <a:gd name="T6" fmla="*/ 308 w 308"/>
                <a:gd name="T7" fmla="*/ 213 h 213"/>
                <a:gd name="T8" fmla="*/ 275 w 308"/>
                <a:gd name="T9" fmla="*/ 7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213">
                  <a:moveTo>
                    <a:pt x="275" y="75"/>
                  </a:moveTo>
                  <a:lnTo>
                    <a:pt x="18" y="0"/>
                  </a:lnTo>
                  <a:lnTo>
                    <a:pt x="0" y="125"/>
                  </a:lnTo>
                  <a:lnTo>
                    <a:pt x="308" y="213"/>
                  </a:lnTo>
                  <a:lnTo>
                    <a:pt x="275" y="7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7" name="Freeform 1053">
              <a:extLst>
                <a:ext uri="{FF2B5EF4-FFF2-40B4-BE49-F238E27FC236}">
                  <a16:creationId xmlns:a16="http://schemas.microsoft.com/office/drawing/2014/main" id="{CF2BBB85-ED8E-6649-534D-5A1964421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22" y="4597401"/>
              <a:ext cx="411163" cy="155575"/>
            </a:xfrm>
            <a:custGeom>
              <a:avLst/>
              <a:gdLst>
                <a:gd name="T0" fmla="*/ 1985 w 2000"/>
                <a:gd name="T1" fmla="*/ 677 h 750"/>
                <a:gd name="T2" fmla="*/ 1874 w 2000"/>
                <a:gd name="T3" fmla="*/ 736 h 750"/>
                <a:gd name="T4" fmla="*/ 73 w 2000"/>
                <a:gd name="T5" fmla="*/ 184 h 750"/>
                <a:gd name="T6" fmla="*/ 15 w 2000"/>
                <a:gd name="T7" fmla="*/ 73 h 750"/>
                <a:gd name="T8" fmla="*/ 126 w 2000"/>
                <a:gd name="T9" fmla="*/ 14 h 750"/>
                <a:gd name="T10" fmla="*/ 1926 w 2000"/>
                <a:gd name="T11" fmla="*/ 566 h 750"/>
                <a:gd name="T12" fmla="*/ 1985 w 2000"/>
                <a:gd name="T13" fmla="*/ 677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0" h="750">
                  <a:moveTo>
                    <a:pt x="1985" y="677"/>
                  </a:moveTo>
                  <a:cubicBezTo>
                    <a:pt x="1971" y="724"/>
                    <a:pt x="1921" y="750"/>
                    <a:pt x="1874" y="736"/>
                  </a:cubicBezTo>
                  <a:lnTo>
                    <a:pt x="73" y="184"/>
                  </a:lnTo>
                  <a:cubicBezTo>
                    <a:pt x="27" y="170"/>
                    <a:pt x="0" y="120"/>
                    <a:pt x="15" y="73"/>
                  </a:cubicBezTo>
                  <a:cubicBezTo>
                    <a:pt x="29" y="26"/>
                    <a:pt x="79" y="0"/>
                    <a:pt x="126" y="14"/>
                  </a:cubicBezTo>
                  <a:lnTo>
                    <a:pt x="1926" y="566"/>
                  </a:lnTo>
                  <a:cubicBezTo>
                    <a:pt x="1973" y="580"/>
                    <a:pt x="2000" y="630"/>
                    <a:pt x="1985" y="6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8" name="Freeform 1054">
              <a:extLst>
                <a:ext uri="{FF2B5EF4-FFF2-40B4-BE49-F238E27FC236}">
                  <a16:creationId xmlns:a16="http://schemas.microsoft.com/office/drawing/2014/main" id="{83CE4941-5A49-E435-F2FE-3549AD3CA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10" y="4394201"/>
              <a:ext cx="90488" cy="79375"/>
            </a:xfrm>
            <a:custGeom>
              <a:avLst/>
              <a:gdLst>
                <a:gd name="T0" fmla="*/ 331 w 446"/>
                <a:gd name="T1" fmla="*/ 0 h 380"/>
                <a:gd name="T2" fmla="*/ 264 w 446"/>
                <a:gd name="T3" fmla="*/ 336 h 380"/>
                <a:gd name="T4" fmla="*/ 334 w 446"/>
                <a:gd name="T5" fmla="*/ 19 h 380"/>
                <a:gd name="T6" fmla="*/ 331 w 446"/>
                <a:gd name="T7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6" h="380">
                  <a:moveTo>
                    <a:pt x="331" y="0"/>
                  </a:moveTo>
                  <a:cubicBezTo>
                    <a:pt x="261" y="86"/>
                    <a:pt x="0" y="272"/>
                    <a:pt x="264" y="336"/>
                  </a:cubicBezTo>
                  <a:cubicBezTo>
                    <a:pt x="446" y="380"/>
                    <a:pt x="379" y="98"/>
                    <a:pt x="334" y="19"/>
                  </a:cubicBezTo>
                  <a:lnTo>
                    <a:pt x="33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9" name="Freeform 1055">
              <a:extLst>
                <a:ext uri="{FF2B5EF4-FFF2-40B4-BE49-F238E27FC236}">
                  <a16:creationId xmlns:a16="http://schemas.microsoft.com/office/drawing/2014/main" id="{282FB0B3-173A-0C65-BA77-A791DDD6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885" y="4856163"/>
              <a:ext cx="315913" cy="347663"/>
            </a:xfrm>
            <a:custGeom>
              <a:avLst/>
              <a:gdLst>
                <a:gd name="T0" fmla="*/ 1532 w 1535"/>
                <a:gd name="T1" fmla="*/ 1429 h 1686"/>
                <a:gd name="T2" fmla="*/ 1532 w 1535"/>
                <a:gd name="T3" fmla="*/ 1431 h 1686"/>
                <a:gd name="T4" fmla="*/ 1440 w 1535"/>
                <a:gd name="T5" fmla="*/ 1262 h 1686"/>
                <a:gd name="T6" fmla="*/ 1416 w 1535"/>
                <a:gd name="T7" fmla="*/ 1226 h 1686"/>
                <a:gd name="T8" fmla="*/ 1349 w 1535"/>
                <a:gd name="T9" fmla="*/ 1133 h 1686"/>
                <a:gd name="T10" fmla="*/ 1300 w 1535"/>
                <a:gd name="T11" fmla="*/ 1059 h 1686"/>
                <a:gd name="T12" fmla="*/ 1300 w 1535"/>
                <a:gd name="T13" fmla="*/ 1022 h 1686"/>
                <a:gd name="T14" fmla="*/ 1034 w 1535"/>
                <a:gd name="T15" fmla="*/ 810 h 1686"/>
                <a:gd name="T16" fmla="*/ 594 w 1535"/>
                <a:gd name="T17" fmla="*/ 643 h 1686"/>
                <a:gd name="T18" fmla="*/ 625 w 1535"/>
                <a:gd name="T19" fmla="*/ 496 h 1686"/>
                <a:gd name="T20" fmla="*/ 724 w 1535"/>
                <a:gd name="T21" fmla="*/ 447 h 1686"/>
                <a:gd name="T22" fmla="*/ 810 w 1535"/>
                <a:gd name="T23" fmla="*/ 208 h 1686"/>
                <a:gd name="T24" fmla="*/ 611 w 1535"/>
                <a:gd name="T25" fmla="*/ 316 h 1686"/>
                <a:gd name="T26" fmla="*/ 461 w 1535"/>
                <a:gd name="T27" fmla="*/ 194 h 1686"/>
                <a:gd name="T28" fmla="*/ 288 w 1535"/>
                <a:gd name="T29" fmla="*/ 187 h 1686"/>
                <a:gd name="T30" fmla="*/ 195 w 1535"/>
                <a:gd name="T31" fmla="*/ 0 h 1686"/>
                <a:gd name="T32" fmla="*/ 167 w 1535"/>
                <a:gd name="T33" fmla="*/ 311 h 1686"/>
                <a:gd name="T34" fmla="*/ 124 w 1535"/>
                <a:gd name="T35" fmla="*/ 728 h 1686"/>
                <a:gd name="T36" fmla="*/ 265 w 1535"/>
                <a:gd name="T37" fmla="*/ 790 h 1686"/>
                <a:gd name="T38" fmla="*/ 132 w 1535"/>
                <a:gd name="T39" fmla="*/ 1361 h 1686"/>
                <a:gd name="T40" fmla="*/ 320 w 1535"/>
                <a:gd name="T41" fmla="*/ 1434 h 1686"/>
                <a:gd name="T42" fmla="*/ 447 w 1535"/>
                <a:gd name="T43" fmla="*/ 1146 h 1686"/>
                <a:gd name="T44" fmla="*/ 981 w 1535"/>
                <a:gd name="T45" fmla="*/ 1346 h 1686"/>
                <a:gd name="T46" fmla="*/ 911 w 1535"/>
                <a:gd name="T47" fmla="*/ 1620 h 1686"/>
                <a:gd name="T48" fmla="*/ 1111 w 1535"/>
                <a:gd name="T49" fmla="*/ 1682 h 1686"/>
                <a:gd name="T50" fmla="*/ 1285 w 1535"/>
                <a:gd name="T51" fmla="*/ 1146 h 1686"/>
                <a:gd name="T52" fmla="*/ 1401 w 1535"/>
                <a:gd name="T53" fmla="*/ 1287 h 1686"/>
                <a:gd name="T54" fmla="*/ 1406 w 1535"/>
                <a:gd name="T55" fmla="*/ 1355 h 1686"/>
                <a:gd name="T56" fmla="*/ 1503 w 1535"/>
                <a:gd name="T57" fmla="*/ 1411 h 1686"/>
                <a:gd name="T58" fmla="*/ 1535 w 1535"/>
                <a:gd name="T59" fmla="*/ 1437 h 1686"/>
                <a:gd name="T60" fmla="*/ 1532 w 1535"/>
                <a:gd name="T61" fmla="*/ 1429 h 1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35" h="1686">
                  <a:moveTo>
                    <a:pt x="1532" y="1429"/>
                  </a:moveTo>
                  <a:lnTo>
                    <a:pt x="1532" y="1431"/>
                  </a:lnTo>
                  <a:cubicBezTo>
                    <a:pt x="1502" y="1391"/>
                    <a:pt x="1532" y="1236"/>
                    <a:pt x="1440" y="1262"/>
                  </a:cubicBezTo>
                  <a:cubicBezTo>
                    <a:pt x="1429" y="1245"/>
                    <a:pt x="1419" y="1231"/>
                    <a:pt x="1416" y="1226"/>
                  </a:cubicBezTo>
                  <a:cubicBezTo>
                    <a:pt x="1396" y="1194"/>
                    <a:pt x="1373" y="1164"/>
                    <a:pt x="1349" y="1133"/>
                  </a:cubicBezTo>
                  <a:cubicBezTo>
                    <a:pt x="1331" y="1111"/>
                    <a:pt x="1317" y="1083"/>
                    <a:pt x="1300" y="1059"/>
                  </a:cubicBezTo>
                  <a:cubicBezTo>
                    <a:pt x="1302" y="1044"/>
                    <a:pt x="1302" y="1031"/>
                    <a:pt x="1300" y="1022"/>
                  </a:cubicBezTo>
                  <a:cubicBezTo>
                    <a:pt x="1281" y="892"/>
                    <a:pt x="1151" y="837"/>
                    <a:pt x="1034" y="810"/>
                  </a:cubicBezTo>
                  <a:cubicBezTo>
                    <a:pt x="924" y="785"/>
                    <a:pt x="585" y="671"/>
                    <a:pt x="594" y="643"/>
                  </a:cubicBezTo>
                  <a:cubicBezTo>
                    <a:pt x="608" y="598"/>
                    <a:pt x="619" y="548"/>
                    <a:pt x="625" y="496"/>
                  </a:cubicBezTo>
                  <a:cubicBezTo>
                    <a:pt x="659" y="489"/>
                    <a:pt x="692" y="474"/>
                    <a:pt x="724" y="447"/>
                  </a:cubicBezTo>
                  <a:cubicBezTo>
                    <a:pt x="783" y="400"/>
                    <a:pt x="859" y="281"/>
                    <a:pt x="810" y="208"/>
                  </a:cubicBezTo>
                  <a:cubicBezTo>
                    <a:pt x="768" y="281"/>
                    <a:pt x="694" y="313"/>
                    <a:pt x="611" y="316"/>
                  </a:cubicBezTo>
                  <a:cubicBezTo>
                    <a:pt x="591" y="257"/>
                    <a:pt x="529" y="209"/>
                    <a:pt x="461" y="194"/>
                  </a:cubicBezTo>
                  <a:cubicBezTo>
                    <a:pt x="402" y="180"/>
                    <a:pt x="340" y="164"/>
                    <a:pt x="288" y="187"/>
                  </a:cubicBezTo>
                  <a:cubicBezTo>
                    <a:pt x="217" y="130"/>
                    <a:pt x="194" y="82"/>
                    <a:pt x="195" y="0"/>
                  </a:cubicBezTo>
                  <a:cubicBezTo>
                    <a:pt x="117" y="71"/>
                    <a:pt x="83" y="249"/>
                    <a:pt x="167" y="311"/>
                  </a:cubicBezTo>
                  <a:cubicBezTo>
                    <a:pt x="95" y="482"/>
                    <a:pt x="0" y="653"/>
                    <a:pt x="124" y="728"/>
                  </a:cubicBezTo>
                  <a:cubicBezTo>
                    <a:pt x="214" y="782"/>
                    <a:pt x="265" y="790"/>
                    <a:pt x="265" y="790"/>
                  </a:cubicBezTo>
                  <a:cubicBezTo>
                    <a:pt x="260" y="845"/>
                    <a:pt x="126" y="1314"/>
                    <a:pt x="132" y="1361"/>
                  </a:cubicBezTo>
                  <a:cubicBezTo>
                    <a:pt x="137" y="1406"/>
                    <a:pt x="263" y="1449"/>
                    <a:pt x="320" y="1434"/>
                  </a:cubicBezTo>
                  <a:cubicBezTo>
                    <a:pt x="367" y="1420"/>
                    <a:pt x="410" y="1127"/>
                    <a:pt x="447" y="1146"/>
                  </a:cubicBezTo>
                  <a:cubicBezTo>
                    <a:pt x="547" y="1198"/>
                    <a:pt x="930" y="1296"/>
                    <a:pt x="981" y="1346"/>
                  </a:cubicBezTo>
                  <a:cubicBezTo>
                    <a:pt x="997" y="1361"/>
                    <a:pt x="911" y="1585"/>
                    <a:pt x="911" y="1620"/>
                  </a:cubicBezTo>
                  <a:cubicBezTo>
                    <a:pt x="953" y="1650"/>
                    <a:pt x="1059" y="1686"/>
                    <a:pt x="1111" y="1682"/>
                  </a:cubicBezTo>
                  <a:cubicBezTo>
                    <a:pt x="1144" y="1597"/>
                    <a:pt x="1245" y="1319"/>
                    <a:pt x="1285" y="1146"/>
                  </a:cubicBezTo>
                  <a:cubicBezTo>
                    <a:pt x="1317" y="1198"/>
                    <a:pt x="1365" y="1252"/>
                    <a:pt x="1401" y="1287"/>
                  </a:cubicBezTo>
                  <a:cubicBezTo>
                    <a:pt x="1387" y="1307"/>
                    <a:pt x="1389" y="1335"/>
                    <a:pt x="1406" y="1355"/>
                  </a:cubicBezTo>
                  <a:cubicBezTo>
                    <a:pt x="1431" y="1386"/>
                    <a:pt x="1472" y="1392"/>
                    <a:pt x="1503" y="1411"/>
                  </a:cubicBezTo>
                  <a:cubicBezTo>
                    <a:pt x="1514" y="1418"/>
                    <a:pt x="1525" y="1428"/>
                    <a:pt x="1535" y="1437"/>
                  </a:cubicBezTo>
                  <a:cubicBezTo>
                    <a:pt x="1535" y="1434"/>
                    <a:pt x="1534" y="1432"/>
                    <a:pt x="1532" y="14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0" name="Freeform 1059">
              <a:extLst>
                <a:ext uri="{FF2B5EF4-FFF2-40B4-BE49-F238E27FC236}">
                  <a16:creationId xmlns:a16="http://schemas.microsoft.com/office/drawing/2014/main" id="{39B8C26E-E287-A351-E5E3-5F37F211A0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8122" y="386238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6 w 443"/>
                <a:gd name="T3" fmla="*/ 450 h 632"/>
                <a:gd name="T4" fmla="*/ 103 w 443"/>
                <a:gd name="T5" fmla="*/ 471 h 632"/>
                <a:gd name="T6" fmla="*/ 119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3 w 443"/>
                <a:gd name="T13" fmla="*/ 521 h 632"/>
                <a:gd name="T14" fmla="*/ 279 w 443"/>
                <a:gd name="T15" fmla="*/ 473 h 632"/>
                <a:gd name="T16" fmla="*/ 321 w 443"/>
                <a:gd name="T17" fmla="*/ 399 h 632"/>
                <a:gd name="T18" fmla="*/ 340 w 443"/>
                <a:gd name="T19" fmla="*/ 318 h 632"/>
                <a:gd name="T20" fmla="*/ 341 w 443"/>
                <a:gd name="T21" fmla="*/ 244 h 632"/>
                <a:gd name="T22" fmla="*/ 336 w 443"/>
                <a:gd name="T23" fmla="*/ 207 h 632"/>
                <a:gd name="T24" fmla="*/ 328 w 443"/>
                <a:gd name="T25" fmla="*/ 176 h 632"/>
                <a:gd name="T26" fmla="*/ 313 w 443"/>
                <a:gd name="T27" fmla="*/ 152 h 632"/>
                <a:gd name="T28" fmla="*/ 291 w 443"/>
                <a:gd name="T29" fmla="*/ 131 h 632"/>
                <a:gd name="T30" fmla="*/ 274 w 443"/>
                <a:gd name="T31" fmla="*/ 116 h 632"/>
                <a:gd name="T32" fmla="*/ 258 w 443"/>
                <a:gd name="T33" fmla="*/ 100 h 632"/>
                <a:gd name="T34" fmla="*/ 255 w 443"/>
                <a:gd name="T35" fmla="*/ 116 h 632"/>
                <a:gd name="T36" fmla="*/ 244 w 443"/>
                <a:gd name="T37" fmla="*/ 132 h 632"/>
                <a:gd name="T38" fmla="*/ 222 w 443"/>
                <a:gd name="T39" fmla="*/ 150 h 632"/>
                <a:gd name="T40" fmla="*/ 182 w 443"/>
                <a:gd name="T41" fmla="*/ 172 h 632"/>
                <a:gd name="T42" fmla="*/ 154 w 443"/>
                <a:gd name="T43" fmla="*/ 203 h 632"/>
                <a:gd name="T44" fmla="*/ 130 w 443"/>
                <a:gd name="T45" fmla="*/ 244 h 632"/>
                <a:gd name="T46" fmla="*/ 111 w 443"/>
                <a:gd name="T47" fmla="*/ 292 h 632"/>
                <a:gd name="T48" fmla="*/ 98 w 443"/>
                <a:gd name="T49" fmla="*/ 340 h 632"/>
                <a:gd name="T50" fmla="*/ 92 w 443"/>
                <a:gd name="T51" fmla="*/ 387 h 632"/>
                <a:gd name="T52" fmla="*/ 92 w 443"/>
                <a:gd name="T53" fmla="*/ 426 h 632"/>
                <a:gd name="T54" fmla="*/ 3 w 443"/>
                <a:gd name="T55" fmla="*/ 452 h 632"/>
                <a:gd name="T56" fmla="*/ 1 w 443"/>
                <a:gd name="T57" fmla="*/ 376 h 632"/>
                <a:gd name="T58" fmla="*/ 17 w 443"/>
                <a:gd name="T59" fmla="*/ 287 h 632"/>
                <a:gd name="T60" fmla="*/ 53 w 443"/>
                <a:gd name="T61" fmla="*/ 191 h 632"/>
                <a:gd name="T62" fmla="*/ 114 w 443"/>
                <a:gd name="T63" fmla="*/ 93 h 632"/>
                <a:gd name="T64" fmla="*/ 135 w 443"/>
                <a:gd name="T65" fmla="*/ 74 h 632"/>
                <a:gd name="T66" fmla="*/ 165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5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7 w 443"/>
                <a:gd name="T79" fmla="*/ 107 h 632"/>
                <a:gd name="T80" fmla="*/ 422 w 443"/>
                <a:gd name="T81" fmla="*/ 138 h 632"/>
                <a:gd name="T82" fmla="*/ 441 w 443"/>
                <a:gd name="T83" fmla="*/ 227 h 632"/>
                <a:gd name="T84" fmla="*/ 435 w 443"/>
                <a:gd name="T85" fmla="*/ 324 h 632"/>
                <a:gd name="T86" fmla="*/ 407 w 443"/>
                <a:gd name="T87" fmla="*/ 424 h 632"/>
                <a:gd name="T88" fmla="*/ 357 w 443"/>
                <a:gd name="T89" fmla="*/ 520 h 632"/>
                <a:gd name="T90" fmla="*/ 307 w 443"/>
                <a:gd name="T91" fmla="*/ 575 h 632"/>
                <a:gd name="T92" fmla="*/ 235 w 443"/>
                <a:gd name="T93" fmla="*/ 616 h 632"/>
                <a:gd name="T94" fmla="*/ 161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3 w 443"/>
                <a:gd name="T103" fmla="*/ 45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4" y="443"/>
                    <a:pt x="96" y="450"/>
                  </a:cubicBezTo>
                  <a:cubicBezTo>
                    <a:pt x="98" y="458"/>
                    <a:pt x="100" y="465"/>
                    <a:pt x="103" y="471"/>
                  </a:cubicBezTo>
                  <a:cubicBezTo>
                    <a:pt x="107" y="483"/>
                    <a:pt x="113" y="493"/>
                    <a:pt x="119" y="502"/>
                  </a:cubicBezTo>
                  <a:cubicBezTo>
                    <a:pt x="126" y="510"/>
                    <a:pt x="134" y="517"/>
                    <a:pt x="144" y="522"/>
                  </a:cubicBezTo>
                  <a:cubicBezTo>
                    <a:pt x="153" y="526"/>
                    <a:pt x="163" y="529"/>
                    <a:pt x="175" y="529"/>
                  </a:cubicBezTo>
                  <a:cubicBezTo>
                    <a:pt x="186" y="529"/>
                    <a:pt x="199" y="526"/>
                    <a:pt x="213" y="521"/>
                  </a:cubicBezTo>
                  <a:cubicBezTo>
                    <a:pt x="239" y="511"/>
                    <a:pt x="262" y="495"/>
                    <a:pt x="279" y="473"/>
                  </a:cubicBezTo>
                  <a:cubicBezTo>
                    <a:pt x="297" y="451"/>
                    <a:pt x="310" y="426"/>
                    <a:pt x="321" y="399"/>
                  </a:cubicBezTo>
                  <a:cubicBezTo>
                    <a:pt x="330" y="373"/>
                    <a:pt x="337" y="345"/>
                    <a:pt x="340" y="318"/>
                  </a:cubicBezTo>
                  <a:cubicBezTo>
                    <a:pt x="343" y="290"/>
                    <a:pt x="344" y="265"/>
                    <a:pt x="341" y="244"/>
                  </a:cubicBezTo>
                  <a:cubicBezTo>
                    <a:pt x="339" y="231"/>
                    <a:pt x="338" y="218"/>
                    <a:pt x="336" y="207"/>
                  </a:cubicBezTo>
                  <a:cubicBezTo>
                    <a:pt x="334" y="195"/>
                    <a:pt x="331" y="185"/>
                    <a:pt x="328" y="176"/>
                  </a:cubicBezTo>
                  <a:cubicBezTo>
                    <a:pt x="324" y="167"/>
                    <a:pt x="320" y="159"/>
                    <a:pt x="313" y="152"/>
                  </a:cubicBezTo>
                  <a:cubicBezTo>
                    <a:pt x="307" y="146"/>
                    <a:pt x="299" y="139"/>
                    <a:pt x="291" y="131"/>
                  </a:cubicBezTo>
                  <a:cubicBezTo>
                    <a:pt x="285" y="126"/>
                    <a:pt x="280" y="121"/>
                    <a:pt x="274" y="116"/>
                  </a:cubicBezTo>
                  <a:cubicBezTo>
                    <a:pt x="269" y="111"/>
                    <a:pt x="263" y="106"/>
                    <a:pt x="258" y="100"/>
                  </a:cubicBezTo>
                  <a:cubicBezTo>
                    <a:pt x="258" y="106"/>
                    <a:pt x="256" y="112"/>
                    <a:pt x="255" y="116"/>
                  </a:cubicBezTo>
                  <a:cubicBezTo>
                    <a:pt x="253" y="121"/>
                    <a:pt x="250" y="126"/>
                    <a:pt x="244" y="132"/>
                  </a:cubicBezTo>
                  <a:cubicBezTo>
                    <a:pt x="239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2" y="172"/>
                  </a:cubicBezTo>
                  <a:cubicBezTo>
                    <a:pt x="172" y="180"/>
                    <a:pt x="163" y="191"/>
                    <a:pt x="154" y="203"/>
                  </a:cubicBezTo>
                  <a:cubicBezTo>
                    <a:pt x="145" y="215"/>
                    <a:pt x="137" y="229"/>
                    <a:pt x="130" y="244"/>
                  </a:cubicBezTo>
                  <a:cubicBezTo>
                    <a:pt x="123" y="259"/>
                    <a:pt x="117" y="275"/>
                    <a:pt x="111" y="292"/>
                  </a:cubicBezTo>
                  <a:cubicBezTo>
                    <a:pt x="106" y="308"/>
                    <a:pt x="102" y="324"/>
                    <a:pt x="98" y="340"/>
                  </a:cubicBezTo>
                  <a:cubicBezTo>
                    <a:pt x="95" y="356"/>
                    <a:pt x="93" y="372"/>
                    <a:pt x="92" y="387"/>
                  </a:cubicBezTo>
                  <a:cubicBezTo>
                    <a:pt x="90" y="402"/>
                    <a:pt x="90" y="415"/>
                    <a:pt x="92" y="426"/>
                  </a:cubicBezTo>
                  <a:close/>
                  <a:moveTo>
                    <a:pt x="3" y="452"/>
                  </a:moveTo>
                  <a:cubicBezTo>
                    <a:pt x="0" y="429"/>
                    <a:pt x="0" y="404"/>
                    <a:pt x="1" y="376"/>
                  </a:cubicBezTo>
                  <a:cubicBezTo>
                    <a:pt x="3" y="348"/>
                    <a:pt x="8" y="318"/>
                    <a:pt x="17" y="287"/>
                  </a:cubicBezTo>
                  <a:cubicBezTo>
                    <a:pt x="25" y="256"/>
                    <a:pt x="37" y="224"/>
                    <a:pt x="53" y="191"/>
                  </a:cubicBezTo>
                  <a:cubicBezTo>
                    <a:pt x="69" y="159"/>
                    <a:pt x="90" y="126"/>
                    <a:pt x="114" y="93"/>
                  </a:cubicBezTo>
                  <a:cubicBezTo>
                    <a:pt x="119" y="88"/>
                    <a:pt x="125" y="82"/>
                    <a:pt x="135" y="74"/>
                  </a:cubicBezTo>
                  <a:cubicBezTo>
                    <a:pt x="144" y="66"/>
                    <a:pt x="154" y="60"/>
                    <a:pt x="165" y="55"/>
                  </a:cubicBezTo>
                  <a:cubicBezTo>
                    <a:pt x="173" y="35"/>
                    <a:pt x="189" y="21"/>
                    <a:pt x="212" y="12"/>
                  </a:cubicBezTo>
                  <a:cubicBezTo>
                    <a:pt x="239" y="2"/>
                    <a:pt x="264" y="0"/>
                    <a:pt x="288" y="7"/>
                  </a:cubicBezTo>
                  <a:cubicBezTo>
                    <a:pt x="312" y="13"/>
                    <a:pt x="334" y="26"/>
                    <a:pt x="355" y="45"/>
                  </a:cubicBezTo>
                  <a:cubicBezTo>
                    <a:pt x="362" y="51"/>
                    <a:pt x="369" y="57"/>
                    <a:pt x="375" y="63"/>
                  </a:cubicBezTo>
                  <a:cubicBezTo>
                    <a:pt x="381" y="69"/>
                    <a:pt x="386" y="76"/>
                    <a:pt x="392" y="83"/>
                  </a:cubicBezTo>
                  <a:cubicBezTo>
                    <a:pt x="397" y="90"/>
                    <a:pt x="402" y="98"/>
                    <a:pt x="407" y="107"/>
                  </a:cubicBezTo>
                  <a:cubicBezTo>
                    <a:pt x="412" y="116"/>
                    <a:pt x="417" y="126"/>
                    <a:pt x="422" y="138"/>
                  </a:cubicBezTo>
                  <a:cubicBezTo>
                    <a:pt x="432" y="166"/>
                    <a:pt x="438" y="195"/>
                    <a:pt x="441" y="227"/>
                  </a:cubicBezTo>
                  <a:cubicBezTo>
                    <a:pt x="443" y="259"/>
                    <a:pt x="441" y="291"/>
                    <a:pt x="435" y="324"/>
                  </a:cubicBezTo>
                  <a:cubicBezTo>
                    <a:pt x="430" y="357"/>
                    <a:pt x="420" y="391"/>
                    <a:pt x="407" y="424"/>
                  </a:cubicBezTo>
                  <a:cubicBezTo>
                    <a:pt x="394" y="458"/>
                    <a:pt x="377" y="490"/>
                    <a:pt x="357" y="520"/>
                  </a:cubicBezTo>
                  <a:cubicBezTo>
                    <a:pt x="344" y="541"/>
                    <a:pt x="327" y="559"/>
                    <a:pt x="307" y="575"/>
                  </a:cubicBezTo>
                  <a:cubicBezTo>
                    <a:pt x="287" y="592"/>
                    <a:pt x="263" y="605"/>
                    <a:pt x="235" y="616"/>
                  </a:cubicBezTo>
                  <a:cubicBezTo>
                    <a:pt x="208" y="626"/>
                    <a:pt x="184" y="631"/>
                    <a:pt x="161" y="632"/>
                  </a:cubicBezTo>
                  <a:cubicBezTo>
                    <a:pt x="139" y="632"/>
                    <a:pt x="119" y="628"/>
                    <a:pt x="101" y="620"/>
                  </a:cubicBezTo>
                  <a:cubicBezTo>
                    <a:pt x="83" y="612"/>
                    <a:pt x="67" y="600"/>
                    <a:pt x="54" y="584"/>
                  </a:cubicBezTo>
                  <a:cubicBezTo>
                    <a:pt x="40" y="568"/>
                    <a:pt x="29" y="549"/>
                    <a:pt x="21" y="526"/>
                  </a:cubicBezTo>
                  <a:cubicBezTo>
                    <a:pt x="12" y="504"/>
                    <a:pt x="6" y="480"/>
                    <a:pt x="3" y="452"/>
                  </a:cubicBez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1" name="Freeform 1060">
              <a:extLst>
                <a:ext uri="{FF2B5EF4-FFF2-40B4-BE49-F238E27FC236}">
                  <a16:creationId xmlns:a16="http://schemas.microsoft.com/office/drawing/2014/main" id="{A210FECA-4EE4-6B25-4386-22CF69FF6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010" y="381793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2" name="Freeform 1061">
              <a:extLst>
                <a:ext uri="{FF2B5EF4-FFF2-40B4-BE49-F238E27FC236}">
                  <a16:creationId xmlns:a16="http://schemas.microsoft.com/office/drawing/2014/main" id="{D1DF254B-3F04-170C-A74A-C6E2AA29A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35" y="3733801"/>
              <a:ext cx="100013" cy="173038"/>
            </a:xfrm>
            <a:custGeom>
              <a:avLst/>
              <a:gdLst>
                <a:gd name="T0" fmla="*/ 201 w 489"/>
                <a:gd name="T1" fmla="*/ 529 h 842"/>
                <a:gd name="T2" fmla="*/ 160 w 489"/>
                <a:gd name="T3" fmla="*/ 574 h 842"/>
                <a:gd name="T4" fmla="*/ 168 w 489"/>
                <a:gd name="T5" fmla="*/ 799 h 842"/>
                <a:gd name="T6" fmla="*/ 144 w 489"/>
                <a:gd name="T7" fmla="*/ 834 h 842"/>
                <a:gd name="T8" fmla="*/ 80 w 489"/>
                <a:gd name="T9" fmla="*/ 811 h 842"/>
                <a:gd name="T10" fmla="*/ 72 w 489"/>
                <a:gd name="T11" fmla="*/ 777 h 842"/>
                <a:gd name="T12" fmla="*/ 66 w 489"/>
                <a:gd name="T13" fmla="*/ 729 h 842"/>
                <a:gd name="T14" fmla="*/ 55 w 489"/>
                <a:gd name="T15" fmla="*/ 626 h 842"/>
                <a:gd name="T16" fmla="*/ 44 w 489"/>
                <a:gd name="T17" fmla="*/ 512 h 842"/>
                <a:gd name="T18" fmla="*/ 26 w 489"/>
                <a:gd name="T19" fmla="*/ 303 h 842"/>
                <a:gd name="T20" fmla="*/ 6 w 489"/>
                <a:gd name="T21" fmla="*/ 97 h 842"/>
                <a:gd name="T22" fmla="*/ 10 w 489"/>
                <a:gd name="T23" fmla="*/ 19 h 842"/>
                <a:gd name="T24" fmla="*/ 52 w 489"/>
                <a:gd name="T25" fmla="*/ 1 h 842"/>
                <a:gd name="T26" fmla="*/ 91 w 489"/>
                <a:gd name="T27" fmla="*/ 8 h 842"/>
                <a:gd name="T28" fmla="*/ 105 w 489"/>
                <a:gd name="T29" fmla="*/ 41 h 842"/>
                <a:gd name="T30" fmla="*/ 135 w 489"/>
                <a:gd name="T31" fmla="*/ 470 h 842"/>
                <a:gd name="T32" fmla="*/ 182 w 489"/>
                <a:gd name="T33" fmla="*/ 398 h 842"/>
                <a:gd name="T34" fmla="*/ 237 w 489"/>
                <a:gd name="T35" fmla="*/ 297 h 842"/>
                <a:gd name="T36" fmla="*/ 262 w 489"/>
                <a:gd name="T37" fmla="*/ 238 h 842"/>
                <a:gd name="T38" fmla="*/ 279 w 489"/>
                <a:gd name="T39" fmla="*/ 196 h 842"/>
                <a:gd name="T40" fmla="*/ 314 w 489"/>
                <a:gd name="T41" fmla="*/ 152 h 842"/>
                <a:gd name="T42" fmla="*/ 356 w 489"/>
                <a:gd name="T43" fmla="*/ 151 h 842"/>
                <a:gd name="T44" fmla="*/ 380 w 489"/>
                <a:gd name="T45" fmla="*/ 171 h 842"/>
                <a:gd name="T46" fmla="*/ 380 w 489"/>
                <a:gd name="T47" fmla="*/ 210 h 842"/>
                <a:gd name="T48" fmla="*/ 370 w 489"/>
                <a:gd name="T49" fmla="*/ 244 h 842"/>
                <a:gd name="T50" fmla="*/ 323 w 489"/>
                <a:gd name="T51" fmla="*/ 327 h 842"/>
                <a:gd name="T52" fmla="*/ 268 w 489"/>
                <a:gd name="T53" fmla="*/ 417 h 842"/>
                <a:gd name="T54" fmla="*/ 400 w 489"/>
                <a:gd name="T55" fmla="*/ 500 h 842"/>
                <a:gd name="T56" fmla="*/ 482 w 489"/>
                <a:gd name="T57" fmla="*/ 650 h 842"/>
                <a:gd name="T58" fmla="*/ 488 w 489"/>
                <a:gd name="T59" fmla="*/ 673 h 842"/>
                <a:gd name="T60" fmla="*/ 484 w 489"/>
                <a:gd name="T61" fmla="*/ 710 h 842"/>
                <a:gd name="T62" fmla="*/ 453 w 489"/>
                <a:gd name="T63" fmla="*/ 735 h 842"/>
                <a:gd name="T64" fmla="*/ 413 w 489"/>
                <a:gd name="T65" fmla="*/ 733 h 842"/>
                <a:gd name="T66" fmla="*/ 390 w 489"/>
                <a:gd name="T67" fmla="*/ 705 h 842"/>
                <a:gd name="T68" fmla="*/ 341 w 489"/>
                <a:gd name="T69" fmla="*/ 601 h 842"/>
                <a:gd name="T70" fmla="*/ 273 w 489"/>
                <a:gd name="T71" fmla="*/ 525 h 842"/>
                <a:gd name="T72" fmla="*/ 226 w 489"/>
                <a:gd name="T73" fmla="*/ 513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9" h="842">
                  <a:moveTo>
                    <a:pt x="222" y="515"/>
                  </a:moveTo>
                  <a:cubicBezTo>
                    <a:pt x="215" y="517"/>
                    <a:pt x="208" y="522"/>
                    <a:pt x="201" y="529"/>
                  </a:cubicBezTo>
                  <a:cubicBezTo>
                    <a:pt x="193" y="535"/>
                    <a:pt x="186" y="543"/>
                    <a:pt x="179" y="550"/>
                  </a:cubicBezTo>
                  <a:cubicBezTo>
                    <a:pt x="172" y="558"/>
                    <a:pt x="166" y="566"/>
                    <a:pt x="160" y="574"/>
                  </a:cubicBezTo>
                  <a:cubicBezTo>
                    <a:pt x="153" y="582"/>
                    <a:pt x="148" y="588"/>
                    <a:pt x="143" y="593"/>
                  </a:cubicBezTo>
                  <a:lnTo>
                    <a:pt x="168" y="799"/>
                  </a:lnTo>
                  <a:cubicBezTo>
                    <a:pt x="169" y="807"/>
                    <a:pt x="166" y="814"/>
                    <a:pt x="161" y="820"/>
                  </a:cubicBezTo>
                  <a:cubicBezTo>
                    <a:pt x="155" y="827"/>
                    <a:pt x="150" y="831"/>
                    <a:pt x="144" y="834"/>
                  </a:cubicBezTo>
                  <a:cubicBezTo>
                    <a:pt x="125" y="841"/>
                    <a:pt x="111" y="842"/>
                    <a:pt x="101" y="837"/>
                  </a:cubicBezTo>
                  <a:cubicBezTo>
                    <a:pt x="92" y="832"/>
                    <a:pt x="85" y="824"/>
                    <a:pt x="80" y="811"/>
                  </a:cubicBezTo>
                  <a:cubicBezTo>
                    <a:pt x="78" y="806"/>
                    <a:pt x="76" y="801"/>
                    <a:pt x="75" y="795"/>
                  </a:cubicBezTo>
                  <a:cubicBezTo>
                    <a:pt x="74" y="789"/>
                    <a:pt x="73" y="783"/>
                    <a:pt x="72" y="777"/>
                  </a:cubicBezTo>
                  <a:lnTo>
                    <a:pt x="71" y="767"/>
                  </a:lnTo>
                  <a:cubicBezTo>
                    <a:pt x="69" y="757"/>
                    <a:pt x="68" y="744"/>
                    <a:pt x="66" y="729"/>
                  </a:cubicBezTo>
                  <a:cubicBezTo>
                    <a:pt x="64" y="713"/>
                    <a:pt x="62" y="696"/>
                    <a:pt x="60" y="679"/>
                  </a:cubicBezTo>
                  <a:cubicBezTo>
                    <a:pt x="58" y="662"/>
                    <a:pt x="57" y="644"/>
                    <a:pt x="55" y="626"/>
                  </a:cubicBezTo>
                  <a:cubicBezTo>
                    <a:pt x="53" y="609"/>
                    <a:pt x="51" y="592"/>
                    <a:pt x="50" y="577"/>
                  </a:cubicBezTo>
                  <a:cubicBezTo>
                    <a:pt x="49" y="563"/>
                    <a:pt x="47" y="541"/>
                    <a:pt x="44" y="512"/>
                  </a:cubicBezTo>
                  <a:cubicBezTo>
                    <a:pt x="42" y="483"/>
                    <a:pt x="39" y="451"/>
                    <a:pt x="36" y="415"/>
                  </a:cubicBezTo>
                  <a:cubicBezTo>
                    <a:pt x="33" y="379"/>
                    <a:pt x="29" y="342"/>
                    <a:pt x="26" y="303"/>
                  </a:cubicBezTo>
                  <a:cubicBezTo>
                    <a:pt x="22" y="264"/>
                    <a:pt x="19" y="227"/>
                    <a:pt x="15" y="191"/>
                  </a:cubicBezTo>
                  <a:cubicBezTo>
                    <a:pt x="12" y="156"/>
                    <a:pt x="9" y="125"/>
                    <a:pt x="6" y="97"/>
                  </a:cubicBezTo>
                  <a:cubicBezTo>
                    <a:pt x="4" y="70"/>
                    <a:pt x="2" y="50"/>
                    <a:pt x="0" y="37"/>
                  </a:cubicBezTo>
                  <a:cubicBezTo>
                    <a:pt x="1" y="31"/>
                    <a:pt x="5" y="25"/>
                    <a:pt x="10" y="19"/>
                  </a:cubicBezTo>
                  <a:cubicBezTo>
                    <a:pt x="16" y="14"/>
                    <a:pt x="23" y="9"/>
                    <a:pt x="32" y="6"/>
                  </a:cubicBezTo>
                  <a:cubicBezTo>
                    <a:pt x="38" y="3"/>
                    <a:pt x="45" y="1"/>
                    <a:pt x="52" y="1"/>
                  </a:cubicBezTo>
                  <a:cubicBezTo>
                    <a:pt x="59" y="0"/>
                    <a:pt x="66" y="0"/>
                    <a:pt x="72" y="1"/>
                  </a:cubicBezTo>
                  <a:cubicBezTo>
                    <a:pt x="79" y="2"/>
                    <a:pt x="85" y="5"/>
                    <a:pt x="91" y="8"/>
                  </a:cubicBezTo>
                  <a:cubicBezTo>
                    <a:pt x="96" y="12"/>
                    <a:pt x="100" y="17"/>
                    <a:pt x="102" y="24"/>
                  </a:cubicBezTo>
                  <a:cubicBezTo>
                    <a:pt x="104" y="28"/>
                    <a:pt x="105" y="34"/>
                    <a:pt x="105" y="41"/>
                  </a:cubicBezTo>
                  <a:cubicBezTo>
                    <a:pt x="108" y="109"/>
                    <a:pt x="111" y="180"/>
                    <a:pt x="115" y="252"/>
                  </a:cubicBezTo>
                  <a:cubicBezTo>
                    <a:pt x="120" y="325"/>
                    <a:pt x="126" y="398"/>
                    <a:pt x="135" y="470"/>
                  </a:cubicBezTo>
                  <a:cubicBezTo>
                    <a:pt x="138" y="466"/>
                    <a:pt x="144" y="457"/>
                    <a:pt x="153" y="443"/>
                  </a:cubicBezTo>
                  <a:cubicBezTo>
                    <a:pt x="162" y="430"/>
                    <a:pt x="172" y="415"/>
                    <a:pt x="182" y="398"/>
                  </a:cubicBezTo>
                  <a:cubicBezTo>
                    <a:pt x="192" y="381"/>
                    <a:pt x="203" y="363"/>
                    <a:pt x="213" y="345"/>
                  </a:cubicBezTo>
                  <a:cubicBezTo>
                    <a:pt x="223" y="327"/>
                    <a:pt x="231" y="311"/>
                    <a:pt x="237" y="297"/>
                  </a:cubicBezTo>
                  <a:cubicBezTo>
                    <a:pt x="242" y="287"/>
                    <a:pt x="246" y="277"/>
                    <a:pt x="250" y="267"/>
                  </a:cubicBezTo>
                  <a:cubicBezTo>
                    <a:pt x="254" y="257"/>
                    <a:pt x="258" y="247"/>
                    <a:pt x="262" y="238"/>
                  </a:cubicBezTo>
                  <a:cubicBezTo>
                    <a:pt x="266" y="229"/>
                    <a:pt x="269" y="221"/>
                    <a:pt x="272" y="213"/>
                  </a:cubicBezTo>
                  <a:cubicBezTo>
                    <a:pt x="275" y="206"/>
                    <a:pt x="277" y="200"/>
                    <a:pt x="279" y="196"/>
                  </a:cubicBezTo>
                  <a:cubicBezTo>
                    <a:pt x="282" y="186"/>
                    <a:pt x="287" y="177"/>
                    <a:pt x="293" y="169"/>
                  </a:cubicBezTo>
                  <a:cubicBezTo>
                    <a:pt x="299" y="161"/>
                    <a:pt x="306" y="155"/>
                    <a:pt x="314" y="152"/>
                  </a:cubicBezTo>
                  <a:cubicBezTo>
                    <a:pt x="321" y="149"/>
                    <a:pt x="329" y="148"/>
                    <a:pt x="336" y="148"/>
                  </a:cubicBezTo>
                  <a:cubicBezTo>
                    <a:pt x="343" y="148"/>
                    <a:pt x="350" y="149"/>
                    <a:pt x="356" y="151"/>
                  </a:cubicBezTo>
                  <a:cubicBezTo>
                    <a:pt x="362" y="153"/>
                    <a:pt x="367" y="156"/>
                    <a:pt x="371" y="159"/>
                  </a:cubicBezTo>
                  <a:cubicBezTo>
                    <a:pt x="375" y="163"/>
                    <a:pt x="378" y="167"/>
                    <a:pt x="380" y="171"/>
                  </a:cubicBezTo>
                  <a:cubicBezTo>
                    <a:pt x="382" y="176"/>
                    <a:pt x="382" y="183"/>
                    <a:pt x="382" y="189"/>
                  </a:cubicBezTo>
                  <a:cubicBezTo>
                    <a:pt x="382" y="196"/>
                    <a:pt x="381" y="203"/>
                    <a:pt x="380" y="210"/>
                  </a:cubicBezTo>
                  <a:cubicBezTo>
                    <a:pt x="379" y="217"/>
                    <a:pt x="377" y="223"/>
                    <a:pt x="375" y="229"/>
                  </a:cubicBezTo>
                  <a:cubicBezTo>
                    <a:pt x="373" y="235"/>
                    <a:pt x="371" y="240"/>
                    <a:pt x="370" y="244"/>
                  </a:cubicBezTo>
                  <a:cubicBezTo>
                    <a:pt x="363" y="256"/>
                    <a:pt x="356" y="269"/>
                    <a:pt x="348" y="283"/>
                  </a:cubicBezTo>
                  <a:cubicBezTo>
                    <a:pt x="340" y="298"/>
                    <a:pt x="332" y="312"/>
                    <a:pt x="323" y="327"/>
                  </a:cubicBezTo>
                  <a:cubicBezTo>
                    <a:pt x="314" y="343"/>
                    <a:pt x="305" y="358"/>
                    <a:pt x="295" y="373"/>
                  </a:cubicBezTo>
                  <a:cubicBezTo>
                    <a:pt x="286" y="389"/>
                    <a:pt x="277" y="403"/>
                    <a:pt x="268" y="417"/>
                  </a:cubicBezTo>
                  <a:cubicBezTo>
                    <a:pt x="294" y="421"/>
                    <a:pt x="319" y="431"/>
                    <a:pt x="340" y="445"/>
                  </a:cubicBezTo>
                  <a:cubicBezTo>
                    <a:pt x="362" y="460"/>
                    <a:pt x="382" y="479"/>
                    <a:pt x="400" y="500"/>
                  </a:cubicBezTo>
                  <a:cubicBezTo>
                    <a:pt x="418" y="522"/>
                    <a:pt x="433" y="546"/>
                    <a:pt x="447" y="572"/>
                  </a:cubicBezTo>
                  <a:cubicBezTo>
                    <a:pt x="461" y="598"/>
                    <a:pt x="472" y="624"/>
                    <a:pt x="482" y="650"/>
                  </a:cubicBezTo>
                  <a:cubicBezTo>
                    <a:pt x="483" y="652"/>
                    <a:pt x="484" y="656"/>
                    <a:pt x="485" y="660"/>
                  </a:cubicBezTo>
                  <a:cubicBezTo>
                    <a:pt x="487" y="665"/>
                    <a:pt x="488" y="669"/>
                    <a:pt x="488" y="673"/>
                  </a:cubicBezTo>
                  <a:cubicBezTo>
                    <a:pt x="489" y="680"/>
                    <a:pt x="489" y="687"/>
                    <a:pt x="488" y="693"/>
                  </a:cubicBezTo>
                  <a:cubicBezTo>
                    <a:pt x="488" y="699"/>
                    <a:pt x="486" y="705"/>
                    <a:pt x="484" y="710"/>
                  </a:cubicBezTo>
                  <a:cubicBezTo>
                    <a:pt x="481" y="715"/>
                    <a:pt x="478" y="720"/>
                    <a:pt x="473" y="724"/>
                  </a:cubicBezTo>
                  <a:cubicBezTo>
                    <a:pt x="468" y="728"/>
                    <a:pt x="461" y="732"/>
                    <a:pt x="453" y="735"/>
                  </a:cubicBezTo>
                  <a:cubicBezTo>
                    <a:pt x="445" y="738"/>
                    <a:pt x="437" y="739"/>
                    <a:pt x="431" y="739"/>
                  </a:cubicBezTo>
                  <a:cubicBezTo>
                    <a:pt x="424" y="738"/>
                    <a:pt x="418" y="736"/>
                    <a:pt x="413" y="733"/>
                  </a:cubicBezTo>
                  <a:cubicBezTo>
                    <a:pt x="407" y="730"/>
                    <a:pt x="403" y="726"/>
                    <a:pt x="399" y="721"/>
                  </a:cubicBezTo>
                  <a:cubicBezTo>
                    <a:pt x="395" y="716"/>
                    <a:pt x="392" y="711"/>
                    <a:pt x="390" y="705"/>
                  </a:cubicBezTo>
                  <a:cubicBezTo>
                    <a:pt x="383" y="688"/>
                    <a:pt x="376" y="670"/>
                    <a:pt x="368" y="652"/>
                  </a:cubicBezTo>
                  <a:cubicBezTo>
                    <a:pt x="360" y="634"/>
                    <a:pt x="351" y="617"/>
                    <a:pt x="341" y="601"/>
                  </a:cubicBezTo>
                  <a:cubicBezTo>
                    <a:pt x="331" y="584"/>
                    <a:pt x="321" y="570"/>
                    <a:pt x="309" y="556"/>
                  </a:cubicBezTo>
                  <a:cubicBezTo>
                    <a:pt x="298" y="543"/>
                    <a:pt x="286" y="532"/>
                    <a:pt x="273" y="525"/>
                  </a:cubicBezTo>
                  <a:cubicBezTo>
                    <a:pt x="264" y="519"/>
                    <a:pt x="256" y="515"/>
                    <a:pt x="249" y="512"/>
                  </a:cubicBezTo>
                  <a:cubicBezTo>
                    <a:pt x="242" y="510"/>
                    <a:pt x="234" y="510"/>
                    <a:pt x="226" y="513"/>
                  </a:cubicBezTo>
                  <a:lnTo>
                    <a:pt x="222" y="51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3" name="Freeform 1062">
              <a:extLst>
                <a:ext uri="{FF2B5EF4-FFF2-40B4-BE49-F238E27FC236}">
                  <a16:creationId xmlns:a16="http://schemas.microsoft.com/office/drawing/2014/main" id="{C5AA90E8-0C86-BADB-298B-D188B542BE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322" y="3706813"/>
              <a:ext cx="38100" cy="165100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4" name="Freeform 1063">
              <a:extLst>
                <a:ext uri="{FF2B5EF4-FFF2-40B4-BE49-F238E27FC236}">
                  <a16:creationId xmlns:a16="http://schemas.microsoft.com/office/drawing/2014/main" id="{0BD2256D-2451-CFC2-FC0D-B34200EEB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8647" y="3724276"/>
              <a:ext cx="98425" cy="114300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5" name="Freeform 1064">
              <a:extLst>
                <a:ext uri="{FF2B5EF4-FFF2-40B4-BE49-F238E27FC236}">
                  <a16:creationId xmlns:a16="http://schemas.microsoft.com/office/drawing/2014/main" id="{DCAF4BED-4B8B-66EB-807C-9FBA4BEB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010" y="3676651"/>
              <a:ext cx="73025" cy="125413"/>
            </a:xfrm>
            <a:custGeom>
              <a:avLst/>
              <a:gdLst>
                <a:gd name="T0" fmla="*/ 80 w 354"/>
                <a:gd name="T1" fmla="*/ 528 h 610"/>
                <a:gd name="T2" fmla="*/ 98 w 354"/>
                <a:gd name="T3" fmla="*/ 527 h 610"/>
                <a:gd name="T4" fmla="*/ 165 w 354"/>
                <a:gd name="T5" fmla="*/ 496 h 610"/>
                <a:gd name="T6" fmla="*/ 254 w 354"/>
                <a:gd name="T7" fmla="*/ 425 h 610"/>
                <a:gd name="T8" fmla="*/ 265 w 354"/>
                <a:gd name="T9" fmla="*/ 383 h 610"/>
                <a:gd name="T10" fmla="*/ 222 w 354"/>
                <a:gd name="T11" fmla="*/ 362 h 610"/>
                <a:gd name="T12" fmla="*/ 157 w 354"/>
                <a:gd name="T13" fmla="*/ 359 h 610"/>
                <a:gd name="T14" fmla="*/ 105 w 354"/>
                <a:gd name="T15" fmla="*/ 356 h 610"/>
                <a:gd name="T16" fmla="*/ 45 w 354"/>
                <a:gd name="T17" fmla="*/ 332 h 610"/>
                <a:gd name="T18" fmla="*/ 12 w 354"/>
                <a:gd name="T19" fmla="*/ 293 h 610"/>
                <a:gd name="T20" fmla="*/ 2 w 354"/>
                <a:gd name="T21" fmla="*/ 244 h 610"/>
                <a:gd name="T22" fmla="*/ 35 w 354"/>
                <a:gd name="T23" fmla="*/ 153 h 610"/>
                <a:gd name="T24" fmla="*/ 89 w 354"/>
                <a:gd name="T25" fmla="*/ 81 h 610"/>
                <a:gd name="T26" fmla="*/ 139 w 354"/>
                <a:gd name="T27" fmla="*/ 33 h 610"/>
                <a:gd name="T28" fmla="*/ 205 w 354"/>
                <a:gd name="T29" fmla="*/ 5 h 610"/>
                <a:gd name="T30" fmla="*/ 272 w 354"/>
                <a:gd name="T31" fmla="*/ 7 h 610"/>
                <a:gd name="T32" fmla="*/ 298 w 354"/>
                <a:gd name="T33" fmla="*/ 49 h 610"/>
                <a:gd name="T34" fmla="*/ 297 w 354"/>
                <a:gd name="T35" fmla="*/ 89 h 610"/>
                <a:gd name="T36" fmla="*/ 266 w 354"/>
                <a:gd name="T37" fmla="*/ 103 h 610"/>
                <a:gd name="T38" fmla="*/ 231 w 354"/>
                <a:gd name="T39" fmla="*/ 94 h 610"/>
                <a:gd name="T40" fmla="*/ 187 w 354"/>
                <a:gd name="T41" fmla="*/ 110 h 610"/>
                <a:gd name="T42" fmla="*/ 133 w 354"/>
                <a:gd name="T43" fmla="*/ 165 h 610"/>
                <a:gd name="T44" fmla="*/ 99 w 354"/>
                <a:gd name="T45" fmla="*/ 224 h 610"/>
                <a:gd name="T46" fmla="*/ 110 w 354"/>
                <a:gd name="T47" fmla="*/ 258 h 610"/>
                <a:gd name="T48" fmla="*/ 159 w 354"/>
                <a:gd name="T49" fmla="*/ 265 h 610"/>
                <a:gd name="T50" fmla="*/ 228 w 354"/>
                <a:gd name="T51" fmla="*/ 267 h 610"/>
                <a:gd name="T52" fmla="*/ 288 w 354"/>
                <a:gd name="T53" fmla="*/ 274 h 610"/>
                <a:gd name="T54" fmla="*/ 332 w 354"/>
                <a:gd name="T55" fmla="*/ 296 h 610"/>
                <a:gd name="T56" fmla="*/ 350 w 354"/>
                <a:gd name="T57" fmla="*/ 333 h 610"/>
                <a:gd name="T58" fmla="*/ 354 w 354"/>
                <a:gd name="T59" fmla="*/ 370 h 610"/>
                <a:gd name="T60" fmla="*/ 351 w 354"/>
                <a:gd name="T61" fmla="*/ 415 h 610"/>
                <a:gd name="T62" fmla="*/ 313 w 354"/>
                <a:gd name="T63" fmla="*/ 482 h 610"/>
                <a:gd name="T64" fmla="*/ 214 w 354"/>
                <a:gd name="T65" fmla="*/ 575 h 610"/>
                <a:gd name="T66" fmla="*/ 132 w 354"/>
                <a:gd name="T67" fmla="*/ 609 h 610"/>
                <a:gd name="T68" fmla="*/ 71 w 354"/>
                <a:gd name="T69" fmla="*/ 597 h 610"/>
                <a:gd name="T70" fmla="*/ 54 w 354"/>
                <a:gd name="T71" fmla="*/ 566 h 610"/>
                <a:gd name="T72" fmla="*/ 63 w 354"/>
                <a:gd name="T73" fmla="*/ 53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610">
                  <a:moveTo>
                    <a:pt x="72" y="530"/>
                  </a:moveTo>
                  <a:cubicBezTo>
                    <a:pt x="75" y="529"/>
                    <a:pt x="77" y="529"/>
                    <a:pt x="80" y="528"/>
                  </a:cubicBezTo>
                  <a:cubicBezTo>
                    <a:pt x="82" y="528"/>
                    <a:pt x="85" y="528"/>
                    <a:pt x="88" y="528"/>
                  </a:cubicBezTo>
                  <a:cubicBezTo>
                    <a:pt x="91" y="528"/>
                    <a:pt x="95" y="527"/>
                    <a:pt x="98" y="527"/>
                  </a:cubicBezTo>
                  <a:cubicBezTo>
                    <a:pt x="102" y="526"/>
                    <a:pt x="107" y="525"/>
                    <a:pt x="113" y="522"/>
                  </a:cubicBezTo>
                  <a:cubicBezTo>
                    <a:pt x="129" y="516"/>
                    <a:pt x="146" y="508"/>
                    <a:pt x="165" y="496"/>
                  </a:cubicBezTo>
                  <a:cubicBezTo>
                    <a:pt x="184" y="485"/>
                    <a:pt x="201" y="474"/>
                    <a:pt x="216" y="461"/>
                  </a:cubicBezTo>
                  <a:cubicBezTo>
                    <a:pt x="232" y="449"/>
                    <a:pt x="244" y="437"/>
                    <a:pt x="254" y="425"/>
                  </a:cubicBezTo>
                  <a:cubicBezTo>
                    <a:pt x="264" y="413"/>
                    <a:pt x="269" y="403"/>
                    <a:pt x="268" y="395"/>
                  </a:cubicBezTo>
                  <a:cubicBezTo>
                    <a:pt x="267" y="390"/>
                    <a:pt x="266" y="386"/>
                    <a:pt x="265" y="383"/>
                  </a:cubicBezTo>
                  <a:cubicBezTo>
                    <a:pt x="263" y="377"/>
                    <a:pt x="258" y="373"/>
                    <a:pt x="250" y="369"/>
                  </a:cubicBezTo>
                  <a:cubicBezTo>
                    <a:pt x="242" y="366"/>
                    <a:pt x="233" y="364"/>
                    <a:pt x="222" y="362"/>
                  </a:cubicBezTo>
                  <a:cubicBezTo>
                    <a:pt x="212" y="361"/>
                    <a:pt x="201" y="360"/>
                    <a:pt x="189" y="360"/>
                  </a:cubicBezTo>
                  <a:cubicBezTo>
                    <a:pt x="178" y="359"/>
                    <a:pt x="167" y="359"/>
                    <a:pt x="157" y="359"/>
                  </a:cubicBezTo>
                  <a:lnTo>
                    <a:pt x="136" y="358"/>
                  </a:lnTo>
                  <a:cubicBezTo>
                    <a:pt x="126" y="358"/>
                    <a:pt x="115" y="357"/>
                    <a:pt x="105" y="356"/>
                  </a:cubicBezTo>
                  <a:cubicBezTo>
                    <a:pt x="94" y="354"/>
                    <a:pt x="84" y="351"/>
                    <a:pt x="74" y="348"/>
                  </a:cubicBezTo>
                  <a:cubicBezTo>
                    <a:pt x="64" y="344"/>
                    <a:pt x="54" y="339"/>
                    <a:pt x="45" y="332"/>
                  </a:cubicBezTo>
                  <a:cubicBezTo>
                    <a:pt x="36" y="325"/>
                    <a:pt x="28" y="317"/>
                    <a:pt x="21" y="306"/>
                  </a:cubicBezTo>
                  <a:cubicBezTo>
                    <a:pt x="18" y="302"/>
                    <a:pt x="15" y="298"/>
                    <a:pt x="12" y="293"/>
                  </a:cubicBezTo>
                  <a:cubicBezTo>
                    <a:pt x="9" y="289"/>
                    <a:pt x="7" y="284"/>
                    <a:pt x="5" y="278"/>
                  </a:cubicBezTo>
                  <a:cubicBezTo>
                    <a:pt x="1" y="269"/>
                    <a:pt x="0" y="258"/>
                    <a:pt x="2" y="244"/>
                  </a:cubicBezTo>
                  <a:cubicBezTo>
                    <a:pt x="4" y="230"/>
                    <a:pt x="7" y="215"/>
                    <a:pt x="13" y="200"/>
                  </a:cubicBezTo>
                  <a:cubicBezTo>
                    <a:pt x="19" y="184"/>
                    <a:pt x="26" y="169"/>
                    <a:pt x="35" y="153"/>
                  </a:cubicBezTo>
                  <a:cubicBezTo>
                    <a:pt x="45" y="138"/>
                    <a:pt x="55" y="124"/>
                    <a:pt x="66" y="112"/>
                  </a:cubicBezTo>
                  <a:cubicBezTo>
                    <a:pt x="74" y="101"/>
                    <a:pt x="82" y="90"/>
                    <a:pt x="89" y="81"/>
                  </a:cubicBezTo>
                  <a:cubicBezTo>
                    <a:pt x="96" y="71"/>
                    <a:pt x="104" y="62"/>
                    <a:pt x="113" y="54"/>
                  </a:cubicBezTo>
                  <a:cubicBezTo>
                    <a:pt x="121" y="46"/>
                    <a:pt x="130" y="39"/>
                    <a:pt x="139" y="33"/>
                  </a:cubicBezTo>
                  <a:cubicBezTo>
                    <a:pt x="148" y="26"/>
                    <a:pt x="159" y="21"/>
                    <a:pt x="170" y="17"/>
                  </a:cubicBezTo>
                  <a:cubicBezTo>
                    <a:pt x="181" y="13"/>
                    <a:pt x="192" y="9"/>
                    <a:pt x="205" y="5"/>
                  </a:cubicBezTo>
                  <a:cubicBezTo>
                    <a:pt x="217" y="2"/>
                    <a:pt x="229" y="0"/>
                    <a:pt x="241" y="0"/>
                  </a:cubicBezTo>
                  <a:cubicBezTo>
                    <a:pt x="252" y="0"/>
                    <a:pt x="263" y="2"/>
                    <a:pt x="272" y="7"/>
                  </a:cubicBezTo>
                  <a:cubicBezTo>
                    <a:pt x="282" y="12"/>
                    <a:pt x="289" y="21"/>
                    <a:pt x="294" y="33"/>
                  </a:cubicBezTo>
                  <a:cubicBezTo>
                    <a:pt x="295" y="37"/>
                    <a:pt x="297" y="42"/>
                    <a:pt x="298" y="49"/>
                  </a:cubicBezTo>
                  <a:cubicBezTo>
                    <a:pt x="299" y="55"/>
                    <a:pt x="300" y="62"/>
                    <a:pt x="300" y="70"/>
                  </a:cubicBezTo>
                  <a:cubicBezTo>
                    <a:pt x="300" y="77"/>
                    <a:pt x="299" y="83"/>
                    <a:pt x="297" y="89"/>
                  </a:cubicBezTo>
                  <a:cubicBezTo>
                    <a:pt x="296" y="95"/>
                    <a:pt x="292" y="99"/>
                    <a:pt x="288" y="101"/>
                  </a:cubicBezTo>
                  <a:cubicBezTo>
                    <a:pt x="280" y="104"/>
                    <a:pt x="272" y="105"/>
                    <a:pt x="266" y="103"/>
                  </a:cubicBezTo>
                  <a:cubicBezTo>
                    <a:pt x="260" y="102"/>
                    <a:pt x="254" y="101"/>
                    <a:pt x="248" y="99"/>
                  </a:cubicBezTo>
                  <a:cubicBezTo>
                    <a:pt x="242" y="97"/>
                    <a:pt x="237" y="95"/>
                    <a:pt x="231" y="94"/>
                  </a:cubicBezTo>
                  <a:cubicBezTo>
                    <a:pt x="225" y="92"/>
                    <a:pt x="219" y="93"/>
                    <a:pt x="213" y="95"/>
                  </a:cubicBezTo>
                  <a:cubicBezTo>
                    <a:pt x="205" y="98"/>
                    <a:pt x="196" y="103"/>
                    <a:pt x="187" y="110"/>
                  </a:cubicBezTo>
                  <a:cubicBezTo>
                    <a:pt x="177" y="117"/>
                    <a:pt x="168" y="125"/>
                    <a:pt x="158" y="135"/>
                  </a:cubicBezTo>
                  <a:cubicBezTo>
                    <a:pt x="149" y="144"/>
                    <a:pt x="141" y="154"/>
                    <a:pt x="133" y="165"/>
                  </a:cubicBezTo>
                  <a:cubicBezTo>
                    <a:pt x="125" y="175"/>
                    <a:pt x="118" y="186"/>
                    <a:pt x="112" y="196"/>
                  </a:cubicBezTo>
                  <a:cubicBezTo>
                    <a:pt x="106" y="206"/>
                    <a:pt x="102" y="215"/>
                    <a:pt x="99" y="224"/>
                  </a:cubicBezTo>
                  <a:cubicBezTo>
                    <a:pt x="97" y="233"/>
                    <a:pt x="96" y="240"/>
                    <a:pt x="98" y="246"/>
                  </a:cubicBezTo>
                  <a:cubicBezTo>
                    <a:pt x="101" y="252"/>
                    <a:pt x="105" y="256"/>
                    <a:pt x="110" y="258"/>
                  </a:cubicBezTo>
                  <a:cubicBezTo>
                    <a:pt x="115" y="260"/>
                    <a:pt x="121" y="262"/>
                    <a:pt x="128" y="262"/>
                  </a:cubicBezTo>
                  <a:cubicBezTo>
                    <a:pt x="137" y="264"/>
                    <a:pt x="148" y="264"/>
                    <a:pt x="159" y="265"/>
                  </a:cubicBezTo>
                  <a:cubicBezTo>
                    <a:pt x="171" y="265"/>
                    <a:pt x="182" y="266"/>
                    <a:pt x="194" y="266"/>
                  </a:cubicBezTo>
                  <a:cubicBezTo>
                    <a:pt x="205" y="266"/>
                    <a:pt x="217" y="267"/>
                    <a:pt x="228" y="267"/>
                  </a:cubicBezTo>
                  <a:cubicBezTo>
                    <a:pt x="239" y="268"/>
                    <a:pt x="249" y="268"/>
                    <a:pt x="257" y="269"/>
                  </a:cubicBezTo>
                  <a:cubicBezTo>
                    <a:pt x="268" y="270"/>
                    <a:pt x="278" y="272"/>
                    <a:pt x="288" y="274"/>
                  </a:cubicBezTo>
                  <a:cubicBezTo>
                    <a:pt x="297" y="276"/>
                    <a:pt x="305" y="278"/>
                    <a:pt x="313" y="282"/>
                  </a:cubicBezTo>
                  <a:cubicBezTo>
                    <a:pt x="320" y="285"/>
                    <a:pt x="326" y="290"/>
                    <a:pt x="332" y="296"/>
                  </a:cubicBezTo>
                  <a:cubicBezTo>
                    <a:pt x="337" y="302"/>
                    <a:pt x="342" y="309"/>
                    <a:pt x="345" y="319"/>
                  </a:cubicBezTo>
                  <a:cubicBezTo>
                    <a:pt x="347" y="323"/>
                    <a:pt x="348" y="328"/>
                    <a:pt x="350" y="333"/>
                  </a:cubicBezTo>
                  <a:cubicBezTo>
                    <a:pt x="351" y="338"/>
                    <a:pt x="351" y="343"/>
                    <a:pt x="352" y="350"/>
                  </a:cubicBezTo>
                  <a:cubicBezTo>
                    <a:pt x="353" y="355"/>
                    <a:pt x="354" y="362"/>
                    <a:pt x="354" y="370"/>
                  </a:cubicBezTo>
                  <a:cubicBezTo>
                    <a:pt x="354" y="378"/>
                    <a:pt x="354" y="386"/>
                    <a:pt x="353" y="394"/>
                  </a:cubicBezTo>
                  <a:cubicBezTo>
                    <a:pt x="353" y="401"/>
                    <a:pt x="352" y="409"/>
                    <a:pt x="351" y="415"/>
                  </a:cubicBezTo>
                  <a:cubicBezTo>
                    <a:pt x="350" y="422"/>
                    <a:pt x="349" y="426"/>
                    <a:pt x="348" y="429"/>
                  </a:cubicBezTo>
                  <a:cubicBezTo>
                    <a:pt x="339" y="447"/>
                    <a:pt x="327" y="464"/>
                    <a:pt x="313" y="482"/>
                  </a:cubicBezTo>
                  <a:cubicBezTo>
                    <a:pt x="299" y="500"/>
                    <a:pt x="283" y="517"/>
                    <a:pt x="267" y="533"/>
                  </a:cubicBezTo>
                  <a:cubicBezTo>
                    <a:pt x="250" y="549"/>
                    <a:pt x="232" y="563"/>
                    <a:pt x="214" y="575"/>
                  </a:cubicBezTo>
                  <a:cubicBezTo>
                    <a:pt x="196" y="588"/>
                    <a:pt x="179" y="597"/>
                    <a:pt x="162" y="604"/>
                  </a:cubicBezTo>
                  <a:cubicBezTo>
                    <a:pt x="154" y="607"/>
                    <a:pt x="144" y="609"/>
                    <a:pt x="132" y="609"/>
                  </a:cubicBezTo>
                  <a:cubicBezTo>
                    <a:pt x="121" y="610"/>
                    <a:pt x="110" y="609"/>
                    <a:pt x="100" y="607"/>
                  </a:cubicBezTo>
                  <a:cubicBezTo>
                    <a:pt x="89" y="605"/>
                    <a:pt x="80" y="601"/>
                    <a:pt x="71" y="597"/>
                  </a:cubicBezTo>
                  <a:cubicBezTo>
                    <a:pt x="63" y="592"/>
                    <a:pt x="58" y="586"/>
                    <a:pt x="55" y="579"/>
                  </a:cubicBezTo>
                  <a:cubicBezTo>
                    <a:pt x="54" y="576"/>
                    <a:pt x="53" y="571"/>
                    <a:pt x="54" y="566"/>
                  </a:cubicBezTo>
                  <a:cubicBezTo>
                    <a:pt x="54" y="561"/>
                    <a:pt x="55" y="556"/>
                    <a:pt x="57" y="551"/>
                  </a:cubicBezTo>
                  <a:cubicBezTo>
                    <a:pt x="58" y="546"/>
                    <a:pt x="61" y="542"/>
                    <a:pt x="63" y="538"/>
                  </a:cubicBezTo>
                  <a:cubicBezTo>
                    <a:pt x="66" y="534"/>
                    <a:pt x="69" y="531"/>
                    <a:pt x="72" y="530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6" name="Freeform 1065">
              <a:extLst>
                <a:ext uri="{FF2B5EF4-FFF2-40B4-BE49-F238E27FC236}">
                  <a16:creationId xmlns:a16="http://schemas.microsoft.com/office/drawing/2014/main" id="{7382813B-50BC-71D9-965E-26001C92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247" y="4267201"/>
              <a:ext cx="612775" cy="420688"/>
            </a:xfrm>
            <a:custGeom>
              <a:avLst/>
              <a:gdLst>
                <a:gd name="T0" fmla="*/ 1272 w 2979"/>
                <a:gd name="T1" fmla="*/ 408 h 2047"/>
                <a:gd name="T2" fmla="*/ 1636 w 2979"/>
                <a:gd name="T3" fmla="*/ 1092 h 2047"/>
                <a:gd name="T4" fmla="*/ 2250 w 2979"/>
                <a:gd name="T5" fmla="*/ 832 h 2047"/>
                <a:gd name="T6" fmla="*/ 2605 w 2979"/>
                <a:gd name="T7" fmla="*/ 834 h 2047"/>
                <a:gd name="T8" fmla="*/ 2920 w 2979"/>
                <a:gd name="T9" fmla="*/ 1102 h 2047"/>
                <a:gd name="T10" fmla="*/ 2824 w 2979"/>
                <a:gd name="T11" fmla="*/ 1569 h 2047"/>
                <a:gd name="T12" fmla="*/ 2391 w 2979"/>
                <a:gd name="T13" fmla="*/ 1865 h 2047"/>
                <a:gd name="T14" fmla="*/ 1214 w 2979"/>
                <a:gd name="T15" fmla="*/ 1959 h 2047"/>
                <a:gd name="T16" fmla="*/ 857 w 2979"/>
                <a:gd name="T17" fmla="*/ 1805 h 2047"/>
                <a:gd name="T18" fmla="*/ 587 w 2979"/>
                <a:gd name="T19" fmla="*/ 1335 h 2047"/>
                <a:gd name="T20" fmla="*/ 333 w 2979"/>
                <a:gd name="T21" fmla="*/ 767 h 2047"/>
                <a:gd name="T22" fmla="*/ 345 w 2979"/>
                <a:gd name="T23" fmla="*/ 44 h 2047"/>
                <a:gd name="T24" fmla="*/ 798 w 2979"/>
                <a:gd name="T25" fmla="*/ 142 h 2047"/>
                <a:gd name="T26" fmla="*/ 1272 w 2979"/>
                <a:gd name="T27" fmla="*/ 408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79" h="2047">
                  <a:moveTo>
                    <a:pt x="1272" y="408"/>
                  </a:moveTo>
                  <a:cubicBezTo>
                    <a:pt x="1488" y="582"/>
                    <a:pt x="1643" y="831"/>
                    <a:pt x="1636" y="1092"/>
                  </a:cubicBezTo>
                  <a:cubicBezTo>
                    <a:pt x="1776" y="925"/>
                    <a:pt x="2021" y="863"/>
                    <a:pt x="2250" y="832"/>
                  </a:cubicBezTo>
                  <a:cubicBezTo>
                    <a:pt x="2368" y="815"/>
                    <a:pt x="2490" y="805"/>
                    <a:pt x="2605" y="834"/>
                  </a:cubicBezTo>
                  <a:cubicBezTo>
                    <a:pt x="2750" y="871"/>
                    <a:pt x="2871" y="975"/>
                    <a:pt x="2920" y="1102"/>
                  </a:cubicBezTo>
                  <a:cubicBezTo>
                    <a:pt x="2979" y="1258"/>
                    <a:pt x="2931" y="1436"/>
                    <a:pt x="2824" y="1569"/>
                  </a:cubicBezTo>
                  <a:cubicBezTo>
                    <a:pt x="2717" y="1703"/>
                    <a:pt x="2559" y="1797"/>
                    <a:pt x="2391" y="1865"/>
                  </a:cubicBezTo>
                  <a:cubicBezTo>
                    <a:pt x="2026" y="2013"/>
                    <a:pt x="1604" y="2047"/>
                    <a:pt x="1214" y="1959"/>
                  </a:cubicBezTo>
                  <a:cubicBezTo>
                    <a:pt x="1085" y="1929"/>
                    <a:pt x="956" y="1885"/>
                    <a:pt x="857" y="1805"/>
                  </a:cubicBezTo>
                  <a:cubicBezTo>
                    <a:pt x="710" y="1685"/>
                    <a:pt x="650" y="1504"/>
                    <a:pt x="587" y="1335"/>
                  </a:cubicBezTo>
                  <a:cubicBezTo>
                    <a:pt x="515" y="1141"/>
                    <a:pt x="431" y="951"/>
                    <a:pt x="333" y="767"/>
                  </a:cubicBezTo>
                  <a:cubicBezTo>
                    <a:pt x="236" y="586"/>
                    <a:pt x="0" y="147"/>
                    <a:pt x="345" y="44"/>
                  </a:cubicBezTo>
                  <a:cubicBezTo>
                    <a:pt x="490" y="0"/>
                    <a:pt x="670" y="91"/>
                    <a:pt x="798" y="142"/>
                  </a:cubicBezTo>
                  <a:cubicBezTo>
                    <a:pt x="969" y="210"/>
                    <a:pt x="1133" y="295"/>
                    <a:pt x="1272" y="408"/>
                  </a:cubicBezTo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7" name="Freeform 1066">
              <a:extLst>
                <a:ext uri="{FF2B5EF4-FFF2-40B4-BE49-F238E27FC236}">
                  <a16:creationId xmlns:a16="http://schemas.microsoft.com/office/drawing/2014/main" id="{56DFB7D4-9B08-9E63-DF02-7766F5A6C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10" y="4191001"/>
              <a:ext cx="652463" cy="595313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8" name="Rectangle 1067">
              <a:extLst>
                <a:ext uri="{FF2B5EF4-FFF2-40B4-BE49-F238E27FC236}">
                  <a16:creationId xmlns:a16="http://schemas.microsoft.com/office/drawing/2014/main" id="{901DB515-32EC-5BEB-F3CA-2139D6BB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22" y="4295776"/>
              <a:ext cx="1588" cy="1588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9" name="Freeform 1068">
              <a:extLst>
                <a:ext uri="{FF2B5EF4-FFF2-40B4-BE49-F238E27FC236}">
                  <a16:creationId xmlns:a16="http://schemas.microsoft.com/office/drawing/2014/main" id="{9E0BABF0-6EFF-7BD6-E154-1C506E090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597" y="4286251"/>
              <a:ext cx="42863" cy="3651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0" name="Freeform 1069">
              <a:extLst>
                <a:ext uri="{FF2B5EF4-FFF2-40B4-BE49-F238E27FC236}">
                  <a16:creationId xmlns:a16="http://schemas.microsoft.com/office/drawing/2014/main" id="{B52F9CB7-049D-3D0A-CCF6-2C1D41958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122" y="4291013"/>
              <a:ext cx="12700" cy="476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1" name="Freeform 1070">
              <a:extLst>
                <a:ext uri="{FF2B5EF4-FFF2-40B4-BE49-F238E27FC236}">
                  <a16:creationId xmlns:a16="http://schemas.microsoft.com/office/drawing/2014/main" id="{65412B45-402A-95AB-C131-F1B1A25E1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372" y="4318001"/>
              <a:ext cx="17463" cy="17463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2" name="Freeform 1071">
              <a:extLst>
                <a:ext uri="{FF2B5EF4-FFF2-40B4-BE49-F238E27FC236}">
                  <a16:creationId xmlns:a16="http://schemas.microsoft.com/office/drawing/2014/main" id="{29385659-FC17-9886-0959-CC59DF6F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24351"/>
              <a:ext cx="23813" cy="12700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3" name="Freeform 1072">
              <a:extLst>
                <a:ext uri="{FF2B5EF4-FFF2-40B4-BE49-F238E27FC236}">
                  <a16:creationId xmlns:a16="http://schemas.microsoft.com/office/drawing/2014/main" id="{5710E60D-199D-422B-65DB-0B63276B4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33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4" name="Freeform 1073">
              <a:extLst>
                <a:ext uri="{FF2B5EF4-FFF2-40B4-BE49-F238E27FC236}">
                  <a16:creationId xmlns:a16="http://schemas.microsoft.com/office/drawing/2014/main" id="{DDCD2412-6365-0C0A-E116-3F0D6C1C9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10" y="4305301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5" name="Freeform 1074">
              <a:extLst>
                <a:ext uri="{FF2B5EF4-FFF2-40B4-BE49-F238E27FC236}">
                  <a16:creationId xmlns:a16="http://schemas.microsoft.com/office/drawing/2014/main" id="{4294FF49-CD80-5935-F6D9-9A04BCB4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510" y="428625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6" name="Freeform 1075">
              <a:extLst>
                <a:ext uri="{FF2B5EF4-FFF2-40B4-BE49-F238E27FC236}">
                  <a16:creationId xmlns:a16="http://schemas.microsoft.com/office/drawing/2014/main" id="{2A98AB0A-CC8A-E39B-AA6C-50E061C47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265613"/>
              <a:ext cx="23813" cy="12700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7" name="Freeform 1076">
              <a:extLst>
                <a:ext uri="{FF2B5EF4-FFF2-40B4-BE49-F238E27FC236}">
                  <a16:creationId xmlns:a16="http://schemas.microsoft.com/office/drawing/2014/main" id="{9658D442-12A0-61F0-4950-A45BF0FE2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197" y="4298951"/>
              <a:ext cx="22225" cy="11113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8" name="Freeform 1077">
              <a:extLst>
                <a:ext uri="{FF2B5EF4-FFF2-40B4-BE49-F238E27FC236}">
                  <a16:creationId xmlns:a16="http://schemas.microsoft.com/office/drawing/2014/main" id="{A7BF620A-3DAF-38EA-7776-B9BAFF975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10" y="4321176"/>
              <a:ext cx="25400" cy="25400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9" name="Freeform 1078">
              <a:extLst>
                <a:ext uri="{FF2B5EF4-FFF2-40B4-BE49-F238E27FC236}">
                  <a16:creationId xmlns:a16="http://schemas.microsoft.com/office/drawing/2014/main" id="{66D08150-42F3-217D-2B68-FED734B7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4960" y="4340226"/>
              <a:ext cx="39688" cy="25400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0" name="Freeform 1079">
              <a:extLst>
                <a:ext uri="{FF2B5EF4-FFF2-40B4-BE49-F238E27FC236}">
                  <a16:creationId xmlns:a16="http://schemas.microsoft.com/office/drawing/2014/main" id="{4B21FF4B-84F8-05FE-C1AF-602FFEC7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10" y="4346576"/>
              <a:ext cx="28575" cy="15875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1" name="Freeform 1080">
              <a:extLst>
                <a:ext uri="{FF2B5EF4-FFF2-40B4-BE49-F238E27FC236}">
                  <a16:creationId xmlns:a16="http://schemas.microsoft.com/office/drawing/2014/main" id="{E7607C75-6D8A-81A6-4249-1A023C96F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660" y="4281488"/>
              <a:ext cx="23813" cy="12700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2" name="Freeform 1081">
              <a:extLst>
                <a:ext uri="{FF2B5EF4-FFF2-40B4-BE49-F238E27FC236}">
                  <a16:creationId xmlns:a16="http://schemas.microsoft.com/office/drawing/2014/main" id="{355E7FC9-2C7C-A28D-70E3-682E4C7D9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672" y="4303713"/>
              <a:ext cx="26988" cy="14288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3" name="Freeform 1082">
              <a:extLst>
                <a:ext uri="{FF2B5EF4-FFF2-40B4-BE49-F238E27FC236}">
                  <a16:creationId xmlns:a16="http://schemas.microsoft.com/office/drawing/2014/main" id="{31D41582-C0C4-A311-0E00-71E9B7B5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910" y="4257676"/>
              <a:ext cx="17463" cy="12700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4" name="Freeform 1083">
              <a:extLst>
                <a:ext uri="{FF2B5EF4-FFF2-40B4-BE49-F238E27FC236}">
                  <a16:creationId xmlns:a16="http://schemas.microsoft.com/office/drawing/2014/main" id="{F55DF7E3-1AAE-86E4-1A65-E88DE2694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472" y="4300538"/>
              <a:ext cx="33338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5" name="Freeform 1084">
              <a:extLst>
                <a:ext uri="{FF2B5EF4-FFF2-40B4-BE49-F238E27FC236}">
                  <a16:creationId xmlns:a16="http://schemas.microsoft.com/office/drawing/2014/main" id="{0EBE0176-591E-6468-C6B3-7C48BA3BE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397" y="4359276"/>
              <a:ext cx="31750" cy="3651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6" name="Freeform 1086">
              <a:extLst>
                <a:ext uri="{FF2B5EF4-FFF2-40B4-BE49-F238E27FC236}">
                  <a16:creationId xmlns:a16="http://schemas.microsoft.com/office/drawing/2014/main" id="{5B07C798-7BCF-14B1-E26A-625E9B537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35" y="4375151"/>
              <a:ext cx="23813" cy="15875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7" name="Freeform 1087">
              <a:extLst>
                <a:ext uri="{FF2B5EF4-FFF2-40B4-BE49-F238E27FC236}">
                  <a16:creationId xmlns:a16="http://schemas.microsoft.com/office/drawing/2014/main" id="{E07E7AEB-88F5-6923-4FDE-9F8703D2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372" y="4341813"/>
              <a:ext cx="19050" cy="17463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8" name="Freeform 1088">
              <a:extLst>
                <a:ext uri="{FF2B5EF4-FFF2-40B4-BE49-F238E27FC236}">
                  <a16:creationId xmlns:a16="http://schemas.microsoft.com/office/drawing/2014/main" id="{627906F6-5EAE-FC85-7CED-289C2645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560" y="4319588"/>
              <a:ext cx="33338" cy="22225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9" name="Freeform 1089">
              <a:extLst>
                <a:ext uri="{FF2B5EF4-FFF2-40B4-BE49-F238E27FC236}">
                  <a16:creationId xmlns:a16="http://schemas.microsoft.com/office/drawing/2014/main" id="{178ED4EF-759B-F6E1-1247-1C206727A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22" y="4425951"/>
              <a:ext cx="19050" cy="25400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0" name="Freeform 1090">
              <a:extLst>
                <a:ext uri="{FF2B5EF4-FFF2-40B4-BE49-F238E27FC236}">
                  <a16:creationId xmlns:a16="http://schemas.microsoft.com/office/drawing/2014/main" id="{4D74D2E2-6559-FCDE-580C-058303121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860" y="4394201"/>
              <a:ext cx="22225" cy="14288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1" name="Freeform 1134">
              <a:extLst>
                <a:ext uri="{FF2B5EF4-FFF2-40B4-BE49-F238E27FC236}">
                  <a16:creationId xmlns:a16="http://schemas.microsoft.com/office/drawing/2014/main" id="{7F31C68C-76B9-A49E-7541-B834B4745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997" y="4368801"/>
              <a:ext cx="588963" cy="612775"/>
            </a:xfrm>
            <a:custGeom>
              <a:avLst/>
              <a:gdLst>
                <a:gd name="T0" fmla="*/ 2585 w 2868"/>
                <a:gd name="T1" fmla="*/ 1020 h 2981"/>
                <a:gd name="T2" fmla="*/ 2147 w 2868"/>
                <a:gd name="T3" fmla="*/ 2613 h 2981"/>
                <a:gd name="T4" fmla="*/ 374 w 2868"/>
                <a:gd name="T5" fmla="*/ 2143 h 2981"/>
                <a:gd name="T6" fmla="*/ 1047 w 2868"/>
                <a:gd name="T7" fmla="*/ 260 h 2981"/>
                <a:gd name="T8" fmla="*/ 2585 w 2868"/>
                <a:gd name="T9" fmla="*/ 1020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8" h="2981">
                  <a:moveTo>
                    <a:pt x="2585" y="1020"/>
                  </a:moveTo>
                  <a:cubicBezTo>
                    <a:pt x="2786" y="1375"/>
                    <a:pt x="2868" y="2248"/>
                    <a:pt x="2147" y="2613"/>
                  </a:cubicBezTo>
                  <a:cubicBezTo>
                    <a:pt x="1422" y="2981"/>
                    <a:pt x="734" y="2709"/>
                    <a:pt x="374" y="2143"/>
                  </a:cubicBezTo>
                  <a:cubicBezTo>
                    <a:pt x="0" y="1555"/>
                    <a:pt x="128" y="584"/>
                    <a:pt x="1047" y="260"/>
                  </a:cubicBezTo>
                  <a:cubicBezTo>
                    <a:pt x="1783" y="0"/>
                    <a:pt x="2282" y="486"/>
                    <a:pt x="2585" y="1020"/>
                  </a:cubicBezTo>
                  <a:close/>
                </a:path>
              </a:pathLst>
            </a:custGeom>
            <a:solidFill>
              <a:srgbClr val="FF8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2" name="Freeform 1135">
              <a:extLst>
                <a:ext uri="{FF2B5EF4-FFF2-40B4-BE49-F238E27FC236}">
                  <a16:creationId xmlns:a16="http://schemas.microsoft.com/office/drawing/2014/main" id="{72C8C0F9-8A54-0FCE-0E3A-6674F3F2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985" y="4446588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3" name="Freeform 1136">
              <a:extLst>
                <a:ext uri="{FF2B5EF4-FFF2-40B4-BE49-F238E27FC236}">
                  <a16:creationId xmlns:a16="http://schemas.microsoft.com/office/drawing/2014/main" id="{7583A6A2-12B2-D5A2-B69A-F7A1ADC8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10" y="4445001"/>
              <a:ext cx="44450" cy="23813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4" name="Freeform 1137">
              <a:extLst>
                <a:ext uri="{FF2B5EF4-FFF2-40B4-BE49-F238E27FC236}">
                  <a16:creationId xmlns:a16="http://schemas.microsoft.com/office/drawing/2014/main" id="{D2738CEE-284D-45F6-0E50-0D4451FB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572" y="4445001"/>
              <a:ext cx="12700" cy="1588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5" name="Freeform 1138">
              <a:extLst>
                <a:ext uri="{FF2B5EF4-FFF2-40B4-BE49-F238E27FC236}">
                  <a16:creationId xmlns:a16="http://schemas.microsoft.com/office/drawing/2014/main" id="{B4E7EC4F-5144-80A7-2380-571C223E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35" y="4457701"/>
              <a:ext cx="20638" cy="12700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6" name="Freeform 1139">
              <a:extLst>
                <a:ext uri="{FF2B5EF4-FFF2-40B4-BE49-F238E27FC236}">
                  <a16:creationId xmlns:a16="http://schemas.microsoft.com/office/drawing/2014/main" id="{C3A60111-F2CB-DFA7-C3E0-EE43F25E4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3101"/>
              <a:ext cx="23813" cy="9525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7" name="Freeform 1140">
              <a:extLst>
                <a:ext uri="{FF2B5EF4-FFF2-40B4-BE49-F238E27FC236}">
                  <a16:creationId xmlns:a16="http://schemas.microsoft.com/office/drawing/2014/main" id="{6890F6F2-A74A-0F42-306B-A1E19A02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62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8" name="Freeform 1141">
              <a:extLst>
                <a:ext uri="{FF2B5EF4-FFF2-40B4-BE49-F238E27FC236}">
                  <a16:creationId xmlns:a16="http://schemas.microsoft.com/office/drawing/2014/main" id="{3D4046CD-842B-A141-B511-9177C78BB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476751"/>
              <a:ext cx="23813" cy="11113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9" name="Freeform 1142">
              <a:extLst>
                <a:ext uri="{FF2B5EF4-FFF2-40B4-BE49-F238E27FC236}">
                  <a16:creationId xmlns:a16="http://schemas.microsoft.com/office/drawing/2014/main" id="{D2747F71-64DA-AE0B-B7F0-FF60A064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197" y="4460876"/>
              <a:ext cx="26988" cy="26988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0" name="Freeform 1143">
              <a:extLst>
                <a:ext uri="{FF2B5EF4-FFF2-40B4-BE49-F238E27FC236}">
                  <a16:creationId xmlns:a16="http://schemas.microsoft.com/office/drawing/2014/main" id="{46A60A00-AAFC-0C8F-2802-5D10DE584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435" y="4440238"/>
              <a:ext cx="23813" cy="12700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1" name="Freeform 1144">
              <a:extLst>
                <a:ext uri="{FF2B5EF4-FFF2-40B4-BE49-F238E27FC236}">
                  <a16:creationId xmlns:a16="http://schemas.microsoft.com/office/drawing/2014/main" id="{0411642F-9216-966D-3380-3BC3B60B9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647" y="4438651"/>
              <a:ext cx="20638" cy="9525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2" name="Freeform 1145">
              <a:extLst>
                <a:ext uri="{FF2B5EF4-FFF2-40B4-BE49-F238E27FC236}">
                  <a16:creationId xmlns:a16="http://schemas.microsoft.com/office/drawing/2014/main" id="{CA0DB09F-9FE3-9898-EB85-67E2ED9E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785" y="4451351"/>
              <a:ext cx="33338" cy="17463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3" name="Freeform 1146">
              <a:extLst>
                <a:ext uri="{FF2B5EF4-FFF2-40B4-BE49-F238E27FC236}">
                  <a16:creationId xmlns:a16="http://schemas.microsoft.com/office/drawing/2014/main" id="{61C0339D-D106-6AF0-7B4B-3FD33AC02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10" y="4483101"/>
              <a:ext cx="42863" cy="15875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4" name="Freeform 1147">
              <a:extLst>
                <a:ext uri="{FF2B5EF4-FFF2-40B4-BE49-F238E27FC236}">
                  <a16:creationId xmlns:a16="http://schemas.microsoft.com/office/drawing/2014/main" id="{8A7AA461-E706-45D6-9EA7-FAE58386C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397" y="4510088"/>
              <a:ext cx="28575" cy="11113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5" name="Freeform 1148">
              <a:extLst>
                <a:ext uri="{FF2B5EF4-FFF2-40B4-BE49-F238E27FC236}">
                  <a16:creationId xmlns:a16="http://schemas.microsoft.com/office/drawing/2014/main" id="{0D950EE5-EFC7-9410-0D67-6F75FA730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760" y="4481513"/>
              <a:ext cx="20638" cy="17463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6" name="Freeform 1149">
              <a:extLst>
                <a:ext uri="{FF2B5EF4-FFF2-40B4-BE49-F238E27FC236}">
                  <a16:creationId xmlns:a16="http://schemas.microsoft.com/office/drawing/2014/main" id="{C397ED53-9925-EF94-D438-4272B2BC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247" y="4492626"/>
              <a:ext cx="26988" cy="19050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7" name="Freeform 1150">
              <a:extLst>
                <a:ext uri="{FF2B5EF4-FFF2-40B4-BE49-F238E27FC236}">
                  <a16:creationId xmlns:a16="http://schemas.microsoft.com/office/drawing/2014/main" id="{9EF5D268-099A-3F47-A71D-C76A3559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22" y="4448176"/>
              <a:ext cx="17463" cy="11113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8" name="Freeform 1151">
              <a:extLst>
                <a:ext uri="{FF2B5EF4-FFF2-40B4-BE49-F238E27FC236}">
                  <a16:creationId xmlns:a16="http://schemas.microsoft.com/office/drawing/2014/main" id="{95E2F617-591C-8436-C4E0-F895D1B4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047" y="4510088"/>
              <a:ext cx="26988" cy="23813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9" name="Freeform 1152">
              <a:extLst>
                <a:ext uri="{FF2B5EF4-FFF2-40B4-BE49-F238E27FC236}">
                  <a16:creationId xmlns:a16="http://schemas.microsoft.com/office/drawing/2014/main" id="{44C702FB-BEF4-6DD3-9513-7ECE3CA2C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685" y="4481513"/>
              <a:ext cx="38100" cy="28575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0" name="Freeform 1153">
              <a:extLst>
                <a:ext uri="{FF2B5EF4-FFF2-40B4-BE49-F238E27FC236}">
                  <a16:creationId xmlns:a16="http://schemas.microsoft.com/office/drawing/2014/main" id="{4EE01E67-6AEC-2BDE-91E6-6418B8970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035" y="4454526"/>
              <a:ext cx="26988" cy="22225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1" name="Freeform 1154">
              <a:extLst>
                <a:ext uri="{FF2B5EF4-FFF2-40B4-BE49-F238E27FC236}">
                  <a16:creationId xmlns:a16="http://schemas.microsoft.com/office/drawing/2014/main" id="{30C12983-6EBF-52DF-916D-BA91A80C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516438"/>
              <a:ext cx="26988" cy="17463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2" name="Freeform 1155">
              <a:extLst>
                <a:ext uri="{FF2B5EF4-FFF2-40B4-BE49-F238E27FC236}">
                  <a16:creationId xmlns:a16="http://schemas.microsoft.com/office/drawing/2014/main" id="{1B68A861-E5B9-086D-AFB6-DDC4C9D07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072" y="4532313"/>
              <a:ext cx="15875" cy="19050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3" name="Freeform 1156">
              <a:extLst>
                <a:ext uri="{FF2B5EF4-FFF2-40B4-BE49-F238E27FC236}">
                  <a16:creationId xmlns:a16="http://schemas.microsoft.com/office/drawing/2014/main" id="{54FDF72E-0A9E-29B7-FA18-4B2E100CF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672" y="4556126"/>
              <a:ext cx="26988" cy="26988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4" name="Freeform 1157">
              <a:extLst>
                <a:ext uri="{FF2B5EF4-FFF2-40B4-BE49-F238E27FC236}">
                  <a16:creationId xmlns:a16="http://schemas.microsoft.com/office/drawing/2014/main" id="{39B28B36-415C-D741-AB7B-BF4F1C9A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222" y="4541838"/>
              <a:ext cx="25400" cy="17463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5" name="Freeform 1158">
              <a:extLst>
                <a:ext uri="{FF2B5EF4-FFF2-40B4-BE49-F238E27FC236}">
                  <a16:creationId xmlns:a16="http://schemas.microsoft.com/office/drawing/2014/main" id="{0E85A3A8-83D7-1C0B-4286-CDA910D1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510" y="4565651"/>
              <a:ext cx="19050" cy="15875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6" name="Freeform 1159">
              <a:extLst>
                <a:ext uri="{FF2B5EF4-FFF2-40B4-BE49-F238E27FC236}">
                  <a16:creationId xmlns:a16="http://schemas.microsoft.com/office/drawing/2014/main" id="{CD94BA8B-1BA0-1D86-9237-A6036BBA5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585" y="4483101"/>
              <a:ext cx="23813" cy="25400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7" name="Freeform 1160">
              <a:extLst>
                <a:ext uri="{FF2B5EF4-FFF2-40B4-BE49-F238E27FC236}">
                  <a16:creationId xmlns:a16="http://schemas.microsoft.com/office/drawing/2014/main" id="{4FC6AAEC-FC69-369C-A71F-B720B8D43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160" y="4473576"/>
              <a:ext cx="14288" cy="9525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8" name="Freeform 1161">
              <a:extLst>
                <a:ext uri="{FF2B5EF4-FFF2-40B4-BE49-F238E27FC236}">
                  <a16:creationId xmlns:a16="http://schemas.microsoft.com/office/drawing/2014/main" id="{96FDF381-CABC-BA6B-7F92-93AFBA28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385" y="4700588"/>
              <a:ext cx="503238" cy="220663"/>
            </a:xfrm>
            <a:custGeom>
              <a:avLst/>
              <a:gdLst>
                <a:gd name="T0" fmla="*/ 1238 w 2451"/>
                <a:gd name="T1" fmla="*/ 1074 h 1074"/>
                <a:gd name="T2" fmla="*/ 801 w 2451"/>
                <a:gd name="T3" fmla="*/ 990 h 1074"/>
                <a:gd name="T4" fmla="*/ 156 w 2451"/>
                <a:gd name="T5" fmla="*/ 93 h 1074"/>
                <a:gd name="T6" fmla="*/ 167 w 2451"/>
                <a:gd name="T7" fmla="*/ 92 h 1074"/>
                <a:gd name="T8" fmla="*/ 823 w 2451"/>
                <a:gd name="T9" fmla="*/ 616 h 1074"/>
                <a:gd name="T10" fmla="*/ 1188 w 2451"/>
                <a:gd name="T11" fmla="*/ 702 h 1074"/>
                <a:gd name="T12" fmla="*/ 1884 w 2451"/>
                <a:gd name="T13" fmla="*/ 456 h 1074"/>
                <a:gd name="T14" fmla="*/ 2301 w 2451"/>
                <a:gd name="T15" fmla="*/ 0 h 1074"/>
                <a:gd name="T16" fmla="*/ 2303 w 2451"/>
                <a:gd name="T17" fmla="*/ 0 h 1074"/>
                <a:gd name="T18" fmla="*/ 2014 w 2451"/>
                <a:gd name="T19" fmla="*/ 811 h 1074"/>
                <a:gd name="T20" fmla="*/ 1238 w 2451"/>
                <a:gd name="T21" fmla="*/ 1074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1" h="1074">
                  <a:moveTo>
                    <a:pt x="1238" y="1074"/>
                  </a:moveTo>
                  <a:cubicBezTo>
                    <a:pt x="1098" y="1074"/>
                    <a:pt x="950" y="1050"/>
                    <a:pt x="801" y="990"/>
                  </a:cubicBezTo>
                  <a:cubicBezTo>
                    <a:pt x="404" y="830"/>
                    <a:pt x="0" y="127"/>
                    <a:pt x="156" y="93"/>
                  </a:cubicBezTo>
                  <a:cubicBezTo>
                    <a:pt x="160" y="93"/>
                    <a:pt x="164" y="92"/>
                    <a:pt x="167" y="92"/>
                  </a:cubicBezTo>
                  <a:cubicBezTo>
                    <a:pt x="265" y="92"/>
                    <a:pt x="340" y="369"/>
                    <a:pt x="823" y="616"/>
                  </a:cubicBezTo>
                  <a:cubicBezTo>
                    <a:pt x="943" y="676"/>
                    <a:pt x="1066" y="702"/>
                    <a:pt x="1188" y="702"/>
                  </a:cubicBezTo>
                  <a:cubicBezTo>
                    <a:pt x="1441" y="702"/>
                    <a:pt x="1689" y="592"/>
                    <a:pt x="1884" y="456"/>
                  </a:cubicBezTo>
                  <a:cubicBezTo>
                    <a:pt x="2210" y="230"/>
                    <a:pt x="2249" y="0"/>
                    <a:pt x="2301" y="0"/>
                  </a:cubicBezTo>
                  <a:cubicBezTo>
                    <a:pt x="2302" y="0"/>
                    <a:pt x="2302" y="0"/>
                    <a:pt x="2303" y="0"/>
                  </a:cubicBezTo>
                  <a:cubicBezTo>
                    <a:pt x="2451" y="15"/>
                    <a:pt x="2213" y="642"/>
                    <a:pt x="2014" y="811"/>
                  </a:cubicBezTo>
                  <a:cubicBezTo>
                    <a:pt x="1872" y="931"/>
                    <a:pt x="1579" y="1074"/>
                    <a:pt x="1238" y="1074"/>
                  </a:cubicBezTo>
                  <a:close/>
                </a:path>
              </a:pathLst>
            </a:custGeom>
            <a:solidFill>
              <a:srgbClr val="F68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9" name="Freeform 1162">
              <a:extLst>
                <a:ext uri="{FF2B5EF4-FFF2-40B4-BE49-F238E27FC236}">
                  <a16:creationId xmlns:a16="http://schemas.microsoft.com/office/drawing/2014/main" id="{E7B17E57-A619-B7FF-75C5-870C73C74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10" y="4519613"/>
              <a:ext cx="61913" cy="85725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0" name="Freeform 1163">
              <a:extLst>
                <a:ext uri="{FF2B5EF4-FFF2-40B4-BE49-F238E27FC236}">
                  <a16:creationId xmlns:a16="http://schemas.microsoft.com/office/drawing/2014/main" id="{1E805131-A539-00FE-1705-F4F25883D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472" y="4446588"/>
              <a:ext cx="190500" cy="130175"/>
            </a:xfrm>
            <a:custGeom>
              <a:avLst/>
              <a:gdLst>
                <a:gd name="T0" fmla="*/ 0 w 925"/>
                <a:gd name="T1" fmla="*/ 541 h 630"/>
                <a:gd name="T2" fmla="*/ 436 w 925"/>
                <a:gd name="T3" fmla="*/ 348 h 630"/>
                <a:gd name="T4" fmla="*/ 841 w 925"/>
                <a:gd name="T5" fmla="*/ 21 h 630"/>
                <a:gd name="T6" fmla="*/ 900 w 925"/>
                <a:gd name="T7" fmla="*/ 18 h 630"/>
                <a:gd name="T8" fmla="*/ 899 w 925"/>
                <a:gd name="T9" fmla="*/ 73 h 630"/>
                <a:gd name="T10" fmla="*/ 491 w 925"/>
                <a:gd name="T11" fmla="*/ 387 h 630"/>
                <a:gd name="T12" fmla="*/ 20 w 925"/>
                <a:gd name="T13" fmla="*/ 630 h 630"/>
                <a:gd name="T14" fmla="*/ 0 w 925"/>
                <a:gd name="T15" fmla="*/ 54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5" h="630">
                  <a:moveTo>
                    <a:pt x="0" y="541"/>
                  </a:moveTo>
                  <a:cubicBezTo>
                    <a:pt x="0" y="541"/>
                    <a:pt x="332" y="408"/>
                    <a:pt x="436" y="348"/>
                  </a:cubicBezTo>
                  <a:cubicBezTo>
                    <a:pt x="541" y="289"/>
                    <a:pt x="841" y="21"/>
                    <a:pt x="841" y="21"/>
                  </a:cubicBezTo>
                  <a:cubicBezTo>
                    <a:pt x="841" y="21"/>
                    <a:pt x="874" y="0"/>
                    <a:pt x="900" y="18"/>
                  </a:cubicBezTo>
                  <a:cubicBezTo>
                    <a:pt x="925" y="35"/>
                    <a:pt x="899" y="73"/>
                    <a:pt x="899" y="73"/>
                  </a:cubicBezTo>
                  <a:cubicBezTo>
                    <a:pt x="899" y="73"/>
                    <a:pt x="595" y="326"/>
                    <a:pt x="491" y="387"/>
                  </a:cubicBezTo>
                  <a:cubicBezTo>
                    <a:pt x="280" y="510"/>
                    <a:pt x="20" y="630"/>
                    <a:pt x="20" y="630"/>
                  </a:cubicBezTo>
                  <a:lnTo>
                    <a:pt x="0" y="541"/>
                  </a:lnTo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1" name="Freeform 1164">
              <a:extLst>
                <a:ext uri="{FF2B5EF4-FFF2-40B4-BE49-F238E27FC236}">
                  <a16:creationId xmlns:a16="http://schemas.microsoft.com/office/drawing/2014/main" id="{5C914908-28E9-CC2F-C292-00F367A8A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22" y="4459288"/>
              <a:ext cx="77788" cy="50800"/>
            </a:xfrm>
            <a:custGeom>
              <a:avLst/>
              <a:gdLst>
                <a:gd name="T0" fmla="*/ 377 w 377"/>
                <a:gd name="T1" fmla="*/ 215 h 243"/>
                <a:gd name="T2" fmla="*/ 23 w 377"/>
                <a:gd name="T3" fmla="*/ 0 h 243"/>
                <a:gd name="T4" fmla="*/ 0 w 377"/>
                <a:gd name="T5" fmla="*/ 15 h 243"/>
                <a:gd name="T6" fmla="*/ 173 w 377"/>
                <a:gd name="T7" fmla="*/ 129 h 243"/>
                <a:gd name="T8" fmla="*/ 345 w 377"/>
                <a:gd name="T9" fmla="*/ 243 h 243"/>
                <a:gd name="T10" fmla="*/ 377 w 377"/>
                <a:gd name="T11" fmla="*/ 21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43">
                  <a:moveTo>
                    <a:pt x="377" y="215"/>
                  </a:moveTo>
                  <a:cubicBezTo>
                    <a:pt x="364" y="206"/>
                    <a:pt x="23" y="0"/>
                    <a:pt x="23" y="0"/>
                  </a:cubicBezTo>
                  <a:lnTo>
                    <a:pt x="0" y="15"/>
                  </a:lnTo>
                  <a:lnTo>
                    <a:pt x="173" y="129"/>
                  </a:lnTo>
                  <a:lnTo>
                    <a:pt x="345" y="243"/>
                  </a:lnTo>
                  <a:lnTo>
                    <a:pt x="377" y="215"/>
                  </a:ln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2" name="Freeform 1165">
              <a:extLst>
                <a:ext uri="{FF2B5EF4-FFF2-40B4-BE49-F238E27FC236}">
                  <a16:creationId xmlns:a16="http://schemas.microsoft.com/office/drawing/2014/main" id="{BBB7773A-AFB9-DA73-A735-8199B24F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3297" y="4338638"/>
              <a:ext cx="352425" cy="195263"/>
            </a:xfrm>
            <a:custGeom>
              <a:avLst/>
              <a:gdLst>
                <a:gd name="T0" fmla="*/ 879 w 1717"/>
                <a:gd name="T1" fmla="*/ 881 h 956"/>
                <a:gd name="T2" fmla="*/ 0 w 1717"/>
                <a:gd name="T3" fmla="*/ 274 h 956"/>
                <a:gd name="T4" fmla="*/ 924 w 1717"/>
                <a:gd name="T5" fmla="*/ 113 h 956"/>
                <a:gd name="T6" fmla="*/ 1717 w 1717"/>
                <a:gd name="T7" fmla="*/ 742 h 956"/>
                <a:gd name="T8" fmla="*/ 879 w 1717"/>
                <a:gd name="T9" fmla="*/ 881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7" h="956">
                  <a:moveTo>
                    <a:pt x="879" y="881"/>
                  </a:moveTo>
                  <a:cubicBezTo>
                    <a:pt x="448" y="806"/>
                    <a:pt x="0" y="274"/>
                    <a:pt x="0" y="274"/>
                  </a:cubicBezTo>
                  <a:cubicBezTo>
                    <a:pt x="0" y="274"/>
                    <a:pt x="581" y="0"/>
                    <a:pt x="924" y="113"/>
                  </a:cubicBezTo>
                  <a:cubicBezTo>
                    <a:pt x="1266" y="226"/>
                    <a:pt x="1717" y="742"/>
                    <a:pt x="1717" y="742"/>
                  </a:cubicBezTo>
                  <a:cubicBezTo>
                    <a:pt x="1717" y="742"/>
                    <a:pt x="1311" y="956"/>
                    <a:pt x="879" y="881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3" name="Freeform 1166">
              <a:extLst>
                <a:ext uri="{FF2B5EF4-FFF2-40B4-BE49-F238E27FC236}">
                  <a16:creationId xmlns:a16="http://schemas.microsoft.com/office/drawing/2014/main" id="{17FC81E2-413B-DCC3-4E5B-AC9FA99A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247" y="4532313"/>
              <a:ext cx="26988" cy="50800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4" name="Freeform 1167">
              <a:extLst>
                <a:ext uri="{FF2B5EF4-FFF2-40B4-BE49-F238E27FC236}">
                  <a16:creationId xmlns:a16="http://schemas.microsoft.com/office/drawing/2014/main" id="{022E4448-34DC-D89E-5B0D-F9FEA6D5C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760" y="4391026"/>
              <a:ext cx="307975" cy="98425"/>
            </a:xfrm>
            <a:custGeom>
              <a:avLst/>
              <a:gdLst>
                <a:gd name="T0" fmla="*/ 1496 w 1499"/>
                <a:gd name="T1" fmla="*/ 435 h 475"/>
                <a:gd name="T2" fmla="*/ 845 w 1499"/>
                <a:gd name="T3" fmla="*/ 151 h 475"/>
                <a:gd name="T4" fmla="*/ 4 w 1499"/>
                <a:gd name="T5" fmla="*/ 23 h 475"/>
                <a:gd name="T6" fmla="*/ 823 w 1499"/>
                <a:gd name="T7" fmla="*/ 173 h 475"/>
                <a:gd name="T8" fmla="*/ 1499 w 1499"/>
                <a:gd name="T9" fmla="*/ 475 h 475"/>
                <a:gd name="T10" fmla="*/ 1496 w 1499"/>
                <a:gd name="T11" fmla="*/ 43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9" h="475">
                  <a:moveTo>
                    <a:pt x="1496" y="435"/>
                  </a:moveTo>
                  <a:cubicBezTo>
                    <a:pt x="1496" y="435"/>
                    <a:pt x="1165" y="242"/>
                    <a:pt x="845" y="151"/>
                  </a:cubicBezTo>
                  <a:cubicBezTo>
                    <a:pt x="525" y="60"/>
                    <a:pt x="7" y="0"/>
                    <a:pt x="4" y="23"/>
                  </a:cubicBezTo>
                  <a:cubicBezTo>
                    <a:pt x="0" y="46"/>
                    <a:pt x="573" y="81"/>
                    <a:pt x="823" y="173"/>
                  </a:cubicBezTo>
                  <a:cubicBezTo>
                    <a:pt x="1073" y="266"/>
                    <a:pt x="1499" y="475"/>
                    <a:pt x="1499" y="475"/>
                  </a:cubicBezTo>
                  <a:lnTo>
                    <a:pt x="1496" y="435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5" name="Freeform 1168">
              <a:extLst>
                <a:ext uri="{FF2B5EF4-FFF2-40B4-BE49-F238E27FC236}">
                  <a16:creationId xmlns:a16="http://schemas.microsoft.com/office/drawing/2014/main" id="{87A80317-B8D3-A0A9-EA9F-E3A8C7F95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97" y="4468813"/>
              <a:ext cx="71438" cy="44450"/>
            </a:xfrm>
            <a:custGeom>
              <a:avLst/>
              <a:gdLst>
                <a:gd name="T0" fmla="*/ 312 w 346"/>
                <a:gd name="T1" fmla="*/ 0 h 213"/>
                <a:gd name="T2" fmla="*/ 196 w 346"/>
                <a:gd name="T3" fmla="*/ 90 h 213"/>
                <a:gd name="T4" fmla="*/ 11 w 346"/>
                <a:gd name="T5" fmla="*/ 210 h 213"/>
                <a:gd name="T6" fmla="*/ 208 w 346"/>
                <a:gd name="T7" fmla="*/ 109 h 213"/>
                <a:gd name="T8" fmla="*/ 346 w 346"/>
                <a:gd name="T9" fmla="*/ 19 h 213"/>
                <a:gd name="T10" fmla="*/ 312 w 346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213">
                  <a:moveTo>
                    <a:pt x="312" y="0"/>
                  </a:moveTo>
                  <a:cubicBezTo>
                    <a:pt x="312" y="0"/>
                    <a:pt x="284" y="40"/>
                    <a:pt x="196" y="90"/>
                  </a:cubicBezTo>
                  <a:cubicBezTo>
                    <a:pt x="108" y="140"/>
                    <a:pt x="0" y="207"/>
                    <a:pt x="11" y="210"/>
                  </a:cubicBezTo>
                  <a:cubicBezTo>
                    <a:pt x="23" y="213"/>
                    <a:pt x="148" y="146"/>
                    <a:pt x="208" y="109"/>
                  </a:cubicBezTo>
                  <a:cubicBezTo>
                    <a:pt x="267" y="72"/>
                    <a:pt x="346" y="19"/>
                    <a:pt x="346" y="19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6" name="Freeform 1169">
              <a:extLst>
                <a:ext uri="{FF2B5EF4-FFF2-40B4-BE49-F238E27FC236}">
                  <a16:creationId xmlns:a16="http://schemas.microsoft.com/office/drawing/2014/main" id="{B8379189-5CE8-0309-3ED1-643D0728A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7" y="4441826"/>
              <a:ext cx="74613" cy="65088"/>
            </a:xfrm>
            <a:custGeom>
              <a:avLst/>
              <a:gdLst>
                <a:gd name="T0" fmla="*/ 324 w 367"/>
                <a:gd name="T1" fmla="*/ 0 h 317"/>
                <a:gd name="T2" fmla="*/ 172 w 367"/>
                <a:gd name="T3" fmla="*/ 162 h 317"/>
                <a:gd name="T4" fmla="*/ 15 w 367"/>
                <a:gd name="T5" fmla="*/ 307 h 317"/>
                <a:gd name="T6" fmla="*/ 192 w 367"/>
                <a:gd name="T7" fmla="*/ 176 h 317"/>
                <a:gd name="T8" fmla="*/ 367 w 367"/>
                <a:gd name="T9" fmla="*/ 13 h 317"/>
                <a:gd name="T10" fmla="*/ 324 w 367"/>
                <a:gd name="T1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7" h="317">
                  <a:moveTo>
                    <a:pt x="324" y="0"/>
                  </a:moveTo>
                  <a:cubicBezTo>
                    <a:pt x="324" y="0"/>
                    <a:pt x="299" y="55"/>
                    <a:pt x="172" y="162"/>
                  </a:cubicBezTo>
                  <a:cubicBezTo>
                    <a:pt x="44" y="269"/>
                    <a:pt x="0" y="296"/>
                    <a:pt x="15" y="307"/>
                  </a:cubicBezTo>
                  <a:cubicBezTo>
                    <a:pt x="30" y="317"/>
                    <a:pt x="125" y="236"/>
                    <a:pt x="192" y="176"/>
                  </a:cubicBezTo>
                  <a:cubicBezTo>
                    <a:pt x="259" y="117"/>
                    <a:pt x="367" y="13"/>
                    <a:pt x="367" y="13"/>
                  </a:cubicBezTo>
                  <a:lnTo>
                    <a:pt x="3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7" name="Freeform 1170">
              <a:extLst>
                <a:ext uri="{FF2B5EF4-FFF2-40B4-BE49-F238E27FC236}">
                  <a16:creationId xmlns:a16="http://schemas.microsoft.com/office/drawing/2014/main" id="{BCCD212F-6700-D6A3-5840-2AE956E90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535" y="4421188"/>
              <a:ext cx="57150" cy="58738"/>
            </a:xfrm>
            <a:custGeom>
              <a:avLst/>
              <a:gdLst>
                <a:gd name="T0" fmla="*/ 224 w 274"/>
                <a:gd name="T1" fmla="*/ 0 h 286"/>
                <a:gd name="T2" fmla="*/ 137 w 274"/>
                <a:gd name="T3" fmla="*/ 132 h 286"/>
                <a:gd name="T4" fmla="*/ 11 w 274"/>
                <a:gd name="T5" fmla="*/ 273 h 286"/>
                <a:gd name="T6" fmla="*/ 151 w 274"/>
                <a:gd name="T7" fmla="*/ 145 h 286"/>
                <a:gd name="T8" fmla="*/ 274 w 274"/>
                <a:gd name="T9" fmla="*/ 4 h 286"/>
                <a:gd name="T10" fmla="*/ 224 w 274"/>
                <a:gd name="T1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86">
                  <a:moveTo>
                    <a:pt x="224" y="0"/>
                  </a:moveTo>
                  <a:cubicBezTo>
                    <a:pt x="224" y="0"/>
                    <a:pt x="212" y="45"/>
                    <a:pt x="137" y="132"/>
                  </a:cubicBezTo>
                  <a:cubicBezTo>
                    <a:pt x="62" y="220"/>
                    <a:pt x="0" y="261"/>
                    <a:pt x="11" y="273"/>
                  </a:cubicBezTo>
                  <a:cubicBezTo>
                    <a:pt x="21" y="286"/>
                    <a:pt x="98" y="209"/>
                    <a:pt x="151" y="145"/>
                  </a:cubicBezTo>
                  <a:cubicBezTo>
                    <a:pt x="204" y="81"/>
                    <a:pt x="274" y="4"/>
                    <a:pt x="274" y="4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8" name="Freeform 1171">
              <a:extLst>
                <a:ext uri="{FF2B5EF4-FFF2-40B4-BE49-F238E27FC236}">
                  <a16:creationId xmlns:a16="http://schemas.microsoft.com/office/drawing/2014/main" id="{99198394-1B92-4DA0-668C-AC81594F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9972" y="4406901"/>
              <a:ext cx="36513" cy="34925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9" name="Freeform 1172">
              <a:extLst>
                <a:ext uri="{FF2B5EF4-FFF2-40B4-BE49-F238E27FC236}">
                  <a16:creationId xmlns:a16="http://schemas.microsoft.com/office/drawing/2014/main" id="{9405CB80-2394-DE18-9171-18644559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35" y="4411663"/>
              <a:ext cx="39688" cy="58738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0" name="Freeform 1173">
              <a:extLst>
                <a:ext uri="{FF2B5EF4-FFF2-40B4-BE49-F238E27FC236}">
                  <a16:creationId xmlns:a16="http://schemas.microsoft.com/office/drawing/2014/main" id="{4A26808A-3188-4A94-42EC-F5FFC49D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370388"/>
              <a:ext cx="47625" cy="69850"/>
            </a:xfrm>
            <a:custGeom>
              <a:avLst/>
              <a:gdLst>
                <a:gd name="T0" fmla="*/ 230 w 237"/>
                <a:gd name="T1" fmla="*/ 339 h 339"/>
                <a:gd name="T2" fmla="*/ 193 w 237"/>
                <a:gd name="T3" fmla="*/ 175 h 339"/>
                <a:gd name="T4" fmla="*/ 23 w 237"/>
                <a:gd name="T5" fmla="*/ 2 h 339"/>
                <a:gd name="T6" fmla="*/ 172 w 237"/>
                <a:gd name="T7" fmla="*/ 174 h 339"/>
                <a:gd name="T8" fmla="*/ 187 w 237"/>
                <a:gd name="T9" fmla="*/ 326 h 339"/>
                <a:gd name="T10" fmla="*/ 230 w 237"/>
                <a:gd name="T11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339">
                  <a:moveTo>
                    <a:pt x="230" y="339"/>
                  </a:moveTo>
                  <a:cubicBezTo>
                    <a:pt x="230" y="339"/>
                    <a:pt x="237" y="254"/>
                    <a:pt x="193" y="175"/>
                  </a:cubicBezTo>
                  <a:cubicBezTo>
                    <a:pt x="148" y="96"/>
                    <a:pt x="45" y="5"/>
                    <a:pt x="23" y="2"/>
                  </a:cubicBezTo>
                  <a:cubicBezTo>
                    <a:pt x="0" y="0"/>
                    <a:pt x="151" y="119"/>
                    <a:pt x="172" y="174"/>
                  </a:cubicBezTo>
                  <a:cubicBezTo>
                    <a:pt x="193" y="228"/>
                    <a:pt x="187" y="326"/>
                    <a:pt x="187" y="326"/>
                  </a:cubicBezTo>
                  <a:lnTo>
                    <a:pt x="230" y="33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1" name="Freeform 1174">
              <a:extLst>
                <a:ext uri="{FF2B5EF4-FFF2-40B4-BE49-F238E27FC236}">
                  <a16:creationId xmlns:a16="http://schemas.microsoft.com/office/drawing/2014/main" id="{6AD3AFDB-1A49-7DD0-C52B-02C5CFBAF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8710" y="4360863"/>
              <a:ext cx="53975" cy="60325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2" name="Freeform 1175">
              <a:extLst>
                <a:ext uri="{FF2B5EF4-FFF2-40B4-BE49-F238E27FC236}">
                  <a16:creationId xmlns:a16="http://schemas.microsoft.com/office/drawing/2014/main" id="{F3625243-B243-BE48-8A53-19879832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368801"/>
              <a:ext cx="34925" cy="38100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3" name="Freeform 1176">
              <a:extLst>
                <a:ext uri="{FF2B5EF4-FFF2-40B4-BE49-F238E27FC236}">
                  <a16:creationId xmlns:a16="http://schemas.microsoft.com/office/drawing/2014/main" id="{51F469D0-4EF8-93AB-97A9-09A1873CF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697" y="4425951"/>
              <a:ext cx="654050" cy="596900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4" name="Freeform 1177">
              <a:extLst>
                <a:ext uri="{FF2B5EF4-FFF2-40B4-BE49-F238E27FC236}">
                  <a16:creationId xmlns:a16="http://schemas.microsoft.com/office/drawing/2014/main" id="{6C091070-AF6F-8765-12F5-3C3A8011D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307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5" name="Freeform 1178">
              <a:extLst>
                <a:ext uri="{FF2B5EF4-FFF2-40B4-BE49-F238E27FC236}">
                  <a16:creationId xmlns:a16="http://schemas.microsoft.com/office/drawing/2014/main" id="{98EDE4C7-27CD-F97A-F191-BC39B41D0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072" y="4521201"/>
              <a:ext cx="42863" cy="3651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6" name="Freeform 1179">
              <a:extLst>
                <a:ext uri="{FF2B5EF4-FFF2-40B4-BE49-F238E27FC236}">
                  <a16:creationId xmlns:a16="http://schemas.microsoft.com/office/drawing/2014/main" id="{F5FB82C0-6478-DFD7-F940-AC8C323ED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27551"/>
              <a:ext cx="12700" cy="3175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7" name="Freeform 1180">
              <a:extLst>
                <a:ext uri="{FF2B5EF4-FFF2-40B4-BE49-F238E27FC236}">
                  <a16:creationId xmlns:a16="http://schemas.microsoft.com/office/drawing/2014/main" id="{A13D5619-EDEE-56D7-8367-A3D626F5F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847" y="4554538"/>
              <a:ext cx="17463" cy="15875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8" name="Freeform 1181">
              <a:extLst>
                <a:ext uri="{FF2B5EF4-FFF2-40B4-BE49-F238E27FC236}">
                  <a16:creationId xmlns:a16="http://schemas.microsoft.com/office/drawing/2014/main" id="{61BD0550-DE37-F64D-DC7A-C826431A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0888"/>
              <a:ext cx="23813" cy="11113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9" name="Freeform 1182">
              <a:extLst>
                <a:ext uri="{FF2B5EF4-FFF2-40B4-BE49-F238E27FC236}">
                  <a16:creationId xmlns:a16="http://schemas.microsoft.com/office/drawing/2014/main" id="{AE34F12C-B136-7CFC-A57F-0B2E68A8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8826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0" name="Freeform 1183">
              <a:extLst>
                <a:ext uri="{FF2B5EF4-FFF2-40B4-BE49-F238E27FC236}">
                  <a16:creationId xmlns:a16="http://schemas.microsoft.com/office/drawing/2014/main" id="{44096ABE-A093-388D-5624-957FA335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285" y="4541838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1" name="Freeform 1184">
              <a:extLst>
                <a:ext uri="{FF2B5EF4-FFF2-40B4-BE49-F238E27FC236}">
                  <a16:creationId xmlns:a16="http://schemas.microsoft.com/office/drawing/2014/main" id="{43E65C1F-29EA-D2C7-E05C-5254233E7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4985" y="452120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2" name="Freeform 1185">
              <a:extLst>
                <a:ext uri="{FF2B5EF4-FFF2-40B4-BE49-F238E27FC236}">
                  <a16:creationId xmlns:a16="http://schemas.microsoft.com/office/drawing/2014/main" id="{08FF0B54-5734-8144-57CC-D58D76ED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697" y="4502151"/>
              <a:ext cx="23813" cy="11113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3" name="Freeform 1186">
              <a:extLst>
                <a:ext uri="{FF2B5EF4-FFF2-40B4-BE49-F238E27FC236}">
                  <a16:creationId xmlns:a16="http://schemas.microsoft.com/office/drawing/2014/main" id="{02C3684C-35EA-FEC0-8736-7120F169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260" y="4533901"/>
              <a:ext cx="20638" cy="12700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4" name="Freeform 1187">
              <a:extLst>
                <a:ext uri="{FF2B5EF4-FFF2-40B4-BE49-F238E27FC236}">
                  <a16:creationId xmlns:a16="http://schemas.microsoft.com/office/drawing/2014/main" id="{03C42A5D-3945-2D5F-1EF8-FB60ED39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557713"/>
              <a:ext cx="25400" cy="25400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5" name="Freeform 1188">
              <a:extLst>
                <a:ext uri="{FF2B5EF4-FFF2-40B4-BE49-F238E27FC236}">
                  <a16:creationId xmlns:a16="http://schemas.microsoft.com/office/drawing/2014/main" id="{8D3FE546-5211-FEDC-F921-FAC7B8A23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022" y="4575176"/>
              <a:ext cx="38100" cy="25400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6" name="Freeform 1189">
              <a:extLst>
                <a:ext uri="{FF2B5EF4-FFF2-40B4-BE49-F238E27FC236}">
                  <a16:creationId xmlns:a16="http://schemas.microsoft.com/office/drawing/2014/main" id="{E24540C0-3A8C-45D5-3C7A-1E50A05A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585" y="4583113"/>
              <a:ext cx="28575" cy="14288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7" name="Freeform 1190">
              <a:extLst>
                <a:ext uri="{FF2B5EF4-FFF2-40B4-BE49-F238E27FC236}">
                  <a16:creationId xmlns:a16="http://schemas.microsoft.com/office/drawing/2014/main" id="{86DC58E5-A27F-68B3-5F76-9F87A66F3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35" y="4516438"/>
              <a:ext cx="23813" cy="14288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8" name="Freeform 1191">
              <a:extLst>
                <a:ext uri="{FF2B5EF4-FFF2-40B4-BE49-F238E27FC236}">
                  <a16:creationId xmlns:a16="http://schemas.microsoft.com/office/drawing/2014/main" id="{053B46E0-107C-1E53-509F-CF03B142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147" y="4540251"/>
              <a:ext cx="26988" cy="14288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9" name="Freeform 1192">
              <a:extLst>
                <a:ext uri="{FF2B5EF4-FFF2-40B4-BE49-F238E27FC236}">
                  <a16:creationId xmlns:a16="http://schemas.microsoft.com/office/drawing/2014/main" id="{5A7FC9AB-9E2A-EACB-C7F6-E1FDDF56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385" y="4494213"/>
              <a:ext cx="17463" cy="11113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0" name="Freeform 1193">
              <a:extLst>
                <a:ext uri="{FF2B5EF4-FFF2-40B4-BE49-F238E27FC236}">
                  <a16:creationId xmlns:a16="http://schemas.microsoft.com/office/drawing/2014/main" id="{D2C3C9C5-8DEF-8B5F-8CD2-A1D9D1576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535" y="4535488"/>
              <a:ext cx="31750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1" name="Freeform 1194">
              <a:extLst>
                <a:ext uri="{FF2B5EF4-FFF2-40B4-BE49-F238E27FC236}">
                  <a16:creationId xmlns:a16="http://schemas.microsoft.com/office/drawing/2014/main" id="{F778BAEC-0EAF-6A74-854E-8372806AC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872" y="4595813"/>
              <a:ext cx="31750" cy="34925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2" name="Freeform 1195">
              <a:extLst>
                <a:ext uri="{FF2B5EF4-FFF2-40B4-BE49-F238E27FC236}">
                  <a16:creationId xmlns:a16="http://schemas.microsoft.com/office/drawing/2014/main" id="{9A2BFB20-D1B3-8E55-1FB2-B9BCE23E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22" y="4576763"/>
              <a:ext cx="25400" cy="25400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3" name="Freeform 1196">
              <a:extLst>
                <a:ext uri="{FF2B5EF4-FFF2-40B4-BE49-F238E27FC236}">
                  <a16:creationId xmlns:a16="http://schemas.microsoft.com/office/drawing/2014/main" id="{9D771827-45EE-241A-36E4-521BDC055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10" y="4610101"/>
              <a:ext cx="23813" cy="15875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4" name="Freeform 1197">
              <a:extLst>
                <a:ext uri="{FF2B5EF4-FFF2-40B4-BE49-F238E27FC236}">
                  <a16:creationId xmlns:a16="http://schemas.microsoft.com/office/drawing/2014/main" id="{B8C074D7-2309-FEE9-082F-BBE3DAC1A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35" y="4578351"/>
              <a:ext cx="17463" cy="15875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5" name="Freeform 1198">
              <a:extLst>
                <a:ext uri="{FF2B5EF4-FFF2-40B4-BE49-F238E27FC236}">
                  <a16:creationId xmlns:a16="http://schemas.microsoft.com/office/drawing/2014/main" id="{8C5FE7E0-8747-90BF-A4C4-19E513D29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35" y="4554538"/>
              <a:ext cx="33338" cy="22225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6" name="Freeform 1199">
              <a:extLst>
                <a:ext uri="{FF2B5EF4-FFF2-40B4-BE49-F238E27FC236}">
                  <a16:creationId xmlns:a16="http://schemas.microsoft.com/office/drawing/2014/main" id="{FA6A4588-D4BD-DAD1-71AB-0965A02E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397" y="4660901"/>
              <a:ext cx="19050" cy="25400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7" name="Freeform 1200">
              <a:extLst>
                <a:ext uri="{FF2B5EF4-FFF2-40B4-BE49-F238E27FC236}">
                  <a16:creationId xmlns:a16="http://schemas.microsoft.com/office/drawing/2014/main" id="{D8B242ED-67FD-7C9E-6B4B-AD8F6F391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35" y="4629151"/>
              <a:ext cx="22225" cy="15875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8" name="Freeform 1201">
              <a:extLst>
                <a:ext uri="{FF2B5EF4-FFF2-40B4-BE49-F238E27FC236}">
                  <a16:creationId xmlns:a16="http://schemas.microsoft.com/office/drawing/2014/main" id="{50B99121-C698-3B2D-1A5D-D02408C12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35" y="4619626"/>
              <a:ext cx="25400" cy="23813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9" name="Freeform 1202">
              <a:extLst>
                <a:ext uri="{FF2B5EF4-FFF2-40B4-BE49-F238E27FC236}">
                  <a16:creationId xmlns:a16="http://schemas.microsoft.com/office/drawing/2014/main" id="{AF8FEC55-962A-A440-9698-54D55A356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585" y="4603751"/>
              <a:ext cx="12700" cy="9525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0" name="Freeform 1206">
              <a:extLst>
                <a:ext uri="{FF2B5EF4-FFF2-40B4-BE49-F238E27FC236}">
                  <a16:creationId xmlns:a16="http://schemas.microsoft.com/office/drawing/2014/main" id="{EA465FD2-38F9-ACDF-024E-A6405B870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1672" y="3929063"/>
              <a:ext cx="227013" cy="207963"/>
            </a:xfrm>
            <a:custGeom>
              <a:avLst/>
              <a:gdLst>
                <a:gd name="T0" fmla="*/ 336 w 1104"/>
                <a:gd name="T1" fmla="*/ 12 h 1010"/>
                <a:gd name="T2" fmla="*/ 84 w 1104"/>
                <a:gd name="T3" fmla="*/ 115 h 1010"/>
                <a:gd name="T4" fmla="*/ 8 w 1104"/>
                <a:gd name="T5" fmla="*/ 390 h 1010"/>
                <a:gd name="T6" fmla="*/ 98 w 1104"/>
                <a:gd name="T7" fmla="*/ 666 h 1010"/>
                <a:gd name="T8" fmla="*/ 191 w 1104"/>
                <a:gd name="T9" fmla="*/ 940 h 1010"/>
                <a:gd name="T10" fmla="*/ 360 w 1104"/>
                <a:gd name="T11" fmla="*/ 1010 h 1010"/>
                <a:gd name="T12" fmla="*/ 1049 w 1104"/>
                <a:gd name="T13" fmla="*/ 455 h 1010"/>
                <a:gd name="T14" fmla="*/ 1102 w 1104"/>
                <a:gd name="T15" fmla="*/ 295 h 1010"/>
                <a:gd name="T16" fmla="*/ 710 w 1104"/>
                <a:gd name="T17" fmla="*/ 2 h 1010"/>
                <a:gd name="T18" fmla="*/ 673 w 1104"/>
                <a:gd name="T19" fmla="*/ 98 h 1010"/>
                <a:gd name="T20" fmla="*/ 522 w 1104"/>
                <a:gd name="T21" fmla="*/ 103 h 1010"/>
                <a:gd name="T22" fmla="*/ 336 w 1104"/>
                <a:gd name="T23" fmla="*/ 12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4" h="1010">
                  <a:moveTo>
                    <a:pt x="336" y="12"/>
                  </a:moveTo>
                  <a:cubicBezTo>
                    <a:pt x="242" y="4"/>
                    <a:pt x="145" y="43"/>
                    <a:pt x="84" y="115"/>
                  </a:cubicBezTo>
                  <a:cubicBezTo>
                    <a:pt x="22" y="190"/>
                    <a:pt x="0" y="293"/>
                    <a:pt x="8" y="390"/>
                  </a:cubicBezTo>
                  <a:cubicBezTo>
                    <a:pt x="17" y="487"/>
                    <a:pt x="54" y="579"/>
                    <a:pt x="98" y="666"/>
                  </a:cubicBezTo>
                  <a:cubicBezTo>
                    <a:pt x="140" y="747"/>
                    <a:pt x="138" y="867"/>
                    <a:pt x="191" y="940"/>
                  </a:cubicBezTo>
                  <a:cubicBezTo>
                    <a:pt x="223" y="984"/>
                    <a:pt x="291" y="1006"/>
                    <a:pt x="360" y="1010"/>
                  </a:cubicBezTo>
                  <a:cubicBezTo>
                    <a:pt x="588" y="808"/>
                    <a:pt x="879" y="707"/>
                    <a:pt x="1049" y="455"/>
                  </a:cubicBezTo>
                  <a:cubicBezTo>
                    <a:pt x="1081" y="408"/>
                    <a:pt x="1104" y="352"/>
                    <a:pt x="1102" y="295"/>
                  </a:cubicBezTo>
                  <a:cubicBezTo>
                    <a:pt x="1099" y="185"/>
                    <a:pt x="950" y="6"/>
                    <a:pt x="710" y="2"/>
                  </a:cubicBezTo>
                  <a:cubicBezTo>
                    <a:pt x="583" y="0"/>
                    <a:pt x="792" y="64"/>
                    <a:pt x="673" y="98"/>
                  </a:cubicBezTo>
                  <a:cubicBezTo>
                    <a:pt x="598" y="120"/>
                    <a:pt x="590" y="139"/>
                    <a:pt x="522" y="103"/>
                  </a:cubicBezTo>
                  <a:cubicBezTo>
                    <a:pt x="454" y="68"/>
                    <a:pt x="419" y="20"/>
                    <a:pt x="336" y="12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1" name="Freeform 1207">
              <a:extLst>
                <a:ext uri="{FF2B5EF4-FFF2-40B4-BE49-F238E27FC236}">
                  <a16:creationId xmlns:a16="http://schemas.microsoft.com/office/drawing/2014/main" id="{403FFDE2-D4D3-7ECA-DABF-39ACDD9D3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22" y="3913188"/>
              <a:ext cx="228600" cy="209550"/>
            </a:xfrm>
            <a:custGeom>
              <a:avLst/>
              <a:gdLst>
                <a:gd name="T0" fmla="*/ 336 w 1109"/>
                <a:gd name="T1" fmla="*/ 8 h 1021"/>
                <a:gd name="T2" fmla="*/ 85 w 1109"/>
                <a:gd name="T3" fmla="*/ 111 h 1021"/>
                <a:gd name="T4" fmla="*/ 9 w 1109"/>
                <a:gd name="T5" fmla="*/ 386 h 1021"/>
                <a:gd name="T6" fmla="*/ 99 w 1109"/>
                <a:gd name="T7" fmla="*/ 662 h 1021"/>
                <a:gd name="T8" fmla="*/ 344 w 1109"/>
                <a:gd name="T9" fmla="*/ 1021 h 1021"/>
                <a:gd name="T10" fmla="*/ 1049 w 1109"/>
                <a:gd name="T11" fmla="*/ 451 h 1021"/>
                <a:gd name="T12" fmla="*/ 1103 w 1109"/>
                <a:gd name="T13" fmla="*/ 291 h 1021"/>
                <a:gd name="T14" fmla="*/ 1020 w 1109"/>
                <a:gd name="T15" fmla="*/ 155 h 1021"/>
                <a:gd name="T16" fmla="*/ 673 w 1109"/>
                <a:gd name="T17" fmla="*/ 94 h 1021"/>
                <a:gd name="T18" fmla="*/ 522 w 1109"/>
                <a:gd name="T19" fmla="*/ 99 h 1021"/>
                <a:gd name="T20" fmla="*/ 336 w 1109"/>
                <a:gd name="T21" fmla="*/ 8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9" h="1021">
                  <a:moveTo>
                    <a:pt x="336" y="8"/>
                  </a:moveTo>
                  <a:cubicBezTo>
                    <a:pt x="242" y="0"/>
                    <a:pt x="145" y="40"/>
                    <a:pt x="85" y="111"/>
                  </a:cubicBezTo>
                  <a:cubicBezTo>
                    <a:pt x="22" y="186"/>
                    <a:pt x="0" y="289"/>
                    <a:pt x="9" y="386"/>
                  </a:cubicBezTo>
                  <a:cubicBezTo>
                    <a:pt x="17" y="483"/>
                    <a:pt x="54" y="575"/>
                    <a:pt x="99" y="662"/>
                  </a:cubicBezTo>
                  <a:cubicBezTo>
                    <a:pt x="164" y="792"/>
                    <a:pt x="247" y="913"/>
                    <a:pt x="344" y="1021"/>
                  </a:cubicBezTo>
                  <a:cubicBezTo>
                    <a:pt x="571" y="819"/>
                    <a:pt x="879" y="703"/>
                    <a:pt x="1049" y="451"/>
                  </a:cubicBezTo>
                  <a:cubicBezTo>
                    <a:pt x="1081" y="404"/>
                    <a:pt x="1109" y="348"/>
                    <a:pt x="1103" y="291"/>
                  </a:cubicBezTo>
                  <a:cubicBezTo>
                    <a:pt x="1097" y="237"/>
                    <a:pt x="1062" y="190"/>
                    <a:pt x="1020" y="155"/>
                  </a:cubicBezTo>
                  <a:cubicBezTo>
                    <a:pt x="923" y="74"/>
                    <a:pt x="792" y="60"/>
                    <a:pt x="673" y="94"/>
                  </a:cubicBezTo>
                  <a:cubicBezTo>
                    <a:pt x="598" y="116"/>
                    <a:pt x="590" y="136"/>
                    <a:pt x="522" y="99"/>
                  </a:cubicBezTo>
                  <a:cubicBezTo>
                    <a:pt x="455" y="64"/>
                    <a:pt x="419" y="16"/>
                    <a:pt x="336" y="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2" name="Freeform 1208">
              <a:extLst>
                <a:ext uri="{FF2B5EF4-FFF2-40B4-BE49-F238E27FC236}">
                  <a16:creationId xmlns:a16="http://schemas.microsoft.com/office/drawing/2014/main" id="{195CA297-146D-FC74-FA6B-29DB00AA0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032251"/>
              <a:ext cx="171450" cy="152400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3" name="Freeform 1209">
              <a:extLst>
                <a:ext uri="{FF2B5EF4-FFF2-40B4-BE49-F238E27FC236}">
                  <a16:creationId xmlns:a16="http://schemas.microsoft.com/office/drawing/2014/main" id="{D87DA6AF-9754-1C6A-E2E1-E11206318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013201"/>
              <a:ext cx="168275" cy="153988"/>
            </a:xfrm>
            <a:custGeom>
              <a:avLst/>
              <a:gdLst>
                <a:gd name="T0" fmla="*/ 333 w 823"/>
                <a:gd name="T1" fmla="*/ 28 h 749"/>
                <a:gd name="T2" fmla="*/ 132 w 823"/>
                <a:gd name="T3" fmla="*/ 44 h 749"/>
                <a:gd name="T4" fmla="*/ 16 w 823"/>
                <a:gd name="T5" fmla="*/ 223 h 749"/>
                <a:gd name="T6" fmla="*/ 18 w 823"/>
                <a:gd name="T7" fmla="*/ 439 h 749"/>
                <a:gd name="T8" fmla="*/ 111 w 823"/>
                <a:gd name="T9" fmla="*/ 749 h 749"/>
                <a:gd name="T10" fmla="*/ 741 w 823"/>
                <a:gd name="T11" fmla="*/ 503 h 749"/>
                <a:gd name="T12" fmla="*/ 815 w 823"/>
                <a:gd name="T13" fmla="*/ 401 h 749"/>
                <a:gd name="T14" fmla="*/ 787 w 823"/>
                <a:gd name="T15" fmla="*/ 286 h 749"/>
                <a:gd name="T16" fmla="*/ 554 w 823"/>
                <a:gd name="T17" fmla="*/ 164 h 749"/>
                <a:gd name="T18" fmla="*/ 445 w 823"/>
                <a:gd name="T19" fmla="*/ 134 h 749"/>
                <a:gd name="T20" fmla="*/ 333 w 823"/>
                <a:gd name="T21" fmla="*/ 28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3" h="749">
                  <a:moveTo>
                    <a:pt x="333" y="28"/>
                  </a:moveTo>
                  <a:cubicBezTo>
                    <a:pt x="269" y="0"/>
                    <a:pt x="191" y="7"/>
                    <a:pt x="132" y="44"/>
                  </a:cubicBezTo>
                  <a:cubicBezTo>
                    <a:pt x="70" y="83"/>
                    <a:pt x="31" y="151"/>
                    <a:pt x="16" y="223"/>
                  </a:cubicBezTo>
                  <a:cubicBezTo>
                    <a:pt x="0" y="294"/>
                    <a:pt x="6" y="368"/>
                    <a:pt x="18" y="439"/>
                  </a:cubicBezTo>
                  <a:cubicBezTo>
                    <a:pt x="35" y="546"/>
                    <a:pt x="67" y="651"/>
                    <a:pt x="111" y="749"/>
                  </a:cubicBezTo>
                  <a:cubicBezTo>
                    <a:pt x="318" y="657"/>
                    <a:pt x="564" y="644"/>
                    <a:pt x="741" y="503"/>
                  </a:cubicBezTo>
                  <a:cubicBezTo>
                    <a:pt x="775" y="476"/>
                    <a:pt x="807" y="443"/>
                    <a:pt x="815" y="401"/>
                  </a:cubicBezTo>
                  <a:cubicBezTo>
                    <a:pt x="823" y="361"/>
                    <a:pt x="809" y="320"/>
                    <a:pt x="787" y="286"/>
                  </a:cubicBezTo>
                  <a:cubicBezTo>
                    <a:pt x="736" y="206"/>
                    <a:pt x="646" y="167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4"/>
                    <a:pt x="391" y="52"/>
                    <a:pt x="333" y="2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4478BC1-3677-3129-531F-81E1B6096781}"/>
              </a:ext>
            </a:extLst>
          </p:cNvPr>
          <p:cNvGrpSpPr/>
          <p:nvPr/>
        </p:nvGrpSpPr>
        <p:grpSpPr>
          <a:xfrm>
            <a:off x="11051874" y="4515311"/>
            <a:ext cx="879076" cy="1057127"/>
            <a:chOff x="4142718" y="3018121"/>
            <a:chExt cx="1947223" cy="1682750"/>
          </a:xfrm>
        </p:grpSpPr>
        <p:grpSp>
          <p:nvGrpSpPr>
            <p:cNvPr id="614" name="Group 613">
              <a:extLst>
                <a:ext uri="{FF2B5EF4-FFF2-40B4-BE49-F238E27FC236}">
                  <a16:creationId xmlns:a16="http://schemas.microsoft.com/office/drawing/2014/main" id="{A10B93A2-6332-E18C-A857-64213604E1E9}"/>
                </a:ext>
              </a:extLst>
            </p:cNvPr>
            <p:cNvGrpSpPr/>
            <p:nvPr/>
          </p:nvGrpSpPr>
          <p:grpSpPr>
            <a:xfrm>
              <a:off x="4142718" y="3018121"/>
              <a:ext cx="1668463" cy="1682750"/>
              <a:chOff x="6673458" y="3413409"/>
              <a:chExt cx="1668463" cy="1682750"/>
            </a:xfrm>
          </p:grpSpPr>
          <p:sp>
            <p:nvSpPr>
              <p:cNvPr id="615" name="Freeform 961">
                <a:extLst>
                  <a:ext uri="{FF2B5EF4-FFF2-40B4-BE49-F238E27FC236}">
                    <a16:creationId xmlns:a16="http://schemas.microsoft.com/office/drawing/2014/main" id="{8194F314-3BD9-F744-E71F-B17FADD7C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3458" y="3413409"/>
                <a:ext cx="1668463" cy="1682750"/>
              </a:xfrm>
              <a:custGeom>
                <a:avLst/>
                <a:gdLst>
                  <a:gd name="T0" fmla="*/ 638 w 8117"/>
                  <a:gd name="T1" fmla="*/ 7763 h 8184"/>
                  <a:gd name="T2" fmla="*/ 4330 w 8117"/>
                  <a:gd name="T3" fmla="*/ 6448 h 8184"/>
                  <a:gd name="T4" fmla="*/ 7849 w 8117"/>
                  <a:gd name="T5" fmla="*/ 2147 h 8184"/>
                  <a:gd name="T6" fmla="*/ 5712 w 8117"/>
                  <a:gd name="T7" fmla="*/ 786 h 8184"/>
                  <a:gd name="T8" fmla="*/ 1170 w 8117"/>
                  <a:gd name="T9" fmla="*/ 4618 h 8184"/>
                  <a:gd name="T10" fmla="*/ 638 w 8117"/>
                  <a:gd name="T11" fmla="*/ 7763 h 8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17" h="8184">
                    <a:moveTo>
                      <a:pt x="638" y="7763"/>
                    </a:moveTo>
                    <a:cubicBezTo>
                      <a:pt x="912" y="7945"/>
                      <a:pt x="2400" y="8184"/>
                      <a:pt x="4330" y="6448"/>
                    </a:cubicBezTo>
                    <a:cubicBezTo>
                      <a:pt x="6329" y="4649"/>
                      <a:pt x="7575" y="2862"/>
                      <a:pt x="7849" y="2147"/>
                    </a:cubicBezTo>
                    <a:cubicBezTo>
                      <a:pt x="8117" y="1446"/>
                      <a:pt x="7372" y="0"/>
                      <a:pt x="5712" y="786"/>
                    </a:cubicBezTo>
                    <a:cubicBezTo>
                      <a:pt x="4620" y="1303"/>
                      <a:pt x="2304" y="2877"/>
                      <a:pt x="1170" y="4618"/>
                    </a:cubicBezTo>
                    <a:cubicBezTo>
                      <a:pt x="9" y="6401"/>
                      <a:pt x="0" y="7340"/>
                      <a:pt x="638" y="7763"/>
                    </a:cubicBezTo>
                    <a:close/>
                  </a:path>
                </a:pathLst>
              </a:custGeom>
              <a:solidFill>
                <a:srgbClr val="FFA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grpSp>
            <p:nvGrpSpPr>
              <p:cNvPr id="616" name="Group 615">
                <a:extLst>
                  <a:ext uri="{FF2B5EF4-FFF2-40B4-BE49-F238E27FC236}">
                    <a16:creationId xmlns:a16="http://schemas.microsoft.com/office/drawing/2014/main" id="{9AA5543B-193B-581E-7954-2EB492F55C14}"/>
                  </a:ext>
                </a:extLst>
              </p:cNvPr>
              <p:cNvGrpSpPr/>
              <p:nvPr/>
            </p:nvGrpSpPr>
            <p:grpSpPr>
              <a:xfrm>
                <a:off x="6709971" y="3532471"/>
                <a:ext cx="1593850" cy="1503363"/>
                <a:chOff x="6709971" y="3532471"/>
                <a:chExt cx="1593850" cy="1503363"/>
              </a:xfrm>
            </p:grpSpPr>
            <p:sp>
              <p:nvSpPr>
                <p:cNvPr id="617" name="Freeform 962">
                  <a:extLst>
                    <a:ext uri="{FF2B5EF4-FFF2-40B4-BE49-F238E27FC236}">
                      <a16:creationId xmlns:a16="http://schemas.microsoft.com/office/drawing/2014/main" id="{2D4C2DA2-7580-698A-5455-C104969E02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46508" y="3749959"/>
                  <a:ext cx="1357313" cy="1285875"/>
                </a:xfrm>
                <a:custGeom>
                  <a:avLst/>
                  <a:gdLst>
                    <a:gd name="T0" fmla="*/ 6489 w 6603"/>
                    <a:gd name="T1" fmla="*/ 321 h 6257"/>
                    <a:gd name="T2" fmla="*/ 5582 w 6603"/>
                    <a:gd name="T3" fmla="*/ 1756 h 6257"/>
                    <a:gd name="T4" fmla="*/ 4417 w 6603"/>
                    <a:gd name="T5" fmla="*/ 3202 h 6257"/>
                    <a:gd name="T6" fmla="*/ 3023 w 6603"/>
                    <a:gd name="T7" fmla="*/ 4493 h 6257"/>
                    <a:gd name="T8" fmla="*/ 2367 w 6603"/>
                    <a:gd name="T9" fmla="*/ 5150 h 6257"/>
                    <a:gd name="T10" fmla="*/ 1508 w 6603"/>
                    <a:gd name="T11" fmla="*/ 5654 h 6257"/>
                    <a:gd name="T12" fmla="*/ 675 w 6603"/>
                    <a:gd name="T13" fmla="*/ 6005 h 6257"/>
                    <a:gd name="T14" fmla="*/ 245 w 6603"/>
                    <a:gd name="T15" fmla="*/ 6122 h 6257"/>
                    <a:gd name="T16" fmla="*/ 0 w 6603"/>
                    <a:gd name="T17" fmla="*/ 6257 h 6257"/>
                    <a:gd name="T18" fmla="*/ 3015 w 6603"/>
                    <a:gd name="T19" fmla="*/ 4817 h 6257"/>
                    <a:gd name="T20" fmla="*/ 6535 w 6603"/>
                    <a:gd name="T21" fmla="*/ 515 h 6257"/>
                    <a:gd name="T22" fmla="*/ 6570 w 6603"/>
                    <a:gd name="T23" fmla="*/ 0 h 6257"/>
                    <a:gd name="T24" fmla="*/ 6489 w 6603"/>
                    <a:gd name="T25" fmla="*/ 321 h 6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603" h="6257">
                      <a:moveTo>
                        <a:pt x="6489" y="321"/>
                      </a:moveTo>
                      <a:cubicBezTo>
                        <a:pt x="6299" y="869"/>
                        <a:pt x="5905" y="1280"/>
                        <a:pt x="5582" y="1756"/>
                      </a:cubicBezTo>
                      <a:cubicBezTo>
                        <a:pt x="5230" y="2275"/>
                        <a:pt x="4800" y="2717"/>
                        <a:pt x="4417" y="3202"/>
                      </a:cubicBezTo>
                      <a:cubicBezTo>
                        <a:pt x="4018" y="3710"/>
                        <a:pt x="3476" y="4046"/>
                        <a:pt x="3023" y="4493"/>
                      </a:cubicBezTo>
                      <a:cubicBezTo>
                        <a:pt x="2802" y="4711"/>
                        <a:pt x="2634" y="4974"/>
                        <a:pt x="2367" y="5150"/>
                      </a:cubicBezTo>
                      <a:cubicBezTo>
                        <a:pt x="2087" y="5335"/>
                        <a:pt x="1796" y="5484"/>
                        <a:pt x="1508" y="5654"/>
                      </a:cubicBezTo>
                      <a:cubicBezTo>
                        <a:pt x="1217" y="5825"/>
                        <a:pt x="976" y="5913"/>
                        <a:pt x="675" y="6005"/>
                      </a:cubicBezTo>
                      <a:cubicBezTo>
                        <a:pt x="532" y="6049"/>
                        <a:pt x="394" y="6086"/>
                        <a:pt x="245" y="6122"/>
                      </a:cubicBezTo>
                      <a:cubicBezTo>
                        <a:pt x="140" y="6148"/>
                        <a:pt x="71" y="6202"/>
                        <a:pt x="0" y="6257"/>
                      </a:cubicBezTo>
                      <a:cubicBezTo>
                        <a:pt x="667" y="6246"/>
                        <a:pt x="1746" y="5959"/>
                        <a:pt x="3015" y="4817"/>
                      </a:cubicBezTo>
                      <a:cubicBezTo>
                        <a:pt x="5015" y="3018"/>
                        <a:pt x="6261" y="1231"/>
                        <a:pt x="6535" y="515"/>
                      </a:cubicBezTo>
                      <a:cubicBezTo>
                        <a:pt x="6592" y="367"/>
                        <a:pt x="6603" y="186"/>
                        <a:pt x="6570" y="0"/>
                      </a:cubicBezTo>
                      <a:cubicBezTo>
                        <a:pt x="6536" y="126"/>
                        <a:pt x="6511" y="257"/>
                        <a:pt x="6489" y="321"/>
                      </a:cubicBezTo>
                      <a:close/>
                    </a:path>
                  </a:pathLst>
                </a:custGeom>
                <a:solidFill>
                  <a:srgbClr val="D889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18" name="Freeform 963">
                  <a:extLst>
                    <a:ext uri="{FF2B5EF4-FFF2-40B4-BE49-F238E27FC236}">
                      <a16:creationId xmlns:a16="http://schemas.microsoft.com/office/drawing/2014/main" id="{60A0630F-5BB4-CAEA-27E6-D4EBDFE773C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09971" y="3532471"/>
                  <a:ext cx="1530350" cy="1392238"/>
                </a:xfrm>
                <a:custGeom>
                  <a:avLst/>
                  <a:gdLst>
                    <a:gd name="T0" fmla="*/ 101 w 7443"/>
                    <a:gd name="T1" fmla="*/ 6740 h 6777"/>
                    <a:gd name="T2" fmla="*/ 312 w 7443"/>
                    <a:gd name="T3" fmla="*/ 5562 h 6777"/>
                    <a:gd name="T4" fmla="*/ 467 w 7443"/>
                    <a:gd name="T5" fmla="*/ 6379 h 6777"/>
                    <a:gd name="T6" fmla="*/ 1280 w 7443"/>
                    <a:gd name="T7" fmla="*/ 6623 h 6777"/>
                    <a:gd name="T8" fmla="*/ 325 w 7443"/>
                    <a:gd name="T9" fmla="*/ 6777 h 6777"/>
                    <a:gd name="T10" fmla="*/ 4110 w 7443"/>
                    <a:gd name="T11" fmla="*/ 3124 h 6777"/>
                    <a:gd name="T12" fmla="*/ 3801 w 7443"/>
                    <a:gd name="T13" fmla="*/ 2352 h 6777"/>
                    <a:gd name="T14" fmla="*/ 3526 w 7443"/>
                    <a:gd name="T15" fmla="*/ 2224 h 6777"/>
                    <a:gd name="T16" fmla="*/ 3481 w 7443"/>
                    <a:gd name="T17" fmla="*/ 2298 h 6777"/>
                    <a:gd name="T18" fmla="*/ 3219 w 7443"/>
                    <a:gd name="T19" fmla="*/ 2304 h 6777"/>
                    <a:gd name="T20" fmla="*/ 2721 w 7443"/>
                    <a:gd name="T21" fmla="*/ 2234 h 6777"/>
                    <a:gd name="T22" fmla="*/ 5541 w 7443"/>
                    <a:gd name="T23" fmla="*/ 228 h 6777"/>
                    <a:gd name="T24" fmla="*/ 7443 w 7443"/>
                    <a:gd name="T25" fmla="*/ 473 h 6777"/>
                    <a:gd name="T26" fmla="*/ 6388 w 7443"/>
                    <a:gd name="T27" fmla="*/ 1558 h 6777"/>
                    <a:gd name="T28" fmla="*/ 4516 w 7443"/>
                    <a:gd name="T29" fmla="*/ 4097 h 6777"/>
                    <a:gd name="T30" fmla="*/ 3430 w 7443"/>
                    <a:gd name="T31" fmla="*/ 5163 h 6777"/>
                    <a:gd name="T32" fmla="*/ 4682 w 7443"/>
                    <a:gd name="T33" fmla="*/ 1510 h 6777"/>
                    <a:gd name="T34" fmla="*/ 5150 w 7443"/>
                    <a:gd name="T35" fmla="*/ 1493 h 6777"/>
                    <a:gd name="T36" fmla="*/ 4504 w 7443"/>
                    <a:gd name="T37" fmla="*/ 1108 h 6777"/>
                    <a:gd name="T38" fmla="*/ 4035 w 7443"/>
                    <a:gd name="T39" fmla="*/ 1154 h 6777"/>
                    <a:gd name="T40" fmla="*/ 4017 w 7443"/>
                    <a:gd name="T41" fmla="*/ 1432 h 6777"/>
                    <a:gd name="T42" fmla="*/ 4281 w 7443"/>
                    <a:gd name="T43" fmla="*/ 1401 h 6777"/>
                    <a:gd name="T44" fmla="*/ 6317 w 7443"/>
                    <a:gd name="T45" fmla="*/ 68 h 6777"/>
                    <a:gd name="T46" fmla="*/ 5419 w 7443"/>
                    <a:gd name="T47" fmla="*/ 331 h 6777"/>
                    <a:gd name="T48" fmla="*/ 5702 w 7443"/>
                    <a:gd name="T49" fmla="*/ 562 h 6777"/>
                    <a:gd name="T50" fmla="*/ 5915 w 7443"/>
                    <a:gd name="T51" fmla="*/ 674 h 6777"/>
                    <a:gd name="T52" fmla="*/ 6486 w 7443"/>
                    <a:gd name="T53" fmla="*/ 260 h 6777"/>
                    <a:gd name="T54" fmla="*/ 2805 w 7443"/>
                    <a:gd name="T55" fmla="*/ 4384 h 6777"/>
                    <a:gd name="T56" fmla="*/ 2634 w 7443"/>
                    <a:gd name="T57" fmla="*/ 3810 h 6777"/>
                    <a:gd name="T58" fmla="*/ 2581 w 7443"/>
                    <a:gd name="T59" fmla="*/ 3478 h 6777"/>
                    <a:gd name="T60" fmla="*/ 2112 w 7443"/>
                    <a:gd name="T61" fmla="*/ 2720 h 6777"/>
                    <a:gd name="T62" fmla="*/ 2552 w 7443"/>
                    <a:gd name="T63" fmla="*/ 2328 h 6777"/>
                    <a:gd name="T64" fmla="*/ 2471 w 7443"/>
                    <a:gd name="T65" fmla="*/ 2554 h 6777"/>
                    <a:gd name="T66" fmla="*/ 2718 w 7443"/>
                    <a:gd name="T67" fmla="*/ 2555 h 6777"/>
                    <a:gd name="T68" fmla="*/ 3238 w 7443"/>
                    <a:gd name="T69" fmla="*/ 2593 h 6777"/>
                    <a:gd name="T70" fmla="*/ 2805 w 7443"/>
                    <a:gd name="T71" fmla="*/ 4384 h 67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443" h="6777">
                      <a:moveTo>
                        <a:pt x="325" y="6777"/>
                      </a:moveTo>
                      <a:cubicBezTo>
                        <a:pt x="232" y="6777"/>
                        <a:pt x="159" y="6764"/>
                        <a:pt x="101" y="6740"/>
                      </a:cubicBezTo>
                      <a:cubicBezTo>
                        <a:pt x="0" y="6447"/>
                        <a:pt x="27" y="6057"/>
                        <a:pt x="213" y="5546"/>
                      </a:cubicBezTo>
                      <a:lnTo>
                        <a:pt x="312" y="5562"/>
                      </a:lnTo>
                      <a:cubicBezTo>
                        <a:pt x="188" y="5903"/>
                        <a:pt x="153" y="6303"/>
                        <a:pt x="432" y="6375"/>
                      </a:cubicBezTo>
                      <a:cubicBezTo>
                        <a:pt x="443" y="6378"/>
                        <a:pt x="454" y="6379"/>
                        <a:pt x="467" y="6379"/>
                      </a:cubicBezTo>
                      <a:cubicBezTo>
                        <a:pt x="552" y="6379"/>
                        <a:pt x="675" y="6317"/>
                        <a:pt x="794" y="6237"/>
                      </a:cubicBezTo>
                      <a:cubicBezTo>
                        <a:pt x="927" y="6403"/>
                        <a:pt x="1093" y="6536"/>
                        <a:pt x="1280" y="6623"/>
                      </a:cubicBezTo>
                      <a:cubicBezTo>
                        <a:pt x="974" y="6715"/>
                        <a:pt x="651" y="6765"/>
                        <a:pt x="366" y="6776"/>
                      </a:cubicBezTo>
                      <a:cubicBezTo>
                        <a:pt x="352" y="6776"/>
                        <a:pt x="338" y="6777"/>
                        <a:pt x="325" y="6777"/>
                      </a:cubicBezTo>
                      <a:moveTo>
                        <a:pt x="3430" y="5163"/>
                      </a:moveTo>
                      <a:lnTo>
                        <a:pt x="4110" y="3124"/>
                      </a:lnTo>
                      <a:lnTo>
                        <a:pt x="3823" y="2682"/>
                      </a:lnTo>
                      <a:cubicBezTo>
                        <a:pt x="3928" y="2596"/>
                        <a:pt x="3937" y="2419"/>
                        <a:pt x="3801" y="2352"/>
                      </a:cubicBezTo>
                      <a:cubicBezTo>
                        <a:pt x="3736" y="2320"/>
                        <a:pt x="3659" y="2306"/>
                        <a:pt x="3576" y="2301"/>
                      </a:cubicBezTo>
                      <a:lnTo>
                        <a:pt x="3526" y="2224"/>
                      </a:lnTo>
                      <a:lnTo>
                        <a:pt x="3501" y="2298"/>
                      </a:lnTo>
                      <a:cubicBezTo>
                        <a:pt x="3494" y="2298"/>
                        <a:pt x="3487" y="2298"/>
                        <a:pt x="3481" y="2298"/>
                      </a:cubicBezTo>
                      <a:cubicBezTo>
                        <a:pt x="3436" y="2298"/>
                        <a:pt x="3392" y="2300"/>
                        <a:pt x="3347" y="2301"/>
                      </a:cubicBezTo>
                      <a:cubicBezTo>
                        <a:pt x="3303" y="2302"/>
                        <a:pt x="3260" y="2304"/>
                        <a:pt x="3219" y="2304"/>
                      </a:cubicBezTo>
                      <a:cubicBezTo>
                        <a:pt x="3180" y="2304"/>
                        <a:pt x="3143" y="2303"/>
                        <a:pt x="3109" y="2299"/>
                      </a:cubicBezTo>
                      <a:cubicBezTo>
                        <a:pt x="3032" y="2291"/>
                        <a:pt x="2856" y="2234"/>
                        <a:pt x="2721" y="2234"/>
                      </a:cubicBezTo>
                      <a:cubicBezTo>
                        <a:pt x="2671" y="2234"/>
                        <a:pt x="2627" y="2242"/>
                        <a:pt x="2596" y="2263"/>
                      </a:cubicBezTo>
                      <a:cubicBezTo>
                        <a:pt x="3661" y="1311"/>
                        <a:pt x="4848" y="556"/>
                        <a:pt x="5541" y="228"/>
                      </a:cubicBezTo>
                      <a:cubicBezTo>
                        <a:pt x="5879" y="68"/>
                        <a:pt x="6179" y="0"/>
                        <a:pt x="6441" y="0"/>
                      </a:cubicBezTo>
                      <a:cubicBezTo>
                        <a:pt x="6892" y="0"/>
                        <a:pt x="7227" y="201"/>
                        <a:pt x="7443" y="473"/>
                      </a:cubicBezTo>
                      <a:cubicBezTo>
                        <a:pt x="7404" y="614"/>
                        <a:pt x="7312" y="747"/>
                        <a:pt x="7168" y="873"/>
                      </a:cubicBezTo>
                      <a:cubicBezTo>
                        <a:pt x="6879" y="1126"/>
                        <a:pt x="6682" y="1320"/>
                        <a:pt x="6388" y="1558"/>
                      </a:cubicBezTo>
                      <a:cubicBezTo>
                        <a:pt x="5962" y="1903"/>
                        <a:pt x="5879" y="2164"/>
                        <a:pt x="5713" y="2666"/>
                      </a:cubicBezTo>
                      <a:cubicBezTo>
                        <a:pt x="5512" y="3278"/>
                        <a:pt x="5071" y="3781"/>
                        <a:pt x="4516" y="4097"/>
                      </a:cubicBezTo>
                      <a:cubicBezTo>
                        <a:pt x="4158" y="4301"/>
                        <a:pt x="3944" y="4986"/>
                        <a:pt x="3554" y="5119"/>
                      </a:cubicBezTo>
                      <a:cubicBezTo>
                        <a:pt x="3511" y="5133"/>
                        <a:pt x="3470" y="5148"/>
                        <a:pt x="3430" y="5163"/>
                      </a:cubicBezTo>
                      <a:moveTo>
                        <a:pt x="4281" y="1401"/>
                      </a:moveTo>
                      <a:cubicBezTo>
                        <a:pt x="4415" y="1401"/>
                        <a:pt x="4528" y="1440"/>
                        <a:pt x="4682" y="1510"/>
                      </a:cubicBezTo>
                      <a:cubicBezTo>
                        <a:pt x="4764" y="1547"/>
                        <a:pt x="4873" y="1592"/>
                        <a:pt x="4970" y="1592"/>
                      </a:cubicBezTo>
                      <a:cubicBezTo>
                        <a:pt x="5043" y="1592"/>
                        <a:pt x="5109" y="1567"/>
                        <a:pt x="5150" y="1493"/>
                      </a:cubicBezTo>
                      <a:cubicBezTo>
                        <a:pt x="5258" y="1300"/>
                        <a:pt x="5125" y="1224"/>
                        <a:pt x="4957" y="1179"/>
                      </a:cubicBezTo>
                      <a:cubicBezTo>
                        <a:pt x="4805" y="1138"/>
                        <a:pt x="4657" y="1140"/>
                        <a:pt x="4504" y="1108"/>
                      </a:cubicBezTo>
                      <a:cubicBezTo>
                        <a:pt x="4447" y="1097"/>
                        <a:pt x="4390" y="1091"/>
                        <a:pt x="4335" y="1091"/>
                      </a:cubicBezTo>
                      <a:cubicBezTo>
                        <a:pt x="4227" y="1091"/>
                        <a:pt x="4123" y="1113"/>
                        <a:pt x="4035" y="1154"/>
                      </a:cubicBezTo>
                      <a:lnTo>
                        <a:pt x="4003" y="1195"/>
                      </a:lnTo>
                      <a:cubicBezTo>
                        <a:pt x="3834" y="1294"/>
                        <a:pt x="3857" y="1432"/>
                        <a:pt x="4017" y="1432"/>
                      </a:cubicBezTo>
                      <a:cubicBezTo>
                        <a:pt x="4039" y="1432"/>
                        <a:pt x="4064" y="1429"/>
                        <a:pt x="4091" y="1424"/>
                      </a:cubicBezTo>
                      <a:cubicBezTo>
                        <a:pt x="4162" y="1409"/>
                        <a:pt x="4223" y="1401"/>
                        <a:pt x="4281" y="1401"/>
                      </a:cubicBezTo>
                      <a:moveTo>
                        <a:pt x="6381" y="64"/>
                      </a:moveTo>
                      <a:cubicBezTo>
                        <a:pt x="6360" y="64"/>
                        <a:pt x="6339" y="65"/>
                        <a:pt x="6317" y="68"/>
                      </a:cubicBezTo>
                      <a:cubicBezTo>
                        <a:pt x="6024" y="107"/>
                        <a:pt x="5724" y="175"/>
                        <a:pt x="5471" y="323"/>
                      </a:cubicBezTo>
                      <a:lnTo>
                        <a:pt x="5419" y="331"/>
                      </a:lnTo>
                      <a:cubicBezTo>
                        <a:pt x="5292" y="373"/>
                        <a:pt x="5383" y="457"/>
                        <a:pt x="5461" y="479"/>
                      </a:cubicBezTo>
                      <a:cubicBezTo>
                        <a:pt x="5551" y="505"/>
                        <a:pt x="5621" y="501"/>
                        <a:pt x="5702" y="562"/>
                      </a:cubicBezTo>
                      <a:cubicBezTo>
                        <a:pt x="5773" y="615"/>
                        <a:pt x="5804" y="676"/>
                        <a:pt x="5889" y="676"/>
                      </a:cubicBezTo>
                      <a:cubicBezTo>
                        <a:pt x="5897" y="676"/>
                        <a:pt x="5906" y="675"/>
                        <a:pt x="5915" y="674"/>
                      </a:cubicBezTo>
                      <a:cubicBezTo>
                        <a:pt x="5988" y="665"/>
                        <a:pt x="6074" y="611"/>
                        <a:pt x="6135" y="568"/>
                      </a:cubicBezTo>
                      <a:cubicBezTo>
                        <a:pt x="6260" y="479"/>
                        <a:pt x="6373" y="358"/>
                        <a:pt x="6486" y="260"/>
                      </a:cubicBezTo>
                      <a:cubicBezTo>
                        <a:pt x="6635" y="131"/>
                        <a:pt x="6525" y="64"/>
                        <a:pt x="6381" y="64"/>
                      </a:cubicBezTo>
                      <a:moveTo>
                        <a:pt x="2805" y="4384"/>
                      </a:moveTo>
                      <a:lnTo>
                        <a:pt x="2564" y="3805"/>
                      </a:lnTo>
                      <a:cubicBezTo>
                        <a:pt x="2587" y="3808"/>
                        <a:pt x="2611" y="3810"/>
                        <a:pt x="2634" y="3810"/>
                      </a:cubicBezTo>
                      <a:cubicBezTo>
                        <a:pt x="2667" y="3810"/>
                        <a:pt x="2700" y="3806"/>
                        <a:pt x="2733" y="3795"/>
                      </a:cubicBezTo>
                      <a:cubicBezTo>
                        <a:pt x="2960" y="3722"/>
                        <a:pt x="2705" y="3505"/>
                        <a:pt x="2581" y="3478"/>
                      </a:cubicBezTo>
                      <a:cubicBezTo>
                        <a:pt x="2528" y="3467"/>
                        <a:pt x="2474" y="3462"/>
                        <a:pt x="2421" y="3462"/>
                      </a:cubicBezTo>
                      <a:lnTo>
                        <a:pt x="2112" y="2720"/>
                      </a:lnTo>
                      <a:cubicBezTo>
                        <a:pt x="2261" y="2571"/>
                        <a:pt x="2416" y="2425"/>
                        <a:pt x="2573" y="2284"/>
                      </a:cubicBezTo>
                      <a:cubicBezTo>
                        <a:pt x="2563" y="2296"/>
                        <a:pt x="2556" y="2311"/>
                        <a:pt x="2552" y="2328"/>
                      </a:cubicBezTo>
                      <a:lnTo>
                        <a:pt x="2501" y="2358"/>
                      </a:lnTo>
                      <a:cubicBezTo>
                        <a:pt x="2461" y="2433"/>
                        <a:pt x="2385" y="2490"/>
                        <a:pt x="2471" y="2554"/>
                      </a:cubicBezTo>
                      <a:cubicBezTo>
                        <a:pt x="2499" y="2575"/>
                        <a:pt x="2532" y="2582"/>
                        <a:pt x="2567" y="2582"/>
                      </a:cubicBezTo>
                      <a:cubicBezTo>
                        <a:pt x="2619" y="2582"/>
                        <a:pt x="2674" y="2565"/>
                        <a:pt x="2718" y="2555"/>
                      </a:cubicBezTo>
                      <a:cubicBezTo>
                        <a:pt x="2775" y="2543"/>
                        <a:pt x="2831" y="2538"/>
                        <a:pt x="2886" y="2538"/>
                      </a:cubicBezTo>
                      <a:cubicBezTo>
                        <a:pt x="3004" y="2538"/>
                        <a:pt x="3121" y="2562"/>
                        <a:pt x="3238" y="2593"/>
                      </a:cubicBezTo>
                      <a:cubicBezTo>
                        <a:pt x="3281" y="2605"/>
                        <a:pt x="3331" y="2625"/>
                        <a:pt x="3384" y="2647"/>
                      </a:cubicBezTo>
                      <a:lnTo>
                        <a:pt x="2805" y="4384"/>
                      </a:lnTo>
                    </a:path>
                  </a:pathLst>
                </a:custGeom>
                <a:solidFill>
                  <a:srgbClr val="F993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19" name="Freeform 964">
                  <a:extLst>
                    <a:ext uri="{FF2B5EF4-FFF2-40B4-BE49-F238E27FC236}">
                      <a16:creationId xmlns:a16="http://schemas.microsoft.com/office/drawing/2014/main" id="{E4310CE9-DEC4-A915-D4C2-B2C00DF468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14746" y="4318284"/>
                  <a:ext cx="625475" cy="209550"/>
                </a:xfrm>
                <a:custGeom>
                  <a:avLst/>
                  <a:gdLst>
                    <a:gd name="T0" fmla="*/ 994 w 3040"/>
                    <a:gd name="T1" fmla="*/ 714 h 1020"/>
                    <a:gd name="T2" fmla="*/ 3040 w 3040"/>
                    <a:gd name="T3" fmla="*/ 991 h 1020"/>
                    <a:gd name="T4" fmla="*/ 1679 w 3040"/>
                    <a:gd name="T5" fmla="*/ 58 h 1020"/>
                    <a:gd name="T6" fmla="*/ 577 w 3040"/>
                    <a:gd name="T7" fmla="*/ 63 h 1020"/>
                    <a:gd name="T8" fmla="*/ 487 w 3040"/>
                    <a:gd name="T9" fmla="*/ 197 h 1020"/>
                    <a:gd name="T10" fmla="*/ 0 w 3040"/>
                    <a:gd name="T11" fmla="*/ 1020 h 1020"/>
                    <a:gd name="T12" fmla="*/ 994 w 3040"/>
                    <a:gd name="T13" fmla="*/ 714 h 10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40" h="1020">
                      <a:moveTo>
                        <a:pt x="994" y="714"/>
                      </a:moveTo>
                      <a:cubicBezTo>
                        <a:pt x="1862" y="545"/>
                        <a:pt x="3040" y="991"/>
                        <a:pt x="3040" y="991"/>
                      </a:cubicBezTo>
                      <a:cubicBezTo>
                        <a:pt x="3040" y="991"/>
                        <a:pt x="2356" y="171"/>
                        <a:pt x="1679" y="58"/>
                      </a:cubicBezTo>
                      <a:cubicBezTo>
                        <a:pt x="1331" y="0"/>
                        <a:pt x="842" y="36"/>
                        <a:pt x="577" y="63"/>
                      </a:cubicBezTo>
                      <a:cubicBezTo>
                        <a:pt x="546" y="107"/>
                        <a:pt x="516" y="152"/>
                        <a:pt x="487" y="197"/>
                      </a:cubicBezTo>
                      <a:cubicBezTo>
                        <a:pt x="294" y="494"/>
                        <a:pt x="132" y="768"/>
                        <a:pt x="0" y="1020"/>
                      </a:cubicBezTo>
                      <a:cubicBezTo>
                        <a:pt x="249" y="920"/>
                        <a:pt x="618" y="787"/>
                        <a:pt x="994" y="714"/>
                      </a:cubicBezTo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0" name="Freeform 965">
                  <a:extLst>
                    <a:ext uri="{FF2B5EF4-FFF2-40B4-BE49-F238E27FC236}">
                      <a16:creationId xmlns:a16="http://schemas.microsoft.com/office/drawing/2014/main" id="{4E45FA11-61A9-7CCE-A8D4-E7EC4C37A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25871" y="4319871"/>
                  <a:ext cx="519113" cy="203200"/>
                </a:xfrm>
                <a:custGeom>
                  <a:avLst/>
                  <a:gdLst>
                    <a:gd name="T0" fmla="*/ 1096 w 2523"/>
                    <a:gd name="T1" fmla="*/ 148 h 991"/>
                    <a:gd name="T2" fmla="*/ 2309 w 2523"/>
                    <a:gd name="T3" fmla="*/ 919 h 991"/>
                    <a:gd name="T4" fmla="*/ 2523 w 2523"/>
                    <a:gd name="T5" fmla="*/ 991 h 991"/>
                    <a:gd name="T6" fmla="*/ 1162 w 2523"/>
                    <a:gd name="T7" fmla="*/ 58 h 991"/>
                    <a:gd name="T8" fmla="*/ 60 w 2523"/>
                    <a:gd name="T9" fmla="*/ 63 h 991"/>
                    <a:gd name="T10" fmla="*/ 0 w 2523"/>
                    <a:gd name="T11" fmla="*/ 152 h 991"/>
                    <a:gd name="T12" fmla="*/ 1096 w 2523"/>
                    <a:gd name="T13" fmla="*/ 148 h 9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23" h="991">
                      <a:moveTo>
                        <a:pt x="1096" y="148"/>
                      </a:moveTo>
                      <a:cubicBezTo>
                        <a:pt x="1581" y="229"/>
                        <a:pt x="2071" y="674"/>
                        <a:pt x="2309" y="919"/>
                      </a:cubicBezTo>
                      <a:cubicBezTo>
                        <a:pt x="2443" y="961"/>
                        <a:pt x="2523" y="991"/>
                        <a:pt x="2523" y="991"/>
                      </a:cubicBezTo>
                      <a:cubicBezTo>
                        <a:pt x="2523" y="991"/>
                        <a:pt x="1839" y="171"/>
                        <a:pt x="1162" y="58"/>
                      </a:cubicBezTo>
                      <a:cubicBezTo>
                        <a:pt x="814" y="0"/>
                        <a:pt x="325" y="36"/>
                        <a:pt x="60" y="63"/>
                      </a:cubicBezTo>
                      <a:cubicBezTo>
                        <a:pt x="40" y="92"/>
                        <a:pt x="20" y="122"/>
                        <a:pt x="0" y="152"/>
                      </a:cubicBezTo>
                      <a:cubicBezTo>
                        <a:pt x="266" y="125"/>
                        <a:pt x="750" y="90"/>
                        <a:pt x="1096" y="148"/>
                      </a:cubicBezTo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1" name="Freeform 966">
                  <a:extLst>
                    <a:ext uri="{FF2B5EF4-FFF2-40B4-BE49-F238E27FC236}">
                      <a16:creationId xmlns:a16="http://schemas.microsoft.com/office/drawing/2014/main" id="{56FE28D5-D52B-4122-7D77-B32DDBFEF8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6833" y="4069046"/>
                  <a:ext cx="614363" cy="271463"/>
                </a:xfrm>
                <a:custGeom>
                  <a:avLst/>
                  <a:gdLst>
                    <a:gd name="T0" fmla="*/ 1058 w 2990"/>
                    <a:gd name="T1" fmla="*/ 686 h 1319"/>
                    <a:gd name="T2" fmla="*/ 2990 w 2990"/>
                    <a:gd name="T3" fmla="*/ 1319 h 1319"/>
                    <a:gd name="T4" fmla="*/ 1979 w 2990"/>
                    <a:gd name="T5" fmla="*/ 231 h 1319"/>
                    <a:gd name="T6" fmla="*/ 757 w 2990"/>
                    <a:gd name="T7" fmla="*/ 0 h 1319"/>
                    <a:gd name="T8" fmla="*/ 0 w 2990"/>
                    <a:gd name="T9" fmla="*/ 819 h 1319"/>
                    <a:gd name="T10" fmla="*/ 1058 w 2990"/>
                    <a:gd name="T11" fmla="*/ 686 h 1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90" h="1319">
                      <a:moveTo>
                        <a:pt x="1058" y="686"/>
                      </a:moveTo>
                      <a:cubicBezTo>
                        <a:pt x="1585" y="723"/>
                        <a:pt x="2990" y="1319"/>
                        <a:pt x="2990" y="1319"/>
                      </a:cubicBezTo>
                      <a:cubicBezTo>
                        <a:pt x="2990" y="1319"/>
                        <a:pt x="2524" y="438"/>
                        <a:pt x="1979" y="231"/>
                      </a:cubicBezTo>
                      <a:cubicBezTo>
                        <a:pt x="1659" y="110"/>
                        <a:pt x="1135" y="39"/>
                        <a:pt x="757" y="0"/>
                      </a:cubicBezTo>
                      <a:cubicBezTo>
                        <a:pt x="487" y="263"/>
                        <a:pt x="231" y="537"/>
                        <a:pt x="0" y="819"/>
                      </a:cubicBezTo>
                      <a:cubicBezTo>
                        <a:pt x="243" y="744"/>
                        <a:pt x="628" y="656"/>
                        <a:pt x="1058" y="686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2" name="Freeform 967">
                  <a:extLst>
                    <a:ext uri="{FF2B5EF4-FFF2-40B4-BE49-F238E27FC236}">
                      <a16:creationId xmlns:a16="http://schemas.microsoft.com/office/drawing/2014/main" id="{E94E9D93-9EAF-6740-6534-60D8E0E68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3358" y="4069046"/>
                  <a:ext cx="477838" cy="271463"/>
                </a:xfrm>
                <a:custGeom>
                  <a:avLst/>
                  <a:gdLst>
                    <a:gd name="T0" fmla="*/ 1313 w 2324"/>
                    <a:gd name="T1" fmla="*/ 231 h 1318"/>
                    <a:gd name="T2" fmla="*/ 91 w 2324"/>
                    <a:gd name="T3" fmla="*/ 0 h 1318"/>
                    <a:gd name="T4" fmla="*/ 0 w 2324"/>
                    <a:gd name="T5" fmla="*/ 89 h 1318"/>
                    <a:gd name="T6" fmla="*/ 1194 w 2324"/>
                    <a:gd name="T7" fmla="*/ 317 h 1318"/>
                    <a:gd name="T8" fmla="*/ 2100 w 2324"/>
                    <a:gd name="T9" fmla="*/ 1226 h 1318"/>
                    <a:gd name="T10" fmla="*/ 2324 w 2324"/>
                    <a:gd name="T11" fmla="*/ 1318 h 1318"/>
                    <a:gd name="T12" fmla="*/ 1313 w 2324"/>
                    <a:gd name="T13" fmla="*/ 231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24" h="1318">
                      <a:moveTo>
                        <a:pt x="1313" y="231"/>
                      </a:moveTo>
                      <a:cubicBezTo>
                        <a:pt x="994" y="110"/>
                        <a:pt x="470" y="38"/>
                        <a:pt x="91" y="0"/>
                      </a:cubicBezTo>
                      <a:cubicBezTo>
                        <a:pt x="61" y="30"/>
                        <a:pt x="30" y="59"/>
                        <a:pt x="0" y="89"/>
                      </a:cubicBezTo>
                      <a:cubicBezTo>
                        <a:pt x="376" y="128"/>
                        <a:pt x="883" y="199"/>
                        <a:pt x="1194" y="317"/>
                      </a:cubicBezTo>
                      <a:cubicBezTo>
                        <a:pt x="1584" y="465"/>
                        <a:pt x="1933" y="958"/>
                        <a:pt x="2100" y="1226"/>
                      </a:cubicBezTo>
                      <a:cubicBezTo>
                        <a:pt x="2238" y="1282"/>
                        <a:pt x="2324" y="1318"/>
                        <a:pt x="2324" y="1318"/>
                      </a:cubicBezTo>
                      <a:cubicBezTo>
                        <a:pt x="2324" y="1318"/>
                        <a:pt x="1859" y="437"/>
                        <a:pt x="1313" y="231"/>
                      </a:cubicBezTo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3" name="Freeform 968">
                  <a:extLst>
                    <a:ext uri="{FF2B5EF4-FFF2-40B4-BE49-F238E27FC236}">
                      <a16:creationId xmlns:a16="http://schemas.microsoft.com/office/drawing/2014/main" id="{99265C29-4882-A7C9-138B-D405A0F3A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3533" y="3827746"/>
                  <a:ext cx="538163" cy="263525"/>
                </a:xfrm>
                <a:custGeom>
                  <a:avLst/>
                  <a:gdLst>
                    <a:gd name="T0" fmla="*/ 1072 w 2618"/>
                    <a:gd name="T1" fmla="*/ 732 h 1285"/>
                    <a:gd name="T2" fmla="*/ 2618 w 2618"/>
                    <a:gd name="T3" fmla="*/ 1285 h 1285"/>
                    <a:gd name="T4" fmla="*/ 1607 w 2618"/>
                    <a:gd name="T5" fmla="*/ 198 h 1285"/>
                    <a:gd name="T6" fmla="*/ 840 w 2618"/>
                    <a:gd name="T7" fmla="*/ 0 h 1285"/>
                    <a:gd name="T8" fmla="*/ 0 w 2618"/>
                    <a:gd name="T9" fmla="*/ 678 h 1285"/>
                    <a:gd name="T10" fmla="*/ 1072 w 2618"/>
                    <a:gd name="T11" fmla="*/ 732 h 1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18" h="1285">
                      <a:moveTo>
                        <a:pt x="1072" y="732"/>
                      </a:moveTo>
                      <a:cubicBezTo>
                        <a:pt x="1857" y="798"/>
                        <a:pt x="2618" y="1285"/>
                        <a:pt x="2618" y="1285"/>
                      </a:cubicBezTo>
                      <a:cubicBezTo>
                        <a:pt x="2618" y="1285"/>
                        <a:pt x="2207" y="440"/>
                        <a:pt x="1607" y="198"/>
                      </a:cubicBezTo>
                      <a:cubicBezTo>
                        <a:pt x="1361" y="98"/>
                        <a:pt x="1082" y="37"/>
                        <a:pt x="840" y="0"/>
                      </a:cubicBezTo>
                      <a:cubicBezTo>
                        <a:pt x="561" y="210"/>
                        <a:pt x="278" y="437"/>
                        <a:pt x="0" y="678"/>
                      </a:cubicBezTo>
                      <a:cubicBezTo>
                        <a:pt x="327" y="692"/>
                        <a:pt x="893" y="717"/>
                        <a:pt x="1072" y="732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4" name="Freeform 969">
                  <a:extLst>
                    <a:ext uri="{FF2B5EF4-FFF2-40B4-BE49-F238E27FC236}">
                      <a16:creationId xmlns:a16="http://schemas.microsoft.com/office/drawing/2014/main" id="{C9521FAB-CEB9-B768-A344-A95E540FED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30696" y="3827746"/>
                  <a:ext cx="381000" cy="263525"/>
                </a:xfrm>
                <a:custGeom>
                  <a:avLst/>
                  <a:gdLst>
                    <a:gd name="T0" fmla="*/ 845 w 1855"/>
                    <a:gd name="T1" fmla="*/ 197 h 1285"/>
                    <a:gd name="T2" fmla="*/ 77 w 1855"/>
                    <a:gd name="T3" fmla="*/ 0 h 1285"/>
                    <a:gd name="T4" fmla="*/ 0 w 1855"/>
                    <a:gd name="T5" fmla="*/ 59 h 1285"/>
                    <a:gd name="T6" fmla="*/ 704 w 1855"/>
                    <a:gd name="T7" fmla="*/ 246 h 1285"/>
                    <a:gd name="T8" fmla="*/ 1611 w 1855"/>
                    <a:gd name="T9" fmla="*/ 1146 h 1285"/>
                    <a:gd name="T10" fmla="*/ 1855 w 1855"/>
                    <a:gd name="T11" fmla="*/ 1285 h 1285"/>
                    <a:gd name="T12" fmla="*/ 845 w 1855"/>
                    <a:gd name="T13" fmla="*/ 197 h 1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55" h="1285">
                      <a:moveTo>
                        <a:pt x="845" y="197"/>
                      </a:moveTo>
                      <a:cubicBezTo>
                        <a:pt x="598" y="98"/>
                        <a:pt x="320" y="37"/>
                        <a:pt x="77" y="0"/>
                      </a:cubicBezTo>
                      <a:cubicBezTo>
                        <a:pt x="52" y="19"/>
                        <a:pt x="26" y="39"/>
                        <a:pt x="0" y="59"/>
                      </a:cubicBezTo>
                      <a:cubicBezTo>
                        <a:pt x="227" y="96"/>
                        <a:pt x="478" y="155"/>
                        <a:pt x="704" y="246"/>
                      </a:cubicBezTo>
                      <a:cubicBezTo>
                        <a:pt x="1125" y="416"/>
                        <a:pt x="1452" y="883"/>
                        <a:pt x="1611" y="1146"/>
                      </a:cubicBezTo>
                      <a:cubicBezTo>
                        <a:pt x="1763" y="1226"/>
                        <a:pt x="1855" y="1285"/>
                        <a:pt x="1855" y="1285"/>
                      </a:cubicBezTo>
                      <a:cubicBezTo>
                        <a:pt x="1855" y="1285"/>
                        <a:pt x="1445" y="439"/>
                        <a:pt x="845" y="197"/>
                      </a:cubicBezTo>
                      <a:close/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5" name="Freeform 970">
                  <a:extLst>
                    <a:ext uri="{FF2B5EF4-FFF2-40B4-BE49-F238E27FC236}">
                      <a16:creationId xmlns:a16="http://schemas.microsoft.com/office/drawing/2014/main" id="{19C6F440-86B3-57EC-0A4F-EE2403E940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7383" y="3627721"/>
                  <a:ext cx="361950" cy="241300"/>
                </a:xfrm>
                <a:custGeom>
                  <a:avLst/>
                  <a:gdLst>
                    <a:gd name="T0" fmla="*/ 820 w 1765"/>
                    <a:gd name="T1" fmla="*/ 577 h 1177"/>
                    <a:gd name="T2" fmla="*/ 1765 w 1765"/>
                    <a:gd name="T3" fmla="*/ 1177 h 1177"/>
                    <a:gd name="T4" fmla="*/ 1250 w 1765"/>
                    <a:gd name="T5" fmla="*/ 240 h 1177"/>
                    <a:gd name="T6" fmla="*/ 743 w 1765"/>
                    <a:gd name="T7" fmla="*/ 0 h 1177"/>
                    <a:gd name="T8" fmla="*/ 0 w 1765"/>
                    <a:gd name="T9" fmla="*/ 454 h 1177"/>
                    <a:gd name="T10" fmla="*/ 820 w 1765"/>
                    <a:gd name="T11" fmla="*/ 577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65" h="1177">
                      <a:moveTo>
                        <a:pt x="820" y="577"/>
                      </a:moveTo>
                      <a:cubicBezTo>
                        <a:pt x="1270" y="738"/>
                        <a:pt x="1765" y="1177"/>
                        <a:pt x="1765" y="1177"/>
                      </a:cubicBezTo>
                      <a:cubicBezTo>
                        <a:pt x="1765" y="1177"/>
                        <a:pt x="1547" y="457"/>
                        <a:pt x="1250" y="240"/>
                      </a:cubicBezTo>
                      <a:cubicBezTo>
                        <a:pt x="1126" y="149"/>
                        <a:pt x="927" y="66"/>
                        <a:pt x="743" y="0"/>
                      </a:cubicBezTo>
                      <a:cubicBezTo>
                        <a:pt x="518" y="126"/>
                        <a:pt x="266" y="279"/>
                        <a:pt x="0" y="454"/>
                      </a:cubicBezTo>
                      <a:cubicBezTo>
                        <a:pt x="247" y="464"/>
                        <a:pt x="600" y="499"/>
                        <a:pt x="820" y="577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6" name="Freeform 971">
                  <a:extLst>
                    <a:ext uri="{FF2B5EF4-FFF2-40B4-BE49-F238E27FC236}">
                      <a16:creationId xmlns:a16="http://schemas.microsoft.com/office/drawing/2014/main" id="{6834A9D0-78FD-CEEA-7A51-F24A8C5C4F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35496" y="3627721"/>
                  <a:ext cx="223838" cy="241300"/>
                </a:xfrm>
                <a:custGeom>
                  <a:avLst/>
                  <a:gdLst>
                    <a:gd name="T0" fmla="*/ 576 w 1091"/>
                    <a:gd name="T1" fmla="*/ 240 h 1176"/>
                    <a:gd name="T2" fmla="*/ 69 w 1091"/>
                    <a:gd name="T3" fmla="*/ 0 h 1176"/>
                    <a:gd name="T4" fmla="*/ 0 w 1091"/>
                    <a:gd name="T5" fmla="*/ 39 h 1176"/>
                    <a:gd name="T6" fmla="*/ 473 w 1091"/>
                    <a:gd name="T7" fmla="*/ 266 h 1176"/>
                    <a:gd name="T8" fmla="*/ 935 w 1091"/>
                    <a:gd name="T9" fmla="*/ 1048 h 1176"/>
                    <a:gd name="T10" fmla="*/ 1091 w 1091"/>
                    <a:gd name="T11" fmla="*/ 1176 h 1176"/>
                    <a:gd name="T12" fmla="*/ 576 w 1091"/>
                    <a:gd name="T13" fmla="*/ 240 h 1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1" h="1176">
                      <a:moveTo>
                        <a:pt x="576" y="240"/>
                      </a:moveTo>
                      <a:cubicBezTo>
                        <a:pt x="452" y="149"/>
                        <a:pt x="253" y="65"/>
                        <a:pt x="69" y="0"/>
                      </a:cubicBezTo>
                      <a:cubicBezTo>
                        <a:pt x="46" y="12"/>
                        <a:pt x="23" y="25"/>
                        <a:pt x="0" y="39"/>
                      </a:cubicBezTo>
                      <a:cubicBezTo>
                        <a:pt x="174" y="102"/>
                        <a:pt x="357" y="181"/>
                        <a:pt x="473" y="266"/>
                      </a:cubicBezTo>
                      <a:cubicBezTo>
                        <a:pt x="683" y="419"/>
                        <a:pt x="853" y="824"/>
                        <a:pt x="935" y="1048"/>
                      </a:cubicBezTo>
                      <a:cubicBezTo>
                        <a:pt x="1032" y="1124"/>
                        <a:pt x="1091" y="1176"/>
                        <a:pt x="1091" y="1176"/>
                      </a:cubicBezTo>
                      <a:cubicBezTo>
                        <a:pt x="1091" y="1176"/>
                        <a:pt x="873" y="456"/>
                        <a:pt x="576" y="240"/>
                      </a:cubicBezTo>
                      <a:close/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7" name="Freeform 972">
                  <a:extLst>
                    <a:ext uri="{FF2B5EF4-FFF2-40B4-BE49-F238E27FC236}">
                      <a16:creationId xmlns:a16="http://schemas.microsoft.com/office/drawing/2014/main" id="{B04AFEC0-D876-23B0-A1A5-4CE4EA7666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41721" y="4675471"/>
                  <a:ext cx="131763" cy="168275"/>
                </a:xfrm>
                <a:custGeom>
                  <a:avLst/>
                  <a:gdLst>
                    <a:gd name="T0" fmla="*/ 314 w 641"/>
                    <a:gd name="T1" fmla="*/ 817 h 817"/>
                    <a:gd name="T2" fmla="*/ 279 w 641"/>
                    <a:gd name="T3" fmla="*/ 813 h 817"/>
                    <a:gd name="T4" fmla="*/ 159 w 641"/>
                    <a:gd name="T5" fmla="*/ 0 h 817"/>
                    <a:gd name="T6" fmla="*/ 360 w 641"/>
                    <a:gd name="T7" fmla="*/ 33 h 817"/>
                    <a:gd name="T8" fmla="*/ 543 w 641"/>
                    <a:gd name="T9" fmla="*/ 538 h 817"/>
                    <a:gd name="T10" fmla="*/ 641 w 641"/>
                    <a:gd name="T11" fmla="*/ 674 h 817"/>
                    <a:gd name="T12" fmla="*/ 314 w 641"/>
                    <a:gd name="T13" fmla="*/ 817 h 8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1" h="817">
                      <a:moveTo>
                        <a:pt x="314" y="817"/>
                      </a:moveTo>
                      <a:cubicBezTo>
                        <a:pt x="301" y="817"/>
                        <a:pt x="290" y="815"/>
                        <a:pt x="279" y="813"/>
                      </a:cubicBezTo>
                      <a:cubicBezTo>
                        <a:pt x="0" y="740"/>
                        <a:pt x="35" y="340"/>
                        <a:pt x="159" y="0"/>
                      </a:cubicBezTo>
                      <a:lnTo>
                        <a:pt x="360" y="33"/>
                      </a:lnTo>
                      <a:cubicBezTo>
                        <a:pt x="385" y="215"/>
                        <a:pt x="448" y="388"/>
                        <a:pt x="543" y="538"/>
                      </a:cubicBezTo>
                      <a:cubicBezTo>
                        <a:pt x="573" y="585"/>
                        <a:pt x="606" y="631"/>
                        <a:pt x="641" y="674"/>
                      </a:cubicBezTo>
                      <a:cubicBezTo>
                        <a:pt x="522" y="755"/>
                        <a:pt x="399" y="817"/>
                        <a:pt x="314" y="817"/>
                      </a:cubicBez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8" name="Freeform 973">
                  <a:extLst>
                    <a:ext uri="{FF2B5EF4-FFF2-40B4-BE49-F238E27FC236}">
                      <a16:creationId xmlns:a16="http://schemas.microsoft.com/office/drawing/2014/main" id="{6EDDA525-CA2C-08D1-628C-41E90E22C2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8446" y="4243671"/>
                  <a:ext cx="111125" cy="71438"/>
                </a:xfrm>
                <a:custGeom>
                  <a:avLst/>
                  <a:gdLst>
                    <a:gd name="T0" fmla="*/ 213 w 539"/>
                    <a:gd name="T1" fmla="*/ 348 h 348"/>
                    <a:gd name="T2" fmla="*/ 143 w 539"/>
                    <a:gd name="T3" fmla="*/ 343 h 348"/>
                    <a:gd name="T4" fmla="*/ 0 w 539"/>
                    <a:gd name="T5" fmla="*/ 0 h 348"/>
                    <a:gd name="T6" fmla="*/ 160 w 539"/>
                    <a:gd name="T7" fmla="*/ 16 h 348"/>
                    <a:gd name="T8" fmla="*/ 311 w 539"/>
                    <a:gd name="T9" fmla="*/ 334 h 348"/>
                    <a:gd name="T10" fmla="*/ 213 w 539"/>
                    <a:gd name="T11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9" h="348">
                      <a:moveTo>
                        <a:pt x="213" y="348"/>
                      </a:moveTo>
                      <a:cubicBezTo>
                        <a:pt x="190" y="348"/>
                        <a:pt x="166" y="346"/>
                        <a:pt x="143" y="343"/>
                      </a:cubicBezTo>
                      <a:lnTo>
                        <a:pt x="0" y="0"/>
                      </a:lnTo>
                      <a:cubicBezTo>
                        <a:pt x="53" y="0"/>
                        <a:pt x="107" y="5"/>
                        <a:pt x="160" y="16"/>
                      </a:cubicBezTo>
                      <a:cubicBezTo>
                        <a:pt x="284" y="43"/>
                        <a:pt x="539" y="260"/>
                        <a:pt x="311" y="334"/>
                      </a:cubicBezTo>
                      <a:cubicBezTo>
                        <a:pt x="279" y="344"/>
                        <a:pt x="246" y="348"/>
                        <a:pt x="213" y="348"/>
                      </a:cubicBezTo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9" name="Freeform 974">
                  <a:extLst>
                    <a:ext uri="{FF2B5EF4-FFF2-40B4-BE49-F238E27FC236}">
                      <a16:creationId xmlns:a16="http://schemas.microsoft.com/office/drawing/2014/main" id="{209B0303-6BEF-F6D2-90A2-6D0476623A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40196" y="3997609"/>
                  <a:ext cx="4763" cy="4763"/>
                </a:xfrm>
                <a:custGeom>
                  <a:avLst/>
                  <a:gdLst>
                    <a:gd name="T0" fmla="*/ 0 w 23"/>
                    <a:gd name="T1" fmla="*/ 21 h 21"/>
                    <a:gd name="T2" fmla="*/ 23 w 23"/>
                    <a:gd name="T3" fmla="*/ 0 h 21"/>
                    <a:gd name="T4" fmla="*/ 0 w 23"/>
                    <a:gd name="T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21">
                      <a:moveTo>
                        <a:pt x="0" y="21"/>
                      </a:moveTo>
                      <a:cubicBezTo>
                        <a:pt x="7" y="13"/>
                        <a:pt x="14" y="6"/>
                        <a:pt x="23" y="0"/>
                      </a:cubicBezTo>
                      <a:cubicBezTo>
                        <a:pt x="15" y="7"/>
                        <a:pt x="8" y="14"/>
                        <a:pt x="0" y="21"/>
                      </a:cubicBezTo>
                      <a:close/>
                    </a:path>
                  </a:pathLst>
                </a:custGeom>
                <a:solidFill>
                  <a:srgbClr val="FBB1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0" name="Freeform 975">
                  <a:extLst>
                    <a:ext uri="{FF2B5EF4-FFF2-40B4-BE49-F238E27FC236}">
                      <a16:creationId xmlns:a16="http://schemas.microsoft.com/office/drawing/2014/main" id="{D4285DDC-6345-4CA1-EF70-EB54F72B55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00508" y="3991259"/>
                  <a:ext cx="319088" cy="92075"/>
                </a:xfrm>
                <a:custGeom>
                  <a:avLst/>
                  <a:gdLst>
                    <a:gd name="T0" fmla="*/ 1438 w 1551"/>
                    <a:gd name="T1" fmla="*/ 448 h 448"/>
                    <a:gd name="T2" fmla="*/ 1191 w 1551"/>
                    <a:gd name="T3" fmla="*/ 67 h 448"/>
                    <a:gd name="T4" fmla="*/ 1416 w 1551"/>
                    <a:gd name="T5" fmla="*/ 118 h 448"/>
                    <a:gd name="T6" fmla="*/ 1438 w 1551"/>
                    <a:gd name="T7" fmla="*/ 448 h 448"/>
                    <a:gd name="T8" fmla="*/ 999 w 1551"/>
                    <a:gd name="T9" fmla="*/ 413 h 448"/>
                    <a:gd name="T10" fmla="*/ 853 w 1551"/>
                    <a:gd name="T11" fmla="*/ 360 h 448"/>
                    <a:gd name="T12" fmla="*/ 501 w 1551"/>
                    <a:gd name="T13" fmla="*/ 304 h 448"/>
                    <a:gd name="T14" fmla="*/ 333 w 1551"/>
                    <a:gd name="T15" fmla="*/ 322 h 448"/>
                    <a:gd name="T16" fmla="*/ 182 w 1551"/>
                    <a:gd name="T17" fmla="*/ 348 h 448"/>
                    <a:gd name="T18" fmla="*/ 86 w 1551"/>
                    <a:gd name="T19" fmla="*/ 320 h 448"/>
                    <a:gd name="T20" fmla="*/ 116 w 1551"/>
                    <a:gd name="T21" fmla="*/ 124 h 448"/>
                    <a:gd name="T22" fmla="*/ 167 w 1551"/>
                    <a:gd name="T23" fmla="*/ 95 h 448"/>
                    <a:gd name="T24" fmla="*/ 188 w 1551"/>
                    <a:gd name="T25" fmla="*/ 50 h 448"/>
                    <a:gd name="T26" fmla="*/ 211 w 1551"/>
                    <a:gd name="T27" fmla="*/ 29 h 448"/>
                    <a:gd name="T28" fmla="*/ 336 w 1551"/>
                    <a:gd name="T29" fmla="*/ 0 h 448"/>
                    <a:gd name="T30" fmla="*/ 724 w 1551"/>
                    <a:gd name="T31" fmla="*/ 65 h 448"/>
                    <a:gd name="T32" fmla="*/ 833 w 1551"/>
                    <a:gd name="T33" fmla="*/ 70 h 448"/>
                    <a:gd name="T34" fmla="*/ 962 w 1551"/>
                    <a:gd name="T35" fmla="*/ 67 h 448"/>
                    <a:gd name="T36" fmla="*/ 1096 w 1551"/>
                    <a:gd name="T37" fmla="*/ 64 h 448"/>
                    <a:gd name="T38" fmla="*/ 1115 w 1551"/>
                    <a:gd name="T39" fmla="*/ 65 h 448"/>
                    <a:gd name="T40" fmla="*/ 999 w 1551"/>
                    <a:gd name="T41" fmla="*/ 413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51" h="448">
                      <a:moveTo>
                        <a:pt x="1438" y="448"/>
                      </a:moveTo>
                      <a:lnTo>
                        <a:pt x="1191" y="67"/>
                      </a:lnTo>
                      <a:cubicBezTo>
                        <a:pt x="1273" y="72"/>
                        <a:pt x="1351" y="86"/>
                        <a:pt x="1416" y="118"/>
                      </a:cubicBezTo>
                      <a:cubicBezTo>
                        <a:pt x="1551" y="185"/>
                        <a:pt x="1543" y="362"/>
                        <a:pt x="1438" y="448"/>
                      </a:cubicBezTo>
                      <a:close/>
                      <a:moveTo>
                        <a:pt x="999" y="413"/>
                      </a:moveTo>
                      <a:cubicBezTo>
                        <a:pt x="946" y="392"/>
                        <a:pt x="896" y="371"/>
                        <a:pt x="853" y="360"/>
                      </a:cubicBezTo>
                      <a:cubicBezTo>
                        <a:pt x="736" y="328"/>
                        <a:pt x="619" y="304"/>
                        <a:pt x="501" y="304"/>
                      </a:cubicBezTo>
                      <a:cubicBezTo>
                        <a:pt x="446" y="304"/>
                        <a:pt x="390" y="309"/>
                        <a:pt x="333" y="322"/>
                      </a:cubicBezTo>
                      <a:cubicBezTo>
                        <a:pt x="289" y="332"/>
                        <a:pt x="234" y="348"/>
                        <a:pt x="182" y="348"/>
                      </a:cubicBezTo>
                      <a:cubicBezTo>
                        <a:pt x="147" y="348"/>
                        <a:pt x="114" y="341"/>
                        <a:pt x="86" y="320"/>
                      </a:cubicBezTo>
                      <a:cubicBezTo>
                        <a:pt x="0" y="256"/>
                        <a:pt x="76" y="200"/>
                        <a:pt x="116" y="124"/>
                      </a:cubicBezTo>
                      <a:lnTo>
                        <a:pt x="167" y="95"/>
                      </a:lnTo>
                      <a:cubicBezTo>
                        <a:pt x="171" y="77"/>
                        <a:pt x="178" y="62"/>
                        <a:pt x="188" y="50"/>
                      </a:cubicBezTo>
                      <a:cubicBezTo>
                        <a:pt x="196" y="43"/>
                        <a:pt x="203" y="36"/>
                        <a:pt x="211" y="29"/>
                      </a:cubicBezTo>
                      <a:cubicBezTo>
                        <a:pt x="243" y="8"/>
                        <a:pt x="287" y="0"/>
                        <a:pt x="336" y="0"/>
                      </a:cubicBezTo>
                      <a:cubicBezTo>
                        <a:pt x="471" y="0"/>
                        <a:pt x="647" y="58"/>
                        <a:pt x="724" y="65"/>
                      </a:cubicBezTo>
                      <a:cubicBezTo>
                        <a:pt x="758" y="69"/>
                        <a:pt x="795" y="70"/>
                        <a:pt x="833" y="70"/>
                      </a:cubicBezTo>
                      <a:cubicBezTo>
                        <a:pt x="875" y="70"/>
                        <a:pt x="918" y="68"/>
                        <a:pt x="962" y="67"/>
                      </a:cubicBezTo>
                      <a:cubicBezTo>
                        <a:pt x="1007" y="66"/>
                        <a:pt x="1051" y="64"/>
                        <a:pt x="1096" y="64"/>
                      </a:cubicBezTo>
                      <a:cubicBezTo>
                        <a:pt x="1102" y="64"/>
                        <a:pt x="1109" y="64"/>
                        <a:pt x="1115" y="65"/>
                      </a:cubicBezTo>
                      <a:lnTo>
                        <a:pt x="999" y="413"/>
                      </a:ln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1" name="Freeform 976">
                  <a:extLst>
                    <a:ext uri="{FF2B5EF4-FFF2-40B4-BE49-F238E27FC236}">
                      <a16:creationId xmlns:a16="http://schemas.microsoft.com/office/drawing/2014/main" id="{86B3A27F-C967-770F-A7B0-90DFD0B94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98958" y="3756309"/>
                  <a:ext cx="292100" cy="103188"/>
                </a:xfrm>
                <a:custGeom>
                  <a:avLst/>
                  <a:gdLst>
                    <a:gd name="T0" fmla="*/ 1136 w 1424"/>
                    <a:gd name="T1" fmla="*/ 501 h 501"/>
                    <a:gd name="T2" fmla="*/ 848 w 1424"/>
                    <a:gd name="T3" fmla="*/ 419 h 501"/>
                    <a:gd name="T4" fmla="*/ 447 w 1424"/>
                    <a:gd name="T5" fmla="*/ 311 h 501"/>
                    <a:gd name="T6" fmla="*/ 257 w 1424"/>
                    <a:gd name="T7" fmla="*/ 333 h 501"/>
                    <a:gd name="T8" fmla="*/ 183 w 1424"/>
                    <a:gd name="T9" fmla="*/ 341 h 501"/>
                    <a:gd name="T10" fmla="*/ 169 w 1424"/>
                    <a:gd name="T11" fmla="*/ 104 h 501"/>
                    <a:gd name="T12" fmla="*/ 201 w 1424"/>
                    <a:gd name="T13" fmla="*/ 63 h 501"/>
                    <a:gd name="T14" fmla="*/ 501 w 1424"/>
                    <a:gd name="T15" fmla="*/ 0 h 501"/>
                    <a:gd name="T16" fmla="*/ 669 w 1424"/>
                    <a:gd name="T17" fmla="*/ 17 h 501"/>
                    <a:gd name="T18" fmla="*/ 1123 w 1424"/>
                    <a:gd name="T19" fmla="*/ 88 h 501"/>
                    <a:gd name="T20" fmla="*/ 1316 w 1424"/>
                    <a:gd name="T21" fmla="*/ 402 h 501"/>
                    <a:gd name="T22" fmla="*/ 1136 w 1424"/>
                    <a:gd name="T23" fmla="*/ 501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24" h="501">
                      <a:moveTo>
                        <a:pt x="1136" y="501"/>
                      </a:moveTo>
                      <a:cubicBezTo>
                        <a:pt x="1039" y="501"/>
                        <a:pt x="930" y="456"/>
                        <a:pt x="848" y="419"/>
                      </a:cubicBezTo>
                      <a:cubicBezTo>
                        <a:pt x="694" y="350"/>
                        <a:pt x="581" y="311"/>
                        <a:pt x="447" y="311"/>
                      </a:cubicBezTo>
                      <a:cubicBezTo>
                        <a:pt x="389" y="311"/>
                        <a:pt x="328" y="318"/>
                        <a:pt x="257" y="333"/>
                      </a:cubicBezTo>
                      <a:cubicBezTo>
                        <a:pt x="230" y="339"/>
                        <a:pt x="205" y="341"/>
                        <a:pt x="183" y="341"/>
                      </a:cubicBezTo>
                      <a:cubicBezTo>
                        <a:pt x="23" y="341"/>
                        <a:pt x="0" y="203"/>
                        <a:pt x="169" y="104"/>
                      </a:cubicBezTo>
                      <a:lnTo>
                        <a:pt x="201" y="63"/>
                      </a:lnTo>
                      <a:cubicBezTo>
                        <a:pt x="289" y="22"/>
                        <a:pt x="393" y="0"/>
                        <a:pt x="501" y="0"/>
                      </a:cubicBezTo>
                      <a:cubicBezTo>
                        <a:pt x="556" y="0"/>
                        <a:pt x="613" y="6"/>
                        <a:pt x="669" y="17"/>
                      </a:cubicBezTo>
                      <a:cubicBezTo>
                        <a:pt x="823" y="49"/>
                        <a:pt x="971" y="47"/>
                        <a:pt x="1123" y="88"/>
                      </a:cubicBezTo>
                      <a:cubicBezTo>
                        <a:pt x="1291" y="133"/>
                        <a:pt x="1424" y="209"/>
                        <a:pt x="1316" y="402"/>
                      </a:cubicBezTo>
                      <a:cubicBezTo>
                        <a:pt x="1275" y="476"/>
                        <a:pt x="1209" y="501"/>
                        <a:pt x="1136" y="501"/>
                      </a:cubicBezTo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2" name="Freeform 977">
                  <a:extLst>
                    <a:ext uri="{FF2B5EF4-FFF2-40B4-BE49-F238E27FC236}">
                      <a16:creationId xmlns:a16="http://schemas.microsoft.com/office/drawing/2014/main" id="{6612B9D8-AEA4-9D78-A6F1-D609720C16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8996" y="3545171"/>
                  <a:ext cx="276225" cy="125413"/>
                </a:xfrm>
                <a:custGeom>
                  <a:avLst/>
                  <a:gdLst>
                    <a:gd name="T0" fmla="*/ 597 w 1343"/>
                    <a:gd name="T1" fmla="*/ 612 h 612"/>
                    <a:gd name="T2" fmla="*/ 410 w 1343"/>
                    <a:gd name="T3" fmla="*/ 498 h 612"/>
                    <a:gd name="T4" fmla="*/ 169 w 1343"/>
                    <a:gd name="T5" fmla="*/ 415 h 612"/>
                    <a:gd name="T6" fmla="*/ 127 w 1343"/>
                    <a:gd name="T7" fmla="*/ 267 h 612"/>
                    <a:gd name="T8" fmla="*/ 179 w 1343"/>
                    <a:gd name="T9" fmla="*/ 259 h 612"/>
                    <a:gd name="T10" fmla="*/ 1025 w 1343"/>
                    <a:gd name="T11" fmla="*/ 4 h 612"/>
                    <a:gd name="T12" fmla="*/ 1090 w 1343"/>
                    <a:gd name="T13" fmla="*/ 0 h 612"/>
                    <a:gd name="T14" fmla="*/ 1194 w 1343"/>
                    <a:gd name="T15" fmla="*/ 196 h 612"/>
                    <a:gd name="T16" fmla="*/ 843 w 1343"/>
                    <a:gd name="T17" fmla="*/ 504 h 612"/>
                    <a:gd name="T18" fmla="*/ 623 w 1343"/>
                    <a:gd name="T19" fmla="*/ 610 h 612"/>
                    <a:gd name="T20" fmla="*/ 597 w 1343"/>
                    <a:gd name="T21" fmla="*/ 612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3" h="612">
                      <a:moveTo>
                        <a:pt x="597" y="612"/>
                      </a:moveTo>
                      <a:cubicBezTo>
                        <a:pt x="512" y="612"/>
                        <a:pt x="481" y="551"/>
                        <a:pt x="410" y="498"/>
                      </a:cubicBezTo>
                      <a:cubicBezTo>
                        <a:pt x="329" y="437"/>
                        <a:pt x="259" y="441"/>
                        <a:pt x="169" y="415"/>
                      </a:cubicBezTo>
                      <a:cubicBezTo>
                        <a:pt x="91" y="393"/>
                        <a:pt x="0" y="309"/>
                        <a:pt x="127" y="267"/>
                      </a:cubicBezTo>
                      <a:lnTo>
                        <a:pt x="179" y="259"/>
                      </a:lnTo>
                      <a:cubicBezTo>
                        <a:pt x="432" y="111"/>
                        <a:pt x="732" y="43"/>
                        <a:pt x="1025" y="4"/>
                      </a:cubicBezTo>
                      <a:cubicBezTo>
                        <a:pt x="1047" y="1"/>
                        <a:pt x="1069" y="0"/>
                        <a:pt x="1090" y="0"/>
                      </a:cubicBezTo>
                      <a:cubicBezTo>
                        <a:pt x="1233" y="0"/>
                        <a:pt x="1343" y="67"/>
                        <a:pt x="1194" y="196"/>
                      </a:cubicBezTo>
                      <a:cubicBezTo>
                        <a:pt x="1081" y="294"/>
                        <a:pt x="968" y="415"/>
                        <a:pt x="843" y="504"/>
                      </a:cubicBezTo>
                      <a:cubicBezTo>
                        <a:pt x="782" y="547"/>
                        <a:pt x="696" y="601"/>
                        <a:pt x="623" y="610"/>
                      </a:cubicBezTo>
                      <a:cubicBezTo>
                        <a:pt x="614" y="611"/>
                        <a:pt x="605" y="612"/>
                        <a:pt x="597" y="612"/>
                      </a:cubicBez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3" name="Freeform 978">
                  <a:extLst>
                    <a:ext uri="{FF2B5EF4-FFF2-40B4-BE49-F238E27FC236}">
                      <a16:creationId xmlns:a16="http://schemas.microsoft.com/office/drawing/2014/main" id="{8BC6E204-D6B3-DBCD-2BD8-835197D65B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0308" y="4421471"/>
                  <a:ext cx="65088" cy="50800"/>
                </a:xfrm>
                <a:custGeom>
                  <a:avLst/>
                  <a:gdLst>
                    <a:gd name="T0" fmla="*/ 84 w 316"/>
                    <a:gd name="T1" fmla="*/ 219 h 250"/>
                    <a:gd name="T2" fmla="*/ 277 w 316"/>
                    <a:gd name="T3" fmla="*/ 84 h 250"/>
                    <a:gd name="T4" fmla="*/ 241 w 316"/>
                    <a:gd name="T5" fmla="*/ 23 h 250"/>
                    <a:gd name="T6" fmla="*/ 33 w 316"/>
                    <a:gd name="T7" fmla="*/ 169 h 250"/>
                    <a:gd name="T8" fmla="*/ 84 w 316"/>
                    <a:gd name="T9" fmla="*/ 21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50">
                      <a:moveTo>
                        <a:pt x="84" y="219"/>
                      </a:moveTo>
                      <a:cubicBezTo>
                        <a:pt x="141" y="164"/>
                        <a:pt x="209" y="124"/>
                        <a:pt x="277" y="84"/>
                      </a:cubicBezTo>
                      <a:cubicBezTo>
                        <a:pt x="316" y="61"/>
                        <a:pt x="280" y="0"/>
                        <a:pt x="241" y="23"/>
                      </a:cubicBezTo>
                      <a:cubicBezTo>
                        <a:pt x="167" y="66"/>
                        <a:pt x="95" y="110"/>
                        <a:pt x="33" y="169"/>
                      </a:cubicBezTo>
                      <a:cubicBezTo>
                        <a:pt x="0" y="201"/>
                        <a:pt x="50" y="250"/>
                        <a:pt x="84" y="219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4" name="Freeform 979">
                  <a:extLst>
                    <a:ext uri="{FF2B5EF4-FFF2-40B4-BE49-F238E27FC236}">
                      <a16:creationId xmlns:a16="http://schemas.microsoft.com/office/drawing/2014/main" id="{BE46EA55-41D1-1EA7-A312-D502F8461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33808" y="4378609"/>
                  <a:ext cx="60325" cy="20638"/>
                </a:xfrm>
                <a:custGeom>
                  <a:avLst/>
                  <a:gdLst>
                    <a:gd name="T0" fmla="*/ 63 w 287"/>
                    <a:gd name="T1" fmla="*/ 87 h 96"/>
                    <a:gd name="T2" fmla="*/ 224 w 287"/>
                    <a:gd name="T3" fmla="*/ 84 h 96"/>
                    <a:gd name="T4" fmla="*/ 242 w 287"/>
                    <a:gd name="T5" fmla="*/ 15 h 96"/>
                    <a:gd name="T6" fmla="*/ 45 w 287"/>
                    <a:gd name="T7" fmla="*/ 18 h 96"/>
                    <a:gd name="T8" fmla="*/ 63 w 287"/>
                    <a:gd name="T9" fmla="*/ 8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96">
                      <a:moveTo>
                        <a:pt x="63" y="87"/>
                      </a:moveTo>
                      <a:cubicBezTo>
                        <a:pt x="115" y="77"/>
                        <a:pt x="173" y="72"/>
                        <a:pt x="224" y="84"/>
                      </a:cubicBezTo>
                      <a:cubicBezTo>
                        <a:pt x="269" y="94"/>
                        <a:pt x="287" y="26"/>
                        <a:pt x="242" y="15"/>
                      </a:cubicBezTo>
                      <a:cubicBezTo>
                        <a:pt x="178" y="0"/>
                        <a:pt x="109" y="6"/>
                        <a:pt x="45" y="18"/>
                      </a:cubicBezTo>
                      <a:cubicBezTo>
                        <a:pt x="0" y="27"/>
                        <a:pt x="19" y="96"/>
                        <a:pt x="63" y="87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5" name="Freeform 980">
                  <a:extLst>
                    <a:ext uri="{FF2B5EF4-FFF2-40B4-BE49-F238E27FC236}">
                      <a16:creationId xmlns:a16="http://schemas.microsoft.com/office/drawing/2014/main" id="{43244C9F-7ABE-E683-F08D-36446C5459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41746" y="4416709"/>
                  <a:ext cx="52388" cy="30163"/>
                </a:xfrm>
                <a:custGeom>
                  <a:avLst/>
                  <a:gdLst>
                    <a:gd name="T0" fmla="*/ 76 w 254"/>
                    <a:gd name="T1" fmla="*/ 121 h 144"/>
                    <a:gd name="T2" fmla="*/ 208 w 254"/>
                    <a:gd name="T3" fmla="*/ 76 h 144"/>
                    <a:gd name="T4" fmla="*/ 190 w 254"/>
                    <a:gd name="T5" fmla="*/ 8 h 144"/>
                    <a:gd name="T6" fmla="*/ 40 w 254"/>
                    <a:gd name="T7" fmla="*/ 60 h 144"/>
                    <a:gd name="T8" fmla="*/ 76 w 254"/>
                    <a:gd name="T9" fmla="*/ 121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144">
                      <a:moveTo>
                        <a:pt x="76" y="121"/>
                      </a:moveTo>
                      <a:cubicBezTo>
                        <a:pt x="117" y="98"/>
                        <a:pt x="161" y="84"/>
                        <a:pt x="208" y="76"/>
                      </a:cubicBezTo>
                      <a:cubicBezTo>
                        <a:pt x="254" y="69"/>
                        <a:pt x="235" y="0"/>
                        <a:pt x="190" y="8"/>
                      </a:cubicBezTo>
                      <a:cubicBezTo>
                        <a:pt x="137" y="16"/>
                        <a:pt x="87" y="33"/>
                        <a:pt x="40" y="60"/>
                      </a:cubicBezTo>
                      <a:cubicBezTo>
                        <a:pt x="0" y="83"/>
                        <a:pt x="36" y="144"/>
                        <a:pt x="76" y="121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6" name="Freeform 981">
                  <a:extLst>
                    <a:ext uri="{FF2B5EF4-FFF2-40B4-BE49-F238E27FC236}">
                      <a16:creationId xmlns:a16="http://schemas.microsoft.com/office/drawing/2014/main" id="{5F74B12B-4798-FB2E-435E-80840A1B6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25883" y="4426234"/>
                  <a:ext cx="60325" cy="19050"/>
                </a:xfrm>
                <a:custGeom>
                  <a:avLst/>
                  <a:gdLst>
                    <a:gd name="T0" fmla="*/ 46 w 287"/>
                    <a:gd name="T1" fmla="*/ 86 h 89"/>
                    <a:gd name="T2" fmla="*/ 242 w 287"/>
                    <a:gd name="T3" fmla="*/ 77 h 89"/>
                    <a:gd name="T4" fmla="*/ 224 w 287"/>
                    <a:gd name="T5" fmla="*/ 8 h 89"/>
                    <a:gd name="T6" fmla="*/ 45 w 287"/>
                    <a:gd name="T7" fmla="*/ 15 h 89"/>
                    <a:gd name="T8" fmla="*/ 46 w 287"/>
                    <a:gd name="T9" fmla="*/ 8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89">
                      <a:moveTo>
                        <a:pt x="46" y="86"/>
                      </a:moveTo>
                      <a:cubicBezTo>
                        <a:pt x="112" y="87"/>
                        <a:pt x="177" y="89"/>
                        <a:pt x="242" y="77"/>
                      </a:cubicBezTo>
                      <a:cubicBezTo>
                        <a:pt x="287" y="68"/>
                        <a:pt x="268" y="0"/>
                        <a:pt x="224" y="8"/>
                      </a:cubicBezTo>
                      <a:cubicBezTo>
                        <a:pt x="165" y="20"/>
                        <a:pt x="105" y="16"/>
                        <a:pt x="45" y="15"/>
                      </a:cubicBezTo>
                      <a:cubicBezTo>
                        <a:pt x="0" y="15"/>
                        <a:pt x="0" y="85"/>
                        <a:pt x="46" y="8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7" name="Freeform 982">
                  <a:extLst>
                    <a:ext uri="{FF2B5EF4-FFF2-40B4-BE49-F238E27FC236}">
                      <a16:creationId xmlns:a16="http://schemas.microsoft.com/office/drawing/2014/main" id="{60B7E593-EEB3-165D-0E43-FC5462925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25883" y="4375434"/>
                  <a:ext cx="52388" cy="17463"/>
                </a:xfrm>
                <a:custGeom>
                  <a:avLst/>
                  <a:gdLst>
                    <a:gd name="T0" fmla="*/ 35 w 252"/>
                    <a:gd name="T1" fmla="*/ 78 h 81"/>
                    <a:gd name="T2" fmla="*/ 206 w 252"/>
                    <a:gd name="T3" fmla="*/ 80 h 81"/>
                    <a:gd name="T4" fmla="*/ 206 w 252"/>
                    <a:gd name="T5" fmla="*/ 9 h 81"/>
                    <a:gd name="T6" fmla="*/ 35 w 252"/>
                    <a:gd name="T7" fmla="*/ 7 h 81"/>
                    <a:gd name="T8" fmla="*/ 0 w 252"/>
                    <a:gd name="T9" fmla="*/ 43 h 81"/>
                    <a:gd name="T10" fmla="*/ 35 w 252"/>
                    <a:gd name="T11" fmla="*/ 78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2" h="81">
                      <a:moveTo>
                        <a:pt x="35" y="78"/>
                      </a:moveTo>
                      <a:cubicBezTo>
                        <a:pt x="92" y="71"/>
                        <a:pt x="149" y="79"/>
                        <a:pt x="206" y="80"/>
                      </a:cubicBezTo>
                      <a:cubicBezTo>
                        <a:pt x="252" y="81"/>
                        <a:pt x="252" y="10"/>
                        <a:pt x="206" y="9"/>
                      </a:cubicBezTo>
                      <a:cubicBezTo>
                        <a:pt x="149" y="8"/>
                        <a:pt x="92" y="0"/>
                        <a:pt x="35" y="7"/>
                      </a:cubicBezTo>
                      <a:cubicBezTo>
                        <a:pt x="16" y="10"/>
                        <a:pt x="0" y="22"/>
                        <a:pt x="0" y="43"/>
                      </a:cubicBezTo>
                      <a:cubicBezTo>
                        <a:pt x="0" y="60"/>
                        <a:pt x="16" y="81"/>
                        <a:pt x="35" y="78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8" name="Freeform 983">
                  <a:extLst>
                    <a:ext uri="{FF2B5EF4-FFF2-40B4-BE49-F238E27FC236}">
                      <a16:creationId xmlns:a16="http://schemas.microsoft.com/office/drawing/2014/main" id="{A03E0744-DD84-6F92-AF74-BBC45B437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92558" y="4389721"/>
                  <a:ext cx="58738" cy="34925"/>
                </a:xfrm>
                <a:custGeom>
                  <a:avLst/>
                  <a:gdLst>
                    <a:gd name="T0" fmla="*/ 35 w 285"/>
                    <a:gd name="T1" fmla="*/ 80 h 169"/>
                    <a:gd name="T2" fmla="*/ 240 w 285"/>
                    <a:gd name="T3" fmla="*/ 166 h 169"/>
                    <a:gd name="T4" fmla="*/ 240 w 285"/>
                    <a:gd name="T5" fmla="*/ 95 h 169"/>
                    <a:gd name="T6" fmla="*/ 85 w 285"/>
                    <a:gd name="T7" fmla="*/ 30 h 169"/>
                    <a:gd name="T8" fmla="*/ 35 w 285"/>
                    <a:gd name="T9" fmla="*/ 8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169">
                      <a:moveTo>
                        <a:pt x="35" y="80"/>
                      </a:moveTo>
                      <a:cubicBezTo>
                        <a:pt x="92" y="129"/>
                        <a:pt x="163" y="169"/>
                        <a:pt x="240" y="166"/>
                      </a:cubicBezTo>
                      <a:cubicBezTo>
                        <a:pt x="285" y="164"/>
                        <a:pt x="285" y="94"/>
                        <a:pt x="240" y="95"/>
                      </a:cubicBezTo>
                      <a:cubicBezTo>
                        <a:pt x="181" y="97"/>
                        <a:pt x="128" y="67"/>
                        <a:pt x="85" y="30"/>
                      </a:cubicBezTo>
                      <a:cubicBezTo>
                        <a:pt x="50" y="0"/>
                        <a:pt x="0" y="51"/>
                        <a:pt x="35" y="80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9" name="Freeform 984">
                  <a:extLst>
                    <a:ext uri="{FF2B5EF4-FFF2-40B4-BE49-F238E27FC236}">
                      <a16:creationId xmlns:a16="http://schemas.microsoft.com/office/drawing/2014/main" id="{C35EDCA1-1178-96B3-DAFC-DC56DF6C6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0183" y="4354796"/>
                  <a:ext cx="39688" cy="46038"/>
                </a:xfrm>
                <a:custGeom>
                  <a:avLst/>
                  <a:gdLst>
                    <a:gd name="T0" fmla="*/ 23 w 194"/>
                    <a:gd name="T1" fmla="*/ 76 h 223"/>
                    <a:gd name="T2" fmla="*/ 122 w 194"/>
                    <a:gd name="T3" fmla="*/ 197 h 223"/>
                    <a:gd name="T4" fmla="*/ 157 w 194"/>
                    <a:gd name="T5" fmla="*/ 135 h 223"/>
                    <a:gd name="T6" fmla="*/ 84 w 194"/>
                    <a:gd name="T7" fmla="*/ 40 h 223"/>
                    <a:gd name="T8" fmla="*/ 23 w 194"/>
                    <a:gd name="T9" fmla="*/ 7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4" h="223">
                      <a:moveTo>
                        <a:pt x="23" y="76"/>
                      </a:moveTo>
                      <a:cubicBezTo>
                        <a:pt x="50" y="122"/>
                        <a:pt x="78" y="166"/>
                        <a:pt x="122" y="197"/>
                      </a:cubicBezTo>
                      <a:cubicBezTo>
                        <a:pt x="160" y="223"/>
                        <a:pt x="194" y="161"/>
                        <a:pt x="157" y="135"/>
                      </a:cubicBezTo>
                      <a:cubicBezTo>
                        <a:pt x="124" y="112"/>
                        <a:pt x="104" y="74"/>
                        <a:pt x="84" y="40"/>
                      </a:cubicBezTo>
                      <a:cubicBezTo>
                        <a:pt x="61" y="0"/>
                        <a:pt x="0" y="36"/>
                        <a:pt x="23" y="7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0" name="Freeform 985">
                  <a:extLst>
                    <a:ext uri="{FF2B5EF4-FFF2-40B4-BE49-F238E27FC236}">
                      <a16:creationId xmlns:a16="http://schemas.microsoft.com/office/drawing/2014/main" id="{CA166951-1222-CF3A-760E-BE0DA3BF4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2096" y="4427821"/>
                  <a:ext cx="55563" cy="17463"/>
                </a:xfrm>
                <a:custGeom>
                  <a:avLst/>
                  <a:gdLst>
                    <a:gd name="T0" fmla="*/ 46 w 275"/>
                    <a:gd name="T1" fmla="*/ 90 h 90"/>
                    <a:gd name="T2" fmla="*/ 230 w 275"/>
                    <a:gd name="T3" fmla="*/ 77 h 90"/>
                    <a:gd name="T4" fmla="*/ 211 w 275"/>
                    <a:gd name="T5" fmla="*/ 9 h 90"/>
                    <a:gd name="T6" fmla="*/ 46 w 275"/>
                    <a:gd name="T7" fmla="*/ 19 h 90"/>
                    <a:gd name="T8" fmla="*/ 46 w 275"/>
                    <a:gd name="T9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5" h="90">
                      <a:moveTo>
                        <a:pt x="46" y="90"/>
                      </a:moveTo>
                      <a:cubicBezTo>
                        <a:pt x="108" y="90"/>
                        <a:pt x="169" y="89"/>
                        <a:pt x="230" y="77"/>
                      </a:cubicBezTo>
                      <a:cubicBezTo>
                        <a:pt x="275" y="68"/>
                        <a:pt x="256" y="0"/>
                        <a:pt x="211" y="9"/>
                      </a:cubicBezTo>
                      <a:cubicBezTo>
                        <a:pt x="157" y="19"/>
                        <a:pt x="102" y="20"/>
                        <a:pt x="46" y="19"/>
                      </a:cubicBezTo>
                      <a:cubicBezTo>
                        <a:pt x="0" y="18"/>
                        <a:pt x="0" y="89"/>
                        <a:pt x="46" y="90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1" name="Freeform 986">
                  <a:extLst>
                    <a:ext uri="{FF2B5EF4-FFF2-40B4-BE49-F238E27FC236}">
                      <a16:creationId xmlns:a16="http://schemas.microsoft.com/office/drawing/2014/main" id="{1A30EC69-135B-998F-9D3A-C91B6EA099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43371" y="4408771"/>
                  <a:ext cx="31750" cy="25400"/>
                </a:xfrm>
                <a:custGeom>
                  <a:avLst/>
                  <a:gdLst>
                    <a:gd name="T0" fmla="*/ 23 w 150"/>
                    <a:gd name="T1" fmla="*/ 72 h 122"/>
                    <a:gd name="T2" fmla="*/ 92 w 150"/>
                    <a:gd name="T3" fmla="*/ 112 h 122"/>
                    <a:gd name="T4" fmla="*/ 140 w 150"/>
                    <a:gd name="T5" fmla="*/ 98 h 122"/>
                    <a:gd name="T6" fmla="*/ 126 w 150"/>
                    <a:gd name="T7" fmla="*/ 50 h 122"/>
                    <a:gd name="T8" fmla="*/ 58 w 150"/>
                    <a:gd name="T9" fmla="*/ 11 h 122"/>
                    <a:gd name="T10" fmla="*/ 10 w 150"/>
                    <a:gd name="T11" fmla="*/ 24 h 122"/>
                    <a:gd name="T12" fmla="*/ 23 w 150"/>
                    <a:gd name="T13" fmla="*/ 7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0" h="122">
                      <a:moveTo>
                        <a:pt x="23" y="72"/>
                      </a:moveTo>
                      <a:cubicBezTo>
                        <a:pt x="45" y="87"/>
                        <a:pt x="69" y="97"/>
                        <a:pt x="92" y="112"/>
                      </a:cubicBezTo>
                      <a:cubicBezTo>
                        <a:pt x="108" y="122"/>
                        <a:pt x="131" y="114"/>
                        <a:pt x="140" y="98"/>
                      </a:cubicBezTo>
                      <a:cubicBezTo>
                        <a:pt x="150" y="81"/>
                        <a:pt x="143" y="60"/>
                        <a:pt x="126" y="50"/>
                      </a:cubicBezTo>
                      <a:cubicBezTo>
                        <a:pt x="104" y="36"/>
                        <a:pt x="80" y="25"/>
                        <a:pt x="58" y="11"/>
                      </a:cubicBezTo>
                      <a:cubicBezTo>
                        <a:pt x="42" y="0"/>
                        <a:pt x="19" y="8"/>
                        <a:pt x="10" y="24"/>
                      </a:cubicBezTo>
                      <a:cubicBezTo>
                        <a:pt x="0" y="42"/>
                        <a:pt x="7" y="62"/>
                        <a:pt x="23" y="72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2" name="Freeform 987">
                  <a:extLst>
                    <a:ext uri="{FF2B5EF4-FFF2-40B4-BE49-F238E27FC236}">
                      <a16:creationId xmlns:a16="http://schemas.microsoft.com/office/drawing/2014/main" id="{9BD6B596-ED4C-0E7E-2294-6251563BC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94171" y="4443696"/>
                  <a:ext cx="41275" cy="36513"/>
                </a:xfrm>
                <a:custGeom>
                  <a:avLst/>
                  <a:gdLst>
                    <a:gd name="T0" fmla="*/ 41 w 199"/>
                    <a:gd name="T1" fmla="*/ 82 h 173"/>
                    <a:gd name="T2" fmla="*/ 117 w 199"/>
                    <a:gd name="T3" fmla="*/ 141 h 173"/>
                    <a:gd name="T4" fmla="*/ 166 w 199"/>
                    <a:gd name="T5" fmla="*/ 90 h 173"/>
                    <a:gd name="T6" fmla="*/ 76 w 199"/>
                    <a:gd name="T7" fmla="*/ 20 h 173"/>
                    <a:gd name="T8" fmla="*/ 41 w 199"/>
                    <a:gd name="T9" fmla="*/ 8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9" h="173">
                      <a:moveTo>
                        <a:pt x="41" y="82"/>
                      </a:moveTo>
                      <a:cubicBezTo>
                        <a:pt x="71" y="97"/>
                        <a:pt x="94" y="117"/>
                        <a:pt x="117" y="141"/>
                      </a:cubicBezTo>
                      <a:cubicBezTo>
                        <a:pt x="149" y="173"/>
                        <a:pt x="199" y="123"/>
                        <a:pt x="166" y="90"/>
                      </a:cubicBezTo>
                      <a:cubicBezTo>
                        <a:pt x="139" y="63"/>
                        <a:pt x="110" y="37"/>
                        <a:pt x="76" y="20"/>
                      </a:cubicBezTo>
                      <a:cubicBezTo>
                        <a:pt x="35" y="0"/>
                        <a:pt x="0" y="61"/>
                        <a:pt x="41" y="82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3" name="Freeform 988">
                  <a:extLst>
                    <a:ext uri="{FF2B5EF4-FFF2-40B4-BE49-F238E27FC236}">
                      <a16:creationId xmlns:a16="http://schemas.microsoft.com/office/drawing/2014/main" id="{BCB966E9-2C7B-2AB6-38EA-FA56E322D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54458" y="4178584"/>
                  <a:ext cx="55563" cy="31750"/>
                </a:xfrm>
                <a:custGeom>
                  <a:avLst/>
                  <a:gdLst>
                    <a:gd name="T0" fmla="*/ 76 w 269"/>
                    <a:gd name="T1" fmla="*/ 133 h 156"/>
                    <a:gd name="T2" fmla="*/ 225 w 269"/>
                    <a:gd name="T3" fmla="*/ 78 h 156"/>
                    <a:gd name="T4" fmla="*/ 206 w 269"/>
                    <a:gd name="T5" fmla="*/ 10 h 156"/>
                    <a:gd name="T6" fmla="*/ 40 w 269"/>
                    <a:gd name="T7" fmla="*/ 72 h 156"/>
                    <a:gd name="T8" fmla="*/ 76 w 269"/>
                    <a:gd name="T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156">
                      <a:moveTo>
                        <a:pt x="76" y="133"/>
                      </a:moveTo>
                      <a:cubicBezTo>
                        <a:pt x="123" y="106"/>
                        <a:pt x="172" y="90"/>
                        <a:pt x="225" y="78"/>
                      </a:cubicBezTo>
                      <a:cubicBezTo>
                        <a:pt x="269" y="69"/>
                        <a:pt x="251" y="0"/>
                        <a:pt x="206" y="10"/>
                      </a:cubicBezTo>
                      <a:cubicBezTo>
                        <a:pt x="148" y="23"/>
                        <a:pt x="92" y="42"/>
                        <a:pt x="40" y="72"/>
                      </a:cubicBezTo>
                      <a:cubicBezTo>
                        <a:pt x="0" y="95"/>
                        <a:pt x="36" y="156"/>
                        <a:pt x="76" y="13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4" name="Freeform 989">
                  <a:extLst>
                    <a:ext uri="{FF2B5EF4-FFF2-40B4-BE49-F238E27FC236}">
                      <a16:creationId xmlns:a16="http://schemas.microsoft.com/office/drawing/2014/main" id="{A64F3FBB-9133-A38C-82BE-6E05520F90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98908" y="4118259"/>
                  <a:ext cx="52388" cy="36513"/>
                </a:xfrm>
                <a:custGeom>
                  <a:avLst/>
                  <a:gdLst>
                    <a:gd name="T0" fmla="*/ 75 w 257"/>
                    <a:gd name="T1" fmla="*/ 156 h 179"/>
                    <a:gd name="T2" fmla="*/ 215 w 257"/>
                    <a:gd name="T3" fmla="*/ 84 h 179"/>
                    <a:gd name="T4" fmla="*/ 196 w 257"/>
                    <a:gd name="T5" fmla="*/ 16 h 179"/>
                    <a:gd name="T6" fmla="*/ 39 w 257"/>
                    <a:gd name="T7" fmla="*/ 95 h 179"/>
                    <a:gd name="T8" fmla="*/ 75 w 257"/>
                    <a:gd name="T9" fmla="*/ 156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7" h="179">
                      <a:moveTo>
                        <a:pt x="75" y="156"/>
                      </a:moveTo>
                      <a:cubicBezTo>
                        <a:pt x="120" y="130"/>
                        <a:pt x="165" y="102"/>
                        <a:pt x="215" y="84"/>
                      </a:cubicBezTo>
                      <a:cubicBezTo>
                        <a:pt x="257" y="69"/>
                        <a:pt x="239" y="0"/>
                        <a:pt x="196" y="16"/>
                      </a:cubicBezTo>
                      <a:cubicBezTo>
                        <a:pt x="141" y="36"/>
                        <a:pt x="90" y="65"/>
                        <a:pt x="39" y="95"/>
                      </a:cubicBezTo>
                      <a:cubicBezTo>
                        <a:pt x="0" y="118"/>
                        <a:pt x="36" y="179"/>
                        <a:pt x="75" y="15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5" name="Freeform 990">
                  <a:extLst>
                    <a:ext uri="{FF2B5EF4-FFF2-40B4-BE49-F238E27FC236}">
                      <a16:creationId xmlns:a16="http://schemas.microsoft.com/office/drawing/2014/main" id="{6740F13F-4CF7-D114-510B-7837CE0DDB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0183" y="4167471"/>
                  <a:ext cx="52388" cy="17463"/>
                </a:xfrm>
                <a:custGeom>
                  <a:avLst/>
                  <a:gdLst>
                    <a:gd name="T0" fmla="*/ 45 w 253"/>
                    <a:gd name="T1" fmla="*/ 71 h 83"/>
                    <a:gd name="T2" fmla="*/ 208 w 253"/>
                    <a:gd name="T3" fmla="*/ 78 h 83"/>
                    <a:gd name="T4" fmla="*/ 208 w 253"/>
                    <a:gd name="T5" fmla="*/ 7 h 83"/>
                    <a:gd name="T6" fmla="*/ 45 w 253"/>
                    <a:gd name="T7" fmla="*/ 1 h 83"/>
                    <a:gd name="T8" fmla="*/ 45 w 253"/>
                    <a:gd name="T9" fmla="*/ 7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3" h="83">
                      <a:moveTo>
                        <a:pt x="45" y="71"/>
                      </a:moveTo>
                      <a:cubicBezTo>
                        <a:pt x="100" y="72"/>
                        <a:pt x="154" y="72"/>
                        <a:pt x="208" y="78"/>
                      </a:cubicBezTo>
                      <a:cubicBezTo>
                        <a:pt x="253" y="83"/>
                        <a:pt x="253" y="12"/>
                        <a:pt x="208" y="7"/>
                      </a:cubicBezTo>
                      <a:cubicBezTo>
                        <a:pt x="154" y="1"/>
                        <a:pt x="100" y="1"/>
                        <a:pt x="45" y="1"/>
                      </a:cubicBezTo>
                      <a:cubicBezTo>
                        <a:pt x="0" y="0"/>
                        <a:pt x="0" y="71"/>
                        <a:pt x="45" y="71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6" name="Freeform 991">
                  <a:extLst>
                    <a:ext uri="{FF2B5EF4-FFF2-40B4-BE49-F238E27FC236}">
                      <a16:creationId xmlns:a16="http://schemas.microsoft.com/office/drawing/2014/main" id="{180C3E85-DCD1-E0D5-7F2E-DFF7A089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75108" y="4113496"/>
                  <a:ext cx="47625" cy="46038"/>
                </a:xfrm>
                <a:custGeom>
                  <a:avLst/>
                  <a:gdLst>
                    <a:gd name="T0" fmla="*/ 29 w 236"/>
                    <a:gd name="T1" fmla="*/ 85 h 223"/>
                    <a:gd name="T2" fmla="*/ 151 w 236"/>
                    <a:gd name="T3" fmla="*/ 195 h 223"/>
                    <a:gd name="T4" fmla="*/ 200 w 236"/>
                    <a:gd name="T5" fmla="*/ 144 h 223"/>
                    <a:gd name="T6" fmla="*/ 79 w 236"/>
                    <a:gd name="T7" fmla="*/ 34 h 223"/>
                    <a:gd name="T8" fmla="*/ 29 w 236"/>
                    <a:gd name="T9" fmla="*/ 85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6" h="223">
                      <a:moveTo>
                        <a:pt x="29" y="85"/>
                      </a:moveTo>
                      <a:cubicBezTo>
                        <a:pt x="65" y="127"/>
                        <a:pt x="107" y="161"/>
                        <a:pt x="151" y="195"/>
                      </a:cubicBezTo>
                      <a:cubicBezTo>
                        <a:pt x="186" y="223"/>
                        <a:pt x="236" y="172"/>
                        <a:pt x="200" y="144"/>
                      </a:cubicBezTo>
                      <a:cubicBezTo>
                        <a:pt x="157" y="111"/>
                        <a:pt x="115" y="76"/>
                        <a:pt x="79" y="34"/>
                      </a:cubicBezTo>
                      <a:cubicBezTo>
                        <a:pt x="49" y="0"/>
                        <a:pt x="0" y="51"/>
                        <a:pt x="29" y="8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7" name="Freeform 992">
                  <a:extLst>
                    <a:ext uri="{FF2B5EF4-FFF2-40B4-BE49-F238E27FC236}">
                      <a16:creationId xmlns:a16="http://schemas.microsoft.com/office/drawing/2014/main" id="{5702A89A-5281-F9FC-4CE2-E7F63F419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62421" y="4175409"/>
                  <a:ext cx="58738" cy="23813"/>
                </a:xfrm>
                <a:custGeom>
                  <a:avLst/>
                  <a:gdLst>
                    <a:gd name="T0" fmla="*/ 45 w 284"/>
                    <a:gd name="T1" fmla="*/ 75 h 118"/>
                    <a:gd name="T2" fmla="*/ 222 w 284"/>
                    <a:gd name="T3" fmla="*/ 107 h 118"/>
                    <a:gd name="T4" fmla="*/ 240 w 284"/>
                    <a:gd name="T5" fmla="*/ 39 h 118"/>
                    <a:gd name="T6" fmla="*/ 63 w 284"/>
                    <a:gd name="T7" fmla="*/ 7 h 118"/>
                    <a:gd name="T8" fmla="*/ 45 w 284"/>
                    <a:gd name="T9" fmla="*/ 7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4" h="118">
                      <a:moveTo>
                        <a:pt x="45" y="75"/>
                      </a:moveTo>
                      <a:cubicBezTo>
                        <a:pt x="104" y="84"/>
                        <a:pt x="163" y="92"/>
                        <a:pt x="222" y="107"/>
                      </a:cubicBezTo>
                      <a:cubicBezTo>
                        <a:pt x="266" y="118"/>
                        <a:pt x="284" y="50"/>
                        <a:pt x="240" y="39"/>
                      </a:cubicBezTo>
                      <a:cubicBezTo>
                        <a:pt x="182" y="24"/>
                        <a:pt x="122" y="15"/>
                        <a:pt x="63" y="7"/>
                      </a:cubicBezTo>
                      <a:cubicBezTo>
                        <a:pt x="18" y="0"/>
                        <a:pt x="0" y="69"/>
                        <a:pt x="45" y="7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8" name="Freeform 993">
                  <a:extLst>
                    <a:ext uri="{FF2B5EF4-FFF2-40B4-BE49-F238E27FC236}">
                      <a16:creationId xmlns:a16="http://schemas.microsoft.com/office/drawing/2014/main" id="{C85890F0-7C9E-E211-0A1C-6EB0E169F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33858" y="4132546"/>
                  <a:ext cx="31750" cy="19050"/>
                </a:xfrm>
                <a:custGeom>
                  <a:avLst/>
                  <a:gdLst>
                    <a:gd name="T0" fmla="*/ 36 w 155"/>
                    <a:gd name="T1" fmla="*/ 72 h 97"/>
                    <a:gd name="T2" fmla="*/ 42 w 155"/>
                    <a:gd name="T3" fmla="*/ 72 h 97"/>
                    <a:gd name="T4" fmla="*/ 46 w 155"/>
                    <a:gd name="T5" fmla="*/ 73 h 97"/>
                    <a:gd name="T6" fmla="*/ 67 w 155"/>
                    <a:gd name="T7" fmla="*/ 79 h 97"/>
                    <a:gd name="T8" fmla="*/ 107 w 155"/>
                    <a:gd name="T9" fmla="*/ 92 h 97"/>
                    <a:gd name="T10" fmla="*/ 150 w 155"/>
                    <a:gd name="T11" fmla="*/ 67 h 97"/>
                    <a:gd name="T12" fmla="*/ 125 w 155"/>
                    <a:gd name="T13" fmla="*/ 23 h 97"/>
                    <a:gd name="T14" fmla="*/ 35 w 155"/>
                    <a:gd name="T15" fmla="*/ 1 h 97"/>
                    <a:gd name="T16" fmla="*/ 0 w 155"/>
                    <a:gd name="T17" fmla="*/ 37 h 97"/>
                    <a:gd name="T18" fmla="*/ 36 w 155"/>
                    <a:gd name="T19" fmla="*/ 72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5" h="97">
                      <a:moveTo>
                        <a:pt x="36" y="72"/>
                      </a:moveTo>
                      <a:cubicBezTo>
                        <a:pt x="38" y="72"/>
                        <a:pt x="40" y="72"/>
                        <a:pt x="42" y="72"/>
                      </a:cubicBezTo>
                      <a:cubicBezTo>
                        <a:pt x="51" y="72"/>
                        <a:pt x="35" y="71"/>
                        <a:pt x="46" y="73"/>
                      </a:cubicBezTo>
                      <a:cubicBezTo>
                        <a:pt x="53" y="74"/>
                        <a:pt x="60" y="77"/>
                        <a:pt x="67" y="79"/>
                      </a:cubicBezTo>
                      <a:cubicBezTo>
                        <a:pt x="80" y="83"/>
                        <a:pt x="93" y="88"/>
                        <a:pt x="107" y="92"/>
                      </a:cubicBezTo>
                      <a:cubicBezTo>
                        <a:pt x="126" y="97"/>
                        <a:pt x="145" y="85"/>
                        <a:pt x="150" y="67"/>
                      </a:cubicBezTo>
                      <a:cubicBezTo>
                        <a:pt x="155" y="48"/>
                        <a:pt x="143" y="28"/>
                        <a:pt x="125" y="23"/>
                      </a:cubicBezTo>
                      <a:cubicBezTo>
                        <a:pt x="95" y="15"/>
                        <a:pt x="67" y="0"/>
                        <a:pt x="35" y="1"/>
                      </a:cubicBezTo>
                      <a:cubicBezTo>
                        <a:pt x="16" y="2"/>
                        <a:pt x="0" y="17"/>
                        <a:pt x="0" y="37"/>
                      </a:cubicBezTo>
                      <a:cubicBezTo>
                        <a:pt x="0" y="56"/>
                        <a:pt x="16" y="73"/>
                        <a:pt x="36" y="72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9" name="Freeform 994">
                  <a:extLst>
                    <a:ext uri="{FF2B5EF4-FFF2-40B4-BE49-F238E27FC236}">
                      <a16:creationId xmlns:a16="http://schemas.microsoft.com/office/drawing/2014/main" id="{ACA89E27-EFEE-21E7-4F0D-B933BC9C5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02121" y="4170646"/>
                  <a:ext cx="46038" cy="39688"/>
                </a:xfrm>
                <a:custGeom>
                  <a:avLst/>
                  <a:gdLst>
                    <a:gd name="T0" fmla="*/ 31 w 230"/>
                    <a:gd name="T1" fmla="*/ 84 h 187"/>
                    <a:gd name="T2" fmla="*/ 153 w 230"/>
                    <a:gd name="T3" fmla="*/ 169 h 187"/>
                    <a:gd name="T4" fmla="*/ 188 w 230"/>
                    <a:gd name="T5" fmla="*/ 108 h 187"/>
                    <a:gd name="T6" fmla="*/ 80 w 230"/>
                    <a:gd name="T7" fmla="*/ 33 h 187"/>
                    <a:gd name="T8" fmla="*/ 31 w 230"/>
                    <a:gd name="T9" fmla="*/ 84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0" h="187">
                      <a:moveTo>
                        <a:pt x="31" y="84"/>
                      </a:moveTo>
                      <a:cubicBezTo>
                        <a:pt x="65" y="122"/>
                        <a:pt x="106" y="149"/>
                        <a:pt x="153" y="169"/>
                      </a:cubicBezTo>
                      <a:cubicBezTo>
                        <a:pt x="194" y="187"/>
                        <a:pt x="230" y="126"/>
                        <a:pt x="188" y="108"/>
                      </a:cubicBezTo>
                      <a:cubicBezTo>
                        <a:pt x="146" y="90"/>
                        <a:pt x="111" y="67"/>
                        <a:pt x="80" y="33"/>
                      </a:cubicBezTo>
                      <a:cubicBezTo>
                        <a:pt x="50" y="0"/>
                        <a:pt x="0" y="51"/>
                        <a:pt x="31" y="84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0" name="Freeform 995">
                  <a:extLst>
                    <a:ext uri="{FF2B5EF4-FFF2-40B4-BE49-F238E27FC236}">
                      <a16:creationId xmlns:a16="http://schemas.microsoft.com/office/drawing/2014/main" id="{91FF1FD2-7764-19EE-49B0-917780EEC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7358" y="4208746"/>
                  <a:ext cx="55563" cy="30163"/>
                </a:xfrm>
                <a:custGeom>
                  <a:avLst/>
                  <a:gdLst>
                    <a:gd name="T0" fmla="*/ 42 w 269"/>
                    <a:gd name="T1" fmla="*/ 85 h 147"/>
                    <a:gd name="T2" fmla="*/ 207 w 269"/>
                    <a:gd name="T3" fmla="*/ 135 h 147"/>
                    <a:gd name="T4" fmla="*/ 225 w 269"/>
                    <a:gd name="T5" fmla="*/ 67 h 147"/>
                    <a:gd name="T6" fmla="*/ 60 w 269"/>
                    <a:gd name="T7" fmla="*/ 17 h 147"/>
                    <a:gd name="T8" fmla="*/ 42 w 269"/>
                    <a:gd name="T9" fmla="*/ 8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147">
                      <a:moveTo>
                        <a:pt x="42" y="85"/>
                      </a:moveTo>
                      <a:cubicBezTo>
                        <a:pt x="96" y="106"/>
                        <a:pt x="151" y="121"/>
                        <a:pt x="207" y="135"/>
                      </a:cubicBezTo>
                      <a:cubicBezTo>
                        <a:pt x="251" y="147"/>
                        <a:pt x="269" y="78"/>
                        <a:pt x="225" y="67"/>
                      </a:cubicBezTo>
                      <a:cubicBezTo>
                        <a:pt x="169" y="52"/>
                        <a:pt x="114" y="37"/>
                        <a:pt x="60" y="17"/>
                      </a:cubicBezTo>
                      <a:cubicBezTo>
                        <a:pt x="17" y="0"/>
                        <a:pt x="0" y="69"/>
                        <a:pt x="42" y="85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1" name="Freeform 996">
                  <a:extLst>
                    <a:ext uri="{FF2B5EF4-FFF2-40B4-BE49-F238E27FC236}">
                      <a16:creationId xmlns:a16="http://schemas.microsoft.com/office/drawing/2014/main" id="{EAA64B13-9A50-F846-6602-DA0B40575B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4333" y="3924584"/>
                  <a:ext cx="50800" cy="31750"/>
                </a:xfrm>
                <a:custGeom>
                  <a:avLst/>
                  <a:gdLst>
                    <a:gd name="T0" fmla="*/ 61 w 253"/>
                    <a:gd name="T1" fmla="*/ 138 h 153"/>
                    <a:gd name="T2" fmla="*/ 210 w 253"/>
                    <a:gd name="T3" fmla="*/ 85 h 153"/>
                    <a:gd name="T4" fmla="*/ 192 w 253"/>
                    <a:gd name="T5" fmla="*/ 16 h 153"/>
                    <a:gd name="T6" fmla="*/ 43 w 253"/>
                    <a:gd name="T7" fmla="*/ 70 h 153"/>
                    <a:gd name="T8" fmla="*/ 61 w 253"/>
                    <a:gd name="T9" fmla="*/ 138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3" h="153">
                      <a:moveTo>
                        <a:pt x="61" y="138"/>
                      </a:moveTo>
                      <a:cubicBezTo>
                        <a:pt x="111" y="121"/>
                        <a:pt x="161" y="103"/>
                        <a:pt x="210" y="85"/>
                      </a:cubicBezTo>
                      <a:cubicBezTo>
                        <a:pt x="253" y="68"/>
                        <a:pt x="235" y="0"/>
                        <a:pt x="192" y="16"/>
                      </a:cubicBezTo>
                      <a:cubicBezTo>
                        <a:pt x="143" y="35"/>
                        <a:pt x="93" y="52"/>
                        <a:pt x="43" y="70"/>
                      </a:cubicBezTo>
                      <a:cubicBezTo>
                        <a:pt x="0" y="85"/>
                        <a:pt x="18" y="153"/>
                        <a:pt x="61" y="138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2" name="Freeform 997">
                  <a:extLst>
                    <a:ext uri="{FF2B5EF4-FFF2-40B4-BE49-F238E27FC236}">
                      <a16:creationId xmlns:a16="http://schemas.microsoft.com/office/drawing/2014/main" id="{05A68AF4-93F2-BB4E-8D03-07B26712A7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33871" y="3859496"/>
                  <a:ext cx="26988" cy="19050"/>
                </a:xfrm>
                <a:custGeom>
                  <a:avLst/>
                  <a:gdLst>
                    <a:gd name="T0" fmla="*/ 36 w 130"/>
                    <a:gd name="T1" fmla="*/ 73 h 93"/>
                    <a:gd name="T2" fmla="*/ 49 w 130"/>
                    <a:gd name="T3" fmla="*/ 73 h 93"/>
                    <a:gd name="T4" fmla="*/ 48 w 130"/>
                    <a:gd name="T5" fmla="*/ 72 h 93"/>
                    <a:gd name="T6" fmla="*/ 54 w 130"/>
                    <a:gd name="T7" fmla="*/ 73 h 93"/>
                    <a:gd name="T8" fmla="*/ 60 w 130"/>
                    <a:gd name="T9" fmla="*/ 75 h 93"/>
                    <a:gd name="T10" fmla="*/ 58 w 130"/>
                    <a:gd name="T11" fmla="*/ 75 h 93"/>
                    <a:gd name="T12" fmla="*/ 72 w 130"/>
                    <a:gd name="T13" fmla="*/ 82 h 93"/>
                    <a:gd name="T14" fmla="*/ 120 w 130"/>
                    <a:gd name="T15" fmla="*/ 69 h 93"/>
                    <a:gd name="T16" fmla="*/ 106 w 130"/>
                    <a:gd name="T17" fmla="*/ 20 h 93"/>
                    <a:gd name="T18" fmla="*/ 36 w 130"/>
                    <a:gd name="T19" fmla="*/ 2 h 93"/>
                    <a:gd name="T20" fmla="*/ 0 w 130"/>
                    <a:gd name="T21" fmla="*/ 37 h 93"/>
                    <a:gd name="T22" fmla="*/ 36 w 130"/>
                    <a:gd name="T2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0" h="93">
                      <a:moveTo>
                        <a:pt x="36" y="73"/>
                      </a:moveTo>
                      <a:cubicBezTo>
                        <a:pt x="40" y="73"/>
                        <a:pt x="45" y="72"/>
                        <a:pt x="49" y="73"/>
                      </a:cubicBezTo>
                      <a:cubicBezTo>
                        <a:pt x="52" y="73"/>
                        <a:pt x="59" y="74"/>
                        <a:pt x="48" y="72"/>
                      </a:cubicBezTo>
                      <a:cubicBezTo>
                        <a:pt x="50" y="73"/>
                        <a:pt x="52" y="73"/>
                        <a:pt x="54" y="73"/>
                      </a:cubicBezTo>
                      <a:cubicBezTo>
                        <a:pt x="56" y="74"/>
                        <a:pt x="58" y="74"/>
                        <a:pt x="60" y="75"/>
                      </a:cubicBezTo>
                      <a:cubicBezTo>
                        <a:pt x="66" y="77"/>
                        <a:pt x="52" y="72"/>
                        <a:pt x="58" y="75"/>
                      </a:cubicBezTo>
                      <a:cubicBezTo>
                        <a:pt x="63" y="77"/>
                        <a:pt x="68" y="79"/>
                        <a:pt x="72" y="82"/>
                      </a:cubicBezTo>
                      <a:cubicBezTo>
                        <a:pt x="88" y="93"/>
                        <a:pt x="111" y="85"/>
                        <a:pt x="120" y="69"/>
                      </a:cubicBezTo>
                      <a:cubicBezTo>
                        <a:pt x="130" y="51"/>
                        <a:pt x="123" y="31"/>
                        <a:pt x="106" y="20"/>
                      </a:cubicBezTo>
                      <a:cubicBezTo>
                        <a:pt x="85" y="7"/>
                        <a:pt x="61" y="0"/>
                        <a:pt x="36" y="2"/>
                      </a:cubicBezTo>
                      <a:cubicBezTo>
                        <a:pt x="17" y="3"/>
                        <a:pt x="0" y="17"/>
                        <a:pt x="0" y="37"/>
                      </a:cubicBezTo>
                      <a:cubicBezTo>
                        <a:pt x="0" y="56"/>
                        <a:pt x="17" y="74"/>
                        <a:pt x="36" y="7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3" name="Freeform 998">
                  <a:extLst>
                    <a:ext uri="{FF2B5EF4-FFF2-40B4-BE49-F238E27FC236}">
                      <a16:creationId xmlns:a16="http://schemas.microsoft.com/office/drawing/2014/main" id="{F16A53C4-34C4-EC66-BC1C-3F5D6D817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10058" y="3888071"/>
                  <a:ext cx="44450" cy="33338"/>
                </a:xfrm>
                <a:custGeom>
                  <a:avLst/>
                  <a:gdLst>
                    <a:gd name="T0" fmla="*/ 38 w 221"/>
                    <a:gd name="T1" fmla="*/ 87 h 161"/>
                    <a:gd name="T2" fmla="*/ 159 w 221"/>
                    <a:gd name="T3" fmla="*/ 149 h 161"/>
                    <a:gd name="T4" fmla="*/ 177 w 221"/>
                    <a:gd name="T5" fmla="*/ 80 h 161"/>
                    <a:gd name="T6" fmla="*/ 72 w 221"/>
                    <a:gd name="T7" fmla="*/ 25 h 161"/>
                    <a:gd name="T8" fmla="*/ 38 w 221"/>
                    <a:gd name="T9" fmla="*/ 87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1" h="161">
                      <a:moveTo>
                        <a:pt x="38" y="87"/>
                      </a:moveTo>
                      <a:cubicBezTo>
                        <a:pt x="76" y="112"/>
                        <a:pt x="115" y="136"/>
                        <a:pt x="159" y="149"/>
                      </a:cubicBezTo>
                      <a:cubicBezTo>
                        <a:pt x="203" y="161"/>
                        <a:pt x="221" y="92"/>
                        <a:pt x="177" y="80"/>
                      </a:cubicBezTo>
                      <a:cubicBezTo>
                        <a:pt x="139" y="69"/>
                        <a:pt x="106" y="47"/>
                        <a:pt x="72" y="25"/>
                      </a:cubicBezTo>
                      <a:cubicBezTo>
                        <a:pt x="34" y="0"/>
                        <a:pt x="0" y="62"/>
                        <a:pt x="38" y="87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4" name="Freeform 999">
                  <a:extLst>
                    <a:ext uri="{FF2B5EF4-FFF2-40B4-BE49-F238E27FC236}">
                      <a16:creationId xmlns:a16="http://schemas.microsoft.com/office/drawing/2014/main" id="{ADC23C1A-FB1E-A1A6-C1A0-635E3F40DE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40221" y="3932521"/>
                  <a:ext cx="41275" cy="17463"/>
                </a:xfrm>
                <a:custGeom>
                  <a:avLst/>
                  <a:gdLst>
                    <a:gd name="T0" fmla="*/ 46 w 197"/>
                    <a:gd name="T1" fmla="*/ 73 h 82"/>
                    <a:gd name="T2" fmla="*/ 152 w 197"/>
                    <a:gd name="T3" fmla="*/ 79 h 82"/>
                    <a:gd name="T4" fmla="*/ 152 w 197"/>
                    <a:gd name="T5" fmla="*/ 9 h 82"/>
                    <a:gd name="T6" fmla="*/ 46 w 197"/>
                    <a:gd name="T7" fmla="*/ 2 h 82"/>
                    <a:gd name="T8" fmla="*/ 46 w 197"/>
                    <a:gd name="T9" fmla="*/ 73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7" h="82">
                      <a:moveTo>
                        <a:pt x="46" y="73"/>
                      </a:moveTo>
                      <a:cubicBezTo>
                        <a:pt x="81" y="75"/>
                        <a:pt x="116" y="77"/>
                        <a:pt x="152" y="79"/>
                      </a:cubicBezTo>
                      <a:cubicBezTo>
                        <a:pt x="197" y="82"/>
                        <a:pt x="197" y="11"/>
                        <a:pt x="152" y="9"/>
                      </a:cubicBezTo>
                      <a:cubicBezTo>
                        <a:pt x="116" y="7"/>
                        <a:pt x="81" y="4"/>
                        <a:pt x="46" y="2"/>
                      </a:cubicBezTo>
                      <a:cubicBezTo>
                        <a:pt x="0" y="0"/>
                        <a:pt x="1" y="71"/>
                        <a:pt x="46" y="7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5" name="Freeform 1000">
                  <a:extLst>
                    <a:ext uri="{FF2B5EF4-FFF2-40B4-BE49-F238E27FC236}">
                      <a16:creationId xmlns:a16="http://schemas.microsoft.com/office/drawing/2014/main" id="{66C57DA6-C0A7-9ED3-CD03-762BFDBCE2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54521" y="3940459"/>
                  <a:ext cx="58738" cy="28575"/>
                </a:xfrm>
                <a:custGeom>
                  <a:avLst/>
                  <a:gdLst>
                    <a:gd name="T0" fmla="*/ 40 w 291"/>
                    <a:gd name="T1" fmla="*/ 83 h 139"/>
                    <a:gd name="T2" fmla="*/ 245 w 291"/>
                    <a:gd name="T3" fmla="*/ 136 h 139"/>
                    <a:gd name="T4" fmla="*/ 245 w 291"/>
                    <a:gd name="T5" fmla="*/ 66 h 139"/>
                    <a:gd name="T6" fmla="*/ 75 w 291"/>
                    <a:gd name="T7" fmla="*/ 21 h 139"/>
                    <a:gd name="T8" fmla="*/ 40 w 291"/>
                    <a:gd name="T9" fmla="*/ 8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1" h="139">
                      <a:moveTo>
                        <a:pt x="40" y="83"/>
                      </a:moveTo>
                      <a:cubicBezTo>
                        <a:pt x="104" y="117"/>
                        <a:pt x="174" y="132"/>
                        <a:pt x="245" y="136"/>
                      </a:cubicBezTo>
                      <a:cubicBezTo>
                        <a:pt x="291" y="139"/>
                        <a:pt x="290" y="69"/>
                        <a:pt x="245" y="66"/>
                      </a:cubicBezTo>
                      <a:cubicBezTo>
                        <a:pt x="186" y="62"/>
                        <a:pt x="128" y="49"/>
                        <a:pt x="75" y="21"/>
                      </a:cubicBezTo>
                      <a:cubicBezTo>
                        <a:pt x="35" y="0"/>
                        <a:pt x="0" y="62"/>
                        <a:pt x="40" y="83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6" name="Freeform 1001">
                  <a:extLst>
                    <a:ext uri="{FF2B5EF4-FFF2-40B4-BE49-F238E27FC236}">
                      <a16:creationId xmlns:a16="http://schemas.microsoft.com/office/drawing/2014/main" id="{8ED785E5-8527-C537-288E-5847F757B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97371" y="3892834"/>
                  <a:ext cx="47625" cy="22225"/>
                </a:xfrm>
                <a:custGeom>
                  <a:avLst/>
                  <a:gdLst>
                    <a:gd name="T0" fmla="*/ 44 w 230"/>
                    <a:gd name="T1" fmla="*/ 80 h 108"/>
                    <a:gd name="T2" fmla="*/ 168 w 230"/>
                    <a:gd name="T3" fmla="*/ 98 h 108"/>
                    <a:gd name="T4" fmla="*/ 186 w 230"/>
                    <a:gd name="T5" fmla="*/ 29 h 108"/>
                    <a:gd name="T6" fmla="*/ 62 w 230"/>
                    <a:gd name="T7" fmla="*/ 11 h 108"/>
                    <a:gd name="T8" fmla="*/ 44 w 230"/>
                    <a:gd name="T9" fmla="*/ 8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0" h="108">
                      <a:moveTo>
                        <a:pt x="44" y="80"/>
                      </a:moveTo>
                      <a:cubicBezTo>
                        <a:pt x="85" y="90"/>
                        <a:pt x="127" y="88"/>
                        <a:pt x="168" y="98"/>
                      </a:cubicBezTo>
                      <a:cubicBezTo>
                        <a:pt x="212" y="108"/>
                        <a:pt x="230" y="40"/>
                        <a:pt x="186" y="29"/>
                      </a:cubicBezTo>
                      <a:cubicBezTo>
                        <a:pt x="145" y="19"/>
                        <a:pt x="103" y="21"/>
                        <a:pt x="62" y="11"/>
                      </a:cubicBezTo>
                      <a:cubicBezTo>
                        <a:pt x="18" y="0"/>
                        <a:pt x="0" y="69"/>
                        <a:pt x="44" y="80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7" name="Freeform 1002">
                  <a:extLst>
                    <a:ext uri="{FF2B5EF4-FFF2-40B4-BE49-F238E27FC236}">
                      <a16:creationId xmlns:a16="http://schemas.microsoft.com/office/drawing/2014/main" id="{6D4B7B8F-6491-8C5C-1C3A-8997A9AEAC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29133" y="3938871"/>
                  <a:ext cx="50800" cy="42863"/>
                </a:xfrm>
                <a:custGeom>
                  <a:avLst/>
                  <a:gdLst>
                    <a:gd name="T0" fmla="*/ 36 w 251"/>
                    <a:gd name="T1" fmla="*/ 78 h 211"/>
                    <a:gd name="T2" fmla="*/ 165 w 251"/>
                    <a:gd name="T3" fmla="*/ 183 h 211"/>
                    <a:gd name="T4" fmla="*/ 215 w 251"/>
                    <a:gd name="T5" fmla="*/ 133 h 211"/>
                    <a:gd name="T6" fmla="*/ 85 w 251"/>
                    <a:gd name="T7" fmla="*/ 27 h 211"/>
                    <a:gd name="T8" fmla="*/ 36 w 251"/>
                    <a:gd name="T9" fmla="*/ 78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211">
                      <a:moveTo>
                        <a:pt x="36" y="78"/>
                      </a:moveTo>
                      <a:cubicBezTo>
                        <a:pt x="80" y="113"/>
                        <a:pt x="122" y="149"/>
                        <a:pt x="165" y="183"/>
                      </a:cubicBezTo>
                      <a:cubicBezTo>
                        <a:pt x="201" y="211"/>
                        <a:pt x="251" y="161"/>
                        <a:pt x="215" y="133"/>
                      </a:cubicBezTo>
                      <a:cubicBezTo>
                        <a:pt x="171" y="98"/>
                        <a:pt x="129" y="62"/>
                        <a:pt x="85" y="27"/>
                      </a:cubicBezTo>
                      <a:cubicBezTo>
                        <a:pt x="50" y="0"/>
                        <a:pt x="0" y="50"/>
                        <a:pt x="36" y="78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8" name="Freeform 1003">
                  <a:extLst>
                    <a:ext uri="{FF2B5EF4-FFF2-40B4-BE49-F238E27FC236}">
                      <a16:creationId xmlns:a16="http://schemas.microsoft.com/office/drawing/2014/main" id="{8828CCA2-F842-494B-8248-25457B9A2D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7708" y="3981734"/>
                  <a:ext cx="39688" cy="41275"/>
                </a:xfrm>
                <a:custGeom>
                  <a:avLst/>
                  <a:gdLst>
                    <a:gd name="T0" fmla="*/ 32 w 197"/>
                    <a:gd name="T1" fmla="*/ 83 h 202"/>
                    <a:gd name="T2" fmla="*/ 116 w 197"/>
                    <a:gd name="T3" fmla="*/ 170 h 202"/>
                    <a:gd name="T4" fmla="*/ 165 w 197"/>
                    <a:gd name="T5" fmla="*/ 119 h 202"/>
                    <a:gd name="T6" fmla="*/ 81 w 197"/>
                    <a:gd name="T7" fmla="*/ 32 h 202"/>
                    <a:gd name="T8" fmla="*/ 32 w 197"/>
                    <a:gd name="T9" fmla="*/ 83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7" h="202">
                      <a:moveTo>
                        <a:pt x="32" y="83"/>
                      </a:moveTo>
                      <a:cubicBezTo>
                        <a:pt x="60" y="112"/>
                        <a:pt x="88" y="141"/>
                        <a:pt x="116" y="170"/>
                      </a:cubicBezTo>
                      <a:cubicBezTo>
                        <a:pt x="148" y="202"/>
                        <a:pt x="197" y="151"/>
                        <a:pt x="165" y="119"/>
                      </a:cubicBezTo>
                      <a:cubicBezTo>
                        <a:pt x="137" y="90"/>
                        <a:pt x="109" y="61"/>
                        <a:pt x="81" y="32"/>
                      </a:cubicBezTo>
                      <a:cubicBezTo>
                        <a:pt x="49" y="0"/>
                        <a:pt x="0" y="51"/>
                        <a:pt x="32" y="8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9" name="Freeform 1004">
                  <a:extLst>
                    <a:ext uri="{FF2B5EF4-FFF2-40B4-BE49-F238E27FC236}">
                      <a16:creationId xmlns:a16="http://schemas.microsoft.com/office/drawing/2014/main" id="{C336BF15-C7AE-BA15-13B6-251BF2FD3C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9296" y="3689634"/>
                  <a:ext cx="57150" cy="20638"/>
                </a:xfrm>
                <a:custGeom>
                  <a:avLst/>
                  <a:gdLst>
                    <a:gd name="T0" fmla="*/ 64 w 278"/>
                    <a:gd name="T1" fmla="*/ 94 h 101"/>
                    <a:gd name="T2" fmla="*/ 233 w 278"/>
                    <a:gd name="T3" fmla="*/ 74 h 101"/>
                    <a:gd name="T4" fmla="*/ 215 w 278"/>
                    <a:gd name="T5" fmla="*/ 6 h 101"/>
                    <a:gd name="T6" fmla="*/ 45 w 278"/>
                    <a:gd name="T7" fmla="*/ 26 h 101"/>
                    <a:gd name="T8" fmla="*/ 64 w 278"/>
                    <a:gd name="T9" fmla="*/ 9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8" h="101">
                      <a:moveTo>
                        <a:pt x="64" y="94"/>
                      </a:moveTo>
                      <a:cubicBezTo>
                        <a:pt x="120" y="86"/>
                        <a:pt x="177" y="83"/>
                        <a:pt x="233" y="74"/>
                      </a:cubicBezTo>
                      <a:cubicBezTo>
                        <a:pt x="278" y="68"/>
                        <a:pt x="259" y="0"/>
                        <a:pt x="215" y="6"/>
                      </a:cubicBezTo>
                      <a:cubicBezTo>
                        <a:pt x="158" y="14"/>
                        <a:pt x="102" y="18"/>
                        <a:pt x="45" y="26"/>
                      </a:cubicBezTo>
                      <a:cubicBezTo>
                        <a:pt x="0" y="33"/>
                        <a:pt x="19" y="101"/>
                        <a:pt x="64" y="94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0" name="Freeform 1005">
                  <a:extLst>
                    <a:ext uri="{FF2B5EF4-FFF2-40B4-BE49-F238E27FC236}">
                      <a16:creationId xmlns:a16="http://schemas.microsoft.com/office/drawing/2014/main" id="{8805D0AB-1030-85E3-21E9-9C3EFB5FD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27558" y="3649946"/>
                  <a:ext cx="58738" cy="38100"/>
                </a:xfrm>
                <a:custGeom>
                  <a:avLst/>
                  <a:gdLst>
                    <a:gd name="T0" fmla="*/ 40 w 280"/>
                    <a:gd name="T1" fmla="*/ 84 h 184"/>
                    <a:gd name="T2" fmla="*/ 220 w 280"/>
                    <a:gd name="T3" fmla="*/ 168 h 184"/>
                    <a:gd name="T4" fmla="*/ 238 w 280"/>
                    <a:gd name="T5" fmla="*/ 99 h 184"/>
                    <a:gd name="T6" fmla="*/ 75 w 280"/>
                    <a:gd name="T7" fmla="*/ 22 h 184"/>
                    <a:gd name="T8" fmla="*/ 40 w 280"/>
                    <a:gd name="T9" fmla="*/ 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0" h="184">
                      <a:moveTo>
                        <a:pt x="40" y="84"/>
                      </a:moveTo>
                      <a:cubicBezTo>
                        <a:pt x="98" y="115"/>
                        <a:pt x="158" y="144"/>
                        <a:pt x="220" y="168"/>
                      </a:cubicBezTo>
                      <a:cubicBezTo>
                        <a:pt x="262" y="184"/>
                        <a:pt x="280" y="115"/>
                        <a:pt x="238" y="99"/>
                      </a:cubicBezTo>
                      <a:cubicBezTo>
                        <a:pt x="182" y="77"/>
                        <a:pt x="128" y="51"/>
                        <a:pt x="75" y="22"/>
                      </a:cubicBezTo>
                      <a:cubicBezTo>
                        <a:pt x="35" y="0"/>
                        <a:pt x="0" y="62"/>
                        <a:pt x="40" y="84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1" name="Freeform 1006">
                  <a:extLst>
                    <a:ext uri="{FF2B5EF4-FFF2-40B4-BE49-F238E27FC236}">
                      <a16:creationId xmlns:a16="http://schemas.microsoft.com/office/drawing/2014/main" id="{83C64D4A-317F-F6C3-FB3A-F85E21F9A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57721" y="3702334"/>
                  <a:ext cx="49213" cy="33338"/>
                </a:xfrm>
                <a:custGeom>
                  <a:avLst/>
                  <a:gdLst>
                    <a:gd name="T0" fmla="*/ 44 w 237"/>
                    <a:gd name="T1" fmla="*/ 80 h 159"/>
                    <a:gd name="T2" fmla="*/ 173 w 237"/>
                    <a:gd name="T3" fmla="*/ 145 h 159"/>
                    <a:gd name="T4" fmla="*/ 223 w 237"/>
                    <a:gd name="T5" fmla="*/ 144 h 159"/>
                    <a:gd name="T6" fmla="*/ 222 w 237"/>
                    <a:gd name="T7" fmla="*/ 94 h 159"/>
                    <a:gd name="T8" fmla="*/ 61 w 237"/>
                    <a:gd name="T9" fmla="*/ 12 h 159"/>
                    <a:gd name="T10" fmla="*/ 44 w 237"/>
                    <a:gd name="T11" fmla="*/ 8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7" h="159">
                      <a:moveTo>
                        <a:pt x="44" y="80"/>
                      </a:moveTo>
                      <a:cubicBezTo>
                        <a:pt x="91" y="93"/>
                        <a:pt x="134" y="116"/>
                        <a:pt x="173" y="145"/>
                      </a:cubicBezTo>
                      <a:cubicBezTo>
                        <a:pt x="188" y="157"/>
                        <a:pt x="208" y="159"/>
                        <a:pt x="223" y="144"/>
                      </a:cubicBezTo>
                      <a:cubicBezTo>
                        <a:pt x="235" y="132"/>
                        <a:pt x="237" y="106"/>
                        <a:pt x="222" y="94"/>
                      </a:cubicBezTo>
                      <a:cubicBezTo>
                        <a:pt x="173" y="57"/>
                        <a:pt x="121" y="28"/>
                        <a:pt x="61" y="12"/>
                      </a:cubicBezTo>
                      <a:cubicBezTo>
                        <a:pt x="17" y="0"/>
                        <a:pt x="0" y="68"/>
                        <a:pt x="44" y="80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2" name="Freeform 1007">
                  <a:extLst>
                    <a:ext uri="{FF2B5EF4-FFF2-40B4-BE49-F238E27FC236}">
                      <a16:creationId xmlns:a16="http://schemas.microsoft.com/office/drawing/2014/main" id="{16078FED-9C98-F7F2-5D76-D332B88C5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0271" y="3738846"/>
                  <a:ext cx="36513" cy="42863"/>
                </a:xfrm>
                <a:custGeom>
                  <a:avLst/>
                  <a:gdLst>
                    <a:gd name="T0" fmla="*/ 33 w 174"/>
                    <a:gd name="T1" fmla="*/ 81 h 201"/>
                    <a:gd name="T2" fmla="*/ 90 w 174"/>
                    <a:gd name="T3" fmla="*/ 162 h 201"/>
                    <a:gd name="T4" fmla="*/ 151 w 174"/>
                    <a:gd name="T5" fmla="*/ 126 h 201"/>
                    <a:gd name="T6" fmla="*/ 82 w 174"/>
                    <a:gd name="T7" fmla="*/ 31 h 201"/>
                    <a:gd name="T8" fmla="*/ 33 w 174"/>
                    <a:gd name="T9" fmla="*/ 8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4" h="201">
                      <a:moveTo>
                        <a:pt x="33" y="81"/>
                      </a:moveTo>
                      <a:cubicBezTo>
                        <a:pt x="58" y="104"/>
                        <a:pt x="73" y="133"/>
                        <a:pt x="90" y="162"/>
                      </a:cubicBezTo>
                      <a:cubicBezTo>
                        <a:pt x="113" y="201"/>
                        <a:pt x="174" y="165"/>
                        <a:pt x="151" y="126"/>
                      </a:cubicBezTo>
                      <a:cubicBezTo>
                        <a:pt x="132" y="92"/>
                        <a:pt x="112" y="57"/>
                        <a:pt x="82" y="31"/>
                      </a:cubicBezTo>
                      <a:cubicBezTo>
                        <a:pt x="49" y="0"/>
                        <a:pt x="0" y="50"/>
                        <a:pt x="33" y="81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3" name="Freeform 1008">
                  <a:extLst>
                    <a:ext uri="{FF2B5EF4-FFF2-40B4-BE49-F238E27FC236}">
                      <a16:creationId xmlns:a16="http://schemas.microsoft.com/office/drawing/2014/main" id="{88C81B30-8A12-6FDA-18E0-465C866C94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10108" y="3689634"/>
                  <a:ext cx="46038" cy="50800"/>
                </a:xfrm>
                <a:custGeom>
                  <a:avLst/>
                  <a:gdLst>
                    <a:gd name="T0" fmla="*/ 24 w 222"/>
                    <a:gd name="T1" fmla="*/ 75 h 241"/>
                    <a:gd name="T2" fmla="*/ 139 w 222"/>
                    <a:gd name="T3" fmla="*/ 210 h 241"/>
                    <a:gd name="T4" fmla="*/ 188 w 222"/>
                    <a:gd name="T5" fmla="*/ 160 h 241"/>
                    <a:gd name="T6" fmla="*/ 85 w 222"/>
                    <a:gd name="T7" fmla="*/ 39 h 241"/>
                    <a:gd name="T8" fmla="*/ 24 w 222"/>
                    <a:gd name="T9" fmla="*/ 75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2" h="241">
                      <a:moveTo>
                        <a:pt x="24" y="75"/>
                      </a:moveTo>
                      <a:cubicBezTo>
                        <a:pt x="55" y="126"/>
                        <a:pt x="94" y="170"/>
                        <a:pt x="139" y="210"/>
                      </a:cubicBezTo>
                      <a:cubicBezTo>
                        <a:pt x="173" y="241"/>
                        <a:pt x="222" y="190"/>
                        <a:pt x="188" y="160"/>
                      </a:cubicBezTo>
                      <a:cubicBezTo>
                        <a:pt x="148" y="124"/>
                        <a:pt x="113" y="85"/>
                        <a:pt x="85" y="39"/>
                      </a:cubicBezTo>
                      <a:cubicBezTo>
                        <a:pt x="61" y="0"/>
                        <a:pt x="0" y="35"/>
                        <a:pt x="24" y="7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</p:grpSp>
        </p:grpSp>
        <p:grpSp>
          <p:nvGrpSpPr>
            <p:cNvPr id="664" name="Group 663">
              <a:extLst>
                <a:ext uri="{FF2B5EF4-FFF2-40B4-BE49-F238E27FC236}">
                  <a16:creationId xmlns:a16="http://schemas.microsoft.com/office/drawing/2014/main" id="{BA9AF8C9-F640-458E-A74C-EB3FDB86547B}"/>
                </a:ext>
              </a:extLst>
            </p:cNvPr>
            <p:cNvGrpSpPr/>
            <p:nvPr/>
          </p:nvGrpSpPr>
          <p:grpSpPr>
            <a:xfrm rot="4317837">
              <a:off x="4590547" y="2999864"/>
              <a:ext cx="1112838" cy="1885950"/>
              <a:chOff x="6528394" y="4304723"/>
              <a:chExt cx="1112838" cy="1885950"/>
            </a:xfrm>
          </p:grpSpPr>
          <p:sp>
            <p:nvSpPr>
              <p:cNvPr id="665" name="Freeform 859">
                <a:extLst>
                  <a:ext uri="{FF2B5EF4-FFF2-40B4-BE49-F238E27FC236}">
                    <a16:creationId xmlns:a16="http://schemas.microsoft.com/office/drawing/2014/main" id="{D5A3FDCE-EE59-ECF3-0904-0EE5C30E6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8394" y="4420610"/>
                <a:ext cx="646113" cy="666750"/>
              </a:xfrm>
              <a:custGeom>
                <a:avLst/>
                <a:gdLst>
                  <a:gd name="T0" fmla="*/ 0 w 3146"/>
                  <a:gd name="T1" fmla="*/ 287 h 3243"/>
                  <a:gd name="T2" fmla="*/ 376 w 3146"/>
                  <a:gd name="T3" fmla="*/ 0 h 3243"/>
                  <a:gd name="T4" fmla="*/ 2736 w 3146"/>
                  <a:gd name="T5" fmla="*/ 2243 h 3243"/>
                  <a:gd name="T6" fmla="*/ 3097 w 3146"/>
                  <a:gd name="T7" fmla="*/ 2751 h 3243"/>
                  <a:gd name="T8" fmla="*/ 2815 w 3146"/>
                  <a:gd name="T9" fmla="*/ 3230 h 3243"/>
                  <a:gd name="T10" fmla="*/ 2385 w 3146"/>
                  <a:gd name="T11" fmla="*/ 2941 h 3243"/>
                  <a:gd name="T12" fmla="*/ 1391 w 3146"/>
                  <a:gd name="T13" fmla="*/ 1607 h 3243"/>
                  <a:gd name="T14" fmla="*/ 0 w 3146"/>
                  <a:gd name="T15" fmla="*/ 287 h 3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6" h="3243">
                    <a:moveTo>
                      <a:pt x="0" y="287"/>
                    </a:moveTo>
                    <a:cubicBezTo>
                      <a:pt x="134" y="204"/>
                      <a:pt x="260" y="107"/>
                      <a:pt x="376" y="0"/>
                    </a:cubicBezTo>
                    <a:cubicBezTo>
                      <a:pt x="1162" y="748"/>
                      <a:pt x="1949" y="1496"/>
                      <a:pt x="2736" y="2243"/>
                    </a:cubicBezTo>
                    <a:cubicBezTo>
                      <a:pt x="2888" y="2389"/>
                      <a:pt x="3048" y="2546"/>
                      <a:pt x="3097" y="2751"/>
                    </a:cubicBezTo>
                    <a:cubicBezTo>
                      <a:pt x="3146" y="2957"/>
                      <a:pt x="3025" y="3216"/>
                      <a:pt x="2815" y="3230"/>
                    </a:cubicBezTo>
                    <a:cubicBezTo>
                      <a:pt x="2635" y="3243"/>
                      <a:pt x="2494" y="3085"/>
                      <a:pt x="2385" y="2941"/>
                    </a:cubicBezTo>
                    <a:cubicBezTo>
                      <a:pt x="2043" y="2494"/>
                      <a:pt x="1776" y="2017"/>
                      <a:pt x="1391" y="1607"/>
                    </a:cubicBezTo>
                    <a:cubicBezTo>
                      <a:pt x="1266" y="1474"/>
                      <a:pt x="110" y="219"/>
                      <a:pt x="0" y="287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6" name="Freeform 860">
                <a:extLst>
                  <a:ext uri="{FF2B5EF4-FFF2-40B4-BE49-F238E27FC236}">
                    <a16:creationId xmlns:a16="http://schemas.microsoft.com/office/drawing/2014/main" id="{568B16D1-C892-C98A-FE63-7B338C422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319" y="4304723"/>
                <a:ext cx="401638" cy="854075"/>
              </a:xfrm>
              <a:custGeom>
                <a:avLst/>
                <a:gdLst>
                  <a:gd name="T0" fmla="*/ 256 w 1957"/>
                  <a:gd name="T1" fmla="*/ 628 h 4153"/>
                  <a:gd name="T2" fmla="*/ 106 w 1957"/>
                  <a:gd name="T3" fmla="*/ 117 h 4153"/>
                  <a:gd name="T4" fmla="*/ 522 w 1957"/>
                  <a:gd name="T5" fmla="*/ 48 h 4153"/>
                  <a:gd name="T6" fmla="*/ 1839 w 1957"/>
                  <a:gd name="T7" fmla="*/ 3429 h 4153"/>
                  <a:gd name="T8" fmla="*/ 1596 w 1957"/>
                  <a:gd name="T9" fmla="*/ 3963 h 4153"/>
                  <a:gd name="T10" fmla="*/ 1071 w 1957"/>
                  <a:gd name="T11" fmla="*/ 3075 h 4153"/>
                  <a:gd name="T12" fmla="*/ 256 w 1957"/>
                  <a:gd name="T13" fmla="*/ 628 h 4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7" h="4153">
                    <a:moveTo>
                      <a:pt x="256" y="628"/>
                    </a:moveTo>
                    <a:cubicBezTo>
                      <a:pt x="220" y="500"/>
                      <a:pt x="0" y="198"/>
                      <a:pt x="106" y="117"/>
                    </a:cubicBezTo>
                    <a:cubicBezTo>
                      <a:pt x="226" y="25"/>
                      <a:pt x="397" y="0"/>
                      <a:pt x="522" y="48"/>
                    </a:cubicBezTo>
                    <a:cubicBezTo>
                      <a:pt x="961" y="1175"/>
                      <a:pt x="1400" y="2302"/>
                      <a:pt x="1839" y="3429"/>
                    </a:cubicBezTo>
                    <a:cubicBezTo>
                      <a:pt x="1924" y="3646"/>
                      <a:pt x="1957" y="4153"/>
                      <a:pt x="1596" y="3963"/>
                    </a:cubicBezTo>
                    <a:cubicBezTo>
                      <a:pt x="1334" y="3825"/>
                      <a:pt x="1179" y="3322"/>
                      <a:pt x="1071" y="3075"/>
                    </a:cubicBezTo>
                    <a:cubicBezTo>
                      <a:pt x="724" y="2287"/>
                      <a:pt x="489" y="1456"/>
                      <a:pt x="256" y="628"/>
                    </a:cubicBezTo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7" name="Freeform 861">
                <a:extLst>
                  <a:ext uri="{FF2B5EF4-FFF2-40B4-BE49-F238E27FC236}">
                    <a16:creationId xmlns:a16="http://schemas.microsoft.com/office/drawing/2014/main" id="{1AD85AE3-E9C8-D65D-7509-463E35766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744" y="4471410"/>
                <a:ext cx="292100" cy="1054100"/>
              </a:xfrm>
              <a:custGeom>
                <a:avLst/>
                <a:gdLst>
                  <a:gd name="T0" fmla="*/ 90 w 1417"/>
                  <a:gd name="T1" fmla="*/ 74 h 5123"/>
                  <a:gd name="T2" fmla="*/ 354 w 1417"/>
                  <a:gd name="T3" fmla="*/ 0 h 5123"/>
                  <a:gd name="T4" fmla="*/ 1285 w 1417"/>
                  <a:gd name="T5" fmla="*/ 3723 h 5123"/>
                  <a:gd name="T6" fmla="*/ 1335 w 1417"/>
                  <a:gd name="T7" fmla="*/ 4794 h 5123"/>
                  <a:gd name="T8" fmla="*/ 1266 w 1417"/>
                  <a:gd name="T9" fmla="*/ 4922 h 5123"/>
                  <a:gd name="T10" fmla="*/ 360 w 1417"/>
                  <a:gd name="T11" fmla="*/ 3463 h 5123"/>
                  <a:gd name="T12" fmla="*/ 106 w 1417"/>
                  <a:gd name="T13" fmla="*/ 1464 h 5123"/>
                  <a:gd name="T14" fmla="*/ 90 w 1417"/>
                  <a:gd name="T15" fmla="*/ 74 h 5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7" h="5123">
                    <a:moveTo>
                      <a:pt x="90" y="74"/>
                    </a:moveTo>
                    <a:cubicBezTo>
                      <a:pt x="178" y="49"/>
                      <a:pt x="266" y="24"/>
                      <a:pt x="354" y="0"/>
                    </a:cubicBezTo>
                    <a:cubicBezTo>
                      <a:pt x="731" y="1223"/>
                      <a:pt x="1041" y="2466"/>
                      <a:pt x="1285" y="3723"/>
                    </a:cubicBezTo>
                    <a:cubicBezTo>
                      <a:pt x="1354" y="4076"/>
                      <a:pt x="1417" y="4443"/>
                      <a:pt x="1335" y="4794"/>
                    </a:cubicBezTo>
                    <a:cubicBezTo>
                      <a:pt x="1324" y="4843"/>
                      <a:pt x="1307" y="4894"/>
                      <a:pt x="1266" y="4922"/>
                    </a:cubicBezTo>
                    <a:cubicBezTo>
                      <a:pt x="974" y="5123"/>
                      <a:pt x="422" y="3721"/>
                      <a:pt x="360" y="3463"/>
                    </a:cubicBezTo>
                    <a:cubicBezTo>
                      <a:pt x="207" y="2821"/>
                      <a:pt x="149" y="2120"/>
                      <a:pt x="106" y="1464"/>
                    </a:cubicBezTo>
                    <a:cubicBezTo>
                      <a:pt x="98" y="1339"/>
                      <a:pt x="0" y="100"/>
                      <a:pt x="90" y="74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8" name="Freeform 862">
                <a:extLst>
                  <a:ext uri="{FF2B5EF4-FFF2-40B4-BE49-F238E27FC236}">
                    <a16:creationId xmlns:a16="http://schemas.microsoft.com/office/drawing/2014/main" id="{4DB6C1FF-D727-42C4-1B7D-A3619567B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107" y="4638098"/>
                <a:ext cx="701675" cy="930275"/>
              </a:xfrm>
              <a:custGeom>
                <a:avLst/>
                <a:gdLst>
                  <a:gd name="T0" fmla="*/ 21 w 3407"/>
                  <a:gd name="T1" fmla="*/ 156 h 4520"/>
                  <a:gd name="T2" fmla="*/ 305 w 3407"/>
                  <a:gd name="T3" fmla="*/ 26 h 4520"/>
                  <a:gd name="T4" fmla="*/ 592 w 3407"/>
                  <a:gd name="T5" fmla="*/ 207 h 4520"/>
                  <a:gd name="T6" fmla="*/ 1384 w 3407"/>
                  <a:gd name="T7" fmla="*/ 952 h 4520"/>
                  <a:gd name="T8" fmla="*/ 2852 w 3407"/>
                  <a:gd name="T9" fmla="*/ 2889 h 4520"/>
                  <a:gd name="T10" fmla="*/ 3324 w 3407"/>
                  <a:gd name="T11" fmla="*/ 4077 h 4520"/>
                  <a:gd name="T12" fmla="*/ 2835 w 3407"/>
                  <a:gd name="T13" fmla="*/ 3976 h 4520"/>
                  <a:gd name="T14" fmla="*/ 1140 w 3407"/>
                  <a:gd name="T15" fmla="*/ 1503 h 4520"/>
                  <a:gd name="T16" fmla="*/ 575 w 3407"/>
                  <a:gd name="T17" fmla="*/ 800 h 4520"/>
                  <a:gd name="T18" fmla="*/ 21 w 3407"/>
                  <a:gd name="T19" fmla="*/ 156 h 4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07" h="4520">
                    <a:moveTo>
                      <a:pt x="21" y="156"/>
                    </a:moveTo>
                    <a:cubicBezTo>
                      <a:pt x="56" y="47"/>
                      <a:pt x="193" y="0"/>
                      <a:pt x="305" y="26"/>
                    </a:cubicBezTo>
                    <a:cubicBezTo>
                      <a:pt x="416" y="52"/>
                      <a:pt x="507" y="131"/>
                      <a:pt x="592" y="207"/>
                    </a:cubicBezTo>
                    <a:cubicBezTo>
                      <a:pt x="862" y="449"/>
                      <a:pt x="1133" y="690"/>
                      <a:pt x="1384" y="952"/>
                    </a:cubicBezTo>
                    <a:cubicBezTo>
                      <a:pt x="1945" y="1537"/>
                      <a:pt x="2400" y="2215"/>
                      <a:pt x="2852" y="2889"/>
                    </a:cubicBezTo>
                    <a:cubicBezTo>
                      <a:pt x="3062" y="3202"/>
                      <a:pt x="3407" y="3671"/>
                      <a:pt x="3324" y="4077"/>
                    </a:cubicBezTo>
                    <a:cubicBezTo>
                      <a:pt x="3233" y="4520"/>
                      <a:pt x="2962" y="4182"/>
                      <a:pt x="2835" y="3976"/>
                    </a:cubicBezTo>
                    <a:cubicBezTo>
                      <a:pt x="2305" y="3125"/>
                      <a:pt x="1755" y="2295"/>
                      <a:pt x="1140" y="1503"/>
                    </a:cubicBezTo>
                    <a:cubicBezTo>
                      <a:pt x="955" y="1265"/>
                      <a:pt x="767" y="1031"/>
                      <a:pt x="575" y="800"/>
                    </a:cubicBezTo>
                    <a:cubicBezTo>
                      <a:pt x="511" y="723"/>
                      <a:pt x="0" y="223"/>
                      <a:pt x="21" y="156"/>
                    </a:cubicBezTo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9" name="Freeform 863">
                <a:extLst>
                  <a:ext uri="{FF2B5EF4-FFF2-40B4-BE49-F238E27FC236}">
                    <a16:creationId xmlns:a16="http://schemas.microsoft.com/office/drawing/2014/main" id="{093D56EF-0DB1-B85A-0FEA-D507F3098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619" y="4749223"/>
                <a:ext cx="836613" cy="1441450"/>
              </a:xfrm>
              <a:custGeom>
                <a:avLst/>
                <a:gdLst>
                  <a:gd name="T0" fmla="*/ 0 w 4069"/>
                  <a:gd name="T1" fmla="*/ 928 h 7013"/>
                  <a:gd name="T2" fmla="*/ 537 w 4069"/>
                  <a:gd name="T3" fmla="*/ 710 h 7013"/>
                  <a:gd name="T4" fmla="*/ 2341 w 4069"/>
                  <a:gd name="T5" fmla="*/ 3287 h 7013"/>
                  <a:gd name="T6" fmla="*/ 1901 w 4069"/>
                  <a:gd name="T7" fmla="*/ 29 h 7013"/>
                  <a:gd name="T8" fmla="*/ 2491 w 4069"/>
                  <a:gd name="T9" fmla="*/ 0 h 7013"/>
                  <a:gd name="T10" fmla="*/ 2691 w 4069"/>
                  <a:gd name="T11" fmla="*/ 1689 h 7013"/>
                  <a:gd name="T12" fmla="*/ 3672 w 4069"/>
                  <a:gd name="T13" fmla="*/ 4982 h 7013"/>
                  <a:gd name="T14" fmla="*/ 3989 w 4069"/>
                  <a:gd name="T15" fmla="*/ 5810 h 7013"/>
                  <a:gd name="T16" fmla="*/ 2985 w 4069"/>
                  <a:gd name="T17" fmla="*/ 6495 h 7013"/>
                  <a:gd name="T18" fmla="*/ 2742 w 4069"/>
                  <a:gd name="T19" fmla="*/ 5864 h 7013"/>
                  <a:gd name="T20" fmla="*/ 2299 w 4069"/>
                  <a:gd name="T21" fmla="*/ 4863 h 7013"/>
                  <a:gd name="T22" fmla="*/ 0 w 4069"/>
                  <a:gd name="T23" fmla="*/ 928 h 7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69" h="7013">
                    <a:moveTo>
                      <a:pt x="0" y="928"/>
                    </a:moveTo>
                    <a:cubicBezTo>
                      <a:pt x="179" y="855"/>
                      <a:pt x="358" y="783"/>
                      <a:pt x="537" y="710"/>
                    </a:cubicBezTo>
                    <a:cubicBezTo>
                      <a:pt x="1243" y="1489"/>
                      <a:pt x="1851" y="2357"/>
                      <a:pt x="2341" y="3287"/>
                    </a:cubicBezTo>
                    <a:cubicBezTo>
                      <a:pt x="1970" y="2247"/>
                      <a:pt x="1820" y="1130"/>
                      <a:pt x="1901" y="29"/>
                    </a:cubicBezTo>
                    <a:cubicBezTo>
                      <a:pt x="2098" y="19"/>
                      <a:pt x="2294" y="10"/>
                      <a:pt x="2491" y="0"/>
                    </a:cubicBezTo>
                    <a:cubicBezTo>
                      <a:pt x="2452" y="567"/>
                      <a:pt x="2572" y="1133"/>
                      <a:pt x="2691" y="1689"/>
                    </a:cubicBezTo>
                    <a:cubicBezTo>
                      <a:pt x="2931" y="2812"/>
                      <a:pt x="3176" y="3947"/>
                      <a:pt x="3672" y="4982"/>
                    </a:cubicBezTo>
                    <a:cubicBezTo>
                      <a:pt x="3800" y="5250"/>
                      <a:pt x="3947" y="5517"/>
                      <a:pt x="3989" y="5810"/>
                    </a:cubicBezTo>
                    <a:cubicBezTo>
                      <a:pt x="4069" y="6364"/>
                      <a:pt x="3498" y="7013"/>
                      <a:pt x="2985" y="6495"/>
                    </a:cubicBezTo>
                    <a:cubicBezTo>
                      <a:pt x="2828" y="6337"/>
                      <a:pt x="2812" y="6064"/>
                      <a:pt x="2742" y="5864"/>
                    </a:cubicBezTo>
                    <a:cubicBezTo>
                      <a:pt x="2622" y="5522"/>
                      <a:pt x="2454" y="5191"/>
                      <a:pt x="2299" y="4863"/>
                    </a:cubicBezTo>
                    <a:cubicBezTo>
                      <a:pt x="1649" y="3488"/>
                      <a:pt x="879" y="2170"/>
                      <a:pt x="0" y="928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70" name="Freeform 864">
                <a:extLst>
                  <a:ext uri="{FF2B5EF4-FFF2-40B4-BE49-F238E27FC236}">
                    <a16:creationId xmlns:a16="http://schemas.microsoft.com/office/drawing/2014/main" id="{B4FD32A4-DDE6-9DD8-A42A-6DCB74BD3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1332" y="4776210"/>
                <a:ext cx="76200" cy="531813"/>
              </a:xfrm>
              <a:custGeom>
                <a:avLst/>
                <a:gdLst>
                  <a:gd name="T0" fmla="*/ 15 w 370"/>
                  <a:gd name="T1" fmla="*/ 1714 h 2585"/>
                  <a:gd name="T2" fmla="*/ 172 w 370"/>
                  <a:gd name="T3" fmla="*/ 0 h 2585"/>
                  <a:gd name="T4" fmla="*/ 370 w 370"/>
                  <a:gd name="T5" fmla="*/ 2585 h 2585"/>
                  <a:gd name="T6" fmla="*/ 84 w 370"/>
                  <a:gd name="T7" fmla="*/ 2170 h 2585"/>
                  <a:gd name="T8" fmla="*/ 15 w 370"/>
                  <a:gd name="T9" fmla="*/ 1714 h 2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" h="2585">
                    <a:moveTo>
                      <a:pt x="15" y="1714"/>
                    </a:moveTo>
                    <a:cubicBezTo>
                      <a:pt x="0" y="1139"/>
                      <a:pt x="53" y="562"/>
                      <a:pt x="172" y="0"/>
                    </a:cubicBezTo>
                    <a:cubicBezTo>
                      <a:pt x="118" y="869"/>
                      <a:pt x="67" y="1768"/>
                      <a:pt x="370" y="2585"/>
                    </a:cubicBezTo>
                    <a:cubicBezTo>
                      <a:pt x="268" y="2459"/>
                      <a:pt x="157" y="2315"/>
                      <a:pt x="84" y="2170"/>
                    </a:cubicBezTo>
                    <a:cubicBezTo>
                      <a:pt x="15" y="2035"/>
                      <a:pt x="19" y="1862"/>
                      <a:pt x="15" y="1714"/>
                    </a:cubicBezTo>
                    <a:close/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71" name="Freeform 887">
                <a:extLst>
                  <a:ext uri="{FF2B5EF4-FFF2-40B4-BE49-F238E27FC236}">
                    <a16:creationId xmlns:a16="http://schemas.microsoft.com/office/drawing/2014/main" id="{98E1B65A-154A-56A9-09B1-F2A13D5EE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4994" y="4971473"/>
                <a:ext cx="65088" cy="50800"/>
              </a:xfrm>
              <a:custGeom>
                <a:avLst/>
                <a:gdLst>
                  <a:gd name="T0" fmla="*/ 91 w 320"/>
                  <a:gd name="T1" fmla="*/ 244 h 244"/>
                  <a:gd name="T2" fmla="*/ 21 w 320"/>
                  <a:gd name="T3" fmla="*/ 218 h 244"/>
                  <a:gd name="T4" fmla="*/ 7 w 320"/>
                  <a:gd name="T5" fmla="*/ 183 h 244"/>
                  <a:gd name="T6" fmla="*/ 67 w 320"/>
                  <a:gd name="T7" fmla="*/ 56 h 244"/>
                  <a:gd name="T8" fmla="*/ 117 w 320"/>
                  <a:gd name="T9" fmla="*/ 40 h 244"/>
                  <a:gd name="T10" fmla="*/ 234 w 320"/>
                  <a:gd name="T11" fmla="*/ 0 h 244"/>
                  <a:gd name="T12" fmla="*/ 236 w 320"/>
                  <a:gd name="T13" fmla="*/ 0 h 244"/>
                  <a:gd name="T14" fmla="*/ 317 w 320"/>
                  <a:gd name="T15" fmla="*/ 77 h 244"/>
                  <a:gd name="T16" fmla="*/ 262 w 320"/>
                  <a:gd name="T17" fmla="*/ 186 h 244"/>
                  <a:gd name="T18" fmla="*/ 139 w 320"/>
                  <a:gd name="T19" fmla="*/ 239 h 244"/>
                  <a:gd name="T20" fmla="*/ 91 w 320"/>
                  <a:gd name="T21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0" h="244">
                    <a:moveTo>
                      <a:pt x="91" y="244"/>
                    </a:moveTo>
                    <a:cubicBezTo>
                      <a:pt x="63" y="244"/>
                      <a:pt x="36" y="238"/>
                      <a:pt x="21" y="218"/>
                    </a:cubicBezTo>
                    <a:cubicBezTo>
                      <a:pt x="13" y="208"/>
                      <a:pt x="9" y="196"/>
                      <a:pt x="7" y="183"/>
                    </a:cubicBezTo>
                    <a:cubicBezTo>
                      <a:pt x="0" y="137"/>
                      <a:pt x="24" y="85"/>
                      <a:pt x="67" y="56"/>
                    </a:cubicBezTo>
                    <a:lnTo>
                      <a:pt x="117" y="40"/>
                    </a:lnTo>
                    <a:cubicBezTo>
                      <a:pt x="157" y="27"/>
                      <a:pt x="194" y="0"/>
                      <a:pt x="234" y="0"/>
                    </a:cubicBezTo>
                    <a:lnTo>
                      <a:pt x="236" y="0"/>
                    </a:lnTo>
                    <a:cubicBezTo>
                      <a:pt x="280" y="1"/>
                      <a:pt x="314" y="37"/>
                      <a:pt x="317" y="77"/>
                    </a:cubicBezTo>
                    <a:cubicBezTo>
                      <a:pt x="320" y="117"/>
                      <a:pt x="296" y="158"/>
                      <a:pt x="262" y="186"/>
                    </a:cubicBezTo>
                    <a:cubicBezTo>
                      <a:pt x="227" y="213"/>
                      <a:pt x="183" y="229"/>
                      <a:pt x="139" y="239"/>
                    </a:cubicBezTo>
                    <a:cubicBezTo>
                      <a:pt x="124" y="242"/>
                      <a:pt x="107" y="244"/>
                      <a:pt x="91" y="244"/>
                    </a:cubicBezTo>
                    <a:close/>
                  </a:path>
                </a:pathLst>
              </a:custGeom>
              <a:solidFill>
                <a:srgbClr val="E76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</p:grp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97F96B5E-47C0-6B11-27E3-526CB1DE3D12}"/>
              </a:ext>
            </a:extLst>
          </p:cNvPr>
          <p:cNvGrpSpPr/>
          <p:nvPr/>
        </p:nvGrpSpPr>
        <p:grpSpPr>
          <a:xfrm>
            <a:off x="10292380" y="4678401"/>
            <a:ext cx="1139825" cy="820857"/>
            <a:chOff x="6280098" y="4653365"/>
            <a:chExt cx="2276475" cy="1730376"/>
          </a:xfrm>
        </p:grpSpPr>
        <p:sp>
          <p:nvSpPr>
            <p:cNvPr id="545" name="Freeform 1213">
              <a:extLst>
                <a:ext uri="{FF2B5EF4-FFF2-40B4-BE49-F238E27FC236}">
                  <a16:creationId xmlns:a16="http://schemas.microsoft.com/office/drawing/2014/main" id="{F003E480-7D41-F3C4-BC39-2BBA8E47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098" y="4653365"/>
              <a:ext cx="1531938" cy="1616075"/>
            </a:xfrm>
            <a:custGeom>
              <a:avLst/>
              <a:gdLst>
                <a:gd name="T0" fmla="*/ 3067 w 7453"/>
                <a:gd name="T1" fmla="*/ 7809 h 7861"/>
                <a:gd name="T2" fmla="*/ 1323 w 7453"/>
                <a:gd name="T3" fmla="*/ 7188 h 7861"/>
                <a:gd name="T4" fmla="*/ 260 w 7453"/>
                <a:gd name="T5" fmla="*/ 5048 h 7861"/>
                <a:gd name="T6" fmla="*/ 928 w 7453"/>
                <a:gd name="T7" fmla="*/ 1254 h 7861"/>
                <a:gd name="T8" fmla="*/ 2750 w 7453"/>
                <a:gd name="T9" fmla="*/ 174 h 7861"/>
                <a:gd name="T10" fmla="*/ 4863 w 7453"/>
                <a:gd name="T11" fmla="*/ 53 h 7861"/>
                <a:gd name="T12" fmla="*/ 5725 w 7453"/>
                <a:gd name="T13" fmla="*/ 233 h 7861"/>
                <a:gd name="T14" fmla="*/ 6765 w 7453"/>
                <a:gd name="T15" fmla="*/ 1324 h 7861"/>
                <a:gd name="T16" fmla="*/ 7299 w 7453"/>
                <a:gd name="T17" fmla="*/ 2444 h 7861"/>
                <a:gd name="T18" fmla="*/ 7351 w 7453"/>
                <a:gd name="T19" fmla="*/ 4177 h 7861"/>
                <a:gd name="T20" fmla="*/ 6783 w 7453"/>
                <a:gd name="T21" fmla="*/ 6108 h 7861"/>
                <a:gd name="T22" fmla="*/ 3067 w 7453"/>
                <a:gd name="T23" fmla="*/ 7809 h 7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53" h="7861">
                  <a:moveTo>
                    <a:pt x="3067" y="7809"/>
                  </a:moveTo>
                  <a:cubicBezTo>
                    <a:pt x="2443" y="7785"/>
                    <a:pt x="1807" y="7604"/>
                    <a:pt x="1323" y="7188"/>
                  </a:cubicBezTo>
                  <a:cubicBezTo>
                    <a:pt x="719" y="6669"/>
                    <a:pt x="420" y="5852"/>
                    <a:pt x="260" y="5048"/>
                  </a:cubicBezTo>
                  <a:cubicBezTo>
                    <a:pt x="0" y="3742"/>
                    <a:pt x="88" y="2253"/>
                    <a:pt x="928" y="1254"/>
                  </a:cubicBezTo>
                  <a:cubicBezTo>
                    <a:pt x="1397" y="696"/>
                    <a:pt x="2061" y="345"/>
                    <a:pt x="2750" y="174"/>
                  </a:cubicBezTo>
                  <a:cubicBezTo>
                    <a:pt x="3439" y="2"/>
                    <a:pt x="4157" y="0"/>
                    <a:pt x="4863" y="53"/>
                  </a:cubicBezTo>
                  <a:cubicBezTo>
                    <a:pt x="5157" y="75"/>
                    <a:pt x="5455" y="109"/>
                    <a:pt x="5725" y="233"/>
                  </a:cubicBezTo>
                  <a:cubicBezTo>
                    <a:pt x="6180" y="444"/>
                    <a:pt x="6494" y="886"/>
                    <a:pt x="6765" y="1324"/>
                  </a:cubicBezTo>
                  <a:cubicBezTo>
                    <a:pt x="6982" y="1675"/>
                    <a:pt x="7187" y="2041"/>
                    <a:pt x="7299" y="2444"/>
                  </a:cubicBezTo>
                  <a:cubicBezTo>
                    <a:pt x="7453" y="3003"/>
                    <a:pt x="7418" y="3599"/>
                    <a:pt x="7351" y="4177"/>
                  </a:cubicBezTo>
                  <a:cubicBezTo>
                    <a:pt x="7273" y="4853"/>
                    <a:pt x="7147" y="5545"/>
                    <a:pt x="6783" y="6108"/>
                  </a:cubicBezTo>
                  <a:cubicBezTo>
                    <a:pt x="5977" y="7354"/>
                    <a:pt x="4433" y="7861"/>
                    <a:pt x="3067" y="7809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6" name="Freeform 1215">
              <a:extLst>
                <a:ext uri="{FF2B5EF4-FFF2-40B4-BE49-F238E27FC236}">
                  <a16:creationId xmlns:a16="http://schemas.microsoft.com/office/drawing/2014/main" id="{A0E7423C-25A7-4BFD-6D17-95F063D1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8361" y="4662890"/>
              <a:ext cx="693738" cy="1428750"/>
            </a:xfrm>
            <a:custGeom>
              <a:avLst/>
              <a:gdLst>
                <a:gd name="T0" fmla="*/ 1022 w 3371"/>
                <a:gd name="T1" fmla="*/ 3993 h 6948"/>
                <a:gd name="T2" fmla="*/ 1053 w 3371"/>
                <a:gd name="T3" fmla="*/ 3250 h 6948"/>
                <a:gd name="T4" fmla="*/ 1517 w 3371"/>
                <a:gd name="T5" fmla="*/ 2912 h 6948"/>
                <a:gd name="T6" fmla="*/ 1609 w 3371"/>
                <a:gd name="T7" fmla="*/ 2472 h 6948"/>
                <a:gd name="T8" fmla="*/ 2300 w 3371"/>
                <a:gd name="T9" fmla="*/ 1598 h 6948"/>
                <a:gd name="T10" fmla="*/ 2483 w 3371"/>
                <a:gd name="T11" fmla="*/ 998 h 6948"/>
                <a:gd name="T12" fmla="*/ 2711 w 3371"/>
                <a:gd name="T13" fmla="*/ 818 h 6948"/>
                <a:gd name="T14" fmla="*/ 3257 w 3371"/>
                <a:gd name="T15" fmla="*/ 221 h 6948"/>
                <a:gd name="T16" fmla="*/ 3371 w 3371"/>
                <a:gd name="T17" fmla="*/ 0 h 6948"/>
                <a:gd name="T18" fmla="*/ 2549 w 3371"/>
                <a:gd name="T19" fmla="*/ 106 h 6948"/>
                <a:gd name="T20" fmla="*/ 1928 w 3371"/>
                <a:gd name="T21" fmla="*/ 819 h 6948"/>
                <a:gd name="T22" fmla="*/ 1755 w 3371"/>
                <a:gd name="T23" fmla="*/ 1263 h 6948"/>
                <a:gd name="T24" fmla="*/ 1103 w 3371"/>
                <a:gd name="T25" fmla="*/ 1785 h 6948"/>
                <a:gd name="T26" fmla="*/ 712 w 3371"/>
                <a:gd name="T27" fmla="*/ 2478 h 6948"/>
                <a:gd name="T28" fmla="*/ 610 w 3371"/>
                <a:gd name="T29" fmla="*/ 3126 h 6948"/>
                <a:gd name="T30" fmla="*/ 246 w 3371"/>
                <a:gd name="T31" fmla="*/ 3536 h 6948"/>
                <a:gd name="T32" fmla="*/ 31 w 3371"/>
                <a:gd name="T33" fmla="*/ 4021 h 6948"/>
                <a:gd name="T34" fmla="*/ 209 w 3371"/>
                <a:gd name="T35" fmla="*/ 4389 h 6948"/>
                <a:gd name="T36" fmla="*/ 132 w 3371"/>
                <a:gd name="T37" fmla="*/ 5222 h 6948"/>
                <a:gd name="T38" fmla="*/ 24 w 3371"/>
                <a:gd name="T39" fmla="*/ 5495 h 6948"/>
                <a:gd name="T40" fmla="*/ 762 w 3371"/>
                <a:gd name="T41" fmla="*/ 6948 h 6948"/>
                <a:gd name="T42" fmla="*/ 609 w 3371"/>
                <a:gd name="T43" fmla="*/ 5624 h 6948"/>
                <a:gd name="T44" fmla="*/ 794 w 3371"/>
                <a:gd name="T45" fmla="*/ 5274 h 6948"/>
                <a:gd name="T46" fmla="*/ 748 w 3371"/>
                <a:gd name="T47" fmla="*/ 4622 h 6948"/>
                <a:gd name="T48" fmla="*/ 1022 w 3371"/>
                <a:gd name="T49" fmla="*/ 3993 h 6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71" h="6948">
                  <a:moveTo>
                    <a:pt x="1022" y="3993"/>
                  </a:moveTo>
                  <a:cubicBezTo>
                    <a:pt x="1065" y="3744"/>
                    <a:pt x="905" y="3456"/>
                    <a:pt x="1053" y="3250"/>
                  </a:cubicBezTo>
                  <a:cubicBezTo>
                    <a:pt x="1167" y="3093"/>
                    <a:pt x="1410" y="3073"/>
                    <a:pt x="1517" y="2912"/>
                  </a:cubicBezTo>
                  <a:cubicBezTo>
                    <a:pt x="1601" y="2786"/>
                    <a:pt x="1573" y="2619"/>
                    <a:pt x="1609" y="2472"/>
                  </a:cubicBezTo>
                  <a:cubicBezTo>
                    <a:pt x="1700" y="2107"/>
                    <a:pt x="2158" y="1947"/>
                    <a:pt x="2300" y="1598"/>
                  </a:cubicBezTo>
                  <a:cubicBezTo>
                    <a:pt x="2379" y="1403"/>
                    <a:pt x="2352" y="1163"/>
                    <a:pt x="2483" y="998"/>
                  </a:cubicBezTo>
                  <a:cubicBezTo>
                    <a:pt x="2543" y="922"/>
                    <a:pt x="2630" y="872"/>
                    <a:pt x="2711" y="818"/>
                  </a:cubicBezTo>
                  <a:cubicBezTo>
                    <a:pt x="2936" y="664"/>
                    <a:pt x="3125" y="458"/>
                    <a:pt x="3257" y="221"/>
                  </a:cubicBezTo>
                  <a:cubicBezTo>
                    <a:pt x="3298" y="149"/>
                    <a:pt x="3333" y="74"/>
                    <a:pt x="3371" y="0"/>
                  </a:cubicBezTo>
                  <a:cubicBezTo>
                    <a:pt x="3095" y="16"/>
                    <a:pt x="2820" y="49"/>
                    <a:pt x="2549" y="106"/>
                  </a:cubicBezTo>
                  <a:cubicBezTo>
                    <a:pt x="2291" y="288"/>
                    <a:pt x="2057" y="470"/>
                    <a:pt x="1928" y="819"/>
                  </a:cubicBezTo>
                  <a:cubicBezTo>
                    <a:pt x="1873" y="969"/>
                    <a:pt x="1841" y="1129"/>
                    <a:pt x="1755" y="1263"/>
                  </a:cubicBezTo>
                  <a:cubicBezTo>
                    <a:pt x="1603" y="1499"/>
                    <a:pt x="1318" y="1605"/>
                    <a:pt x="1103" y="1785"/>
                  </a:cubicBezTo>
                  <a:cubicBezTo>
                    <a:pt x="896" y="1959"/>
                    <a:pt x="754" y="2210"/>
                    <a:pt x="712" y="2478"/>
                  </a:cubicBezTo>
                  <a:cubicBezTo>
                    <a:pt x="678" y="2695"/>
                    <a:pt x="706" y="2928"/>
                    <a:pt x="610" y="3126"/>
                  </a:cubicBezTo>
                  <a:cubicBezTo>
                    <a:pt x="530" y="3292"/>
                    <a:pt x="376" y="3406"/>
                    <a:pt x="246" y="3536"/>
                  </a:cubicBezTo>
                  <a:cubicBezTo>
                    <a:pt x="116" y="3666"/>
                    <a:pt x="0" y="3840"/>
                    <a:pt x="31" y="4021"/>
                  </a:cubicBezTo>
                  <a:cubicBezTo>
                    <a:pt x="54" y="4156"/>
                    <a:pt x="153" y="4264"/>
                    <a:pt x="209" y="4389"/>
                  </a:cubicBezTo>
                  <a:cubicBezTo>
                    <a:pt x="325" y="4651"/>
                    <a:pt x="239" y="4956"/>
                    <a:pt x="132" y="5222"/>
                  </a:cubicBezTo>
                  <a:cubicBezTo>
                    <a:pt x="96" y="5312"/>
                    <a:pt x="58" y="5403"/>
                    <a:pt x="24" y="5495"/>
                  </a:cubicBezTo>
                  <a:cubicBezTo>
                    <a:pt x="174" y="6034"/>
                    <a:pt x="403" y="6550"/>
                    <a:pt x="762" y="6948"/>
                  </a:cubicBezTo>
                  <a:cubicBezTo>
                    <a:pt x="574" y="6525"/>
                    <a:pt x="395" y="6032"/>
                    <a:pt x="609" y="5624"/>
                  </a:cubicBezTo>
                  <a:cubicBezTo>
                    <a:pt x="671" y="5506"/>
                    <a:pt x="763" y="5403"/>
                    <a:pt x="794" y="5274"/>
                  </a:cubicBezTo>
                  <a:cubicBezTo>
                    <a:pt x="846" y="5061"/>
                    <a:pt x="716" y="4839"/>
                    <a:pt x="748" y="4622"/>
                  </a:cubicBezTo>
                  <a:cubicBezTo>
                    <a:pt x="782" y="4395"/>
                    <a:pt x="984" y="4220"/>
                    <a:pt x="1022" y="3993"/>
                  </a:cubicBezTo>
                </a:path>
              </a:pathLst>
            </a:custGeom>
            <a:solidFill>
              <a:srgbClr val="457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7" name="Freeform 1216">
              <a:extLst>
                <a:ext uri="{FF2B5EF4-FFF2-40B4-BE49-F238E27FC236}">
                  <a16:creationId xmlns:a16="http://schemas.microsoft.com/office/drawing/2014/main" id="{38B2FBB1-D8F7-CACA-310C-B9A4D46F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448" y="4662890"/>
              <a:ext cx="685800" cy="1592263"/>
            </a:xfrm>
            <a:custGeom>
              <a:avLst/>
              <a:gdLst>
                <a:gd name="T0" fmla="*/ 1678 w 3337"/>
                <a:gd name="T1" fmla="*/ 3699 h 7743"/>
                <a:gd name="T2" fmla="*/ 2266 w 3337"/>
                <a:gd name="T3" fmla="*/ 2234 h 7743"/>
                <a:gd name="T4" fmla="*/ 2460 w 3337"/>
                <a:gd name="T5" fmla="*/ 1776 h 7743"/>
                <a:gd name="T6" fmla="*/ 2446 w 3337"/>
                <a:gd name="T7" fmla="*/ 1480 h 7743"/>
                <a:gd name="T8" fmla="*/ 2568 w 3337"/>
                <a:gd name="T9" fmla="*/ 1218 h 7743"/>
                <a:gd name="T10" fmla="*/ 3251 w 3337"/>
                <a:gd name="T11" fmla="*/ 197 h 7743"/>
                <a:gd name="T12" fmla="*/ 3337 w 3337"/>
                <a:gd name="T13" fmla="*/ 61 h 7743"/>
                <a:gd name="T14" fmla="*/ 2963 w 3337"/>
                <a:gd name="T15" fmla="*/ 20 h 7743"/>
                <a:gd name="T16" fmla="*/ 2639 w 3337"/>
                <a:gd name="T17" fmla="*/ 0 h 7743"/>
                <a:gd name="T18" fmla="*/ 2624 w 3337"/>
                <a:gd name="T19" fmla="*/ 59 h 7743"/>
                <a:gd name="T20" fmla="*/ 2354 w 3337"/>
                <a:gd name="T21" fmla="*/ 436 h 7743"/>
                <a:gd name="T22" fmla="*/ 1865 w 3337"/>
                <a:gd name="T23" fmla="*/ 948 h 7743"/>
                <a:gd name="T24" fmla="*/ 1642 w 3337"/>
                <a:gd name="T25" fmla="*/ 1606 h 7743"/>
                <a:gd name="T26" fmla="*/ 1710 w 3337"/>
                <a:gd name="T27" fmla="*/ 2042 h 7743"/>
                <a:gd name="T28" fmla="*/ 1345 w 3337"/>
                <a:gd name="T29" fmla="*/ 2741 h 7743"/>
                <a:gd name="T30" fmla="*/ 692 w 3337"/>
                <a:gd name="T31" fmla="*/ 3570 h 7743"/>
                <a:gd name="T32" fmla="*/ 307 w 3337"/>
                <a:gd name="T33" fmla="*/ 4997 h 7743"/>
                <a:gd name="T34" fmla="*/ 36 w 3337"/>
                <a:gd name="T35" fmla="*/ 5786 h 7743"/>
                <a:gd name="T36" fmla="*/ 60 w 3337"/>
                <a:gd name="T37" fmla="*/ 6518 h 7743"/>
                <a:gd name="T38" fmla="*/ 156 w 3337"/>
                <a:gd name="T39" fmla="*/ 7581 h 7743"/>
                <a:gd name="T40" fmla="*/ 799 w 3337"/>
                <a:gd name="T41" fmla="*/ 7743 h 7743"/>
                <a:gd name="T42" fmla="*/ 816 w 3337"/>
                <a:gd name="T43" fmla="*/ 7580 h 7743"/>
                <a:gd name="T44" fmla="*/ 677 w 3337"/>
                <a:gd name="T45" fmla="*/ 6106 h 7743"/>
                <a:gd name="T46" fmla="*/ 959 w 3337"/>
                <a:gd name="T47" fmla="*/ 5048 h 7743"/>
                <a:gd name="T48" fmla="*/ 1043 w 3337"/>
                <a:gd name="T49" fmla="*/ 4453 h 7743"/>
                <a:gd name="T50" fmla="*/ 1678 w 3337"/>
                <a:gd name="T51" fmla="*/ 3699 h 7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7" h="7743">
                  <a:moveTo>
                    <a:pt x="1678" y="3699"/>
                  </a:moveTo>
                  <a:cubicBezTo>
                    <a:pt x="2002" y="3281"/>
                    <a:pt x="2014" y="2699"/>
                    <a:pt x="2266" y="2234"/>
                  </a:cubicBezTo>
                  <a:cubicBezTo>
                    <a:pt x="2346" y="2087"/>
                    <a:pt x="2453" y="1943"/>
                    <a:pt x="2460" y="1776"/>
                  </a:cubicBezTo>
                  <a:cubicBezTo>
                    <a:pt x="2464" y="1677"/>
                    <a:pt x="2432" y="1578"/>
                    <a:pt x="2446" y="1480"/>
                  </a:cubicBezTo>
                  <a:cubicBezTo>
                    <a:pt x="2459" y="1383"/>
                    <a:pt x="2514" y="1299"/>
                    <a:pt x="2568" y="1218"/>
                  </a:cubicBezTo>
                  <a:cubicBezTo>
                    <a:pt x="2796" y="878"/>
                    <a:pt x="3023" y="537"/>
                    <a:pt x="3251" y="197"/>
                  </a:cubicBezTo>
                  <a:cubicBezTo>
                    <a:pt x="3280" y="153"/>
                    <a:pt x="3310" y="108"/>
                    <a:pt x="3337" y="61"/>
                  </a:cubicBezTo>
                  <a:cubicBezTo>
                    <a:pt x="3213" y="41"/>
                    <a:pt x="3087" y="29"/>
                    <a:pt x="2963" y="20"/>
                  </a:cubicBezTo>
                  <a:cubicBezTo>
                    <a:pt x="2855" y="12"/>
                    <a:pt x="2747" y="5"/>
                    <a:pt x="2639" y="0"/>
                  </a:cubicBezTo>
                  <a:cubicBezTo>
                    <a:pt x="2635" y="20"/>
                    <a:pt x="2630" y="40"/>
                    <a:pt x="2624" y="59"/>
                  </a:cubicBezTo>
                  <a:cubicBezTo>
                    <a:pt x="2575" y="207"/>
                    <a:pt x="2465" y="326"/>
                    <a:pt x="2354" y="436"/>
                  </a:cubicBezTo>
                  <a:cubicBezTo>
                    <a:pt x="2185" y="602"/>
                    <a:pt x="2005" y="758"/>
                    <a:pt x="1865" y="948"/>
                  </a:cubicBezTo>
                  <a:cubicBezTo>
                    <a:pt x="1724" y="1138"/>
                    <a:pt x="1623" y="1370"/>
                    <a:pt x="1642" y="1606"/>
                  </a:cubicBezTo>
                  <a:cubicBezTo>
                    <a:pt x="1653" y="1753"/>
                    <a:pt x="1710" y="1895"/>
                    <a:pt x="1710" y="2042"/>
                  </a:cubicBezTo>
                  <a:cubicBezTo>
                    <a:pt x="1711" y="2312"/>
                    <a:pt x="1527" y="2542"/>
                    <a:pt x="1345" y="2741"/>
                  </a:cubicBezTo>
                  <a:cubicBezTo>
                    <a:pt x="1106" y="3001"/>
                    <a:pt x="850" y="3254"/>
                    <a:pt x="692" y="3570"/>
                  </a:cubicBezTo>
                  <a:cubicBezTo>
                    <a:pt x="472" y="4012"/>
                    <a:pt x="468" y="4530"/>
                    <a:pt x="307" y="4997"/>
                  </a:cubicBezTo>
                  <a:cubicBezTo>
                    <a:pt x="217" y="5261"/>
                    <a:pt x="75" y="5510"/>
                    <a:pt x="36" y="5786"/>
                  </a:cubicBezTo>
                  <a:cubicBezTo>
                    <a:pt x="0" y="6028"/>
                    <a:pt x="46" y="6274"/>
                    <a:pt x="60" y="6518"/>
                  </a:cubicBezTo>
                  <a:cubicBezTo>
                    <a:pt x="80" y="6871"/>
                    <a:pt x="45" y="7260"/>
                    <a:pt x="156" y="7581"/>
                  </a:cubicBezTo>
                  <a:cubicBezTo>
                    <a:pt x="363" y="7659"/>
                    <a:pt x="579" y="7712"/>
                    <a:pt x="799" y="7743"/>
                  </a:cubicBezTo>
                  <a:cubicBezTo>
                    <a:pt x="810" y="7690"/>
                    <a:pt x="815" y="7634"/>
                    <a:pt x="816" y="7580"/>
                  </a:cubicBezTo>
                  <a:cubicBezTo>
                    <a:pt x="825" y="7085"/>
                    <a:pt x="617" y="6598"/>
                    <a:pt x="677" y="6106"/>
                  </a:cubicBezTo>
                  <a:cubicBezTo>
                    <a:pt x="721" y="5743"/>
                    <a:pt x="909" y="5410"/>
                    <a:pt x="959" y="5048"/>
                  </a:cubicBezTo>
                  <a:cubicBezTo>
                    <a:pt x="986" y="4849"/>
                    <a:pt x="972" y="4641"/>
                    <a:pt x="1043" y="4453"/>
                  </a:cubicBezTo>
                  <a:cubicBezTo>
                    <a:pt x="1160" y="4144"/>
                    <a:pt x="1475" y="3961"/>
                    <a:pt x="1678" y="3699"/>
                  </a:cubicBezTo>
                </a:path>
              </a:pathLst>
            </a:custGeom>
            <a:solidFill>
              <a:srgbClr val="457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8" name="Freeform 1217">
              <a:extLst>
                <a:ext uri="{FF2B5EF4-FFF2-40B4-BE49-F238E27FC236}">
                  <a16:creationId xmlns:a16="http://schemas.microsoft.com/office/drawing/2014/main" id="{3D7044B6-CF50-B7F3-C37C-45F831CC2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973" y="4797828"/>
              <a:ext cx="854075" cy="1122363"/>
            </a:xfrm>
            <a:custGeom>
              <a:avLst/>
              <a:gdLst>
                <a:gd name="T0" fmla="*/ 981 w 4155"/>
                <a:gd name="T1" fmla="*/ 713 h 5457"/>
                <a:gd name="T2" fmla="*/ 399 w 4155"/>
                <a:gd name="T3" fmla="*/ 1600 h 5457"/>
                <a:gd name="T4" fmla="*/ 0 w 4155"/>
                <a:gd name="T5" fmla="*/ 4594 h 5457"/>
                <a:gd name="T6" fmla="*/ 101 w 4155"/>
                <a:gd name="T7" fmla="*/ 4630 h 5457"/>
                <a:gd name="T8" fmla="*/ 1973 w 4155"/>
                <a:gd name="T9" fmla="*/ 5420 h 5457"/>
                <a:gd name="T10" fmla="*/ 2057 w 4155"/>
                <a:gd name="T11" fmla="*/ 5457 h 5457"/>
                <a:gd name="T12" fmla="*/ 4103 w 4155"/>
                <a:gd name="T13" fmla="*/ 1335 h 5457"/>
                <a:gd name="T14" fmla="*/ 2777 w 4155"/>
                <a:gd name="T15" fmla="*/ 518 h 5457"/>
                <a:gd name="T16" fmla="*/ 981 w 4155"/>
                <a:gd name="T17" fmla="*/ 713 h 5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55" h="5457">
                  <a:moveTo>
                    <a:pt x="981" y="713"/>
                  </a:moveTo>
                  <a:cubicBezTo>
                    <a:pt x="754" y="960"/>
                    <a:pt x="492" y="1407"/>
                    <a:pt x="399" y="1600"/>
                  </a:cubicBezTo>
                  <a:cubicBezTo>
                    <a:pt x="306" y="1792"/>
                    <a:pt x="0" y="4594"/>
                    <a:pt x="0" y="4594"/>
                  </a:cubicBezTo>
                  <a:lnTo>
                    <a:pt x="101" y="4630"/>
                  </a:lnTo>
                  <a:lnTo>
                    <a:pt x="1973" y="5420"/>
                  </a:lnTo>
                  <a:lnTo>
                    <a:pt x="2057" y="5457"/>
                  </a:lnTo>
                  <a:cubicBezTo>
                    <a:pt x="2057" y="5457"/>
                    <a:pt x="3980" y="1898"/>
                    <a:pt x="4103" y="1335"/>
                  </a:cubicBezTo>
                  <a:cubicBezTo>
                    <a:pt x="4155" y="1096"/>
                    <a:pt x="3374" y="753"/>
                    <a:pt x="2777" y="518"/>
                  </a:cubicBezTo>
                  <a:cubicBezTo>
                    <a:pt x="2059" y="236"/>
                    <a:pt x="1637" y="0"/>
                    <a:pt x="981" y="713"/>
                  </a:cubicBezTo>
                </a:path>
              </a:pathLst>
            </a:custGeom>
            <a:solidFill>
              <a:srgbClr val="F37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9" name="Freeform 1218">
              <a:extLst>
                <a:ext uri="{FF2B5EF4-FFF2-40B4-BE49-F238E27FC236}">
                  <a16:creationId xmlns:a16="http://schemas.microsoft.com/office/drawing/2014/main" id="{B1955B55-B6D3-CCD4-9C80-83B5A92C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973" y="4837515"/>
              <a:ext cx="854075" cy="1082675"/>
            </a:xfrm>
            <a:custGeom>
              <a:avLst/>
              <a:gdLst>
                <a:gd name="T0" fmla="*/ 1973 w 4155"/>
                <a:gd name="T1" fmla="*/ 5229 h 5266"/>
                <a:gd name="T2" fmla="*/ 2057 w 4155"/>
                <a:gd name="T3" fmla="*/ 5266 h 5266"/>
                <a:gd name="T4" fmla="*/ 4103 w 4155"/>
                <a:gd name="T5" fmla="*/ 1144 h 5266"/>
                <a:gd name="T6" fmla="*/ 2777 w 4155"/>
                <a:gd name="T7" fmla="*/ 327 h 5266"/>
                <a:gd name="T8" fmla="*/ 1672 w 4155"/>
                <a:gd name="T9" fmla="*/ 67 h 5266"/>
                <a:gd name="T10" fmla="*/ 0 w 4155"/>
                <a:gd name="T11" fmla="*/ 4403 h 5266"/>
                <a:gd name="T12" fmla="*/ 101 w 4155"/>
                <a:gd name="T13" fmla="*/ 4439 h 5266"/>
                <a:gd name="T14" fmla="*/ 1973 w 4155"/>
                <a:gd name="T15" fmla="*/ 5229 h 5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55" h="5266">
                  <a:moveTo>
                    <a:pt x="1973" y="5229"/>
                  </a:moveTo>
                  <a:lnTo>
                    <a:pt x="2057" y="5266"/>
                  </a:lnTo>
                  <a:cubicBezTo>
                    <a:pt x="2057" y="5266"/>
                    <a:pt x="3980" y="1707"/>
                    <a:pt x="4103" y="1144"/>
                  </a:cubicBezTo>
                  <a:cubicBezTo>
                    <a:pt x="4155" y="905"/>
                    <a:pt x="3374" y="562"/>
                    <a:pt x="2777" y="327"/>
                  </a:cubicBezTo>
                  <a:cubicBezTo>
                    <a:pt x="2338" y="155"/>
                    <a:pt x="2010" y="0"/>
                    <a:pt x="1672" y="67"/>
                  </a:cubicBezTo>
                  <a:cubicBezTo>
                    <a:pt x="1288" y="754"/>
                    <a:pt x="0" y="4403"/>
                    <a:pt x="0" y="4403"/>
                  </a:cubicBezTo>
                  <a:lnTo>
                    <a:pt x="101" y="4439"/>
                  </a:lnTo>
                  <a:lnTo>
                    <a:pt x="1973" y="5229"/>
                  </a:lnTo>
                </a:path>
              </a:pathLst>
            </a:custGeom>
            <a:solidFill>
              <a:srgbClr val="BC5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0" name="Freeform 1219">
              <a:extLst>
                <a:ext uri="{FF2B5EF4-FFF2-40B4-BE49-F238E27FC236}">
                  <a16:creationId xmlns:a16="http://schemas.microsoft.com/office/drawing/2014/main" id="{746AAA52-CABA-225D-81F4-018C50CF7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36" y="4845453"/>
              <a:ext cx="831850" cy="1066800"/>
            </a:xfrm>
            <a:custGeom>
              <a:avLst/>
              <a:gdLst>
                <a:gd name="T0" fmla="*/ 0 w 4048"/>
                <a:gd name="T1" fmla="*/ 4385 h 5184"/>
                <a:gd name="T2" fmla="*/ 1893 w 4048"/>
                <a:gd name="T3" fmla="*/ 5184 h 5184"/>
                <a:gd name="T4" fmla="*/ 3901 w 4048"/>
                <a:gd name="T5" fmla="*/ 1053 h 5184"/>
                <a:gd name="T6" fmla="*/ 1669 w 4048"/>
                <a:gd name="T7" fmla="*/ 142 h 5184"/>
                <a:gd name="T8" fmla="*/ 0 w 4048"/>
                <a:gd name="T9" fmla="*/ 4385 h 5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8" h="5184">
                  <a:moveTo>
                    <a:pt x="0" y="4385"/>
                  </a:moveTo>
                  <a:lnTo>
                    <a:pt x="1893" y="5184"/>
                  </a:lnTo>
                  <a:cubicBezTo>
                    <a:pt x="1893" y="5184"/>
                    <a:pt x="4048" y="1268"/>
                    <a:pt x="3901" y="1053"/>
                  </a:cubicBezTo>
                  <a:cubicBezTo>
                    <a:pt x="3732" y="806"/>
                    <a:pt x="1770" y="0"/>
                    <a:pt x="1669" y="142"/>
                  </a:cubicBezTo>
                  <a:cubicBezTo>
                    <a:pt x="1537" y="327"/>
                    <a:pt x="0" y="4385"/>
                    <a:pt x="0" y="4385"/>
                  </a:cubicBezTo>
                </a:path>
              </a:pathLst>
            </a:custGeom>
            <a:solidFill>
              <a:srgbClr val="F5C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1" name="Freeform 1220">
              <a:extLst>
                <a:ext uri="{FF2B5EF4-FFF2-40B4-BE49-F238E27FC236}">
                  <a16:creationId xmlns:a16="http://schemas.microsoft.com/office/drawing/2014/main" id="{271119D7-7212-A1C8-6729-E53A18E7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798" y="5667778"/>
              <a:ext cx="174625" cy="155575"/>
            </a:xfrm>
            <a:custGeom>
              <a:avLst/>
              <a:gdLst>
                <a:gd name="T0" fmla="*/ 505 w 855"/>
                <a:gd name="T1" fmla="*/ 6 h 763"/>
                <a:gd name="T2" fmla="*/ 136 w 855"/>
                <a:gd name="T3" fmla="*/ 503 h 763"/>
                <a:gd name="T4" fmla="*/ 202 w 855"/>
                <a:gd name="T5" fmla="*/ 577 h 763"/>
                <a:gd name="T6" fmla="*/ 748 w 855"/>
                <a:gd name="T7" fmla="*/ 510 h 763"/>
                <a:gd name="T8" fmla="*/ 824 w 855"/>
                <a:gd name="T9" fmla="*/ 153 h 763"/>
                <a:gd name="T10" fmla="*/ 505 w 855"/>
                <a:gd name="T11" fmla="*/ 6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5" h="763">
                  <a:moveTo>
                    <a:pt x="505" y="6"/>
                  </a:moveTo>
                  <a:cubicBezTo>
                    <a:pt x="281" y="17"/>
                    <a:pt x="0" y="262"/>
                    <a:pt x="136" y="503"/>
                  </a:cubicBezTo>
                  <a:cubicBezTo>
                    <a:pt x="152" y="531"/>
                    <a:pt x="175" y="556"/>
                    <a:pt x="202" y="577"/>
                  </a:cubicBezTo>
                  <a:cubicBezTo>
                    <a:pt x="285" y="763"/>
                    <a:pt x="658" y="636"/>
                    <a:pt x="748" y="510"/>
                  </a:cubicBezTo>
                  <a:cubicBezTo>
                    <a:pt x="813" y="419"/>
                    <a:pt x="855" y="260"/>
                    <a:pt x="824" y="153"/>
                  </a:cubicBezTo>
                  <a:cubicBezTo>
                    <a:pt x="786" y="22"/>
                    <a:pt x="622" y="0"/>
                    <a:pt x="505" y="6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2" name="Freeform 1221">
              <a:extLst>
                <a:ext uri="{FF2B5EF4-FFF2-40B4-BE49-F238E27FC236}">
                  <a16:creationId xmlns:a16="http://schemas.microsoft.com/office/drawing/2014/main" id="{002DDB13-155A-EEDB-FBA0-A0EA7DD42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986" y="5269315"/>
              <a:ext cx="134938" cy="214313"/>
            </a:xfrm>
            <a:custGeom>
              <a:avLst/>
              <a:gdLst>
                <a:gd name="T0" fmla="*/ 19 w 657"/>
                <a:gd name="T1" fmla="*/ 498 h 1045"/>
                <a:gd name="T2" fmla="*/ 77 w 657"/>
                <a:gd name="T3" fmla="*/ 852 h 1045"/>
                <a:gd name="T4" fmla="*/ 286 w 657"/>
                <a:gd name="T5" fmla="*/ 1036 h 1045"/>
                <a:gd name="T6" fmla="*/ 443 w 657"/>
                <a:gd name="T7" fmla="*/ 986 h 1045"/>
                <a:gd name="T8" fmla="*/ 472 w 657"/>
                <a:gd name="T9" fmla="*/ 204 h 1045"/>
                <a:gd name="T10" fmla="*/ 19 w 657"/>
                <a:gd name="T11" fmla="*/ 498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7" h="1045">
                  <a:moveTo>
                    <a:pt x="19" y="498"/>
                  </a:moveTo>
                  <a:cubicBezTo>
                    <a:pt x="0" y="623"/>
                    <a:pt x="19" y="739"/>
                    <a:pt x="77" y="852"/>
                  </a:cubicBezTo>
                  <a:cubicBezTo>
                    <a:pt x="112" y="921"/>
                    <a:pt x="198" y="1038"/>
                    <a:pt x="286" y="1036"/>
                  </a:cubicBezTo>
                  <a:cubicBezTo>
                    <a:pt x="334" y="1045"/>
                    <a:pt x="388" y="1032"/>
                    <a:pt x="443" y="986"/>
                  </a:cubicBezTo>
                  <a:cubicBezTo>
                    <a:pt x="645" y="818"/>
                    <a:pt x="657" y="384"/>
                    <a:pt x="472" y="204"/>
                  </a:cubicBezTo>
                  <a:cubicBezTo>
                    <a:pt x="264" y="0"/>
                    <a:pt x="49" y="301"/>
                    <a:pt x="19" y="498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3" name="Freeform 1222">
              <a:extLst>
                <a:ext uri="{FF2B5EF4-FFF2-40B4-BE49-F238E27FC236}">
                  <a16:creationId xmlns:a16="http://schemas.microsoft.com/office/drawing/2014/main" id="{44F5EA47-137F-4A9A-EE58-5AF52E41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886" y="5121678"/>
              <a:ext cx="125413" cy="111125"/>
            </a:xfrm>
            <a:custGeom>
              <a:avLst/>
              <a:gdLst>
                <a:gd name="T0" fmla="*/ 29 w 613"/>
                <a:gd name="T1" fmla="*/ 310 h 538"/>
                <a:gd name="T2" fmla="*/ 285 w 613"/>
                <a:gd name="T3" fmla="*/ 529 h 538"/>
                <a:gd name="T4" fmla="*/ 533 w 613"/>
                <a:gd name="T5" fmla="*/ 461 h 538"/>
                <a:gd name="T6" fmla="*/ 554 w 613"/>
                <a:gd name="T7" fmla="*/ 239 h 538"/>
                <a:gd name="T8" fmla="*/ 29 w 613"/>
                <a:gd name="T9" fmla="*/ 31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538">
                  <a:moveTo>
                    <a:pt x="29" y="310"/>
                  </a:moveTo>
                  <a:cubicBezTo>
                    <a:pt x="40" y="427"/>
                    <a:pt x="182" y="509"/>
                    <a:pt x="285" y="529"/>
                  </a:cubicBezTo>
                  <a:cubicBezTo>
                    <a:pt x="334" y="538"/>
                    <a:pt x="474" y="515"/>
                    <a:pt x="533" y="461"/>
                  </a:cubicBezTo>
                  <a:cubicBezTo>
                    <a:pt x="592" y="415"/>
                    <a:pt x="613" y="340"/>
                    <a:pt x="554" y="239"/>
                  </a:cubicBezTo>
                  <a:cubicBezTo>
                    <a:pt x="439" y="38"/>
                    <a:pt x="0" y="0"/>
                    <a:pt x="29" y="310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4" name="Freeform 1223">
              <a:extLst>
                <a:ext uri="{FF2B5EF4-FFF2-40B4-BE49-F238E27FC236}">
                  <a16:creationId xmlns:a16="http://schemas.microsoft.com/office/drawing/2014/main" id="{F7D5F597-DB27-2F72-7E66-E1C4D207E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24828"/>
              <a:ext cx="182563" cy="201613"/>
            </a:xfrm>
            <a:custGeom>
              <a:avLst/>
              <a:gdLst>
                <a:gd name="T0" fmla="*/ 515 w 886"/>
                <a:gd name="T1" fmla="*/ 58 h 976"/>
                <a:gd name="T2" fmla="*/ 14 w 886"/>
                <a:gd name="T3" fmla="*/ 386 h 976"/>
                <a:gd name="T4" fmla="*/ 16 w 886"/>
                <a:gd name="T5" fmla="*/ 610 h 976"/>
                <a:gd name="T6" fmla="*/ 62 w 886"/>
                <a:gd name="T7" fmla="*/ 776 h 976"/>
                <a:gd name="T8" fmla="*/ 579 w 886"/>
                <a:gd name="T9" fmla="*/ 860 h 976"/>
                <a:gd name="T10" fmla="*/ 842 w 886"/>
                <a:gd name="T11" fmla="*/ 359 h 976"/>
                <a:gd name="T12" fmla="*/ 515 w 886"/>
                <a:gd name="T13" fmla="*/ 58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6" h="976">
                  <a:moveTo>
                    <a:pt x="515" y="58"/>
                  </a:moveTo>
                  <a:cubicBezTo>
                    <a:pt x="291" y="0"/>
                    <a:pt x="65" y="164"/>
                    <a:pt x="14" y="386"/>
                  </a:cubicBezTo>
                  <a:cubicBezTo>
                    <a:pt x="0" y="446"/>
                    <a:pt x="0" y="530"/>
                    <a:pt x="16" y="610"/>
                  </a:cubicBezTo>
                  <a:cubicBezTo>
                    <a:pt x="19" y="668"/>
                    <a:pt x="34" y="726"/>
                    <a:pt x="62" y="776"/>
                  </a:cubicBezTo>
                  <a:cubicBezTo>
                    <a:pt x="170" y="971"/>
                    <a:pt x="408" y="976"/>
                    <a:pt x="579" y="860"/>
                  </a:cubicBezTo>
                  <a:cubicBezTo>
                    <a:pt x="740" y="750"/>
                    <a:pt x="886" y="563"/>
                    <a:pt x="842" y="359"/>
                  </a:cubicBezTo>
                  <a:cubicBezTo>
                    <a:pt x="810" y="210"/>
                    <a:pt x="662" y="95"/>
                    <a:pt x="515" y="58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5" name="Freeform 1224">
              <a:extLst>
                <a:ext uri="{FF2B5EF4-FFF2-40B4-BE49-F238E27FC236}">
                  <a16:creationId xmlns:a16="http://schemas.microsoft.com/office/drawing/2014/main" id="{1BBD8672-8E21-9F8F-0325-7F68A06F1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586" y="5489978"/>
              <a:ext cx="117475" cy="139700"/>
            </a:xfrm>
            <a:custGeom>
              <a:avLst/>
              <a:gdLst>
                <a:gd name="T0" fmla="*/ 329 w 578"/>
                <a:gd name="T1" fmla="*/ 652 h 674"/>
                <a:gd name="T2" fmla="*/ 484 w 578"/>
                <a:gd name="T3" fmla="*/ 596 h 674"/>
                <a:gd name="T4" fmla="*/ 433 w 578"/>
                <a:gd name="T5" fmla="*/ 188 h 674"/>
                <a:gd name="T6" fmla="*/ 329 w 578"/>
                <a:gd name="T7" fmla="*/ 65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8" h="674">
                  <a:moveTo>
                    <a:pt x="329" y="652"/>
                  </a:moveTo>
                  <a:cubicBezTo>
                    <a:pt x="418" y="674"/>
                    <a:pt x="465" y="646"/>
                    <a:pt x="484" y="596"/>
                  </a:cubicBezTo>
                  <a:cubicBezTo>
                    <a:pt x="578" y="501"/>
                    <a:pt x="510" y="265"/>
                    <a:pt x="433" y="188"/>
                  </a:cubicBezTo>
                  <a:cubicBezTo>
                    <a:pt x="244" y="0"/>
                    <a:pt x="0" y="570"/>
                    <a:pt x="329" y="652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6" name="Freeform 1225">
              <a:extLst>
                <a:ext uri="{FF2B5EF4-FFF2-40B4-BE49-F238E27FC236}">
                  <a16:creationId xmlns:a16="http://schemas.microsoft.com/office/drawing/2014/main" id="{C19B3F23-68A6-6819-B804-EED9C7401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686" y="5542365"/>
              <a:ext cx="160338" cy="152400"/>
            </a:xfrm>
            <a:custGeom>
              <a:avLst/>
              <a:gdLst>
                <a:gd name="T0" fmla="*/ 169 w 781"/>
                <a:gd name="T1" fmla="*/ 490 h 746"/>
                <a:gd name="T2" fmla="*/ 595 w 781"/>
                <a:gd name="T3" fmla="*/ 245 h 746"/>
                <a:gd name="T4" fmla="*/ 169 w 781"/>
                <a:gd name="T5" fmla="*/ 49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1" h="746">
                  <a:moveTo>
                    <a:pt x="169" y="490"/>
                  </a:moveTo>
                  <a:cubicBezTo>
                    <a:pt x="257" y="746"/>
                    <a:pt x="781" y="527"/>
                    <a:pt x="595" y="245"/>
                  </a:cubicBezTo>
                  <a:cubicBezTo>
                    <a:pt x="433" y="0"/>
                    <a:pt x="0" y="290"/>
                    <a:pt x="169" y="490"/>
                  </a:cubicBezTo>
                  <a:close/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7" name="Freeform 1226">
              <a:extLst>
                <a:ext uri="{FF2B5EF4-FFF2-40B4-BE49-F238E27FC236}">
                  <a16:creationId xmlns:a16="http://schemas.microsoft.com/office/drawing/2014/main" id="{84BDA5AA-8C73-96EA-9959-B523C971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798" y="5667778"/>
              <a:ext cx="171450" cy="115888"/>
            </a:xfrm>
            <a:custGeom>
              <a:avLst/>
              <a:gdLst>
                <a:gd name="T0" fmla="*/ 505 w 834"/>
                <a:gd name="T1" fmla="*/ 6 h 570"/>
                <a:gd name="T2" fmla="*/ 136 w 834"/>
                <a:gd name="T3" fmla="*/ 503 h 570"/>
                <a:gd name="T4" fmla="*/ 194 w 834"/>
                <a:gd name="T5" fmla="*/ 570 h 570"/>
                <a:gd name="T6" fmla="*/ 598 w 834"/>
                <a:gd name="T7" fmla="*/ 180 h 570"/>
                <a:gd name="T8" fmla="*/ 834 w 834"/>
                <a:gd name="T9" fmla="*/ 224 h 570"/>
                <a:gd name="T10" fmla="*/ 824 w 834"/>
                <a:gd name="T11" fmla="*/ 153 h 570"/>
                <a:gd name="T12" fmla="*/ 505 w 834"/>
                <a:gd name="T13" fmla="*/ 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4" h="570">
                  <a:moveTo>
                    <a:pt x="505" y="6"/>
                  </a:moveTo>
                  <a:cubicBezTo>
                    <a:pt x="281" y="17"/>
                    <a:pt x="0" y="262"/>
                    <a:pt x="136" y="503"/>
                  </a:cubicBezTo>
                  <a:cubicBezTo>
                    <a:pt x="150" y="528"/>
                    <a:pt x="171" y="551"/>
                    <a:pt x="194" y="570"/>
                  </a:cubicBezTo>
                  <a:cubicBezTo>
                    <a:pt x="176" y="368"/>
                    <a:pt x="407" y="189"/>
                    <a:pt x="598" y="180"/>
                  </a:cubicBezTo>
                  <a:cubicBezTo>
                    <a:pt x="672" y="177"/>
                    <a:pt x="766" y="184"/>
                    <a:pt x="834" y="224"/>
                  </a:cubicBezTo>
                  <a:cubicBezTo>
                    <a:pt x="833" y="199"/>
                    <a:pt x="830" y="174"/>
                    <a:pt x="824" y="153"/>
                  </a:cubicBezTo>
                  <a:cubicBezTo>
                    <a:pt x="786" y="22"/>
                    <a:pt x="622" y="0"/>
                    <a:pt x="505" y="6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8" name="Freeform 1227">
              <a:extLst>
                <a:ext uri="{FF2B5EF4-FFF2-40B4-BE49-F238E27FC236}">
                  <a16:creationId xmlns:a16="http://schemas.microsoft.com/office/drawing/2014/main" id="{7C9325A5-EB4D-B742-345B-D1C9F3AE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986" y="5269315"/>
              <a:ext cx="119063" cy="192088"/>
            </a:xfrm>
            <a:custGeom>
              <a:avLst/>
              <a:gdLst>
                <a:gd name="T0" fmla="*/ 19 w 577"/>
                <a:gd name="T1" fmla="*/ 498 h 937"/>
                <a:gd name="T2" fmla="*/ 77 w 577"/>
                <a:gd name="T3" fmla="*/ 852 h 937"/>
                <a:gd name="T4" fmla="*/ 133 w 577"/>
                <a:gd name="T5" fmla="*/ 937 h 937"/>
                <a:gd name="T6" fmla="*/ 112 w 577"/>
                <a:gd name="T7" fmla="*/ 673 h 937"/>
                <a:gd name="T8" fmla="*/ 565 w 577"/>
                <a:gd name="T9" fmla="*/ 378 h 937"/>
                <a:gd name="T10" fmla="*/ 577 w 577"/>
                <a:gd name="T11" fmla="*/ 391 h 937"/>
                <a:gd name="T12" fmla="*/ 472 w 577"/>
                <a:gd name="T13" fmla="*/ 204 h 937"/>
                <a:gd name="T14" fmla="*/ 19 w 577"/>
                <a:gd name="T15" fmla="*/ 498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7" h="937">
                  <a:moveTo>
                    <a:pt x="19" y="498"/>
                  </a:moveTo>
                  <a:cubicBezTo>
                    <a:pt x="0" y="623"/>
                    <a:pt x="19" y="739"/>
                    <a:pt x="77" y="852"/>
                  </a:cubicBezTo>
                  <a:cubicBezTo>
                    <a:pt x="90" y="877"/>
                    <a:pt x="109" y="908"/>
                    <a:pt x="133" y="937"/>
                  </a:cubicBezTo>
                  <a:cubicBezTo>
                    <a:pt x="105" y="852"/>
                    <a:pt x="97" y="765"/>
                    <a:pt x="112" y="673"/>
                  </a:cubicBezTo>
                  <a:cubicBezTo>
                    <a:pt x="142" y="475"/>
                    <a:pt x="357" y="174"/>
                    <a:pt x="565" y="378"/>
                  </a:cubicBezTo>
                  <a:cubicBezTo>
                    <a:pt x="569" y="382"/>
                    <a:pt x="573" y="386"/>
                    <a:pt x="577" y="391"/>
                  </a:cubicBezTo>
                  <a:cubicBezTo>
                    <a:pt x="556" y="317"/>
                    <a:pt x="521" y="251"/>
                    <a:pt x="472" y="204"/>
                  </a:cubicBezTo>
                  <a:cubicBezTo>
                    <a:pt x="264" y="0"/>
                    <a:pt x="49" y="301"/>
                    <a:pt x="19" y="498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9" name="Freeform 1228">
              <a:extLst>
                <a:ext uri="{FF2B5EF4-FFF2-40B4-BE49-F238E27FC236}">
                  <a16:creationId xmlns:a16="http://schemas.microsoft.com/office/drawing/2014/main" id="{BDD9000B-500B-3527-241E-C06C9414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886" y="5123265"/>
              <a:ext cx="122238" cy="93663"/>
            </a:xfrm>
            <a:custGeom>
              <a:avLst/>
              <a:gdLst>
                <a:gd name="T0" fmla="*/ 29 w 589"/>
                <a:gd name="T1" fmla="*/ 310 h 455"/>
                <a:gd name="T2" fmla="*/ 121 w 589"/>
                <a:gd name="T3" fmla="*/ 455 h 455"/>
                <a:gd name="T4" fmla="*/ 589 w 589"/>
                <a:gd name="T5" fmla="*/ 344 h 455"/>
                <a:gd name="T6" fmla="*/ 555 w 589"/>
                <a:gd name="T7" fmla="*/ 239 h 455"/>
                <a:gd name="T8" fmla="*/ 29 w 589"/>
                <a:gd name="T9" fmla="*/ 31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9" h="455">
                  <a:moveTo>
                    <a:pt x="29" y="310"/>
                  </a:moveTo>
                  <a:cubicBezTo>
                    <a:pt x="34" y="368"/>
                    <a:pt x="72" y="417"/>
                    <a:pt x="121" y="455"/>
                  </a:cubicBezTo>
                  <a:cubicBezTo>
                    <a:pt x="122" y="214"/>
                    <a:pt x="434" y="214"/>
                    <a:pt x="589" y="344"/>
                  </a:cubicBezTo>
                  <a:cubicBezTo>
                    <a:pt x="588" y="313"/>
                    <a:pt x="577" y="278"/>
                    <a:pt x="555" y="239"/>
                  </a:cubicBezTo>
                  <a:cubicBezTo>
                    <a:pt x="439" y="38"/>
                    <a:pt x="0" y="0"/>
                    <a:pt x="29" y="31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0" name="Freeform 1229">
              <a:extLst>
                <a:ext uri="{FF2B5EF4-FFF2-40B4-BE49-F238E27FC236}">
                  <a16:creationId xmlns:a16="http://schemas.microsoft.com/office/drawing/2014/main" id="{5FD543FC-CAA3-52AC-775E-B8D592631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28003"/>
              <a:ext cx="173038" cy="174625"/>
            </a:xfrm>
            <a:custGeom>
              <a:avLst/>
              <a:gdLst>
                <a:gd name="T0" fmla="*/ 516 w 844"/>
                <a:gd name="T1" fmla="*/ 59 h 851"/>
                <a:gd name="T2" fmla="*/ 14 w 844"/>
                <a:gd name="T3" fmla="*/ 387 h 851"/>
                <a:gd name="T4" fmla="*/ 16 w 844"/>
                <a:gd name="T5" fmla="*/ 610 h 851"/>
                <a:gd name="T6" fmla="*/ 62 w 844"/>
                <a:gd name="T7" fmla="*/ 777 h 851"/>
                <a:gd name="T8" fmla="*/ 118 w 844"/>
                <a:gd name="T9" fmla="*/ 851 h 851"/>
                <a:gd name="T10" fmla="*/ 109 w 844"/>
                <a:gd name="T11" fmla="*/ 785 h 851"/>
                <a:gd name="T12" fmla="*/ 107 w 844"/>
                <a:gd name="T13" fmla="*/ 561 h 851"/>
                <a:gd name="T14" fmla="*/ 608 w 844"/>
                <a:gd name="T15" fmla="*/ 233 h 851"/>
                <a:gd name="T16" fmla="*/ 844 w 844"/>
                <a:gd name="T17" fmla="*/ 370 h 851"/>
                <a:gd name="T18" fmla="*/ 842 w 844"/>
                <a:gd name="T19" fmla="*/ 360 h 851"/>
                <a:gd name="T20" fmla="*/ 516 w 844"/>
                <a:gd name="T21" fmla="*/ 59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4" h="851">
                  <a:moveTo>
                    <a:pt x="516" y="59"/>
                  </a:moveTo>
                  <a:cubicBezTo>
                    <a:pt x="291" y="0"/>
                    <a:pt x="65" y="165"/>
                    <a:pt x="14" y="387"/>
                  </a:cubicBezTo>
                  <a:cubicBezTo>
                    <a:pt x="0" y="447"/>
                    <a:pt x="0" y="531"/>
                    <a:pt x="16" y="610"/>
                  </a:cubicBezTo>
                  <a:cubicBezTo>
                    <a:pt x="19" y="669"/>
                    <a:pt x="35" y="727"/>
                    <a:pt x="62" y="777"/>
                  </a:cubicBezTo>
                  <a:cubicBezTo>
                    <a:pt x="78" y="806"/>
                    <a:pt x="97" y="830"/>
                    <a:pt x="118" y="851"/>
                  </a:cubicBezTo>
                  <a:cubicBezTo>
                    <a:pt x="113" y="830"/>
                    <a:pt x="110" y="807"/>
                    <a:pt x="109" y="785"/>
                  </a:cubicBezTo>
                  <a:cubicBezTo>
                    <a:pt x="93" y="705"/>
                    <a:pt x="93" y="622"/>
                    <a:pt x="107" y="561"/>
                  </a:cubicBezTo>
                  <a:cubicBezTo>
                    <a:pt x="158" y="339"/>
                    <a:pt x="384" y="175"/>
                    <a:pt x="608" y="233"/>
                  </a:cubicBezTo>
                  <a:cubicBezTo>
                    <a:pt x="695" y="255"/>
                    <a:pt x="781" y="304"/>
                    <a:pt x="844" y="370"/>
                  </a:cubicBezTo>
                  <a:cubicBezTo>
                    <a:pt x="843" y="367"/>
                    <a:pt x="843" y="363"/>
                    <a:pt x="842" y="360"/>
                  </a:cubicBezTo>
                  <a:cubicBezTo>
                    <a:pt x="810" y="211"/>
                    <a:pt x="662" y="96"/>
                    <a:pt x="516" y="59"/>
                  </a:cubicBezTo>
                  <a:close/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1" name="Freeform 1230">
              <a:extLst>
                <a:ext uri="{FF2B5EF4-FFF2-40B4-BE49-F238E27FC236}">
                  <a16:creationId xmlns:a16="http://schemas.microsoft.com/office/drawing/2014/main" id="{6F6CDAA8-977E-1199-1F44-CAB1ABD1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23" y="5493153"/>
              <a:ext cx="96838" cy="125413"/>
            </a:xfrm>
            <a:custGeom>
              <a:avLst/>
              <a:gdLst>
                <a:gd name="T0" fmla="*/ 221 w 476"/>
                <a:gd name="T1" fmla="*/ 609 h 609"/>
                <a:gd name="T2" fmla="*/ 476 w 476"/>
                <a:gd name="T3" fmla="*/ 338 h 609"/>
                <a:gd name="T4" fmla="*/ 393 w 476"/>
                <a:gd name="T5" fmla="*/ 173 h 609"/>
                <a:gd name="T6" fmla="*/ 221 w 476"/>
                <a:gd name="T7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6" h="609">
                  <a:moveTo>
                    <a:pt x="221" y="609"/>
                  </a:moveTo>
                  <a:cubicBezTo>
                    <a:pt x="213" y="435"/>
                    <a:pt x="353" y="234"/>
                    <a:pt x="476" y="338"/>
                  </a:cubicBezTo>
                  <a:cubicBezTo>
                    <a:pt x="458" y="270"/>
                    <a:pt x="426" y="207"/>
                    <a:pt x="393" y="173"/>
                  </a:cubicBezTo>
                  <a:cubicBezTo>
                    <a:pt x="220" y="0"/>
                    <a:pt x="0" y="469"/>
                    <a:pt x="221" y="609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2" name="Freeform 1231">
              <a:extLst>
                <a:ext uri="{FF2B5EF4-FFF2-40B4-BE49-F238E27FC236}">
                  <a16:creationId xmlns:a16="http://schemas.microsoft.com/office/drawing/2014/main" id="{702B2942-E7BD-21B3-5F20-9CD2E69A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273" y="5542365"/>
              <a:ext cx="130175" cy="117475"/>
            </a:xfrm>
            <a:custGeom>
              <a:avLst/>
              <a:gdLst>
                <a:gd name="T0" fmla="*/ 169 w 635"/>
                <a:gd name="T1" fmla="*/ 490 h 567"/>
                <a:gd name="T2" fmla="*/ 224 w 635"/>
                <a:gd name="T3" fmla="*/ 567 h 567"/>
                <a:gd name="T4" fmla="*/ 635 w 635"/>
                <a:gd name="T5" fmla="*/ 363 h 567"/>
                <a:gd name="T6" fmla="*/ 596 w 635"/>
                <a:gd name="T7" fmla="*/ 245 h 567"/>
                <a:gd name="T8" fmla="*/ 169 w 635"/>
                <a:gd name="T9" fmla="*/ 49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567">
                  <a:moveTo>
                    <a:pt x="169" y="490"/>
                  </a:moveTo>
                  <a:cubicBezTo>
                    <a:pt x="181" y="524"/>
                    <a:pt x="200" y="549"/>
                    <a:pt x="224" y="567"/>
                  </a:cubicBezTo>
                  <a:cubicBezTo>
                    <a:pt x="222" y="408"/>
                    <a:pt x="481" y="252"/>
                    <a:pt x="635" y="363"/>
                  </a:cubicBezTo>
                  <a:cubicBezTo>
                    <a:pt x="635" y="326"/>
                    <a:pt x="623" y="286"/>
                    <a:pt x="596" y="245"/>
                  </a:cubicBezTo>
                  <a:cubicBezTo>
                    <a:pt x="434" y="0"/>
                    <a:pt x="0" y="290"/>
                    <a:pt x="169" y="49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3" name="Freeform 1232">
              <a:extLst>
                <a:ext uri="{FF2B5EF4-FFF2-40B4-BE49-F238E27FC236}">
                  <a16:creationId xmlns:a16="http://schemas.microsoft.com/office/drawing/2014/main" id="{6291A7CF-6E39-7D1B-4F63-D3D19CAB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36" y="5388378"/>
              <a:ext cx="128588" cy="92075"/>
            </a:xfrm>
            <a:custGeom>
              <a:avLst/>
              <a:gdLst>
                <a:gd name="T0" fmla="*/ 357 w 625"/>
                <a:gd name="T1" fmla="*/ 13 h 448"/>
                <a:gd name="T2" fmla="*/ 43 w 625"/>
                <a:gd name="T3" fmla="*/ 219 h 448"/>
                <a:gd name="T4" fmla="*/ 71 w 625"/>
                <a:gd name="T5" fmla="*/ 387 h 448"/>
                <a:gd name="T6" fmla="*/ 203 w 625"/>
                <a:gd name="T7" fmla="*/ 446 h 448"/>
                <a:gd name="T8" fmla="*/ 552 w 625"/>
                <a:gd name="T9" fmla="*/ 260 h 448"/>
                <a:gd name="T10" fmla="*/ 357 w 625"/>
                <a:gd name="T11" fmla="*/ 13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5" h="448">
                  <a:moveTo>
                    <a:pt x="357" y="13"/>
                  </a:moveTo>
                  <a:cubicBezTo>
                    <a:pt x="231" y="24"/>
                    <a:pt x="95" y="105"/>
                    <a:pt x="43" y="219"/>
                  </a:cubicBezTo>
                  <a:cubicBezTo>
                    <a:pt x="0" y="312"/>
                    <a:pt x="22" y="364"/>
                    <a:pt x="71" y="387"/>
                  </a:cubicBezTo>
                  <a:cubicBezTo>
                    <a:pt x="94" y="423"/>
                    <a:pt x="139" y="448"/>
                    <a:pt x="203" y="446"/>
                  </a:cubicBezTo>
                  <a:cubicBezTo>
                    <a:pt x="325" y="443"/>
                    <a:pt x="495" y="372"/>
                    <a:pt x="552" y="260"/>
                  </a:cubicBezTo>
                  <a:cubicBezTo>
                    <a:pt x="625" y="113"/>
                    <a:pt x="502" y="0"/>
                    <a:pt x="357" y="13"/>
                  </a:cubicBezTo>
                  <a:close/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4" name="Freeform 1233">
              <a:extLst>
                <a:ext uri="{FF2B5EF4-FFF2-40B4-BE49-F238E27FC236}">
                  <a16:creationId xmlns:a16="http://schemas.microsoft.com/office/drawing/2014/main" id="{BA763AD1-FFF7-F5FE-EB72-87D6CA836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23" y="5389965"/>
              <a:ext cx="117475" cy="84138"/>
            </a:xfrm>
            <a:custGeom>
              <a:avLst/>
              <a:gdLst>
                <a:gd name="T0" fmla="*/ 357 w 574"/>
                <a:gd name="T1" fmla="*/ 10 h 403"/>
                <a:gd name="T2" fmla="*/ 43 w 574"/>
                <a:gd name="T3" fmla="*/ 216 h 403"/>
                <a:gd name="T4" fmla="*/ 71 w 574"/>
                <a:gd name="T5" fmla="*/ 385 h 403"/>
                <a:gd name="T6" fmla="*/ 86 w 574"/>
                <a:gd name="T7" fmla="*/ 403 h 403"/>
                <a:gd name="T8" fmla="*/ 107 w 574"/>
                <a:gd name="T9" fmla="*/ 336 h 403"/>
                <a:gd name="T10" fmla="*/ 421 w 574"/>
                <a:gd name="T11" fmla="*/ 130 h 403"/>
                <a:gd name="T12" fmla="*/ 574 w 574"/>
                <a:gd name="T13" fmla="*/ 169 h 403"/>
                <a:gd name="T14" fmla="*/ 357 w 574"/>
                <a:gd name="T15" fmla="*/ 1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" h="403">
                  <a:moveTo>
                    <a:pt x="357" y="10"/>
                  </a:moveTo>
                  <a:cubicBezTo>
                    <a:pt x="232" y="21"/>
                    <a:pt x="96" y="103"/>
                    <a:pt x="43" y="216"/>
                  </a:cubicBezTo>
                  <a:cubicBezTo>
                    <a:pt x="0" y="309"/>
                    <a:pt x="22" y="361"/>
                    <a:pt x="71" y="385"/>
                  </a:cubicBezTo>
                  <a:cubicBezTo>
                    <a:pt x="76" y="391"/>
                    <a:pt x="80" y="397"/>
                    <a:pt x="86" y="403"/>
                  </a:cubicBezTo>
                  <a:cubicBezTo>
                    <a:pt x="89" y="383"/>
                    <a:pt x="96" y="361"/>
                    <a:pt x="107" y="336"/>
                  </a:cubicBezTo>
                  <a:cubicBezTo>
                    <a:pt x="160" y="223"/>
                    <a:pt x="296" y="141"/>
                    <a:pt x="421" y="130"/>
                  </a:cubicBezTo>
                  <a:cubicBezTo>
                    <a:pt x="479" y="125"/>
                    <a:pt x="534" y="140"/>
                    <a:pt x="574" y="169"/>
                  </a:cubicBezTo>
                  <a:cubicBezTo>
                    <a:pt x="572" y="68"/>
                    <a:pt x="472" y="0"/>
                    <a:pt x="357" y="1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5" name="Freeform 1250">
              <a:extLst>
                <a:ext uri="{FF2B5EF4-FFF2-40B4-BE49-F238E27FC236}">
                  <a16:creationId xmlns:a16="http://schemas.microsoft.com/office/drawing/2014/main" id="{3C664DD3-154F-A70F-1EF7-5180E25F7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23" y="5485215"/>
              <a:ext cx="320675" cy="117475"/>
            </a:xfrm>
            <a:custGeom>
              <a:avLst/>
              <a:gdLst>
                <a:gd name="T0" fmla="*/ 548 w 1562"/>
                <a:gd name="T1" fmla="*/ 136 h 572"/>
                <a:gd name="T2" fmla="*/ 30 w 1562"/>
                <a:gd name="T3" fmla="*/ 399 h 572"/>
                <a:gd name="T4" fmla="*/ 49 w 1562"/>
                <a:gd name="T5" fmla="*/ 500 h 572"/>
                <a:gd name="T6" fmla="*/ 200 w 1562"/>
                <a:gd name="T7" fmla="*/ 544 h 572"/>
                <a:gd name="T8" fmla="*/ 334 w 1562"/>
                <a:gd name="T9" fmla="*/ 567 h 572"/>
                <a:gd name="T10" fmla="*/ 1162 w 1562"/>
                <a:gd name="T11" fmla="*/ 409 h 572"/>
                <a:gd name="T12" fmla="*/ 1485 w 1562"/>
                <a:gd name="T13" fmla="*/ 103 h 572"/>
                <a:gd name="T14" fmla="*/ 949 w 1562"/>
                <a:gd name="T15" fmla="*/ 163 h 572"/>
                <a:gd name="T16" fmla="*/ 803 w 1562"/>
                <a:gd name="T17" fmla="*/ 141 h 572"/>
                <a:gd name="T18" fmla="*/ 548 w 1562"/>
                <a:gd name="T19" fmla="*/ 13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2" h="572">
                  <a:moveTo>
                    <a:pt x="548" y="136"/>
                  </a:moveTo>
                  <a:cubicBezTo>
                    <a:pt x="339" y="185"/>
                    <a:pt x="289" y="313"/>
                    <a:pt x="30" y="399"/>
                  </a:cubicBezTo>
                  <a:cubicBezTo>
                    <a:pt x="0" y="410"/>
                    <a:pt x="49" y="467"/>
                    <a:pt x="49" y="500"/>
                  </a:cubicBezTo>
                  <a:cubicBezTo>
                    <a:pt x="48" y="545"/>
                    <a:pt x="159" y="525"/>
                    <a:pt x="200" y="544"/>
                  </a:cubicBezTo>
                  <a:cubicBezTo>
                    <a:pt x="241" y="564"/>
                    <a:pt x="288" y="566"/>
                    <a:pt x="334" y="567"/>
                  </a:cubicBezTo>
                  <a:cubicBezTo>
                    <a:pt x="583" y="572"/>
                    <a:pt x="955" y="569"/>
                    <a:pt x="1162" y="409"/>
                  </a:cubicBezTo>
                  <a:cubicBezTo>
                    <a:pt x="1214" y="369"/>
                    <a:pt x="1562" y="139"/>
                    <a:pt x="1485" y="103"/>
                  </a:cubicBezTo>
                  <a:cubicBezTo>
                    <a:pt x="1269" y="0"/>
                    <a:pt x="1025" y="162"/>
                    <a:pt x="949" y="163"/>
                  </a:cubicBezTo>
                  <a:cubicBezTo>
                    <a:pt x="885" y="163"/>
                    <a:pt x="843" y="152"/>
                    <a:pt x="803" y="141"/>
                  </a:cubicBezTo>
                  <a:cubicBezTo>
                    <a:pt x="739" y="122"/>
                    <a:pt x="681" y="104"/>
                    <a:pt x="548" y="136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6" name="Freeform 1251">
              <a:extLst>
                <a:ext uri="{FF2B5EF4-FFF2-40B4-BE49-F238E27FC236}">
                  <a16:creationId xmlns:a16="http://schemas.microsoft.com/office/drawing/2014/main" id="{7CEE6752-0440-03E7-1E8C-33AB1A1DE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086" y="5456640"/>
              <a:ext cx="671513" cy="638175"/>
            </a:xfrm>
            <a:custGeom>
              <a:avLst/>
              <a:gdLst>
                <a:gd name="T0" fmla="*/ 1559 w 3266"/>
                <a:gd name="T1" fmla="*/ 576 h 3101"/>
                <a:gd name="T2" fmla="*/ 2637 w 3266"/>
                <a:gd name="T3" fmla="*/ 332 h 3101"/>
                <a:gd name="T4" fmla="*/ 3079 w 3266"/>
                <a:gd name="T5" fmla="*/ 2197 h 3101"/>
                <a:gd name="T6" fmla="*/ 1777 w 3266"/>
                <a:gd name="T7" fmla="*/ 3009 h 3101"/>
                <a:gd name="T8" fmla="*/ 202 w 3266"/>
                <a:gd name="T9" fmla="*/ 2139 h 3101"/>
                <a:gd name="T10" fmla="*/ 721 w 3266"/>
                <a:gd name="T11" fmla="*/ 545 h 3101"/>
                <a:gd name="T12" fmla="*/ 1113 w 3266"/>
                <a:gd name="T13" fmla="*/ 556 h 3101"/>
                <a:gd name="T14" fmla="*/ 1559 w 3266"/>
                <a:gd name="T15" fmla="*/ 576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6" h="3101">
                  <a:moveTo>
                    <a:pt x="1559" y="576"/>
                  </a:moveTo>
                  <a:cubicBezTo>
                    <a:pt x="1862" y="530"/>
                    <a:pt x="2181" y="0"/>
                    <a:pt x="2637" y="332"/>
                  </a:cubicBezTo>
                  <a:cubicBezTo>
                    <a:pt x="3094" y="665"/>
                    <a:pt x="3266" y="1700"/>
                    <a:pt x="3079" y="2197"/>
                  </a:cubicBezTo>
                  <a:cubicBezTo>
                    <a:pt x="2893" y="2694"/>
                    <a:pt x="2225" y="2929"/>
                    <a:pt x="1777" y="3009"/>
                  </a:cubicBezTo>
                  <a:cubicBezTo>
                    <a:pt x="1254" y="3101"/>
                    <a:pt x="434" y="2981"/>
                    <a:pt x="202" y="2139"/>
                  </a:cubicBezTo>
                  <a:cubicBezTo>
                    <a:pt x="0" y="1403"/>
                    <a:pt x="74" y="705"/>
                    <a:pt x="721" y="545"/>
                  </a:cubicBezTo>
                  <a:cubicBezTo>
                    <a:pt x="925" y="495"/>
                    <a:pt x="1010" y="525"/>
                    <a:pt x="1113" y="556"/>
                  </a:cubicBezTo>
                  <a:cubicBezTo>
                    <a:pt x="1208" y="584"/>
                    <a:pt x="1320" y="612"/>
                    <a:pt x="1559" y="57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7" name="Freeform 1252">
              <a:extLst>
                <a:ext uri="{FF2B5EF4-FFF2-40B4-BE49-F238E27FC236}">
                  <a16:creationId xmlns:a16="http://schemas.microsoft.com/office/drawing/2014/main" id="{4D7B552F-4BA1-AEF2-E307-DDF09D53E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23" y="5497915"/>
              <a:ext cx="522288" cy="587375"/>
            </a:xfrm>
            <a:custGeom>
              <a:avLst/>
              <a:gdLst>
                <a:gd name="T0" fmla="*/ 1912 w 2541"/>
                <a:gd name="T1" fmla="*/ 126 h 2857"/>
                <a:gd name="T2" fmla="*/ 1499 w 2541"/>
                <a:gd name="T3" fmla="*/ 30 h 2857"/>
                <a:gd name="T4" fmla="*/ 1854 w 2541"/>
                <a:gd name="T5" fmla="*/ 1820 h 2857"/>
                <a:gd name="T6" fmla="*/ 552 w 2541"/>
                <a:gd name="T7" fmla="*/ 2632 h 2857"/>
                <a:gd name="T8" fmla="*/ 0 w 2541"/>
                <a:gd name="T9" fmla="*/ 2641 h 2857"/>
                <a:gd name="T10" fmla="*/ 1052 w 2541"/>
                <a:gd name="T11" fmla="*/ 2802 h 2857"/>
                <a:gd name="T12" fmla="*/ 2354 w 2541"/>
                <a:gd name="T13" fmla="*/ 1990 h 2857"/>
                <a:gd name="T14" fmla="*/ 1912 w 2541"/>
                <a:gd name="T15" fmla="*/ 126 h 2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1" h="2857">
                  <a:moveTo>
                    <a:pt x="1912" y="126"/>
                  </a:moveTo>
                  <a:cubicBezTo>
                    <a:pt x="1761" y="15"/>
                    <a:pt x="1625" y="0"/>
                    <a:pt x="1499" y="30"/>
                  </a:cubicBezTo>
                  <a:cubicBezTo>
                    <a:pt x="1890" y="422"/>
                    <a:pt x="2028" y="1356"/>
                    <a:pt x="1854" y="1820"/>
                  </a:cubicBezTo>
                  <a:cubicBezTo>
                    <a:pt x="1668" y="2317"/>
                    <a:pt x="1000" y="2553"/>
                    <a:pt x="552" y="2632"/>
                  </a:cubicBezTo>
                  <a:cubicBezTo>
                    <a:pt x="388" y="2661"/>
                    <a:pt x="195" y="2669"/>
                    <a:pt x="0" y="2641"/>
                  </a:cubicBezTo>
                  <a:cubicBezTo>
                    <a:pt x="333" y="2837"/>
                    <a:pt x="744" y="2857"/>
                    <a:pt x="1052" y="2802"/>
                  </a:cubicBezTo>
                  <a:cubicBezTo>
                    <a:pt x="1500" y="2723"/>
                    <a:pt x="2168" y="2488"/>
                    <a:pt x="2354" y="1990"/>
                  </a:cubicBezTo>
                  <a:cubicBezTo>
                    <a:pt x="2541" y="1493"/>
                    <a:pt x="2369" y="458"/>
                    <a:pt x="1912" y="12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8" name="Freeform 1253">
              <a:extLst>
                <a:ext uri="{FF2B5EF4-FFF2-40B4-BE49-F238E27FC236}">
                  <a16:creationId xmlns:a16="http://schemas.microsoft.com/office/drawing/2014/main" id="{1C8380A7-AC48-1641-49ED-DCB46BBAF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2973" y="5393140"/>
              <a:ext cx="295275" cy="157163"/>
            </a:xfrm>
            <a:custGeom>
              <a:avLst/>
              <a:gdLst>
                <a:gd name="T0" fmla="*/ 646 w 1436"/>
                <a:gd name="T1" fmla="*/ 129 h 764"/>
                <a:gd name="T2" fmla="*/ 77 w 1436"/>
                <a:gd name="T3" fmla="*/ 11 h 764"/>
                <a:gd name="T4" fmla="*/ 29 w 1436"/>
                <a:gd name="T5" fmla="*/ 101 h 764"/>
                <a:gd name="T6" fmla="*/ 119 w 1436"/>
                <a:gd name="T7" fmla="*/ 230 h 764"/>
                <a:gd name="T8" fmla="*/ 209 w 1436"/>
                <a:gd name="T9" fmla="*/ 332 h 764"/>
                <a:gd name="T10" fmla="*/ 955 w 1436"/>
                <a:gd name="T11" fmla="*/ 726 h 764"/>
                <a:gd name="T12" fmla="*/ 1399 w 1436"/>
                <a:gd name="T13" fmla="*/ 688 h 764"/>
                <a:gd name="T14" fmla="*/ 942 w 1436"/>
                <a:gd name="T15" fmla="*/ 400 h 764"/>
                <a:gd name="T16" fmla="*/ 646 w 1436"/>
                <a:gd name="T17" fmla="*/ 129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6" h="764">
                  <a:moveTo>
                    <a:pt x="646" y="129"/>
                  </a:moveTo>
                  <a:cubicBezTo>
                    <a:pt x="452" y="37"/>
                    <a:pt x="333" y="105"/>
                    <a:pt x="77" y="11"/>
                  </a:cubicBezTo>
                  <a:cubicBezTo>
                    <a:pt x="47" y="0"/>
                    <a:pt x="50" y="76"/>
                    <a:pt x="29" y="101"/>
                  </a:cubicBezTo>
                  <a:cubicBezTo>
                    <a:pt x="0" y="136"/>
                    <a:pt x="99" y="189"/>
                    <a:pt x="119" y="230"/>
                  </a:cubicBezTo>
                  <a:cubicBezTo>
                    <a:pt x="139" y="271"/>
                    <a:pt x="174" y="302"/>
                    <a:pt x="209" y="332"/>
                  </a:cubicBezTo>
                  <a:cubicBezTo>
                    <a:pt x="401" y="491"/>
                    <a:pt x="694" y="721"/>
                    <a:pt x="955" y="726"/>
                  </a:cubicBezTo>
                  <a:cubicBezTo>
                    <a:pt x="1020" y="727"/>
                    <a:pt x="1436" y="764"/>
                    <a:pt x="1399" y="688"/>
                  </a:cubicBezTo>
                  <a:cubicBezTo>
                    <a:pt x="1294" y="473"/>
                    <a:pt x="1002" y="447"/>
                    <a:pt x="942" y="400"/>
                  </a:cubicBezTo>
                  <a:cubicBezTo>
                    <a:pt x="812" y="297"/>
                    <a:pt x="846" y="223"/>
                    <a:pt x="646" y="129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9" name="Freeform 1254">
              <a:extLst>
                <a:ext uri="{FF2B5EF4-FFF2-40B4-BE49-F238E27FC236}">
                  <a16:creationId xmlns:a16="http://schemas.microsoft.com/office/drawing/2014/main" id="{EC42EAEC-296E-30BA-5DAB-EF52291B2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11" y="5335990"/>
              <a:ext cx="723900" cy="681038"/>
            </a:xfrm>
            <a:custGeom>
              <a:avLst/>
              <a:gdLst>
                <a:gd name="T0" fmla="*/ 2381 w 3524"/>
                <a:gd name="T1" fmla="*/ 826 h 3314"/>
                <a:gd name="T2" fmla="*/ 3376 w 3524"/>
                <a:gd name="T3" fmla="*/ 1310 h 3314"/>
                <a:gd name="T4" fmla="*/ 2556 w 3524"/>
                <a:gd name="T5" fmla="*/ 3042 h 3314"/>
                <a:gd name="T6" fmla="*/ 1032 w 3524"/>
                <a:gd name="T7" fmla="*/ 2863 h 3314"/>
                <a:gd name="T8" fmla="*/ 345 w 3524"/>
                <a:gd name="T9" fmla="*/ 1200 h 3314"/>
                <a:gd name="T10" fmla="*/ 1746 w 3524"/>
                <a:gd name="T11" fmla="*/ 279 h 3314"/>
                <a:gd name="T12" fmla="*/ 2381 w 3524"/>
                <a:gd name="T13" fmla="*/ 826 h 3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4" h="3314">
                  <a:moveTo>
                    <a:pt x="2381" y="826"/>
                  </a:moveTo>
                  <a:cubicBezTo>
                    <a:pt x="2647" y="979"/>
                    <a:pt x="3227" y="765"/>
                    <a:pt x="3376" y="1310"/>
                  </a:cubicBezTo>
                  <a:cubicBezTo>
                    <a:pt x="3524" y="1854"/>
                    <a:pt x="3012" y="2770"/>
                    <a:pt x="2556" y="3042"/>
                  </a:cubicBezTo>
                  <a:cubicBezTo>
                    <a:pt x="2100" y="3314"/>
                    <a:pt x="1432" y="3081"/>
                    <a:pt x="1032" y="2863"/>
                  </a:cubicBezTo>
                  <a:cubicBezTo>
                    <a:pt x="566" y="2608"/>
                    <a:pt x="0" y="2002"/>
                    <a:pt x="345" y="1200"/>
                  </a:cubicBezTo>
                  <a:cubicBezTo>
                    <a:pt x="648" y="499"/>
                    <a:pt x="1141" y="0"/>
                    <a:pt x="1746" y="279"/>
                  </a:cubicBezTo>
                  <a:cubicBezTo>
                    <a:pt x="2114" y="450"/>
                    <a:pt x="1947" y="576"/>
                    <a:pt x="2381" y="826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0" name="Freeform 1255">
              <a:extLst>
                <a:ext uri="{FF2B5EF4-FFF2-40B4-BE49-F238E27FC236}">
                  <a16:creationId xmlns:a16="http://schemas.microsoft.com/office/drawing/2014/main" id="{20491C63-6F41-C0AC-F5DF-93531108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11" y="5536015"/>
              <a:ext cx="660400" cy="481013"/>
            </a:xfrm>
            <a:custGeom>
              <a:avLst/>
              <a:gdLst>
                <a:gd name="T0" fmla="*/ 3065 w 3213"/>
                <a:gd name="T1" fmla="*/ 332 h 2337"/>
                <a:gd name="T2" fmla="*/ 2802 w 3213"/>
                <a:gd name="T3" fmla="*/ 0 h 2337"/>
                <a:gd name="T4" fmla="*/ 1961 w 3213"/>
                <a:gd name="T5" fmla="*/ 1620 h 2337"/>
                <a:gd name="T6" fmla="*/ 437 w 3213"/>
                <a:gd name="T7" fmla="*/ 1440 h 2337"/>
                <a:gd name="T8" fmla="*/ 0 w 3213"/>
                <a:gd name="T9" fmla="*/ 1102 h 2337"/>
                <a:gd name="T10" fmla="*/ 721 w 3213"/>
                <a:gd name="T11" fmla="*/ 1886 h 2337"/>
                <a:gd name="T12" fmla="*/ 2245 w 3213"/>
                <a:gd name="T13" fmla="*/ 2065 h 2337"/>
                <a:gd name="T14" fmla="*/ 3065 w 3213"/>
                <a:gd name="T15" fmla="*/ 332 h 2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3" h="2337">
                  <a:moveTo>
                    <a:pt x="3065" y="332"/>
                  </a:moveTo>
                  <a:cubicBezTo>
                    <a:pt x="3015" y="152"/>
                    <a:pt x="2919" y="55"/>
                    <a:pt x="2802" y="0"/>
                  </a:cubicBezTo>
                  <a:cubicBezTo>
                    <a:pt x="2862" y="550"/>
                    <a:pt x="2387" y="1366"/>
                    <a:pt x="1961" y="1620"/>
                  </a:cubicBezTo>
                  <a:cubicBezTo>
                    <a:pt x="1505" y="1892"/>
                    <a:pt x="837" y="1658"/>
                    <a:pt x="437" y="1440"/>
                  </a:cubicBezTo>
                  <a:cubicBezTo>
                    <a:pt x="291" y="1360"/>
                    <a:pt x="135" y="1246"/>
                    <a:pt x="0" y="1102"/>
                  </a:cubicBezTo>
                  <a:cubicBezTo>
                    <a:pt x="138" y="1464"/>
                    <a:pt x="447" y="1736"/>
                    <a:pt x="721" y="1886"/>
                  </a:cubicBezTo>
                  <a:cubicBezTo>
                    <a:pt x="1121" y="2103"/>
                    <a:pt x="1789" y="2337"/>
                    <a:pt x="2245" y="2065"/>
                  </a:cubicBezTo>
                  <a:cubicBezTo>
                    <a:pt x="2701" y="1793"/>
                    <a:pt x="3213" y="877"/>
                    <a:pt x="3065" y="332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1" name="Freeform 1256">
              <a:extLst>
                <a:ext uri="{FF2B5EF4-FFF2-40B4-BE49-F238E27FC236}">
                  <a16:creationId xmlns:a16="http://schemas.microsoft.com/office/drawing/2014/main" id="{7FE339E5-6C31-F1A7-E39F-0D5E2FC0C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873" y="5651903"/>
              <a:ext cx="255588" cy="220663"/>
            </a:xfrm>
            <a:custGeom>
              <a:avLst/>
              <a:gdLst>
                <a:gd name="T0" fmla="*/ 629 w 1243"/>
                <a:gd name="T1" fmla="*/ 269 h 1075"/>
                <a:gd name="T2" fmla="*/ 105 w 1243"/>
                <a:gd name="T3" fmla="*/ 18 h 1075"/>
                <a:gd name="T4" fmla="*/ 37 w 1243"/>
                <a:gd name="T5" fmla="*/ 94 h 1075"/>
                <a:gd name="T6" fmla="*/ 93 w 1243"/>
                <a:gd name="T7" fmla="*/ 241 h 1075"/>
                <a:gd name="T8" fmla="*/ 156 w 1243"/>
                <a:gd name="T9" fmla="*/ 361 h 1075"/>
                <a:gd name="T10" fmla="*/ 786 w 1243"/>
                <a:gd name="T11" fmla="*/ 922 h 1075"/>
                <a:gd name="T12" fmla="*/ 1226 w 1243"/>
                <a:gd name="T13" fmla="*/ 993 h 1075"/>
                <a:gd name="T14" fmla="*/ 852 w 1243"/>
                <a:gd name="T15" fmla="*/ 603 h 1075"/>
                <a:gd name="T16" fmla="*/ 629 w 1243"/>
                <a:gd name="T17" fmla="*/ 269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3" h="1075">
                  <a:moveTo>
                    <a:pt x="629" y="269"/>
                  </a:moveTo>
                  <a:cubicBezTo>
                    <a:pt x="462" y="133"/>
                    <a:pt x="331" y="171"/>
                    <a:pt x="105" y="18"/>
                  </a:cubicBezTo>
                  <a:cubicBezTo>
                    <a:pt x="78" y="0"/>
                    <a:pt x="62" y="75"/>
                    <a:pt x="37" y="94"/>
                  </a:cubicBezTo>
                  <a:cubicBezTo>
                    <a:pt x="0" y="121"/>
                    <a:pt x="83" y="197"/>
                    <a:pt x="93" y="241"/>
                  </a:cubicBezTo>
                  <a:cubicBezTo>
                    <a:pt x="103" y="286"/>
                    <a:pt x="129" y="325"/>
                    <a:pt x="156" y="361"/>
                  </a:cubicBezTo>
                  <a:cubicBezTo>
                    <a:pt x="304" y="562"/>
                    <a:pt x="533" y="856"/>
                    <a:pt x="786" y="922"/>
                  </a:cubicBezTo>
                  <a:cubicBezTo>
                    <a:pt x="849" y="939"/>
                    <a:pt x="1243" y="1075"/>
                    <a:pt x="1226" y="993"/>
                  </a:cubicBezTo>
                  <a:cubicBezTo>
                    <a:pt x="1175" y="758"/>
                    <a:pt x="899" y="663"/>
                    <a:pt x="852" y="603"/>
                  </a:cubicBezTo>
                  <a:cubicBezTo>
                    <a:pt x="749" y="472"/>
                    <a:pt x="801" y="409"/>
                    <a:pt x="629" y="269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2" name="Freeform 1257">
              <a:extLst>
                <a:ext uri="{FF2B5EF4-FFF2-40B4-BE49-F238E27FC236}">
                  <a16:creationId xmlns:a16="http://schemas.microsoft.com/office/drawing/2014/main" id="{AA9E0240-9290-6B2F-1BF8-3F05970F9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6948" y="5566178"/>
              <a:ext cx="711200" cy="708025"/>
            </a:xfrm>
            <a:custGeom>
              <a:avLst/>
              <a:gdLst>
                <a:gd name="T0" fmla="*/ 2593 w 3457"/>
                <a:gd name="T1" fmla="*/ 1100 h 3448"/>
                <a:gd name="T2" fmla="*/ 3443 w 3457"/>
                <a:gd name="T3" fmla="*/ 1807 h 3448"/>
                <a:gd name="T4" fmla="*/ 2232 w 3457"/>
                <a:gd name="T5" fmla="*/ 3293 h 3448"/>
                <a:gd name="T6" fmla="*/ 796 w 3457"/>
                <a:gd name="T7" fmla="*/ 2754 h 3448"/>
                <a:gd name="T8" fmla="*/ 527 w 3457"/>
                <a:gd name="T9" fmla="*/ 975 h 3448"/>
                <a:gd name="T10" fmla="*/ 2108 w 3457"/>
                <a:gd name="T11" fmla="*/ 417 h 3448"/>
                <a:gd name="T12" fmla="*/ 2593 w 3457"/>
                <a:gd name="T13" fmla="*/ 1100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3448">
                  <a:moveTo>
                    <a:pt x="2593" y="1100"/>
                  </a:moveTo>
                  <a:cubicBezTo>
                    <a:pt x="2814" y="1312"/>
                    <a:pt x="3429" y="1243"/>
                    <a:pt x="3443" y="1807"/>
                  </a:cubicBezTo>
                  <a:cubicBezTo>
                    <a:pt x="3457" y="2372"/>
                    <a:pt x="2740" y="3138"/>
                    <a:pt x="2232" y="3293"/>
                  </a:cubicBezTo>
                  <a:cubicBezTo>
                    <a:pt x="1724" y="3448"/>
                    <a:pt x="1131" y="3061"/>
                    <a:pt x="796" y="2754"/>
                  </a:cubicBezTo>
                  <a:cubicBezTo>
                    <a:pt x="404" y="2395"/>
                    <a:pt x="0" y="1671"/>
                    <a:pt x="527" y="975"/>
                  </a:cubicBezTo>
                  <a:cubicBezTo>
                    <a:pt x="989" y="366"/>
                    <a:pt x="1588" y="0"/>
                    <a:pt x="2108" y="417"/>
                  </a:cubicBezTo>
                  <a:cubicBezTo>
                    <a:pt x="2424" y="670"/>
                    <a:pt x="2231" y="752"/>
                    <a:pt x="2593" y="1100"/>
                  </a:cubicBezTo>
                  <a:close/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3" name="Freeform 1258">
              <a:extLst>
                <a:ext uri="{FF2B5EF4-FFF2-40B4-BE49-F238E27FC236}">
                  <a16:creationId xmlns:a16="http://schemas.microsoft.com/office/drawing/2014/main" id="{041FD51C-78AE-B0CE-1F43-9CA4A700B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686" y="5856690"/>
              <a:ext cx="652463" cy="417513"/>
            </a:xfrm>
            <a:custGeom>
              <a:avLst/>
              <a:gdLst>
                <a:gd name="T0" fmla="*/ 3160 w 3174"/>
                <a:gd name="T1" fmla="*/ 386 h 2026"/>
                <a:gd name="T2" fmla="*/ 2984 w 3174"/>
                <a:gd name="T3" fmla="*/ 0 h 2026"/>
                <a:gd name="T4" fmla="*/ 1780 w 3174"/>
                <a:gd name="T5" fmla="*/ 1371 h 2026"/>
                <a:gd name="T6" fmla="*/ 343 w 3174"/>
                <a:gd name="T7" fmla="*/ 832 h 2026"/>
                <a:gd name="T8" fmla="*/ 0 w 3174"/>
                <a:gd name="T9" fmla="*/ 399 h 2026"/>
                <a:gd name="T10" fmla="*/ 513 w 3174"/>
                <a:gd name="T11" fmla="*/ 1332 h 2026"/>
                <a:gd name="T12" fmla="*/ 1949 w 3174"/>
                <a:gd name="T13" fmla="*/ 1871 h 2026"/>
                <a:gd name="T14" fmla="*/ 3160 w 3174"/>
                <a:gd name="T15" fmla="*/ 38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4" h="2026">
                  <a:moveTo>
                    <a:pt x="3160" y="386"/>
                  </a:moveTo>
                  <a:cubicBezTo>
                    <a:pt x="3155" y="199"/>
                    <a:pt x="3084" y="81"/>
                    <a:pt x="2984" y="0"/>
                  </a:cubicBezTo>
                  <a:cubicBezTo>
                    <a:pt x="2911" y="549"/>
                    <a:pt x="2254" y="1226"/>
                    <a:pt x="1780" y="1371"/>
                  </a:cubicBezTo>
                  <a:cubicBezTo>
                    <a:pt x="1272" y="1526"/>
                    <a:pt x="679" y="1139"/>
                    <a:pt x="343" y="832"/>
                  </a:cubicBezTo>
                  <a:cubicBezTo>
                    <a:pt x="221" y="719"/>
                    <a:pt x="97" y="571"/>
                    <a:pt x="0" y="399"/>
                  </a:cubicBezTo>
                  <a:cubicBezTo>
                    <a:pt x="47" y="783"/>
                    <a:pt x="282" y="1121"/>
                    <a:pt x="513" y="1332"/>
                  </a:cubicBezTo>
                  <a:cubicBezTo>
                    <a:pt x="848" y="1639"/>
                    <a:pt x="1441" y="2026"/>
                    <a:pt x="1949" y="1871"/>
                  </a:cubicBezTo>
                  <a:cubicBezTo>
                    <a:pt x="2457" y="1716"/>
                    <a:pt x="3174" y="950"/>
                    <a:pt x="3160" y="38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4" name="Freeform 1259">
              <a:extLst>
                <a:ext uri="{FF2B5EF4-FFF2-40B4-BE49-F238E27FC236}">
                  <a16:creationId xmlns:a16="http://schemas.microsoft.com/office/drawing/2014/main" id="{24BED91E-3A0C-A500-B1EB-C6773872A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691590"/>
              <a:ext cx="320675" cy="117475"/>
            </a:xfrm>
            <a:custGeom>
              <a:avLst/>
              <a:gdLst>
                <a:gd name="T0" fmla="*/ 549 w 1562"/>
                <a:gd name="T1" fmla="*/ 136 h 572"/>
                <a:gd name="T2" fmla="*/ 31 w 1562"/>
                <a:gd name="T3" fmla="*/ 399 h 572"/>
                <a:gd name="T4" fmla="*/ 49 w 1562"/>
                <a:gd name="T5" fmla="*/ 500 h 572"/>
                <a:gd name="T6" fmla="*/ 201 w 1562"/>
                <a:gd name="T7" fmla="*/ 544 h 572"/>
                <a:gd name="T8" fmla="*/ 334 w 1562"/>
                <a:gd name="T9" fmla="*/ 567 h 572"/>
                <a:gd name="T10" fmla="*/ 1163 w 1562"/>
                <a:gd name="T11" fmla="*/ 409 h 572"/>
                <a:gd name="T12" fmla="*/ 1486 w 1562"/>
                <a:gd name="T13" fmla="*/ 103 h 572"/>
                <a:gd name="T14" fmla="*/ 949 w 1562"/>
                <a:gd name="T15" fmla="*/ 163 h 572"/>
                <a:gd name="T16" fmla="*/ 804 w 1562"/>
                <a:gd name="T17" fmla="*/ 141 h 572"/>
                <a:gd name="T18" fmla="*/ 549 w 1562"/>
                <a:gd name="T19" fmla="*/ 13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2" h="572">
                  <a:moveTo>
                    <a:pt x="549" y="136"/>
                  </a:moveTo>
                  <a:cubicBezTo>
                    <a:pt x="339" y="185"/>
                    <a:pt x="289" y="313"/>
                    <a:pt x="31" y="399"/>
                  </a:cubicBezTo>
                  <a:cubicBezTo>
                    <a:pt x="0" y="410"/>
                    <a:pt x="50" y="467"/>
                    <a:pt x="49" y="500"/>
                  </a:cubicBezTo>
                  <a:cubicBezTo>
                    <a:pt x="48" y="545"/>
                    <a:pt x="159" y="525"/>
                    <a:pt x="201" y="544"/>
                  </a:cubicBezTo>
                  <a:cubicBezTo>
                    <a:pt x="242" y="564"/>
                    <a:pt x="289" y="566"/>
                    <a:pt x="334" y="567"/>
                  </a:cubicBezTo>
                  <a:cubicBezTo>
                    <a:pt x="584" y="572"/>
                    <a:pt x="956" y="569"/>
                    <a:pt x="1163" y="409"/>
                  </a:cubicBezTo>
                  <a:cubicBezTo>
                    <a:pt x="1214" y="369"/>
                    <a:pt x="1562" y="139"/>
                    <a:pt x="1486" y="103"/>
                  </a:cubicBezTo>
                  <a:cubicBezTo>
                    <a:pt x="1269" y="0"/>
                    <a:pt x="1026" y="162"/>
                    <a:pt x="949" y="163"/>
                  </a:cubicBezTo>
                  <a:cubicBezTo>
                    <a:pt x="886" y="163"/>
                    <a:pt x="844" y="152"/>
                    <a:pt x="804" y="141"/>
                  </a:cubicBezTo>
                  <a:cubicBezTo>
                    <a:pt x="740" y="122"/>
                    <a:pt x="682" y="104"/>
                    <a:pt x="549" y="136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5" name="Freeform 1260">
              <a:extLst>
                <a:ext uri="{FF2B5EF4-FFF2-40B4-BE49-F238E27FC236}">
                  <a16:creationId xmlns:a16="http://schemas.microsoft.com/office/drawing/2014/main" id="{296FEB26-4B58-DEE5-9050-E859F6C9D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148" y="5663015"/>
              <a:ext cx="671513" cy="638175"/>
            </a:xfrm>
            <a:custGeom>
              <a:avLst/>
              <a:gdLst>
                <a:gd name="T0" fmla="*/ 1558 w 3265"/>
                <a:gd name="T1" fmla="*/ 576 h 3101"/>
                <a:gd name="T2" fmla="*/ 2637 w 3265"/>
                <a:gd name="T3" fmla="*/ 332 h 3101"/>
                <a:gd name="T4" fmla="*/ 3079 w 3265"/>
                <a:gd name="T5" fmla="*/ 2197 h 3101"/>
                <a:gd name="T6" fmla="*/ 1777 w 3265"/>
                <a:gd name="T7" fmla="*/ 3009 h 3101"/>
                <a:gd name="T8" fmla="*/ 202 w 3265"/>
                <a:gd name="T9" fmla="*/ 2139 h 3101"/>
                <a:gd name="T10" fmla="*/ 721 w 3265"/>
                <a:gd name="T11" fmla="*/ 545 h 3101"/>
                <a:gd name="T12" fmla="*/ 1112 w 3265"/>
                <a:gd name="T13" fmla="*/ 556 h 3101"/>
                <a:gd name="T14" fmla="*/ 1558 w 3265"/>
                <a:gd name="T15" fmla="*/ 576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5" h="3101">
                  <a:moveTo>
                    <a:pt x="1558" y="576"/>
                  </a:moveTo>
                  <a:cubicBezTo>
                    <a:pt x="1861" y="530"/>
                    <a:pt x="2180" y="0"/>
                    <a:pt x="2637" y="332"/>
                  </a:cubicBezTo>
                  <a:cubicBezTo>
                    <a:pt x="3093" y="665"/>
                    <a:pt x="3265" y="1700"/>
                    <a:pt x="3079" y="2197"/>
                  </a:cubicBezTo>
                  <a:cubicBezTo>
                    <a:pt x="2893" y="2694"/>
                    <a:pt x="2225" y="2929"/>
                    <a:pt x="1777" y="3009"/>
                  </a:cubicBezTo>
                  <a:cubicBezTo>
                    <a:pt x="1253" y="3101"/>
                    <a:pt x="433" y="2981"/>
                    <a:pt x="202" y="2139"/>
                  </a:cubicBezTo>
                  <a:cubicBezTo>
                    <a:pt x="0" y="1403"/>
                    <a:pt x="74" y="705"/>
                    <a:pt x="721" y="545"/>
                  </a:cubicBezTo>
                  <a:cubicBezTo>
                    <a:pt x="925" y="495"/>
                    <a:pt x="1009" y="525"/>
                    <a:pt x="1112" y="556"/>
                  </a:cubicBezTo>
                  <a:cubicBezTo>
                    <a:pt x="1208" y="584"/>
                    <a:pt x="1320" y="612"/>
                    <a:pt x="1558" y="576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6" name="Freeform 1261">
              <a:extLst>
                <a:ext uri="{FF2B5EF4-FFF2-40B4-BE49-F238E27FC236}">
                  <a16:creationId xmlns:a16="http://schemas.microsoft.com/office/drawing/2014/main" id="{1D0D8D9B-CF2D-E391-E176-69B6958B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704290"/>
              <a:ext cx="522288" cy="588963"/>
            </a:xfrm>
            <a:custGeom>
              <a:avLst/>
              <a:gdLst>
                <a:gd name="T0" fmla="*/ 1913 w 2541"/>
                <a:gd name="T1" fmla="*/ 126 h 2857"/>
                <a:gd name="T2" fmla="*/ 1500 w 2541"/>
                <a:gd name="T3" fmla="*/ 30 h 2857"/>
                <a:gd name="T4" fmla="*/ 1855 w 2541"/>
                <a:gd name="T5" fmla="*/ 1820 h 2857"/>
                <a:gd name="T6" fmla="*/ 553 w 2541"/>
                <a:gd name="T7" fmla="*/ 2632 h 2857"/>
                <a:gd name="T8" fmla="*/ 0 w 2541"/>
                <a:gd name="T9" fmla="*/ 2641 h 2857"/>
                <a:gd name="T10" fmla="*/ 1053 w 2541"/>
                <a:gd name="T11" fmla="*/ 2802 h 2857"/>
                <a:gd name="T12" fmla="*/ 2355 w 2541"/>
                <a:gd name="T13" fmla="*/ 1990 h 2857"/>
                <a:gd name="T14" fmla="*/ 1913 w 2541"/>
                <a:gd name="T15" fmla="*/ 126 h 2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1" h="2857">
                  <a:moveTo>
                    <a:pt x="1913" y="126"/>
                  </a:moveTo>
                  <a:cubicBezTo>
                    <a:pt x="1761" y="15"/>
                    <a:pt x="1625" y="0"/>
                    <a:pt x="1500" y="30"/>
                  </a:cubicBezTo>
                  <a:cubicBezTo>
                    <a:pt x="1890" y="422"/>
                    <a:pt x="2029" y="1356"/>
                    <a:pt x="1855" y="1820"/>
                  </a:cubicBezTo>
                  <a:cubicBezTo>
                    <a:pt x="1669" y="2317"/>
                    <a:pt x="1001" y="2553"/>
                    <a:pt x="553" y="2632"/>
                  </a:cubicBezTo>
                  <a:cubicBezTo>
                    <a:pt x="389" y="2661"/>
                    <a:pt x="195" y="2669"/>
                    <a:pt x="0" y="2641"/>
                  </a:cubicBezTo>
                  <a:cubicBezTo>
                    <a:pt x="333" y="2837"/>
                    <a:pt x="745" y="2857"/>
                    <a:pt x="1053" y="2802"/>
                  </a:cubicBezTo>
                  <a:cubicBezTo>
                    <a:pt x="1501" y="2723"/>
                    <a:pt x="2169" y="2488"/>
                    <a:pt x="2355" y="1990"/>
                  </a:cubicBezTo>
                  <a:cubicBezTo>
                    <a:pt x="2541" y="1493"/>
                    <a:pt x="2369" y="458"/>
                    <a:pt x="1913" y="12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7" name="Freeform 1262">
              <a:extLst>
                <a:ext uri="{FF2B5EF4-FFF2-40B4-BE49-F238E27FC236}">
                  <a16:creationId xmlns:a16="http://schemas.microsoft.com/office/drawing/2014/main" id="{A1C5B838-69CD-8C63-F3F0-3D874D77B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373" y="5293128"/>
              <a:ext cx="220663" cy="263525"/>
            </a:xfrm>
            <a:custGeom>
              <a:avLst/>
              <a:gdLst>
                <a:gd name="T0" fmla="*/ 941 w 1071"/>
                <a:gd name="T1" fmla="*/ 420 h 1280"/>
                <a:gd name="T2" fmla="*/ 0 w 1071"/>
                <a:gd name="T3" fmla="*/ 0 h 1280"/>
                <a:gd name="T4" fmla="*/ 334 w 1071"/>
                <a:gd name="T5" fmla="*/ 1185 h 1280"/>
                <a:gd name="T6" fmla="*/ 307 w 1071"/>
                <a:gd name="T7" fmla="*/ 1201 h 1280"/>
                <a:gd name="T8" fmla="*/ 616 w 1071"/>
                <a:gd name="T9" fmla="*/ 1261 h 1280"/>
                <a:gd name="T10" fmla="*/ 1021 w 1071"/>
                <a:gd name="T11" fmla="*/ 984 h 1280"/>
                <a:gd name="T12" fmla="*/ 941 w 1071"/>
                <a:gd name="T13" fmla="*/ 42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1" h="1280">
                  <a:moveTo>
                    <a:pt x="941" y="420"/>
                  </a:moveTo>
                  <a:cubicBezTo>
                    <a:pt x="764" y="91"/>
                    <a:pt x="295" y="72"/>
                    <a:pt x="0" y="0"/>
                  </a:cubicBezTo>
                  <a:lnTo>
                    <a:pt x="334" y="1185"/>
                  </a:lnTo>
                  <a:cubicBezTo>
                    <a:pt x="324" y="1191"/>
                    <a:pt x="319" y="1199"/>
                    <a:pt x="307" y="1201"/>
                  </a:cubicBezTo>
                  <a:cubicBezTo>
                    <a:pt x="399" y="1280"/>
                    <a:pt x="499" y="1276"/>
                    <a:pt x="616" y="1261"/>
                  </a:cubicBezTo>
                  <a:cubicBezTo>
                    <a:pt x="794" y="1239"/>
                    <a:pt x="965" y="1187"/>
                    <a:pt x="1021" y="984"/>
                  </a:cubicBezTo>
                  <a:cubicBezTo>
                    <a:pt x="1071" y="802"/>
                    <a:pt x="1028" y="581"/>
                    <a:pt x="941" y="420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8" name="Freeform 1263">
              <a:extLst>
                <a:ext uri="{FF2B5EF4-FFF2-40B4-BE49-F238E27FC236}">
                  <a16:creationId xmlns:a16="http://schemas.microsoft.com/office/drawing/2014/main" id="{D8222D63-B733-ED0F-3877-76E6C55BB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4948" y="5232803"/>
              <a:ext cx="496888" cy="388938"/>
            </a:xfrm>
            <a:custGeom>
              <a:avLst/>
              <a:gdLst>
                <a:gd name="T0" fmla="*/ 1962 w 2416"/>
                <a:gd name="T1" fmla="*/ 618 h 1889"/>
                <a:gd name="T2" fmla="*/ 986 w 2416"/>
                <a:gd name="T3" fmla="*/ 58 h 1889"/>
                <a:gd name="T4" fmla="*/ 0 w 2416"/>
                <a:gd name="T5" fmla="*/ 309 h 1889"/>
                <a:gd name="T6" fmla="*/ 973 w 2416"/>
                <a:gd name="T7" fmla="*/ 1780 h 1889"/>
                <a:gd name="T8" fmla="*/ 1110 w 2416"/>
                <a:gd name="T9" fmla="*/ 1749 h 1889"/>
                <a:gd name="T10" fmla="*/ 2127 w 2416"/>
                <a:gd name="T11" fmla="*/ 1568 h 1889"/>
                <a:gd name="T12" fmla="*/ 1962 w 2416"/>
                <a:gd name="T13" fmla="*/ 618 h 1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6" h="1889">
                  <a:moveTo>
                    <a:pt x="1962" y="618"/>
                  </a:moveTo>
                  <a:cubicBezTo>
                    <a:pt x="1732" y="325"/>
                    <a:pt x="1347" y="131"/>
                    <a:pt x="986" y="58"/>
                  </a:cubicBezTo>
                  <a:cubicBezTo>
                    <a:pt x="699" y="0"/>
                    <a:pt x="174" y="13"/>
                    <a:pt x="0" y="309"/>
                  </a:cubicBezTo>
                  <a:lnTo>
                    <a:pt x="973" y="1780"/>
                  </a:lnTo>
                  <a:cubicBezTo>
                    <a:pt x="987" y="1768"/>
                    <a:pt x="1083" y="1714"/>
                    <a:pt x="1110" y="1749"/>
                  </a:cubicBezTo>
                  <a:cubicBezTo>
                    <a:pt x="1214" y="1889"/>
                    <a:pt x="1787" y="1816"/>
                    <a:pt x="2127" y="1568"/>
                  </a:cubicBezTo>
                  <a:cubicBezTo>
                    <a:pt x="2416" y="1357"/>
                    <a:pt x="2153" y="859"/>
                    <a:pt x="1962" y="618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9" name="Freeform 1264">
              <a:extLst>
                <a:ext uri="{FF2B5EF4-FFF2-40B4-BE49-F238E27FC236}">
                  <a16:creationId xmlns:a16="http://schemas.microsoft.com/office/drawing/2014/main" id="{47A57648-E375-ED35-4BB9-3CCFB00E0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36" y="5843990"/>
              <a:ext cx="254000" cy="266700"/>
            </a:xfrm>
            <a:custGeom>
              <a:avLst/>
              <a:gdLst>
                <a:gd name="T0" fmla="*/ 981 w 1234"/>
                <a:gd name="T1" fmla="*/ 400 h 1294"/>
                <a:gd name="T2" fmla="*/ 178 w 1234"/>
                <a:gd name="T3" fmla="*/ 268 h 1294"/>
                <a:gd name="T4" fmla="*/ 73 w 1234"/>
                <a:gd name="T5" fmla="*/ 707 h 1294"/>
                <a:gd name="T6" fmla="*/ 119 w 1234"/>
                <a:gd name="T7" fmla="*/ 921 h 1294"/>
                <a:gd name="T8" fmla="*/ 265 w 1234"/>
                <a:gd name="T9" fmla="*/ 1118 h 1294"/>
                <a:gd name="T10" fmla="*/ 851 w 1234"/>
                <a:gd name="T11" fmla="*/ 1192 h 1294"/>
                <a:gd name="T12" fmla="*/ 981 w 1234"/>
                <a:gd name="T13" fmla="*/ 400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4" h="1294">
                  <a:moveTo>
                    <a:pt x="981" y="400"/>
                  </a:moveTo>
                  <a:cubicBezTo>
                    <a:pt x="798" y="146"/>
                    <a:pt x="424" y="0"/>
                    <a:pt x="178" y="268"/>
                  </a:cubicBezTo>
                  <a:cubicBezTo>
                    <a:pt x="124" y="326"/>
                    <a:pt x="0" y="651"/>
                    <a:pt x="73" y="707"/>
                  </a:cubicBezTo>
                  <a:cubicBezTo>
                    <a:pt x="99" y="773"/>
                    <a:pt x="90" y="855"/>
                    <a:pt x="119" y="921"/>
                  </a:cubicBezTo>
                  <a:cubicBezTo>
                    <a:pt x="152" y="995"/>
                    <a:pt x="201" y="1068"/>
                    <a:pt x="265" y="1118"/>
                  </a:cubicBezTo>
                  <a:cubicBezTo>
                    <a:pt x="421" y="1241"/>
                    <a:pt x="664" y="1294"/>
                    <a:pt x="851" y="1192"/>
                  </a:cubicBezTo>
                  <a:cubicBezTo>
                    <a:pt x="1234" y="985"/>
                    <a:pt x="1168" y="658"/>
                    <a:pt x="981" y="400"/>
                  </a:cubicBezTo>
                  <a:close/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0" name="Freeform 1265">
              <a:extLst>
                <a:ext uri="{FF2B5EF4-FFF2-40B4-BE49-F238E27FC236}">
                  <a16:creationId xmlns:a16="http://schemas.microsoft.com/office/drawing/2014/main" id="{DD8994CB-890F-9ABF-796A-B8F6F2D5E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73" y="5304240"/>
              <a:ext cx="627063" cy="450850"/>
            </a:xfrm>
            <a:custGeom>
              <a:avLst/>
              <a:gdLst>
                <a:gd name="T0" fmla="*/ 105 w 3049"/>
                <a:gd name="T1" fmla="*/ 1225 h 2192"/>
                <a:gd name="T2" fmla="*/ 1222 w 3049"/>
                <a:gd name="T3" fmla="*/ 1026 h 2192"/>
                <a:gd name="T4" fmla="*/ 2055 w 3049"/>
                <a:gd name="T5" fmla="*/ 1744 h 2192"/>
                <a:gd name="T6" fmla="*/ 2160 w 3049"/>
                <a:gd name="T7" fmla="*/ 2192 h 2192"/>
                <a:gd name="T8" fmla="*/ 2700 w 3049"/>
                <a:gd name="T9" fmla="*/ 1990 h 2192"/>
                <a:gd name="T10" fmla="*/ 3049 w 3049"/>
                <a:gd name="T11" fmla="*/ 1624 h 2192"/>
                <a:gd name="T12" fmla="*/ 2593 w 3049"/>
                <a:gd name="T13" fmla="*/ 409 h 2192"/>
                <a:gd name="T14" fmla="*/ 1470 w 3049"/>
                <a:gd name="T15" fmla="*/ 42 h 2192"/>
                <a:gd name="T16" fmla="*/ 361 w 3049"/>
                <a:gd name="T17" fmla="*/ 579 h 2192"/>
                <a:gd name="T18" fmla="*/ 67 w 3049"/>
                <a:gd name="T19" fmla="*/ 988 h 2192"/>
                <a:gd name="T20" fmla="*/ 105 w 3049"/>
                <a:gd name="T21" fmla="*/ 1225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9" h="2192">
                  <a:moveTo>
                    <a:pt x="105" y="1225"/>
                  </a:moveTo>
                  <a:cubicBezTo>
                    <a:pt x="304" y="1100"/>
                    <a:pt x="898" y="953"/>
                    <a:pt x="1222" y="1026"/>
                  </a:cubicBezTo>
                  <a:cubicBezTo>
                    <a:pt x="1546" y="1099"/>
                    <a:pt x="1983" y="1471"/>
                    <a:pt x="2055" y="1744"/>
                  </a:cubicBezTo>
                  <a:cubicBezTo>
                    <a:pt x="2126" y="2016"/>
                    <a:pt x="2160" y="2192"/>
                    <a:pt x="2160" y="2192"/>
                  </a:cubicBezTo>
                  <a:cubicBezTo>
                    <a:pt x="2160" y="2192"/>
                    <a:pt x="2461" y="2170"/>
                    <a:pt x="2700" y="1990"/>
                  </a:cubicBezTo>
                  <a:cubicBezTo>
                    <a:pt x="2982" y="1778"/>
                    <a:pt x="3049" y="1624"/>
                    <a:pt x="3049" y="1624"/>
                  </a:cubicBezTo>
                  <a:cubicBezTo>
                    <a:pt x="3049" y="1624"/>
                    <a:pt x="3015" y="713"/>
                    <a:pt x="2593" y="409"/>
                  </a:cubicBezTo>
                  <a:cubicBezTo>
                    <a:pt x="2171" y="105"/>
                    <a:pt x="1865" y="0"/>
                    <a:pt x="1470" y="42"/>
                  </a:cubicBezTo>
                  <a:cubicBezTo>
                    <a:pt x="1173" y="74"/>
                    <a:pt x="797" y="196"/>
                    <a:pt x="361" y="579"/>
                  </a:cubicBezTo>
                  <a:cubicBezTo>
                    <a:pt x="232" y="692"/>
                    <a:pt x="133" y="854"/>
                    <a:pt x="67" y="988"/>
                  </a:cubicBezTo>
                  <a:cubicBezTo>
                    <a:pt x="0" y="1121"/>
                    <a:pt x="105" y="1225"/>
                    <a:pt x="105" y="1225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1" name="Freeform 1266">
              <a:extLst>
                <a:ext uri="{FF2B5EF4-FFF2-40B4-BE49-F238E27FC236}">
                  <a16:creationId xmlns:a16="http://schemas.microsoft.com/office/drawing/2014/main" id="{35C6AFB5-A674-A68A-B319-0C5F17717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698" y="5259790"/>
              <a:ext cx="641350" cy="493713"/>
            </a:xfrm>
            <a:custGeom>
              <a:avLst/>
              <a:gdLst>
                <a:gd name="T0" fmla="*/ 0 w 3124"/>
                <a:gd name="T1" fmla="*/ 1272 h 2401"/>
                <a:gd name="T2" fmla="*/ 1267 w 3124"/>
                <a:gd name="T3" fmla="*/ 968 h 2401"/>
                <a:gd name="T4" fmla="*/ 2124 w 3124"/>
                <a:gd name="T5" fmla="*/ 1743 h 2401"/>
                <a:gd name="T6" fmla="*/ 2228 w 3124"/>
                <a:gd name="T7" fmla="*/ 2391 h 2401"/>
                <a:gd name="T8" fmla="*/ 2792 w 3124"/>
                <a:gd name="T9" fmla="*/ 2160 h 2401"/>
                <a:gd name="T10" fmla="*/ 3124 w 3124"/>
                <a:gd name="T11" fmla="*/ 1683 h 2401"/>
                <a:gd name="T12" fmla="*/ 2663 w 3124"/>
                <a:gd name="T13" fmla="*/ 408 h 2401"/>
                <a:gd name="T14" fmla="*/ 1540 w 3124"/>
                <a:gd name="T15" fmla="*/ 42 h 2401"/>
                <a:gd name="T16" fmla="*/ 431 w 3124"/>
                <a:gd name="T17" fmla="*/ 578 h 2401"/>
                <a:gd name="T18" fmla="*/ 0 w 3124"/>
                <a:gd name="T19" fmla="*/ 1272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4" h="2401">
                  <a:moveTo>
                    <a:pt x="0" y="1272"/>
                  </a:moveTo>
                  <a:cubicBezTo>
                    <a:pt x="200" y="1038"/>
                    <a:pt x="821" y="854"/>
                    <a:pt x="1267" y="968"/>
                  </a:cubicBezTo>
                  <a:cubicBezTo>
                    <a:pt x="1652" y="1066"/>
                    <a:pt x="2014" y="1484"/>
                    <a:pt x="2124" y="1743"/>
                  </a:cubicBezTo>
                  <a:cubicBezTo>
                    <a:pt x="2271" y="2089"/>
                    <a:pt x="2228" y="2391"/>
                    <a:pt x="2228" y="2391"/>
                  </a:cubicBezTo>
                  <a:cubicBezTo>
                    <a:pt x="2228" y="2391"/>
                    <a:pt x="2493" y="2401"/>
                    <a:pt x="2792" y="2160"/>
                  </a:cubicBezTo>
                  <a:cubicBezTo>
                    <a:pt x="3066" y="1940"/>
                    <a:pt x="3124" y="1683"/>
                    <a:pt x="3124" y="1683"/>
                  </a:cubicBezTo>
                  <a:cubicBezTo>
                    <a:pt x="3124" y="1683"/>
                    <a:pt x="3085" y="712"/>
                    <a:pt x="2663" y="408"/>
                  </a:cubicBezTo>
                  <a:cubicBezTo>
                    <a:pt x="2241" y="104"/>
                    <a:pt x="1934" y="0"/>
                    <a:pt x="1540" y="42"/>
                  </a:cubicBezTo>
                  <a:cubicBezTo>
                    <a:pt x="1243" y="73"/>
                    <a:pt x="867" y="195"/>
                    <a:pt x="431" y="578"/>
                  </a:cubicBezTo>
                  <a:cubicBezTo>
                    <a:pt x="172" y="805"/>
                    <a:pt x="0" y="1272"/>
                    <a:pt x="0" y="1272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2" name="Freeform 1267">
              <a:extLst>
                <a:ext uri="{FF2B5EF4-FFF2-40B4-BE49-F238E27FC236}">
                  <a16:creationId xmlns:a16="http://schemas.microsoft.com/office/drawing/2014/main" id="{9DC18F7A-A917-E4FD-8F48-8FA7619E4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9661" y="5472515"/>
              <a:ext cx="495300" cy="420688"/>
            </a:xfrm>
            <a:custGeom>
              <a:avLst/>
              <a:gdLst>
                <a:gd name="T0" fmla="*/ 282 w 2407"/>
                <a:gd name="T1" fmla="*/ 408 h 2046"/>
                <a:gd name="T2" fmla="*/ 32 w 2407"/>
                <a:gd name="T3" fmla="*/ 885 h 2046"/>
                <a:gd name="T4" fmla="*/ 20 w 2407"/>
                <a:gd name="T5" fmla="*/ 1224 h 2046"/>
                <a:gd name="T6" fmla="*/ 1200 w 2407"/>
                <a:gd name="T7" fmla="*/ 1199 h 2046"/>
                <a:gd name="T8" fmla="*/ 1738 w 2407"/>
                <a:gd name="T9" fmla="*/ 2046 h 2046"/>
                <a:gd name="T10" fmla="*/ 1911 w 2407"/>
                <a:gd name="T11" fmla="*/ 1757 h 2046"/>
                <a:gd name="T12" fmla="*/ 2337 w 2407"/>
                <a:gd name="T13" fmla="*/ 1375 h 2046"/>
                <a:gd name="T14" fmla="*/ 1942 w 2407"/>
                <a:gd name="T15" fmla="*/ 413 h 2046"/>
                <a:gd name="T16" fmla="*/ 679 w 2407"/>
                <a:gd name="T17" fmla="*/ 158 h 2046"/>
                <a:gd name="T18" fmla="*/ 282 w 2407"/>
                <a:gd name="T19" fmla="*/ 408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7" h="2046">
                  <a:moveTo>
                    <a:pt x="282" y="408"/>
                  </a:moveTo>
                  <a:cubicBezTo>
                    <a:pt x="169" y="487"/>
                    <a:pt x="32" y="885"/>
                    <a:pt x="32" y="885"/>
                  </a:cubicBezTo>
                  <a:cubicBezTo>
                    <a:pt x="0" y="1097"/>
                    <a:pt x="20" y="1224"/>
                    <a:pt x="20" y="1224"/>
                  </a:cubicBezTo>
                  <a:cubicBezTo>
                    <a:pt x="20" y="1224"/>
                    <a:pt x="617" y="868"/>
                    <a:pt x="1200" y="1199"/>
                  </a:cubicBezTo>
                  <a:cubicBezTo>
                    <a:pt x="1786" y="1531"/>
                    <a:pt x="1738" y="2046"/>
                    <a:pt x="1738" y="2046"/>
                  </a:cubicBezTo>
                  <a:cubicBezTo>
                    <a:pt x="1738" y="2046"/>
                    <a:pt x="1739" y="1970"/>
                    <a:pt x="1911" y="1757"/>
                  </a:cubicBezTo>
                  <a:cubicBezTo>
                    <a:pt x="2083" y="1545"/>
                    <a:pt x="2337" y="1375"/>
                    <a:pt x="2337" y="1375"/>
                  </a:cubicBezTo>
                  <a:cubicBezTo>
                    <a:pt x="2337" y="1375"/>
                    <a:pt x="2407" y="751"/>
                    <a:pt x="1942" y="413"/>
                  </a:cubicBezTo>
                  <a:cubicBezTo>
                    <a:pt x="1482" y="79"/>
                    <a:pt x="1034" y="0"/>
                    <a:pt x="679" y="158"/>
                  </a:cubicBezTo>
                  <a:cubicBezTo>
                    <a:pt x="324" y="315"/>
                    <a:pt x="282" y="408"/>
                    <a:pt x="282" y="408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3" name="Freeform 1268">
              <a:extLst>
                <a:ext uri="{FF2B5EF4-FFF2-40B4-BE49-F238E27FC236}">
                  <a16:creationId xmlns:a16="http://schemas.microsoft.com/office/drawing/2014/main" id="{1EB5941C-E81D-8D99-F7A2-D8657785A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9498" y="5643965"/>
              <a:ext cx="430213" cy="282575"/>
            </a:xfrm>
            <a:custGeom>
              <a:avLst/>
              <a:gdLst>
                <a:gd name="T0" fmla="*/ 1801 w 2090"/>
                <a:gd name="T1" fmla="*/ 500 h 1378"/>
                <a:gd name="T2" fmla="*/ 794 w 2090"/>
                <a:gd name="T3" fmla="*/ 43 h 1378"/>
                <a:gd name="T4" fmla="*/ 225 w 2090"/>
                <a:gd name="T5" fmla="*/ 577 h 1378"/>
                <a:gd name="T6" fmla="*/ 244 w 2090"/>
                <a:gd name="T7" fmla="*/ 566 h 1378"/>
                <a:gd name="T8" fmla="*/ 300 w 2090"/>
                <a:gd name="T9" fmla="*/ 919 h 1378"/>
                <a:gd name="T10" fmla="*/ 559 w 2090"/>
                <a:gd name="T11" fmla="*/ 1117 h 1378"/>
                <a:gd name="T12" fmla="*/ 1001 w 2090"/>
                <a:gd name="T13" fmla="*/ 1332 h 1378"/>
                <a:gd name="T14" fmla="*/ 1407 w 2090"/>
                <a:gd name="T15" fmla="*/ 1376 h 1378"/>
                <a:gd name="T16" fmla="*/ 1717 w 2090"/>
                <a:gd name="T17" fmla="*/ 1331 h 1378"/>
                <a:gd name="T18" fmla="*/ 1801 w 2090"/>
                <a:gd name="T19" fmla="*/ 500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90" h="1378">
                  <a:moveTo>
                    <a:pt x="1801" y="500"/>
                  </a:moveTo>
                  <a:cubicBezTo>
                    <a:pt x="1634" y="155"/>
                    <a:pt x="1227" y="0"/>
                    <a:pt x="794" y="43"/>
                  </a:cubicBezTo>
                  <a:cubicBezTo>
                    <a:pt x="527" y="70"/>
                    <a:pt x="0" y="169"/>
                    <a:pt x="225" y="577"/>
                  </a:cubicBezTo>
                  <a:lnTo>
                    <a:pt x="244" y="566"/>
                  </a:lnTo>
                  <a:cubicBezTo>
                    <a:pt x="222" y="702"/>
                    <a:pt x="217" y="799"/>
                    <a:pt x="300" y="919"/>
                  </a:cubicBezTo>
                  <a:cubicBezTo>
                    <a:pt x="368" y="1017"/>
                    <a:pt x="447" y="1066"/>
                    <a:pt x="559" y="1117"/>
                  </a:cubicBezTo>
                  <a:cubicBezTo>
                    <a:pt x="707" y="1183"/>
                    <a:pt x="846" y="1283"/>
                    <a:pt x="1001" y="1332"/>
                  </a:cubicBezTo>
                  <a:cubicBezTo>
                    <a:pt x="1127" y="1371"/>
                    <a:pt x="1276" y="1373"/>
                    <a:pt x="1407" y="1376"/>
                  </a:cubicBezTo>
                  <a:cubicBezTo>
                    <a:pt x="1504" y="1378"/>
                    <a:pt x="1621" y="1360"/>
                    <a:pt x="1717" y="1331"/>
                  </a:cubicBezTo>
                  <a:cubicBezTo>
                    <a:pt x="2090" y="1220"/>
                    <a:pt x="1904" y="713"/>
                    <a:pt x="1801" y="500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4" name="Freeform 1269">
              <a:extLst>
                <a:ext uri="{FF2B5EF4-FFF2-40B4-BE49-F238E27FC236}">
                  <a16:creationId xmlns:a16="http://schemas.microsoft.com/office/drawing/2014/main" id="{EC5B9584-D581-25FE-8070-6BBD53552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248" y="5686828"/>
              <a:ext cx="361950" cy="342900"/>
            </a:xfrm>
            <a:custGeom>
              <a:avLst/>
              <a:gdLst>
                <a:gd name="T0" fmla="*/ 70 w 1757"/>
                <a:gd name="T1" fmla="*/ 339 h 1666"/>
                <a:gd name="T2" fmla="*/ 149 w 1757"/>
                <a:gd name="T3" fmla="*/ 1125 h 1666"/>
                <a:gd name="T4" fmla="*/ 367 w 1757"/>
                <a:gd name="T5" fmla="*/ 1666 h 1666"/>
                <a:gd name="T6" fmla="*/ 888 w 1757"/>
                <a:gd name="T7" fmla="*/ 1337 h 1666"/>
                <a:gd name="T8" fmla="*/ 1379 w 1757"/>
                <a:gd name="T9" fmla="*/ 1602 h 1666"/>
                <a:gd name="T10" fmla="*/ 1507 w 1757"/>
                <a:gd name="T11" fmla="*/ 1287 h 1666"/>
                <a:gd name="T12" fmla="*/ 1683 w 1757"/>
                <a:gd name="T13" fmla="*/ 1051 h 1666"/>
                <a:gd name="T14" fmla="*/ 1517 w 1757"/>
                <a:gd name="T15" fmla="*/ 381 h 1666"/>
                <a:gd name="T16" fmla="*/ 564 w 1757"/>
                <a:gd name="T17" fmla="*/ 60 h 1666"/>
                <a:gd name="T18" fmla="*/ 70 w 1757"/>
                <a:gd name="T19" fmla="*/ 339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7" h="1666">
                  <a:moveTo>
                    <a:pt x="70" y="339"/>
                  </a:moveTo>
                  <a:cubicBezTo>
                    <a:pt x="0" y="463"/>
                    <a:pt x="149" y="1125"/>
                    <a:pt x="149" y="1125"/>
                  </a:cubicBezTo>
                  <a:cubicBezTo>
                    <a:pt x="239" y="1386"/>
                    <a:pt x="367" y="1666"/>
                    <a:pt x="367" y="1666"/>
                  </a:cubicBezTo>
                  <a:cubicBezTo>
                    <a:pt x="367" y="1666"/>
                    <a:pt x="342" y="1292"/>
                    <a:pt x="888" y="1337"/>
                  </a:cubicBezTo>
                  <a:cubicBezTo>
                    <a:pt x="1357" y="1375"/>
                    <a:pt x="1379" y="1602"/>
                    <a:pt x="1379" y="1602"/>
                  </a:cubicBezTo>
                  <a:cubicBezTo>
                    <a:pt x="1379" y="1602"/>
                    <a:pt x="1412" y="1513"/>
                    <a:pt x="1507" y="1287"/>
                  </a:cubicBezTo>
                  <a:cubicBezTo>
                    <a:pt x="1575" y="1123"/>
                    <a:pt x="1683" y="1051"/>
                    <a:pt x="1683" y="1051"/>
                  </a:cubicBezTo>
                  <a:cubicBezTo>
                    <a:pt x="1683" y="1051"/>
                    <a:pt x="1757" y="683"/>
                    <a:pt x="1517" y="381"/>
                  </a:cubicBezTo>
                  <a:cubicBezTo>
                    <a:pt x="1279" y="81"/>
                    <a:pt x="881" y="0"/>
                    <a:pt x="564" y="60"/>
                  </a:cubicBezTo>
                  <a:cubicBezTo>
                    <a:pt x="116" y="145"/>
                    <a:pt x="70" y="339"/>
                    <a:pt x="70" y="339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5" name="Freeform 1270">
              <a:extLst>
                <a:ext uri="{FF2B5EF4-FFF2-40B4-BE49-F238E27FC236}">
                  <a16:creationId xmlns:a16="http://schemas.microsoft.com/office/drawing/2014/main" id="{3EAE191F-AD83-819E-A7CF-7FD81A6D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23" y="6017028"/>
              <a:ext cx="0" cy="3175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0 w 1"/>
                <a:gd name="T5" fmla="*/ 0 h 10"/>
                <a:gd name="T6" fmla="*/ 1 w 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1" y="10"/>
                  </a:lnTo>
                  <a:cubicBezTo>
                    <a:pt x="0" y="7"/>
                    <a:pt x="0" y="3"/>
                    <a:pt x="0" y="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6" name="Freeform 1271">
              <a:extLst>
                <a:ext uri="{FF2B5EF4-FFF2-40B4-BE49-F238E27FC236}">
                  <a16:creationId xmlns:a16="http://schemas.microsoft.com/office/drawing/2014/main" id="{D70D391F-B9A3-BD39-F9E8-CEBD4FEC0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673" y="5990040"/>
              <a:ext cx="166688" cy="195263"/>
            </a:xfrm>
            <a:custGeom>
              <a:avLst/>
              <a:gdLst>
                <a:gd name="T0" fmla="*/ 744 w 811"/>
                <a:gd name="T1" fmla="*/ 227 h 955"/>
                <a:gd name="T2" fmla="*/ 363 w 811"/>
                <a:gd name="T3" fmla="*/ 2 h 955"/>
                <a:gd name="T4" fmla="*/ 0 w 811"/>
                <a:gd name="T5" fmla="*/ 270 h 955"/>
                <a:gd name="T6" fmla="*/ 474 w 811"/>
                <a:gd name="T7" fmla="*/ 910 h 955"/>
                <a:gd name="T8" fmla="*/ 796 w 811"/>
                <a:gd name="T9" fmla="*/ 714 h 955"/>
                <a:gd name="T10" fmla="*/ 744 w 811"/>
                <a:gd name="T11" fmla="*/ 227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1" h="955">
                  <a:moveTo>
                    <a:pt x="744" y="227"/>
                  </a:moveTo>
                  <a:cubicBezTo>
                    <a:pt x="713" y="71"/>
                    <a:pt x="495" y="0"/>
                    <a:pt x="363" y="2"/>
                  </a:cubicBezTo>
                  <a:cubicBezTo>
                    <a:pt x="199" y="6"/>
                    <a:pt x="21" y="92"/>
                    <a:pt x="0" y="270"/>
                  </a:cubicBezTo>
                  <a:cubicBezTo>
                    <a:pt x="28" y="558"/>
                    <a:pt x="171" y="831"/>
                    <a:pt x="474" y="910"/>
                  </a:cubicBezTo>
                  <a:cubicBezTo>
                    <a:pt x="648" y="955"/>
                    <a:pt x="775" y="896"/>
                    <a:pt x="796" y="714"/>
                  </a:cubicBezTo>
                  <a:cubicBezTo>
                    <a:pt x="811" y="582"/>
                    <a:pt x="772" y="362"/>
                    <a:pt x="744" y="227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7" name="Freeform 1272">
              <a:extLst>
                <a:ext uri="{FF2B5EF4-FFF2-40B4-BE49-F238E27FC236}">
                  <a16:creationId xmlns:a16="http://schemas.microsoft.com/office/drawing/2014/main" id="{D88A7362-628E-1B8E-03CF-A9A47B5D0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573" y="5235978"/>
              <a:ext cx="449263" cy="366713"/>
            </a:xfrm>
            <a:custGeom>
              <a:avLst/>
              <a:gdLst>
                <a:gd name="T0" fmla="*/ 1118 w 2185"/>
                <a:gd name="T1" fmla="*/ 78 h 1786"/>
                <a:gd name="T2" fmla="*/ 553 w 2185"/>
                <a:gd name="T3" fmla="*/ 2 h 1786"/>
                <a:gd name="T4" fmla="*/ 0 w 2185"/>
                <a:gd name="T5" fmla="*/ 95 h 1786"/>
                <a:gd name="T6" fmla="*/ 533 w 2185"/>
                <a:gd name="T7" fmla="*/ 212 h 1786"/>
                <a:gd name="T8" fmla="*/ 879 w 2185"/>
                <a:gd name="T9" fmla="*/ 477 h 1786"/>
                <a:gd name="T10" fmla="*/ 1304 w 2185"/>
                <a:gd name="T11" fmla="*/ 1284 h 1786"/>
                <a:gd name="T12" fmla="*/ 1262 w 2185"/>
                <a:gd name="T13" fmla="*/ 1786 h 1786"/>
                <a:gd name="T14" fmla="*/ 1636 w 2185"/>
                <a:gd name="T15" fmla="*/ 1708 h 1786"/>
                <a:gd name="T16" fmla="*/ 1913 w 2185"/>
                <a:gd name="T17" fmla="*/ 1637 h 1786"/>
                <a:gd name="T18" fmla="*/ 1118 w 2185"/>
                <a:gd name="T19" fmla="*/ 78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5" h="1786">
                  <a:moveTo>
                    <a:pt x="1118" y="78"/>
                  </a:moveTo>
                  <a:cubicBezTo>
                    <a:pt x="938" y="50"/>
                    <a:pt x="738" y="6"/>
                    <a:pt x="553" y="2"/>
                  </a:cubicBezTo>
                  <a:cubicBezTo>
                    <a:pt x="453" y="0"/>
                    <a:pt x="171" y="33"/>
                    <a:pt x="0" y="95"/>
                  </a:cubicBezTo>
                  <a:cubicBezTo>
                    <a:pt x="147" y="68"/>
                    <a:pt x="410" y="138"/>
                    <a:pt x="533" y="212"/>
                  </a:cubicBezTo>
                  <a:cubicBezTo>
                    <a:pt x="661" y="289"/>
                    <a:pt x="778" y="369"/>
                    <a:pt x="879" y="477"/>
                  </a:cubicBezTo>
                  <a:cubicBezTo>
                    <a:pt x="1100" y="714"/>
                    <a:pt x="1248" y="969"/>
                    <a:pt x="1304" y="1284"/>
                  </a:cubicBezTo>
                  <a:cubicBezTo>
                    <a:pt x="1332" y="1436"/>
                    <a:pt x="1346" y="1621"/>
                    <a:pt x="1262" y="1786"/>
                  </a:cubicBezTo>
                  <a:cubicBezTo>
                    <a:pt x="1453" y="1745"/>
                    <a:pt x="1518" y="1744"/>
                    <a:pt x="1636" y="1708"/>
                  </a:cubicBezTo>
                  <a:cubicBezTo>
                    <a:pt x="1752" y="1672"/>
                    <a:pt x="1786" y="1660"/>
                    <a:pt x="1913" y="1637"/>
                  </a:cubicBezTo>
                  <a:cubicBezTo>
                    <a:pt x="2185" y="1186"/>
                    <a:pt x="1883" y="194"/>
                    <a:pt x="1118" y="78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8" name="Freeform 1273">
              <a:extLst>
                <a:ext uri="{FF2B5EF4-FFF2-40B4-BE49-F238E27FC236}">
                  <a16:creationId xmlns:a16="http://schemas.microsoft.com/office/drawing/2014/main" id="{3968A1BA-1920-F772-C50B-93CBD5DA6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886" y="5299478"/>
              <a:ext cx="257175" cy="266700"/>
            </a:xfrm>
            <a:custGeom>
              <a:avLst/>
              <a:gdLst>
                <a:gd name="T0" fmla="*/ 1222 w 1247"/>
                <a:gd name="T1" fmla="*/ 947 h 1295"/>
                <a:gd name="T2" fmla="*/ 574 w 1247"/>
                <a:gd name="T3" fmla="*/ 186 h 1295"/>
                <a:gd name="T4" fmla="*/ 0 w 1247"/>
                <a:gd name="T5" fmla="*/ 0 h 1295"/>
                <a:gd name="T6" fmla="*/ 19 w 1247"/>
                <a:gd name="T7" fmla="*/ 16 h 1295"/>
                <a:gd name="T8" fmla="*/ 399 w 1247"/>
                <a:gd name="T9" fmla="*/ 564 h 1295"/>
                <a:gd name="T10" fmla="*/ 391 w 1247"/>
                <a:gd name="T11" fmla="*/ 1241 h 1295"/>
                <a:gd name="T12" fmla="*/ 998 w 1247"/>
                <a:gd name="T13" fmla="*/ 1250 h 1295"/>
                <a:gd name="T14" fmla="*/ 1222 w 1247"/>
                <a:gd name="T15" fmla="*/ 947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7" h="1295">
                  <a:moveTo>
                    <a:pt x="1222" y="947"/>
                  </a:moveTo>
                  <a:cubicBezTo>
                    <a:pt x="1177" y="605"/>
                    <a:pt x="863" y="341"/>
                    <a:pt x="574" y="186"/>
                  </a:cubicBezTo>
                  <a:cubicBezTo>
                    <a:pt x="483" y="138"/>
                    <a:pt x="147" y="11"/>
                    <a:pt x="0" y="0"/>
                  </a:cubicBezTo>
                  <a:lnTo>
                    <a:pt x="19" y="16"/>
                  </a:lnTo>
                  <a:cubicBezTo>
                    <a:pt x="196" y="105"/>
                    <a:pt x="341" y="286"/>
                    <a:pt x="399" y="564"/>
                  </a:cubicBezTo>
                  <a:cubicBezTo>
                    <a:pt x="439" y="757"/>
                    <a:pt x="450" y="1049"/>
                    <a:pt x="391" y="1241"/>
                  </a:cubicBezTo>
                  <a:cubicBezTo>
                    <a:pt x="561" y="1195"/>
                    <a:pt x="831" y="1216"/>
                    <a:pt x="998" y="1250"/>
                  </a:cubicBezTo>
                  <a:cubicBezTo>
                    <a:pt x="1216" y="1295"/>
                    <a:pt x="1247" y="1134"/>
                    <a:pt x="1222" y="947"/>
                  </a:cubicBezTo>
                  <a:close/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9" name="Freeform 1274">
              <a:extLst>
                <a:ext uri="{FF2B5EF4-FFF2-40B4-BE49-F238E27FC236}">
                  <a16:creationId xmlns:a16="http://schemas.microsoft.com/office/drawing/2014/main" id="{7DF2F9AE-40CE-41B1-F5BD-8A487783D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8" y="5478865"/>
              <a:ext cx="431800" cy="277813"/>
            </a:xfrm>
            <a:custGeom>
              <a:avLst/>
              <a:gdLst>
                <a:gd name="T0" fmla="*/ 1 w 2102"/>
                <a:gd name="T1" fmla="*/ 360 h 1351"/>
                <a:gd name="T2" fmla="*/ 78 w 2102"/>
                <a:gd name="T3" fmla="*/ 332 h 1351"/>
                <a:gd name="T4" fmla="*/ 189 w 2102"/>
                <a:gd name="T5" fmla="*/ 265 h 1351"/>
                <a:gd name="T6" fmla="*/ 422 w 2102"/>
                <a:gd name="T7" fmla="*/ 163 h 1351"/>
                <a:gd name="T8" fmla="*/ 989 w 2102"/>
                <a:gd name="T9" fmla="*/ 129 h 1351"/>
                <a:gd name="T10" fmla="*/ 1426 w 2102"/>
                <a:gd name="T11" fmla="*/ 283 h 1351"/>
                <a:gd name="T12" fmla="*/ 1770 w 2102"/>
                <a:gd name="T13" fmla="*/ 566 h 1351"/>
                <a:gd name="T14" fmla="*/ 1987 w 2102"/>
                <a:gd name="T15" fmla="*/ 941 h 1351"/>
                <a:gd name="T16" fmla="*/ 2051 w 2102"/>
                <a:gd name="T17" fmla="*/ 1351 h 1351"/>
                <a:gd name="T18" fmla="*/ 2074 w 2102"/>
                <a:gd name="T19" fmla="*/ 1155 h 1351"/>
                <a:gd name="T20" fmla="*/ 2022 w 2102"/>
                <a:gd name="T21" fmla="*/ 947 h 1351"/>
                <a:gd name="T22" fmla="*/ 1858 w 2102"/>
                <a:gd name="T23" fmla="*/ 569 h 1351"/>
                <a:gd name="T24" fmla="*/ 1531 w 2102"/>
                <a:gd name="T25" fmla="*/ 279 h 1351"/>
                <a:gd name="T26" fmla="*/ 1156 w 2102"/>
                <a:gd name="T27" fmla="*/ 78 h 1351"/>
                <a:gd name="T28" fmla="*/ 736 w 2102"/>
                <a:gd name="T29" fmla="*/ 4 h 1351"/>
                <a:gd name="T30" fmla="*/ 335 w 2102"/>
                <a:gd name="T31" fmla="*/ 124 h 1351"/>
                <a:gd name="T32" fmla="*/ 149 w 2102"/>
                <a:gd name="T33" fmla="*/ 227 h 1351"/>
                <a:gd name="T34" fmla="*/ 0 w 2102"/>
                <a:gd name="T35" fmla="*/ 351 h 1351"/>
                <a:gd name="T36" fmla="*/ 1 w 2102"/>
                <a:gd name="T37" fmla="*/ 36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2" h="1351">
                  <a:moveTo>
                    <a:pt x="1" y="360"/>
                  </a:moveTo>
                  <a:cubicBezTo>
                    <a:pt x="5" y="409"/>
                    <a:pt x="61" y="345"/>
                    <a:pt x="78" y="332"/>
                  </a:cubicBezTo>
                  <a:cubicBezTo>
                    <a:pt x="113" y="307"/>
                    <a:pt x="152" y="288"/>
                    <a:pt x="189" y="265"/>
                  </a:cubicBezTo>
                  <a:cubicBezTo>
                    <a:pt x="262" y="220"/>
                    <a:pt x="341" y="189"/>
                    <a:pt x="422" y="163"/>
                  </a:cubicBezTo>
                  <a:cubicBezTo>
                    <a:pt x="603" y="106"/>
                    <a:pt x="804" y="93"/>
                    <a:pt x="989" y="129"/>
                  </a:cubicBezTo>
                  <a:cubicBezTo>
                    <a:pt x="1143" y="158"/>
                    <a:pt x="1288" y="210"/>
                    <a:pt x="1426" y="283"/>
                  </a:cubicBezTo>
                  <a:cubicBezTo>
                    <a:pt x="1566" y="358"/>
                    <a:pt x="1663" y="448"/>
                    <a:pt x="1770" y="566"/>
                  </a:cubicBezTo>
                  <a:cubicBezTo>
                    <a:pt x="1865" y="671"/>
                    <a:pt x="1941" y="809"/>
                    <a:pt x="1987" y="941"/>
                  </a:cubicBezTo>
                  <a:cubicBezTo>
                    <a:pt x="2034" y="1074"/>
                    <a:pt x="2031" y="1209"/>
                    <a:pt x="2051" y="1351"/>
                  </a:cubicBezTo>
                  <a:cubicBezTo>
                    <a:pt x="2102" y="1334"/>
                    <a:pt x="2080" y="1198"/>
                    <a:pt x="2074" y="1155"/>
                  </a:cubicBezTo>
                  <a:cubicBezTo>
                    <a:pt x="2065" y="1084"/>
                    <a:pt x="2035" y="1019"/>
                    <a:pt x="2022" y="947"/>
                  </a:cubicBezTo>
                  <a:cubicBezTo>
                    <a:pt x="1998" y="814"/>
                    <a:pt x="1925" y="686"/>
                    <a:pt x="1858" y="569"/>
                  </a:cubicBezTo>
                  <a:cubicBezTo>
                    <a:pt x="1789" y="447"/>
                    <a:pt x="1641" y="360"/>
                    <a:pt x="1531" y="279"/>
                  </a:cubicBezTo>
                  <a:cubicBezTo>
                    <a:pt x="1421" y="198"/>
                    <a:pt x="1283" y="127"/>
                    <a:pt x="1156" y="78"/>
                  </a:cubicBezTo>
                  <a:cubicBezTo>
                    <a:pt x="1026" y="26"/>
                    <a:pt x="875" y="0"/>
                    <a:pt x="736" y="4"/>
                  </a:cubicBezTo>
                  <a:cubicBezTo>
                    <a:pt x="592" y="9"/>
                    <a:pt x="457" y="59"/>
                    <a:pt x="335" y="124"/>
                  </a:cubicBezTo>
                  <a:cubicBezTo>
                    <a:pt x="273" y="157"/>
                    <a:pt x="212" y="194"/>
                    <a:pt x="149" y="227"/>
                  </a:cubicBezTo>
                  <a:cubicBezTo>
                    <a:pt x="87" y="260"/>
                    <a:pt x="50" y="311"/>
                    <a:pt x="0" y="351"/>
                  </a:cubicBezTo>
                  <a:lnTo>
                    <a:pt x="1" y="360"/>
                  </a:ln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0" name="Freeform 1275">
              <a:extLst>
                <a:ext uri="{FF2B5EF4-FFF2-40B4-BE49-F238E27FC236}">
                  <a16:creationId xmlns:a16="http://schemas.microsoft.com/office/drawing/2014/main" id="{8CF910BC-BD31-327E-1FD3-7C896E812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598" y="5690003"/>
              <a:ext cx="354013" cy="219075"/>
            </a:xfrm>
            <a:custGeom>
              <a:avLst/>
              <a:gdLst>
                <a:gd name="T0" fmla="*/ 1653 w 1723"/>
                <a:gd name="T1" fmla="*/ 669 h 1072"/>
                <a:gd name="T2" fmla="*/ 1475 w 1723"/>
                <a:gd name="T3" fmla="*/ 340 h 1072"/>
                <a:gd name="T4" fmla="*/ 756 w 1723"/>
                <a:gd name="T5" fmla="*/ 9 h 1072"/>
                <a:gd name="T6" fmla="*/ 347 w 1723"/>
                <a:gd name="T7" fmla="*/ 90 h 1072"/>
                <a:gd name="T8" fmla="*/ 24 w 1723"/>
                <a:gd name="T9" fmla="*/ 280 h 1072"/>
                <a:gd name="T10" fmla="*/ 14 w 1723"/>
                <a:gd name="T11" fmla="*/ 338 h 1072"/>
                <a:gd name="T12" fmla="*/ 27 w 1723"/>
                <a:gd name="T13" fmla="*/ 337 h 1072"/>
                <a:gd name="T14" fmla="*/ 163 w 1723"/>
                <a:gd name="T15" fmla="*/ 232 h 1072"/>
                <a:gd name="T16" fmla="*/ 355 w 1723"/>
                <a:gd name="T17" fmla="*/ 129 h 1072"/>
                <a:gd name="T18" fmla="*/ 778 w 1723"/>
                <a:gd name="T19" fmla="*/ 60 h 1072"/>
                <a:gd name="T20" fmla="*/ 1179 w 1723"/>
                <a:gd name="T21" fmla="*/ 165 h 1072"/>
                <a:gd name="T22" fmla="*/ 1495 w 1723"/>
                <a:gd name="T23" fmla="*/ 404 h 1072"/>
                <a:gd name="T24" fmla="*/ 1639 w 1723"/>
                <a:gd name="T25" fmla="*/ 729 h 1072"/>
                <a:gd name="T26" fmla="*/ 1650 w 1723"/>
                <a:gd name="T27" fmla="*/ 913 h 1072"/>
                <a:gd name="T28" fmla="*/ 1633 w 1723"/>
                <a:gd name="T29" fmla="*/ 1072 h 1072"/>
                <a:gd name="T30" fmla="*/ 1653 w 1723"/>
                <a:gd name="T31" fmla="*/ 66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23" h="1072">
                  <a:moveTo>
                    <a:pt x="1653" y="669"/>
                  </a:moveTo>
                  <a:cubicBezTo>
                    <a:pt x="1630" y="545"/>
                    <a:pt x="1553" y="443"/>
                    <a:pt x="1475" y="340"/>
                  </a:cubicBezTo>
                  <a:cubicBezTo>
                    <a:pt x="1321" y="138"/>
                    <a:pt x="1004" y="0"/>
                    <a:pt x="756" y="9"/>
                  </a:cubicBezTo>
                  <a:cubicBezTo>
                    <a:pt x="609" y="13"/>
                    <a:pt x="480" y="51"/>
                    <a:pt x="347" y="90"/>
                  </a:cubicBezTo>
                  <a:cubicBezTo>
                    <a:pt x="243" y="121"/>
                    <a:pt x="82" y="171"/>
                    <a:pt x="24" y="280"/>
                  </a:cubicBezTo>
                  <a:cubicBezTo>
                    <a:pt x="13" y="299"/>
                    <a:pt x="0" y="316"/>
                    <a:pt x="14" y="338"/>
                  </a:cubicBezTo>
                  <a:lnTo>
                    <a:pt x="27" y="337"/>
                  </a:lnTo>
                  <a:cubicBezTo>
                    <a:pt x="42" y="371"/>
                    <a:pt x="138" y="249"/>
                    <a:pt x="163" y="232"/>
                  </a:cubicBezTo>
                  <a:cubicBezTo>
                    <a:pt x="219" y="193"/>
                    <a:pt x="291" y="153"/>
                    <a:pt x="355" y="129"/>
                  </a:cubicBezTo>
                  <a:cubicBezTo>
                    <a:pt x="487" y="79"/>
                    <a:pt x="636" y="58"/>
                    <a:pt x="778" y="60"/>
                  </a:cubicBezTo>
                  <a:cubicBezTo>
                    <a:pt x="915" y="62"/>
                    <a:pt x="1054" y="108"/>
                    <a:pt x="1179" y="165"/>
                  </a:cubicBezTo>
                  <a:cubicBezTo>
                    <a:pt x="1300" y="220"/>
                    <a:pt x="1420" y="290"/>
                    <a:pt x="1495" y="404"/>
                  </a:cubicBezTo>
                  <a:cubicBezTo>
                    <a:pt x="1562" y="505"/>
                    <a:pt x="1608" y="618"/>
                    <a:pt x="1639" y="729"/>
                  </a:cubicBezTo>
                  <a:cubicBezTo>
                    <a:pt x="1655" y="788"/>
                    <a:pt x="1654" y="853"/>
                    <a:pt x="1650" y="913"/>
                  </a:cubicBezTo>
                  <a:cubicBezTo>
                    <a:pt x="1647" y="967"/>
                    <a:pt x="1623" y="1014"/>
                    <a:pt x="1633" y="1072"/>
                  </a:cubicBezTo>
                  <a:cubicBezTo>
                    <a:pt x="1723" y="1057"/>
                    <a:pt x="1664" y="732"/>
                    <a:pt x="1653" y="669"/>
                  </a:cubicBez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1" name="Freeform 1276">
              <a:extLst>
                <a:ext uri="{FF2B5EF4-FFF2-40B4-BE49-F238E27FC236}">
                  <a16:creationId xmlns:a16="http://schemas.microsoft.com/office/drawing/2014/main" id="{316C252A-4776-9C74-2A4B-315030F2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6" y="5983690"/>
              <a:ext cx="182563" cy="85725"/>
            </a:xfrm>
            <a:custGeom>
              <a:avLst/>
              <a:gdLst>
                <a:gd name="T0" fmla="*/ 807 w 889"/>
                <a:gd name="T1" fmla="*/ 222 h 418"/>
                <a:gd name="T2" fmla="*/ 692 w 889"/>
                <a:gd name="T3" fmla="*/ 93 h 418"/>
                <a:gd name="T4" fmla="*/ 286 w 889"/>
                <a:gd name="T5" fmla="*/ 47 h 418"/>
                <a:gd name="T6" fmla="*/ 59 w 889"/>
                <a:gd name="T7" fmla="*/ 185 h 418"/>
                <a:gd name="T8" fmla="*/ 78 w 889"/>
                <a:gd name="T9" fmla="*/ 418 h 418"/>
                <a:gd name="T10" fmla="*/ 91 w 889"/>
                <a:gd name="T11" fmla="*/ 412 h 418"/>
                <a:gd name="T12" fmla="*/ 115 w 889"/>
                <a:gd name="T13" fmla="*/ 216 h 418"/>
                <a:gd name="T14" fmla="*/ 274 w 889"/>
                <a:gd name="T15" fmla="*/ 114 h 418"/>
                <a:gd name="T16" fmla="*/ 669 w 889"/>
                <a:gd name="T17" fmla="*/ 126 h 418"/>
                <a:gd name="T18" fmla="*/ 793 w 889"/>
                <a:gd name="T19" fmla="*/ 231 h 418"/>
                <a:gd name="T20" fmla="*/ 846 w 889"/>
                <a:gd name="T21" fmla="*/ 404 h 418"/>
                <a:gd name="T22" fmla="*/ 807 w 889"/>
                <a:gd name="T23" fmla="*/ 222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418">
                  <a:moveTo>
                    <a:pt x="807" y="222"/>
                  </a:moveTo>
                  <a:cubicBezTo>
                    <a:pt x="776" y="175"/>
                    <a:pt x="740" y="126"/>
                    <a:pt x="692" y="93"/>
                  </a:cubicBezTo>
                  <a:cubicBezTo>
                    <a:pt x="570" y="10"/>
                    <a:pt x="422" y="0"/>
                    <a:pt x="286" y="47"/>
                  </a:cubicBezTo>
                  <a:cubicBezTo>
                    <a:pt x="213" y="73"/>
                    <a:pt x="101" y="112"/>
                    <a:pt x="59" y="185"/>
                  </a:cubicBezTo>
                  <a:cubicBezTo>
                    <a:pt x="34" y="230"/>
                    <a:pt x="0" y="413"/>
                    <a:pt x="78" y="418"/>
                  </a:cubicBezTo>
                  <a:lnTo>
                    <a:pt x="91" y="412"/>
                  </a:lnTo>
                  <a:cubicBezTo>
                    <a:pt x="65" y="350"/>
                    <a:pt x="77" y="273"/>
                    <a:pt x="115" y="216"/>
                  </a:cubicBezTo>
                  <a:cubicBezTo>
                    <a:pt x="153" y="158"/>
                    <a:pt x="215" y="140"/>
                    <a:pt x="274" y="114"/>
                  </a:cubicBezTo>
                  <a:cubicBezTo>
                    <a:pt x="403" y="56"/>
                    <a:pt x="542" y="71"/>
                    <a:pt x="669" y="126"/>
                  </a:cubicBezTo>
                  <a:cubicBezTo>
                    <a:pt x="725" y="150"/>
                    <a:pt x="767" y="175"/>
                    <a:pt x="793" y="231"/>
                  </a:cubicBezTo>
                  <a:cubicBezTo>
                    <a:pt x="814" y="278"/>
                    <a:pt x="844" y="349"/>
                    <a:pt x="846" y="404"/>
                  </a:cubicBezTo>
                  <a:cubicBezTo>
                    <a:pt x="889" y="363"/>
                    <a:pt x="832" y="259"/>
                    <a:pt x="807" y="222"/>
                  </a:cubicBez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2" name="Freeform 1277">
              <a:extLst>
                <a:ext uri="{FF2B5EF4-FFF2-40B4-BE49-F238E27FC236}">
                  <a16:creationId xmlns:a16="http://schemas.microsoft.com/office/drawing/2014/main" id="{47B88129-0493-5602-45CC-460E9D01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8961" y="5759853"/>
              <a:ext cx="260350" cy="215900"/>
            </a:xfrm>
            <a:custGeom>
              <a:avLst/>
              <a:gdLst>
                <a:gd name="T0" fmla="*/ 633 w 1265"/>
                <a:gd name="T1" fmla="*/ 256 h 1048"/>
                <a:gd name="T2" fmla="*/ 103 w 1265"/>
                <a:gd name="T3" fmla="*/ 17 h 1048"/>
                <a:gd name="T4" fmla="*/ 37 w 1265"/>
                <a:gd name="T5" fmla="*/ 94 h 1048"/>
                <a:gd name="T6" fmla="*/ 96 w 1265"/>
                <a:gd name="T7" fmla="*/ 240 h 1048"/>
                <a:gd name="T8" fmla="*/ 162 w 1265"/>
                <a:gd name="T9" fmla="*/ 359 h 1048"/>
                <a:gd name="T10" fmla="*/ 804 w 1265"/>
                <a:gd name="T11" fmla="*/ 906 h 1048"/>
                <a:gd name="T12" fmla="*/ 1245 w 1265"/>
                <a:gd name="T13" fmla="*/ 967 h 1048"/>
                <a:gd name="T14" fmla="*/ 863 w 1265"/>
                <a:gd name="T15" fmla="*/ 585 h 1048"/>
                <a:gd name="T16" fmla="*/ 633 w 1265"/>
                <a:gd name="T17" fmla="*/ 256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5" h="1048">
                  <a:moveTo>
                    <a:pt x="633" y="256"/>
                  </a:moveTo>
                  <a:cubicBezTo>
                    <a:pt x="463" y="124"/>
                    <a:pt x="333" y="164"/>
                    <a:pt x="103" y="17"/>
                  </a:cubicBezTo>
                  <a:cubicBezTo>
                    <a:pt x="76" y="0"/>
                    <a:pt x="62" y="75"/>
                    <a:pt x="37" y="94"/>
                  </a:cubicBezTo>
                  <a:cubicBezTo>
                    <a:pt x="0" y="122"/>
                    <a:pt x="86" y="196"/>
                    <a:pt x="96" y="240"/>
                  </a:cubicBezTo>
                  <a:cubicBezTo>
                    <a:pt x="107" y="284"/>
                    <a:pt x="135" y="323"/>
                    <a:pt x="162" y="359"/>
                  </a:cubicBezTo>
                  <a:cubicBezTo>
                    <a:pt x="314" y="556"/>
                    <a:pt x="550" y="845"/>
                    <a:pt x="804" y="906"/>
                  </a:cubicBezTo>
                  <a:cubicBezTo>
                    <a:pt x="868" y="921"/>
                    <a:pt x="1265" y="1048"/>
                    <a:pt x="1245" y="967"/>
                  </a:cubicBezTo>
                  <a:cubicBezTo>
                    <a:pt x="1190" y="733"/>
                    <a:pt x="911" y="644"/>
                    <a:pt x="863" y="585"/>
                  </a:cubicBezTo>
                  <a:cubicBezTo>
                    <a:pt x="758" y="456"/>
                    <a:pt x="808" y="392"/>
                    <a:pt x="633" y="25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3" name="Freeform 1278">
              <a:extLst>
                <a:ext uri="{FF2B5EF4-FFF2-40B4-BE49-F238E27FC236}">
                  <a16:creationId xmlns:a16="http://schemas.microsoft.com/office/drawing/2014/main" id="{2B1FFDF8-25FC-AB8B-1E2B-E08131B5F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798" y="5675715"/>
              <a:ext cx="714375" cy="708025"/>
            </a:xfrm>
            <a:custGeom>
              <a:avLst/>
              <a:gdLst>
                <a:gd name="T0" fmla="*/ 2580 w 3471"/>
                <a:gd name="T1" fmla="*/ 1077 h 3444"/>
                <a:gd name="T2" fmla="*/ 3445 w 3471"/>
                <a:gd name="T3" fmla="*/ 1766 h 3444"/>
                <a:gd name="T4" fmla="*/ 2267 w 3471"/>
                <a:gd name="T5" fmla="*/ 3278 h 3444"/>
                <a:gd name="T6" fmla="*/ 819 w 3471"/>
                <a:gd name="T7" fmla="*/ 2770 h 3444"/>
                <a:gd name="T8" fmla="*/ 512 w 3471"/>
                <a:gd name="T9" fmla="*/ 998 h 3444"/>
                <a:gd name="T10" fmla="*/ 2080 w 3471"/>
                <a:gd name="T11" fmla="*/ 405 h 3444"/>
                <a:gd name="T12" fmla="*/ 2580 w 3471"/>
                <a:gd name="T13" fmla="*/ 1077 h 3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71" h="3444">
                  <a:moveTo>
                    <a:pt x="2580" y="1077"/>
                  </a:moveTo>
                  <a:cubicBezTo>
                    <a:pt x="2806" y="1285"/>
                    <a:pt x="3419" y="1202"/>
                    <a:pt x="3445" y="1766"/>
                  </a:cubicBezTo>
                  <a:cubicBezTo>
                    <a:pt x="3471" y="2330"/>
                    <a:pt x="2772" y="3112"/>
                    <a:pt x="2267" y="3278"/>
                  </a:cubicBezTo>
                  <a:cubicBezTo>
                    <a:pt x="1763" y="3444"/>
                    <a:pt x="1162" y="3070"/>
                    <a:pt x="819" y="2770"/>
                  </a:cubicBezTo>
                  <a:cubicBezTo>
                    <a:pt x="419" y="2420"/>
                    <a:pt x="0" y="1705"/>
                    <a:pt x="512" y="998"/>
                  </a:cubicBezTo>
                  <a:cubicBezTo>
                    <a:pt x="960" y="379"/>
                    <a:pt x="1551" y="0"/>
                    <a:pt x="2080" y="405"/>
                  </a:cubicBezTo>
                  <a:cubicBezTo>
                    <a:pt x="2402" y="651"/>
                    <a:pt x="2211" y="738"/>
                    <a:pt x="2580" y="1077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4" name="Freeform 1279">
              <a:extLst>
                <a:ext uri="{FF2B5EF4-FFF2-40B4-BE49-F238E27FC236}">
                  <a16:creationId xmlns:a16="http://schemas.microsoft.com/office/drawing/2014/main" id="{707251CB-7B53-912C-474D-A943CCEE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36" y="5959878"/>
              <a:ext cx="655638" cy="423863"/>
            </a:xfrm>
            <a:custGeom>
              <a:avLst/>
              <a:gdLst>
                <a:gd name="T0" fmla="*/ 3159 w 3185"/>
                <a:gd name="T1" fmla="*/ 382 h 2060"/>
                <a:gd name="T2" fmla="*/ 2975 w 3185"/>
                <a:gd name="T3" fmla="*/ 0 h 2060"/>
                <a:gd name="T4" fmla="*/ 1801 w 3185"/>
                <a:gd name="T5" fmla="*/ 1398 h 2060"/>
                <a:gd name="T6" fmla="*/ 353 w 3185"/>
                <a:gd name="T7" fmla="*/ 890 h 2060"/>
                <a:gd name="T8" fmla="*/ 0 w 3185"/>
                <a:gd name="T9" fmla="*/ 464 h 2060"/>
                <a:gd name="T10" fmla="*/ 533 w 3185"/>
                <a:gd name="T11" fmla="*/ 1386 h 2060"/>
                <a:gd name="T12" fmla="*/ 1981 w 3185"/>
                <a:gd name="T13" fmla="*/ 1894 h 2060"/>
                <a:gd name="T14" fmla="*/ 3159 w 3185"/>
                <a:gd name="T15" fmla="*/ 382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85" h="2060">
                  <a:moveTo>
                    <a:pt x="3159" y="382"/>
                  </a:moveTo>
                  <a:cubicBezTo>
                    <a:pt x="3150" y="195"/>
                    <a:pt x="3077" y="79"/>
                    <a:pt x="2975" y="0"/>
                  </a:cubicBezTo>
                  <a:cubicBezTo>
                    <a:pt x="2913" y="550"/>
                    <a:pt x="2272" y="1243"/>
                    <a:pt x="1801" y="1398"/>
                  </a:cubicBezTo>
                  <a:cubicBezTo>
                    <a:pt x="1297" y="1563"/>
                    <a:pt x="695" y="1190"/>
                    <a:pt x="353" y="890"/>
                  </a:cubicBezTo>
                  <a:cubicBezTo>
                    <a:pt x="228" y="780"/>
                    <a:pt x="100" y="634"/>
                    <a:pt x="0" y="464"/>
                  </a:cubicBezTo>
                  <a:cubicBezTo>
                    <a:pt x="55" y="847"/>
                    <a:pt x="298" y="1180"/>
                    <a:pt x="533" y="1386"/>
                  </a:cubicBezTo>
                  <a:cubicBezTo>
                    <a:pt x="875" y="1686"/>
                    <a:pt x="1477" y="2060"/>
                    <a:pt x="1981" y="1894"/>
                  </a:cubicBezTo>
                  <a:cubicBezTo>
                    <a:pt x="2486" y="1728"/>
                    <a:pt x="3185" y="946"/>
                    <a:pt x="3159" y="382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5" name="Freeform 1280">
              <a:extLst>
                <a:ext uri="{FF2B5EF4-FFF2-40B4-BE49-F238E27FC236}">
                  <a16:creationId xmlns:a16="http://schemas.microsoft.com/office/drawing/2014/main" id="{8392D07B-CC49-294F-8248-67B32CE7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23" y="5685240"/>
              <a:ext cx="90488" cy="222250"/>
            </a:xfrm>
            <a:custGeom>
              <a:avLst/>
              <a:gdLst>
                <a:gd name="T0" fmla="*/ 69 w 440"/>
                <a:gd name="T1" fmla="*/ 1080 h 1080"/>
                <a:gd name="T2" fmla="*/ 348 w 440"/>
                <a:gd name="T3" fmla="*/ 573 h 1080"/>
                <a:gd name="T4" fmla="*/ 440 w 440"/>
                <a:gd name="T5" fmla="*/ 31 h 1080"/>
                <a:gd name="T6" fmla="*/ 286 w 440"/>
                <a:gd name="T7" fmla="*/ 0 h 1080"/>
                <a:gd name="T8" fmla="*/ 248 w 440"/>
                <a:gd name="T9" fmla="*/ 502 h 1080"/>
                <a:gd name="T10" fmla="*/ 0 w 440"/>
                <a:gd name="T11" fmla="*/ 1031 h 1080"/>
                <a:gd name="T12" fmla="*/ 69 w 440"/>
                <a:gd name="T13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1080">
                  <a:moveTo>
                    <a:pt x="69" y="1080"/>
                  </a:moveTo>
                  <a:cubicBezTo>
                    <a:pt x="69" y="1080"/>
                    <a:pt x="280" y="760"/>
                    <a:pt x="348" y="573"/>
                  </a:cubicBezTo>
                  <a:cubicBezTo>
                    <a:pt x="416" y="387"/>
                    <a:pt x="440" y="31"/>
                    <a:pt x="440" y="31"/>
                  </a:cubicBezTo>
                  <a:lnTo>
                    <a:pt x="286" y="0"/>
                  </a:lnTo>
                  <a:cubicBezTo>
                    <a:pt x="286" y="0"/>
                    <a:pt x="327" y="260"/>
                    <a:pt x="248" y="502"/>
                  </a:cubicBezTo>
                  <a:cubicBezTo>
                    <a:pt x="193" y="672"/>
                    <a:pt x="0" y="1031"/>
                    <a:pt x="0" y="1031"/>
                  </a:cubicBezTo>
                  <a:lnTo>
                    <a:pt x="69" y="1080"/>
                  </a:lnTo>
                </a:path>
              </a:pathLst>
            </a:custGeom>
            <a:solidFill>
              <a:srgbClr val="604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6" name="Freeform 1281">
              <a:extLst>
                <a:ext uri="{FF2B5EF4-FFF2-40B4-BE49-F238E27FC236}">
                  <a16:creationId xmlns:a16="http://schemas.microsoft.com/office/drawing/2014/main" id="{43C9ED05-7811-0500-E452-FC18145F5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4511" y="5566178"/>
              <a:ext cx="214313" cy="247650"/>
            </a:xfrm>
            <a:custGeom>
              <a:avLst/>
              <a:gdLst>
                <a:gd name="T0" fmla="*/ 1046 w 1046"/>
                <a:gd name="T1" fmla="*/ 1086 h 1205"/>
                <a:gd name="T2" fmla="*/ 737 w 1046"/>
                <a:gd name="T3" fmla="*/ 405 h 1205"/>
                <a:gd name="T4" fmla="*/ 42 w 1046"/>
                <a:gd name="T5" fmla="*/ 0 h 1205"/>
                <a:gd name="T6" fmla="*/ 245 w 1046"/>
                <a:gd name="T7" fmla="*/ 778 h 1205"/>
                <a:gd name="T8" fmla="*/ 1000 w 1046"/>
                <a:gd name="T9" fmla="*/ 1205 h 1205"/>
                <a:gd name="T10" fmla="*/ 1046 w 1046"/>
                <a:gd name="T11" fmla="*/ 1086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6" h="1205">
                  <a:moveTo>
                    <a:pt x="1046" y="1086"/>
                  </a:moveTo>
                  <a:cubicBezTo>
                    <a:pt x="1046" y="1086"/>
                    <a:pt x="992" y="618"/>
                    <a:pt x="737" y="405"/>
                  </a:cubicBezTo>
                  <a:cubicBezTo>
                    <a:pt x="395" y="120"/>
                    <a:pt x="42" y="0"/>
                    <a:pt x="42" y="0"/>
                  </a:cubicBezTo>
                  <a:cubicBezTo>
                    <a:pt x="42" y="0"/>
                    <a:pt x="0" y="510"/>
                    <a:pt x="245" y="778"/>
                  </a:cubicBezTo>
                  <a:cubicBezTo>
                    <a:pt x="489" y="1047"/>
                    <a:pt x="1000" y="1205"/>
                    <a:pt x="1000" y="1205"/>
                  </a:cubicBezTo>
                  <a:lnTo>
                    <a:pt x="1046" y="1086"/>
                  </a:lnTo>
                  <a:close/>
                </a:path>
              </a:pathLst>
            </a:custGeom>
            <a:solidFill>
              <a:srgbClr val="43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7" name="Freeform 1287">
              <a:extLst>
                <a:ext uri="{FF2B5EF4-FFF2-40B4-BE49-F238E27FC236}">
                  <a16:creationId xmlns:a16="http://schemas.microsoft.com/office/drawing/2014/main" id="{DEFBB58D-93BD-AE55-6BE7-2630FCB8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886" y="4847040"/>
              <a:ext cx="508000" cy="400050"/>
            </a:xfrm>
            <a:custGeom>
              <a:avLst/>
              <a:gdLst>
                <a:gd name="T0" fmla="*/ 578 w 2472"/>
                <a:gd name="T1" fmla="*/ 1947 h 1947"/>
                <a:gd name="T2" fmla="*/ 131 w 2472"/>
                <a:gd name="T3" fmla="*/ 1891 h 1947"/>
                <a:gd name="T4" fmla="*/ 122 w 2472"/>
                <a:gd name="T5" fmla="*/ 1891 h 1947"/>
                <a:gd name="T6" fmla="*/ 0 w 2472"/>
                <a:gd name="T7" fmla="*/ 1898 h 1947"/>
                <a:gd name="T8" fmla="*/ 100 w 2472"/>
                <a:gd name="T9" fmla="*/ 1358 h 1947"/>
                <a:gd name="T10" fmla="*/ 682 w 2472"/>
                <a:gd name="T11" fmla="*/ 471 h 1947"/>
                <a:gd name="T12" fmla="*/ 1156 w 2472"/>
                <a:gd name="T13" fmla="*/ 91 h 1947"/>
                <a:gd name="T14" fmla="*/ 1540 w 2472"/>
                <a:gd name="T15" fmla="*/ 0 h 1947"/>
                <a:gd name="T16" fmla="*/ 2472 w 2472"/>
                <a:gd name="T17" fmla="*/ 274 h 1947"/>
                <a:gd name="T18" fmla="*/ 1540 w 2472"/>
                <a:gd name="T19" fmla="*/ 0 h 1947"/>
                <a:gd name="T20" fmla="*/ 1373 w 2472"/>
                <a:gd name="T21" fmla="*/ 16 h 1947"/>
                <a:gd name="T22" fmla="*/ 578 w 2472"/>
                <a:gd name="T23" fmla="*/ 1947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72" h="1947">
                  <a:moveTo>
                    <a:pt x="578" y="1947"/>
                  </a:moveTo>
                  <a:cubicBezTo>
                    <a:pt x="431" y="1922"/>
                    <a:pt x="277" y="1894"/>
                    <a:pt x="131" y="1891"/>
                  </a:cubicBezTo>
                  <a:cubicBezTo>
                    <a:pt x="128" y="1891"/>
                    <a:pt x="125" y="1891"/>
                    <a:pt x="122" y="1891"/>
                  </a:cubicBezTo>
                  <a:cubicBezTo>
                    <a:pt x="92" y="1891"/>
                    <a:pt x="49" y="1893"/>
                    <a:pt x="0" y="1898"/>
                  </a:cubicBezTo>
                  <a:cubicBezTo>
                    <a:pt x="41" y="1613"/>
                    <a:pt x="77" y="1405"/>
                    <a:pt x="100" y="1358"/>
                  </a:cubicBezTo>
                  <a:cubicBezTo>
                    <a:pt x="193" y="1165"/>
                    <a:pt x="455" y="718"/>
                    <a:pt x="682" y="471"/>
                  </a:cubicBezTo>
                  <a:cubicBezTo>
                    <a:pt x="853" y="285"/>
                    <a:pt x="1007" y="164"/>
                    <a:pt x="1156" y="91"/>
                  </a:cubicBezTo>
                  <a:cubicBezTo>
                    <a:pt x="1286" y="27"/>
                    <a:pt x="1412" y="0"/>
                    <a:pt x="1540" y="0"/>
                  </a:cubicBezTo>
                  <a:cubicBezTo>
                    <a:pt x="1821" y="0"/>
                    <a:pt x="2108" y="130"/>
                    <a:pt x="2472" y="274"/>
                  </a:cubicBezTo>
                  <a:cubicBezTo>
                    <a:pt x="2108" y="130"/>
                    <a:pt x="1821" y="0"/>
                    <a:pt x="1540" y="0"/>
                  </a:cubicBezTo>
                  <a:cubicBezTo>
                    <a:pt x="1484" y="0"/>
                    <a:pt x="1429" y="5"/>
                    <a:pt x="1373" y="16"/>
                  </a:cubicBezTo>
                  <a:cubicBezTo>
                    <a:pt x="1213" y="303"/>
                    <a:pt x="894" y="1108"/>
                    <a:pt x="578" y="1947"/>
                  </a:cubicBezTo>
                </a:path>
              </a:pathLst>
            </a:custGeom>
            <a:solidFill>
              <a:srgbClr val="D49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8" name="Freeform 1288">
              <a:extLst>
                <a:ext uri="{FF2B5EF4-FFF2-40B4-BE49-F238E27FC236}">
                  <a16:creationId xmlns:a16="http://schemas.microsoft.com/office/drawing/2014/main" id="{99A1146D-BBF0-D239-2BDF-14A274302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8948" y="4847040"/>
              <a:ext cx="663575" cy="558800"/>
            </a:xfrm>
            <a:custGeom>
              <a:avLst/>
              <a:gdLst>
                <a:gd name="T0" fmla="*/ 2488 w 3229"/>
                <a:gd name="T1" fmla="*/ 2716 h 2716"/>
                <a:gd name="T2" fmla="*/ 2407 w 3229"/>
                <a:gd name="T3" fmla="*/ 2702 h 2716"/>
                <a:gd name="T4" fmla="*/ 3104 w 3229"/>
                <a:gd name="T5" fmla="*/ 1047 h 2716"/>
                <a:gd name="T6" fmla="*/ 930 w 3229"/>
                <a:gd name="T7" fmla="*/ 119 h 2716"/>
                <a:gd name="T8" fmla="*/ 872 w 3229"/>
                <a:gd name="T9" fmla="*/ 136 h 2716"/>
                <a:gd name="T10" fmla="*/ 127 w 3229"/>
                <a:gd name="T11" fmla="*/ 1968 h 2716"/>
                <a:gd name="T12" fmla="*/ 118 w 3229"/>
                <a:gd name="T13" fmla="*/ 1967 h 2716"/>
                <a:gd name="T14" fmla="*/ 0 w 3229"/>
                <a:gd name="T15" fmla="*/ 1947 h 2716"/>
                <a:gd name="T16" fmla="*/ 795 w 3229"/>
                <a:gd name="T17" fmla="*/ 16 h 2716"/>
                <a:gd name="T18" fmla="*/ 962 w 3229"/>
                <a:gd name="T19" fmla="*/ 0 h 2716"/>
                <a:gd name="T20" fmla="*/ 1894 w 3229"/>
                <a:gd name="T21" fmla="*/ 274 h 2716"/>
                <a:gd name="T22" fmla="*/ 1900 w 3229"/>
                <a:gd name="T23" fmla="*/ 276 h 2716"/>
                <a:gd name="T24" fmla="*/ 1900 w 3229"/>
                <a:gd name="T25" fmla="*/ 276 h 2716"/>
                <a:gd name="T26" fmla="*/ 3228 w 3229"/>
                <a:gd name="T27" fmla="*/ 1070 h 2716"/>
                <a:gd name="T28" fmla="*/ 3226 w 3229"/>
                <a:gd name="T29" fmla="*/ 1093 h 2716"/>
                <a:gd name="T30" fmla="*/ 2737 w 3229"/>
                <a:gd name="T31" fmla="*/ 2216 h 2716"/>
                <a:gd name="T32" fmla="*/ 2736 w 3229"/>
                <a:gd name="T33" fmla="*/ 2219 h 2716"/>
                <a:gd name="T34" fmla="*/ 2488 w 3229"/>
                <a:gd name="T35" fmla="*/ 2716 h 2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29" h="2716">
                  <a:moveTo>
                    <a:pt x="2488" y="2716"/>
                  </a:moveTo>
                  <a:cubicBezTo>
                    <a:pt x="2463" y="2713"/>
                    <a:pt x="2435" y="2709"/>
                    <a:pt x="2407" y="2702"/>
                  </a:cubicBezTo>
                  <a:cubicBezTo>
                    <a:pt x="2824" y="1875"/>
                    <a:pt x="3166" y="1137"/>
                    <a:pt x="3104" y="1047"/>
                  </a:cubicBezTo>
                  <a:cubicBezTo>
                    <a:pt x="2948" y="820"/>
                    <a:pt x="1275" y="119"/>
                    <a:pt x="930" y="119"/>
                  </a:cubicBezTo>
                  <a:cubicBezTo>
                    <a:pt x="900" y="119"/>
                    <a:pt x="880" y="124"/>
                    <a:pt x="872" y="136"/>
                  </a:cubicBezTo>
                  <a:cubicBezTo>
                    <a:pt x="814" y="218"/>
                    <a:pt x="481" y="1057"/>
                    <a:pt x="127" y="1968"/>
                  </a:cubicBezTo>
                  <a:cubicBezTo>
                    <a:pt x="124" y="1967"/>
                    <a:pt x="121" y="1967"/>
                    <a:pt x="118" y="1967"/>
                  </a:cubicBezTo>
                  <a:cubicBezTo>
                    <a:pt x="79" y="1961"/>
                    <a:pt x="40" y="1954"/>
                    <a:pt x="0" y="1947"/>
                  </a:cubicBezTo>
                  <a:cubicBezTo>
                    <a:pt x="316" y="1108"/>
                    <a:pt x="635" y="303"/>
                    <a:pt x="795" y="16"/>
                  </a:cubicBezTo>
                  <a:cubicBezTo>
                    <a:pt x="851" y="5"/>
                    <a:pt x="906" y="0"/>
                    <a:pt x="962" y="0"/>
                  </a:cubicBezTo>
                  <a:cubicBezTo>
                    <a:pt x="1243" y="0"/>
                    <a:pt x="1530" y="130"/>
                    <a:pt x="1894" y="274"/>
                  </a:cubicBezTo>
                  <a:cubicBezTo>
                    <a:pt x="1896" y="274"/>
                    <a:pt x="1898" y="275"/>
                    <a:pt x="1900" y="276"/>
                  </a:cubicBezTo>
                  <a:lnTo>
                    <a:pt x="1900" y="276"/>
                  </a:lnTo>
                  <a:cubicBezTo>
                    <a:pt x="2478" y="503"/>
                    <a:pt x="3229" y="833"/>
                    <a:pt x="3228" y="1070"/>
                  </a:cubicBezTo>
                  <a:cubicBezTo>
                    <a:pt x="3228" y="1077"/>
                    <a:pt x="3228" y="1085"/>
                    <a:pt x="3226" y="1093"/>
                  </a:cubicBezTo>
                  <a:cubicBezTo>
                    <a:pt x="3189" y="1260"/>
                    <a:pt x="2994" y="1692"/>
                    <a:pt x="2737" y="2216"/>
                  </a:cubicBezTo>
                  <a:cubicBezTo>
                    <a:pt x="2737" y="2217"/>
                    <a:pt x="2736" y="2218"/>
                    <a:pt x="2736" y="2219"/>
                  </a:cubicBezTo>
                  <a:cubicBezTo>
                    <a:pt x="2658" y="2378"/>
                    <a:pt x="2575" y="2545"/>
                    <a:pt x="2488" y="2716"/>
                  </a:cubicBezTo>
                  <a:close/>
                </a:path>
              </a:pathLst>
            </a:custGeom>
            <a:solidFill>
              <a:srgbClr val="B7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9" name="Freeform 1290">
              <a:extLst>
                <a:ext uri="{FF2B5EF4-FFF2-40B4-BE49-F238E27FC236}">
                  <a16:creationId xmlns:a16="http://schemas.microsoft.com/office/drawing/2014/main" id="{889A5786-A61C-5CC2-5AA9-2BFE741F79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1061" y="5139140"/>
              <a:ext cx="117475" cy="92075"/>
            </a:xfrm>
            <a:custGeom>
              <a:avLst/>
              <a:gdLst>
                <a:gd name="T0" fmla="*/ 297 w 575"/>
                <a:gd name="T1" fmla="*/ 448 h 448"/>
                <a:gd name="T2" fmla="*/ 271 w 575"/>
                <a:gd name="T3" fmla="*/ 446 h 448"/>
                <a:gd name="T4" fmla="*/ 111 w 575"/>
                <a:gd name="T5" fmla="*/ 375 h 448"/>
                <a:gd name="T6" fmla="*/ 333 w 575"/>
                <a:gd name="T7" fmla="*/ 182 h 448"/>
                <a:gd name="T8" fmla="*/ 575 w 575"/>
                <a:gd name="T9" fmla="*/ 266 h 448"/>
                <a:gd name="T10" fmla="*/ 519 w 575"/>
                <a:gd name="T11" fmla="*/ 378 h 448"/>
                <a:gd name="T12" fmla="*/ 297 w 575"/>
                <a:gd name="T13" fmla="*/ 448 h 448"/>
                <a:gd name="T14" fmla="*/ 37 w 575"/>
                <a:gd name="T15" fmla="*/ 296 h 448"/>
                <a:gd name="T16" fmla="*/ 15 w 575"/>
                <a:gd name="T17" fmla="*/ 227 h 448"/>
                <a:gd name="T18" fmla="*/ 235 w 575"/>
                <a:gd name="T19" fmla="*/ 0 h 448"/>
                <a:gd name="T20" fmla="*/ 540 w 575"/>
                <a:gd name="T21" fmla="*/ 156 h 448"/>
                <a:gd name="T22" fmla="*/ 546 w 575"/>
                <a:gd name="T23" fmla="*/ 167 h 448"/>
                <a:gd name="T24" fmla="*/ 545 w 575"/>
                <a:gd name="T25" fmla="*/ 164 h 448"/>
                <a:gd name="T26" fmla="*/ 240 w 575"/>
                <a:gd name="T27" fmla="*/ 8 h 448"/>
                <a:gd name="T28" fmla="*/ 19 w 575"/>
                <a:gd name="T29" fmla="*/ 235 h 448"/>
                <a:gd name="T30" fmla="*/ 37 w 575"/>
                <a:gd name="T31" fmla="*/ 29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5" h="448">
                  <a:moveTo>
                    <a:pt x="297" y="448"/>
                  </a:moveTo>
                  <a:cubicBezTo>
                    <a:pt x="287" y="448"/>
                    <a:pt x="278" y="447"/>
                    <a:pt x="271" y="446"/>
                  </a:cubicBezTo>
                  <a:cubicBezTo>
                    <a:pt x="220" y="436"/>
                    <a:pt x="160" y="412"/>
                    <a:pt x="111" y="375"/>
                  </a:cubicBezTo>
                  <a:cubicBezTo>
                    <a:pt x="114" y="240"/>
                    <a:pt x="216" y="182"/>
                    <a:pt x="333" y="182"/>
                  </a:cubicBezTo>
                  <a:cubicBezTo>
                    <a:pt x="417" y="182"/>
                    <a:pt x="509" y="213"/>
                    <a:pt x="575" y="266"/>
                  </a:cubicBezTo>
                  <a:cubicBezTo>
                    <a:pt x="575" y="313"/>
                    <a:pt x="554" y="350"/>
                    <a:pt x="519" y="378"/>
                  </a:cubicBezTo>
                  <a:cubicBezTo>
                    <a:pt x="468" y="424"/>
                    <a:pt x="359" y="448"/>
                    <a:pt x="297" y="448"/>
                  </a:cubicBezTo>
                  <a:moveTo>
                    <a:pt x="37" y="296"/>
                  </a:moveTo>
                  <a:cubicBezTo>
                    <a:pt x="25" y="275"/>
                    <a:pt x="17" y="252"/>
                    <a:pt x="15" y="227"/>
                  </a:cubicBezTo>
                  <a:cubicBezTo>
                    <a:pt x="0" y="67"/>
                    <a:pt x="110" y="0"/>
                    <a:pt x="235" y="0"/>
                  </a:cubicBezTo>
                  <a:cubicBezTo>
                    <a:pt x="353" y="0"/>
                    <a:pt x="485" y="59"/>
                    <a:pt x="540" y="156"/>
                  </a:cubicBezTo>
                  <a:cubicBezTo>
                    <a:pt x="542" y="159"/>
                    <a:pt x="544" y="163"/>
                    <a:pt x="546" y="167"/>
                  </a:cubicBezTo>
                  <a:cubicBezTo>
                    <a:pt x="546" y="166"/>
                    <a:pt x="545" y="165"/>
                    <a:pt x="545" y="164"/>
                  </a:cubicBezTo>
                  <a:cubicBezTo>
                    <a:pt x="489" y="67"/>
                    <a:pt x="357" y="8"/>
                    <a:pt x="240" y="8"/>
                  </a:cubicBezTo>
                  <a:cubicBezTo>
                    <a:pt x="114" y="8"/>
                    <a:pt x="4" y="75"/>
                    <a:pt x="19" y="235"/>
                  </a:cubicBezTo>
                  <a:cubicBezTo>
                    <a:pt x="21" y="257"/>
                    <a:pt x="28" y="277"/>
                    <a:pt x="37" y="296"/>
                  </a:cubicBezTo>
                </a:path>
              </a:pathLst>
            </a:custGeom>
            <a:solidFill>
              <a:srgbClr val="D5B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0" name="Freeform 1291">
              <a:extLst>
                <a:ext uri="{FF2B5EF4-FFF2-40B4-BE49-F238E27FC236}">
                  <a16:creationId xmlns:a16="http://schemas.microsoft.com/office/drawing/2014/main" id="{A8B84070-E026-A7FB-E439-8960D1128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11" y="4934353"/>
              <a:ext cx="174625" cy="184150"/>
            </a:xfrm>
            <a:custGeom>
              <a:avLst/>
              <a:gdLst>
                <a:gd name="T0" fmla="*/ 300 w 848"/>
                <a:gd name="T1" fmla="*/ 891 h 891"/>
                <a:gd name="T2" fmla="*/ 73 w 848"/>
                <a:gd name="T3" fmla="*/ 797 h 891"/>
                <a:gd name="T4" fmla="*/ 67 w 848"/>
                <a:gd name="T5" fmla="*/ 747 h 891"/>
                <a:gd name="T6" fmla="*/ 65 w 848"/>
                <a:gd name="T7" fmla="*/ 523 h 891"/>
                <a:gd name="T8" fmla="*/ 474 w 848"/>
                <a:gd name="T9" fmla="*/ 183 h 891"/>
                <a:gd name="T10" fmla="*/ 566 w 848"/>
                <a:gd name="T11" fmla="*/ 195 h 891"/>
                <a:gd name="T12" fmla="*/ 802 w 848"/>
                <a:gd name="T13" fmla="*/ 332 h 891"/>
                <a:gd name="T14" fmla="*/ 800 w 848"/>
                <a:gd name="T15" fmla="*/ 322 h 891"/>
                <a:gd name="T16" fmla="*/ 474 w 848"/>
                <a:gd name="T17" fmla="*/ 21 h 891"/>
                <a:gd name="T18" fmla="*/ 381 w 848"/>
                <a:gd name="T19" fmla="*/ 9 h 891"/>
                <a:gd name="T20" fmla="*/ 0 w 848"/>
                <a:gd name="T21" fmla="*/ 267 h 891"/>
                <a:gd name="T22" fmla="*/ 385 w 848"/>
                <a:gd name="T23" fmla="*/ 0 h 891"/>
                <a:gd name="T24" fmla="*/ 477 w 848"/>
                <a:gd name="T25" fmla="*/ 12 h 891"/>
                <a:gd name="T26" fmla="*/ 804 w 848"/>
                <a:gd name="T27" fmla="*/ 313 h 891"/>
                <a:gd name="T28" fmla="*/ 541 w 848"/>
                <a:gd name="T29" fmla="*/ 814 h 891"/>
                <a:gd name="T30" fmla="*/ 300 w 848"/>
                <a:gd name="T31" fmla="*/ 891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8" h="891">
                  <a:moveTo>
                    <a:pt x="300" y="891"/>
                  </a:moveTo>
                  <a:cubicBezTo>
                    <a:pt x="216" y="891"/>
                    <a:pt x="134" y="862"/>
                    <a:pt x="73" y="797"/>
                  </a:cubicBezTo>
                  <a:cubicBezTo>
                    <a:pt x="70" y="781"/>
                    <a:pt x="68" y="764"/>
                    <a:pt x="67" y="747"/>
                  </a:cubicBezTo>
                  <a:cubicBezTo>
                    <a:pt x="51" y="667"/>
                    <a:pt x="51" y="584"/>
                    <a:pt x="65" y="523"/>
                  </a:cubicBezTo>
                  <a:cubicBezTo>
                    <a:pt x="109" y="332"/>
                    <a:pt x="283" y="183"/>
                    <a:pt x="474" y="183"/>
                  </a:cubicBezTo>
                  <a:cubicBezTo>
                    <a:pt x="505" y="183"/>
                    <a:pt x="536" y="187"/>
                    <a:pt x="566" y="195"/>
                  </a:cubicBezTo>
                  <a:cubicBezTo>
                    <a:pt x="653" y="217"/>
                    <a:pt x="739" y="266"/>
                    <a:pt x="802" y="332"/>
                  </a:cubicBezTo>
                  <a:cubicBezTo>
                    <a:pt x="801" y="329"/>
                    <a:pt x="801" y="325"/>
                    <a:pt x="800" y="322"/>
                  </a:cubicBezTo>
                  <a:cubicBezTo>
                    <a:pt x="768" y="173"/>
                    <a:pt x="620" y="58"/>
                    <a:pt x="474" y="21"/>
                  </a:cubicBezTo>
                  <a:cubicBezTo>
                    <a:pt x="443" y="13"/>
                    <a:pt x="412" y="9"/>
                    <a:pt x="381" y="9"/>
                  </a:cubicBezTo>
                  <a:cubicBezTo>
                    <a:pt x="218" y="9"/>
                    <a:pt x="68" y="117"/>
                    <a:pt x="0" y="267"/>
                  </a:cubicBezTo>
                  <a:cubicBezTo>
                    <a:pt x="66" y="112"/>
                    <a:pt x="219" y="0"/>
                    <a:pt x="385" y="0"/>
                  </a:cubicBezTo>
                  <a:cubicBezTo>
                    <a:pt x="416" y="0"/>
                    <a:pt x="447" y="4"/>
                    <a:pt x="477" y="12"/>
                  </a:cubicBezTo>
                  <a:cubicBezTo>
                    <a:pt x="624" y="49"/>
                    <a:pt x="772" y="164"/>
                    <a:pt x="804" y="313"/>
                  </a:cubicBezTo>
                  <a:cubicBezTo>
                    <a:pt x="848" y="517"/>
                    <a:pt x="702" y="704"/>
                    <a:pt x="541" y="814"/>
                  </a:cubicBezTo>
                  <a:cubicBezTo>
                    <a:pt x="468" y="864"/>
                    <a:pt x="383" y="891"/>
                    <a:pt x="300" y="891"/>
                  </a:cubicBezTo>
                </a:path>
              </a:pathLst>
            </a:custGeom>
            <a:solidFill>
              <a:srgbClr val="D5B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1" name="Freeform 1293">
              <a:extLst>
                <a:ext uri="{FF2B5EF4-FFF2-40B4-BE49-F238E27FC236}">
                  <a16:creationId xmlns:a16="http://schemas.microsoft.com/office/drawing/2014/main" id="{8A064E56-8636-C8F4-1F8D-EB6190220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37528"/>
              <a:ext cx="173038" cy="165100"/>
            </a:xfrm>
            <a:custGeom>
              <a:avLst/>
              <a:gdLst>
                <a:gd name="T0" fmla="*/ 118 w 844"/>
                <a:gd name="T1" fmla="*/ 804 h 804"/>
                <a:gd name="T2" fmla="*/ 62 w 844"/>
                <a:gd name="T3" fmla="*/ 730 h 804"/>
                <a:gd name="T4" fmla="*/ 16 w 844"/>
                <a:gd name="T5" fmla="*/ 563 h 804"/>
                <a:gd name="T6" fmla="*/ 14 w 844"/>
                <a:gd name="T7" fmla="*/ 340 h 804"/>
                <a:gd name="T8" fmla="*/ 42 w 844"/>
                <a:gd name="T9" fmla="*/ 258 h 804"/>
                <a:gd name="T10" fmla="*/ 423 w 844"/>
                <a:gd name="T11" fmla="*/ 0 h 804"/>
                <a:gd name="T12" fmla="*/ 516 w 844"/>
                <a:gd name="T13" fmla="*/ 12 h 804"/>
                <a:gd name="T14" fmla="*/ 842 w 844"/>
                <a:gd name="T15" fmla="*/ 313 h 804"/>
                <a:gd name="T16" fmla="*/ 844 w 844"/>
                <a:gd name="T17" fmla="*/ 323 h 804"/>
                <a:gd name="T18" fmla="*/ 608 w 844"/>
                <a:gd name="T19" fmla="*/ 186 h 804"/>
                <a:gd name="T20" fmla="*/ 516 w 844"/>
                <a:gd name="T21" fmla="*/ 174 h 804"/>
                <a:gd name="T22" fmla="*/ 107 w 844"/>
                <a:gd name="T23" fmla="*/ 514 h 804"/>
                <a:gd name="T24" fmla="*/ 109 w 844"/>
                <a:gd name="T25" fmla="*/ 738 h 804"/>
                <a:gd name="T26" fmla="*/ 115 w 844"/>
                <a:gd name="T27" fmla="*/ 788 h 804"/>
                <a:gd name="T28" fmla="*/ 118 w 844"/>
                <a:gd name="T29" fmla="*/ 804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4" h="804">
                  <a:moveTo>
                    <a:pt x="118" y="804"/>
                  </a:moveTo>
                  <a:cubicBezTo>
                    <a:pt x="97" y="783"/>
                    <a:pt x="78" y="759"/>
                    <a:pt x="62" y="730"/>
                  </a:cubicBezTo>
                  <a:cubicBezTo>
                    <a:pt x="35" y="680"/>
                    <a:pt x="19" y="622"/>
                    <a:pt x="16" y="563"/>
                  </a:cubicBezTo>
                  <a:cubicBezTo>
                    <a:pt x="0" y="484"/>
                    <a:pt x="0" y="400"/>
                    <a:pt x="14" y="340"/>
                  </a:cubicBezTo>
                  <a:cubicBezTo>
                    <a:pt x="21" y="312"/>
                    <a:pt x="30" y="284"/>
                    <a:pt x="42" y="258"/>
                  </a:cubicBezTo>
                  <a:cubicBezTo>
                    <a:pt x="110" y="108"/>
                    <a:pt x="260" y="0"/>
                    <a:pt x="423" y="0"/>
                  </a:cubicBezTo>
                  <a:cubicBezTo>
                    <a:pt x="454" y="0"/>
                    <a:pt x="485" y="4"/>
                    <a:pt x="516" y="12"/>
                  </a:cubicBezTo>
                  <a:cubicBezTo>
                    <a:pt x="662" y="49"/>
                    <a:pt x="810" y="164"/>
                    <a:pt x="842" y="313"/>
                  </a:cubicBezTo>
                  <a:cubicBezTo>
                    <a:pt x="843" y="316"/>
                    <a:pt x="843" y="320"/>
                    <a:pt x="844" y="323"/>
                  </a:cubicBezTo>
                  <a:cubicBezTo>
                    <a:pt x="781" y="257"/>
                    <a:pt x="695" y="208"/>
                    <a:pt x="608" y="186"/>
                  </a:cubicBezTo>
                  <a:cubicBezTo>
                    <a:pt x="578" y="178"/>
                    <a:pt x="547" y="174"/>
                    <a:pt x="516" y="174"/>
                  </a:cubicBezTo>
                  <a:cubicBezTo>
                    <a:pt x="325" y="174"/>
                    <a:pt x="151" y="323"/>
                    <a:pt x="107" y="514"/>
                  </a:cubicBezTo>
                  <a:cubicBezTo>
                    <a:pt x="93" y="575"/>
                    <a:pt x="93" y="658"/>
                    <a:pt x="109" y="738"/>
                  </a:cubicBezTo>
                  <a:cubicBezTo>
                    <a:pt x="110" y="755"/>
                    <a:pt x="112" y="772"/>
                    <a:pt x="115" y="788"/>
                  </a:cubicBezTo>
                  <a:cubicBezTo>
                    <a:pt x="116" y="794"/>
                    <a:pt x="117" y="799"/>
                    <a:pt x="118" y="804"/>
                  </a:cubicBezTo>
                  <a:close/>
                </a:path>
              </a:pathLst>
            </a:custGeom>
            <a:solidFill>
              <a:srgbClr val="C5A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2" name="Freeform 1295">
              <a:extLst>
                <a:ext uri="{FF2B5EF4-FFF2-40B4-BE49-F238E27FC236}">
                  <a16:creationId xmlns:a16="http://schemas.microsoft.com/office/drawing/2014/main" id="{4CC0A2A2-546C-5BED-5CE8-58E23E51C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4323" y="6036078"/>
              <a:ext cx="222250" cy="123825"/>
            </a:xfrm>
            <a:custGeom>
              <a:avLst/>
              <a:gdLst>
                <a:gd name="T0" fmla="*/ 0 w 1082"/>
                <a:gd name="T1" fmla="*/ 599 h 599"/>
                <a:gd name="T2" fmla="*/ 234 w 1082"/>
                <a:gd name="T3" fmla="*/ 343 h 599"/>
                <a:gd name="T4" fmla="*/ 260 w 1082"/>
                <a:gd name="T5" fmla="*/ 310 h 599"/>
                <a:gd name="T6" fmla="*/ 322 w 1082"/>
                <a:gd name="T7" fmla="*/ 264 h 599"/>
                <a:gd name="T8" fmla="*/ 562 w 1082"/>
                <a:gd name="T9" fmla="*/ 2 h 599"/>
                <a:gd name="T10" fmla="*/ 580 w 1082"/>
                <a:gd name="T11" fmla="*/ 0 h 599"/>
                <a:gd name="T12" fmla="*/ 753 w 1082"/>
                <a:gd name="T13" fmla="*/ 150 h 599"/>
                <a:gd name="T14" fmla="*/ 1044 w 1082"/>
                <a:gd name="T15" fmla="*/ 300 h 599"/>
                <a:gd name="T16" fmla="*/ 1070 w 1082"/>
                <a:gd name="T17" fmla="*/ 299 h 599"/>
                <a:gd name="T18" fmla="*/ 1082 w 1082"/>
                <a:gd name="T19" fmla="*/ 298 h 599"/>
                <a:gd name="T20" fmla="*/ 923 w 1082"/>
                <a:gd name="T21" fmla="*/ 491 h 599"/>
                <a:gd name="T22" fmla="*/ 1048 w 1082"/>
                <a:gd name="T23" fmla="*/ 513 h 599"/>
                <a:gd name="T24" fmla="*/ 769 w 1082"/>
                <a:gd name="T25" fmla="*/ 364 h 599"/>
                <a:gd name="T26" fmla="*/ 596 w 1082"/>
                <a:gd name="T27" fmla="*/ 214 h 599"/>
                <a:gd name="T28" fmla="*/ 578 w 1082"/>
                <a:gd name="T29" fmla="*/ 215 h 599"/>
                <a:gd name="T30" fmla="*/ 338 w 1082"/>
                <a:gd name="T31" fmla="*/ 477 h 599"/>
                <a:gd name="T32" fmla="*/ 338 w 1082"/>
                <a:gd name="T33" fmla="*/ 477 h 599"/>
                <a:gd name="T34" fmla="*/ 0 w 1082"/>
                <a:gd name="T35" fmla="*/ 599 h 599"/>
                <a:gd name="T36" fmla="*/ 1059 w 1082"/>
                <a:gd name="T37" fmla="*/ 513 h 599"/>
                <a:gd name="T38" fmla="*/ 1059 w 1082"/>
                <a:gd name="T39" fmla="*/ 513 h 599"/>
                <a:gd name="T40" fmla="*/ 1059 w 1082"/>
                <a:gd name="T41" fmla="*/ 513 h 599"/>
                <a:gd name="T42" fmla="*/ 1055 w 1082"/>
                <a:gd name="T43" fmla="*/ 513 h 599"/>
                <a:gd name="T44" fmla="*/ 1055 w 1082"/>
                <a:gd name="T45" fmla="*/ 513 h 599"/>
                <a:gd name="T46" fmla="*/ 1055 w 1082"/>
                <a:gd name="T47" fmla="*/ 513 h 599"/>
                <a:gd name="T48" fmla="*/ 1053 w 1082"/>
                <a:gd name="T49" fmla="*/ 513 h 599"/>
                <a:gd name="T50" fmla="*/ 1053 w 1082"/>
                <a:gd name="T51" fmla="*/ 513 h 599"/>
                <a:gd name="T52" fmla="*/ 1053 w 1082"/>
                <a:gd name="T53" fmla="*/ 513 h 599"/>
                <a:gd name="T54" fmla="*/ 1051 w 1082"/>
                <a:gd name="T55" fmla="*/ 513 h 599"/>
                <a:gd name="T56" fmla="*/ 1051 w 1082"/>
                <a:gd name="T57" fmla="*/ 513 h 599"/>
                <a:gd name="T58" fmla="*/ 1051 w 1082"/>
                <a:gd name="T59" fmla="*/ 513 h 599"/>
                <a:gd name="T60" fmla="*/ 1050 w 1082"/>
                <a:gd name="T61" fmla="*/ 513 h 599"/>
                <a:gd name="T62" fmla="*/ 1048 w 1082"/>
                <a:gd name="T63" fmla="*/ 513 h 599"/>
                <a:gd name="T64" fmla="*/ 1050 w 1082"/>
                <a:gd name="T65" fmla="*/ 513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599">
                  <a:moveTo>
                    <a:pt x="0" y="599"/>
                  </a:moveTo>
                  <a:cubicBezTo>
                    <a:pt x="83" y="520"/>
                    <a:pt x="162" y="434"/>
                    <a:pt x="234" y="343"/>
                  </a:cubicBezTo>
                  <a:cubicBezTo>
                    <a:pt x="243" y="332"/>
                    <a:pt x="251" y="321"/>
                    <a:pt x="260" y="310"/>
                  </a:cubicBezTo>
                  <a:cubicBezTo>
                    <a:pt x="283" y="297"/>
                    <a:pt x="304" y="281"/>
                    <a:pt x="322" y="264"/>
                  </a:cubicBezTo>
                  <a:cubicBezTo>
                    <a:pt x="440" y="145"/>
                    <a:pt x="369" y="25"/>
                    <a:pt x="562" y="2"/>
                  </a:cubicBezTo>
                  <a:cubicBezTo>
                    <a:pt x="568" y="1"/>
                    <a:pt x="574" y="0"/>
                    <a:pt x="580" y="0"/>
                  </a:cubicBezTo>
                  <a:cubicBezTo>
                    <a:pt x="664" y="0"/>
                    <a:pt x="699" y="75"/>
                    <a:pt x="753" y="150"/>
                  </a:cubicBezTo>
                  <a:cubicBezTo>
                    <a:pt x="808" y="225"/>
                    <a:pt x="882" y="300"/>
                    <a:pt x="1044" y="300"/>
                  </a:cubicBezTo>
                  <a:cubicBezTo>
                    <a:pt x="1053" y="300"/>
                    <a:pt x="1061" y="299"/>
                    <a:pt x="1070" y="299"/>
                  </a:cubicBezTo>
                  <a:cubicBezTo>
                    <a:pt x="1074" y="299"/>
                    <a:pt x="1078" y="299"/>
                    <a:pt x="1082" y="298"/>
                  </a:cubicBezTo>
                  <a:cubicBezTo>
                    <a:pt x="1055" y="371"/>
                    <a:pt x="1006" y="444"/>
                    <a:pt x="923" y="491"/>
                  </a:cubicBezTo>
                  <a:cubicBezTo>
                    <a:pt x="958" y="504"/>
                    <a:pt x="999" y="512"/>
                    <a:pt x="1048" y="513"/>
                  </a:cubicBezTo>
                  <a:cubicBezTo>
                    <a:pt x="894" y="509"/>
                    <a:pt x="823" y="437"/>
                    <a:pt x="769" y="364"/>
                  </a:cubicBezTo>
                  <a:cubicBezTo>
                    <a:pt x="715" y="289"/>
                    <a:pt x="680" y="214"/>
                    <a:pt x="596" y="214"/>
                  </a:cubicBezTo>
                  <a:cubicBezTo>
                    <a:pt x="590" y="214"/>
                    <a:pt x="584" y="215"/>
                    <a:pt x="578" y="215"/>
                  </a:cubicBezTo>
                  <a:cubicBezTo>
                    <a:pt x="385" y="239"/>
                    <a:pt x="456" y="359"/>
                    <a:pt x="338" y="477"/>
                  </a:cubicBezTo>
                  <a:lnTo>
                    <a:pt x="338" y="477"/>
                  </a:lnTo>
                  <a:cubicBezTo>
                    <a:pt x="267" y="548"/>
                    <a:pt x="134" y="590"/>
                    <a:pt x="0" y="599"/>
                  </a:cubicBezTo>
                  <a:moveTo>
                    <a:pt x="1059" y="513"/>
                  </a:moveTo>
                  <a:lnTo>
                    <a:pt x="1059" y="513"/>
                  </a:lnTo>
                  <a:lnTo>
                    <a:pt x="1059" y="513"/>
                  </a:lnTo>
                  <a:close/>
                  <a:moveTo>
                    <a:pt x="1055" y="513"/>
                  </a:moveTo>
                  <a:lnTo>
                    <a:pt x="1055" y="513"/>
                  </a:lnTo>
                  <a:lnTo>
                    <a:pt x="1055" y="513"/>
                  </a:lnTo>
                  <a:close/>
                  <a:moveTo>
                    <a:pt x="1053" y="513"/>
                  </a:moveTo>
                  <a:lnTo>
                    <a:pt x="1053" y="513"/>
                  </a:lnTo>
                  <a:lnTo>
                    <a:pt x="1053" y="513"/>
                  </a:lnTo>
                  <a:close/>
                  <a:moveTo>
                    <a:pt x="1051" y="513"/>
                  </a:moveTo>
                  <a:lnTo>
                    <a:pt x="1051" y="513"/>
                  </a:lnTo>
                  <a:lnTo>
                    <a:pt x="1051" y="513"/>
                  </a:lnTo>
                  <a:close/>
                  <a:moveTo>
                    <a:pt x="1050" y="513"/>
                  </a:moveTo>
                  <a:lnTo>
                    <a:pt x="1048" y="513"/>
                  </a:lnTo>
                  <a:lnTo>
                    <a:pt x="1050" y="513"/>
                  </a:lnTo>
                  <a:close/>
                </a:path>
              </a:pathLst>
            </a:custGeom>
            <a:solidFill>
              <a:srgbClr val="9CB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3" name="Freeform 1301">
              <a:extLst>
                <a:ext uri="{FF2B5EF4-FFF2-40B4-BE49-F238E27FC236}">
                  <a16:creationId xmlns:a16="http://schemas.microsoft.com/office/drawing/2014/main" id="{C3C6E763-B321-0FA3-977A-4752FE0CE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4048" y="5574115"/>
              <a:ext cx="15875" cy="17463"/>
            </a:xfrm>
            <a:custGeom>
              <a:avLst/>
              <a:gdLst>
                <a:gd name="T0" fmla="*/ 40 w 77"/>
                <a:gd name="T1" fmla="*/ 87 h 87"/>
                <a:gd name="T2" fmla="*/ 0 w 77"/>
                <a:gd name="T3" fmla="*/ 17 h 87"/>
                <a:gd name="T4" fmla="*/ 77 w 77"/>
                <a:gd name="T5" fmla="*/ 0 h 87"/>
                <a:gd name="T6" fmla="*/ 58 w 77"/>
                <a:gd name="T7" fmla="*/ 43 h 87"/>
                <a:gd name="T8" fmla="*/ 40 w 77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87">
                  <a:moveTo>
                    <a:pt x="40" y="87"/>
                  </a:moveTo>
                  <a:cubicBezTo>
                    <a:pt x="27" y="63"/>
                    <a:pt x="14" y="39"/>
                    <a:pt x="0" y="17"/>
                  </a:cubicBezTo>
                  <a:cubicBezTo>
                    <a:pt x="22" y="11"/>
                    <a:pt x="47" y="6"/>
                    <a:pt x="77" y="0"/>
                  </a:cubicBezTo>
                  <a:cubicBezTo>
                    <a:pt x="71" y="14"/>
                    <a:pt x="65" y="29"/>
                    <a:pt x="58" y="43"/>
                  </a:cubicBezTo>
                  <a:cubicBezTo>
                    <a:pt x="52" y="58"/>
                    <a:pt x="46" y="72"/>
                    <a:pt x="40" y="87"/>
                  </a:cubicBezTo>
                  <a:close/>
                </a:path>
              </a:pathLst>
            </a:custGeom>
            <a:solidFill>
              <a:srgbClr val="D5C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4" name="Freeform 1302">
              <a:extLst>
                <a:ext uri="{FF2B5EF4-FFF2-40B4-BE49-F238E27FC236}">
                  <a16:creationId xmlns:a16="http://schemas.microsoft.com/office/drawing/2014/main" id="{2C3BCE8D-F5DC-F868-D1D4-1245227F7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3498" y="4724803"/>
              <a:ext cx="93663" cy="923925"/>
            </a:xfrm>
            <a:custGeom>
              <a:avLst/>
              <a:gdLst>
                <a:gd name="T0" fmla="*/ 459 w 459"/>
                <a:gd name="T1" fmla="*/ 4489 h 4489"/>
                <a:gd name="T2" fmla="*/ 0 w 459"/>
                <a:gd name="T3" fmla="*/ 4324 h 4489"/>
                <a:gd name="T4" fmla="*/ 5 w 459"/>
                <a:gd name="T5" fmla="*/ 3895 h 4489"/>
                <a:gd name="T6" fmla="*/ 441 w 459"/>
                <a:gd name="T7" fmla="*/ 3862 h 4489"/>
                <a:gd name="T8" fmla="*/ 459 w 459"/>
                <a:gd name="T9" fmla="*/ 4489 h 4489"/>
                <a:gd name="T10" fmla="*/ 31 w 459"/>
                <a:gd name="T11" fmla="*/ 1700 h 4489"/>
                <a:gd name="T12" fmla="*/ 39 w 459"/>
                <a:gd name="T13" fmla="*/ 423 h 4489"/>
                <a:gd name="T14" fmla="*/ 157 w 459"/>
                <a:gd name="T15" fmla="*/ 4 h 4489"/>
                <a:gd name="T16" fmla="*/ 182 w 459"/>
                <a:gd name="T17" fmla="*/ 0 h 4489"/>
                <a:gd name="T18" fmla="*/ 331 w 459"/>
                <a:gd name="T19" fmla="*/ 399 h 4489"/>
                <a:gd name="T20" fmla="*/ 372 w 459"/>
                <a:gd name="T21" fmla="*/ 1669 h 4489"/>
                <a:gd name="T22" fmla="*/ 31 w 459"/>
                <a:gd name="T23" fmla="*/ 1700 h 4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4489">
                  <a:moveTo>
                    <a:pt x="459" y="4489"/>
                  </a:moveTo>
                  <a:cubicBezTo>
                    <a:pt x="310" y="4375"/>
                    <a:pt x="156" y="4324"/>
                    <a:pt x="0" y="4324"/>
                  </a:cubicBezTo>
                  <a:cubicBezTo>
                    <a:pt x="1" y="4188"/>
                    <a:pt x="3" y="4044"/>
                    <a:pt x="5" y="3895"/>
                  </a:cubicBezTo>
                  <a:lnTo>
                    <a:pt x="441" y="3862"/>
                  </a:lnTo>
                  <a:cubicBezTo>
                    <a:pt x="447" y="4085"/>
                    <a:pt x="453" y="4297"/>
                    <a:pt x="459" y="4489"/>
                  </a:cubicBezTo>
                  <a:moveTo>
                    <a:pt x="31" y="1700"/>
                  </a:moveTo>
                  <a:cubicBezTo>
                    <a:pt x="37" y="1044"/>
                    <a:pt x="41" y="533"/>
                    <a:pt x="39" y="423"/>
                  </a:cubicBezTo>
                  <a:cubicBezTo>
                    <a:pt x="30" y="66"/>
                    <a:pt x="75" y="27"/>
                    <a:pt x="157" y="4"/>
                  </a:cubicBezTo>
                  <a:cubicBezTo>
                    <a:pt x="166" y="2"/>
                    <a:pt x="174" y="0"/>
                    <a:pt x="182" y="0"/>
                  </a:cubicBezTo>
                  <a:cubicBezTo>
                    <a:pt x="302" y="0"/>
                    <a:pt x="327" y="258"/>
                    <a:pt x="331" y="399"/>
                  </a:cubicBezTo>
                  <a:cubicBezTo>
                    <a:pt x="332" y="449"/>
                    <a:pt x="349" y="974"/>
                    <a:pt x="372" y="1669"/>
                  </a:cubicBezTo>
                  <a:lnTo>
                    <a:pt x="31" y="1700"/>
                  </a:lnTo>
                  <a:close/>
                </a:path>
              </a:pathLst>
            </a:custGeom>
            <a:solidFill>
              <a:srgbClr val="C5D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5" name="Freeform 1306">
              <a:extLst>
                <a:ext uri="{FF2B5EF4-FFF2-40B4-BE49-F238E27FC236}">
                  <a16:creationId xmlns:a16="http://schemas.microsoft.com/office/drawing/2014/main" id="{81674B49-C19A-2CBE-1930-EFDC54032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286" y="5604278"/>
              <a:ext cx="468313" cy="449263"/>
            </a:xfrm>
            <a:custGeom>
              <a:avLst/>
              <a:gdLst>
                <a:gd name="T0" fmla="*/ 461 w 2277"/>
                <a:gd name="T1" fmla="*/ 2191 h 2191"/>
                <a:gd name="T2" fmla="*/ 0 w 2277"/>
                <a:gd name="T3" fmla="*/ 1807 h 2191"/>
                <a:gd name="T4" fmla="*/ 48 w 2277"/>
                <a:gd name="T5" fmla="*/ 1693 h 2191"/>
                <a:gd name="T6" fmla="*/ 181 w 2277"/>
                <a:gd name="T7" fmla="*/ 1494 h 2191"/>
                <a:gd name="T8" fmla="*/ 199 w 2277"/>
                <a:gd name="T9" fmla="*/ 1483 h 2191"/>
                <a:gd name="T10" fmla="*/ 200 w 2277"/>
                <a:gd name="T11" fmla="*/ 1490 h 2191"/>
                <a:gd name="T12" fmla="*/ 236 w 2277"/>
                <a:gd name="T13" fmla="*/ 1451 h 2191"/>
                <a:gd name="T14" fmla="*/ 246 w 2277"/>
                <a:gd name="T15" fmla="*/ 1441 h 2191"/>
                <a:gd name="T16" fmla="*/ 363 w 2277"/>
                <a:gd name="T17" fmla="*/ 1510 h 2191"/>
                <a:gd name="T18" fmla="*/ 402 w 2277"/>
                <a:gd name="T19" fmla="*/ 1514 h 2191"/>
                <a:gd name="T20" fmla="*/ 465 w 2277"/>
                <a:gd name="T21" fmla="*/ 1493 h 2191"/>
                <a:gd name="T22" fmla="*/ 496 w 2277"/>
                <a:gd name="T23" fmla="*/ 1444 h 2191"/>
                <a:gd name="T24" fmla="*/ 418 w 2277"/>
                <a:gd name="T25" fmla="*/ 1155 h 2191"/>
                <a:gd name="T26" fmla="*/ 445 w 2277"/>
                <a:gd name="T27" fmla="*/ 1121 h 2191"/>
                <a:gd name="T28" fmla="*/ 864 w 2277"/>
                <a:gd name="T29" fmla="*/ 745 h 2191"/>
                <a:gd name="T30" fmla="*/ 864 w 2277"/>
                <a:gd name="T31" fmla="*/ 748 h 2191"/>
                <a:gd name="T32" fmla="*/ 878 w 2277"/>
                <a:gd name="T33" fmla="*/ 739 h 2191"/>
                <a:gd name="T34" fmla="*/ 986 w 2277"/>
                <a:gd name="T35" fmla="*/ 721 h 2191"/>
                <a:gd name="T36" fmla="*/ 1545 w 2277"/>
                <a:gd name="T37" fmla="*/ 490 h 2191"/>
                <a:gd name="T38" fmla="*/ 1877 w 2277"/>
                <a:gd name="T39" fmla="*/ 15 h 2191"/>
                <a:gd name="T40" fmla="*/ 2000 w 2277"/>
                <a:gd name="T41" fmla="*/ 0 h 2191"/>
                <a:gd name="T42" fmla="*/ 2203 w 2277"/>
                <a:gd name="T43" fmla="*/ 594 h 2191"/>
                <a:gd name="T44" fmla="*/ 2272 w 2277"/>
                <a:gd name="T45" fmla="*/ 662 h 2191"/>
                <a:gd name="T46" fmla="*/ 2277 w 2277"/>
                <a:gd name="T47" fmla="*/ 775 h 2191"/>
                <a:gd name="T48" fmla="*/ 2256 w 2277"/>
                <a:gd name="T49" fmla="*/ 759 h 2191"/>
                <a:gd name="T50" fmla="*/ 1790 w 2277"/>
                <a:gd name="T51" fmla="*/ 591 h 2191"/>
                <a:gd name="T52" fmla="*/ 688 w 2277"/>
                <a:gd name="T53" fmla="*/ 1352 h 2191"/>
                <a:gd name="T54" fmla="*/ 455 w 2277"/>
                <a:gd name="T55" fmla="*/ 2141 h 2191"/>
                <a:gd name="T56" fmla="*/ 349 w 2277"/>
                <a:gd name="T57" fmla="*/ 2129 h 2191"/>
                <a:gd name="T58" fmla="*/ 460 w 2277"/>
                <a:gd name="T59" fmla="*/ 2187 h 2191"/>
                <a:gd name="T60" fmla="*/ 461 w 2277"/>
                <a:gd name="T61" fmla="*/ 2191 h 2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77" h="2191">
                  <a:moveTo>
                    <a:pt x="461" y="2191"/>
                  </a:moveTo>
                  <a:cubicBezTo>
                    <a:pt x="285" y="2110"/>
                    <a:pt x="123" y="1987"/>
                    <a:pt x="0" y="1807"/>
                  </a:cubicBezTo>
                  <a:cubicBezTo>
                    <a:pt x="14" y="1774"/>
                    <a:pt x="30" y="1736"/>
                    <a:pt x="48" y="1693"/>
                  </a:cubicBezTo>
                  <a:cubicBezTo>
                    <a:pt x="88" y="1596"/>
                    <a:pt x="143" y="1531"/>
                    <a:pt x="181" y="1494"/>
                  </a:cubicBezTo>
                  <a:cubicBezTo>
                    <a:pt x="187" y="1490"/>
                    <a:pt x="193" y="1487"/>
                    <a:pt x="199" y="1483"/>
                  </a:cubicBezTo>
                  <a:cubicBezTo>
                    <a:pt x="199" y="1485"/>
                    <a:pt x="199" y="1488"/>
                    <a:pt x="200" y="1490"/>
                  </a:cubicBezTo>
                  <a:cubicBezTo>
                    <a:pt x="217" y="1487"/>
                    <a:pt x="229" y="1473"/>
                    <a:pt x="236" y="1451"/>
                  </a:cubicBezTo>
                  <a:cubicBezTo>
                    <a:pt x="240" y="1448"/>
                    <a:pt x="243" y="1445"/>
                    <a:pt x="246" y="1441"/>
                  </a:cubicBezTo>
                  <a:cubicBezTo>
                    <a:pt x="278" y="1474"/>
                    <a:pt x="319" y="1500"/>
                    <a:pt x="363" y="1510"/>
                  </a:cubicBezTo>
                  <a:cubicBezTo>
                    <a:pt x="376" y="1513"/>
                    <a:pt x="389" y="1514"/>
                    <a:pt x="402" y="1514"/>
                  </a:cubicBezTo>
                  <a:cubicBezTo>
                    <a:pt x="425" y="1514"/>
                    <a:pt x="448" y="1509"/>
                    <a:pt x="465" y="1493"/>
                  </a:cubicBezTo>
                  <a:cubicBezTo>
                    <a:pt x="480" y="1480"/>
                    <a:pt x="489" y="1462"/>
                    <a:pt x="496" y="1444"/>
                  </a:cubicBezTo>
                  <a:cubicBezTo>
                    <a:pt x="532" y="1341"/>
                    <a:pt x="501" y="1204"/>
                    <a:pt x="418" y="1155"/>
                  </a:cubicBezTo>
                  <a:cubicBezTo>
                    <a:pt x="427" y="1144"/>
                    <a:pt x="436" y="1133"/>
                    <a:pt x="445" y="1121"/>
                  </a:cubicBezTo>
                  <a:cubicBezTo>
                    <a:pt x="599" y="931"/>
                    <a:pt x="820" y="775"/>
                    <a:pt x="864" y="745"/>
                  </a:cubicBezTo>
                  <a:cubicBezTo>
                    <a:pt x="864" y="746"/>
                    <a:pt x="864" y="747"/>
                    <a:pt x="864" y="748"/>
                  </a:cubicBezTo>
                  <a:cubicBezTo>
                    <a:pt x="870" y="746"/>
                    <a:pt x="874" y="743"/>
                    <a:pt x="878" y="739"/>
                  </a:cubicBezTo>
                  <a:cubicBezTo>
                    <a:pt x="893" y="737"/>
                    <a:pt x="932" y="733"/>
                    <a:pt x="986" y="721"/>
                  </a:cubicBezTo>
                  <a:cubicBezTo>
                    <a:pt x="1024" y="721"/>
                    <a:pt x="1271" y="711"/>
                    <a:pt x="1545" y="490"/>
                  </a:cubicBezTo>
                  <a:cubicBezTo>
                    <a:pt x="1804" y="282"/>
                    <a:pt x="1870" y="41"/>
                    <a:pt x="1877" y="15"/>
                  </a:cubicBezTo>
                  <a:cubicBezTo>
                    <a:pt x="1916" y="12"/>
                    <a:pt x="1958" y="7"/>
                    <a:pt x="2000" y="0"/>
                  </a:cubicBezTo>
                  <a:cubicBezTo>
                    <a:pt x="2011" y="173"/>
                    <a:pt x="2052" y="430"/>
                    <a:pt x="2203" y="594"/>
                  </a:cubicBezTo>
                  <a:cubicBezTo>
                    <a:pt x="2224" y="618"/>
                    <a:pt x="2247" y="640"/>
                    <a:pt x="2272" y="662"/>
                  </a:cubicBezTo>
                  <a:cubicBezTo>
                    <a:pt x="2275" y="700"/>
                    <a:pt x="2276" y="738"/>
                    <a:pt x="2277" y="775"/>
                  </a:cubicBezTo>
                  <a:cubicBezTo>
                    <a:pt x="2270" y="770"/>
                    <a:pt x="2263" y="764"/>
                    <a:pt x="2256" y="759"/>
                  </a:cubicBezTo>
                  <a:cubicBezTo>
                    <a:pt x="2104" y="643"/>
                    <a:pt x="1947" y="591"/>
                    <a:pt x="1790" y="591"/>
                  </a:cubicBezTo>
                  <a:cubicBezTo>
                    <a:pt x="1399" y="591"/>
                    <a:pt x="1007" y="910"/>
                    <a:pt x="688" y="1352"/>
                  </a:cubicBezTo>
                  <a:cubicBezTo>
                    <a:pt x="493" y="1620"/>
                    <a:pt x="433" y="1890"/>
                    <a:pt x="455" y="2141"/>
                  </a:cubicBezTo>
                  <a:cubicBezTo>
                    <a:pt x="420" y="2138"/>
                    <a:pt x="384" y="2134"/>
                    <a:pt x="349" y="2129"/>
                  </a:cubicBezTo>
                  <a:cubicBezTo>
                    <a:pt x="385" y="2150"/>
                    <a:pt x="422" y="2169"/>
                    <a:pt x="460" y="2187"/>
                  </a:cubicBezTo>
                  <a:lnTo>
                    <a:pt x="461" y="2191"/>
                  </a:ln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6" name="Freeform 1307">
              <a:extLst>
                <a:ext uri="{FF2B5EF4-FFF2-40B4-BE49-F238E27FC236}">
                  <a16:creationId xmlns:a16="http://schemas.microsoft.com/office/drawing/2014/main" id="{F6776231-2F6D-17D4-6AE4-809ED573BD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2723" y="5577290"/>
              <a:ext cx="457200" cy="476250"/>
            </a:xfrm>
            <a:custGeom>
              <a:avLst/>
              <a:gdLst>
                <a:gd name="T0" fmla="*/ 111 w 2223"/>
                <a:gd name="T1" fmla="*/ 2315 h 2315"/>
                <a:gd name="T2" fmla="*/ 0 w 2223"/>
                <a:gd name="T3" fmla="*/ 2257 h 2315"/>
                <a:gd name="T4" fmla="*/ 106 w 2223"/>
                <a:gd name="T5" fmla="*/ 2269 h 2315"/>
                <a:gd name="T6" fmla="*/ 111 w 2223"/>
                <a:gd name="T7" fmla="*/ 2315 h 2315"/>
                <a:gd name="T8" fmla="*/ 2223 w 2223"/>
                <a:gd name="T9" fmla="*/ 1032 h 2315"/>
                <a:gd name="T10" fmla="*/ 1930 w 2223"/>
                <a:gd name="T11" fmla="*/ 905 h 2315"/>
                <a:gd name="T12" fmla="*/ 1929 w 2223"/>
                <a:gd name="T13" fmla="*/ 905 h 2315"/>
                <a:gd name="T14" fmla="*/ 1928 w 2223"/>
                <a:gd name="T15" fmla="*/ 903 h 2315"/>
                <a:gd name="T16" fmla="*/ 1923 w 2223"/>
                <a:gd name="T17" fmla="*/ 790 h 2315"/>
                <a:gd name="T18" fmla="*/ 2194 w 2223"/>
                <a:gd name="T19" fmla="*/ 972 h 2315"/>
                <a:gd name="T20" fmla="*/ 2223 w 2223"/>
                <a:gd name="T21" fmla="*/ 1032 h 2315"/>
                <a:gd name="T22" fmla="*/ 2140 w 2223"/>
                <a:gd name="T23" fmla="*/ 196 h 2315"/>
                <a:gd name="T24" fmla="*/ 1918 w 2223"/>
                <a:gd name="T25" fmla="*/ 64 h 2315"/>
                <a:gd name="T26" fmla="*/ 1976 w 2223"/>
                <a:gd name="T27" fmla="*/ 48 h 2315"/>
                <a:gd name="T28" fmla="*/ 2142 w 2223"/>
                <a:gd name="T29" fmla="*/ 0 h 2315"/>
                <a:gd name="T30" fmla="*/ 2182 w 2223"/>
                <a:gd name="T31" fmla="*/ 70 h 2315"/>
                <a:gd name="T32" fmla="*/ 2140 w 2223"/>
                <a:gd name="T33" fmla="*/ 196 h 2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23" h="2315">
                  <a:moveTo>
                    <a:pt x="111" y="2315"/>
                  </a:moveTo>
                  <a:cubicBezTo>
                    <a:pt x="73" y="2297"/>
                    <a:pt x="36" y="2278"/>
                    <a:pt x="0" y="2257"/>
                  </a:cubicBezTo>
                  <a:cubicBezTo>
                    <a:pt x="35" y="2262"/>
                    <a:pt x="71" y="2266"/>
                    <a:pt x="106" y="2269"/>
                  </a:cubicBezTo>
                  <a:cubicBezTo>
                    <a:pt x="108" y="2284"/>
                    <a:pt x="109" y="2299"/>
                    <a:pt x="111" y="2315"/>
                  </a:cubicBezTo>
                  <a:moveTo>
                    <a:pt x="2223" y="1032"/>
                  </a:moveTo>
                  <a:cubicBezTo>
                    <a:pt x="2139" y="1006"/>
                    <a:pt x="2047" y="980"/>
                    <a:pt x="1930" y="905"/>
                  </a:cubicBezTo>
                  <a:cubicBezTo>
                    <a:pt x="1930" y="905"/>
                    <a:pt x="1930" y="905"/>
                    <a:pt x="1929" y="905"/>
                  </a:cubicBezTo>
                  <a:cubicBezTo>
                    <a:pt x="1929" y="904"/>
                    <a:pt x="1928" y="904"/>
                    <a:pt x="1928" y="903"/>
                  </a:cubicBezTo>
                  <a:cubicBezTo>
                    <a:pt x="1927" y="866"/>
                    <a:pt x="1926" y="828"/>
                    <a:pt x="1923" y="790"/>
                  </a:cubicBezTo>
                  <a:cubicBezTo>
                    <a:pt x="2003" y="860"/>
                    <a:pt x="2099" y="921"/>
                    <a:pt x="2194" y="972"/>
                  </a:cubicBezTo>
                  <a:cubicBezTo>
                    <a:pt x="2203" y="992"/>
                    <a:pt x="2213" y="1012"/>
                    <a:pt x="2223" y="1032"/>
                  </a:cubicBezTo>
                  <a:moveTo>
                    <a:pt x="2140" y="196"/>
                  </a:moveTo>
                  <a:cubicBezTo>
                    <a:pt x="2061" y="143"/>
                    <a:pt x="1985" y="99"/>
                    <a:pt x="1918" y="64"/>
                  </a:cubicBezTo>
                  <a:cubicBezTo>
                    <a:pt x="1936" y="59"/>
                    <a:pt x="1955" y="54"/>
                    <a:pt x="1976" y="48"/>
                  </a:cubicBezTo>
                  <a:cubicBezTo>
                    <a:pt x="2049" y="25"/>
                    <a:pt x="2090" y="12"/>
                    <a:pt x="2142" y="0"/>
                  </a:cubicBezTo>
                  <a:cubicBezTo>
                    <a:pt x="2156" y="22"/>
                    <a:pt x="2169" y="46"/>
                    <a:pt x="2182" y="70"/>
                  </a:cubicBezTo>
                  <a:cubicBezTo>
                    <a:pt x="2166" y="112"/>
                    <a:pt x="2152" y="154"/>
                    <a:pt x="2140" y="196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7" name="Freeform 1308">
              <a:extLst>
                <a:ext uri="{FF2B5EF4-FFF2-40B4-BE49-F238E27FC236}">
                  <a16:creationId xmlns:a16="http://schemas.microsoft.com/office/drawing/2014/main" id="{18D3AF77-52F1-53BE-5BB6-5ACB2FB53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086" y="5840815"/>
              <a:ext cx="58738" cy="74613"/>
            </a:xfrm>
            <a:custGeom>
              <a:avLst/>
              <a:gdLst>
                <a:gd name="T0" fmla="*/ 156 w 286"/>
                <a:gd name="T1" fmla="*/ 359 h 359"/>
                <a:gd name="T2" fmla="*/ 117 w 286"/>
                <a:gd name="T3" fmla="*/ 355 h 359"/>
                <a:gd name="T4" fmla="*/ 0 w 286"/>
                <a:gd name="T5" fmla="*/ 286 h 359"/>
                <a:gd name="T6" fmla="*/ 26 w 286"/>
                <a:gd name="T7" fmla="*/ 252 h 359"/>
                <a:gd name="T8" fmla="*/ 26 w 286"/>
                <a:gd name="T9" fmla="*/ 253 h 359"/>
                <a:gd name="T10" fmla="*/ 26 w 286"/>
                <a:gd name="T11" fmla="*/ 255 h 359"/>
                <a:gd name="T12" fmla="*/ 26 w 286"/>
                <a:gd name="T13" fmla="*/ 253 h 359"/>
                <a:gd name="T14" fmla="*/ 26 w 286"/>
                <a:gd name="T15" fmla="*/ 252 h 359"/>
                <a:gd name="T16" fmla="*/ 67 w 286"/>
                <a:gd name="T17" fmla="*/ 154 h 359"/>
                <a:gd name="T18" fmla="*/ 172 w 286"/>
                <a:gd name="T19" fmla="*/ 0 h 359"/>
                <a:gd name="T20" fmla="*/ 250 w 286"/>
                <a:gd name="T21" fmla="*/ 289 h 359"/>
                <a:gd name="T22" fmla="*/ 219 w 286"/>
                <a:gd name="T23" fmla="*/ 338 h 359"/>
                <a:gd name="T24" fmla="*/ 156 w 286"/>
                <a:gd name="T2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6" h="359">
                  <a:moveTo>
                    <a:pt x="156" y="359"/>
                  </a:moveTo>
                  <a:cubicBezTo>
                    <a:pt x="143" y="359"/>
                    <a:pt x="130" y="358"/>
                    <a:pt x="117" y="355"/>
                  </a:cubicBezTo>
                  <a:cubicBezTo>
                    <a:pt x="73" y="345"/>
                    <a:pt x="32" y="319"/>
                    <a:pt x="0" y="286"/>
                  </a:cubicBezTo>
                  <a:cubicBezTo>
                    <a:pt x="10" y="276"/>
                    <a:pt x="18" y="264"/>
                    <a:pt x="26" y="252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6" y="254"/>
                    <a:pt x="26" y="255"/>
                    <a:pt x="26" y="255"/>
                  </a:cubicBezTo>
                  <a:cubicBezTo>
                    <a:pt x="26" y="255"/>
                    <a:pt x="26" y="254"/>
                    <a:pt x="26" y="253"/>
                  </a:cubicBezTo>
                  <a:cubicBezTo>
                    <a:pt x="26" y="253"/>
                    <a:pt x="26" y="253"/>
                    <a:pt x="26" y="252"/>
                  </a:cubicBezTo>
                  <a:cubicBezTo>
                    <a:pt x="45" y="222"/>
                    <a:pt x="59" y="189"/>
                    <a:pt x="67" y="154"/>
                  </a:cubicBezTo>
                  <a:cubicBezTo>
                    <a:pt x="89" y="116"/>
                    <a:pt x="122" y="65"/>
                    <a:pt x="172" y="0"/>
                  </a:cubicBezTo>
                  <a:cubicBezTo>
                    <a:pt x="255" y="49"/>
                    <a:pt x="286" y="186"/>
                    <a:pt x="250" y="289"/>
                  </a:cubicBezTo>
                  <a:cubicBezTo>
                    <a:pt x="243" y="307"/>
                    <a:pt x="234" y="325"/>
                    <a:pt x="219" y="338"/>
                  </a:cubicBezTo>
                  <a:cubicBezTo>
                    <a:pt x="202" y="354"/>
                    <a:pt x="179" y="359"/>
                    <a:pt x="156" y="359"/>
                  </a:cubicBezTo>
                </a:path>
              </a:pathLst>
            </a:custGeom>
            <a:solidFill>
              <a:srgbClr val="B4C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8" name="Freeform 1309">
              <a:extLst>
                <a:ext uri="{FF2B5EF4-FFF2-40B4-BE49-F238E27FC236}">
                  <a16:creationId xmlns:a16="http://schemas.microsoft.com/office/drawing/2014/main" id="{BF6D1F42-865D-41FB-69F4-8DD88E030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848" y="5396315"/>
              <a:ext cx="271463" cy="138113"/>
            </a:xfrm>
            <a:custGeom>
              <a:avLst/>
              <a:gdLst>
                <a:gd name="T0" fmla="*/ 1323 w 1323"/>
                <a:gd name="T1" fmla="*/ 677 h 677"/>
                <a:gd name="T2" fmla="*/ 609 w 1323"/>
                <a:gd name="T3" fmla="*/ 534 h 677"/>
                <a:gd name="T4" fmla="*/ 0 w 1323"/>
                <a:gd name="T5" fmla="*/ 0 h 677"/>
                <a:gd name="T6" fmla="*/ 1 w 1323"/>
                <a:gd name="T7" fmla="*/ 0 h 677"/>
                <a:gd name="T8" fmla="*/ 120 w 1323"/>
                <a:gd name="T9" fmla="*/ 35 h 677"/>
                <a:gd name="T10" fmla="*/ 201 w 1323"/>
                <a:gd name="T11" fmla="*/ 50 h 677"/>
                <a:gd name="T12" fmla="*/ 440 w 1323"/>
                <a:gd name="T13" fmla="*/ 75 h 677"/>
                <a:gd name="T14" fmla="*/ 442 w 1323"/>
                <a:gd name="T15" fmla="*/ 75 h 677"/>
                <a:gd name="T16" fmla="*/ 570 w 1323"/>
                <a:gd name="T17" fmla="*/ 118 h 677"/>
                <a:gd name="T18" fmla="*/ 866 w 1323"/>
                <a:gd name="T19" fmla="*/ 389 h 677"/>
                <a:gd name="T20" fmla="*/ 1323 w 1323"/>
                <a:gd name="T21" fmla="*/ 677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3" h="677">
                  <a:moveTo>
                    <a:pt x="1323" y="677"/>
                  </a:moveTo>
                  <a:cubicBezTo>
                    <a:pt x="1089" y="578"/>
                    <a:pt x="782" y="634"/>
                    <a:pt x="609" y="534"/>
                  </a:cubicBezTo>
                  <a:cubicBezTo>
                    <a:pt x="185" y="290"/>
                    <a:pt x="335" y="164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4" y="16"/>
                    <a:pt x="83" y="27"/>
                    <a:pt x="120" y="35"/>
                  </a:cubicBezTo>
                  <a:cubicBezTo>
                    <a:pt x="148" y="42"/>
                    <a:pt x="176" y="46"/>
                    <a:pt x="201" y="50"/>
                  </a:cubicBezTo>
                  <a:cubicBezTo>
                    <a:pt x="289" y="61"/>
                    <a:pt x="362" y="59"/>
                    <a:pt x="440" y="75"/>
                  </a:cubicBezTo>
                  <a:cubicBezTo>
                    <a:pt x="441" y="75"/>
                    <a:pt x="442" y="75"/>
                    <a:pt x="442" y="75"/>
                  </a:cubicBezTo>
                  <a:cubicBezTo>
                    <a:pt x="482" y="83"/>
                    <a:pt x="524" y="96"/>
                    <a:pt x="570" y="118"/>
                  </a:cubicBezTo>
                  <a:cubicBezTo>
                    <a:pt x="770" y="212"/>
                    <a:pt x="736" y="286"/>
                    <a:pt x="866" y="389"/>
                  </a:cubicBezTo>
                  <a:cubicBezTo>
                    <a:pt x="926" y="436"/>
                    <a:pt x="1218" y="462"/>
                    <a:pt x="1323" y="677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9" name="Freeform 1311">
              <a:extLst>
                <a:ext uri="{FF2B5EF4-FFF2-40B4-BE49-F238E27FC236}">
                  <a16:creationId xmlns:a16="http://schemas.microsoft.com/office/drawing/2014/main" id="{260E90AB-6939-2D4D-603D-906BA5E87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5161" y="5536015"/>
              <a:ext cx="627063" cy="296863"/>
            </a:xfrm>
            <a:custGeom>
              <a:avLst/>
              <a:gdLst>
                <a:gd name="T0" fmla="*/ 365 w 3050"/>
                <a:gd name="T1" fmla="*/ 1448 h 1448"/>
                <a:gd name="T2" fmla="*/ 299 w 3050"/>
                <a:gd name="T3" fmla="*/ 1376 h 1448"/>
                <a:gd name="T4" fmla="*/ 377 w 3050"/>
                <a:gd name="T5" fmla="*/ 1424 h 1448"/>
                <a:gd name="T6" fmla="*/ 365 w 3050"/>
                <a:gd name="T7" fmla="*/ 1448 h 1448"/>
                <a:gd name="T8" fmla="*/ 178 w 3050"/>
                <a:gd name="T9" fmla="*/ 1291 h 1448"/>
                <a:gd name="T10" fmla="*/ 29 w 3050"/>
                <a:gd name="T11" fmla="*/ 1234 h 1448"/>
                <a:gd name="T12" fmla="*/ 0 w 3050"/>
                <a:gd name="T13" fmla="*/ 1176 h 1448"/>
                <a:gd name="T14" fmla="*/ 97 w 3050"/>
                <a:gd name="T15" fmla="*/ 1225 h 1448"/>
                <a:gd name="T16" fmla="*/ 178 w 3050"/>
                <a:gd name="T17" fmla="*/ 1291 h 1448"/>
                <a:gd name="T18" fmla="*/ 2684 w 3050"/>
                <a:gd name="T19" fmla="*/ 580 h 1448"/>
                <a:gd name="T20" fmla="*/ 2771 w 3050"/>
                <a:gd name="T21" fmla="*/ 6 h 1448"/>
                <a:gd name="T22" fmla="*/ 2771 w 3050"/>
                <a:gd name="T23" fmla="*/ 0 h 1448"/>
                <a:gd name="T24" fmla="*/ 2915 w 3050"/>
                <a:gd name="T25" fmla="*/ 104 h 1448"/>
                <a:gd name="T26" fmla="*/ 3034 w 3050"/>
                <a:gd name="T27" fmla="*/ 332 h 1448"/>
                <a:gd name="T28" fmla="*/ 3050 w 3050"/>
                <a:gd name="T29" fmla="*/ 408 h 1448"/>
                <a:gd name="T30" fmla="*/ 2684 w 3050"/>
                <a:gd name="T31" fmla="*/ 580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50" h="1448">
                  <a:moveTo>
                    <a:pt x="365" y="1448"/>
                  </a:moveTo>
                  <a:cubicBezTo>
                    <a:pt x="349" y="1426"/>
                    <a:pt x="328" y="1403"/>
                    <a:pt x="299" y="1376"/>
                  </a:cubicBezTo>
                  <a:cubicBezTo>
                    <a:pt x="325" y="1393"/>
                    <a:pt x="351" y="1409"/>
                    <a:pt x="377" y="1424"/>
                  </a:cubicBezTo>
                  <a:cubicBezTo>
                    <a:pt x="373" y="1432"/>
                    <a:pt x="369" y="1440"/>
                    <a:pt x="365" y="1448"/>
                  </a:cubicBezTo>
                  <a:close/>
                  <a:moveTo>
                    <a:pt x="178" y="1291"/>
                  </a:moveTo>
                  <a:cubicBezTo>
                    <a:pt x="128" y="1265"/>
                    <a:pt x="80" y="1250"/>
                    <a:pt x="29" y="1234"/>
                  </a:cubicBezTo>
                  <a:cubicBezTo>
                    <a:pt x="19" y="1215"/>
                    <a:pt x="9" y="1196"/>
                    <a:pt x="0" y="1176"/>
                  </a:cubicBezTo>
                  <a:cubicBezTo>
                    <a:pt x="33" y="1194"/>
                    <a:pt x="65" y="1210"/>
                    <a:pt x="97" y="1225"/>
                  </a:cubicBezTo>
                  <a:cubicBezTo>
                    <a:pt x="124" y="1248"/>
                    <a:pt x="151" y="1270"/>
                    <a:pt x="178" y="1291"/>
                  </a:cubicBezTo>
                  <a:moveTo>
                    <a:pt x="2684" y="580"/>
                  </a:moveTo>
                  <a:cubicBezTo>
                    <a:pt x="2754" y="379"/>
                    <a:pt x="2789" y="179"/>
                    <a:pt x="2771" y="6"/>
                  </a:cubicBezTo>
                  <a:cubicBezTo>
                    <a:pt x="2771" y="4"/>
                    <a:pt x="2771" y="2"/>
                    <a:pt x="2771" y="0"/>
                  </a:cubicBezTo>
                  <a:cubicBezTo>
                    <a:pt x="2824" y="25"/>
                    <a:pt x="2872" y="58"/>
                    <a:pt x="2915" y="104"/>
                  </a:cubicBezTo>
                  <a:cubicBezTo>
                    <a:pt x="2965" y="160"/>
                    <a:pt x="3007" y="234"/>
                    <a:pt x="3034" y="332"/>
                  </a:cubicBezTo>
                  <a:cubicBezTo>
                    <a:pt x="3040" y="357"/>
                    <a:pt x="3046" y="382"/>
                    <a:pt x="3050" y="408"/>
                  </a:cubicBezTo>
                  <a:cubicBezTo>
                    <a:pt x="2926" y="439"/>
                    <a:pt x="2804" y="498"/>
                    <a:pt x="2684" y="580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0" name="Freeform 1313">
              <a:extLst>
                <a:ext uri="{FF2B5EF4-FFF2-40B4-BE49-F238E27FC236}">
                  <a16:creationId xmlns:a16="http://schemas.microsoft.com/office/drawing/2014/main" id="{2834BD2C-AE57-BEA7-9CE8-41BB943D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2311" y="5594753"/>
              <a:ext cx="90488" cy="80963"/>
            </a:xfrm>
            <a:custGeom>
              <a:avLst/>
              <a:gdLst>
                <a:gd name="T0" fmla="*/ 179 w 441"/>
                <a:gd name="T1" fmla="*/ 391 h 391"/>
                <a:gd name="T2" fmla="*/ 93 w 441"/>
                <a:gd name="T3" fmla="*/ 340 h 391"/>
                <a:gd name="T4" fmla="*/ 195 w 441"/>
                <a:gd name="T5" fmla="*/ 0 h 391"/>
                <a:gd name="T6" fmla="*/ 244 w 441"/>
                <a:gd name="T7" fmla="*/ 6 h 391"/>
                <a:gd name="T8" fmla="*/ 238 w 441"/>
                <a:gd name="T9" fmla="*/ 371 h 391"/>
                <a:gd name="T10" fmla="*/ 183 w 441"/>
                <a:gd name="T11" fmla="*/ 391 h 391"/>
                <a:gd name="T12" fmla="*/ 179 w 441"/>
                <a:gd name="T13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1" h="391">
                  <a:moveTo>
                    <a:pt x="179" y="391"/>
                  </a:moveTo>
                  <a:cubicBezTo>
                    <a:pt x="145" y="391"/>
                    <a:pt x="115" y="367"/>
                    <a:pt x="93" y="340"/>
                  </a:cubicBezTo>
                  <a:cubicBezTo>
                    <a:pt x="0" y="222"/>
                    <a:pt x="38" y="0"/>
                    <a:pt x="195" y="0"/>
                  </a:cubicBezTo>
                  <a:cubicBezTo>
                    <a:pt x="210" y="0"/>
                    <a:pt x="226" y="2"/>
                    <a:pt x="244" y="6"/>
                  </a:cubicBezTo>
                  <a:cubicBezTo>
                    <a:pt x="441" y="56"/>
                    <a:pt x="374" y="287"/>
                    <a:pt x="238" y="371"/>
                  </a:cubicBezTo>
                  <a:cubicBezTo>
                    <a:pt x="221" y="381"/>
                    <a:pt x="203" y="390"/>
                    <a:pt x="183" y="391"/>
                  </a:cubicBezTo>
                  <a:lnTo>
                    <a:pt x="179" y="391"/>
                  </a:lnTo>
                </a:path>
              </a:pathLst>
            </a:custGeom>
            <a:solidFill>
              <a:srgbClr val="B4C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1" name="Freeform 1314">
              <a:extLst>
                <a:ext uri="{FF2B5EF4-FFF2-40B4-BE49-F238E27FC236}">
                  <a16:creationId xmlns:a16="http://schemas.microsoft.com/office/drawing/2014/main" id="{48158E3A-91A3-84B5-3DC5-70307EAE8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098" y="5655078"/>
              <a:ext cx="230188" cy="200025"/>
            </a:xfrm>
            <a:custGeom>
              <a:avLst/>
              <a:gdLst>
                <a:gd name="T0" fmla="*/ 1122 w 1122"/>
                <a:gd name="T1" fmla="*/ 975 h 975"/>
                <a:gd name="T2" fmla="*/ 463 w 1122"/>
                <a:gd name="T3" fmla="*/ 665 h 975"/>
                <a:gd name="T4" fmla="*/ 0 w 1122"/>
                <a:gd name="T5" fmla="*/ 0 h 975"/>
                <a:gd name="T6" fmla="*/ 1 w 1122"/>
                <a:gd name="T7" fmla="*/ 0 h 975"/>
                <a:gd name="T8" fmla="*/ 525 w 1122"/>
                <a:gd name="T9" fmla="*/ 251 h 975"/>
                <a:gd name="T10" fmla="*/ 748 w 1122"/>
                <a:gd name="T11" fmla="*/ 585 h 975"/>
                <a:gd name="T12" fmla="*/ 1122 w 1122"/>
                <a:gd name="T13" fmla="*/ 975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2" h="975">
                  <a:moveTo>
                    <a:pt x="1122" y="975"/>
                  </a:moveTo>
                  <a:cubicBezTo>
                    <a:pt x="919" y="822"/>
                    <a:pt x="607" y="803"/>
                    <a:pt x="463" y="665"/>
                  </a:cubicBezTo>
                  <a:cubicBezTo>
                    <a:pt x="110" y="326"/>
                    <a:pt x="285" y="239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27" y="153"/>
                    <a:pt x="358" y="115"/>
                    <a:pt x="525" y="251"/>
                  </a:cubicBezTo>
                  <a:cubicBezTo>
                    <a:pt x="697" y="391"/>
                    <a:pt x="645" y="454"/>
                    <a:pt x="748" y="585"/>
                  </a:cubicBezTo>
                  <a:cubicBezTo>
                    <a:pt x="795" y="645"/>
                    <a:pt x="1071" y="740"/>
                    <a:pt x="1122" y="975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2" name="Freeform 1316">
              <a:extLst>
                <a:ext uri="{FF2B5EF4-FFF2-40B4-BE49-F238E27FC236}">
                  <a16:creationId xmlns:a16="http://schemas.microsoft.com/office/drawing/2014/main" id="{AD3D804B-FF07-936F-C7D0-079A6B096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298" y="5856690"/>
              <a:ext cx="449263" cy="392113"/>
            </a:xfrm>
            <a:custGeom>
              <a:avLst/>
              <a:gdLst>
                <a:gd name="T0" fmla="*/ 727 w 2188"/>
                <a:gd name="T1" fmla="*/ 1907 h 1907"/>
                <a:gd name="T2" fmla="*/ 0 w 2188"/>
                <a:gd name="T3" fmla="*/ 1677 h 1907"/>
                <a:gd name="T4" fmla="*/ 278 w 2188"/>
                <a:gd name="T5" fmla="*/ 1368 h 1907"/>
                <a:gd name="T6" fmla="*/ 558 w 2188"/>
                <a:gd name="T7" fmla="*/ 1406 h 1907"/>
                <a:gd name="T8" fmla="*/ 802 w 2188"/>
                <a:gd name="T9" fmla="*/ 1371 h 1907"/>
                <a:gd name="T10" fmla="*/ 2005 w 2188"/>
                <a:gd name="T11" fmla="*/ 5 h 1907"/>
                <a:gd name="T12" fmla="*/ 2006 w 2188"/>
                <a:gd name="T13" fmla="*/ 0 h 1907"/>
                <a:gd name="T14" fmla="*/ 2182 w 2188"/>
                <a:gd name="T15" fmla="*/ 386 h 1907"/>
                <a:gd name="T16" fmla="*/ 1852 w 2188"/>
                <a:gd name="T17" fmla="*/ 1184 h 1907"/>
                <a:gd name="T18" fmla="*/ 1826 w 2188"/>
                <a:gd name="T19" fmla="*/ 1217 h 1907"/>
                <a:gd name="T20" fmla="*/ 971 w 2188"/>
                <a:gd name="T21" fmla="*/ 1871 h 1907"/>
                <a:gd name="T22" fmla="*/ 727 w 2188"/>
                <a:gd name="T23" fmla="*/ 1907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88" h="1907">
                  <a:moveTo>
                    <a:pt x="727" y="1907"/>
                  </a:moveTo>
                  <a:cubicBezTo>
                    <a:pt x="480" y="1907"/>
                    <a:pt x="226" y="1809"/>
                    <a:pt x="0" y="1677"/>
                  </a:cubicBezTo>
                  <a:cubicBezTo>
                    <a:pt x="114" y="1590"/>
                    <a:pt x="210" y="1488"/>
                    <a:pt x="278" y="1368"/>
                  </a:cubicBezTo>
                  <a:cubicBezTo>
                    <a:pt x="371" y="1392"/>
                    <a:pt x="465" y="1406"/>
                    <a:pt x="558" y="1406"/>
                  </a:cubicBezTo>
                  <a:cubicBezTo>
                    <a:pt x="640" y="1406"/>
                    <a:pt x="722" y="1395"/>
                    <a:pt x="802" y="1371"/>
                  </a:cubicBezTo>
                  <a:cubicBezTo>
                    <a:pt x="1275" y="1227"/>
                    <a:pt x="1928" y="553"/>
                    <a:pt x="2005" y="5"/>
                  </a:cubicBezTo>
                  <a:cubicBezTo>
                    <a:pt x="2006" y="4"/>
                    <a:pt x="2006" y="2"/>
                    <a:pt x="2006" y="0"/>
                  </a:cubicBezTo>
                  <a:cubicBezTo>
                    <a:pt x="2106" y="81"/>
                    <a:pt x="2177" y="199"/>
                    <a:pt x="2182" y="386"/>
                  </a:cubicBezTo>
                  <a:cubicBezTo>
                    <a:pt x="2188" y="636"/>
                    <a:pt x="2051" y="926"/>
                    <a:pt x="1852" y="1184"/>
                  </a:cubicBezTo>
                  <a:cubicBezTo>
                    <a:pt x="1843" y="1195"/>
                    <a:pt x="1835" y="1206"/>
                    <a:pt x="1826" y="1217"/>
                  </a:cubicBezTo>
                  <a:cubicBezTo>
                    <a:pt x="1578" y="1528"/>
                    <a:pt x="1244" y="1788"/>
                    <a:pt x="971" y="1871"/>
                  </a:cubicBezTo>
                  <a:cubicBezTo>
                    <a:pt x="891" y="1896"/>
                    <a:pt x="809" y="1907"/>
                    <a:pt x="727" y="1907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3" name="Freeform 1317">
              <a:extLst>
                <a:ext uri="{FF2B5EF4-FFF2-40B4-BE49-F238E27FC236}">
                  <a16:creationId xmlns:a16="http://schemas.microsoft.com/office/drawing/2014/main" id="{1B383A40-CAE9-5BAA-C9DC-C948D1111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11" y="5659840"/>
              <a:ext cx="215900" cy="123825"/>
            </a:xfrm>
            <a:custGeom>
              <a:avLst/>
              <a:gdLst>
                <a:gd name="T0" fmla="*/ 247 w 1053"/>
                <a:gd name="T1" fmla="*/ 602 h 602"/>
                <a:gd name="T2" fmla="*/ 17 w 1053"/>
                <a:gd name="T3" fmla="*/ 343 h 602"/>
                <a:gd name="T4" fmla="*/ 0 w 1053"/>
                <a:gd name="T5" fmla="*/ 330 h 602"/>
                <a:gd name="T6" fmla="*/ 77 w 1053"/>
                <a:gd name="T7" fmla="*/ 226 h 602"/>
                <a:gd name="T8" fmla="*/ 427 w 1053"/>
                <a:gd name="T9" fmla="*/ 14 h 602"/>
                <a:gd name="T10" fmla="*/ 553 w 1053"/>
                <a:gd name="T11" fmla="*/ 0 h 602"/>
                <a:gd name="T12" fmla="*/ 844 w 1053"/>
                <a:gd name="T13" fmla="*/ 91 h 602"/>
                <a:gd name="T14" fmla="*/ 978 w 1053"/>
                <a:gd name="T15" fmla="*/ 450 h 602"/>
                <a:gd name="T16" fmla="*/ 873 w 1053"/>
                <a:gd name="T17" fmla="*/ 495 h 602"/>
                <a:gd name="T18" fmla="*/ 835 w 1053"/>
                <a:gd name="T19" fmla="*/ 491 h 602"/>
                <a:gd name="T20" fmla="*/ 684 w 1053"/>
                <a:gd name="T21" fmla="*/ 453 h 602"/>
                <a:gd name="T22" fmla="*/ 648 w 1053"/>
                <a:gd name="T23" fmla="*/ 451 h 602"/>
                <a:gd name="T24" fmla="*/ 262 w 1053"/>
                <a:gd name="T25" fmla="*/ 596 h 602"/>
                <a:gd name="T26" fmla="*/ 247 w 1053"/>
                <a:gd name="T27" fmla="*/ 60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53" h="602">
                  <a:moveTo>
                    <a:pt x="247" y="602"/>
                  </a:moveTo>
                  <a:cubicBezTo>
                    <a:pt x="181" y="495"/>
                    <a:pt x="104" y="406"/>
                    <a:pt x="17" y="343"/>
                  </a:cubicBezTo>
                  <a:cubicBezTo>
                    <a:pt x="11" y="338"/>
                    <a:pt x="5" y="334"/>
                    <a:pt x="0" y="330"/>
                  </a:cubicBezTo>
                  <a:cubicBezTo>
                    <a:pt x="20" y="292"/>
                    <a:pt x="48" y="258"/>
                    <a:pt x="77" y="226"/>
                  </a:cubicBezTo>
                  <a:cubicBezTo>
                    <a:pt x="172" y="125"/>
                    <a:pt x="292" y="45"/>
                    <a:pt x="427" y="14"/>
                  </a:cubicBezTo>
                  <a:cubicBezTo>
                    <a:pt x="466" y="5"/>
                    <a:pt x="509" y="0"/>
                    <a:pt x="553" y="0"/>
                  </a:cubicBezTo>
                  <a:cubicBezTo>
                    <a:pt x="658" y="0"/>
                    <a:pt x="769" y="28"/>
                    <a:pt x="844" y="91"/>
                  </a:cubicBezTo>
                  <a:cubicBezTo>
                    <a:pt x="922" y="156"/>
                    <a:pt x="1053" y="350"/>
                    <a:pt x="978" y="450"/>
                  </a:cubicBezTo>
                  <a:cubicBezTo>
                    <a:pt x="954" y="482"/>
                    <a:pt x="914" y="495"/>
                    <a:pt x="873" y="495"/>
                  </a:cubicBezTo>
                  <a:cubicBezTo>
                    <a:pt x="860" y="495"/>
                    <a:pt x="848" y="494"/>
                    <a:pt x="835" y="491"/>
                  </a:cubicBezTo>
                  <a:cubicBezTo>
                    <a:pt x="784" y="482"/>
                    <a:pt x="736" y="460"/>
                    <a:pt x="684" y="453"/>
                  </a:cubicBezTo>
                  <a:cubicBezTo>
                    <a:pt x="672" y="451"/>
                    <a:pt x="660" y="451"/>
                    <a:pt x="648" y="451"/>
                  </a:cubicBezTo>
                  <a:cubicBezTo>
                    <a:pt x="513" y="451"/>
                    <a:pt x="392" y="548"/>
                    <a:pt x="262" y="596"/>
                  </a:cubicBezTo>
                  <a:cubicBezTo>
                    <a:pt x="257" y="598"/>
                    <a:pt x="252" y="600"/>
                    <a:pt x="247" y="602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2" name="Freeform 1318">
              <a:extLst>
                <a:ext uri="{FF2B5EF4-FFF2-40B4-BE49-F238E27FC236}">
                  <a16:creationId xmlns:a16="http://schemas.microsoft.com/office/drawing/2014/main" id="{123F654A-F190-CA8E-3117-F910E4457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36" y="5705878"/>
              <a:ext cx="298450" cy="79375"/>
            </a:xfrm>
            <a:custGeom>
              <a:avLst/>
              <a:gdLst>
                <a:gd name="T0" fmla="*/ 606 w 1456"/>
                <a:gd name="T1" fmla="*/ 385 h 385"/>
                <a:gd name="T2" fmla="*/ 363 w 1456"/>
                <a:gd name="T3" fmla="*/ 348 h 385"/>
                <a:gd name="T4" fmla="*/ 163 w 1456"/>
                <a:gd name="T5" fmla="*/ 310 h 385"/>
                <a:gd name="T6" fmla="*/ 0 w 1456"/>
                <a:gd name="T7" fmla="*/ 331 h 385"/>
                <a:gd name="T8" fmla="*/ 1 w 1456"/>
                <a:gd name="T9" fmla="*/ 330 h 385"/>
                <a:gd name="T10" fmla="*/ 519 w 1456"/>
                <a:gd name="T11" fmla="*/ 67 h 385"/>
                <a:gd name="T12" fmla="*/ 646 w 1456"/>
                <a:gd name="T13" fmla="*/ 50 h 385"/>
                <a:gd name="T14" fmla="*/ 774 w 1456"/>
                <a:gd name="T15" fmla="*/ 72 h 385"/>
                <a:gd name="T16" fmla="*/ 915 w 1456"/>
                <a:gd name="T17" fmla="*/ 94 h 385"/>
                <a:gd name="T18" fmla="*/ 919 w 1456"/>
                <a:gd name="T19" fmla="*/ 94 h 385"/>
                <a:gd name="T20" fmla="*/ 1298 w 1456"/>
                <a:gd name="T21" fmla="*/ 0 h 385"/>
                <a:gd name="T22" fmla="*/ 1456 w 1456"/>
                <a:gd name="T23" fmla="*/ 34 h 385"/>
                <a:gd name="T24" fmla="*/ 809 w 1456"/>
                <a:gd name="T25" fmla="*/ 368 h 385"/>
                <a:gd name="T26" fmla="*/ 606 w 1456"/>
                <a:gd name="T27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6" h="385">
                  <a:moveTo>
                    <a:pt x="606" y="385"/>
                  </a:moveTo>
                  <a:cubicBezTo>
                    <a:pt x="497" y="385"/>
                    <a:pt x="426" y="366"/>
                    <a:pt x="363" y="348"/>
                  </a:cubicBezTo>
                  <a:cubicBezTo>
                    <a:pt x="300" y="329"/>
                    <a:pt x="244" y="310"/>
                    <a:pt x="163" y="310"/>
                  </a:cubicBezTo>
                  <a:cubicBezTo>
                    <a:pt x="118" y="310"/>
                    <a:pt x="65" y="316"/>
                    <a:pt x="0" y="331"/>
                  </a:cubicBezTo>
                  <a:cubicBezTo>
                    <a:pt x="0" y="331"/>
                    <a:pt x="0" y="331"/>
                    <a:pt x="1" y="330"/>
                  </a:cubicBezTo>
                  <a:cubicBezTo>
                    <a:pt x="259" y="244"/>
                    <a:pt x="309" y="116"/>
                    <a:pt x="519" y="67"/>
                  </a:cubicBezTo>
                  <a:cubicBezTo>
                    <a:pt x="571" y="54"/>
                    <a:pt x="612" y="50"/>
                    <a:pt x="646" y="50"/>
                  </a:cubicBezTo>
                  <a:cubicBezTo>
                    <a:pt x="699" y="50"/>
                    <a:pt x="735" y="61"/>
                    <a:pt x="774" y="72"/>
                  </a:cubicBezTo>
                  <a:cubicBezTo>
                    <a:pt x="813" y="83"/>
                    <a:pt x="854" y="94"/>
                    <a:pt x="915" y="94"/>
                  </a:cubicBezTo>
                  <a:lnTo>
                    <a:pt x="919" y="94"/>
                  </a:lnTo>
                  <a:cubicBezTo>
                    <a:pt x="977" y="93"/>
                    <a:pt x="1132" y="0"/>
                    <a:pt x="1298" y="0"/>
                  </a:cubicBezTo>
                  <a:cubicBezTo>
                    <a:pt x="1350" y="0"/>
                    <a:pt x="1404" y="9"/>
                    <a:pt x="1456" y="34"/>
                  </a:cubicBezTo>
                  <a:cubicBezTo>
                    <a:pt x="1211" y="102"/>
                    <a:pt x="1007" y="338"/>
                    <a:pt x="809" y="368"/>
                  </a:cubicBezTo>
                  <a:cubicBezTo>
                    <a:pt x="728" y="380"/>
                    <a:pt x="662" y="385"/>
                    <a:pt x="606" y="385"/>
                  </a:cubicBezTo>
                </a:path>
              </a:pathLst>
            </a:custGeom>
            <a:solidFill>
              <a:srgbClr val="AFC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3" name="Freeform 1320">
              <a:extLst>
                <a:ext uri="{FF2B5EF4-FFF2-40B4-BE49-F238E27FC236}">
                  <a16:creationId xmlns:a16="http://schemas.microsoft.com/office/drawing/2014/main" id="{9D025956-1461-1401-1D65-30E9853F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709053"/>
              <a:ext cx="504825" cy="577850"/>
            </a:xfrm>
            <a:custGeom>
              <a:avLst/>
              <a:gdLst>
                <a:gd name="T0" fmla="*/ 748 w 2455"/>
                <a:gd name="T1" fmla="*/ 2812 h 2812"/>
                <a:gd name="T2" fmla="*/ 0 w 2455"/>
                <a:gd name="T3" fmla="*/ 2624 h 2812"/>
                <a:gd name="T4" fmla="*/ 248 w 2455"/>
                <a:gd name="T5" fmla="*/ 2641 h 2812"/>
                <a:gd name="T6" fmla="*/ 553 w 2455"/>
                <a:gd name="T7" fmla="*/ 2615 h 2812"/>
                <a:gd name="T8" fmla="*/ 1855 w 2455"/>
                <a:gd name="T9" fmla="*/ 1803 h 2812"/>
                <a:gd name="T10" fmla="*/ 1504 w 2455"/>
                <a:gd name="T11" fmla="*/ 17 h 2812"/>
                <a:gd name="T12" fmla="*/ 1500 w 2455"/>
                <a:gd name="T13" fmla="*/ 13 h 2812"/>
                <a:gd name="T14" fmla="*/ 1519 w 2455"/>
                <a:gd name="T15" fmla="*/ 9 h 2812"/>
                <a:gd name="T16" fmla="*/ 1611 w 2455"/>
                <a:gd name="T17" fmla="*/ 0 h 2812"/>
                <a:gd name="T18" fmla="*/ 1896 w 2455"/>
                <a:gd name="T19" fmla="*/ 96 h 2812"/>
                <a:gd name="T20" fmla="*/ 1913 w 2455"/>
                <a:gd name="T21" fmla="*/ 109 h 2812"/>
                <a:gd name="T22" fmla="*/ 2143 w 2455"/>
                <a:gd name="T23" fmla="*/ 368 h 2812"/>
                <a:gd name="T24" fmla="*/ 2355 w 2455"/>
                <a:gd name="T25" fmla="*/ 894 h 2812"/>
                <a:gd name="T26" fmla="*/ 2355 w 2455"/>
                <a:gd name="T27" fmla="*/ 1973 h 2812"/>
                <a:gd name="T28" fmla="*/ 1053 w 2455"/>
                <a:gd name="T29" fmla="*/ 2785 h 2812"/>
                <a:gd name="T30" fmla="*/ 748 w 2455"/>
                <a:gd name="T31" fmla="*/ 2812 h 2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55" h="2812">
                  <a:moveTo>
                    <a:pt x="748" y="2812"/>
                  </a:moveTo>
                  <a:cubicBezTo>
                    <a:pt x="502" y="2811"/>
                    <a:pt x="232" y="2760"/>
                    <a:pt x="0" y="2624"/>
                  </a:cubicBezTo>
                  <a:cubicBezTo>
                    <a:pt x="84" y="2636"/>
                    <a:pt x="167" y="2641"/>
                    <a:pt x="248" y="2641"/>
                  </a:cubicBezTo>
                  <a:cubicBezTo>
                    <a:pt x="356" y="2641"/>
                    <a:pt x="459" y="2631"/>
                    <a:pt x="553" y="2615"/>
                  </a:cubicBezTo>
                  <a:cubicBezTo>
                    <a:pt x="1001" y="2536"/>
                    <a:pt x="1669" y="2300"/>
                    <a:pt x="1855" y="1803"/>
                  </a:cubicBezTo>
                  <a:cubicBezTo>
                    <a:pt x="2028" y="1340"/>
                    <a:pt x="1891" y="412"/>
                    <a:pt x="1504" y="17"/>
                  </a:cubicBezTo>
                  <a:cubicBezTo>
                    <a:pt x="1502" y="16"/>
                    <a:pt x="1501" y="15"/>
                    <a:pt x="1500" y="13"/>
                  </a:cubicBezTo>
                  <a:cubicBezTo>
                    <a:pt x="1506" y="12"/>
                    <a:pt x="1513" y="10"/>
                    <a:pt x="1519" y="9"/>
                  </a:cubicBezTo>
                  <a:cubicBezTo>
                    <a:pt x="1549" y="3"/>
                    <a:pt x="1579" y="0"/>
                    <a:pt x="1611" y="0"/>
                  </a:cubicBezTo>
                  <a:cubicBezTo>
                    <a:pt x="1700" y="0"/>
                    <a:pt x="1794" y="27"/>
                    <a:pt x="1896" y="96"/>
                  </a:cubicBezTo>
                  <a:cubicBezTo>
                    <a:pt x="1901" y="100"/>
                    <a:pt x="1907" y="104"/>
                    <a:pt x="1913" y="109"/>
                  </a:cubicBezTo>
                  <a:cubicBezTo>
                    <a:pt x="2000" y="172"/>
                    <a:pt x="2077" y="261"/>
                    <a:pt x="2143" y="368"/>
                  </a:cubicBezTo>
                  <a:cubicBezTo>
                    <a:pt x="2236" y="517"/>
                    <a:pt x="2307" y="701"/>
                    <a:pt x="2355" y="894"/>
                  </a:cubicBezTo>
                  <a:cubicBezTo>
                    <a:pt x="2452" y="1280"/>
                    <a:pt x="2455" y="1705"/>
                    <a:pt x="2355" y="1973"/>
                  </a:cubicBezTo>
                  <a:cubicBezTo>
                    <a:pt x="2169" y="2471"/>
                    <a:pt x="1501" y="2706"/>
                    <a:pt x="1053" y="2785"/>
                  </a:cubicBezTo>
                  <a:cubicBezTo>
                    <a:pt x="959" y="2802"/>
                    <a:pt x="856" y="2812"/>
                    <a:pt x="748" y="2812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4" name="Freeform 1321">
              <a:extLst>
                <a:ext uri="{FF2B5EF4-FFF2-40B4-BE49-F238E27FC236}">
                  <a16:creationId xmlns:a16="http://schemas.microsoft.com/office/drawing/2014/main" id="{9BB766F4-4398-7FEB-C728-CC00A22F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286" y="5812240"/>
              <a:ext cx="147638" cy="155575"/>
            </a:xfrm>
            <a:custGeom>
              <a:avLst/>
              <a:gdLst>
                <a:gd name="T0" fmla="*/ 396 w 723"/>
                <a:gd name="T1" fmla="*/ 755 h 755"/>
                <a:gd name="T2" fmla="*/ 356 w 723"/>
                <a:gd name="T3" fmla="*/ 720 h 755"/>
                <a:gd name="T4" fmla="*/ 355 w 723"/>
                <a:gd name="T5" fmla="*/ 726 h 755"/>
                <a:gd name="T6" fmla="*/ 337 w 723"/>
                <a:gd name="T7" fmla="*/ 712 h 755"/>
                <a:gd name="T8" fmla="*/ 0 w 723"/>
                <a:gd name="T9" fmla="*/ 366 h 755"/>
                <a:gd name="T10" fmla="*/ 27 w 723"/>
                <a:gd name="T11" fmla="*/ 293 h 755"/>
                <a:gd name="T12" fmla="*/ 342 w 723"/>
                <a:gd name="T13" fmla="*/ 9 h 755"/>
                <a:gd name="T14" fmla="*/ 435 w 723"/>
                <a:gd name="T15" fmla="*/ 0 h 755"/>
                <a:gd name="T16" fmla="*/ 709 w 723"/>
                <a:gd name="T17" fmla="*/ 121 h 755"/>
                <a:gd name="T18" fmla="*/ 655 w 723"/>
                <a:gd name="T19" fmla="*/ 260 h 755"/>
                <a:gd name="T20" fmla="*/ 532 w 723"/>
                <a:gd name="T21" fmla="*/ 357 h 755"/>
                <a:gd name="T22" fmla="*/ 396 w 723"/>
                <a:gd name="T23" fmla="*/ 75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3" h="755">
                  <a:moveTo>
                    <a:pt x="396" y="755"/>
                  </a:moveTo>
                  <a:cubicBezTo>
                    <a:pt x="383" y="742"/>
                    <a:pt x="370" y="731"/>
                    <a:pt x="356" y="720"/>
                  </a:cubicBezTo>
                  <a:cubicBezTo>
                    <a:pt x="356" y="722"/>
                    <a:pt x="355" y="724"/>
                    <a:pt x="355" y="726"/>
                  </a:cubicBezTo>
                  <a:cubicBezTo>
                    <a:pt x="349" y="721"/>
                    <a:pt x="343" y="717"/>
                    <a:pt x="337" y="712"/>
                  </a:cubicBezTo>
                  <a:cubicBezTo>
                    <a:pt x="291" y="521"/>
                    <a:pt x="95" y="427"/>
                    <a:pt x="0" y="366"/>
                  </a:cubicBezTo>
                  <a:cubicBezTo>
                    <a:pt x="7" y="341"/>
                    <a:pt x="16" y="317"/>
                    <a:pt x="27" y="293"/>
                  </a:cubicBezTo>
                  <a:cubicBezTo>
                    <a:pt x="83" y="170"/>
                    <a:pt x="205" y="39"/>
                    <a:pt x="342" y="9"/>
                  </a:cubicBezTo>
                  <a:cubicBezTo>
                    <a:pt x="367" y="4"/>
                    <a:pt x="399" y="0"/>
                    <a:pt x="435" y="0"/>
                  </a:cubicBezTo>
                  <a:cubicBezTo>
                    <a:pt x="544" y="0"/>
                    <a:pt x="683" y="31"/>
                    <a:pt x="709" y="121"/>
                  </a:cubicBezTo>
                  <a:cubicBezTo>
                    <a:pt x="723" y="172"/>
                    <a:pt x="693" y="224"/>
                    <a:pt x="655" y="260"/>
                  </a:cubicBezTo>
                  <a:cubicBezTo>
                    <a:pt x="616" y="295"/>
                    <a:pt x="569" y="320"/>
                    <a:pt x="532" y="357"/>
                  </a:cubicBezTo>
                  <a:cubicBezTo>
                    <a:pt x="431" y="457"/>
                    <a:pt x="432" y="616"/>
                    <a:pt x="396" y="755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5" name="Freeform 1322">
              <a:extLst>
                <a:ext uri="{FF2B5EF4-FFF2-40B4-BE49-F238E27FC236}">
                  <a16:creationId xmlns:a16="http://schemas.microsoft.com/office/drawing/2014/main" id="{2A318125-A9B5-EDFD-05CC-F77DA1B016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1186" y="5297890"/>
              <a:ext cx="130175" cy="255588"/>
            </a:xfrm>
            <a:custGeom>
              <a:avLst/>
              <a:gdLst>
                <a:gd name="T0" fmla="*/ 390 w 628"/>
                <a:gd name="T1" fmla="*/ 1245 h 1245"/>
                <a:gd name="T2" fmla="*/ 360 w 628"/>
                <a:gd name="T3" fmla="*/ 1244 h 1245"/>
                <a:gd name="T4" fmla="*/ 395 w 628"/>
                <a:gd name="T5" fmla="*/ 1127 h 1245"/>
                <a:gd name="T6" fmla="*/ 413 w 628"/>
                <a:gd name="T7" fmla="*/ 881 h 1245"/>
                <a:gd name="T8" fmla="*/ 0 w 628"/>
                <a:gd name="T9" fmla="*/ 0 h 1245"/>
                <a:gd name="T10" fmla="*/ 68 w 628"/>
                <a:gd name="T11" fmla="*/ 13 h 1245"/>
                <a:gd name="T12" fmla="*/ 82 w 628"/>
                <a:gd name="T13" fmla="*/ 24 h 1245"/>
                <a:gd name="T14" fmla="*/ 462 w 628"/>
                <a:gd name="T15" fmla="*/ 572 h 1245"/>
                <a:gd name="T16" fmla="*/ 457 w 628"/>
                <a:gd name="T17" fmla="*/ 1241 h 1245"/>
                <a:gd name="T18" fmla="*/ 390 w 628"/>
                <a:gd name="T19" fmla="*/ 1245 h 1245"/>
                <a:gd name="T20" fmla="*/ 628 w 628"/>
                <a:gd name="T21" fmla="*/ 190 h 1245"/>
                <a:gd name="T22" fmla="*/ 267 w 628"/>
                <a:gd name="T23" fmla="*/ 53 h 1245"/>
                <a:gd name="T24" fmla="*/ 628 w 628"/>
                <a:gd name="T25" fmla="*/ 190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8" h="1245">
                  <a:moveTo>
                    <a:pt x="390" y="1245"/>
                  </a:moveTo>
                  <a:cubicBezTo>
                    <a:pt x="380" y="1245"/>
                    <a:pt x="370" y="1245"/>
                    <a:pt x="360" y="1244"/>
                  </a:cubicBezTo>
                  <a:cubicBezTo>
                    <a:pt x="375" y="1207"/>
                    <a:pt x="386" y="1168"/>
                    <a:pt x="395" y="1127"/>
                  </a:cubicBezTo>
                  <a:cubicBezTo>
                    <a:pt x="425" y="1054"/>
                    <a:pt x="428" y="970"/>
                    <a:pt x="413" y="881"/>
                  </a:cubicBezTo>
                  <a:cubicBezTo>
                    <a:pt x="399" y="571"/>
                    <a:pt x="257" y="223"/>
                    <a:pt x="0" y="0"/>
                  </a:cubicBezTo>
                  <a:cubicBezTo>
                    <a:pt x="22" y="4"/>
                    <a:pt x="45" y="8"/>
                    <a:pt x="68" y="13"/>
                  </a:cubicBezTo>
                  <a:lnTo>
                    <a:pt x="82" y="24"/>
                  </a:lnTo>
                  <a:cubicBezTo>
                    <a:pt x="259" y="113"/>
                    <a:pt x="404" y="294"/>
                    <a:pt x="462" y="572"/>
                  </a:cubicBezTo>
                  <a:cubicBezTo>
                    <a:pt x="501" y="763"/>
                    <a:pt x="513" y="1050"/>
                    <a:pt x="457" y="1241"/>
                  </a:cubicBezTo>
                  <a:cubicBezTo>
                    <a:pt x="434" y="1243"/>
                    <a:pt x="412" y="1245"/>
                    <a:pt x="390" y="1245"/>
                  </a:cubicBezTo>
                  <a:moveTo>
                    <a:pt x="628" y="190"/>
                  </a:moveTo>
                  <a:cubicBezTo>
                    <a:pt x="563" y="157"/>
                    <a:pt x="408" y="96"/>
                    <a:pt x="267" y="53"/>
                  </a:cubicBezTo>
                  <a:cubicBezTo>
                    <a:pt x="394" y="83"/>
                    <a:pt x="522" y="123"/>
                    <a:pt x="628" y="190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6" name="Freeform 1323">
              <a:extLst>
                <a:ext uri="{FF2B5EF4-FFF2-40B4-BE49-F238E27FC236}">
                  <a16:creationId xmlns:a16="http://schemas.microsoft.com/office/drawing/2014/main" id="{4012A921-B056-9CFB-9F84-BC092E3D0F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36" y="5242328"/>
              <a:ext cx="438150" cy="363538"/>
            </a:xfrm>
            <a:custGeom>
              <a:avLst/>
              <a:gdLst>
                <a:gd name="T0" fmla="*/ 1292 w 2129"/>
                <a:gd name="T1" fmla="*/ 1774 h 1774"/>
                <a:gd name="T2" fmla="*/ 1292 w 2129"/>
                <a:gd name="T3" fmla="*/ 1772 h 1774"/>
                <a:gd name="T4" fmla="*/ 831 w 2129"/>
                <a:gd name="T5" fmla="*/ 497 h 1774"/>
                <a:gd name="T6" fmla="*/ 0 w 2129"/>
                <a:gd name="T7" fmla="*/ 128 h 1774"/>
                <a:gd name="T8" fmla="*/ 123 w 2129"/>
                <a:gd name="T9" fmla="*/ 63 h 1774"/>
                <a:gd name="T10" fmla="*/ 178 w 2129"/>
                <a:gd name="T11" fmla="*/ 60 h 1774"/>
                <a:gd name="T12" fmla="*/ 637 w 2129"/>
                <a:gd name="T13" fmla="*/ 183 h 1774"/>
                <a:gd name="T14" fmla="*/ 983 w 2129"/>
                <a:gd name="T15" fmla="*/ 448 h 1774"/>
                <a:gd name="T16" fmla="*/ 1408 w 2129"/>
                <a:gd name="T17" fmla="*/ 1255 h 1774"/>
                <a:gd name="T18" fmla="*/ 1422 w 2129"/>
                <a:gd name="T19" fmla="*/ 1577 h 1774"/>
                <a:gd name="T20" fmla="*/ 1415 w 2129"/>
                <a:gd name="T21" fmla="*/ 1575 h 1774"/>
                <a:gd name="T22" fmla="*/ 1413 w 2129"/>
                <a:gd name="T23" fmla="*/ 1625 h 1774"/>
                <a:gd name="T24" fmla="*/ 1366 w 2129"/>
                <a:gd name="T25" fmla="*/ 1757 h 1774"/>
                <a:gd name="T26" fmla="*/ 1415 w 2129"/>
                <a:gd name="T27" fmla="*/ 1747 h 1774"/>
                <a:gd name="T28" fmla="*/ 1415 w 2129"/>
                <a:gd name="T29" fmla="*/ 1759 h 1774"/>
                <a:gd name="T30" fmla="*/ 1292 w 2129"/>
                <a:gd name="T31" fmla="*/ 1774 h 1774"/>
                <a:gd name="T32" fmla="*/ 2096 w 2129"/>
                <a:gd name="T33" fmla="*/ 1400 h 1774"/>
                <a:gd name="T34" fmla="*/ 2114 w 2129"/>
                <a:gd name="T35" fmla="*/ 1154 h 1774"/>
                <a:gd name="T36" fmla="*/ 2096 w 2129"/>
                <a:gd name="T37" fmla="*/ 1400 h 1774"/>
                <a:gd name="T38" fmla="*/ 192 w 2129"/>
                <a:gd name="T39" fmla="*/ 39 h 1774"/>
                <a:gd name="T40" fmla="*/ 371 w 2129"/>
                <a:gd name="T41" fmla="*/ 1 h 1774"/>
                <a:gd name="T42" fmla="*/ 377 w 2129"/>
                <a:gd name="T43" fmla="*/ 0 h 1774"/>
                <a:gd name="T44" fmla="*/ 192 w 2129"/>
                <a:gd name="T45" fmla="*/ 39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29" h="1774">
                  <a:moveTo>
                    <a:pt x="1292" y="1774"/>
                  </a:moveTo>
                  <a:cubicBezTo>
                    <a:pt x="1292" y="1773"/>
                    <a:pt x="1292" y="1772"/>
                    <a:pt x="1292" y="1772"/>
                  </a:cubicBezTo>
                  <a:cubicBezTo>
                    <a:pt x="1292" y="1772"/>
                    <a:pt x="1253" y="801"/>
                    <a:pt x="831" y="497"/>
                  </a:cubicBezTo>
                  <a:cubicBezTo>
                    <a:pt x="518" y="272"/>
                    <a:pt x="268" y="156"/>
                    <a:pt x="0" y="128"/>
                  </a:cubicBezTo>
                  <a:cubicBezTo>
                    <a:pt x="37" y="103"/>
                    <a:pt x="79" y="81"/>
                    <a:pt x="123" y="63"/>
                  </a:cubicBezTo>
                  <a:cubicBezTo>
                    <a:pt x="140" y="61"/>
                    <a:pt x="159" y="60"/>
                    <a:pt x="178" y="60"/>
                  </a:cubicBezTo>
                  <a:cubicBezTo>
                    <a:pt x="328" y="60"/>
                    <a:pt x="532" y="120"/>
                    <a:pt x="637" y="183"/>
                  </a:cubicBezTo>
                  <a:cubicBezTo>
                    <a:pt x="765" y="260"/>
                    <a:pt x="882" y="340"/>
                    <a:pt x="983" y="448"/>
                  </a:cubicBezTo>
                  <a:cubicBezTo>
                    <a:pt x="1204" y="685"/>
                    <a:pt x="1352" y="940"/>
                    <a:pt x="1408" y="1255"/>
                  </a:cubicBezTo>
                  <a:cubicBezTo>
                    <a:pt x="1426" y="1354"/>
                    <a:pt x="1438" y="1466"/>
                    <a:pt x="1422" y="1577"/>
                  </a:cubicBezTo>
                  <a:cubicBezTo>
                    <a:pt x="1418" y="1576"/>
                    <a:pt x="1415" y="1575"/>
                    <a:pt x="1415" y="1575"/>
                  </a:cubicBezTo>
                  <a:cubicBezTo>
                    <a:pt x="1415" y="1575"/>
                    <a:pt x="1414" y="1594"/>
                    <a:pt x="1413" y="1625"/>
                  </a:cubicBezTo>
                  <a:cubicBezTo>
                    <a:pt x="1403" y="1670"/>
                    <a:pt x="1388" y="1714"/>
                    <a:pt x="1366" y="1757"/>
                  </a:cubicBezTo>
                  <a:cubicBezTo>
                    <a:pt x="1383" y="1754"/>
                    <a:pt x="1400" y="1750"/>
                    <a:pt x="1415" y="1747"/>
                  </a:cubicBezTo>
                  <a:cubicBezTo>
                    <a:pt x="1415" y="1751"/>
                    <a:pt x="1415" y="1755"/>
                    <a:pt x="1415" y="1759"/>
                  </a:cubicBezTo>
                  <a:cubicBezTo>
                    <a:pt x="1373" y="1766"/>
                    <a:pt x="1331" y="1771"/>
                    <a:pt x="1292" y="1774"/>
                  </a:cubicBezTo>
                  <a:moveTo>
                    <a:pt x="2096" y="1400"/>
                  </a:moveTo>
                  <a:cubicBezTo>
                    <a:pt x="2112" y="1323"/>
                    <a:pt x="2118" y="1240"/>
                    <a:pt x="2114" y="1154"/>
                  </a:cubicBezTo>
                  <a:cubicBezTo>
                    <a:pt x="2129" y="1243"/>
                    <a:pt x="2126" y="1327"/>
                    <a:pt x="2096" y="1400"/>
                  </a:cubicBezTo>
                  <a:close/>
                  <a:moveTo>
                    <a:pt x="192" y="39"/>
                  </a:moveTo>
                  <a:cubicBezTo>
                    <a:pt x="249" y="21"/>
                    <a:pt x="310" y="9"/>
                    <a:pt x="371" y="1"/>
                  </a:cubicBezTo>
                  <a:cubicBezTo>
                    <a:pt x="373" y="1"/>
                    <a:pt x="375" y="0"/>
                    <a:pt x="377" y="0"/>
                  </a:cubicBezTo>
                  <a:cubicBezTo>
                    <a:pt x="315" y="10"/>
                    <a:pt x="251" y="23"/>
                    <a:pt x="192" y="39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7" name="Freeform 1324">
              <a:extLst>
                <a:ext uri="{FF2B5EF4-FFF2-40B4-BE49-F238E27FC236}">
                  <a16:creationId xmlns:a16="http://schemas.microsoft.com/office/drawing/2014/main" id="{2CDCCD8D-CD6B-79D7-90E4-75F394C574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2686" y="5961465"/>
              <a:ext cx="212725" cy="109538"/>
            </a:xfrm>
            <a:custGeom>
              <a:avLst/>
              <a:gdLst>
                <a:gd name="T0" fmla="*/ 149 w 1037"/>
                <a:gd name="T1" fmla="*/ 531 h 531"/>
                <a:gd name="T2" fmla="*/ 142 w 1037"/>
                <a:gd name="T3" fmla="*/ 525 h 531"/>
                <a:gd name="T4" fmla="*/ 147 w 1037"/>
                <a:gd name="T5" fmla="*/ 523 h 531"/>
                <a:gd name="T6" fmla="*/ 149 w 1037"/>
                <a:gd name="T7" fmla="*/ 531 h 531"/>
                <a:gd name="T8" fmla="*/ 903 w 1037"/>
                <a:gd name="T9" fmla="*/ 525 h 531"/>
                <a:gd name="T10" fmla="*/ 881 w 1037"/>
                <a:gd name="T11" fmla="*/ 406 h 531"/>
                <a:gd name="T12" fmla="*/ 907 w 1037"/>
                <a:gd name="T13" fmla="*/ 513 h 531"/>
                <a:gd name="T14" fmla="*/ 868 w 1037"/>
                <a:gd name="T15" fmla="*/ 331 h 531"/>
                <a:gd name="T16" fmla="*/ 848 w 1037"/>
                <a:gd name="T17" fmla="*/ 302 h 531"/>
                <a:gd name="T18" fmla="*/ 821 w 1037"/>
                <a:gd name="T19" fmla="*/ 265 h 531"/>
                <a:gd name="T20" fmla="*/ 753 w 1037"/>
                <a:gd name="T21" fmla="*/ 202 h 531"/>
                <a:gd name="T22" fmla="*/ 510 w 1037"/>
                <a:gd name="T23" fmla="*/ 128 h 531"/>
                <a:gd name="T24" fmla="*/ 347 w 1037"/>
                <a:gd name="T25" fmla="*/ 156 h 531"/>
                <a:gd name="T26" fmla="*/ 120 w 1037"/>
                <a:gd name="T27" fmla="*/ 294 h 531"/>
                <a:gd name="T28" fmla="*/ 93 w 1037"/>
                <a:gd name="T29" fmla="*/ 468 h 531"/>
                <a:gd name="T30" fmla="*/ 91 w 1037"/>
                <a:gd name="T31" fmla="*/ 466 h 531"/>
                <a:gd name="T32" fmla="*/ 27 w 1037"/>
                <a:gd name="T33" fmla="*/ 355 h 531"/>
                <a:gd name="T34" fmla="*/ 15 w 1037"/>
                <a:gd name="T35" fmla="*/ 318 h 531"/>
                <a:gd name="T36" fmla="*/ 22 w 1037"/>
                <a:gd name="T37" fmla="*/ 333 h 531"/>
                <a:gd name="T38" fmla="*/ 456 w 1037"/>
                <a:gd name="T39" fmla="*/ 0 h 531"/>
                <a:gd name="T40" fmla="*/ 543 w 1037"/>
                <a:gd name="T41" fmla="*/ 4 h 531"/>
                <a:gd name="T42" fmla="*/ 1034 w 1037"/>
                <a:gd name="T43" fmla="*/ 269 h 531"/>
                <a:gd name="T44" fmla="*/ 1037 w 1037"/>
                <a:gd name="T45" fmla="*/ 263 h 531"/>
                <a:gd name="T46" fmla="*/ 903 w 1037"/>
                <a:gd name="T47" fmla="*/ 525 h 531"/>
                <a:gd name="T48" fmla="*/ 101 w 1037"/>
                <a:gd name="T49" fmla="*/ 275 h 531"/>
                <a:gd name="T50" fmla="*/ 102 w 1037"/>
                <a:gd name="T51" fmla="*/ 285 h 531"/>
                <a:gd name="T52" fmla="*/ 102 w 1037"/>
                <a:gd name="T53" fmla="*/ 285 h 531"/>
                <a:gd name="T54" fmla="*/ 101 w 1037"/>
                <a:gd name="T55" fmla="*/ 27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7" h="531">
                  <a:moveTo>
                    <a:pt x="149" y="531"/>
                  </a:moveTo>
                  <a:cubicBezTo>
                    <a:pt x="147" y="529"/>
                    <a:pt x="144" y="527"/>
                    <a:pt x="142" y="525"/>
                  </a:cubicBezTo>
                  <a:lnTo>
                    <a:pt x="147" y="523"/>
                  </a:lnTo>
                  <a:cubicBezTo>
                    <a:pt x="147" y="526"/>
                    <a:pt x="148" y="529"/>
                    <a:pt x="149" y="531"/>
                  </a:cubicBezTo>
                  <a:moveTo>
                    <a:pt x="903" y="525"/>
                  </a:moveTo>
                  <a:cubicBezTo>
                    <a:pt x="896" y="483"/>
                    <a:pt x="888" y="442"/>
                    <a:pt x="881" y="406"/>
                  </a:cubicBezTo>
                  <a:cubicBezTo>
                    <a:pt x="895" y="441"/>
                    <a:pt x="906" y="480"/>
                    <a:pt x="907" y="513"/>
                  </a:cubicBezTo>
                  <a:cubicBezTo>
                    <a:pt x="950" y="472"/>
                    <a:pt x="893" y="368"/>
                    <a:pt x="868" y="331"/>
                  </a:cubicBezTo>
                  <a:cubicBezTo>
                    <a:pt x="862" y="321"/>
                    <a:pt x="855" y="312"/>
                    <a:pt x="848" y="302"/>
                  </a:cubicBezTo>
                  <a:cubicBezTo>
                    <a:pt x="840" y="289"/>
                    <a:pt x="831" y="277"/>
                    <a:pt x="821" y="265"/>
                  </a:cubicBezTo>
                  <a:cubicBezTo>
                    <a:pt x="801" y="242"/>
                    <a:pt x="779" y="220"/>
                    <a:pt x="753" y="202"/>
                  </a:cubicBezTo>
                  <a:cubicBezTo>
                    <a:pt x="679" y="152"/>
                    <a:pt x="595" y="128"/>
                    <a:pt x="510" y="128"/>
                  </a:cubicBezTo>
                  <a:cubicBezTo>
                    <a:pt x="456" y="128"/>
                    <a:pt x="400" y="138"/>
                    <a:pt x="347" y="156"/>
                  </a:cubicBezTo>
                  <a:cubicBezTo>
                    <a:pt x="274" y="182"/>
                    <a:pt x="162" y="221"/>
                    <a:pt x="120" y="294"/>
                  </a:cubicBezTo>
                  <a:cubicBezTo>
                    <a:pt x="104" y="323"/>
                    <a:pt x="84" y="409"/>
                    <a:pt x="93" y="468"/>
                  </a:cubicBezTo>
                  <a:lnTo>
                    <a:pt x="91" y="466"/>
                  </a:lnTo>
                  <a:cubicBezTo>
                    <a:pt x="66" y="431"/>
                    <a:pt x="44" y="393"/>
                    <a:pt x="27" y="355"/>
                  </a:cubicBezTo>
                  <a:cubicBezTo>
                    <a:pt x="22" y="343"/>
                    <a:pt x="18" y="331"/>
                    <a:pt x="15" y="318"/>
                  </a:cubicBezTo>
                  <a:cubicBezTo>
                    <a:pt x="19" y="328"/>
                    <a:pt x="22" y="333"/>
                    <a:pt x="22" y="333"/>
                  </a:cubicBezTo>
                  <a:cubicBezTo>
                    <a:pt x="22" y="333"/>
                    <a:pt x="0" y="0"/>
                    <a:pt x="456" y="0"/>
                  </a:cubicBezTo>
                  <a:cubicBezTo>
                    <a:pt x="483" y="0"/>
                    <a:pt x="512" y="1"/>
                    <a:pt x="543" y="4"/>
                  </a:cubicBezTo>
                  <a:cubicBezTo>
                    <a:pt x="1012" y="42"/>
                    <a:pt x="1034" y="269"/>
                    <a:pt x="1034" y="269"/>
                  </a:cubicBezTo>
                  <a:cubicBezTo>
                    <a:pt x="1034" y="269"/>
                    <a:pt x="1035" y="267"/>
                    <a:pt x="1037" y="263"/>
                  </a:cubicBezTo>
                  <a:cubicBezTo>
                    <a:pt x="1028" y="356"/>
                    <a:pt x="987" y="446"/>
                    <a:pt x="903" y="525"/>
                  </a:cubicBezTo>
                  <a:moveTo>
                    <a:pt x="101" y="275"/>
                  </a:moveTo>
                  <a:lnTo>
                    <a:pt x="102" y="285"/>
                  </a:lnTo>
                  <a:lnTo>
                    <a:pt x="102" y="285"/>
                  </a:lnTo>
                  <a:cubicBezTo>
                    <a:pt x="101" y="282"/>
                    <a:pt x="101" y="278"/>
                    <a:pt x="101" y="275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8" name="Freeform 1325">
              <a:extLst>
                <a:ext uri="{FF2B5EF4-FFF2-40B4-BE49-F238E27FC236}">
                  <a16:creationId xmlns:a16="http://schemas.microsoft.com/office/drawing/2014/main" id="{266261EE-CD03-D859-B9FB-6535F4079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2523" y="5451878"/>
              <a:ext cx="469900" cy="303213"/>
            </a:xfrm>
            <a:custGeom>
              <a:avLst/>
              <a:gdLst>
                <a:gd name="T0" fmla="*/ 2136 w 2282"/>
                <a:gd name="T1" fmla="*/ 1476 h 1476"/>
                <a:gd name="T2" fmla="*/ 2145 w 2282"/>
                <a:gd name="T3" fmla="*/ 1289 h 1476"/>
                <a:gd name="T4" fmla="*/ 2113 w 2282"/>
                <a:gd name="T5" fmla="*/ 1160 h 1476"/>
                <a:gd name="T6" fmla="*/ 1948 w 2282"/>
                <a:gd name="T7" fmla="*/ 735 h 1476"/>
                <a:gd name="T8" fmla="*/ 1929 w 2282"/>
                <a:gd name="T9" fmla="*/ 703 h 1476"/>
                <a:gd name="T10" fmla="*/ 1602 w 2282"/>
                <a:gd name="T11" fmla="*/ 413 h 1476"/>
                <a:gd name="T12" fmla="*/ 1227 w 2282"/>
                <a:gd name="T13" fmla="*/ 212 h 1476"/>
                <a:gd name="T14" fmla="*/ 838 w 2282"/>
                <a:gd name="T15" fmla="*/ 138 h 1476"/>
                <a:gd name="T16" fmla="*/ 807 w 2282"/>
                <a:gd name="T17" fmla="*/ 138 h 1476"/>
                <a:gd name="T18" fmla="*/ 406 w 2282"/>
                <a:gd name="T19" fmla="*/ 258 h 1476"/>
                <a:gd name="T20" fmla="*/ 220 w 2282"/>
                <a:gd name="T21" fmla="*/ 361 h 1476"/>
                <a:gd name="T22" fmla="*/ 71 w 2282"/>
                <a:gd name="T23" fmla="*/ 485 h 1476"/>
                <a:gd name="T24" fmla="*/ 72 w 2282"/>
                <a:gd name="T25" fmla="*/ 494 h 1476"/>
                <a:gd name="T26" fmla="*/ 75 w 2282"/>
                <a:gd name="T27" fmla="*/ 507 h 1476"/>
                <a:gd name="T28" fmla="*/ 74 w 2282"/>
                <a:gd name="T29" fmla="*/ 509 h 1476"/>
                <a:gd name="T30" fmla="*/ 74 w 2282"/>
                <a:gd name="T31" fmla="*/ 509 h 1476"/>
                <a:gd name="T32" fmla="*/ 16 w 2282"/>
                <a:gd name="T33" fmla="*/ 334 h 1476"/>
                <a:gd name="T34" fmla="*/ 980 w 2282"/>
                <a:gd name="T35" fmla="*/ 0 h 1476"/>
                <a:gd name="T36" fmla="*/ 1278 w 2282"/>
                <a:gd name="T37" fmla="*/ 35 h 1476"/>
                <a:gd name="T38" fmla="*/ 2135 w 2282"/>
                <a:gd name="T39" fmla="*/ 810 h 1476"/>
                <a:gd name="T40" fmla="*/ 2239 w 2282"/>
                <a:gd name="T41" fmla="*/ 1458 h 1476"/>
                <a:gd name="T42" fmla="*/ 2243 w 2282"/>
                <a:gd name="T43" fmla="*/ 1458 h 1476"/>
                <a:gd name="T44" fmla="*/ 2244 w 2282"/>
                <a:gd name="T45" fmla="*/ 1458 h 1476"/>
                <a:gd name="T46" fmla="*/ 2136 w 2282"/>
                <a:gd name="T47" fmla="*/ 1476 h 1476"/>
                <a:gd name="T48" fmla="*/ 18 w 2282"/>
                <a:gd name="T49" fmla="*/ 320 h 1476"/>
                <a:gd name="T50" fmla="*/ 36 w 2282"/>
                <a:gd name="T51" fmla="*/ 272 h 1476"/>
                <a:gd name="T52" fmla="*/ 51 w 2282"/>
                <a:gd name="T53" fmla="*/ 241 h 1476"/>
                <a:gd name="T54" fmla="*/ 18 w 2282"/>
                <a:gd name="T55" fmla="*/ 320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82" h="1476">
                  <a:moveTo>
                    <a:pt x="2136" y="1476"/>
                  </a:moveTo>
                  <a:cubicBezTo>
                    <a:pt x="2168" y="1440"/>
                    <a:pt x="2150" y="1328"/>
                    <a:pt x="2145" y="1289"/>
                  </a:cubicBezTo>
                  <a:cubicBezTo>
                    <a:pt x="2140" y="1245"/>
                    <a:pt x="2126" y="1203"/>
                    <a:pt x="2113" y="1160"/>
                  </a:cubicBezTo>
                  <a:cubicBezTo>
                    <a:pt x="2091" y="1030"/>
                    <a:pt x="2043" y="876"/>
                    <a:pt x="1948" y="735"/>
                  </a:cubicBezTo>
                  <a:cubicBezTo>
                    <a:pt x="1942" y="724"/>
                    <a:pt x="1935" y="713"/>
                    <a:pt x="1929" y="703"/>
                  </a:cubicBezTo>
                  <a:cubicBezTo>
                    <a:pt x="1860" y="581"/>
                    <a:pt x="1712" y="494"/>
                    <a:pt x="1602" y="413"/>
                  </a:cubicBezTo>
                  <a:cubicBezTo>
                    <a:pt x="1492" y="332"/>
                    <a:pt x="1354" y="261"/>
                    <a:pt x="1227" y="212"/>
                  </a:cubicBezTo>
                  <a:cubicBezTo>
                    <a:pt x="1106" y="164"/>
                    <a:pt x="968" y="138"/>
                    <a:pt x="838" y="138"/>
                  </a:cubicBezTo>
                  <a:cubicBezTo>
                    <a:pt x="828" y="138"/>
                    <a:pt x="818" y="138"/>
                    <a:pt x="807" y="138"/>
                  </a:cubicBezTo>
                  <a:cubicBezTo>
                    <a:pt x="663" y="143"/>
                    <a:pt x="528" y="193"/>
                    <a:pt x="406" y="258"/>
                  </a:cubicBezTo>
                  <a:cubicBezTo>
                    <a:pt x="344" y="291"/>
                    <a:pt x="283" y="328"/>
                    <a:pt x="220" y="361"/>
                  </a:cubicBezTo>
                  <a:cubicBezTo>
                    <a:pt x="158" y="394"/>
                    <a:pt x="121" y="445"/>
                    <a:pt x="71" y="485"/>
                  </a:cubicBezTo>
                  <a:lnTo>
                    <a:pt x="72" y="494"/>
                  </a:lnTo>
                  <a:cubicBezTo>
                    <a:pt x="72" y="500"/>
                    <a:pt x="74" y="504"/>
                    <a:pt x="75" y="507"/>
                  </a:cubicBezTo>
                  <a:cubicBezTo>
                    <a:pt x="75" y="508"/>
                    <a:pt x="74" y="509"/>
                    <a:pt x="74" y="509"/>
                  </a:cubicBezTo>
                  <a:lnTo>
                    <a:pt x="74" y="509"/>
                  </a:lnTo>
                  <a:cubicBezTo>
                    <a:pt x="74" y="509"/>
                    <a:pt x="0" y="436"/>
                    <a:pt x="16" y="334"/>
                  </a:cubicBezTo>
                  <a:cubicBezTo>
                    <a:pt x="177" y="151"/>
                    <a:pt x="594" y="0"/>
                    <a:pt x="980" y="0"/>
                  </a:cubicBezTo>
                  <a:cubicBezTo>
                    <a:pt x="1084" y="0"/>
                    <a:pt x="1185" y="11"/>
                    <a:pt x="1278" y="35"/>
                  </a:cubicBezTo>
                  <a:cubicBezTo>
                    <a:pt x="1663" y="133"/>
                    <a:pt x="2025" y="551"/>
                    <a:pt x="2135" y="810"/>
                  </a:cubicBezTo>
                  <a:cubicBezTo>
                    <a:pt x="2282" y="1156"/>
                    <a:pt x="2239" y="1458"/>
                    <a:pt x="2239" y="1458"/>
                  </a:cubicBezTo>
                  <a:lnTo>
                    <a:pt x="2243" y="1458"/>
                  </a:lnTo>
                  <a:lnTo>
                    <a:pt x="2244" y="1458"/>
                  </a:lnTo>
                  <a:cubicBezTo>
                    <a:pt x="2190" y="1470"/>
                    <a:pt x="2151" y="1474"/>
                    <a:pt x="2136" y="1476"/>
                  </a:cubicBezTo>
                  <a:moveTo>
                    <a:pt x="18" y="320"/>
                  </a:moveTo>
                  <a:cubicBezTo>
                    <a:pt x="22" y="305"/>
                    <a:pt x="27" y="288"/>
                    <a:pt x="36" y="272"/>
                  </a:cubicBezTo>
                  <a:cubicBezTo>
                    <a:pt x="41" y="262"/>
                    <a:pt x="46" y="251"/>
                    <a:pt x="51" y="241"/>
                  </a:cubicBezTo>
                  <a:cubicBezTo>
                    <a:pt x="36" y="276"/>
                    <a:pt x="25" y="303"/>
                    <a:pt x="18" y="320"/>
                  </a:cubicBezTo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9" name="Freeform 1328">
              <a:extLst>
                <a:ext uri="{FF2B5EF4-FFF2-40B4-BE49-F238E27FC236}">
                  <a16:creationId xmlns:a16="http://schemas.microsoft.com/office/drawing/2014/main" id="{20261649-1F20-FB62-D3D1-73662D8055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4423" y="5651903"/>
              <a:ext cx="371475" cy="258763"/>
            </a:xfrm>
            <a:custGeom>
              <a:avLst/>
              <a:gdLst>
                <a:gd name="T0" fmla="*/ 1625 w 1805"/>
                <a:gd name="T1" fmla="*/ 1262 h 1262"/>
                <a:gd name="T2" fmla="*/ 1642 w 1805"/>
                <a:gd name="T3" fmla="*/ 1246 h 1262"/>
                <a:gd name="T4" fmla="*/ 1643 w 1805"/>
                <a:gd name="T5" fmla="*/ 1251 h 1262"/>
                <a:gd name="T6" fmla="*/ 1625 w 1805"/>
                <a:gd name="T7" fmla="*/ 1262 h 1262"/>
                <a:gd name="T8" fmla="*/ 1680 w 1805"/>
                <a:gd name="T9" fmla="*/ 1219 h 1262"/>
                <a:gd name="T10" fmla="*/ 1664 w 1805"/>
                <a:gd name="T11" fmla="*/ 855 h 1262"/>
                <a:gd name="T12" fmla="*/ 1486 w 1805"/>
                <a:gd name="T13" fmla="*/ 526 h 1262"/>
                <a:gd name="T14" fmla="*/ 788 w 1805"/>
                <a:gd name="T15" fmla="*/ 194 h 1262"/>
                <a:gd name="T16" fmla="*/ 767 w 1805"/>
                <a:gd name="T17" fmla="*/ 195 h 1262"/>
                <a:gd name="T18" fmla="*/ 358 w 1805"/>
                <a:gd name="T19" fmla="*/ 276 h 1262"/>
                <a:gd name="T20" fmla="*/ 35 w 1805"/>
                <a:gd name="T21" fmla="*/ 466 h 1262"/>
                <a:gd name="T22" fmla="*/ 26 w 1805"/>
                <a:gd name="T23" fmla="*/ 481 h 1262"/>
                <a:gd name="T24" fmla="*/ 1 w 1805"/>
                <a:gd name="T25" fmla="*/ 355 h 1262"/>
                <a:gd name="T26" fmla="*/ 624 w 1805"/>
                <a:gd name="T27" fmla="*/ 7 h 1262"/>
                <a:gd name="T28" fmla="*/ 766 w 1805"/>
                <a:gd name="T29" fmla="*/ 0 h 1262"/>
                <a:gd name="T30" fmla="*/ 1631 w 1805"/>
                <a:gd name="T31" fmla="*/ 464 h 1262"/>
                <a:gd name="T32" fmla="*/ 1757 w 1805"/>
                <a:gd name="T33" fmla="*/ 1077 h 1262"/>
                <a:gd name="T34" fmla="*/ 1716 w 1805"/>
                <a:gd name="T35" fmla="*/ 1175 h 1262"/>
                <a:gd name="T36" fmla="*/ 1716 w 1805"/>
                <a:gd name="T37" fmla="*/ 1175 h 1262"/>
                <a:gd name="T38" fmla="*/ 1690 w 1805"/>
                <a:gd name="T39" fmla="*/ 1209 h 1262"/>
                <a:gd name="T40" fmla="*/ 1680 w 1805"/>
                <a:gd name="T41" fmla="*/ 1219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05" h="1262">
                  <a:moveTo>
                    <a:pt x="1625" y="1262"/>
                  </a:moveTo>
                  <a:cubicBezTo>
                    <a:pt x="1631" y="1256"/>
                    <a:pt x="1637" y="1250"/>
                    <a:pt x="1642" y="1246"/>
                  </a:cubicBezTo>
                  <a:cubicBezTo>
                    <a:pt x="1642" y="1247"/>
                    <a:pt x="1642" y="1249"/>
                    <a:pt x="1643" y="1251"/>
                  </a:cubicBezTo>
                  <a:cubicBezTo>
                    <a:pt x="1637" y="1255"/>
                    <a:pt x="1631" y="1258"/>
                    <a:pt x="1625" y="1262"/>
                  </a:cubicBezTo>
                  <a:moveTo>
                    <a:pt x="1680" y="1219"/>
                  </a:moveTo>
                  <a:cubicBezTo>
                    <a:pt x="1713" y="1128"/>
                    <a:pt x="1673" y="906"/>
                    <a:pt x="1664" y="855"/>
                  </a:cubicBezTo>
                  <a:cubicBezTo>
                    <a:pt x="1641" y="731"/>
                    <a:pt x="1564" y="629"/>
                    <a:pt x="1486" y="526"/>
                  </a:cubicBezTo>
                  <a:cubicBezTo>
                    <a:pt x="1336" y="330"/>
                    <a:pt x="1033" y="194"/>
                    <a:pt x="788" y="194"/>
                  </a:cubicBezTo>
                  <a:cubicBezTo>
                    <a:pt x="781" y="194"/>
                    <a:pt x="774" y="194"/>
                    <a:pt x="767" y="195"/>
                  </a:cubicBezTo>
                  <a:cubicBezTo>
                    <a:pt x="620" y="199"/>
                    <a:pt x="491" y="237"/>
                    <a:pt x="358" y="276"/>
                  </a:cubicBezTo>
                  <a:cubicBezTo>
                    <a:pt x="254" y="307"/>
                    <a:pt x="93" y="357"/>
                    <a:pt x="35" y="466"/>
                  </a:cubicBezTo>
                  <a:cubicBezTo>
                    <a:pt x="32" y="471"/>
                    <a:pt x="29" y="476"/>
                    <a:pt x="26" y="481"/>
                  </a:cubicBezTo>
                  <a:cubicBezTo>
                    <a:pt x="8" y="434"/>
                    <a:pt x="0" y="393"/>
                    <a:pt x="1" y="355"/>
                  </a:cubicBezTo>
                  <a:cubicBezTo>
                    <a:pt x="6" y="101"/>
                    <a:pt x="403" y="30"/>
                    <a:pt x="624" y="7"/>
                  </a:cubicBezTo>
                  <a:cubicBezTo>
                    <a:pt x="671" y="3"/>
                    <a:pt x="719" y="0"/>
                    <a:pt x="766" y="0"/>
                  </a:cubicBezTo>
                  <a:cubicBezTo>
                    <a:pt x="1144" y="0"/>
                    <a:pt x="1483" y="157"/>
                    <a:pt x="1631" y="464"/>
                  </a:cubicBezTo>
                  <a:cubicBezTo>
                    <a:pt x="1700" y="606"/>
                    <a:pt x="1805" y="878"/>
                    <a:pt x="1757" y="1077"/>
                  </a:cubicBezTo>
                  <a:cubicBezTo>
                    <a:pt x="1749" y="1112"/>
                    <a:pt x="1735" y="1145"/>
                    <a:pt x="1716" y="1175"/>
                  </a:cubicBezTo>
                  <a:lnTo>
                    <a:pt x="1716" y="1175"/>
                  </a:lnTo>
                  <a:cubicBezTo>
                    <a:pt x="1708" y="1187"/>
                    <a:pt x="1700" y="1199"/>
                    <a:pt x="1690" y="1209"/>
                  </a:cubicBezTo>
                  <a:cubicBezTo>
                    <a:pt x="1687" y="1213"/>
                    <a:pt x="1684" y="1216"/>
                    <a:pt x="1680" y="1219"/>
                  </a:cubicBezTo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0" name="Freeform 1330">
              <a:extLst>
                <a:ext uri="{FF2B5EF4-FFF2-40B4-BE49-F238E27FC236}">
                  <a16:creationId xmlns:a16="http://schemas.microsoft.com/office/drawing/2014/main" id="{6F1AA45B-D417-FADB-9572-5305E4737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23" y="6017028"/>
              <a:ext cx="0" cy="3175"/>
            </a:xfrm>
            <a:custGeom>
              <a:avLst/>
              <a:gdLst>
                <a:gd name="T0" fmla="*/ 1 w 1"/>
                <a:gd name="T1" fmla="*/ 10 h 10"/>
                <a:gd name="T2" fmla="*/ 0 w 1"/>
                <a:gd name="T3" fmla="*/ 0 h 10"/>
                <a:gd name="T4" fmla="*/ 1 w 1"/>
                <a:gd name="T5" fmla="*/ 10 h 10"/>
                <a:gd name="T6" fmla="*/ 1 w 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0" y="0"/>
                  </a:lnTo>
                  <a:cubicBezTo>
                    <a:pt x="0" y="3"/>
                    <a:pt x="0" y="7"/>
                    <a:pt x="1" y="1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D7B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1" name="Freeform 1331">
              <a:extLst>
                <a:ext uri="{FF2B5EF4-FFF2-40B4-BE49-F238E27FC236}">
                  <a16:creationId xmlns:a16="http://schemas.microsoft.com/office/drawing/2014/main" id="{D0428B4E-C77A-A651-B1CD-4EEBAFD6A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8561" y="5999565"/>
              <a:ext cx="176213" cy="179388"/>
            </a:xfrm>
            <a:custGeom>
              <a:avLst/>
              <a:gdLst>
                <a:gd name="T0" fmla="*/ 633 w 860"/>
                <a:gd name="T1" fmla="*/ 876 h 876"/>
                <a:gd name="T2" fmla="*/ 529 w 860"/>
                <a:gd name="T3" fmla="*/ 862 h 876"/>
                <a:gd name="T4" fmla="*/ 75 w 860"/>
                <a:gd name="T5" fmla="*/ 345 h 876"/>
                <a:gd name="T6" fmla="*/ 73 w 860"/>
                <a:gd name="T7" fmla="*/ 337 h 876"/>
                <a:gd name="T8" fmla="*/ 78 w 860"/>
                <a:gd name="T9" fmla="*/ 335 h 876"/>
                <a:gd name="T10" fmla="*/ 102 w 860"/>
                <a:gd name="T11" fmla="*/ 139 h 876"/>
                <a:gd name="T12" fmla="*/ 261 w 860"/>
                <a:gd name="T13" fmla="*/ 37 h 876"/>
                <a:gd name="T14" fmla="*/ 436 w 860"/>
                <a:gd name="T15" fmla="*/ 0 h 876"/>
                <a:gd name="T16" fmla="*/ 656 w 860"/>
                <a:gd name="T17" fmla="*/ 49 h 876"/>
                <a:gd name="T18" fmla="*/ 780 w 860"/>
                <a:gd name="T19" fmla="*/ 154 h 876"/>
                <a:gd name="T20" fmla="*/ 807 w 860"/>
                <a:gd name="T21" fmla="*/ 220 h 876"/>
                <a:gd name="T22" fmla="*/ 829 w 860"/>
                <a:gd name="T23" fmla="*/ 339 h 876"/>
                <a:gd name="T24" fmla="*/ 851 w 860"/>
                <a:gd name="T25" fmla="*/ 661 h 876"/>
                <a:gd name="T26" fmla="*/ 851 w 860"/>
                <a:gd name="T27" fmla="*/ 666 h 876"/>
                <a:gd name="T28" fmla="*/ 755 w 860"/>
                <a:gd name="T29" fmla="*/ 845 h 876"/>
                <a:gd name="T30" fmla="*/ 633 w 860"/>
                <a:gd name="T31" fmla="*/ 876 h 876"/>
                <a:gd name="T32" fmla="*/ 289 w 860"/>
                <a:gd name="T33" fmla="*/ 104 h 876"/>
                <a:gd name="T34" fmla="*/ 256 w 860"/>
                <a:gd name="T35" fmla="*/ 113 h 876"/>
                <a:gd name="T36" fmla="*/ 427 w 860"/>
                <a:gd name="T37" fmla="*/ 596 h 876"/>
                <a:gd name="T38" fmla="*/ 585 w 860"/>
                <a:gd name="T39" fmla="*/ 671 h 876"/>
                <a:gd name="T40" fmla="*/ 631 w 860"/>
                <a:gd name="T41" fmla="*/ 573 h 876"/>
                <a:gd name="T42" fmla="*/ 573 w 860"/>
                <a:gd name="T43" fmla="*/ 273 h 876"/>
                <a:gd name="T44" fmla="*/ 508 w 860"/>
                <a:gd name="T45" fmla="*/ 92 h 876"/>
                <a:gd name="T46" fmla="*/ 457 w 860"/>
                <a:gd name="T47" fmla="*/ 85 h 876"/>
                <a:gd name="T48" fmla="*/ 365 w 860"/>
                <a:gd name="T49" fmla="*/ 95 h 876"/>
                <a:gd name="T50" fmla="*/ 292 w 860"/>
                <a:gd name="T51" fmla="*/ 104 h 876"/>
                <a:gd name="T52" fmla="*/ 289 w 860"/>
                <a:gd name="T53" fmla="*/ 104 h 876"/>
                <a:gd name="T54" fmla="*/ 774 w 860"/>
                <a:gd name="T55" fmla="*/ 116 h 876"/>
                <a:gd name="T56" fmla="*/ 747 w 860"/>
                <a:gd name="T57" fmla="*/ 79 h 876"/>
                <a:gd name="T58" fmla="*/ 774 w 860"/>
                <a:gd name="T59" fmla="*/ 116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0" h="876">
                  <a:moveTo>
                    <a:pt x="633" y="876"/>
                  </a:moveTo>
                  <a:cubicBezTo>
                    <a:pt x="601" y="876"/>
                    <a:pt x="566" y="872"/>
                    <a:pt x="529" y="862"/>
                  </a:cubicBezTo>
                  <a:cubicBezTo>
                    <a:pt x="270" y="795"/>
                    <a:pt x="128" y="585"/>
                    <a:pt x="75" y="345"/>
                  </a:cubicBezTo>
                  <a:cubicBezTo>
                    <a:pt x="74" y="343"/>
                    <a:pt x="73" y="340"/>
                    <a:pt x="73" y="337"/>
                  </a:cubicBezTo>
                  <a:lnTo>
                    <a:pt x="78" y="335"/>
                  </a:lnTo>
                  <a:cubicBezTo>
                    <a:pt x="52" y="273"/>
                    <a:pt x="64" y="196"/>
                    <a:pt x="102" y="139"/>
                  </a:cubicBezTo>
                  <a:cubicBezTo>
                    <a:pt x="140" y="81"/>
                    <a:pt x="202" y="63"/>
                    <a:pt x="261" y="37"/>
                  </a:cubicBezTo>
                  <a:cubicBezTo>
                    <a:pt x="318" y="11"/>
                    <a:pt x="377" y="0"/>
                    <a:pt x="436" y="0"/>
                  </a:cubicBezTo>
                  <a:cubicBezTo>
                    <a:pt x="511" y="0"/>
                    <a:pt x="585" y="18"/>
                    <a:pt x="656" y="49"/>
                  </a:cubicBezTo>
                  <a:cubicBezTo>
                    <a:pt x="712" y="73"/>
                    <a:pt x="754" y="98"/>
                    <a:pt x="780" y="154"/>
                  </a:cubicBezTo>
                  <a:cubicBezTo>
                    <a:pt x="788" y="173"/>
                    <a:pt x="798" y="196"/>
                    <a:pt x="807" y="220"/>
                  </a:cubicBezTo>
                  <a:cubicBezTo>
                    <a:pt x="814" y="256"/>
                    <a:pt x="822" y="297"/>
                    <a:pt x="829" y="339"/>
                  </a:cubicBezTo>
                  <a:cubicBezTo>
                    <a:pt x="847" y="451"/>
                    <a:pt x="860" y="574"/>
                    <a:pt x="851" y="661"/>
                  </a:cubicBezTo>
                  <a:cubicBezTo>
                    <a:pt x="851" y="663"/>
                    <a:pt x="851" y="664"/>
                    <a:pt x="851" y="666"/>
                  </a:cubicBezTo>
                  <a:cubicBezTo>
                    <a:pt x="841" y="753"/>
                    <a:pt x="807" y="812"/>
                    <a:pt x="755" y="845"/>
                  </a:cubicBezTo>
                  <a:cubicBezTo>
                    <a:pt x="721" y="866"/>
                    <a:pt x="680" y="876"/>
                    <a:pt x="633" y="876"/>
                  </a:cubicBezTo>
                  <a:moveTo>
                    <a:pt x="289" y="104"/>
                  </a:moveTo>
                  <a:lnTo>
                    <a:pt x="256" y="113"/>
                  </a:lnTo>
                  <a:cubicBezTo>
                    <a:pt x="0" y="223"/>
                    <a:pt x="317" y="510"/>
                    <a:pt x="427" y="596"/>
                  </a:cubicBezTo>
                  <a:cubicBezTo>
                    <a:pt x="467" y="628"/>
                    <a:pt x="538" y="671"/>
                    <a:pt x="585" y="671"/>
                  </a:cubicBezTo>
                  <a:cubicBezTo>
                    <a:pt x="621" y="671"/>
                    <a:pt x="644" y="646"/>
                    <a:pt x="631" y="573"/>
                  </a:cubicBezTo>
                  <a:cubicBezTo>
                    <a:pt x="613" y="466"/>
                    <a:pt x="558" y="395"/>
                    <a:pt x="573" y="273"/>
                  </a:cubicBezTo>
                  <a:cubicBezTo>
                    <a:pt x="582" y="195"/>
                    <a:pt x="597" y="118"/>
                    <a:pt x="508" y="92"/>
                  </a:cubicBezTo>
                  <a:cubicBezTo>
                    <a:pt x="493" y="87"/>
                    <a:pt x="476" y="85"/>
                    <a:pt x="457" y="85"/>
                  </a:cubicBezTo>
                  <a:cubicBezTo>
                    <a:pt x="427" y="85"/>
                    <a:pt x="394" y="90"/>
                    <a:pt x="365" y="95"/>
                  </a:cubicBezTo>
                  <a:cubicBezTo>
                    <a:pt x="336" y="99"/>
                    <a:pt x="309" y="104"/>
                    <a:pt x="292" y="104"/>
                  </a:cubicBezTo>
                  <a:lnTo>
                    <a:pt x="289" y="104"/>
                  </a:lnTo>
                  <a:moveTo>
                    <a:pt x="774" y="116"/>
                  </a:moveTo>
                  <a:cubicBezTo>
                    <a:pt x="766" y="103"/>
                    <a:pt x="756" y="91"/>
                    <a:pt x="747" y="79"/>
                  </a:cubicBezTo>
                  <a:cubicBezTo>
                    <a:pt x="757" y="91"/>
                    <a:pt x="766" y="103"/>
                    <a:pt x="774" y="116"/>
                  </a:cubicBezTo>
                  <a:close/>
                </a:path>
              </a:pathLst>
            </a:custGeom>
            <a:solidFill>
              <a:srgbClr val="D7B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2" name="Freeform 1334">
              <a:extLst>
                <a:ext uri="{FF2B5EF4-FFF2-40B4-BE49-F238E27FC236}">
                  <a16:creationId xmlns:a16="http://schemas.microsoft.com/office/drawing/2014/main" id="{CB773E5F-A9B2-0773-A3A5-E980602E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8" y="5480453"/>
              <a:ext cx="430213" cy="276225"/>
            </a:xfrm>
            <a:custGeom>
              <a:avLst/>
              <a:gdLst>
                <a:gd name="T0" fmla="*/ 2051 w 2097"/>
                <a:gd name="T1" fmla="*/ 1347 h 1347"/>
                <a:gd name="T2" fmla="*/ 2051 w 2097"/>
                <a:gd name="T3" fmla="*/ 1344 h 1347"/>
                <a:gd name="T4" fmla="*/ 1987 w 2097"/>
                <a:gd name="T5" fmla="*/ 937 h 1347"/>
                <a:gd name="T6" fmla="*/ 1770 w 2097"/>
                <a:gd name="T7" fmla="*/ 562 h 1347"/>
                <a:gd name="T8" fmla="*/ 1426 w 2097"/>
                <a:gd name="T9" fmla="*/ 279 h 1347"/>
                <a:gd name="T10" fmla="*/ 989 w 2097"/>
                <a:gd name="T11" fmla="*/ 125 h 1347"/>
                <a:gd name="T12" fmla="*/ 778 w 2097"/>
                <a:gd name="T13" fmla="*/ 105 h 1347"/>
                <a:gd name="T14" fmla="*/ 422 w 2097"/>
                <a:gd name="T15" fmla="*/ 159 h 1347"/>
                <a:gd name="T16" fmla="*/ 189 w 2097"/>
                <a:gd name="T17" fmla="*/ 261 h 1347"/>
                <a:gd name="T18" fmla="*/ 78 w 2097"/>
                <a:gd name="T19" fmla="*/ 328 h 1347"/>
                <a:gd name="T20" fmla="*/ 14 w 2097"/>
                <a:gd name="T21" fmla="*/ 374 h 1347"/>
                <a:gd name="T22" fmla="*/ 4 w 2097"/>
                <a:gd name="T23" fmla="*/ 369 h 1347"/>
                <a:gd name="T24" fmla="*/ 1 w 2097"/>
                <a:gd name="T25" fmla="*/ 356 h 1347"/>
                <a:gd name="T26" fmla="*/ 0 w 2097"/>
                <a:gd name="T27" fmla="*/ 347 h 1347"/>
                <a:gd name="T28" fmla="*/ 149 w 2097"/>
                <a:gd name="T29" fmla="*/ 223 h 1347"/>
                <a:gd name="T30" fmla="*/ 335 w 2097"/>
                <a:gd name="T31" fmla="*/ 120 h 1347"/>
                <a:gd name="T32" fmla="*/ 736 w 2097"/>
                <a:gd name="T33" fmla="*/ 0 h 1347"/>
                <a:gd name="T34" fmla="*/ 767 w 2097"/>
                <a:gd name="T35" fmla="*/ 0 h 1347"/>
                <a:gd name="T36" fmla="*/ 1156 w 2097"/>
                <a:gd name="T37" fmla="*/ 74 h 1347"/>
                <a:gd name="T38" fmla="*/ 1531 w 2097"/>
                <a:gd name="T39" fmla="*/ 275 h 1347"/>
                <a:gd name="T40" fmla="*/ 1858 w 2097"/>
                <a:gd name="T41" fmla="*/ 565 h 1347"/>
                <a:gd name="T42" fmla="*/ 1877 w 2097"/>
                <a:gd name="T43" fmla="*/ 597 h 1347"/>
                <a:gd name="T44" fmla="*/ 2022 w 2097"/>
                <a:gd name="T45" fmla="*/ 943 h 1347"/>
                <a:gd name="T46" fmla="*/ 2042 w 2097"/>
                <a:gd name="T47" fmla="*/ 1022 h 1347"/>
                <a:gd name="T48" fmla="*/ 2074 w 2097"/>
                <a:gd name="T49" fmla="*/ 1151 h 1347"/>
                <a:gd name="T50" fmla="*/ 2065 w 2097"/>
                <a:gd name="T51" fmla="*/ 1338 h 1347"/>
                <a:gd name="T52" fmla="*/ 2051 w 2097"/>
                <a:gd name="T53" fmla="*/ 1347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97" h="1347">
                  <a:moveTo>
                    <a:pt x="2051" y="1347"/>
                  </a:moveTo>
                  <a:cubicBezTo>
                    <a:pt x="2051" y="1346"/>
                    <a:pt x="2051" y="1345"/>
                    <a:pt x="2051" y="1344"/>
                  </a:cubicBezTo>
                  <a:cubicBezTo>
                    <a:pt x="2031" y="1203"/>
                    <a:pt x="2034" y="1069"/>
                    <a:pt x="1987" y="937"/>
                  </a:cubicBezTo>
                  <a:cubicBezTo>
                    <a:pt x="1941" y="805"/>
                    <a:pt x="1865" y="667"/>
                    <a:pt x="1770" y="562"/>
                  </a:cubicBezTo>
                  <a:cubicBezTo>
                    <a:pt x="1663" y="444"/>
                    <a:pt x="1566" y="354"/>
                    <a:pt x="1426" y="279"/>
                  </a:cubicBezTo>
                  <a:cubicBezTo>
                    <a:pt x="1288" y="206"/>
                    <a:pt x="1143" y="154"/>
                    <a:pt x="989" y="125"/>
                  </a:cubicBezTo>
                  <a:cubicBezTo>
                    <a:pt x="920" y="112"/>
                    <a:pt x="849" y="105"/>
                    <a:pt x="778" y="105"/>
                  </a:cubicBezTo>
                  <a:cubicBezTo>
                    <a:pt x="657" y="105"/>
                    <a:pt x="536" y="124"/>
                    <a:pt x="422" y="159"/>
                  </a:cubicBezTo>
                  <a:cubicBezTo>
                    <a:pt x="341" y="185"/>
                    <a:pt x="262" y="216"/>
                    <a:pt x="189" y="261"/>
                  </a:cubicBezTo>
                  <a:cubicBezTo>
                    <a:pt x="152" y="284"/>
                    <a:pt x="113" y="303"/>
                    <a:pt x="78" y="328"/>
                  </a:cubicBezTo>
                  <a:cubicBezTo>
                    <a:pt x="66" y="338"/>
                    <a:pt x="33" y="374"/>
                    <a:pt x="14" y="374"/>
                  </a:cubicBezTo>
                  <a:cubicBezTo>
                    <a:pt x="10" y="374"/>
                    <a:pt x="7" y="373"/>
                    <a:pt x="4" y="369"/>
                  </a:cubicBezTo>
                  <a:cubicBezTo>
                    <a:pt x="3" y="366"/>
                    <a:pt x="1" y="362"/>
                    <a:pt x="1" y="356"/>
                  </a:cubicBezTo>
                  <a:lnTo>
                    <a:pt x="0" y="347"/>
                  </a:lnTo>
                  <a:cubicBezTo>
                    <a:pt x="50" y="307"/>
                    <a:pt x="87" y="256"/>
                    <a:pt x="149" y="223"/>
                  </a:cubicBezTo>
                  <a:cubicBezTo>
                    <a:pt x="212" y="190"/>
                    <a:pt x="273" y="153"/>
                    <a:pt x="335" y="120"/>
                  </a:cubicBezTo>
                  <a:cubicBezTo>
                    <a:pt x="457" y="55"/>
                    <a:pt x="592" y="5"/>
                    <a:pt x="736" y="0"/>
                  </a:cubicBezTo>
                  <a:cubicBezTo>
                    <a:pt x="747" y="0"/>
                    <a:pt x="757" y="0"/>
                    <a:pt x="767" y="0"/>
                  </a:cubicBezTo>
                  <a:cubicBezTo>
                    <a:pt x="897" y="0"/>
                    <a:pt x="1035" y="26"/>
                    <a:pt x="1156" y="74"/>
                  </a:cubicBezTo>
                  <a:cubicBezTo>
                    <a:pt x="1283" y="123"/>
                    <a:pt x="1421" y="194"/>
                    <a:pt x="1531" y="275"/>
                  </a:cubicBezTo>
                  <a:cubicBezTo>
                    <a:pt x="1641" y="356"/>
                    <a:pt x="1789" y="443"/>
                    <a:pt x="1858" y="565"/>
                  </a:cubicBezTo>
                  <a:cubicBezTo>
                    <a:pt x="1864" y="575"/>
                    <a:pt x="1871" y="586"/>
                    <a:pt x="1877" y="597"/>
                  </a:cubicBezTo>
                  <a:cubicBezTo>
                    <a:pt x="1938" y="705"/>
                    <a:pt x="2000" y="822"/>
                    <a:pt x="2022" y="943"/>
                  </a:cubicBezTo>
                  <a:cubicBezTo>
                    <a:pt x="2027" y="971"/>
                    <a:pt x="2035" y="997"/>
                    <a:pt x="2042" y="1022"/>
                  </a:cubicBezTo>
                  <a:cubicBezTo>
                    <a:pt x="2055" y="1065"/>
                    <a:pt x="2069" y="1107"/>
                    <a:pt x="2074" y="1151"/>
                  </a:cubicBezTo>
                  <a:cubicBezTo>
                    <a:pt x="2079" y="1190"/>
                    <a:pt x="2097" y="1302"/>
                    <a:pt x="2065" y="1338"/>
                  </a:cubicBezTo>
                  <a:cubicBezTo>
                    <a:pt x="2061" y="1342"/>
                    <a:pt x="2057" y="1345"/>
                    <a:pt x="2051" y="1347"/>
                  </a:cubicBezTo>
                </a:path>
              </a:pathLst>
            </a:custGeom>
            <a:solidFill>
              <a:srgbClr val="C89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3" name="Freeform 1336">
              <a:extLst>
                <a:ext uri="{FF2B5EF4-FFF2-40B4-BE49-F238E27FC236}">
                  <a16:creationId xmlns:a16="http://schemas.microsoft.com/office/drawing/2014/main" id="{4C73B02F-B7EA-94B2-7B4E-2AB96CEE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148" y="5986865"/>
              <a:ext cx="177800" cy="82550"/>
            </a:xfrm>
            <a:custGeom>
              <a:avLst/>
              <a:gdLst>
                <a:gd name="T0" fmla="*/ 55 w 866"/>
                <a:gd name="T1" fmla="*/ 399 h 399"/>
                <a:gd name="T2" fmla="*/ 9 w 866"/>
                <a:gd name="T3" fmla="*/ 340 h 399"/>
                <a:gd name="T4" fmla="*/ 36 w 866"/>
                <a:gd name="T5" fmla="*/ 166 h 399"/>
                <a:gd name="T6" fmla="*/ 263 w 866"/>
                <a:gd name="T7" fmla="*/ 28 h 399"/>
                <a:gd name="T8" fmla="*/ 426 w 866"/>
                <a:gd name="T9" fmla="*/ 0 h 399"/>
                <a:gd name="T10" fmla="*/ 669 w 866"/>
                <a:gd name="T11" fmla="*/ 74 h 399"/>
                <a:gd name="T12" fmla="*/ 737 w 866"/>
                <a:gd name="T13" fmla="*/ 137 h 399"/>
                <a:gd name="T14" fmla="*/ 764 w 866"/>
                <a:gd name="T15" fmla="*/ 174 h 399"/>
                <a:gd name="T16" fmla="*/ 784 w 866"/>
                <a:gd name="T17" fmla="*/ 203 h 399"/>
                <a:gd name="T18" fmla="*/ 823 w 866"/>
                <a:gd name="T19" fmla="*/ 385 h 399"/>
                <a:gd name="T20" fmla="*/ 797 w 866"/>
                <a:gd name="T21" fmla="*/ 278 h 399"/>
                <a:gd name="T22" fmla="*/ 770 w 866"/>
                <a:gd name="T23" fmla="*/ 212 h 399"/>
                <a:gd name="T24" fmla="*/ 646 w 866"/>
                <a:gd name="T25" fmla="*/ 107 h 399"/>
                <a:gd name="T26" fmla="*/ 426 w 866"/>
                <a:gd name="T27" fmla="*/ 58 h 399"/>
                <a:gd name="T28" fmla="*/ 251 w 866"/>
                <a:gd name="T29" fmla="*/ 95 h 399"/>
                <a:gd name="T30" fmla="*/ 92 w 866"/>
                <a:gd name="T31" fmla="*/ 197 h 399"/>
                <a:gd name="T32" fmla="*/ 68 w 866"/>
                <a:gd name="T33" fmla="*/ 393 h 399"/>
                <a:gd name="T34" fmla="*/ 63 w 866"/>
                <a:gd name="T35" fmla="*/ 395 h 399"/>
                <a:gd name="T36" fmla="*/ 58 w 866"/>
                <a:gd name="T37" fmla="*/ 397 h 399"/>
                <a:gd name="T38" fmla="*/ 55 w 866"/>
                <a:gd name="T39" fmla="*/ 39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6" h="399">
                  <a:moveTo>
                    <a:pt x="55" y="399"/>
                  </a:moveTo>
                  <a:cubicBezTo>
                    <a:pt x="27" y="397"/>
                    <a:pt x="14" y="373"/>
                    <a:pt x="9" y="340"/>
                  </a:cubicBezTo>
                  <a:cubicBezTo>
                    <a:pt x="0" y="281"/>
                    <a:pt x="20" y="195"/>
                    <a:pt x="36" y="166"/>
                  </a:cubicBezTo>
                  <a:cubicBezTo>
                    <a:pt x="78" y="93"/>
                    <a:pt x="190" y="54"/>
                    <a:pt x="263" y="28"/>
                  </a:cubicBezTo>
                  <a:cubicBezTo>
                    <a:pt x="316" y="10"/>
                    <a:pt x="372" y="0"/>
                    <a:pt x="426" y="0"/>
                  </a:cubicBezTo>
                  <a:cubicBezTo>
                    <a:pt x="511" y="0"/>
                    <a:pt x="595" y="24"/>
                    <a:pt x="669" y="74"/>
                  </a:cubicBezTo>
                  <a:cubicBezTo>
                    <a:pt x="695" y="92"/>
                    <a:pt x="717" y="114"/>
                    <a:pt x="737" y="137"/>
                  </a:cubicBezTo>
                  <a:cubicBezTo>
                    <a:pt x="746" y="149"/>
                    <a:pt x="756" y="161"/>
                    <a:pt x="764" y="174"/>
                  </a:cubicBezTo>
                  <a:cubicBezTo>
                    <a:pt x="771" y="184"/>
                    <a:pt x="778" y="193"/>
                    <a:pt x="784" y="203"/>
                  </a:cubicBezTo>
                  <a:cubicBezTo>
                    <a:pt x="809" y="240"/>
                    <a:pt x="866" y="344"/>
                    <a:pt x="823" y="385"/>
                  </a:cubicBezTo>
                  <a:cubicBezTo>
                    <a:pt x="822" y="352"/>
                    <a:pt x="811" y="313"/>
                    <a:pt x="797" y="278"/>
                  </a:cubicBezTo>
                  <a:cubicBezTo>
                    <a:pt x="788" y="254"/>
                    <a:pt x="778" y="231"/>
                    <a:pt x="770" y="212"/>
                  </a:cubicBezTo>
                  <a:cubicBezTo>
                    <a:pt x="744" y="156"/>
                    <a:pt x="702" y="131"/>
                    <a:pt x="646" y="107"/>
                  </a:cubicBezTo>
                  <a:cubicBezTo>
                    <a:pt x="575" y="76"/>
                    <a:pt x="501" y="58"/>
                    <a:pt x="426" y="58"/>
                  </a:cubicBezTo>
                  <a:cubicBezTo>
                    <a:pt x="367" y="58"/>
                    <a:pt x="308" y="69"/>
                    <a:pt x="251" y="95"/>
                  </a:cubicBezTo>
                  <a:cubicBezTo>
                    <a:pt x="192" y="121"/>
                    <a:pt x="130" y="139"/>
                    <a:pt x="92" y="197"/>
                  </a:cubicBezTo>
                  <a:cubicBezTo>
                    <a:pt x="54" y="254"/>
                    <a:pt x="42" y="331"/>
                    <a:pt x="68" y="393"/>
                  </a:cubicBezTo>
                  <a:lnTo>
                    <a:pt x="63" y="395"/>
                  </a:lnTo>
                  <a:lnTo>
                    <a:pt x="58" y="397"/>
                  </a:lnTo>
                  <a:lnTo>
                    <a:pt x="55" y="399"/>
                  </a:lnTo>
                  <a:close/>
                </a:path>
              </a:pathLst>
            </a:custGeom>
            <a:solidFill>
              <a:srgbClr val="C89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4" name="Freeform 1337">
              <a:extLst>
                <a:ext uri="{FF2B5EF4-FFF2-40B4-BE49-F238E27FC236}">
                  <a16:creationId xmlns:a16="http://schemas.microsoft.com/office/drawing/2014/main" id="{628BDE13-005A-929B-73E1-DA4B5EEC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561" y="6017028"/>
              <a:ext cx="131763" cy="120650"/>
            </a:xfrm>
            <a:custGeom>
              <a:avLst/>
              <a:gdLst>
                <a:gd name="T0" fmla="*/ 585 w 644"/>
                <a:gd name="T1" fmla="*/ 586 h 586"/>
                <a:gd name="T2" fmla="*/ 427 w 644"/>
                <a:gd name="T3" fmla="*/ 511 h 586"/>
                <a:gd name="T4" fmla="*/ 256 w 644"/>
                <a:gd name="T5" fmla="*/ 28 h 586"/>
                <a:gd name="T6" fmla="*/ 289 w 644"/>
                <a:gd name="T7" fmla="*/ 19 h 586"/>
                <a:gd name="T8" fmla="*/ 292 w 644"/>
                <a:gd name="T9" fmla="*/ 19 h 586"/>
                <a:gd name="T10" fmla="*/ 365 w 644"/>
                <a:gd name="T11" fmla="*/ 10 h 586"/>
                <a:gd name="T12" fmla="*/ 457 w 644"/>
                <a:gd name="T13" fmla="*/ 0 h 586"/>
                <a:gd name="T14" fmla="*/ 508 w 644"/>
                <a:gd name="T15" fmla="*/ 7 h 586"/>
                <a:gd name="T16" fmla="*/ 573 w 644"/>
                <a:gd name="T17" fmla="*/ 188 h 586"/>
                <a:gd name="T18" fmla="*/ 631 w 644"/>
                <a:gd name="T19" fmla="*/ 488 h 586"/>
                <a:gd name="T20" fmla="*/ 585 w 644"/>
                <a:gd name="T21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4" h="586">
                  <a:moveTo>
                    <a:pt x="585" y="586"/>
                  </a:moveTo>
                  <a:cubicBezTo>
                    <a:pt x="538" y="586"/>
                    <a:pt x="467" y="543"/>
                    <a:pt x="427" y="511"/>
                  </a:cubicBezTo>
                  <a:cubicBezTo>
                    <a:pt x="317" y="425"/>
                    <a:pt x="0" y="138"/>
                    <a:pt x="256" y="28"/>
                  </a:cubicBezTo>
                  <a:lnTo>
                    <a:pt x="289" y="19"/>
                  </a:lnTo>
                  <a:lnTo>
                    <a:pt x="292" y="19"/>
                  </a:lnTo>
                  <a:cubicBezTo>
                    <a:pt x="309" y="19"/>
                    <a:pt x="336" y="14"/>
                    <a:pt x="365" y="10"/>
                  </a:cubicBezTo>
                  <a:cubicBezTo>
                    <a:pt x="394" y="5"/>
                    <a:pt x="427" y="0"/>
                    <a:pt x="457" y="0"/>
                  </a:cubicBezTo>
                  <a:cubicBezTo>
                    <a:pt x="476" y="0"/>
                    <a:pt x="493" y="2"/>
                    <a:pt x="508" y="7"/>
                  </a:cubicBezTo>
                  <a:cubicBezTo>
                    <a:pt x="597" y="33"/>
                    <a:pt x="582" y="110"/>
                    <a:pt x="573" y="188"/>
                  </a:cubicBezTo>
                  <a:cubicBezTo>
                    <a:pt x="558" y="310"/>
                    <a:pt x="613" y="381"/>
                    <a:pt x="631" y="488"/>
                  </a:cubicBezTo>
                  <a:cubicBezTo>
                    <a:pt x="644" y="561"/>
                    <a:pt x="621" y="586"/>
                    <a:pt x="585" y="586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5" name="Freeform 1338">
              <a:extLst>
                <a:ext uri="{FF2B5EF4-FFF2-40B4-BE49-F238E27FC236}">
                  <a16:creationId xmlns:a16="http://schemas.microsoft.com/office/drawing/2014/main" id="{E673D1CB-EDD2-8136-12AA-FA2189B47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361" y="5726515"/>
              <a:ext cx="161925" cy="222250"/>
            </a:xfrm>
            <a:custGeom>
              <a:avLst/>
              <a:gdLst>
                <a:gd name="T0" fmla="*/ 504 w 790"/>
                <a:gd name="T1" fmla="*/ 1076 h 1076"/>
                <a:gd name="T2" fmla="*/ 376 w 790"/>
                <a:gd name="T3" fmla="*/ 948 h 1076"/>
                <a:gd name="T4" fmla="*/ 263 w 790"/>
                <a:gd name="T5" fmla="*/ 626 h 1076"/>
                <a:gd name="T6" fmla="*/ 271 w 790"/>
                <a:gd name="T7" fmla="*/ 62 h 1076"/>
                <a:gd name="T8" fmla="*/ 276 w 790"/>
                <a:gd name="T9" fmla="*/ 62 h 1076"/>
                <a:gd name="T10" fmla="*/ 301 w 790"/>
                <a:gd name="T11" fmla="*/ 47 h 1076"/>
                <a:gd name="T12" fmla="*/ 470 w 790"/>
                <a:gd name="T13" fmla="*/ 7 h 1076"/>
                <a:gd name="T14" fmla="*/ 589 w 790"/>
                <a:gd name="T15" fmla="*/ 0 h 1076"/>
                <a:gd name="T16" fmla="*/ 747 w 790"/>
                <a:gd name="T17" fmla="*/ 70 h 1076"/>
                <a:gd name="T18" fmla="*/ 727 w 790"/>
                <a:gd name="T19" fmla="*/ 397 h 1076"/>
                <a:gd name="T20" fmla="*/ 742 w 790"/>
                <a:gd name="T21" fmla="*/ 826 h 1076"/>
                <a:gd name="T22" fmla="*/ 723 w 790"/>
                <a:gd name="T23" fmla="*/ 987 h 1076"/>
                <a:gd name="T24" fmla="*/ 601 w 790"/>
                <a:gd name="T25" fmla="*/ 1049 h 1076"/>
                <a:gd name="T26" fmla="*/ 504 w 790"/>
                <a:gd name="T27" fmla="*/ 1076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0" h="1076">
                  <a:moveTo>
                    <a:pt x="504" y="1076"/>
                  </a:moveTo>
                  <a:cubicBezTo>
                    <a:pt x="445" y="1076"/>
                    <a:pt x="407" y="1034"/>
                    <a:pt x="376" y="948"/>
                  </a:cubicBezTo>
                  <a:cubicBezTo>
                    <a:pt x="337" y="841"/>
                    <a:pt x="299" y="734"/>
                    <a:pt x="263" y="626"/>
                  </a:cubicBezTo>
                  <a:cubicBezTo>
                    <a:pt x="227" y="517"/>
                    <a:pt x="0" y="62"/>
                    <a:pt x="271" y="62"/>
                  </a:cubicBezTo>
                  <a:cubicBezTo>
                    <a:pt x="272" y="62"/>
                    <a:pt x="274" y="62"/>
                    <a:pt x="276" y="62"/>
                  </a:cubicBezTo>
                  <a:lnTo>
                    <a:pt x="301" y="47"/>
                  </a:lnTo>
                  <a:cubicBezTo>
                    <a:pt x="347" y="44"/>
                    <a:pt x="409" y="8"/>
                    <a:pt x="470" y="7"/>
                  </a:cubicBezTo>
                  <a:cubicBezTo>
                    <a:pt x="502" y="6"/>
                    <a:pt x="546" y="0"/>
                    <a:pt x="589" y="0"/>
                  </a:cubicBezTo>
                  <a:cubicBezTo>
                    <a:pt x="655" y="0"/>
                    <a:pt x="721" y="13"/>
                    <a:pt x="747" y="70"/>
                  </a:cubicBezTo>
                  <a:cubicBezTo>
                    <a:pt x="790" y="161"/>
                    <a:pt x="739" y="307"/>
                    <a:pt x="727" y="397"/>
                  </a:cubicBezTo>
                  <a:cubicBezTo>
                    <a:pt x="709" y="537"/>
                    <a:pt x="732" y="682"/>
                    <a:pt x="742" y="826"/>
                  </a:cubicBezTo>
                  <a:cubicBezTo>
                    <a:pt x="745" y="875"/>
                    <a:pt x="752" y="944"/>
                    <a:pt x="723" y="987"/>
                  </a:cubicBezTo>
                  <a:cubicBezTo>
                    <a:pt x="696" y="1027"/>
                    <a:pt x="645" y="1029"/>
                    <a:pt x="601" y="1049"/>
                  </a:cubicBezTo>
                  <a:cubicBezTo>
                    <a:pt x="563" y="1067"/>
                    <a:pt x="532" y="1076"/>
                    <a:pt x="504" y="1076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6" name="Freeform 1339">
              <a:extLst>
                <a:ext uri="{FF2B5EF4-FFF2-40B4-BE49-F238E27FC236}">
                  <a16:creationId xmlns:a16="http://schemas.microsoft.com/office/drawing/2014/main" id="{8F071328-671F-2B18-8265-CFE0F7BA2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936" y="5518553"/>
              <a:ext cx="255588" cy="131763"/>
            </a:xfrm>
            <a:custGeom>
              <a:avLst/>
              <a:gdLst>
                <a:gd name="T0" fmla="*/ 135 w 1249"/>
                <a:gd name="T1" fmla="*/ 645 h 645"/>
                <a:gd name="T2" fmla="*/ 101 w 1249"/>
                <a:gd name="T3" fmla="*/ 639 h 645"/>
                <a:gd name="T4" fmla="*/ 95 w 1249"/>
                <a:gd name="T5" fmla="*/ 361 h 645"/>
                <a:gd name="T6" fmla="*/ 306 w 1249"/>
                <a:gd name="T7" fmla="*/ 117 h 645"/>
                <a:gd name="T8" fmla="*/ 319 w 1249"/>
                <a:gd name="T9" fmla="*/ 116 h 645"/>
                <a:gd name="T10" fmla="*/ 558 w 1249"/>
                <a:gd name="T11" fmla="*/ 62 h 645"/>
                <a:gd name="T12" fmla="*/ 807 w 1249"/>
                <a:gd name="T13" fmla="*/ 4 h 645"/>
                <a:gd name="T14" fmla="*/ 854 w 1249"/>
                <a:gd name="T15" fmla="*/ 0 h 645"/>
                <a:gd name="T16" fmla="*/ 1117 w 1249"/>
                <a:gd name="T17" fmla="*/ 50 h 645"/>
                <a:gd name="T18" fmla="*/ 1238 w 1249"/>
                <a:gd name="T19" fmla="*/ 95 h 645"/>
                <a:gd name="T20" fmla="*/ 1182 w 1249"/>
                <a:gd name="T21" fmla="*/ 219 h 645"/>
                <a:gd name="T22" fmla="*/ 1077 w 1249"/>
                <a:gd name="T23" fmla="*/ 322 h 645"/>
                <a:gd name="T24" fmla="*/ 1009 w 1249"/>
                <a:gd name="T25" fmla="*/ 478 h 645"/>
                <a:gd name="T26" fmla="*/ 880 w 1249"/>
                <a:gd name="T27" fmla="*/ 586 h 645"/>
                <a:gd name="T28" fmla="*/ 732 w 1249"/>
                <a:gd name="T29" fmla="*/ 560 h 645"/>
                <a:gd name="T30" fmla="*/ 575 w 1249"/>
                <a:gd name="T31" fmla="*/ 548 h 645"/>
                <a:gd name="T32" fmla="*/ 401 w 1249"/>
                <a:gd name="T33" fmla="*/ 560 h 645"/>
                <a:gd name="T34" fmla="*/ 135 w 1249"/>
                <a:gd name="T35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9" h="645">
                  <a:moveTo>
                    <a:pt x="135" y="645"/>
                  </a:moveTo>
                  <a:cubicBezTo>
                    <a:pt x="123" y="645"/>
                    <a:pt x="111" y="643"/>
                    <a:pt x="101" y="639"/>
                  </a:cubicBezTo>
                  <a:cubicBezTo>
                    <a:pt x="0" y="598"/>
                    <a:pt x="66" y="436"/>
                    <a:pt x="95" y="361"/>
                  </a:cubicBezTo>
                  <a:cubicBezTo>
                    <a:pt x="139" y="248"/>
                    <a:pt x="209" y="187"/>
                    <a:pt x="306" y="117"/>
                  </a:cubicBezTo>
                  <a:lnTo>
                    <a:pt x="319" y="116"/>
                  </a:lnTo>
                  <a:cubicBezTo>
                    <a:pt x="389" y="79"/>
                    <a:pt x="480" y="73"/>
                    <a:pt x="558" y="62"/>
                  </a:cubicBezTo>
                  <a:cubicBezTo>
                    <a:pt x="642" y="51"/>
                    <a:pt x="724" y="19"/>
                    <a:pt x="807" y="4"/>
                  </a:cubicBezTo>
                  <a:cubicBezTo>
                    <a:pt x="822" y="1"/>
                    <a:pt x="838" y="0"/>
                    <a:pt x="854" y="0"/>
                  </a:cubicBezTo>
                  <a:cubicBezTo>
                    <a:pt x="943" y="0"/>
                    <a:pt x="1029" y="40"/>
                    <a:pt x="1117" y="50"/>
                  </a:cubicBezTo>
                  <a:cubicBezTo>
                    <a:pt x="1162" y="56"/>
                    <a:pt x="1223" y="41"/>
                    <a:pt x="1238" y="95"/>
                  </a:cubicBezTo>
                  <a:cubicBezTo>
                    <a:pt x="1249" y="134"/>
                    <a:pt x="1207" y="191"/>
                    <a:pt x="1182" y="219"/>
                  </a:cubicBezTo>
                  <a:cubicBezTo>
                    <a:pt x="1149" y="255"/>
                    <a:pt x="1106" y="280"/>
                    <a:pt x="1077" y="322"/>
                  </a:cubicBezTo>
                  <a:cubicBezTo>
                    <a:pt x="1044" y="369"/>
                    <a:pt x="1032" y="427"/>
                    <a:pt x="1009" y="478"/>
                  </a:cubicBezTo>
                  <a:cubicBezTo>
                    <a:pt x="972" y="563"/>
                    <a:pt x="931" y="586"/>
                    <a:pt x="880" y="586"/>
                  </a:cubicBezTo>
                  <a:cubicBezTo>
                    <a:pt x="839" y="586"/>
                    <a:pt x="791" y="571"/>
                    <a:pt x="732" y="560"/>
                  </a:cubicBezTo>
                  <a:cubicBezTo>
                    <a:pt x="683" y="552"/>
                    <a:pt x="629" y="548"/>
                    <a:pt x="575" y="548"/>
                  </a:cubicBezTo>
                  <a:cubicBezTo>
                    <a:pt x="516" y="548"/>
                    <a:pt x="456" y="552"/>
                    <a:pt x="401" y="560"/>
                  </a:cubicBezTo>
                  <a:cubicBezTo>
                    <a:pt x="327" y="571"/>
                    <a:pt x="214" y="645"/>
                    <a:pt x="135" y="645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7" name="Freeform 1340">
              <a:extLst>
                <a:ext uri="{FF2B5EF4-FFF2-40B4-BE49-F238E27FC236}">
                  <a16:creationId xmlns:a16="http://schemas.microsoft.com/office/drawing/2014/main" id="{C05F52EA-ADBF-FF72-42B0-B9396B5D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848" y="5285190"/>
              <a:ext cx="430213" cy="176213"/>
            </a:xfrm>
            <a:custGeom>
              <a:avLst/>
              <a:gdLst>
                <a:gd name="T0" fmla="*/ 31 w 2088"/>
                <a:gd name="T1" fmla="*/ 858 h 858"/>
                <a:gd name="T2" fmla="*/ 28 w 2088"/>
                <a:gd name="T3" fmla="*/ 858 h 858"/>
                <a:gd name="T4" fmla="*/ 0 w 2088"/>
                <a:gd name="T5" fmla="*/ 841 h 858"/>
                <a:gd name="T6" fmla="*/ 406 w 2088"/>
                <a:gd name="T7" fmla="*/ 475 h 858"/>
                <a:gd name="T8" fmla="*/ 1054 w 2088"/>
                <a:gd name="T9" fmla="*/ 27 h 858"/>
                <a:gd name="T10" fmla="*/ 1272 w 2088"/>
                <a:gd name="T11" fmla="*/ 0 h 858"/>
                <a:gd name="T12" fmla="*/ 1772 w 2088"/>
                <a:gd name="T13" fmla="*/ 62 h 858"/>
                <a:gd name="T14" fmla="*/ 1939 w 2088"/>
                <a:gd name="T15" fmla="*/ 254 h 858"/>
                <a:gd name="T16" fmla="*/ 1778 w 2088"/>
                <a:gd name="T17" fmla="*/ 301 h 858"/>
                <a:gd name="T18" fmla="*/ 1594 w 2088"/>
                <a:gd name="T19" fmla="*/ 407 h 858"/>
                <a:gd name="T20" fmla="*/ 1236 w 2088"/>
                <a:gd name="T21" fmla="*/ 706 h 858"/>
                <a:gd name="T22" fmla="*/ 1145 w 2088"/>
                <a:gd name="T23" fmla="*/ 719 h 858"/>
                <a:gd name="T24" fmla="*/ 874 w 2088"/>
                <a:gd name="T25" fmla="*/ 677 h 858"/>
                <a:gd name="T26" fmla="*/ 829 w 2088"/>
                <a:gd name="T27" fmla="*/ 676 h 858"/>
                <a:gd name="T28" fmla="*/ 454 w 2088"/>
                <a:gd name="T29" fmla="*/ 736 h 858"/>
                <a:gd name="T30" fmla="*/ 208 w 2088"/>
                <a:gd name="T31" fmla="*/ 802 h 858"/>
                <a:gd name="T32" fmla="*/ 31 w 2088"/>
                <a:gd name="T33" fmla="*/ 858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88" h="858">
                  <a:moveTo>
                    <a:pt x="31" y="858"/>
                  </a:moveTo>
                  <a:cubicBezTo>
                    <a:pt x="30" y="858"/>
                    <a:pt x="29" y="858"/>
                    <a:pt x="28" y="858"/>
                  </a:cubicBezTo>
                  <a:lnTo>
                    <a:pt x="0" y="841"/>
                  </a:lnTo>
                  <a:cubicBezTo>
                    <a:pt x="9" y="680"/>
                    <a:pt x="290" y="552"/>
                    <a:pt x="406" y="475"/>
                  </a:cubicBezTo>
                  <a:cubicBezTo>
                    <a:pt x="618" y="333"/>
                    <a:pt x="804" y="100"/>
                    <a:pt x="1054" y="27"/>
                  </a:cubicBezTo>
                  <a:cubicBezTo>
                    <a:pt x="1120" y="7"/>
                    <a:pt x="1195" y="0"/>
                    <a:pt x="1272" y="0"/>
                  </a:cubicBezTo>
                  <a:cubicBezTo>
                    <a:pt x="1440" y="0"/>
                    <a:pt x="1623" y="36"/>
                    <a:pt x="1772" y="62"/>
                  </a:cubicBezTo>
                  <a:cubicBezTo>
                    <a:pt x="1856" y="77"/>
                    <a:pt x="2088" y="160"/>
                    <a:pt x="1939" y="254"/>
                  </a:cubicBezTo>
                  <a:cubicBezTo>
                    <a:pt x="1890" y="285"/>
                    <a:pt x="1832" y="281"/>
                    <a:pt x="1778" y="301"/>
                  </a:cubicBezTo>
                  <a:cubicBezTo>
                    <a:pt x="1711" y="326"/>
                    <a:pt x="1648" y="362"/>
                    <a:pt x="1594" y="407"/>
                  </a:cubicBezTo>
                  <a:cubicBezTo>
                    <a:pt x="1464" y="518"/>
                    <a:pt x="1414" y="656"/>
                    <a:pt x="1236" y="706"/>
                  </a:cubicBezTo>
                  <a:cubicBezTo>
                    <a:pt x="1204" y="715"/>
                    <a:pt x="1174" y="719"/>
                    <a:pt x="1145" y="719"/>
                  </a:cubicBezTo>
                  <a:cubicBezTo>
                    <a:pt x="1053" y="719"/>
                    <a:pt x="972" y="683"/>
                    <a:pt x="874" y="677"/>
                  </a:cubicBezTo>
                  <a:cubicBezTo>
                    <a:pt x="859" y="676"/>
                    <a:pt x="844" y="676"/>
                    <a:pt x="829" y="676"/>
                  </a:cubicBezTo>
                  <a:cubicBezTo>
                    <a:pt x="705" y="676"/>
                    <a:pt x="569" y="706"/>
                    <a:pt x="454" y="736"/>
                  </a:cubicBezTo>
                  <a:cubicBezTo>
                    <a:pt x="372" y="758"/>
                    <a:pt x="290" y="778"/>
                    <a:pt x="208" y="802"/>
                  </a:cubicBezTo>
                  <a:cubicBezTo>
                    <a:pt x="153" y="819"/>
                    <a:pt x="90" y="858"/>
                    <a:pt x="31" y="858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8" name="Freeform 1341">
              <a:extLst>
                <a:ext uri="{FF2B5EF4-FFF2-40B4-BE49-F238E27FC236}">
                  <a16:creationId xmlns:a16="http://schemas.microsoft.com/office/drawing/2014/main" id="{421BED99-7D7D-B7F9-9FEB-9D2D3A06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773" y="5250265"/>
              <a:ext cx="247650" cy="84138"/>
            </a:xfrm>
            <a:custGeom>
              <a:avLst/>
              <a:gdLst>
                <a:gd name="T0" fmla="*/ 1082 w 1200"/>
                <a:gd name="T1" fmla="*/ 407 h 407"/>
                <a:gd name="T2" fmla="*/ 993 w 1200"/>
                <a:gd name="T3" fmla="*/ 395 h 407"/>
                <a:gd name="T4" fmla="*/ 826 w 1200"/>
                <a:gd name="T5" fmla="*/ 367 h 407"/>
                <a:gd name="T6" fmla="*/ 823 w 1200"/>
                <a:gd name="T7" fmla="*/ 367 h 407"/>
                <a:gd name="T8" fmla="*/ 753 w 1200"/>
                <a:gd name="T9" fmla="*/ 374 h 407"/>
                <a:gd name="T10" fmla="*/ 682 w 1200"/>
                <a:gd name="T11" fmla="*/ 382 h 407"/>
                <a:gd name="T12" fmla="*/ 654 w 1200"/>
                <a:gd name="T13" fmla="*/ 380 h 407"/>
                <a:gd name="T14" fmla="*/ 434 w 1200"/>
                <a:gd name="T15" fmla="*/ 200 h 407"/>
                <a:gd name="T16" fmla="*/ 153 w 1200"/>
                <a:gd name="T17" fmla="*/ 77 h 407"/>
                <a:gd name="T18" fmla="*/ 126 w 1200"/>
                <a:gd name="T19" fmla="*/ 72 h 407"/>
                <a:gd name="T20" fmla="*/ 244 w 1200"/>
                <a:gd name="T21" fmla="*/ 0 h 407"/>
                <a:gd name="T22" fmla="*/ 261 w 1200"/>
                <a:gd name="T23" fmla="*/ 1 h 407"/>
                <a:gd name="T24" fmla="*/ 551 w 1200"/>
                <a:gd name="T25" fmla="*/ 78 h 407"/>
                <a:gd name="T26" fmla="*/ 866 w 1200"/>
                <a:gd name="T27" fmla="*/ 139 h 407"/>
                <a:gd name="T28" fmla="*/ 1004 w 1200"/>
                <a:gd name="T29" fmla="*/ 199 h 407"/>
                <a:gd name="T30" fmla="*/ 1153 w 1200"/>
                <a:gd name="T31" fmla="*/ 250 h 407"/>
                <a:gd name="T32" fmla="*/ 1157 w 1200"/>
                <a:gd name="T33" fmla="*/ 385 h 407"/>
                <a:gd name="T34" fmla="*/ 1082 w 1200"/>
                <a:gd name="T35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0" h="407">
                  <a:moveTo>
                    <a:pt x="1082" y="407"/>
                  </a:moveTo>
                  <a:cubicBezTo>
                    <a:pt x="1051" y="407"/>
                    <a:pt x="1019" y="400"/>
                    <a:pt x="993" y="395"/>
                  </a:cubicBezTo>
                  <a:cubicBezTo>
                    <a:pt x="939" y="384"/>
                    <a:pt x="880" y="368"/>
                    <a:pt x="826" y="367"/>
                  </a:cubicBezTo>
                  <a:lnTo>
                    <a:pt x="823" y="367"/>
                  </a:lnTo>
                  <a:cubicBezTo>
                    <a:pt x="800" y="367"/>
                    <a:pt x="777" y="371"/>
                    <a:pt x="753" y="374"/>
                  </a:cubicBezTo>
                  <a:cubicBezTo>
                    <a:pt x="729" y="378"/>
                    <a:pt x="705" y="382"/>
                    <a:pt x="682" y="382"/>
                  </a:cubicBezTo>
                  <a:cubicBezTo>
                    <a:pt x="673" y="382"/>
                    <a:pt x="663" y="381"/>
                    <a:pt x="654" y="380"/>
                  </a:cubicBezTo>
                  <a:cubicBezTo>
                    <a:pt x="560" y="364"/>
                    <a:pt x="500" y="261"/>
                    <a:pt x="434" y="200"/>
                  </a:cubicBezTo>
                  <a:cubicBezTo>
                    <a:pt x="365" y="135"/>
                    <a:pt x="247" y="77"/>
                    <a:pt x="153" y="77"/>
                  </a:cubicBezTo>
                  <a:lnTo>
                    <a:pt x="126" y="72"/>
                  </a:lnTo>
                  <a:cubicBezTo>
                    <a:pt x="0" y="13"/>
                    <a:pt x="178" y="0"/>
                    <a:pt x="244" y="0"/>
                  </a:cubicBezTo>
                  <a:cubicBezTo>
                    <a:pt x="251" y="0"/>
                    <a:pt x="257" y="0"/>
                    <a:pt x="261" y="1"/>
                  </a:cubicBezTo>
                  <a:cubicBezTo>
                    <a:pt x="361" y="6"/>
                    <a:pt x="458" y="43"/>
                    <a:pt x="551" y="78"/>
                  </a:cubicBezTo>
                  <a:cubicBezTo>
                    <a:pt x="653" y="116"/>
                    <a:pt x="765" y="110"/>
                    <a:pt x="866" y="139"/>
                  </a:cubicBezTo>
                  <a:cubicBezTo>
                    <a:pt x="915" y="153"/>
                    <a:pt x="957" y="178"/>
                    <a:pt x="1004" y="199"/>
                  </a:cubicBezTo>
                  <a:cubicBezTo>
                    <a:pt x="1047" y="218"/>
                    <a:pt x="1119" y="222"/>
                    <a:pt x="1153" y="250"/>
                  </a:cubicBezTo>
                  <a:cubicBezTo>
                    <a:pt x="1196" y="286"/>
                    <a:pt x="1200" y="351"/>
                    <a:pt x="1157" y="385"/>
                  </a:cubicBezTo>
                  <a:cubicBezTo>
                    <a:pt x="1136" y="402"/>
                    <a:pt x="1110" y="407"/>
                    <a:pt x="1082" y="407"/>
                  </a:cubicBezTo>
                  <a:close/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9" name="Freeform 1342">
              <a:extLst>
                <a:ext uri="{FF2B5EF4-FFF2-40B4-BE49-F238E27FC236}">
                  <a16:creationId xmlns:a16="http://schemas.microsoft.com/office/drawing/2014/main" id="{27F5AB1A-9F0E-0AD8-DC1D-5B8A29597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1511" y="5324878"/>
              <a:ext cx="165100" cy="128588"/>
            </a:xfrm>
            <a:custGeom>
              <a:avLst/>
              <a:gdLst>
                <a:gd name="T0" fmla="*/ 761 w 803"/>
                <a:gd name="T1" fmla="*/ 628 h 628"/>
                <a:gd name="T2" fmla="*/ 705 w 803"/>
                <a:gd name="T3" fmla="*/ 607 h 628"/>
                <a:gd name="T4" fmla="*/ 444 w 803"/>
                <a:gd name="T5" fmla="*/ 408 h 628"/>
                <a:gd name="T6" fmla="*/ 299 w 803"/>
                <a:gd name="T7" fmla="*/ 347 h 628"/>
                <a:gd name="T8" fmla="*/ 182 w 803"/>
                <a:gd name="T9" fmla="*/ 270 h 628"/>
                <a:gd name="T10" fmla="*/ 16 w 803"/>
                <a:gd name="T11" fmla="*/ 33 h 628"/>
                <a:gd name="T12" fmla="*/ 1 w 803"/>
                <a:gd name="T13" fmla="*/ 21 h 628"/>
                <a:gd name="T14" fmla="*/ 1 w 803"/>
                <a:gd name="T15" fmla="*/ 2 h 628"/>
                <a:gd name="T16" fmla="*/ 31 w 803"/>
                <a:gd name="T17" fmla="*/ 0 h 628"/>
                <a:gd name="T18" fmla="*/ 384 w 803"/>
                <a:gd name="T19" fmla="*/ 167 h 628"/>
                <a:gd name="T20" fmla="*/ 670 w 803"/>
                <a:gd name="T21" fmla="*/ 432 h 628"/>
                <a:gd name="T22" fmla="*/ 787 w 803"/>
                <a:gd name="T23" fmla="*/ 553 h 628"/>
                <a:gd name="T24" fmla="*/ 761 w 803"/>
                <a:gd name="T25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3" h="628">
                  <a:moveTo>
                    <a:pt x="761" y="628"/>
                  </a:moveTo>
                  <a:cubicBezTo>
                    <a:pt x="746" y="628"/>
                    <a:pt x="726" y="621"/>
                    <a:pt x="705" y="607"/>
                  </a:cubicBezTo>
                  <a:cubicBezTo>
                    <a:pt x="614" y="548"/>
                    <a:pt x="536" y="467"/>
                    <a:pt x="444" y="408"/>
                  </a:cubicBezTo>
                  <a:cubicBezTo>
                    <a:pt x="395" y="376"/>
                    <a:pt x="355" y="359"/>
                    <a:pt x="299" y="347"/>
                  </a:cubicBezTo>
                  <a:cubicBezTo>
                    <a:pt x="230" y="331"/>
                    <a:pt x="208" y="334"/>
                    <a:pt x="182" y="270"/>
                  </a:cubicBezTo>
                  <a:cubicBezTo>
                    <a:pt x="146" y="182"/>
                    <a:pt x="104" y="87"/>
                    <a:pt x="16" y="33"/>
                  </a:cubicBezTo>
                  <a:lnTo>
                    <a:pt x="1" y="21"/>
                  </a:lnTo>
                  <a:cubicBezTo>
                    <a:pt x="2" y="14"/>
                    <a:pt x="0" y="9"/>
                    <a:pt x="1" y="2"/>
                  </a:cubicBezTo>
                  <a:cubicBezTo>
                    <a:pt x="11" y="0"/>
                    <a:pt x="21" y="0"/>
                    <a:pt x="31" y="0"/>
                  </a:cubicBezTo>
                  <a:cubicBezTo>
                    <a:pt x="147" y="0"/>
                    <a:pt x="310" y="96"/>
                    <a:pt x="384" y="167"/>
                  </a:cubicBezTo>
                  <a:cubicBezTo>
                    <a:pt x="478" y="257"/>
                    <a:pt x="575" y="346"/>
                    <a:pt x="670" y="432"/>
                  </a:cubicBezTo>
                  <a:cubicBezTo>
                    <a:pt x="713" y="470"/>
                    <a:pt x="769" y="496"/>
                    <a:pt x="787" y="553"/>
                  </a:cubicBezTo>
                  <a:cubicBezTo>
                    <a:pt x="803" y="605"/>
                    <a:pt x="789" y="628"/>
                    <a:pt x="761" y="628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0" name="Freeform 1343">
              <a:extLst>
                <a:ext uri="{FF2B5EF4-FFF2-40B4-BE49-F238E27FC236}">
                  <a16:creationId xmlns:a16="http://schemas.microsoft.com/office/drawing/2014/main" id="{0AC0EE5D-6F7F-9472-507A-7D5318BBFC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9598" y="5763028"/>
              <a:ext cx="234950" cy="195263"/>
            </a:xfrm>
            <a:custGeom>
              <a:avLst/>
              <a:gdLst>
                <a:gd name="T0" fmla="*/ 1143 w 1143"/>
                <a:gd name="T1" fmla="*/ 949 h 949"/>
                <a:gd name="T2" fmla="*/ 478 w 1143"/>
                <a:gd name="T3" fmla="*/ 654 h 949"/>
                <a:gd name="T4" fmla="*/ 547 w 1143"/>
                <a:gd name="T5" fmla="*/ 703 h 949"/>
                <a:gd name="T6" fmla="*/ 695 w 1143"/>
                <a:gd name="T7" fmla="*/ 461 h 949"/>
                <a:gd name="T8" fmla="*/ 761 w 1143"/>
                <a:gd name="T9" fmla="*/ 568 h 949"/>
                <a:gd name="T10" fmla="*/ 806 w 1143"/>
                <a:gd name="T11" fmla="*/ 603 h 949"/>
                <a:gd name="T12" fmla="*/ 1143 w 1143"/>
                <a:gd name="T13" fmla="*/ 949 h 949"/>
                <a:gd name="T14" fmla="*/ 478 w 1143"/>
                <a:gd name="T15" fmla="*/ 654 h 949"/>
                <a:gd name="T16" fmla="*/ 478 w 1143"/>
                <a:gd name="T17" fmla="*/ 654 h 949"/>
                <a:gd name="T18" fmla="*/ 0 w 1143"/>
                <a:gd name="T19" fmla="*/ 0 h 949"/>
                <a:gd name="T20" fmla="*/ 1 w 1143"/>
                <a:gd name="T21" fmla="*/ 0 h 949"/>
                <a:gd name="T22" fmla="*/ 294 w 1143"/>
                <a:gd name="T23" fmla="*/ 127 h 949"/>
                <a:gd name="T24" fmla="*/ 299 w 1143"/>
                <a:gd name="T25" fmla="*/ 128 h 949"/>
                <a:gd name="T26" fmla="*/ 448 w 1143"/>
                <a:gd name="T27" fmla="*/ 185 h 949"/>
                <a:gd name="T28" fmla="*/ 531 w 1143"/>
                <a:gd name="T29" fmla="*/ 239 h 949"/>
                <a:gd name="T30" fmla="*/ 569 w 1143"/>
                <a:gd name="T31" fmla="*/ 270 h 949"/>
                <a:gd name="T32" fmla="*/ 635 w 1143"/>
                <a:gd name="T33" fmla="*/ 342 h 949"/>
                <a:gd name="T34" fmla="*/ 478 w 1143"/>
                <a:gd name="T35" fmla="*/ 654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3" h="949">
                  <a:moveTo>
                    <a:pt x="1143" y="949"/>
                  </a:moveTo>
                  <a:cubicBezTo>
                    <a:pt x="937" y="801"/>
                    <a:pt x="625" y="789"/>
                    <a:pt x="478" y="654"/>
                  </a:cubicBezTo>
                  <a:lnTo>
                    <a:pt x="547" y="703"/>
                  </a:lnTo>
                  <a:cubicBezTo>
                    <a:pt x="547" y="703"/>
                    <a:pt x="621" y="591"/>
                    <a:pt x="695" y="461"/>
                  </a:cubicBezTo>
                  <a:cubicBezTo>
                    <a:pt x="710" y="493"/>
                    <a:pt x="727" y="527"/>
                    <a:pt x="761" y="568"/>
                  </a:cubicBezTo>
                  <a:cubicBezTo>
                    <a:pt x="769" y="579"/>
                    <a:pt x="785" y="590"/>
                    <a:pt x="806" y="603"/>
                  </a:cubicBezTo>
                  <a:cubicBezTo>
                    <a:pt x="901" y="664"/>
                    <a:pt x="1097" y="758"/>
                    <a:pt x="1143" y="949"/>
                  </a:cubicBezTo>
                  <a:close/>
                  <a:moveTo>
                    <a:pt x="478" y="654"/>
                  </a:moveTo>
                  <a:lnTo>
                    <a:pt x="478" y="654"/>
                  </a:lnTo>
                  <a:cubicBezTo>
                    <a:pt x="118" y="323"/>
                    <a:pt x="291" y="23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8" y="75"/>
                    <a:pt x="210" y="101"/>
                    <a:pt x="294" y="127"/>
                  </a:cubicBezTo>
                  <a:cubicBezTo>
                    <a:pt x="295" y="127"/>
                    <a:pt x="297" y="128"/>
                    <a:pt x="299" y="128"/>
                  </a:cubicBezTo>
                  <a:cubicBezTo>
                    <a:pt x="350" y="144"/>
                    <a:pt x="398" y="159"/>
                    <a:pt x="448" y="185"/>
                  </a:cubicBezTo>
                  <a:cubicBezTo>
                    <a:pt x="475" y="200"/>
                    <a:pt x="502" y="217"/>
                    <a:pt x="531" y="239"/>
                  </a:cubicBezTo>
                  <a:cubicBezTo>
                    <a:pt x="545" y="250"/>
                    <a:pt x="557" y="260"/>
                    <a:pt x="569" y="270"/>
                  </a:cubicBezTo>
                  <a:cubicBezTo>
                    <a:pt x="598" y="297"/>
                    <a:pt x="619" y="320"/>
                    <a:pt x="635" y="342"/>
                  </a:cubicBezTo>
                  <a:cubicBezTo>
                    <a:pt x="562" y="498"/>
                    <a:pt x="478" y="654"/>
                    <a:pt x="478" y="654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1" name="Freeform 1345">
              <a:extLst>
                <a:ext uri="{FF2B5EF4-FFF2-40B4-BE49-F238E27FC236}">
                  <a16:creationId xmlns:a16="http://schemas.microsoft.com/office/drawing/2014/main" id="{FC82779D-B685-B53E-70CE-37AF5BA01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36" y="5959878"/>
              <a:ext cx="652463" cy="398463"/>
            </a:xfrm>
            <a:custGeom>
              <a:avLst/>
              <a:gdLst>
                <a:gd name="T0" fmla="*/ 1717 w 3171"/>
                <a:gd name="T1" fmla="*/ 1935 h 1935"/>
                <a:gd name="T2" fmla="*/ 533 w 3171"/>
                <a:gd name="T3" fmla="*/ 1386 h 1935"/>
                <a:gd name="T4" fmla="*/ 0 w 3171"/>
                <a:gd name="T5" fmla="*/ 464 h 1935"/>
                <a:gd name="T6" fmla="*/ 353 w 3171"/>
                <a:gd name="T7" fmla="*/ 890 h 1935"/>
                <a:gd name="T8" fmla="*/ 1537 w 3171"/>
                <a:gd name="T9" fmla="*/ 1438 h 1935"/>
                <a:gd name="T10" fmla="*/ 1801 w 3171"/>
                <a:gd name="T11" fmla="*/ 1398 h 1935"/>
                <a:gd name="T12" fmla="*/ 2974 w 3171"/>
                <a:gd name="T13" fmla="*/ 6 h 1935"/>
                <a:gd name="T14" fmla="*/ 2975 w 3171"/>
                <a:gd name="T15" fmla="*/ 0 h 1935"/>
                <a:gd name="T16" fmla="*/ 3015 w 3171"/>
                <a:gd name="T17" fmla="*/ 35 h 1935"/>
                <a:gd name="T18" fmla="*/ 3159 w 3171"/>
                <a:gd name="T19" fmla="*/ 382 h 1935"/>
                <a:gd name="T20" fmla="*/ 2822 w 3171"/>
                <a:gd name="T21" fmla="*/ 1220 h 1935"/>
                <a:gd name="T22" fmla="*/ 1981 w 3171"/>
                <a:gd name="T23" fmla="*/ 1894 h 1935"/>
                <a:gd name="T24" fmla="*/ 1717 w 3171"/>
                <a:gd name="T25" fmla="*/ 1935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71" h="1935">
                  <a:moveTo>
                    <a:pt x="1717" y="1935"/>
                  </a:moveTo>
                  <a:cubicBezTo>
                    <a:pt x="1279" y="1935"/>
                    <a:pt x="817" y="1635"/>
                    <a:pt x="533" y="1386"/>
                  </a:cubicBezTo>
                  <a:cubicBezTo>
                    <a:pt x="298" y="1180"/>
                    <a:pt x="55" y="847"/>
                    <a:pt x="0" y="464"/>
                  </a:cubicBezTo>
                  <a:cubicBezTo>
                    <a:pt x="100" y="634"/>
                    <a:pt x="228" y="780"/>
                    <a:pt x="353" y="890"/>
                  </a:cubicBezTo>
                  <a:cubicBezTo>
                    <a:pt x="637" y="1139"/>
                    <a:pt x="1099" y="1438"/>
                    <a:pt x="1537" y="1438"/>
                  </a:cubicBezTo>
                  <a:cubicBezTo>
                    <a:pt x="1626" y="1438"/>
                    <a:pt x="1715" y="1426"/>
                    <a:pt x="1801" y="1398"/>
                  </a:cubicBezTo>
                  <a:cubicBezTo>
                    <a:pt x="2271" y="1243"/>
                    <a:pt x="2909" y="555"/>
                    <a:pt x="2974" y="6"/>
                  </a:cubicBezTo>
                  <a:cubicBezTo>
                    <a:pt x="2974" y="4"/>
                    <a:pt x="2975" y="2"/>
                    <a:pt x="2975" y="0"/>
                  </a:cubicBezTo>
                  <a:cubicBezTo>
                    <a:pt x="2989" y="11"/>
                    <a:pt x="3002" y="22"/>
                    <a:pt x="3015" y="35"/>
                  </a:cubicBezTo>
                  <a:cubicBezTo>
                    <a:pt x="3096" y="112"/>
                    <a:pt x="3151" y="220"/>
                    <a:pt x="3159" y="382"/>
                  </a:cubicBezTo>
                  <a:cubicBezTo>
                    <a:pt x="3171" y="642"/>
                    <a:pt x="3029" y="949"/>
                    <a:pt x="2822" y="1220"/>
                  </a:cubicBezTo>
                  <a:cubicBezTo>
                    <a:pt x="2581" y="1537"/>
                    <a:pt x="2253" y="1805"/>
                    <a:pt x="1981" y="1894"/>
                  </a:cubicBezTo>
                  <a:cubicBezTo>
                    <a:pt x="1895" y="1922"/>
                    <a:pt x="1807" y="1935"/>
                    <a:pt x="1717" y="1935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2" name="Freeform 1346">
              <a:extLst>
                <a:ext uri="{FF2B5EF4-FFF2-40B4-BE49-F238E27FC236}">
                  <a16:creationId xmlns:a16="http://schemas.microsoft.com/office/drawing/2014/main" id="{C54EDF2E-9DBE-C41C-674E-8254504E1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23" y="5685240"/>
              <a:ext cx="90488" cy="222250"/>
            </a:xfrm>
            <a:custGeom>
              <a:avLst/>
              <a:gdLst>
                <a:gd name="T0" fmla="*/ 69 w 440"/>
                <a:gd name="T1" fmla="*/ 1080 h 1080"/>
                <a:gd name="T2" fmla="*/ 0 w 440"/>
                <a:gd name="T3" fmla="*/ 1031 h 1080"/>
                <a:gd name="T4" fmla="*/ 0 w 440"/>
                <a:gd name="T5" fmla="*/ 1031 h 1080"/>
                <a:gd name="T6" fmla="*/ 157 w 440"/>
                <a:gd name="T7" fmla="*/ 719 h 1080"/>
                <a:gd name="T8" fmla="*/ 169 w 440"/>
                <a:gd name="T9" fmla="*/ 695 h 1080"/>
                <a:gd name="T10" fmla="*/ 248 w 440"/>
                <a:gd name="T11" fmla="*/ 502 h 1080"/>
                <a:gd name="T12" fmla="*/ 248 w 440"/>
                <a:gd name="T13" fmla="*/ 502 h 1080"/>
                <a:gd name="T14" fmla="*/ 248 w 440"/>
                <a:gd name="T15" fmla="*/ 502 h 1080"/>
                <a:gd name="T16" fmla="*/ 248 w 440"/>
                <a:gd name="T17" fmla="*/ 502 h 1080"/>
                <a:gd name="T18" fmla="*/ 286 w 440"/>
                <a:gd name="T19" fmla="*/ 0 h 1080"/>
                <a:gd name="T20" fmla="*/ 440 w 440"/>
                <a:gd name="T21" fmla="*/ 31 h 1080"/>
                <a:gd name="T22" fmla="*/ 349 w 440"/>
                <a:gd name="T23" fmla="*/ 570 h 1080"/>
                <a:gd name="T24" fmla="*/ 348 w 440"/>
                <a:gd name="T25" fmla="*/ 573 h 1080"/>
                <a:gd name="T26" fmla="*/ 217 w 440"/>
                <a:gd name="T27" fmla="*/ 838 h 1080"/>
                <a:gd name="T28" fmla="*/ 69 w 440"/>
                <a:gd name="T29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0" h="1080">
                  <a:moveTo>
                    <a:pt x="69" y="1080"/>
                  </a:moveTo>
                  <a:lnTo>
                    <a:pt x="0" y="1031"/>
                  </a:lnTo>
                  <a:lnTo>
                    <a:pt x="0" y="1031"/>
                  </a:lnTo>
                  <a:cubicBezTo>
                    <a:pt x="0" y="1031"/>
                    <a:pt x="84" y="875"/>
                    <a:pt x="157" y="719"/>
                  </a:cubicBezTo>
                  <a:cubicBezTo>
                    <a:pt x="161" y="711"/>
                    <a:pt x="165" y="703"/>
                    <a:pt x="169" y="695"/>
                  </a:cubicBezTo>
                  <a:cubicBezTo>
                    <a:pt x="202" y="623"/>
                    <a:pt x="231" y="554"/>
                    <a:pt x="248" y="502"/>
                  </a:cubicBezTo>
                  <a:lnTo>
                    <a:pt x="248" y="502"/>
                  </a:lnTo>
                  <a:lnTo>
                    <a:pt x="248" y="502"/>
                  </a:lnTo>
                  <a:lnTo>
                    <a:pt x="248" y="502"/>
                  </a:lnTo>
                  <a:cubicBezTo>
                    <a:pt x="327" y="260"/>
                    <a:pt x="286" y="0"/>
                    <a:pt x="286" y="0"/>
                  </a:cubicBezTo>
                  <a:lnTo>
                    <a:pt x="440" y="31"/>
                  </a:lnTo>
                  <a:cubicBezTo>
                    <a:pt x="440" y="31"/>
                    <a:pt x="416" y="382"/>
                    <a:pt x="349" y="570"/>
                  </a:cubicBezTo>
                  <a:cubicBezTo>
                    <a:pt x="349" y="571"/>
                    <a:pt x="348" y="572"/>
                    <a:pt x="348" y="573"/>
                  </a:cubicBezTo>
                  <a:cubicBezTo>
                    <a:pt x="320" y="650"/>
                    <a:pt x="269" y="748"/>
                    <a:pt x="217" y="838"/>
                  </a:cubicBezTo>
                  <a:cubicBezTo>
                    <a:pt x="143" y="968"/>
                    <a:pt x="69" y="1080"/>
                    <a:pt x="69" y="1080"/>
                  </a:cubicBezTo>
                </a:path>
              </a:pathLst>
            </a:custGeom>
            <a:solidFill>
              <a:srgbClr val="87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3" name="Freeform 1347">
              <a:extLst>
                <a:ext uri="{FF2B5EF4-FFF2-40B4-BE49-F238E27FC236}">
                  <a16:creationId xmlns:a16="http://schemas.microsoft.com/office/drawing/2014/main" id="{1761A6CF-0C61-E877-C8A4-62253027D0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2448" y="5566178"/>
              <a:ext cx="206375" cy="247650"/>
            </a:xfrm>
            <a:custGeom>
              <a:avLst/>
              <a:gdLst>
                <a:gd name="T0" fmla="*/ 961 w 1007"/>
                <a:gd name="T1" fmla="*/ 1205 h 1205"/>
                <a:gd name="T2" fmla="*/ 648 w 1007"/>
                <a:gd name="T3" fmla="*/ 1080 h 1205"/>
                <a:gd name="T4" fmla="*/ 551 w 1007"/>
                <a:gd name="T5" fmla="*/ 1031 h 1205"/>
                <a:gd name="T6" fmla="*/ 546 w 1007"/>
                <a:gd name="T7" fmla="*/ 1028 h 1205"/>
                <a:gd name="T8" fmla="*/ 275 w 1007"/>
                <a:gd name="T9" fmla="*/ 846 h 1205"/>
                <a:gd name="T10" fmla="*/ 206 w 1007"/>
                <a:gd name="T11" fmla="*/ 778 h 1205"/>
                <a:gd name="T12" fmla="*/ 3 w 1007"/>
                <a:gd name="T13" fmla="*/ 184 h 1205"/>
                <a:gd name="T14" fmla="*/ 3 w 1007"/>
                <a:gd name="T15" fmla="*/ 172 h 1205"/>
                <a:gd name="T16" fmla="*/ 1 w 1007"/>
                <a:gd name="T17" fmla="*/ 50 h 1205"/>
                <a:gd name="T18" fmla="*/ 3 w 1007"/>
                <a:gd name="T19" fmla="*/ 0 h 1205"/>
                <a:gd name="T20" fmla="*/ 10 w 1007"/>
                <a:gd name="T21" fmla="*/ 2 h 1205"/>
                <a:gd name="T22" fmla="*/ 270 w 1007"/>
                <a:gd name="T23" fmla="*/ 120 h 1205"/>
                <a:gd name="T24" fmla="*/ 492 w 1007"/>
                <a:gd name="T25" fmla="*/ 252 h 1205"/>
                <a:gd name="T26" fmla="*/ 698 w 1007"/>
                <a:gd name="T27" fmla="*/ 405 h 1205"/>
                <a:gd name="T28" fmla="*/ 1007 w 1007"/>
                <a:gd name="T29" fmla="*/ 1086 h 1205"/>
                <a:gd name="T30" fmla="*/ 1007 w 1007"/>
                <a:gd name="T31" fmla="*/ 1086 h 1205"/>
                <a:gd name="T32" fmla="*/ 961 w 1007"/>
                <a:gd name="T33" fmla="*/ 1205 h 1205"/>
                <a:gd name="T34" fmla="*/ 320 w 1007"/>
                <a:gd name="T35" fmla="*/ 244 h 1205"/>
                <a:gd name="T36" fmla="*/ 319 w 1007"/>
                <a:gd name="T37" fmla="*/ 244 h 1205"/>
                <a:gd name="T38" fmla="*/ 229 w 1007"/>
                <a:gd name="T39" fmla="*/ 347 h 1205"/>
                <a:gd name="T40" fmla="*/ 297 w 1007"/>
                <a:gd name="T41" fmla="*/ 400 h 1205"/>
                <a:gd name="T42" fmla="*/ 483 w 1007"/>
                <a:gd name="T43" fmla="*/ 555 h 1205"/>
                <a:gd name="T44" fmla="*/ 555 w 1007"/>
                <a:gd name="T45" fmla="*/ 628 h 1205"/>
                <a:gd name="T46" fmla="*/ 645 w 1007"/>
                <a:gd name="T47" fmla="*/ 664 h 1205"/>
                <a:gd name="T48" fmla="*/ 651 w 1007"/>
                <a:gd name="T49" fmla="*/ 663 h 1205"/>
                <a:gd name="T50" fmla="*/ 677 w 1007"/>
                <a:gd name="T51" fmla="*/ 653 h 1205"/>
                <a:gd name="T52" fmla="*/ 681 w 1007"/>
                <a:gd name="T53" fmla="*/ 633 h 1205"/>
                <a:gd name="T54" fmla="*/ 454 w 1007"/>
                <a:gd name="T55" fmla="*/ 311 h 1205"/>
                <a:gd name="T56" fmla="*/ 320 w 1007"/>
                <a:gd name="T57" fmla="*/ 244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7" h="1205">
                  <a:moveTo>
                    <a:pt x="961" y="1205"/>
                  </a:moveTo>
                  <a:cubicBezTo>
                    <a:pt x="961" y="1205"/>
                    <a:pt x="818" y="1161"/>
                    <a:pt x="648" y="1080"/>
                  </a:cubicBezTo>
                  <a:cubicBezTo>
                    <a:pt x="616" y="1065"/>
                    <a:pt x="584" y="1049"/>
                    <a:pt x="551" y="1031"/>
                  </a:cubicBezTo>
                  <a:cubicBezTo>
                    <a:pt x="549" y="1030"/>
                    <a:pt x="548" y="1029"/>
                    <a:pt x="546" y="1028"/>
                  </a:cubicBezTo>
                  <a:cubicBezTo>
                    <a:pt x="451" y="977"/>
                    <a:pt x="355" y="916"/>
                    <a:pt x="275" y="846"/>
                  </a:cubicBezTo>
                  <a:cubicBezTo>
                    <a:pt x="250" y="824"/>
                    <a:pt x="227" y="802"/>
                    <a:pt x="206" y="778"/>
                  </a:cubicBezTo>
                  <a:cubicBezTo>
                    <a:pt x="55" y="614"/>
                    <a:pt x="14" y="357"/>
                    <a:pt x="3" y="184"/>
                  </a:cubicBezTo>
                  <a:cubicBezTo>
                    <a:pt x="3" y="180"/>
                    <a:pt x="3" y="176"/>
                    <a:pt x="3" y="172"/>
                  </a:cubicBezTo>
                  <a:cubicBezTo>
                    <a:pt x="0" y="123"/>
                    <a:pt x="0" y="81"/>
                    <a:pt x="1" y="50"/>
                  </a:cubicBezTo>
                  <a:cubicBezTo>
                    <a:pt x="2" y="19"/>
                    <a:pt x="3" y="0"/>
                    <a:pt x="3" y="0"/>
                  </a:cubicBezTo>
                  <a:cubicBezTo>
                    <a:pt x="3" y="0"/>
                    <a:pt x="6" y="1"/>
                    <a:pt x="10" y="2"/>
                  </a:cubicBezTo>
                  <a:cubicBezTo>
                    <a:pt x="36" y="12"/>
                    <a:pt x="136" y="49"/>
                    <a:pt x="270" y="120"/>
                  </a:cubicBezTo>
                  <a:cubicBezTo>
                    <a:pt x="337" y="155"/>
                    <a:pt x="413" y="199"/>
                    <a:pt x="492" y="252"/>
                  </a:cubicBezTo>
                  <a:cubicBezTo>
                    <a:pt x="559" y="296"/>
                    <a:pt x="629" y="347"/>
                    <a:pt x="698" y="405"/>
                  </a:cubicBezTo>
                  <a:cubicBezTo>
                    <a:pt x="953" y="618"/>
                    <a:pt x="1007" y="1086"/>
                    <a:pt x="1007" y="1086"/>
                  </a:cubicBezTo>
                  <a:lnTo>
                    <a:pt x="1007" y="1086"/>
                  </a:lnTo>
                  <a:lnTo>
                    <a:pt x="961" y="1205"/>
                  </a:lnTo>
                  <a:moveTo>
                    <a:pt x="320" y="244"/>
                  </a:moveTo>
                  <a:lnTo>
                    <a:pt x="319" y="244"/>
                  </a:lnTo>
                  <a:cubicBezTo>
                    <a:pt x="256" y="244"/>
                    <a:pt x="173" y="280"/>
                    <a:pt x="229" y="347"/>
                  </a:cubicBezTo>
                  <a:cubicBezTo>
                    <a:pt x="246" y="369"/>
                    <a:pt x="272" y="384"/>
                    <a:pt x="297" y="400"/>
                  </a:cubicBezTo>
                  <a:cubicBezTo>
                    <a:pt x="366" y="443"/>
                    <a:pt x="429" y="496"/>
                    <a:pt x="483" y="555"/>
                  </a:cubicBezTo>
                  <a:cubicBezTo>
                    <a:pt x="506" y="580"/>
                    <a:pt x="527" y="607"/>
                    <a:pt x="555" y="628"/>
                  </a:cubicBezTo>
                  <a:cubicBezTo>
                    <a:pt x="581" y="648"/>
                    <a:pt x="613" y="664"/>
                    <a:pt x="645" y="664"/>
                  </a:cubicBezTo>
                  <a:cubicBezTo>
                    <a:pt x="647" y="664"/>
                    <a:pt x="649" y="664"/>
                    <a:pt x="651" y="663"/>
                  </a:cubicBezTo>
                  <a:cubicBezTo>
                    <a:pt x="661" y="663"/>
                    <a:pt x="672" y="660"/>
                    <a:pt x="677" y="653"/>
                  </a:cubicBezTo>
                  <a:cubicBezTo>
                    <a:pt x="681" y="647"/>
                    <a:pt x="682" y="640"/>
                    <a:pt x="681" y="633"/>
                  </a:cubicBezTo>
                  <a:cubicBezTo>
                    <a:pt x="678" y="505"/>
                    <a:pt x="552" y="397"/>
                    <a:pt x="454" y="311"/>
                  </a:cubicBezTo>
                  <a:cubicBezTo>
                    <a:pt x="412" y="274"/>
                    <a:pt x="377" y="244"/>
                    <a:pt x="320" y="244"/>
                  </a:cubicBezTo>
                </a:path>
              </a:pathLst>
            </a:custGeom>
            <a:solidFill>
              <a:srgbClr val="77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4" name="Freeform 1348">
              <a:extLst>
                <a:ext uri="{FF2B5EF4-FFF2-40B4-BE49-F238E27FC236}">
                  <a16:creationId xmlns:a16="http://schemas.microsoft.com/office/drawing/2014/main" id="{6D64D5EF-4735-66C0-0E4F-EACD2E99F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373" y="5615390"/>
              <a:ext cx="104775" cy="87313"/>
            </a:xfrm>
            <a:custGeom>
              <a:avLst/>
              <a:gdLst>
                <a:gd name="T0" fmla="*/ 472 w 509"/>
                <a:gd name="T1" fmla="*/ 420 h 420"/>
                <a:gd name="T2" fmla="*/ 382 w 509"/>
                <a:gd name="T3" fmla="*/ 384 h 420"/>
                <a:gd name="T4" fmla="*/ 310 w 509"/>
                <a:gd name="T5" fmla="*/ 311 h 420"/>
                <a:gd name="T6" fmla="*/ 124 w 509"/>
                <a:gd name="T7" fmla="*/ 156 h 420"/>
                <a:gd name="T8" fmla="*/ 56 w 509"/>
                <a:gd name="T9" fmla="*/ 103 h 420"/>
                <a:gd name="T10" fmla="*/ 146 w 509"/>
                <a:gd name="T11" fmla="*/ 0 h 420"/>
                <a:gd name="T12" fmla="*/ 147 w 509"/>
                <a:gd name="T13" fmla="*/ 0 h 420"/>
                <a:gd name="T14" fmla="*/ 281 w 509"/>
                <a:gd name="T15" fmla="*/ 67 h 420"/>
                <a:gd name="T16" fmla="*/ 508 w 509"/>
                <a:gd name="T17" fmla="*/ 389 h 420"/>
                <a:gd name="T18" fmla="*/ 504 w 509"/>
                <a:gd name="T19" fmla="*/ 409 h 420"/>
                <a:gd name="T20" fmla="*/ 478 w 509"/>
                <a:gd name="T21" fmla="*/ 419 h 420"/>
                <a:gd name="T22" fmla="*/ 472 w 509"/>
                <a:gd name="T23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9" h="420">
                  <a:moveTo>
                    <a:pt x="472" y="420"/>
                  </a:moveTo>
                  <a:cubicBezTo>
                    <a:pt x="440" y="420"/>
                    <a:pt x="408" y="404"/>
                    <a:pt x="382" y="384"/>
                  </a:cubicBezTo>
                  <a:cubicBezTo>
                    <a:pt x="354" y="363"/>
                    <a:pt x="333" y="336"/>
                    <a:pt x="310" y="311"/>
                  </a:cubicBezTo>
                  <a:cubicBezTo>
                    <a:pt x="256" y="252"/>
                    <a:pt x="193" y="199"/>
                    <a:pt x="124" y="156"/>
                  </a:cubicBezTo>
                  <a:cubicBezTo>
                    <a:pt x="99" y="140"/>
                    <a:pt x="73" y="125"/>
                    <a:pt x="56" y="103"/>
                  </a:cubicBezTo>
                  <a:cubicBezTo>
                    <a:pt x="0" y="36"/>
                    <a:pt x="83" y="0"/>
                    <a:pt x="146" y="0"/>
                  </a:cubicBezTo>
                  <a:lnTo>
                    <a:pt x="147" y="0"/>
                  </a:lnTo>
                  <a:cubicBezTo>
                    <a:pt x="204" y="0"/>
                    <a:pt x="239" y="30"/>
                    <a:pt x="281" y="67"/>
                  </a:cubicBezTo>
                  <a:cubicBezTo>
                    <a:pt x="379" y="153"/>
                    <a:pt x="505" y="261"/>
                    <a:pt x="508" y="389"/>
                  </a:cubicBezTo>
                  <a:cubicBezTo>
                    <a:pt x="509" y="396"/>
                    <a:pt x="508" y="403"/>
                    <a:pt x="504" y="409"/>
                  </a:cubicBezTo>
                  <a:cubicBezTo>
                    <a:pt x="499" y="416"/>
                    <a:pt x="488" y="419"/>
                    <a:pt x="478" y="419"/>
                  </a:cubicBezTo>
                  <a:cubicBezTo>
                    <a:pt x="476" y="420"/>
                    <a:pt x="474" y="420"/>
                    <a:pt x="472" y="420"/>
                  </a:cubicBezTo>
                </a:path>
              </a:pathLst>
            </a:custGeom>
            <a:solidFill>
              <a:srgbClr val="92A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5" name="Freeform 1349">
              <a:extLst>
                <a:ext uri="{FF2B5EF4-FFF2-40B4-BE49-F238E27FC236}">
                  <a16:creationId xmlns:a16="http://schemas.microsoft.com/office/drawing/2014/main" id="{3A3D58EF-0698-F90B-72C0-FC502C0C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461" y="5770965"/>
              <a:ext cx="225425" cy="128588"/>
            </a:xfrm>
            <a:custGeom>
              <a:avLst/>
              <a:gdLst>
                <a:gd name="T0" fmla="*/ 183 w 1092"/>
                <a:gd name="T1" fmla="*/ 628 h 628"/>
                <a:gd name="T2" fmla="*/ 62 w 1092"/>
                <a:gd name="T3" fmla="*/ 586 h 628"/>
                <a:gd name="T4" fmla="*/ 15 w 1092"/>
                <a:gd name="T5" fmla="*/ 405 h 628"/>
                <a:gd name="T6" fmla="*/ 113 w 1092"/>
                <a:gd name="T7" fmla="*/ 237 h 628"/>
                <a:gd name="T8" fmla="*/ 458 w 1092"/>
                <a:gd name="T9" fmla="*/ 17 h 628"/>
                <a:gd name="T10" fmla="*/ 597 w 1092"/>
                <a:gd name="T11" fmla="*/ 0 h 628"/>
                <a:gd name="T12" fmla="*/ 877 w 1092"/>
                <a:gd name="T13" fmla="*/ 85 h 628"/>
                <a:gd name="T14" fmla="*/ 1019 w 1092"/>
                <a:gd name="T15" fmla="*/ 441 h 628"/>
                <a:gd name="T16" fmla="*/ 910 w 1092"/>
                <a:gd name="T17" fmla="*/ 488 h 628"/>
                <a:gd name="T18" fmla="*/ 877 w 1092"/>
                <a:gd name="T19" fmla="*/ 486 h 628"/>
                <a:gd name="T20" fmla="*/ 725 w 1092"/>
                <a:gd name="T21" fmla="*/ 450 h 628"/>
                <a:gd name="T22" fmla="*/ 695 w 1092"/>
                <a:gd name="T23" fmla="*/ 449 h 628"/>
                <a:gd name="T24" fmla="*/ 306 w 1092"/>
                <a:gd name="T25" fmla="*/ 603 h 628"/>
                <a:gd name="T26" fmla="*/ 183 w 1092"/>
                <a:gd name="T27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2" h="628">
                  <a:moveTo>
                    <a:pt x="183" y="628"/>
                  </a:moveTo>
                  <a:cubicBezTo>
                    <a:pt x="138" y="628"/>
                    <a:pt x="95" y="617"/>
                    <a:pt x="62" y="586"/>
                  </a:cubicBezTo>
                  <a:cubicBezTo>
                    <a:pt x="13" y="542"/>
                    <a:pt x="0" y="469"/>
                    <a:pt x="15" y="405"/>
                  </a:cubicBezTo>
                  <a:cubicBezTo>
                    <a:pt x="30" y="341"/>
                    <a:pt x="70" y="286"/>
                    <a:pt x="113" y="237"/>
                  </a:cubicBezTo>
                  <a:cubicBezTo>
                    <a:pt x="206" y="134"/>
                    <a:pt x="324" y="51"/>
                    <a:pt x="458" y="17"/>
                  </a:cubicBezTo>
                  <a:cubicBezTo>
                    <a:pt x="501" y="6"/>
                    <a:pt x="548" y="0"/>
                    <a:pt x="597" y="0"/>
                  </a:cubicBezTo>
                  <a:cubicBezTo>
                    <a:pt x="698" y="0"/>
                    <a:pt x="804" y="26"/>
                    <a:pt x="877" y="85"/>
                  </a:cubicBezTo>
                  <a:cubicBezTo>
                    <a:pt x="956" y="148"/>
                    <a:pt x="1092" y="340"/>
                    <a:pt x="1019" y="441"/>
                  </a:cubicBezTo>
                  <a:cubicBezTo>
                    <a:pt x="995" y="475"/>
                    <a:pt x="952" y="488"/>
                    <a:pt x="910" y="488"/>
                  </a:cubicBezTo>
                  <a:cubicBezTo>
                    <a:pt x="899" y="488"/>
                    <a:pt x="888" y="487"/>
                    <a:pt x="877" y="486"/>
                  </a:cubicBezTo>
                  <a:cubicBezTo>
                    <a:pt x="826" y="478"/>
                    <a:pt x="777" y="456"/>
                    <a:pt x="725" y="450"/>
                  </a:cubicBezTo>
                  <a:cubicBezTo>
                    <a:pt x="715" y="449"/>
                    <a:pt x="705" y="449"/>
                    <a:pt x="695" y="449"/>
                  </a:cubicBezTo>
                  <a:cubicBezTo>
                    <a:pt x="558" y="449"/>
                    <a:pt x="437" y="551"/>
                    <a:pt x="306" y="603"/>
                  </a:cubicBezTo>
                  <a:cubicBezTo>
                    <a:pt x="268" y="618"/>
                    <a:pt x="224" y="628"/>
                    <a:pt x="183" y="628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6" name="Freeform 1350">
              <a:extLst>
                <a:ext uri="{FF2B5EF4-FFF2-40B4-BE49-F238E27FC236}">
                  <a16:creationId xmlns:a16="http://schemas.microsoft.com/office/drawing/2014/main" id="{AACA077E-C8B8-786A-5ECB-BA0F582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36" y="5913840"/>
              <a:ext cx="95250" cy="79375"/>
            </a:xfrm>
            <a:custGeom>
              <a:avLst/>
              <a:gdLst>
                <a:gd name="T0" fmla="*/ 150 w 461"/>
                <a:gd name="T1" fmla="*/ 384 h 384"/>
                <a:gd name="T2" fmla="*/ 137 w 461"/>
                <a:gd name="T3" fmla="*/ 383 h 384"/>
                <a:gd name="T4" fmla="*/ 60 w 461"/>
                <a:gd name="T5" fmla="*/ 314 h 384"/>
                <a:gd name="T6" fmla="*/ 201 w 461"/>
                <a:gd name="T7" fmla="*/ 0 h 384"/>
                <a:gd name="T8" fmla="*/ 280 w 461"/>
                <a:gd name="T9" fmla="*/ 21 h 384"/>
                <a:gd name="T10" fmla="*/ 195 w 461"/>
                <a:gd name="T11" fmla="*/ 375 h 384"/>
                <a:gd name="T12" fmla="*/ 150 w 461"/>
                <a:gd name="T13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384">
                  <a:moveTo>
                    <a:pt x="150" y="384"/>
                  </a:moveTo>
                  <a:cubicBezTo>
                    <a:pt x="146" y="384"/>
                    <a:pt x="141" y="384"/>
                    <a:pt x="137" y="383"/>
                  </a:cubicBezTo>
                  <a:cubicBezTo>
                    <a:pt x="101" y="377"/>
                    <a:pt x="76" y="346"/>
                    <a:pt x="60" y="314"/>
                  </a:cubicBezTo>
                  <a:cubicBezTo>
                    <a:pt x="0" y="188"/>
                    <a:pt x="69" y="0"/>
                    <a:pt x="201" y="0"/>
                  </a:cubicBezTo>
                  <a:cubicBezTo>
                    <a:pt x="225" y="0"/>
                    <a:pt x="252" y="6"/>
                    <a:pt x="280" y="21"/>
                  </a:cubicBezTo>
                  <a:cubicBezTo>
                    <a:pt x="461" y="112"/>
                    <a:pt x="346" y="323"/>
                    <a:pt x="195" y="375"/>
                  </a:cubicBezTo>
                  <a:cubicBezTo>
                    <a:pt x="180" y="380"/>
                    <a:pt x="165" y="384"/>
                    <a:pt x="150" y="384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7" name="Freeform 1355">
              <a:extLst>
                <a:ext uri="{FF2B5EF4-FFF2-40B4-BE49-F238E27FC236}">
                  <a16:creationId xmlns:a16="http://schemas.microsoft.com/office/drawing/2014/main" id="{B1BFBF16-5DD1-BB86-22CA-D3328907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4511" y="4766078"/>
              <a:ext cx="0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solidFill>
              <a:srgbClr val="C5D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8" name="Freeform 1484">
              <a:extLst>
                <a:ext uri="{FF2B5EF4-FFF2-40B4-BE49-F238E27FC236}">
                  <a16:creationId xmlns:a16="http://schemas.microsoft.com/office/drawing/2014/main" id="{4702A8D4-43FB-9E65-1DBC-7AC9A5EB0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7548" y="5024046"/>
              <a:ext cx="601663" cy="68263"/>
            </a:xfrm>
            <a:custGeom>
              <a:avLst/>
              <a:gdLst>
                <a:gd name="T0" fmla="*/ 0 w 379"/>
                <a:gd name="T1" fmla="*/ 0 h 43"/>
                <a:gd name="T2" fmla="*/ 379 w 379"/>
                <a:gd name="T3" fmla="*/ 30 h 43"/>
                <a:gd name="T4" fmla="*/ 18 w 379"/>
                <a:gd name="T5" fmla="*/ 43 h 43"/>
                <a:gd name="T6" fmla="*/ 0 w 379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9" h="43">
                  <a:moveTo>
                    <a:pt x="0" y="0"/>
                  </a:moveTo>
                  <a:lnTo>
                    <a:pt x="379" y="30"/>
                  </a:lnTo>
                  <a:lnTo>
                    <a:pt x="18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D1ECCB27-74F6-C87C-E5E3-DCC5AE57E00F}"/>
              </a:ext>
            </a:extLst>
          </p:cNvPr>
          <p:cNvGrpSpPr/>
          <p:nvPr/>
        </p:nvGrpSpPr>
        <p:grpSpPr>
          <a:xfrm>
            <a:off x="9314785" y="3592263"/>
            <a:ext cx="2526675" cy="2485680"/>
            <a:chOff x="1348581" y="4330224"/>
            <a:chExt cx="2228816" cy="2139950"/>
          </a:xfrm>
        </p:grpSpPr>
        <p:sp>
          <p:nvSpPr>
            <p:cNvPr id="217" name="Freeform 3704">
              <a:extLst>
                <a:ext uri="{FF2B5EF4-FFF2-40B4-BE49-F238E27FC236}">
                  <a16:creationId xmlns:a16="http://schemas.microsoft.com/office/drawing/2014/main" id="{F8C283FE-39BC-F4F9-E178-1119406D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468" y="4330224"/>
              <a:ext cx="17463" cy="536575"/>
            </a:xfrm>
            <a:custGeom>
              <a:avLst/>
              <a:gdLst>
                <a:gd name="T0" fmla="*/ 8 w 15"/>
                <a:gd name="T1" fmla="*/ 0 h 469"/>
                <a:gd name="T2" fmla="*/ 8 w 15"/>
                <a:gd name="T3" fmla="*/ 0 h 469"/>
                <a:gd name="T4" fmla="*/ 15 w 15"/>
                <a:gd name="T5" fmla="*/ 7 h 469"/>
                <a:gd name="T6" fmla="*/ 15 w 15"/>
                <a:gd name="T7" fmla="*/ 462 h 469"/>
                <a:gd name="T8" fmla="*/ 8 w 15"/>
                <a:gd name="T9" fmla="*/ 469 h 469"/>
                <a:gd name="T10" fmla="*/ 8 w 15"/>
                <a:gd name="T11" fmla="*/ 469 h 469"/>
                <a:gd name="T12" fmla="*/ 0 w 15"/>
                <a:gd name="T13" fmla="*/ 462 h 469"/>
                <a:gd name="T14" fmla="*/ 0 w 15"/>
                <a:gd name="T15" fmla="*/ 7 h 469"/>
                <a:gd name="T16" fmla="*/ 8 w 15"/>
                <a:gd name="T1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9">
                  <a:moveTo>
                    <a:pt x="8" y="0"/>
                  </a:moveTo>
                  <a:lnTo>
                    <a:pt x="8" y="0"/>
                  </a:lnTo>
                  <a:cubicBezTo>
                    <a:pt x="11" y="0"/>
                    <a:pt x="15" y="3"/>
                    <a:pt x="15" y="7"/>
                  </a:cubicBezTo>
                  <a:lnTo>
                    <a:pt x="15" y="462"/>
                  </a:lnTo>
                  <a:cubicBezTo>
                    <a:pt x="15" y="466"/>
                    <a:pt x="11" y="469"/>
                    <a:pt x="8" y="469"/>
                  </a:cubicBezTo>
                  <a:lnTo>
                    <a:pt x="8" y="469"/>
                  </a:lnTo>
                  <a:cubicBezTo>
                    <a:pt x="4" y="469"/>
                    <a:pt x="0" y="466"/>
                    <a:pt x="0" y="462"/>
                  </a:cubicBezTo>
                  <a:lnTo>
                    <a:pt x="0" y="7"/>
                  </a:ln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8" name="Freeform 3827">
              <a:extLst>
                <a:ext uri="{FF2B5EF4-FFF2-40B4-BE49-F238E27FC236}">
                  <a16:creationId xmlns:a16="http://schemas.microsoft.com/office/drawing/2014/main" id="{A5963122-A801-08DC-A71F-0945B5FC8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1309" y="5286934"/>
              <a:ext cx="1716088" cy="720725"/>
            </a:xfrm>
            <a:custGeom>
              <a:avLst/>
              <a:gdLst>
                <a:gd name="T0" fmla="*/ 1344 w 1502"/>
                <a:gd name="T1" fmla="*/ 60 h 632"/>
                <a:gd name="T2" fmla="*/ 1340 w 1502"/>
                <a:gd name="T3" fmla="*/ 302 h 632"/>
                <a:gd name="T4" fmla="*/ 1344 w 1502"/>
                <a:gd name="T5" fmla="*/ 203 h 632"/>
                <a:gd name="T6" fmla="*/ 1152 w 1502"/>
                <a:gd name="T7" fmla="*/ 448 h 632"/>
                <a:gd name="T8" fmla="*/ 1236 w 1502"/>
                <a:gd name="T9" fmla="*/ 551 h 632"/>
                <a:gd name="T10" fmla="*/ 1139 w 1502"/>
                <a:gd name="T11" fmla="*/ 494 h 632"/>
                <a:gd name="T12" fmla="*/ 1058 w 1502"/>
                <a:gd name="T13" fmla="*/ 448 h 632"/>
                <a:gd name="T14" fmla="*/ 1104 w 1502"/>
                <a:gd name="T15" fmla="*/ 448 h 632"/>
                <a:gd name="T16" fmla="*/ 969 w 1502"/>
                <a:gd name="T17" fmla="*/ 494 h 632"/>
                <a:gd name="T18" fmla="*/ 808 w 1502"/>
                <a:gd name="T19" fmla="*/ 448 h 632"/>
                <a:gd name="T20" fmla="*/ 933 w 1502"/>
                <a:gd name="T21" fmla="*/ 448 h 632"/>
                <a:gd name="T22" fmla="*/ 922 w 1502"/>
                <a:gd name="T23" fmla="*/ 494 h 632"/>
                <a:gd name="T24" fmla="*/ 649 w 1502"/>
                <a:gd name="T25" fmla="*/ 203 h 632"/>
                <a:gd name="T26" fmla="*/ 762 w 1502"/>
                <a:gd name="T27" fmla="*/ 448 h 632"/>
                <a:gd name="T28" fmla="*/ 762 w 1502"/>
                <a:gd name="T29" fmla="*/ 448 h 632"/>
                <a:gd name="T30" fmla="*/ 755 w 1502"/>
                <a:gd name="T31" fmla="*/ 494 h 632"/>
                <a:gd name="T32" fmla="*/ 449 w 1502"/>
                <a:gd name="T33" fmla="*/ 51 h 632"/>
                <a:gd name="T34" fmla="*/ 598 w 1502"/>
                <a:gd name="T35" fmla="*/ 302 h 632"/>
                <a:gd name="T36" fmla="*/ 598 w 1502"/>
                <a:gd name="T37" fmla="*/ 302 h 632"/>
                <a:gd name="T38" fmla="*/ 595 w 1502"/>
                <a:gd name="T39" fmla="*/ 349 h 632"/>
                <a:gd name="T40" fmla="*/ 468 w 1502"/>
                <a:gd name="T41" fmla="*/ 494 h 632"/>
                <a:gd name="T42" fmla="*/ 314 w 1502"/>
                <a:gd name="T43" fmla="*/ 585 h 632"/>
                <a:gd name="T44" fmla="*/ 325 w 1502"/>
                <a:gd name="T45" fmla="*/ 585 h 632"/>
                <a:gd name="T46" fmla="*/ 296 w 1502"/>
                <a:gd name="T47" fmla="*/ 448 h 632"/>
                <a:gd name="T48" fmla="*/ 414 w 1502"/>
                <a:gd name="T49" fmla="*/ 302 h 632"/>
                <a:gd name="T50" fmla="*/ 131 w 1502"/>
                <a:gd name="T51" fmla="*/ 512 h 632"/>
                <a:gd name="T52" fmla="*/ 144 w 1502"/>
                <a:gd name="T53" fmla="*/ 585 h 632"/>
                <a:gd name="T54" fmla="*/ 249 w 1502"/>
                <a:gd name="T55" fmla="*/ 448 h 632"/>
                <a:gd name="T56" fmla="*/ 79 w 1502"/>
                <a:gd name="T57" fmla="*/ 203 h 632"/>
                <a:gd name="T58" fmla="*/ 96 w 1502"/>
                <a:gd name="T59" fmla="*/ 302 h 632"/>
                <a:gd name="T60" fmla="*/ 210 w 1502"/>
                <a:gd name="T61" fmla="*/ 157 h 632"/>
                <a:gd name="T62" fmla="*/ 325 w 1502"/>
                <a:gd name="T63" fmla="*/ 49 h 632"/>
                <a:gd name="T64" fmla="*/ 242 w 1502"/>
                <a:gd name="T65" fmla="*/ 49 h 632"/>
                <a:gd name="T66" fmla="*/ 817 w 1502"/>
                <a:gd name="T67" fmla="*/ 55 h 632"/>
                <a:gd name="T68" fmla="*/ 656 w 1502"/>
                <a:gd name="T69" fmla="*/ 53 h 632"/>
                <a:gd name="T70" fmla="*/ 829 w 1502"/>
                <a:gd name="T71" fmla="*/ 302 h 632"/>
                <a:gd name="T72" fmla="*/ 936 w 1502"/>
                <a:gd name="T73" fmla="*/ 56 h 632"/>
                <a:gd name="T74" fmla="*/ 855 w 1502"/>
                <a:gd name="T75" fmla="*/ 157 h 632"/>
                <a:gd name="T76" fmla="*/ 1184 w 1502"/>
                <a:gd name="T77" fmla="*/ 203 h 632"/>
                <a:gd name="T78" fmla="*/ 1058 w 1502"/>
                <a:gd name="T79" fmla="*/ 203 h 632"/>
                <a:gd name="T80" fmla="*/ 1231 w 1502"/>
                <a:gd name="T81" fmla="*/ 59 h 632"/>
                <a:gd name="T82" fmla="*/ 1048 w 1502"/>
                <a:gd name="T83" fmla="*/ 157 h 632"/>
                <a:gd name="T84" fmla="*/ 1236 w 1502"/>
                <a:gd name="T85" fmla="*/ 13 h 632"/>
                <a:gd name="T86" fmla="*/ 855 w 1502"/>
                <a:gd name="T87" fmla="*/ 9 h 632"/>
                <a:gd name="T88" fmla="*/ 131 w 1502"/>
                <a:gd name="T89" fmla="*/ 1 h 632"/>
                <a:gd name="T90" fmla="*/ 124 w 1502"/>
                <a:gd name="T91" fmla="*/ 632 h 632"/>
                <a:gd name="T92" fmla="*/ 734 w 1502"/>
                <a:gd name="T93" fmla="*/ 632 h 632"/>
                <a:gd name="T94" fmla="*/ 1139 w 1502"/>
                <a:gd name="T95" fmla="*/ 632 h 632"/>
                <a:gd name="T96" fmla="*/ 1259 w 1502"/>
                <a:gd name="T97" fmla="*/ 617 h 632"/>
                <a:gd name="T98" fmla="*/ 1475 w 1502"/>
                <a:gd name="T99" fmla="*/ 16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2" h="632">
                  <a:moveTo>
                    <a:pt x="1400" y="157"/>
                  </a:moveTo>
                  <a:lnTo>
                    <a:pt x="1247" y="157"/>
                  </a:lnTo>
                  <a:lnTo>
                    <a:pt x="1279" y="60"/>
                  </a:lnTo>
                  <a:lnTo>
                    <a:pt x="1344" y="60"/>
                  </a:lnTo>
                  <a:lnTo>
                    <a:pt x="1440" y="61"/>
                  </a:lnTo>
                  <a:lnTo>
                    <a:pt x="1400" y="157"/>
                  </a:lnTo>
                  <a:close/>
                  <a:moveTo>
                    <a:pt x="1344" y="293"/>
                  </a:moveTo>
                  <a:lnTo>
                    <a:pt x="1340" y="302"/>
                  </a:lnTo>
                  <a:lnTo>
                    <a:pt x="1200" y="302"/>
                  </a:lnTo>
                  <a:lnTo>
                    <a:pt x="1232" y="203"/>
                  </a:lnTo>
                  <a:lnTo>
                    <a:pt x="1236" y="203"/>
                  </a:lnTo>
                  <a:lnTo>
                    <a:pt x="1344" y="203"/>
                  </a:lnTo>
                  <a:lnTo>
                    <a:pt x="1381" y="203"/>
                  </a:lnTo>
                  <a:lnTo>
                    <a:pt x="1344" y="293"/>
                  </a:lnTo>
                  <a:close/>
                  <a:moveTo>
                    <a:pt x="1279" y="448"/>
                  </a:moveTo>
                  <a:lnTo>
                    <a:pt x="1152" y="448"/>
                  </a:lnTo>
                  <a:lnTo>
                    <a:pt x="1185" y="349"/>
                  </a:lnTo>
                  <a:lnTo>
                    <a:pt x="1321" y="349"/>
                  </a:lnTo>
                  <a:lnTo>
                    <a:pt x="1279" y="448"/>
                  </a:lnTo>
                  <a:close/>
                  <a:moveTo>
                    <a:pt x="1236" y="551"/>
                  </a:moveTo>
                  <a:lnTo>
                    <a:pt x="1222" y="585"/>
                  </a:lnTo>
                  <a:lnTo>
                    <a:pt x="1107" y="585"/>
                  </a:lnTo>
                  <a:lnTo>
                    <a:pt x="1137" y="494"/>
                  </a:lnTo>
                  <a:lnTo>
                    <a:pt x="1139" y="494"/>
                  </a:lnTo>
                  <a:lnTo>
                    <a:pt x="1236" y="494"/>
                  </a:lnTo>
                  <a:lnTo>
                    <a:pt x="1260" y="494"/>
                  </a:lnTo>
                  <a:lnTo>
                    <a:pt x="1236" y="551"/>
                  </a:lnTo>
                  <a:close/>
                  <a:moveTo>
                    <a:pt x="1058" y="448"/>
                  </a:moveTo>
                  <a:lnTo>
                    <a:pt x="980" y="448"/>
                  </a:lnTo>
                  <a:lnTo>
                    <a:pt x="1003" y="349"/>
                  </a:lnTo>
                  <a:lnTo>
                    <a:pt x="1136" y="349"/>
                  </a:lnTo>
                  <a:lnTo>
                    <a:pt x="1104" y="448"/>
                  </a:lnTo>
                  <a:lnTo>
                    <a:pt x="1058" y="448"/>
                  </a:lnTo>
                  <a:close/>
                  <a:moveTo>
                    <a:pt x="1059" y="585"/>
                  </a:moveTo>
                  <a:lnTo>
                    <a:pt x="948" y="585"/>
                  </a:lnTo>
                  <a:lnTo>
                    <a:pt x="969" y="494"/>
                  </a:lnTo>
                  <a:lnTo>
                    <a:pt x="1089" y="494"/>
                  </a:lnTo>
                  <a:lnTo>
                    <a:pt x="1059" y="585"/>
                  </a:lnTo>
                  <a:close/>
                  <a:moveTo>
                    <a:pt x="933" y="448"/>
                  </a:moveTo>
                  <a:lnTo>
                    <a:pt x="808" y="448"/>
                  </a:lnTo>
                  <a:lnTo>
                    <a:pt x="822" y="349"/>
                  </a:lnTo>
                  <a:lnTo>
                    <a:pt x="956" y="349"/>
                  </a:lnTo>
                  <a:lnTo>
                    <a:pt x="936" y="431"/>
                  </a:lnTo>
                  <a:lnTo>
                    <a:pt x="933" y="448"/>
                  </a:lnTo>
                  <a:close/>
                  <a:moveTo>
                    <a:pt x="900" y="585"/>
                  </a:moveTo>
                  <a:lnTo>
                    <a:pt x="789" y="585"/>
                  </a:lnTo>
                  <a:lnTo>
                    <a:pt x="802" y="494"/>
                  </a:lnTo>
                  <a:lnTo>
                    <a:pt x="922" y="494"/>
                  </a:lnTo>
                  <a:lnTo>
                    <a:pt x="900" y="585"/>
                  </a:lnTo>
                  <a:close/>
                  <a:moveTo>
                    <a:pt x="734" y="302"/>
                  </a:moveTo>
                  <a:lnTo>
                    <a:pt x="644" y="302"/>
                  </a:lnTo>
                  <a:lnTo>
                    <a:pt x="649" y="203"/>
                  </a:lnTo>
                  <a:lnTo>
                    <a:pt x="796" y="203"/>
                  </a:lnTo>
                  <a:lnTo>
                    <a:pt x="782" y="302"/>
                  </a:lnTo>
                  <a:lnTo>
                    <a:pt x="734" y="302"/>
                  </a:lnTo>
                  <a:close/>
                  <a:moveTo>
                    <a:pt x="762" y="448"/>
                  </a:moveTo>
                  <a:lnTo>
                    <a:pt x="637" y="448"/>
                  </a:lnTo>
                  <a:lnTo>
                    <a:pt x="642" y="349"/>
                  </a:lnTo>
                  <a:lnTo>
                    <a:pt x="775" y="349"/>
                  </a:lnTo>
                  <a:lnTo>
                    <a:pt x="762" y="448"/>
                  </a:lnTo>
                  <a:close/>
                  <a:moveTo>
                    <a:pt x="742" y="585"/>
                  </a:moveTo>
                  <a:lnTo>
                    <a:pt x="630" y="585"/>
                  </a:lnTo>
                  <a:lnTo>
                    <a:pt x="635" y="494"/>
                  </a:lnTo>
                  <a:lnTo>
                    <a:pt x="755" y="494"/>
                  </a:lnTo>
                  <a:lnTo>
                    <a:pt x="742" y="585"/>
                  </a:lnTo>
                  <a:close/>
                  <a:moveTo>
                    <a:pt x="605" y="157"/>
                  </a:moveTo>
                  <a:lnTo>
                    <a:pt x="454" y="157"/>
                  </a:lnTo>
                  <a:lnTo>
                    <a:pt x="449" y="51"/>
                  </a:lnTo>
                  <a:lnTo>
                    <a:pt x="529" y="52"/>
                  </a:lnTo>
                  <a:lnTo>
                    <a:pt x="610" y="53"/>
                  </a:lnTo>
                  <a:lnTo>
                    <a:pt x="605" y="157"/>
                  </a:lnTo>
                  <a:close/>
                  <a:moveTo>
                    <a:pt x="598" y="302"/>
                  </a:moveTo>
                  <a:lnTo>
                    <a:pt x="460" y="302"/>
                  </a:lnTo>
                  <a:lnTo>
                    <a:pt x="456" y="203"/>
                  </a:lnTo>
                  <a:lnTo>
                    <a:pt x="603" y="203"/>
                  </a:lnTo>
                  <a:lnTo>
                    <a:pt x="598" y="302"/>
                  </a:lnTo>
                  <a:close/>
                  <a:moveTo>
                    <a:pt x="591" y="448"/>
                  </a:moveTo>
                  <a:lnTo>
                    <a:pt x="466" y="448"/>
                  </a:lnTo>
                  <a:lnTo>
                    <a:pt x="462" y="349"/>
                  </a:lnTo>
                  <a:lnTo>
                    <a:pt x="595" y="349"/>
                  </a:lnTo>
                  <a:lnTo>
                    <a:pt x="591" y="448"/>
                  </a:lnTo>
                  <a:close/>
                  <a:moveTo>
                    <a:pt x="584" y="585"/>
                  </a:moveTo>
                  <a:lnTo>
                    <a:pt x="472" y="585"/>
                  </a:lnTo>
                  <a:lnTo>
                    <a:pt x="468" y="494"/>
                  </a:lnTo>
                  <a:lnTo>
                    <a:pt x="588" y="494"/>
                  </a:lnTo>
                  <a:lnTo>
                    <a:pt x="584" y="585"/>
                  </a:lnTo>
                  <a:close/>
                  <a:moveTo>
                    <a:pt x="325" y="585"/>
                  </a:moveTo>
                  <a:lnTo>
                    <a:pt x="314" y="585"/>
                  </a:lnTo>
                  <a:lnTo>
                    <a:pt x="302" y="494"/>
                  </a:lnTo>
                  <a:lnTo>
                    <a:pt x="422" y="494"/>
                  </a:lnTo>
                  <a:lnTo>
                    <a:pt x="426" y="585"/>
                  </a:lnTo>
                  <a:lnTo>
                    <a:pt x="325" y="585"/>
                  </a:lnTo>
                  <a:close/>
                  <a:moveTo>
                    <a:pt x="283" y="349"/>
                  </a:moveTo>
                  <a:lnTo>
                    <a:pt x="416" y="349"/>
                  </a:lnTo>
                  <a:lnTo>
                    <a:pt x="420" y="448"/>
                  </a:lnTo>
                  <a:lnTo>
                    <a:pt x="296" y="448"/>
                  </a:lnTo>
                  <a:lnTo>
                    <a:pt x="283" y="349"/>
                  </a:lnTo>
                  <a:close/>
                  <a:moveTo>
                    <a:pt x="263" y="203"/>
                  </a:moveTo>
                  <a:lnTo>
                    <a:pt x="409" y="203"/>
                  </a:lnTo>
                  <a:lnTo>
                    <a:pt x="414" y="302"/>
                  </a:lnTo>
                  <a:lnTo>
                    <a:pt x="276" y="302"/>
                  </a:lnTo>
                  <a:lnTo>
                    <a:pt x="263" y="203"/>
                  </a:lnTo>
                  <a:close/>
                  <a:moveTo>
                    <a:pt x="144" y="585"/>
                  </a:moveTo>
                  <a:lnTo>
                    <a:pt x="131" y="512"/>
                  </a:lnTo>
                  <a:lnTo>
                    <a:pt x="128" y="494"/>
                  </a:lnTo>
                  <a:lnTo>
                    <a:pt x="256" y="494"/>
                  </a:lnTo>
                  <a:lnTo>
                    <a:pt x="268" y="585"/>
                  </a:lnTo>
                  <a:lnTo>
                    <a:pt x="144" y="585"/>
                  </a:lnTo>
                  <a:close/>
                  <a:moveTo>
                    <a:pt x="120" y="448"/>
                  </a:moveTo>
                  <a:lnTo>
                    <a:pt x="104" y="349"/>
                  </a:lnTo>
                  <a:lnTo>
                    <a:pt x="236" y="349"/>
                  </a:lnTo>
                  <a:lnTo>
                    <a:pt x="249" y="448"/>
                  </a:lnTo>
                  <a:lnTo>
                    <a:pt x="131" y="448"/>
                  </a:lnTo>
                  <a:lnTo>
                    <a:pt x="120" y="448"/>
                  </a:lnTo>
                  <a:close/>
                  <a:moveTo>
                    <a:pt x="96" y="302"/>
                  </a:moveTo>
                  <a:lnTo>
                    <a:pt x="79" y="203"/>
                  </a:lnTo>
                  <a:lnTo>
                    <a:pt x="217" y="203"/>
                  </a:lnTo>
                  <a:lnTo>
                    <a:pt x="230" y="302"/>
                  </a:lnTo>
                  <a:lnTo>
                    <a:pt x="131" y="302"/>
                  </a:lnTo>
                  <a:lnTo>
                    <a:pt x="96" y="302"/>
                  </a:lnTo>
                  <a:close/>
                  <a:moveTo>
                    <a:pt x="52" y="47"/>
                  </a:moveTo>
                  <a:lnTo>
                    <a:pt x="131" y="47"/>
                  </a:lnTo>
                  <a:lnTo>
                    <a:pt x="196" y="48"/>
                  </a:lnTo>
                  <a:lnTo>
                    <a:pt x="210" y="157"/>
                  </a:lnTo>
                  <a:lnTo>
                    <a:pt x="131" y="157"/>
                  </a:lnTo>
                  <a:lnTo>
                    <a:pt x="71" y="157"/>
                  </a:lnTo>
                  <a:lnTo>
                    <a:pt x="52" y="47"/>
                  </a:lnTo>
                  <a:close/>
                  <a:moveTo>
                    <a:pt x="325" y="49"/>
                  </a:moveTo>
                  <a:lnTo>
                    <a:pt x="403" y="50"/>
                  </a:lnTo>
                  <a:lnTo>
                    <a:pt x="407" y="157"/>
                  </a:lnTo>
                  <a:lnTo>
                    <a:pt x="257" y="157"/>
                  </a:lnTo>
                  <a:lnTo>
                    <a:pt x="242" y="49"/>
                  </a:lnTo>
                  <a:lnTo>
                    <a:pt x="325" y="49"/>
                  </a:lnTo>
                  <a:close/>
                  <a:moveTo>
                    <a:pt x="656" y="53"/>
                  </a:moveTo>
                  <a:lnTo>
                    <a:pt x="734" y="54"/>
                  </a:lnTo>
                  <a:lnTo>
                    <a:pt x="817" y="55"/>
                  </a:lnTo>
                  <a:lnTo>
                    <a:pt x="802" y="157"/>
                  </a:lnTo>
                  <a:lnTo>
                    <a:pt x="734" y="157"/>
                  </a:lnTo>
                  <a:lnTo>
                    <a:pt x="651" y="157"/>
                  </a:lnTo>
                  <a:lnTo>
                    <a:pt x="656" y="53"/>
                  </a:lnTo>
                  <a:close/>
                  <a:moveTo>
                    <a:pt x="843" y="203"/>
                  </a:moveTo>
                  <a:lnTo>
                    <a:pt x="990" y="203"/>
                  </a:lnTo>
                  <a:lnTo>
                    <a:pt x="966" y="302"/>
                  </a:lnTo>
                  <a:lnTo>
                    <a:pt x="829" y="302"/>
                  </a:lnTo>
                  <a:lnTo>
                    <a:pt x="843" y="203"/>
                  </a:lnTo>
                  <a:close/>
                  <a:moveTo>
                    <a:pt x="855" y="113"/>
                  </a:moveTo>
                  <a:lnTo>
                    <a:pt x="863" y="55"/>
                  </a:lnTo>
                  <a:lnTo>
                    <a:pt x="936" y="56"/>
                  </a:lnTo>
                  <a:lnTo>
                    <a:pt x="1024" y="57"/>
                  </a:lnTo>
                  <a:lnTo>
                    <a:pt x="1000" y="157"/>
                  </a:lnTo>
                  <a:lnTo>
                    <a:pt x="936" y="157"/>
                  </a:lnTo>
                  <a:lnTo>
                    <a:pt x="855" y="157"/>
                  </a:lnTo>
                  <a:lnTo>
                    <a:pt x="849" y="157"/>
                  </a:lnTo>
                  <a:lnTo>
                    <a:pt x="855" y="113"/>
                  </a:lnTo>
                  <a:close/>
                  <a:moveTo>
                    <a:pt x="1058" y="203"/>
                  </a:moveTo>
                  <a:lnTo>
                    <a:pt x="1184" y="203"/>
                  </a:lnTo>
                  <a:lnTo>
                    <a:pt x="1151" y="302"/>
                  </a:lnTo>
                  <a:lnTo>
                    <a:pt x="1014" y="302"/>
                  </a:lnTo>
                  <a:lnTo>
                    <a:pt x="1037" y="203"/>
                  </a:lnTo>
                  <a:lnTo>
                    <a:pt x="1058" y="203"/>
                  </a:lnTo>
                  <a:close/>
                  <a:moveTo>
                    <a:pt x="1058" y="113"/>
                  </a:moveTo>
                  <a:lnTo>
                    <a:pt x="1071" y="57"/>
                  </a:lnTo>
                  <a:lnTo>
                    <a:pt x="1139" y="58"/>
                  </a:lnTo>
                  <a:lnTo>
                    <a:pt x="1231" y="59"/>
                  </a:lnTo>
                  <a:lnTo>
                    <a:pt x="1199" y="157"/>
                  </a:lnTo>
                  <a:lnTo>
                    <a:pt x="1139" y="157"/>
                  </a:lnTo>
                  <a:lnTo>
                    <a:pt x="1058" y="157"/>
                  </a:lnTo>
                  <a:lnTo>
                    <a:pt x="1048" y="157"/>
                  </a:lnTo>
                  <a:lnTo>
                    <a:pt x="1058" y="113"/>
                  </a:lnTo>
                  <a:close/>
                  <a:moveTo>
                    <a:pt x="1475" y="16"/>
                  </a:moveTo>
                  <a:lnTo>
                    <a:pt x="1344" y="14"/>
                  </a:lnTo>
                  <a:lnTo>
                    <a:pt x="1236" y="13"/>
                  </a:lnTo>
                  <a:lnTo>
                    <a:pt x="1139" y="12"/>
                  </a:lnTo>
                  <a:lnTo>
                    <a:pt x="1058" y="11"/>
                  </a:lnTo>
                  <a:lnTo>
                    <a:pt x="936" y="10"/>
                  </a:lnTo>
                  <a:lnTo>
                    <a:pt x="855" y="9"/>
                  </a:lnTo>
                  <a:lnTo>
                    <a:pt x="734" y="8"/>
                  </a:lnTo>
                  <a:lnTo>
                    <a:pt x="529" y="6"/>
                  </a:lnTo>
                  <a:lnTo>
                    <a:pt x="325" y="3"/>
                  </a:lnTo>
                  <a:lnTo>
                    <a:pt x="131" y="1"/>
                  </a:lnTo>
                  <a:lnTo>
                    <a:pt x="27" y="0"/>
                  </a:lnTo>
                  <a:cubicBezTo>
                    <a:pt x="11" y="0"/>
                    <a:pt x="0" y="13"/>
                    <a:pt x="2" y="27"/>
                  </a:cubicBezTo>
                  <a:lnTo>
                    <a:pt x="101" y="611"/>
                  </a:lnTo>
                  <a:cubicBezTo>
                    <a:pt x="103" y="623"/>
                    <a:pt x="112" y="632"/>
                    <a:pt x="124" y="632"/>
                  </a:cubicBezTo>
                  <a:lnTo>
                    <a:pt x="131" y="632"/>
                  </a:lnTo>
                  <a:lnTo>
                    <a:pt x="325" y="632"/>
                  </a:lnTo>
                  <a:lnTo>
                    <a:pt x="529" y="632"/>
                  </a:lnTo>
                  <a:lnTo>
                    <a:pt x="734" y="632"/>
                  </a:lnTo>
                  <a:lnTo>
                    <a:pt x="855" y="632"/>
                  </a:lnTo>
                  <a:lnTo>
                    <a:pt x="936" y="632"/>
                  </a:lnTo>
                  <a:lnTo>
                    <a:pt x="1058" y="632"/>
                  </a:lnTo>
                  <a:lnTo>
                    <a:pt x="1139" y="632"/>
                  </a:lnTo>
                  <a:lnTo>
                    <a:pt x="1236" y="632"/>
                  </a:lnTo>
                  <a:lnTo>
                    <a:pt x="1237" y="632"/>
                  </a:lnTo>
                  <a:lnTo>
                    <a:pt x="1237" y="632"/>
                  </a:lnTo>
                  <a:cubicBezTo>
                    <a:pt x="1247" y="632"/>
                    <a:pt x="1255" y="626"/>
                    <a:pt x="1259" y="617"/>
                  </a:cubicBezTo>
                  <a:lnTo>
                    <a:pt x="1344" y="413"/>
                  </a:lnTo>
                  <a:lnTo>
                    <a:pt x="1496" y="47"/>
                  </a:lnTo>
                  <a:lnTo>
                    <a:pt x="1496" y="47"/>
                  </a:lnTo>
                  <a:cubicBezTo>
                    <a:pt x="1502" y="33"/>
                    <a:pt x="1491" y="16"/>
                    <a:pt x="1475" y="16"/>
                  </a:cubicBezTo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9" name="Freeform 3829">
              <a:extLst>
                <a:ext uri="{FF2B5EF4-FFF2-40B4-BE49-F238E27FC236}">
                  <a16:creationId xmlns:a16="http://schemas.microsoft.com/office/drawing/2014/main" id="{68D885AE-3C8A-C8C6-305A-8505A5F08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018" y="4806474"/>
              <a:ext cx="1581150" cy="1463675"/>
            </a:xfrm>
            <a:custGeom>
              <a:avLst/>
              <a:gdLst>
                <a:gd name="T0" fmla="*/ 29 w 1384"/>
                <a:gd name="T1" fmla="*/ 54 h 1281"/>
                <a:gd name="T2" fmla="*/ 45 w 1384"/>
                <a:gd name="T3" fmla="*/ 10 h 1281"/>
                <a:gd name="T4" fmla="*/ 324 w 1384"/>
                <a:gd name="T5" fmla="*/ 109 h 1281"/>
                <a:gd name="T6" fmla="*/ 339 w 1384"/>
                <a:gd name="T7" fmla="*/ 127 h 1281"/>
                <a:gd name="T8" fmla="*/ 532 w 1384"/>
                <a:gd name="T9" fmla="*/ 1235 h 1281"/>
                <a:gd name="T10" fmla="*/ 1353 w 1384"/>
                <a:gd name="T11" fmla="*/ 1235 h 1281"/>
                <a:gd name="T12" fmla="*/ 1353 w 1384"/>
                <a:gd name="T13" fmla="*/ 1281 h 1281"/>
                <a:gd name="T14" fmla="*/ 512 w 1384"/>
                <a:gd name="T15" fmla="*/ 1281 h 1281"/>
                <a:gd name="T16" fmla="*/ 512 w 1384"/>
                <a:gd name="T17" fmla="*/ 1281 h 1281"/>
                <a:gd name="T18" fmla="*/ 462 w 1384"/>
                <a:gd name="T19" fmla="*/ 1262 h 1281"/>
                <a:gd name="T20" fmla="*/ 285 w 1384"/>
                <a:gd name="T21" fmla="*/ 158 h 1281"/>
                <a:gd name="T22" fmla="*/ 29 w 1384"/>
                <a:gd name="T23" fmla="*/ 54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4" h="1281">
                  <a:moveTo>
                    <a:pt x="29" y="54"/>
                  </a:moveTo>
                  <a:cubicBezTo>
                    <a:pt x="0" y="44"/>
                    <a:pt x="16" y="0"/>
                    <a:pt x="45" y="10"/>
                  </a:cubicBezTo>
                  <a:lnTo>
                    <a:pt x="324" y="109"/>
                  </a:lnTo>
                  <a:cubicBezTo>
                    <a:pt x="332" y="112"/>
                    <a:pt x="337" y="119"/>
                    <a:pt x="339" y="127"/>
                  </a:cubicBezTo>
                  <a:lnTo>
                    <a:pt x="532" y="1235"/>
                  </a:lnTo>
                  <a:lnTo>
                    <a:pt x="1353" y="1235"/>
                  </a:lnTo>
                  <a:cubicBezTo>
                    <a:pt x="1384" y="1235"/>
                    <a:pt x="1384" y="1281"/>
                    <a:pt x="1353" y="1281"/>
                  </a:cubicBezTo>
                  <a:lnTo>
                    <a:pt x="512" y="1281"/>
                  </a:lnTo>
                  <a:lnTo>
                    <a:pt x="512" y="1281"/>
                  </a:lnTo>
                  <a:cubicBezTo>
                    <a:pt x="501" y="1281"/>
                    <a:pt x="464" y="1273"/>
                    <a:pt x="462" y="1262"/>
                  </a:cubicBezTo>
                  <a:lnTo>
                    <a:pt x="285" y="158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0" name="Freeform 3830">
              <a:extLst>
                <a:ext uri="{FF2B5EF4-FFF2-40B4-BE49-F238E27FC236}">
                  <a16:creationId xmlns:a16="http://schemas.microsoft.com/office/drawing/2014/main" id="{D4C6F01E-EA7C-1950-0687-1BBC8091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418" y="4822349"/>
              <a:ext cx="1530350" cy="1427163"/>
            </a:xfrm>
            <a:custGeom>
              <a:avLst/>
              <a:gdLst>
                <a:gd name="T0" fmla="*/ 490 w 1340"/>
                <a:gd name="T1" fmla="*/ 1250 h 1250"/>
                <a:gd name="T2" fmla="*/ 1327 w 1340"/>
                <a:gd name="T3" fmla="*/ 1249 h 1250"/>
                <a:gd name="T4" fmla="*/ 1327 w 1340"/>
                <a:gd name="T5" fmla="*/ 1229 h 1250"/>
                <a:gd name="T6" fmla="*/ 494 w 1340"/>
                <a:gd name="T7" fmla="*/ 1229 h 1250"/>
                <a:gd name="T8" fmla="*/ 299 w 1340"/>
                <a:gd name="T9" fmla="*/ 110 h 1250"/>
                <a:gd name="T10" fmla="*/ 293 w 1340"/>
                <a:gd name="T11" fmla="*/ 102 h 1250"/>
                <a:gd name="T12" fmla="*/ 14 w 1340"/>
                <a:gd name="T13" fmla="*/ 4 h 1250"/>
                <a:gd name="T14" fmla="*/ 12 w 1340"/>
                <a:gd name="T15" fmla="*/ 16 h 1250"/>
                <a:gd name="T16" fmla="*/ 282 w 1340"/>
                <a:gd name="T17" fmla="*/ 118 h 1250"/>
                <a:gd name="T18" fmla="*/ 467 w 1340"/>
                <a:gd name="T19" fmla="*/ 1242 h 1250"/>
                <a:gd name="T20" fmla="*/ 477 w 1340"/>
                <a:gd name="T21" fmla="*/ 1250 h 1250"/>
                <a:gd name="T22" fmla="*/ 490 w 1340"/>
                <a:gd name="T23" fmla="*/ 1250 h 1250"/>
                <a:gd name="T24" fmla="*/ 490 w 1340"/>
                <a:gd name="T25" fmla="*/ 125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0" h="1250">
                  <a:moveTo>
                    <a:pt x="490" y="1250"/>
                  </a:moveTo>
                  <a:lnTo>
                    <a:pt x="1327" y="1249"/>
                  </a:lnTo>
                  <a:cubicBezTo>
                    <a:pt x="1340" y="1249"/>
                    <a:pt x="1340" y="1229"/>
                    <a:pt x="1327" y="1229"/>
                  </a:cubicBezTo>
                  <a:lnTo>
                    <a:pt x="494" y="1229"/>
                  </a:lnTo>
                  <a:lnTo>
                    <a:pt x="299" y="110"/>
                  </a:lnTo>
                  <a:cubicBezTo>
                    <a:pt x="298" y="107"/>
                    <a:pt x="296" y="104"/>
                    <a:pt x="293" y="102"/>
                  </a:cubicBezTo>
                  <a:lnTo>
                    <a:pt x="14" y="4"/>
                  </a:lnTo>
                  <a:cubicBezTo>
                    <a:pt x="1" y="0"/>
                    <a:pt x="0" y="12"/>
                    <a:pt x="12" y="16"/>
                  </a:cubicBezTo>
                  <a:lnTo>
                    <a:pt x="282" y="118"/>
                  </a:lnTo>
                  <a:lnTo>
                    <a:pt x="467" y="1242"/>
                  </a:lnTo>
                  <a:cubicBezTo>
                    <a:pt x="468" y="1247"/>
                    <a:pt x="472" y="1250"/>
                    <a:pt x="477" y="1250"/>
                  </a:cubicBezTo>
                  <a:lnTo>
                    <a:pt x="490" y="1250"/>
                  </a:lnTo>
                  <a:lnTo>
                    <a:pt x="490" y="1250"/>
                  </a:ln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1" name="Oval 3831">
              <a:extLst>
                <a:ext uri="{FF2B5EF4-FFF2-40B4-BE49-F238E27FC236}">
                  <a16:creationId xmlns:a16="http://schemas.microsoft.com/office/drawing/2014/main" id="{273C91BB-158A-5CF2-355A-F029A0B41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3568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2" name="Oval 3832">
              <a:extLst>
                <a:ext uri="{FF2B5EF4-FFF2-40B4-BE49-F238E27FC236}">
                  <a16:creationId xmlns:a16="http://schemas.microsoft.com/office/drawing/2014/main" id="{19A1A722-EAB4-42EE-664F-E090631B3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56" y="6265387"/>
              <a:ext cx="141288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3" name="Oval 3833">
              <a:extLst>
                <a:ext uri="{FF2B5EF4-FFF2-40B4-BE49-F238E27FC236}">
                  <a16:creationId xmlns:a16="http://schemas.microsoft.com/office/drawing/2014/main" id="{1DF0BB5B-3AE9-44FB-5FDF-D5CBAE551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931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4" name="Oval 3834">
              <a:extLst>
                <a:ext uri="{FF2B5EF4-FFF2-40B4-BE49-F238E27FC236}">
                  <a16:creationId xmlns:a16="http://schemas.microsoft.com/office/drawing/2014/main" id="{880ABD52-A3EB-09C8-3856-122AB4723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056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5" name="Oval 3835">
              <a:extLst>
                <a:ext uri="{FF2B5EF4-FFF2-40B4-BE49-F238E27FC236}">
                  <a16:creationId xmlns:a16="http://schemas.microsoft.com/office/drawing/2014/main" id="{D6C894A3-D924-1B68-DCDE-0F6C701A4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143" y="6265387"/>
              <a:ext cx="142875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6" name="Oval 3836">
              <a:extLst>
                <a:ext uri="{FF2B5EF4-FFF2-40B4-BE49-F238E27FC236}">
                  <a16:creationId xmlns:a16="http://schemas.microsoft.com/office/drawing/2014/main" id="{8E854526-7A9C-0D67-E793-AB3EC2700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418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7" name="Oval 3837">
              <a:extLst>
                <a:ext uri="{FF2B5EF4-FFF2-40B4-BE49-F238E27FC236}">
                  <a16:creationId xmlns:a16="http://schemas.microsoft.com/office/drawing/2014/main" id="{5E4BE294-977B-79DE-B49C-8655A9E5F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581" y="4752499"/>
              <a:ext cx="166688" cy="165100"/>
            </a:xfrm>
            <a:prstGeom prst="ellipse">
              <a:avLst/>
            </a:prstGeom>
            <a:solidFill>
              <a:srgbClr val="00A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8" name="Oval 3838">
              <a:extLst>
                <a:ext uri="{FF2B5EF4-FFF2-40B4-BE49-F238E27FC236}">
                  <a16:creationId xmlns:a16="http://schemas.microsoft.com/office/drawing/2014/main" id="{E2723661-6836-0B4B-DF0B-B25617EFD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393" y="4774724"/>
              <a:ext cx="119063" cy="120650"/>
            </a:xfrm>
            <a:prstGeom prst="ellipse">
              <a:avLst/>
            </a:pr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9" name="Freeform 3839">
              <a:extLst>
                <a:ext uri="{FF2B5EF4-FFF2-40B4-BE49-F238E27FC236}">
                  <a16:creationId xmlns:a16="http://schemas.microsoft.com/office/drawing/2014/main" id="{93D24CC4-3885-5DDF-E508-589AB9E4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918" y="4785837"/>
              <a:ext cx="84138" cy="85725"/>
            </a:xfrm>
            <a:custGeom>
              <a:avLst/>
              <a:gdLst>
                <a:gd name="T0" fmla="*/ 44 w 73"/>
                <a:gd name="T1" fmla="*/ 0 h 76"/>
                <a:gd name="T2" fmla="*/ 73 w 73"/>
                <a:gd name="T3" fmla="*/ 11 h 76"/>
                <a:gd name="T4" fmla="*/ 14 w 73"/>
                <a:gd name="T5" fmla="*/ 76 h 76"/>
                <a:gd name="T6" fmla="*/ 0 w 73"/>
                <a:gd name="T7" fmla="*/ 44 h 76"/>
                <a:gd name="T8" fmla="*/ 44 w 7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6">
                  <a:moveTo>
                    <a:pt x="44" y="0"/>
                  </a:moveTo>
                  <a:cubicBezTo>
                    <a:pt x="55" y="0"/>
                    <a:pt x="65" y="4"/>
                    <a:pt x="73" y="11"/>
                  </a:cubicBezTo>
                  <a:lnTo>
                    <a:pt x="14" y="76"/>
                  </a:lnTo>
                  <a:cubicBezTo>
                    <a:pt x="5" y="68"/>
                    <a:pt x="0" y="56"/>
                    <a:pt x="0" y="44"/>
                  </a:cubicBezTo>
                  <a:cubicBezTo>
                    <a:pt x="0" y="19"/>
                    <a:pt x="19" y="0"/>
                    <a:pt x="44" y="0"/>
                  </a:cubicBezTo>
                  <a:close/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0" name="Freeform 3828">
              <a:extLst>
                <a:ext uri="{FF2B5EF4-FFF2-40B4-BE49-F238E27FC236}">
                  <a16:creationId xmlns:a16="http://schemas.microsoft.com/office/drawing/2014/main" id="{01796625-BE42-5D5A-6A21-F2FF31C080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0354" y="5297741"/>
              <a:ext cx="1681163" cy="692150"/>
            </a:xfrm>
            <a:custGeom>
              <a:avLst/>
              <a:gdLst>
                <a:gd name="T0" fmla="*/ 1255 w 1472"/>
                <a:gd name="T1" fmla="*/ 33 h 605"/>
                <a:gd name="T2" fmla="*/ 1335 w 1472"/>
                <a:gd name="T3" fmla="*/ 302 h 605"/>
                <a:gd name="T4" fmla="*/ 1225 w 1472"/>
                <a:gd name="T5" fmla="*/ 176 h 605"/>
                <a:gd name="T6" fmla="*/ 1274 w 1472"/>
                <a:gd name="T7" fmla="*/ 448 h 605"/>
                <a:gd name="T8" fmla="*/ 1178 w 1472"/>
                <a:gd name="T9" fmla="*/ 322 h 605"/>
                <a:gd name="T10" fmla="*/ 1225 w 1472"/>
                <a:gd name="T11" fmla="*/ 566 h 605"/>
                <a:gd name="T12" fmla="*/ 1113 w 1472"/>
                <a:gd name="T13" fmla="*/ 467 h 605"/>
                <a:gd name="T14" fmla="*/ 1266 w 1472"/>
                <a:gd name="T15" fmla="*/ 467 h 605"/>
                <a:gd name="T16" fmla="*/ 923 w 1472"/>
                <a:gd name="T17" fmla="*/ 559 h 605"/>
                <a:gd name="T18" fmla="*/ 1022 w 1472"/>
                <a:gd name="T19" fmla="*/ 467 h 605"/>
                <a:gd name="T20" fmla="*/ 1054 w 1472"/>
                <a:gd name="T21" fmla="*/ 585 h 605"/>
                <a:gd name="T22" fmla="*/ 924 w 1472"/>
                <a:gd name="T23" fmla="*/ 467 h 605"/>
                <a:gd name="T24" fmla="*/ 720 w 1472"/>
                <a:gd name="T25" fmla="*/ 448 h 605"/>
                <a:gd name="T26" fmla="*/ 759 w 1472"/>
                <a:gd name="T27" fmla="*/ 448 h 605"/>
                <a:gd name="T28" fmla="*/ 608 w 1472"/>
                <a:gd name="T29" fmla="*/ 467 h 605"/>
                <a:gd name="T30" fmla="*/ 433 w 1472"/>
                <a:gd name="T31" fmla="*/ 302 h 605"/>
                <a:gd name="T32" fmla="*/ 515 w 1472"/>
                <a:gd name="T33" fmla="*/ 302 h 605"/>
                <a:gd name="T34" fmla="*/ 595 w 1472"/>
                <a:gd name="T35" fmla="*/ 322 h 605"/>
                <a:gd name="T36" fmla="*/ 440 w 1472"/>
                <a:gd name="T37" fmla="*/ 467 h 605"/>
                <a:gd name="T38" fmla="*/ 515 w 1472"/>
                <a:gd name="T39" fmla="*/ 25 h 605"/>
                <a:gd name="T40" fmla="*/ 427 w 1472"/>
                <a:gd name="T41" fmla="*/ 157 h 605"/>
                <a:gd name="T42" fmla="*/ 273 w 1472"/>
                <a:gd name="T43" fmla="*/ 467 h 605"/>
                <a:gd name="T44" fmla="*/ 253 w 1472"/>
                <a:gd name="T45" fmla="*/ 322 h 605"/>
                <a:gd name="T46" fmla="*/ 253 w 1472"/>
                <a:gd name="T47" fmla="*/ 322 h 605"/>
                <a:gd name="T48" fmla="*/ 253 w 1472"/>
                <a:gd name="T49" fmla="*/ 467 h 605"/>
                <a:gd name="T50" fmla="*/ 234 w 1472"/>
                <a:gd name="T51" fmla="*/ 322 h 605"/>
                <a:gd name="T52" fmla="*/ 49 w 1472"/>
                <a:gd name="T53" fmla="*/ 176 h 605"/>
                <a:gd name="T54" fmla="*/ 49 w 1472"/>
                <a:gd name="T55" fmla="*/ 176 h 605"/>
                <a:gd name="T56" fmla="*/ 211 w 1472"/>
                <a:gd name="T57" fmla="*/ 157 h 605"/>
                <a:gd name="T58" fmla="*/ 310 w 1472"/>
                <a:gd name="T59" fmla="*/ 23 h 605"/>
                <a:gd name="T60" fmla="*/ 213 w 1472"/>
                <a:gd name="T61" fmla="*/ 22 h 605"/>
                <a:gd name="T62" fmla="*/ 234 w 1472"/>
                <a:gd name="T63" fmla="*/ 176 h 605"/>
                <a:gd name="T64" fmla="*/ 797 w 1472"/>
                <a:gd name="T65" fmla="*/ 176 h 605"/>
                <a:gd name="T66" fmla="*/ 629 w 1472"/>
                <a:gd name="T67" fmla="*/ 26 h 605"/>
                <a:gd name="T68" fmla="*/ 720 w 1472"/>
                <a:gd name="T69" fmla="*/ 157 h 605"/>
                <a:gd name="T70" fmla="*/ 923 w 1472"/>
                <a:gd name="T71" fmla="*/ 29 h 605"/>
                <a:gd name="T72" fmla="*/ 1026 w 1472"/>
                <a:gd name="T73" fmla="*/ 30 h 605"/>
                <a:gd name="T74" fmla="*/ 954 w 1472"/>
                <a:gd name="T75" fmla="*/ 157 h 605"/>
                <a:gd name="T76" fmla="*/ 1126 w 1472"/>
                <a:gd name="T77" fmla="*/ 302 h 605"/>
                <a:gd name="T78" fmla="*/ 1022 w 1472"/>
                <a:gd name="T79" fmla="*/ 176 h 605"/>
                <a:gd name="T80" fmla="*/ 1188 w 1472"/>
                <a:gd name="T81" fmla="*/ 176 h 605"/>
                <a:gd name="T82" fmla="*/ 954 w 1472"/>
                <a:gd name="T83" fmla="*/ 428 h 605"/>
                <a:gd name="T84" fmla="*/ 1099 w 1472"/>
                <a:gd name="T85" fmla="*/ 448 h 605"/>
                <a:gd name="T86" fmla="*/ 954 w 1472"/>
                <a:gd name="T87" fmla="*/ 448 h 605"/>
                <a:gd name="T88" fmla="*/ 817 w 1472"/>
                <a:gd name="T89" fmla="*/ 176 h 605"/>
                <a:gd name="T90" fmla="*/ 954 w 1472"/>
                <a:gd name="T91" fmla="*/ 302 h 605"/>
                <a:gd name="T92" fmla="*/ 958 w 1472"/>
                <a:gd name="T93" fmla="*/ 322 h 605"/>
                <a:gd name="T94" fmla="*/ 779 w 1472"/>
                <a:gd name="T95" fmla="*/ 448 h 605"/>
                <a:gd name="T96" fmla="*/ 1126 w 1472"/>
                <a:gd name="T97" fmla="*/ 31 h 605"/>
                <a:gd name="T98" fmla="*/ 1225 w 1472"/>
                <a:gd name="T99" fmla="*/ 63 h 605"/>
                <a:gd name="T100" fmla="*/ 1084 w 1472"/>
                <a:gd name="T101" fmla="*/ 157 h 605"/>
                <a:gd name="T102" fmla="*/ 1046 w 1472"/>
                <a:gd name="T103" fmla="*/ 30 h 605"/>
                <a:gd name="T104" fmla="*/ 1225 w 1472"/>
                <a:gd name="T105" fmla="*/ 13 h 605"/>
                <a:gd name="T106" fmla="*/ 1022 w 1472"/>
                <a:gd name="T107" fmla="*/ 11 h 605"/>
                <a:gd name="T108" fmla="*/ 720 w 1472"/>
                <a:gd name="T109" fmla="*/ 8 h 605"/>
                <a:gd name="T110" fmla="*/ 12 w 1472"/>
                <a:gd name="T111" fmla="*/ 0 h 605"/>
                <a:gd name="T112" fmla="*/ 100 w 1472"/>
                <a:gd name="T113" fmla="*/ 596 h 605"/>
                <a:gd name="T114" fmla="*/ 515 w 1472"/>
                <a:gd name="T115" fmla="*/ 605 h 605"/>
                <a:gd name="T116" fmla="*/ 988 w 1472"/>
                <a:gd name="T117" fmla="*/ 605 h 605"/>
                <a:gd name="T118" fmla="*/ 1178 w 1472"/>
                <a:gd name="T119" fmla="*/ 605 h 605"/>
                <a:gd name="T120" fmla="*/ 1225 w 1472"/>
                <a:gd name="T121" fmla="*/ 605 h 605"/>
                <a:gd name="T122" fmla="*/ 1464 w 1472"/>
                <a:gd name="T123" fmla="*/ 41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2" h="605">
                  <a:moveTo>
                    <a:pt x="1395" y="157"/>
                  </a:moveTo>
                  <a:lnTo>
                    <a:pt x="1215" y="157"/>
                  </a:lnTo>
                  <a:lnTo>
                    <a:pt x="1225" y="126"/>
                  </a:lnTo>
                  <a:lnTo>
                    <a:pt x="1255" y="33"/>
                  </a:lnTo>
                  <a:lnTo>
                    <a:pt x="1330" y="33"/>
                  </a:lnTo>
                  <a:lnTo>
                    <a:pt x="1446" y="35"/>
                  </a:lnTo>
                  <a:lnTo>
                    <a:pt x="1395" y="157"/>
                  </a:lnTo>
                  <a:close/>
                  <a:moveTo>
                    <a:pt x="1335" y="302"/>
                  </a:moveTo>
                  <a:lnTo>
                    <a:pt x="1167" y="302"/>
                  </a:lnTo>
                  <a:lnTo>
                    <a:pt x="1178" y="271"/>
                  </a:lnTo>
                  <a:lnTo>
                    <a:pt x="1208" y="176"/>
                  </a:lnTo>
                  <a:lnTo>
                    <a:pt x="1225" y="176"/>
                  </a:lnTo>
                  <a:lnTo>
                    <a:pt x="1330" y="176"/>
                  </a:lnTo>
                  <a:lnTo>
                    <a:pt x="1387" y="176"/>
                  </a:lnTo>
                  <a:lnTo>
                    <a:pt x="1335" y="302"/>
                  </a:lnTo>
                  <a:close/>
                  <a:moveTo>
                    <a:pt x="1274" y="448"/>
                  </a:moveTo>
                  <a:lnTo>
                    <a:pt x="1120" y="448"/>
                  </a:lnTo>
                  <a:lnTo>
                    <a:pt x="1126" y="429"/>
                  </a:lnTo>
                  <a:lnTo>
                    <a:pt x="1161" y="322"/>
                  </a:lnTo>
                  <a:lnTo>
                    <a:pt x="1178" y="322"/>
                  </a:lnTo>
                  <a:lnTo>
                    <a:pt x="1225" y="322"/>
                  </a:lnTo>
                  <a:lnTo>
                    <a:pt x="1326" y="322"/>
                  </a:lnTo>
                  <a:lnTo>
                    <a:pt x="1274" y="448"/>
                  </a:lnTo>
                  <a:close/>
                  <a:moveTo>
                    <a:pt x="1225" y="566"/>
                  </a:moveTo>
                  <a:lnTo>
                    <a:pt x="1217" y="585"/>
                  </a:lnTo>
                  <a:lnTo>
                    <a:pt x="1075" y="585"/>
                  </a:lnTo>
                  <a:lnTo>
                    <a:pt x="1084" y="557"/>
                  </a:lnTo>
                  <a:lnTo>
                    <a:pt x="1113" y="467"/>
                  </a:lnTo>
                  <a:lnTo>
                    <a:pt x="1126" y="467"/>
                  </a:lnTo>
                  <a:lnTo>
                    <a:pt x="1178" y="467"/>
                  </a:lnTo>
                  <a:lnTo>
                    <a:pt x="1225" y="467"/>
                  </a:lnTo>
                  <a:lnTo>
                    <a:pt x="1266" y="467"/>
                  </a:lnTo>
                  <a:lnTo>
                    <a:pt x="1225" y="566"/>
                  </a:lnTo>
                  <a:close/>
                  <a:moveTo>
                    <a:pt x="1022" y="585"/>
                  </a:moveTo>
                  <a:lnTo>
                    <a:pt x="917" y="585"/>
                  </a:lnTo>
                  <a:lnTo>
                    <a:pt x="923" y="559"/>
                  </a:lnTo>
                  <a:lnTo>
                    <a:pt x="944" y="467"/>
                  </a:lnTo>
                  <a:lnTo>
                    <a:pt x="954" y="467"/>
                  </a:lnTo>
                  <a:lnTo>
                    <a:pt x="988" y="467"/>
                  </a:lnTo>
                  <a:lnTo>
                    <a:pt x="1022" y="467"/>
                  </a:lnTo>
                  <a:lnTo>
                    <a:pt x="1084" y="467"/>
                  </a:lnTo>
                  <a:lnTo>
                    <a:pt x="1093" y="467"/>
                  </a:lnTo>
                  <a:lnTo>
                    <a:pt x="1084" y="495"/>
                  </a:lnTo>
                  <a:lnTo>
                    <a:pt x="1054" y="585"/>
                  </a:lnTo>
                  <a:lnTo>
                    <a:pt x="1022" y="585"/>
                  </a:lnTo>
                  <a:close/>
                  <a:moveTo>
                    <a:pt x="759" y="585"/>
                  </a:moveTo>
                  <a:lnTo>
                    <a:pt x="776" y="467"/>
                  </a:lnTo>
                  <a:lnTo>
                    <a:pt x="924" y="467"/>
                  </a:lnTo>
                  <a:lnTo>
                    <a:pt x="923" y="474"/>
                  </a:lnTo>
                  <a:lnTo>
                    <a:pt x="897" y="585"/>
                  </a:lnTo>
                  <a:lnTo>
                    <a:pt x="759" y="585"/>
                  </a:lnTo>
                  <a:close/>
                  <a:moveTo>
                    <a:pt x="720" y="448"/>
                  </a:moveTo>
                  <a:lnTo>
                    <a:pt x="609" y="448"/>
                  </a:lnTo>
                  <a:lnTo>
                    <a:pt x="615" y="322"/>
                  </a:lnTo>
                  <a:lnTo>
                    <a:pt x="777" y="322"/>
                  </a:lnTo>
                  <a:lnTo>
                    <a:pt x="759" y="448"/>
                  </a:lnTo>
                  <a:lnTo>
                    <a:pt x="720" y="448"/>
                  </a:lnTo>
                  <a:close/>
                  <a:moveTo>
                    <a:pt x="740" y="585"/>
                  </a:moveTo>
                  <a:lnTo>
                    <a:pt x="602" y="585"/>
                  </a:lnTo>
                  <a:lnTo>
                    <a:pt x="608" y="467"/>
                  </a:lnTo>
                  <a:lnTo>
                    <a:pt x="756" y="467"/>
                  </a:lnTo>
                  <a:lnTo>
                    <a:pt x="740" y="585"/>
                  </a:lnTo>
                  <a:close/>
                  <a:moveTo>
                    <a:pt x="515" y="302"/>
                  </a:moveTo>
                  <a:lnTo>
                    <a:pt x="433" y="302"/>
                  </a:lnTo>
                  <a:lnTo>
                    <a:pt x="427" y="176"/>
                  </a:lnTo>
                  <a:lnTo>
                    <a:pt x="602" y="176"/>
                  </a:lnTo>
                  <a:lnTo>
                    <a:pt x="596" y="302"/>
                  </a:lnTo>
                  <a:lnTo>
                    <a:pt x="515" y="302"/>
                  </a:lnTo>
                  <a:close/>
                  <a:moveTo>
                    <a:pt x="589" y="448"/>
                  </a:moveTo>
                  <a:lnTo>
                    <a:pt x="439" y="448"/>
                  </a:lnTo>
                  <a:lnTo>
                    <a:pt x="434" y="322"/>
                  </a:lnTo>
                  <a:lnTo>
                    <a:pt x="595" y="322"/>
                  </a:lnTo>
                  <a:lnTo>
                    <a:pt x="589" y="448"/>
                  </a:lnTo>
                  <a:close/>
                  <a:moveTo>
                    <a:pt x="583" y="585"/>
                  </a:moveTo>
                  <a:lnTo>
                    <a:pt x="445" y="585"/>
                  </a:lnTo>
                  <a:lnTo>
                    <a:pt x="440" y="467"/>
                  </a:lnTo>
                  <a:lnTo>
                    <a:pt x="588" y="467"/>
                  </a:lnTo>
                  <a:lnTo>
                    <a:pt x="583" y="585"/>
                  </a:lnTo>
                  <a:close/>
                  <a:moveTo>
                    <a:pt x="421" y="24"/>
                  </a:moveTo>
                  <a:lnTo>
                    <a:pt x="515" y="25"/>
                  </a:lnTo>
                  <a:lnTo>
                    <a:pt x="610" y="26"/>
                  </a:lnTo>
                  <a:lnTo>
                    <a:pt x="603" y="157"/>
                  </a:lnTo>
                  <a:lnTo>
                    <a:pt x="515" y="157"/>
                  </a:lnTo>
                  <a:lnTo>
                    <a:pt x="427" y="157"/>
                  </a:lnTo>
                  <a:lnTo>
                    <a:pt x="421" y="24"/>
                  </a:lnTo>
                  <a:close/>
                  <a:moveTo>
                    <a:pt x="310" y="585"/>
                  </a:moveTo>
                  <a:lnTo>
                    <a:pt x="288" y="585"/>
                  </a:lnTo>
                  <a:lnTo>
                    <a:pt x="273" y="467"/>
                  </a:lnTo>
                  <a:lnTo>
                    <a:pt x="421" y="467"/>
                  </a:lnTo>
                  <a:lnTo>
                    <a:pt x="426" y="585"/>
                  </a:lnTo>
                  <a:lnTo>
                    <a:pt x="310" y="585"/>
                  </a:lnTo>
                  <a:close/>
                  <a:moveTo>
                    <a:pt x="253" y="322"/>
                  </a:moveTo>
                  <a:lnTo>
                    <a:pt x="414" y="322"/>
                  </a:lnTo>
                  <a:lnTo>
                    <a:pt x="420" y="448"/>
                  </a:lnTo>
                  <a:lnTo>
                    <a:pt x="270" y="448"/>
                  </a:lnTo>
                  <a:lnTo>
                    <a:pt x="253" y="322"/>
                  </a:lnTo>
                  <a:close/>
                  <a:moveTo>
                    <a:pt x="118" y="585"/>
                  </a:moveTo>
                  <a:lnTo>
                    <a:pt x="117" y="577"/>
                  </a:lnTo>
                  <a:lnTo>
                    <a:pt x="98" y="467"/>
                  </a:lnTo>
                  <a:lnTo>
                    <a:pt x="253" y="467"/>
                  </a:lnTo>
                  <a:lnTo>
                    <a:pt x="269" y="585"/>
                  </a:lnTo>
                  <a:lnTo>
                    <a:pt x="118" y="585"/>
                  </a:lnTo>
                  <a:close/>
                  <a:moveTo>
                    <a:pt x="73" y="322"/>
                  </a:moveTo>
                  <a:lnTo>
                    <a:pt x="234" y="322"/>
                  </a:lnTo>
                  <a:lnTo>
                    <a:pt x="250" y="448"/>
                  </a:lnTo>
                  <a:lnTo>
                    <a:pt x="95" y="448"/>
                  </a:lnTo>
                  <a:lnTo>
                    <a:pt x="73" y="322"/>
                  </a:lnTo>
                  <a:close/>
                  <a:moveTo>
                    <a:pt x="49" y="176"/>
                  </a:moveTo>
                  <a:lnTo>
                    <a:pt x="214" y="176"/>
                  </a:lnTo>
                  <a:lnTo>
                    <a:pt x="231" y="302"/>
                  </a:lnTo>
                  <a:lnTo>
                    <a:pt x="70" y="302"/>
                  </a:lnTo>
                  <a:lnTo>
                    <a:pt x="49" y="176"/>
                  </a:lnTo>
                  <a:close/>
                  <a:moveTo>
                    <a:pt x="22" y="20"/>
                  </a:moveTo>
                  <a:lnTo>
                    <a:pt x="117" y="21"/>
                  </a:lnTo>
                  <a:lnTo>
                    <a:pt x="193" y="21"/>
                  </a:lnTo>
                  <a:lnTo>
                    <a:pt x="211" y="157"/>
                  </a:lnTo>
                  <a:lnTo>
                    <a:pt x="117" y="157"/>
                  </a:lnTo>
                  <a:lnTo>
                    <a:pt x="45" y="157"/>
                  </a:lnTo>
                  <a:lnTo>
                    <a:pt x="22" y="20"/>
                  </a:lnTo>
                  <a:close/>
                  <a:moveTo>
                    <a:pt x="310" y="23"/>
                  </a:moveTo>
                  <a:lnTo>
                    <a:pt x="401" y="24"/>
                  </a:lnTo>
                  <a:lnTo>
                    <a:pt x="407" y="157"/>
                  </a:lnTo>
                  <a:lnTo>
                    <a:pt x="231" y="157"/>
                  </a:lnTo>
                  <a:lnTo>
                    <a:pt x="213" y="22"/>
                  </a:lnTo>
                  <a:lnTo>
                    <a:pt x="310" y="23"/>
                  </a:lnTo>
                  <a:close/>
                  <a:moveTo>
                    <a:pt x="413" y="302"/>
                  </a:moveTo>
                  <a:lnTo>
                    <a:pt x="250" y="302"/>
                  </a:lnTo>
                  <a:lnTo>
                    <a:pt x="234" y="176"/>
                  </a:lnTo>
                  <a:lnTo>
                    <a:pt x="408" y="176"/>
                  </a:lnTo>
                  <a:lnTo>
                    <a:pt x="413" y="302"/>
                  </a:lnTo>
                  <a:close/>
                  <a:moveTo>
                    <a:pt x="622" y="176"/>
                  </a:moveTo>
                  <a:lnTo>
                    <a:pt x="797" y="176"/>
                  </a:lnTo>
                  <a:lnTo>
                    <a:pt x="779" y="302"/>
                  </a:lnTo>
                  <a:lnTo>
                    <a:pt x="616" y="302"/>
                  </a:lnTo>
                  <a:lnTo>
                    <a:pt x="622" y="176"/>
                  </a:lnTo>
                  <a:close/>
                  <a:moveTo>
                    <a:pt x="629" y="26"/>
                  </a:moveTo>
                  <a:lnTo>
                    <a:pt x="720" y="27"/>
                  </a:lnTo>
                  <a:lnTo>
                    <a:pt x="818" y="28"/>
                  </a:lnTo>
                  <a:lnTo>
                    <a:pt x="800" y="157"/>
                  </a:lnTo>
                  <a:lnTo>
                    <a:pt x="720" y="157"/>
                  </a:lnTo>
                  <a:lnTo>
                    <a:pt x="623" y="157"/>
                  </a:lnTo>
                  <a:lnTo>
                    <a:pt x="629" y="26"/>
                  </a:lnTo>
                  <a:close/>
                  <a:moveTo>
                    <a:pt x="838" y="28"/>
                  </a:moveTo>
                  <a:lnTo>
                    <a:pt x="923" y="29"/>
                  </a:lnTo>
                  <a:lnTo>
                    <a:pt x="954" y="30"/>
                  </a:lnTo>
                  <a:lnTo>
                    <a:pt x="988" y="30"/>
                  </a:lnTo>
                  <a:lnTo>
                    <a:pt x="1022" y="30"/>
                  </a:lnTo>
                  <a:lnTo>
                    <a:pt x="1026" y="30"/>
                  </a:lnTo>
                  <a:lnTo>
                    <a:pt x="1022" y="51"/>
                  </a:lnTo>
                  <a:lnTo>
                    <a:pt x="997" y="157"/>
                  </a:lnTo>
                  <a:lnTo>
                    <a:pt x="988" y="157"/>
                  </a:lnTo>
                  <a:lnTo>
                    <a:pt x="954" y="157"/>
                  </a:lnTo>
                  <a:lnTo>
                    <a:pt x="923" y="157"/>
                  </a:lnTo>
                  <a:lnTo>
                    <a:pt x="819" y="157"/>
                  </a:lnTo>
                  <a:lnTo>
                    <a:pt x="838" y="28"/>
                  </a:lnTo>
                  <a:close/>
                  <a:moveTo>
                    <a:pt x="1126" y="302"/>
                  </a:moveTo>
                  <a:lnTo>
                    <a:pt x="983" y="302"/>
                  </a:lnTo>
                  <a:lnTo>
                    <a:pt x="988" y="282"/>
                  </a:lnTo>
                  <a:lnTo>
                    <a:pt x="1012" y="176"/>
                  </a:lnTo>
                  <a:lnTo>
                    <a:pt x="1022" y="176"/>
                  </a:lnTo>
                  <a:lnTo>
                    <a:pt x="1084" y="176"/>
                  </a:lnTo>
                  <a:lnTo>
                    <a:pt x="1126" y="176"/>
                  </a:lnTo>
                  <a:lnTo>
                    <a:pt x="1178" y="176"/>
                  </a:lnTo>
                  <a:lnTo>
                    <a:pt x="1188" y="176"/>
                  </a:lnTo>
                  <a:lnTo>
                    <a:pt x="1178" y="208"/>
                  </a:lnTo>
                  <a:lnTo>
                    <a:pt x="1147" y="302"/>
                  </a:lnTo>
                  <a:lnTo>
                    <a:pt x="1126" y="302"/>
                  </a:lnTo>
                  <a:close/>
                  <a:moveTo>
                    <a:pt x="954" y="428"/>
                  </a:moveTo>
                  <a:lnTo>
                    <a:pt x="978" y="322"/>
                  </a:lnTo>
                  <a:lnTo>
                    <a:pt x="1140" y="322"/>
                  </a:lnTo>
                  <a:lnTo>
                    <a:pt x="1126" y="366"/>
                  </a:lnTo>
                  <a:lnTo>
                    <a:pt x="1099" y="448"/>
                  </a:lnTo>
                  <a:lnTo>
                    <a:pt x="1084" y="448"/>
                  </a:lnTo>
                  <a:lnTo>
                    <a:pt x="1022" y="448"/>
                  </a:lnTo>
                  <a:lnTo>
                    <a:pt x="988" y="448"/>
                  </a:lnTo>
                  <a:lnTo>
                    <a:pt x="954" y="448"/>
                  </a:lnTo>
                  <a:lnTo>
                    <a:pt x="949" y="448"/>
                  </a:lnTo>
                  <a:lnTo>
                    <a:pt x="954" y="428"/>
                  </a:lnTo>
                  <a:close/>
                  <a:moveTo>
                    <a:pt x="799" y="302"/>
                  </a:moveTo>
                  <a:lnTo>
                    <a:pt x="817" y="176"/>
                  </a:lnTo>
                  <a:lnTo>
                    <a:pt x="992" y="176"/>
                  </a:lnTo>
                  <a:lnTo>
                    <a:pt x="988" y="197"/>
                  </a:lnTo>
                  <a:lnTo>
                    <a:pt x="963" y="302"/>
                  </a:lnTo>
                  <a:lnTo>
                    <a:pt x="954" y="302"/>
                  </a:lnTo>
                  <a:lnTo>
                    <a:pt x="923" y="302"/>
                  </a:lnTo>
                  <a:lnTo>
                    <a:pt x="799" y="302"/>
                  </a:lnTo>
                  <a:close/>
                  <a:moveTo>
                    <a:pt x="923" y="322"/>
                  </a:moveTo>
                  <a:lnTo>
                    <a:pt x="958" y="322"/>
                  </a:lnTo>
                  <a:lnTo>
                    <a:pt x="954" y="342"/>
                  </a:lnTo>
                  <a:lnTo>
                    <a:pt x="929" y="448"/>
                  </a:lnTo>
                  <a:lnTo>
                    <a:pt x="923" y="448"/>
                  </a:lnTo>
                  <a:lnTo>
                    <a:pt x="779" y="448"/>
                  </a:lnTo>
                  <a:lnTo>
                    <a:pt x="796" y="322"/>
                  </a:lnTo>
                  <a:lnTo>
                    <a:pt x="923" y="322"/>
                  </a:lnTo>
                  <a:close/>
                  <a:moveTo>
                    <a:pt x="1084" y="31"/>
                  </a:moveTo>
                  <a:lnTo>
                    <a:pt x="1126" y="31"/>
                  </a:lnTo>
                  <a:lnTo>
                    <a:pt x="1178" y="32"/>
                  </a:lnTo>
                  <a:lnTo>
                    <a:pt x="1225" y="32"/>
                  </a:lnTo>
                  <a:lnTo>
                    <a:pt x="1235" y="32"/>
                  </a:lnTo>
                  <a:lnTo>
                    <a:pt x="1225" y="63"/>
                  </a:lnTo>
                  <a:lnTo>
                    <a:pt x="1194" y="157"/>
                  </a:lnTo>
                  <a:lnTo>
                    <a:pt x="1178" y="157"/>
                  </a:lnTo>
                  <a:lnTo>
                    <a:pt x="1126" y="157"/>
                  </a:lnTo>
                  <a:lnTo>
                    <a:pt x="1084" y="157"/>
                  </a:lnTo>
                  <a:lnTo>
                    <a:pt x="1022" y="157"/>
                  </a:lnTo>
                  <a:lnTo>
                    <a:pt x="1017" y="157"/>
                  </a:lnTo>
                  <a:lnTo>
                    <a:pt x="1022" y="136"/>
                  </a:lnTo>
                  <a:lnTo>
                    <a:pt x="1046" y="30"/>
                  </a:lnTo>
                  <a:lnTo>
                    <a:pt x="1084" y="31"/>
                  </a:lnTo>
                  <a:close/>
                  <a:moveTo>
                    <a:pt x="1460" y="16"/>
                  </a:moveTo>
                  <a:lnTo>
                    <a:pt x="1330" y="14"/>
                  </a:lnTo>
                  <a:lnTo>
                    <a:pt x="1225" y="13"/>
                  </a:lnTo>
                  <a:lnTo>
                    <a:pt x="1178" y="13"/>
                  </a:lnTo>
                  <a:lnTo>
                    <a:pt x="1126" y="12"/>
                  </a:lnTo>
                  <a:lnTo>
                    <a:pt x="1084" y="12"/>
                  </a:lnTo>
                  <a:lnTo>
                    <a:pt x="1022" y="11"/>
                  </a:lnTo>
                  <a:lnTo>
                    <a:pt x="988" y="11"/>
                  </a:lnTo>
                  <a:lnTo>
                    <a:pt x="954" y="10"/>
                  </a:lnTo>
                  <a:lnTo>
                    <a:pt x="923" y="10"/>
                  </a:lnTo>
                  <a:lnTo>
                    <a:pt x="720" y="8"/>
                  </a:lnTo>
                  <a:lnTo>
                    <a:pt x="515" y="6"/>
                  </a:lnTo>
                  <a:lnTo>
                    <a:pt x="310" y="3"/>
                  </a:lnTo>
                  <a:lnTo>
                    <a:pt x="117" y="1"/>
                  </a:lnTo>
                  <a:lnTo>
                    <a:pt x="12" y="0"/>
                  </a:lnTo>
                  <a:lnTo>
                    <a:pt x="12" y="0"/>
                  </a:lnTo>
                  <a:cubicBezTo>
                    <a:pt x="5" y="0"/>
                    <a:pt x="0" y="5"/>
                    <a:pt x="1" y="11"/>
                  </a:cubicBezTo>
                  <a:lnTo>
                    <a:pt x="100" y="596"/>
                  </a:lnTo>
                  <a:lnTo>
                    <a:pt x="100" y="596"/>
                  </a:lnTo>
                  <a:cubicBezTo>
                    <a:pt x="101" y="601"/>
                    <a:pt x="105" y="605"/>
                    <a:pt x="110" y="605"/>
                  </a:cubicBezTo>
                  <a:lnTo>
                    <a:pt x="117" y="605"/>
                  </a:lnTo>
                  <a:lnTo>
                    <a:pt x="310" y="605"/>
                  </a:lnTo>
                  <a:lnTo>
                    <a:pt x="515" y="605"/>
                  </a:lnTo>
                  <a:lnTo>
                    <a:pt x="720" y="605"/>
                  </a:lnTo>
                  <a:lnTo>
                    <a:pt x="923" y="605"/>
                  </a:lnTo>
                  <a:lnTo>
                    <a:pt x="954" y="605"/>
                  </a:lnTo>
                  <a:lnTo>
                    <a:pt x="988" y="605"/>
                  </a:lnTo>
                  <a:lnTo>
                    <a:pt x="1022" y="605"/>
                  </a:lnTo>
                  <a:lnTo>
                    <a:pt x="1084" y="605"/>
                  </a:lnTo>
                  <a:lnTo>
                    <a:pt x="1126" y="605"/>
                  </a:lnTo>
                  <a:lnTo>
                    <a:pt x="1178" y="605"/>
                  </a:lnTo>
                  <a:lnTo>
                    <a:pt x="1210" y="605"/>
                  </a:lnTo>
                  <a:lnTo>
                    <a:pt x="1210" y="605"/>
                  </a:lnTo>
                  <a:lnTo>
                    <a:pt x="1223" y="605"/>
                  </a:lnTo>
                  <a:cubicBezTo>
                    <a:pt x="1224" y="605"/>
                    <a:pt x="1224" y="605"/>
                    <a:pt x="1225" y="605"/>
                  </a:cubicBezTo>
                  <a:cubicBezTo>
                    <a:pt x="1228" y="604"/>
                    <a:pt x="1231" y="602"/>
                    <a:pt x="1232" y="599"/>
                  </a:cubicBezTo>
                  <a:lnTo>
                    <a:pt x="1330" y="363"/>
                  </a:lnTo>
                  <a:lnTo>
                    <a:pt x="1464" y="41"/>
                  </a:lnTo>
                  <a:lnTo>
                    <a:pt x="1464" y="41"/>
                  </a:lnTo>
                  <a:lnTo>
                    <a:pt x="1469" y="29"/>
                  </a:lnTo>
                  <a:cubicBezTo>
                    <a:pt x="1472" y="23"/>
                    <a:pt x="1467" y="16"/>
                    <a:pt x="1460" y="16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pic>
        <p:nvPicPr>
          <p:cNvPr id="216" name="Picture 215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2B903E33-DD3A-BFD6-3A31-C40BAF53A15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809" b="93359" l="10000" r="90000">
                        <a14:foregroundMark x1="23537" y1="9961" x2="25488" y2="11230"/>
                        <a14:foregroundMark x1="16341" y1="5859" x2="18780" y2="9668"/>
                        <a14:foregroundMark x1="20000" y1="4883" x2="21341" y2="9961"/>
                        <a14:foregroundMark x1="49268" y1="3809" x2="54390" y2="5859"/>
                        <a14:foregroundMark x1="45000" y1="15625" x2="59756" y2="17188"/>
                        <a14:foregroundMark x1="59756" y1="13184" x2="62439" y2="24902"/>
                        <a14:foregroundMark x1="62439" y1="24902" x2="46341" y2="20313"/>
                        <a14:foregroundMark x1="46341" y1="20313" x2="53049" y2="18262"/>
                        <a14:foregroundMark x1="60000" y1="12891" x2="62073" y2="19141"/>
                        <a14:foregroundMark x1="58049" y1="12598" x2="64024" y2="18848"/>
                        <a14:foregroundMark x1="47073" y1="12695" x2="49756" y2="20996"/>
                        <a14:foregroundMark x1="48902" y1="29297" x2="46707" y2="37109"/>
                        <a14:foregroundMark x1="57439" y1="30957" x2="58171" y2="36621"/>
                        <a14:foregroundMark x1="38293" y1="62988" x2="36829" y2="67090"/>
                        <a14:foregroundMark x1="53659" y1="73828" x2="56341" y2="93359"/>
                        <a14:foregroundMark x1="56341" y1="93359" x2="51341" y2="896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0465" y="1944870"/>
            <a:ext cx="3600095" cy="449572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FF2F3A4-B264-22E7-0525-7CADF17EB7E9}"/>
              </a:ext>
            </a:extLst>
          </p:cNvPr>
          <p:cNvSpPr txBox="1"/>
          <p:nvPr/>
        </p:nvSpPr>
        <p:spPr>
          <a:xfrm>
            <a:off x="3348813" y="3919628"/>
            <a:ext cx="4162381" cy="32008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800" b="1">
                <a:solidFill>
                  <a:srgbClr val="795C41"/>
                </a:solidFill>
                <a:cs typeface="Calibri" panose="020F0502020204030204" pitchFamily="34" charset="0"/>
              </a:rPr>
              <a:t>Tác dụng</a:t>
            </a:r>
          </a:p>
          <a:p>
            <a:pPr algn="just">
              <a:lnSpc>
                <a:spcPct val="130000"/>
              </a:lnSpc>
            </a:pPr>
            <a:r>
              <a:rPr lang="en-US" sz="2800">
                <a:solidFill>
                  <a:srgbClr val="795C41"/>
                </a:solidFill>
                <a:cs typeface="Calibri" panose="020F0502020204030204" pitchFamily="34" charset="0"/>
              </a:rPr>
              <a:t>Là bộ phận kết nối giữa đế đèn và bóng đèn, chụp (chao) đèn và có thể điều chỉnh độ cao của đèn.</a:t>
            </a:r>
          </a:p>
          <a:p>
            <a:pPr algn="just"/>
            <a:endParaRPr lang="vi-VN" sz="2000"/>
          </a:p>
        </p:txBody>
      </p:sp>
    </p:spTree>
    <p:extLst>
      <p:ext uri="{BB962C8B-B14F-4D97-AF65-F5344CB8AC3E}">
        <p14:creationId xmlns:p14="http://schemas.microsoft.com/office/powerpoint/2010/main" val="2600210740"/>
      </p:ext>
    </p:extLst>
  </p:cSld>
  <p:clrMapOvr>
    <a:masterClrMapping/>
  </p:clrMapOvr>
  <p:transition spd="slow">
    <p:wipe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2" presetClass="entr" presetSubtype="4" fill="hold" grpId="0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3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" presetClass="entr" presetSubtype="4" fill="hold" grpId="0" nodeType="after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4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4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4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0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3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6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8" presetID="32" presetClass="emph" presetSubtype="0" repeatCount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7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82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83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4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85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6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87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8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89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7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2" grpId="0" animBg="1"/>
          <p:bldP spid="205" grpId="0" animBg="1"/>
          <p:bldP spid="207" grpId="0" animBg="1"/>
          <p:bldP spid="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4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0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3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6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8" presetID="32" presetClass="emph" presetSubtype="0" repeatCount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7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82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83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4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85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6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87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8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89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7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2" grpId="0" animBg="1"/>
          <p:bldP spid="205" grpId="0" animBg="1"/>
          <p:bldP spid="207" grpId="0" animBg="1"/>
          <p:bldP spid="3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Rectangle: Rounded Corners 195">
            <a:extLst>
              <a:ext uri="{FF2B5EF4-FFF2-40B4-BE49-F238E27FC236}">
                <a16:creationId xmlns:a16="http://schemas.microsoft.com/office/drawing/2014/main" id="{4CB6F6C1-1BA1-CE1F-4A48-9A400179E29A}"/>
              </a:ext>
            </a:extLst>
          </p:cNvPr>
          <p:cNvSpPr/>
          <p:nvPr/>
        </p:nvSpPr>
        <p:spPr>
          <a:xfrm>
            <a:off x="704680" y="147145"/>
            <a:ext cx="10811688" cy="1463675"/>
          </a:xfrm>
          <a:custGeom>
            <a:avLst/>
            <a:gdLst>
              <a:gd name="connsiteX0" fmla="*/ 0 w 10811688"/>
              <a:gd name="connsiteY0" fmla="*/ 243951 h 1463675"/>
              <a:gd name="connsiteX1" fmla="*/ 243951 w 10811688"/>
              <a:gd name="connsiteY1" fmla="*/ 0 h 1463675"/>
              <a:gd name="connsiteX2" fmla="*/ 932203 w 10811688"/>
              <a:gd name="connsiteY2" fmla="*/ 0 h 1463675"/>
              <a:gd name="connsiteX3" fmla="*/ 1826932 w 10811688"/>
              <a:gd name="connsiteY3" fmla="*/ 0 h 1463675"/>
              <a:gd name="connsiteX4" fmla="*/ 2618422 w 10811688"/>
              <a:gd name="connsiteY4" fmla="*/ 0 h 1463675"/>
              <a:gd name="connsiteX5" fmla="*/ 2996961 w 10811688"/>
              <a:gd name="connsiteY5" fmla="*/ 0 h 1463675"/>
              <a:gd name="connsiteX6" fmla="*/ 3788451 w 10811688"/>
              <a:gd name="connsiteY6" fmla="*/ 0 h 1463675"/>
              <a:gd name="connsiteX7" fmla="*/ 4476703 w 10811688"/>
              <a:gd name="connsiteY7" fmla="*/ 0 h 1463675"/>
              <a:gd name="connsiteX8" fmla="*/ 5061718 w 10811688"/>
              <a:gd name="connsiteY8" fmla="*/ 0 h 1463675"/>
              <a:gd name="connsiteX9" fmla="*/ 5853208 w 10811688"/>
              <a:gd name="connsiteY9" fmla="*/ 0 h 1463675"/>
              <a:gd name="connsiteX10" fmla="*/ 6334985 w 10811688"/>
              <a:gd name="connsiteY10" fmla="*/ 0 h 1463675"/>
              <a:gd name="connsiteX11" fmla="*/ 7126475 w 10811688"/>
              <a:gd name="connsiteY11" fmla="*/ 0 h 1463675"/>
              <a:gd name="connsiteX12" fmla="*/ 7711490 w 10811688"/>
              <a:gd name="connsiteY12" fmla="*/ 0 h 1463675"/>
              <a:gd name="connsiteX13" fmla="*/ 8502980 w 10811688"/>
              <a:gd name="connsiteY13" fmla="*/ 0 h 1463675"/>
              <a:gd name="connsiteX14" fmla="*/ 8881519 w 10811688"/>
              <a:gd name="connsiteY14" fmla="*/ 0 h 1463675"/>
              <a:gd name="connsiteX15" fmla="*/ 9466533 w 10811688"/>
              <a:gd name="connsiteY15" fmla="*/ 0 h 1463675"/>
              <a:gd name="connsiteX16" fmla="*/ 9845072 w 10811688"/>
              <a:gd name="connsiteY16" fmla="*/ 0 h 1463675"/>
              <a:gd name="connsiteX17" fmla="*/ 10567737 w 10811688"/>
              <a:gd name="connsiteY17" fmla="*/ 0 h 1463675"/>
              <a:gd name="connsiteX18" fmla="*/ 10811688 w 10811688"/>
              <a:gd name="connsiteY18" fmla="*/ 243951 h 1463675"/>
              <a:gd name="connsiteX19" fmla="*/ 10811688 w 10811688"/>
              <a:gd name="connsiteY19" fmla="*/ 722080 h 1463675"/>
              <a:gd name="connsiteX20" fmla="*/ 10811688 w 10811688"/>
              <a:gd name="connsiteY20" fmla="*/ 1219724 h 1463675"/>
              <a:gd name="connsiteX21" fmla="*/ 10567737 w 10811688"/>
              <a:gd name="connsiteY21" fmla="*/ 1463675 h 1463675"/>
              <a:gd name="connsiteX22" fmla="*/ 9879485 w 10811688"/>
              <a:gd name="connsiteY22" fmla="*/ 1463675 h 1463675"/>
              <a:gd name="connsiteX23" fmla="*/ 9087994 w 10811688"/>
              <a:gd name="connsiteY23" fmla="*/ 1463675 h 1463675"/>
              <a:gd name="connsiteX24" fmla="*/ 8399742 w 10811688"/>
              <a:gd name="connsiteY24" fmla="*/ 1463675 h 1463675"/>
              <a:gd name="connsiteX25" fmla="*/ 7917965 w 10811688"/>
              <a:gd name="connsiteY25" fmla="*/ 1463675 h 1463675"/>
              <a:gd name="connsiteX26" fmla="*/ 7332951 w 10811688"/>
              <a:gd name="connsiteY26" fmla="*/ 1463675 h 1463675"/>
              <a:gd name="connsiteX27" fmla="*/ 6438223 w 10811688"/>
              <a:gd name="connsiteY27" fmla="*/ 1463675 h 1463675"/>
              <a:gd name="connsiteX28" fmla="*/ 5956446 w 10811688"/>
              <a:gd name="connsiteY28" fmla="*/ 1463675 h 1463675"/>
              <a:gd name="connsiteX29" fmla="*/ 5164956 w 10811688"/>
              <a:gd name="connsiteY29" fmla="*/ 1463675 h 1463675"/>
              <a:gd name="connsiteX30" fmla="*/ 4786417 w 10811688"/>
              <a:gd name="connsiteY30" fmla="*/ 1463675 h 1463675"/>
              <a:gd name="connsiteX31" fmla="*/ 4201402 w 10811688"/>
              <a:gd name="connsiteY31" fmla="*/ 1463675 h 1463675"/>
              <a:gd name="connsiteX32" fmla="*/ 3719626 w 10811688"/>
              <a:gd name="connsiteY32" fmla="*/ 1463675 h 1463675"/>
              <a:gd name="connsiteX33" fmla="*/ 3341087 w 10811688"/>
              <a:gd name="connsiteY33" fmla="*/ 1463675 h 1463675"/>
              <a:gd name="connsiteX34" fmla="*/ 2549597 w 10811688"/>
              <a:gd name="connsiteY34" fmla="*/ 1463675 h 1463675"/>
              <a:gd name="connsiteX35" fmla="*/ 1861344 w 10811688"/>
              <a:gd name="connsiteY35" fmla="*/ 1463675 h 1463675"/>
              <a:gd name="connsiteX36" fmla="*/ 1276330 w 10811688"/>
              <a:gd name="connsiteY36" fmla="*/ 1463675 h 1463675"/>
              <a:gd name="connsiteX37" fmla="*/ 243951 w 10811688"/>
              <a:gd name="connsiteY37" fmla="*/ 1463675 h 1463675"/>
              <a:gd name="connsiteX38" fmla="*/ 0 w 10811688"/>
              <a:gd name="connsiteY38" fmla="*/ 1219724 h 1463675"/>
              <a:gd name="connsiteX39" fmla="*/ 0 w 10811688"/>
              <a:gd name="connsiteY39" fmla="*/ 751353 h 1463675"/>
              <a:gd name="connsiteX40" fmla="*/ 0 w 10811688"/>
              <a:gd name="connsiteY40" fmla="*/ 243951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811688" h="1463675" fill="none" extrusionOk="0">
                <a:moveTo>
                  <a:pt x="0" y="243951"/>
                </a:moveTo>
                <a:cubicBezTo>
                  <a:pt x="-5077" y="108957"/>
                  <a:pt x="135806" y="11473"/>
                  <a:pt x="243951" y="0"/>
                </a:cubicBezTo>
                <a:cubicBezTo>
                  <a:pt x="417668" y="-13031"/>
                  <a:pt x="748949" y="33205"/>
                  <a:pt x="932203" y="0"/>
                </a:cubicBezTo>
                <a:cubicBezTo>
                  <a:pt x="1115457" y="-33205"/>
                  <a:pt x="1644867" y="-43911"/>
                  <a:pt x="1826932" y="0"/>
                </a:cubicBezTo>
                <a:cubicBezTo>
                  <a:pt x="2008997" y="43911"/>
                  <a:pt x="2251354" y="-12820"/>
                  <a:pt x="2618422" y="0"/>
                </a:cubicBezTo>
                <a:cubicBezTo>
                  <a:pt x="2985490" y="12820"/>
                  <a:pt x="2873444" y="10546"/>
                  <a:pt x="2996961" y="0"/>
                </a:cubicBezTo>
                <a:cubicBezTo>
                  <a:pt x="3120478" y="-10546"/>
                  <a:pt x="3489344" y="-30317"/>
                  <a:pt x="3788451" y="0"/>
                </a:cubicBezTo>
                <a:cubicBezTo>
                  <a:pt x="4087558" y="30317"/>
                  <a:pt x="4326928" y="25835"/>
                  <a:pt x="4476703" y="0"/>
                </a:cubicBezTo>
                <a:cubicBezTo>
                  <a:pt x="4626478" y="-25835"/>
                  <a:pt x="4835330" y="5345"/>
                  <a:pt x="5061718" y="0"/>
                </a:cubicBezTo>
                <a:cubicBezTo>
                  <a:pt x="5288106" y="-5345"/>
                  <a:pt x="5593071" y="38011"/>
                  <a:pt x="5853208" y="0"/>
                </a:cubicBezTo>
                <a:cubicBezTo>
                  <a:pt x="6113345" y="-38011"/>
                  <a:pt x="6226592" y="8026"/>
                  <a:pt x="6334985" y="0"/>
                </a:cubicBezTo>
                <a:cubicBezTo>
                  <a:pt x="6443378" y="-8026"/>
                  <a:pt x="6912842" y="20214"/>
                  <a:pt x="7126475" y="0"/>
                </a:cubicBezTo>
                <a:cubicBezTo>
                  <a:pt x="7340108" y="-20214"/>
                  <a:pt x="7426656" y="28986"/>
                  <a:pt x="7711490" y="0"/>
                </a:cubicBezTo>
                <a:cubicBezTo>
                  <a:pt x="7996324" y="-28986"/>
                  <a:pt x="8239049" y="10949"/>
                  <a:pt x="8502980" y="0"/>
                </a:cubicBezTo>
                <a:cubicBezTo>
                  <a:pt x="8766911" y="-10949"/>
                  <a:pt x="8750618" y="11320"/>
                  <a:pt x="8881519" y="0"/>
                </a:cubicBezTo>
                <a:cubicBezTo>
                  <a:pt x="9012420" y="-11320"/>
                  <a:pt x="9310656" y="-9093"/>
                  <a:pt x="9466533" y="0"/>
                </a:cubicBezTo>
                <a:cubicBezTo>
                  <a:pt x="9622410" y="9093"/>
                  <a:pt x="9728635" y="4086"/>
                  <a:pt x="9845072" y="0"/>
                </a:cubicBezTo>
                <a:cubicBezTo>
                  <a:pt x="9961509" y="-4086"/>
                  <a:pt x="10343588" y="-21996"/>
                  <a:pt x="10567737" y="0"/>
                </a:cubicBezTo>
                <a:cubicBezTo>
                  <a:pt x="10713235" y="-10493"/>
                  <a:pt x="10794859" y="101507"/>
                  <a:pt x="10811688" y="243951"/>
                </a:cubicBezTo>
                <a:cubicBezTo>
                  <a:pt x="10835065" y="425324"/>
                  <a:pt x="10790652" y="524950"/>
                  <a:pt x="10811688" y="722080"/>
                </a:cubicBezTo>
                <a:cubicBezTo>
                  <a:pt x="10832724" y="919210"/>
                  <a:pt x="10833621" y="1086661"/>
                  <a:pt x="10811688" y="1219724"/>
                </a:cubicBezTo>
                <a:cubicBezTo>
                  <a:pt x="10796430" y="1364745"/>
                  <a:pt x="10694873" y="1472811"/>
                  <a:pt x="10567737" y="1463675"/>
                </a:cubicBezTo>
                <a:cubicBezTo>
                  <a:pt x="10295238" y="1450277"/>
                  <a:pt x="10069796" y="1488924"/>
                  <a:pt x="9879485" y="1463675"/>
                </a:cubicBezTo>
                <a:cubicBezTo>
                  <a:pt x="9689174" y="1438426"/>
                  <a:pt x="9268979" y="1446932"/>
                  <a:pt x="9087994" y="1463675"/>
                </a:cubicBezTo>
                <a:cubicBezTo>
                  <a:pt x="8907009" y="1480418"/>
                  <a:pt x="8704338" y="1448140"/>
                  <a:pt x="8399742" y="1463675"/>
                </a:cubicBezTo>
                <a:cubicBezTo>
                  <a:pt x="8095146" y="1479210"/>
                  <a:pt x="8065292" y="1472004"/>
                  <a:pt x="7917965" y="1463675"/>
                </a:cubicBezTo>
                <a:cubicBezTo>
                  <a:pt x="7770638" y="1455346"/>
                  <a:pt x="7597616" y="1438676"/>
                  <a:pt x="7332951" y="1463675"/>
                </a:cubicBezTo>
                <a:cubicBezTo>
                  <a:pt x="7068286" y="1488674"/>
                  <a:pt x="6710787" y="1494006"/>
                  <a:pt x="6438223" y="1463675"/>
                </a:cubicBezTo>
                <a:cubicBezTo>
                  <a:pt x="6165659" y="1433344"/>
                  <a:pt x="6075383" y="1455465"/>
                  <a:pt x="5956446" y="1463675"/>
                </a:cubicBezTo>
                <a:cubicBezTo>
                  <a:pt x="5837509" y="1471885"/>
                  <a:pt x="5330789" y="1498558"/>
                  <a:pt x="5164956" y="1463675"/>
                </a:cubicBezTo>
                <a:cubicBezTo>
                  <a:pt x="4999123" y="1428793"/>
                  <a:pt x="4865396" y="1454083"/>
                  <a:pt x="4786417" y="1463675"/>
                </a:cubicBezTo>
                <a:cubicBezTo>
                  <a:pt x="4707438" y="1473267"/>
                  <a:pt x="4419584" y="1447295"/>
                  <a:pt x="4201402" y="1463675"/>
                </a:cubicBezTo>
                <a:cubicBezTo>
                  <a:pt x="3983220" y="1480055"/>
                  <a:pt x="3923600" y="1464691"/>
                  <a:pt x="3719626" y="1463675"/>
                </a:cubicBezTo>
                <a:cubicBezTo>
                  <a:pt x="3515652" y="1462659"/>
                  <a:pt x="3498013" y="1474439"/>
                  <a:pt x="3341087" y="1463675"/>
                </a:cubicBezTo>
                <a:cubicBezTo>
                  <a:pt x="3184161" y="1452911"/>
                  <a:pt x="2812858" y="1492006"/>
                  <a:pt x="2549597" y="1463675"/>
                </a:cubicBezTo>
                <a:cubicBezTo>
                  <a:pt x="2286336" y="1435345"/>
                  <a:pt x="2103915" y="1487869"/>
                  <a:pt x="1861344" y="1463675"/>
                </a:cubicBezTo>
                <a:cubicBezTo>
                  <a:pt x="1618773" y="1439481"/>
                  <a:pt x="1503069" y="1458763"/>
                  <a:pt x="1276330" y="1463675"/>
                </a:cubicBezTo>
                <a:cubicBezTo>
                  <a:pt x="1049591" y="1468587"/>
                  <a:pt x="661231" y="1469854"/>
                  <a:pt x="243951" y="1463675"/>
                </a:cubicBezTo>
                <a:cubicBezTo>
                  <a:pt x="125713" y="1473752"/>
                  <a:pt x="4031" y="1370407"/>
                  <a:pt x="0" y="1219724"/>
                </a:cubicBezTo>
                <a:cubicBezTo>
                  <a:pt x="-11182" y="1114393"/>
                  <a:pt x="-984" y="846156"/>
                  <a:pt x="0" y="751353"/>
                </a:cubicBezTo>
                <a:cubicBezTo>
                  <a:pt x="984" y="656550"/>
                  <a:pt x="-4231" y="484188"/>
                  <a:pt x="0" y="243951"/>
                </a:cubicBezTo>
                <a:close/>
              </a:path>
              <a:path w="10811688" h="1463675" stroke="0" extrusionOk="0">
                <a:moveTo>
                  <a:pt x="0" y="243951"/>
                </a:moveTo>
                <a:cubicBezTo>
                  <a:pt x="-3968" y="111807"/>
                  <a:pt x="114223" y="-1205"/>
                  <a:pt x="243951" y="0"/>
                </a:cubicBezTo>
                <a:cubicBezTo>
                  <a:pt x="580023" y="14149"/>
                  <a:pt x="615981" y="-7346"/>
                  <a:pt x="932203" y="0"/>
                </a:cubicBezTo>
                <a:cubicBezTo>
                  <a:pt x="1248425" y="7346"/>
                  <a:pt x="1295074" y="-22188"/>
                  <a:pt x="1413980" y="0"/>
                </a:cubicBezTo>
                <a:cubicBezTo>
                  <a:pt x="1532886" y="22188"/>
                  <a:pt x="1753243" y="29065"/>
                  <a:pt x="1998995" y="0"/>
                </a:cubicBezTo>
                <a:cubicBezTo>
                  <a:pt x="2244747" y="-29065"/>
                  <a:pt x="2391161" y="-6548"/>
                  <a:pt x="2687247" y="0"/>
                </a:cubicBezTo>
                <a:cubicBezTo>
                  <a:pt x="2983333" y="6548"/>
                  <a:pt x="3003325" y="8081"/>
                  <a:pt x="3169024" y="0"/>
                </a:cubicBezTo>
                <a:cubicBezTo>
                  <a:pt x="3334723" y="-8081"/>
                  <a:pt x="3389161" y="1143"/>
                  <a:pt x="3547563" y="0"/>
                </a:cubicBezTo>
                <a:cubicBezTo>
                  <a:pt x="3705965" y="-1143"/>
                  <a:pt x="3844201" y="2778"/>
                  <a:pt x="4029339" y="0"/>
                </a:cubicBezTo>
                <a:cubicBezTo>
                  <a:pt x="4214477" y="-2778"/>
                  <a:pt x="4599619" y="-19283"/>
                  <a:pt x="4820829" y="0"/>
                </a:cubicBezTo>
                <a:cubicBezTo>
                  <a:pt x="5042039" y="19283"/>
                  <a:pt x="5023319" y="18839"/>
                  <a:pt x="5199368" y="0"/>
                </a:cubicBezTo>
                <a:cubicBezTo>
                  <a:pt x="5375417" y="-18839"/>
                  <a:pt x="5456841" y="-8568"/>
                  <a:pt x="5577907" y="0"/>
                </a:cubicBezTo>
                <a:cubicBezTo>
                  <a:pt x="5698973" y="8568"/>
                  <a:pt x="6005395" y="26290"/>
                  <a:pt x="6266160" y="0"/>
                </a:cubicBezTo>
                <a:cubicBezTo>
                  <a:pt x="6526925" y="-26290"/>
                  <a:pt x="6567976" y="13175"/>
                  <a:pt x="6851174" y="0"/>
                </a:cubicBezTo>
                <a:cubicBezTo>
                  <a:pt x="7134372" y="-13175"/>
                  <a:pt x="7070031" y="-15652"/>
                  <a:pt x="7229713" y="0"/>
                </a:cubicBezTo>
                <a:cubicBezTo>
                  <a:pt x="7389395" y="15652"/>
                  <a:pt x="7770479" y="16333"/>
                  <a:pt x="7917965" y="0"/>
                </a:cubicBezTo>
                <a:cubicBezTo>
                  <a:pt x="8065451" y="-16333"/>
                  <a:pt x="8126453" y="6714"/>
                  <a:pt x="8296504" y="0"/>
                </a:cubicBezTo>
                <a:cubicBezTo>
                  <a:pt x="8466555" y="-6714"/>
                  <a:pt x="8641230" y="8307"/>
                  <a:pt x="8881519" y="0"/>
                </a:cubicBezTo>
                <a:cubicBezTo>
                  <a:pt x="9121809" y="-8307"/>
                  <a:pt x="9185627" y="9972"/>
                  <a:pt x="9363295" y="0"/>
                </a:cubicBezTo>
                <a:cubicBezTo>
                  <a:pt x="9540963" y="-9972"/>
                  <a:pt x="9689056" y="-25344"/>
                  <a:pt x="9948310" y="0"/>
                </a:cubicBezTo>
                <a:cubicBezTo>
                  <a:pt x="10207565" y="25344"/>
                  <a:pt x="10302274" y="25251"/>
                  <a:pt x="10567737" y="0"/>
                </a:cubicBezTo>
                <a:cubicBezTo>
                  <a:pt x="10706315" y="11499"/>
                  <a:pt x="10798259" y="133049"/>
                  <a:pt x="10811688" y="243951"/>
                </a:cubicBezTo>
                <a:cubicBezTo>
                  <a:pt x="10812209" y="382312"/>
                  <a:pt x="10790705" y="583813"/>
                  <a:pt x="10811688" y="751353"/>
                </a:cubicBezTo>
                <a:cubicBezTo>
                  <a:pt x="10832671" y="918893"/>
                  <a:pt x="10817987" y="1058942"/>
                  <a:pt x="10811688" y="1219724"/>
                </a:cubicBezTo>
                <a:cubicBezTo>
                  <a:pt x="10788390" y="1366061"/>
                  <a:pt x="10678710" y="1455463"/>
                  <a:pt x="10567737" y="1463675"/>
                </a:cubicBezTo>
                <a:cubicBezTo>
                  <a:pt x="10262948" y="1446217"/>
                  <a:pt x="9882809" y="1503468"/>
                  <a:pt x="9673009" y="1463675"/>
                </a:cubicBezTo>
                <a:cubicBezTo>
                  <a:pt x="9463209" y="1423882"/>
                  <a:pt x="9230853" y="1475804"/>
                  <a:pt x="9087994" y="1463675"/>
                </a:cubicBezTo>
                <a:cubicBezTo>
                  <a:pt x="8945136" y="1451546"/>
                  <a:pt x="8743528" y="1460686"/>
                  <a:pt x="8502980" y="1463675"/>
                </a:cubicBezTo>
                <a:cubicBezTo>
                  <a:pt x="8262432" y="1466664"/>
                  <a:pt x="8062008" y="1453540"/>
                  <a:pt x="7814727" y="1463675"/>
                </a:cubicBezTo>
                <a:cubicBezTo>
                  <a:pt x="7567446" y="1473810"/>
                  <a:pt x="7381569" y="1434721"/>
                  <a:pt x="7126475" y="1463675"/>
                </a:cubicBezTo>
                <a:cubicBezTo>
                  <a:pt x="6871381" y="1492629"/>
                  <a:pt x="6736129" y="1478235"/>
                  <a:pt x="6541460" y="1463675"/>
                </a:cubicBezTo>
                <a:cubicBezTo>
                  <a:pt x="6346792" y="1449115"/>
                  <a:pt x="6178433" y="1432097"/>
                  <a:pt x="5853208" y="1463675"/>
                </a:cubicBezTo>
                <a:cubicBezTo>
                  <a:pt x="5527983" y="1495253"/>
                  <a:pt x="5402417" y="1485661"/>
                  <a:pt x="5061718" y="1463675"/>
                </a:cubicBezTo>
                <a:cubicBezTo>
                  <a:pt x="4721019" y="1441690"/>
                  <a:pt x="4871130" y="1463320"/>
                  <a:pt x="4683179" y="1463675"/>
                </a:cubicBezTo>
                <a:cubicBezTo>
                  <a:pt x="4495228" y="1464030"/>
                  <a:pt x="4298011" y="1476846"/>
                  <a:pt x="3994927" y="1463675"/>
                </a:cubicBezTo>
                <a:cubicBezTo>
                  <a:pt x="3691843" y="1450504"/>
                  <a:pt x="3509999" y="1493974"/>
                  <a:pt x="3203436" y="1463675"/>
                </a:cubicBezTo>
                <a:cubicBezTo>
                  <a:pt x="2896873" y="1433376"/>
                  <a:pt x="2846388" y="1453348"/>
                  <a:pt x="2721660" y="1463675"/>
                </a:cubicBezTo>
                <a:cubicBezTo>
                  <a:pt x="2596932" y="1474002"/>
                  <a:pt x="2258803" y="1426934"/>
                  <a:pt x="1826932" y="1463675"/>
                </a:cubicBezTo>
                <a:cubicBezTo>
                  <a:pt x="1395061" y="1500416"/>
                  <a:pt x="1425001" y="1475182"/>
                  <a:pt x="1241917" y="1463675"/>
                </a:cubicBezTo>
                <a:cubicBezTo>
                  <a:pt x="1058834" y="1452168"/>
                  <a:pt x="568401" y="1470776"/>
                  <a:pt x="243951" y="1463675"/>
                </a:cubicBezTo>
                <a:cubicBezTo>
                  <a:pt x="113192" y="1454966"/>
                  <a:pt x="16249" y="1363509"/>
                  <a:pt x="0" y="1219724"/>
                </a:cubicBezTo>
                <a:cubicBezTo>
                  <a:pt x="7601" y="1016440"/>
                  <a:pt x="20639" y="918166"/>
                  <a:pt x="0" y="731838"/>
                </a:cubicBezTo>
                <a:cubicBezTo>
                  <a:pt x="-20639" y="545510"/>
                  <a:pt x="-2787" y="435349"/>
                  <a:pt x="0" y="243951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5070404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A88D4D56-0725-8B99-DD83-45CA43017A1E}"/>
              </a:ext>
            </a:extLst>
          </p:cNvPr>
          <p:cNvSpPr txBox="1"/>
          <p:nvPr/>
        </p:nvSpPr>
        <p:spPr>
          <a:xfrm>
            <a:off x="1163451" y="295998"/>
            <a:ext cx="100931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latin typeface="UVN Da Lat" panose="03060902030302020204" pitchFamily="66" charset="0"/>
              </a:rPr>
              <a:t>	</a:t>
            </a:r>
            <a:r>
              <a:rPr lang="en-US" sz="3600" b="1"/>
              <a:t>Em hãy nêu tên và tác dụng của các bộ phận chính trong đèn học có ở hình dưới đây:</a:t>
            </a:r>
            <a:endParaRPr lang="vi-VN" sz="3600" b="1"/>
          </a:p>
        </p:txBody>
      </p:sp>
      <p:sp>
        <p:nvSpPr>
          <p:cNvPr id="198" name="Rectangle: Rounded Corners 197">
            <a:extLst>
              <a:ext uri="{FF2B5EF4-FFF2-40B4-BE49-F238E27FC236}">
                <a16:creationId xmlns:a16="http://schemas.microsoft.com/office/drawing/2014/main" id="{133B2C60-6151-7E29-3790-F8801968574A}"/>
              </a:ext>
            </a:extLst>
          </p:cNvPr>
          <p:cNvSpPr/>
          <p:nvPr/>
        </p:nvSpPr>
        <p:spPr>
          <a:xfrm>
            <a:off x="208514" y="1610820"/>
            <a:ext cx="11613443" cy="5163830"/>
          </a:xfrm>
          <a:prstGeom prst="roundRect">
            <a:avLst/>
          </a:prstGeom>
          <a:solidFill>
            <a:schemeClr val="bg1">
              <a:alpha val="7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99" name="Picture 2" descr="Đèn học sinh Sunmax SHS9016B/5W – Siêu thị Happy - SieuthiHappy.com">
            <a:extLst>
              <a:ext uri="{FF2B5EF4-FFF2-40B4-BE49-F238E27FC236}">
                <a16:creationId xmlns:a16="http://schemas.microsoft.com/office/drawing/2014/main" id="{7814EFC6-A853-1C8C-D820-217B7DBBE8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63655" y="1659322"/>
            <a:ext cx="5230893" cy="52821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01" name="Straight Arrow Connector 200">
            <a:extLst>
              <a:ext uri="{FF2B5EF4-FFF2-40B4-BE49-F238E27FC236}">
                <a16:creationId xmlns:a16="http://schemas.microsoft.com/office/drawing/2014/main" id="{70945187-A3BD-B102-F653-BAAC72E29DF0}"/>
              </a:ext>
            </a:extLst>
          </p:cNvPr>
          <p:cNvCxnSpPr>
            <a:cxnSpLocks/>
          </p:cNvCxnSpPr>
          <p:nvPr/>
        </p:nvCxnSpPr>
        <p:spPr>
          <a:xfrm flipV="1">
            <a:off x="2149758" y="3429000"/>
            <a:ext cx="1518352" cy="1769678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FA20BC73-8567-A917-59F1-A127893B6FBE}"/>
              </a:ext>
            </a:extLst>
          </p:cNvPr>
          <p:cNvSpPr/>
          <p:nvPr/>
        </p:nvSpPr>
        <p:spPr>
          <a:xfrm>
            <a:off x="3899888" y="2721885"/>
            <a:ext cx="2662370" cy="725653"/>
          </a:xfrm>
          <a:custGeom>
            <a:avLst/>
            <a:gdLst>
              <a:gd name="connsiteX0" fmla="*/ 0 w 2662370"/>
              <a:gd name="connsiteY0" fmla="*/ 120945 h 725653"/>
              <a:gd name="connsiteX1" fmla="*/ 120945 w 2662370"/>
              <a:gd name="connsiteY1" fmla="*/ 0 h 725653"/>
              <a:gd name="connsiteX2" fmla="*/ 774475 w 2662370"/>
              <a:gd name="connsiteY2" fmla="*/ 0 h 725653"/>
              <a:gd name="connsiteX3" fmla="*/ 1379595 w 2662370"/>
              <a:gd name="connsiteY3" fmla="*/ 0 h 725653"/>
              <a:gd name="connsiteX4" fmla="*/ 1912100 w 2662370"/>
              <a:gd name="connsiteY4" fmla="*/ 0 h 725653"/>
              <a:gd name="connsiteX5" fmla="*/ 2541425 w 2662370"/>
              <a:gd name="connsiteY5" fmla="*/ 0 h 725653"/>
              <a:gd name="connsiteX6" fmla="*/ 2662370 w 2662370"/>
              <a:gd name="connsiteY6" fmla="*/ 120945 h 725653"/>
              <a:gd name="connsiteX7" fmla="*/ 2662370 w 2662370"/>
              <a:gd name="connsiteY7" fmla="*/ 604708 h 725653"/>
              <a:gd name="connsiteX8" fmla="*/ 2541425 w 2662370"/>
              <a:gd name="connsiteY8" fmla="*/ 725653 h 725653"/>
              <a:gd name="connsiteX9" fmla="*/ 1887895 w 2662370"/>
              <a:gd name="connsiteY9" fmla="*/ 725653 h 725653"/>
              <a:gd name="connsiteX10" fmla="*/ 1234366 w 2662370"/>
              <a:gd name="connsiteY10" fmla="*/ 725653 h 725653"/>
              <a:gd name="connsiteX11" fmla="*/ 653451 w 2662370"/>
              <a:gd name="connsiteY11" fmla="*/ 725653 h 725653"/>
              <a:gd name="connsiteX12" fmla="*/ 120945 w 2662370"/>
              <a:gd name="connsiteY12" fmla="*/ 725653 h 725653"/>
              <a:gd name="connsiteX13" fmla="*/ 0 w 2662370"/>
              <a:gd name="connsiteY13" fmla="*/ 604708 h 725653"/>
              <a:gd name="connsiteX14" fmla="*/ 0 w 2662370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62370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440007" y="29118"/>
                  <a:pt x="574130" y="-12771"/>
                  <a:pt x="774475" y="0"/>
                </a:cubicBezTo>
                <a:cubicBezTo>
                  <a:pt x="974820" y="12771"/>
                  <a:pt x="1115727" y="5952"/>
                  <a:pt x="1379595" y="0"/>
                </a:cubicBezTo>
                <a:cubicBezTo>
                  <a:pt x="1643463" y="-5952"/>
                  <a:pt x="1755230" y="9195"/>
                  <a:pt x="1912100" y="0"/>
                </a:cubicBezTo>
                <a:cubicBezTo>
                  <a:pt x="2068970" y="-9195"/>
                  <a:pt x="2345415" y="-14725"/>
                  <a:pt x="2541425" y="0"/>
                </a:cubicBezTo>
                <a:cubicBezTo>
                  <a:pt x="2600053" y="14182"/>
                  <a:pt x="2666999" y="46714"/>
                  <a:pt x="2662370" y="120945"/>
                </a:cubicBezTo>
                <a:cubicBezTo>
                  <a:pt x="2681437" y="220165"/>
                  <a:pt x="2653278" y="452090"/>
                  <a:pt x="2662370" y="604708"/>
                </a:cubicBezTo>
                <a:cubicBezTo>
                  <a:pt x="2665380" y="673714"/>
                  <a:pt x="2606511" y="735751"/>
                  <a:pt x="2541425" y="725653"/>
                </a:cubicBezTo>
                <a:cubicBezTo>
                  <a:pt x="2346068" y="743244"/>
                  <a:pt x="2052761" y="744843"/>
                  <a:pt x="1887895" y="725653"/>
                </a:cubicBezTo>
                <a:cubicBezTo>
                  <a:pt x="1723029" y="706464"/>
                  <a:pt x="1482261" y="721632"/>
                  <a:pt x="1234366" y="725653"/>
                </a:cubicBezTo>
                <a:cubicBezTo>
                  <a:pt x="986471" y="729674"/>
                  <a:pt x="775765" y="750506"/>
                  <a:pt x="653451" y="725653"/>
                </a:cubicBezTo>
                <a:cubicBezTo>
                  <a:pt x="531138" y="700800"/>
                  <a:pt x="297066" y="748553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662370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273674" y="20927"/>
                  <a:pt x="547506" y="-23953"/>
                  <a:pt x="677655" y="0"/>
                </a:cubicBezTo>
                <a:cubicBezTo>
                  <a:pt x="807804" y="23953"/>
                  <a:pt x="1011453" y="18176"/>
                  <a:pt x="1210161" y="0"/>
                </a:cubicBezTo>
                <a:cubicBezTo>
                  <a:pt x="1408869" y="-18176"/>
                  <a:pt x="1522216" y="4498"/>
                  <a:pt x="1791076" y="0"/>
                </a:cubicBezTo>
                <a:cubicBezTo>
                  <a:pt x="2059937" y="-4498"/>
                  <a:pt x="2350101" y="6815"/>
                  <a:pt x="2541425" y="0"/>
                </a:cubicBezTo>
                <a:cubicBezTo>
                  <a:pt x="2604794" y="-3765"/>
                  <a:pt x="2667421" y="56652"/>
                  <a:pt x="2662370" y="120945"/>
                </a:cubicBezTo>
                <a:cubicBezTo>
                  <a:pt x="2665007" y="315387"/>
                  <a:pt x="2666001" y="460448"/>
                  <a:pt x="2662370" y="604708"/>
                </a:cubicBezTo>
                <a:cubicBezTo>
                  <a:pt x="2662131" y="675311"/>
                  <a:pt x="2603890" y="727135"/>
                  <a:pt x="2541425" y="725653"/>
                </a:cubicBezTo>
                <a:cubicBezTo>
                  <a:pt x="2354482" y="726308"/>
                  <a:pt x="2212679" y="740435"/>
                  <a:pt x="2008919" y="725653"/>
                </a:cubicBezTo>
                <a:cubicBezTo>
                  <a:pt x="1805159" y="710871"/>
                  <a:pt x="1710843" y="741476"/>
                  <a:pt x="1476414" y="725653"/>
                </a:cubicBezTo>
                <a:cubicBezTo>
                  <a:pt x="1241986" y="709830"/>
                  <a:pt x="1000479" y="721106"/>
                  <a:pt x="871294" y="725653"/>
                </a:cubicBezTo>
                <a:cubicBezTo>
                  <a:pt x="742109" y="730200"/>
                  <a:pt x="271275" y="703778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..?..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5" name="Rectangle: Rounded Corners 204">
            <a:extLst>
              <a:ext uri="{FF2B5EF4-FFF2-40B4-BE49-F238E27FC236}">
                <a16:creationId xmlns:a16="http://schemas.microsoft.com/office/drawing/2014/main" id="{94C24BEA-ADFE-DEDE-9DB5-1D9A638F6CB7}"/>
              </a:ext>
            </a:extLst>
          </p:cNvPr>
          <p:cNvSpPr/>
          <p:nvPr/>
        </p:nvSpPr>
        <p:spPr>
          <a:xfrm>
            <a:off x="3064804" y="4246686"/>
            <a:ext cx="4613464" cy="1939481"/>
          </a:xfrm>
          <a:custGeom>
            <a:avLst/>
            <a:gdLst>
              <a:gd name="connsiteX0" fmla="*/ 0 w 4613464"/>
              <a:gd name="connsiteY0" fmla="*/ 323253 h 1939481"/>
              <a:gd name="connsiteX1" fmla="*/ 323253 w 4613464"/>
              <a:gd name="connsiteY1" fmla="*/ 0 h 1939481"/>
              <a:gd name="connsiteX2" fmla="*/ 4290211 w 4613464"/>
              <a:gd name="connsiteY2" fmla="*/ 0 h 1939481"/>
              <a:gd name="connsiteX3" fmla="*/ 4613464 w 4613464"/>
              <a:gd name="connsiteY3" fmla="*/ 323253 h 1939481"/>
              <a:gd name="connsiteX4" fmla="*/ 4613464 w 4613464"/>
              <a:gd name="connsiteY4" fmla="*/ 1616228 h 1939481"/>
              <a:gd name="connsiteX5" fmla="*/ 4290211 w 4613464"/>
              <a:gd name="connsiteY5" fmla="*/ 1939481 h 1939481"/>
              <a:gd name="connsiteX6" fmla="*/ 323253 w 4613464"/>
              <a:gd name="connsiteY6" fmla="*/ 1939481 h 1939481"/>
              <a:gd name="connsiteX7" fmla="*/ 0 w 4613464"/>
              <a:gd name="connsiteY7" fmla="*/ 1616228 h 1939481"/>
              <a:gd name="connsiteX8" fmla="*/ 0 w 4613464"/>
              <a:gd name="connsiteY8" fmla="*/ 323253 h 1939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13464" h="1939481" fill="none" extrusionOk="0">
                <a:moveTo>
                  <a:pt x="0" y="323253"/>
                </a:moveTo>
                <a:cubicBezTo>
                  <a:pt x="-192" y="148139"/>
                  <a:pt x="144851" y="2273"/>
                  <a:pt x="323253" y="0"/>
                </a:cubicBezTo>
                <a:cubicBezTo>
                  <a:pt x="1497883" y="-123866"/>
                  <a:pt x="3152709" y="81108"/>
                  <a:pt x="4290211" y="0"/>
                </a:cubicBezTo>
                <a:cubicBezTo>
                  <a:pt x="4472739" y="-6146"/>
                  <a:pt x="4584331" y="147128"/>
                  <a:pt x="4613464" y="323253"/>
                </a:cubicBezTo>
                <a:cubicBezTo>
                  <a:pt x="4671696" y="486135"/>
                  <a:pt x="4702078" y="1462175"/>
                  <a:pt x="4613464" y="1616228"/>
                </a:cubicBezTo>
                <a:cubicBezTo>
                  <a:pt x="4624547" y="1765327"/>
                  <a:pt x="4480814" y="1961388"/>
                  <a:pt x="4290211" y="1939481"/>
                </a:cubicBezTo>
                <a:cubicBezTo>
                  <a:pt x="3881981" y="1921626"/>
                  <a:pt x="899745" y="1830137"/>
                  <a:pt x="323253" y="1939481"/>
                </a:cubicBezTo>
                <a:cubicBezTo>
                  <a:pt x="154917" y="1914074"/>
                  <a:pt x="7656" y="1809052"/>
                  <a:pt x="0" y="1616228"/>
                </a:cubicBezTo>
                <a:cubicBezTo>
                  <a:pt x="-32402" y="1486039"/>
                  <a:pt x="-101059" y="959705"/>
                  <a:pt x="0" y="323253"/>
                </a:cubicBezTo>
                <a:close/>
              </a:path>
              <a:path w="4613464" h="1939481" stroke="0" extrusionOk="0">
                <a:moveTo>
                  <a:pt x="0" y="323253"/>
                </a:moveTo>
                <a:cubicBezTo>
                  <a:pt x="31047" y="146554"/>
                  <a:pt x="143555" y="2324"/>
                  <a:pt x="323253" y="0"/>
                </a:cubicBezTo>
                <a:cubicBezTo>
                  <a:pt x="1112400" y="96512"/>
                  <a:pt x="2995704" y="-165548"/>
                  <a:pt x="4290211" y="0"/>
                </a:cubicBezTo>
                <a:cubicBezTo>
                  <a:pt x="4486282" y="440"/>
                  <a:pt x="4641184" y="149252"/>
                  <a:pt x="4613464" y="323253"/>
                </a:cubicBezTo>
                <a:cubicBezTo>
                  <a:pt x="4702972" y="849253"/>
                  <a:pt x="4649283" y="1391565"/>
                  <a:pt x="4613464" y="1616228"/>
                </a:cubicBezTo>
                <a:cubicBezTo>
                  <a:pt x="4614402" y="1789713"/>
                  <a:pt x="4477651" y="1935446"/>
                  <a:pt x="4290211" y="1939481"/>
                </a:cubicBezTo>
                <a:cubicBezTo>
                  <a:pt x="2635581" y="2101193"/>
                  <a:pt x="1623248" y="2083103"/>
                  <a:pt x="323253" y="1939481"/>
                </a:cubicBezTo>
                <a:cubicBezTo>
                  <a:pt x="166440" y="1928016"/>
                  <a:pt x="10642" y="1790183"/>
                  <a:pt x="0" y="1616228"/>
                </a:cubicBezTo>
                <a:cubicBezTo>
                  <a:pt x="-107236" y="1468130"/>
                  <a:pt x="107907" y="805566"/>
                  <a:pt x="0" y="323253"/>
                </a:cubicBezTo>
                <a:close/>
              </a:path>
            </a:pathLst>
          </a:custGeom>
          <a:solidFill>
            <a:srgbClr val="FFFFCC"/>
          </a:solidFill>
          <a:ln w="38100">
            <a:solidFill>
              <a:srgbClr val="795C41"/>
            </a:solidFill>
            <a:extLst>
              <a:ext uri="{C807C97D-BFC1-408E-A445-0C87EB9F89A2}">
                <ask:lineSketchStyleProps xmlns:ask="http://schemas.microsoft.com/office/drawing/2018/sketchyshapes" sd="1658683426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en-US" sz="3600" dirty="0">
              <a:solidFill>
                <a:srgbClr val="795C4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7" name="Rectangle: Rounded Corners 206">
            <a:extLst>
              <a:ext uri="{FF2B5EF4-FFF2-40B4-BE49-F238E27FC236}">
                <a16:creationId xmlns:a16="http://schemas.microsoft.com/office/drawing/2014/main" id="{B0230CA1-A83C-BC60-11B2-025D6FC7E40C}"/>
              </a:ext>
            </a:extLst>
          </p:cNvPr>
          <p:cNvSpPr/>
          <p:nvPr/>
        </p:nvSpPr>
        <p:spPr>
          <a:xfrm>
            <a:off x="3923988" y="2721886"/>
            <a:ext cx="2638269" cy="725653"/>
          </a:xfrm>
          <a:custGeom>
            <a:avLst/>
            <a:gdLst>
              <a:gd name="connsiteX0" fmla="*/ 0 w 2638269"/>
              <a:gd name="connsiteY0" fmla="*/ 120945 h 725653"/>
              <a:gd name="connsiteX1" fmla="*/ 120945 w 2638269"/>
              <a:gd name="connsiteY1" fmla="*/ 0 h 725653"/>
              <a:gd name="connsiteX2" fmla="*/ 767967 w 2638269"/>
              <a:gd name="connsiteY2" fmla="*/ 0 h 725653"/>
              <a:gd name="connsiteX3" fmla="*/ 1367062 w 2638269"/>
              <a:gd name="connsiteY3" fmla="*/ 0 h 725653"/>
              <a:gd name="connsiteX4" fmla="*/ 1894265 w 2638269"/>
              <a:gd name="connsiteY4" fmla="*/ 0 h 725653"/>
              <a:gd name="connsiteX5" fmla="*/ 2517324 w 2638269"/>
              <a:gd name="connsiteY5" fmla="*/ 0 h 725653"/>
              <a:gd name="connsiteX6" fmla="*/ 2638269 w 2638269"/>
              <a:gd name="connsiteY6" fmla="*/ 120945 h 725653"/>
              <a:gd name="connsiteX7" fmla="*/ 2638269 w 2638269"/>
              <a:gd name="connsiteY7" fmla="*/ 604708 h 725653"/>
              <a:gd name="connsiteX8" fmla="*/ 2517324 w 2638269"/>
              <a:gd name="connsiteY8" fmla="*/ 725653 h 725653"/>
              <a:gd name="connsiteX9" fmla="*/ 1870302 w 2638269"/>
              <a:gd name="connsiteY9" fmla="*/ 725653 h 725653"/>
              <a:gd name="connsiteX10" fmla="*/ 1223279 w 2638269"/>
              <a:gd name="connsiteY10" fmla="*/ 725653 h 725653"/>
              <a:gd name="connsiteX11" fmla="*/ 648148 w 2638269"/>
              <a:gd name="connsiteY11" fmla="*/ 725653 h 725653"/>
              <a:gd name="connsiteX12" fmla="*/ 120945 w 2638269"/>
              <a:gd name="connsiteY12" fmla="*/ 725653 h 725653"/>
              <a:gd name="connsiteX13" fmla="*/ 0 w 2638269"/>
              <a:gd name="connsiteY13" fmla="*/ 604708 h 725653"/>
              <a:gd name="connsiteX14" fmla="*/ 0 w 2638269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38269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375722" y="2835"/>
                  <a:pt x="612776" y="-16005"/>
                  <a:pt x="767967" y="0"/>
                </a:cubicBezTo>
                <a:cubicBezTo>
                  <a:pt x="923158" y="16005"/>
                  <a:pt x="1215694" y="-21892"/>
                  <a:pt x="1367062" y="0"/>
                </a:cubicBezTo>
                <a:cubicBezTo>
                  <a:pt x="1518430" y="21892"/>
                  <a:pt x="1729032" y="-5200"/>
                  <a:pt x="1894265" y="0"/>
                </a:cubicBezTo>
                <a:cubicBezTo>
                  <a:pt x="2059498" y="5200"/>
                  <a:pt x="2242111" y="6341"/>
                  <a:pt x="2517324" y="0"/>
                </a:cubicBezTo>
                <a:cubicBezTo>
                  <a:pt x="2575952" y="14182"/>
                  <a:pt x="2642898" y="46714"/>
                  <a:pt x="2638269" y="120945"/>
                </a:cubicBezTo>
                <a:cubicBezTo>
                  <a:pt x="2657336" y="220165"/>
                  <a:pt x="2629177" y="452090"/>
                  <a:pt x="2638269" y="604708"/>
                </a:cubicBezTo>
                <a:cubicBezTo>
                  <a:pt x="2641279" y="673714"/>
                  <a:pt x="2582410" y="735751"/>
                  <a:pt x="2517324" y="725653"/>
                </a:cubicBezTo>
                <a:cubicBezTo>
                  <a:pt x="2314091" y="732653"/>
                  <a:pt x="2096382" y="708008"/>
                  <a:pt x="1870302" y="725653"/>
                </a:cubicBezTo>
                <a:cubicBezTo>
                  <a:pt x="1644222" y="743298"/>
                  <a:pt x="1389247" y="709233"/>
                  <a:pt x="1223279" y="725653"/>
                </a:cubicBezTo>
                <a:cubicBezTo>
                  <a:pt x="1057311" y="742073"/>
                  <a:pt x="817979" y="705720"/>
                  <a:pt x="648148" y="725653"/>
                </a:cubicBezTo>
                <a:cubicBezTo>
                  <a:pt x="478317" y="745586"/>
                  <a:pt x="381638" y="734935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638269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365402" y="19926"/>
                  <a:pt x="547244" y="-12830"/>
                  <a:pt x="672112" y="0"/>
                </a:cubicBezTo>
                <a:cubicBezTo>
                  <a:pt x="796980" y="12830"/>
                  <a:pt x="954182" y="9998"/>
                  <a:pt x="1199316" y="0"/>
                </a:cubicBezTo>
                <a:cubicBezTo>
                  <a:pt x="1444450" y="-9998"/>
                  <a:pt x="1632603" y="-11145"/>
                  <a:pt x="1774447" y="0"/>
                </a:cubicBezTo>
                <a:cubicBezTo>
                  <a:pt x="1916291" y="11145"/>
                  <a:pt x="2176395" y="32128"/>
                  <a:pt x="2517324" y="0"/>
                </a:cubicBezTo>
                <a:cubicBezTo>
                  <a:pt x="2580693" y="-3765"/>
                  <a:pt x="2643320" y="56652"/>
                  <a:pt x="2638269" y="120945"/>
                </a:cubicBezTo>
                <a:cubicBezTo>
                  <a:pt x="2640906" y="315387"/>
                  <a:pt x="2641900" y="460448"/>
                  <a:pt x="2638269" y="604708"/>
                </a:cubicBezTo>
                <a:cubicBezTo>
                  <a:pt x="2638030" y="675311"/>
                  <a:pt x="2579789" y="727135"/>
                  <a:pt x="2517324" y="725653"/>
                </a:cubicBezTo>
                <a:cubicBezTo>
                  <a:pt x="2262364" y="705198"/>
                  <a:pt x="2131159" y="708111"/>
                  <a:pt x="1990121" y="725653"/>
                </a:cubicBezTo>
                <a:cubicBezTo>
                  <a:pt x="1849083" y="743195"/>
                  <a:pt x="1598389" y="703650"/>
                  <a:pt x="1462917" y="725653"/>
                </a:cubicBezTo>
                <a:cubicBezTo>
                  <a:pt x="1327445" y="747656"/>
                  <a:pt x="1064924" y="722742"/>
                  <a:pt x="863822" y="725653"/>
                </a:cubicBezTo>
                <a:cubicBezTo>
                  <a:pt x="662720" y="728564"/>
                  <a:pt x="337243" y="753022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 đèn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EC2B8CD-E469-1E15-A0B9-646C4A05AAB2}"/>
              </a:ext>
            </a:extLst>
          </p:cNvPr>
          <p:cNvGrpSpPr/>
          <p:nvPr/>
        </p:nvGrpSpPr>
        <p:grpSpPr>
          <a:xfrm>
            <a:off x="7898901" y="1939970"/>
            <a:ext cx="4081612" cy="4334406"/>
            <a:chOff x="8001897" y="2517912"/>
            <a:chExt cx="3835929" cy="3988156"/>
          </a:xfrm>
        </p:grpSpPr>
        <p:sp>
          <p:nvSpPr>
            <p:cNvPr id="209" name="Rectangle: Rounded Corners 208">
              <a:extLst>
                <a:ext uri="{FF2B5EF4-FFF2-40B4-BE49-F238E27FC236}">
                  <a16:creationId xmlns:a16="http://schemas.microsoft.com/office/drawing/2014/main" id="{B1358DD0-7055-E2E3-84D3-E536C695E71D}"/>
                </a:ext>
              </a:extLst>
            </p:cNvPr>
            <p:cNvSpPr/>
            <p:nvPr/>
          </p:nvSpPr>
          <p:spPr>
            <a:xfrm>
              <a:off x="8519278" y="2517912"/>
              <a:ext cx="2888541" cy="1657573"/>
            </a:xfrm>
            <a:custGeom>
              <a:avLst/>
              <a:gdLst>
                <a:gd name="connsiteX0" fmla="*/ 0 w 2888541"/>
                <a:gd name="connsiteY0" fmla="*/ 276268 h 1657573"/>
                <a:gd name="connsiteX1" fmla="*/ 276268 w 2888541"/>
                <a:gd name="connsiteY1" fmla="*/ 0 h 1657573"/>
                <a:gd name="connsiteX2" fmla="*/ 2612273 w 2888541"/>
                <a:gd name="connsiteY2" fmla="*/ 0 h 1657573"/>
                <a:gd name="connsiteX3" fmla="*/ 2888541 w 2888541"/>
                <a:gd name="connsiteY3" fmla="*/ 276268 h 1657573"/>
                <a:gd name="connsiteX4" fmla="*/ 2888541 w 2888541"/>
                <a:gd name="connsiteY4" fmla="*/ 1381305 h 1657573"/>
                <a:gd name="connsiteX5" fmla="*/ 2612273 w 2888541"/>
                <a:gd name="connsiteY5" fmla="*/ 1657573 h 1657573"/>
                <a:gd name="connsiteX6" fmla="*/ 276268 w 2888541"/>
                <a:gd name="connsiteY6" fmla="*/ 1657573 h 1657573"/>
                <a:gd name="connsiteX7" fmla="*/ 0 w 2888541"/>
                <a:gd name="connsiteY7" fmla="*/ 1381305 h 1657573"/>
                <a:gd name="connsiteX8" fmla="*/ 0 w 2888541"/>
                <a:gd name="connsiteY8" fmla="*/ 276268 h 165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8541" h="1657573" fill="none" extrusionOk="0">
                  <a:moveTo>
                    <a:pt x="0" y="276268"/>
                  </a:moveTo>
                  <a:cubicBezTo>
                    <a:pt x="76" y="125740"/>
                    <a:pt x="125096" y="2362"/>
                    <a:pt x="276268" y="0"/>
                  </a:cubicBezTo>
                  <a:cubicBezTo>
                    <a:pt x="1132259" y="72427"/>
                    <a:pt x="2171805" y="61419"/>
                    <a:pt x="2612273" y="0"/>
                  </a:cubicBezTo>
                  <a:cubicBezTo>
                    <a:pt x="2764246" y="-4172"/>
                    <a:pt x="2883308" y="122106"/>
                    <a:pt x="2888541" y="276268"/>
                  </a:cubicBezTo>
                  <a:cubicBezTo>
                    <a:pt x="2938520" y="824394"/>
                    <a:pt x="2904272" y="1256471"/>
                    <a:pt x="2888541" y="1381305"/>
                  </a:cubicBezTo>
                  <a:cubicBezTo>
                    <a:pt x="2891899" y="1516843"/>
                    <a:pt x="2756089" y="1647750"/>
                    <a:pt x="2612273" y="1657573"/>
                  </a:cubicBezTo>
                  <a:cubicBezTo>
                    <a:pt x="2167923" y="1687400"/>
                    <a:pt x="1020063" y="1578267"/>
                    <a:pt x="276268" y="1657573"/>
                  </a:cubicBezTo>
                  <a:cubicBezTo>
                    <a:pt x="126808" y="1657220"/>
                    <a:pt x="-14583" y="1536768"/>
                    <a:pt x="0" y="1381305"/>
                  </a:cubicBezTo>
                  <a:cubicBezTo>
                    <a:pt x="-75329" y="1251181"/>
                    <a:pt x="54893" y="791664"/>
                    <a:pt x="0" y="276268"/>
                  </a:cubicBezTo>
                  <a:close/>
                </a:path>
                <a:path w="2888541" h="1657573" stroke="0" extrusionOk="0">
                  <a:moveTo>
                    <a:pt x="0" y="276268"/>
                  </a:moveTo>
                  <a:cubicBezTo>
                    <a:pt x="7413" y="125710"/>
                    <a:pt x="135193" y="23968"/>
                    <a:pt x="276268" y="0"/>
                  </a:cubicBezTo>
                  <a:cubicBezTo>
                    <a:pt x="734270" y="123000"/>
                    <a:pt x="2257503" y="-96860"/>
                    <a:pt x="2612273" y="0"/>
                  </a:cubicBezTo>
                  <a:cubicBezTo>
                    <a:pt x="2756733" y="-6188"/>
                    <a:pt x="2890240" y="120265"/>
                    <a:pt x="2888541" y="276268"/>
                  </a:cubicBezTo>
                  <a:cubicBezTo>
                    <a:pt x="2891152" y="394968"/>
                    <a:pt x="2834371" y="1083966"/>
                    <a:pt x="2888541" y="1381305"/>
                  </a:cubicBezTo>
                  <a:cubicBezTo>
                    <a:pt x="2860541" y="1544028"/>
                    <a:pt x="2740421" y="1653575"/>
                    <a:pt x="2612273" y="1657573"/>
                  </a:cubicBezTo>
                  <a:cubicBezTo>
                    <a:pt x="1851650" y="1496866"/>
                    <a:pt x="1273574" y="1697240"/>
                    <a:pt x="276268" y="1657573"/>
                  </a:cubicBezTo>
                  <a:cubicBezTo>
                    <a:pt x="115556" y="1655930"/>
                    <a:pt x="-26145" y="1522040"/>
                    <a:pt x="0" y="1381305"/>
                  </a:cubicBezTo>
                  <a:cubicBezTo>
                    <a:pt x="86692" y="843498"/>
                    <a:pt x="-66853" y="591439"/>
                    <a:pt x="0" y="276268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852854689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274320" rtlCol="0" anchor="ctr"/>
            <a:lstStyle/>
            <a:p>
              <a:pPr algn="ctr"/>
              <a:r>
                <a:rPr lang="en-US" sz="3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Cookies" panose="02040603050506020204" pitchFamily="18" charset="0"/>
                  <a:cs typeface="Calibri" panose="020F0502020204030204" pitchFamily="34" charset="0"/>
                </a:rPr>
                <a:t>THẢO LUẬN NHÓM ĐÔI</a:t>
              </a:r>
            </a:p>
          </p:txBody>
        </p: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E249D399-BBF1-1631-8B1A-95D0223CE7D9}"/>
                </a:ext>
              </a:extLst>
            </p:cNvPr>
            <p:cNvGrpSpPr/>
            <p:nvPr/>
          </p:nvGrpSpPr>
          <p:grpSpPr>
            <a:xfrm>
              <a:off x="8001897" y="3783351"/>
              <a:ext cx="3835929" cy="2722717"/>
              <a:chOff x="1197026" y="4226668"/>
              <a:chExt cx="3779829" cy="2621658"/>
            </a:xfrm>
          </p:grpSpPr>
          <p:pic>
            <p:nvPicPr>
              <p:cNvPr id="211" name="Picture 210">
                <a:extLst>
                  <a:ext uri="{FF2B5EF4-FFF2-40B4-BE49-F238E27FC236}">
                    <a16:creationId xmlns:a16="http://schemas.microsoft.com/office/drawing/2014/main" id="{54BD6203-B6E4-4ACB-B083-E941F71EE0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929194" y="4226668"/>
                <a:ext cx="2047661" cy="2616200"/>
              </a:xfrm>
              <a:prstGeom prst="rect">
                <a:avLst/>
              </a:prstGeom>
            </p:spPr>
          </p:pic>
          <p:pic>
            <p:nvPicPr>
              <p:cNvPr id="212" name="Picture 211">
                <a:extLst>
                  <a:ext uri="{FF2B5EF4-FFF2-40B4-BE49-F238E27FC236}">
                    <a16:creationId xmlns:a16="http://schemas.microsoft.com/office/drawing/2014/main" id="{1B6BA22E-D1FB-0494-2863-177E3AFD35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97026" y="4232126"/>
                <a:ext cx="1811038" cy="2616200"/>
              </a:xfrm>
              <a:prstGeom prst="rect">
                <a:avLst/>
              </a:prstGeom>
            </p:spPr>
          </p:pic>
        </p:grpSp>
      </p:grpSp>
      <p:grpSp>
        <p:nvGrpSpPr>
          <p:cNvPr id="214" name="Group 1210">
            <a:extLst>
              <a:ext uri="{FF2B5EF4-FFF2-40B4-BE49-F238E27FC236}">
                <a16:creationId xmlns:a16="http://schemas.microsoft.com/office/drawing/2014/main" id="{9B3E1B26-0540-FB10-8DC6-35B9E09BF47F}"/>
              </a:ext>
            </a:extLst>
          </p:cNvPr>
          <p:cNvGrpSpPr>
            <a:grpSpLocks/>
          </p:cNvGrpSpPr>
          <p:nvPr/>
        </p:nvGrpSpPr>
        <p:grpSpPr bwMode="auto">
          <a:xfrm>
            <a:off x="9928787" y="4232897"/>
            <a:ext cx="1338621" cy="1112017"/>
            <a:chOff x="2853" y="2165"/>
            <a:chExt cx="1817" cy="1371"/>
          </a:xfrm>
        </p:grpSpPr>
        <p:sp>
          <p:nvSpPr>
            <p:cNvPr id="231" name="Freeform 1010">
              <a:extLst>
                <a:ext uri="{FF2B5EF4-FFF2-40B4-BE49-F238E27FC236}">
                  <a16:creationId xmlns:a16="http://schemas.microsoft.com/office/drawing/2014/main" id="{92A4FE81-62A4-D3E0-1D78-4438736B7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765"/>
              <a:ext cx="33" cy="12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2" name="Freeform 1011">
              <a:extLst>
                <a:ext uri="{FF2B5EF4-FFF2-40B4-BE49-F238E27FC236}">
                  <a16:creationId xmlns:a16="http://schemas.microsoft.com/office/drawing/2014/main" id="{887E4B4F-05AF-DCC2-9569-A6F0499D8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802"/>
              <a:ext cx="24" cy="19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3" name="Freeform 1012">
              <a:extLst>
                <a:ext uri="{FF2B5EF4-FFF2-40B4-BE49-F238E27FC236}">
                  <a16:creationId xmlns:a16="http://schemas.microsoft.com/office/drawing/2014/main" id="{5CBD37BC-A694-748A-DF4C-F02C1BF3F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93"/>
              <a:ext cx="14" cy="13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4" name="Freeform 1013">
              <a:extLst>
                <a:ext uri="{FF2B5EF4-FFF2-40B4-BE49-F238E27FC236}">
                  <a16:creationId xmlns:a16="http://schemas.microsoft.com/office/drawing/2014/main" id="{631702BD-60A0-90B4-FBCA-B05DC19C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768"/>
              <a:ext cx="15" cy="10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5" name="Freeform 1014">
              <a:extLst>
                <a:ext uri="{FF2B5EF4-FFF2-40B4-BE49-F238E27FC236}">
                  <a16:creationId xmlns:a16="http://schemas.microsoft.com/office/drawing/2014/main" id="{9877D15E-8DBC-C4D7-41C2-333CEA01C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42"/>
              <a:ext cx="26" cy="10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6" name="Freeform 1015">
              <a:extLst>
                <a:ext uri="{FF2B5EF4-FFF2-40B4-BE49-F238E27FC236}">
                  <a16:creationId xmlns:a16="http://schemas.microsoft.com/office/drawing/2014/main" id="{4DDAF06A-701B-8051-A259-C41E8A0EC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738"/>
              <a:ext cx="18" cy="13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7" name="Freeform 1016">
              <a:extLst>
                <a:ext uri="{FF2B5EF4-FFF2-40B4-BE49-F238E27FC236}">
                  <a16:creationId xmlns:a16="http://schemas.microsoft.com/office/drawing/2014/main" id="{C0B23816-9A64-6FCC-CE9D-F544552F4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766"/>
              <a:ext cx="22" cy="16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8" name="Freeform 1017">
              <a:extLst>
                <a:ext uri="{FF2B5EF4-FFF2-40B4-BE49-F238E27FC236}">
                  <a16:creationId xmlns:a16="http://schemas.microsoft.com/office/drawing/2014/main" id="{023EB5C2-7ACC-D8A8-F173-EB22686E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784"/>
              <a:ext cx="28" cy="14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9" name="Freeform 1018">
              <a:extLst>
                <a:ext uri="{FF2B5EF4-FFF2-40B4-BE49-F238E27FC236}">
                  <a16:creationId xmlns:a16="http://schemas.microsoft.com/office/drawing/2014/main" id="{BCA83F11-53D7-3D4D-92DB-31486555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627"/>
              <a:ext cx="25" cy="2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0" name="Freeform 1019">
              <a:extLst>
                <a:ext uri="{FF2B5EF4-FFF2-40B4-BE49-F238E27FC236}">
                  <a16:creationId xmlns:a16="http://schemas.microsoft.com/office/drawing/2014/main" id="{D1EC230D-DF5C-5002-E4E0-BA55909F0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605"/>
              <a:ext cx="31" cy="18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1" name="Freeform 1020">
              <a:extLst>
                <a:ext uri="{FF2B5EF4-FFF2-40B4-BE49-F238E27FC236}">
                  <a16:creationId xmlns:a16="http://schemas.microsoft.com/office/drawing/2014/main" id="{384A8A5C-A05B-0DD8-2F43-7176FD49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610"/>
              <a:ext cx="18" cy="10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2" name="Freeform 1021">
              <a:extLst>
                <a:ext uri="{FF2B5EF4-FFF2-40B4-BE49-F238E27FC236}">
                  <a16:creationId xmlns:a16="http://schemas.microsoft.com/office/drawing/2014/main" id="{60F56DAA-E5BC-67F6-4C30-576D7EDE0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585"/>
              <a:ext cx="27" cy="12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3" name="Freeform 1022">
              <a:extLst>
                <a:ext uri="{FF2B5EF4-FFF2-40B4-BE49-F238E27FC236}">
                  <a16:creationId xmlns:a16="http://schemas.microsoft.com/office/drawing/2014/main" id="{B0AA4318-2C40-81C2-88E4-0FC2323B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600"/>
              <a:ext cx="16" cy="13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4" name="Freeform 1023">
              <a:extLst>
                <a:ext uri="{FF2B5EF4-FFF2-40B4-BE49-F238E27FC236}">
                  <a16:creationId xmlns:a16="http://schemas.microsoft.com/office/drawing/2014/main" id="{52940E56-AC6C-5A6E-12A0-BE5819ED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625"/>
              <a:ext cx="15" cy="14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5" name="Freeform 1024">
              <a:extLst>
                <a:ext uri="{FF2B5EF4-FFF2-40B4-BE49-F238E27FC236}">
                  <a16:creationId xmlns:a16="http://schemas.microsoft.com/office/drawing/2014/main" id="{4C3C6197-325D-B0F8-0858-E41C8A60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626"/>
              <a:ext cx="22" cy="11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6" name="Freeform 1025">
              <a:extLst>
                <a:ext uri="{FF2B5EF4-FFF2-40B4-BE49-F238E27FC236}">
                  <a16:creationId xmlns:a16="http://schemas.microsoft.com/office/drawing/2014/main" id="{64BDCF40-99E7-EA06-EA65-EB3020DE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604"/>
              <a:ext cx="26" cy="2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7" name="Freeform 1026">
              <a:extLst>
                <a:ext uri="{FF2B5EF4-FFF2-40B4-BE49-F238E27FC236}">
                  <a16:creationId xmlns:a16="http://schemas.microsoft.com/office/drawing/2014/main" id="{04EBBA18-C5E5-3A78-4927-635F04505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643"/>
              <a:ext cx="22" cy="12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8" name="Freeform 1027">
              <a:extLst>
                <a:ext uri="{FF2B5EF4-FFF2-40B4-BE49-F238E27FC236}">
                  <a16:creationId xmlns:a16="http://schemas.microsoft.com/office/drawing/2014/main" id="{8E04B02D-6B9F-1C2E-A0DE-D3DDA64DB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617"/>
              <a:ext cx="23" cy="2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9" name="Freeform 1028">
              <a:extLst>
                <a:ext uri="{FF2B5EF4-FFF2-40B4-BE49-F238E27FC236}">
                  <a16:creationId xmlns:a16="http://schemas.microsoft.com/office/drawing/2014/main" id="{A721AADE-FFEB-5DAD-F1A8-F11B776FF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478"/>
              <a:ext cx="30" cy="14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0" name="Freeform 1029">
              <a:extLst>
                <a:ext uri="{FF2B5EF4-FFF2-40B4-BE49-F238E27FC236}">
                  <a16:creationId xmlns:a16="http://schemas.microsoft.com/office/drawing/2014/main" id="{4D17D6EE-841E-33F4-5644-FAAC442C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450"/>
              <a:ext cx="25" cy="16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1" name="Freeform 1030">
              <a:extLst>
                <a:ext uri="{FF2B5EF4-FFF2-40B4-BE49-F238E27FC236}">
                  <a16:creationId xmlns:a16="http://schemas.microsoft.com/office/drawing/2014/main" id="{0FFE440C-E71E-3E5B-4643-A716DB30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463"/>
              <a:ext cx="23" cy="13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2" name="Freeform 1031">
              <a:extLst>
                <a:ext uri="{FF2B5EF4-FFF2-40B4-BE49-F238E27FC236}">
                  <a16:creationId xmlns:a16="http://schemas.microsoft.com/office/drawing/2014/main" id="{D5F2C42C-0A39-A0F8-9C64-21E961C7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430"/>
              <a:ext cx="29" cy="15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3" name="Freeform 1032">
              <a:extLst>
                <a:ext uri="{FF2B5EF4-FFF2-40B4-BE49-F238E27FC236}">
                  <a16:creationId xmlns:a16="http://schemas.microsoft.com/office/drawing/2014/main" id="{9380DEA9-900D-1358-8B94-D987691D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2437"/>
              <a:ext cx="37" cy="2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4" name="Freeform 1033">
              <a:extLst>
                <a:ext uri="{FF2B5EF4-FFF2-40B4-BE49-F238E27FC236}">
                  <a16:creationId xmlns:a16="http://schemas.microsoft.com/office/drawing/2014/main" id="{282575B1-30DC-57FF-95F8-D8EA4F3AC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439"/>
              <a:ext cx="24" cy="16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5" name="Freeform 1034">
              <a:extLst>
                <a:ext uri="{FF2B5EF4-FFF2-40B4-BE49-F238E27FC236}">
                  <a16:creationId xmlns:a16="http://schemas.microsoft.com/office/drawing/2014/main" id="{311D0BEE-8568-106D-5B48-5D83A8B3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462"/>
              <a:ext cx="23" cy="17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6" name="Freeform 1035">
              <a:extLst>
                <a:ext uri="{FF2B5EF4-FFF2-40B4-BE49-F238E27FC236}">
                  <a16:creationId xmlns:a16="http://schemas.microsoft.com/office/drawing/2014/main" id="{B5EAE6CD-A498-978E-2B49-B854B904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482"/>
              <a:ext cx="23" cy="14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7" name="Freeform 1036">
              <a:extLst>
                <a:ext uri="{FF2B5EF4-FFF2-40B4-BE49-F238E27FC236}">
                  <a16:creationId xmlns:a16="http://schemas.microsoft.com/office/drawing/2014/main" id="{8DB7DF06-D372-74BF-A1CC-7ABD16003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471"/>
              <a:ext cx="18" cy="10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8" name="Freeform 1037">
              <a:extLst>
                <a:ext uri="{FF2B5EF4-FFF2-40B4-BE49-F238E27FC236}">
                  <a16:creationId xmlns:a16="http://schemas.microsoft.com/office/drawing/2014/main" id="{CFDEBB36-5808-6333-BC7A-9B1BA7DF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464"/>
              <a:ext cx="20" cy="14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9" name="Freeform 1038">
              <a:extLst>
                <a:ext uri="{FF2B5EF4-FFF2-40B4-BE49-F238E27FC236}">
                  <a16:creationId xmlns:a16="http://schemas.microsoft.com/office/drawing/2014/main" id="{BE7BE351-E2CB-5295-CF32-9B00FF5A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494"/>
              <a:ext cx="17" cy="10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0" name="Freeform 1039">
              <a:extLst>
                <a:ext uri="{FF2B5EF4-FFF2-40B4-BE49-F238E27FC236}">
                  <a16:creationId xmlns:a16="http://schemas.microsoft.com/office/drawing/2014/main" id="{3D226779-4CA9-0FB2-CC6F-115AC1700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329"/>
              <a:ext cx="23" cy="12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1" name="Freeform 1040">
              <a:extLst>
                <a:ext uri="{FF2B5EF4-FFF2-40B4-BE49-F238E27FC236}">
                  <a16:creationId xmlns:a16="http://schemas.microsoft.com/office/drawing/2014/main" id="{BF4C5616-3B98-A8CA-E23B-2D8B1DD6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330"/>
              <a:ext cx="27" cy="12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2" name="Freeform 1041">
              <a:extLst>
                <a:ext uri="{FF2B5EF4-FFF2-40B4-BE49-F238E27FC236}">
                  <a16:creationId xmlns:a16="http://schemas.microsoft.com/office/drawing/2014/main" id="{B4CA622B-CEFF-2152-FDFD-823C3820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304"/>
              <a:ext cx="22" cy="26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3" name="Freeform 1049">
              <a:extLst>
                <a:ext uri="{FF2B5EF4-FFF2-40B4-BE49-F238E27FC236}">
                  <a16:creationId xmlns:a16="http://schemas.microsoft.com/office/drawing/2014/main" id="{0370D596-A8DE-8598-D80D-A2B318996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798"/>
              <a:ext cx="42" cy="75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4" name="Freeform 1058">
              <a:extLst>
                <a:ext uri="{FF2B5EF4-FFF2-40B4-BE49-F238E27FC236}">
                  <a16:creationId xmlns:a16="http://schemas.microsoft.com/office/drawing/2014/main" id="{C382932D-7D15-FDB2-2919-98A148FE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40"/>
              <a:ext cx="48" cy="78"/>
            </a:xfrm>
            <a:custGeom>
              <a:avLst/>
              <a:gdLst>
                <a:gd name="T0" fmla="*/ 4 w 370"/>
                <a:gd name="T1" fmla="*/ 432 h 607"/>
                <a:gd name="T2" fmla="*/ 1 w 370"/>
                <a:gd name="T3" fmla="*/ 337 h 607"/>
                <a:gd name="T4" fmla="*/ 16 w 370"/>
                <a:gd name="T5" fmla="*/ 234 h 607"/>
                <a:gd name="T6" fmla="*/ 50 w 370"/>
                <a:gd name="T7" fmla="*/ 135 h 607"/>
                <a:gd name="T8" fmla="*/ 105 w 370"/>
                <a:gd name="T9" fmla="*/ 49 h 607"/>
                <a:gd name="T10" fmla="*/ 131 w 370"/>
                <a:gd name="T11" fmla="*/ 27 h 607"/>
                <a:gd name="T12" fmla="*/ 162 w 370"/>
                <a:gd name="T13" fmla="*/ 10 h 607"/>
                <a:gd name="T14" fmla="*/ 195 w 370"/>
                <a:gd name="T15" fmla="*/ 1 h 607"/>
                <a:gd name="T16" fmla="*/ 225 w 370"/>
                <a:gd name="T17" fmla="*/ 2 h 607"/>
                <a:gd name="T18" fmla="*/ 249 w 370"/>
                <a:gd name="T19" fmla="*/ 14 h 607"/>
                <a:gd name="T20" fmla="*/ 266 w 370"/>
                <a:gd name="T21" fmla="*/ 40 h 607"/>
                <a:gd name="T22" fmla="*/ 272 w 370"/>
                <a:gd name="T23" fmla="*/ 66 h 607"/>
                <a:gd name="T24" fmla="*/ 270 w 370"/>
                <a:gd name="T25" fmla="*/ 94 h 607"/>
                <a:gd name="T26" fmla="*/ 258 w 370"/>
                <a:gd name="T27" fmla="*/ 117 h 607"/>
                <a:gd name="T28" fmla="*/ 235 w 370"/>
                <a:gd name="T29" fmla="*/ 133 h 607"/>
                <a:gd name="T30" fmla="*/ 212 w 370"/>
                <a:gd name="T31" fmla="*/ 137 h 607"/>
                <a:gd name="T32" fmla="*/ 190 w 370"/>
                <a:gd name="T33" fmla="*/ 135 h 607"/>
                <a:gd name="T34" fmla="*/ 179 w 370"/>
                <a:gd name="T35" fmla="*/ 132 h 607"/>
                <a:gd name="T36" fmla="*/ 167 w 370"/>
                <a:gd name="T37" fmla="*/ 132 h 607"/>
                <a:gd name="T38" fmla="*/ 137 w 370"/>
                <a:gd name="T39" fmla="*/ 172 h 607"/>
                <a:gd name="T40" fmla="*/ 116 w 370"/>
                <a:gd name="T41" fmla="*/ 219 h 607"/>
                <a:gd name="T42" fmla="*/ 102 w 370"/>
                <a:gd name="T43" fmla="*/ 270 h 607"/>
                <a:gd name="T44" fmla="*/ 95 w 370"/>
                <a:gd name="T45" fmla="*/ 322 h 607"/>
                <a:gd name="T46" fmla="*/ 93 w 370"/>
                <a:gd name="T47" fmla="*/ 371 h 607"/>
                <a:gd name="T48" fmla="*/ 95 w 370"/>
                <a:gd name="T49" fmla="*/ 413 h 607"/>
                <a:gd name="T50" fmla="*/ 99 w 370"/>
                <a:gd name="T51" fmla="*/ 444 h 607"/>
                <a:gd name="T52" fmla="*/ 108 w 370"/>
                <a:gd name="T53" fmla="*/ 476 h 607"/>
                <a:gd name="T54" fmla="*/ 118 w 370"/>
                <a:gd name="T55" fmla="*/ 495 h 607"/>
                <a:gd name="T56" fmla="*/ 130 w 370"/>
                <a:gd name="T57" fmla="*/ 509 h 607"/>
                <a:gd name="T58" fmla="*/ 147 w 370"/>
                <a:gd name="T59" fmla="*/ 516 h 607"/>
                <a:gd name="T60" fmla="*/ 168 w 370"/>
                <a:gd name="T61" fmla="*/ 513 h 607"/>
                <a:gd name="T62" fmla="*/ 202 w 370"/>
                <a:gd name="T63" fmla="*/ 494 h 607"/>
                <a:gd name="T64" fmla="*/ 233 w 370"/>
                <a:gd name="T65" fmla="*/ 469 h 607"/>
                <a:gd name="T66" fmla="*/ 260 w 370"/>
                <a:gd name="T67" fmla="*/ 439 h 607"/>
                <a:gd name="T68" fmla="*/ 285 w 370"/>
                <a:gd name="T69" fmla="*/ 407 h 607"/>
                <a:gd name="T70" fmla="*/ 299 w 370"/>
                <a:gd name="T71" fmla="*/ 387 h 607"/>
                <a:gd name="T72" fmla="*/ 314 w 370"/>
                <a:gd name="T73" fmla="*/ 368 h 607"/>
                <a:gd name="T74" fmla="*/ 327 w 370"/>
                <a:gd name="T75" fmla="*/ 353 h 607"/>
                <a:gd name="T76" fmla="*/ 339 w 370"/>
                <a:gd name="T77" fmla="*/ 344 h 607"/>
                <a:gd name="T78" fmla="*/ 355 w 370"/>
                <a:gd name="T79" fmla="*/ 343 h 607"/>
                <a:gd name="T80" fmla="*/ 367 w 370"/>
                <a:gd name="T81" fmla="*/ 353 h 607"/>
                <a:gd name="T82" fmla="*/ 369 w 370"/>
                <a:gd name="T83" fmla="*/ 370 h 607"/>
                <a:gd name="T84" fmla="*/ 363 w 370"/>
                <a:gd name="T85" fmla="*/ 414 h 607"/>
                <a:gd name="T86" fmla="*/ 347 w 370"/>
                <a:gd name="T87" fmla="*/ 453 h 607"/>
                <a:gd name="T88" fmla="*/ 322 w 370"/>
                <a:gd name="T89" fmla="*/ 488 h 607"/>
                <a:gd name="T90" fmla="*/ 295 w 370"/>
                <a:gd name="T91" fmla="*/ 520 h 607"/>
                <a:gd name="T92" fmla="*/ 239 w 370"/>
                <a:gd name="T93" fmla="*/ 570 h 607"/>
                <a:gd name="T94" fmla="*/ 187 w 370"/>
                <a:gd name="T95" fmla="*/ 600 h 607"/>
                <a:gd name="T96" fmla="*/ 170 w 370"/>
                <a:gd name="T97" fmla="*/ 605 h 607"/>
                <a:gd name="T98" fmla="*/ 151 w 370"/>
                <a:gd name="T99" fmla="*/ 607 h 607"/>
                <a:gd name="T100" fmla="*/ 70 w 370"/>
                <a:gd name="T101" fmla="*/ 582 h 607"/>
                <a:gd name="T102" fmla="*/ 23 w 370"/>
                <a:gd name="T103" fmla="*/ 516 h 607"/>
                <a:gd name="T104" fmla="*/ 12 w 370"/>
                <a:gd name="T105" fmla="*/ 477 h 607"/>
                <a:gd name="T106" fmla="*/ 4 w 370"/>
                <a:gd name="T107" fmla="*/ 432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607">
                  <a:moveTo>
                    <a:pt x="4" y="432"/>
                  </a:moveTo>
                  <a:cubicBezTo>
                    <a:pt x="0" y="402"/>
                    <a:pt x="0" y="371"/>
                    <a:pt x="1" y="337"/>
                  </a:cubicBezTo>
                  <a:cubicBezTo>
                    <a:pt x="3" y="303"/>
                    <a:pt x="8" y="268"/>
                    <a:pt x="16" y="234"/>
                  </a:cubicBezTo>
                  <a:cubicBezTo>
                    <a:pt x="24" y="200"/>
                    <a:pt x="35" y="167"/>
                    <a:pt x="50" y="135"/>
                  </a:cubicBezTo>
                  <a:cubicBezTo>
                    <a:pt x="65" y="103"/>
                    <a:pt x="83" y="74"/>
                    <a:pt x="105" y="49"/>
                  </a:cubicBezTo>
                  <a:cubicBezTo>
                    <a:pt x="112" y="41"/>
                    <a:pt x="121" y="33"/>
                    <a:pt x="131" y="27"/>
                  </a:cubicBezTo>
                  <a:cubicBezTo>
                    <a:pt x="140" y="20"/>
                    <a:pt x="151" y="15"/>
                    <a:pt x="162" y="10"/>
                  </a:cubicBezTo>
                  <a:cubicBezTo>
                    <a:pt x="173" y="6"/>
                    <a:pt x="185" y="3"/>
                    <a:pt x="195" y="1"/>
                  </a:cubicBezTo>
                  <a:cubicBezTo>
                    <a:pt x="206" y="0"/>
                    <a:pt x="216" y="0"/>
                    <a:pt x="225" y="2"/>
                  </a:cubicBezTo>
                  <a:cubicBezTo>
                    <a:pt x="234" y="4"/>
                    <a:pt x="242" y="8"/>
                    <a:pt x="249" y="14"/>
                  </a:cubicBezTo>
                  <a:cubicBezTo>
                    <a:pt x="256" y="20"/>
                    <a:pt x="262" y="29"/>
                    <a:pt x="266" y="40"/>
                  </a:cubicBezTo>
                  <a:cubicBezTo>
                    <a:pt x="269" y="48"/>
                    <a:pt x="271" y="57"/>
                    <a:pt x="272" y="66"/>
                  </a:cubicBezTo>
                  <a:cubicBezTo>
                    <a:pt x="273" y="76"/>
                    <a:pt x="272" y="85"/>
                    <a:pt x="270" y="94"/>
                  </a:cubicBezTo>
                  <a:cubicBezTo>
                    <a:pt x="267" y="102"/>
                    <a:pt x="263" y="110"/>
                    <a:pt x="258" y="117"/>
                  </a:cubicBezTo>
                  <a:cubicBezTo>
                    <a:pt x="252" y="124"/>
                    <a:pt x="244" y="129"/>
                    <a:pt x="235" y="133"/>
                  </a:cubicBezTo>
                  <a:cubicBezTo>
                    <a:pt x="227" y="136"/>
                    <a:pt x="219" y="137"/>
                    <a:pt x="212" y="137"/>
                  </a:cubicBezTo>
                  <a:cubicBezTo>
                    <a:pt x="204" y="137"/>
                    <a:pt x="197" y="136"/>
                    <a:pt x="190" y="135"/>
                  </a:cubicBezTo>
                  <a:cubicBezTo>
                    <a:pt x="186" y="134"/>
                    <a:pt x="182" y="133"/>
                    <a:pt x="179" y="132"/>
                  </a:cubicBezTo>
                  <a:cubicBezTo>
                    <a:pt x="176" y="132"/>
                    <a:pt x="172" y="132"/>
                    <a:pt x="167" y="132"/>
                  </a:cubicBezTo>
                  <a:cubicBezTo>
                    <a:pt x="156" y="143"/>
                    <a:pt x="146" y="157"/>
                    <a:pt x="137" y="172"/>
                  </a:cubicBezTo>
                  <a:cubicBezTo>
                    <a:pt x="129" y="187"/>
                    <a:pt x="122" y="202"/>
                    <a:pt x="116" y="219"/>
                  </a:cubicBezTo>
                  <a:cubicBezTo>
                    <a:pt x="110" y="235"/>
                    <a:pt x="106" y="252"/>
                    <a:pt x="102" y="270"/>
                  </a:cubicBezTo>
                  <a:cubicBezTo>
                    <a:pt x="99" y="288"/>
                    <a:pt x="96" y="305"/>
                    <a:pt x="95" y="322"/>
                  </a:cubicBezTo>
                  <a:cubicBezTo>
                    <a:pt x="93" y="339"/>
                    <a:pt x="92" y="355"/>
                    <a:pt x="93" y="371"/>
                  </a:cubicBezTo>
                  <a:cubicBezTo>
                    <a:pt x="93" y="386"/>
                    <a:pt x="94" y="400"/>
                    <a:pt x="95" y="413"/>
                  </a:cubicBezTo>
                  <a:cubicBezTo>
                    <a:pt x="96" y="422"/>
                    <a:pt x="97" y="433"/>
                    <a:pt x="99" y="444"/>
                  </a:cubicBezTo>
                  <a:cubicBezTo>
                    <a:pt x="101" y="455"/>
                    <a:pt x="104" y="466"/>
                    <a:pt x="108" y="476"/>
                  </a:cubicBezTo>
                  <a:cubicBezTo>
                    <a:pt x="111" y="483"/>
                    <a:pt x="114" y="489"/>
                    <a:pt x="118" y="495"/>
                  </a:cubicBezTo>
                  <a:cubicBezTo>
                    <a:pt x="121" y="501"/>
                    <a:pt x="125" y="506"/>
                    <a:pt x="130" y="509"/>
                  </a:cubicBezTo>
                  <a:cubicBezTo>
                    <a:pt x="135" y="513"/>
                    <a:pt x="141" y="515"/>
                    <a:pt x="147" y="516"/>
                  </a:cubicBezTo>
                  <a:cubicBezTo>
                    <a:pt x="154" y="517"/>
                    <a:pt x="160" y="516"/>
                    <a:pt x="168" y="513"/>
                  </a:cubicBezTo>
                  <a:cubicBezTo>
                    <a:pt x="180" y="508"/>
                    <a:pt x="192" y="502"/>
                    <a:pt x="202" y="494"/>
                  </a:cubicBezTo>
                  <a:cubicBezTo>
                    <a:pt x="213" y="486"/>
                    <a:pt x="223" y="478"/>
                    <a:pt x="233" y="469"/>
                  </a:cubicBezTo>
                  <a:cubicBezTo>
                    <a:pt x="243" y="460"/>
                    <a:pt x="251" y="450"/>
                    <a:pt x="260" y="439"/>
                  </a:cubicBezTo>
                  <a:cubicBezTo>
                    <a:pt x="269" y="428"/>
                    <a:pt x="277" y="418"/>
                    <a:pt x="285" y="407"/>
                  </a:cubicBezTo>
                  <a:cubicBezTo>
                    <a:pt x="290" y="401"/>
                    <a:pt x="295" y="394"/>
                    <a:pt x="299" y="387"/>
                  </a:cubicBezTo>
                  <a:cubicBezTo>
                    <a:pt x="304" y="380"/>
                    <a:pt x="309" y="373"/>
                    <a:pt x="314" y="368"/>
                  </a:cubicBezTo>
                  <a:cubicBezTo>
                    <a:pt x="318" y="362"/>
                    <a:pt x="323" y="357"/>
                    <a:pt x="327" y="353"/>
                  </a:cubicBezTo>
                  <a:cubicBezTo>
                    <a:pt x="331" y="348"/>
                    <a:pt x="335" y="346"/>
                    <a:pt x="339" y="344"/>
                  </a:cubicBezTo>
                  <a:cubicBezTo>
                    <a:pt x="344" y="342"/>
                    <a:pt x="349" y="342"/>
                    <a:pt x="355" y="343"/>
                  </a:cubicBezTo>
                  <a:cubicBezTo>
                    <a:pt x="360" y="343"/>
                    <a:pt x="364" y="347"/>
                    <a:pt x="367" y="353"/>
                  </a:cubicBezTo>
                  <a:cubicBezTo>
                    <a:pt x="368" y="358"/>
                    <a:pt x="369" y="363"/>
                    <a:pt x="369" y="370"/>
                  </a:cubicBezTo>
                  <a:cubicBezTo>
                    <a:pt x="370" y="385"/>
                    <a:pt x="368" y="400"/>
                    <a:pt x="363" y="414"/>
                  </a:cubicBezTo>
                  <a:cubicBezTo>
                    <a:pt x="359" y="427"/>
                    <a:pt x="354" y="441"/>
                    <a:pt x="347" y="453"/>
                  </a:cubicBezTo>
                  <a:cubicBezTo>
                    <a:pt x="340" y="465"/>
                    <a:pt x="332" y="477"/>
                    <a:pt x="322" y="488"/>
                  </a:cubicBezTo>
                  <a:cubicBezTo>
                    <a:pt x="313" y="499"/>
                    <a:pt x="304" y="510"/>
                    <a:pt x="295" y="520"/>
                  </a:cubicBezTo>
                  <a:cubicBezTo>
                    <a:pt x="278" y="539"/>
                    <a:pt x="259" y="556"/>
                    <a:pt x="239" y="570"/>
                  </a:cubicBezTo>
                  <a:cubicBezTo>
                    <a:pt x="220" y="585"/>
                    <a:pt x="202" y="594"/>
                    <a:pt x="187" y="600"/>
                  </a:cubicBezTo>
                  <a:cubicBezTo>
                    <a:pt x="182" y="602"/>
                    <a:pt x="176" y="604"/>
                    <a:pt x="170" y="605"/>
                  </a:cubicBezTo>
                  <a:cubicBezTo>
                    <a:pt x="163" y="607"/>
                    <a:pt x="156" y="607"/>
                    <a:pt x="151" y="607"/>
                  </a:cubicBezTo>
                  <a:cubicBezTo>
                    <a:pt x="118" y="606"/>
                    <a:pt x="91" y="597"/>
                    <a:pt x="70" y="582"/>
                  </a:cubicBezTo>
                  <a:cubicBezTo>
                    <a:pt x="50" y="566"/>
                    <a:pt x="34" y="544"/>
                    <a:pt x="23" y="516"/>
                  </a:cubicBezTo>
                  <a:cubicBezTo>
                    <a:pt x="19" y="504"/>
                    <a:pt x="15" y="491"/>
                    <a:pt x="12" y="477"/>
                  </a:cubicBezTo>
                  <a:cubicBezTo>
                    <a:pt x="8" y="463"/>
                    <a:pt x="6" y="448"/>
                    <a:pt x="4" y="432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5" name="Freeform 1060">
              <a:extLst>
                <a:ext uri="{FF2B5EF4-FFF2-40B4-BE49-F238E27FC236}">
                  <a16:creationId xmlns:a16="http://schemas.microsoft.com/office/drawing/2014/main" id="{BDF35963-160D-45DD-2FC1-35A9650CA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2387"/>
              <a:ext cx="58" cy="82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6" name="Freeform 1062">
              <a:extLst>
                <a:ext uri="{FF2B5EF4-FFF2-40B4-BE49-F238E27FC236}">
                  <a16:creationId xmlns:a16="http://schemas.microsoft.com/office/drawing/2014/main" id="{755AD557-5565-BADC-D8BC-FCF24DC16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9" y="2317"/>
              <a:ext cx="24" cy="104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7" name="Freeform 1063">
              <a:extLst>
                <a:ext uri="{FF2B5EF4-FFF2-40B4-BE49-F238E27FC236}">
                  <a16:creationId xmlns:a16="http://schemas.microsoft.com/office/drawing/2014/main" id="{6ECACE08-6355-19A2-DF85-9C236E3503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7" y="2328"/>
              <a:ext cx="62" cy="72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8" name="Freeform 1066">
              <a:extLst>
                <a:ext uri="{FF2B5EF4-FFF2-40B4-BE49-F238E27FC236}">
                  <a16:creationId xmlns:a16="http://schemas.microsoft.com/office/drawing/2014/main" id="{A8E7B20C-7397-8286-AEAF-C6A00B3C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622"/>
              <a:ext cx="411" cy="375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9" name="Rectangle 1067">
              <a:extLst>
                <a:ext uri="{FF2B5EF4-FFF2-40B4-BE49-F238E27FC236}">
                  <a16:creationId xmlns:a16="http://schemas.microsoft.com/office/drawing/2014/main" id="{42980368-CFA6-1838-FB6D-96015CBED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688"/>
              <a:ext cx="1" cy="1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0" name="Freeform 1068">
              <a:extLst>
                <a:ext uri="{FF2B5EF4-FFF2-40B4-BE49-F238E27FC236}">
                  <a16:creationId xmlns:a16="http://schemas.microsoft.com/office/drawing/2014/main" id="{98527399-949D-0927-696F-402A8BB7D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682"/>
              <a:ext cx="27" cy="2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1" name="Freeform 1069">
              <a:extLst>
                <a:ext uri="{FF2B5EF4-FFF2-40B4-BE49-F238E27FC236}">
                  <a16:creationId xmlns:a16="http://schemas.microsoft.com/office/drawing/2014/main" id="{7B524E4D-66DC-8C2F-2BF0-59F11B8AE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685"/>
              <a:ext cx="8" cy="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2" name="Freeform 1070">
              <a:extLst>
                <a:ext uri="{FF2B5EF4-FFF2-40B4-BE49-F238E27FC236}">
                  <a16:creationId xmlns:a16="http://schemas.microsoft.com/office/drawing/2014/main" id="{88DBE125-AC60-8B7F-F9C1-D6B91C9F9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702"/>
              <a:ext cx="11" cy="11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3" name="Freeform 1071">
              <a:extLst>
                <a:ext uri="{FF2B5EF4-FFF2-40B4-BE49-F238E27FC236}">
                  <a16:creationId xmlns:a16="http://schemas.microsoft.com/office/drawing/2014/main" id="{0C01AB1A-255D-68A7-9162-89574102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06"/>
              <a:ext cx="15" cy="8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4" name="Freeform 1072">
              <a:extLst>
                <a:ext uri="{FF2B5EF4-FFF2-40B4-BE49-F238E27FC236}">
                  <a16:creationId xmlns:a16="http://schemas.microsoft.com/office/drawing/2014/main" id="{F7D39F86-82C7-B5A6-2835-9C9A3019D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5" name="Freeform 1073">
              <a:extLst>
                <a:ext uri="{FF2B5EF4-FFF2-40B4-BE49-F238E27FC236}">
                  <a16:creationId xmlns:a16="http://schemas.microsoft.com/office/drawing/2014/main" id="{AFA0D4B6-16FF-71A2-1917-1295C510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694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6" name="Freeform 1074">
              <a:extLst>
                <a:ext uri="{FF2B5EF4-FFF2-40B4-BE49-F238E27FC236}">
                  <a16:creationId xmlns:a16="http://schemas.microsoft.com/office/drawing/2014/main" id="{963CD3DD-863E-7903-7015-C29B69FDC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682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7" name="Freeform 1075">
              <a:extLst>
                <a:ext uri="{FF2B5EF4-FFF2-40B4-BE49-F238E27FC236}">
                  <a16:creationId xmlns:a16="http://schemas.microsoft.com/office/drawing/2014/main" id="{843E5820-1F8C-39E7-AC9B-1EBE2DCC8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669"/>
              <a:ext cx="15" cy="8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8" name="Freeform 1076">
              <a:extLst>
                <a:ext uri="{FF2B5EF4-FFF2-40B4-BE49-F238E27FC236}">
                  <a16:creationId xmlns:a16="http://schemas.microsoft.com/office/drawing/2014/main" id="{BD63BDFD-44A5-E149-BF10-E820E6371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690"/>
              <a:ext cx="14" cy="7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9" name="Freeform 1077">
              <a:extLst>
                <a:ext uri="{FF2B5EF4-FFF2-40B4-BE49-F238E27FC236}">
                  <a16:creationId xmlns:a16="http://schemas.microsoft.com/office/drawing/2014/main" id="{DE78520C-01A9-F08D-B5CB-8EE8F993B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704"/>
              <a:ext cx="16" cy="16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0" name="Freeform 1078">
              <a:extLst>
                <a:ext uri="{FF2B5EF4-FFF2-40B4-BE49-F238E27FC236}">
                  <a16:creationId xmlns:a16="http://schemas.microsoft.com/office/drawing/2014/main" id="{D0D1528A-035A-5D5F-314E-0C648C8F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716"/>
              <a:ext cx="25" cy="16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1" name="Freeform 1079">
              <a:extLst>
                <a:ext uri="{FF2B5EF4-FFF2-40B4-BE49-F238E27FC236}">
                  <a16:creationId xmlns:a16="http://schemas.microsoft.com/office/drawing/2014/main" id="{B7B1FC5E-8FB9-4F83-5AF4-D4C250F96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720"/>
              <a:ext cx="18" cy="10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2" name="Freeform 1080">
              <a:extLst>
                <a:ext uri="{FF2B5EF4-FFF2-40B4-BE49-F238E27FC236}">
                  <a16:creationId xmlns:a16="http://schemas.microsoft.com/office/drawing/2014/main" id="{4BADADBF-25A3-BC4E-827C-D733511D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679"/>
              <a:ext cx="15" cy="8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3" name="Freeform 1081">
              <a:extLst>
                <a:ext uri="{FF2B5EF4-FFF2-40B4-BE49-F238E27FC236}">
                  <a16:creationId xmlns:a16="http://schemas.microsoft.com/office/drawing/2014/main" id="{C3E3ABF3-2F20-2D2B-5BB6-582A3C24A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693"/>
              <a:ext cx="17" cy="9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4" name="Freeform 1082">
              <a:extLst>
                <a:ext uri="{FF2B5EF4-FFF2-40B4-BE49-F238E27FC236}">
                  <a16:creationId xmlns:a16="http://schemas.microsoft.com/office/drawing/2014/main" id="{C6B80C5C-C202-F49D-3300-E1E9E2D6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664"/>
              <a:ext cx="11" cy="8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5" name="Freeform 1083">
              <a:extLst>
                <a:ext uri="{FF2B5EF4-FFF2-40B4-BE49-F238E27FC236}">
                  <a16:creationId xmlns:a16="http://schemas.microsoft.com/office/drawing/2014/main" id="{08210E6F-5782-D433-9A66-68490F8BC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691"/>
              <a:ext cx="21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6" name="Freeform 1084">
              <a:extLst>
                <a:ext uri="{FF2B5EF4-FFF2-40B4-BE49-F238E27FC236}">
                  <a16:creationId xmlns:a16="http://schemas.microsoft.com/office/drawing/2014/main" id="{F1951898-003A-D2B1-B117-A91A5A497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728"/>
              <a:ext cx="20" cy="2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7" name="Freeform 1085">
              <a:extLst>
                <a:ext uri="{FF2B5EF4-FFF2-40B4-BE49-F238E27FC236}">
                  <a16:creationId xmlns:a16="http://schemas.microsoft.com/office/drawing/2014/main" id="{09B08A6D-3AC6-E70E-A577-ED5BE7CD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717"/>
              <a:ext cx="16" cy="16"/>
            </a:xfrm>
            <a:custGeom>
              <a:avLst/>
              <a:gdLst>
                <a:gd name="T0" fmla="*/ 60 w 120"/>
                <a:gd name="T1" fmla="*/ 12 h 123"/>
                <a:gd name="T2" fmla="*/ 85 w 120"/>
                <a:gd name="T3" fmla="*/ 55 h 123"/>
                <a:gd name="T4" fmla="*/ 60 w 120"/>
                <a:gd name="T5" fmla="*/ 1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2"/>
                  </a:moveTo>
                  <a:cubicBezTo>
                    <a:pt x="0" y="24"/>
                    <a:pt x="29" y="123"/>
                    <a:pt x="85" y="55"/>
                  </a:cubicBezTo>
                  <a:cubicBezTo>
                    <a:pt x="120" y="13"/>
                    <a:pt x="84" y="0"/>
                    <a:pt x="60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8" name="Freeform 1086">
              <a:extLst>
                <a:ext uri="{FF2B5EF4-FFF2-40B4-BE49-F238E27FC236}">
                  <a16:creationId xmlns:a16="http://schemas.microsoft.com/office/drawing/2014/main" id="{F88C6D85-9223-6AB5-349C-FC9F0A623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738"/>
              <a:ext cx="15" cy="10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9" name="Freeform 1087">
              <a:extLst>
                <a:ext uri="{FF2B5EF4-FFF2-40B4-BE49-F238E27FC236}">
                  <a16:creationId xmlns:a16="http://schemas.microsoft.com/office/drawing/2014/main" id="{5E60E51E-BD0C-C8E1-4697-9EFCCE041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717"/>
              <a:ext cx="12" cy="11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0" name="Freeform 1088">
              <a:extLst>
                <a:ext uri="{FF2B5EF4-FFF2-40B4-BE49-F238E27FC236}">
                  <a16:creationId xmlns:a16="http://schemas.microsoft.com/office/drawing/2014/main" id="{FCB79F90-596B-05E4-A14D-38FFA34F3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703"/>
              <a:ext cx="21" cy="14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1" name="Freeform 1089">
              <a:extLst>
                <a:ext uri="{FF2B5EF4-FFF2-40B4-BE49-F238E27FC236}">
                  <a16:creationId xmlns:a16="http://schemas.microsoft.com/office/drawing/2014/main" id="{66E35146-4095-E176-67E7-CA80629B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770"/>
              <a:ext cx="12" cy="16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2" name="Freeform 1090">
              <a:extLst>
                <a:ext uri="{FF2B5EF4-FFF2-40B4-BE49-F238E27FC236}">
                  <a16:creationId xmlns:a16="http://schemas.microsoft.com/office/drawing/2014/main" id="{254DBC62-B194-AA98-1F91-179EEA8F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750"/>
              <a:ext cx="14" cy="9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3" name="Freeform 1091">
              <a:extLst>
                <a:ext uri="{FF2B5EF4-FFF2-40B4-BE49-F238E27FC236}">
                  <a16:creationId xmlns:a16="http://schemas.microsoft.com/office/drawing/2014/main" id="{CA9AE5A8-B1DB-B725-BBD6-8D358636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43"/>
              <a:ext cx="16" cy="16"/>
            </a:xfrm>
            <a:custGeom>
              <a:avLst/>
              <a:gdLst>
                <a:gd name="T0" fmla="*/ 5 w 126"/>
                <a:gd name="T1" fmla="*/ 83 h 119"/>
                <a:gd name="T2" fmla="*/ 1 w 126"/>
                <a:gd name="T3" fmla="*/ 107 h 119"/>
                <a:gd name="T4" fmla="*/ 96 w 126"/>
                <a:gd name="T5" fmla="*/ 51 h 119"/>
                <a:gd name="T6" fmla="*/ 5 w 126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19">
                  <a:moveTo>
                    <a:pt x="5" y="83"/>
                  </a:moveTo>
                  <a:cubicBezTo>
                    <a:pt x="2" y="90"/>
                    <a:pt x="0" y="98"/>
                    <a:pt x="1" y="107"/>
                  </a:cubicBezTo>
                  <a:cubicBezTo>
                    <a:pt x="36" y="119"/>
                    <a:pt x="126" y="109"/>
                    <a:pt x="96" y="51"/>
                  </a:cubicBezTo>
                  <a:cubicBezTo>
                    <a:pt x="70" y="0"/>
                    <a:pt x="15" y="42"/>
                    <a:pt x="5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4" name="Freeform 1092">
              <a:extLst>
                <a:ext uri="{FF2B5EF4-FFF2-40B4-BE49-F238E27FC236}">
                  <a16:creationId xmlns:a16="http://schemas.microsoft.com/office/drawing/2014/main" id="{00E82152-E474-62D4-F07D-23B678D13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734"/>
              <a:ext cx="8" cy="6"/>
            </a:xfrm>
            <a:custGeom>
              <a:avLst/>
              <a:gdLst>
                <a:gd name="T0" fmla="*/ 35 w 61"/>
                <a:gd name="T1" fmla="*/ 3 h 42"/>
                <a:gd name="T2" fmla="*/ 36 w 61"/>
                <a:gd name="T3" fmla="*/ 2 h 42"/>
                <a:gd name="T4" fmla="*/ 0 w 61"/>
                <a:gd name="T5" fmla="*/ 31 h 42"/>
                <a:gd name="T6" fmla="*/ 61 w 61"/>
                <a:gd name="T7" fmla="*/ 8 h 42"/>
                <a:gd name="T8" fmla="*/ 35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5" y="3"/>
                  </a:moveTo>
                  <a:lnTo>
                    <a:pt x="36" y="2"/>
                  </a:lnTo>
                  <a:cubicBezTo>
                    <a:pt x="15" y="0"/>
                    <a:pt x="2" y="10"/>
                    <a:pt x="0" y="31"/>
                  </a:cubicBezTo>
                  <a:cubicBezTo>
                    <a:pt x="25" y="42"/>
                    <a:pt x="51" y="33"/>
                    <a:pt x="61" y="8"/>
                  </a:cubicBezTo>
                  <a:cubicBezTo>
                    <a:pt x="51" y="3"/>
                    <a:pt x="43" y="2"/>
                    <a:pt x="35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5" name="Freeform 1093">
              <a:extLst>
                <a:ext uri="{FF2B5EF4-FFF2-40B4-BE49-F238E27FC236}">
                  <a16:creationId xmlns:a16="http://schemas.microsoft.com/office/drawing/2014/main" id="{994341F2-F1EE-94E3-6C16-0ECA864F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215"/>
              <a:ext cx="622" cy="1321"/>
            </a:xfrm>
            <a:custGeom>
              <a:avLst/>
              <a:gdLst>
                <a:gd name="T0" fmla="*/ 3773 w 4804"/>
                <a:gd name="T1" fmla="*/ 3950 h 10194"/>
                <a:gd name="T2" fmla="*/ 2742 w 4804"/>
                <a:gd name="T3" fmla="*/ 2467 h 10194"/>
                <a:gd name="T4" fmla="*/ 2627 w 4804"/>
                <a:gd name="T5" fmla="*/ 0 h 10194"/>
                <a:gd name="T6" fmla="*/ 1317 w 4804"/>
                <a:gd name="T7" fmla="*/ 234 h 10194"/>
                <a:gd name="T8" fmla="*/ 0 w 4804"/>
                <a:gd name="T9" fmla="*/ 429 h 10194"/>
                <a:gd name="T10" fmla="*/ 676 w 4804"/>
                <a:gd name="T11" fmla="*/ 2805 h 10194"/>
                <a:gd name="T12" fmla="*/ 172 w 4804"/>
                <a:gd name="T13" fmla="*/ 4539 h 10194"/>
                <a:gd name="T14" fmla="*/ 1061 w 4804"/>
                <a:gd name="T15" fmla="*/ 9983 h 10194"/>
                <a:gd name="T16" fmla="*/ 2921 w 4804"/>
                <a:gd name="T17" fmla="*/ 10048 h 10194"/>
                <a:gd name="T18" fmla="*/ 4662 w 4804"/>
                <a:gd name="T19" fmla="*/ 9395 h 10194"/>
                <a:gd name="T20" fmla="*/ 3773 w 4804"/>
                <a:gd name="T21" fmla="*/ 3950 h 10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04" h="10194">
                  <a:moveTo>
                    <a:pt x="3773" y="3950"/>
                  </a:moveTo>
                  <a:cubicBezTo>
                    <a:pt x="3594" y="3218"/>
                    <a:pt x="2824" y="2751"/>
                    <a:pt x="2742" y="2467"/>
                  </a:cubicBezTo>
                  <a:cubicBezTo>
                    <a:pt x="2661" y="2184"/>
                    <a:pt x="2627" y="0"/>
                    <a:pt x="2627" y="0"/>
                  </a:cubicBezTo>
                  <a:lnTo>
                    <a:pt x="1317" y="234"/>
                  </a:lnTo>
                  <a:lnTo>
                    <a:pt x="0" y="429"/>
                  </a:lnTo>
                  <a:cubicBezTo>
                    <a:pt x="0" y="429"/>
                    <a:pt x="664" y="2511"/>
                    <a:pt x="676" y="2805"/>
                  </a:cubicBezTo>
                  <a:cubicBezTo>
                    <a:pt x="689" y="3099"/>
                    <a:pt x="108" y="3788"/>
                    <a:pt x="172" y="4539"/>
                  </a:cubicBezTo>
                  <a:cubicBezTo>
                    <a:pt x="235" y="5289"/>
                    <a:pt x="836" y="9758"/>
                    <a:pt x="1061" y="9983"/>
                  </a:cubicBezTo>
                  <a:cubicBezTo>
                    <a:pt x="1272" y="10194"/>
                    <a:pt x="2378" y="10138"/>
                    <a:pt x="2921" y="10048"/>
                  </a:cubicBezTo>
                  <a:cubicBezTo>
                    <a:pt x="3481" y="9956"/>
                    <a:pt x="4530" y="9662"/>
                    <a:pt x="4662" y="9395"/>
                  </a:cubicBezTo>
                  <a:cubicBezTo>
                    <a:pt x="4804" y="9109"/>
                    <a:pt x="3951" y="4682"/>
                    <a:pt x="3773" y="3950"/>
                  </a:cubicBezTo>
                </a:path>
              </a:pathLst>
            </a:custGeom>
            <a:solidFill>
              <a:srgbClr val="D8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6" name="Freeform 1094">
              <a:extLst>
                <a:ext uri="{FF2B5EF4-FFF2-40B4-BE49-F238E27FC236}">
                  <a16:creationId xmlns:a16="http://schemas.microsoft.com/office/drawing/2014/main" id="{62D134F5-A07D-9E97-6D1C-6AC87206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353"/>
              <a:ext cx="536" cy="1156"/>
            </a:xfrm>
            <a:custGeom>
              <a:avLst/>
              <a:gdLst>
                <a:gd name="T0" fmla="*/ 2235 w 4133"/>
                <a:gd name="T1" fmla="*/ 1429 h 8921"/>
                <a:gd name="T2" fmla="*/ 2128 w 4133"/>
                <a:gd name="T3" fmla="*/ 0 h 8921"/>
                <a:gd name="T4" fmla="*/ 116 w 4133"/>
                <a:gd name="T5" fmla="*/ 329 h 8921"/>
                <a:gd name="T6" fmla="*/ 469 w 4133"/>
                <a:gd name="T7" fmla="*/ 1718 h 8921"/>
                <a:gd name="T8" fmla="*/ 69 w 4133"/>
                <a:gd name="T9" fmla="*/ 3395 h 8921"/>
                <a:gd name="T10" fmla="*/ 938 w 4133"/>
                <a:gd name="T11" fmla="*/ 8711 h 8921"/>
                <a:gd name="T12" fmla="*/ 2535 w 4133"/>
                <a:gd name="T13" fmla="*/ 8811 h 8921"/>
                <a:gd name="T14" fmla="*/ 4017 w 4133"/>
                <a:gd name="T15" fmla="*/ 8208 h 8921"/>
                <a:gd name="T16" fmla="*/ 3148 w 4133"/>
                <a:gd name="T17" fmla="*/ 2892 h 8921"/>
                <a:gd name="T18" fmla="*/ 2235 w 4133"/>
                <a:gd name="T19" fmla="*/ 1429 h 8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33" h="8921">
                  <a:moveTo>
                    <a:pt x="2235" y="1429"/>
                  </a:moveTo>
                  <a:cubicBezTo>
                    <a:pt x="2195" y="1280"/>
                    <a:pt x="2155" y="599"/>
                    <a:pt x="2128" y="0"/>
                  </a:cubicBezTo>
                  <a:lnTo>
                    <a:pt x="116" y="329"/>
                  </a:lnTo>
                  <a:cubicBezTo>
                    <a:pt x="280" y="906"/>
                    <a:pt x="460" y="1564"/>
                    <a:pt x="469" y="1718"/>
                  </a:cubicBezTo>
                  <a:cubicBezTo>
                    <a:pt x="485" y="2004"/>
                    <a:pt x="0" y="2663"/>
                    <a:pt x="69" y="3395"/>
                  </a:cubicBezTo>
                  <a:cubicBezTo>
                    <a:pt x="138" y="4127"/>
                    <a:pt x="740" y="8488"/>
                    <a:pt x="938" y="8711"/>
                  </a:cubicBezTo>
                  <a:cubicBezTo>
                    <a:pt x="1123" y="8921"/>
                    <a:pt x="2071" y="8888"/>
                    <a:pt x="2535" y="8811"/>
                  </a:cubicBezTo>
                  <a:cubicBezTo>
                    <a:pt x="3014" y="8731"/>
                    <a:pt x="3908" y="8465"/>
                    <a:pt x="4017" y="8208"/>
                  </a:cubicBezTo>
                  <a:cubicBezTo>
                    <a:pt x="4133" y="7933"/>
                    <a:pt x="3315" y="3607"/>
                    <a:pt x="3148" y="2892"/>
                  </a:cubicBezTo>
                  <a:cubicBezTo>
                    <a:pt x="2981" y="2176"/>
                    <a:pt x="2311" y="1706"/>
                    <a:pt x="2235" y="1429"/>
                  </a:cubicBezTo>
                </a:path>
              </a:pathLst>
            </a:custGeom>
            <a:solidFill>
              <a:srgbClr val="C65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7" name="Freeform 1095">
              <a:extLst>
                <a:ext uri="{FF2B5EF4-FFF2-40B4-BE49-F238E27FC236}">
                  <a16:creationId xmlns:a16="http://schemas.microsoft.com/office/drawing/2014/main" id="{F1B05D71-52FB-1C53-DAFA-EEBCEE059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348"/>
              <a:ext cx="262" cy="53"/>
            </a:xfrm>
            <a:custGeom>
              <a:avLst/>
              <a:gdLst>
                <a:gd name="T0" fmla="*/ 2015 w 2021"/>
                <a:gd name="T1" fmla="*/ 38 h 404"/>
                <a:gd name="T2" fmla="*/ 1021 w 2021"/>
                <a:gd name="T3" fmla="*/ 271 h 404"/>
                <a:gd name="T4" fmla="*/ 6 w 2021"/>
                <a:gd name="T5" fmla="*/ 366 h 404"/>
                <a:gd name="T6" fmla="*/ 999 w 2021"/>
                <a:gd name="T7" fmla="*/ 133 h 404"/>
                <a:gd name="T8" fmla="*/ 2015 w 2021"/>
                <a:gd name="T9" fmla="*/ 38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1" h="404">
                  <a:moveTo>
                    <a:pt x="2015" y="38"/>
                  </a:moveTo>
                  <a:cubicBezTo>
                    <a:pt x="2021" y="76"/>
                    <a:pt x="1576" y="180"/>
                    <a:pt x="1021" y="271"/>
                  </a:cubicBezTo>
                  <a:cubicBezTo>
                    <a:pt x="467" y="361"/>
                    <a:pt x="12" y="404"/>
                    <a:pt x="6" y="366"/>
                  </a:cubicBezTo>
                  <a:cubicBezTo>
                    <a:pt x="0" y="328"/>
                    <a:pt x="444" y="224"/>
                    <a:pt x="999" y="133"/>
                  </a:cubicBezTo>
                  <a:cubicBezTo>
                    <a:pt x="1554" y="43"/>
                    <a:pt x="2008" y="0"/>
                    <a:pt x="2015" y="38"/>
                  </a:cubicBezTo>
                  <a:close/>
                </a:path>
              </a:pathLst>
            </a:custGeom>
            <a:solidFill>
              <a:srgbClr val="F46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8" name="Freeform 1096">
              <a:extLst>
                <a:ext uri="{FF2B5EF4-FFF2-40B4-BE49-F238E27FC236}">
                  <a16:creationId xmlns:a16="http://schemas.microsoft.com/office/drawing/2014/main" id="{A84F251C-BAE2-A030-3A38-C24B356D0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175"/>
              <a:ext cx="378" cy="268"/>
            </a:xfrm>
            <a:custGeom>
              <a:avLst/>
              <a:gdLst>
                <a:gd name="T0" fmla="*/ 418 w 2913"/>
                <a:gd name="T1" fmla="*/ 2016 h 2065"/>
                <a:gd name="T2" fmla="*/ 17 w 2913"/>
                <a:gd name="T3" fmla="*/ 1564 h 2065"/>
                <a:gd name="T4" fmla="*/ 354 w 2913"/>
                <a:gd name="T5" fmla="*/ 1068 h 2065"/>
                <a:gd name="T6" fmla="*/ 239 w 2913"/>
                <a:gd name="T7" fmla="*/ 689 h 2065"/>
                <a:gd name="T8" fmla="*/ 461 w 2913"/>
                <a:gd name="T9" fmla="*/ 349 h 2065"/>
                <a:gd name="T10" fmla="*/ 1078 w 2913"/>
                <a:gd name="T11" fmla="*/ 274 h 2065"/>
                <a:gd name="T12" fmla="*/ 1595 w 2913"/>
                <a:gd name="T13" fmla="*/ 10 h 2065"/>
                <a:gd name="T14" fmla="*/ 2086 w 2913"/>
                <a:gd name="T15" fmla="*/ 320 h 2065"/>
                <a:gd name="T16" fmla="*/ 2349 w 2913"/>
                <a:gd name="T17" fmla="*/ 198 h 2065"/>
                <a:gd name="T18" fmla="*/ 2877 w 2913"/>
                <a:gd name="T19" fmla="*/ 634 h 2065"/>
                <a:gd name="T20" fmla="*/ 2496 w 2913"/>
                <a:gd name="T21" fmla="*/ 1203 h 2065"/>
                <a:gd name="T22" fmla="*/ 2279 w 2913"/>
                <a:gd name="T23" fmla="*/ 1813 h 2065"/>
                <a:gd name="T24" fmla="*/ 1632 w 2913"/>
                <a:gd name="T25" fmla="*/ 1776 h 2065"/>
                <a:gd name="T26" fmla="*/ 1564 w 2913"/>
                <a:gd name="T27" fmla="*/ 1737 h 2065"/>
                <a:gd name="T28" fmla="*/ 1502 w 2913"/>
                <a:gd name="T29" fmla="*/ 1757 h 2065"/>
                <a:gd name="T30" fmla="*/ 1205 w 2913"/>
                <a:gd name="T31" fmla="*/ 1808 h 2065"/>
                <a:gd name="T32" fmla="*/ 946 w 2913"/>
                <a:gd name="T33" fmla="*/ 1821 h 2065"/>
                <a:gd name="T34" fmla="*/ 418 w 2913"/>
                <a:gd name="T35" fmla="*/ 2016 h 2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13" h="2065">
                  <a:moveTo>
                    <a:pt x="418" y="2016"/>
                  </a:moveTo>
                  <a:cubicBezTo>
                    <a:pt x="206" y="1972"/>
                    <a:pt x="33" y="1779"/>
                    <a:pt x="17" y="1564"/>
                  </a:cubicBezTo>
                  <a:cubicBezTo>
                    <a:pt x="0" y="1348"/>
                    <a:pt x="147" y="1130"/>
                    <a:pt x="354" y="1068"/>
                  </a:cubicBezTo>
                  <a:cubicBezTo>
                    <a:pt x="250" y="977"/>
                    <a:pt x="211" y="825"/>
                    <a:pt x="239" y="689"/>
                  </a:cubicBezTo>
                  <a:cubicBezTo>
                    <a:pt x="266" y="554"/>
                    <a:pt x="353" y="435"/>
                    <a:pt x="461" y="349"/>
                  </a:cubicBezTo>
                  <a:cubicBezTo>
                    <a:pt x="634" y="212"/>
                    <a:pt x="891" y="157"/>
                    <a:pt x="1078" y="274"/>
                  </a:cubicBezTo>
                  <a:cubicBezTo>
                    <a:pt x="1189" y="105"/>
                    <a:pt x="1393" y="0"/>
                    <a:pt x="1595" y="10"/>
                  </a:cubicBezTo>
                  <a:cubicBezTo>
                    <a:pt x="1797" y="19"/>
                    <a:pt x="1990" y="141"/>
                    <a:pt x="2086" y="320"/>
                  </a:cubicBezTo>
                  <a:cubicBezTo>
                    <a:pt x="2146" y="240"/>
                    <a:pt x="2249" y="202"/>
                    <a:pt x="2349" y="198"/>
                  </a:cubicBezTo>
                  <a:cubicBezTo>
                    <a:pt x="2599" y="187"/>
                    <a:pt x="2841" y="387"/>
                    <a:pt x="2877" y="634"/>
                  </a:cubicBezTo>
                  <a:cubicBezTo>
                    <a:pt x="2913" y="882"/>
                    <a:pt x="2738" y="1142"/>
                    <a:pt x="2496" y="1203"/>
                  </a:cubicBezTo>
                  <a:cubicBezTo>
                    <a:pt x="2565" y="1424"/>
                    <a:pt x="2472" y="1685"/>
                    <a:pt x="2279" y="1813"/>
                  </a:cubicBezTo>
                  <a:cubicBezTo>
                    <a:pt x="2086" y="1941"/>
                    <a:pt x="1809" y="1925"/>
                    <a:pt x="1632" y="1776"/>
                  </a:cubicBezTo>
                  <a:cubicBezTo>
                    <a:pt x="1612" y="1759"/>
                    <a:pt x="1591" y="1739"/>
                    <a:pt x="1564" y="1737"/>
                  </a:cubicBezTo>
                  <a:cubicBezTo>
                    <a:pt x="1542" y="1736"/>
                    <a:pt x="1522" y="1747"/>
                    <a:pt x="1502" y="1757"/>
                  </a:cubicBezTo>
                  <a:cubicBezTo>
                    <a:pt x="1411" y="1801"/>
                    <a:pt x="1307" y="1818"/>
                    <a:pt x="1205" y="1808"/>
                  </a:cubicBezTo>
                  <a:cubicBezTo>
                    <a:pt x="1096" y="1798"/>
                    <a:pt x="1041" y="1755"/>
                    <a:pt x="946" y="1821"/>
                  </a:cubicBezTo>
                  <a:cubicBezTo>
                    <a:pt x="773" y="1941"/>
                    <a:pt x="651" y="2065"/>
                    <a:pt x="418" y="2016"/>
                  </a:cubicBezTo>
                </a:path>
              </a:pathLst>
            </a:custGeom>
            <a:solidFill>
              <a:srgbClr val="8C4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9" name="Freeform 1097">
              <a:extLst>
                <a:ext uri="{FF2B5EF4-FFF2-40B4-BE49-F238E27FC236}">
                  <a16:creationId xmlns:a16="http://schemas.microsoft.com/office/drawing/2014/main" id="{BABFC96A-4FDD-759A-3165-A20A1B10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311"/>
              <a:ext cx="157" cy="160"/>
            </a:xfrm>
            <a:custGeom>
              <a:avLst/>
              <a:gdLst>
                <a:gd name="T0" fmla="*/ 266 w 1210"/>
                <a:gd name="T1" fmla="*/ 1070 h 1229"/>
                <a:gd name="T2" fmla="*/ 18 w 1210"/>
                <a:gd name="T3" fmla="*/ 602 h 1229"/>
                <a:gd name="T4" fmla="*/ 145 w 1210"/>
                <a:gd name="T5" fmla="*/ 376 h 1229"/>
                <a:gd name="T6" fmla="*/ 342 w 1210"/>
                <a:gd name="T7" fmla="*/ 313 h 1229"/>
                <a:gd name="T8" fmla="*/ 644 w 1210"/>
                <a:gd name="T9" fmla="*/ 59 h 1229"/>
                <a:gd name="T10" fmla="*/ 1007 w 1210"/>
                <a:gd name="T11" fmla="*/ 126 h 1229"/>
                <a:gd name="T12" fmla="*/ 1189 w 1210"/>
                <a:gd name="T13" fmla="*/ 466 h 1229"/>
                <a:gd name="T14" fmla="*/ 1206 w 1210"/>
                <a:gd name="T15" fmla="*/ 618 h 1229"/>
                <a:gd name="T16" fmla="*/ 266 w 1210"/>
                <a:gd name="T17" fmla="*/ 107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0" h="1229">
                  <a:moveTo>
                    <a:pt x="266" y="1070"/>
                  </a:moveTo>
                  <a:cubicBezTo>
                    <a:pt x="102" y="980"/>
                    <a:pt x="0" y="788"/>
                    <a:pt x="18" y="602"/>
                  </a:cubicBezTo>
                  <a:cubicBezTo>
                    <a:pt x="27" y="513"/>
                    <a:pt x="66" y="420"/>
                    <a:pt x="145" y="376"/>
                  </a:cubicBezTo>
                  <a:cubicBezTo>
                    <a:pt x="205" y="342"/>
                    <a:pt x="279" y="341"/>
                    <a:pt x="342" y="313"/>
                  </a:cubicBezTo>
                  <a:cubicBezTo>
                    <a:pt x="464" y="260"/>
                    <a:pt x="525" y="118"/>
                    <a:pt x="644" y="59"/>
                  </a:cubicBezTo>
                  <a:cubicBezTo>
                    <a:pt x="761" y="0"/>
                    <a:pt x="909" y="39"/>
                    <a:pt x="1007" y="126"/>
                  </a:cubicBezTo>
                  <a:cubicBezTo>
                    <a:pt x="1104" y="213"/>
                    <a:pt x="1157" y="339"/>
                    <a:pt x="1189" y="466"/>
                  </a:cubicBezTo>
                  <a:cubicBezTo>
                    <a:pt x="1201" y="516"/>
                    <a:pt x="1210" y="567"/>
                    <a:pt x="1206" y="618"/>
                  </a:cubicBezTo>
                  <a:cubicBezTo>
                    <a:pt x="1172" y="982"/>
                    <a:pt x="559" y="1229"/>
                    <a:pt x="266" y="1070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0" name="Freeform 1098">
              <a:extLst>
                <a:ext uri="{FF2B5EF4-FFF2-40B4-BE49-F238E27FC236}">
                  <a16:creationId xmlns:a16="http://schemas.microsoft.com/office/drawing/2014/main" id="{C43CD068-B437-96C1-1A6B-6040FD55E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334"/>
              <a:ext cx="159" cy="111"/>
            </a:xfrm>
            <a:custGeom>
              <a:avLst/>
              <a:gdLst>
                <a:gd name="T0" fmla="*/ 340 w 1228"/>
                <a:gd name="T1" fmla="*/ 21 h 853"/>
                <a:gd name="T2" fmla="*/ 47 w 1228"/>
                <a:gd name="T3" fmla="*/ 219 h 853"/>
                <a:gd name="T4" fmla="*/ 59 w 1228"/>
                <a:gd name="T5" fmla="*/ 540 h 853"/>
                <a:gd name="T6" fmla="*/ 296 w 1228"/>
                <a:gd name="T7" fmla="*/ 765 h 853"/>
                <a:gd name="T8" fmla="*/ 828 w 1228"/>
                <a:gd name="T9" fmla="*/ 784 h 853"/>
                <a:gd name="T10" fmla="*/ 1195 w 1228"/>
                <a:gd name="T11" fmla="*/ 397 h 853"/>
                <a:gd name="T12" fmla="*/ 1215 w 1228"/>
                <a:gd name="T13" fmla="*/ 215 h 853"/>
                <a:gd name="T14" fmla="*/ 1098 w 1228"/>
                <a:gd name="T15" fmla="*/ 82 h 853"/>
                <a:gd name="T16" fmla="*/ 970 w 1228"/>
                <a:gd name="T17" fmla="*/ 90 h 853"/>
                <a:gd name="T18" fmla="*/ 656 w 1228"/>
                <a:gd name="T19" fmla="*/ 115 h 853"/>
                <a:gd name="T20" fmla="*/ 340 w 1228"/>
                <a:gd name="T21" fmla="*/ 2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8" h="853">
                  <a:moveTo>
                    <a:pt x="340" y="21"/>
                  </a:moveTo>
                  <a:cubicBezTo>
                    <a:pt x="218" y="33"/>
                    <a:pt x="100" y="107"/>
                    <a:pt x="47" y="219"/>
                  </a:cubicBezTo>
                  <a:cubicBezTo>
                    <a:pt x="0" y="319"/>
                    <a:pt x="9" y="441"/>
                    <a:pt x="59" y="540"/>
                  </a:cubicBezTo>
                  <a:cubicBezTo>
                    <a:pt x="109" y="639"/>
                    <a:pt x="196" y="716"/>
                    <a:pt x="296" y="765"/>
                  </a:cubicBezTo>
                  <a:cubicBezTo>
                    <a:pt x="460" y="846"/>
                    <a:pt x="659" y="853"/>
                    <a:pt x="828" y="784"/>
                  </a:cubicBezTo>
                  <a:cubicBezTo>
                    <a:pt x="998" y="715"/>
                    <a:pt x="1135" y="570"/>
                    <a:pt x="1195" y="397"/>
                  </a:cubicBezTo>
                  <a:cubicBezTo>
                    <a:pt x="1216" y="339"/>
                    <a:pt x="1228" y="275"/>
                    <a:pt x="1215" y="215"/>
                  </a:cubicBezTo>
                  <a:cubicBezTo>
                    <a:pt x="1201" y="154"/>
                    <a:pt x="1158" y="98"/>
                    <a:pt x="1098" y="82"/>
                  </a:cubicBezTo>
                  <a:cubicBezTo>
                    <a:pt x="1056" y="71"/>
                    <a:pt x="1012" y="81"/>
                    <a:pt x="970" y="90"/>
                  </a:cubicBezTo>
                  <a:cubicBezTo>
                    <a:pt x="856" y="116"/>
                    <a:pt x="760" y="156"/>
                    <a:pt x="656" y="115"/>
                  </a:cubicBezTo>
                  <a:cubicBezTo>
                    <a:pt x="549" y="72"/>
                    <a:pt x="467" y="0"/>
                    <a:pt x="340" y="21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1" name="Freeform 1099">
              <a:extLst>
                <a:ext uri="{FF2B5EF4-FFF2-40B4-BE49-F238E27FC236}">
                  <a16:creationId xmlns:a16="http://schemas.microsoft.com/office/drawing/2014/main" id="{2BBA93B0-2F90-2297-2CA1-68BB31C3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230"/>
              <a:ext cx="107" cy="106"/>
            </a:xfrm>
            <a:custGeom>
              <a:avLst/>
              <a:gdLst>
                <a:gd name="T0" fmla="*/ 227 w 828"/>
                <a:gd name="T1" fmla="*/ 31 h 824"/>
                <a:gd name="T2" fmla="*/ 39 w 828"/>
                <a:gd name="T3" fmla="*/ 181 h 824"/>
                <a:gd name="T4" fmla="*/ 109 w 828"/>
                <a:gd name="T5" fmla="*/ 718 h 824"/>
                <a:gd name="T6" fmla="*/ 499 w 828"/>
                <a:gd name="T7" fmla="*/ 803 h 824"/>
                <a:gd name="T8" fmla="*/ 759 w 828"/>
                <a:gd name="T9" fmla="*/ 661 h 824"/>
                <a:gd name="T10" fmla="*/ 802 w 828"/>
                <a:gd name="T11" fmla="*/ 335 h 824"/>
                <a:gd name="T12" fmla="*/ 665 w 828"/>
                <a:gd name="T13" fmla="*/ 134 h 824"/>
                <a:gd name="T14" fmla="*/ 448 w 828"/>
                <a:gd name="T15" fmla="*/ 64 h 824"/>
                <a:gd name="T16" fmla="*/ 227 w 828"/>
                <a:gd name="T17" fmla="*/ 31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8" h="824">
                  <a:moveTo>
                    <a:pt x="227" y="31"/>
                  </a:moveTo>
                  <a:cubicBezTo>
                    <a:pt x="150" y="58"/>
                    <a:pt x="88" y="116"/>
                    <a:pt x="39" y="181"/>
                  </a:cubicBezTo>
                  <a:cubicBezTo>
                    <a:pt x="0" y="235"/>
                    <a:pt x="0" y="637"/>
                    <a:pt x="109" y="718"/>
                  </a:cubicBezTo>
                  <a:cubicBezTo>
                    <a:pt x="219" y="799"/>
                    <a:pt x="364" y="824"/>
                    <a:pt x="499" y="803"/>
                  </a:cubicBezTo>
                  <a:cubicBezTo>
                    <a:pt x="599" y="787"/>
                    <a:pt x="700" y="743"/>
                    <a:pt x="759" y="661"/>
                  </a:cubicBezTo>
                  <a:cubicBezTo>
                    <a:pt x="826" y="569"/>
                    <a:pt x="828" y="445"/>
                    <a:pt x="802" y="335"/>
                  </a:cubicBezTo>
                  <a:cubicBezTo>
                    <a:pt x="783" y="253"/>
                    <a:pt x="742" y="167"/>
                    <a:pt x="665" y="134"/>
                  </a:cubicBezTo>
                  <a:cubicBezTo>
                    <a:pt x="593" y="102"/>
                    <a:pt x="516" y="98"/>
                    <a:pt x="448" y="64"/>
                  </a:cubicBezTo>
                  <a:cubicBezTo>
                    <a:pt x="371" y="27"/>
                    <a:pt x="316" y="0"/>
                    <a:pt x="227" y="31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2" name="Freeform 1100">
              <a:extLst>
                <a:ext uri="{FF2B5EF4-FFF2-40B4-BE49-F238E27FC236}">
                  <a16:creationId xmlns:a16="http://schemas.microsoft.com/office/drawing/2014/main" id="{C23DD543-DB1C-CDD6-27DB-68C2728C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209"/>
              <a:ext cx="138" cy="152"/>
            </a:xfrm>
            <a:custGeom>
              <a:avLst/>
              <a:gdLst>
                <a:gd name="T0" fmla="*/ 243 w 1067"/>
                <a:gd name="T1" fmla="*/ 1067 h 1175"/>
                <a:gd name="T2" fmla="*/ 842 w 1067"/>
                <a:gd name="T3" fmla="*/ 986 h 1175"/>
                <a:gd name="T4" fmla="*/ 1037 w 1067"/>
                <a:gd name="T5" fmla="*/ 396 h 1175"/>
                <a:gd name="T6" fmla="*/ 882 w 1067"/>
                <a:gd name="T7" fmla="*/ 88 h 1175"/>
                <a:gd name="T8" fmla="*/ 557 w 1067"/>
                <a:gd name="T9" fmla="*/ 77 h 1175"/>
                <a:gd name="T10" fmla="*/ 433 w 1067"/>
                <a:gd name="T11" fmla="*/ 260 h 1175"/>
                <a:gd name="T12" fmla="*/ 41 w 1067"/>
                <a:gd name="T13" fmla="*/ 605 h 1175"/>
                <a:gd name="T14" fmla="*/ 243 w 1067"/>
                <a:gd name="T15" fmla="*/ 1067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7" h="1175">
                  <a:moveTo>
                    <a:pt x="243" y="1067"/>
                  </a:moveTo>
                  <a:cubicBezTo>
                    <a:pt x="429" y="1175"/>
                    <a:pt x="683" y="1132"/>
                    <a:pt x="842" y="986"/>
                  </a:cubicBezTo>
                  <a:cubicBezTo>
                    <a:pt x="1001" y="840"/>
                    <a:pt x="1067" y="609"/>
                    <a:pt x="1037" y="396"/>
                  </a:cubicBezTo>
                  <a:cubicBezTo>
                    <a:pt x="1020" y="279"/>
                    <a:pt x="974" y="161"/>
                    <a:pt x="882" y="88"/>
                  </a:cubicBezTo>
                  <a:cubicBezTo>
                    <a:pt x="790" y="15"/>
                    <a:pt x="646" y="0"/>
                    <a:pt x="557" y="77"/>
                  </a:cubicBezTo>
                  <a:cubicBezTo>
                    <a:pt x="501" y="125"/>
                    <a:pt x="475" y="199"/>
                    <a:pt x="433" y="260"/>
                  </a:cubicBezTo>
                  <a:cubicBezTo>
                    <a:pt x="319" y="426"/>
                    <a:pt x="91" y="392"/>
                    <a:pt x="41" y="605"/>
                  </a:cubicBezTo>
                  <a:cubicBezTo>
                    <a:pt x="0" y="779"/>
                    <a:pt x="89" y="977"/>
                    <a:pt x="243" y="1067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3" name="Freeform 1101">
              <a:extLst>
                <a:ext uri="{FF2B5EF4-FFF2-40B4-BE49-F238E27FC236}">
                  <a16:creationId xmlns:a16="http://schemas.microsoft.com/office/drawing/2014/main" id="{EFE0A2B0-C78A-61A5-C761-BD470BB0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806"/>
              <a:ext cx="25" cy="33"/>
            </a:xfrm>
            <a:custGeom>
              <a:avLst/>
              <a:gdLst>
                <a:gd name="T0" fmla="*/ 130 w 200"/>
                <a:gd name="T1" fmla="*/ 248 h 251"/>
                <a:gd name="T2" fmla="*/ 86 w 200"/>
                <a:gd name="T3" fmla="*/ 247 h 251"/>
                <a:gd name="T4" fmla="*/ 48 w 200"/>
                <a:gd name="T5" fmla="*/ 230 h 251"/>
                <a:gd name="T6" fmla="*/ 20 w 200"/>
                <a:gd name="T7" fmla="*/ 195 h 251"/>
                <a:gd name="T8" fmla="*/ 3 w 200"/>
                <a:gd name="T9" fmla="*/ 143 h 251"/>
                <a:gd name="T10" fmla="*/ 2 w 200"/>
                <a:gd name="T11" fmla="*/ 90 h 251"/>
                <a:gd name="T12" fmla="*/ 18 w 200"/>
                <a:gd name="T13" fmla="*/ 47 h 251"/>
                <a:gd name="T14" fmla="*/ 48 w 200"/>
                <a:gd name="T15" fmla="*/ 18 h 251"/>
                <a:gd name="T16" fmla="*/ 90 w 200"/>
                <a:gd name="T17" fmla="*/ 2 h 251"/>
                <a:gd name="T18" fmla="*/ 113 w 200"/>
                <a:gd name="T19" fmla="*/ 0 h 251"/>
                <a:gd name="T20" fmla="*/ 133 w 200"/>
                <a:gd name="T21" fmla="*/ 1 h 251"/>
                <a:gd name="T22" fmla="*/ 150 w 200"/>
                <a:gd name="T23" fmla="*/ 5 h 251"/>
                <a:gd name="T24" fmla="*/ 167 w 200"/>
                <a:gd name="T25" fmla="*/ 10 h 251"/>
                <a:gd name="T26" fmla="*/ 173 w 200"/>
                <a:gd name="T27" fmla="*/ 48 h 251"/>
                <a:gd name="T28" fmla="*/ 170 w 200"/>
                <a:gd name="T29" fmla="*/ 49 h 251"/>
                <a:gd name="T30" fmla="*/ 158 w 200"/>
                <a:gd name="T31" fmla="*/ 41 h 251"/>
                <a:gd name="T32" fmla="*/ 140 w 200"/>
                <a:gd name="T33" fmla="*/ 33 h 251"/>
                <a:gd name="T34" fmla="*/ 119 w 200"/>
                <a:gd name="T35" fmla="*/ 28 h 251"/>
                <a:gd name="T36" fmla="*/ 94 w 200"/>
                <a:gd name="T37" fmla="*/ 29 h 251"/>
                <a:gd name="T38" fmla="*/ 66 w 200"/>
                <a:gd name="T39" fmla="*/ 40 h 251"/>
                <a:gd name="T40" fmla="*/ 46 w 200"/>
                <a:gd name="T41" fmla="*/ 62 h 251"/>
                <a:gd name="T42" fmla="*/ 35 w 200"/>
                <a:gd name="T43" fmla="*/ 95 h 251"/>
                <a:gd name="T44" fmla="*/ 36 w 200"/>
                <a:gd name="T45" fmla="*/ 137 h 251"/>
                <a:gd name="T46" fmla="*/ 49 w 200"/>
                <a:gd name="T47" fmla="*/ 178 h 251"/>
                <a:gd name="T48" fmla="*/ 70 w 200"/>
                <a:gd name="T49" fmla="*/ 206 h 251"/>
                <a:gd name="T50" fmla="*/ 96 w 200"/>
                <a:gd name="T51" fmla="*/ 220 h 251"/>
                <a:gd name="T52" fmla="*/ 125 w 200"/>
                <a:gd name="T53" fmla="*/ 221 h 251"/>
                <a:gd name="T54" fmla="*/ 150 w 200"/>
                <a:gd name="T55" fmla="*/ 213 h 251"/>
                <a:gd name="T56" fmla="*/ 170 w 200"/>
                <a:gd name="T57" fmla="*/ 202 h 251"/>
                <a:gd name="T58" fmla="*/ 183 w 200"/>
                <a:gd name="T59" fmla="*/ 189 h 251"/>
                <a:gd name="T60" fmla="*/ 192 w 200"/>
                <a:gd name="T61" fmla="*/ 178 h 251"/>
                <a:gd name="T62" fmla="*/ 194 w 200"/>
                <a:gd name="T63" fmla="*/ 178 h 251"/>
                <a:gd name="T64" fmla="*/ 200 w 200"/>
                <a:gd name="T65" fmla="*/ 216 h 251"/>
                <a:gd name="T66" fmla="*/ 187 w 200"/>
                <a:gd name="T67" fmla="*/ 225 h 251"/>
                <a:gd name="T68" fmla="*/ 171 w 200"/>
                <a:gd name="T69" fmla="*/ 234 h 251"/>
                <a:gd name="T70" fmla="*/ 153 w 200"/>
                <a:gd name="T71" fmla="*/ 243 h 251"/>
                <a:gd name="T72" fmla="*/ 130 w 200"/>
                <a:gd name="T73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251">
                  <a:moveTo>
                    <a:pt x="130" y="248"/>
                  </a:moveTo>
                  <a:cubicBezTo>
                    <a:pt x="114" y="251"/>
                    <a:pt x="100" y="250"/>
                    <a:pt x="86" y="247"/>
                  </a:cubicBezTo>
                  <a:cubicBezTo>
                    <a:pt x="72" y="244"/>
                    <a:pt x="59" y="238"/>
                    <a:pt x="48" y="230"/>
                  </a:cubicBezTo>
                  <a:cubicBezTo>
                    <a:pt x="37" y="221"/>
                    <a:pt x="28" y="209"/>
                    <a:pt x="20" y="195"/>
                  </a:cubicBezTo>
                  <a:cubicBezTo>
                    <a:pt x="12" y="180"/>
                    <a:pt x="7" y="163"/>
                    <a:pt x="3" y="143"/>
                  </a:cubicBezTo>
                  <a:cubicBezTo>
                    <a:pt x="0" y="123"/>
                    <a:pt x="0" y="105"/>
                    <a:pt x="2" y="90"/>
                  </a:cubicBezTo>
                  <a:cubicBezTo>
                    <a:pt x="5" y="74"/>
                    <a:pt x="10" y="60"/>
                    <a:pt x="18" y="47"/>
                  </a:cubicBezTo>
                  <a:cubicBezTo>
                    <a:pt x="26" y="35"/>
                    <a:pt x="36" y="25"/>
                    <a:pt x="48" y="18"/>
                  </a:cubicBezTo>
                  <a:cubicBezTo>
                    <a:pt x="60" y="10"/>
                    <a:pt x="74" y="5"/>
                    <a:pt x="90" y="2"/>
                  </a:cubicBezTo>
                  <a:cubicBezTo>
                    <a:pt x="98" y="1"/>
                    <a:pt x="106" y="0"/>
                    <a:pt x="113" y="0"/>
                  </a:cubicBezTo>
                  <a:cubicBezTo>
                    <a:pt x="120" y="0"/>
                    <a:pt x="127" y="1"/>
                    <a:pt x="133" y="1"/>
                  </a:cubicBezTo>
                  <a:cubicBezTo>
                    <a:pt x="138" y="2"/>
                    <a:pt x="144" y="3"/>
                    <a:pt x="150" y="5"/>
                  </a:cubicBezTo>
                  <a:cubicBezTo>
                    <a:pt x="155" y="6"/>
                    <a:pt x="161" y="8"/>
                    <a:pt x="167" y="10"/>
                  </a:cubicBezTo>
                  <a:lnTo>
                    <a:pt x="173" y="48"/>
                  </a:lnTo>
                  <a:lnTo>
                    <a:pt x="170" y="49"/>
                  </a:lnTo>
                  <a:cubicBezTo>
                    <a:pt x="167" y="47"/>
                    <a:pt x="163" y="44"/>
                    <a:pt x="158" y="41"/>
                  </a:cubicBezTo>
                  <a:cubicBezTo>
                    <a:pt x="153" y="38"/>
                    <a:pt x="147" y="36"/>
                    <a:pt x="140" y="33"/>
                  </a:cubicBezTo>
                  <a:cubicBezTo>
                    <a:pt x="134" y="31"/>
                    <a:pt x="127" y="29"/>
                    <a:pt x="119" y="28"/>
                  </a:cubicBezTo>
                  <a:cubicBezTo>
                    <a:pt x="112" y="27"/>
                    <a:pt x="103" y="28"/>
                    <a:pt x="94" y="29"/>
                  </a:cubicBezTo>
                  <a:cubicBezTo>
                    <a:pt x="84" y="31"/>
                    <a:pt x="75" y="34"/>
                    <a:pt x="66" y="40"/>
                  </a:cubicBezTo>
                  <a:cubicBezTo>
                    <a:pt x="58" y="46"/>
                    <a:pt x="51" y="53"/>
                    <a:pt x="46" y="62"/>
                  </a:cubicBezTo>
                  <a:cubicBezTo>
                    <a:pt x="40" y="71"/>
                    <a:pt x="37" y="82"/>
                    <a:pt x="35" y="95"/>
                  </a:cubicBezTo>
                  <a:cubicBezTo>
                    <a:pt x="33" y="108"/>
                    <a:pt x="34" y="122"/>
                    <a:pt x="36" y="137"/>
                  </a:cubicBezTo>
                  <a:cubicBezTo>
                    <a:pt x="39" y="154"/>
                    <a:pt x="43" y="167"/>
                    <a:pt x="49" y="178"/>
                  </a:cubicBezTo>
                  <a:cubicBezTo>
                    <a:pt x="55" y="190"/>
                    <a:pt x="62" y="199"/>
                    <a:pt x="70" y="206"/>
                  </a:cubicBezTo>
                  <a:cubicBezTo>
                    <a:pt x="78" y="212"/>
                    <a:pt x="87" y="217"/>
                    <a:pt x="96" y="220"/>
                  </a:cubicBezTo>
                  <a:cubicBezTo>
                    <a:pt x="106" y="222"/>
                    <a:pt x="115" y="222"/>
                    <a:pt x="125" y="221"/>
                  </a:cubicBezTo>
                  <a:cubicBezTo>
                    <a:pt x="135" y="219"/>
                    <a:pt x="143" y="217"/>
                    <a:pt x="150" y="213"/>
                  </a:cubicBezTo>
                  <a:cubicBezTo>
                    <a:pt x="158" y="210"/>
                    <a:pt x="164" y="206"/>
                    <a:pt x="170" y="202"/>
                  </a:cubicBezTo>
                  <a:cubicBezTo>
                    <a:pt x="175" y="197"/>
                    <a:pt x="179" y="193"/>
                    <a:pt x="183" y="189"/>
                  </a:cubicBezTo>
                  <a:cubicBezTo>
                    <a:pt x="187" y="185"/>
                    <a:pt x="190" y="181"/>
                    <a:pt x="192" y="178"/>
                  </a:cubicBezTo>
                  <a:lnTo>
                    <a:pt x="194" y="178"/>
                  </a:lnTo>
                  <a:lnTo>
                    <a:pt x="200" y="216"/>
                  </a:lnTo>
                  <a:cubicBezTo>
                    <a:pt x="195" y="219"/>
                    <a:pt x="191" y="222"/>
                    <a:pt x="187" y="225"/>
                  </a:cubicBezTo>
                  <a:cubicBezTo>
                    <a:pt x="182" y="228"/>
                    <a:pt x="177" y="231"/>
                    <a:pt x="171" y="234"/>
                  </a:cubicBezTo>
                  <a:cubicBezTo>
                    <a:pt x="164" y="238"/>
                    <a:pt x="158" y="240"/>
                    <a:pt x="153" y="243"/>
                  </a:cubicBezTo>
                  <a:cubicBezTo>
                    <a:pt x="147" y="245"/>
                    <a:pt x="139" y="247"/>
                    <a:pt x="130" y="248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4" name="Freeform 1102">
              <a:extLst>
                <a:ext uri="{FF2B5EF4-FFF2-40B4-BE49-F238E27FC236}">
                  <a16:creationId xmlns:a16="http://schemas.microsoft.com/office/drawing/2014/main" id="{E4217E54-465E-BE8F-0E92-CDF4BE3BA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801"/>
              <a:ext cx="27" cy="35"/>
            </a:xfrm>
            <a:custGeom>
              <a:avLst/>
              <a:gdLst>
                <a:gd name="T0" fmla="*/ 27 w 27"/>
                <a:gd name="T1" fmla="*/ 31 h 35"/>
                <a:gd name="T2" fmla="*/ 23 w 27"/>
                <a:gd name="T3" fmla="*/ 32 h 35"/>
                <a:gd name="T4" fmla="*/ 20 w 27"/>
                <a:gd name="T5" fmla="*/ 17 h 35"/>
                <a:gd name="T6" fmla="*/ 6 w 27"/>
                <a:gd name="T7" fmla="*/ 19 h 35"/>
                <a:gd name="T8" fmla="*/ 9 w 27"/>
                <a:gd name="T9" fmla="*/ 34 h 35"/>
                <a:gd name="T10" fmla="*/ 5 w 27"/>
                <a:gd name="T11" fmla="*/ 35 h 35"/>
                <a:gd name="T12" fmla="*/ 0 w 27"/>
                <a:gd name="T13" fmla="*/ 4 h 35"/>
                <a:gd name="T14" fmla="*/ 4 w 27"/>
                <a:gd name="T15" fmla="*/ 3 h 35"/>
                <a:gd name="T16" fmla="*/ 6 w 27"/>
                <a:gd name="T17" fmla="*/ 15 h 35"/>
                <a:gd name="T18" fmla="*/ 20 w 27"/>
                <a:gd name="T19" fmla="*/ 13 h 35"/>
                <a:gd name="T20" fmla="*/ 18 w 27"/>
                <a:gd name="T21" fmla="*/ 1 h 35"/>
                <a:gd name="T22" fmla="*/ 22 w 27"/>
                <a:gd name="T23" fmla="*/ 0 h 35"/>
                <a:gd name="T24" fmla="*/ 27 w 27"/>
                <a:gd name="T2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5">
                  <a:moveTo>
                    <a:pt x="27" y="31"/>
                  </a:moveTo>
                  <a:lnTo>
                    <a:pt x="23" y="32"/>
                  </a:lnTo>
                  <a:lnTo>
                    <a:pt x="20" y="17"/>
                  </a:lnTo>
                  <a:lnTo>
                    <a:pt x="6" y="19"/>
                  </a:lnTo>
                  <a:lnTo>
                    <a:pt x="9" y="34"/>
                  </a:lnTo>
                  <a:lnTo>
                    <a:pt x="5" y="35"/>
                  </a:lnTo>
                  <a:lnTo>
                    <a:pt x="0" y="4"/>
                  </a:lnTo>
                  <a:lnTo>
                    <a:pt x="4" y="3"/>
                  </a:lnTo>
                  <a:lnTo>
                    <a:pt x="6" y="15"/>
                  </a:lnTo>
                  <a:lnTo>
                    <a:pt x="20" y="13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5" name="Freeform 1103">
              <a:extLst>
                <a:ext uri="{FF2B5EF4-FFF2-40B4-BE49-F238E27FC236}">
                  <a16:creationId xmlns:a16="http://schemas.microsoft.com/office/drawing/2014/main" id="{79A2E61C-889C-7F05-4F95-5C2D29465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797"/>
              <a:ext cx="24" cy="34"/>
            </a:xfrm>
            <a:custGeom>
              <a:avLst/>
              <a:gdLst>
                <a:gd name="T0" fmla="*/ 5 w 24"/>
                <a:gd name="T1" fmla="*/ 34 h 34"/>
                <a:gd name="T2" fmla="*/ 0 w 24"/>
                <a:gd name="T3" fmla="*/ 3 h 34"/>
                <a:gd name="T4" fmla="*/ 19 w 24"/>
                <a:gd name="T5" fmla="*/ 0 h 34"/>
                <a:gd name="T6" fmla="*/ 20 w 24"/>
                <a:gd name="T7" fmla="*/ 4 h 34"/>
                <a:gd name="T8" fmla="*/ 5 w 24"/>
                <a:gd name="T9" fmla="*/ 6 h 34"/>
                <a:gd name="T10" fmla="*/ 6 w 24"/>
                <a:gd name="T11" fmla="*/ 15 h 34"/>
                <a:gd name="T12" fmla="*/ 20 w 24"/>
                <a:gd name="T13" fmla="*/ 12 h 34"/>
                <a:gd name="T14" fmla="*/ 21 w 24"/>
                <a:gd name="T15" fmla="*/ 16 h 34"/>
                <a:gd name="T16" fmla="*/ 7 w 24"/>
                <a:gd name="T17" fmla="*/ 18 h 34"/>
                <a:gd name="T18" fmla="*/ 9 w 24"/>
                <a:gd name="T19" fmla="*/ 30 h 34"/>
                <a:gd name="T20" fmla="*/ 24 w 24"/>
                <a:gd name="T21" fmla="*/ 27 h 34"/>
                <a:gd name="T22" fmla="*/ 24 w 24"/>
                <a:gd name="T23" fmla="*/ 31 h 34"/>
                <a:gd name="T24" fmla="*/ 5 w 24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4">
                  <a:moveTo>
                    <a:pt x="5" y="34"/>
                  </a:moveTo>
                  <a:lnTo>
                    <a:pt x="0" y="3"/>
                  </a:lnTo>
                  <a:lnTo>
                    <a:pt x="19" y="0"/>
                  </a:lnTo>
                  <a:lnTo>
                    <a:pt x="20" y="4"/>
                  </a:lnTo>
                  <a:lnTo>
                    <a:pt x="5" y="6"/>
                  </a:lnTo>
                  <a:lnTo>
                    <a:pt x="6" y="15"/>
                  </a:lnTo>
                  <a:lnTo>
                    <a:pt x="20" y="12"/>
                  </a:lnTo>
                  <a:lnTo>
                    <a:pt x="21" y="16"/>
                  </a:lnTo>
                  <a:lnTo>
                    <a:pt x="7" y="18"/>
                  </a:lnTo>
                  <a:lnTo>
                    <a:pt x="9" y="30"/>
                  </a:lnTo>
                  <a:lnTo>
                    <a:pt x="24" y="27"/>
                  </a:lnTo>
                  <a:lnTo>
                    <a:pt x="24" y="31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6" name="Freeform 1104">
              <a:extLst>
                <a:ext uri="{FF2B5EF4-FFF2-40B4-BE49-F238E27FC236}">
                  <a16:creationId xmlns:a16="http://schemas.microsoft.com/office/drawing/2014/main" id="{5C940B92-DF4F-57F1-D8C4-DF722EE36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798"/>
              <a:ext cx="12" cy="13"/>
            </a:xfrm>
            <a:custGeom>
              <a:avLst/>
              <a:gdLst>
                <a:gd name="T0" fmla="*/ 91 w 92"/>
                <a:gd name="T1" fmla="*/ 33 h 97"/>
                <a:gd name="T2" fmla="*/ 84 w 92"/>
                <a:gd name="T3" fmla="*/ 16 h 97"/>
                <a:gd name="T4" fmla="*/ 71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8 h 97"/>
                <a:gd name="T12" fmla="*/ 15 w 92"/>
                <a:gd name="T13" fmla="*/ 97 h 97"/>
                <a:gd name="T14" fmla="*/ 43 w 92"/>
                <a:gd name="T15" fmla="*/ 93 h 97"/>
                <a:gd name="T16" fmla="*/ 67 w 92"/>
                <a:gd name="T17" fmla="*/ 86 h 97"/>
                <a:gd name="T18" fmla="*/ 84 w 92"/>
                <a:gd name="T19" fmla="*/ 73 h 97"/>
                <a:gd name="T20" fmla="*/ 91 w 92"/>
                <a:gd name="T21" fmla="*/ 56 h 97"/>
                <a:gd name="T22" fmla="*/ 91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1" y="33"/>
                  </a:moveTo>
                  <a:cubicBezTo>
                    <a:pt x="90" y="27"/>
                    <a:pt x="87" y="21"/>
                    <a:pt x="84" y="16"/>
                  </a:cubicBezTo>
                  <a:cubicBezTo>
                    <a:pt x="81" y="11"/>
                    <a:pt x="76" y="7"/>
                    <a:pt x="71" y="4"/>
                  </a:cubicBezTo>
                  <a:cubicBezTo>
                    <a:pt x="66" y="2"/>
                    <a:pt x="60" y="1"/>
                    <a:pt x="54" y="1"/>
                  </a:cubicBezTo>
                  <a:cubicBezTo>
                    <a:pt x="48" y="0"/>
                    <a:pt x="40" y="1"/>
                    <a:pt x="31" y="2"/>
                  </a:cubicBezTo>
                  <a:lnTo>
                    <a:pt x="0" y="8"/>
                  </a:lnTo>
                  <a:lnTo>
                    <a:pt x="15" y="97"/>
                  </a:lnTo>
                  <a:lnTo>
                    <a:pt x="43" y="93"/>
                  </a:lnTo>
                  <a:cubicBezTo>
                    <a:pt x="52" y="91"/>
                    <a:pt x="60" y="89"/>
                    <a:pt x="67" y="86"/>
                  </a:cubicBezTo>
                  <a:cubicBezTo>
                    <a:pt x="74" y="83"/>
                    <a:pt x="79" y="79"/>
                    <a:pt x="84" y="73"/>
                  </a:cubicBezTo>
                  <a:cubicBezTo>
                    <a:pt x="87" y="68"/>
                    <a:pt x="90" y="62"/>
                    <a:pt x="91" y="56"/>
                  </a:cubicBezTo>
                  <a:cubicBezTo>
                    <a:pt x="92" y="49"/>
                    <a:pt x="92" y="42"/>
                    <a:pt x="91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7" name="Freeform 1105">
              <a:extLst>
                <a:ext uri="{FF2B5EF4-FFF2-40B4-BE49-F238E27FC236}">
                  <a16:creationId xmlns:a16="http://schemas.microsoft.com/office/drawing/2014/main" id="{43E6F4B5-6665-F496-E358-36939CD08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794"/>
              <a:ext cx="12" cy="12"/>
            </a:xfrm>
            <a:custGeom>
              <a:avLst/>
              <a:gdLst>
                <a:gd name="T0" fmla="*/ 90 w 92"/>
                <a:gd name="T1" fmla="*/ 33 h 97"/>
                <a:gd name="T2" fmla="*/ 84 w 92"/>
                <a:gd name="T3" fmla="*/ 16 h 97"/>
                <a:gd name="T4" fmla="*/ 70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7 h 97"/>
                <a:gd name="T12" fmla="*/ 15 w 92"/>
                <a:gd name="T13" fmla="*/ 97 h 97"/>
                <a:gd name="T14" fmla="*/ 42 w 92"/>
                <a:gd name="T15" fmla="*/ 92 h 97"/>
                <a:gd name="T16" fmla="*/ 66 w 92"/>
                <a:gd name="T17" fmla="*/ 86 h 97"/>
                <a:gd name="T18" fmla="*/ 83 w 92"/>
                <a:gd name="T19" fmla="*/ 73 h 97"/>
                <a:gd name="T20" fmla="*/ 91 w 92"/>
                <a:gd name="T21" fmla="*/ 56 h 97"/>
                <a:gd name="T22" fmla="*/ 90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0" y="33"/>
                  </a:moveTo>
                  <a:cubicBezTo>
                    <a:pt x="89" y="26"/>
                    <a:pt x="87" y="21"/>
                    <a:pt x="84" y="16"/>
                  </a:cubicBezTo>
                  <a:cubicBezTo>
                    <a:pt x="80" y="11"/>
                    <a:pt x="76" y="7"/>
                    <a:pt x="70" y="4"/>
                  </a:cubicBezTo>
                  <a:cubicBezTo>
                    <a:pt x="65" y="2"/>
                    <a:pt x="60" y="1"/>
                    <a:pt x="54" y="1"/>
                  </a:cubicBezTo>
                  <a:cubicBezTo>
                    <a:pt x="47" y="0"/>
                    <a:pt x="40" y="1"/>
                    <a:pt x="31" y="2"/>
                  </a:cubicBezTo>
                  <a:lnTo>
                    <a:pt x="0" y="7"/>
                  </a:lnTo>
                  <a:lnTo>
                    <a:pt x="15" y="97"/>
                  </a:lnTo>
                  <a:lnTo>
                    <a:pt x="42" y="92"/>
                  </a:lnTo>
                  <a:cubicBezTo>
                    <a:pt x="51" y="91"/>
                    <a:pt x="59" y="89"/>
                    <a:pt x="66" y="86"/>
                  </a:cubicBezTo>
                  <a:cubicBezTo>
                    <a:pt x="73" y="83"/>
                    <a:pt x="79" y="79"/>
                    <a:pt x="83" y="73"/>
                  </a:cubicBezTo>
                  <a:cubicBezTo>
                    <a:pt x="87" y="68"/>
                    <a:pt x="89" y="62"/>
                    <a:pt x="91" y="56"/>
                  </a:cubicBezTo>
                  <a:cubicBezTo>
                    <a:pt x="92" y="49"/>
                    <a:pt x="92" y="42"/>
                    <a:pt x="90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8" name="Freeform 1106">
              <a:extLst>
                <a:ext uri="{FF2B5EF4-FFF2-40B4-BE49-F238E27FC236}">
                  <a16:creationId xmlns:a16="http://schemas.microsoft.com/office/drawing/2014/main" id="{5FEF02CE-7556-C3AC-DFF7-12432D9A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233"/>
              <a:ext cx="391" cy="1293"/>
            </a:xfrm>
            <a:custGeom>
              <a:avLst/>
              <a:gdLst>
                <a:gd name="T0" fmla="*/ 101 w 3020"/>
                <a:gd name="T1" fmla="*/ 9984 h 9984"/>
                <a:gd name="T2" fmla="*/ 0 w 3020"/>
                <a:gd name="T3" fmla="*/ 9983 h 9984"/>
                <a:gd name="T4" fmla="*/ 419 w 3020"/>
                <a:gd name="T5" fmla="*/ 9932 h 9984"/>
                <a:gd name="T6" fmla="*/ 1482 w 3020"/>
                <a:gd name="T7" fmla="*/ 9659 h 9984"/>
                <a:gd name="T8" fmla="*/ 2600 w 3020"/>
                <a:gd name="T9" fmla="*/ 9134 h 9984"/>
                <a:gd name="T10" fmla="*/ 1731 w 3020"/>
                <a:gd name="T11" fmla="*/ 3818 h 9984"/>
                <a:gd name="T12" fmla="*/ 818 w 3020"/>
                <a:gd name="T13" fmla="*/ 2355 h 9984"/>
                <a:gd name="T14" fmla="*/ 711 w 3020"/>
                <a:gd name="T15" fmla="*/ 927 h 9984"/>
                <a:gd name="T16" fmla="*/ 711 w 3020"/>
                <a:gd name="T17" fmla="*/ 926 h 9984"/>
                <a:gd name="T18" fmla="*/ 711 w 3020"/>
                <a:gd name="T19" fmla="*/ 926 h 9984"/>
                <a:gd name="T20" fmla="*/ 629 w 3020"/>
                <a:gd name="T21" fmla="*/ 912 h 9984"/>
                <a:gd name="T22" fmla="*/ 151 w 3020"/>
                <a:gd name="T23" fmla="*/ 954 h 9984"/>
                <a:gd name="T24" fmla="*/ 132 w 3020"/>
                <a:gd name="T25" fmla="*/ 233 h 9984"/>
                <a:gd name="T26" fmla="*/ 846 w 3020"/>
                <a:gd name="T27" fmla="*/ 0 h 9984"/>
                <a:gd name="T28" fmla="*/ 958 w 3020"/>
                <a:gd name="T29" fmla="*/ 2323 h 9984"/>
                <a:gd name="T30" fmla="*/ 1989 w 3020"/>
                <a:gd name="T31" fmla="*/ 3806 h 9984"/>
                <a:gd name="T32" fmla="*/ 2879 w 3020"/>
                <a:gd name="T33" fmla="*/ 9250 h 9984"/>
                <a:gd name="T34" fmla="*/ 1137 w 3020"/>
                <a:gd name="T35" fmla="*/ 9904 h 9984"/>
                <a:gd name="T36" fmla="*/ 101 w 3020"/>
                <a:gd name="T37" fmla="*/ 9984 h 9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20" h="9984">
                  <a:moveTo>
                    <a:pt x="101" y="9984"/>
                  </a:moveTo>
                  <a:cubicBezTo>
                    <a:pt x="67" y="9984"/>
                    <a:pt x="33" y="9984"/>
                    <a:pt x="0" y="9983"/>
                  </a:cubicBezTo>
                  <a:cubicBezTo>
                    <a:pt x="156" y="9969"/>
                    <a:pt x="301" y="9951"/>
                    <a:pt x="419" y="9932"/>
                  </a:cubicBezTo>
                  <a:cubicBezTo>
                    <a:pt x="708" y="9884"/>
                    <a:pt x="1126" y="9783"/>
                    <a:pt x="1482" y="9659"/>
                  </a:cubicBezTo>
                  <a:cubicBezTo>
                    <a:pt x="1953" y="9541"/>
                    <a:pt x="2515" y="9335"/>
                    <a:pt x="2600" y="9134"/>
                  </a:cubicBezTo>
                  <a:cubicBezTo>
                    <a:pt x="2716" y="8860"/>
                    <a:pt x="1898" y="4534"/>
                    <a:pt x="1731" y="3818"/>
                  </a:cubicBezTo>
                  <a:cubicBezTo>
                    <a:pt x="1564" y="3102"/>
                    <a:pt x="893" y="2632"/>
                    <a:pt x="818" y="2355"/>
                  </a:cubicBezTo>
                  <a:cubicBezTo>
                    <a:pt x="778" y="2207"/>
                    <a:pt x="738" y="1526"/>
                    <a:pt x="711" y="927"/>
                  </a:cubicBezTo>
                  <a:lnTo>
                    <a:pt x="711" y="926"/>
                  </a:lnTo>
                  <a:lnTo>
                    <a:pt x="711" y="926"/>
                  </a:lnTo>
                  <a:cubicBezTo>
                    <a:pt x="709" y="916"/>
                    <a:pt x="680" y="912"/>
                    <a:pt x="629" y="912"/>
                  </a:cubicBezTo>
                  <a:cubicBezTo>
                    <a:pt x="534" y="912"/>
                    <a:pt x="364" y="927"/>
                    <a:pt x="151" y="954"/>
                  </a:cubicBezTo>
                  <a:cubicBezTo>
                    <a:pt x="142" y="686"/>
                    <a:pt x="136" y="428"/>
                    <a:pt x="132" y="233"/>
                  </a:cubicBezTo>
                  <a:cubicBezTo>
                    <a:pt x="525" y="151"/>
                    <a:pt x="734" y="73"/>
                    <a:pt x="846" y="0"/>
                  </a:cubicBezTo>
                  <a:cubicBezTo>
                    <a:pt x="855" y="493"/>
                    <a:pt x="890" y="2084"/>
                    <a:pt x="958" y="2323"/>
                  </a:cubicBezTo>
                  <a:cubicBezTo>
                    <a:pt x="1040" y="2606"/>
                    <a:pt x="1810" y="3074"/>
                    <a:pt x="1989" y="3806"/>
                  </a:cubicBezTo>
                  <a:cubicBezTo>
                    <a:pt x="2167" y="4537"/>
                    <a:pt x="3020" y="8965"/>
                    <a:pt x="2879" y="9250"/>
                  </a:cubicBezTo>
                  <a:cubicBezTo>
                    <a:pt x="2746" y="9517"/>
                    <a:pt x="1697" y="9811"/>
                    <a:pt x="1137" y="9904"/>
                  </a:cubicBezTo>
                  <a:cubicBezTo>
                    <a:pt x="870" y="9948"/>
                    <a:pt x="467" y="9984"/>
                    <a:pt x="101" y="9984"/>
                  </a:cubicBezTo>
                  <a:close/>
                </a:path>
              </a:pathLst>
            </a:custGeom>
            <a:solidFill>
              <a:srgbClr val="B4B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9" name="Freeform 1107">
              <a:extLst>
                <a:ext uri="{FF2B5EF4-FFF2-40B4-BE49-F238E27FC236}">
                  <a16:creationId xmlns:a16="http://schemas.microsoft.com/office/drawing/2014/main" id="{7D152903-4D57-3001-D5F8-18910602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3"/>
              <a:ext cx="332" cy="1131"/>
            </a:xfrm>
            <a:custGeom>
              <a:avLst/>
              <a:gdLst>
                <a:gd name="T0" fmla="*/ 1327 w 2561"/>
                <a:gd name="T1" fmla="*/ 8732 h 8732"/>
                <a:gd name="T2" fmla="*/ 2006 w 2561"/>
                <a:gd name="T3" fmla="*/ 8351 h 8732"/>
                <a:gd name="T4" fmla="*/ 2022 w 2561"/>
                <a:gd name="T5" fmla="*/ 8219 h 8732"/>
                <a:gd name="T6" fmla="*/ 2182 w 2561"/>
                <a:gd name="T7" fmla="*/ 7969 h 8732"/>
                <a:gd name="T8" fmla="*/ 2201 w 2561"/>
                <a:gd name="T9" fmla="*/ 7786 h 8732"/>
                <a:gd name="T10" fmla="*/ 2084 w 2561"/>
                <a:gd name="T11" fmla="*/ 7654 h 8732"/>
                <a:gd name="T12" fmla="*/ 2043 w 2561"/>
                <a:gd name="T13" fmla="*/ 7649 h 8732"/>
                <a:gd name="T14" fmla="*/ 1975 w 2561"/>
                <a:gd name="T15" fmla="*/ 7658 h 8732"/>
                <a:gd name="T16" fmla="*/ 1963 w 2561"/>
                <a:gd name="T17" fmla="*/ 7567 h 8732"/>
                <a:gd name="T18" fmla="*/ 2223 w 2561"/>
                <a:gd name="T19" fmla="*/ 7426 h 8732"/>
                <a:gd name="T20" fmla="*/ 2265 w 2561"/>
                <a:gd name="T21" fmla="*/ 7100 h 8732"/>
                <a:gd name="T22" fmla="*/ 2128 w 2561"/>
                <a:gd name="T23" fmla="*/ 6899 h 8732"/>
                <a:gd name="T24" fmla="*/ 2039 w 2561"/>
                <a:gd name="T25" fmla="*/ 6870 h 8732"/>
                <a:gd name="T26" fmla="*/ 1821 w 2561"/>
                <a:gd name="T27" fmla="*/ 6618 h 8732"/>
                <a:gd name="T28" fmla="*/ 1116 w 2561"/>
                <a:gd name="T29" fmla="*/ 2906 h 8732"/>
                <a:gd name="T30" fmla="*/ 86 w 2561"/>
                <a:gd name="T31" fmla="*/ 1424 h 8732"/>
                <a:gd name="T32" fmla="*/ 0 w 2561"/>
                <a:gd name="T33" fmla="*/ 153 h 8732"/>
                <a:gd name="T34" fmla="*/ 556 w 2561"/>
                <a:gd name="T35" fmla="*/ 0 h 8732"/>
                <a:gd name="T36" fmla="*/ 663 w 2561"/>
                <a:gd name="T37" fmla="*/ 1428 h 8732"/>
                <a:gd name="T38" fmla="*/ 1576 w 2561"/>
                <a:gd name="T39" fmla="*/ 2891 h 8732"/>
                <a:gd name="T40" fmla="*/ 2445 w 2561"/>
                <a:gd name="T41" fmla="*/ 8207 h 8732"/>
                <a:gd name="T42" fmla="*/ 1327 w 2561"/>
                <a:gd name="T43" fmla="*/ 8732 h 8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61" h="8732">
                  <a:moveTo>
                    <a:pt x="1327" y="8732"/>
                  </a:moveTo>
                  <a:cubicBezTo>
                    <a:pt x="1662" y="8616"/>
                    <a:pt x="1942" y="8480"/>
                    <a:pt x="2006" y="8351"/>
                  </a:cubicBezTo>
                  <a:cubicBezTo>
                    <a:pt x="2017" y="8329"/>
                    <a:pt x="2022" y="8284"/>
                    <a:pt x="2022" y="8219"/>
                  </a:cubicBezTo>
                  <a:cubicBezTo>
                    <a:pt x="2093" y="8149"/>
                    <a:pt x="2149" y="8063"/>
                    <a:pt x="2182" y="7969"/>
                  </a:cubicBezTo>
                  <a:cubicBezTo>
                    <a:pt x="2202" y="7911"/>
                    <a:pt x="2214" y="7847"/>
                    <a:pt x="2201" y="7786"/>
                  </a:cubicBezTo>
                  <a:cubicBezTo>
                    <a:pt x="2187" y="7726"/>
                    <a:pt x="2144" y="7669"/>
                    <a:pt x="2084" y="7654"/>
                  </a:cubicBezTo>
                  <a:cubicBezTo>
                    <a:pt x="2070" y="7650"/>
                    <a:pt x="2057" y="7649"/>
                    <a:pt x="2043" y="7649"/>
                  </a:cubicBezTo>
                  <a:cubicBezTo>
                    <a:pt x="2021" y="7649"/>
                    <a:pt x="1998" y="7653"/>
                    <a:pt x="1975" y="7658"/>
                  </a:cubicBezTo>
                  <a:cubicBezTo>
                    <a:pt x="1971" y="7628"/>
                    <a:pt x="1967" y="7598"/>
                    <a:pt x="1963" y="7567"/>
                  </a:cubicBezTo>
                  <a:cubicBezTo>
                    <a:pt x="2063" y="7551"/>
                    <a:pt x="2164" y="7508"/>
                    <a:pt x="2223" y="7426"/>
                  </a:cubicBezTo>
                  <a:cubicBezTo>
                    <a:pt x="2289" y="7334"/>
                    <a:pt x="2292" y="7210"/>
                    <a:pt x="2265" y="7100"/>
                  </a:cubicBezTo>
                  <a:cubicBezTo>
                    <a:pt x="2246" y="7018"/>
                    <a:pt x="2205" y="6932"/>
                    <a:pt x="2128" y="6899"/>
                  </a:cubicBezTo>
                  <a:cubicBezTo>
                    <a:pt x="2099" y="6886"/>
                    <a:pt x="2069" y="6878"/>
                    <a:pt x="2039" y="6870"/>
                  </a:cubicBezTo>
                  <a:cubicBezTo>
                    <a:pt x="1996" y="6766"/>
                    <a:pt x="1918" y="6677"/>
                    <a:pt x="1821" y="6618"/>
                  </a:cubicBezTo>
                  <a:cubicBezTo>
                    <a:pt x="1589" y="5197"/>
                    <a:pt x="1226" y="3355"/>
                    <a:pt x="1116" y="2906"/>
                  </a:cubicBezTo>
                  <a:cubicBezTo>
                    <a:pt x="938" y="2174"/>
                    <a:pt x="168" y="1707"/>
                    <a:pt x="86" y="1424"/>
                  </a:cubicBezTo>
                  <a:cubicBezTo>
                    <a:pt x="47" y="1288"/>
                    <a:pt x="19" y="713"/>
                    <a:pt x="0" y="153"/>
                  </a:cubicBezTo>
                  <a:cubicBezTo>
                    <a:pt x="329" y="88"/>
                    <a:pt x="554" y="27"/>
                    <a:pt x="556" y="0"/>
                  </a:cubicBezTo>
                  <a:cubicBezTo>
                    <a:pt x="583" y="599"/>
                    <a:pt x="623" y="1279"/>
                    <a:pt x="663" y="1428"/>
                  </a:cubicBezTo>
                  <a:cubicBezTo>
                    <a:pt x="739" y="1705"/>
                    <a:pt x="1409" y="2175"/>
                    <a:pt x="1576" y="2891"/>
                  </a:cubicBezTo>
                  <a:cubicBezTo>
                    <a:pt x="1743" y="3606"/>
                    <a:pt x="2561" y="7932"/>
                    <a:pt x="2445" y="8207"/>
                  </a:cubicBezTo>
                  <a:cubicBezTo>
                    <a:pt x="2360" y="8408"/>
                    <a:pt x="1798" y="8613"/>
                    <a:pt x="1327" y="8732"/>
                  </a:cubicBezTo>
                </a:path>
              </a:pathLst>
            </a:custGeom>
            <a:solidFill>
              <a:srgbClr val="A64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0" name="Freeform 1108">
              <a:extLst>
                <a:ext uri="{FF2B5EF4-FFF2-40B4-BE49-F238E27FC236}">
                  <a16:creationId xmlns:a16="http://schemas.microsoft.com/office/drawing/2014/main" id="{3372A597-CF78-710E-94DF-24F2CDBD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1"/>
              <a:ext cx="72" cy="22"/>
            </a:xfrm>
            <a:custGeom>
              <a:avLst/>
              <a:gdLst>
                <a:gd name="T0" fmla="*/ 4 w 560"/>
                <a:gd name="T1" fmla="*/ 168 h 168"/>
                <a:gd name="T2" fmla="*/ 0 w 560"/>
                <a:gd name="T3" fmla="*/ 42 h 168"/>
                <a:gd name="T4" fmla="*/ 478 w 560"/>
                <a:gd name="T5" fmla="*/ 0 h 168"/>
                <a:gd name="T6" fmla="*/ 560 w 560"/>
                <a:gd name="T7" fmla="*/ 14 h 168"/>
                <a:gd name="T8" fmla="*/ 560 w 560"/>
                <a:gd name="T9" fmla="*/ 14 h 168"/>
                <a:gd name="T10" fmla="*/ 560 w 560"/>
                <a:gd name="T11" fmla="*/ 14 h 168"/>
                <a:gd name="T12" fmla="*/ 560 w 560"/>
                <a:gd name="T13" fmla="*/ 15 h 168"/>
                <a:gd name="T14" fmla="*/ 4 w 560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0" h="168">
                  <a:moveTo>
                    <a:pt x="4" y="168"/>
                  </a:moveTo>
                  <a:cubicBezTo>
                    <a:pt x="2" y="126"/>
                    <a:pt x="1" y="84"/>
                    <a:pt x="0" y="42"/>
                  </a:cubicBezTo>
                  <a:cubicBezTo>
                    <a:pt x="213" y="15"/>
                    <a:pt x="383" y="0"/>
                    <a:pt x="478" y="0"/>
                  </a:cubicBezTo>
                  <a:cubicBezTo>
                    <a:pt x="529" y="0"/>
                    <a:pt x="558" y="4"/>
                    <a:pt x="560" y="14"/>
                  </a:cubicBezTo>
                  <a:lnTo>
                    <a:pt x="560" y="14"/>
                  </a:lnTo>
                  <a:lnTo>
                    <a:pt x="560" y="14"/>
                  </a:lnTo>
                  <a:lnTo>
                    <a:pt x="560" y="15"/>
                  </a:lnTo>
                  <a:cubicBezTo>
                    <a:pt x="558" y="43"/>
                    <a:pt x="332" y="103"/>
                    <a:pt x="4" y="168"/>
                  </a:cubicBezTo>
                </a:path>
              </a:pathLst>
            </a:custGeom>
            <a:solidFill>
              <a:srgbClr val="C95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1" name="Freeform 1109">
              <a:extLst>
                <a:ext uri="{FF2B5EF4-FFF2-40B4-BE49-F238E27FC236}">
                  <a16:creationId xmlns:a16="http://schemas.microsoft.com/office/drawing/2014/main" id="{343F9FD2-114C-07DF-C330-242A4FAE9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211"/>
              <a:ext cx="28" cy="32"/>
            </a:xfrm>
            <a:custGeom>
              <a:avLst/>
              <a:gdLst>
                <a:gd name="T0" fmla="*/ 218 w 218"/>
                <a:gd name="T1" fmla="*/ 252 h 252"/>
                <a:gd name="T2" fmla="*/ 90 w 218"/>
                <a:gd name="T3" fmla="*/ 211 h 252"/>
                <a:gd name="T4" fmla="*/ 30 w 218"/>
                <a:gd name="T5" fmla="*/ 183 h 252"/>
                <a:gd name="T6" fmla="*/ 0 w 218"/>
                <a:gd name="T7" fmla="*/ 0 h 252"/>
                <a:gd name="T8" fmla="*/ 218 w 218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52">
                  <a:moveTo>
                    <a:pt x="218" y="252"/>
                  </a:moveTo>
                  <a:cubicBezTo>
                    <a:pt x="174" y="241"/>
                    <a:pt x="130" y="231"/>
                    <a:pt x="90" y="211"/>
                  </a:cubicBezTo>
                  <a:cubicBezTo>
                    <a:pt x="68" y="201"/>
                    <a:pt x="49" y="191"/>
                    <a:pt x="30" y="183"/>
                  </a:cubicBezTo>
                  <a:cubicBezTo>
                    <a:pt x="20" y="123"/>
                    <a:pt x="10" y="62"/>
                    <a:pt x="0" y="0"/>
                  </a:cubicBezTo>
                  <a:cubicBezTo>
                    <a:pt x="97" y="59"/>
                    <a:pt x="175" y="148"/>
                    <a:pt x="218" y="252"/>
                  </a:cubicBezTo>
                </a:path>
              </a:pathLst>
            </a:custGeom>
            <a:solidFill>
              <a:srgbClr val="7B4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2" name="Freeform 1110">
              <a:extLst>
                <a:ext uri="{FF2B5EF4-FFF2-40B4-BE49-F238E27FC236}">
                  <a16:creationId xmlns:a16="http://schemas.microsoft.com/office/drawing/2014/main" id="{68598198-77C2-24ED-A9F6-B4434130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344"/>
              <a:ext cx="31" cy="74"/>
            </a:xfrm>
            <a:custGeom>
              <a:avLst/>
              <a:gdLst>
                <a:gd name="T0" fmla="*/ 48 w 240"/>
                <a:gd name="T1" fmla="*/ 570 h 570"/>
                <a:gd name="T2" fmla="*/ 0 w 240"/>
                <a:gd name="T3" fmla="*/ 9 h 570"/>
                <a:gd name="T4" fmla="*/ 69 w 240"/>
                <a:gd name="T5" fmla="*/ 0 h 570"/>
                <a:gd name="T6" fmla="*/ 110 w 240"/>
                <a:gd name="T7" fmla="*/ 5 h 570"/>
                <a:gd name="T8" fmla="*/ 227 w 240"/>
                <a:gd name="T9" fmla="*/ 138 h 570"/>
                <a:gd name="T10" fmla="*/ 207 w 240"/>
                <a:gd name="T11" fmla="*/ 320 h 570"/>
                <a:gd name="T12" fmla="*/ 48 w 240"/>
                <a:gd name="T13" fmla="*/ 5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570">
                  <a:moveTo>
                    <a:pt x="48" y="570"/>
                  </a:moveTo>
                  <a:cubicBezTo>
                    <a:pt x="48" y="447"/>
                    <a:pt x="31" y="252"/>
                    <a:pt x="0" y="9"/>
                  </a:cubicBezTo>
                  <a:cubicBezTo>
                    <a:pt x="23" y="4"/>
                    <a:pt x="46" y="0"/>
                    <a:pt x="69" y="0"/>
                  </a:cubicBezTo>
                  <a:cubicBezTo>
                    <a:pt x="83" y="0"/>
                    <a:pt x="96" y="2"/>
                    <a:pt x="110" y="5"/>
                  </a:cubicBezTo>
                  <a:cubicBezTo>
                    <a:pt x="170" y="21"/>
                    <a:pt x="213" y="77"/>
                    <a:pt x="227" y="138"/>
                  </a:cubicBezTo>
                  <a:cubicBezTo>
                    <a:pt x="240" y="198"/>
                    <a:pt x="228" y="262"/>
                    <a:pt x="207" y="320"/>
                  </a:cubicBezTo>
                  <a:cubicBezTo>
                    <a:pt x="175" y="414"/>
                    <a:pt x="119" y="500"/>
                    <a:pt x="48" y="570"/>
                  </a:cubicBezTo>
                  <a:close/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3" name="Freeform 1111">
              <a:extLst>
                <a:ext uri="{FF2B5EF4-FFF2-40B4-BE49-F238E27FC236}">
                  <a16:creationId xmlns:a16="http://schemas.microsoft.com/office/drawing/2014/main" id="{CD20ED2F-48B0-7335-C737-38927551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234"/>
              <a:ext cx="57" cy="99"/>
            </a:xfrm>
            <a:custGeom>
              <a:avLst/>
              <a:gdLst>
                <a:gd name="T0" fmla="*/ 112 w 440"/>
                <a:gd name="T1" fmla="*/ 765 h 765"/>
                <a:gd name="T2" fmla="*/ 0 w 440"/>
                <a:gd name="T3" fmla="*/ 0 h 765"/>
                <a:gd name="T4" fmla="*/ 60 w 440"/>
                <a:gd name="T5" fmla="*/ 27 h 765"/>
                <a:gd name="T6" fmla="*/ 188 w 440"/>
                <a:gd name="T7" fmla="*/ 68 h 765"/>
                <a:gd name="T8" fmla="*/ 277 w 440"/>
                <a:gd name="T9" fmla="*/ 97 h 765"/>
                <a:gd name="T10" fmla="*/ 414 w 440"/>
                <a:gd name="T11" fmla="*/ 298 h 765"/>
                <a:gd name="T12" fmla="*/ 371 w 440"/>
                <a:gd name="T13" fmla="*/ 624 h 765"/>
                <a:gd name="T14" fmla="*/ 112 w 440"/>
                <a:gd name="T15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0" h="765">
                  <a:moveTo>
                    <a:pt x="112" y="765"/>
                  </a:moveTo>
                  <a:cubicBezTo>
                    <a:pt x="83" y="541"/>
                    <a:pt x="44" y="281"/>
                    <a:pt x="0" y="0"/>
                  </a:cubicBezTo>
                  <a:cubicBezTo>
                    <a:pt x="19" y="7"/>
                    <a:pt x="38" y="17"/>
                    <a:pt x="60" y="27"/>
                  </a:cubicBezTo>
                  <a:cubicBezTo>
                    <a:pt x="100" y="47"/>
                    <a:pt x="144" y="57"/>
                    <a:pt x="188" y="68"/>
                  </a:cubicBezTo>
                  <a:cubicBezTo>
                    <a:pt x="218" y="76"/>
                    <a:pt x="248" y="84"/>
                    <a:pt x="277" y="97"/>
                  </a:cubicBezTo>
                  <a:cubicBezTo>
                    <a:pt x="354" y="130"/>
                    <a:pt x="395" y="216"/>
                    <a:pt x="414" y="298"/>
                  </a:cubicBezTo>
                  <a:cubicBezTo>
                    <a:pt x="440" y="408"/>
                    <a:pt x="438" y="532"/>
                    <a:pt x="371" y="624"/>
                  </a:cubicBezTo>
                  <a:cubicBezTo>
                    <a:pt x="312" y="706"/>
                    <a:pt x="212" y="749"/>
                    <a:pt x="112" y="765"/>
                  </a:cubicBezTo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4" name="Freeform 1112">
              <a:extLst>
                <a:ext uri="{FF2B5EF4-FFF2-40B4-BE49-F238E27FC236}">
                  <a16:creationId xmlns:a16="http://schemas.microsoft.com/office/drawing/2014/main" id="{890F32C1-D240-BA00-8B22-07B219D8D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182"/>
              <a:ext cx="383" cy="132"/>
            </a:xfrm>
            <a:custGeom>
              <a:avLst/>
              <a:gdLst>
                <a:gd name="T0" fmla="*/ 89 w 2955"/>
                <a:gd name="T1" fmla="*/ 437 h 1019"/>
                <a:gd name="T2" fmla="*/ 33 w 2955"/>
                <a:gd name="T3" fmla="*/ 633 h 1019"/>
                <a:gd name="T4" fmla="*/ 1570 w 2955"/>
                <a:gd name="T5" fmla="*/ 725 h 1019"/>
                <a:gd name="T6" fmla="*/ 2928 w 2955"/>
                <a:gd name="T7" fmla="*/ 225 h 1019"/>
                <a:gd name="T8" fmla="*/ 2763 w 2955"/>
                <a:gd name="T9" fmla="*/ 0 h 1019"/>
                <a:gd name="T10" fmla="*/ 89 w 2955"/>
                <a:gd name="T11" fmla="*/ 437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55" h="1019">
                  <a:moveTo>
                    <a:pt x="89" y="437"/>
                  </a:moveTo>
                  <a:cubicBezTo>
                    <a:pt x="89" y="437"/>
                    <a:pt x="0" y="501"/>
                    <a:pt x="33" y="633"/>
                  </a:cubicBezTo>
                  <a:cubicBezTo>
                    <a:pt x="130" y="1019"/>
                    <a:pt x="1117" y="797"/>
                    <a:pt x="1570" y="725"/>
                  </a:cubicBezTo>
                  <a:cubicBezTo>
                    <a:pt x="2767" y="535"/>
                    <a:pt x="2906" y="369"/>
                    <a:pt x="2928" y="225"/>
                  </a:cubicBezTo>
                  <a:cubicBezTo>
                    <a:pt x="2955" y="50"/>
                    <a:pt x="2763" y="0"/>
                    <a:pt x="2763" y="0"/>
                  </a:cubicBezTo>
                  <a:lnTo>
                    <a:pt x="89" y="437"/>
                  </a:lnTo>
                </a:path>
              </a:pathLst>
            </a:custGeom>
            <a:solidFill>
              <a:srgbClr val="2E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5" name="Freeform 1113">
              <a:extLst>
                <a:ext uri="{FF2B5EF4-FFF2-40B4-BE49-F238E27FC236}">
                  <a16:creationId xmlns:a16="http://schemas.microsoft.com/office/drawing/2014/main" id="{A27D82C9-5605-F2D2-A5BB-B3A4F3CF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165"/>
              <a:ext cx="389" cy="103"/>
            </a:xfrm>
            <a:custGeom>
              <a:avLst/>
              <a:gdLst>
                <a:gd name="T0" fmla="*/ 1460 w 3005"/>
                <a:gd name="T1" fmla="*/ 136 h 795"/>
                <a:gd name="T2" fmla="*/ 14 w 3005"/>
                <a:gd name="T3" fmla="*/ 616 h 795"/>
                <a:gd name="T4" fmla="*/ 1568 w 3005"/>
                <a:gd name="T5" fmla="*/ 567 h 795"/>
                <a:gd name="T6" fmla="*/ 2784 w 3005"/>
                <a:gd name="T7" fmla="*/ 162 h 795"/>
                <a:gd name="T8" fmla="*/ 1460 w 3005"/>
                <a:gd name="T9" fmla="*/ 13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5" h="795">
                  <a:moveTo>
                    <a:pt x="1460" y="136"/>
                  </a:moveTo>
                  <a:cubicBezTo>
                    <a:pt x="603" y="258"/>
                    <a:pt x="28" y="437"/>
                    <a:pt x="14" y="616"/>
                  </a:cubicBezTo>
                  <a:cubicBezTo>
                    <a:pt x="0" y="795"/>
                    <a:pt x="780" y="705"/>
                    <a:pt x="1568" y="567"/>
                  </a:cubicBezTo>
                  <a:cubicBezTo>
                    <a:pt x="2220" y="452"/>
                    <a:pt x="3005" y="324"/>
                    <a:pt x="2784" y="162"/>
                  </a:cubicBezTo>
                  <a:cubicBezTo>
                    <a:pt x="2562" y="0"/>
                    <a:pt x="2045" y="53"/>
                    <a:pt x="1460" y="136"/>
                  </a:cubicBezTo>
                </a:path>
              </a:pathLst>
            </a:custGeom>
            <a:solidFill>
              <a:srgbClr val="42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6" name="Freeform 1114">
              <a:extLst>
                <a:ext uri="{FF2B5EF4-FFF2-40B4-BE49-F238E27FC236}">
                  <a16:creationId xmlns:a16="http://schemas.microsoft.com/office/drawing/2014/main" id="{01F4F534-8471-1674-BBAB-ED385C8C6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219"/>
              <a:ext cx="170" cy="31"/>
            </a:xfrm>
            <a:custGeom>
              <a:avLst/>
              <a:gdLst>
                <a:gd name="T0" fmla="*/ 312 w 1317"/>
                <a:gd name="T1" fmla="*/ 240 h 240"/>
                <a:gd name="T2" fmla="*/ 115 w 1317"/>
                <a:gd name="T3" fmla="*/ 228 h 240"/>
                <a:gd name="T4" fmla="*/ 35 w 1317"/>
                <a:gd name="T5" fmla="*/ 192 h 240"/>
                <a:gd name="T6" fmla="*/ 179 w 1317"/>
                <a:gd name="T7" fmla="*/ 71 h 240"/>
                <a:gd name="T8" fmla="*/ 416 w 1317"/>
                <a:gd name="T9" fmla="*/ 18 h 240"/>
                <a:gd name="T10" fmla="*/ 482 w 1317"/>
                <a:gd name="T11" fmla="*/ 32 h 240"/>
                <a:gd name="T12" fmla="*/ 587 w 1317"/>
                <a:gd name="T13" fmla="*/ 62 h 240"/>
                <a:gd name="T14" fmla="*/ 683 w 1317"/>
                <a:gd name="T15" fmla="*/ 69 h 240"/>
                <a:gd name="T16" fmla="*/ 824 w 1317"/>
                <a:gd name="T17" fmla="*/ 58 h 240"/>
                <a:gd name="T18" fmla="*/ 1141 w 1317"/>
                <a:gd name="T19" fmla="*/ 5 h 240"/>
                <a:gd name="T20" fmla="*/ 1200 w 1317"/>
                <a:gd name="T21" fmla="*/ 0 h 240"/>
                <a:gd name="T22" fmla="*/ 1300 w 1317"/>
                <a:gd name="T23" fmla="*/ 28 h 240"/>
                <a:gd name="T24" fmla="*/ 1315 w 1317"/>
                <a:gd name="T25" fmla="*/ 56 h 240"/>
                <a:gd name="T26" fmla="*/ 1274 w 1317"/>
                <a:gd name="T27" fmla="*/ 86 h 240"/>
                <a:gd name="T28" fmla="*/ 1006 w 1317"/>
                <a:gd name="T29" fmla="*/ 149 h 240"/>
                <a:gd name="T30" fmla="*/ 312 w 1317"/>
                <a:gd name="T31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7" h="240">
                  <a:moveTo>
                    <a:pt x="312" y="240"/>
                  </a:moveTo>
                  <a:cubicBezTo>
                    <a:pt x="246" y="240"/>
                    <a:pt x="180" y="237"/>
                    <a:pt x="115" y="228"/>
                  </a:cubicBezTo>
                  <a:cubicBezTo>
                    <a:pt x="83" y="224"/>
                    <a:pt x="47" y="216"/>
                    <a:pt x="35" y="192"/>
                  </a:cubicBezTo>
                  <a:cubicBezTo>
                    <a:pt x="0" y="127"/>
                    <a:pt x="123" y="92"/>
                    <a:pt x="179" y="71"/>
                  </a:cubicBezTo>
                  <a:cubicBezTo>
                    <a:pt x="291" y="31"/>
                    <a:pt x="367" y="18"/>
                    <a:pt x="416" y="18"/>
                  </a:cubicBezTo>
                  <a:cubicBezTo>
                    <a:pt x="451" y="18"/>
                    <a:pt x="472" y="24"/>
                    <a:pt x="482" y="32"/>
                  </a:cubicBezTo>
                  <a:cubicBezTo>
                    <a:pt x="506" y="51"/>
                    <a:pt x="554" y="57"/>
                    <a:pt x="587" y="62"/>
                  </a:cubicBezTo>
                  <a:cubicBezTo>
                    <a:pt x="618" y="67"/>
                    <a:pt x="650" y="69"/>
                    <a:pt x="683" y="69"/>
                  </a:cubicBezTo>
                  <a:cubicBezTo>
                    <a:pt x="730" y="69"/>
                    <a:pt x="777" y="65"/>
                    <a:pt x="824" y="58"/>
                  </a:cubicBezTo>
                  <a:cubicBezTo>
                    <a:pt x="930" y="43"/>
                    <a:pt x="1035" y="18"/>
                    <a:pt x="1141" y="5"/>
                  </a:cubicBezTo>
                  <a:cubicBezTo>
                    <a:pt x="1160" y="2"/>
                    <a:pt x="1180" y="0"/>
                    <a:pt x="1200" y="0"/>
                  </a:cubicBezTo>
                  <a:cubicBezTo>
                    <a:pt x="1238" y="0"/>
                    <a:pt x="1274" y="7"/>
                    <a:pt x="1300" y="28"/>
                  </a:cubicBezTo>
                  <a:cubicBezTo>
                    <a:pt x="1309" y="35"/>
                    <a:pt x="1317" y="45"/>
                    <a:pt x="1315" y="56"/>
                  </a:cubicBezTo>
                  <a:cubicBezTo>
                    <a:pt x="1312" y="71"/>
                    <a:pt x="1292" y="80"/>
                    <a:pt x="1274" y="86"/>
                  </a:cubicBezTo>
                  <a:cubicBezTo>
                    <a:pt x="1187" y="113"/>
                    <a:pt x="1096" y="131"/>
                    <a:pt x="1006" y="149"/>
                  </a:cubicBezTo>
                  <a:cubicBezTo>
                    <a:pt x="777" y="195"/>
                    <a:pt x="542" y="240"/>
                    <a:pt x="312" y="240"/>
                  </a:cubicBezTo>
                  <a:close/>
                </a:path>
              </a:pathLst>
            </a:custGeom>
            <a:solidFill>
              <a:srgbClr val="9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7" name="Freeform 1115">
              <a:extLst>
                <a:ext uri="{FF2B5EF4-FFF2-40B4-BE49-F238E27FC236}">
                  <a16:creationId xmlns:a16="http://schemas.microsoft.com/office/drawing/2014/main" id="{4ABD246B-9160-3AD6-84E8-D74C9AC19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325"/>
              <a:ext cx="54" cy="62"/>
            </a:xfrm>
            <a:custGeom>
              <a:avLst/>
              <a:gdLst>
                <a:gd name="T0" fmla="*/ 126 w 419"/>
                <a:gd name="T1" fmla="*/ 476 h 476"/>
                <a:gd name="T2" fmla="*/ 62 w 419"/>
                <a:gd name="T3" fmla="*/ 323 h 476"/>
                <a:gd name="T4" fmla="*/ 145 w 419"/>
                <a:gd name="T5" fmla="*/ 0 h 476"/>
                <a:gd name="T6" fmla="*/ 213 w 419"/>
                <a:gd name="T7" fmla="*/ 12 h 476"/>
                <a:gd name="T8" fmla="*/ 419 w 419"/>
                <a:gd name="T9" fmla="*/ 408 h 476"/>
                <a:gd name="T10" fmla="*/ 126 w 419"/>
                <a:gd name="T11" fmla="*/ 4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9" h="476">
                  <a:moveTo>
                    <a:pt x="126" y="476"/>
                  </a:moveTo>
                  <a:cubicBezTo>
                    <a:pt x="106" y="425"/>
                    <a:pt x="84" y="374"/>
                    <a:pt x="62" y="323"/>
                  </a:cubicBezTo>
                  <a:cubicBezTo>
                    <a:pt x="10" y="208"/>
                    <a:pt x="0" y="0"/>
                    <a:pt x="145" y="0"/>
                  </a:cubicBezTo>
                  <a:cubicBezTo>
                    <a:pt x="165" y="0"/>
                    <a:pt x="187" y="3"/>
                    <a:pt x="213" y="12"/>
                  </a:cubicBezTo>
                  <a:cubicBezTo>
                    <a:pt x="365" y="61"/>
                    <a:pt x="403" y="260"/>
                    <a:pt x="419" y="408"/>
                  </a:cubicBezTo>
                  <a:cubicBezTo>
                    <a:pt x="303" y="432"/>
                    <a:pt x="203" y="456"/>
                    <a:pt x="126" y="476"/>
                  </a:cubicBezTo>
                  <a:close/>
                </a:path>
              </a:pathLst>
            </a:custGeom>
            <a:solidFill>
              <a:srgbClr val="EBE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8" name="Freeform 1116">
              <a:extLst>
                <a:ext uri="{FF2B5EF4-FFF2-40B4-BE49-F238E27FC236}">
                  <a16:creationId xmlns:a16="http://schemas.microsoft.com/office/drawing/2014/main" id="{C0F1A378-C4B7-1724-34CE-DD8E50EB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93"/>
              <a:ext cx="77" cy="159"/>
            </a:xfrm>
            <a:custGeom>
              <a:avLst/>
              <a:gdLst>
                <a:gd name="T0" fmla="*/ 436 w 593"/>
                <a:gd name="T1" fmla="*/ 1228 h 1228"/>
                <a:gd name="T2" fmla="*/ 433 w 593"/>
                <a:gd name="T3" fmla="*/ 1228 h 1228"/>
                <a:gd name="T4" fmla="*/ 305 w 593"/>
                <a:gd name="T5" fmla="*/ 1138 h 1228"/>
                <a:gd name="T6" fmla="*/ 262 w 593"/>
                <a:gd name="T7" fmla="*/ 981 h 1228"/>
                <a:gd name="T8" fmla="*/ 0 w 593"/>
                <a:gd name="T9" fmla="*/ 27 h 1228"/>
                <a:gd name="T10" fmla="*/ 276 w 593"/>
                <a:gd name="T11" fmla="*/ 0 h 1228"/>
                <a:gd name="T12" fmla="*/ 387 w 593"/>
                <a:gd name="T13" fmla="*/ 441 h 1228"/>
                <a:gd name="T14" fmla="*/ 572 w 593"/>
                <a:gd name="T15" fmla="*/ 934 h 1228"/>
                <a:gd name="T16" fmla="*/ 572 w 593"/>
                <a:gd name="T17" fmla="*/ 1120 h 1228"/>
                <a:gd name="T18" fmla="*/ 436 w 593"/>
                <a:gd name="T19" fmla="*/ 1228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3" h="1228">
                  <a:moveTo>
                    <a:pt x="436" y="1228"/>
                  </a:moveTo>
                  <a:lnTo>
                    <a:pt x="433" y="1228"/>
                  </a:lnTo>
                  <a:cubicBezTo>
                    <a:pt x="378" y="1226"/>
                    <a:pt x="331" y="1186"/>
                    <a:pt x="305" y="1138"/>
                  </a:cubicBezTo>
                  <a:cubicBezTo>
                    <a:pt x="279" y="1090"/>
                    <a:pt x="271" y="1035"/>
                    <a:pt x="262" y="981"/>
                  </a:cubicBezTo>
                  <a:cubicBezTo>
                    <a:pt x="206" y="655"/>
                    <a:pt x="119" y="335"/>
                    <a:pt x="0" y="27"/>
                  </a:cubicBezTo>
                  <a:cubicBezTo>
                    <a:pt x="75" y="22"/>
                    <a:pt x="169" y="13"/>
                    <a:pt x="276" y="0"/>
                  </a:cubicBezTo>
                  <a:cubicBezTo>
                    <a:pt x="296" y="151"/>
                    <a:pt x="333" y="299"/>
                    <a:pt x="387" y="441"/>
                  </a:cubicBezTo>
                  <a:cubicBezTo>
                    <a:pt x="449" y="606"/>
                    <a:pt x="535" y="763"/>
                    <a:pt x="572" y="934"/>
                  </a:cubicBezTo>
                  <a:cubicBezTo>
                    <a:pt x="586" y="996"/>
                    <a:pt x="593" y="1061"/>
                    <a:pt x="572" y="1120"/>
                  </a:cubicBezTo>
                  <a:cubicBezTo>
                    <a:pt x="551" y="1178"/>
                    <a:pt x="498" y="1228"/>
                    <a:pt x="436" y="1228"/>
                  </a:cubicBezTo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9" name="Freeform 1117">
              <a:extLst>
                <a:ext uri="{FF2B5EF4-FFF2-40B4-BE49-F238E27FC236}">
                  <a16:creationId xmlns:a16="http://schemas.microsoft.com/office/drawing/2014/main" id="{00BCD40E-CEAB-A9D1-841F-A5569449C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78"/>
              <a:ext cx="40" cy="19"/>
            </a:xfrm>
            <a:custGeom>
              <a:avLst/>
              <a:gdLst>
                <a:gd name="T0" fmla="*/ 30 w 306"/>
                <a:gd name="T1" fmla="*/ 144 h 144"/>
                <a:gd name="T2" fmla="*/ 0 w 306"/>
                <a:gd name="T3" fmla="*/ 68 h 144"/>
                <a:gd name="T4" fmla="*/ 293 w 306"/>
                <a:gd name="T5" fmla="*/ 0 h 144"/>
                <a:gd name="T6" fmla="*/ 300 w 306"/>
                <a:gd name="T7" fmla="*/ 65 h 144"/>
                <a:gd name="T8" fmla="*/ 306 w 306"/>
                <a:gd name="T9" fmla="*/ 117 h 144"/>
                <a:gd name="T10" fmla="*/ 30 w 306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6" h="144">
                  <a:moveTo>
                    <a:pt x="30" y="144"/>
                  </a:moveTo>
                  <a:cubicBezTo>
                    <a:pt x="20" y="119"/>
                    <a:pt x="10" y="93"/>
                    <a:pt x="0" y="68"/>
                  </a:cubicBezTo>
                  <a:cubicBezTo>
                    <a:pt x="77" y="48"/>
                    <a:pt x="177" y="24"/>
                    <a:pt x="293" y="0"/>
                  </a:cubicBezTo>
                  <a:cubicBezTo>
                    <a:pt x="296" y="23"/>
                    <a:pt x="298" y="45"/>
                    <a:pt x="300" y="65"/>
                  </a:cubicBezTo>
                  <a:cubicBezTo>
                    <a:pt x="302" y="82"/>
                    <a:pt x="304" y="100"/>
                    <a:pt x="306" y="117"/>
                  </a:cubicBezTo>
                  <a:cubicBezTo>
                    <a:pt x="199" y="130"/>
                    <a:pt x="105" y="139"/>
                    <a:pt x="30" y="144"/>
                  </a:cubicBezTo>
                </a:path>
              </a:pathLst>
            </a:custGeom>
            <a:solidFill>
              <a:srgbClr val="F9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0" name="Freeform 1118">
              <a:extLst>
                <a:ext uri="{FF2B5EF4-FFF2-40B4-BE49-F238E27FC236}">
                  <a16:creationId xmlns:a16="http://schemas.microsoft.com/office/drawing/2014/main" id="{F038F7C1-8021-9DA8-9D7D-9DBB54BA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42"/>
              <a:ext cx="3" cy="2"/>
            </a:xfrm>
            <a:custGeom>
              <a:avLst/>
              <a:gdLst>
                <a:gd name="T0" fmla="*/ 11 w 18"/>
                <a:gd name="T1" fmla="*/ 12 h 12"/>
                <a:gd name="T2" fmla="*/ 0 w 18"/>
                <a:gd name="T3" fmla="*/ 0 h 12"/>
                <a:gd name="T4" fmla="*/ 18 w 18"/>
                <a:gd name="T5" fmla="*/ 4 h 12"/>
                <a:gd name="T6" fmla="*/ 11 w 1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11" y="12"/>
                  </a:moveTo>
                  <a:cubicBezTo>
                    <a:pt x="7" y="8"/>
                    <a:pt x="3" y="4"/>
                    <a:pt x="0" y="0"/>
                  </a:cubicBezTo>
                  <a:cubicBezTo>
                    <a:pt x="6" y="1"/>
                    <a:pt x="12" y="3"/>
                    <a:pt x="18" y="4"/>
                  </a:cubicBezTo>
                  <a:cubicBezTo>
                    <a:pt x="15" y="7"/>
                    <a:pt x="13" y="10"/>
                    <a:pt x="11" y="12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1" name="Freeform 1119">
              <a:extLst>
                <a:ext uri="{FF2B5EF4-FFF2-40B4-BE49-F238E27FC236}">
                  <a16:creationId xmlns:a16="http://schemas.microsoft.com/office/drawing/2014/main" id="{FC6363D8-118D-969B-6223-BD584048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432"/>
              <a:ext cx="28" cy="20"/>
            </a:xfrm>
            <a:custGeom>
              <a:avLst/>
              <a:gdLst>
                <a:gd name="T0" fmla="*/ 148 w 211"/>
                <a:gd name="T1" fmla="*/ 157 h 157"/>
                <a:gd name="T2" fmla="*/ 79 w 211"/>
                <a:gd name="T3" fmla="*/ 138 h 157"/>
                <a:gd name="T4" fmla="*/ 0 w 211"/>
                <a:gd name="T5" fmla="*/ 0 h 157"/>
                <a:gd name="T6" fmla="*/ 65 w 211"/>
                <a:gd name="T7" fmla="*/ 25 h 157"/>
                <a:gd name="T8" fmla="*/ 202 w 211"/>
                <a:gd name="T9" fmla="*/ 140 h 157"/>
                <a:gd name="T10" fmla="*/ 211 w 211"/>
                <a:gd name="T11" fmla="*/ 144 h 157"/>
                <a:gd name="T12" fmla="*/ 148 w 211"/>
                <a:gd name="T13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57">
                  <a:moveTo>
                    <a:pt x="148" y="157"/>
                  </a:moveTo>
                  <a:cubicBezTo>
                    <a:pt x="124" y="157"/>
                    <a:pt x="100" y="151"/>
                    <a:pt x="79" y="138"/>
                  </a:cubicBezTo>
                  <a:cubicBezTo>
                    <a:pt x="33" y="108"/>
                    <a:pt x="12" y="55"/>
                    <a:pt x="0" y="0"/>
                  </a:cubicBezTo>
                  <a:cubicBezTo>
                    <a:pt x="21" y="10"/>
                    <a:pt x="42" y="18"/>
                    <a:pt x="65" y="25"/>
                  </a:cubicBezTo>
                  <a:cubicBezTo>
                    <a:pt x="103" y="71"/>
                    <a:pt x="149" y="111"/>
                    <a:pt x="202" y="140"/>
                  </a:cubicBezTo>
                  <a:cubicBezTo>
                    <a:pt x="205" y="141"/>
                    <a:pt x="208" y="143"/>
                    <a:pt x="211" y="144"/>
                  </a:cubicBezTo>
                  <a:cubicBezTo>
                    <a:pt x="190" y="153"/>
                    <a:pt x="169" y="157"/>
                    <a:pt x="148" y="157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2" name="Freeform 1120">
              <a:extLst>
                <a:ext uri="{FF2B5EF4-FFF2-40B4-BE49-F238E27FC236}">
                  <a16:creationId xmlns:a16="http://schemas.microsoft.com/office/drawing/2014/main" id="{50194CF2-03A5-11BF-ED5F-6A0F5683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3412"/>
              <a:ext cx="13" cy="23"/>
            </a:xfrm>
            <a:custGeom>
              <a:avLst/>
              <a:gdLst>
                <a:gd name="T0" fmla="*/ 94 w 94"/>
                <a:gd name="T1" fmla="*/ 179 h 179"/>
                <a:gd name="T2" fmla="*/ 29 w 94"/>
                <a:gd name="T3" fmla="*/ 154 h 179"/>
                <a:gd name="T4" fmla="*/ 19 w 94"/>
                <a:gd name="T5" fmla="*/ 107 h 179"/>
                <a:gd name="T6" fmla="*/ 0 w 94"/>
                <a:gd name="T7" fmla="*/ 0 h 179"/>
                <a:gd name="T8" fmla="*/ 94 w 94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79">
                  <a:moveTo>
                    <a:pt x="94" y="179"/>
                  </a:moveTo>
                  <a:cubicBezTo>
                    <a:pt x="71" y="172"/>
                    <a:pt x="50" y="164"/>
                    <a:pt x="29" y="154"/>
                  </a:cubicBezTo>
                  <a:cubicBezTo>
                    <a:pt x="25" y="138"/>
                    <a:pt x="22" y="123"/>
                    <a:pt x="19" y="107"/>
                  </a:cubicBezTo>
                  <a:cubicBezTo>
                    <a:pt x="13" y="72"/>
                    <a:pt x="6" y="36"/>
                    <a:pt x="0" y="0"/>
                  </a:cubicBezTo>
                  <a:cubicBezTo>
                    <a:pt x="19" y="65"/>
                    <a:pt x="51" y="126"/>
                    <a:pt x="94" y="179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3" name="Freeform 1121">
              <a:extLst>
                <a:ext uri="{FF2B5EF4-FFF2-40B4-BE49-F238E27FC236}">
                  <a16:creationId xmlns:a16="http://schemas.microsoft.com/office/drawing/2014/main" id="{888167B4-1FC9-B144-721D-D31832B7F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179"/>
              <a:ext cx="36" cy="149"/>
            </a:xfrm>
            <a:custGeom>
              <a:avLst/>
              <a:gdLst>
                <a:gd name="T0" fmla="*/ 97 w 282"/>
                <a:gd name="T1" fmla="*/ 1146 h 1146"/>
                <a:gd name="T2" fmla="*/ 0 w 282"/>
                <a:gd name="T3" fmla="*/ 609 h 1146"/>
                <a:gd name="T4" fmla="*/ 184 w 282"/>
                <a:gd name="T5" fmla="*/ 0 h 1146"/>
                <a:gd name="T6" fmla="*/ 269 w 282"/>
                <a:gd name="T7" fmla="*/ 438 h 1146"/>
                <a:gd name="T8" fmla="*/ 167 w 282"/>
                <a:gd name="T9" fmla="*/ 657 h 1146"/>
                <a:gd name="T10" fmla="*/ 282 w 282"/>
                <a:gd name="T11" fmla="*/ 1036 h 1146"/>
                <a:gd name="T12" fmla="*/ 97 w 282"/>
                <a:gd name="T13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1146">
                  <a:moveTo>
                    <a:pt x="97" y="1146"/>
                  </a:moveTo>
                  <a:cubicBezTo>
                    <a:pt x="64" y="967"/>
                    <a:pt x="32" y="788"/>
                    <a:pt x="0" y="609"/>
                  </a:cubicBezTo>
                  <a:cubicBezTo>
                    <a:pt x="61" y="406"/>
                    <a:pt x="122" y="203"/>
                    <a:pt x="184" y="0"/>
                  </a:cubicBezTo>
                  <a:cubicBezTo>
                    <a:pt x="205" y="148"/>
                    <a:pt x="235" y="293"/>
                    <a:pt x="269" y="438"/>
                  </a:cubicBezTo>
                  <a:cubicBezTo>
                    <a:pt x="220" y="503"/>
                    <a:pt x="183" y="577"/>
                    <a:pt x="167" y="657"/>
                  </a:cubicBezTo>
                  <a:cubicBezTo>
                    <a:pt x="139" y="793"/>
                    <a:pt x="178" y="945"/>
                    <a:pt x="282" y="1036"/>
                  </a:cubicBezTo>
                  <a:cubicBezTo>
                    <a:pt x="212" y="1057"/>
                    <a:pt x="149" y="1096"/>
                    <a:pt x="97" y="1146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4" name="Freeform 1122">
              <a:extLst>
                <a:ext uri="{FF2B5EF4-FFF2-40B4-BE49-F238E27FC236}">
                  <a16:creationId xmlns:a16="http://schemas.microsoft.com/office/drawing/2014/main" id="{7BD32DAF-90AC-C970-3D24-CE3581FC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236"/>
              <a:ext cx="53" cy="163"/>
            </a:xfrm>
            <a:custGeom>
              <a:avLst/>
              <a:gdLst>
                <a:gd name="T0" fmla="*/ 99 w 407"/>
                <a:gd name="T1" fmla="*/ 1260 h 1260"/>
                <a:gd name="T2" fmla="*/ 0 w 407"/>
                <a:gd name="T3" fmla="*/ 708 h 1260"/>
                <a:gd name="T4" fmla="*/ 185 w 407"/>
                <a:gd name="T5" fmla="*/ 598 h 1260"/>
                <a:gd name="T6" fmla="*/ 70 w 407"/>
                <a:gd name="T7" fmla="*/ 219 h 1260"/>
                <a:gd name="T8" fmla="*/ 172 w 407"/>
                <a:gd name="T9" fmla="*/ 0 h 1260"/>
                <a:gd name="T10" fmla="*/ 407 w 407"/>
                <a:gd name="T11" fmla="*/ 902 h 1260"/>
                <a:gd name="T12" fmla="*/ 227 w 407"/>
                <a:gd name="T13" fmla="*/ 958 h 1260"/>
                <a:gd name="T14" fmla="*/ 100 w 407"/>
                <a:gd name="T15" fmla="*/ 1184 h 1260"/>
                <a:gd name="T16" fmla="*/ 99 w 407"/>
                <a:gd name="T17" fmla="*/ 126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1260">
                  <a:moveTo>
                    <a:pt x="99" y="1260"/>
                  </a:moveTo>
                  <a:cubicBezTo>
                    <a:pt x="66" y="1076"/>
                    <a:pt x="33" y="892"/>
                    <a:pt x="0" y="708"/>
                  </a:cubicBezTo>
                  <a:cubicBezTo>
                    <a:pt x="52" y="658"/>
                    <a:pt x="115" y="619"/>
                    <a:pt x="185" y="598"/>
                  </a:cubicBezTo>
                  <a:cubicBezTo>
                    <a:pt x="81" y="507"/>
                    <a:pt x="42" y="355"/>
                    <a:pt x="70" y="219"/>
                  </a:cubicBezTo>
                  <a:cubicBezTo>
                    <a:pt x="86" y="139"/>
                    <a:pt x="123" y="65"/>
                    <a:pt x="172" y="0"/>
                  </a:cubicBezTo>
                  <a:cubicBezTo>
                    <a:pt x="245" y="302"/>
                    <a:pt x="337" y="600"/>
                    <a:pt x="407" y="902"/>
                  </a:cubicBezTo>
                  <a:cubicBezTo>
                    <a:pt x="348" y="923"/>
                    <a:pt x="281" y="927"/>
                    <a:pt x="227" y="958"/>
                  </a:cubicBezTo>
                  <a:cubicBezTo>
                    <a:pt x="148" y="1002"/>
                    <a:pt x="109" y="1095"/>
                    <a:pt x="100" y="1184"/>
                  </a:cubicBezTo>
                  <a:cubicBezTo>
                    <a:pt x="98" y="1210"/>
                    <a:pt x="97" y="1235"/>
                    <a:pt x="99" y="1260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5" name="Freeform 1123">
              <a:extLst>
                <a:ext uri="{FF2B5EF4-FFF2-40B4-BE49-F238E27FC236}">
                  <a16:creationId xmlns:a16="http://schemas.microsoft.com/office/drawing/2014/main" id="{0903B9D7-FF59-B524-BBB1-A037B2DD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353"/>
              <a:ext cx="52" cy="98"/>
            </a:xfrm>
            <a:custGeom>
              <a:avLst/>
              <a:gdLst>
                <a:gd name="T0" fmla="*/ 260 w 406"/>
                <a:gd name="T1" fmla="*/ 754 h 754"/>
                <a:gd name="T2" fmla="*/ 251 w 406"/>
                <a:gd name="T3" fmla="*/ 750 h 754"/>
                <a:gd name="T4" fmla="*/ 114 w 406"/>
                <a:gd name="T5" fmla="*/ 635 h 754"/>
                <a:gd name="T6" fmla="*/ 20 w 406"/>
                <a:gd name="T7" fmla="*/ 456 h 754"/>
                <a:gd name="T8" fmla="*/ 2 w 406"/>
                <a:gd name="T9" fmla="*/ 358 h 754"/>
                <a:gd name="T10" fmla="*/ 3 w 406"/>
                <a:gd name="T11" fmla="*/ 282 h 754"/>
                <a:gd name="T12" fmla="*/ 130 w 406"/>
                <a:gd name="T13" fmla="*/ 56 h 754"/>
                <a:gd name="T14" fmla="*/ 310 w 406"/>
                <a:gd name="T15" fmla="*/ 0 h 754"/>
                <a:gd name="T16" fmla="*/ 383 w 406"/>
                <a:gd name="T17" fmla="*/ 380 h 754"/>
                <a:gd name="T18" fmla="*/ 364 w 406"/>
                <a:gd name="T19" fmla="*/ 659 h 754"/>
                <a:gd name="T20" fmla="*/ 260 w 406"/>
                <a:gd name="T21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6" h="754">
                  <a:moveTo>
                    <a:pt x="260" y="754"/>
                  </a:moveTo>
                  <a:cubicBezTo>
                    <a:pt x="257" y="753"/>
                    <a:pt x="254" y="751"/>
                    <a:pt x="251" y="750"/>
                  </a:cubicBezTo>
                  <a:cubicBezTo>
                    <a:pt x="198" y="721"/>
                    <a:pt x="152" y="681"/>
                    <a:pt x="114" y="635"/>
                  </a:cubicBezTo>
                  <a:cubicBezTo>
                    <a:pt x="71" y="582"/>
                    <a:pt x="39" y="521"/>
                    <a:pt x="20" y="456"/>
                  </a:cubicBezTo>
                  <a:cubicBezTo>
                    <a:pt x="14" y="423"/>
                    <a:pt x="8" y="391"/>
                    <a:pt x="2" y="358"/>
                  </a:cubicBezTo>
                  <a:cubicBezTo>
                    <a:pt x="0" y="333"/>
                    <a:pt x="1" y="308"/>
                    <a:pt x="3" y="282"/>
                  </a:cubicBezTo>
                  <a:cubicBezTo>
                    <a:pt x="12" y="193"/>
                    <a:pt x="51" y="100"/>
                    <a:pt x="130" y="56"/>
                  </a:cubicBezTo>
                  <a:cubicBezTo>
                    <a:pt x="184" y="25"/>
                    <a:pt x="251" y="21"/>
                    <a:pt x="310" y="0"/>
                  </a:cubicBezTo>
                  <a:cubicBezTo>
                    <a:pt x="339" y="126"/>
                    <a:pt x="365" y="253"/>
                    <a:pt x="383" y="380"/>
                  </a:cubicBezTo>
                  <a:cubicBezTo>
                    <a:pt x="397" y="474"/>
                    <a:pt x="406" y="574"/>
                    <a:pt x="364" y="659"/>
                  </a:cubicBezTo>
                  <a:cubicBezTo>
                    <a:pt x="342" y="701"/>
                    <a:pt x="303" y="736"/>
                    <a:pt x="260" y="754"/>
                  </a:cubicBezTo>
                </a:path>
              </a:pathLst>
            </a:custGeom>
            <a:solidFill>
              <a:srgbClr val="D59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6" name="Freeform 1124">
              <a:extLst>
                <a:ext uri="{FF2B5EF4-FFF2-40B4-BE49-F238E27FC236}">
                  <a16:creationId xmlns:a16="http://schemas.microsoft.com/office/drawing/2014/main" id="{3EE76C84-21EC-E841-4ACB-EE702D04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2647"/>
              <a:ext cx="308" cy="321"/>
            </a:xfrm>
            <a:custGeom>
              <a:avLst/>
              <a:gdLst>
                <a:gd name="T0" fmla="*/ 728 w 2374"/>
                <a:gd name="T1" fmla="*/ 1346 h 2482"/>
                <a:gd name="T2" fmla="*/ 162 w 2374"/>
                <a:gd name="T3" fmla="*/ 1268 h 2482"/>
                <a:gd name="T4" fmla="*/ 21 w 2374"/>
                <a:gd name="T5" fmla="*/ 922 h 2482"/>
                <a:gd name="T6" fmla="*/ 264 w 2374"/>
                <a:gd name="T7" fmla="*/ 637 h 2482"/>
                <a:gd name="T8" fmla="*/ 514 w 2374"/>
                <a:gd name="T9" fmla="*/ 538 h 2482"/>
                <a:gd name="T10" fmla="*/ 562 w 2374"/>
                <a:gd name="T11" fmla="*/ 439 h 2482"/>
                <a:gd name="T12" fmla="*/ 993 w 2374"/>
                <a:gd name="T13" fmla="*/ 40 h 2482"/>
                <a:gd name="T14" fmla="*/ 1473 w 2374"/>
                <a:gd name="T15" fmla="*/ 318 h 2482"/>
                <a:gd name="T16" fmla="*/ 1505 w 2374"/>
                <a:gd name="T17" fmla="*/ 535 h 2482"/>
                <a:gd name="T18" fmla="*/ 1840 w 2374"/>
                <a:gd name="T19" fmla="*/ 864 h 2482"/>
                <a:gd name="T20" fmla="*/ 2324 w 2374"/>
                <a:gd name="T21" fmla="*/ 1842 h 2482"/>
                <a:gd name="T22" fmla="*/ 2327 w 2374"/>
                <a:gd name="T23" fmla="*/ 2219 h 2482"/>
                <a:gd name="T24" fmla="*/ 1847 w 2374"/>
                <a:gd name="T25" fmla="*/ 2438 h 2482"/>
                <a:gd name="T26" fmla="*/ 1425 w 2374"/>
                <a:gd name="T27" fmla="*/ 2073 h 2482"/>
                <a:gd name="T28" fmla="*/ 1228 w 2374"/>
                <a:gd name="T29" fmla="*/ 1514 h 2482"/>
                <a:gd name="T30" fmla="*/ 728 w 2374"/>
                <a:gd name="T31" fmla="*/ 1346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4" h="2482">
                  <a:moveTo>
                    <a:pt x="728" y="1346"/>
                  </a:moveTo>
                  <a:cubicBezTo>
                    <a:pt x="533" y="1356"/>
                    <a:pt x="318" y="1384"/>
                    <a:pt x="162" y="1268"/>
                  </a:cubicBezTo>
                  <a:cubicBezTo>
                    <a:pt x="56" y="1190"/>
                    <a:pt x="0" y="1051"/>
                    <a:pt x="21" y="922"/>
                  </a:cubicBezTo>
                  <a:cubicBezTo>
                    <a:pt x="42" y="792"/>
                    <a:pt x="139" y="678"/>
                    <a:pt x="264" y="637"/>
                  </a:cubicBezTo>
                  <a:cubicBezTo>
                    <a:pt x="351" y="609"/>
                    <a:pt x="457" y="609"/>
                    <a:pt x="514" y="538"/>
                  </a:cubicBezTo>
                  <a:cubicBezTo>
                    <a:pt x="537" y="509"/>
                    <a:pt x="549" y="473"/>
                    <a:pt x="562" y="439"/>
                  </a:cubicBezTo>
                  <a:cubicBezTo>
                    <a:pt x="635" y="248"/>
                    <a:pt x="793" y="80"/>
                    <a:pt x="993" y="40"/>
                  </a:cubicBezTo>
                  <a:cubicBezTo>
                    <a:pt x="1194" y="0"/>
                    <a:pt x="1426" y="119"/>
                    <a:pt x="1473" y="318"/>
                  </a:cubicBezTo>
                  <a:cubicBezTo>
                    <a:pt x="1490" y="389"/>
                    <a:pt x="1483" y="465"/>
                    <a:pt x="1505" y="535"/>
                  </a:cubicBezTo>
                  <a:cubicBezTo>
                    <a:pt x="1553" y="687"/>
                    <a:pt x="1715" y="766"/>
                    <a:pt x="1840" y="864"/>
                  </a:cubicBezTo>
                  <a:cubicBezTo>
                    <a:pt x="2131" y="1095"/>
                    <a:pt x="2246" y="1479"/>
                    <a:pt x="2324" y="1842"/>
                  </a:cubicBezTo>
                  <a:cubicBezTo>
                    <a:pt x="2351" y="1967"/>
                    <a:pt x="2374" y="2100"/>
                    <a:pt x="2327" y="2219"/>
                  </a:cubicBezTo>
                  <a:cubicBezTo>
                    <a:pt x="2256" y="2397"/>
                    <a:pt x="2033" y="2482"/>
                    <a:pt x="1847" y="2438"/>
                  </a:cubicBezTo>
                  <a:cubicBezTo>
                    <a:pt x="1661" y="2393"/>
                    <a:pt x="1513" y="2243"/>
                    <a:pt x="1425" y="2073"/>
                  </a:cubicBezTo>
                  <a:cubicBezTo>
                    <a:pt x="1336" y="1901"/>
                    <a:pt x="1343" y="1663"/>
                    <a:pt x="1228" y="1514"/>
                  </a:cubicBezTo>
                  <a:cubicBezTo>
                    <a:pt x="1114" y="1367"/>
                    <a:pt x="900" y="1338"/>
                    <a:pt x="728" y="1346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7" name="Freeform 1125">
              <a:extLst>
                <a:ext uri="{FF2B5EF4-FFF2-40B4-BE49-F238E27FC236}">
                  <a16:creationId xmlns:a16="http://schemas.microsoft.com/office/drawing/2014/main" id="{F36BD8C9-4D03-72F0-A964-970B0024B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620"/>
              <a:ext cx="433" cy="342"/>
            </a:xfrm>
            <a:custGeom>
              <a:avLst/>
              <a:gdLst>
                <a:gd name="T0" fmla="*/ 1759 w 3344"/>
                <a:gd name="T1" fmla="*/ 125 h 2637"/>
                <a:gd name="T2" fmla="*/ 2287 w 3344"/>
                <a:gd name="T3" fmla="*/ 85 h 2637"/>
                <a:gd name="T4" fmla="*/ 2452 w 3344"/>
                <a:gd name="T5" fmla="*/ 151 h 2637"/>
                <a:gd name="T6" fmla="*/ 2641 w 3344"/>
                <a:gd name="T7" fmla="*/ 87 h 2637"/>
                <a:gd name="T8" fmla="*/ 3041 w 3344"/>
                <a:gd name="T9" fmla="*/ 405 h 2637"/>
                <a:gd name="T10" fmla="*/ 3334 w 3344"/>
                <a:gd name="T11" fmla="*/ 703 h 2637"/>
                <a:gd name="T12" fmla="*/ 3180 w 3344"/>
                <a:gd name="T13" fmla="*/ 1132 h 2637"/>
                <a:gd name="T14" fmla="*/ 2377 w 3344"/>
                <a:gd name="T15" fmla="*/ 1725 h 2637"/>
                <a:gd name="T16" fmla="*/ 2033 w 3344"/>
                <a:gd name="T17" fmla="*/ 1841 h 2637"/>
                <a:gd name="T18" fmla="*/ 1898 w 3344"/>
                <a:gd name="T19" fmla="*/ 2052 h 2637"/>
                <a:gd name="T20" fmla="*/ 1755 w 3344"/>
                <a:gd name="T21" fmla="*/ 2151 h 2637"/>
                <a:gd name="T22" fmla="*/ 937 w 3344"/>
                <a:gd name="T23" fmla="*/ 2501 h 2637"/>
                <a:gd name="T24" fmla="*/ 269 w 3344"/>
                <a:gd name="T25" fmla="*/ 2521 h 2637"/>
                <a:gd name="T26" fmla="*/ 47 w 3344"/>
                <a:gd name="T27" fmla="*/ 1923 h 2637"/>
                <a:gd name="T28" fmla="*/ 395 w 3344"/>
                <a:gd name="T29" fmla="*/ 1347 h 2637"/>
                <a:gd name="T30" fmla="*/ 1215 w 3344"/>
                <a:gd name="T31" fmla="*/ 714 h 2637"/>
                <a:gd name="T32" fmla="*/ 1536 w 3344"/>
                <a:gd name="T33" fmla="*/ 515 h 2637"/>
                <a:gd name="T34" fmla="*/ 1759 w 3344"/>
                <a:gd name="T35" fmla="*/ 125 h 2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44" h="2637">
                  <a:moveTo>
                    <a:pt x="1759" y="125"/>
                  </a:moveTo>
                  <a:cubicBezTo>
                    <a:pt x="1910" y="16"/>
                    <a:pt x="2121" y="0"/>
                    <a:pt x="2287" y="85"/>
                  </a:cubicBezTo>
                  <a:cubicBezTo>
                    <a:pt x="2340" y="112"/>
                    <a:pt x="2392" y="150"/>
                    <a:pt x="2452" y="151"/>
                  </a:cubicBezTo>
                  <a:cubicBezTo>
                    <a:pt x="2519" y="153"/>
                    <a:pt x="2578" y="109"/>
                    <a:pt x="2641" y="87"/>
                  </a:cubicBezTo>
                  <a:cubicBezTo>
                    <a:pt x="2833" y="21"/>
                    <a:pt x="3063" y="203"/>
                    <a:pt x="3041" y="405"/>
                  </a:cubicBezTo>
                  <a:cubicBezTo>
                    <a:pt x="3196" y="393"/>
                    <a:pt x="3323" y="548"/>
                    <a:pt x="3334" y="703"/>
                  </a:cubicBezTo>
                  <a:cubicBezTo>
                    <a:pt x="3344" y="857"/>
                    <a:pt x="3267" y="1004"/>
                    <a:pt x="3180" y="1132"/>
                  </a:cubicBezTo>
                  <a:cubicBezTo>
                    <a:pt x="2988" y="1414"/>
                    <a:pt x="2713" y="1661"/>
                    <a:pt x="2377" y="1725"/>
                  </a:cubicBezTo>
                  <a:cubicBezTo>
                    <a:pt x="2256" y="1748"/>
                    <a:pt x="2118" y="1752"/>
                    <a:pt x="2033" y="1841"/>
                  </a:cubicBezTo>
                  <a:cubicBezTo>
                    <a:pt x="1975" y="1901"/>
                    <a:pt x="1954" y="1989"/>
                    <a:pt x="1898" y="2052"/>
                  </a:cubicBezTo>
                  <a:cubicBezTo>
                    <a:pt x="1860" y="2096"/>
                    <a:pt x="1807" y="2124"/>
                    <a:pt x="1755" y="2151"/>
                  </a:cubicBezTo>
                  <a:cubicBezTo>
                    <a:pt x="1491" y="2287"/>
                    <a:pt x="1217" y="2404"/>
                    <a:pt x="937" y="2501"/>
                  </a:cubicBezTo>
                  <a:cubicBezTo>
                    <a:pt x="720" y="2577"/>
                    <a:pt x="468" y="2637"/>
                    <a:pt x="269" y="2521"/>
                  </a:cubicBezTo>
                  <a:cubicBezTo>
                    <a:pt x="73" y="2406"/>
                    <a:pt x="0" y="2145"/>
                    <a:pt x="47" y="1923"/>
                  </a:cubicBezTo>
                  <a:cubicBezTo>
                    <a:pt x="95" y="1701"/>
                    <a:pt x="239" y="1512"/>
                    <a:pt x="395" y="1347"/>
                  </a:cubicBezTo>
                  <a:cubicBezTo>
                    <a:pt x="634" y="1096"/>
                    <a:pt x="912" y="882"/>
                    <a:pt x="1215" y="714"/>
                  </a:cubicBezTo>
                  <a:cubicBezTo>
                    <a:pt x="1320" y="656"/>
                    <a:pt x="1468" y="618"/>
                    <a:pt x="1536" y="515"/>
                  </a:cubicBezTo>
                  <a:cubicBezTo>
                    <a:pt x="1627" y="379"/>
                    <a:pt x="1605" y="235"/>
                    <a:pt x="1759" y="125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8" name="Freeform 1126">
              <a:extLst>
                <a:ext uri="{FF2B5EF4-FFF2-40B4-BE49-F238E27FC236}">
                  <a16:creationId xmlns:a16="http://schemas.microsoft.com/office/drawing/2014/main" id="{A35325BD-516D-753A-E462-A72674EDB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508"/>
              <a:ext cx="438" cy="427"/>
            </a:xfrm>
            <a:custGeom>
              <a:avLst/>
              <a:gdLst>
                <a:gd name="T0" fmla="*/ 616 w 3385"/>
                <a:gd name="T1" fmla="*/ 2292 h 3301"/>
                <a:gd name="T2" fmla="*/ 293 w 3385"/>
                <a:gd name="T3" fmla="*/ 2036 h 3301"/>
                <a:gd name="T4" fmla="*/ 337 w 3385"/>
                <a:gd name="T5" fmla="*/ 1529 h 3301"/>
                <a:gd name="T6" fmla="*/ 24 w 3385"/>
                <a:gd name="T7" fmla="*/ 1130 h 3301"/>
                <a:gd name="T8" fmla="*/ 188 w 3385"/>
                <a:gd name="T9" fmla="*/ 709 h 3301"/>
                <a:gd name="T10" fmla="*/ 203 w 3385"/>
                <a:gd name="T11" fmla="*/ 510 h 3301"/>
                <a:gd name="T12" fmla="*/ 571 w 3385"/>
                <a:gd name="T13" fmla="*/ 237 h 3301"/>
                <a:gd name="T14" fmla="*/ 1036 w 3385"/>
                <a:gd name="T15" fmla="*/ 386 h 3301"/>
                <a:gd name="T16" fmla="*/ 1425 w 3385"/>
                <a:gd name="T17" fmla="*/ 427 h 3301"/>
                <a:gd name="T18" fmla="*/ 1503 w 3385"/>
                <a:gd name="T19" fmla="*/ 276 h 3301"/>
                <a:gd name="T20" fmla="*/ 2018 w 3385"/>
                <a:gd name="T21" fmla="*/ 23 h 3301"/>
                <a:gd name="T22" fmla="*/ 2299 w 3385"/>
                <a:gd name="T23" fmla="*/ 70 h 3301"/>
                <a:gd name="T24" fmla="*/ 2365 w 3385"/>
                <a:gd name="T25" fmla="*/ 157 h 3301"/>
                <a:gd name="T26" fmla="*/ 2508 w 3385"/>
                <a:gd name="T27" fmla="*/ 252 h 3301"/>
                <a:gd name="T28" fmla="*/ 2947 w 3385"/>
                <a:gd name="T29" fmla="*/ 463 h 3301"/>
                <a:gd name="T30" fmla="*/ 3141 w 3385"/>
                <a:gd name="T31" fmla="*/ 585 h 3301"/>
                <a:gd name="T32" fmla="*/ 3238 w 3385"/>
                <a:gd name="T33" fmla="*/ 1082 h 3301"/>
                <a:gd name="T34" fmla="*/ 3060 w 3385"/>
                <a:gd name="T35" fmla="*/ 1579 h 3301"/>
                <a:gd name="T36" fmla="*/ 3052 w 3385"/>
                <a:gd name="T37" fmla="*/ 1696 h 3301"/>
                <a:gd name="T38" fmla="*/ 3125 w 3385"/>
                <a:gd name="T39" fmla="*/ 1790 h 3301"/>
                <a:gd name="T40" fmla="*/ 3322 w 3385"/>
                <a:gd name="T41" fmla="*/ 2109 h 3301"/>
                <a:gd name="T42" fmla="*/ 3213 w 3385"/>
                <a:gd name="T43" fmla="*/ 2747 h 3301"/>
                <a:gd name="T44" fmla="*/ 2696 w 3385"/>
                <a:gd name="T45" fmla="*/ 3153 h 3301"/>
                <a:gd name="T46" fmla="*/ 1542 w 3385"/>
                <a:gd name="T47" fmla="*/ 3106 h 3301"/>
                <a:gd name="T48" fmla="*/ 956 w 3385"/>
                <a:gd name="T49" fmla="*/ 2814 h 3301"/>
                <a:gd name="T50" fmla="*/ 809 w 3385"/>
                <a:gd name="T51" fmla="*/ 2758 h 3301"/>
                <a:gd name="T52" fmla="*/ 847 w 3385"/>
                <a:gd name="T53" fmla="*/ 2539 h 3301"/>
                <a:gd name="T54" fmla="*/ 616 w 3385"/>
                <a:gd name="T55" fmla="*/ 229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85" h="3301">
                  <a:moveTo>
                    <a:pt x="616" y="2292"/>
                  </a:moveTo>
                  <a:cubicBezTo>
                    <a:pt x="488" y="2231"/>
                    <a:pt x="335" y="2172"/>
                    <a:pt x="293" y="2036"/>
                  </a:cubicBezTo>
                  <a:cubicBezTo>
                    <a:pt x="241" y="1872"/>
                    <a:pt x="391" y="1693"/>
                    <a:pt x="337" y="1529"/>
                  </a:cubicBezTo>
                  <a:cubicBezTo>
                    <a:pt x="283" y="1365"/>
                    <a:pt x="51" y="1300"/>
                    <a:pt x="24" y="1130"/>
                  </a:cubicBezTo>
                  <a:cubicBezTo>
                    <a:pt x="0" y="978"/>
                    <a:pt x="156" y="859"/>
                    <a:pt x="188" y="709"/>
                  </a:cubicBezTo>
                  <a:cubicBezTo>
                    <a:pt x="201" y="644"/>
                    <a:pt x="190" y="576"/>
                    <a:pt x="203" y="510"/>
                  </a:cubicBezTo>
                  <a:cubicBezTo>
                    <a:pt x="233" y="348"/>
                    <a:pt x="406" y="242"/>
                    <a:pt x="571" y="237"/>
                  </a:cubicBezTo>
                  <a:cubicBezTo>
                    <a:pt x="736" y="232"/>
                    <a:pt x="893" y="304"/>
                    <a:pt x="1036" y="386"/>
                  </a:cubicBezTo>
                  <a:cubicBezTo>
                    <a:pt x="1159" y="456"/>
                    <a:pt x="1328" y="529"/>
                    <a:pt x="1425" y="427"/>
                  </a:cubicBezTo>
                  <a:cubicBezTo>
                    <a:pt x="1464" y="385"/>
                    <a:pt x="1477" y="326"/>
                    <a:pt x="1503" y="276"/>
                  </a:cubicBezTo>
                  <a:cubicBezTo>
                    <a:pt x="1594" y="99"/>
                    <a:pt x="1821" y="51"/>
                    <a:pt x="2018" y="23"/>
                  </a:cubicBezTo>
                  <a:cubicBezTo>
                    <a:pt x="2116" y="9"/>
                    <a:pt x="2229" y="0"/>
                    <a:pt x="2299" y="70"/>
                  </a:cubicBezTo>
                  <a:cubicBezTo>
                    <a:pt x="2325" y="95"/>
                    <a:pt x="2342" y="129"/>
                    <a:pt x="2365" y="157"/>
                  </a:cubicBezTo>
                  <a:cubicBezTo>
                    <a:pt x="2403" y="200"/>
                    <a:pt x="2456" y="227"/>
                    <a:pt x="2508" y="252"/>
                  </a:cubicBezTo>
                  <a:lnTo>
                    <a:pt x="2947" y="463"/>
                  </a:lnTo>
                  <a:cubicBezTo>
                    <a:pt x="3016" y="497"/>
                    <a:pt x="3087" y="531"/>
                    <a:pt x="3141" y="585"/>
                  </a:cubicBezTo>
                  <a:cubicBezTo>
                    <a:pt x="3267" y="709"/>
                    <a:pt x="3280" y="910"/>
                    <a:pt x="3238" y="1082"/>
                  </a:cubicBezTo>
                  <a:cubicBezTo>
                    <a:pt x="3197" y="1253"/>
                    <a:pt x="3110" y="1410"/>
                    <a:pt x="3060" y="1579"/>
                  </a:cubicBezTo>
                  <a:cubicBezTo>
                    <a:pt x="3049" y="1618"/>
                    <a:pt x="3040" y="1659"/>
                    <a:pt x="3052" y="1696"/>
                  </a:cubicBezTo>
                  <a:cubicBezTo>
                    <a:pt x="3064" y="1734"/>
                    <a:pt x="3096" y="1762"/>
                    <a:pt x="3125" y="1790"/>
                  </a:cubicBezTo>
                  <a:cubicBezTo>
                    <a:pt x="3216" y="1878"/>
                    <a:pt x="3286" y="1988"/>
                    <a:pt x="3322" y="2109"/>
                  </a:cubicBezTo>
                  <a:cubicBezTo>
                    <a:pt x="3385" y="2323"/>
                    <a:pt x="3335" y="2561"/>
                    <a:pt x="3213" y="2747"/>
                  </a:cubicBezTo>
                  <a:cubicBezTo>
                    <a:pt x="3091" y="2933"/>
                    <a:pt x="2902" y="3069"/>
                    <a:pt x="2696" y="3153"/>
                  </a:cubicBezTo>
                  <a:cubicBezTo>
                    <a:pt x="2328" y="3301"/>
                    <a:pt x="1897" y="3284"/>
                    <a:pt x="1542" y="3106"/>
                  </a:cubicBezTo>
                  <a:cubicBezTo>
                    <a:pt x="1346" y="3008"/>
                    <a:pt x="1170" y="2863"/>
                    <a:pt x="956" y="2814"/>
                  </a:cubicBezTo>
                  <a:cubicBezTo>
                    <a:pt x="904" y="2802"/>
                    <a:pt x="848" y="2795"/>
                    <a:pt x="809" y="2758"/>
                  </a:cubicBezTo>
                  <a:cubicBezTo>
                    <a:pt x="725" y="2677"/>
                    <a:pt x="851" y="2617"/>
                    <a:pt x="847" y="2539"/>
                  </a:cubicBezTo>
                  <a:cubicBezTo>
                    <a:pt x="841" y="2426"/>
                    <a:pt x="707" y="2335"/>
                    <a:pt x="616" y="2292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9" name="Freeform 1127">
              <a:extLst>
                <a:ext uri="{FF2B5EF4-FFF2-40B4-BE49-F238E27FC236}">
                  <a16:creationId xmlns:a16="http://schemas.microsoft.com/office/drawing/2014/main" id="{60A0406E-605C-02B3-869B-98E0274F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554"/>
              <a:ext cx="339" cy="441"/>
            </a:xfrm>
            <a:custGeom>
              <a:avLst/>
              <a:gdLst>
                <a:gd name="T0" fmla="*/ 6 w 2618"/>
                <a:gd name="T1" fmla="*/ 2101 h 3404"/>
                <a:gd name="T2" fmla="*/ 25 w 2618"/>
                <a:gd name="T3" fmla="*/ 1929 h 3404"/>
                <a:gd name="T4" fmla="*/ 267 w 2618"/>
                <a:gd name="T5" fmla="*/ 1664 h 3404"/>
                <a:gd name="T6" fmla="*/ 291 w 2618"/>
                <a:gd name="T7" fmla="*/ 1321 h 3404"/>
                <a:gd name="T8" fmla="*/ 464 w 2618"/>
                <a:gd name="T9" fmla="*/ 1167 h 3404"/>
                <a:gd name="T10" fmla="*/ 480 w 2618"/>
                <a:gd name="T11" fmla="*/ 1072 h 3404"/>
                <a:gd name="T12" fmla="*/ 626 w 2618"/>
                <a:gd name="T13" fmla="*/ 974 h 3404"/>
                <a:gd name="T14" fmla="*/ 639 w 2618"/>
                <a:gd name="T15" fmla="*/ 600 h 3404"/>
                <a:gd name="T16" fmla="*/ 914 w 2618"/>
                <a:gd name="T17" fmla="*/ 484 h 3404"/>
                <a:gd name="T18" fmla="*/ 1042 w 2618"/>
                <a:gd name="T19" fmla="*/ 247 h 3404"/>
                <a:gd name="T20" fmla="*/ 1609 w 2618"/>
                <a:gd name="T21" fmla="*/ 164 h 3404"/>
                <a:gd name="T22" fmla="*/ 1703 w 2618"/>
                <a:gd name="T23" fmla="*/ 261 h 3404"/>
                <a:gd name="T24" fmla="*/ 1904 w 2618"/>
                <a:gd name="T25" fmla="*/ 288 h 3404"/>
                <a:gd name="T26" fmla="*/ 2182 w 2618"/>
                <a:gd name="T27" fmla="*/ 445 h 3404"/>
                <a:gd name="T28" fmla="*/ 2195 w 2618"/>
                <a:gd name="T29" fmla="*/ 604 h 3404"/>
                <a:gd name="T30" fmla="*/ 2458 w 2618"/>
                <a:gd name="T31" fmla="*/ 930 h 3404"/>
                <a:gd name="T32" fmla="*/ 2459 w 2618"/>
                <a:gd name="T33" fmla="*/ 1062 h 3404"/>
                <a:gd name="T34" fmla="*/ 2540 w 2618"/>
                <a:gd name="T35" fmla="*/ 1204 h 3404"/>
                <a:gd name="T36" fmla="*/ 2592 w 2618"/>
                <a:gd name="T37" fmla="*/ 1458 h 3404"/>
                <a:gd name="T38" fmla="*/ 2501 w 2618"/>
                <a:gd name="T39" fmla="*/ 1606 h 3404"/>
                <a:gd name="T40" fmla="*/ 2321 w 2618"/>
                <a:gd name="T41" fmla="*/ 1826 h 3404"/>
                <a:gd name="T42" fmla="*/ 2061 w 2618"/>
                <a:gd name="T43" fmla="*/ 2052 h 3404"/>
                <a:gd name="T44" fmla="*/ 1957 w 2618"/>
                <a:gd name="T45" fmla="*/ 2098 h 3404"/>
                <a:gd name="T46" fmla="*/ 1900 w 2618"/>
                <a:gd name="T47" fmla="*/ 2241 h 3404"/>
                <a:gd name="T48" fmla="*/ 1593 w 2618"/>
                <a:gd name="T49" fmla="*/ 2896 h 3404"/>
                <a:gd name="T50" fmla="*/ 1409 w 2618"/>
                <a:gd name="T51" fmla="*/ 2986 h 3404"/>
                <a:gd name="T52" fmla="*/ 1305 w 2618"/>
                <a:gd name="T53" fmla="*/ 3111 h 3404"/>
                <a:gd name="T54" fmla="*/ 823 w 2618"/>
                <a:gd name="T55" fmla="*/ 3390 h 3404"/>
                <a:gd name="T56" fmla="*/ 6 w 2618"/>
                <a:gd name="T57" fmla="*/ 2101 h 3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18" h="3404">
                  <a:moveTo>
                    <a:pt x="6" y="2101"/>
                  </a:moveTo>
                  <a:cubicBezTo>
                    <a:pt x="1" y="2043"/>
                    <a:pt x="0" y="1982"/>
                    <a:pt x="25" y="1929"/>
                  </a:cubicBezTo>
                  <a:cubicBezTo>
                    <a:pt x="78" y="1820"/>
                    <a:pt x="229" y="1779"/>
                    <a:pt x="267" y="1664"/>
                  </a:cubicBezTo>
                  <a:cubicBezTo>
                    <a:pt x="305" y="1553"/>
                    <a:pt x="221" y="1415"/>
                    <a:pt x="291" y="1321"/>
                  </a:cubicBezTo>
                  <a:cubicBezTo>
                    <a:pt x="338" y="1258"/>
                    <a:pt x="441" y="1242"/>
                    <a:pt x="464" y="1167"/>
                  </a:cubicBezTo>
                  <a:cubicBezTo>
                    <a:pt x="473" y="1136"/>
                    <a:pt x="466" y="1101"/>
                    <a:pt x="480" y="1072"/>
                  </a:cubicBezTo>
                  <a:cubicBezTo>
                    <a:pt x="505" y="1018"/>
                    <a:pt x="584" y="1016"/>
                    <a:pt x="626" y="974"/>
                  </a:cubicBezTo>
                  <a:cubicBezTo>
                    <a:pt x="718" y="882"/>
                    <a:pt x="569" y="710"/>
                    <a:pt x="639" y="600"/>
                  </a:cubicBezTo>
                  <a:cubicBezTo>
                    <a:pt x="694" y="514"/>
                    <a:pt x="830" y="542"/>
                    <a:pt x="914" y="484"/>
                  </a:cubicBezTo>
                  <a:cubicBezTo>
                    <a:pt x="990" y="432"/>
                    <a:pt x="1002" y="329"/>
                    <a:pt x="1042" y="247"/>
                  </a:cubicBezTo>
                  <a:cubicBezTo>
                    <a:pt x="1142" y="46"/>
                    <a:pt x="1457" y="0"/>
                    <a:pt x="1609" y="164"/>
                  </a:cubicBezTo>
                  <a:cubicBezTo>
                    <a:pt x="1640" y="197"/>
                    <a:pt x="1665" y="237"/>
                    <a:pt x="1703" y="261"/>
                  </a:cubicBezTo>
                  <a:cubicBezTo>
                    <a:pt x="1761" y="297"/>
                    <a:pt x="1835" y="289"/>
                    <a:pt x="1904" y="288"/>
                  </a:cubicBezTo>
                  <a:cubicBezTo>
                    <a:pt x="2019" y="288"/>
                    <a:pt x="2153" y="334"/>
                    <a:pt x="2182" y="445"/>
                  </a:cubicBezTo>
                  <a:cubicBezTo>
                    <a:pt x="2195" y="496"/>
                    <a:pt x="2182" y="552"/>
                    <a:pt x="2195" y="604"/>
                  </a:cubicBezTo>
                  <a:cubicBezTo>
                    <a:pt x="2231" y="742"/>
                    <a:pt x="2437" y="788"/>
                    <a:pt x="2458" y="930"/>
                  </a:cubicBezTo>
                  <a:cubicBezTo>
                    <a:pt x="2465" y="974"/>
                    <a:pt x="2451" y="1019"/>
                    <a:pt x="2459" y="1062"/>
                  </a:cubicBezTo>
                  <a:cubicBezTo>
                    <a:pt x="2469" y="1116"/>
                    <a:pt x="2509" y="1159"/>
                    <a:pt x="2540" y="1204"/>
                  </a:cubicBezTo>
                  <a:cubicBezTo>
                    <a:pt x="2590" y="1278"/>
                    <a:pt x="2618" y="1373"/>
                    <a:pt x="2592" y="1458"/>
                  </a:cubicBezTo>
                  <a:cubicBezTo>
                    <a:pt x="2575" y="1514"/>
                    <a:pt x="2537" y="1560"/>
                    <a:pt x="2501" y="1606"/>
                  </a:cubicBezTo>
                  <a:cubicBezTo>
                    <a:pt x="2441" y="1679"/>
                    <a:pt x="2381" y="1753"/>
                    <a:pt x="2321" y="1826"/>
                  </a:cubicBezTo>
                  <a:cubicBezTo>
                    <a:pt x="2248" y="1916"/>
                    <a:pt x="2170" y="2010"/>
                    <a:pt x="2061" y="2052"/>
                  </a:cubicBezTo>
                  <a:cubicBezTo>
                    <a:pt x="2025" y="2065"/>
                    <a:pt x="1986" y="2073"/>
                    <a:pt x="1957" y="2098"/>
                  </a:cubicBezTo>
                  <a:cubicBezTo>
                    <a:pt x="1918" y="2133"/>
                    <a:pt x="1907" y="2189"/>
                    <a:pt x="1900" y="2241"/>
                  </a:cubicBezTo>
                  <a:cubicBezTo>
                    <a:pt x="1866" y="2490"/>
                    <a:pt x="1815" y="2778"/>
                    <a:pt x="1593" y="2896"/>
                  </a:cubicBezTo>
                  <a:cubicBezTo>
                    <a:pt x="1532" y="2928"/>
                    <a:pt x="1463" y="2944"/>
                    <a:pt x="1409" y="2986"/>
                  </a:cubicBezTo>
                  <a:cubicBezTo>
                    <a:pt x="1366" y="3020"/>
                    <a:pt x="1337" y="3067"/>
                    <a:pt x="1305" y="3111"/>
                  </a:cubicBezTo>
                  <a:cubicBezTo>
                    <a:pt x="1190" y="3266"/>
                    <a:pt x="1015" y="3385"/>
                    <a:pt x="823" y="3390"/>
                  </a:cubicBezTo>
                  <a:cubicBezTo>
                    <a:pt x="312" y="3404"/>
                    <a:pt x="38" y="2487"/>
                    <a:pt x="6" y="21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0" name="Freeform 1128">
              <a:extLst>
                <a:ext uri="{FF2B5EF4-FFF2-40B4-BE49-F238E27FC236}">
                  <a16:creationId xmlns:a16="http://schemas.microsoft.com/office/drawing/2014/main" id="{7946625F-B4EC-A953-00AC-13217CA0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06"/>
              <a:ext cx="673" cy="628"/>
            </a:xfrm>
            <a:custGeom>
              <a:avLst/>
              <a:gdLst>
                <a:gd name="T0" fmla="*/ 0 w 5192"/>
                <a:gd name="T1" fmla="*/ 644 h 4848"/>
                <a:gd name="T2" fmla="*/ 522 w 5192"/>
                <a:gd name="T3" fmla="*/ 311 h 4848"/>
                <a:gd name="T4" fmla="*/ 1150 w 5192"/>
                <a:gd name="T5" fmla="*/ 225 h 4848"/>
                <a:gd name="T6" fmla="*/ 2207 w 5192"/>
                <a:gd name="T7" fmla="*/ 23 h 4848"/>
                <a:gd name="T8" fmla="*/ 3343 w 5192"/>
                <a:gd name="T9" fmla="*/ 199 h 4848"/>
                <a:gd name="T10" fmla="*/ 5133 w 5192"/>
                <a:gd name="T11" fmla="*/ 860 h 4848"/>
                <a:gd name="T12" fmla="*/ 5183 w 5192"/>
                <a:gd name="T13" fmla="*/ 908 h 4848"/>
                <a:gd name="T14" fmla="*/ 5178 w 5192"/>
                <a:gd name="T15" fmla="*/ 979 h 4848"/>
                <a:gd name="T16" fmla="*/ 4090 w 5192"/>
                <a:gd name="T17" fmla="*/ 4584 h 4848"/>
                <a:gd name="T18" fmla="*/ 3943 w 5192"/>
                <a:gd name="T19" fmla="*/ 4819 h 4848"/>
                <a:gd name="T20" fmla="*/ 3750 w 5192"/>
                <a:gd name="T21" fmla="*/ 4837 h 4848"/>
                <a:gd name="T22" fmla="*/ 2334 w 5192"/>
                <a:gd name="T23" fmla="*/ 4630 h 4848"/>
                <a:gd name="T24" fmla="*/ 930 w 5192"/>
                <a:gd name="T25" fmla="*/ 4053 h 4848"/>
                <a:gd name="T26" fmla="*/ 606 w 5192"/>
                <a:gd name="T27" fmla="*/ 3462 h 4848"/>
                <a:gd name="T28" fmla="*/ 565 w 5192"/>
                <a:gd name="T29" fmla="*/ 2487 h 4848"/>
                <a:gd name="T30" fmla="*/ 0 w 5192"/>
                <a:gd name="T31" fmla="*/ 644 h 4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92" h="4848">
                  <a:moveTo>
                    <a:pt x="0" y="644"/>
                  </a:moveTo>
                  <a:cubicBezTo>
                    <a:pt x="113" y="465"/>
                    <a:pt x="316" y="361"/>
                    <a:pt x="522" y="311"/>
                  </a:cubicBezTo>
                  <a:cubicBezTo>
                    <a:pt x="727" y="261"/>
                    <a:pt x="941" y="256"/>
                    <a:pt x="1150" y="225"/>
                  </a:cubicBezTo>
                  <a:cubicBezTo>
                    <a:pt x="1505" y="173"/>
                    <a:pt x="1849" y="45"/>
                    <a:pt x="2207" y="23"/>
                  </a:cubicBezTo>
                  <a:cubicBezTo>
                    <a:pt x="2592" y="0"/>
                    <a:pt x="2971" y="100"/>
                    <a:pt x="3343" y="199"/>
                  </a:cubicBezTo>
                  <a:cubicBezTo>
                    <a:pt x="3960" y="363"/>
                    <a:pt x="4586" y="532"/>
                    <a:pt x="5133" y="860"/>
                  </a:cubicBezTo>
                  <a:cubicBezTo>
                    <a:pt x="5153" y="872"/>
                    <a:pt x="5174" y="886"/>
                    <a:pt x="5183" y="908"/>
                  </a:cubicBezTo>
                  <a:cubicBezTo>
                    <a:pt x="5192" y="930"/>
                    <a:pt x="5185" y="956"/>
                    <a:pt x="5178" y="979"/>
                  </a:cubicBezTo>
                  <a:cubicBezTo>
                    <a:pt x="4815" y="2181"/>
                    <a:pt x="4453" y="3383"/>
                    <a:pt x="4090" y="4584"/>
                  </a:cubicBezTo>
                  <a:cubicBezTo>
                    <a:pt x="4063" y="4675"/>
                    <a:pt x="4028" y="4776"/>
                    <a:pt x="3943" y="4819"/>
                  </a:cubicBezTo>
                  <a:cubicBezTo>
                    <a:pt x="3884" y="4848"/>
                    <a:pt x="3815" y="4843"/>
                    <a:pt x="3750" y="4837"/>
                  </a:cubicBezTo>
                  <a:cubicBezTo>
                    <a:pt x="3275" y="4792"/>
                    <a:pt x="2802" y="4723"/>
                    <a:pt x="2334" y="4630"/>
                  </a:cubicBezTo>
                  <a:cubicBezTo>
                    <a:pt x="1831" y="4530"/>
                    <a:pt x="1314" y="4392"/>
                    <a:pt x="930" y="4053"/>
                  </a:cubicBezTo>
                  <a:cubicBezTo>
                    <a:pt x="734" y="3881"/>
                    <a:pt x="602" y="3723"/>
                    <a:pt x="606" y="3462"/>
                  </a:cubicBezTo>
                  <a:cubicBezTo>
                    <a:pt x="610" y="3134"/>
                    <a:pt x="607" y="2812"/>
                    <a:pt x="565" y="2487"/>
                  </a:cubicBezTo>
                  <a:cubicBezTo>
                    <a:pt x="483" y="1847"/>
                    <a:pt x="293" y="1220"/>
                    <a:pt x="0" y="644"/>
                  </a:cubicBezTo>
                </a:path>
              </a:pathLst>
            </a:custGeom>
            <a:solidFill>
              <a:srgbClr val="B2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1" name="Freeform 1129">
              <a:extLst>
                <a:ext uri="{FF2B5EF4-FFF2-40B4-BE49-F238E27FC236}">
                  <a16:creationId xmlns:a16="http://schemas.microsoft.com/office/drawing/2014/main" id="{F3B3F154-4DBB-34C1-CE9B-EEBE469A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807"/>
              <a:ext cx="475" cy="540"/>
            </a:xfrm>
            <a:custGeom>
              <a:avLst/>
              <a:gdLst>
                <a:gd name="T0" fmla="*/ 3319 w 3669"/>
                <a:gd name="T1" fmla="*/ 1581 h 4169"/>
                <a:gd name="T2" fmla="*/ 3362 w 3669"/>
                <a:gd name="T3" fmla="*/ 1210 h 4169"/>
                <a:gd name="T4" fmla="*/ 3452 w 3669"/>
                <a:gd name="T5" fmla="*/ 1130 h 4169"/>
                <a:gd name="T6" fmla="*/ 3497 w 3669"/>
                <a:gd name="T7" fmla="*/ 885 h 4169"/>
                <a:gd name="T8" fmla="*/ 3615 w 3669"/>
                <a:gd name="T9" fmla="*/ 775 h 4169"/>
                <a:gd name="T10" fmla="*/ 3617 w 3669"/>
                <a:gd name="T11" fmla="*/ 542 h 4169"/>
                <a:gd name="T12" fmla="*/ 2493 w 3669"/>
                <a:gd name="T13" fmla="*/ 199 h 4169"/>
                <a:gd name="T14" fmla="*/ 1357 w 3669"/>
                <a:gd name="T15" fmla="*/ 23 h 4169"/>
                <a:gd name="T16" fmla="*/ 299 w 3669"/>
                <a:gd name="T17" fmla="*/ 226 h 4169"/>
                <a:gd name="T18" fmla="*/ 164 w 3669"/>
                <a:gd name="T19" fmla="*/ 243 h 4169"/>
                <a:gd name="T20" fmla="*/ 164 w 3669"/>
                <a:gd name="T21" fmla="*/ 243 h 4169"/>
                <a:gd name="T22" fmla="*/ 11 w 3669"/>
                <a:gd name="T23" fmla="*/ 396 h 4169"/>
                <a:gd name="T24" fmla="*/ 134 w 3669"/>
                <a:gd name="T25" fmla="*/ 558 h 4169"/>
                <a:gd name="T26" fmla="*/ 18 w 3669"/>
                <a:gd name="T27" fmla="*/ 852 h 4169"/>
                <a:gd name="T28" fmla="*/ 68 w 3669"/>
                <a:gd name="T29" fmla="*/ 935 h 4169"/>
                <a:gd name="T30" fmla="*/ 400 w 3669"/>
                <a:gd name="T31" fmla="*/ 1199 h 4169"/>
                <a:gd name="T32" fmla="*/ 589 w 3669"/>
                <a:gd name="T33" fmla="*/ 1429 h 4169"/>
                <a:gd name="T34" fmla="*/ 467 w 3669"/>
                <a:gd name="T35" fmla="*/ 1647 h 4169"/>
                <a:gd name="T36" fmla="*/ 503 w 3669"/>
                <a:gd name="T37" fmla="*/ 1762 h 4169"/>
                <a:gd name="T38" fmla="*/ 658 w 3669"/>
                <a:gd name="T39" fmla="*/ 2045 h 4169"/>
                <a:gd name="T40" fmla="*/ 730 w 3669"/>
                <a:gd name="T41" fmla="*/ 2208 h 4169"/>
                <a:gd name="T42" fmla="*/ 746 w 3669"/>
                <a:gd name="T43" fmla="*/ 2326 h 4169"/>
                <a:gd name="T44" fmla="*/ 744 w 3669"/>
                <a:gd name="T45" fmla="*/ 2732 h 4169"/>
                <a:gd name="T46" fmla="*/ 959 w 3669"/>
                <a:gd name="T47" fmla="*/ 3052 h 4169"/>
                <a:gd name="T48" fmla="*/ 1135 w 3669"/>
                <a:gd name="T49" fmla="*/ 3087 h 4169"/>
                <a:gd name="T50" fmla="*/ 1375 w 3669"/>
                <a:gd name="T51" fmla="*/ 3344 h 4169"/>
                <a:gd name="T52" fmla="*/ 1480 w 3669"/>
                <a:gd name="T53" fmla="*/ 3691 h 4169"/>
                <a:gd name="T54" fmla="*/ 2125 w 3669"/>
                <a:gd name="T55" fmla="*/ 4124 h 4169"/>
                <a:gd name="T56" fmla="*/ 2292 w 3669"/>
                <a:gd name="T57" fmla="*/ 4056 h 4169"/>
                <a:gd name="T58" fmla="*/ 2431 w 3669"/>
                <a:gd name="T59" fmla="*/ 3886 h 4169"/>
                <a:gd name="T60" fmla="*/ 2755 w 3669"/>
                <a:gd name="T61" fmla="*/ 3370 h 4169"/>
                <a:gd name="T62" fmla="*/ 2948 w 3669"/>
                <a:gd name="T63" fmla="*/ 2995 h 4169"/>
                <a:gd name="T64" fmla="*/ 3019 w 3669"/>
                <a:gd name="T65" fmla="*/ 2801 h 4169"/>
                <a:gd name="T66" fmla="*/ 3206 w 3669"/>
                <a:gd name="T67" fmla="*/ 2598 h 4169"/>
                <a:gd name="T68" fmla="*/ 3268 w 3669"/>
                <a:gd name="T69" fmla="*/ 2401 h 4169"/>
                <a:gd name="T70" fmla="*/ 3319 w 3669"/>
                <a:gd name="T71" fmla="*/ 1581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9" h="4169">
                  <a:moveTo>
                    <a:pt x="3319" y="1581"/>
                  </a:moveTo>
                  <a:cubicBezTo>
                    <a:pt x="3299" y="1452"/>
                    <a:pt x="3268" y="1300"/>
                    <a:pt x="3362" y="1210"/>
                  </a:cubicBezTo>
                  <a:cubicBezTo>
                    <a:pt x="3391" y="1182"/>
                    <a:pt x="3430" y="1164"/>
                    <a:pt x="3452" y="1130"/>
                  </a:cubicBezTo>
                  <a:cubicBezTo>
                    <a:pt x="3500" y="1060"/>
                    <a:pt x="3454" y="957"/>
                    <a:pt x="3497" y="885"/>
                  </a:cubicBezTo>
                  <a:cubicBezTo>
                    <a:pt x="3525" y="838"/>
                    <a:pt x="3581" y="817"/>
                    <a:pt x="3615" y="775"/>
                  </a:cubicBezTo>
                  <a:cubicBezTo>
                    <a:pt x="3669" y="710"/>
                    <a:pt x="3653" y="622"/>
                    <a:pt x="3617" y="542"/>
                  </a:cubicBezTo>
                  <a:cubicBezTo>
                    <a:pt x="3252" y="402"/>
                    <a:pt x="2871" y="300"/>
                    <a:pt x="2493" y="199"/>
                  </a:cubicBezTo>
                  <a:cubicBezTo>
                    <a:pt x="2121" y="100"/>
                    <a:pt x="1741" y="0"/>
                    <a:pt x="1357" y="23"/>
                  </a:cubicBezTo>
                  <a:cubicBezTo>
                    <a:pt x="998" y="45"/>
                    <a:pt x="654" y="173"/>
                    <a:pt x="299" y="226"/>
                  </a:cubicBezTo>
                  <a:cubicBezTo>
                    <a:pt x="254" y="232"/>
                    <a:pt x="209" y="238"/>
                    <a:pt x="164" y="243"/>
                  </a:cubicBezTo>
                  <a:lnTo>
                    <a:pt x="164" y="243"/>
                  </a:lnTo>
                  <a:cubicBezTo>
                    <a:pt x="134" y="309"/>
                    <a:pt x="19" y="320"/>
                    <a:pt x="11" y="396"/>
                  </a:cubicBezTo>
                  <a:cubicBezTo>
                    <a:pt x="5" y="466"/>
                    <a:pt x="109" y="493"/>
                    <a:pt x="134" y="558"/>
                  </a:cubicBezTo>
                  <a:cubicBezTo>
                    <a:pt x="174" y="661"/>
                    <a:pt x="0" y="743"/>
                    <a:pt x="18" y="852"/>
                  </a:cubicBezTo>
                  <a:cubicBezTo>
                    <a:pt x="23" y="884"/>
                    <a:pt x="45" y="911"/>
                    <a:pt x="68" y="935"/>
                  </a:cubicBezTo>
                  <a:cubicBezTo>
                    <a:pt x="164" y="1040"/>
                    <a:pt x="276" y="1129"/>
                    <a:pt x="400" y="1199"/>
                  </a:cubicBezTo>
                  <a:cubicBezTo>
                    <a:pt x="493" y="1251"/>
                    <a:pt x="609" y="1324"/>
                    <a:pt x="589" y="1429"/>
                  </a:cubicBezTo>
                  <a:cubicBezTo>
                    <a:pt x="573" y="1512"/>
                    <a:pt x="473" y="1563"/>
                    <a:pt x="467" y="1647"/>
                  </a:cubicBezTo>
                  <a:cubicBezTo>
                    <a:pt x="464" y="1687"/>
                    <a:pt x="484" y="1726"/>
                    <a:pt x="503" y="1762"/>
                  </a:cubicBezTo>
                  <a:cubicBezTo>
                    <a:pt x="555" y="1856"/>
                    <a:pt x="606" y="1951"/>
                    <a:pt x="658" y="2045"/>
                  </a:cubicBezTo>
                  <a:cubicBezTo>
                    <a:pt x="686" y="2098"/>
                    <a:pt x="714" y="2150"/>
                    <a:pt x="730" y="2208"/>
                  </a:cubicBezTo>
                  <a:cubicBezTo>
                    <a:pt x="740" y="2246"/>
                    <a:pt x="745" y="2286"/>
                    <a:pt x="746" y="2326"/>
                  </a:cubicBezTo>
                  <a:cubicBezTo>
                    <a:pt x="752" y="2462"/>
                    <a:pt x="727" y="2598"/>
                    <a:pt x="744" y="2732"/>
                  </a:cubicBezTo>
                  <a:cubicBezTo>
                    <a:pt x="760" y="2867"/>
                    <a:pt x="831" y="3008"/>
                    <a:pt x="959" y="3052"/>
                  </a:cubicBezTo>
                  <a:cubicBezTo>
                    <a:pt x="1016" y="3071"/>
                    <a:pt x="1078" y="3069"/>
                    <a:pt x="1135" y="3087"/>
                  </a:cubicBezTo>
                  <a:cubicBezTo>
                    <a:pt x="1251" y="3122"/>
                    <a:pt x="1330" y="3231"/>
                    <a:pt x="1375" y="3344"/>
                  </a:cubicBezTo>
                  <a:cubicBezTo>
                    <a:pt x="1419" y="3456"/>
                    <a:pt x="1437" y="3578"/>
                    <a:pt x="1480" y="3691"/>
                  </a:cubicBezTo>
                  <a:cubicBezTo>
                    <a:pt x="1579" y="3954"/>
                    <a:pt x="1848" y="4169"/>
                    <a:pt x="2125" y="4124"/>
                  </a:cubicBezTo>
                  <a:cubicBezTo>
                    <a:pt x="2185" y="4115"/>
                    <a:pt x="2244" y="4093"/>
                    <a:pt x="2292" y="4056"/>
                  </a:cubicBezTo>
                  <a:cubicBezTo>
                    <a:pt x="2351" y="4012"/>
                    <a:pt x="2391" y="3948"/>
                    <a:pt x="2431" y="3886"/>
                  </a:cubicBezTo>
                  <a:cubicBezTo>
                    <a:pt x="2539" y="3714"/>
                    <a:pt x="2647" y="3542"/>
                    <a:pt x="2755" y="3370"/>
                  </a:cubicBezTo>
                  <a:cubicBezTo>
                    <a:pt x="2830" y="3251"/>
                    <a:pt x="2906" y="3130"/>
                    <a:pt x="2948" y="2995"/>
                  </a:cubicBezTo>
                  <a:cubicBezTo>
                    <a:pt x="2968" y="2929"/>
                    <a:pt x="2981" y="2860"/>
                    <a:pt x="3019" y="2801"/>
                  </a:cubicBezTo>
                  <a:cubicBezTo>
                    <a:pt x="3068" y="2724"/>
                    <a:pt x="3156" y="2676"/>
                    <a:pt x="3206" y="2598"/>
                  </a:cubicBezTo>
                  <a:cubicBezTo>
                    <a:pt x="3243" y="2539"/>
                    <a:pt x="3256" y="2469"/>
                    <a:pt x="3268" y="2401"/>
                  </a:cubicBezTo>
                  <a:cubicBezTo>
                    <a:pt x="3315" y="2130"/>
                    <a:pt x="3360" y="1853"/>
                    <a:pt x="3319" y="1581"/>
                  </a:cubicBezTo>
                  <a:close/>
                </a:path>
              </a:pathLst>
            </a:custGeom>
            <a:solidFill>
              <a:srgbClr val="8DA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2" name="Freeform 1130">
              <a:extLst>
                <a:ext uri="{FF2B5EF4-FFF2-40B4-BE49-F238E27FC236}">
                  <a16:creationId xmlns:a16="http://schemas.microsoft.com/office/drawing/2014/main" id="{4E5D3F17-7D5F-16E9-AB33-841E1339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623"/>
              <a:ext cx="202" cy="202"/>
            </a:xfrm>
            <a:custGeom>
              <a:avLst/>
              <a:gdLst>
                <a:gd name="T0" fmla="*/ 232 w 1558"/>
                <a:gd name="T1" fmla="*/ 1335 h 1562"/>
                <a:gd name="T2" fmla="*/ 0 w 1558"/>
                <a:gd name="T3" fmla="*/ 1215 h 1562"/>
                <a:gd name="T4" fmla="*/ 156 w 1558"/>
                <a:gd name="T5" fmla="*/ 1257 h 1562"/>
                <a:gd name="T6" fmla="*/ 546 w 1558"/>
                <a:gd name="T7" fmla="*/ 1348 h 1562"/>
                <a:gd name="T8" fmla="*/ 582 w 1558"/>
                <a:gd name="T9" fmla="*/ 1339 h 1562"/>
                <a:gd name="T10" fmla="*/ 596 w 1558"/>
                <a:gd name="T11" fmla="*/ 1315 h 1562"/>
                <a:gd name="T12" fmla="*/ 448 w 1558"/>
                <a:gd name="T13" fmla="*/ 1001 h 1562"/>
                <a:gd name="T14" fmla="*/ 211 w 1558"/>
                <a:gd name="T15" fmla="*/ 728 h 1562"/>
                <a:gd name="T16" fmla="*/ 412 w 1558"/>
                <a:gd name="T17" fmla="*/ 909 h 1562"/>
                <a:gd name="T18" fmla="*/ 637 w 1558"/>
                <a:gd name="T19" fmla="*/ 1105 h 1562"/>
                <a:gd name="T20" fmla="*/ 742 w 1558"/>
                <a:gd name="T21" fmla="*/ 1132 h 1562"/>
                <a:gd name="T22" fmla="*/ 832 w 1558"/>
                <a:gd name="T23" fmla="*/ 975 h 1562"/>
                <a:gd name="T24" fmla="*/ 733 w 1558"/>
                <a:gd name="T25" fmla="*/ 801 h 1562"/>
                <a:gd name="T26" fmla="*/ 510 w 1558"/>
                <a:gd name="T27" fmla="*/ 238 h 1562"/>
                <a:gd name="T28" fmla="*/ 768 w 1558"/>
                <a:gd name="T29" fmla="*/ 696 h 1562"/>
                <a:gd name="T30" fmla="*/ 844 w 1558"/>
                <a:gd name="T31" fmla="*/ 751 h 1562"/>
                <a:gd name="T32" fmla="*/ 869 w 1558"/>
                <a:gd name="T33" fmla="*/ 647 h 1562"/>
                <a:gd name="T34" fmla="*/ 770 w 1558"/>
                <a:gd name="T35" fmla="*/ 151 h 1562"/>
                <a:gd name="T36" fmla="*/ 795 w 1558"/>
                <a:gd name="T37" fmla="*/ 12 h 1562"/>
                <a:gd name="T38" fmla="*/ 809 w 1558"/>
                <a:gd name="T39" fmla="*/ 3 h 1562"/>
                <a:gd name="T40" fmla="*/ 837 w 1558"/>
                <a:gd name="T41" fmla="*/ 43 h 1562"/>
                <a:gd name="T42" fmla="*/ 894 w 1558"/>
                <a:gd name="T43" fmla="*/ 547 h 1562"/>
                <a:gd name="T44" fmla="*/ 942 w 1558"/>
                <a:gd name="T45" fmla="*/ 637 h 1562"/>
                <a:gd name="T46" fmla="*/ 1039 w 1558"/>
                <a:gd name="T47" fmla="*/ 597 h 1562"/>
                <a:gd name="T48" fmla="*/ 1061 w 1558"/>
                <a:gd name="T49" fmla="*/ 484 h 1562"/>
                <a:gd name="T50" fmla="*/ 1253 w 1558"/>
                <a:gd name="T51" fmla="*/ 45 h 1562"/>
                <a:gd name="T52" fmla="*/ 1353 w 1558"/>
                <a:gd name="T53" fmla="*/ 44 h 1562"/>
                <a:gd name="T54" fmla="*/ 1349 w 1558"/>
                <a:gd name="T55" fmla="*/ 97 h 1562"/>
                <a:gd name="T56" fmla="*/ 1264 w 1558"/>
                <a:gd name="T57" fmla="*/ 251 h 1562"/>
                <a:gd name="T58" fmla="*/ 1083 w 1558"/>
                <a:gd name="T59" fmla="*/ 735 h 1562"/>
                <a:gd name="T60" fmla="*/ 1098 w 1558"/>
                <a:gd name="T61" fmla="*/ 839 h 1562"/>
                <a:gd name="T62" fmla="*/ 1167 w 1558"/>
                <a:gd name="T63" fmla="*/ 842 h 1562"/>
                <a:gd name="T64" fmla="*/ 1558 w 1558"/>
                <a:gd name="T65" fmla="*/ 835 h 1562"/>
                <a:gd name="T66" fmla="*/ 1322 w 1558"/>
                <a:gd name="T67" fmla="*/ 896 h 1562"/>
                <a:gd name="T68" fmla="*/ 1026 w 1558"/>
                <a:gd name="T69" fmla="*/ 957 h 1562"/>
                <a:gd name="T70" fmla="*/ 968 w 1558"/>
                <a:gd name="T71" fmla="*/ 1025 h 1562"/>
                <a:gd name="T72" fmla="*/ 1024 w 1558"/>
                <a:gd name="T73" fmla="*/ 1078 h 1562"/>
                <a:gd name="T74" fmla="*/ 1396 w 1558"/>
                <a:gd name="T75" fmla="*/ 1198 h 1562"/>
                <a:gd name="T76" fmla="*/ 772 w 1558"/>
                <a:gd name="T77" fmla="*/ 1296 h 1562"/>
                <a:gd name="T78" fmla="*/ 732 w 1558"/>
                <a:gd name="T79" fmla="*/ 1330 h 1562"/>
                <a:gd name="T80" fmla="*/ 771 w 1558"/>
                <a:gd name="T81" fmla="*/ 1408 h 1562"/>
                <a:gd name="T82" fmla="*/ 866 w 1558"/>
                <a:gd name="T83" fmla="*/ 1423 h 1562"/>
                <a:gd name="T84" fmla="*/ 1040 w 1558"/>
                <a:gd name="T85" fmla="*/ 1504 h 1562"/>
                <a:gd name="T86" fmla="*/ 796 w 1558"/>
                <a:gd name="T87" fmla="*/ 1547 h 1562"/>
                <a:gd name="T88" fmla="*/ 587 w 1558"/>
                <a:gd name="T89" fmla="*/ 1521 h 1562"/>
                <a:gd name="T90" fmla="*/ 484 w 1558"/>
                <a:gd name="T91" fmla="*/ 1554 h 1562"/>
                <a:gd name="T92" fmla="*/ 388 w 1558"/>
                <a:gd name="T93" fmla="*/ 1431 h 1562"/>
                <a:gd name="T94" fmla="*/ 232 w 1558"/>
                <a:gd name="T95" fmla="*/ 1335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8" h="1562">
                  <a:moveTo>
                    <a:pt x="232" y="1335"/>
                  </a:moveTo>
                  <a:cubicBezTo>
                    <a:pt x="150" y="1304"/>
                    <a:pt x="60" y="1279"/>
                    <a:pt x="0" y="1215"/>
                  </a:cubicBezTo>
                  <a:cubicBezTo>
                    <a:pt x="53" y="1204"/>
                    <a:pt x="106" y="1233"/>
                    <a:pt x="156" y="1257"/>
                  </a:cubicBezTo>
                  <a:cubicBezTo>
                    <a:pt x="277" y="1315"/>
                    <a:pt x="411" y="1346"/>
                    <a:pt x="546" y="1348"/>
                  </a:cubicBezTo>
                  <a:cubicBezTo>
                    <a:pt x="558" y="1348"/>
                    <a:pt x="572" y="1347"/>
                    <a:pt x="582" y="1339"/>
                  </a:cubicBezTo>
                  <a:cubicBezTo>
                    <a:pt x="589" y="1333"/>
                    <a:pt x="593" y="1324"/>
                    <a:pt x="596" y="1315"/>
                  </a:cubicBezTo>
                  <a:cubicBezTo>
                    <a:pt x="631" y="1197"/>
                    <a:pt x="542" y="1080"/>
                    <a:pt x="448" y="1001"/>
                  </a:cubicBezTo>
                  <a:cubicBezTo>
                    <a:pt x="354" y="922"/>
                    <a:pt x="242" y="847"/>
                    <a:pt x="211" y="728"/>
                  </a:cubicBezTo>
                  <a:cubicBezTo>
                    <a:pt x="303" y="740"/>
                    <a:pt x="356" y="834"/>
                    <a:pt x="412" y="909"/>
                  </a:cubicBezTo>
                  <a:cubicBezTo>
                    <a:pt x="472" y="989"/>
                    <a:pt x="549" y="1057"/>
                    <a:pt x="637" y="1105"/>
                  </a:cubicBezTo>
                  <a:cubicBezTo>
                    <a:pt x="670" y="1122"/>
                    <a:pt x="706" y="1138"/>
                    <a:pt x="742" y="1132"/>
                  </a:cubicBezTo>
                  <a:cubicBezTo>
                    <a:pt x="809" y="1121"/>
                    <a:pt x="844" y="1041"/>
                    <a:pt x="832" y="975"/>
                  </a:cubicBezTo>
                  <a:cubicBezTo>
                    <a:pt x="820" y="908"/>
                    <a:pt x="775" y="853"/>
                    <a:pt x="733" y="801"/>
                  </a:cubicBezTo>
                  <a:cubicBezTo>
                    <a:pt x="604" y="638"/>
                    <a:pt x="485" y="444"/>
                    <a:pt x="510" y="238"/>
                  </a:cubicBezTo>
                  <a:cubicBezTo>
                    <a:pt x="596" y="391"/>
                    <a:pt x="682" y="544"/>
                    <a:pt x="768" y="696"/>
                  </a:cubicBezTo>
                  <a:cubicBezTo>
                    <a:pt x="785" y="726"/>
                    <a:pt x="812" y="760"/>
                    <a:pt x="844" y="751"/>
                  </a:cubicBezTo>
                  <a:cubicBezTo>
                    <a:pt x="882" y="740"/>
                    <a:pt x="879" y="685"/>
                    <a:pt x="869" y="647"/>
                  </a:cubicBezTo>
                  <a:cubicBezTo>
                    <a:pt x="823" y="484"/>
                    <a:pt x="790" y="318"/>
                    <a:pt x="770" y="151"/>
                  </a:cubicBezTo>
                  <a:cubicBezTo>
                    <a:pt x="764" y="103"/>
                    <a:pt x="761" y="47"/>
                    <a:pt x="795" y="12"/>
                  </a:cubicBezTo>
                  <a:cubicBezTo>
                    <a:pt x="799" y="8"/>
                    <a:pt x="804" y="4"/>
                    <a:pt x="809" y="3"/>
                  </a:cubicBezTo>
                  <a:cubicBezTo>
                    <a:pt x="828" y="0"/>
                    <a:pt x="836" y="25"/>
                    <a:pt x="837" y="43"/>
                  </a:cubicBezTo>
                  <a:cubicBezTo>
                    <a:pt x="847" y="212"/>
                    <a:pt x="866" y="380"/>
                    <a:pt x="894" y="547"/>
                  </a:cubicBezTo>
                  <a:cubicBezTo>
                    <a:pt x="900" y="582"/>
                    <a:pt x="910" y="622"/>
                    <a:pt x="942" y="637"/>
                  </a:cubicBezTo>
                  <a:cubicBezTo>
                    <a:pt x="977" y="654"/>
                    <a:pt x="1020" y="630"/>
                    <a:pt x="1039" y="597"/>
                  </a:cubicBezTo>
                  <a:cubicBezTo>
                    <a:pt x="1058" y="563"/>
                    <a:pt x="1059" y="522"/>
                    <a:pt x="1061" y="484"/>
                  </a:cubicBezTo>
                  <a:cubicBezTo>
                    <a:pt x="1071" y="319"/>
                    <a:pt x="1120" y="142"/>
                    <a:pt x="1253" y="45"/>
                  </a:cubicBezTo>
                  <a:cubicBezTo>
                    <a:pt x="1284" y="22"/>
                    <a:pt x="1336" y="9"/>
                    <a:pt x="1353" y="44"/>
                  </a:cubicBezTo>
                  <a:cubicBezTo>
                    <a:pt x="1361" y="60"/>
                    <a:pt x="1356" y="80"/>
                    <a:pt x="1349" y="97"/>
                  </a:cubicBezTo>
                  <a:cubicBezTo>
                    <a:pt x="1328" y="151"/>
                    <a:pt x="1294" y="200"/>
                    <a:pt x="1264" y="251"/>
                  </a:cubicBezTo>
                  <a:cubicBezTo>
                    <a:pt x="1178" y="400"/>
                    <a:pt x="1130" y="568"/>
                    <a:pt x="1083" y="735"/>
                  </a:cubicBezTo>
                  <a:cubicBezTo>
                    <a:pt x="1073" y="771"/>
                    <a:pt x="1067" y="818"/>
                    <a:pt x="1098" y="839"/>
                  </a:cubicBezTo>
                  <a:cubicBezTo>
                    <a:pt x="1118" y="852"/>
                    <a:pt x="1144" y="847"/>
                    <a:pt x="1167" y="842"/>
                  </a:cubicBezTo>
                  <a:cubicBezTo>
                    <a:pt x="1297" y="812"/>
                    <a:pt x="1437" y="780"/>
                    <a:pt x="1558" y="835"/>
                  </a:cubicBezTo>
                  <a:cubicBezTo>
                    <a:pt x="1512" y="907"/>
                    <a:pt x="1407" y="898"/>
                    <a:pt x="1322" y="896"/>
                  </a:cubicBezTo>
                  <a:cubicBezTo>
                    <a:pt x="1220" y="894"/>
                    <a:pt x="1118" y="915"/>
                    <a:pt x="1026" y="957"/>
                  </a:cubicBezTo>
                  <a:cubicBezTo>
                    <a:pt x="997" y="971"/>
                    <a:pt x="964" y="993"/>
                    <a:pt x="968" y="1025"/>
                  </a:cubicBezTo>
                  <a:cubicBezTo>
                    <a:pt x="970" y="1052"/>
                    <a:pt x="998" y="1069"/>
                    <a:pt x="1024" y="1078"/>
                  </a:cubicBezTo>
                  <a:cubicBezTo>
                    <a:pt x="1147" y="1125"/>
                    <a:pt x="1299" y="1109"/>
                    <a:pt x="1396" y="1198"/>
                  </a:cubicBezTo>
                  <a:cubicBezTo>
                    <a:pt x="1201" y="1280"/>
                    <a:pt x="963" y="1204"/>
                    <a:pt x="772" y="1296"/>
                  </a:cubicBezTo>
                  <a:cubicBezTo>
                    <a:pt x="756" y="1303"/>
                    <a:pt x="739" y="1313"/>
                    <a:pt x="732" y="1330"/>
                  </a:cubicBezTo>
                  <a:cubicBezTo>
                    <a:pt x="718" y="1359"/>
                    <a:pt x="741" y="1394"/>
                    <a:pt x="771" y="1408"/>
                  </a:cubicBezTo>
                  <a:cubicBezTo>
                    <a:pt x="800" y="1421"/>
                    <a:pt x="834" y="1420"/>
                    <a:pt x="866" y="1423"/>
                  </a:cubicBezTo>
                  <a:cubicBezTo>
                    <a:pt x="931" y="1430"/>
                    <a:pt x="993" y="1459"/>
                    <a:pt x="1040" y="1504"/>
                  </a:cubicBezTo>
                  <a:cubicBezTo>
                    <a:pt x="967" y="1546"/>
                    <a:pt x="879" y="1562"/>
                    <a:pt x="796" y="1547"/>
                  </a:cubicBezTo>
                  <a:cubicBezTo>
                    <a:pt x="726" y="1535"/>
                    <a:pt x="655" y="1502"/>
                    <a:pt x="587" y="1521"/>
                  </a:cubicBezTo>
                  <a:cubicBezTo>
                    <a:pt x="552" y="1530"/>
                    <a:pt x="520" y="1553"/>
                    <a:pt x="484" y="1554"/>
                  </a:cubicBezTo>
                  <a:cubicBezTo>
                    <a:pt x="420" y="1556"/>
                    <a:pt x="420" y="1469"/>
                    <a:pt x="388" y="1431"/>
                  </a:cubicBezTo>
                  <a:cubicBezTo>
                    <a:pt x="348" y="1384"/>
                    <a:pt x="287" y="1356"/>
                    <a:pt x="232" y="1335"/>
                  </a:cubicBezTo>
                </a:path>
              </a:pathLst>
            </a:custGeom>
            <a:solidFill>
              <a:srgbClr val="85D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3" name="Freeform 1131">
              <a:extLst>
                <a:ext uri="{FF2B5EF4-FFF2-40B4-BE49-F238E27FC236}">
                  <a16:creationId xmlns:a16="http://schemas.microsoft.com/office/drawing/2014/main" id="{09A7A780-76ED-B432-9E90-1BBEF1AD7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566"/>
              <a:ext cx="241" cy="247"/>
            </a:xfrm>
            <a:custGeom>
              <a:avLst/>
              <a:gdLst>
                <a:gd name="T0" fmla="*/ 543 w 1861"/>
                <a:gd name="T1" fmla="*/ 1901 h 1902"/>
                <a:gd name="T2" fmla="*/ 485 w 1861"/>
                <a:gd name="T3" fmla="*/ 1861 h 1902"/>
                <a:gd name="T4" fmla="*/ 521 w 1861"/>
                <a:gd name="T5" fmla="*/ 1837 h 1902"/>
                <a:gd name="T6" fmla="*/ 1074 w 1861"/>
                <a:gd name="T7" fmla="*/ 1651 h 1902"/>
                <a:gd name="T8" fmla="*/ 1168 w 1861"/>
                <a:gd name="T9" fmla="*/ 1596 h 1902"/>
                <a:gd name="T10" fmla="*/ 1195 w 1861"/>
                <a:gd name="T11" fmla="*/ 1495 h 1902"/>
                <a:gd name="T12" fmla="*/ 1013 w 1861"/>
                <a:gd name="T13" fmla="*/ 1455 h 1902"/>
                <a:gd name="T14" fmla="*/ 122 w 1861"/>
                <a:gd name="T15" fmla="*/ 1644 h 1902"/>
                <a:gd name="T16" fmla="*/ 38 w 1861"/>
                <a:gd name="T17" fmla="*/ 1616 h 1902"/>
                <a:gd name="T18" fmla="*/ 11 w 1861"/>
                <a:gd name="T19" fmla="*/ 1538 h 1902"/>
                <a:gd name="T20" fmla="*/ 75 w 1861"/>
                <a:gd name="T21" fmla="*/ 1491 h 1902"/>
                <a:gd name="T22" fmla="*/ 342 w 1861"/>
                <a:gd name="T23" fmla="*/ 1472 h 1902"/>
                <a:gd name="T24" fmla="*/ 986 w 1861"/>
                <a:gd name="T25" fmla="*/ 1352 h 1902"/>
                <a:gd name="T26" fmla="*/ 1070 w 1861"/>
                <a:gd name="T27" fmla="*/ 1293 h 1902"/>
                <a:gd name="T28" fmla="*/ 1038 w 1861"/>
                <a:gd name="T29" fmla="*/ 1175 h 1902"/>
                <a:gd name="T30" fmla="*/ 915 w 1861"/>
                <a:gd name="T31" fmla="*/ 1134 h 1902"/>
                <a:gd name="T32" fmla="*/ 294 w 1861"/>
                <a:gd name="T33" fmla="*/ 1219 h 1902"/>
                <a:gd name="T34" fmla="*/ 204 w 1861"/>
                <a:gd name="T35" fmla="*/ 1166 h 1902"/>
                <a:gd name="T36" fmla="*/ 1034 w 1861"/>
                <a:gd name="T37" fmla="*/ 984 h 1902"/>
                <a:gd name="T38" fmla="*/ 637 w 1861"/>
                <a:gd name="T39" fmla="*/ 824 h 1902"/>
                <a:gd name="T40" fmla="*/ 246 w 1861"/>
                <a:gd name="T41" fmla="*/ 654 h 1902"/>
                <a:gd name="T42" fmla="*/ 247 w 1861"/>
                <a:gd name="T43" fmla="*/ 582 h 1902"/>
                <a:gd name="T44" fmla="*/ 278 w 1861"/>
                <a:gd name="T45" fmla="*/ 573 h 1902"/>
                <a:gd name="T46" fmla="*/ 573 w 1861"/>
                <a:gd name="T47" fmla="*/ 643 h 1902"/>
                <a:gd name="T48" fmla="*/ 893 w 1861"/>
                <a:gd name="T49" fmla="*/ 777 h 1902"/>
                <a:gd name="T50" fmla="*/ 1066 w 1861"/>
                <a:gd name="T51" fmla="*/ 784 h 1902"/>
                <a:gd name="T52" fmla="*/ 1100 w 1861"/>
                <a:gd name="T53" fmla="*/ 638 h 1902"/>
                <a:gd name="T54" fmla="*/ 1043 w 1861"/>
                <a:gd name="T55" fmla="*/ 47 h 1902"/>
                <a:gd name="T56" fmla="*/ 1075 w 1861"/>
                <a:gd name="T57" fmla="*/ 8 h 1902"/>
                <a:gd name="T58" fmla="*/ 1132 w 1861"/>
                <a:gd name="T59" fmla="*/ 36 h 1902"/>
                <a:gd name="T60" fmla="*/ 1141 w 1861"/>
                <a:gd name="T61" fmla="*/ 104 h 1902"/>
                <a:gd name="T62" fmla="*/ 1197 w 1861"/>
                <a:gd name="T63" fmla="*/ 642 h 1902"/>
                <a:gd name="T64" fmla="*/ 1219 w 1861"/>
                <a:gd name="T65" fmla="*/ 694 h 1902"/>
                <a:gd name="T66" fmla="*/ 1303 w 1861"/>
                <a:gd name="T67" fmla="*/ 703 h 1902"/>
                <a:gd name="T68" fmla="*/ 1373 w 1861"/>
                <a:gd name="T69" fmla="*/ 646 h 1902"/>
                <a:gd name="T70" fmla="*/ 1762 w 1861"/>
                <a:gd name="T71" fmla="*/ 376 h 1902"/>
                <a:gd name="T72" fmla="*/ 1843 w 1861"/>
                <a:gd name="T73" fmla="*/ 380 h 1902"/>
                <a:gd name="T74" fmla="*/ 1816 w 1861"/>
                <a:gd name="T75" fmla="*/ 460 h 1902"/>
                <a:gd name="T76" fmla="*/ 1229 w 1861"/>
                <a:gd name="T77" fmla="*/ 891 h 1902"/>
                <a:gd name="T78" fmla="*/ 1149 w 1861"/>
                <a:gd name="T79" fmla="*/ 990 h 1902"/>
                <a:gd name="T80" fmla="*/ 1219 w 1861"/>
                <a:gd name="T81" fmla="*/ 1048 h 1902"/>
                <a:gd name="T82" fmla="*/ 1315 w 1861"/>
                <a:gd name="T83" fmla="*/ 1028 h 1902"/>
                <a:gd name="T84" fmla="*/ 1633 w 1861"/>
                <a:gd name="T85" fmla="*/ 910 h 1902"/>
                <a:gd name="T86" fmla="*/ 1476 w 1861"/>
                <a:gd name="T87" fmla="*/ 1058 h 1902"/>
                <a:gd name="T88" fmla="*/ 1292 w 1861"/>
                <a:gd name="T89" fmla="*/ 1178 h 1902"/>
                <a:gd name="T90" fmla="*/ 1331 w 1861"/>
                <a:gd name="T91" fmla="*/ 1365 h 1902"/>
                <a:gd name="T92" fmla="*/ 1456 w 1861"/>
                <a:gd name="T93" fmla="*/ 1352 h 1902"/>
                <a:gd name="T94" fmla="*/ 1463 w 1861"/>
                <a:gd name="T95" fmla="*/ 1426 h 1902"/>
                <a:gd name="T96" fmla="*/ 1403 w 1861"/>
                <a:gd name="T97" fmla="*/ 1475 h 1902"/>
                <a:gd name="T98" fmla="*/ 1411 w 1861"/>
                <a:gd name="T99" fmla="*/ 1553 h 1902"/>
                <a:gd name="T100" fmla="*/ 1241 w 1861"/>
                <a:gd name="T101" fmla="*/ 1654 h 1902"/>
                <a:gd name="T102" fmla="*/ 543 w 1861"/>
                <a:gd name="T103" fmla="*/ 1901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1" h="1902">
                  <a:moveTo>
                    <a:pt x="543" y="1901"/>
                  </a:moveTo>
                  <a:cubicBezTo>
                    <a:pt x="515" y="1902"/>
                    <a:pt x="476" y="1887"/>
                    <a:pt x="485" y="1861"/>
                  </a:cubicBezTo>
                  <a:cubicBezTo>
                    <a:pt x="489" y="1846"/>
                    <a:pt x="506" y="1840"/>
                    <a:pt x="521" y="1837"/>
                  </a:cubicBezTo>
                  <a:cubicBezTo>
                    <a:pt x="710" y="1788"/>
                    <a:pt x="895" y="1726"/>
                    <a:pt x="1074" y="1651"/>
                  </a:cubicBezTo>
                  <a:cubicBezTo>
                    <a:pt x="1108" y="1637"/>
                    <a:pt x="1143" y="1622"/>
                    <a:pt x="1168" y="1596"/>
                  </a:cubicBezTo>
                  <a:cubicBezTo>
                    <a:pt x="1194" y="1569"/>
                    <a:pt x="1209" y="1529"/>
                    <a:pt x="1195" y="1495"/>
                  </a:cubicBezTo>
                  <a:cubicBezTo>
                    <a:pt x="1170" y="1432"/>
                    <a:pt x="1079" y="1436"/>
                    <a:pt x="1013" y="1455"/>
                  </a:cubicBezTo>
                  <a:cubicBezTo>
                    <a:pt x="719" y="1540"/>
                    <a:pt x="426" y="1684"/>
                    <a:pt x="122" y="1644"/>
                  </a:cubicBezTo>
                  <a:cubicBezTo>
                    <a:pt x="93" y="1640"/>
                    <a:pt x="62" y="1634"/>
                    <a:pt x="38" y="1616"/>
                  </a:cubicBezTo>
                  <a:cubicBezTo>
                    <a:pt x="15" y="1598"/>
                    <a:pt x="0" y="1566"/>
                    <a:pt x="11" y="1538"/>
                  </a:cubicBezTo>
                  <a:cubicBezTo>
                    <a:pt x="21" y="1512"/>
                    <a:pt x="49" y="1499"/>
                    <a:pt x="75" y="1491"/>
                  </a:cubicBezTo>
                  <a:cubicBezTo>
                    <a:pt x="161" y="1465"/>
                    <a:pt x="253" y="1472"/>
                    <a:pt x="342" y="1472"/>
                  </a:cubicBezTo>
                  <a:cubicBezTo>
                    <a:pt x="562" y="1473"/>
                    <a:pt x="781" y="1432"/>
                    <a:pt x="986" y="1352"/>
                  </a:cubicBezTo>
                  <a:cubicBezTo>
                    <a:pt x="1018" y="1340"/>
                    <a:pt x="1053" y="1324"/>
                    <a:pt x="1070" y="1293"/>
                  </a:cubicBezTo>
                  <a:cubicBezTo>
                    <a:pt x="1090" y="1254"/>
                    <a:pt x="1072" y="1203"/>
                    <a:pt x="1038" y="1175"/>
                  </a:cubicBezTo>
                  <a:cubicBezTo>
                    <a:pt x="1004" y="1146"/>
                    <a:pt x="959" y="1137"/>
                    <a:pt x="915" y="1134"/>
                  </a:cubicBezTo>
                  <a:cubicBezTo>
                    <a:pt x="705" y="1122"/>
                    <a:pt x="503" y="1241"/>
                    <a:pt x="294" y="1219"/>
                  </a:cubicBezTo>
                  <a:cubicBezTo>
                    <a:pt x="257" y="1215"/>
                    <a:pt x="215" y="1201"/>
                    <a:pt x="204" y="1166"/>
                  </a:cubicBezTo>
                  <a:cubicBezTo>
                    <a:pt x="477" y="1080"/>
                    <a:pt x="792" y="1135"/>
                    <a:pt x="1034" y="984"/>
                  </a:cubicBezTo>
                  <a:cubicBezTo>
                    <a:pt x="955" y="859"/>
                    <a:pt x="785" y="837"/>
                    <a:pt x="637" y="824"/>
                  </a:cubicBezTo>
                  <a:cubicBezTo>
                    <a:pt x="489" y="812"/>
                    <a:pt x="319" y="783"/>
                    <a:pt x="246" y="654"/>
                  </a:cubicBezTo>
                  <a:cubicBezTo>
                    <a:pt x="234" y="631"/>
                    <a:pt x="227" y="598"/>
                    <a:pt x="247" y="582"/>
                  </a:cubicBezTo>
                  <a:cubicBezTo>
                    <a:pt x="256" y="575"/>
                    <a:pt x="267" y="574"/>
                    <a:pt x="278" y="573"/>
                  </a:cubicBezTo>
                  <a:cubicBezTo>
                    <a:pt x="380" y="563"/>
                    <a:pt x="479" y="603"/>
                    <a:pt x="573" y="643"/>
                  </a:cubicBezTo>
                  <a:cubicBezTo>
                    <a:pt x="680" y="688"/>
                    <a:pt x="787" y="732"/>
                    <a:pt x="893" y="777"/>
                  </a:cubicBezTo>
                  <a:cubicBezTo>
                    <a:pt x="949" y="800"/>
                    <a:pt x="1019" y="822"/>
                    <a:pt x="1066" y="784"/>
                  </a:cubicBezTo>
                  <a:cubicBezTo>
                    <a:pt x="1107" y="751"/>
                    <a:pt x="1108" y="690"/>
                    <a:pt x="1100" y="638"/>
                  </a:cubicBezTo>
                  <a:cubicBezTo>
                    <a:pt x="1071" y="438"/>
                    <a:pt x="965" y="232"/>
                    <a:pt x="1043" y="47"/>
                  </a:cubicBezTo>
                  <a:cubicBezTo>
                    <a:pt x="1049" y="31"/>
                    <a:pt x="1059" y="14"/>
                    <a:pt x="1075" y="8"/>
                  </a:cubicBezTo>
                  <a:cubicBezTo>
                    <a:pt x="1096" y="0"/>
                    <a:pt x="1121" y="15"/>
                    <a:pt x="1132" y="36"/>
                  </a:cubicBezTo>
                  <a:cubicBezTo>
                    <a:pt x="1142" y="57"/>
                    <a:pt x="1142" y="81"/>
                    <a:pt x="1141" y="104"/>
                  </a:cubicBezTo>
                  <a:cubicBezTo>
                    <a:pt x="1140" y="285"/>
                    <a:pt x="1158" y="465"/>
                    <a:pt x="1197" y="642"/>
                  </a:cubicBezTo>
                  <a:cubicBezTo>
                    <a:pt x="1201" y="660"/>
                    <a:pt x="1206" y="680"/>
                    <a:pt x="1219" y="694"/>
                  </a:cubicBezTo>
                  <a:cubicBezTo>
                    <a:pt x="1240" y="716"/>
                    <a:pt x="1276" y="716"/>
                    <a:pt x="1303" y="703"/>
                  </a:cubicBezTo>
                  <a:cubicBezTo>
                    <a:pt x="1331" y="691"/>
                    <a:pt x="1352" y="667"/>
                    <a:pt x="1373" y="646"/>
                  </a:cubicBezTo>
                  <a:cubicBezTo>
                    <a:pt x="1484" y="532"/>
                    <a:pt x="1617" y="439"/>
                    <a:pt x="1762" y="376"/>
                  </a:cubicBezTo>
                  <a:cubicBezTo>
                    <a:pt x="1789" y="364"/>
                    <a:pt x="1826" y="356"/>
                    <a:pt x="1843" y="380"/>
                  </a:cubicBezTo>
                  <a:cubicBezTo>
                    <a:pt x="1861" y="405"/>
                    <a:pt x="1838" y="438"/>
                    <a:pt x="1816" y="460"/>
                  </a:cubicBezTo>
                  <a:cubicBezTo>
                    <a:pt x="1641" y="629"/>
                    <a:pt x="1443" y="775"/>
                    <a:pt x="1229" y="891"/>
                  </a:cubicBezTo>
                  <a:cubicBezTo>
                    <a:pt x="1189" y="913"/>
                    <a:pt x="1143" y="945"/>
                    <a:pt x="1149" y="990"/>
                  </a:cubicBezTo>
                  <a:cubicBezTo>
                    <a:pt x="1153" y="1022"/>
                    <a:pt x="1187" y="1045"/>
                    <a:pt x="1219" y="1048"/>
                  </a:cubicBezTo>
                  <a:cubicBezTo>
                    <a:pt x="1252" y="1051"/>
                    <a:pt x="1284" y="1039"/>
                    <a:pt x="1315" y="1028"/>
                  </a:cubicBezTo>
                  <a:cubicBezTo>
                    <a:pt x="1421" y="988"/>
                    <a:pt x="1527" y="949"/>
                    <a:pt x="1633" y="910"/>
                  </a:cubicBezTo>
                  <a:cubicBezTo>
                    <a:pt x="1614" y="982"/>
                    <a:pt x="1544" y="1026"/>
                    <a:pt x="1476" y="1058"/>
                  </a:cubicBezTo>
                  <a:cubicBezTo>
                    <a:pt x="1409" y="1089"/>
                    <a:pt x="1335" y="1118"/>
                    <a:pt x="1292" y="1178"/>
                  </a:cubicBezTo>
                  <a:cubicBezTo>
                    <a:pt x="1248" y="1238"/>
                    <a:pt x="1259" y="1343"/>
                    <a:pt x="1331" y="1365"/>
                  </a:cubicBezTo>
                  <a:cubicBezTo>
                    <a:pt x="1371" y="1377"/>
                    <a:pt x="1414" y="1358"/>
                    <a:pt x="1456" y="1352"/>
                  </a:cubicBezTo>
                  <a:cubicBezTo>
                    <a:pt x="1522" y="1344"/>
                    <a:pt x="1480" y="1405"/>
                    <a:pt x="1463" y="1426"/>
                  </a:cubicBezTo>
                  <a:cubicBezTo>
                    <a:pt x="1446" y="1447"/>
                    <a:pt x="1415" y="1445"/>
                    <a:pt x="1403" y="1475"/>
                  </a:cubicBezTo>
                  <a:cubicBezTo>
                    <a:pt x="1391" y="1504"/>
                    <a:pt x="1416" y="1527"/>
                    <a:pt x="1411" y="1553"/>
                  </a:cubicBezTo>
                  <a:cubicBezTo>
                    <a:pt x="1395" y="1637"/>
                    <a:pt x="1314" y="1625"/>
                    <a:pt x="1241" y="1654"/>
                  </a:cubicBezTo>
                  <a:cubicBezTo>
                    <a:pt x="1006" y="1749"/>
                    <a:pt x="808" y="1893"/>
                    <a:pt x="543" y="19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4" name="Freeform 1132">
              <a:extLst>
                <a:ext uri="{FF2B5EF4-FFF2-40B4-BE49-F238E27FC236}">
                  <a16:creationId xmlns:a16="http://schemas.microsoft.com/office/drawing/2014/main" id="{228B7ECD-CF87-56E9-E177-8E3CB5D5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889"/>
              <a:ext cx="83" cy="66"/>
            </a:xfrm>
            <a:custGeom>
              <a:avLst/>
              <a:gdLst>
                <a:gd name="T0" fmla="*/ 296 w 644"/>
                <a:gd name="T1" fmla="*/ 511 h 511"/>
                <a:gd name="T2" fmla="*/ 61 w 644"/>
                <a:gd name="T3" fmla="*/ 394 h 511"/>
                <a:gd name="T4" fmla="*/ 124 w 644"/>
                <a:gd name="T5" fmla="*/ 60 h 511"/>
                <a:gd name="T6" fmla="*/ 235 w 644"/>
                <a:gd name="T7" fmla="*/ 0 h 511"/>
                <a:gd name="T8" fmla="*/ 389 w 644"/>
                <a:gd name="T9" fmla="*/ 40 h 511"/>
                <a:gd name="T10" fmla="*/ 471 w 644"/>
                <a:gd name="T11" fmla="*/ 53 h 511"/>
                <a:gd name="T12" fmla="*/ 577 w 644"/>
                <a:gd name="T13" fmla="*/ 36 h 511"/>
                <a:gd name="T14" fmla="*/ 489 w 644"/>
                <a:gd name="T15" fmla="*/ 215 h 511"/>
                <a:gd name="T16" fmla="*/ 539 w 644"/>
                <a:gd name="T17" fmla="*/ 298 h 511"/>
                <a:gd name="T18" fmla="*/ 644 w 644"/>
                <a:gd name="T19" fmla="*/ 401 h 511"/>
                <a:gd name="T20" fmla="*/ 600 w 644"/>
                <a:gd name="T21" fmla="*/ 420 h 511"/>
                <a:gd name="T22" fmla="*/ 318 w 644"/>
                <a:gd name="T23" fmla="*/ 510 h 511"/>
                <a:gd name="T24" fmla="*/ 296 w 644"/>
                <a:gd name="T25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4" h="511">
                  <a:moveTo>
                    <a:pt x="296" y="511"/>
                  </a:moveTo>
                  <a:cubicBezTo>
                    <a:pt x="204" y="511"/>
                    <a:pt x="107" y="473"/>
                    <a:pt x="61" y="394"/>
                  </a:cubicBezTo>
                  <a:cubicBezTo>
                    <a:pt x="0" y="290"/>
                    <a:pt x="49" y="145"/>
                    <a:pt x="124" y="60"/>
                  </a:cubicBezTo>
                  <a:cubicBezTo>
                    <a:pt x="162" y="15"/>
                    <a:pt x="197" y="0"/>
                    <a:pt x="235" y="0"/>
                  </a:cubicBezTo>
                  <a:cubicBezTo>
                    <a:pt x="279" y="0"/>
                    <a:pt x="326" y="21"/>
                    <a:pt x="389" y="40"/>
                  </a:cubicBezTo>
                  <a:cubicBezTo>
                    <a:pt x="416" y="49"/>
                    <a:pt x="444" y="53"/>
                    <a:pt x="471" y="53"/>
                  </a:cubicBezTo>
                  <a:cubicBezTo>
                    <a:pt x="507" y="53"/>
                    <a:pt x="542" y="46"/>
                    <a:pt x="577" y="36"/>
                  </a:cubicBezTo>
                  <a:cubicBezTo>
                    <a:pt x="537" y="93"/>
                    <a:pt x="478" y="149"/>
                    <a:pt x="489" y="215"/>
                  </a:cubicBezTo>
                  <a:cubicBezTo>
                    <a:pt x="494" y="247"/>
                    <a:pt x="516" y="274"/>
                    <a:pt x="539" y="298"/>
                  </a:cubicBezTo>
                  <a:cubicBezTo>
                    <a:pt x="572" y="334"/>
                    <a:pt x="607" y="368"/>
                    <a:pt x="644" y="401"/>
                  </a:cubicBezTo>
                  <a:cubicBezTo>
                    <a:pt x="629" y="407"/>
                    <a:pt x="615" y="414"/>
                    <a:pt x="600" y="420"/>
                  </a:cubicBezTo>
                  <a:cubicBezTo>
                    <a:pt x="510" y="461"/>
                    <a:pt x="417" y="503"/>
                    <a:pt x="318" y="510"/>
                  </a:cubicBezTo>
                  <a:cubicBezTo>
                    <a:pt x="311" y="510"/>
                    <a:pt x="304" y="511"/>
                    <a:pt x="296" y="511"/>
                  </a:cubicBezTo>
                </a:path>
              </a:pathLst>
            </a:custGeom>
            <a:solidFill>
              <a:srgbClr val="D6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5" name="Freeform 1133">
              <a:extLst>
                <a:ext uri="{FF2B5EF4-FFF2-40B4-BE49-F238E27FC236}">
                  <a16:creationId xmlns:a16="http://schemas.microsoft.com/office/drawing/2014/main" id="{D3083C5D-C28B-8C28-115E-4E0864C1E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865"/>
              <a:ext cx="301" cy="76"/>
            </a:xfrm>
            <a:custGeom>
              <a:avLst/>
              <a:gdLst>
                <a:gd name="T0" fmla="*/ 166 w 2324"/>
                <a:gd name="T1" fmla="*/ 590 h 590"/>
                <a:gd name="T2" fmla="*/ 61 w 2324"/>
                <a:gd name="T3" fmla="*/ 487 h 590"/>
                <a:gd name="T4" fmla="*/ 11 w 2324"/>
                <a:gd name="T5" fmla="*/ 404 h 590"/>
                <a:gd name="T6" fmla="*/ 99 w 2324"/>
                <a:gd name="T7" fmla="*/ 225 h 590"/>
                <a:gd name="T8" fmla="*/ 246 w 2324"/>
                <a:gd name="T9" fmla="*/ 161 h 590"/>
                <a:gd name="T10" fmla="*/ 560 w 2324"/>
                <a:gd name="T11" fmla="*/ 8 h 590"/>
                <a:gd name="T12" fmla="*/ 650 w 2324"/>
                <a:gd name="T13" fmla="*/ 0 h 590"/>
                <a:gd name="T14" fmla="*/ 1050 w 2324"/>
                <a:gd name="T15" fmla="*/ 74 h 590"/>
                <a:gd name="T16" fmla="*/ 1264 w 2324"/>
                <a:gd name="T17" fmla="*/ 91 h 590"/>
                <a:gd name="T18" fmla="*/ 1587 w 2324"/>
                <a:gd name="T19" fmla="*/ 71 h 590"/>
                <a:gd name="T20" fmla="*/ 1908 w 2324"/>
                <a:gd name="T21" fmla="*/ 50 h 590"/>
                <a:gd name="T22" fmla="*/ 2197 w 2324"/>
                <a:gd name="T23" fmla="*/ 84 h 590"/>
                <a:gd name="T24" fmla="*/ 2320 w 2324"/>
                <a:gd name="T25" fmla="*/ 198 h 590"/>
                <a:gd name="T26" fmla="*/ 2171 w 2324"/>
                <a:gd name="T27" fmla="*/ 295 h 590"/>
                <a:gd name="T28" fmla="*/ 2076 w 2324"/>
                <a:gd name="T29" fmla="*/ 298 h 590"/>
                <a:gd name="T30" fmla="*/ 1458 w 2324"/>
                <a:gd name="T31" fmla="*/ 249 h 590"/>
                <a:gd name="T32" fmla="*/ 1413 w 2324"/>
                <a:gd name="T33" fmla="*/ 248 h 590"/>
                <a:gd name="T34" fmla="*/ 166 w 2324"/>
                <a:gd name="T35" fmla="*/ 59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4" h="590">
                  <a:moveTo>
                    <a:pt x="166" y="590"/>
                  </a:moveTo>
                  <a:cubicBezTo>
                    <a:pt x="129" y="557"/>
                    <a:pt x="94" y="523"/>
                    <a:pt x="61" y="487"/>
                  </a:cubicBezTo>
                  <a:cubicBezTo>
                    <a:pt x="38" y="463"/>
                    <a:pt x="16" y="436"/>
                    <a:pt x="11" y="404"/>
                  </a:cubicBezTo>
                  <a:cubicBezTo>
                    <a:pt x="0" y="338"/>
                    <a:pt x="59" y="282"/>
                    <a:pt x="99" y="225"/>
                  </a:cubicBezTo>
                  <a:cubicBezTo>
                    <a:pt x="150" y="210"/>
                    <a:pt x="200" y="187"/>
                    <a:pt x="246" y="161"/>
                  </a:cubicBezTo>
                  <a:cubicBezTo>
                    <a:pt x="347" y="103"/>
                    <a:pt x="445" y="31"/>
                    <a:pt x="560" y="8"/>
                  </a:cubicBezTo>
                  <a:cubicBezTo>
                    <a:pt x="590" y="2"/>
                    <a:pt x="620" y="0"/>
                    <a:pt x="650" y="0"/>
                  </a:cubicBezTo>
                  <a:cubicBezTo>
                    <a:pt x="783" y="0"/>
                    <a:pt x="916" y="51"/>
                    <a:pt x="1050" y="74"/>
                  </a:cubicBezTo>
                  <a:cubicBezTo>
                    <a:pt x="1121" y="87"/>
                    <a:pt x="1192" y="91"/>
                    <a:pt x="1264" y="91"/>
                  </a:cubicBezTo>
                  <a:cubicBezTo>
                    <a:pt x="1371" y="91"/>
                    <a:pt x="1479" y="81"/>
                    <a:pt x="1587" y="71"/>
                  </a:cubicBezTo>
                  <a:cubicBezTo>
                    <a:pt x="1694" y="60"/>
                    <a:pt x="1802" y="50"/>
                    <a:pt x="1908" y="50"/>
                  </a:cubicBezTo>
                  <a:cubicBezTo>
                    <a:pt x="2006" y="50"/>
                    <a:pt x="2102" y="59"/>
                    <a:pt x="2197" y="84"/>
                  </a:cubicBezTo>
                  <a:cubicBezTo>
                    <a:pt x="2256" y="100"/>
                    <a:pt x="2324" y="137"/>
                    <a:pt x="2320" y="198"/>
                  </a:cubicBezTo>
                  <a:cubicBezTo>
                    <a:pt x="2317" y="263"/>
                    <a:pt x="2236" y="290"/>
                    <a:pt x="2171" y="295"/>
                  </a:cubicBezTo>
                  <a:cubicBezTo>
                    <a:pt x="2139" y="297"/>
                    <a:pt x="2108" y="298"/>
                    <a:pt x="2076" y="298"/>
                  </a:cubicBezTo>
                  <a:cubicBezTo>
                    <a:pt x="1870" y="298"/>
                    <a:pt x="1665" y="254"/>
                    <a:pt x="1458" y="249"/>
                  </a:cubicBezTo>
                  <a:cubicBezTo>
                    <a:pt x="1443" y="249"/>
                    <a:pt x="1428" y="248"/>
                    <a:pt x="1413" y="248"/>
                  </a:cubicBezTo>
                  <a:cubicBezTo>
                    <a:pt x="980" y="248"/>
                    <a:pt x="563" y="411"/>
                    <a:pt x="166" y="590"/>
                  </a:cubicBezTo>
                </a:path>
              </a:pathLst>
            </a:custGeom>
            <a:solidFill>
              <a:srgbClr val="C3D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6" name="Freeform 1135">
              <a:extLst>
                <a:ext uri="{FF2B5EF4-FFF2-40B4-BE49-F238E27FC236}">
                  <a16:creationId xmlns:a16="http://schemas.microsoft.com/office/drawing/2014/main" id="{A61482CD-C179-2B01-C7EF-77D1CFC4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783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7" name="Freeform 1136">
              <a:extLst>
                <a:ext uri="{FF2B5EF4-FFF2-40B4-BE49-F238E27FC236}">
                  <a16:creationId xmlns:a16="http://schemas.microsoft.com/office/drawing/2014/main" id="{D3D981FD-CDE5-D4F7-EBC3-C74DB8E6F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782"/>
              <a:ext cx="28" cy="15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8" name="Freeform 1137">
              <a:extLst>
                <a:ext uri="{FF2B5EF4-FFF2-40B4-BE49-F238E27FC236}">
                  <a16:creationId xmlns:a16="http://schemas.microsoft.com/office/drawing/2014/main" id="{62752FF7-0A8D-011E-6697-82A7C3D9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782"/>
              <a:ext cx="8" cy="1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9" name="Freeform 1138">
              <a:extLst>
                <a:ext uri="{FF2B5EF4-FFF2-40B4-BE49-F238E27FC236}">
                  <a16:creationId xmlns:a16="http://schemas.microsoft.com/office/drawing/2014/main" id="{2E2B352F-2C6E-E5DF-C817-03FF66633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790"/>
              <a:ext cx="13" cy="8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0" name="Freeform 1139">
              <a:extLst>
                <a:ext uri="{FF2B5EF4-FFF2-40B4-BE49-F238E27FC236}">
                  <a16:creationId xmlns:a16="http://schemas.microsoft.com/office/drawing/2014/main" id="{D50D4153-FC06-36EB-57BF-CF64B8D00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6"/>
              <a:ext cx="15" cy="6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1" name="Freeform 1140">
              <a:extLst>
                <a:ext uri="{FF2B5EF4-FFF2-40B4-BE49-F238E27FC236}">
                  <a16:creationId xmlns:a16="http://schemas.microsoft.com/office/drawing/2014/main" id="{E1E2D35D-DF30-F177-E7EA-09551216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2" name="Freeform 1141">
              <a:extLst>
                <a:ext uri="{FF2B5EF4-FFF2-40B4-BE49-F238E27FC236}">
                  <a16:creationId xmlns:a16="http://schemas.microsoft.com/office/drawing/2014/main" id="{C003EA46-945B-C03B-FEE1-38804C54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802"/>
              <a:ext cx="15" cy="7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3" name="Freeform 1142">
              <a:extLst>
                <a:ext uri="{FF2B5EF4-FFF2-40B4-BE49-F238E27FC236}">
                  <a16:creationId xmlns:a16="http://schemas.microsoft.com/office/drawing/2014/main" id="{285CA878-1E1D-3EE1-5BC4-E8715D929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792"/>
              <a:ext cx="17" cy="17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4" name="Freeform 1143">
              <a:extLst>
                <a:ext uri="{FF2B5EF4-FFF2-40B4-BE49-F238E27FC236}">
                  <a16:creationId xmlns:a16="http://schemas.microsoft.com/office/drawing/2014/main" id="{F8C43DE6-88A8-C3A3-AFD3-FC11E7D69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779"/>
              <a:ext cx="15" cy="8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5" name="Freeform 1144">
              <a:extLst>
                <a:ext uri="{FF2B5EF4-FFF2-40B4-BE49-F238E27FC236}">
                  <a16:creationId xmlns:a16="http://schemas.microsoft.com/office/drawing/2014/main" id="{043A4268-79E1-5A5D-A59E-AED8B8CF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778"/>
              <a:ext cx="13" cy="6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6" name="Freeform 1145">
              <a:extLst>
                <a:ext uri="{FF2B5EF4-FFF2-40B4-BE49-F238E27FC236}">
                  <a16:creationId xmlns:a16="http://schemas.microsoft.com/office/drawing/2014/main" id="{BB309013-DA79-5F00-E265-E47C551C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86"/>
              <a:ext cx="21" cy="11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7" name="Freeform 1146">
              <a:extLst>
                <a:ext uri="{FF2B5EF4-FFF2-40B4-BE49-F238E27FC236}">
                  <a16:creationId xmlns:a16="http://schemas.microsoft.com/office/drawing/2014/main" id="{2627C57E-7E99-44B3-5F08-E74A73EC9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806"/>
              <a:ext cx="27" cy="10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8" name="Freeform 1147">
              <a:extLst>
                <a:ext uri="{FF2B5EF4-FFF2-40B4-BE49-F238E27FC236}">
                  <a16:creationId xmlns:a16="http://schemas.microsoft.com/office/drawing/2014/main" id="{55C1B18E-BF68-ECC4-5B81-A11B3AFA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823"/>
              <a:ext cx="18" cy="7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9" name="Freeform 1148">
              <a:extLst>
                <a:ext uri="{FF2B5EF4-FFF2-40B4-BE49-F238E27FC236}">
                  <a16:creationId xmlns:a16="http://schemas.microsoft.com/office/drawing/2014/main" id="{AAA9F303-3CBD-F79E-4A92-919F56B18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805"/>
              <a:ext cx="13" cy="11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0" name="Freeform 1149">
              <a:extLst>
                <a:ext uri="{FF2B5EF4-FFF2-40B4-BE49-F238E27FC236}">
                  <a16:creationId xmlns:a16="http://schemas.microsoft.com/office/drawing/2014/main" id="{288C0D40-1D6F-D473-BB5C-969DC56E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812"/>
              <a:ext cx="17" cy="12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1" name="Freeform 1150">
              <a:extLst>
                <a:ext uri="{FF2B5EF4-FFF2-40B4-BE49-F238E27FC236}">
                  <a16:creationId xmlns:a16="http://schemas.microsoft.com/office/drawing/2014/main" id="{7BB3C30B-0B91-63B8-B119-F890CAD9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784"/>
              <a:ext cx="11" cy="7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2" name="Freeform 1151">
              <a:extLst>
                <a:ext uri="{FF2B5EF4-FFF2-40B4-BE49-F238E27FC236}">
                  <a16:creationId xmlns:a16="http://schemas.microsoft.com/office/drawing/2014/main" id="{8326A80E-A150-FFED-F0F6-E374DF5EA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823"/>
              <a:ext cx="17" cy="15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3" name="Freeform 1152">
              <a:extLst>
                <a:ext uri="{FF2B5EF4-FFF2-40B4-BE49-F238E27FC236}">
                  <a16:creationId xmlns:a16="http://schemas.microsoft.com/office/drawing/2014/main" id="{B972AD0F-6262-3134-1487-F0BA5CB1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805"/>
              <a:ext cx="24" cy="18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4" name="Freeform 1153">
              <a:extLst>
                <a:ext uri="{FF2B5EF4-FFF2-40B4-BE49-F238E27FC236}">
                  <a16:creationId xmlns:a16="http://schemas.microsoft.com/office/drawing/2014/main" id="{71BBDB7C-8352-61DA-F2A1-E8D0B3D9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88"/>
              <a:ext cx="17" cy="14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5" name="Freeform 1154">
              <a:extLst>
                <a:ext uri="{FF2B5EF4-FFF2-40B4-BE49-F238E27FC236}">
                  <a16:creationId xmlns:a16="http://schemas.microsoft.com/office/drawing/2014/main" id="{76E3B9CF-CDA7-987A-4FCB-55F91F07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827"/>
              <a:ext cx="17" cy="11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6" name="Freeform 1155">
              <a:extLst>
                <a:ext uri="{FF2B5EF4-FFF2-40B4-BE49-F238E27FC236}">
                  <a16:creationId xmlns:a16="http://schemas.microsoft.com/office/drawing/2014/main" id="{69244B43-E8F4-D760-749E-D18BB8265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837"/>
              <a:ext cx="10" cy="12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7" name="Freeform 1156">
              <a:extLst>
                <a:ext uri="{FF2B5EF4-FFF2-40B4-BE49-F238E27FC236}">
                  <a16:creationId xmlns:a16="http://schemas.microsoft.com/office/drawing/2014/main" id="{011BC48A-61D1-16CD-2E75-2A166DFB5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52"/>
              <a:ext cx="17" cy="17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8" name="Freeform 1157">
              <a:extLst>
                <a:ext uri="{FF2B5EF4-FFF2-40B4-BE49-F238E27FC236}">
                  <a16:creationId xmlns:a16="http://schemas.microsoft.com/office/drawing/2014/main" id="{28F24D97-1343-3710-AB2D-CA8309D9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843"/>
              <a:ext cx="16" cy="11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9" name="Freeform 1158">
              <a:extLst>
                <a:ext uri="{FF2B5EF4-FFF2-40B4-BE49-F238E27FC236}">
                  <a16:creationId xmlns:a16="http://schemas.microsoft.com/office/drawing/2014/main" id="{A73393B3-97E8-9DFB-FFDC-165AAE84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858"/>
              <a:ext cx="12" cy="10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0" name="Freeform 1159">
              <a:extLst>
                <a:ext uri="{FF2B5EF4-FFF2-40B4-BE49-F238E27FC236}">
                  <a16:creationId xmlns:a16="http://schemas.microsoft.com/office/drawing/2014/main" id="{DD8AD477-B9AF-DC60-7119-986DA5612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06"/>
              <a:ext cx="15" cy="16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1" name="Freeform 1160">
              <a:extLst>
                <a:ext uri="{FF2B5EF4-FFF2-40B4-BE49-F238E27FC236}">
                  <a16:creationId xmlns:a16="http://schemas.microsoft.com/office/drawing/2014/main" id="{A44ACD13-3324-2EC4-61FF-FC0816BF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800"/>
              <a:ext cx="9" cy="6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2" name="Freeform 1162">
              <a:extLst>
                <a:ext uri="{FF2B5EF4-FFF2-40B4-BE49-F238E27FC236}">
                  <a16:creationId xmlns:a16="http://schemas.microsoft.com/office/drawing/2014/main" id="{43013F5A-7DE6-54E1-D2DC-59E7AC80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829"/>
              <a:ext cx="39" cy="54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3" name="Freeform 1166">
              <a:extLst>
                <a:ext uri="{FF2B5EF4-FFF2-40B4-BE49-F238E27FC236}">
                  <a16:creationId xmlns:a16="http://schemas.microsoft.com/office/drawing/2014/main" id="{A6876E20-BF20-37C9-9C57-95809189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837"/>
              <a:ext cx="17" cy="32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4" name="Freeform 1171">
              <a:extLst>
                <a:ext uri="{FF2B5EF4-FFF2-40B4-BE49-F238E27FC236}">
                  <a16:creationId xmlns:a16="http://schemas.microsoft.com/office/drawing/2014/main" id="{A251C61D-B0EA-B1B3-3C2F-5DF704FE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758"/>
              <a:ext cx="23" cy="22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5" name="Freeform 1172">
              <a:extLst>
                <a:ext uri="{FF2B5EF4-FFF2-40B4-BE49-F238E27FC236}">
                  <a16:creationId xmlns:a16="http://schemas.microsoft.com/office/drawing/2014/main" id="{98C53256-9DEE-A682-E7B1-9B808B12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761"/>
              <a:ext cx="25" cy="37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6" name="Freeform 1174">
              <a:extLst>
                <a:ext uri="{FF2B5EF4-FFF2-40B4-BE49-F238E27FC236}">
                  <a16:creationId xmlns:a16="http://schemas.microsoft.com/office/drawing/2014/main" id="{8A2052E4-436D-784D-86B4-BF4D566D7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729"/>
              <a:ext cx="34" cy="38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7" name="Freeform 1175">
              <a:extLst>
                <a:ext uri="{FF2B5EF4-FFF2-40B4-BE49-F238E27FC236}">
                  <a16:creationId xmlns:a16="http://schemas.microsoft.com/office/drawing/2014/main" id="{B4CEA666-DEC3-C671-CB1E-306E9BAEA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734"/>
              <a:ext cx="22" cy="24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8" name="Freeform 1176">
              <a:extLst>
                <a:ext uri="{FF2B5EF4-FFF2-40B4-BE49-F238E27FC236}">
                  <a16:creationId xmlns:a16="http://schemas.microsoft.com/office/drawing/2014/main" id="{97F2FB5D-BA91-4FEB-8739-3AEAF9F37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770"/>
              <a:ext cx="412" cy="376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9" name="Freeform 1177">
              <a:extLst>
                <a:ext uri="{FF2B5EF4-FFF2-40B4-BE49-F238E27FC236}">
                  <a16:creationId xmlns:a16="http://schemas.microsoft.com/office/drawing/2014/main" id="{9455DA6F-4A93-C44C-8042-7BE2648C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6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0" name="Freeform 1178">
              <a:extLst>
                <a:ext uri="{FF2B5EF4-FFF2-40B4-BE49-F238E27FC236}">
                  <a16:creationId xmlns:a16="http://schemas.microsoft.com/office/drawing/2014/main" id="{2BAEBB34-96BE-012B-24C2-EB937113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830"/>
              <a:ext cx="27" cy="2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1" name="Freeform 1179">
              <a:extLst>
                <a:ext uri="{FF2B5EF4-FFF2-40B4-BE49-F238E27FC236}">
                  <a16:creationId xmlns:a16="http://schemas.microsoft.com/office/drawing/2014/main" id="{43C4AAEB-E92E-A4A9-B0C7-2625AAFC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4"/>
              <a:ext cx="8" cy="2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2" name="Freeform 1180">
              <a:extLst>
                <a:ext uri="{FF2B5EF4-FFF2-40B4-BE49-F238E27FC236}">
                  <a16:creationId xmlns:a16="http://schemas.microsoft.com/office/drawing/2014/main" id="{9DFF5161-C9AA-4F95-06DA-C20C42F13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851"/>
              <a:ext cx="11" cy="10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3" name="Freeform 1181">
              <a:extLst>
                <a:ext uri="{FF2B5EF4-FFF2-40B4-BE49-F238E27FC236}">
                  <a16:creationId xmlns:a16="http://schemas.microsoft.com/office/drawing/2014/main" id="{E51791E4-BA93-BB85-8727-72CED81E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55"/>
              <a:ext cx="15" cy="7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4" name="Freeform 1182">
              <a:extLst>
                <a:ext uri="{FF2B5EF4-FFF2-40B4-BE49-F238E27FC236}">
                  <a16:creationId xmlns:a16="http://schemas.microsoft.com/office/drawing/2014/main" id="{82F669EF-68C6-C5F6-8668-EE81C7839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60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5" name="Freeform 1183">
              <a:extLst>
                <a:ext uri="{FF2B5EF4-FFF2-40B4-BE49-F238E27FC236}">
                  <a16:creationId xmlns:a16="http://schemas.microsoft.com/office/drawing/2014/main" id="{B6D787AE-8EAD-B1D5-8958-9CD5F30E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843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6" name="Freeform 1184">
              <a:extLst>
                <a:ext uri="{FF2B5EF4-FFF2-40B4-BE49-F238E27FC236}">
                  <a16:creationId xmlns:a16="http://schemas.microsoft.com/office/drawing/2014/main" id="{3E1725F3-CB2B-9391-48A6-44CE96199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830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7" name="Freeform 1185">
              <a:extLst>
                <a:ext uri="{FF2B5EF4-FFF2-40B4-BE49-F238E27FC236}">
                  <a16:creationId xmlns:a16="http://schemas.microsoft.com/office/drawing/2014/main" id="{0713870B-6E6D-9005-8AC7-249441ED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818"/>
              <a:ext cx="15" cy="7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8" name="Freeform 1186">
              <a:extLst>
                <a:ext uri="{FF2B5EF4-FFF2-40B4-BE49-F238E27FC236}">
                  <a16:creationId xmlns:a16="http://schemas.microsoft.com/office/drawing/2014/main" id="{A8965420-EDEE-23E5-C522-5D9DCE26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838"/>
              <a:ext cx="13" cy="8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9" name="Freeform 1187">
              <a:extLst>
                <a:ext uri="{FF2B5EF4-FFF2-40B4-BE49-F238E27FC236}">
                  <a16:creationId xmlns:a16="http://schemas.microsoft.com/office/drawing/2014/main" id="{E692142B-3F3E-38BC-1090-AA74ACFC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853"/>
              <a:ext cx="16" cy="16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0" name="Freeform 1188">
              <a:extLst>
                <a:ext uri="{FF2B5EF4-FFF2-40B4-BE49-F238E27FC236}">
                  <a16:creationId xmlns:a16="http://schemas.microsoft.com/office/drawing/2014/main" id="{7D053D9C-635D-E2B7-B99B-1A074B826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864"/>
              <a:ext cx="24" cy="16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1" name="Freeform 1189">
              <a:extLst>
                <a:ext uri="{FF2B5EF4-FFF2-40B4-BE49-F238E27FC236}">
                  <a16:creationId xmlns:a16="http://schemas.microsoft.com/office/drawing/2014/main" id="{17463725-EE11-6E2D-E0BB-02BC3F02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869"/>
              <a:ext cx="18" cy="9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2" name="Freeform 1190">
              <a:extLst>
                <a:ext uri="{FF2B5EF4-FFF2-40B4-BE49-F238E27FC236}">
                  <a16:creationId xmlns:a16="http://schemas.microsoft.com/office/drawing/2014/main" id="{13EA82A7-BFF2-3E55-DCA3-0178C46F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827"/>
              <a:ext cx="15" cy="9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3" name="Freeform 1191">
              <a:extLst>
                <a:ext uri="{FF2B5EF4-FFF2-40B4-BE49-F238E27FC236}">
                  <a16:creationId xmlns:a16="http://schemas.microsoft.com/office/drawing/2014/main" id="{920B62DD-1647-FA5C-EFE9-A3DC47E7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842"/>
              <a:ext cx="17" cy="9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4" name="Freeform 1192">
              <a:extLst>
                <a:ext uri="{FF2B5EF4-FFF2-40B4-BE49-F238E27FC236}">
                  <a16:creationId xmlns:a16="http://schemas.microsoft.com/office/drawing/2014/main" id="{5AB3886D-6F5D-C681-B214-D54A629A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813"/>
              <a:ext cx="11" cy="7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" name="Freeform 1193">
              <a:extLst>
                <a:ext uri="{FF2B5EF4-FFF2-40B4-BE49-F238E27FC236}">
                  <a16:creationId xmlns:a16="http://schemas.microsoft.com/office/drawing/2014/main" id="{A43727EC-E549-E6B9-43A4-1A874A0B6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39"/>
              <a:ext cx="20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" name="Freeform 1194">
              <a:extLst>
                <a:ext uri="{FF2B5EF4-FFF2-40B4-BE49-F238E27FC236}">
                  <a16:creationId xmlns:a16="http://schemas.microsoft.com/office/drawing/2014/main" id="{AC37964B-FA37-9399-2061-9B1FE7E43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877"/>
              <a:ext cx="20" cy="22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" name="Freeform 1195">
              <a:extLst>
                <a:ext uri="{FF2B5EF4-FFF2-40B4-BE49-F238E27FC236}">
                  <a16:creationId xmlns:a16="http://schemas.microsoft.com/office/drawing/2014/main" id="{C4360F46-3FDF-E358-C871-C55628981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865"/>
              <a:ext cx="16" cy="16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" name="Freeform 1196">
              <a:extLst>
                <a:ext uri="{FF2B5EF4-FFF2-40B4-BE49-F238E27FC236}">
                  <a16:creationId xmlns:a16="http://schemas.microsoft.com/office/drawing/2014/main" id="{5E3354C2-FA1D-603D-298C-60188583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886"/>
              <a:ext cx="15" cy="10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" name="Freeform 1197">
              <a:extLst>
                <a:ext uri="{FF2B5EF4-FFF2-40B4-BE49-F238E27FC236}">
                  <a16:creationId xmlns:a16="http://schemas.microsoft.com/office/drawing/2014/main" id="{11C563DE-BA87-6838-E881-53B4248C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866"/>
              <a:ext cx="11" cy="10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" name="Freeform 1198">
              <a:extLst>
                <a:ext uri="{FF2B5EF4-FFF2-40B4-BE49-F238E27FC236}">
                  <a16:creationId xmlns:a16="http://schemas.microsoft.com/office/drawing/2014/main" id="{EC4E5136-6953-C3CC-BAC7-D4743C1C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851"/>
              <a:ext cx="21" cy="14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" name="Freeform 1199">
              <a:extLst>
                <a:ext uri="{FF2B5EF4-FFF2-40B4-BE49-F238E27FC236}">
                  <a16:creationId xmlns:a16="http://schemas.microsoft.com/office/drawing/2014/main" id="{1A702BB1-392B-0CFE-35EA-592D4B4E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918"/>
              <a:ext cx="12" cy="16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" name="Freeform 1200">
              <a:extLst>
                <a:ext uri="{FF2B5EF4-FFF2-40B4-BE49-F238E27FC236}">
                  <a16:creationId xmlns:a16="http://schemas.microsoft.com/office/drawing/2014/main" id="{D7B265C6-AACA-9D02-8FF5-FF8D7F33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898"/>
              <a:ext cx="14" cy="10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" name="Freeform 1201">
              <a:extLst>
                <a:ext uri="{FF2B5EF4-FFF2-40B4-BE49-F238E27FC236}">
                  <a16:creationId xmlns:a16="http://schemas.microsoft.com/office/drawing/2014/main" id="{FF80E2A7-4770-50BE-064D-48BAAA377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892"/>
              <a:ext cx="16" cy="15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" name="Freeform 1202">
              <a:extLst>
                <a:ext uri="{FF2B5EF4-FFF2-40B4-BE49-F238E27FC236}">
                  <a16:creationId xmlns:a16="http://schemas.microsoft.com/office/drawing/2014/main" id="{46691012-B771-D5F9-9547-CC9E17DC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882"/>
              <a:ext cx="8" cy="6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" name="Freeform 1208">
              <a:extLst>
                <a:ext uri="{FF2B5EF4-FFF2-40B4-BE49-F238E27FC236}">
                  <a16:creationId xmlns:a16="http://schemas.microsoft.com/office/drawing/2014/main" id="{53A84860-DDBD-A934-91A5-3FA8EE84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522"/>
              <a:ext cx="108" cy="96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47FBDE5F-E884-A390-EDE8-069035D9864E}"/>
              </a:ext>
            </a:extLst>
          </p:cNvPr>
          <p:cNvGrpSpPr/>
          <p:nvPr/>
        </p:nvGrpSpPr>
        <p:grpSpPr>
          <a:xfrm>
            <a:off x="10636775" y="4274535"/>
            <a:ext cx="928659" cy="1094268"/>
            <a:chOff x="5429197" y="3506788"/>
            <a:chExt cx="2081213" cy="1997076"/>
          </a:xfrm>
        </p:grpSpPr>
        <p:sp>
          <p:nvSpPr>
            <p:cNvPr id="206" name="Freeform 1010">
              <a:extLst>
                <a:ext uri="{FF2B5EF4-FFF2-40B4-BE49-F238E27FC236}">
                  <a16:creationId xmlns:a16="http://schemas.microsoft.com/office/drawing/2014/main" id="{21037BEA-36EF-31F2-00F3-03351313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060" y="4418013"/>
              <a:ext cx="52388" cy="19050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3" name="Freeform 1011">
              <a:extLst>
                <a:ext uri="{FF2B5EF4-FFF2-40B4-BE49-F238E27FC236}">
                  <a16:creationId xmlns:a16="http://schemas.microsoft.com/office/drawing/2014/main" id="{E2611F0D-6BEE-BD93-6EFC-843E11756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10" y="4476751"/>
              <a:ext cx="38100" cy="30163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" name="Freeform 1012">
              <a:extLst>
                <a:ext uri="{FF2B5EF4-FFF2-40B4-BE49-F238E27FC236}">
                  <a16:creationId xmlns:a16="http://schemas.microsoft.com/office/drawing/2014/main" id="{FA28E703-F4EF-7990-BE89-C065692A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462463"/>
              <a:ext cx="22225" cy="20638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" name="Freeform 1013">
              <a:extLst>
                <a:ext uri="{FF2B5EF4-FFF2-40B4-BE49-F238E27FC236}">
                  <a16:creationId xmlns:a16="http://schemas.microsoft.com/office/drawing/2014/main" id="{BB5E813F-3C20-4066-0DB9-8A8295A6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422776"/>
              <a:ext cx="23813" cy="15875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" name="Freeform 1014">
              <a:extLst>
                <a:ext uri="{FF2B5EF4-FFF2-40B4-BE49-F238E27FC236}">
                  <a16:creationId xmlns:a16="http://schemas.microsoft.com/office/drawing/2014/main" id="{E9E9CBA6-E2DD-D016-6404-660FC5FF9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381501"/>
              <a:ext cx="41275" cy="15875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" name="Freeform 1015">
              <a:extLst>
                <a:ext uri="{FF2B5EF4-FFF2-40B4-BE49-F238E27FC236}">
                  <a16:creationId xmlns:a16="http://schemas.microsoft.com/office/drawing/2014/main" id="{BCD83840-73AD-EB3C-D681-843C6D097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685" y="4375151"/>
              <a:ext cx="28575" cy="20638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" name="Freeform 1016">
              <a:extLst>
                <a:ext uri="{FF2B5EF4-FFF2-40B4-BE49-F238E27FC236}">
                  <a16:creationId xmlns:a16="http://schemas.microsoft.com/office/drawing/2014/main" id="{E2E8F14A-9DDB-0D38-B1E1-2E95277C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860" y="4419601"/>
              <a:ext cx="34925" cy="25400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" name="Freeform 1017">
              <a:extLst>
                <a:ext uri="{FF2B5EF4-FFF2-40B4-BE49-F238E27FC236}">
                  <a16:creationId xmlns:a16="http://schemas.microsoft.com/office/drawing/2014/main" id="{2D55F4EF-11EB-F3C8-2A03-AF87082A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448176"/>
              <a:ext cx="44450" cy="22225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" name="Freeform 1018">
              <a:extLst>
                <a:ext uri="{FF2B5EF4-FFF2-40B4-BE49-F238E27FC236}">
                  <a16:creationId xmlns:a16="http://schemas.microsoft.com/office/drawing/2014/main" id="{81587D09-E3F5-D653-4311-CD626B99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198938"/>
              <a:ext cx="39688" cy="3175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" name="Freeform 1019">
              <a:extLst>
                <a:ext uri="{FF2B5EF4-FFF2-40B4-BE49-F238E27FC236}">
                  <a16:creationId xmlns:a16="http://schemas.microsoft.com/office/drawing/2014/main" id="{7CC2218E-9D4D-D6C9-6B6B-97E588E2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022" y="4164013"/>
              <a:ext cx="49213" cy="28575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" name="Freeform 1020">
              <a:extLst>
                <a:ext uri="{FF2B5EF4-FFF2-40B4-BE49-F238E27FC236}">
                  <a16:creationId xmlns:a16="http://schemas.microsoft.com/office/drawing/2014/main" id="{88D90B41-2E48-1430-F46D-65A9E99C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4585" y="4171951"/>
              <a:ext cx="28575" cy="15875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" name="Freeform 1021">
              <a:extLst>
                <a:ext uri="{FF2B5EF4-FFF2-40B4-BE49-F238E27FC236}">
                  <a16:creationId xmlns:a16="http://schemas.microsoft.com/office/drawing/2014/main" id="{2C7F9A11-96FB-DF3F-CE91-4AA614C5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797" y="4132263"/>
              <a:ext cx="42863" cy="19050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" name="Freeform 1022">
              <a:extLst>
                <a:ext uri="{FF2B5EF4-FFF2-40B4-BE49-F238E27FC236}">
                  <a16:creationId xmlns:a16="http://schemas.microsoft.com/office/drawing/2014/main" id="{5908E672-B0CF-4C8F-0C75-757608D7C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197" y="4156076"/>
              <a:ext cx="25400" cy="20638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" name="Freeform 1023">
              <a:extLst>
                <a:ext uri="{FF2B5EF4-FFF2-40B4-BE49-F238E27FC236}">
                  <a16:creationId xmlns:a16="http://schemas.microsoft.com/office/drawing/2014/main" id="{C9DEF93E-3FD1-7725-69A0-44E44433B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195763"/>
              <a:ext cx="23813" cy="22225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" name="Freeform 1024">
              <a:extLst>
                <a:ext uri="{FF2B5EF4-FFF2-40B4-BE49-F238E27FC236}">
                  <a16:creationId xmlns:a16="http://schemas.microsoft.com/office/drawing/2014/main" id="{634AEF31-0F84-59B5-8B2C-49BB1981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147" y="4197351"/>
              <a:ext cx="34925" cy="17463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" name="Freeform 1025">
              <a:extLst>
                <a:ext uri="{FF2B5EF4-FFF2-40B4-BE49-F238E27FC236}">
                  <a16:creationId xmlns:a16="http://schemas.microsoft.com/office/drawing/2014/main" id="{5468FEF5-B4BD-D32B-68AD-CE58F8355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760" y="4162426"/>
              <a:ext cx="41275" cy="3651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" name="Freeform 1026">
              <a:extLst>
                <a:ext uri="{FF2B5EF4-FFF2-40B4-BE49-F238E27FC236}">
                  <a16:creationId xmlns:a16="http://schemas.microsoft.com/office/drawing/2014/main" id="{CFEEC810-F76C-E8F6-7EEC-88DBF738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272" y="4224338"/>
              <a:ext cx="34925" cy="19050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" name="Freeform 1027">
              <a:extLst>
                <a:ext uri="{FF2B5EF4-FFF2-40B4-BE49-F238E27FC236}">
                  <a16:creationId xmlns:a16="http://schemas.microsoft.com/office/drawing/2014/main" id="{80D07C50-E296-8215-D2A5-C35C17227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260" y="4183063"/>
              <a:ext cx="36513" cy="3651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" name="Freeform 1028">
              <a:extLst>
                <a:ext uri="{FF2B5EF4-FFF2-40B4-BE49-F238E27FC236}">
                  <a16:creationId xmlns:a16="http://schemas.microsoft.com/office/drawing/2014/main" id="{748AF992-9892-039A-A2A0-2F8D9B8E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960" y="3962401"/>
              <a:ext cx="47625" cy="22225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" name="Freeform 1029">
              <a:extLst>
                <a:ext uri="{FF2B5EF4-FFF2-40B4-BE49-F238E27FC236}">
                  <a16:creationId xmlns:a16="http://schemas.microsoft.com/office/drawing/2014/main" id="{64CE9F7F-9599-BA97-F288-4941B857F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10" y="3917951"/>
              <a:ext cx="39688" cy="25400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" name="Freeform 1030">
              <a:extLst>
                <a:ext uri="{FF2B5EF4-FFF2-40B4-BE49-F238E27FC236}">
                  <a16:creationId xmlns:a16="http://schemas.microsoft.com/office/drawing/2014/main" id="{2259D389-E7FB-4737-CE2F-8CEA96D6C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947" y="3938588"/>
              <a:ext cx="36513" cy="20638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" name="Freeform 1031">
              <a:extLst>
                <a:ext uri="{FF2B5EF4-FFF2-40B4-BE49-F238E27FC236}">
                  <a16:creationId xmlns:a16="http://schemas.microsoft.com/office/drawing/2014/main" id="{C7D3FC78-A1AB-8F56-A3EE-34ABE3B3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647" y="3886201"/>
              <a:ext cx="46038" cy="23813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" name="Freeform 1032">
              <a:extLst>
                <a:ext uri="{FF2B5EF4-FFF2-40B4-BE49-F238E27FC236}">
                  <a16:creationId xmlns:a16="http://schemas.microsoft.com/office/drawing/2014/main" id="{EF74CDEC-A89F-CD2D-5E69-AD829DFD5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10" y="3897313"/>
              <a:ext cx="58738" cy="3651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" name="Freeform 1033">
              <a:extLst>
                <a:ext uri="{FF2B5EF4-FFF2-40B4-BE49-F238E27FC236}">
                  <a16:creationId xmlns:a16="http://schemas.microsoft.com/office/drawing/2014/main" id="{C0C4605E-BA45-E99A-1ACD-126ECD713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97" y="3900488"/>
              <a:ext cx="38100" cy="25400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" name="Freeform 1034">
              <a:extLst>
                <a:ext uri="{FF2B5EF4-FFF2-40B4-BE49-F238E27FC236}">
                  <a16:creationId xmlns:a16="http://schemas.microsoft.com/office/drawing/2014/main" id="{8E063538-B836-6BA3-C501-7A8256647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085" y="3937001"/>
              <a:ext cx="36513" cy="26988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" name="Freeform 1035">
              <a:extLst>
                <a:ext uri="{FF2B5EF4-FFF2-40B4-BE49-F238E27FC236}">
                  <a16:creationId xmlns:a16="http://schemas.microsoft.com/office/drawing/2014/main" id="{1BAE2923-E65E-BAEA-61F8-86720C75B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547" y="3968751"/>
              <a:ext cx="36513" cy="22225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" name="Freeform 1036">
              <a:extLst>
                <a:ext uri="{FF2B5EF4-FFF2-40B4-BE49-F238E27FC236}">
                  <a16:creationId xmlns:a16="http://schemas.microsoft.com/office/drawing/2014/main" id="{F8047172-B17B-AF9F-B942-249AC10DC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10" y="3951288"/>
              <a:ext cx="28575" cy="15875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" name="Freeform 1037">
              <a:extLst>
                <a:ext uri="{FF2B5EF4-FFF2-40B4-BE49-F238E27FC236}">
                  <a16:creationId xmlns:a16="http://schemas.microsoft.com/office/drawing/2014/main" id="{943DC271-5CF0-A14C-DC10-B1C177349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447" y="3940176"/>
              <a:ext cx="31750" cy="22225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" name="Freeform 1038">
              <a:extLst>
                <a:ext uri="{FF2B5EF4-FFF2-40B4-BE49-F238E27FC236}">
                  <a16:creationId xmlns:a16="http://schemas.microsoft.com/office/drawing/2014/main" id="{E065B2A2-3195-EDA9-7D36-1D81B826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047" y="3987801"/>
              <a:ext cx="26988" cy="15875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" name="Freeform 1039">
              <a:extLst>
                <a:ext uri="{FF2B5EF4-FFF2-40B4-BE49-F238E27FC236}">
                  <a16:creationId xmlns:a16="http://schemas.microsoft.com/office/drawing/2014/main" id="{5D3F08BE-27CB-18C4-3F60-F666BDD1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35" y="3725863"/>
              <a:ext cx="36513" cy="19050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" name="Freeform 1040">
              <a:extLst>
                <a:ext uri="{FF2B5EF4-FFF2-40B4-BE49-F238E27FC236}">
                  <a16:creationId xmlns:a16="http://schemas.microsoft.com/office/drawing/2014/main" id="{A0537682-8645-D540-EC1B-9D5AC93F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397" y="3727451"/>
              <a:ext cx="42863" cy="19050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" name="Freeform 1041">
              <a:extLst>
                <a:ext uri="{FF2B5EF4-FFF2-40B4-BE49-F238E27FC236}">
                  <a16:creationId xmlns:a16="http://schemas.microsoft.com/office/drawing/2014/main" id="{83495D12-28EC-FE32-2D60-032DB6B0E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860" y="3686176"/>
              <a:ext cx="34925" cy="41275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" name="Freeform 1042">
              <a:extLst>
                <a:ext uri="{FF2B5EF4-FFF2-40B4-BE49-F238E27FC236}">
                  <a16:creationId xmlns:a16="http://schemas.microsoft.com/office/drawing/2014/main" id="{92CE12B8-6888-A9BC-1673-C8A93AAC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197" y="3506788"/>
              <a:ext cx="1393825" cy="1212850"/>
            </a:xfrm>
            <a:custGeom>
              <a:avLst/>
              <a:gdLst>
                <a:gd name="T0" fmla="*/ 0 w 878"/>
                <a:gd name="T1" fmla="*/ 229 h 764"/>
                <a:gd name="T2" fmla="*/ 584 w 878"/>
                <a:gd name="T3" fmla="*/ 0 h 764"/>
                <a:gd name="T4" fmla="*/ 878 w 878"/>
                <a:gd name="T5" fmla="*/ 704 h 764"/>
                <a:gd name="T6" fmla="*/ 588 w 878"/>
                <a:gd name="T7" fmla="*/ 764 h 764"/>
                <a:gd name="T8" fmla="*/ 170 w 878"/>
                <a:gd name="T9" fmla="*/ 694 h 764"/>
                <a:gd name="T10" fmla="*/ 0 w 878"/>
                <a:gd name="T11" fmla="*/ 229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8" h="764">
                  <a:moveTo>
                    <a:pt x="0" y="229"/>
                  </a:moveTo>
                  <a:lnTo>
                    <a:pt x="584" y="0"/>
                  </a:lnTo>
                  <a:lnTo>
                    <a:pt x="878" y="704"/>
                  </a:lnTo>
                  <a:lnTo>
                    <a:pt x="588" y="764"/>
                  </a:lnTo>
                  <a:lnTo>
                    <a:pt x="170" y="694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4D8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" name="Freeform 1043">
              <a:extLst>
                <a:ext uri="{FF2B5EF4-FFF2-40B4-BE49-F238E27FC236}">
                  <a16:creationId xmlns:a16="http://schemas.microsoft.com/office/drawing/2014/main" id="{066B7012-CF77-791D-820E-DA9720100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297" y="3506788"/>
              <a:ext cx="501650" cy="1076325"/>
            </a:xfrm>
            <a:custGeom>
              <a:avLst/>
              <a:gdLst>
                <a:gd name="T0" fmla="*/ 0 w 316"/>
                <a:gd name="T1" fmla="*/ 0 h 678"/>
                <a:gd name="T2" fmla="*/ 92 w 316"/>
                <a:gd name="T3" fmla="*/ 67 h 678"/>
                <a:gd name="T4" fmla="*/ 316 w 316"/>
                <a:gd name="T5" fmla="*/ 601 h 678"/>
                <a:gd name="T6" fmla="*/ 240 w 316"/>
                <a:gd name="T7" fmla="*/ 678 h 678"/>
                <a:gd name="T8" fmla="*/ 0 w 316"/>
                <a:gd name="T9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678">
                  <a:moveTo>
                    <a:pt x="0" y="0"/>
                  </a:moveTo>
                  <a:lnTo>
                    <a:pt x="92" y="67"/>
                  </a:lnTo>
                  <a:lnTo>
                    <a:pt x="316" y="601"/>
                  </a:lnTo>
                  <a:lnTo>
                    <a:pt x="240" y="6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" name="Freeform 1044">
              <a:extLst>
                <a:ext uri="{FF2B5EF4-FFF2-40B4-BE49-F238E27FC236}">
                  <a16:creationId xmlns:a16="http://schemas.microsoft.com/office/drawing/2014/main" id="{BC60172B-D48F-03A0-D70B-E327FDDB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160" y="4013201"/>
              <a:ext cx="495300" cy="1368425"/>
            </a:xfrm>
            <a:custGeom>
              <a:avLst/>
              <a:gdLst>
                <a:gd name="T0" fmla="*/ 0 w 312"/>
                <a:gd name="T1" fmla="*/ 706 h 862"/>
                <a:gd name="T2" fmla="*/ 63 w 312"/>
                <a:gd name="T3" fmla="*/ 862 h 862"/>
                <a:gd name="T4" fmla="*/ 312 w 312"/>
                <a:gd name="T5" fmla="*/ 116 h 862"/>
                <a:gd name="T6" fmla="*/ 236 w 312"/>
                <a:gd name="T7" fmla="*/ 0 h 862"/>
                <a:gd name="T8" fmla="*/ 0 w 312"/>
                <a:gd name="T9" fmla="*/ 706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862">
                  <a:moveTo>
                    <a:pt x="0" y="706"/>
                  </a:moveTo>
                  <a:lnTo>
                    <a:pt x="63" y="862"/>
                  </a:lnTo>
                  <a:lnTo>
                    <a:pt x="312" y="116"/>
                  </a:lnTo>
                  <a:lnTo>
                    <a:pt x="236" y="0"/>
                  </a:lnTo>
                  <a:lnTo>
                    <a:pt x="0" y="706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" name="Freeform 1045">
              <a:extLst>
                <a:ext uri="{FF2B5EF4-FFF2-40B4-BE49-F238E27FC236}">
                  <a16:creationId xmlns:a16="http://schemas.microsoft.com/office/drawing/2014/main" id="{64A12BE7-81F5-009A-DB95-C016E5D9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72" y="4197351"/>
              <a:ext cx="884238" cy="1306513"/>
            </a:xfrm>
            <a:custGeom>
              <a:avLst/>
              <a:gdLst>
                <a:gd name="T0" fmla="*/ 557 w 557"/>
                <a:gd name="T1" fmla="*/ 88 h 823"/>
                <a:gd name="T2" fmla="*/ 249 w 557"/>
                <a:gd name="T3" fmla="*/ 0 h 823"/>
                <a:gd name="T4" fmla="*/ 0 w 557"/>
                <a:gd name="T5" fmla="*/ 746 h 823"/>
                <a:gd name="T6" fmla="*/ 312 w 557"/>
                <a:gd name="T7" fmla="*/ 823 h 823"/>
                <a:gd name="T8" fmla="*/ 557 w 557"/>
                <a:gd name="T9" fmla="*/ 88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7" h="823">
                  <a:moveTo>
                    <a:pt x="557" y="88"/>
                  </a:moveTo>
                  <a:lnTo>
                    <a:pt x="249" y="0"/>
                  </a:lnTo>
                  <a:lnTo>
                    <a:pt x="0" y="746"/>
                  </a:lnTo>
                  <a:lnTo>
                    <a:pt x="312" y="823"/>
                  </a:lnTo>
                  <a:lnTo>
                    <a:pt x="557" y="8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" name="Freeform 1046">
              <a:extLst>
                <a:ext uri="{FF2B5EF4-FFF2-40B4-BE49-F238E27FC236}">
                  <a16:creationId xmlns:a16="http://schemas.microsoft.com/office/drawing/2014/main" id="{1786A5DD-D5D3-BCA2-5883-80940A28F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10" y="3998913"/>
              <a:ext cx="149225" cy="198438"/>
            </a:xfrm>
            <a:custGeom>
              <a:avLst/>
              <a:gdLst>
                <a:gd name="T0" fmla="*/ 0 w 94"/>
                <a:gd name="T1" fmla="*/ 9 h 125"/>
                <a:gd name="T2" fmla="*/ 76 w 94"/>
                <a:gd name="T3" fmla="*/ 125 h 125"/>
                <a:gd name="T4" fmla="*/ 94 w 94"/>
                <a:gd name="T5" fmla="*/ 0 h 125"/>
                <a:gd name="T6" fmla="*/ 0 w 94"/>
                <a:gd name="T7" fmla="*/ 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25">
                  <a:moveTo>
                    <a:pt x="0" y="9"/>
                  </a:moveTo>
                  <a:lnTo>
                    <a:pt x="76" y="125"/>
                  </a:lnTo>
                  <a:lnTo>
                    <a:pt x="9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" name="Freeform 1047">
              <a:extLst>
                <a:ext uri="{FF2B5EF4-FFF2-40B4-BE49-F238E27FC236}">
                  <a16:creationId xmlns:a16="http://schemas.microsoft.com/office/drawing/2014/main" id="{BC572078-E32D-C738-F77C-6004D87B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35" y="3870326"/>
              <a:ext cx="441325" cy="263525"/>
            </a:xfrm>
            <a:custGeom>
              <a:avLst/>
              <a:gdLst>
                <a:gd name="T0" fmla="*/ 278 w 278"/>
                <a:gd name="T1" fmla="*/ 78 h 166"/>
                <a:gd name="T2" fmla="*/ 27 w 278"/>
                <a:gd name="T3" fmla="*/ 0 h 166"/>
                <a:gd name="T4" fmla="*/ 0 w 278"/>
                <a:gd name="T5" fmla="*/ 81 h 166"/>
                <a:gd name="T6" fmla="*/ 254 w 278"/>
                <a:gd name="T7" fmla="*/ 166 h 166"/>
                <a:gd name="T8" fmla="*/ 278 w 278"/>
                <a:gd name="T9" fmla="*/ 7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166">
                  <a:moveTo>
                    <a:pt x="278" y="78"/>
                  </a:moveTo>
                  <a:lnTo>
                    <a:pt x="27" y="0"/>
                  </a:lnTo>
                  <a:lnTo>
                    <a:pt x="0" y="81"/>
                  </a:lnTo>
                  <a:lnTo>
                    <a:pt x="254" y="166"/>
                  </a:lnTo>
                  <a:lnTo>
                    <a:pt x="278" y="7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2" name="Freeform 1048">
              <a:extLst>
                <a:ext uri="{FF2B5EF4-FFF2-40B4-BE49-F238E27FC236}">
                  <a16:creationId xmlns:a16="http://schemas.microsoft.com/office/drawing/2014/main" id="{490639F6-02A4-53B1-B525-1384713B9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072" y="4424363"/>
              <a:ext cx="153988" cy="147638"/>
            </a:xfrm>
            <a:custGeom>
              <a:avLst/>
              <a:gdLst>
                <a:gd name="T0" fmla="*/ 513 w 748"/>
                <a:gd name="T1" fmla="*/ 179 h 719"/>
                <a:gd name="T2" fmla="*/ 625 w 748"/>
                <a:gd name="T3" fmla="*/ 138 h 719"/>
                <a:gd name="T4" fmla="*/ 672 w 748"/>
                <a:gd name="T5" fmla="*/ 154 h 719"/>
                <a:gd name="T6" fmla="*/ 730 w 748"/>
                <a:gd name="T7" fmla="*/ 274 h 719"/>
                <a:gd name="T8" fmla="*/ 607 w 748"/>
                <a:gd name="T9" fmla="*/ 653 h 719"/>
                <a:gd name="T10" fmla="*/ 507 w 748"/>
                <a:gd name="T11" fmla="*/ 704 h 719"/>
                <a:gd name="T12" fmla="*/ 456 w 748"/>
                <a:gd name="T13" fmla="*/ 604 h 719"/>
                <a:gd name="T14" fmla="*/ 539 w 748"/>
                <a:gd name="T15" fmla="*/ 348 h 719"/>
                <a:gd name="T16" fmla="*/ 538 w 748"/>
                <a:gd name="T17" fmla="*/ 347 h 719"/>
                <a:gd name="T18" fmla="*/ 369 w 748"/>
                <a:gd name="T19" fmla="*/ 607 h 719"/>
                <a:gd name="T20" fmla="*/ 287 w 748"/>
                <a:gd name="T21" fmla="*/ 632 h 719"/>
                <a:gd name="T22" fmla="*/ 236 w 748"/>
                <a:gd name="T23" fmla="*/ 564 h 719"/>
                <a:gd name="T24" fmla="*/ 252 w 748"/>
                <a:gd name="T25" fmla="*/ 254 h 719"/>
                <a:gd name="T26" fmla="*/ 251 w 748"/>
                <a:gd name="T27" fmla="*/ 254 h 719"/>
                <a:gd name="T28" fmla="*/ 167 w 748"/>
                <a:gd name="T29" fmla="*/ 510 h 719"/>
                <a:gd name="T30" fmla="*/ 67 w 748"/>
                <a:gd name="T31" fmla="*/ 561 h 719"/>
                <a:gd name="T32" fmla="*/ 17 w 748"/>
                <a:gd name="T33" fmla="*/ 461 h 719"/>
                <a:gd name="T34" fmla="*/ 140 w 748"/>
                <a:gd name="T35" fmla="*/ 82 h 719"/>
                <a:gd name="T36" fmla="*/ 258 w 748"/>
                <a:gd name="T37" fmla="*/ 19 h 719"/>
                <a:gd name="T38" fmla="*/ 305 w 748"/>
                <a:gd name="T39" fmla="*/ 34 h 719"/>
                <a:gd name="T40" fmla="*/ 372 w 748"/>
                <a:gd name="T41" fmla="*/ 134 h 719"/>
                <a:gd name="T42" fmla="*/ 356 w 748"/>
                <a:gd name="T43" fmla="*/ 418 h 719"/>
                <a:gd name="T44" fmla="*/ 358 w 748"/>
                <a:gd name="T45" fmla="*/ 418 h 719"/>
                <a:gd name="T46" fmla="*/ 513 w 748"/>
                <a:gd name="T47" fmla="*/ 17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8" h="719">
                  <a:moveTo>
                    <a:pt x="513" y="179"/>
                  </a:moveTo>
                  <a:cubicBezTo>
                    <a:pt x="543" y="132"/>
                    <a:pt x="571" y="121"/>
                    <a:pt x="625" y="138"/>
                  </a:cubicBezTo>
                  <a:lnTo>
                    <a:pt x="672" y="154"/>
                  </a:lnTo>
                  <a:cubicBezTo>
                    <a:pt x="730" y="173"/>
                    <a:pt x="748" y="220"/>
                    <a:pt x="730" y="274"/>
                  </a:cubicBezTo>
                  <a:lnTo>
                    <a:pt x="607" y="653"/>
                  </a:lnTo>
                  <a:cubicBezTo>
                    <a:pt x="590" y="704"/>
                    <a:pt x="552" y="719"/>
                    <a:pt x="507" y="704"/>
                  </a:cubicBezTo>
                  <a:cubicBezTo>
                    <a:pt x="461" y="689"/>
                    <a:pt x="439" y="654"/>
                    <a:pt x="456" y="604"/>
                  </a:cubicBezTo>
                  <a:lnTo>
                    <a:pt x="539" y="348"/>
                  </a:lnTo>
                  <a:lnTo>
                    <a:pt x="538" y="347"/>
                  </a:lnTo>
                  <a:lnTo>
                    <a:pt x="369" y="607"/>
                  </a:lnTo>
                  <a:cubicBezTo>
                    <a:pt x="348" y="640"/>
                    <a:pt x="327" y="645"/>
                    <a:pt x="287" y="632"/>
                  </a:cubicBezTo>
                  <a:cubicBezTo>
                    <a:pt x="247" y="619"/>
                    <a:pt x="234" y="603"/>
                    <a:pt x="236" y="564"/>
                  </a:cubicBezTo>
                  <a:lnTo>
                    <a:pt x="252" y="254"/>
                  </a:lnTo>
                  <a:lnTo>
                    <a:pt x="251" y="254"/>
                  </a:lnTo>
                  <a:lnTo>
                    <a:pt x="167" y="510"/>
                  </a:lnTo>
                  <a:cubicBezTo>
                    <a:pt x="151" y="560"/>
                    <a:pt x="113" y="575"/>
                    <a:pt x="67" y="561"/>
                  </a:cubicBezTo>
                  <a:cubicBezTo>
                    <a:pt x="22" y="546"/>
                    <a:pt x="0" y="511"/>
                    <a:pt x="17" y="461"/>
                  </a:cubicBezTo>
                  <a:lnTo>
                    <a:pt x="140" y="82"/>
                  </a:lnTo>
                  <a:cubicBezTo>
                    <a:pt x="158" y="28"/>
                    <a:pt x="200" y="0"/>
                    <a:pt x="258" y="19"/>
                  </a:cubicBezTo>
                  <a:lnTo>
                    <a:pt x="305" y="34"/>
                  </a:lnTo>
                  <a:cubicBezTo>
                    <a:pt x="359" y="52"/>
                    <a:pt x="375" y="77"/>
                    <a:pt x="372" y="134"/>
                  </a:cubicBezTo>
                  <a:lnTo>
                    <a:pt x="356" y="418"/>
                  </a:lnTo>
                  <a:lnTo>
                    <a:pt x="358" y="418"/>
                  </a:lnTo>
                  <a:lnTo>
                    <a:pt x="513" y="1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3" name="Freeform 1049">
              <a:extLst>
                <a:ext uri="{FF2B5EF4-FFF2-40B4-BE49-F238E27FC236}">
                  <a16:creationId xmlns:a16="http://schemas.microsoft.com/office/drawing/2014/main" id="{26DF50F1-E515-0A3A-EA1B-53189E3B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35" y="4470401"/>
              <a:ext cx="66675" cy="119063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4" name="Freeform 1050">
              <a:extLst>
                <a:ext uri="{FF2B5EF4-FFF2-40B4-BE49-F238E27FC236}">
                  <a16:creationId xmlns:a16="http://schemas.microsoft.com/office/drawing/2014/main" id="{5E5B3437-FD3B-2647-E529-D6113279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272" y="4489451"/>
              <a:ext cx="92075" cy="134938"/>
            </a:xfrm>
            <a:custGeom>
              <a:avLst/>
              <a:gdLst>
                <a:gd name="T0" fmla="*/ 379 w 444"/>
                <a:gd name="T1" fmla="*/ 502 h 652"/>
                <a:gd name="T2" fmla="*/ 430 w 444"/>
                <a:gd name="T3" fmla="*/ 594 h 652"/>
                <a:gd name="T4" fmla="*/ 335 w 444"/>
                <a:gd name="T5" fmla="*/ 638 h 652"/>
                <a:gd name="T6" fmla="*/ 86 w 444"/>
                <a:gd name="T7" fmla="*/ 557 h 652"/>
                <a:gd name="T8" fmla="*/ 23 w 444"/>
                <a:gd name="T9" fmla="*/ 426 h 652"/>
                <a:gd name="T10" fmla="*/ 135 w 444"/>
                <a:gd name="T11" fmla="*/ 80 h 652"/>
                <a:gd name="T12" fmla="*/ 249 w 444"/>
                <a:gd name="T13" fmla="*/ 17 h 652"/>
                <a:gd name="T14" fmla="*/ 304 w 444"/>
                <a:gd name="T15" fmla="*/ 135 h 652"/>
                <a:gd name="T16" fmla="*/ 203 w 444"/>
                <a:gd name="T17" fmla="*/ 445 h 652"/>
                <a:gd name="T18" fmla="*/ 379 w 444"/>
                <a:gd name="T19" fmla="*/ 5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4" h="652">
                  <a:moveTo>
                    <a:pt x="379" y="502"/>
                  </a:moveTo>
                  <a:cubicBezTo>
                    <a:pt x="423" y="516"/>
                    <a:pt x="444" y="551"/>
                    <a:pt x="430" y="594"/>
                  </a:cubicBezTo>
                  <a:cubicBezTo>
                    <a:pt x="416" y="637"/>
                    <a:pt x="378" y="652"/>
                    <a:pt x="335" y="638"/>
                  </a:cubicBezTo>
                  <a:lnTo>
                    <a:pt x="86" y="557"/>
                  </a:lnTo>
                  <a:cubicBezTo>
                    <a:pt x="21" y="536"/>
                    <a:pt x="0" y="496"/>
                    <a:pt x="23" y="426"/>
                  </a:cubicBezTo>
                  <a:lnTo>
                    <a:pt x="135" y="80"/>
                  </a:lnTo>
                  <a:cubicBezTo>
                    <a:pt x="154" y="24"/>
                    <a:pt x="197" y="0"/>
                    <a:pt x="249" y="17"/>
                  </a:cubicBezTo>
                  <a:cubicBezTo>
                    <a:pt x="301" y="34"/>
                    <a:pt x="322" y="79"/>
                    <a:pt x="304" y="135"/>
                  </a:cubicBezTo>
                  <a:lnTo>
                    <a:pt x="203" y="445"/>
                  </a:lnTo>
                  <a:lnTo>
                    <a:pt x="379" y="5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5" name="Freeform 1051">
              <a:extLst>
                <a:ext uri="{FF2B5EF4-FFF2-40B4-BE49-F238E27FC236}">
                  <a16:creationId xmlns:a16="http://schemas.microsoft.com/office/drawing/2014/main" id="{D77BB339-FD78-82E2-2D62-6C9A846E3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85" y="4522788"/>
              <a:ext cx="125413" cy="139700"/>
            </a:xfrm>
            <a:custGeom>
              <a:avLst/>
              <a:gdLst>
                <a:gd name="T0" fmla="*/ 451 w 606"/>
                <a:gd name="T1" fmla="*/ 137 h 680"/>
                <a:gd name="T2" fmla="*/ 544 w 606"/>
                <a:gd name="T3" fmla="*/ 113 h 680"/>
                <a:gd name="T4" fmla="*/ 596 w 606"/>
                <a:gd name="T5" fmla="*/ 208 h 680"/>
                <a:gd name="T6" fmla="*/ 544 w 606"/>
                <a:gd name="T7" fmla="*/ 258 h 680"/>
                <a:gd name="T8" fmla="*/ 436 w 606"/>
                <a:gd name="T9" fmla="*/ 320 h 680"/>
                <a:gd name="T10" fmla="*/ 499 w 606"/>
                <a:gd name="T11" fmla="*/ 561 h 680"/>
                <a:gd name="T12" fmla="*/ 500 w 606"/>
                <a:gd name="T13" fmla="*/ 616 h 680"/>
                <a:gd name="T14" fmla="*/ 389 w 606"/>
                <a:gd name="T15" fmla="*/ 666 h 680"/>
                <a:gd name="T16" fmla="*/ 332 w 606"/>
                <a:gd name="T17" fmla="*/ 606 h 680"/>
                <a:gd name="T18" fmla="*/ 275 w 606"/>
                <a:gd name="T19" fmla="*/ 391 h 680"/>
                <a:gd name="T20" fmla="*/ 210 w 606"/>
                <a:gd name="T21" fmla="*/ 427 h 680"/>
                <a:gd name="T22" fmla="*/ 187 w 606"/>
                <a:gd name="T23" fmla="*/ 500 h 680"/>
                <a:gd name="T24" fmla="*/ 73 w 606"/>
                <a:gd name="T25" fmla="*/ 563 h 680"/>
                <a:gd name="T26" fmla="*/ 18 w 606"/>
                <a:gd name="T27" fmla="*/ 445 h 680"/>
                <a:gd name="T28" fmla="*/ 137 w 606"/>
                <a:gd name="T29" fmla="*/ 80 h 680"/>
                <a:gd name="T30" fmla="*/ 251 w 606"/>
                <a:gd name="T31" fmla="*/ 17 h 680"/>
                <a:gd name="T32" fmla="*/ 305 w 606"/>
                <a:gd name="T33" fmla="*/ 135 h 680"/>
                <a:gd name="T34" fmla="*/ 271 w 606"/>
                <a:gd name="T35" fmla="*/ 239 h 680"/>
                <a:gd name="T36" fmla="*/ 451 w 606"/>
                <a:gd name="T37" fmla="*/ 13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6" h="680">
                  <a:moveTo>
                    <a:pt x="451" y="137"/>
                  </a:moveTo>
                  <a:cubicBezTo>
                    <a:pt x="496" y="112"/>
                    <a:pt x="516" y="104"/>
                    <a:pt x="544" y="113"/>
                  </a:cubicBezTo>
                  <a:cubicBezTo>
                    <a:pt x="590" y="127"/>
                    <a:pt x="606" y="176"/>
                    <a:pt x="596" y="208"/>
                  </a:cubicBezTo>
                  <a:cubicBezTo>
                    <a:pt x="588" y="232"/>
                    <a:pt x="573" y="243"/>
                    <a:pt x="544" y="258"/>
                  </a:cubicBezTo>
                  <a:lnTo>
                    <a:pt x="436" y="320"/>
                  </a:lnTo>
                  <a:lnTo>
                    <a:pt x="499" y="561"/>
                  </a:lnTo>
                  <a:cubicBezTo>
                    <a:pt x="504" y="580"/>
                    <a:pt x="506" y="598"/>
                    <a:pt x="500" y="616"/>
                  </a:cubicBezTo>
                  <a:cubicBezTo>
                    <a:pt x="486" y="660"/>
                    <a:pt x="433" y="680"/>
                    <a:pt x="389" y="666"/>
                  </a:cubicBezTo>
                  <a:cubicBezTo>
                    <a:pt x="363" y="658"/>
                    <a:pt x="341" y="642"/>
                    <a:pt x="332" y="606"/>
                  </a:cubicBezTo>
                  <a:lnTo>
                    <a:pt x="275" y="391"/>
                  </a:lnTo>
                  <a:lnTo>
                    <a:pt x="210" y="427"/>
                  </a:ln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0"/>
                  </a:lnTo>
                  <a:cubicBezTo>
                    <a:pt x="155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5" y="135"/>
                  </a:cubicBezTo>
                  <a:lnTo>
                    <a:pt x="271" y="239"/>
                  </a:lnTo>
                  <a:lnTo>
                    <a:pt x="451" y="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6" name="Freeform 1052">
              <a:extLst>
                <a:ext uri="{FF2B5EF4-FFF2-40B4-BE49-F238E27FC236}">
                  <a16:creationId xmlns:a16="http://schemas.microsoft.com/office/drawing/2014/main" id="{21D0E949-AD0E-A813-1519-B77885CEA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460" y="3998913"/>
              <a:ext cx="488950" cy="338138"/>
            </a:xfrm>
            <a:custGeom>
              <a:avLst/>
              <a:gdLst>
                <a:gd name="T0" fmla="*/ 275 w 308"/>
                <a:gd name="T1" fmla="*/ 75 h 213"/>
                <a:gd name="T2" fmla="*/ 18 w 308"/>
                <a:gd name="T3" fmla="*/ 0 h 213"/>
                <a:gd name="T4" fmla="*/ 0 w 308"/>
                <a:gd name="T5" fmla="*/ 125 h 213"/>
                <a:gd name="T6" fmla="*/ 308 w 308"/>
                <a:gd name="T7" fmla="*/ 213 h 213"/>
                <a:gd name="T8" fmla="*/ 275 w 308"/>
                <a:gd name="T9" fmla="*/ 7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213">
                  <a:moveTo>
                    <a:pt x="275" y="75"/>
                  </a:moveTo>
                  <a:lnTo>
                    <a:pt x="18" y="0"/>
                  </a:lnTo>
                  <a:lnTo>
                    <a:pt x="0" y="125"/>
                  </a:lnTo>
                  <a:lnTo>
                    <a:pt x="308" y="213"/>
                  </a:lnTo>
                  <a:lnTo>
                    <a:pt x="275" y="7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7" name="Freeform 1053">
              <a:extLst>
                <a:ext uri="{FF2B5EF4-FFF2-40B4-BE49-F238E27FC236}">
                  <a16:creationId xmlns:a16="http://schemas.microsoft.com/office/drawing/2014/main" id="{CF2BBB85-ED8E-6649-534D-5A1964421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22" y="4597401"/>
              <a:ext cx="411163" cy="155575"/>
            </a:xfrm>
            <a:custGeom>
              <a:avLst/>
              <a:gdLst>
                <a:gd name="T0" fmla="*/ 1985 w 2000"/>
                <a:gd name="T1" fmla="*/ 677 h 750"/>
                <a:gd name="T2" fmla="*/ 1874 w 2000"/>
                <a:gd name="T3" fmla="*/ 736 h 750"/>
                <a:gd name="T4" fmla="*/ 73 w 2000"/>
                <a:gd name="T5" fmla="*/ 184 h 750"/>
                <a:gd name="T6" fmla="*/ 15 w 2000"/>
                <a:gd name="T7" fmla="*/ 73 h 750"/>
                <a:gd name="T8" fmla="*/ 126 w 2000"/>
                <a:gd name="T9" fmla="*/ 14 h 750"/>
                <a:gd name="T10" fmla="*/ 1926 w 2000"/>
                <a:gd name="T11" fmla="*/ 566 h 750"/>
                <a:gd name="T12" fmla="*/ 1985 w 2000"/>
                <a:gd name="T13" fmla="*/ 677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0" h="750">
                  <a:moveTo>
                    <a:pt x="1985" y="677"/>
                  </a:moveTo>
                  <a:cubicBezTo>
                    <a:pt x="1971" y="724"/>
                    <a:pt x="1921" y="750"/>
                    <a:pt x="1874" y="736"/>
                  </a:cubicBezTo>
                  <a:lnTo>
                    <a:pt x="73" y="184"/>
                  </a:lnTo>
                  <a:cubicBezTo>
                    <a:pt x="27" y="170"/>
                    <a:pt x="0" y="120"/>
                    <a:pt x="15" y="73"/>
                  </a:cubicBezTo>
                  <a:cubicBezTo>
                    <a:pt x="29" y="26"/>
                    <a:pt x="79" y="0"/>
                    <a:pt x="126" y="14"/>
                  </a:cubicBezTo>
                  <a:lnTo>
                    <a:pt x="1926" y="566"/>
                  </a:lnTo>
                  <a:cubicBezTo>
                    <a:pt x="1973" y="580"/>
                    <a:pt x="2000" y="630"/>
                    <a:pt x="1985" y="6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8" name="Freeform 1054">
              <a:extLst>
                <a:ext uri="{FF2B5EF4-FFF2-40B4-BE49-F238E27FC236}">
                  <a16:creationId xmlns:a16="http://schemas.microsoft.com/office/drawing/2014/main" id="{83CE4941-5A49-E435-F2FE-3549AD3CA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10" y="4394201"/>
              <a:ext cx="90488" cy="79375"/>
            </a:xfrm>
            <a:custGeom>
              <a:avLst/>
              <a:gdLst>
                <a:gd name="T0" fmla="*/ 331 w 446"/>
                <a:gd name="T1" fmla="*/ 0 h 380"/>
                <a:gd name="T2" fmla="*/ 264 w 446"/>
                <a:gd name="T3" fmla="*/ 336 h 380"/>
                <a:gd name="T4" fmla="*/ 334 w 446"/>
                <a:gd name="T5" fmla="*/ 19 h 380"/>
                <a:gd name="T6" fmla="*/ 331 w 446"/>
                <a:gd name="T7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6" h="380">
                  <a:moveTo>
                    <a:pt x="331" y="0"/>
                  </a:moveTo>
                  <a:cubicBezTo>
                    <a:pt x="261" y="86"/>
                    <a:pt x="0" y="272"/>
                    <a:pt x="264" y="336"/>
                  </a:cubicBezTo>
                  <a:cubicBezTo>
                    <a:pt x="446" y="380"/>
                    <a:pt x="379" y="98"/>
                    <a:pt x="334" y="19"/>
                  </a:cubicBezTo>
                  <a:lnTo>
                    <a:pt x="33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9" name="Freeform 1055">
              <a:extLst>
                <a:ext uri="{FF2B5EF4-FFF2-40B4-BE49-F238E27FC236}">
                  <a16:creationId xmlns:a16="http://schemas.microsoft.com/office/drawing/2014/main" id="{282FB0B3-173A-0C65-BA77-A791DDD6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885" y="4856163"/>
              <a:ext cx="315913" cy="347663"/>
            </a:xfrm>
            <a:custGeom>
              <a:avLst/>
              <a:gdLst>
                <a:gd name="T0" fmla="*/ 1532 w 1535"/>
                <a:gd name="T1" fmla="*/ 1429 h 1686"/>
                <a:gd name="T2" fmla="*/ 1532 w 1535"/>
                <a:gd name="T3" fmla="*/ 1431 h 1686"/>
                <a:gd name="T4" fmla="*/ 1440 w 1535"/>
                <a:gd name="T5" fmla="*/ 1262 h 1686"/>
                <a:gd name="T6" fmla="*/ 1416 w 1535"/>
                <a:gd name="T7" fmla="*/ 1226 h 1686"/>
                <a:gd name="T8" fmla="*/ 1349 w 1535"/>
                <a:gd name="T9" fmla="*/ 1133 h 1686"/>
                <a:gd name="T10" fmla="*/ 1300 w 1535"/>
                <a:gd name="T11" fmla="*/ 1059 h 1686"/>
                <a:gd name="T12" fmla="*/ 1300 w 1535"/>
                <a:gd name="T13" fmla="*/ 1022 h 1686"/>
                <a:gd name="T14" fmla="*/ 1034 w 1535"/>
                <a:gd name="T15" fmla="*/ 810 h 1686"/>
                <a:gd name="T16" fmla="*/ 594 w 1535"/>
                <a:gd name="T17" fmla="*/ 643 h 1686"/>
                <a:gd name="T18" fmla="*/ 625 w 1535"/>
                <a:gd name="T19" fmla="*/ 496 h 1686"/>
                <a:gd name="T20" fmla="*/ 724 w 1535"/>
                <a:gd name="T21" fmla="*/ 447 h 1686"/>
                <a:gd name="T22" fmla="*/ 810 w 1535"/>
                <a:gd name="T23" fmla="*/ 208 h 1686"/>
                <a:gd name="T24" fmla="*/ 611 w 1535"/>
                <a:gd name="T25" fmla="*/ 316 h 1686"/>
                <a:gd name="T26" fmla="*/ 461 w 1535"/>
                <a:gd name="T27" fmla="*/ 194 h 1686"/>
                <a:gd name="T28" fmla="*/ 288 w 1535"/>
                <a:gd name="T29" fmla="*/ 187 h 1686"/>
                <a:gd name="T30" fmla="*/ 195 w 1535"/>
                <a:gd name="T31" fmla="*/ 0 h 1686"/>
                <a:gd name="T32" fmla="*/ 167 w 1535"/>
                <a:gd name="T33" fmla="*/ 311 h 1686"/>
                <a:gd name="T34" fmla="*/ 124 w 1535"/>
                <a:gd name="T35" fmla="*/ 728 h 1686"/>
                <a:gd name="T36" fmla="*/ 265 w 1535"/>
                <a:gd name="T37" fmla="*/ 790 h 1686"/>
                <a:gd name="T38" fmla="*/ 132 w 1535"/>
                <a:gd name="T39" fmla="*/ 1361 h 1686"/>
                <a:gd name="T40" fmla="*/ 320 w 1535"/>
                <a:gd name="T41" fmla="*/ 1434 h 1686"/>
                <a:gd name="T42" fmla="*/ 447 w 1535"/>
                <a:gd name="T43" fmla="*/ 1146 h 1686"/>
                <a:gd name="T44" fmla="*/ 981 w 1535"/>
                <a:gd name="T45" fmla="*/ 1346 h 1686"/>
                <a:gd name="T46" fmla="*/ 911 w 1535"/>
                <a:gd name="T47" fmla="*/ 1620 h 1686"/>
                <a:gd name="T48" fmla="*/ 1111 w 1535"/>
                <a:gd name="T49" fmla="*/ 1682 h 1686"/>
                <a:gd name="T50" fmla="*/ 1285 w 1535"/>
                <a:gd name="T51" fmla="*/ 1146 h 1686"/>
                <a:gd name="T52" fmla="*/ 1401 w 1535"/>
                <a:gd name="T53" fmla="*/ 1287 h 1686"/>
                <a:gd name="T54" fmla="*/ 1406 w 1535"/>
                <a:gd name="T55" fmla="*/ 1355 h 1686"/>
                <a:gd name="T56" fmla="*/ 1503 w 1535"/>
                <a:gd name="T57" fmla="*/ 1411 h 1686"/>
                <a:gd name="T58" fmla="*/ 1535 w 1535"/>
                <a:gd name="T59" fmla="*/ 1437 h 1686"/>
                <a:gd name="T60" fmla="*/ 1532 w 1535"/>
                <a:gd name="T61" fmla="*/ 1429 h 1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35" h="1686">
                  <a:moveTo>
                    <a:pt x="1532" y="1429"/>
                  </a:moveTo>
                  <a:lnTo>
                    <a:pt x="1532" y="1431"/>
                  </a:lnTo>
                  <a:cubicBezTo>
                    <a:pt x="1502" y="1391"/>
                    <a:pt x="1532" y="1236"/>
                    <a:pt x="1440" y="1262"/>
                  </a:cubicBezTo>
                  <a:cubicBezTo>
                    <a:pt x="1429" y="1245"/>
                    <a:pt x="1419" y="1231"/>
                    <a:pt x="1416" y="1226"/>
                  </a:cubicBezTo>
                  <a:cubicBezTo>
                    <a:pt x="1396" y="1194"/>
                    <a:pt x="1373" y="1164"/>
                    <a:pt x="1349" y="1133"/>
                  </a:cubicBezTo>
                  <a:cubicBezTo>
                    <a:pt x="1331" y="1111"/>
                    <a:pt x="1317" y="1083"/>
                    <a:pt x="1300" y="1059"/>
                  </a:cubicBezTo>
                  <a:cubicBezTo>
                    <a:pt x="1302" y="1044"/>
                    <a:pt x="1302" y="1031"/>
                    <a:pt x="1300" y="1022"/>
                  </a:cubicBezTo>
                  <a:cubicBezTo>
                    <a:pt x="1281" y="892"/>
                    <a:pt x="1151" y="837"/>
                    <a:pt x="1034" y="810"/>
                  </a:cubicBezTo>
                  <a:cubicBezTo>
                    <a:pt x="924" y="785"/>
                    <a:pt x="585" y="671"/>
                    <a:pt x="594" y="643"/>
                  </a:cubicBezTo>
                  <a:cubicBezTo>
                    <a:pt x="608" y="598"/>
                    <a:pt x="619" y="548"/>
                    <a:pt x="625" y="496"/>
                  </a:cubicBezTo>
                  <a:cubicBezTo>
                    <a:pt x="659" y="489"/>
                    <a:pt x="692" y="474"/>
                    <a:pt x="724" y="447"/>
                  </a:cubicBezTo>
                  <a:cubicBezTo>
                    <a:pt x="783" y="400"/>
                    <a:pt x="859" y="281"/>
                    <a:pt x="810" y="208"/>
                  </a:cubicBezTo>
                  <a:cubicBezTo>
                    <a:pt x="768" y="281"/>
                    <a:pt x="694" y="313"/>
                    <a:pt x="611" y="316"/>
                  </a:cubicBezTo>
                  <a:cubicBezTo>
                    <a:pt x="591" y="257"/>
                    <a:pt x="529" y="209"/>
                    <a:pt x="461" y="194"/>
                  </a:cubicBezTo>
                  <a:cubicBezTo>
                    <a:pt x="402" y="180"/>
                    <a:pt x="340" y="164"/>
                    <a:pt x="288" y="187"/>
                  </a:cubicBezTo>
                  <a:cubicBezTo>
                    <a:pt x="217" y="130"/>
                    <a:pt x="194" y="82"/>
                    <a:pt x="195" y="0"/>
                  </a:cubicBezTo>
                  <a:cubicBezTo>
                    <a:pt x="117" y="71"/>
                    <a:pt x="83" y="249"/>
                    <a:pt x="167" y="311"/>
                  </a:cubicBezTo>
                  <a:cubicBezTo>
                    <a:pt x="95" y="482"/>
                    <a:pt x="0" y="653"/>
                    <a:pt x="124" y="728"/>
                  </a:cubicBezTo>
                  <a:cubicBezTo>
                    <a:pt x="214" y="782"/>
                    <a:pt x="265" y="790"/>
                    <a:pt x="265" y="790"/>
                  </a:cubicBezTo>
                  <a:cubicBezTo>
                    <a:pt x="260" y="845"/>
                    <a:pt x="126" y="1314"/>
                    <a:pt x="132" y="1361"/>
                  </a:cubicBezTo>
                  <a:cubicBezTo>
                    <a:pt x="137" y="1406"/>
                    <a:pt x="263" y="1449"/>
                    <a:pt x="320" y="1434"/>
                  </a:cubicBezTo>
                  <a:cubicBezTo>
                    <a:pt x="367" y="1420"/>
                    <a:pt x="410" y="1127"/>
                    <a:pt x="447" y="1146"/>
                  </a:cubicBezTo>
                  <a:cubicBezTo>
                    <a:pt x="547" y="1198"/>
                    <a:pt x="930" y="1296"/>
                    <a:pt x="981" y="1346"/>
                  </a:cubicBezTo>
                  <a:cubicBezTo>
                    <a:pt x="997" y="1361"/>
                    <a:pt x="911" y="1585"/>
                    <a:pt x="911" y="1620"/>
                  </a:cubicBezTo>
                  <a:cubicBezTo>
                    <a:pt x="953" y="1650"/>
                    <a:pt x="1059" y="1686"/>
                    <a:pt x="1111" y="1682"/>
                  </a:cubicBezTo>
                  <a:cubicBezTo>
                    <a:pt x="1144" y="1597"/>
                    <a:pt x="1245" y="1319"/>
                    <a:pt x="1285" y="1146"/>
                  </a:cubicBezTo>
                  <a:cubicBezTo>
                    <a:pt x="1317" y="1198"/>
                    <a:pt x="1365" y="1252"/>
                    <a:pt x="1401" y="1287"/>
                  </a:cubicBezTo>
                  <a:cubicBezTo>
                    <a:pt x="1387" y="1307"/>
                    <a:pt x="1389" y="1335"/>
                    <a:pt x="1406" y="1355"/>
                  </a:cubicBezTo>
                  <a:cubicBezTo>
                    <a:pt x="1431" y="1386"/>
                    <a:pt x="1472" y="1392"/>
                    <a:pt x="1503" y="1411"/>
                  </a:cubicBezTo>
                  <a:cubicBezTo>
                    <a:pt x="1514" y="1418"/>
                    <a:pt x="1525" y="1428"/>
                    <a:pt x="1535" y="1437"/>
                  </a:cubicBezTo>
                  <a:cubicBezTo>
                    <a:pt x="1535" y="1434"/>
                    <a:pt x="1534" y="1432"/>
                    <a:pt x="1532" y="14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0" name="Freeform 1059">
              <a:extLst>
                <a:ext uri="{FF2B5EF4-FFF2-40B4-BE49-F238E27FC236}">
                  <a16:creationId xmlns:a16="http://schemas.microsoft.com/office/drawing/2014/main" id="{39B8C26E-E287-A351-E5E3-5F37F211A0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8122" y="386238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6 w 443"/>
                <a:gd name="T3" fmla="*/ 450 h 632"/>
                <a:gd name="T4" fmla="*/ 103 w 443"/>
                <a:gd name="T5" fmla="*/ 471 h 632"/>
                <a:gd name="T6" fmla="*/ 119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3 w 443"/>
                <a:gd name="T13" fmla="*/ 521 h 632"/>
                <a:gd name="T14" fmla="*/ 279 w 443"/>
                <a:gd name="T15" fmla="*/ 473 h 632"/>
                <a:gd name="T16" fmla="*/ 321 w 443"/>
                <a:gd name="T17" fmla="*/ 399 h 632"/>
                <a:gd name="T18" fmla="*/ 340 w 443"/>
                <a:gd name="T19" fmla="*/ 318 h 632"/>
                <a:gd name="T20" fmla="*/ 341 w 443"/>
                <a:gd name="T21" fmla="*/ 244 h 632"/>
                <a:gd name="T22" fmla="*/ 336 w 443"/>
                <a:gd name="T23" fmla="*/ 207 h 632"/>
                <a:gd name="T24" fmla="*/ 328 w 443"/>
                <a:gd name="T25" fmla="*/ 176 h 632"/>
                <a:gd name="T26" fmla="*/ 313 w 443"/>
                <a:gd name="T27" fmla="*/ 152 h 632"/>
                <a:gd name="T28" fmla="*/ 291 w 443"/>
                <a:gd name="T29" fmla="*/ 131 h 632"/>
                <a:gd name="T30" fmla="*/ 274 w 443"/>
                <a:gd name="T31" fmla="*/ 116 h 632"/>
                <a:gd name="T32" fmla="*/ 258 w 443"/>
                <a:gd name="T33" fmla="*/ 100 h 632"/>
                <a:gd name="T34" fmla="*/ 255 w 443"/>
                <a:gd name="T35" fmla="*/ 116 h 632"/>
                <a:gd name="T36" fmla="*/ 244 w 443"/>
                <a:gd name="T37" fmla="*/ 132 h 632"/>
                <a:gd name="T38" fmla="*/ 222 w 443"/>
                <a:gd name="T39" fmla="*/ 150 h 632"/>
                <a:gd name="T40" fmla="*/ 182 w 443"/>
                <a:gd name="T41" fmla="*/ 172 h 632"/>
                <a:gd name="T42" fmla="*/ 154 w 443"/>
                <a:gd name="T43" fmla="*/ 203 h 632"/>
                <a:gd name="T44" fmla="*/ 130 w 443"/>
                <a:gd name="T45" fmla="*/ 244 h 632"/>
                <a:gd name="T46" fmla="*/ 111 w 443"/>
                <a:gd name="T47" fmla="*/ 292 h 632"/>
                <a:gd name="T48" fmla="*/ 98 w 443"/>
                <a:gd name="T49" fmla="*/ 340 h 632"/>
                <a:gd name="T50" fmla="*/ 92 w 443"/>
                <a:gd name="T51" fmla="*/ 387 h 632"/>
                <a:gd name="T52" fmla="*/ 92 w 443"/>
                <a:gd name="T53" fmla="*/ 426 h 632"/>
                <a:gd name="T54" fmla="*/ 3 w 443"/>
                <a:gd name="T55" fmla="*/ 452 h 632"/>
                <a:gd name="T56" fmla="*/ 1 w 443"/>
                <a:gd name="T57" fmla="*/ 376 h 632"/>
                <a:gd name="T58" fmla="*/ 17 w 443"/>
                <a:gd name="T59" fmla="*/ 287 h 632"/>
                <a:gd name="T60" fmla="*/ 53 w 443"/>
                <a:gd name="T61" fmla="*/ 191 h 632"/>
                <a:gd name="T62" fmla="*/ 114 w 443"/>
                <a:gd name="T63" fmla="*/ 93 h 632"/>
                <a:gd name="T64" fmla="*/ 135 w 443"/>
                <a:gd name="T65" fmla="*/ 74 h 632"/>
                <a:gd name="T66" fmla="*/ 165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5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7 w 443"/>
                <a:gd name="T79" fmla="*/ 107 h 632"/>
                <a:gd name="T80" fmla="*/ 422 w 443"/>
                <a:gd name="T81" fmla="*/ 138 h 632"/>
                <a:gd name="T82" fmla="*/ 441 w 443"/>
                <a:gd name="T83" fmla="*/ 227 h 632"/>
                <a:gd name="T84" fmla="*/ 435 w 443"/>
                <a:gd name="T85" fmla="*/ 324 h 632"/>
                <a:gd name="T86" fmla="*/ 407 w 443"/>
                <a:gd name="T87" fmla="*/ 424 h 632"/>
                <a:gd name="T88" fmla="*/ 357 w 443"/>
                <a:gd name="T89" fmla="*/ 520 h 632"/>
                <a:gd name="T90" fmla="*/ 307 w 443"/>
                <a:gd name="T91" fmla="*/ 575 h 632"/>
                <a:gd name="T92" fmla="*/ 235 w 443"/>
                <a:gd name="T93" fmla="*/ 616 h 632"/>
                <a:gd name="T94" fmla="*/ 161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3 w 443"/>
                <a:gd name="T103" fmla="*/ 45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4" y="443"/>
                    <a:pt x="96" y="450"/>
                  </a:cubicBezTo>
                  <a:cubicBezTo>
                    <a:pt x="98" y="458"/>
                    <a:pt x="100" y="465"/>
                    <a:pt x="103" y="471"/>
                  </a:cubicBezTo>
                  <a:cubicBezTo>
                    <a:pt x="107" y="483"/>
                    <a:pt x="113" y="493"/>
                    <a:pt x="119" y="502"/>
                  </a:cubicBezTo>
                  <a:cubicBezTo>
                    <a:pt x="126" y="510"/>
                    <a:pt x="134" y="517"/>
                    <a:pt x="144" y="522"/>
                  </a:cubicBezTo>
                  <a:cubicBezTo>
                    <a:pt x="153" y="526"/>
                    <a:pt x="163" y="529"/>
                    <a:pt x="175" y="529"/>
                  </a:cubicBezTo>
                  <a:cubicBezTo>
                    <a:pt x="186" y="529"/>
                    <a:pt x="199" y="526"/>
                    <a:pt x="213" y="521"/>
                  </a:cubicBezTo>
                  <a:cubicBezTo>
                    <a:pt x="239" y="511"/>
                    <a:pt x="262" y="495"/>
                    <a:pt x="279" y="473"/>
                  </a:cubicBezTo>
                  <a:cubicBezTo>
                    <a:pt x="297" y="451"/>
                    <a:pt x="310" y="426"/>
                    <a:pt x="321" y="399"/>
                  </a:cubicBezTo>
                  <a:cubicBezTo>
                    <a:pt x="330" y="373"/>
                    <a:pt x="337" y="345"/>
                    <a:pt x="340" y="318"/>
                  </a:cubicBezTo>
                  <a:cubicBezTo>
                    <a:pt x="343" y="290"/>
                    <a:pt x="344" y="265"/>
                    <a:pt x="341" y="244"/>
                  </a:cubicBezTo>
                  <a:cubicBezTo>
                    <a:pt x="339" y="231"/>
                    <a:pt x="338" y="218"/>
                    <a:pt x="336" y="207"/>
                  </a:cubicBezTo>
                  <a:cubicBezTo>
                    <a:pt x="334" y="195"/>
                    <a:pt x="331" y="185"/>
                    <a:pt x="328" y="176"/>
                  </a:cubicBezTo>
                  <a:cubicBezTo>
                    <a:pt x="324" y="167"/>
                    <a:pt x="320" y="159"/>
                    <a:pt x="313" y="152"/>
                  </a:cubicBezTo>
                  <a:cubicBezTo>
                    <a:pt x="307" y="146"/>
                    <a:pt x="299" y="139"/>
                    <a:pt x="291" y="131"/>
                  </a:cubicBezTo>
                  <a:cubicBezTo>
                    <a:pt x="285" y="126"/>
                    <a:pt x="280" y="121"/>
                    <a:pt x="274" y="116"/>
                  </a:cubicBezTo>
                  <a:cubicBezTo>
                    <a:pt x="269" y="111"/>
                    <a:pt x="263" y="106"/>
                    <a:pt x="258" y="100"/>
                  </a:cubicBezTo>
                  <a:cubicBezTo>
                    <a:pt x="258" y="106"/>
                    <a:pt x="256" y="112"/>
                    <a:pt x="255" y="116"/>
                  </a:cubicBezTo>
                  <a:cubicBezTo>
                    <a:pt x="253" y="121"/>
                    <a:pt x="250" y="126"/>
                    <a:pt x="244" y="132"/>
                  </a:cubicBezTo>
                  <a:cubicBezTo>
                    <a:pt x="239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2" y="172"/>
                  </a:cubicBezTo>
                  <a:cubicBezTo>
                    <a:pt x="172" y="180"/>
                    <a:pt x="163" y="191"/>
                    <a:pt x="154" y="203"/>
                  </a:cubicBezTo>
                  <a:cubicBezTo>
                    <a:pt x="145" y="215"/>
                    <a:pt x="137" y="229"/>
                    <a:pt x="130" y="244"/>
                  </a:cubicBezTo>
                  <a:cubicBezTo>
                    <a:pt x="123" y="259"/>
                    <a:pt x="117" y="275"/>
                    <a:pt x="111" y="292"/>
                  </a:cubicBezTo>
                  <a:cubicBezTo>
                    <a:pt x="106" y="308"/>
                    <a:pt x="102" y="324"/>
                    <a:pt x="98" y="340"/>
                  </a:cubicBezTo>
                  <a:cubicBezTo>
                    <a:pt x="95" y="356"/>
                    <a:pt x="93" y="372"/>
                    <a:pt x="92" y="387"/>
                  </a:cubicBezTo>
                  <a:cubicBezTo>
                    <a:pt x="90" y="402"/>
                    <a:pt x="90" y="415"/>
                    <a:pt x="92" y="426"/>
                  </a:cubicBezTo>
                  <a:close/>
                  <a:moveTo>
                    <a:pt x="3" y="452"/>
                  </a:moveTo>
                  <a:cubicBezTo>
                    <a:pt x="0" y="429"/>
                    <a:pt x="0" y="404"/>
                    <a:pt x="1" y="376"/>
                  </a:cubicBezTo>
                  <a:cubicBezTo>
                    <a:pt x="3" y="348"/>
                    <a:pt x="8" y="318"/>
                    <a:pt x="17" y="287"/>
                  </a:cubicBezTo>
                  <a:cubicBezTo>
                    <a:pt x="25" y="256"/>
                    <a:pt x="37" y="224"/>
                    <a:pt x="53" y="191"/>
                  </a:cubicBezTo>
                  <a:cubicBezTo>
                    <a:pt x="69" y="159"/>
                    <a:pt x="90" y="126"/>
                    <a:pt x="114" y="93"/>
                  </a:cubicBezTo>
                  <a:cubicBezTo>
                    <a:pt x="119" y="88"/>
                    <a:pt x="125" y="82"/>
                    <a:pt x="135" y="74"/>
                  </a:cubicBezTo>
                  <a:cubicBezTo>
                    <a:pt x="144" y="66"/>
                    <a:pt x="154" y="60"/>
                    <a:pt x="165" y="55"/>
                  </a:cubicBezTo>
                  <a:cubicBezTo>
                    <a:pt x="173" y="35"/>
                    <a:pt x="189" y="21"/>
                    <a:pt x="212" y="12"/>
                  </a:cubicBezTo>
                  <a:cubicBezTo>
                    <a:pt x="239" y="2"/>
                    <a:pt x="264" y="0"/>
                    <a:pt x="288" y="7"/>
                  </a:cubicBezTo>
                  <a:cubicBezTo>
                    <a:pt x="312" y="13"/>
                    <a:pt x="334" y="26"/>
                    <a:pt x="355" y="45"/>
                  </a:cubicBezTo>
                  <a:cubicBezTo>
                    <a:pt x="362" y="51"/>
                    <a:pt x="369" y="57"/>
                    <a:pt x="375" y="63"/>
                  </a:cubicBezTo>
                  <a:cubicBezTo>
                    <a:pt x="381" y="69"/>
                    <a:pt x="386" y="76"/>
                    <a:pt x="392" y="83"/>
                  </a:cubicBezTo>
                  <a:cubicBezTo>
                    <a:pt x="397" y="90"/>
                    <a:pt x="402" y="98"/>
                    <a:pt x="407" y="107"/>
                  </a:cubicBezTo>
                  <a:cubicBezTo>
                    <a:pt x="412" y="116"/>
                    <a:pt x="417" y="126"/>
                    <a:pt x="422" y="138"/>
                  </a:cubicBezTo>
                  <a:cubicBezTo>
                    <a:pt x="432" y="166"/>
                    <a:pt x="438" y="195"/>
                    <a:pt x="441" y="227"/>
                  </a:cubicBezTo>
                  <a:cubicBezTo>
                    <a:pt x="443" y="259"/>
                    <a:pt x="441" y="291"/>
                    <a:pt x="435" y="324"/>
                  </a:cubicBezTo>
                  <a:cubicBezTo>
                    <a:pt x="430" y="357"/>
                    <a:pt x="420" y="391"/>
                    <a:pt x="407" y="424"/>
                  </a:cubicBezTo>
                  <a:cubicBezTo>
                    <a:pt x="394" y="458"/>
                    <a:pt x="377" y="490"/>
                    <a:pt x="357" y="520"/>
                  </a:cubicBezTo>
                  <a:cubicBezTo>
                    <a:pt x="344" y="541"/>
                    <a:pt x="327" y="559"/>
                    <a:pt x="307" y="575"/>
                  </a:cubicBezTo>
                  <a:cubicBezTo>
                    <a:pt x="287" y="592"/>
                    <a:pt x="263" y="605"/>
                    <a:pt x="235" y="616"/>
                  </a:cubicBezTo>
                  <a:cubicBezTo>
                    <a:pt x="208" y="626"/>
                    <a:pt x="184" y="631"/>
                    <a:pt x="161" y="632"/>
                  </a:cubicBezTo>
                  <a:cubicBezTo>
                    <a:pt x="139" y="632"/>
                    <a:pt x="119" y="628"/>
                    <a:pt x="101" y="620"/>
                  </a:cubicBezTo>
                  <a:cubicBezTo>
                    <a:pt x="83" y="612"/>
                    <a:pt x="67" y="600"/>
                    <a:pt x="54" y="584"/>
                  </a:cubicBezTo>
                  <a:cubicBezTo>
                    <a:pt x="40" y="568"/>
                    <a:pt x="29" y="549"/>
                    <a:pt x="21" y="526"/>
                  </a:cubicBezTo>
                  <a:cubicBezTo>
                    <a:pt x="12" y="504"/>
                    <a:pt x="6" y="480"/>
                    <a:pt x="3" y="452"/>
                  </a:cubicBez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1" name="Freeform 1060">
              <a:extLst>
                <a:ext uri="{FF2B5EF4-FFF2-40B4-BE49-F238E27FC236}">
                  <a16:creationId xmlns:a16="http://schemas.microsoft.com/office/drawing/2014/main" id="{A210FECA-4EE4-6B25-4386-22CF69FF6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010" y="381793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2" name="Freeform 1061">
              <a:extLst>
                <a:ext uri="{FF2B5EF4-FFF2-40B4-BE49-F238E27FC236}">
                  <a16:creationId xmlns:a16="http://schemas.microsoft.com/office/drawing/2014/main" id="{D1DF254B-3F04-170C-A74A-C6E2AA29A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35" y="3733801"/>
              <a:ext cx="100013" cy="173038"/>
            </a:xfrm>
            <a:custGeom>
              <a:avLst/>
              <a:gdLst>
                <a:gd name="T0" fmla="*/ 201 w 489"/>
                <a:gd name="T1" fmla="*/ 529 h 842"/>
                <a:gd name="T2" fmla="*/ 160 w 489"/>
                <a:gd name="T3" fmla="*/ 574 h 842"/>
                <a:gd name="T4" fmla="*/ 168 w 489"/>
                <a:gd name="T5" fmla="*/ 799 h 842"/>
                <a:gd name="T6" fmla="*/ 144 w 489"/>
                <a:gd name="T7" fmla="*/ 834 h 842"/>
                <a:gd name="T8" fmla="*/ 80 w 489"/>
                <a:gd name="T9" fmla="*/ 811 h 842"/>
                <a:gd name="T10" fmla="*/ 72 w 489"/>
                <a:gd name="T11" fmla="*/ 777 h 842"/>
                <a:gd name="T12" fmla="*/ 66 w 489"/>
                <a:gd name="T13" fmla="*/ 729 h 842"/>
                <a:gd name="T14" fmla="*/ 55 w 489"/>
                <a:gd name="T15" fmla="*/ 626 h 842"/>
                <a:gd name="T16" fmla="*/ 44 w 489"/>
                <a:gd name="T17" fmla="*/ 512 h 842"/>
                <a:gd name="T18" fmla="*/ 26 w 489"/>
                <a:gd name="T19" fmla="*/ 303 h 842"/>
                <a:gd name="T20" fmla="*/ 6 w 489"/>
                <a:gd name="T21" fmla="*/ 97 h 842"/>
                <a:gd name="T22" fmla="*/ 10 w 489"/>
                <a:gd name="T23" fmla="*/ 19 h 842"/>
                <a:gd name="T24" fmla="*/ 52 w 489"/>
                <a:gd name="T25" fmla="*/ 1 h 842"/>
                <a:gd name="T26" fmla="*/ 91 w 489"/>
                <a:gd name="T27" fmla="*/ 8 h 842"/>
                <a:gd name="T28" fmla="*/ 105 w 489"/>
                <a:gd name="T29" fmla="*/ 41 h 842"/>
                <a:gd name="T30" fmla="*/ 135 w 489"/>
                <a:gd name="T31" fmla="*/ 470 h 842"/>
                <a:gd name="T32" fmla="*/ 182 w 489"/>
                <a:gd name="T33" fmla="*/ 398 h 842"/>
                <a:gd name="T34" fmla="*/ 237 w 489"/>
                <a:gd name="T35" fmla="*/ 297 h 842"/>
                <a:gd name="T36" fmla="*/ 262 w 489"/>
                <a:gd name="T37" fmla="*/ 238 h 842"/>
                <a:gd name="T38" fmla="*/ 279 w 489"/>
                <a:gd name="T39" fmla="*/ 196 h 842"/>
                <a:gd name="T40" fmla="*/ 314 w 489"/>
                <a:gd name="T41" fmla="*/ 152 h 842"/>
                <a:gd name="T42" fmla="*/ 356 w 489"/>
                <a:gd name="T43" fmla="*/ 151 h 842"/>
                <a:gd name="T44" fmla="*/ 380 w 489"/>
                <a:gd name="T45" fmla="*/ 171 h 842"/>
                <a:gd name="T46" fmla="*/ 380 w 489"/>
                <a:gd name="T47" fmla="*/ 210 h 842"/>
                <a:gd name="T48" fmla="*/ 370 w 489"/>
                <a:gd name="T49" fmla="*/ 244 h 842"/>
                <a:gd name="T50" fmla="*/ 323 w 489"/>
                <a:gd name="T51" fmla="*/ 327 h 842"/>
                <a:gd name="T52" fmla="*/ 268 w 489"/>
                <a:gd name="T53" fmla="*/ 417 h 842"/>
                <a:gd name="T54" fmla="*/ 400 w 489"/>
                <a:gd name="T55" fmla="*/ 500 h 842"/>
                <a:gd name="T56" fmla="*/ 482 w 489"/>
                <a:gd name="T57" fmla="*/ 650 h 842"/>
                <a:gd name="T58" fmla="*/ 488 w 489"/>
                <a:gd name="T59" fmla="*/ 673 h 842"/>
                <a:gd name="T60" fmla="*/ 484 w 489"/>
                <a:gd name="T61" fmla="*/ 710 h 842"/>
                <a:gd name="T62" fmla="*/ 453 w 489"/>
                <a:gd name="T63" fmla="*/ 735 h 842"/>
                <a:gd name="T64" fmla="*/ 413 w 489"/>
                <a:gd name="T65" fmla="*/ 733 h 842"/>
                <a:gd name="T66" fmla="*/ 390 w 489"/>
                <a:gd name="T67" fmla="*/ 705 h 842"/>
                <a:gd name="T68" fmla="*/ 341 w 489"/>
                <a:gd name="T69" fmla="*/ 601 h 842"/>
                <a:gd name="T70" fmla="*/ 273 w 489"/>
                <a:gd name="T71" fmla="*/ 525 h 842"/>
                <a:gd name="T72" fmla="*/ 226 w 489"/>
                <a:gd name="T73" fmla="*/ 513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9" h="842">
                  <a:moveTo>
                    <a:pt x="222" y="515"/>
                  </a:moveTo>
                  <a:cubicBezTo>
                    <a:pt x="215" y="517"/>
                    <a:pt x="208" y="522"/>
                    <a:pt x="201" y="529"/>
                  </a:cubicBezTo>
                  <a:cubicBezTo>
                    <a:pt x="193" y="535"/>
                    <a:pt x="186" y="543"/>
                    <a:pt x="179" y="550"/>
                  </a:cubicBezTo>
                  <a:cubicBezTo>
                    <a:pt x="172" y="558"/>
                    <a:pt x="166" y="566"/>
                    <a:pt x="160" y="574"/>
                  </a:cubicBezTo>
                  <a:cubicBezTo>
                    <a:pt x="153" y="582"/>
                    <a:pt x="148" y="588"/>
                    <a:pt x="143" y="593"/>
                  </a:cubicBezTo>
                  <a:lnTo>
                    <a:pt x="168" y="799"/>
                  </a:lnTo>
                  <a:cubicBezTo>
                    <a:pt x="169" y="807"/>
                    <a:pt x="166" y="814"/>
                    <a:pt x="161" y="820"/>
                  </a:cubicBezTo>
                  <a:cubicBezTo>
                    <a:pt x="155" y="827"/>
                    <a:pt x="150" y="831"/>
                    <a:pt x="144" y="834"/>
                  </a:cubicBezTo>
                  <a:cubicBezTo>
                    <a:pt x="125" y="841"/>
                    <a:pt x="111" y="842"/>
                    <a:pt x="101" y="837"/>
                  </a:cubicBezTo>
                  <a:cubicBezTo>
                    <a:pt x="92" y="832"/>
                    <a:pt x="85" y="824"/>
                    <a:pt x="80" y="811"/>
                  </a:cubicBezTo>
                  <a:cubicBezTo>
                    <a:pt x="78" y="806"/>
                    <a:pt x="76" y="801"/>
                    <a:pt x="75" y="795"/>
                  </a:cubicBezTo>
                  <a:cubicBezTo>
                    <a:pt x="74" y="789"/>
                    <a:pt x="73" y="783"/>
                    <a:pt x="72" y="777"/>
                  </a:cubicBezTo>
                  <a:lnTo>
                    <a:pt x="71" y="767"/>
                  </a:lnTo>
                  <a:cubicBezTo>
                    <a:pt x="69" y="757"/>
                    <a:pt x="68" y="744"/>
                    <a:pt x="66" y="729"/>
                  </a:cubicBezTo>
                  <a:cubicBezTo>
                    <a:pt x="64" y="713"/>
                    <a:pt x="62" y="696"/>
                    <a:pt x="60" y="679"/>
                  </a:cubicBezTo>
                  <a:cubicBezTo>
                    <a:pt x="58" y="662"/>
                    <a:pt x="57" y="644"/>
                    <a:pt x="55" y="626"/>
                  </a:cubicBezTo>
                  <a:cubicBezTo>
                    <a:pt x="53" y="609"/>
                    <a:pt x="51" y="592"/>
                    <a:pt x="50" y="577"/>
                  </a:cubicBezTo>
                  <a:cubicBezTo>
                    <a:pt x="49" y="563"/>
                    <a:pt x="47" y="541"/>
                    <a:pt x="44" y="512"/>
                  </a:cubicBezTo>
                  <a:cubicBezTo>
                    <a:pt x="42" y="483"/>
                    <a:pt x="39" y="451"/>
                    <a:pt x="36" y="415"/>
                  </a:cubicBezTo>
                  <a:cubicBezTo>
                    <a:pt x="33" y="379"/>
                    <a:pt x="29" y="342"/>
                    <a:pt x="26" y="303"/>
                  </a:cubicBezTo>
                  <a:cubicBezTo>
                    <a:pt x="22" y="264"/>
                    <a:pt x="19" y="227"/>
                    <a:pt x="15" y="191"/>
                  </a:cubicBezTo>
                  <a:cubicBezTo>
                    <a:pt x="12" y="156"/>
                    <a:pt x="9" y="125"/>
                    <a:pt x="6" y="97"/>
                  </a:cubicBezTo>
                  <a:cubicBezTo>
                    <a:pt x="4" y="70"/>
                    <a:pt x="2" y="50"/>
                    <a:pt x="0" y="37"/>
                  </a:cubicBezTo>
                  <a:cubicBezTo>
                    <a:pt x="1" y="31"/>
                    <a:pt x="5" y="25"/>
                    <a:pt x="10" y="19"/>
                  </a:cubicBezTo>
                  <a:cubicBezTo>
                    <a:pt x="16" y="14"/>
                    <a:pt x="23" y="9"/>
                    <a:pt x="32" y="6"/>
                  </a:cubicBezTo>
                  <a:cubicBezTo>
                    <a:pt x="38" y="3"/>
                    <a:pt x="45" y="1"/>
                    <a:pt x="52" y="1"/>
                  </a:cubicBezTo>
                  <a:cubicBezTo>
                    <a:pt x="59" y="0"/>
                    <a:pt x="66" y="0"/>
                    <a:pt x="72" y="1"/>
                  </a:cubicBezTo>
                  <a:cubicBezTo>
                    <a:pt x="79" y="2"/>
                    <a:pt x="85" y="5"/>
                    <a:pt x="91" y="8"/>
                  </a:cubicBezTo>
                  <a:cubicBezTo>
                    <a:pt x="96" y="12"/>
                    <a:pt x="100" y="17"/>
                    <a:pt x="102" y="24"/>
                  </a:cubicBezTo>
                  <a:cubicBezTo>
                    <a:pt x="104" y="28"/>
                    <a:pt x="105" y="34"/>
                    <a:pt x="105" y="41"/>
                  </a:cubicBezTo>
                  <a:cubicBezTo>
                    <a:pt x="108" y="109"/>
                    <a:pt x="111" y="180"/>
                    <a:pt x="115" y="252"/>
                  </a:cubicBezTo>
                  <a:cubicBezTo>
                    <a:pt x="120" y="325"/>
                    <a:pt x="126" y="398"/>
                    <a:pt x="135" y="470"/>
                  </a:cubicBezTo>
                  <a:cubicBezTo>
                    <a:pt x="138" y="466"/>
                    <a:pt x="144" y="457"/>
                    <a:pt x="153" y="443"/>
                  </a:cubicBezTo>
                  <a:cubicBezTo>
                    <a:pt x="162" y="430"/>
                    <a:pt x="172" y="415"/>
                    <a:pt x="182" y="398"/>
                  </a:cubicBezTo>
                  <a:cubicBezTo>
                    <a:pt x="192" y="381"/>
                    <a:pt x="203" y="363"/>
                    <a:pt x="213" y="345"/>
                  </a:cubicBezTo>
                  <a:cubicBezTo>
                    <a:pt x="223" y="327"/>
                    <a:pt x="231" y="311"/>
                    <a:pt x="237" y="297"/>
                  </a:cubicBezTo>
                  <a:cubicBezTo>
                    <a:pt x="242" y="287"/>
                    <a:pt x="246" y="277"/>
                    <a:pt x="250" y="267"/>
                  </a:cubicBezTo>
                  <a:cubicBezTo>
                    <a:pt x="254" y="257"/>
                    <a:pt x="258" y="247"/>
                    <a:pt x="262" y="238"/>
                  </a:cubicBezTo>
                  <a:cubicBezTo>
                    <a:pt x="266" y="229"/>
                    <a:pt x="269" y="221"/>
                    <a:pt x="272" y="213"/>
                  </a:cubicBezTo>
                  <a:cubicBezTo>
                    <a:pt x="275" y="206"/>
                    <a:pt x="277" y="200"/>
                    <a:pt x="279" y="196"/>
                  </a:cubicBezTo>
                  <a:cubicBezTo>
                    <a:pt x="282" y="186"/>
                    <a:pt x="287" y="177"/>
                    <a:pt x="293" y="169"/>
                  </a:cubicBezTo>
                  <a:cubicBezTo>
                    <a:pt x="299" y="161"/>
                    <a:pt x="306" y="155"/>
                    <a:pt x="314" y="152"/>
                  </a:cubicBezTo>
                  <a:cubicBezTo>
                    <a:pt x="321" y="149"/>
                    <a:pt x="329" y="148"/>
                    <a:pt x="336" y="148"/>
                  </a:cubicBezTo>
                  <a:cubicBezTo>
                    <a:pt x="343" y="148"/>
                    <a:pt x="350" y="149"/>
                    <a:pt x="356" y="151"/>
                  </a:cubicBezTo>
                  <a:cubicBezTo>
                    <a:pt x="362" y="153"/>
                    <a:pt x="367" y="156"/>
                    <a:pt x="371" y="159"/>
                  </a:cubicBezTo>
                  <a:cubicBezTo>
                    <a:pt x="375" y="163"/>
                    <a:pt x="378" y="167"/>
                    <a:pt x="380" y="171"/>
                  </a:cubicBezTo>
                  <a:cubicBezTo>
                    <a:pt x="382" y="176"/>
                    <a:pt x="382" y="183"/>
                    <a:pt x="382" y="189"/>
                  </a:cubicBezTo>
                  <a:cubicBezTo>
                    <a:pt x="382" y="196"/>
                    <a:pt x="381" y="203"/>
                    <a:pt x="380" y="210"/>
                  </a:cubicBezTo>
                  <a:cubicBezTo>
                    <a:pt x="379" y="217"/>
                    <a:pt x="377" y="223"/>
                    <a:pt x="375" y="229"/>
                  </a:cubicBezTo>
                  <a:cubicBezTo>
                    <a:pt x="373" y="235"/>
                    <a:pt x="371" y="240"/>
                    <a:pt x="370" y="244"/>
                  </a:cubicBezTo>
                  <a:cubicBezTo>
                    <a:pt x="363" y="256"/>
                    <a:pt x="356" y="269"/>
                    <a:pt x="348" y="283"/>
                  </a:cubicBezTo>
                  <a:cubicBezTo>
                    <a:pt x="340" y="298"/>
                    <a:pt x="332" y="312"/>
                    <a:pt x="323" y="327"/>
                  </a:cubicBezTo>
                  <a:cubicBezTo>
                    <a:pt x="314" y="343"/>
                    <a:pt x="305" y="358"/>
                    <a:pt x="295" y="373"/>
                  </a:cubicBezTo>
                  <a:cubicBezTo>
                    <a:pt x="286" y="389"/>
                    <a:pt x="277" y="403"/>
                    <a:pt x="268" y="417"/>
                  </a:cubicBezTo>
                  <a:cubicBezTo>
                    <a:pt x="294" y="421"/>
                    <a:pt x="319" y="431"/>
                    <a:pt x="340" y="445"/>
                  </a:cubicBezTo>
                  <a:cubicBezTo>
                    <a:pt x="362" y="460"/>
                    <a:pt x="382" y="479"/>
                    <a:pt x="400" y="500"/>
                  </a:cubicBezTo>
                  <a:cubicBezTo>
                    <a:pt x="418" y="522"/>
                    <a:pt x="433" y="546"/>
                    <a:pt x="447" y="572"/>
                  </a:cubicBezTo>
                  <a:cubicBezTo>
                    <a:pt x="461" y="598"/>
                    <a:pt x="472" y="624"/>
                    <a:pt x="482" y="650"/>
                  </a:cubicBezTo>
                  <a:cubicBezTo>
                    <a:pt x="483" y="652"/>
                    <a:pt x="484" y="656"/>
                    <a:pt x="485" y="660"/>
                  </a:cubicBezTo>
                  <a:cubicBezTo>
                    <a:pt x="487" y="665"/>
                    <a:pt x="488" y="669"/>
                    <a:pt x="488" y="673"/>
                  </a:cubicBezTo>
                  <a:cubicBezTo>
                    <a:pt x="489" y="680"/>
                    <a:pt x="489" y="687"/>
                    <a:pt x="488" y="693"/>
                  </a:cubicBezTo>
                  <a:cubicBezTo>
                    <a:pt x="488" y="699"/>
                    <a:pt x="486" y="705"/>
                    <a:pt x="484" y="710"/>
                  </a:cubicBezTo>
                  <a:cubicBezTo>
                    <a:pt x="481" y="715"/>
                    <a:pt x="478" y="720"/>
                    <a:pt x="473" y="724"/>
                  </a:cubicBezTo>
                  <a:cubicBezTo>
                    <a:pt x="468" y="728"/>
                    <a:pt x="461" y="732"/>
                    <a:pt x="453" y="735"/>
                  </a:cubicBezTo>
                  <a:cubicBezTo>
                    <a:pt x="445" y="738"/>
                    <a:pt x="437" y="739"/>
                    <a:pt x="431" y="739"/>
                  </a:cubicBezTo>
                  <a:cubicBezTo>
                    <a:pt x="424" y="738"/>
                    <a:pt x="418" y="736"/>
                    <a:pt x="413" y="733"/>
                  </a:cubicBezTo>
                  <a:cubicBezTo>
                    <a:pt x="407" y="730"/>
                    <a:pt x="403" y="726"/>
                    <a:pt x="399" y="721"/>
                  </a:cubicBezTo>
                  <a:cubicBezTo>
                    <a:pt x="395" y="716"/>
                    <a:pt x="392" y="711"/>
                    <a:pt x="390" y="705"/>
                  </a:cubicBezTo>
                  <a:cubicBezTo>
                    <a:pt x="383" y="688"/>
                    <a:pt x="376" y="670"/>
                    <a:pt x="368" y="652"/>
                  </a:cubicBezTo>
                  <a:cubicBezTo>
                    <a:pt x="360" y="634"/>
                    <a:pt x="351" y="617"/>
                    <a:pt x="341" y="601"/>
                  </a:cubicBezTo>
                  <a:cubicBezTo>
                    <a:pt x="331" y="584"/>
                    <a:pt x="321" y="570"/>
                    <a:pt x="309" y="556"/>
                  </a:cubicBezTo>
                  <a:cubicBezTo>
                    <a:pt x="298" y="543"/>
                    <a:pt x="286" y="532"/>
                    <a:pt x="273" y="525"/>
                  </a:cubicBezTo>
                  <a:cubicBezTo>
                    <a:pt x="264" y="519"/>
                    <a:pt x="256" y="515"/>
                    <a:pt x="249" y="512"/>
                  </a:cubicBezTo>
                  <a:cubicBezTo>
                    <a:pt x="242" y="510"/>
                    <a:pt x="234" y="510"/>
                    <a:pt x="226" y="513"/>
                  </a:cubicBezTo>
                  <a:lnTo>
                    <a:pt x="222" y="51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3" name="Freeform 1062">
              <a:extLst>
                <a:ext uri="{FF2B5EF4-FFF2-40B4-BE49-F238E27FC236}">
                  <a16:creationId xmlns:a16="http://schemas.microsoft.com/office/drawing/2014/main" id="{C5AA90E8-0C86-BADB-298B-D188B542BE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322" y="3706813"/>
              <a:ext cx="38100" cy="165100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4" name="Freeform 1063">
              <a:extLst>
                <a:ext uri="{FF2B5EF4-FFF2-40B4-BE49-F238E27FC236}">
                  <a16:creationId xmlns:a16="http://schemas.microsoft.com/office/drawing/2014/main" id="{0BD2256D-2451-CFC2-FC0D-B34200EEB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8647" y="3724276"/>
              <a:ext cx="98425" cy="114300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5" name="Freeform 1064">
              <a:extLst>
                <a:ext uri="{FF2B5EF4-FFF2-40B4-BE49-F238E27FC236}">
                  <a16:creationId xmlns:a16="http://schemas.microsoft.com/office/drawing/2014/main" id="{DCAF4BED-4B8B-66EB-807C-9FBA4BEB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010" y="3676651"/>
              <a:ext cx="73025" cy="125413"/>
            </a:xfrm>
            <a:custGeom>
              <a:avLst/>
              <a:gdLst>
                <a:gd name="T0" fmla="*/ 80 w 354"/>
                <a:gd name="T1" fmla="*/ 528 h 610"/>
                <a:gd name="T2" fmla="*/ 98 w 354"/>
                <a:gd name="T3" fmla="*/ 527 h 610"/>
                <a:gd name="T4" fmla="*/ 165 w 354"/>
                <a:gd name="T5" fmla="*/ 496 h 610"/>
                <a:gd name="T6" fmla="*/ 254 w 354"/>
                <a:gd name="T7" fmla="*/ 425 h 610"/>
                <a:gd name="T8" fmla="*/ 265 w 354"/>
                <a:gd name="T9" fmla="*/ 383 h 610"/>
                <a:gd name="T10" fmla="*/ 222 w 354"/>
                <a:gd name="T11" fmla="*/ 362 h 610"/>
                <a:gd name="T12" fmla="*/ 157 w 354"/>
                <a:gd name="T13" fmla="*/ 359 h 610"/>
                <a:gd name="T14" fmla="*/ 105 w 354"/>
                <a:gd name="T15" fmla="*/ 356 h 610"/>
                <a:gd name="T16" fmla="*/ 45 w 354"/>
                <a:gd name="T17" fmla="*/ 332 h 610"/>
                <a:gd name="T18" fmla="*/ 12 w 354"/>
                <a:gd name="T19" fmla="*/ 293 h 610"/>
                <a:gd name="T20" fmla="*/ 2 w 354"/>
                <a:gd name="T21" fmla="*/ 244 h 610"/>
                <a:gd name="T22" fmla="*/ 35 w 354"/>
                <a:gd name="T23" fmla="*/ 153 h 610"/>
                <a:gd name="T24" fmla="*/ 89 w 354"/>
                <a:gd name="T25" fmla="*/ 81 h 610"/>
                <a:gd name="T26" fmla="*/ 139 w 354"/>
                <a:gd name="T27" fmla="*/ 33 h 610"/>
                <a:gd name="T28" fmla="*/ 205 w 354"/>
                <a:gd name="T29" fmla="*/ 5 h 610"/>
                <a:gd name="T30" fmla="*/ 272 w 354"/>
                <a:gd name="T31" fmla="*/ 7 h 610"/>
                <a:gd name="T32" fmla="*/ 298 w 354"/>
                <a:gd name="T33" fmla="*/ 49 h 610"/>
                <a:gd name="T34" fmla="*/ 297 w 354"/>
                <a:gd name="T35" fmla="*/ 89 h 610"/>
                <a:gd name="T36" fmla="*/ 266 w 354"/>
                <a:gd name="T37" fmla="*/ 103 h 610"/>
                <a:gd name="T38" fmla="*/ 231 w 354"/>
                <a:gd name="T39" fmla="*/ 94 h 610"/>
                <a:gd name="T40" fmla="*/ 187 w 354"/>
                <a:gd name="T41" fmla="*/ 110 h 610"/>
                <a:gd name="T42" fmla="*/ 133 w 354"/>
                <a:gd name="T43" fmla="*/ 165 h 610"/>
                <a:gd name="T44" fmla="*/ 99 w 354"/>
                <a:gd name="T45" fmla="*/ 224 h 610"/>
                <a:gd name="T46" fmla="*/ 110 w 354"/>
                <a:gd name="T47" fmla="*/ 258 h 610"/>
                <a:gd name="T48" fmla="*/ 159 w 354"/>
                <a:gd name="T49" fmla="*/ 265 h 610"/>
                <a:gd name="T50" fmla="*/ 228 w 354"/>
                <a:gd name="T51" fmla="*/ 267 h 610"/>
                <a:gd name="T52" fmla="*/ 288 w 354"/>
                <a:gd name="T53" fmla="*/ 274 h 610"/>
                <a:gd name="T54" fmla="*/ 332 w 354"/>
                <a:gd name="T55" fmla="*/ 296 h 610"/>
                <a:gd name="T56" fmla="*/ 350 w 354"/>
                <a:gd name="T57" fmla="*/ 333 h 610"/>
                <a:gd name="T58" fmla="*/ 354 w 354"/>
                <a:gd name="T59" fmla="*/ 370 h 610"/>
                <a:gd name="T60" fmla="*/ 351 w 354"/>
                <a:gd name="T61" fmla="*/ 415 h 610"/>
                <a:gd name="T62" fmla="*/ 313 w 354"/>
                <a:gd name="T63" fmla="*/ 482 h 610"/>
                <a:gd name="T64" fmla="*/ 214 w 354"/>
                <a:gd name="T65" fmla="*/ 575 h 610"/>
                <a:gd name="T66" fmla="*/ 132 w 354"/>
                <a:gd name="T67" fmla="*/ 609 h 610"/>
                <a:gd name="T68" fmla="*/ 71 w 354"/>
                <a:gd name="T69" fmla="*/ 597 h 610"/>
                <a:gd name="T70" fmla="*/ 54 w 354"/>
                <a:gd name="T71" fmla="*/ 566 h 610"/>
                <a:gd name="T72" fmla="*/ 63 w 354"/>
                <a:gd name="T73" fmla="*/ 53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610">
                  <a:moveTo>
                    <a:pt x="72" y="530"/>
                  </a:moveTo>
                  <a:cubicBezTo>
                    <a:pt x="75" y="529"/>
                    <a:pt x="77" y="529"/>
                    <a:pt x="80" y="528"/>
                  </a:cubicBezTo>
                  <a:cubicBezTo>
                    <a:pt x="82" y="528"/>
                    <a:pt x="85" y="528"/>
                    <a:pt x="88" y="528"/>
                  </a:cubicBezTo>
                  <a:cubicBezTo>
                    <a:pt x="91" y="528"/>
                    <a:pt x="95" y="527"/>
                    <a:pt x="98" y="527"/>
                  </a:cubicBezTo>
                  <a:cubicBezTo>
                    <a:pt x="102" y="526"/>
                    <a:pt x="107" y="525"/>
                    <a:pt x="113" y="522"/>
                  </a:cubicBezTo>
                  <a:cubicBezTo>
                    <a:pt x="129" y="516"/>
                    <a:pt x="146" y="508"/>
                    <a:pt x="165" y="496"/>
                  </a:cubicBezTo>
                  <a:cubicBezTo>
                    <a:pt x="184" y="485"/>
                    <a:pt x="201" y="474"/>
                    <a:pt x="216" y="461"/>
                  </a:cubicBezTo>
                  <a:cubicBezTo>
                    <a:pt x="232" y="449"/>
                    <a:pt x="244" y="437"/>
                    <a:pt x="254" y="425"/>
                  </a:cubicBezTo>
                  <a:cubicBezTo>
                    <a:pt x="264" y="413"/>
                    <a:pt x="269" y="403"/>
                    <a:pt x="268" y="395"/>
                  </a:cubicBezTo>
                  <a:cubicBezTo>
                    <a:pt x="267" y="390"/>
                    <a:pt x="266" y="386"/>
                    <a:pt x="265" y="383"/>
                  </a:cubicBezTo>
                  <a:cubicBezTo>
                    <a:pt x="263" y="377"/>
                    <a:pt x="258" y="373"/>
                    <a:pt x="250" y="369"/>
                  </a:cubicBezTo>
                  <a:cubicBezTo>
                    <a:pt x="242" y="366"/>
                    <a:pt x="233" y="364"/>
                    <a:pt x="222" y="362"/>
                  </a:cubicBezTo>
                  <a:cubicBezTo>
                    <a:pt x="212" y="361"/>
                    <a:pt x="201" y="360"/>
                    <a:pt x="189" y="360"/>
                  </a:cubicBezTo>
                  <a:cubicBezTo>
                    <a:pt x="178" y="359"/>
                    <a:pt x="167" y="359"/>
                    <a:pt x="157" y="359"/>
                  </a:cubicBezTo>
                  <a:lnTo>
                    <a:pt x="136" y="358"/>
                  </a:lnTo>
                  <a:cubicBezTo>
                    <a:pt x="126" y="358"/>
                    <a:pt x="115" y="357"/>
                    <a:pt x="105" y="356"/>
                  </a:cubicBezTo>
                  <a:cubicBezTo>
                    <a:pt x="94" y="354"/>
                    <a:pt x="84" y="351"/>
                    <a:pt x="74" y="348"/>
                  </a:cubicBezTo>
                  <a:cubicBezTo>
                    <a:pt x="64" y="344"/>
                    <a:pt x="54" y="339"/>
                    <a:pt x="45" y="332"/>
                  </a:cubicBezTo>
                  <a:cubicBezTo>
                    <a:pt x="36" y="325"/>
                    <a:pt x="28" y="317"/>
                    <a:pt x="21" y="306"/>
                  </a:cubicBezTo>
                  <a:cubicBezTo>
                    <a:pt x="18" y="302"/>
                    <a:pt x="15" y="298"/>
                    <a:pt x="12" y="293"/>
                  </a:cubicBezTo>
                  <a:cubicBezTo>
                    <a:pt x="9" y="289"/>
                    <a:pt x="7" y="284"/>
                    <a:pt x="5" y="278"/>
                  </a:cubicBezTo>
                  <a:cubicBezTo>
                    <a:pt x="1" y="269"/>
                    <a:pt x="0" y="258"/>
                    <a:pt x="2" y="244"/>
                  </a:cubicBezTo>
                  <a:cubicBezTo>
                    <a:pt x="4" y="230"/>
                    <a:pt x="7" y="215"/>
                    <a:pt x="13" y="200"/>
                  </a:cubicBezTo>
                  <a:cubicBezTo>
                    <a:pt x="19" y="184"/>
                    <a:pt x="26" y="169"/>
                    <a:pt x="35" y="153"/>
                  </a:cubicBezTo>
                  <a:cubicBezTo>
                    <a:pt x="45" y="138"/>
                    <a:pt x="55" y="124"/>
                    <a:pt x="66" y="112"/>
                  </a:cubicBezTo>
                  <a:cubicBezTo>
                    <a:pt x="74" y="101"/>
                    <a:pt x="82" y="90"/>
                    <a:pt x="89" y="81"/>
                  </a:cubicBezTo>
                  <a:cubicBezTo>
                    <a:pt x="96" y="71"/>
                    <a:pt x="104" y="62"/>
                    <a:pt x="113" y="54"/>
                  </a:cubicBezTo>
                  <a:cubicBezTo>
                    <a:pt x="121" y="46"/>
                    <a:pt x="130" y="39"/>
                    <a:pt x="139" y="33"/>
                  </a:cubicBezTo>
                  <a:cubicBezTo>
                    <a:pt x="148" y="26"/>
                    <a:pt x="159" y="21"/>
                    <a:pt x="170" y="17"/>
                  </a:cubicBezTo>
                  <a:cubicBezTo>
                    <a:pt x="181" y="13"/>
                    <a:pt x="192" y="9"/>
                    <a:pt x="205" y="5"/>
                  </a:cubicBezTo>
                  <a:cubicBezTo>
                    <a:pt x="217" y="2"/>
                    <a:pt x="229" y="0"/>
                    <a:pt x="241" y="0"/>
                  </a:cubicBezTo>
                  <a:cubicBezTo>
                    <a:pt x="252" y="0"/>
                    <a:pt x="263" y="2"/>
                    <a:pt x="272" y="7"/>
                  </a:cubicBezTo>
                  <a:cubicBezTo>
                    <a:pt x="282" y="12"/>
                    <a:pt x="289" y="21"/>
                    <a:pt x="294" y="33"/>
                  </a:cubicBezTo>
                  <a:cubicBezTo>
                    <a:pt x="295" y="37"/>
                    <a:pt x="297" y="42"/>
                    <a:pt x="298" y="49"/>
                  </a:cubicBezTo>
                  <a:cubicBezTo>
                    <a:pt x="299" y="55"/>
                    <a:pt x="300" y="62"/>
                    <a:pt x="300" y="70"/>
                  </a:cubicBezTo>
                  <a:cubicBezTo>
                    <a:pt x="300" y="77"/>
                    <a:pt x="299" y="83"/>
                    <a:pt x="297" y="89"/>
                  </a:cubicBezTo>
                  <a:cubicBezTo>
                    <a:pt x="296" y="95"/>
                    <a:pt x="292" y="99"/>
                    <a:pt x="288" y="101"/>
                  </a:cubicBezTo>
                  <a:cubicBezTo>
                    <a:pt x="280" y="104"/>
                    <a:pt x="272" y="105"/>
                    <a:pt x="266" y="103"/>
                  </a:cubicBezTo>
                  <a:cubicBezTo>
                    <a:pt x="260" y="102"/>
                    <a:pt x="254" y="101"/>
                    <a:pt x="248" y="99"/>
                  </a:cubicBezTo>
                  <a:cubicBezTo>
                    <a:pt x="242" y="97"/>
                    <a:pt x="237" y="95"/>
                    <a:pt x="231" y="94"/>
                  </a:cubicBezTo>
                  <a:cubicBezTo>
                    <a:pt x="225" y="92"/>
                    <a:pt x="219" y="93"/>
                    <a:pt x="213" y="95"/>
                  </a:cubicBezTo>
                  <a:cubicBezTo>
                    <a:pt x="205" y="98"/>
                    <a:pt x="196" y="103"/>
                    <a:pt x="187" y="110"/>
                  </a:cubicBezTo>
                  <a:cubicBezTo>
                    <a:pt x="177" y="117"/>
                    <a:pt x="168" y="125"/>
                    <a:pt x="158" y="135"/>
                  </a:cubicBezTo>
                  <a:cubicBezTo>
                    <a:pt x="149" y="144"/>
                    <a:pt x="141" y="154"/>
                    <a:pt x="133" y="165"/>
                  </a:cubicBezTo>
                  <a:cubicBezTo>
                    <a:pt x="125" y="175"/>
                    <a:pt x="118" y="186"/>
                    <a:pt x="112" y="196"/>
                  </a:cubicBezTo>
                  <a:cubicBezTo>
                    <a:pt x="106" y="206"/>
                    <a:pt x="102" y="215"/>
                    <a:pt x="99" y="224"/>
                  </a:cubicBezTo>
                  <a:cubicBezTo>
                    <a:pt x="97" y="233"/>
                    <a:pt x="96" y="240"/>
                    <a:pt x="98" y="246"/>
                  </a:cubicBezTo>
                  <a:cubicBezTo>
                    <a:pt x="101" y="252"/>
                    <a:pt x="105" y="256"/>
                    <a:pt x="110" y="258"/>
                  </a:cubicBezTo>
                  <a:cubicBezTo>
                    <a:pt x="115" y="260"/>
                    <a:pt x="121" y="262"/>
                    <a:pt x="128" y="262"/>
                  </a:cubicBezTo>
                  <a:cubicBezTo>
                    <a:pt x="137" y="264"/>
                    <a:pt x="148" y="264"/>
                    <a:pt x="159" y="265"/>
                  </a:cubicBezTo>
                  <a:cubicBezTo>
                    <a:pt x="171" y="265"/>
                    <a:pt x="182" y="266"/>
                    <a:pt x="194" y="266"/>
                  </a:cubicBezTo>
                  <a:cubicBezTo>
                    <a:pt x="205" y="266"/>
                    <a:pt x="217" y="267"/>
                    <a:pt x="228" y="267"/>
                  </a:cubicBezTo>
                  <a:cubicBezTo>
                    <a:pt x="239" y="268"/>
                    <a:pt x="249" y="268"/>
                    <a:pt x="257" y="269"/>
                  </a:cubicBezTo>
                  <a:cubicBezTo>
                    <a:pt x="268" y="270"/>
                    <a:pt x="278" y="272"/>
                    <a:pt x="288" y="274"/>
                  </a:cubicBezTo>
                  <a:cubicBezTo>
                    <a:pt x="297" y="276"/>
                    <a:pt x="305" y="278"/>
                    <a:pt x="313" y="282"/>
                  </a:cubicBezTo>
                  <a:cubicBezTo>
                    <a:pt x="320" y="285"/>
                    <a:pt x="326" y="290"/>
                    <a:pt x="332" y="296"/>
                  </a:cubicBezTo>
                  <a:cubicBezTo>
                    <a:pt x="337" y="302"/>
                    <a:pt x="342" y="309"/>
                    <a:pt x="345" y="319"/>
                  </a:cubicBezTo>
                  <a:cubicBezTo>
                    <a:pt x="347" y="323"/>
                    <a:pt x="348" y="328"/>
                    <a:pt x="350" y="333"/>
                  </a:cubicBezTo>
                  <a:cubicBezTo>
                    <a:pt x="351" y="338"/>
                    <a:pt x="351" y="343"/>
                    <a:pt x="352" y="350"/>
                  </a:cubicBezTo>
                  <a:cubicBezTo>
                    <a:pt x="353" y="355"/>
                    <a:pt x="354" y="362"/>
                    <a:pt x="354" y="370"/>
                  </a:cubicBezTo>
                  <a:cubicBezTo>
                    <a:pt x="354" y="378"/>
                    <a:pt x="354" y="386"/>
                    <a:pt x="353" y="394"/>
                  </a:cubicBezTo>
                  <a:cubicBezTo>
                    <a:pt x="353" y="401"/>
                    <a:pt x="352" y="409"/>
                    <a:pt x="351" y="415"/>
                  </a:cubicBezTo>
                  <a:cubicBezTo>
                    <a:pt x="350" y="422"/>
                    <a:pt x="349" y="426"/>
                    <a:pt x="348" y="429"/>
                  </a:cubicBezTo>
                  <a:cubicBezTo>
                    <a:pt x="339" y="447"/>
                    <a:pt x="327" y="464"/>
                    <a:pt x="313" y="482"/>
                  </a:cubicBezTo>
                  <a:cubicBezTo>
                    <a:pt x="299" y="500"/>
                    <a:pt x="283" y="517"/>
                    <a:pt x="267" y="533"/>
                  </a:cubicBezTo>
                  <a:cubicBezTo>
                    <a:pt x="250" y="549"/>
                    <a:pt x="232" y="563"/>
                    <a:pt x="214" y="575"/>
                  </a:cubicBezTo>
                  <a:cubicBezTo>
                    <a:pt x="196" y="588"/>
                    <a:pt x="179" y="597"/>
                    <a:pt x="162" y="604"/>
                  </a:cubicBezTo>
                  <a:cubicBezTo>
                    <a:pt x="154" y="607"/>
                    <a:pt x="144" y="609"/>
                    <a:pt x="132" y="609"/>
                  </a:cubicBezTo>
                  <a:cubicBezTo>
                    <a:pt x="121" y="610"/>
                    <a:pt x="110" y="609"/>
                    <a:pt x="100" y="607"/>
                  </a:cubicBezTo>
                  <a:cubicBezTo>
                    <a:pt x="89" y="605"/>
                    <a:pt x="80" y="601"/>
                    <a:pt x="71" y="597"/>
                  </a:cubicBezTo>
                  <a:cubicBezTo>
                    <a:pt x="63" y="592"/>
                    <a:pt x="58" y="586"/>
                    <a:pt x="55" y="579"/>
                  </a:cubicBezTo>
                  <a:cubicBezTo>
                    <a:pt x="54" y="576"/>
                    <a:pt x="53" y="571"/>
                    <a:pt x="54" y="566"/>
                  </a:cubicBezTo>
                  <a:cubicBezTo>
                    <a:pt x="54" y="561"/>
                    <a:pt x="55" y="556"/>
                    <a:pt x="57" y="551"/>
                  </a:cubicBezTo>
                  <a:cubicBezTo>
                    <a:pt x="58" y="546"/>
                    <a:pt x="61" y="542"/>
                    <a:pt x="63" y="538"/>
                  </a:cubicBezTo>
                  <a:cubicBezTo>
                    <a:pt x="66" y="534"/>
                    <a:pt x="69" y="531"/>
                    <a:pt x="72" y="530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6" name="Freeform 1065">
              <a:extLst>
                <a:ext uri="{FF2B5EF4-FFF2-40B4-BE49-F238E27FC236}">
                  <a16:creationId xmlns:a16="http://schemas.microsoft.com/office/drawing/2014/main" id="{7382813B-50BC-71D9-965E-26001C92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247" y="4267201"/>
              <a:ext cx="612775" cy="420688"/>
            </a:xfrm>
            <a:custGeom>
              <a:avLst/>
              <a:gdLst>
                <a:gd name="T0" fmla="*/ 1272 w 2979"/>
                <a:gd name="T1" fmla="*/ 408 h 2047"/>
                <a:gd name="T2" fmla="*/ 1636 w 2979"/>
                <a:gd name="T3" fmla="*/ 1092 h 2047"/>
                <a:gd name="T4" fmla="*/ 2250 w 2979"/>
                <a:gd name="T5" fmla="*/ 832 h 2047"/>
                <a:gd name="T6" fmla="*/ 2605 w 2979"/>
                <a:gd name="T7" fmla="*/ 834 h 2047"/>
                <a:gd name="T8" fmla="*/ 2920 w 2979"/>
                <a:gd name="T9" fmla="*/ 1102 h 2047"/>
                <a:gd name="T10" fmla="*/ 2824 w 2979"/>
                <a:gd name="T11" fmla="*/ 1569 h 2047"/>
                <a:gd name="T12" fmla="*/ 2391 w 2979"/>
                <a:gd name="T13" fmla="*/ 1865 h 2047"/>
                <a:gd name="T14" fmla="*/ 1214 w 2979"/>
                <a:gd name="T15" fmla="*/ 1959 h 2047"/>
                <a:gd name="T16" fmla="*/ 857 w 2979"/>
                <a:gd name="T17" fmla="*/ 1805 h 2047"/>
                <a:gd name="T18" fmla="*/ 587 w 2979"/>
                <a:gd name="T19" fmla="*/ 1335 h 2047"/>
                <a:gd name="T20" fmla="*/ 333 w 2979"/>
                <a:gd name="T21" fmla="*/ 767 h 2047"/>
                <a:gd name="T22" fmla="*/ 345 w 2979"/>
                <a:gd name="T23" fmla="*/ 44 h 2047"/>
                <a:gd name="T24" fmla="*/ 798 w 2979"/>
                <a:gd name="T25" fmla="*/ 142 h 2047"/>
                <a:gd name="T26" fmla="*/ 1272 w 2979"/>
                <a:gd name="T27" fmla="*/ 408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79" h="2047">
                  <a:moveTo>
                    <a:pt x="1272" y="408"/>
                  </a:moveTo>
                  <a:cubicBezTo>
                    <a:pt x="1488" y="582"/>
                    <a:pt x="1643" y="831"/>
                    <a:pt x="1636" y="1092"/>
                  </a:cubicBezTo>
                  <a:cubicBezTo>
                    <a:pt x="1776" y="925"/>
                    <a:pt x="2021" y="863"/>
                    <a:pt x="2250" y="832"/>
                  </a:cubicBezTo>
                  <a:cubicBezTo>
                    <a:pt x="2368" y="815"/>
                    <a:pt x="2490" y="805"/>
                    <a:pt x="2605" y="834"/>
                  </a:cubicBezTo>
                  <a:cubicBezTo>
                    <a:pt x="2750" y="871"/>
                    <a:pt x="2871" y="975"/>
                    <a:pt x="2920" y="1102"/>
                  </a:cubicBezTo>
                  <a:cubicBezTo>
                    <a:pt x="2979" y="1258"/>
                    <a:pt x="2931" y="1436"/>
                    <a:pt x="2824" y="1569"/>
                  </a:cubicBezTo>
                  <a:cubicBezTo>
                    <a:pt x="2717" y="1703"/>
                    <a:pt x="2559" y="1797"/>
                    <a:pt x="2391" y="1865"/>
                  </a:cubicBezTo>
                  <a:cubicBezTo>
                    <a:pt x="2026" y="2013"/>
                    <a:pt x="1604" y="2047"/>
                    <a:pt x="1214" y="1959"/>
                  </a:cubicBezTo>
                  <a:cubicBezTo>
                    <a:pt x="1085" y="1929"/>
                    <a:pt x="956" y="1885"/>
                    <a:pt x="857" y="1805"/>
                  </a:cubicBezTo>
                  <a:cubicBezTo>
                    <a:pt x="710" y="1685"/>
                    <a:pt x="650" y="1504"/>
                    <a:pt x="587" y="1335"/>
                  </a:cubicBezTo>
                  <a:cubicBezTo>
                    <a:pt x="515" y="1141"/>
                    <a:pt x="431" y="951"/>
                    <a:pt x="333" y="767"/>
                  </a:cubicBezTo>
                  <a:cubicBezTo>
                    <a:pt x="236" y="586"/>
                    <a:pt x="0" y="147"/>
                    <a:pt x="345" y="44"/>
                  </a:cubicBezTo>
                  <a:cubicBezTo>
                    <a:pt x="490" y="0"/>
                    <a:pt x="670" y="91"/>
                    <a:pt x="798" y="142"/>
                  </a:cubicBezTo>
                  <a:cubicBezTo>
                    <a:pt x="969" y="210"/>
                    <a:pt x="1133" y="295"/>
                    <a:pt x="1272" y="408"/>
                  </a:cubicBezTo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7" name="Freeform 1066">
              <a:extLst>
                <a:ext uri="{FF2B5EF4-FFF2-40B4-BE49-F238E27FC236}">
                  <a16:creationId xmlns:a16="http://schemas.microsoft.com/office/drawing/2014/main" id="{56DFB7D4-9B08-9E63-DF02-7766F5A6C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10" y="4191001"/>
              <a:ext cx="652463" cy="595313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8" name="Rectangle 1067">
              <a:extLst>
                <a:ext uri="{FF2B5EF4-FFF2-40B4-BE49-F238E27FC236}">
                  <a16:creationId xmlns:a16="http://schemas.microsoft.com/office/drawing/2014/main" id="{901DB515-32EC-5BEB-F3CA-2139D6BB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22" y="4295776"/>
              <a:ext cx="1588" cy="1588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9" name="Freeform 1068">
              <a:extLst>
                <a:ext uri="{FF2B5EF4-FFF2-40B4-BE49-F238E27FC236}">
                  <a16:creationId xmlns:a16="http://schemas.microsoft.com/office/drawing/2014/main" id="{9E0BABF0-6EFF-7BD6-E154-1C506E090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597" y="4286251"/>
              <a:ext cx="42863" cy="3651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0" name="Freeform 1069">
              <a:extLst>
                <a:ext uri="{FF2B5EF4-FFF2-40B4-BE49-F238E27FC236}">
                  <a16:creationId xmlns:a16="http://schemas.microsoft.com/office/drawing/2014/main" id="{B52F9CB7-049D-3D0A-CCF6-2C1D41958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122" y="4291013"/>
              <a:ext cx="12700" cy="476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1" name="Freeform 1070">
              <a:extLst>
                <a:ext uri="{FF2B5EF4-FFF2-40B4-BE49-F238E27FC236}">
                  <a16:creationId xmlns:a16="http://schemas.microsoft.com/office/drawing/2014/main" id="{65412B45-402A-95AB-C131-F1B1A25E1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372" y="4318001"/>
              <a:ext cx="17463" cy="17463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2" name="Freeform 1071">
              <a:extLst>
                <a:ext uri="{FF2B5EF4-FFF2-40B4-BE49-F238E27FC236}">
                  <a16:creationId xmlns:a16="http://schemas.microsoft.com/office/drawing/2014/main" id="{29385659-FC17-9886-0959-CC59DF6F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24351"/>
              <a:ext cx="23813" cy="12700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3" name="Freeform 1072">
              <a:extLst>
                <a:ext uri="{FF2B5EF4-FFF2-40B4-BE49-F238E27FC236}">
                  <a16:creationId xmlns:a16="http://schemas.microsoft.com/office/drawing/2014/main" id="{5710E60D-199D-422B-65DB-0B63276B4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33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4" name="Freeform 1073">
              <a:extLst>
                <a:ext uri="{FF2B5EF4-FFF2-40B4-BE49-F238E27FC236}">
                  <a16:creationId xmlns:a16="http://schemas.microsoft.com/office/drawing/2014/main" id="{DDCD2412-6365-0C0A-E116-3F0D6C1C9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10" y="4305301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5" name="Freeform 1074">
              <a:extLst>
                <a:ext uri="{FF2B5EF4-FFF2-40B4-BE49-F238E27FC236}">
                  <a16:creationId xmlns:a16="http://schemas.microsoft.com/office/drawing/2014/main" id="{4294FF49-CD80-5935-F6D9-9A04BCB4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510" y="428625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6" name="Freeform 1075">
              <a:extLst>
                <a:ext uri="{FF2B5EF4-FFF2-40B4-BE49-F238E27FC236}">
                  <a16:creationId xmlns:a16="http://schemas.microsoft.com/office/drawing/2014/main" id="{2A98AB0A-CC8A-E39B-AA6C-50E061C47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265613"/>
              <a:ext cx="23813" cy="12700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7" name="Freeform 1076">
              <a:extLst>
                <a:ext uri="{FF2B5EF4-FFF2-40B4-BE49-F238E27FC236}">
                  <a16:creationId xmlns:a16="http://schemas.microsoft.com/office/drawing/2014/main" id="{9658D442-12A0-61F0-4950-A45BF0FE2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197" y="4298951"/>
              <a:ext cx="22225" cy="11113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8" name="Freeform 1077">
              <a:extLst>
                <a:ext uri="{FF2B5EF4-FFF2-40B4-BE49-F238E27FC236}">
                  <a16:creationId xmlns:a16="http://schemas.microsoft.com/office/drawing/2014/main" id="{A7BF620A-3DAF-38EA-7776-B9BAFF975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10" y="4321176"/>
              <a:ext cx="25400" cy="25400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9" name="Freeform 1078">
              <a:extLst>
                <a:ext uri="{FF2B5EF4-FFF2-40B4-BE49-F238E27FC236}">
                  <a16:creationId xmlns:a16="http://schemas.microsoft.com/office/drawing/2014/main" id="{66D08150-42F3-217D-2B68-FED734B7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4960" y="4340226"/>
              <a:ext cx="39688" cy="25400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0" name="Freeform 1079">
              <a:extLst>
                <a:ext uri="{FF2B5EF4-FFF2-40B4-BE49-F238E27FC236}">
                  <a16:creationId xmlns:a16="http://schemas.microsoft.com/office/drawing/2014/main" id="{4B21FF4B-84F8-05FE-C1AF-602FFEC7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10" y="4346576"/>
              <a:ext cx="28575" cy="15875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1" name="Freeform 1080">
              <a:extLst>
                <a:ext uri="{FF2B5EF4-FFF2-40B4-BE49-F238E27FC236}">
                  <a16:creationId xmlns:a16="http://schemas.microsoft.com/office/drawing/2014/main" id="{E7607C75-6D8A-81A6-4249-1A023C96F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660" y="4281488"/>
              <a:ext cx="23813" cy="12700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2" name="Freeform 1081">
              <a:extLst>
                <a:ext uri="{FF2B5EF4-FFF2-40B4-BE49-F238E27FC236}">
                  <a16:creationId xmlns:a16="http://schemas.microsoft.com/office/drawing/2014/main" id="{355E7FC9-2C7C-A28D-70E3-682E4C7D9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672" y="4303713"/>
              <a:ext cx="26988" cy="14288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3" name="Freeform 1082">
              <a:extLst>
                <a:ext uri="{FF2B5EF4-FFF2-40B4-BE49-F238E27FC236}">
                  <a16:creationId xmlns:a16="http://schemas.microsoft.com/office/drawing/2014/main" id="{31D41582-C0C4-A311-0E00-71E9B7B5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910" y="4257676"/>
              <a:ext cx="17463" cy="12700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4" name="Freeform 1083">
              <a:extLst>
                <a:ext uri="{FF2B5EF4-FFF2-40B4-BE49-F238E27FC236}">
                  <a16:creationId xmlns:a16="http://schemas.microsoft.com/office/drawing/2014/main" id="{F55DF7E3-1AAE-86E4-1A65-E88DE2694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472" y="4300538"/>
              <a:ext cx="33338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5" name="Freeform 1084">
              <a:extLst>
                <a:ext uri="{FF2B5EF4-FFF2-40B4-BE49-F238E27FC236}">
                  <a16:creationId xmlns:a16="http://schemas.microsoft.com/office/drawing/2014/main" id="{0EBE0176-591E-6468-C6B3-7C48BA3BE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397" y="4359276"/>
              <a:ext cx="31750" cy="3651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6" name="Freeform 1086">
              <a:extLst>
                <a:ext uri="{FF2B5EF4-FFF2-40B4-BE49-F238E27FC236}">
                  <a16:creationId xmlns:a16="http://schemas.microsoft.com/office/drawing/2014/main" id="{5B07C798-7BCF-14B1-E26A-625E9B537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35" y="4375151"/>
              <a:ext cx="23813" cy="15875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7" name="Freeform 1087">
              <a:extLst>
                <a:ext uri="{FF2B5EF4-FFF2-40B4-BE49-F238E27FC236}">
                  <a16:creationId xmlns:a16="http://schemas.microsoft.com/office/drawing/2014/main" id="{E07E7AEB-88F5-6923-4FDE-9F8703D2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372" y="4341813"/>
              <a:ext cx="19050" cy="17463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8" name="Freeform 1088">
              <a:extLst>
                <a:ext uri="{FF2B5EF4-FFF2-40B4-BE49-F238E27FC236}">
                  <a16:creationId xmlns:a16="http://schemas.microsoft.com/office/drawing/2014/main" id="{627906F6-5EAE-FC85-7CED-289C2645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560" y="4319588"/>
              <a:ext cx="33338" cy="22225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9" name="Freeform 1089">
              <a:extLst>
                <a:ext uri="{FF2B5EF4-FFF2-40B4-BE49-F238E27FC236}">
                  <a16:creationId xmlns:a16="http://schemas.microsoft.com/office/drawing/2014/main" id="{178ED4EF-759B-F6E1-1247-1C206727A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22" y="4425951"/>
              <a:ext cx="19050" cy="25400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0" name="Freeform 1090">
              <a:extLst>
                <a:ext uri="{FF2B5EF4-FFF2-40B4-BE49-F238E27FC236}">
                  <a16:creationId xmlns:a16="http://schemas.microsoft.com/office/drawing/2014/main" id="{4D74D2E2-6559-FCDE-580C-058303121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860" y="4394201"/>
              <a:ext cx="22225" cy="14288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1" name="Freeform 1134">
              <a:extLst>
                <a:ext uri="{FF2B5EF4-FFF2-40B4-BE49-F238E27FC236}">
                  <a16:creationId xmlns:a16="http://schemas.microsoft.com/office/drawing/2014/main" id="{7F31C68C-76B9-A49E-7541-B834B4745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997" y="4368801"/>
              <a:ext cx="588963" cy="612775"/>
            </a:xfrm>
            <a:custGeom>
              <a:avLst/>
              <a:gdLst>
                <a:gd name="T0" fmla="*/ 2585 w 2868"/>
                <a:gd name="T1" fmla="*/ 1020 h 2981"/>
                <a:gd name="T2" fmla="*/ 2147 w 2868"/>
                <a:gd name="T3" fmla="*/ 2613 h 2981"/>
                <a:gd name="T4" fmla="*/ 374 w 2868"/>
                <a:gd name="T5" fmla="*/ 2143 h 2981"/>
                <a:gd name="T6" fmla="*/ 1047 w 2868"/>
                <a:gd name="T7" fmla="*/ 260 h 2981"/>
                <a:gd name="T8" fmla="*/ 2585 w 2868"/>
                <a:gd name="T9" fmla="*/ 1020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8" h="2981">
                  <a:moveTo>
                    <a:pt x="2585" y="1020"/>
                  </a:moveTo>
                  <a:cubicBezTo>
                    <a:pt x="2786" y="1375"/>
                    <a:pt x="2868" y="2248"/>
                    <a:pt x="2147" y="2613"/>
                  </a:cubicBezTo>
                  <a:cubicBezTo>
                    <a:pt x="1422" y="2981"/>
                    <a:pt x="734" y="2709"/>
                    <a:pt x="374" y="2143"/>
                  </a:cubicBezTo>
                  <a:cubicBezTo>
                    <a:pt x="0" y="1555"/>
                    <a:pt x="128" y="584"/>
                    <a:pt x="1047" y="260"/>
                  </a:cubicBezTo>
                  <a:cubicBezTo>
                    <a:pt x="1783" y="0"/>
                    <a:pt x="2282" y="486"/>
                    <a:pt x="2585" y="1020"/>
                  </a:cubicBezTo>
                  <a:close/>
                </a:path>
              </a:pathLst>
            </a:custGeom>
            <a:solidFill>
              <a:srgbClr val="FF8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2" name="Freeform 1135">
              <a:extLst>
                <a:ext uri="{FF2B5EF4-FFF2-40B4-BE49-F238E27FC236}">
                  <a16:creationId xmlns:a16="http://schemas.microsoft.com/office/drawing/2014/main" id="{72C8C0F9-8A54-0FCE-0E3A-6674F3F2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985" y="4446588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3" name="Freeform 1136">
              <a:extLst>
                <a:ext uri="{FF2B5EF4-FFF2-40B4-BE49-F238E27FC236}">
                  <a16:creationId xmlns:a16="http://schemas.microsoft.com/office/drawing/2014/main" id="{7583A6A2-12B2-D5A2-B69A-F7A1ADC8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10" y="4445001"/>
              <a:ext cx="44450" cy="23813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4" name="Freeform 1137">
              <a:extLst>
                <a:ext uri="{FF2B5EF4-FFF2-40B4-BE49-F238E27FC236}">
                  <a16:creationId xmlns:a16="http://schemas.microsoft.com/office/drawing/2014/main" id="{D2738CEE-284D-45F6-0E50-0D4451FB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572" y="4445001"/>
              <a:ext cx="12700" cy="1588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5" name="Freeform 1138">
              <a:extLst>
                <a:ext uri="{FF2B5EF4-FFF2-40B4-BE49-F238E27FC236}">
                  <a16:creationId xmlns:a16="http://schemas.microsoft.com/office/drawing/2014/main" id="{B4E7EC4F-5144-80A7-2380-571C223E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35" y="4457701"/>
              <a:ext cx="20638" cy="12700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6" name="Freeform 1139">
              <a:extLst>
                <a:ext uri="{FF2B5EF4-FFF2-40B4-BE49-F238E27FC236}">
                  <a16:creationId xmlns:a16="http://schemas.microsoft.com/office/drawing/2014/main" id="{C3A60111-F2CB-DFA7-C3E0-EE43F25E4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3101"/>
              <a:ext cx="23813" cy="9525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7" name="Freeform 1140">
              <a:extLst>
                <a:ext uri="{FF2B5EF4-FFF2-40B4-BE49-F238E27FC236}">
                  <a16:creationId xmlns:a16="http://schemas.microsoft.com/office/drawing/2014/main" id="{6890F6F2-A74A-0F42-306B-A1E19A02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62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8" name="Freeform 1141">
              <a:extLst>
                <a:ext uri="{FF2B5EF4-FFF2-40B4-BE49-F238E27FC236}">
                  <a16:creationId xmlns:a16="http://schemas.microsoft.com/office/drawing/2014/main" id="{3D4046CD-842B-A141-B511-9177C78BB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476751"/>
              <a:ext cx="23813" cy="11113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9" name="Freeform 1142">
              <a:extLst>
                <a:ext uri="{FF2B5EF4-FFF2-40B4-BE49-F238E27FC236}">
                  <a16:creationId xmlns:a16="http://schemas.microsoft.com/office/drawing/2014/main" id="{D2747F71-64DA-AE0B-B7F0-FF60A064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197" y="4460876"/>
              <a:ext cx="26988" cy="26988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0" name="Freeform 1143">
              <a:extLst>
                <a:ext uri="{FF2B5EF4-FFF2-40B4-BE49-F238E27FC236}">
                  <a16:creationId xmlns:a16="http://schemas.microsoft.com/office/drawing/2014/main" id="{46A60A00-AAFC-0C8F-2802-5D10DE584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435" y="4440238"/>
              <a:ext cx="23813" cy="12700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1" name="Freeform 1144">
              <a:extLst>
                <a:ext uri="{FF2B5EF4-FFF2-40B4-BE49-F238E27FC236}">
                  <a16:creationId xmlns:a16="http://schemas.microsoft.com/office/drawing/2014/main" id="{0411642F-9216-966D-3380-3BC3B60B9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647" y="4438651"/>
              <a:ext cx="20638" cy="9525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2" name="Freeform 1145">
              <a:extLst>
                <a:ext uri="{FF2B5EF4-FFF2-40B4-BE49-F238E27FC236}">
                  <a16:creationId xmlns:a16="http://schemas.microsoft.com/office/drawing/2014/main" id="{CA0DB09F-9FE3-9898-EB85-67E2ED9E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785" y="4451351"/>
              <a:ext cx="33338" cy="17463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3" name="Freeform 1146">
              <a:extLst>
                <a:ext uri="{FF2B5EF4-FFF2-40B4-BE49-F238E27FC236}">
                  <a16:creationId xmlns:a16="http://schemas.microsoft.com/office/drawing/2014/main" id="{61C0339D-D106-6AF0-7B4B-3FD33AC02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10" y="4483101"/>
              <a:ext cx="42863" cy="15875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4" name="Freeform 1147">
              <a:extLst>
                <a:ext uri="{FF2B5EF4-FFF2-40B4-BE49-F238E27FC236}">
                  <a16:creationId xmlns:a16="http://schemas.microsoft.com/office/drawing/2014/main" id="{8A7AA461-E706-45D6-9EA7-FAE58386C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397" y="4510088"/>
              <a:ext cx="28575" cy="11113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5" name="Freeform 1148">
              <a:extLst>
                <a:ext uri="{FF2B5EF4-FFF2-40B4-BE49-F238E27FC236}">
                  <a16:creationId xmlns:a16="http://schemas.microsoft.com/office/drawing/2014/main" id="{0D950EE5-EFC7-9410-0D67-6F75FA730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760" y="4481513"/>
              <a:ext cx="20638" cy="17463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6" name="Freeform 1149">
              <a:extLst>
                <a:ext uri="{FF2B5EF4-FFF2-40B4-BE49-F238E27FC236}">
                  <a16:creationId xmlns:a16="http://schemas.microsoft.com/office/drawing/2014/main" id="{C397ED53-9925-EF94-D438-4272B2BC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247" y="4492626"/>
              <a:ext cx="26988" cy="19050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7" name="Freeform 1150">
              <a:extLst>
                <a:ext uri="{FF2B5EF4-FFF2-40B4-BE49-F238E27FC236}">
                  <a16:creationId xmlns:a16="http://schemas.microsoft.com/office/drawing/2014/main" id="{9EF5D268-099A-3F47-A71D-C76A3559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22" y="4448176"/>
              <a:ext cx="17463" cy="11113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8" name="Freeform 1151">
              <a:extLst>
                <a:ext uri="{FF2B5EF4-FFF2-40B4-BE49-F238E27FC236}">
                  <a16:creationId xmlns:a16="http://schemas.microsoft.com/office/drawing/2014/main" id="{95E2F617-591C-8436-C4E0-F895D1B4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047" y="4510088"/>
              <a:ext cx="26988" cy="23813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9" name="Freeform 1152">
              <a:extLst>
                <a:ext uri="{FF2B5EF4-FFF2-40B4-BE49-F238E27FC236}">
                  <a16:creationId xmlns:a16="http://schemas.microsoft.com/office/drawing/2014/main" id="{44C702FB-BEF4-6DD3-9513-7ECE3CA2C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685" y="4481513"/>
              <a:ext cx="38100" cy="28575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0" name="Freeform 1153">
              <a:extLst>
                <a:ext uri="{FF2B5EF4-FFF2-40B4-BE49-F238E27FC236}">
                  <a16:creationId xmlns:a16="http://schemas.microsoft.com/office/drawing/2014/main" id="{4EE01E67-6AEC-2BDE-91E6-6418B8970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035" y="4454526"/>
              <a:ext cx="26988" cy="22225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1" name="Freeform 1154">
              <a:extLst>
                <a:ext uri="{FF2B5EF4-FFF2-40B4-BE49-F238E27FC236}">
                  <a16:creationId xmlns:a16="http://schemas.microsoft.com/office/drawing/2014/main" id="{30C12983-6EBF-52DF-916D-BA91A80C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516438"/>
              <a:ext cx="26988" cy="17463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2" name="Freeform 1155">
              <a:extLst>
                <a:ext uri="{FF2B5EF4-FFF2-40B4-BE49-F238E27FC236}">
                  <a16:creationId xmlns:a16="http://schemas.microsoft.com/office/drawing/2014/main" id="{1B68A861-E5B9-086D-AFB6-DDC4C9D07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072" y="4532313"/>
              <a:ext cx="15875" cy="19050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3" name="Freeform 1156">
              <a:extLst>
                <a:ext uri="{FF2B5EF4-FFF2-40B4-BE49-F238E27FC236}">
                  <a16:creationId xmlns:a16="http://schemas.microsoft.com/office/drawing/2014/main" id="{54FDF72E-0A9E-29B7-FA18-4B2E100CF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672" y="4556126"/>
              <a:ext cx="26988" cy="26988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4" name="Freeform 1157">
              <a:extLst>
                <a:ext uri="{FF2B5EF4-FFF2-40B4-BE49-F238E27FC236}">
                  <a16:creationId xmlns:a16="http://schemas.microsoft.com/office/drawing/2014/main" id="{39B28B36-415C-D741-AB7B-BF4F1C9A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222" y="4541838"/>
              <a:ext cx="25400" cy="17463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5" name="Freeform 1158">
              <a:extLst>
                <a:ext uri="{FF2B5EF4-FFF2-40B4-BE49-F238E27FC236}">
                  <a16:creationId xmlns:a16="http://schemas.microsoft.com/office/drawing/2014/main" id="{0E85A3A8-83D7-1C0B-4286-CDA910D1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510" y="4565651"/>
              <a:ext cx="19050" cy="15875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6" name="Freeform 1159">
              <a:extLst>
                <a:ext uri="{FF2B5EF4-FFF2-40B4-BE49-F238E27FC236}">
                  <a16:creationId xmlns:a16="http://schemas.microsoft.com/office/drawing/2014/main" id="{CD94BA8B-1BA0-1D86-9237-A6036BBA5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585" y="4483101"/>
              <a:ext cx="23813" cy="25400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7" name="Freeform 1160">
              <a:extLst>
                <a:ext uri="{FF2B5EF4-FFF2-40B4-BE49-F238E27FC236}">
                  <a16:creationId xmlns:a16="http://schemas.microsoft.com/office/drawing/2014/main" id="{4FC6AAEC-FC69-369C-A71F-B720B8D43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160" y="4473576"/>
              <a:ext cx="14288" cy="9525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8" name="Freeform 1161">
              <a:extLst>
                <a:ext uri="{FF2B5EF4-FFF2-40B4-BE49-F238E27FC236}">
                  <a16:creationId xmlns:a16="http://schemas.microsoft.com/office/drawing/2014/main" id="{96FDF381-CABC-BA6B-7F92-93AFBA28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385" y="4700588"/>
              <a:ext cx="503238" cy="220663"/>
            </a:xfrm>
            <a:custGeom>
              <a:avLst/>
              <a:gdLst>
                <a:gd name="T0" fmla="*/ 1238 w 2451"/>
                <a:gd name="T1" fmla="*/ 1074 h 1074"/>
                <a:gd name="T2" fmla="*/ 801 w 2451"/>
                <a:gd name="T3" fmla="*/ 990 h 1074"/>
                <a:gd name="T4" fmla="*/ 156 w 2451"/>
                <a:gd name="T5" fmla="*/ 93 h 1074"/>
                <a:gd name="T6" fmla="*/ 167 w 2451"/>
                <a:gd name="T7" fmla="*/ 92 h 1074"/>
                <a:gd name="T8" fmla="*/ 823 w 2451"/>
                <a:gd name="T9" fmla="*/ 616 h 1074"/>
                <a:gd name="T10" fmla="*/ 1188 w 2451"/>
                <a:gd name="T11" fmla="*/ 702 h 1074"/>
                <a:gd name="T12" fmla="*/ 1884 w 2451"/>
                <a:gd name="T13" fmla="*/ 456 h 1074"/>
                <a:gd name="T14" fmla="*/ 2301 w 2451"/>
                <a:gd name="T15" fmla="*/ 0 h 1074"/>
                <a:gd name="T16" fmla="*/ 2303 w 2451"/>
                <a:gd name="T17" fmla="*/ 0 h 1074"/>
                <a:gd name="T18" fmla="*/ 2014 w 2451"/>
                <a:gd name="T19" fmla="*/ 811 h 1074"/>
                <a:gd name="T20" fmla="*/ 1238 w 2451"/>
                <a:gd name="T21" fmla="*/ 1074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1" h="1074">
                  <a:moveTo>
                    <a:pt x="1238" y="1074"/>
                  </a:moveTo>
                  <a:cubicBezTo>
                    <a:pt x="1098" y="1074"/>
                    <a:pt x="950" y="1050"/>
                    <a:pt x="801" y="990"/>
                  </a:cubicBezTo>
                  <a:cubicBezTo>
                    <a:pt x="404" y="830"/>
                    <a:pt x="0" y="127"/>
                    <a:pt x="156" y="93"/>
                  </a:cubicBezTo>
                  <a:cubicBezTo>
                    <a:pt x="160" y="93"/>
                    <a:pt x="164" y="92"/>
                    <a:pt x="167" y="92"/>
                  </a:cubicBezTo>
                  <a:cubicBezTo>
                    <a:pt x="265" y="92"/>
                    <a:pt x="340" y="369"/>
                    <a:pt x="823" y="616"/>
                  </a:cubicBezTo>
                  <a:cubicBezTo>
                    <a:pt x="943" y="676"/>
                    <a:pt x="1066" y="702"/>
                    <a:pt x="1188" y="702"/>
                  </a:cubicBezTo>
                  <a:cubicBezTo>
                    <a:pt x="1441" y="702"/>
                    <a:pt x="1689" y="592"/>
                    <a:pt x="1884" y="456"/>
                  </a:cubicBezTo>
                  <a:cubicBezTo>
                    <a:pt x="2210" y="230"/>
                    <a:pt x="2249" y="0"/>
                    <a:pt x="2301" y="0"/>
                  </a:cubicBezTo>
                  <a:cubicBezTo>
                    <a:pt x="2302" y="0"/>
                    <a:pt x="2302" y="0"/>
                    <a:pt x="2303" y="0"/>
                  </a:cubicBezTo>
                  <a:cubicBezTo>
                    <a:pt x="2451" y="15"/>
                    <a:pt x="2213" y="642"/>
                    <a:pt x="2014" y="811"/>
                  </a:cubicBezTo>
                  <a:cubicBezTo>
                    <a:pt x="1872" y="931"/>
                    <a:pt x="1579" y="1074"/>
                    <a:pt x="1238" y="1074"/>
                  </a:cubicBezTo>
                  <a:close/>
                </a:path>
              </a:pathLst>
            </a:custGeom>
            <a:solidFill>
              <a:srgbClr val="F68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9" name="Freeform 1162">
              <a:extLst>
                <a:ext uri="{FF2B5EF4-FFF2-40B4-BE49-F238E27FC236}">
                  <a16:creationId xmlns:a16="http://schemas.microsoft.com/office/drawing/2014/main" id="{E7B17E57-A619-B7FF-75C5-870C73C74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10" y="4519613"/>
              <a:ext cx="61913" cy="85725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0" name="Freeform 1163">
              <a:extLst>
                <a:ext uri="{FF2B5EF4-FFF2-40B4-BE49-F238E27FC236}">
                  <a16:creationId xmlns:a16="http://schemas.microsoft.com/office/drawing/2014/main" id="{1E805131-A539-00FE-1705-F4F25883D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472" y="4446588"/>
              <a:ext cx="190500" cy="130175"/>
            </a:xfrm>
            <a:custGeom>
              <a:avLst/>
              <a:gdLst>
                <a:gd name="T0" fmla="*/ 0 w 925"/>
                <a:gd name="T1" fmla="*/ 541 h 630"/>
                <a:gd name="T2" fmla="*/ 436 w 925"/>
                <a:gd name="T3" fmla="*/ 348 h 630"/>
                <a:gd name="T4" fmla="*/ 841 w 925"/>
                <a:gd name="T5" fmla="*/ 21 h 630"/>
                <a:gd name="T6" fmla="*/ 900 w 925"/>
                <a:gd name="T7" fmla="*/ 18 h 630"/>
                <a:gd name="T8" fmla="*/ 899 w 925"/>
                <a:gd name="T9" fmla="*/ 73 h 630"/>
                <a:gd name="T10" fmla="*/ 491 w 925"/>
                <a:gd name="T11" fmla="*/ 387 h 630"/>
                <a:gd name="T12" fmla="*/ 20 w 925"/>
                <a:gd name="T13" fmla="*/ 630 h 630"/>
                <a:gd name="T14" fmla="*/ 0 w 925"/>
                <a:gd name="T15" fmla="*/ 54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5" h="630">
                  <a:moveTo>
                    <a:pt x="0" y="541"/>
                  </a:moveTo>
                  <a:cubicBezTo>
                    <a:pt x="0" y="541"/>
                    <a:pt x="332" y="408"/>
                    <a:pt x="436" y="348"/>
                  </a:cubicBezTo>
                  <a:cubicBezTo>
                    <a:pt x="541" y="289"/>
                    <a:pt x="841" y="21"/>
                    <a:pt x="841" y="21"/>
                  </a:cubicBezTo>
                  <a:cubicBezTo>
                    <a:pt x="841" y="21"/>
                    <a:pt x="874" y="0"/>
                    <a:pt x="900" y="18"/>
                  </a:cubicBezTo>
                  <a:cubicBezTo>
                    <a:pt x="925" y="35"/>
                    <a:pt x="899" y="73"/>
                    <a:pt x="899" y="73"/>
                  </a:cubicBezTo>
                  <a:cubicBezTo>
                    <a:pt x="899" y="73"/>
                    <a:pt x="595" y="326"/>
                    <a:pt x="491" y="387"/>
                  </a:cubicBezTo>
                  <a:cubicBezTo>
                    <a:pt x="280" y="510"/>
                    <a:pt x="20" y="630"/>
                    <a:pt x="20" y="630"/>
                  </a:cubicBezTo>
                  <a:lnTo>
                    <a:pt x="0" y="541"/>
                  </a:lnTo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1" name="Freeform 1164">
              <a:extLst>
                <a:ext uri="{FF2B5EF4-FFF2-40B4-BE49-F238E27FC236}">
                  <a16:creationId xmlns:a16="http://schemas.microsoft.com/office/drawing/2014/main" id="{5C914908-28E9-CC2F-C292-00F367A8A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22" y="4459288"/>
              <a:ext cx="77788" cy="50800"/>
            </a:xfrm>
            <a:custGeom>
              <a:avLst/>
              <a:gdLst>
                <a:gd name="T0" fmla="*/ 377 w 377"/>
                <a:gd name="T1" fmla="*/ 215 h 243"/>
                <a:gd name="T2" fmla="*/ 23 w 377"/>
                <a:gd name="T3" fmla="*/ 0 h 243"/>
                <a:gd name="T4" fmla="*/ 0 w 377"/>
                <a:gd name="T5" fmla="*/ 15 h 243"/>
                <a:gd name="T6" fmla="*/ 173 w 377"/>
                <a:gd name="T7" fmla="*/ 129 h 243"/>
                <a:gd name="T8" fmla="*/ 345 w 377"/>
                <a:gd name="T9" fmla="*/ 243 h 243"/>
                <a:gd name="T10" fmla="*/ 377 w 377"/>
                <a:gd name="T11" fmla="*/ 21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43">
                  <a:moveTo>
                    <a:pt x="377" y="215"/>
                  </a:moveTo>
                  <a:cubicBezTo>
                    <a:pt x="364" y="206"/>
                    <a:pt x="23" y="0"/>
                    <a:pt x="23" y="0"/>
                  </a:cubicBezTo>
                  <a:lnTo>
                    <a:pt x="0" y="15"/>
                  </a:lnTo>
                  <a:lnTo>
                    <a:pt x="173" y="129"/>
                  </a:lnTo>
                  <a:lnTo>
                    <a:pt x="345" y="243"/>
                  </a:lnTo>
                  <a:lnTo>
                    <a:pt x="377" y="215"/>
                  </a:ln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2" name="Freeform 1165">
              <a:extLst>
                <a:ext uri="{FF2B5EF4-FFF2-40B4-BE49-F238E27FC236}">
                  <a16:creationId xmlns:a16="http://schemas.microsoft.com/office/drawing/2014/main" id="{BBB7773A-AFB9-DA73-A735-8199B24F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3297" y="4338638"/>
              <a:ext cx="352425" cy="195263"/>
            </a:xfrm>
            <a:custGeom>
              <a:avLst/>
              <a:gdLst>
                <a:gd name="T0" fmla="*/ 879 w 1717"/>
                <a:gd name="T1" fmla="*/ 881 h 956"/>
                <a:gd name="T2" fmla="*/ 0 w 1717"/>
                <a:gd name="T3" fmla="*/ 274 h 956"/>
                <a:gd name="T4" fmla="*/ 924 w 1717"/>
                <a:gd name="T5" fmla="*/ 113 h 956"/>
                <a:gd name="T6" fmla="*/ 1717 w 1717"/>
                <a:gd name="T7" fmla="*/ 742 h 956"/>
                <a:gd name="T8" fmla="*/ 879 w 1717"/>
                <a:gd name="T9" fmla="*/ 881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7" h="956">
                  <a:moveTo>
                    <a:pt x="879" y="881"/>
                  </a:moveTo>
                  <a:cubicBezTo>
                    <a:pt x="448" y="806"/>
                    <a:pt x="0" y="274"/>
                    <a:pt x="0" y="274"/>
                  </a:cubicBezTo>
                  <a:cubicBezTo>
                    <a:pt x="0" y="274"/>
                    <a:pt x="581" y="0"/>
                    <a:pt x="924" y="113"/>
                  </a:cubicBezTo>
                  <a:cubicBezTo>
                    <a:pt x="1266" y="226"/>
                    <a:pt x="1717" y="742"/>
                    <a:pt x="1717" y="742"/>
                  </a:cubicBezTo>
                  <a:cubicBezTo>
                    <a:pt x="1717" y="742"/>
                    <a:pt x="1311" y="956"/>
                    <a:pt x="879" y="881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3" name="Freeform 1166">
              <a:extLst>
                <a:ext uri="{FF2B5EF4-FFF2-40B4-BE49-F238E27FC236}">
                  <a16:creationId xmlns:a16="http://schemas.microsoft.com/office/drawing/2014/main" id="{17FC81E2-413B-DCC3-4E5B-AC9FA99A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247" y="4532313"/>
              <a:ext cx="26988" cy="50800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4" name="Freeform 1167">
              <a:extLst>
                <a:ext uri="{FF2B5EF4-FFF2-40B4-BE49-F238E27FC236}">
                  <a16:creationId xmlns:a16="http://schemas.microsoft.com/office/drawing/2014/main" id="{022E4448-34DC-D89E-5B0D-F9FEA6D5C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760" y="4391026"/>
              <a:ext cx="307975" cy="98425"/>
            </a:xfrm>
            <a:custGeom>
              <a:avLst/>
              <a:gdLst>
                <a:gd name="T0" fmla="*/ 1496 w 1499"/>
                <a:gd name="T1" fmla="*/ 435 h 475"/>
                <a:gd name="T2" fmla="*/ 845 w 1499"/>
                <a:gd name="T3" fmla="*/ 151 h 475"/>
                <a:gd name="T4" fmla="*/ 4 w 1499"/>
                <a:gd name="T5" fmla="*/ 23 h 475"/>
                <a:gd name="T6" fmla="*/ 823 w 1499"/>
                <a:gd name="T7" fmla="*/ 173 h 475"/>
                <a:gd name="T8" fmla="*/ 1499 w 1499"/>
                <a:gd name="T9" fmla="*/ 475 h 475"/>
                <a:gd name="T10" fmla="*/ 1496 w 1499"/>
                <a:gd name="T11" fmla="*/ 43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9" h="475">
                  <a:moveTo>
                    <a:pt x="1496" y="435"/>
                  </a:moveTo>
                  <a:cubicBezTo>
                    <a:pt x="1496" y="435"/>
                    <a:pt x="1165" y="242"/>
                    <a:pt x="845" y="151"/>
                  </a:cubicBezTo>
                  <a:cubicBezTo>
                    <a:pt x="525" y="60"/>
                    <a:pt x="7" y="0"/>
                    <a:pt x="4" y="23"/>
                  </a:cubicBezTo>
                  <a:cubicBezTo>
                    <a:pt x="0" y="46"/>
                    <a:pt x="573" y="81"/>
                    <a:pt x="823" y="173"/>
                  </a:cubicBezTo>
                  <a:cubicBezTo>
                    <a:pt x="1073" y="266"/>
                    <a:pt x="1499" y="475"/>
                    <a:pt x="1499" y="475"/>
                  </a:cubicBezTo>
                  <a:lnTo>
                    <a:pt x="1496" y="435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5" name="Freeform 1168">
              <a:extLst>
                <a:ext uri="{FF2B5EF4-FFF2-40B4-BE49-F238E27FC236}">
                  <a16:creationId xmlns:a16="http://schemas.microsoft.com/office/drawing/2014/main" id="{87A80317-B8D3-A0A9-EA9F-E3A8C7F95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97" y="4468813"/>
              <a:ext cx="71438" cy="44450"/>
            </a:xfrm>
            <a:custGeom>
              <a:avLst/>
              <a:gdLst>
                <a:gd name="T0" fmla="*/ 312 w 346"/>
                <a:gd name="T1" fmla="*/ 0 h 213"/>
                <a:gd name="T2" fmla="*/ 196 w 346"/>
                <a:gd name="T3" fmla="*/ 90 h 213"/>
                <a:gd name="T4" fmla="*/ 11 w 346"/>
                <a:gd name="T5" fmla="*/ 210 h 213"/>
                <a:gd name="T6" fmla="*/ 208 w 346"/>
                <a:gd name="T7" fmla="*/ 109 h 213"/>
                <a:gd name="T8" fmla="*/ 346 w 346"/>
                <a:gd name="T9" fmla="*/ 19 h 213"/>
                <a:gd name="T10" fmla="*/ 312 w 346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213">
                  <a:moveTo>
                    <a:pt x="312" y="0"/>
                  </a:moveTo>
                  <a:cubicBezTo>
                    <a:pt x="312" y="0"/>
                    <a:pt x="284" y="40"/>
                    <a:pt x="196" y="90"/>
                  </a:cubicBezTo>
                  <a:cubicBezTo>
                    <a:pt x="108" y="140"/>
                    <a:pt x="0" y="207"/>
                    <a:pt x="11" y="210"/>
                  </a:cubicBezTo>
                  <a:cubicBezTo>
                    <a:pt x="23" y="213"/>
                    <a:pt x="148" y="146"/>
                    <a:pt x="208" y="109"/>
                  </a:cubicBezTo>
                  <a:cubicBezTo>
                    <a:pt x="267" y="72"/>
                    <a:pt x="346" y="19"/>
                    <a:pt x="346" y="19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6" name="Freeform 1169">
              <a:extLst>
                <a:ext uri="{FF2B5EF4-FFF2-40B4-BE49-F238E27FC236}">
                  <a16:creationId xmlns:a16="http://schemas.microsoft.com/office/drawing/2014/main" id="{B8379189-5CE8-0309-3ED1-643D0728A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7" y="4441826"/>
              <a:ext cx="74613" cy="65088"/>
            </a:xfrm>
            <a:custGeom>
              <a:avLst/>
              <a:gdLst>
                <a:gd name="T0" fmla="*/ 324 w 367"/>
                <a:gd name="T1" fmla="*/ 0 h 317"/>
                <a:gd name="T2" fmla="*/ 172 w 367"/>
                <a:gd name="T3" fmla="*/ 162 h 317"/>
                <a:gd name="T4" fmla="*/ 15 w 367"/>
                <a:gd name="T5" fmla="*/ 307 h 317"/>
                <a:gd name="T6" fmla="*/ 192 w 367"/>
                <a:gd name="T7" fmla="*/ 176 h 317"/>
                <a:gd name="T8" fmla="*/ 367 w 367"/>
                <a:gd name="T9" fmla="*/ 13 h 317"/>
                <a:gd name="T10" fmla="*/ 324 w 367"/>
                <a:gd name="T1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7" h="317">
                  <a:moveTo>
                    <a:pt x="324" y="0"/>
                  </a:moveTo>
                  <a:cubicBezTo>
                    <a:pt x="324" y="0"/>
                    <a:pt x="299" y="55"/>
                    <a:pt x="172" y="162"/>
                  </a:cubicBezTo>
                  <a:cubicBezTo>
                    <a:pt x="44" y="269"/>
                    <a:pt x="0" y="296"/>
                    <a:pt x="15" y="307"/>
                  </a:cubicBezTo>
                  <a:cubicBezTo>
                    <a:pt x="30" y="317"/>
                    <a:pt x="125" y="236"/>
                    <a:pt x="192" y="176"/>
                  </a:cubicBezTo>
                  <a:cubicBezTo>
                    <a:pt x="259" y="117"/>
                    <a:pt x="367" y="13"/>
                    <a:pt x="367" y="13"/>
                  </a:cubicBezTo>
                  <a:lnTo>
                    <a:pt x="3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7" name="Freeform 1170">
              <a:extLst>
                <a:ext uri="{FF2B5EF4-FFF2-40B4-BE49-F238E27FC236}">
                  <a16:creationId xmlns:a16="http://schemas.microsoft.com/office/drawing/2014/main" id="{BCCD212F-6700-D6A3-5840-2AE956E90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535" y="4421188"/>
              <a:ext cx="57150" cy="58738"/>
            </a:xfrm>
            <a:custGeom>
              <a:avLst/>
              <a:gdLst>
                <a:gd name="T0" fmla="*/ 224 w 274"/>
                <a:gd name="T1" fmla="*/ 0 h 286"/>
                <a:gd name="T2" fmla="*/ 137 w 274"/>
                <a:gd name="T3" fmla="*/ 132 h 286"/>
                <a:gd name="T4" fmla="*/ 11 w 274"/>
                <a:gd name="T5" fmla="*/ 273 h 286"/>
                <a:gd name="T6" fmla="*/ 151 w 274"/>
                <a:gd name="T7" fmla="*/ 145 h 286"/>
                <a:gd name="T8" fmla="*/ 274 w 274"/>
                <a:gd name="T9" fmla="*/ 4 h 286"/>
                <a:gd name="T10" fmla="*/ 224 w 274"/>
                <a:gd name="T1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86">
                  <a:moveTo>
                    <a:pt x="224" y="0"/>
                  </a:moveTo>
                  <a:cubicBezTo>
                    <a:pt x="224" y="0"/>
                    <a:pt x="212" y="45"/>
                    <a:pt x="137" y="132"/>
                  </a:cubicBezTo>
                  <a:cubicBezTo>
                    <a:pt x="62" y="220"/>
                    <a:pt x="0" y="261"/>
                    <a:pt x="11" y="273"/>
                  </a:cubicBezTo>
                  <a:cubicBezTo>
                    <a:pt x="21" y="286"/>
                    <a:pt x="98" y="209"/>
                    <a:pt x="151" y="145"/>
                  </a:cubicBezTo>
                  <a:cubicBezTo>
                    <a:pt x="204" y="81"/>
                    <a:pt x="274" y="4"/>
                    <a:pt x="274" y="4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8" name="Freeform 1171">
              <a:extLst>
                <a:ext uri="{FF2B5EF4-FFF2-40B4-BE49-F238E27FC236}">
                  <a16:creationId xmlns:a16="http://schemas.microsoft.com/office/drawing/2014/main" id="{99198394-1B92-4DA0-668C-AC81594F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9972" y="4406901"/>
              <a:ext cx="36513" cy="34925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9" name="Freeform 1172">
              <a:extLst>
                <a:ext uri="{FF2B5EF4-FFF2-40B4-BE49-F238E27FC236}">
                  <a16:creationId xmlns:a16="http://schemas.microsoft.com/office/drawing/2014/main" id="{9405CB80-2394-DE18-9171-18644559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35" y="4411663"/>
              <a:ext cx="39688" cy="58738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0" name="Freeform 1173">
              <a:extLst>
                <a:ext uri="{FF2B5EF4-FFF2-40B4-BE49-F238E27FC236}">
                  <a16:creationId xmlns:a16="http://schemas.microsoft.com/office/drawing/2014/main" id="{4A26808A-3188-4A94-42EC-F5FFC49D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370388"/>
              <a:ext cx="47625" cy="69850"/>
            </a:xfrm>
            <a:custGeom>
              <a:avLst/>
              <a:gdLst>
                <a:gd name="T0" fmla="*/ 230 w 237"/>
                <a:gd name="T1" fmla="*/ 339 h 339"/>
                <a:gd name="T2" fmla="*/ 193 w 237"/>
                <a:gd name="T3" fmla="*/ 175 h 339"/>
                <a:gd name="T4" fmla="*/ 23 w 237"/>
                <a:gd name="T5" fmla="*/ 2 h 339"/>
                <a:gd name="T6" fmla="*/ 172 w 237"/>
                <a:gd name="T7" fmla="*/ 174 h 339"/>
                <a:gd name="T8" fmla="*/ 187 w 237"/>
                <a:gd name="T9" fmla="*/ 326 h 339"/>
                <a:gd name="T10" fmla="*/ 230 w 237"/>
                <a:gd name="T11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339">
                  <a:moveTo>
                    <a:pt x="230" y="339"/>
                  </a:moveTo>
                  <a:cubicBezTo>
                    <a:pt x="230" y="339"/>
                    <a:pt x="237" y="254"/>
                    <a:pt x="193" y="175"/>
                  </a:cubicBezTo>
                  <a:cubicBezTo>
                    <a:pt x="148" y="96"/>
                    <a:pt x="45" y="5"/>
                    <a:pt x="23" y="2"/>
                  </a:cubicBezTo>
                  <a:cubicBezTo>
                    <a:pt x="0" y="0"/>
                    <a:pt x="151" y="119"/>
                    <a:pt x="172" y="174"/>
                  </a:cubicBezTo>
                  <a:cubicBezTo>
                    <a:pt x="193" y="228"/>
                    <a:pt x="187" y="326"/>
                    <a:pt x="187" y="326"/>
                  </a:cubicBezTo>
                  <a:lnTo>
                    <a:pt x="230" y="33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1" name="Freeform 1174">
              <a:extLst>
                <a:ext uri="{FF2B5EF4-FFF2-40B4-BE49-F238E27FC236}">
                  <a16:creationId xmlns:a16="http://schemas.microsoft.com/office/drawing/2014/main" id="{6AD3AFDB-1A49-7DD0-C52B-02C5CFBAF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8710" y="4360863"/>
              <a:ext cx="53975" cy="60325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2" name="Freeform 1175">
              <a:extLst>
                <a:ext uri="{FF2B5EF4-FFF2-40B4-BE49-F238E27FC236}">
                  <a16:creationId xmlns:a16="http://schemas.microsoft.com/office/drawing/2014/main" id="{F3625243-B243-BE48-8A53-19879832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368801"/>
              <a:ext cx="34925" cy="38100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3" name="Freeform 1176">
              <a:extLst>
                <a:ext uri="{FF2B5EF4-FFF2-40B4-BE49-F238E27FC236}">
                  <a16:creationId xmlns:a16="http://schemas.microsoft.com/office/drawing/2014/main" id="{51F469D0-4EF8-93AB-97A9-09A1873CF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697" y="4425951"/>
              <a:ext cx="654050" cy="596900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4" name="Freeform 1177">
              <a:extLst>
                <a:ext uri="{FF2B5EF4-FFF2-40B4-BE49-F238E27FC236}">
                  <a16:creationId xmlns:a16="http://schemas.microsoft.com/office/drawing/2014/main" id="{6C091070-AF6F-8765-12F5-3C3A8011D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307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5" name="Freeform 1178">
              <a:extLst>
                <a:ext uri="{FF2B5EF4-FFF2-40B4-BE49-F238E27FC236}">
                  <a16:creationId xmlns:a16="http://schemas.microsoft.com/office/drawing/2014/main" id="{98EDE4C7-27CD-F97A-F191-BC39B41D0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072" y="4521201"/>
              <a:ext cx="42863" cy="3651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6" name="Freeform 1179">
              <a:extLst>
                <a:ext uri="{FF2B5EF4-FFF2-40B4-BE49-F238E27FC236}">
                  <a16:creationId xmlns:a16="http://schemas.microsoft.com/office/drawing/2014/main" id="{F5FB82C0-6478-DFD7-F940-AC8C323ED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27551"/>
              <a:ext cx="12700" cy="3175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7" name="Freeform 1180">
              <a:extLst>
                <a:ext uri="{FF2B5EF4-FFF2-40B4-BE49-F238E27FC236}">
                  <a16:creationId xmlns:a16="http://schemas.microsoft.com/office/drawing/2014/main" id="{A13D5619-EDEE-56D7-8367-A3D626F5F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847" y="4554538"/>
              <a:ext cx="17463" cy="15875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8" name="Freeform 1181">
              <a:extLst>
                <a:ext uri="{FF2B5EF4-FFF2-40B4-BE49-F238E27FC236}">
                  <a16:creationId xmlns:a16="http://schemas.microsoft.com/office/drawing/2014/main" id="{61BD0550-DE37-F64D-DC7A-C826431A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0888"/>
              <a:ext cx="23813" cy="11113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9" name="Freeform 1182">
              <a:extLst>
                <a:ext uri="{FF2B5EF4-FFF2-40B4-BE49-F238E27FC236}">
                  <a16:creationId xmlns:a16="http://schemas.microsoft.com/office/drawing/2014/main" id="{AE34F12C-B136-7CFC-A57F-0B2E68A8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8826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0" name="Freeform 1183">
              <a:extLst>
                <a:ext uri="{FF2B5EF4-FFF2-40B4-BE49-F238E27FC236}">
                  <a16:creationId xmlns:a16="http://schemas.microsoft.com/office/drawing/2014/main" id="{44096ABE-A093-388D-5624-957FA335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285" y="4541838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1" name="Freeform 1184">
              <a:extLst>
                <a:ext uri="{FF2B5EF4-FFF2-40B4-BE49-F238E27FC236}">
                  <a16:creationId xmlns:a16="http://schemas.microsoft.com/office/drawing/2014/main" id="{43E65C1F-29EA-D2C7-E05C-5254233E7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4985" y="452120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2" name="Freeform 1185">
              <a:extLst>
                <a:ext uri="{FF2B5EF4-FFF2-40B4-BE49-F238E27FC236}">
                  <a16:creationId xmlns:a16="http://schemas.microsoft.com/office/drawing/2014/main" id="{08FF0B54-5734-8144-57CC-D58D76ED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697" y="4502151"/>
              <a:ext cx="23813" cy="11113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3" name="Freeform 1186">
              <a:extLst>
                <a:ext uri="{FF2B5EF4-FFF2-40B4-BE49-F238E27FC236}">
                  <a16:creationId xmlns:a16="http://schemas.microsoft.com/office/drawing/2014/main" id="{02C3684C-35EA-FEC0-8736-7120F169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260" y="4533901"/>
              <a:ext cx="20638" cy="12700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4" name="Freeform 1187">
              <a:extLst>
                <a:ext uri="{FF2B5EF4-FFF2-40B4-BE49-F238E27FC236}">
                  <a16:creationId xmlns:a16="http://schemas.microsoft.com/office/drawing/2014/main" id="{03C42A5D-3945-2D5F-1EF8-FB60ED39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557713"/>
              <a:ext cx="25400" cy="25400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5" name="Freeform 1188">
              <a:extLst>
                <a:ext uri="{FF2B5EF4-FFF2-40B4-BE49-F238E27FC236}">
                  <a16:creationId xmlns:a16="http://schemas.microsoft.com/office/drawing/2014/main" id="{8D3FE546-5211-FEDC-F921-FAC7B8A23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022" y="4575176"/>
              <a:ext cx="38100" cy="25400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6" name="Freeform 1189">
              <a:extLst>
                <a:ext uri="{FF2B5EF4-FFF2-40B4-BE49-F238E27FC236}">
                  <a16:creationId xmlns:a16="http://schemas.microsoft.com/office/drawing/2014/main" id="{E24540C0-3A8C-45D5-3C7A-1E50A05A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585" y="4583113"/>
              <a:ext cx="28575" cy="14288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7" name="Freeform 1190">
              <a:extLst>
                <a:ext uri="{FF2B5EF4-FFF2-40B4-BE49-F238E27FC236}">
                  <a16:creationId xmlns:a16="http://schemas.microsoft.com/office/drawing/2014/main" id="{86DC58E5-A27F-68B3-5F76-9F87A66F3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35" y="4516438"/>
              <a:ext cx="23813" cy="14288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8" name="Freeform 1191">
              <a:extLst>
                <a:ext uri="{FF2B5EF4-FFF2-40B4-BE49-F238E27FC236}">
                  <a16:creationId xmlns:a16="http://schemas.microsoft.com/office/drawing/2014/main" id="{053B46E0-107C-1E53-509F-CF03B142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147" y="4540251"/>
              <a:ext cx="26988" cy="14288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9" name="Freeform 1192">
              <a:extLst>
                <a:ext uri="{FF2B5EF4-FFF2-40B4-BE49-F238E27FC236}">
                  <a16:creationId xmlns:a16="http://schemas.microsoft.com/office/drawing/2014/main" id="{5A7FC9AB-9E2A-EACB-C7F6-E1FDDF56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385" y="4494213"/>
              <a:ext cx="17463" cy="11113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0" name="Freeform 1193">
              <a:extLst>
                <a:ext uri="{FF2B5EF4-FFF2-40B4-BE49-F238E27FC236}">
                  <a16:creationId xmlns:a16="http://schemas.microsoft.com/office/drawing/2014/main" id="{D2C3C9C5-8DEF-8B5F-8CD2-A1D9D1576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535" y="4535488"/>
              <a:ext cx="31750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1" name="Freeform 1194">
              <a:extLst>
                <a:ext uri="{FF2B5EF4-FFF2-40B4-BE49-F238E27FC236}">
                  <a16:creationId xmlns:a16="http://schemas.microsoft.com/office/drawing/2014/main" id="{F778BAEC-0EAF-6A74-854E-8372806AC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872" y="4595813"/>
              <a:ext cx="31750" cy="34925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2" name="Freeform 1195">
              <a:extLst>
                <a:ext uri="{FF2B5EF4-FFF2-40B4-BE49-F238E27FC236}">
                  <a16:creationId xmlns:a16="http://schemas.microsoft.com/office/drawing/2014/main" id="{9A2BFB20-D1B3-8E55-1FB2-B9BCE23E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22" y="4576763"/>
              <a:ext cx="25400" cy="25400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3" name="Freeform 1196">
              <a:extLst>
                <a:ext uri="{FF2B5EF4-FFF2-40B4-BE49-F238E27FC236}">
                  <a16:creationId xmlns:a16="http://schemas.microsoft.com/office/drawing/2014/main" id="{9D771827-45EE-241A-36E4-521BDC055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10" y="4610101"/>
              <a:ext cx="23813" cy="15875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4" name="Freeform 1197">
              <a:extLst>
                <a:ext uri="{FF2B5EF4-FFF2-40B4-BE49-F238E27FC236}">
                  <a16:creationId xmlns:a16="http://schemas.microsoft.com/office/drawing/2014/main" id="{B8C074D7-2309-FEE9-082F-BBE3DAC1A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35" y="4578351"/>
              <a:ext cx="17463" cy="15875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5" name="Freeform 1198">
              <a:extLst>
                <a:ext uri="{FF2B5EF4-FFF2-40B4-BE49-F238E27FC236}">
                  <a16:creationId xmlns:a16="http://schemas.microsoft.com/office/drawing/2014/main" id="{8C5FE7E0-8747-90BF-A4C4-19E513D29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35" y="4554538"/>
              <a:ext cx="33338" cy="22225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6" name="Freeform 1199">
              <a:extLst>
                <a:ext uri="{FF2B5EF4-FFF2-40B4-BE49-F238E27FC236}">
                  <a16:creationId xmlns:a16="http://schemas.microsoft.com/office/drawing/2014/main" id="{FA6A4588-D4BD-DAD1-71AB-0965A02E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397" y="4660901"/>
              <a:ext cx="19050" cy="25400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7" name="Freeform 1200">
              <a:extLst>
                <a:ext uri="{FF2B5EF4-FFF2-40B4-BE49-F238E27FC236}">
                  <a16:creationId xmlns:a16="http://schemas.microsoft.com/office/drawing/2014/main" id="{D8B242ED-67FD-7C9E-6B4B-AD8F6F391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35" y="4629151"/>
              <a:ext cx="22225" cy="15875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8" name="Freeform 1201">
              <a:extLst>
                <a:ext uri="{FF2B5EF4-FFF2-40B4-BE49-F238E27FC236}">
                  <a16:creationId xmlns:a16="http://schemas.microsoft.com/office/drawing/2014/main" id="{50B99121-C698-3B2D-1A5D-D02408C12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35" y="4619626"/>
              <a:ext cx="25400" cy="23813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9" name="Freeform 1202">
              <a:extLst>
                <a:ext uri="{FF2B5EF4-FFF2-40B4-BE49-F238E27FC236}">
                  <a16:creationId xmlns:a16="http://schemas.microsoft.com/office/drawing/2014/main" id="{AF8FEC55-962A-A440-9698-54D55A356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585" y="4603751"/>
              <a:ext cx="12700" cy="9525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0" name="Freeform 1206">
              <a:extLst>
                <a:ext uri="{FF2B5EF4-FFF2-40B4-BE49-F238E27FC236}">
                  <a16:creationId xmlns:a16="http://schemas.microsoft.com/office/drawing/2014/main" id="{EA465FD2-38F9-ACDF-024E-A6405B870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1672" y="3929063"/>
              <a:ext cx="227013" cy="207963"/>
            </a:xfrm>
            <a:custGeom>
              <a:avLst/>
              <a:gdLst>
                <a:gd name="T0" fmla="*/ 336 w 1104"/>
                <a:gd name="T1" fmla="*/ 12 h 1010"/>
                <a:gd name="T2" fmla="*/ 84 w 1104"/>
                <a:gd name="T3" fmla="*/ 115 h 1010"/>
                <a:gd name="T4" fmla="*/ 8 w 1104"/>
                <a:gd name="T5" fmla="*/ 390 h 1010"/>
                <a:gd name="T6" fmla="*/ 98 w 1104"/>
                <a:gd name="T7" fmla="*/ 666 h 1010"/>
                <a:gd name="T8" fmla="*/ 191 w 1104"/>
                <a:gd name="T9" fmla="*/ 940 h 1010"/>
                <a:gd name="T10" fmla="*/ 360 w 1104"/>
                <a:gd name="T11" fmla="*/ 1010 h 1010"/>
                <a:gd name="T12" fmla="*/ 1049 w 1104"/>
                <a:gd name="T13" fmla="*/ 455 h 1010"/>
                <a:gd name="T14" fmla="*/ 1102 w 1104"/>
                <a:gd name="T15" fmla="*/ 295 h 1010"/>
                <a:gd name="T16" fmla="*/ 710 w 1104"/>
                <a:gd name="T17" fmla="*/ 2 h 1010"/>
                <a:gd name="T18" fmla="*/ 673 w 1104"/>
                <a:gd name="T19" fmla="*/ 98 h 1010"/>
                <a:gd name="T20" fmla="*/ 522 w 1104"/>
                <a:gd name="T21" fmla="*/ 103 h 1010"/>
                <a:gd name="T22" fmla="*/ 336 w 1104"/>
                <a:gd name="T23" fmla="*/ 12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4" h="1010">
                  <a:moveTo>
                    <a:pt x="336" y="12"/>
                  </a:moveTo>
                  <a:cubicBezTo>
                    <a:pt x="242" y="4"/>
                    <a:pt x="145" y="43"/>
                    <a:pt x="84" y="115"/>
                  </a:cubicBezTo>
                  <a:cubicBezTo>
                    <a:pt x="22" y="190"/>
                    <a:pt x="0" y="293"/>
                    <a:pt x="8" y="390"/>
                  </a:cubicBezTo>
                  <a:cubicBezTo>
                    <a:pt x="17" y="487"/>
                    <a:pt x="54" y="579"/>
                    <a:pt x="98" y="666"/>
                  </a:cubicBezTo>
                  <a:cubicBezTo>
                    <a:pt x="140" y="747"/>
                    <a:pt x="138" y="867"/>
                    <a:pt x="191" y="940"/>
                  </a:cubicBezTo>
                  <a:cubicBezTo>
                    <a:pt x="223" y="984"/>
                    <a:pt x="291" y="1006"/>
                    <a:pt x="360" y="1010"/>
                  </a:cubicBezTo>
                  <a:cubicBezTo>
                    <a:pt x="588" y="808"/>
                    <a:pt x="879" y="707"/>
                    <a:pt x="1049" y="455"/>
                  </a:cubicBezTo>
                  <a:cubicBezTo>
                    <a:pt x="1081" y="408"/>
                    <a:pt x="1104" y="352"/>
                    <a:pt x="1102" y="295"/>
                  </a:cubicBezTo>
                  <a:cubicBezTo>
                    <a:pt x="1099" y="185"/>
                    <a:pt x="950" y="6"/>
                    <a:pt x="710" y="2"/>
                  </a:cubicBezTo>
                  <a:cubicBezTo>
                    <a:pt x="583" y="0"/>
                    <a:pt x="792" y="64"/>
                    <a:pt x="673" y="98"/>
                  </a:cubicBezTo>
                  <a:cubicBezTo>
                    <a:pt x="598" y="120"/>
                    <a:pt x="590" y="139"/>
                    <a:pt x="522" y="103"/>
                  </a:cubicBezTo>
                  <a:cubicBezTo>
                    <a:pt x="454" y="68"/>
                    <a:pt x="419" y="20"/>
                    <a:pt x="336" y="12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1" name="Freeform 1207">
              <a:extLst>
                <a:ext uri="{FF2B5EF4-FFF2-40B4-BE49-F238E27FC236}">
                  <a16:creationId xmlns:a16="http://schemas.microsoft.com/office/drawing/2014/main" id="{403FFDE2-D4D3-7ECA-DABF-39ACDD9D3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22" y="3913188"/>
              <a:ext cx="228600" cy="209550"/>
            </a:xfrm>
            <a:custGeom>
              <a:avLst/>
              <a:gdLst>
                <a:gd name="T0" fmla="*/ 336 w 1109"/>
                <a:gd name="T1" fmla="*/ 8 h 1021"/>
                <a:gd name="T2" fmla="*/ 85 w 1109"/>
                <a:gd name="T3" fmla="*/ 111 h 1021"/>
                <a:gd name="T4" fmla="*/ 9 w 1109"/>
                <a:gd name="T5" fmla="*/ 386 h 1021"/>
                <a:gd name="T6" fmla="*/ 99 w 1109"/>
                <a:gd name="T7" fmla="*/ 662 h 1021"/>
                <a:gd name="T8" fmla="*/ 344 w 1109"/>
                <a:gd name="T9" fmla="*/ 1021 h 1021"/>
                <a:gd name="T10" fmla="*/ 1049 w 1109"/>
                <a:gd name="T11" fmla="*/ 451 h 1021"/>
                <a:gd name="T12" fmla="*/ 1103 w 1109"/>
                <a:gd name="T13" fmla="*/ 291 h 1021"/>
                <a:gd name="T14" fmla="*/ 1020 w 1109"/>
                <a:gd name="T15" fmla="*/ 155 h 1021"/>
                <a:gd name="T16" fmla="*/ 673 w 1109"/>
                <a:gd name="T17" fmla="*/ 94 h 1021"/>
                <a:gd name="T18" fmla="*/ 522 w 1109"/>
                <a:gd name="T19" fmla="*/ 99 h 1021"/>
                <a:gd name="T20" fmla="*/ 336 w 1109"/>
                <a:gd name="T21" fmla="*/ 8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9" h="1021">
                  <a:moveTo>
                    <a:pt x="336" y="8"/>
                  </a:moveTo>
                  <a:cubicBezTo>
                    <a:pt x="242" y="0"/>
                    <a:pt x="145" y="40"/>
                    <a:pt x="85" y="111"/>
                  </a:cubicBezTo>
                  <a:cubicBezTo>
                    <a:pt x="22" y="186"/>
                    <a:pt x="0" y="289"/>
                    <a:pt x="9" y="386"/>
                  </a:cubicBezTo>
                  <a:cubicBezTo>
                    <a:pt x="17" y="483"/>
                    <a:pt x="54" y="575"/>
                    <a:pt x="99" y="662"/>
                  </a:cubicBezTo>
                  <a:cubicBezTo>
                    <a:pt x="164" y="792"/>
                    <a:pt x="247" y="913"/>
                    <a:pt x="344" y="1021"/>
                  </a:cubicBezTo>
                  <a:cubicBezTo>
                    <a:pt x="571" y="819"/>
                    <a:pt x="879" y="703"/>
                    <a:pt x="1049" y="451"/>
                  </a:cubicBezTo>
                  <a:cubicBezTo>
                    <a:pt x="1081" y="404"/>
                    <a:pt x="1109" y="348"/>
                    <a:pt x="1103" y="291"/>
                  </a:cubicBezTo>
                  <a:cubicBezTo>
                    <a:pt x="1097" y="237"/>
                    <a:pt x="1062" y="190"/>
                    <a:pt x="1020" y="155"/>
                  </a:cubicBezTo>
                  <a:cubicBezTo>
                    <a:pt x="923" y="74"/>
                    <a:pt x="792" y="60"/>
                    <a:pt x="673" y="94"/>
                  </a:cubicBezTo>
                  <a:cubicBezTo>
                    <a:pt x="598" y="116"/>
                    <a:pt x="590" y="136"/>
                    <a:pt x="522" y="99"/>
                  </a:cubicBezTo>
                  <a:cubicBezTo>
                    <a:pt x="455" y="64"/>
                    <a:pt x="419" y="16"/>
                    <a:pt x="336" y="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2" name="Freeform 1208">
              <a:extLst>
                <a:ext uri="{FF2B5EF4-FFF2-40B4-BE49-F238E27FC236}">
                  <a16:creationId xmlns:a16="http://schemas.microsoft.com/office/drawing/2014/main" id="{195CA297-146D-FC74-FA6B-29DB00AA0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032251"/>
              <a:ext cx="171450" cy="152400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3" name="Freeform 1209">
              <a:extLst>
                <a:ext uri="{FF2B5EF4-FFF2-40B4-BE49-F238E27FC236}">
                  <a16:creationId xmlns:a16="http://schemas.microsoft.com/office/drawing/2014/main" id="{D87DA6AF-9754-1C6A-E2E1-E11206318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013201"/>
              <a:ext cx="168275" cy="153988"/>
            </a:xfrm>
            <a:custGeom>
              <a:avLst/>
              <a:gdLst>
                <a:gd name="T0" fmla="*/ 333 w 823"/>
                <a:gd name="T1" fmla="*/ 28 h 749"/>
                <a:gd name="T2" fmla="*/ 132 w 823"/>
                <a:gd name="T3" fmla="*/ 44 h 749"/>
                <a:gd name="T4" fmla="*/ 16 w 823"/>
                <a:gd name="T5" fmla="*/ 223 h 749"/>
                <a:gd name="T6" fmla="*/ 18 w 823"/>
                <a:gd name="T7" fmla="*/ 439 h 749"/>
                <a:gd name="T8" fmla="*/ 111 w 823"/>
                <a:gd name="T9" fmla="*/ 749 h 749"/>
                <a:gd name="T10" fmla="*/ 741 w 823"/>
                <a:gd name="T11" fmla="*/ 503 h 749"/>
                <a:gd name="T12" fmla="*/ 815 w 823"/>
                <a:gd name="T13" fmla="*/ 401 h 749"/>
                <a:gd name="T14" fmla="*/ 787 w 823"/>
                <a:gd name="T15" fmla="*/ 286 h 749"/>
                <a:gd name="T16" fmla="*/ 554 w 823"/>
                <a:gd name="T17" fmla="*/ 164 h 749"/>
                <a:gd name="T18" fmla="*/ 445 w 823"/>
                <a:gd name="T19" fmla="*/ 134 h 749"/>
                <a:gd name="T20" fmla="*/ 333 w 823"/>
                <a:gd name="T21" fmla="*/ 28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3" h="749">
                  <a:moveTo>
                    <a:pt x="333" y="28"/>
                  </a:moveTo>
                  <a:cubicBezTo>
                    <a:pt x="269" y="0"/>
                    <a:pt x="191" y="7"/>
                    <a:pt x="132" y="44"/>
                  </a:cubicBezTo>
                  <a:cubicBezTo>
                    <a:pt x="70" y="83"/>
                    <a:pt x="31" y="151"/>
                    <a:pt x="16" y="223"/>
                  </a:cubicBezTo>
                  <a:cubicBezTo>
                    <a:pt x="0" y="294"/>
                    <a:pt x="6" y="368"/>
                    <a:pt x="18" y="439"/>
                  </a:cubicBezTo>
                  <a:cubicBezTo>
                    <a:pt x="35" y="546"/>
                    <a:pt x="67" y="651"/>
                    <a:pt x="111" y="749"/>
                  </a:cubicBezTo>
                  <a:cubicBezTo>
                    <a:pt x="318" y="657"/>
                    <a:pt x="564" y="644"/>
                    <a:pt x="741" y="503"/>
                  </a:cubicBezTo>
                  <a:cubicBezTo>
                    <a:pt x="775" y="476"/>
                    <a:pt x="807" y="443"/>
                    <a:pt x="815" y="401"/>
                  </a:cubicBezTo>
                  <a:cubicBezTo>
                    <a:pt x="823" y="361"/>
                    <a:pt x="809" y="320"/>
                    <a:pt x="787" y="286"/>
                  </a:cubicBezTo>
                  <a:cubicBezTo>
                    <a:pt x="736" y="206"/>
                    <a:pt x="646" y="167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4"/>
                    <a:pt x="391" y="52"/>
                    <a:pt x="333" y="2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4478BC1-3677-3129-531F-81E1B6096781}"/>
              </a:ext>
            </a:extLst>
          </p:cNvPr>
          <p:cNvGrpSpPr/>
          <p:nvPr/>
        </p:nvGrpSpPr>
        <p:grpSpPr>
          <a:xfrm>
            <a:off x="11051874" y="4515311"/>
            <a:ext cx="879076" cy="1057127"/>
            <a:chOff x="4142718" y="3018121"/>
            <a:chExt cx="1947223" cy="1682750"/>
          </a:xfrm>
        </p:grpSpPr>
        <p:grpSp>
          <p:nvGrpSpPr>
            <p:cNvPr id="614" name="Group 613">
              <a:extLst>
                <a:ext uri="{FF2B5EF4-FFF2-40B4-BE49-F238E27FC236}">
                  <a16:creationId xmlns:a16="http://schemas.microsoft.com/office/drawing/2014/main" id="{A10B93A2-6332-E18C-A857-64213604E1E9}"/>
                </a:ext>
              </a:extLst>
            </p:cNvPr>
            <p:cNvGrpSpPr/>
            <p:nvPr/>
          </p:nvGrpSpPr>
          <p:grpSpPr>
            <a:xfrm>
              <a:off x="4142718" y="3018121"/>
              <a:ext cx="1668463" cy="1682750"/>
              <a:chOff x="6673458" y="3413409"/>
              <a:chExt cx="1668463" cy="1682750"/>
            </a:xfrm>
          </p:grpSpPr>
          <p:sp>
            <p:nvSpPr>
              <p:cNvPr id="615" name="Freeform 961">
                <a:extLst>
                  <a:ext uri="{FF2B5EF4-FFF2-40B4-BE49-F238E27FC236}">
                    <a16:creationId xmlns:a16="http://schemas.microsoft.com/office/drawing/2014/main" id="{8194F314-3BD9-F744-E71F-B17FADD7C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3458" y="3413409"/>
                <a:ext cx="1668463" cy="1682750"/>
              </a:xfrm>
              <a:custGeom>
                <a:avLst/>
                <a:gdLst>
                  <a:gd name="T0" fmla="*/ 638 w 8117"/>
                  <a:gd name="T1" fmla="*/ 7763 h 8184"/>
                  <a:gd name="T2" fmla="*/ 4330 w 8117"/>
                  <a:gd name="T3" fmla="*/ 6448 h 8184"/>
                  <a:gd name="T4" fmla="*/ 7849 w 8117"/>
                  <a:gd name="T5" fmla="*/ 2147 h 8184"/>
                  <a:gd name="T6" fmla="*/ 5712 w 8117"/>
                  <a:gd name="T7" fmla="*/ 786 h 8184"/>
                  <a:gd name="T8" fmla="*/ 1170 w 8117"/>
                  <a:gd name="T9" fmla="*/ 4618 h 8184"/>
                  <a:gd name="T10" fmla="*/ 638 w 8117"/>
                  <a:gd name="T11" fmla="*/ 7763 h 8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17" h="8184">
                    <a:moveTo>
                      <a:pt x="638" y="7763"/>
                    </a:moveTo>
                    <a:cubicBezTo>
                      <a:pt x="912" y="7945"/>
                      <a:pt x="2400" y="8184"/>
                      <a:pt x="4330" y="6448"/>
                    </a:cubicBezTo>
                    <a:cubicBezTo>
                      <a:pt x="6329" y="4649"/>
                      <a:pt x="7575" y="2862"/>
                      <a:pt x="7849" y="2147"/>
                    </a:cubicBezTo>
                    <a:cubicBezTo>
                      <a:pt x="8117" y="1446"/>
                      <a:pt x="7372" y="0"/>
                      <a:pt x="5712" y="786"/>
                    </a:cubicBezTo>
                    <a:cubicBezTo>
                      <a:pt x="4620" y="1303"/>
                      <a:pt x="2304" y="2877"/>
                      <a:pt x="1170" y="4618"/>
                    </a:cubicBezTo>
                    <a:cubicBezTo>
                      <a:pt x="9" y="6401"/>
                      <a:pt x="0" y="7340"/>
                      <a:pt x="638" y="7763"/>
                    </a:cubicBezTo>
                    <a:close/>
                  </a:path>
                </a:pathLst>
              </a:custGeom>
              <a:solidFill>
                <a:srgbClr val="FFA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grpSp>
            <p:nvGrpSpPr>
              <p:cNvPr id="616" name="Group 615">
                <a:extLst>
                  <a:ext uri="{FF2B5EF4-FFF2-40B4-BE49-F238E27FC236}">
                    <a16:creationId xmlns:a16="http://schemas.microsoft.com/office/drawing/2014/main" id="{9AA5543B-193B-581E-7954-2EB492F55C14}"/>
                  </a:ext>
                </a:extLst>
              </p:cNvPr>
              <p:cNvGrpSpPr/>
              <p:nvPr/>
            </p:nvGrpSpPr>
            <p:grpSpPr>
              <a:xfrm>
                <a:off x="6709971" y="3532471"/>
                <a:ext cx="1593850" cy="1503363"/>
                <a:chOff x="6709971" y="3532471"/>
                <a:chExt cx="1593850" cy="1503363"/>
              </a:xfrm>
            </p:grpSpPr>
            <p:sp>
              <p:nvSpPr>
                <p:cNvPr id="617" name="Freeform 962">
                  <a:extLst>
                    <a:ext uri="{FF2B5EF4-FFF2-40B4-BE49-F238E27FC236}">
                      <a16:creationId xmlns:a16="http://schemas.microsoft.com/office/drawing/2014/main" id="{2D4C2DA2-7580-698A-5455-C104969E02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46508" y="3749959"/>
                  <a:ext cx="1357313" cy="1285875"/>
                </a:xfrm>
                <a:custGeom>
                  <a:avLst/>
                  <a:gdLst>
                    <a:gd name="T0" fmla="*/ 6489 w 6603"/>
                    <a:gd name="T1" fmla="*/ 321 h 6257"/>
                    <a:gd name="T2" fmla="*/ 5582 w 6603"/>
                    <a:gd name="T3" fmla="*/ 1756 h 6257"/>
                    <a:gd name="T4" fmla="*/ 4417 w 6603"/>
                    <a:gd name="T5" fmla="*/ 3202 h 6257"/>
                    <a:gd name="T6" fmla="*/ 3023 w 6603"/>
                    <a:gd name="T7" fmla="*/ 4493 h 6257"/>
                    <a:gd name="T8" fmla="*/ 2367 w 6603"/>
                    <a:gd name="T9" fmla="*/ 5150 h 6257"/>
                    <a:gd name="T10" fmla="*/ 1508 w 6603"/>
                    <a:gd name="T11" fmla="*/ 5654 h 6257"/>
                    <a:gd name="T12" fmla="*/ 675 w 6603"/>
                    <a:gd name="T13" fmla="*/ 6005 h 6257"/>
                    <a:gd name="T14" fmla="*/ 245 w 6603"/>
                    <a:gd name="T15" fmla="*/ 6122 h 6257"/>
                    <a:gd name="T16" fmla="*/ 0 w 6603"/>
                    <a:gd name="T17" fmla="*/ 6257 h 6257"/>
                    <a:gd name="T18" fmla="*/ 3015 w 6603"/>
                    <a:gd name="T19" fmla="*/ 4817 h 6257"/>
                    <a:gd name="T20" fmla="*/ 6535 w 6603"/>
                    <a:gd name="T21" fmla="*/ 515 h 6257"/>
                    <a:gd name="T22" fmla="*/ 6570 w 6603"/>
                    <a:gd name="T23" fmla="*/ 0 h 6257"/>
                    <a:gd name="T24" fmla="*/ 6489 w 6603"/>
                    <a:gd name="T25" fmla="*/ 321 h 6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603" h="6257">
                      <a:moveTo>
                        <a:pt x="6489" y="321"/>
                      </a:moveTo>
                      <a:cubicBezTo>
                        <a:pt x="6299" y="869"/>
                        <a:pt x="5905" y="1280"/>
                        <a:pt x="5582" y="1756"/>
                      </a:cubicBezTo>
                      <a:cubicBezTo>
                        <a:pt x="5230" y="2275"/>
                        <a:pt x="4800" y="2717"/>
                        <a:pt x="4417" y="3202"/>
                      </a:cubicBezTo>
                      <a:cubicBezTo>
                        <a:pt x="4018" y="3710"/>
                        <a:pt x="3476" y="4046"/>
                        <a:pt x="3023" y="4493"/>
                      </a:cubicBezTo>
                      <a:cubicBezTo>
                        <a:pt x="2802" y="4711"/>
                        <a:pt x="2634" y="4974"/>
                        <a:pt x="2367" y="5150"/>
                      </a:cubicBezTo>
                      <a:cubicBezTo>
                        <a:pt x="2087" y="5335"/>
                        <a:pt x="1796" y="5484"/>
                        <a:pt x="1508" y="5654"/>
                      </a:cubicBezTo>
                      <a:cubicBezTo>
                        <a:pt x="1217" y="5825"/>
                        <a:pt x="976" y="5913"/>
                        <a:pt x="675" y="6005"/>
                      </a:cubicBezTo>
                      <a:cubicBezTo>
                        <a:pt x="532" y="6049"/>
                        <a:pt x="394" y="6086"/>
                        <a:pt x="245" y="6122"/>
                      </a:cubicBezTo>
                      <a:cubicBezTo>
                        <a:pt x="140" y="6148"/>
                        <a:pt x="71" y="6202"/>
                        <a:pt x="0" y="6257"/>
                      </a:cubicBezTo>
                      <a:cubicBezTo>
                        <a:pt x="667" y="6246"/>
                        <a:pt x="1746" y="5959"/>
                        <a:pt x="3015" y="4817"/>
                      </a:cubicBezTo>
                      <a:cubicBezTo>
                        <a:pt x="5015" y="3018"/>
                        <a:pt x="6261" y="1231"/>
                        <a:pt x="6535" y="515"/>
                      </a:cubicBezTo>
                      <a:cubicBezTo>
                        <a:pt x="6592" y="367"/>
                        <a:pt x="6603" y="186"/>
                        <a:pt x="6570" y="0"/>
                      </a:cubicBezTo>
                      <a:cubicBezTo>
                        <a:pt x="6536" y="126"/>
                        <a:pt x="6511" y="257"/>
                        <a:pt x="6489" y="321"/>
                      </a:cubicBezTo>
                      <a:close/>
                    </a:path>
                  </a:pathLst>
                </a:custGeom>
                <a:solidFill>
                  <a:srgbClr val="D889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18" name="Freeform 963">
                  <a:extLst>
                    <a:ext uri="{FF2B5EF4-FFF2-40B4-BE49-F238E27FC236}">
                      <a16:creationId xmlns:a16="http://schemas.microsoft.com/office/drawing/2014/main" id="{60A0630F-5BB4-CAEA-27E6-D4EBDFE773C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09971" y="3532471"/>
                  <a:ext cx="1530350" cy="1392238"/>
                </a:xfrm>
                <a:custGeom>
                  <a:avLst/>
                  <a:gdLst>
                    <a:gd name="T0" fmla="*/ 101 w 7443"/>
                    <a:gd name="T1" fmla="*/ 6740 h 6777"/>
                    <a:gd name="T2" fmla="*/ 312 w 7443"/>
                    <a:gd name="T3" fmla="*/ 5562 h 6777"/>
                    <a:gd name="T4" fmla="*/ 467 w 7443"/>
                    <a:gd name="T5" fmla="*/ 6379 h 6777"/>
                    <a:gd name="T6" fmla="*/ 1280 w 7443"/>
                    <a:gd name="T7" fmla="*/ 6623 h 6777"/>
                    <a:gd name="T8" fmla="*/ 325 w 7443"/>
                    <a:gd name="T9" fmla="*/ 6777 h 6777"/>
                    <a:gd name="T10" fmla="*/ 4110 w 7443"/>
                    <a:gd name="T11" fmla="*/ 3124 h 6777"/>
                    <a:gd name="T12" fmla="*/ 3801 w 7443"/>
                    <a:gd name="T13" fmla="*/ 2352 h 6777"/>
                    <a:gd name="T14" fmla="*/ 3526 w 7443"/>
                    <a:gd name="T15" fmla="*/ 2224 h 6777"/>
                    <a:gd name="T16" fmla="*/ 3481 w 7443"/>
                    <a:gd name="T17" fmla="*/ 2298 h 6777"/>
                    <a:gd name="T18" fmla="*/ 3219 w 7443"/>
                    <a:gd name="T19" fmla="*/ 2304 h 6777"/>
                    <a:gd name="T20" fmla="*/ 2721 w 7443"/>
                    <a:gd name="T21" fmla="*/ 2234 h 6777"/>
                    <a:gd name="T22" fmla="*/ 5541 w 7443"/>
                    <a:gd name="T23" fmla="*/ 228 h 6777"/>
                    <a:gd name="T24" fmla="*/ 7443 w 7443"/>
                    <a:gd name="T25" fmla="*/ 473 h 6777"/>
                    <a:gd name="T26" fmla="*/ 6388 w 7443"/>
                    <a:gd name="T27" fmla="*/ 1558 h 6777"/>
                    <a:gd name="T28" fmla="*/ 4516 w 7443"/>
                    <a:gd name="T29" fmla="*/ 4097 h 6777"/>
                    <a:gd name="T30" fmla="*/ 3430 w 7443"/>
                    <a:gd name="T31" fmla="*/ 5163 h 6777"/>
                    <a:gd name="T32" fmla="*/ 4682 w 7443"/>
                    <a:gd name="T33" fmla="*/ 1510 h 6777"/>
                    <a:gd name="T34" fmla="*/ 5150 w 7443"/>
                    <a:gd name="T35" fmla="*/ 1493 h 6777"/>
                    <a:gd name="T36" fmla="*/ 4504 w 7443"/>
                    <a:gd name="T37" fmla="*/ 1108 h 6777"/>
                    <a:gd name="T38" fmla="*/ 4035 w 7443"/>
                    <a:gd name="T39" fmla="*/ 1154 h 6777"/>
                    <a:gd name="T40" fmla="*/ 4017 w 7443"/>
                    <a:gd name="T41" fmla="*/ 1432 h 6777"/>
                    <a:gd name="T42" fmla="*/ 4281 w 7443"/>
                    <a:gd name="T43" fmla="*/ 1401 h 6777"/>
                    <a:gd name="T44" fmla="*/ 6317 w 7443"/>
                    <a:gd name="T45" fmla="*/ 68 h 6777"/>
                    <a:gd name="T46" fmla="*/ 5419 w 7443"/>
                    <a:gd name="T47" fmla="*/ 331 h 6777"/>
                    <a:gd name="T48" fmla="*/ 5702 w 7443"/>
                    <a:gd name="T49" fmla="*/ 562 h 6777"/>
                    <a:gd name="T50" fmla="*/ 5915 w 7443"/>
                    <a:gd name="T51" fmla="*/ 674 h 6777"/>
                    <a:gd name="T52" fmla="*/ 6486 w 7443"/>
                    <a:gd name="T53" fmla="*/ 260 h 6777"/>
                    <a:gd name="T54" fmla="*/ 2805 w 7443"/>
                    <a:gd name="T55" fmla="*/ 4384 h 6777"/>
                    <a:gd name="T56" fmla="*/ 2634 w 7443"/>
                    <a:gd name="T57" fmla="*/ 3810 h 6777"/>
                    <a:gd name="T58" fmla="*/ 2581 w 7443"/>
                    <a:gd name="T59" fmla="*/ 3478 h 6777"/>
                    <a:gd name="T60" fmla="*/ 2112 w 7443"/>
                    <a:gd name="T61" fmla="*/ 2720 h 6777"/>
                    <a:gd name="T62" fmla="*/ 2552 w 7443"/>
                    <a:gd name="T63" fmla="*/ 2328 h 6777"/>
                    <a:gd name="T64" fmla="*/ 2471 w 7443"/>
                    <a:gd name="T65" fmla="*/ 2554 h 6777"/>
                    <a:gd name="T66" fmla="*/ 2718 w 7443"/>
                    <a:gd name="T67" fmla="*/ 2555 h 6777"/>
                    <a:gd name="T68" fmla="*/ 3238 w 7443"/>
                    <a:gd name="T69" fmla="*/ 2593 h 6777"/>
                    <a:gd name="T70" fmla="*/ 2805 w 7443"/>
                    <a:gd name="T71" fmla="*/ 4384 h 67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443" h="6777">
                      <a:moveTo>
                        <a:pt x="325" y="6777"/>
                      </a:moveTo>
                      <a:cubicBezTo>
                        <a:pt x="232" y="6777"/>
                        <a:pt x="159" y="6764"/>
                        <a:pt x="101" y="6740"/>
                      </a:cubicBezTo>
                      <a:cubicBezTo>
                        <a:pt x="0" y="6447"/>
                        <a:pt x="27" y="6057"/>
                        <a:pt x="213" y="5546"/>
                      </a:cubicBezTo>
                      <a:lnTo>
                        <a:pt x="312" y="5562"/>
                      </a:lnTo>
                      <a:cubicBezTo>
                        <a:pt x="188" y="5903"/>
                        <a:pt x="153" y="6303"/>
                        <a:pt x="432" y="6375"/>
                      </a:cubicBezTo>
                      <a:cubicBezTo>
                        <a:pt x="443" y="6378"/>
                        <a:pt x="454" y="6379"/>
                        <a:pt x="467" y="6379"/>
                      </a:cubicBezTo>
                      <a:cubicBezTo>
                        <a:pt x="552" y="6379"/>
                        <a:pt x="675" y="6317"/>
                        <a:pt x="794" y="6237"/>
                      </a:cubicBezTo>
                      <a:cubicBezTo>
                        <a:pt x="927" y="6403"/>
                        <a:pt x="1093" y="6536"/>
                        <a:pt x="1280" y="6623"/>
                      </a:cubicBezTo>
                      <a:cubicBezTo>
                        <a:pt x="974" y="6715"/>
                        <a:pt x="651" y="6765"/>
                        <a:pt x="366" y="6776"/>
                      </a:cubicBezTo>
                      <a:cubicBezTo>
                        <a:pt x="352" y="6776"/>
                        <a:pt x="338" y="6777"/>
                        <a:pt x="325" y="6777"/>
                      </a:cubicBezTo>
                      <a:moveTo>
                        <a:pt x="3430" y="5163"/>
                      </a:moveTo>
                      <a:lnTo>
                        <a:pt x="4110" y="3124"/>
                      </a:lnTo>
                      <a:lnTo>
                        <a:pt x="3823" y="2682"/>
                      </a:lnTo>
                      <a:cubicBezTo>
                        <a:pt x="3928" y="2596"/>
                        <a:pt x="3937" y="2419"/>
                        <a:pt x="3801" y="2352"/>
                      </a:cubicBezTo>
                      <a:cubicBezTo>
                        <a:pt x="3736" y="2320"/>
                        <a:pt x="3659" y="2306"/>
                        <a:pt x="3576" y="2301"/>
                      </a:cubicBezTo>
                      <a:lnTo>
                        <a:pt x="3526" y="2224"/>
                      </a:lnTo>
                      <a:lnTo>
                        <a:pt x="3501" y="2298"/>
                      </a:lnTo>
                      <a:cubicBezTo>
                        <a:pt x="3494" y="2298"/>
                        <a:pt x="3487" y="2298"/>
                        <a:pt x="3481" y="2298"/>
                      </a:cubicBezTo>
                      <a:cubicBezTo>
                        <a:pt x="3436" y="2298"/>
                        <a:pt x="3392" y="2300"/>
                        <a:pt x="3347" y="2301"/>
                      </a:cubicBezTo>
                      <a:cubicBezTo>
                        <a:pt x="3303" y="2302"/>
                        <a:pt x="3260" y="2304"/>
                        <a:pt x="3219" y="2304"/>
                      </a:cubicBezTo>
                      <a:cubicBezTo>
                        <a:pt x="3180" y="2304"/>
                        <a:pt x="3143" y="2303"/>
                        <a:pt x="3109" y="2299"/>
                      </a:cubicBezTo>
                      <a:cubicBezTo>
                        <a:pt x="3032" y="2291"/>
                        <a:pt x="2856" y="2234"/>
                        <a:pt x="2721" y="2234"/>
                      </a:cubicBezTo>
                      <a:cubicBezTo>
                        <a:pt x="2671" y="2234"/>
                        <a:pt x="2627" y="2242"/>
                        <a:pt x="2596" y="2263"/>
                      </a:cubicBezTo>
                      <a:cubicBezTo>
                        <a:pt x="3661" y="1311"/>
                        <a:pt x="4848" y="556"/>
                        <a:pt x="5541" y="228"/>
                      </a:cubicBezTo>
                      <a:cubicBezTo>
                        <a:pt x="5879" y="68"/>
                        <a:pt x="6179" y="0"/>
                        <a:pt x="6441" y="0"/>
                      </a:cubicBezTo>
                      <a:cubicBezTo>
                        <a:pt x="6892" y="0"/>
                        <a:pt x="7227" y="201"/>
                        <a:pt x="7443" y="473"/>
                      </a:cubicBezTo>
                      <a:cubicBezTo>
                        <a:pt x="7404" y="614"/>
                        <a:pt x="7312" y="747"/>
                        <a:pt x="7168" y="873"/>
                      </a:cubicBezTo>
                      <a:cubicBezTo>
                        <a:pt x="6879" y="1126"/>
                        <a:pt x="6682" y="1320"/>
                        <a:pt x="6388" y="1558"/>
                      </a:cubicBezTo>
                      <a:cubicBezTo>
                        <a:pt x="5962" y="1903"/>
                        <a:pt x="5879" y="2164"/>
                        <a:pt x="5713" y="2666"/>
                      </a:cubicBezTo>
                      <a:cubicBezTo>
                        <a:pt x="5512" y="3278"/>
                        <a:pt x="5071" y="3781"/>
                        <a:pt x="4516" y="4097"/>
                      </a:cubicBezTo>
                      <a:cubicBezTo>
                        <a:pt x="4158" y="4301"/>
                        <a:pt x="3944" y="4986"/>
                        <a:pt x="3554" y="5119"/>
                      </a:cubicBezTo>
                      <a:cubicBezTo>
                        <a:pt x="3511" y="5133"/>
                        <a:pt x="3470" y="5148"/>
                        <a:pt x="3430" y="5163"/>
                      </a:cubicBezTo>
                      <a:moveTo>
                        <a:pt x="4281" y="1401"/>
                      </a:moveTo>
                      <a:cubicBezTo>
                        <a:pt x="4415" y="1401"/>
                        <a:pt x="4528" y="1440"/>
                        <a:pt x="4682" y="1510"/>
                      </a:cubicBezTo>
                      <a:cubicBezTo>
                        <a:pt x="4764" y="1547"/>
                        <a:pt x="4873" y="1592"/>
                        <a:pt x="4970" y="1592"/>
                      </a:cubicBezTo>
                      <a:cubicBezTo>
                        <a:pt x="5043" y="1592"/>
                        <a:pt x="5109" y="1567"/>
                        <a:pt x="5150" y="1493"/>
                      </a:cubicBezTo>
                      <a:cubicBezTo>
                        <a:pt x="5258" y="1300"/>
                        <a:pt x="5125" y="1224"/>
                        <a:pt x="4957" y="1179"/>
                      </a:cubicBezTo>
                      <a:cubicBezTo>
                        <a:pt x="4805" y="1138"/>
                        <a:pt x="4657" y="1140"/>
                        <a:pt x="4504" y="1108"/>
                      </a:cubicBezTo>
                      <a:cubicBezTo>
                        <a:pt x="4447" y="1097"/>
                        <a:pt x="4390" y="1091"/>
                        <a:pt x="4335" y="1091"/>
                      </a:cubicBezTo>
                      <a:cubicBezTo>
                        <a:pt x="4227" y="1091"/>
                        <a:pt x="4123" y="1113"/>
                        <a:pt x="4035" y="1154"/>
                      </a:cubicBezTo>
                      <a:lnTo>
                        <a:pt x="4003" y="1195"/>
                      </a:lnTo>
                      <a:cubicBezTo>
                        <a:pt x="3834" y="1294"/>
                        <a:pt x="3857" y="1432"/>
                        <a:pt x="4017" y="1432"/>
                      </a:cubicBezTo>
                      <a:cubicBezTo>
                        <a:pt x="4039" y="1432"/>
                        <a:pt x="4064" y="1429"/>
                        <a:pt x="4091" y="1424"/>
                      </a:cubicBezTo>
                      <a:cubicBezTo>
                        <a:pt x="4162" y="1409"/>
                        <a:pt x="4223" y="1401"/>
                        <a:pt x="4281" y="1401"/>
                      </a:cubicBezTo>
                      <a:moveTo>
                        <a:pt x="6381" y="64"/>
                      </a:moveTo>
                      <a:cubicBezTo>
                        <a:pt x="6360" y="64"/>
                        <a:pt x="6339" y="65"/>
                        <a:pt x="6317" y="68"/>
                      </a:cubicBezTo>
                      <a:cubicBezTo>
                        <a:pt x="6024" y="107"/>
                        <a:pt x="5724" y="175"/>
                        <a:pt x="5471" y="323"/>
                      </a:cubicBezTo>
                      <a:lnTo>
                        <a:pt x="5419" y="331"/>
                      </a:lnTo>
                      <a:cubicBezTo>
                        <a:pt x="5292" y="373"/>
                        <a:pt x="5383" y="457"/>
                        <a:pt x="5461" y="479"/>
                      </a:cubicBezTo>
                      <a:cubicBezTo>
                        <a:pt x="5551" y="505"/>
                        <a:pt x="5621" y="501"/>
                        <a:pt x="5702" y="562"/>
                      </a:cubicBezTo>
                      <a:cubicBezTo>
                        <a:pt x="5773" y="615"/>
                        <a:pt x="5804" y="676"/>
                        <a:pt x="5889" y="676"/>
                      </a:cubicBezTo>
                      <a:cubicBezTo>
                        <a:pt x="5897" y="676"/>
                        <a:pt x="5906" y="675"/>
                        <a:pt x="5915" y="674"/>
                      </a:cubicBezTo>
                      <a:cubicBezTo>
                        <a:pt x="5988" y="665"/>
                        <a:pt x="6074" y="611"/>
                        <a:pt x="6135" y="568"/>
                      </a:cubicBezTo>
                      <a:cubicBezTo>
                        <a:pt x="6260" y="479"/>
                        <a:pt x="6373" y="358"/>
                        <a:pt x="6486" y="260"/>
                      </a:cubicBezTo>
                      <a:cubicBezTo>
                        <a:pt x="6635" y="131"/>
                        <a:pt x="6525" y="64"/>
                        <a:pt x="6381" y="64"/>
                      </a:cubicBezTo>
                      <a:moveTo>
                        <a:pt x="2805" y="4384"/>
                      </a:moveTo>
                      <a:lnTo>
                        <a:pt x="2564" y="3805"/>
                      </a:lnTo>
                      <a:cubicBezTo>
                        <a:pt x="2587" y="3808"/>
                        <a:pt x="2611" y="3810"/>
                        <a:pt x="2634" y="3810"/>
                      </a:cubicBezTo>
                      <a:cubicBezTo>
                        <a:pt x="2667" y="3810"/>
                        <a:pt x="2700" y="3806"/>
                        <a:pt x="2733" y="3795"/>
                      </a:cubicBezTo>
                      <a:cubicBezTo>
                        <a:pt x="2960" y="3722"/>
                        <a:pt x="2705" y="3505"/>
                        <a:pt x="2581" y="3478"/>
                      </a:cubicBezTo>
                      <a:cubicBezTo>
                        <a:pt x="2528" y="3467"/>
                        <a:pt x="2474" y="3462"/>
                        <a:pt x="2421" y="3462"/>
                      </a:cubicBezTo>
                      <a:lnTo>
                        <a:pt x="2112" y="2720"/>
                      </a:lnTo>
                      <a:cubicBezTo>
                        <a:pt x="2261" y="2571"/>
                        <a:pt x="2416" y="2425"/>
                        <a:pt x="2573" y="2284"/>
                      </a:cubicBezTo>
                      <a:cubicBezTo>
                        <a:pt x="2563" y="2296"/>
                        <a:pt x="2556" y="2311"/>
                        <a:pt x="2552" y="2328"/>
                      </a:cubicBezTo>
                      <a:lnTo>
                        <a:pt x="2501" y="2358"/>
                      </a:lnTo>
                      <a:cubicBezTo>
                        <a:pt x="2461" y="2433"/>
                        <a:pt x="2385" y="2490"/>
                        <a:pt x="2471" y="2554"/>
                      </a:cubicBezTo>
                      <a:cubicBezTo>
                        <a:pt x="2499" y="2575"/>
                        <a:pt x="2532" y="2582"/>
                        <a:pt x="2567" y="2582"/>
                      </a:cubicBezTo>
                      <a:cubicBezTo>
                        <a:pt x="2619" y="2582"/>
                        <a:pt x="2674" y="2565"/>
                        <a:pt x="2718" y="2555"/>
                      </a:cubicBezTo>
                      <a:cubicBezTo>
                        <a:pt x="2775" y="2543"/>
                        <a:pt x="2831" y="2538"/>
                        <a:pt x="2886" y="2538"/>
                      </a:cubicBezTo>
                      <a:cubicBezTo>
                        <a:pt x="3004" y="2538"/>
                        <a:pt x="3121" y="2562"/>
                        <a:pt x="3238" y="2593"/>
                      </a:cubicBezTo>
                      <a:cubicBezTo>
                        <a:pt x="3281" y="2605"/>
                        <a:pt x="3331" y="2625"/>
                        <a:pt x="3384" y="2647"/>
                      </a:cubicBezTo>
                      <a:lnTo>
                        <a:pt x="2805" y="4384"/>
                      </a:lnTo>
                    </a:path>
                  </a:pathLst>
                </a:custGeom>
                <a:solidFill>
                  <a:srgbClr val="F993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19" name="Freeform 964">
                  <a:extLst>
                    <a:ext uri="{FF2B5EF4-FFF2-40B4-BE49-F238E27FC236}">
                      <a16:creationId xmlns:a16="http://schemas.microsoft.com/office/drawing/2014/main" id="{E4310CE9-DEC4-A915-D4C2-B2C00DF468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14746" y="4318284"/>
                  <a:ext cx="625475" cy="209550"/>
                </a:xfrm>
                <a:custGeom>
                  <a:avLst/>
                  <a:gdLst>
                    <a:gd name="T0" fmla="*/ 994 w 3040"/>
                    <a:gd name="T1" fmla="*/ 714 h 1020"/>
                    <a:gd name="T2" fmla="*/ 3040 w 3040"/>
                    <a:gd name="T3" fmla="*/ 991 h 1020"/>
                    <a:gd name="T4" fmla="*/ 1679 w 3040"/>
                    <a:gd name="T5" fmla="*/ 58 h 1020"/>
                    <a:gd name="T6" fmla="*/ 577 w 3040"/>
                    <a:gd name="T7" fmla="*/ 63 h 1020"/>
                    <a:gd name="T8" fmla="*/ 487 w 3040"/>
                    <a:gd name="T9" fmla="*/ 197 h 1020"/>
                    <a:gd name="T10" fmla="*/ 0 w 3040"/>
                    <a:gd name="T11" fmla="*/ 1020 h 1020"/>
                    <a:gd name="T12" fmla="*/ 994 w 3040"/>
                    <a:gd name="T13" fmla="*/ 714 h 10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40" h="1020">
                      <a:moveTo>
                        <a:pt x="994" y="714"/>
                      </a:moveTo>
                      <a:cubicBezTo>
                        <a:pt x="1862" y="545"/>
                        <a:pt x="3040" y="991"/>
                        <a:pt x="3040" y="991"/>
                      </a:cubicBezTo>
                      <a:cubicBezTo>
                        <a:pt x="3040" y="991"/>
                        <a:pt x="2356" y="171"/>
                        <a:pt x="1679" y="58"/>
                      </a:cubicBezTo>
                      <a:cubicBezTo>
                        <a:pt x="1331" y="0"/>
                        <a:pt x="842" y="36"/>
                        <a:pt x="577" y="63"/>
                      </a:cubicBezTo>
                      <a:cubicBezTo>
                        <a:pt x="546" y="107"/>
                        <a:pt x="516" y="152"/>
                        <a:pt x="487" y="197"/>
                      </a:cubicBezTo>
                      <a:cubicBezTo>
                        <a:pt x="294" y="494"/>
                        <a:pt x="132" y="768"/>
                        <a:pt x="0" y="1020"/>
                      </a:cubicBezTo>
                      <a:cubicBezTo>
                        <a:pt x="249" y="920"/>
                        <a:pt x="618" y="787"/>
                        <a:pt x="994" y="714"/>
                      </a:cubicBezTo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0" name="Freeform 965">
                  <a:extLst>
                    <a:ext uri="{FF2B5EF4-FFF2-40B4-BE49-F238E27FC236}">
                      <a16:creationId xmlns:a16="http://schemas.microsoft.com/office/drawing/2014/main" id="{4E45FA11-61A9-7CCE-A8D4-E7EC4C37A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25871" y="4319871"/>
                  <a:ext cx="519113" cy="203200"/>
                </a:xfrm>
                <a:custGeom>
                  <a:avLst/>
                  <a:gdLst>
                    <a:gd name="T0" fmla="*/ 1096 w 2523"/>
                    <a:gd name="T1" fmla="*/ 148 h 991"/>
                    <a:gd name="T2" fmla="*/ 2309 w 2523"/>
                    <a:gd name="T3" fmla="*/ 919 h 991"/>
                    <a:gd name="T4" fmla="*/ 2523 w 2523"/>
                    <a:gd name="T5" fmla="*/ 991 h 991"/>
                    <a:gd name="T6" fmla="*/ 1162 w 2523"/>
                    <a:gd name="T7" fmla="*/ 58 h 991"/>
                    <a:gd name="T8" fmla="*/ 60 w 2523"/>
                    <a:gd name="T9" fmla="*/ 63 h 991"/>
                    <a:gd name="T10" fmla="*/ 0 w 2523"/>
                    <a:gd name="T11" fmla="*/ 152 h 991"/>
                    <a:gd name="T12" fmla="*/ 1096 w 2523"/>
                    <a:gd name="T13" fmla="*/ 148 h 9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23" h="991">
                      <a:moveTo>
                        <a:pt x="1096" y="148"/>
                      </a:moveTo>
                      <a:cubicBezTo>
                        <a:pt x="1581" y="229"/>
                        <a:pt x="2071" y="674"/>
                        <a:pt x="2309" y="919"/>
                      </a:cubicBezTo>
                      <a:cubicBezTo>
                        <a:pt x="2443" y="961"/>
                        <a:pt x="2523" y="991"/>
                        <a:pt x="2523" y="991"/>
                      </a:cubicBezTo>
                      <a:cubicBezTo>
                        <a:pt x="2523" y="991"/>
                        <a:pt x="1839" y="171"/>
                        <a:pt x="1162" y="58"/>
                      </a:cubicBezTo>
                      <a:cubicBezTo>
                        <a:pt x="814" y="0"/>
                        <a:pt x="325" y="36"/>
                        <a:pt x="60" y="63"/>
                      </a:cubicBezTo>
                      <a:cubicBezTo>
                        <a:pt x="40" y="92"/>
                        <a:pt x="20" y="122"/>
                        <a:pt x="0" y="152"/>
                      </a:cubicBezTo>
                      <a:cubicBezTo>
                        <a:pt x="266" y="125"/>
                        <a:pt x="750" y="90"/>
                        <a:pt x="1096" y="148"/>
                      </a:cubicBezTo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1" name="Freeform 966">
                  <a:extLst>
                    <a:ext uri="{FF2B5EF4-FFF2-40B4-BE49-F238E27FC236}">
                      <a16:creationId xmlns:a16="http://schemas.microsoft.com/office/drawing/2014/main" id="{56FE28D5-D52B-4122-7D77-B32DDBFEF8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6833" y="4069046"/>
                  <a:ext cx="614363" cy="271463"/>
                </a:xfrm>
                <a:custGeom>
                  <a:avLst/>
                  <a:gdLst>
                    <a:gd name="T0" fmla="*/ 1058 w 2990"/>
                    <a:gd name="T1" fmla="*/ 686 h 1319"/>
                    <a:gd name="T2" fmla="*/ 2990 w 2990"/>
                    <a:gd name="T3" fmla="*/ 1319 h 1319"/>
                    <a:gd name="T4" fmla="*/ 1979 w 2990"/>
                    <a:gd name="T5" fmla="*/ 231 h 1319"/>
                    <a:gd name="T6" fmla="*/ 757 w 2990"/>
                    <a:gd name="T7" fmla="*/ 0 h 1319"/>
                    <a:gd name="T8" fmla="*/ 0 w 2990"/>
                    <a:gd name="T9" fmla="*/ 819 h 1319"/>
                    <a:gd name="T10" fmla="*/ 1058 w 2990"/>
                    <a:gd name="T11" fmla="*/ 686 h 1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90" h="1319">
                      <a:moveTo>
                        <a:pt x="1058" y="686"/>
                      </a:moveTo>
                      <a:cubicBezTo>
                        <a:pt x="1585" y="723"/>
                        <a:pt x="2990" y="1319"/>
                        <a:pt x="2990" y="1319"/>
                      </a:cubicBezTo>
                      <a:cubicBezTo>
                        <a:pt x="2990" y="1319"/>
                        <a:pt x="2524" y="438"/>
                        <a:pt x="1979" y="231"/>
                      </a:cubicBezTo>
                      <a:cubicBezTo>
                        <a:pt x="1659" y="110"/>
                        <a:pt x="1135" y="39"/>
                        <a:pt x="757" y="0"/>
                      </a:cubicBezTo>
                      <a:cubicBezTo>
                        <a:pt x="487" y="263"/>
                        <a:pt x="231" y="537"/>
                        <a:pt x="0" y="819"/>
                      </a:cubicBezTo>
                      <a:cubicBezTo>
                        <a:pt x="243" y="744"/>
                        <a:pt x="628" y="656"/>
                        <a:pt x="1058" y="686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2" name="Freeform 967">
                  <a:extLst>
                    <a:ext uri="{FF2B5EF4-FFF2-40B4-BE49-F238E27FC236}">
                      <a16:creationId xmlns:a16="http://schemas.microsoft.com/office/drawing/2014/main" id="{E94E9D93-9EAF-6740-6534-60D8E0E68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3358" y="4069046"/>
                  <a:ext cx="477838" cy="271463"/>
                </a:xfrm>
                <a:custGeom>
                  <a:avLst/>
                  <a:gdLst>
                    <a:gd name="T0" fmla="*/ 1313 w 2324"/>
                    <a:gd name="T1" fmla="*/ 231 h 1318"/>
                    <a:gd name="T2" fmla="*/ 91 w 2324"/>
                    <a:gd name="T3" fmla="*/ 0 h 1318"/>
                    <a:gd name="T4" fmla="*/ 0 w 2324"/>
                    <a:gd name="T5" fmla="*/ 89 h 1318"/>
                    <a:gd name="T6" fmla="*/ 1194 w 2324"/>
                    <a:gd name="T7" fmla="*/ 317 h 1318"/>
                    <a:gd name="T8" fmla="*/ 2100 w 2324"/>
                    <a:gd name="T9" fmla="*/ 1226 h 1318"/>
                    <a:gd name="T10" fmla="*/ 2324 w 2324"/>
                    <a:gd name="T11" fmla="*/ 1318 h 1318"/>
                    <a:gd name="T12" fmla="*/ 1313 w 2324"/>
                    <a:gd name="T13" fmla="*/ 231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24" h="1318">
                      <a:moveTo>
                        <a:pt x="1313" y="231"/>
                      </a:moveTo>
                      <a:cubicBezTo>
                        <a:pt x="994" y="110"/>
                        <a:pt x="470" y="38"/>
                        <a:pt x="91" y="0"/>
                      </a:cubicBezTo>
                      <a:cubicBezTo>
                        <a:pt x="61" y="30"/>
                        <a:pt x="30" y="59"/>
                        <a:pt x="0" y="89"/>
                      </a:cubicBezTo>
                      <a:cubicBezTo>
                        <a:pt x="376" y="128"/>
                        <a:pt x="883" y="199"/>
                        <a:pt x="1194" y="317"/>
                      </a:cubicBezTo>
                      <a:cubicBezTo>
                        <a:pt x="1584" y="465"/>
                        <a:pt x="1933" y="958"/>
                        <a:pt x="2100" y="1226"/>
                      </a:cubicBezTo>
                      <a:cubicBezTo>
                        <a:pt x="2238" y="1282"/>
                        <a:pt x="2324" y="1318"/>
                        <a:pt x="2324" y="1318"/>
                      </a:cubicBezTo>
                      <a:cubicBezTo>
                        <a:pt x="2324" y="1318"/>
                        <a:pt x="1859" y="437"/>
                        <a:pt x="1313" y="231"/>
                      </a:cubicBezTo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3" name="Freeform 968">
                  <a:extLst>
                    <a:ext uri="{FF2B5EF4-FFF2-40B4-BE49-F238E27FC236}">
                      <a16:creationId xmlns:a16="http://schemas.microsoft.com/office/drawing/2014/main" id="{99265C29-4882-A7C9-138B-D405A0F3A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3533" y="3827746"/>
                  <a:ext cx="538163" cy="263525"/>
                </a:xfrm>
                <a:custGeom>
                  <a:avLst/>
                  <a:gdLst>
                    <a:gd name="T0" fmla="*/ 1072 w 2618"/>
                    <a:gd name="T1" fmla="*/ 732 h 1285"/>
                    <a:gd name="T2" fmla="*/ 2618 w 2618"/>
                    <a:gd name="T3" fmla="*/ 1285 h 1285"/>
                    <a:gd name="T4" fmla="*/ 1607 w 2618"/>
                    <a:gd name="T5" fmla="*/ 198 h 1285"/>
                    <a:gd name="T6" fmla="*/ 840 w 2618"/>
                    <a:gd name="T7" fmla="*/ 0 h 1285"/>
                    <a:gd name="T8" fmla="*/ 0 w 2618"/>
                    <a:gd name="T9" fmla="*/ 678 h 1285"/>
                    <a:gd name="T10" fmla="*/ 1072 w 2618"/>
                    <a:gd name="T11" fmla="*/ 732 h 1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18" h="1285">
                      <a:moveTo>
                        <a:pt x="1072" y="732"/>
                      </a:moveTo>
                      <a:cubicBezTo>
                        <a:pt x="1857" y="798"/>
                        <a:pt x="2618" y="1285"/>
                        <a:pt x="2618" y="1285"/>
                      </a:cubicBezTo>
                      <a:cubicBezTo>
                        <a:pt x="2618" y="1285"/>
                        <a:pt x="2207" y="440"/>
                        <a:pt x="1607" y="198"/>
                      </a:cubicBezTo>
                      <a:cubicBezTo>
                        <a:pt x="1361" y="98"/>
                        <a:pt x="1082" y="37"/>
                        <a:pt x="840" y="0"/>
                      </a:cubicBezTo>
                      <a:cubicBezTo>
                        <a:pt x="561" y="210"/>
                        <a:pt x="278" y="437"/>
                        <a:pt x="0" y="678"/>
                      </a:cubicBezTo>
                      <a:cubicBezTo>
                        <a:pt x="327" y="692"/>
                        <a:pt x="893" y="717"/>
                        <a:pt x="1072" y="732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4" name="Freeform 969">
                  <a:extLst>
                    <a:ext uri="{FF2B5EF4-FFF2-40B4-BE49-F238E27FC236}">
                      <a16:creationId xmlns:a16="http://schemas.microsoft.com/office/drawing/2014/main" id="{C9521FAB-CEB9-B768-A344-A95E540FED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30696" y="3827746"/>
                  <a:ext cx="381000" cy="263525"/>
                </a:xfrm>
                <a:custGeom>
                  <a:avLst/>
                  <a:gdLst>
                    <a:gd name="T0" fmla="*/ 845 w 1855"/>
                    <a:gd name="T1" fmla="*/ 197 h 1285"/>
                    <a:gd name="T2" fmla="*/ 77 w 1855"/>
                    <a:gd name="T3" fmla="*/ 0 h 1285"/>
                    <a:gd name="T4" fmla="*/ 0 w 1855"/>
                    <a:gd name="T5" fmla="*/ 59 h 1285"/>
                    <a:gd name="T6" fmla="*/ 704 w 1855"/>
                    <a:gd name="T7" fmla="*/ 246 h 1285"/>
                    <a:gd name="T8" fmla="*/ 1611 w 1855"/>
                    <a:gd name="T9" fmla="*/ 1146 h 1285"/>
                    <a:gd name="T10" fmla="*/ 1855 w 1855"/>
                    <a:gd name="T11" fmla="*/ 1285 h 1285"/>
                    <a:gd name="T12" fmla="*/ 845 w 1855"/>
                    <a:gd name="T13" fmla="*/ 197 h 1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55" h="1285">
                      <a:moveTo>
                        <a:pt x="845" y="197"/>
                      </a:moveTo>
                      <a:cubicBezTo>
                        <a:pt x="598" y="98"/>
                        <a:pt x="320" y="37"/>
                        <a:pt x="77" y="0"/>
                      </a:cubicBezTo>
                      <a:cubicBezTo>
                        <a:pt x="52" y="19"/>
                        <a:pt x="26" y="39"/>
                        <a:pt x="0" y="59"/>
                      </a:cubicBezTo>
                      <a:cubicBezTo>
                        <a:pt x="227" y="96"/>
                        <a:pt x="478" y="155"/>
                        <a:pt x="704" y="246"/>
                      </a:cubicBezTo>
                      <a:cubicBezTo>
                        <a:pt x="1125" y="416"/>
                        <a:pt x="1452" y="883"/>
                        <a:pt x="1611" y="1146"/>
                      </a:cubicBezTo>
                      <a:cubicBezTo>
                        <a:pt x="1763" y="1226"/>
                        <a:pt x="1855" y="1285"/>
                        <a:pt x="1855" y="1285"/>
                      </a:cubicBezTo>
                      <a:cubicBezTo>
                        <a:pt x="1855" y="1285"/>
                        <a:pt x="1445" y="439"/>
                        <a:pt x="845" y="197"/>
                      </a:cubicBezTo>
                      <a:close/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5" name="Freeform 970">
                  <a:extLst>
                    <a:ext uri="{FF2B5EF4-FFF2-40B4-BE49-F238E27FC236}">
                      <a16:creationId xmlns:a16="http://schemas.microsoft.com/office/drawing/2014/main" id="{19C6F440-86B3-57EC-0A4F-EE2403E940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7383" y="3627721"/>
                  <a:ext cx="361950" cy="241300"/>
                </a:xfrm>
                <a:custGeom>
                  <a:avLst/>
                  <a:gdLst>
                    <a:gd name="T0" fmla="*/ 820 w 1765"/>
                    <a:gd name="T1" fmla="*/ 577 h 1177"/>
                    <a:gd name="T2" fmla="*/ 1765 w 1765"/>
                    <a:gd name="T3" fmla="*/ 1177 h 1177"/>
                    <a:gd name="T4" fmla="*/ 1250 w 1765"/>
                    <a:gd name="T5" fmla="*/ 240 h 1177"/>
                    <a:gd name="T6" fmla="*/ 743 w 1765"/>
                    <a:gd name="T7" fmla="*/ 0 h 1177"/>
                    <a:gd name="T8" fmla="*/ 0 w 1765"/>
                    <a:gd name="T9" fmla="*/ 454 h 1177"/>
                    <a:gd name="T10" fmla="*/ 820 w 1765"/>
                    <a:gd name="T11" fmla="*/ 577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65" h="1177">
                      <a:moveTo>
                        <a:pt x="820" y="577"/>
                      </a:moveTo>
                      <a:cubicBezTo>
                        <a:pt x="1270" y="738"/>
                        <a:pt x="1765" y="1177"/>
                        <a:pt x="1765" y="1177"/>
                      </a:cubicBezTo>
                      <a:cubicBezTo>
                        <a:pt x="1765" y="1177"/>
                        <a:pt x="1547" y="457"/>
                        <a:pt x="1250" y="240"/>
                      </a:cubicBezTo>
                      <a:cubicBezTo>
                        <a:pt x="1126" y="149"/>
                        <a:pt x="927" y="66"/>
                        <a:pt x="743" y="0"/>
                      </a:cubicBezTo>
                      <a:cubicBezTo>
                        <a:pt x="518" y="126"/>
                        <a:pt x="266" y="279"/>
                        <a:pt x="0" y="454"/>
                      </a:cubicBezTo>
                      <a:cubicBezTo>
                        <a:pt x="247" y="464"/>
                        <a:pt x="600" y="499"/>
                        <a:pt x="820" y="577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6" name="Freeform 971">
                  <a:extLst>
                    <a:ext uri="{FF2B5EF4-FFF2-40B4-BE49-F238E27FC236}">
                      <a16:creationId xmlns:a16="http://schemas.microsoft.com/office/drawing/2014/main" id="{6834A9D0-78FD-CEEA-7A51-F24A8C5C4F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35496" y="3627721"/>
                  <a:ext cx="223838" cy="241300"/>
                </a:xfrm>
                <a:custGeom>
                  <a:avLst/>
                  <a:gdLst>
                    <a:gd name="T0" fmla="*/ 576 w 1091"/>
                    <a:gd name="T1" fmla="*/ 240 h 1176"/>
                    <a:gd name="T2" fmla="*/ 69 w 1091"/>
                    <a:gd name="T3" fmla="*/ 0 h 1176"/>
                    <a:gd name="T4" fmla="*/ 0 w 1091"/>
                    <a:gd name="T5" fmla="*/ 39 h 1176"/>
                    <a:gd name="T6" fmla="*/ 473 w 1091"/>
                    <a:gd name="T7" fmla="*/ 266 h 1176"/>
                    <a:gd name="T8" fmla="*/ 935 w 1091"/>
                    <a:gd name="T9" fmla="*/ 1048 h 1176"/>
                    <a:gd name="T10" fmla="*/ 1091 w 1091"/>
                    <a:gd name="T11" fmla="*/ 1176 h 1176"/>
                    <a:gd name="T12" fmla="*/ 576 w 1091"/>
                    <a:gd name="T13" fmla="*/ 240 h 1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1" h="1176">
                      <a:moveTo>
                        <a:pt x="576" y="240"/>
                      </a:moveTo>
                      <a:cubicBezTo>
                        <a:pt x="452" y="149"/>
                        <a:pt x="253" y="65"/>
                        <a:pt x="69" y="0"/>
                      </a:cubicBezTo>
                      <a:cubicBezTo>
                        <a:pt x="46" y="12"/>
                        <a:pt x="23" y="25"/>
                        <a:pt x="0" y="39"/>
                      </a:cubicBezTo>
                      <a:cubicBezTo>
                        <a:pt x="174" y="102"/>
                        <a:pt x="357" y="181"/>
                        <a:pt x="473" y="266"/>
                      </a:cubicBezTo>
                      <a:cubicBezTo>
                        <a:pt x="683" y="419"/>
                        <a:pt x="853" y="824"/>
                        <a:pt x="935" y="1048"/>
                      </a:cubicBezTo>
                      <a:cubicBezTo>
                        <a:pt x="1032" y="1124"/>
                        <a:pt x="1091" y="1176"/>
                        <a:pt x="1091" y="1176"/>
                      </a:cubicBezTo>
                      <a:cubicBezTo>
                        <a:pt x="1091" y="1176"/>
                        <a:pt x="873" y="456"/>
                        <a:pt x="576" y="240"/>
                      </a:cubicBezTo>
                      <a:close/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7" name="Freeform 972">
                  <a:extLst>
                    <a:ext uri="{FF2B5EF4-FFF2-40B4-BE49-F238E27FC236}">
                      <a16:creationId xmlns:a16="http://schemas.microsoft.com/office/drawing/2014/main" id="{B04AFEC0-D876-23B0-A1A5-4CE4EA7666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41721" y="4675471"/>
                  <a:ext cx="131763" cy="168275"/>
                </a:xfrm>
                <a:custGeom>
                  <a:avLst/>
                  <a:gdLst>
                    <a:gd name="T0" fmla="*/ 314 w 641"/>
                    <a:gd name="T1" fmla="*/ 817 h 817"/>
                    <a:gd name="T2" fmla="*/ 279 w 641"/>
                    <a:gd name="T3" fmla="*/ 813 h 817"/>
                    <a:gd name="T4" fmla="*/ 159 w 641"/>
                    <a:gd name="T5" fmla="*/ 0 h 817"/>
                    <a:gd name="T6" fmla="*/ 360 w 641"/>
                    <a:gd name="T7" fmla="*/ 33 h 817"/>
                    <a:gd name="T8" fmla="*/ 543 w 641"/>
                    <a:gd name="T9" fmla="*/ 538 h 817"/>
                    <a:gd name="T10" fmla="*/ 641 w 641"/>
                    <a:gd name="T11" fmla="*/ 674 h 817"/>
                    <a:gd name="T12" fmla="*/ 314 w 641"/>
                    <a:gd name="T13" fmla="*/ 817 h 8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1" h="817">
                      <a:moveTo>
                        <a:pt x="314" y="817"/>
                      </a:moveTo>
                      <a:cubicBezTo>
                        <a:pt x="301" y="817"/>
                        <a:pt x="290" y="815"/>
                        <a:pt x="279" y="813"/>
                      </a:cubicBezTo>
                      <a:cubicBezTo>
                        <a:pt x="0" y="740"/>
                        <a:pt x="35" y="340"/>
                        <a:pt x="159" y="0"/>
                      </a:cubicBezTo>
                      <a:lnTo>
                        <a:pt x="360" y="33"/>
                      </a:lnTo>
                      <a:cubicBezTo>
                        <a:pt x="385" y="215"/>
                        <a:pt x="448" y="388"/>
                        <a:pt x="543" y="538"/>
                      </a:cubicBezTo>
                      <a:cubicBezTo>
                        <a:pt x="573" y="585"/>
                        <a:pt x="606" y="631"/>
                        <a:pt x="641" y="674"/>
                      </a:cubicBezTo>
                      <a:cubicBezTo>
                        <a:pt x="522" y="755"/>
                        <a:pt x="399" y="817"/>
                        <a:pt x="314" y="817"/>
                      </a:cubicBez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8" name="Freeform 973">
                  <a:extLst>
                    <a:ext uri="{FF2B5EF4-FFF2-40B4-BE49-F238E27FC236}">
                      <a16:creationId xmlns:a16="http://schemas.microsoft.com/office/drawing/2014/main" id="{6EDDA525-CA2C-08D1-628C-41E90E22C2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8446" y="4243671"/>
                  <a:ext cx="111125" cy="71438"/>
                </a:xfrm>
                <a:custGeom>
                  <a:avLst/>
                  <a:gdLst>
                    <a:gd name="T0" fmla="*/ 213 w 539"/>
                    <a:gd name="T1" fmla="*/ 348 h 348"/>
                    <a:gd name="T2" fmla="*/ 143 w 539"/>
                    <a:gd name="T3" fmla="*/ 343 h 348"/>
                    <a:gd name="T4" fmla="*/ 0 w 539"/>
                    <a:gd name="T5" fmla="*/ 0 h 348"/>
                    <a:gd name="T6" fmla="*/ 160 w 539"/>
                    <a:gd name="T7" fmla="*/ 16 h 348"/>
                    <a:gd name="T8" fmla="*/ 311 w 539"/>
                    <a:gd name="T9" fmla="*/ 334 h 348"/>
                    <a:gd name="T10" fmla="*/ 213 w 539"/>
                    <a:gd name="T11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9" h="348">
                      <a:moveTo>
                        <a:pt x="213" y="348"/>
                      </a:moveTo>
                      <a:cubicBezTo>
                        <a:pt x="190" y="348"/>
                        <a:pt x="166" y="346"/>
                        <a:pt x="143" y="343"/>
                      </a:cubicBezTo>
                      <a:lnTo>
                        <a:pt x="0" y="0"/>
                      </a:lnTo>
                      <a:cubicBezTo>
                        <a:pt x="53" y="0"/>
                        <a:pt x="107" y="5"/>
                        <a:pt x="160" y="16"/>
                      </a:cubicBezTo>
                      <a:cubicBezTo>
                        <a:pt x="284" y="43"/>
                        <a:pt x="539" y="260"/>
                        <a:pt x="311" y="334"/>
                      </a:cubicBezTo>
                      <a:cubicBezTo>
                        <a:pt x="279" y="344"/>
                        <a:pt x="246" y="348"/>
                        <a:pt x="213" y="348"/>
                      </a:cubicBezTo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9" name="Freeform 974">
                  <a:extLst>
                    <a:ext uri="{FF2B5EF4-FFF2-40B4-BE49-F238E27FC236}">
                      <a16:creationId xmlns:a16="http://schemas.microsoft.com/office/drawing/2014/main" id="{209B0303-6BEF-F6D2-90A2-6D0476623A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40196" y="3997609"/>
                  <a:ext cx="4763" cy="4763"/>
                </a:xfrm>
                <a:custGeom>
                  <a:avLst/>
                  <a:gdLst>
                    <a:gd name="T0" fmla="*/ 0 w 23"/>
                    <a:gd name="T1" fmla="*/ 21 h 21"/>
                    <a:gd name="T2" fmla="*/ 23 w 23"/>
                    <a:gd name="T3" fmla="*/ 0 h 21"/>
                    <a:gd name="T4" fmla="*/ 0 w 23"/>
                    <a:gd name="T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21">
                      <a:moveTo>
                        <a:pt x="0" y="21"/>
                      </a:moveTo>
                      <a:cubicBezTo>
                        <a:pt x="7" y="13"/>
                        <a:pt x="14" y="6"/>
                        <a:pt x="23" y="0"/>
                      </a:cubicBezTo>
                      <a:cubicBezTo>
                        <a:pt x="15" y="7"/>
                        <a:pt x="8" y="14"/>
                        <a:pt x="0" y="21"/>
                      </a:cubicBezTo>
                      <a:close/>
                    </a:path>
                  </a:pathLst>
                </a:custGeom>
                <a:solidFill>
                  <a:srgbClr val="FBB1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0" name="Freeform 975">
                  <a:extLst>
                    <a:ext uri="{FF2B5EF4-FFF2-40B4-BE49-F238E27FC236}">
                      <a16:creationId xmlns:a16="http://schemas.microsoft.com/office/drawing/2014/main" id="{D4285DDC-6345-4CA1-EF70-EB54F72B55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00508" y="3991259"/>
                  <a:ext cx="319088" cy="92075"/>
                </a:xfrm>
                <a:custGeom>
                  <a:avLst/>
                  <a:gdLst>
                    <a:gd name="T0" fmla="*/ 1438 w 1551"/>
                    <a:gd name="T1" fmla="*/ 448 h 448"/>
                    <a:gd name="T2" fmla="*/ 1191 w 1551"/>
                    <a:gd name="T3" fmla="*/ 67 h 448"/>
                    <a:gd name="T4" fmla="*/ 1416 w 1551"/>
                    <a:gd name="T5" fmla="*/ 118 h 448"/>
                    <a:gd name="T6" fmla="*/ 1438 w 1551"/>
                    <a:gd name="T7" fmla="*/ 448 h 448"/>
                    <a:gd name="T8" fmla="*/ 999 w 1551"/>
                    <a:gd name="T9" fmla="*/ 413 h 448"/>
                    <a:gd name="T10" fmla="*/ 853 w 1551"/>
                    <a:gd name="T11" fmla="*/ 360 h 448"/>
                    <a:gd name="T12" fmla="*/ 501 w 1551"/>
                    <a:gd name="T13" fmla="*/ 304 h 448"/>
                    <a:gd name="T14" fmla="*/ 333 w 1551"/>
                    <a:gd name="T15" fmla="*/ 322 h 448"/>
                    <a:gd name="T16" fmla="*/ 182 w 1551"/>
                    <a:gd name="T17" fmla="*/ 348 h 448"/>
                    <a:gd name="T18" fmla="*/ 86 w 1551"/>
                    <a:gd name="T19" fmla="*/ 320 h 448"/>
                    <a:gd name="T20" fmla="*/ 116 w 1551"/>
                    <a:gd name="T21" fmla="*/ 124 h 448"/>
                    <a:gd name="T22" fmla="*/ 167 w 1551"/>
                    <a:gd name="T23" fmla="*/ 95 h 448"/>
                    <a:gd name="T24" fmla="*/ 188 w 1551"/>
                    <a:gd name="T25" fmla="*/ 50 h 448"/>
                    <a:gd name="T26" fmla="*/ 211 w 1551"/>
                    <a:gd name="T27" fmla="*/ 29 h 448"/>
                    <a:gd name="T28" fmla="*/ 336 w 1551"/>
                    <a:gd name="T29" fmla="*/ 0 h 448"/>
                    <a:gd name="T30" fmla="*/ 724 w 1551"/>
                    <a:gd name="T31" fmla="*/ 65 h 448"/>
                    <a:gd name="T32" fmla="*/ 833 w 1551"/>
                    <a:gd name="T33" fmla="*/ 70 h 448"/>
                    <a:gd name="T34" fmla="*/ 962 w 1551"/>
                    <a:gd name="T35" fmla="*/ 67 h 448"/>
                    <a:gd name="T36" fmla="*/ 1096 w 1551"/>
                    <a:gd name="T37" fmla="*/ 64 h 448"/>
                    <a:gd name="T38" fmla="*/ 1115 w 1551"/>
                    <a:gd name="T39" fmla="*/ 65 h 448"/>
                    <a:gd name="T40" fmla="*/ 999 w 1551"/>
                    <a:gd name="T41" fmla="*/ 413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51" h="448">
                      <a:moveTo>
                        <a:pt x="1438" y="448"/>
                      </a:moveTo>
                      <a:lnTo>
                        <a:pt x="1191" y="67"/>
                      </a:lnTo>
                      <a:cubicBezTo>
                        <a:pt x="1273" y="72"/>
                        <a:pt x="1351" y="86"/>
                        <a:pt x="1416" y="118"/>
                      </a:cubicBezTo>
                      <a:cubicBezTo>
                        <a:pt x="1551" y="185"/>
                        <a:pt x="1543" y="362"/>
                        <a:pt x="1438" y="448"/>
                      </a:cubicBezTo>
                      <a:close/>
                      <a:moveTo>
                        <a:pt x="999" y="413"/>
                      </a:moveTo>
                      <a:cubicBezTo>
                        <a:pt x="946" y="392"/>
                        <a:pt x="896" y="371"/>
                        <a:pt x="853" y="360"/>
                      </a:cubicBezTo>
                      <a:cubicBezTo>
                        <a:pt x="736" y="328"/>
                        <a:pt x="619" y="304"/>
                        <a:pt x="501" y="304"/>
                      </a:cubicBezTo>
                      <a:cubicBezTo>
                        <a:pt x="446" y="304"/>
                        <a:pt x="390" y="309"/>
                        <a:pt x="333" y="322"/>
                      </a:cubicBezTo>
                      <a:cubicBezTo>
                        <a:pt x="289" y="332"/>
                        <a:pt x="234" y="348"/>
                        <a:pt x="182" y="348"/>
                      </a:cubicBezTo>
                      <a:cubicBezTo>
                        <a:pt x="147" y="348"/>
                        <a:pt x="114" y="341"/>
                        <a:pt x="86" y="320"/>
                      </a:cubicBezTo>
                      <a:cubicBezTo>
                        <a:pt x="0" y="256"/>
                        <a:pt x="76" y="200"/>
                        <a:pt x="116" y="124"/>
                      </a:cubicBezTo>
                      <a:lnTo>
                        <a:pt x="167" y="95"/>
                      </a:lnTo>
                      <a:cubicBezTo>
                        <a:pt x="171" y="77"/>
                        <a:pt x="178" y="62"/>
                        <a:pt x="188" y="50"/>
                      </a:cubicBezTo>
                      <a:cubicBezTo>
                        <a:pt x="196" y="43"/>
                        <a:pt x="203" y="36"/>
                        <a:pt x="211" y="29"/>
                      </a:cubicBezTo>
                      <a:cubicBezTo>
                        <a:pt x="243" y="8"/>
                        <a:pt x="287" y="0"/>
                        <a:pt x="336" y="0"/>
                      </a:cubicBezTo>
                      <a:cubicBezTo>
                        <a:pt x="471" y="0"/>
                        <a:pt x="647" y="58"/>
                        <a:pt x="724" y="65"/>
                      </a:cubicBezTo>
                      <a:cubicBezTo>
                        <a:pt x="758" y="69"/>
                        <a:pt x="795" y="70"/>
                        <a:pt x="833" y="70"/>
                      </a:cubicBezTo>
                      <a:cubicBezTo>
                        <a:pt x="875" y="70"/>
                        <a:pt x="918" y="68"/>
                        <a:pt x="962" y="67"/>
                      </a:cubicBezTo>
                      <a:cubicBezTo>
                        <a:pt x="1007" y="66"/>
                        <a:pt x="1051" y="64"/>
                        <a:pt x="1096" y="64"/>
                      </a:cubicBezTo>
                      <a:cubicBezTo>
                        <a:pt x="1102" y="64"/>
                        <a:pt x="1109" y="64"/>
                        <a:pt x="1115" y="65"/>
                      </a:cubicBezTo>
                      <a:lnTo>
                        <a:pt x="999" y="413"/>
                      </a:ln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1" name="Freeform 976">
                  <a:extLst>
                    <a:ext uri="{FF2B5EF4-FFF2-40B4-BE49-F238E27FC236}">
                      <a16:creationId xmlns:a16="http://schemas.microsoft.com/office/drawing/2014/main" id="{86B3A27F-C967-770F-A7B0-90DFD0B94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98958" y="3756309"/>
                  <a:ext cx="292100" cy="103188"/>
                </a:xfrm>
                <a:custGeom>
                  <a:avLst/>
                  <a:gdLst>
                    <a:gd name="T0" fmla="*/ 1136 w 1424"/>
                    <a:gd name="T1" fmla="*/ 501 h 501"/>
                    <a:gd name="T2" fmla="*/ 848 w 1424"/>
                    <a:gd name="T3" fmla="*/ 419 h 501"/>
                    <a:gd name="T4" fmla="*/ 447 w 1424"/>
                    <a:gd name="T5" fmla="*/ 311 h 501"/>
                    <a:gd name="T6" fmla="*/ 257 w 1424"/>
                    <a:gd name="T7" fmla="*/ 333 h 501"/>
                    <a:gd name="T8" fmla="*/ 183 w 1424"/>
                    <a:gd name="T9" fmla="*/ 341 h 501"/>
                    <a:gd name="T10" fmla="*/ 169 w 1424"/>
                    <a:gd name="T11" fmla="*/ 104 h 501"/>
                    <a:gd name="T12" fmla="*/ 201 w 1424"/>
                    <a:gd name="T13" fmla="*/ 63 h 501"/>
                    <a:gd name="T14" fmla="*/ 501 w 1424"/>
                    <a:gd name="T15" fmla="*/ 0 h 501"/>
                    <a:gd name="T16" fmla="*/ 669 w 1424"/>
                    <a:gd name="T17" fmla="*/ 17 h 501"/>
                    <a:gd name="T18" fmla="*/ 1123 w 1424"/>
                    <a:gd name="T19" fmla="*/ 88 h 501"/>
                    <a:gd name="T20" fmla="*/ 1316 w 1424"/>
                    <a:gd name="T21" fmla="*/ 402 h 501"/>
                    <a:gd name="T22" fmla="*/ 1136 w 1424"/>
                    <a:gd name="T23" fmla="*/ 501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24" h="501">
                      <a:moveTo>
                        <a:pt x="1136" y="501"/>
                      </a:moveTo>
                      <a:cubicBezTo>
                        <a:pt x="1039" y="501"/>
                        <a:pt x="930" y="456"/>
                        <a:pt x="848" y="419"/>
                      </a:cubicBezTo>
                      <a:cubicBezTo>
                        <a:pt x="694" y="350"/>
                        <a:pt x="581" y="311"/>
                        <a:pt x="447" y="311"/>
                      </a:cubicBezTo>
                      <a:cubicBezTo>
                        <a:pt x="389" y="311"/>
                        <a:pt x="328" y="318"/>
                        <a:pt x="257" y="333"/>
                      </a:cubicBezTo>
                      <a:cubicBezTo>
                        <a:pt x="230" y="339"/>
                        <a:pt x="205" y="341"/>
                        <a:pt x="183" y="341"/>
                      </a:cubicBezTo>
                      <a:cubicBezTo>
                        <a:pt x="23" y="341"/>
                        <a:pt x="0" y="203"/>
                        <a:pt x="169" y="104"/>
                      </a:cubicBezTo>
                      <a:lnTo>
                        <a:pt x="201" y="63"/>
                      </a:lnTo>
                      <a:cubicBezTo>
                        <a:pt x="289" y="22"/>
                        <a:pt x="393" y="0"/>
                        <a:pt x="501" y="0"/>
                      </a:cubicBezTo>
                      <a:cubicBezTo>
                        <a:pt x="556" y="0"/>
                        <a:pt x="613" y="6"/>
                        <a:pt x="669" y="17"/>
                      </a:cubicBezTo>
                      <a:cubicBezTo>
                        <a:pt x="823" y="49"/>
                        <a:pt x="971" y="47"/>
                        <a:pt x="1123" y="88"/>
                      </a:cubicBezTo>
                      <a:cubicBezTo>
                        <a:pt x="1291" y="133"/>
                        <a:pt x="1424" y="209"/>
                        <a:pt x="1316" y="402"/>
                      </a:cubicBezTo>
                      <a:cubicBezTo>
                        <a:pt x="1275" y="476"/>
                        <a:pt x="1209" y="501"/>
                        <a:pt x="1136" y="501"/>
                      </a:cubicBezTo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2" name="Freeform 977">
                  <a:extLst>
                    <a:ext uri="{FF2B5EF4-FFF2-40B4-BE49-F238E27FC236}">
                      <a16:creationId xmlns:a16="http://schemas.microsoft.com/office/drawing/2014/main" id="{6612B9D8-AEA4-9D78-A6F1-D609720C16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8996" y="3545171"/>
                  <a:ext cx="276225" cy="125413"/>
                </a:xfrm>
                <a:custGeom>
                  <a:avLst/>
                  <a:gdLst>
                    <a:gd name="T0" fmla="*/ 597 w 1343"/>
                    <a:gd name="T1" fmla="*/ 612 h 612"/>
                    <a:gd name="T2" fmla="*/ 410 w 1343"/>
                    <a:gd name="T3" fmla="*/ 498 h 612"/>
                    <a:gd name="T4" fmla="*/ 169 w 1343"/>
                    <a:gd name="T5" fmla="*/ 415 h 612"/>
                    <a:gd name="T6" fmla="*/ 127 w 1343"/>
                    <a:gd name="T7" fmla="*/ 267 h 612"/>
                    <a:gd name="T8" fmla="*/ 179 w 1343"/>
                    <a:gd name="T9" fmla="*/ 259 h 612"/>
                    <a:gd name="T10" fmla="*/ 1025 w 1343"/>
                    <a:gd name="T11" fmla="*/ 4 h 612"/>
                    <a:gd name="T12" fmla="*/ 1090 w 1343"/>
                    <a:gd name="T13" fmla="*/ 0 h 612"/>
                    <a:gd name="T14" fmla="*/ 1194 w 1343"/>
                    <a:gd name="T15" fmla="*/ 196 h 612"/>
                    <a:gd name="T16" fmla="*/ 843 w 1343"/>
                    <a:gd name="T17" fmla="*/ 504 h 612"/>
                    <a:gd name="T18" fmla="*/ 623 w 1343"/>
                    <a:gd name="T19" fmla="*/ 610 h 612"/>
                    <a:gd name="T20" fmla="*/ 597 w 1343"/>
                    <a:gd name="T21" fmla="*/ 612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3" h="612">
                      <a:moveTo>
                        <a:pt x="597" y="612"/>
                      </a:moveTo>
                      <a:cubicBezTo>
                        <a:pt x="512" y="612"/>
                        <a:pt x="481" y="551"/>
                        <a:pt x="410" y="498"/>
                      </a:cubicBezTo>
                      <a:cubicBezTo>
                        <a:pt x="329" y="437"/>
                        <a:pt x="259" y="441"/>
                        <a:pt x="169" y="415"/>
                      </a:cubicBezTo>
                      <a:cubicBezTo>
                        <a:pt x="91" y="393"/>
                        <a:pt x="0" y="309"/>
                        <a:pt x="127" y="267"/>
                      </a:cubicBezTo>
                      <a:lnTo>
                        <a:pt x="179" y="259"/>
                      </a:lnTo>
                      <a:cubicBezTo>
                        <a:pt x="432" y="111"/>
                        <a:pt x="732" y="43"/>
                        <a:pt x="1025" y="4"/>
                      </a:cubicBezTo>
                      <a:cubicBezTo>
                        <a:pt x="1047" y="1"/>
                        <a:pt x="1069" y="0"/>
                        <a:pt x="1090" y="0"/>
                      </a:cubicBezTo>
                      <a:cubicBezTo>
                        <a:pt x="1233" y="0"/>
                        <a:pt x="1343" y="67"/>
                        <a:pt x="1194" y="196"/>
                      </a:cubicBezTo>
                      <a:cubicBezTo>
                        <a:pt x="1081" y="294"/>
                        <a:pt x="968" y="415"/>
                        <a:pt x="843" y="504"/>
                      </a:cubicBezTo>
                      <a:cubicBezTo>
                        <a:pt x="782" y="547"/>
                        <a:pt x="696" y="601"/>
                        <a:pt x="623" y="610"/>
                      </a:cubicBezTo>
                      <a:cubicBezTo>
                        <a:pt x="614" y="611"/>
                        <a:pt x="605" y="612"/>
                        <a:pt x="597" y="612"/>
                      </a:cubicBez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3" name="Freeform 978">
                  <a:extLst>
                    <a:ext uri="{FF2B5EF4-FFF2-40B4-BE49-F238E27FC236}">
                      <a16:creationId xmlns:a16="http://schemas.microsoft.com/office/drawing/2014/main" id="{8BC6E204-D6B3-DBCD-2BD8-835197D65B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0308" y="4421471"/>
                  <a:ext cx="65088" cy="50800"/>
                </a:xfrm>
                <a:custGeom>
                  <a:avLst/>
                  <a:gdLst>
                    <a:gd name="T0" fmla="*/ 84 w 316"/>
                    <a:gd name="T1" fmla="*/ 219 h 250"/>
                    <a:gd name="T2" fmla="*/ 277 w 316"/>
                    <a:gd name="T3" fmla="*/ 84 h 250"/>
                    <a:gd name="T4" fmla="*/ 241 w 316"/>
                    <a:gd name="T5" fmla="*/ 23 h 250"/>
                    <a:gd name="T6" fmla="*/ 33 w 316"/>
                    <a:gd name="T7" fmla="*/ 169 h 250"/>
                    <a:gd name="T8" fmla="*/ 84 w 316"/>
                    <a:gd name="T9" fmla="*/ 21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50">
                      <a:moveTo>
                        <a:pt x="84" y="219"/>
                      </a:moveTo>
                      <a:cubicBezTo>
                        <a:pt x="141" y="164"/>
                        <a:pt x="209" y="124"/>
                        <a:pt x="277" y="84"/>
                      </a:cubicBezTo>
                      <a:cubicBezTo>
                        <a:pt x="316" y="61"/>
                        <a:pt x="280" y="0"/>
                        <a:pt x="241" y="23"/>
                      </a:cubicBezTo>
                      <a:cubicBezTo>
                        <a:pt x="167" y="66"/>
                        <a:pt x="95" y="110"/>
                        <a:pt x="33" y="169"/>
                      </a:cubicBezTo>
                      <a:cubicBezTo>
                        <a:pt x="0" y="201"/>
                        <a:pt x="50" y="250"/>
                        <a:pt x="84" y="219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4" name="Freeform 979">
                  <a:extLst>
                    <a:ext uri="{FF2B5EF4-FFF2-40B4-BE49-F238E27FC236}">
                      <a16:creationId xmlns:a16="http://schemas.microsoft.com/office/drawing/2014/main" id="{BE46EA55-41D1-1EA7-A312-D502F8461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33808" y="4378609"/>
                  <a:ext cx="60325" cy="20638"/>
                </a:xfrm>
                <a:custGeom>
                  <a:avLst/>
                  <a:gdLst>
                    <a:gd name="T0" fmla="*/ 63 w 287"/>
                    <a:gd name="T1" fmla="*/ 87 h 96"/>
                    <a:gd name="T2" fmla="*/ 224 w 287"/>
                    <a:gd name="T3" fmla="*/ 84 h 96"/>
                    <a:gd name="T4" fmla="*/ 242 w 287"/>
                    <a:gd name="T5" fmla="*/ 15 h 96"/>
                    <a:gd name="T6" fmla="*/ 45 w 287"/>
                    <a:gd name="T7" fmla="*/ 18 h 96"/>
                    <a:gd name="T8" fmla="*/ 63 w 287"/>
                    <a:gd name="T9" fmla="*/ 8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96">
                      <a:moveTo>
                        <a:pt x="63" y="87"/>
                      </a:moveTo>
                      <a:cubicBezTo>
                        <a:pt x="115" y="77"/>
                        <a:pt x="173" y="72"/>
                        <a:pt x="224" y="84"/>
                      </a:cubicBezTo>
                      <a:cubicBezTo>
                        <a:pt x="269" y="94"/>
                        <a:pt x="287" y="26"/>
                        <a:pt x="242" y="15"/>
                      </a:cubicBezTo>
                      <a:cubicBezTo>
                        <a:pt x="178" y="0"/>
                        <a:pt x="109" y="6"/>
                        <a:pt x="45" y="18"/>
                      </a:cubicBezTo>
                      <a:cubicBezTo>
                        <a:pt x="0" y="27"/>
                        <a:pt x="19" y="96"/>
                        <a:pt x="63" y="87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5" name="Freeform 980">
                  <a:extLst>
                    <a:ext uri="{FF2B5EF4-FFF2-40B4-BE49-F238E27FC236}">
                      <a16:creationId xmlns:a16="http://schemas.microsoft.com/office/drawing/2014/main" id="{43244C9F-7ABE-E683-F08D-36446C5459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41746" y="4416709"/>
                  <a:ext cx="52388" cy="30163"/>
                </a:xfrm>
                <a:custGeom>
                  <a:avLst/>
                  <a:gdLst>
                    <a:gd name="T0" fmla="*/ 76 w 254"/>
                    <a:gd name="T1" fmla="*/ 121 h 144"/>
                    <a:gd name="T2" fmla="*/ 208 w 254"/>
                    <a:gd name="T3" fmla="*/ 76 h 144"/>
                    <a:gd name="T4" fmla="*/ 190 w 254"/>
                    <a:gd name="T5" fmla="*/ 8 h 144"/>
                    <a:gd name="T6" fmla="*/ 40 w 254"/>
                    <a:gd name="T7" fmla="*/ 60 h 144"/>
                    <a:gd name="T8" fmla="*/ 76 w 254"/>
                    <a:gd name="T9" fmla="*/ 121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144">
                      <a:moveTo>
                        <a:pt x="76" y="121"/>
                      </a:moveTo>
                      <a:cubicBezTo>
                        <a:pt x="117" y="98"/>
                        <a:pt x="161" y="84"/>
                        <a:pt x="208" y="76"/>
                      </a:cubicBezTo>
                      <a:cubicBezTo>
                        <a:pt x="254" y="69"/>
                        <a:pt x="235" y="0"/>
                        <a:pt x="190" y="8"/>
                      </a:cubicBezTo>
                      <a:cubicBezTo>
                        <a:pt x="137" y="16"/>
                        <a:pt x="87" y="33"/>
                        <a:pt x="40" y="60"/>
                      </a:cubicBezTo>
                      <a:cubicBezTo>
                        <a:pt x="0" y="83"/>
                        <a:pt x="36" y="144"/>
                        <a:pt x="76" y="121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6" name="Freeform 981">
                  <a:extLst>
                    <a:ext uri="{FF2B5EF4-FFF2-40B4-BE49-F238E27FC236}">
                      <a16:creationId xmlns:a16="http://schemas.microsoft.com/office/drawing/2014/main" id="{5F74B12B-4798-FB2E-435E-80840A1B6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25883" y="4426234"/>
                  <a:ext cx="60325" cy="19050"/>
                </a:xfrm>
                <a:custGeom>
                  <a:avLst/>
                  <a:gdLst>
                    <a:gd name="T0" fmla="*/ 46 w 287"/>
                    <a:gd name="T1" fmla="*/ 86 h 89"/>
                    <a:gd name="T2" fmla="*/ 242 w 287"/>
                    <a:gd name="T3" fmla="*/ 77 h 89"/>
                    <a:gd name="T4" fmla="*/ 224 w 287"/>
                    <a:gd name="T5" fmla="*/ 8 h 89"/>
                    <a:gd name="T6" fmla="*/ 45 w 287"/>
                    <a:gd name="T7" fmla="*/ 15 h 89"/>
                    <a:gd name="T8" fmla="*/ 46 w 287"/>
                    <a:gd name="T9" fmla="*/ 8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89">
                      <a:moveTo>
                        <a:pt x="46" y="86"/>
                      </a:moveTo>
                      <a:cubicBezTo>
                        <a:pt x="112" y="87"/>
                        <a:pt x="177" y="89"/>
                        <a:pt x="242" y="77"/>
                      </a:cubicBezTo>
                      <a:cubicBezTo>
                        <a:pt x="287" y="68"/>
                        <a:pt x="268" y="0"/>
                        <a:pt x="224" y="8"/>
                      </a:cubicBezTo>
                      <a:cubicBezTo>
                        <a:pt x="165" y="20"/>
                        <a:pt x="105" y="16"/>
                        <a:pt x="45" y="15"/>
                      </a:cubicBezTo>
                      <a:cubicBezTo>
                        <a:pt x="0" y="15"/>
                        <a:pt x="0" y="85"/>
                        <a:pt x="46" y="8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7" name="Freeform 982">
                  <a:extLst>
                    <a:ext uri="{FF2B5EF4-FFF2-40B4-BE49-F238E27FC236}">
                      <a16:creationId xmlns:a16="http://schemas.microsoft.com/office/drawing/2014/main" id="{60B7E593-EEB3-165D-0E43-FC5462925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25883" y="4375434"/>
                  <a:ext cx="52388" cy="17463"/>
                </a:xfrm>
                <a:custGeom>
                  <a:avLst/>
                  <a:gdLst>
                    <a:gd name="T0" fmla="*/ 35 w 252"/>
                    <a:gd name="T1" fmla="*/ 78 h 81"/>
                    <a:gd name="T2" fmla="*/ 206 w 252"/>
                    <a:gd name="T3" fmla="*/ 80 h 81"/>
                    <a:gd name="T4" fmla="*/ 206 w 252"/>
                    <a:gd name="T5" fmla="*/ 9 h 81"/>
                    <a:gd name="T6" fmla="*/ 35 w 252"/>
                    <a:gd name="T7" fmla="*/ 7 h 81"/>
                    <a:gd name="T8" fmla="*/ 0 w 252"/>
                    <a:gd name="T9" fmla="*/ 43 h 81"/>
                    <a:gd name="T10" fmla="*/ 35 w 252"/>
                    <a:gd name="T11" fmla="*/ 78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2" h="81">
                      <a:moveTo>
                        <a:pt x="35" y="78"/>
                      </a:moveTo>
                      <a:cubicBezTo>
                        <a:pt x="92" y="71"/>
                        <a:pt x="149" y="79"/>
                        <a:pt x="206" y="80"/>
                      </a:cubicBezTo>
                      <a:cubicBezTo>
                        <a:pt x="252" y="81"/>
                        <a:pt x="252" y="10"/>
                        <a:pt x="206" y="9"/>
                      </a:cubicBezTo>
                      <a:cubicBezTo>
                        <a:pt x="149" y="8"/>
                        <a:pt x="92" y="0"/>
                        <a:pt x="35" y="7"/>
                      </a:cubicBezTo>
                      <a:cubicBezTo>
                        <a:pt x="16" y="10"/>
                        <a:pt x="0" y="22"/>
                        <a:pt x="0" y="43"/>
                      </a:cubicBezTo>
                      <a:cubicBezTo>
                        <a:pt x="0" y="60"/>
                        <a:pt x="16" y="81"/>
                        <a:pt x="35" y="78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8" name="Freeform 983">
                  <a:extLst>
                    <a:ext uri="{FF2B5EF4-FFF2-40B4-BE49-F238E27FC236}">
                      <a16:creationId xmlns:a16="http://schemas.microsoft.com/office/drawing/2014/main" id="{A03E0744-DD84-6F92-AF74-BBC45B437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92558" y="4389721"/>
                  <a:ext cx="58738" cy="34925"/>
                </a:xfrm>
                <a:custGeom>
                  <a:avLst/>
                  <a:gdLst>
                    <a:gd name="T0" fmla="*/ 35 w 285"/>
                    <a:gd name="T1" fmla="*/ 80 h 169"/>
                    <a:gd name="T2" fmla="*/ 240 w 285"/>
                    <a:gd name="T3" fmla="*/ 166 h 169"/>
                    <a:gd name="T4" fmla="*/ 240 w 285"/>
                    <a:gd name="T5" fmla="*/ 95 h 169"/>
                    <a:gd name="T6" fmla="*/ 85 w 285"/>
                    <a:gd name="T7" fmla="*/ 30 h 169"/>
                    <a:gd name="T8" fmla="*/ 35 w 285"/>
                    <a:gd name="T9" fmla="*/ 8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169">
                      <a:moveTo>
                        <a:pt x="35" y="80"/>
                      </a:moveTo>
                      <a:cubicBezTo>
                        <a:pt x="92" y="129"/>
                        <a:pt x="163" y="169"/>
                        <a:pt x="240" y="166"/>
                      </a:cubicBezTo>
                      <a:cubicBezTo>
                        <a:pt x="285" y="164"/>
                        <a:pt x="285" y="94"/>
                        <a:pt x="240" y="95"/>
                      </a:cubicBezTo>
                      <a:cubicBezTo>
                        <a:pt x="181" y="97"/>
                        <a:pt x="128" y="67"/>
                        <a:pt x="85" y="30"/>
                      </a:cubicBezTo>
                      <a:cubicBezTo>
                        <a:pt x="50" y="0"/>
                        <a:pt x="0" y="51"/>
                        <a:pt x="35" y="80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9" name="Freeform 984">
                  <a:extLst>
                    <a:ext uri="{FF2B5EF4-FFF2-40B4-BE49-F238E27FC236}">
                      <a16:creationId xmlns:a16="http://schemas.microsoft.com/office/drawing/2014/main" id="{C35EDCA1-1178-96B3-DAFC-DC56DF6C6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0183" y="4354796"/>
                  <a:ext cx="39688" cy="46038"/>
                </a:xfrm>
                <a:custGeom>
                  <a:avLst/>
                  <a:gdLst>
                    <a:gd name="T0" fmla="*/ 23 w 194"/>
                    <a:gd name="T1" fmla="*/ 76 h 223"/>
                    <a:gd name="T2" fmla="*/ 122 w 194"/>
                    <a:gd name="T3" fmla="*/ 197 h 223"/>
                    <a:gd name="T4" fmla="*/ 157 w 194"/>
                    <a:gd name="T5" fmla="*/ 135 h 223"/>
                    <a:gd name="T6" fmla="*/ 84 w 194"/>
                    <a:gd name="T7" fmla="*/ 40 h 223"/>
                    <a:gd name="T8" fmla="*/ 23 w 194"/>
                    <a:gd name="T9" fmla="*/ 7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4" h="223">
                      <a:moveTo>
                        <a:pt x="23" y="76"/>
                      </a:moveTo>
                      <a:cubicBezTo>
                        <a:pt x="50" y="122"/>
                        <a:pt x="78" y="166"/>
                        <a:pt x="122" y="197"/>
                      </a:cubicBezTo>
                      <a:cubicBezTo>
                        <a:pt x="160" y="223"/>
                        <a:pt x="194" y="161"/>
                        <a:pt x="157" y="135"/>
                      </a:cubicBezTo>
                      <a:cubicBezTo>
                        <a:pt x="124" y="112"/>
                        <a:pt x="104" y="74"/>
                        <a:pt x="84" y="40"/>
                      </a:cubicBezTo>
                      <a:cubicBezTo>
                        <a:pt x="61" y="0"/>
                        <a:pt x="0" y="36"/>
                        <a:pt x="23" y="7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0" name="Freeform 985">
                  <a:extLst>
                    <a:ext uri="{FF2B5EF4-FFF2-40B4-BE49-F238E27FC236}">
                      <a16:creationId xmlns:a16="http://schemas.microsoft.com/office/drawing/2014/main" id="{CA166951-1222-CF3A-760E-BE0DA3BF4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2096" y="4427821"/>
                  <a:ext cx="55563" cy="17463"/>
                </a:xfrm>
                <a:custGeom>
                  <a:avLst/>
                  <a:gdLst>
                    <a:gd name="T0" fmla="*/ 46 w 275"/>
                    <a:gd name="T1" fmla="*/ 90 h 90"/>
                    <a:gd name="T2" fmla="*/ 230 w 275"/>
                    <a:gd name="T3" fmla="*/ 77 h 90"/>
                    <a:gd name="T4" fmla="*/ 211 w 275"/>
                    <a:gd name="T5" fmla="*/ 9 h 90"/>
                    <a:gd name="T6" fmla="*/ 46 w 275"/>
                    <a:gd name="T7" fmla="*/ 19 h 90"/>
                    <a:gd name="T8" fmla="*/ 46 w 275"/>
                    <a:gd name="T9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5" h="90">
                      <a:moveTo>
                        <a:pt x="46" y="90"/>
                      </a:moveTo>
                      <a:cubicBezTo>
                        <a:pt x="108" y="90"/>
                        <a:pt x="169" y="89"/>
                        <a:pt x="230" y="77"/>
                      </a:cubicBezTo>
                      <a:cubicBezTo>
                        <a:pt x="275" y="68"/>
                        <a:pt x="256" y="0"/>
                        <a:pt x="211" y="9"/>
                      </a:cubicBezTo>
                      <a:cubicBezTo>
                        <a:pt x="157" y="19"/>
                        <a:pt x="102" y="20"/>
                        <a:pt x="46" y="19"/>
                      </a:cubicBezTo>
                      <a:cubicBezTo>
                        <a:pt x="0" y="18"/>
                        <a:pt x="0" y="89"/>
                        <a:pt x="46" y="90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1" name="Freeform 986">
                  <a:extLst>
                    <a:ext uri="{FF2B5EF4-FFF2-40B4-BE49-F238E27FC236}">
                      <a16:creationId xmlns:a16="http://schemas.microsoft.com/office/drawing/2014/main" id="{1A30EC69-135B-998F-9D3A-C91B6EA099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43371" y="4408771"/>
                  <a:ext cx="31750" cy="25400"/>
                </a:xfrm>
                <a:custGeom>
                  <a:avLst/>
                  <a:gdLst>
                    <a:gd name="T0" fmla="*/ 23 w 150"/>
                    <a:gd name="T1" fmla="*/ 72 h 122"/>
                    <a:gd name="T2" fmla="*/ 92 w 150"/>
                    <a:gd name="T3" fmla="*/ 112 h 122"/>
                    <a:gd name="T4" fmla="*/ 140 w 150"/>
                    <a:gd name="T5" fmla="*/ 98 h 122"/>
                    <a:gd name="T6" fmla="*/ 126 w 150"/>
                    <a:gd name="T7" fmla="*/ 50 h 122"/>
                    <a:gd name="T8" fmla="*/ 58 w 150"/>
                    <a:gd name="T9" fmla="*/ 11 h 122"/>
                    <a:gd name="T10" fmla="*/ 10 w 150"/>
                    <a:gd name="T11" fmla="*/ 24 h 122"/>
                    <a:gd name="T12" fmla="*/ 23 w 150"/>
                    <a:gd name="T13" fmla="*/ 7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0" h="122">
                      <a:moveTo>
                        <a:pt x="23" y="72"/>
                      </a:moveTo>
                      <a:cubicBezTo>
                        <a:pt x="45" y="87"/>
                        <a:pt x="69" y="97"/>
                        <a:pt x="92" y="112"/>
                      </a:cubicBezTo>
                      <a:cubicBezTo>
                        <a:pt x="108" y="122"/>
                        <a:pt x="131" y="114"/>
                        <a:pt x="140" y="98"/>
                      </a:cubicBezTo>
                      <a:cubicBezTo>
                        <a:pt x="150" y="81"/>
                        <a:pt x="143" y="60"/>
                        <a:pt x="126" y="50"/>
                      </a:cubicBezTo>
                      <a:cubicBezTo>
                        <a:pt x="104" y="36"/>
                        <a:pt x="80" y="25"/>
                        <a:pt x="58" y="11"/>
                      </a:cubicBezTo>
                      <a:cubicBezTo>
                        <a:pt x="42" y="0"/>
                        <a:pt x="19" y="8"/>
                        <a:pt x="10" y="24"/>
                      </a:cubicBezTo>
                      <a:cubicBezTo>
                        <a:pt x="0" y="42"/>
                        <a:pt x="7" y="62"/>
                        <a:pt x="23" y="72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2" name="Freeform 987">
                  <a:extLst>
                    <a:ext uri="{FF2B5EF4-FFF2-40B4-BE49-F238E27FC236}">
                      <a16:creationId xmlns:a16="http://schemas.microsoft.com/office/drawing/2014/main" id="{9BD6B596-ED4C-0E7E-2294-6251563BC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94171" y="4443696"/>
                  <a:ext cx="41275" cy="36513"/>
                </a:xfrm>
                <a:custGeom>
                  <a:avLst/>
                  <a:gdLst>
                    <a:gd name="T0" fmla="*/ 41 w 199"/>
                    <a:gd name="T1" fmla="*/ 82 h 173"/>
                    <a:gd name="T2" fmla="*/ 117 w 199"/>
                    <a:gd name="T3" fmla="*/ 141 h 173"/>
                    <a:gd name="T4" fmla="*/ 166 w 199"/>
                    <a:gd name="T5" fmla="*/ 90 h 173"/>
                    <a:gd name="T6" fmla="*/ 76 w 199"/>
                    <a:gd name="T7" fmla="*/ 20 h 173"/>
                    <a:gd name="T8" fmla="*/ 41 w 199"/>
                    <a:gd name="T9" fmla="*/ 8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9" h="173">
                      <a:moveTo>
                        <a:pt x="41" y="82"/>
                      </a:moveTo>
                      <a:cubicBezTo>
                        <a:pt x="71" y="97"/>
                        <a:pt x="94" y="117"/>
                        <a:pt x="117" y="141"/>
                      </a:cubicBezTo>
                      <a:cubicBezTo>
                        <a:pt x="149" y="173"/>
                        <a:pt x="199" y="123"/>
                        <a:pt x="166" y="90"/>
                      </a:cubicBezTo>
                      <a:cubicBezTo>
                        <a:pt x="139" y="63"/>
                        <a:pt x="110" y="37"/>
                        <a:pt x="76" y="20"/>
                      </a:cubicBezTo>
                      <a:cubicBezTo>
                        <a:pt x="35" y="0"/>
                        <a:pt x="0" y="61"/>
                        <a:pt x="41" y="82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3" name="Freeform 988">
                  <a:extLst>
                    <a:ext uri="{FF2B5EF4-FFF2-40B4-BE49-F238E27FC236}">
                      <a16:creationId xmlns:a16="http://schemas.microsoft.com/office/drawing/2014/main" id="{BCB966E9-2C7B-2AB6-38EA-FA56E322D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54458" y="4178584"/>
                  <a:ext cx="55563" cy="31750"/>
                </a:xfrm>
                <a:custGeom>
                  <a:avLst/>
                  <a:gdLst>
                    <a:gd name="T0" fmla="*/ 76 w 269"/>
                    <a:gd name="T1" fmla="*/ 133 h 156"/>
                    <a:gd name="T2" fmla="*/ 225 w 269"/>
                    <a:gd name="T3" fmla="*/ 78 h 156"/>
                    <a:gd name="T4" fmla="*/ 206 w 269"/>
                    <a:gd name="T5" fmla="*/ 10 h 156"/>
                    <a:gd name="T6" fmla="*/ 40 w 269"/>
                    <a:gd name="T7" fmla="*/ 72 h 156"/>
                    <a:gd name="T8" fmla="*/ 76 w 269"/>
                    <a:gd name="T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156">
                      <a:moveTo>
                        <a:pt x="76" y="133"/>
                      </a:moveTo>
                      <a:cubicBezTo>
                        <a:pt x="123" y="106"/>
                        <a:pt x="172" y="90"/>
                        <a:pt x="225" y="78"/>
                      </a:cubicBezTo>
                      <a:cubicBezTo>
                        <a:pt x="269" y="69"/>
                        <a:pt x="251" y="0"/>
                        <a:pt x="206" y="10"/>
                      </a:cubicBezTo>
                      <a:cubicBezTo>
                        <a:pt x="148" y="23"/>
                        <a:pt x="92" y="42"/>
                        <a:pt x="40" y="72"/>
                      </a:cubicBezTo>
                      <a:cubicBezTo>
                        <a:pt x="0" y="95"/>
                        <a:pt x="36" y="156"/>
                        <a:pt x="76" y="13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4" name="Freeform 989">
                  <a:extLst>
                    <a:ext uri="{FF2B5EF4-FFF2-40B4-BE49-F238E27FC236}">
                      <a16:creationId xmlns:a16="http://schemas.microsoft.com/office/drawing/2014/main" id="{A64F3FBB-9133-A38C-82BE-6E05520F90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98908" y="4118259"/>
                  <a:ext cx="52388" cy="36513"/>
                </a:xfrm>
                <a:custGeom>
                  <a:avLst/>
                  <a:gdLst>
                    <a:gd name="T0" fmla="*/ 75 w 257"/>
                    <a:gd name="T1" fmla="*/ 156 h 179"/>
                    <a:gd name="T2" fmla="*/ 215 w 257"/>
                    <a:gd name="T3" fmla="*/ 84 h 179"/>
                    <a:gd name="T4" fmla="*/ 196 w 257"/>
                    <a:gd name="T5" fmla="*/ 16 h 179"/>
                    <a:gd name="T6" fmla="*/ 39 w 257"/>
                    <a:gd name="T7" fmla="*/ 95 h 179"/>
                    <a:gd name="T8" fmla="*/ 75 w 257"/>
                    <a:gd name="T9" fmla="*/ 156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7" h="179">
                      <a:moveTo>
                        <a:pt x="75" y="156"/>
                      </a:moveTo>
                      <a:cubicBezTo>
                        <a:pt x="120" y="130"/>
                        <a:pt x="165" y="102"/>
                        <a:pt x="215" y="84"/>
                      </a:cubicBezTo>
                      <a:cubicBezTo>
                        <a:pt x="257" y="69"/>
                        <a:pt x="239" y="0"/>
                        <a:pt x="196" y="16"/>
                      </a:cubicBezTo>
                      <a:cubicBezTo>
                        <a:pt x="141" y="36"/>
                        <a:pt x="90" y="65"/>
                        <a:pt x="39" y="95"/>
                      </a:cubicBezTo>
                      <a:cubicBezTo>
                        <a:pt x="0" y="118"/>
                        <a:pt x="36" y="179"/>
                        <a:pt x="75" y="15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5" name="Freeform 990">
                  <a:extLst>
                    <a:ext uri="{FF2B5EF4-FFF2-40B4-BE49-F238E27FC236}">
                      <a16:creationId xmlns:a16="http://schemas.microsoft.com/office/drawing/2014/main" id="{6740F13F-4CF7-D114-510B-7837CE0DDB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0183" y="4167471"/>
                  <a:ext cx="52388" cy="17463"/>
                </a:xfrm>
                <a:custGeom>
                  <a:avLst/>
                  <a:gdLst>
                    <a:gd name="T0" fmla="*/ 45 w 253"/>
                    <a:gd name="T1" fmla="*/ 71 h 83"/>
                    <a:gd name="T2" fmla="*/ 208 w 253"/>
                    <a:gd name="T3" fmla="*/ 78 h 83"/>
                    <a:gd name="T4" fmla="*/ 208 w 253"/>
                    <a:gd name="T5" fmla="*/ 7 h 83"/>
                    <a:gd name="T6" fmla="*/ 45 w 253"/>
                    <a:gd name="T7" fmla="*/ 1 h 83"/>
                    <a:gd name="T8" fmla="*/ 45 w 253"/>
                    <a:gd name="T9" fmla="*/ 7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3" h="83">
                      <a:moveTo>
                        <a:pt x="45" y="71"/>
                      </a:moveTo>
                      <a:cubicBezTo>
                        <a:pt x="100" y="72"/>
                        <a:pt x="154" y="72"/>
                        <a:pt x="208" y="78"/>
                      </a:cubicBezTo>
                      <a:cubicBezTo>
                        <a:pt x="253" y="83"/>
                        <a:pt x="253" y="12"/>
                        <a:pt x="208" y="7"/>
                      </a:cubicBezTo>
                      <a:cubicBezTo>
                        <a:pt x="154" y="1"/>
                        <a:pt x="100" y="1"/>
                        <a:pt x="45" y="1"/>
                      </a:cubicBezTo>
                      <a:cubicBezTo>
                        <a:pt x="0" y="0"/>
                        <a:pt x="0" y="71"/>
                        <a:pt x="45" y="71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6" name="Freeform 991">
                  <a:extLst>
                    <a:ext uri="{FF2B5EF4-FFF2-40B4-BE49-F238E27FC236}">
                      <a16:creationId xmlns:a16="http://schemas.microsoft.com/office/drawing/2014/main" id="{180C3E85-DCD1-E0D5-7F2E-DFF7A089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75108" y="4113496"/>
                  <a:ext cx="47625" cy="46038"/>
                </a:xfrm>
                <a:custGeom>
                  <a:avLst/>
                  <a:gdLst>
                    <a:gd name="T0" fmla="*/ 29 w 236"/>
                    <a:gd name="T1" fmla="*/ 85 h 223"/>
                    <a:gd name="T2" fmla="*/ 151 w 236"/>
                    <a:gd name="T3" fmla="*/ 195 h 223"/>
                    <a:gd name="T4" fmla="*/ 200 w 236"/>
                    <a:gd name="T5" fmla="*/ 144 h 223"/>
                    <a:gd name="T6" fmla="*/ 79 w 236"/>
                    <a:gd name="T7" fmla="*/ 34 h 223"/>
                    <a:gd name="T8" fmla="*/ 29 w 236"/>
                    <a:gd name="T9" fmla="*/ 85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6" h="223">
                      <a:moveTo>
                        <a:pt x="29" y="85"/>
                      </a:moveTo>
                      <a:cubicBezTo>
                        <a:pt x="65" y="127"/>
                        <a:pt x="107" y="161"/>
                        <a:pt x="151" y="195"/>
                      </a:cubicBezTo>
                      <a:cubicBezTo>
                        <a:pt x="186" y="223"/>
                        <a:pt x="236" y="172"/>
                        <a:pt x="200" y="144"/>
                      </a:cubicBezTo>
                      <a:cubicBezTo>
                        <a:pt x="157" y="111"/>
                        <a:pt x="115" y="76"/>
                        <a:pt x="79" y="34"/>
                      </a:cubicBezTo>
                      <a:cubicBezTo>
                        <a:pt x="49" y="0"/>
                        <a:pt x="0" y="51"/>
                        <a:pt x="29" y="8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7" name="Freeform 992">
                  <a:extLst>
                    <a:ext uri="{FF2B5EF4-FFF2-40B4-BE49-F238E27FC236}">
                      <a16:creationId xmlns:a16="http://schemas.microsoft.com/office/drawing/2014/main" id="{5702A89A-5281-F9FC-4CE2-E7F63F419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62421" y="4175409"/>
                  <a:ext cx="58738" cy="23813"/>
                </a:xfrm>
                <a:custGeom>
                  <a:avLst/>
                  <a:gdLst>
                    <a:gd name="T0" fmla="*/ 45 w 284"/>
                    <a:gd name="T1" fmla="*/ 75 h 118"/>
                    <a:gd name="T2" fmla="*/ 222 w 284"/>
                    <a:gd name="T3" fmla="*/ 107 h 118"/>
                    <a:gd name="T4" fmla="*/ 240 w 284"/>
                    <a:gd name="T5" fmla="*/ 39 h 118"/>
                    <a:gd name="T6" fmla="*/ 63 w 284"/>
                    <a:gd name="T7" fmla="*/ 7 h 118"/>
                    <a:gd name="T8" fmla="*/ 45 w 284"/>
                    <a:gd name="T9" fmla="*/ 7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4" h="118">
                      <a:moveTo>
                        <a:pt x="45" y="75"/>
                      </a:moveTo>
                      <a:cubicBezTo>
                        <a:pt x="104" y="84"/>
                        <a:pt x="163" y="92"/>
                        <a:pt x="222" y="107"/>
                      </a:cubicBezTo>
                      <a:cubicBezTo>
                        <a:pt x="266" y="118"/>
                        <a:pt x="284" y="50"/>
                        <a:pt x="240" y="39"/>
                      </a:cubicBezTo>
                      <a:cubicBezTo>
                        <a:pt x="182" y="24"/>
                        <a:pt x="122" y="15"/>
                        <a:pt x="63" y="7"/>
                      </a:cubicBezTo>
                      <a:cubicBezTo>
                        <a:pt x="18" y="0"/>
                        <a:pt x="0" y="69"/>
                        <a:pt x="45" y="7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8" name="Freeform 993">
                  <a:extLst>
                    <a:ext uri="{FF2B5EF4-FFF2-40B4-BE49-F238E27FC236}">
                      <a16:creationId xmlns:a16="http://schemas.microsoft.com/office/drawing/2014/main" id="{C85890F0-7C9E-E211-0A1C-6EB0E169F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33858" y="4132546"/>
                  <a:ext cx="31750" cy="19050"/>
                </a:xfrm>
                <a:custGeom>
                  <a:avLst/>
                  <a:gdLst>
                    <a:gd name="T0" fmla="*/ 36 w 155"/>
                    <a:gd name="T1" fmla="*/ 72 h 97"/>
                    <a:gd name="T2" fmla="*/ 42 w 155"/>
                    <a:gd name="T3" fmla="*/ 72 h 97"/>
                    <a:gd name="T4" fmla="*/ 46 w 155"/>
                    <a:gd name="T5" fmla="*/ 73 h 97"/>
                    <a:gd name="T6" fmla="*/ 67 w 155"/>
                    <a:gd name="T7" fmla="*/ 79 h 97"/>
                    <a:gd name="T8" fmla="*/ 107 w 155"/>
                    <a:gd name="T9" fmla="*/ 92 h 97"/>
                    <a:gd name="T10" fmla="*/ 150 w 155"/>
                    <a:gd name="T11" fmla="*/ 67 h 97"/>
                    <a:gd name="T12" fmla="*/ 125 w 155"/>
                    <a:gd name="T13" fmla="*/ 23 h 97"/>
                    <a:gd name="T14" fmla="*/ 35 w 155"/>
                    <a:gd name="T15" fmla="*/ 1 h 97"/>
                    <a:gd name="T16" fmla="*/ 0 w 155"/>
                    <a:gd name="T17" fmla="*/ 37 h 97"/>
                    <a:gd name="T18" fmla="*/ 36 w 155"/>
                    <a:gd name="T19" fmla="*/ 72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5" h="97">
                      <a:moveTo>
                        <a:pt x="36" y="72"/>
                      </a:moveTo>
                      <a:cubicBezTo>
                        <a:pt x="38" y="72"/>
                        <a:pt x="40" y="72"/>
                        <a:pt x="42" y="72"/>
                      </a:cubicBezTo>
                      <a:cubicBezTo>
                        <a:pt x="51" y="72"/>
                        <a:pt x="35" y="71"/>
                        <a:pt x="46" y="73"/>
                      </a:cubicBezTo>
                      <a:cubicBezTo>
                        <a:pt x="53" y="74"/>
                        <a:pt x="60" y="77"/>
                        <a:pt x="67" y="79"/>
                      </a:cubicBezTo>
                      <a:cubicBezTo>
                        <a:pt x="80" y="83"/>
                        <a:pt x="93" y="88"/>
                        <a:pt x="107" y="92"/>
                      </a:cubicBezTo>
                      <a:cubicBezTo>
                        <a:pt x="126" y="97"/>
                        <a:pt x="145" y="85"/>
                        <a:pt x="150" y="67"/>
                      </a:cubicBezTo>
                      <a:cubicBezTo>
                        <a:pt x="155" y="48"/>
                        <a:pt x="143" y="28"/>
                        <a:pt x="125" y="23"/>
                      </a:cubicBezTo>
                      <a:cubicBezTo>
                        <a:pt x="95" y="15"/>
                        <a:pt x="67" y="0"/>
                        <a:pt x="35" y="1"/>
                      </a:cubicBezTo>
                      <a:cubicBezTo>
                        <a:pt x="16" y="2"/>
                        <a:pt x="0" y="17"/>
                        <a:pt x="0" y="37"/>
                      </a:cubicBezTo>
                      <a:cubicBezTo>
                        <a:pt x="0" y="56"/>
                        <a:pt x="16" y="73"/>
                        <a:pt x="36" y="72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9" name="Freeform 994">
                  <a:extLst>
                    <a:ext uri="{FF2B5EF4-FFF2-40B4-BE49-F238E27FC236}">
                      <a16:creationId xmlns:a16="http://schemas.microsoft.com/office/drawing/2014/main" id="{ACA89E27-EFEE-21E7-4F0D-B933BC9C5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02121" y="4170646"/>
                  <a:ext cx="46038" cy="39688"/>
                </a:xfrm>
                <a:custGeom>
                  <a:avLst/>
                  <a:gdLst>
                    <a:gd name="T0" fmla="*/ 31 w 230"/>
                    <a:gd name="T1" fmla="*/ 84 h 187"/>
                    <a:gd name="T2" fmla="*/ 153 w 230"/>
                    <a:gd name="T3" fmla="*/ 169 h 187"/>
                    <a:gd name="T4" fmla="*/ 188 w 230"/>
                    <a:gd name="T5" fmla="*/ 108 h 187"/>
                    <a:gd name="T6" fmla="*/ 80 w 230"/>
                    <a:gd name="T7" fmla="*/ 33 h 187"/>
                    <a:gd name="T8" fmla="*/ 31 w 230"/>
                    <a:gd name="T9" fmla="*/ 84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0" h="187">
                      <a:moveTo>
                        <a:pt x="31" y="84"/>
                      </a:moveTo>
                      <a:cubicBezTo>
                        <a:pt x="65" y="122"/>
                        <a:pt x="106" y="149"/>
                        <a:pt x="153" y="169"/>
                      </a:cubicBezTo>
                      <a:cubicBezTo>
                        <a:pt x="194" y="187"/>
                        <a:pt x="230" y="126"/>
                        <a:pt x="188" y="108"/>
                      </a:cubicBezTo>
                      <a:cubicBezTo>
                        <a:pt x="146" y="90"/>
                        <a:pt x="111" y="67"/>
                        <a:pt x="80" y="33"/>
                      </a:cubicBezTo>
                      <a:cubicBezTo>
                        <a:pt x="50" y="0"/>
                        <a:pt x="0" y="51"/>
                        <a:pt x="31" y="84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0" name="Freeform 995">
                  <a:extLst>
                    <a:ext uri="{FF2B5EF4-FFF2-40B4-BE49-F238E27FC236}">
                      <a16:creationId xmlns:a16="http://schemas.microsoft.com/office/drawing/2014/main" id="{91FF1FD2-7764-19EE-49B0-917780EEC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7358" y="4208746"/>
                  <a:ext cx="55563" cy="30163"/>
                </a:xfrm>
                <a:custGeom>
                  <a:avLst/>
                  <a:gdLst>
                    <a:gd name="T0" fmla="*/ 42 w 269"/>
                    <a:gd name="T1" fmla="*/ 85 h 147"/>
                    <a:gd name="T2" fmla="*/ 207 w 269"/>
                    <a:gd name="T3" fmla="*/ 135 h 147"/>
                    <a:gd name="T4" fmla="*/ 225 w 269"/>
                    <a:gd name="T5" fmla="*/ 67 h 147"/>
                    <a:gd name="T6" fmla="*/ 60 w 269"/>
                    <a:gd name="T7" fmla="*/ 17 h 147"/>
                    <a:gd name="T8" fmla="*/ 42 w 269"/>
                    <a:gd name="T9" fmla="*/ 8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147">
                      <a:moveTo>
                        <a:pt x="42" y="85"/>
                      </a:moveTo>
                      <a:cubicBezTo>
                        <a:pt x="96" y="106"/>
                        <a:pt x="151" y="121"/>
                        <a:pt x="207" y="135"/>
                      </a:cubicBezTo>
                      <a:cubicBezTo>
                        <a:pt x="251" y="147"/>
                        <a:pt x="269" y="78"/>
                        <a:pt x="225" y="67"/>
                      </a:cubicBezTo>
                      <a:cubicBezTo>
                        <a:pt x="169" y="52"/>
                        <a:pt x="114" y="37"/>
                        <a:pt x="60" y="17"/>
                      </a:cubicBezTo>
                      <a:cubicBezTo>
                        <a:pt x="17" y="0"/>
                        <a:pt x="0" y="69"/>
                        <a:pt x="42" y="85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1" name="Freeform 996">
                  <a:extLst>
                    <a:ext uri="{FF2B5EF4-FFF2-40B4-BE49-F238E27FC236}">
                      <a16:creationId xmlns:a16="http://schemas.microsoft.com/office/drawing/2014/main" id="{EAA64B13-9A50-F846-6602-DA0B40575B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4333" y="3924584"/>
                  <a:ext cx="50800" cy="31750"/>
                </a:xfrm>
                <a:custGeom>
                  <a:avLst/>
                  <a:gdLst>
                    <a:gd name="T0" fmla="*/ 61 w 253"/>
                    <a:gd name="T1" fmla="*/ 138 h 153"/>
                    <a:gd name="T2" fmla="*/ 210 w 253"/>
                    <a:gd name="T3" fmla="*/ 85 h 153"/>
                    <a:gd name="T4" fmla="*/ 192 w 253"/>
                    <a:gd name="T5" fmla="*/ 16 h 153"/>
                    <a:gd name="T6" fmla="*/ 43 w 253"/>
                    <a:gd name="T7" fmla="*/ 70 h 153"/>
                    <a:gd name="T8" fmla="*/ 61 w 253"/>
                    <a:gd name="T9" fmla="*/ 138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3" h="153">
                      <a:moveTo>
                        <a:pt x="61" y="138"/>
                      </a:moveTo>
                      <a:cubicBezTo>
                        <a:pt x="111" y="121"/>
                        <a:pt x="161" y="103"/>
                        <a:pt x="210" y="85"/>
                      </a:cubicBezTo>
                      <a:cubicBezTo>
                        <a:pt x="253" y="68"/>
                        <a:pt x="235" y="0"/>
                        <a:pt x="192" y="16"/>
                      </a:cubicBezTo>
                      <a:cubicBezTo>
                        <a:pt x="143" y="35"/>
                        <a:pt x="93" y="52"/>
                        <a:pt x="43" y="70"/>
                      </a:cubicBezTo>
                      <a:cubicBezTo>
                        <a:pt x="0" y="85"/>
                        <a:pt x="18" y="153"/>
                        <a:pt x="61" y="138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2" name="Freeform 997">
                  <a:extLst>
                    <a:ext uri="{FF2B5EF4-FFF2-40B4-BE49-F238E27FC236}">
                      <a16:creationId xmlns:a16="http://schemas.microsoft.com/office/drawing/2014/main" id="{05A68AF4-93F2-BB4E-8D03-07B26712A7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33871" y="3859496"/>
                  <a:ext cx="26988" cy="19050"/>
                </a:xfrm>
                <a:custGeom>
                  <a:avLst/>
                  <a:gdLst>
                    <a:gd name="T0" fmla="*/ 36 w 130"/>
                    <a:gd name="T1" fmla="*/ 73 h 93"/>
                    <a:gd name="T2" fmla="*/ 49 w 130"/>
                    <a:gd name="T3" fmla="*/ 73 h 93"/>
                    <a:gd name="T4" fmla="*/ 48 w 130"/>
                    <a:gd name="T5" fmla="*/ 72 h 93"/>
                    <a:gd name="T6" fmla="*/ 54 w 130"/>
                    <a:gd name="T7" fmla="*/ 73 h 93"/>
                    <a:gd name="T8" fmla="*/ 60 w 130"/>
                    <a:gd name="T9" fmla="*/ 75 h 93"/>
                    <a:gd name="T10" fmla="*/ 58 w 130"/>
                    <a:gd name="T11" fmla="*/ 75 h 93"/>
                    <a:gd name="T12" fmla="*/ 72 w 130"/>
                    <a:gd name="T13" fmla="*/ 82 h 93"/>
                    <a:gd name="T14" fmla="*/ 120 w 130"/>
                    <a:gd name="T15" fmla="*/ 69 h 93"/>
                    <a:gd name="T16" fmla="*/ 106 w 130"/>
                    <a:gd name="T17" fmla="*/ 20 h 93"/>
                    <a:gd name="T18" fmla="*/ 36 w 130"/>
                    <a:gd name="T19" fmla="*/ 2 h 93"/>
                    <a:gd name="T20" fmla="*/ 0 w 130"/>
                    <a:gd name="T21" fmla="*/ 37 h 93"/>
                    <a:gd name="T22" fmla="*/ 36 w 130"/>
                    <a:gd name="T2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0" h="93">
                      <a:moveTo>
                        <a:pt x="36" y="73"/>
                      </a:moveTo>
                      <a:cubicBezTo>
                        <a:pt x="40" y="73"/>
                        <a:pt x="45" y="72"/>
                        <a:pt x="49" y="73"/>
                      </a:cubicBezTo>
                      <a:cubicBezTo>
                        <a:pt x="52" y="73"/>
                        <a:pt x="59" y="74"/>
                        <a:pt x="48" y="72"/>
                      </a:cubicBezTo>
                      <a:cubicBezTo>
                        <a:pt x="50" y="73"/>
                        <a:pt x="52" y="73"/>
                        <a:pt x="54" y="73"/>
                      </a:cubicBezTo>
                      <a:cubicBezTo>
                        <a:pt x="56" y="74"/>
                        <a:pt x="58" y="74"/>
                        <a:pt x="60" y="75"/>
                      </a:cubicBezTo>
                      <a:cubicBezTo>
                        <a:pt x="66" y="77"/>
                        <a:pt x="52" y="72"/>
                        <a:pt x="58" y="75"/>
                      </a:cubicBezTo>
                      <a:cubicBezTo>
                        <a:pt x="63" y="77"/>
                        <a:pt x="68" y="79"/>
                        <a:pt x="72" y="82"/>
                      </a:cubicBezTo>
                      <a:cubicBezTo>
                        <a:pt x="88" y="93"/>
                        <a:pt x="111" y="85"/>
                        <a:pt x="120" y="69"/>
                      </a:cubicBezTo>
                      <a:cubicBezTo>
                        <a:pt x="130" y="51"/>
                        <a:pt x="123" y="31"/>
                        <a:pt x="106" y="20"/>
                      </a:cubicBezTo>
                      <a:cubicBezTo>
                        <a:pt x="85" y="7"/>
                        <a:pt x="61" y="0"/>
                        <a:pt x="36" y="2"/>
                      </a:cubicBezTo>
                      <a:cubicBezTo>
                        <a:pt x="17" y="3"/>
                        <a:pt x="0" y="17"/>
                        <a:pt x="0" y="37"/>
                      </a:cubicBezTo>
                      <a:cubicBezTo>
                        <a:pt x="0" y="56"/>
                        <a:pt x="17" y="74"/>
                        <a:pt x="36" y="7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3" name="Freeform 998">
                  <a:extLst>
                    <a:ext uri="{FF2B5EF4-FFF2-40B4-BE49-F238E27FC236}">
                      <a16:creationId xmlns:a16="http://schemas.microsoft.com/office/drawing/2014/main" id="{F16A53C4-34C4-EC66-BC1C-3F5D6D817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10058" y="3888071"/>
                  <a:ext cx="44450" cy="33338"/>
                </a:xfrm>
                <a:custGeom>
                  <a:avLst/>
                  <a:gdLst>
                    <a:gd name="T0" fmla="*/ 38 w 221"/>
                    <a:gd name="T1" fmla="*/ 87 h 161"/>
                    <a:gd name="T2" fmla="*/ 159 w 221"/>
                    <a:gd name="T3" fmla="*/ 149 h 161"/>
                    <a:gd name="T4" fmla="*/ 177 w 221"/>
                    <a:gd name="T5" fmla="*/ 80 h 161"/>
                    <a:gd name="T6" fmla="*/ 72 w 221"/>
                    <a:gd name="T7" fmla="*/ 25 h 161"/>
                    <a:gd name="T8" fmla="*/ 38 w 221"/>
                    <a:gd name="T9" fmla="*/ 87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1" h="161">
                      <a:moveTo>
                        <a:pt x="38" y="87"/>
                      </a:moveTo>
                      <a:cubicBezTo>
                        <a:pt x="76" y="112"/>
                        <a:pt x="115" y="136"/>
                        <a:pt x="159" y="149"/>
                      </a:cubicBezTo>
                      <a:cubicBezTo>
                        <a:pt x="203" y="161"/>
                        <a:pt x="221" y="92"/>
                        <a:pt x="177" y="80"/>
                      </a:cubicBezTo>
                      <a:cubicBezTo>
                        <a:pt x="139" y="69"/>
                        <a:pt x="106" y="47"/>
                        <a:pt x="72" y="25"/>
                      </a:cubicBezTo>
                      <a:cubicBezTo>
                        <a:pt x="34" y="0"/>
                        <a:pt x="0" y="62"/>
                        <a:pt x="38" y="87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4" name="Freeform 999">
                  <a:extLst>
                    <a:ext uri="{FF2B5EF4-FFF2-40B4-BE49-F238E27FC236}">
                      <a16:creationId xmlns:a16="http://schemas.microsoft.com/office/drawing/2014/main" id="{ADC23C1A-FB1E-A1A6-C1A0-635E3F40DE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40221" y="3932521"/>
                  <a:ext cx="41275" cy="17463"/>
                </a:xfrm>
                <a:custGeom>
                  <a:avLst/>
                  <a:gdLst>
                    <a:gd name="T0" fmla="*/ 46 w 197"/>
                    <a:gd name="T1" fmla="*/ 73 h 82"/>
                    <a:gd name="T2" fmla="*/ 152 w 197"/>
                    <a:gd name="T3" fmla="*/ 79 h 82"/>
                    <a:gd name="T4" fmla="*/ 152 w 197"/>
                    <a:gd name="T5" fmla="*/ 9 h 82"/>
                    <a:gd name="T6" fmla="*/ 46 w 197"/>
                    <a:gd name="T7" fmla="*/ 2 h 82"/>
                    <a:gd name="T8" fmla="*/ 46 w 197"/>
                    <a:gd name="T9" fmla="*/ 73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7" h="82">
                      <a:moveTo>
                        <a:pt x="46" y="73"/>
                      </a:moveTo>
                      <a:cubicBezTo>
                        <a:pt x="81" y="75"/>
                        <a:pt x="116" y="77"/>
                        <a:pt x="152" y="79"/>
                      </a:cubicBezTo>
                      <a:cubicBezTo>
                        <a:pt x="197" y="82"/>
                        <a:pt x="197" y="11"/>
                        <a:pt x="152" y="9"/>
                      </a:cubicBezTo>
                      <a:cubicBezTo>
                        <a:pt x="116" y="7"/>
                        <a:pt x="81" y="4"/>
                        <a:pt x="46" y="2"/>
                      </a:cubicBezTo>
                      <a:cubicBezTo>
                        <a:pt x="0" y="0"/>
                        <a:pt x="1" y="71"/>
                        <a:pt x="46" y="7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5" name="Freeform 1000">
                  <a:extLst>
                    <a:ext uri="{FF2B5EF4-FFF2-40B4-BE49-F238E27FC236}">
                      <a16:creationId xmlns:a16="http://schemas.microsoft.com/office/drawing/2014/main" id="{66C57DA6-C0A7-9ED3-CD03-762BFDBCE2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54521" y="3940459"/>
                  <a:ext cx="58738" cy="28575"/>
                </a:xfrm>
                <a:custGeom>
                  <a:avLst/>
                  <a:gdLst>
                    <a:gd name="T0" fmla="*/ 40 w 291"/>
                    <a:gd name="T1" fmla="*/ 83 h 139"/>
                    <a:gd name="T2" fmla="*/ 245 w 291"/>
                    <a:gd name="T3" fmla="*/ 136 h 139"/>
                    <a:gd name="T4" fmla="*/ 245 w 291"/>
                    <a:gd name="T5" fmla="*/ 66 h 139"/>
                    <a:gd name="T6" fmla="*/ 75 w 291"/>
                    <a:gd name="T7" fmla="*/ 21 h 139"/>
                    <a:gd name="T8" fmla="*/ 40 w 291"/>
                    <a:gd name="T9" fmla="*/ 8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1" h="139">
                      <a:moveTo>
                        <a:pt x="40" y="83"/>
                      </a:moveTo>
                      <a:cubicBezTo>
                        <a:pt x="104" y="117"/>
                        <a:pt x="174" y="132"/>
                        <a:pt x="245" y="136"/>
                      </a:cubicBezTo>
                      <a:cubicBezTo>
                        <a:pt x="291" y="139"/>
                        <a:pt x="290" y="69"/>
                        <a:pt x="245" y="66"/>
                      </a:cubicBezTo>
                      <a:cubicBezTo>
                        <a:pt x="186" y="62"/>
                        <a:pt x="128" y="49"/>
                        <a:pt x="75" y="21"/>
                      </a:cubicBezTo>
                      <a:cubicBezTo>
                        <a:pt x="35" y="0"/>
                        <a:pt x="0" y="62"/>
                        <a:pt x="40" y="83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6" name="Freeform 1001">
                  <a:extLst>
                    <a:ext uri="{FF2B5EF4-FFF2-40B4-BE49-F238E27FC236}">
                      <a16:creationId xmlns:a16="http://schemas.microsoft.com/office/drawing/2014/main" id="{8ED785E5-8527-C537-288E-5847F757B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97371" y="3892834"/>
                  <a:ext cx="47625" cy="22225"/>
                </a:xfrm>
                <a:custGeom>
                  <a:avLst/>
                  <a:gdLst>
                    <a:gd name="T0" fmla="*/ 44 w 230"/>
                    <a:gd name="T1" fmla="*/ 80 h 108"/>
                    <a:gd name="T2" fmla="*/ 168 w 230"/>
                    <a:gd name="T3" fmla="*/ 98 h 108"/>
                    <a:gd name="T4" fmla="*/ 186 w 230"/>
                    <a:gd name="T5" fmla="*/ 29 h 108"/>
                    <a:gd name="T6" fmla="*/ 62 w 230"/>
                    <a:gd name="T7" fmla="*/ 11 h 108"/>
                    <a:gd name="T8" fmla="*/ 44 w 230"/>
                    <a:gd name="T9" fmla="*/ 8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0" h="108">
                      <a:moveTo>
                        <a:pt x="44" y="80"/>
                      </a:moveTo>
                      <a:cubicBezTo>
                        <a:pt x="85" y="90"/>
                        <a:pt x="127" y="88"/>
                        <a:pt x="168" y="98"/>
                      </a:cubicBezTo>
                      <a:cubicBezTo>
                        <a:pt x="212" y="108"/>
                        <a:pt x="230" y="40"/>
                        <a:pt x="186" y="29"/>
                      </a:cubicBezTo>
                      <a:cubicBezTo>
                        <a:pt x="145" y="19"/>
                        <a:pt x="103" y="21"/>
                        <a:pt x="62" y="11"/>
                      </a:cubicBezTo>
                      <a:cubicBezTo>
                        <a:pt x="18" y="0"/>
                        <a:pt x="0" y="69"/>
                        <a:pt x="44" y="80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7" name="Freeform 1002">
                  <a:extLst>
                    <a:ext uri="{FF2B5EF4-FFF2-40B4-BE49-F238E27FC236}">
                      <a16:creationId xmlns:a16="http://schemas.microsoft.com/office/drawing/2014/main" id="{6D4B7B8F-6491-8C5C-1C3A-8997A9AEAC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29133" y="3938871"/>
                  <a:ext cx="50800" cy="42863"/>
                </a:xfrm>
                <a:custGeom>
                  <a:avLst/>
                  <a:gdLst>
                    <a:gd name="T0" fmla="*/ 36 w 251"/>
                    <a:gd name="T1" fmla="*/ 78 h 211"/>
                    <a:gd name="T2" fmla="*/ 165 w 251"/>
                    <a:gd name="T3" fmla="*/ 183 h 211"/>
                    <a:gd name="T4" fmla="*/ 215 w 251"/>
                    <a:gd name="T5" fmla="*/ 133 h 211"/>
                    <a:gd name="T6" fmla="*/ 85 w 251"/>
                    <a:gd name="T7" fmla="*/ 27 h 211"/>
                    <a:gd name="T8" fmla="*/ 36 w 251"/>
                    <a:gd name="T9" fmla="*/ 78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211">
                      <a:moveTo>
                        <a:pt x="36" y="78"/>
                      </a:moveTo>
                      <a:cubicBezTo>
                        <a:pt x="80" y="113"/>
                        <a:pt x="122" y="149"/>
                        <a:pt x="165" y="183"/>
                      </a:cubicBezTo>
                      <a:cubicBezTo>
                        <a:pt x="201" y="211"/>
                        <a:pt x="251" y="161"/>
                        <a:pt x="215" y="133"/>
                      </a:cubicBezTo>
                      <a:cubicBezTo>
                        <a:pt x="171" y="98"/>
                        <a:pt x="129" y="62"/>
                        <a:pt x="85" y="27"/>
                      </a:cubicBezTo>
                      <a:cubicBezTo>
                        <a:pt x="50" y="0"/>
                        <a:pt x="0" y="50"/>
                        <a:pt x="36" y="78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8" name="Freeform 1003">
                  <a:extLst>
                    <a:ext uri="{FF2B5EF4-FFF2-40B4-BE49-F238E27FC236}">
                      <a16:creationId xmlns:a16="http://schemas.microsoft.com/office/drawing/2014/main" id="{8828CCA2-F842-494B-8248-25457B9A2D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7708" y="3981734"/>
                  <a:ext cx="39688" cy="41275"/>
                </a:xfrm>
                <a:custGeom>
                  <a:avLst/>
                  <a:gdLst>
                    <a:gd name="T0" fmla="*/ 32 w 197"/>
                    <a:gd name="T1" fmla="*/ 83 h 202"/>
                    <a:gd name="T2" fmla="*/ 116 w 197"/>
                    <a:gd name="T3" fmla="*/ 170 h 202"/>
                    <a:gd name="T4" fmla="*/ 165 w 197"/>
                    <a:gd name="T5" fmla="*/ 119 h 202"/>
                    <a:gd name="T6" fmla="*/ 81 w 197"/>
                    <a:gd name="T7" fmla="*/ 32 h 202"/>
                    <a:gd name="T8" fmla="*/ 32 w 197"/>
                    <a:gd name="T9" fmla="*/ 83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7" h="202">
                      <a:moveTo>
                        <a:pt x="32" y="83"/>
                      </a:moveTo>
                      <a:cubicBezTo>
                        <a:pt x="60" y="112"/>
                        <a:pt x="88" y="141"/>
                        <a:pt x="116" y="170"/>
                      </a:cubicBezTo>
                      <a:cubicBezTo>
                        <a:pt x="148" y="202"/>
                        <a:pt x="197" y="151"/>
                        <a:pt x="165" y="119"/>
                      </a:cubicBezTo>
                      <a:cubicBezTo>
                        <a:pt x="137" y="90"/>
                        <a:pt x="109" y="61"/>
                        <a:pt x="81" y="32"/>
                      </a:cubicBezTo>
                      <a:cubicBezTo>
                        <a:pt x="49" y="0"/>
                        <a:pt x="0" y="51"/>
                        <a:pt x="32" y="8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9" name="Freeform 1004">
                  <a:extLst>
                    <a:ext uri="{FF2B5EF4-FFF2-40B4-BE49-F238E27FC236}">
                      <a16:creationId xmlns:a16="http://schemas.microsoft.com/office/drawing/2014/main" id="{C336BF15-C7AE-BA15-13B6-251BF2FD3C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9296" y="3689634"/>
                  <a:ext cx="57150" cy="20638"/>
                </a:xfrm>
                <a:custGeom>
                  <a:avLst/>
                  <a:gdLst>
                    <a:gd name="T0" fmla="*/ 64 w 278"/>
                    <a:gd name="T1" fmla="*/ 94 h 101"/>
                    <a:gd name="T2" fmla="*/ 233 w 278"/>
                    <a:gd name="T3" fmla="*/ 74 h 101"/>
                    <a:gd name="T4" fmla="*/ 215 w 278"/>
                    <a:gd name="T5" fmla="*/ 6 h 101"/>
                    <a:gd name="T6" fmla="*/ 45 w 278"/>
                    <a:gd name="T7" fmla="*/ 26 h 101"/>
                    <a:gd name="T8" fmla="*/ 64 w 278"/>
                    <a:gd name="T9" fmla="*/ 9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8" h="101">
                      <a:moveTo>
                        <a:pt x="64" y="94"/>
                      </a:moveTo>
                      <a:cubicBezTo>
                        <a:pt x="120" y="86"/>
                        <a:pt x="177" y="83"/>
                        <a:pt x="233" y="74"/>
                      </a:cubicBezTo>
                      <a:cubicBezTo>
                        <a:pt x="278" y="68"/>
                        <a:pt x="259" y="0"/>
                        <a:pt x="215" y="6"/>
                      </a:cubicBezTo>
                      <a:cubicBezTo>
                        <a:pt x="158" y="14"/>
                        <a:pt x="102" y="18"/>
                        <a:pt x="45" y="26"/>
                      </a:cubicBezTo>
                      <a:cubicBezTo>
                        <a:pt x="0" y="33"/>
                        <a:pt x="19" y="101"/>
                        <a:pt x="64" y="94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0" name="Freeform 1005">
                  <a:extLst>
                    <a:ext uri="{FF2B5EF4-FFF2-40B4-BE49-F238E27FC236}">
                      <a16:creationId xmlns:a16="http://schemas.microsoft.com/office/drawing/2014/main" id="{8805D0AB-1030-85E3-21E9-9C3EFB5FD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27558" y="3649946"/>
                  <a:ext cx="58738" cy="38100"/>
                </a:xfrm>
                <a:custGeom>
                  <a:avLst/>
                  <a:gdLst>
                    <a:gd name="T0" fmla="*/ 40 w 280"/>
                    <a:gd name="T1" fmla="*/ 84 h 184"/>
                    <a:gd name="T2" fmla="*/ 220 w 280"/>
                    <a:gd name="T3" fmla="*/ 168 h 184"/>
                    <a:gd name="T4" fmla="*/ 238 w 280"/>
                    <a:gd name="T5" fmla="*/ 99 h 184"/>
                    <a:gd name="T6" fmla="*/ 75 w 280"/>
                    <a:gd name="T7" fmla="*/ 22 h 184"/>
                    <a:gd name="T8" fmla="*/ 40 w 280"/>
                    <a:gd name="T9" fmla="*/ 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0" h="184">
                      <a:moveTo>
                        <a:pt x="40" y="84"/>
                      </a:moveTo>
                      <a:cubicBezTo>
                        <a:pt x="98" y="115"/>
                        <a:pt x="158" y="144"/>
                        <a:pt x="220" y="168"/>
                      </a:cubicBezTo>
                      <a:cubicBezTo>
                        <a:pt x="262" y="184"/>
                        <a:pt x="280" y="115"/>
                        <a:pt x="238" y="99"/>
                      </a:cubicBezTo>
                      <a:cubicBezTo>
                        <a:pt x="182" y="77"/>
                        <a:pt x="128" y="51"/>
                        <a:pt x="75" y="22"/>
                      </a:cubicBezTo>
                      <a:cubicBezTo>
                        <a:pt x="35" y="0"/>
                        <a:pt x="0" y="62"/>
                        <a:pt x="40" y="84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1" name="Freeform 1006">
                  <a:extLst>
                    <a:ext uri="{FF2B5EF4-FFF2-40B4-BE49-F238E27FC236}">
                      <a16:creationId xmlns:a16="http://schemas.microsoft.com/office/drawing/2014/main" id="{83C64D4A-317F-F6C3-FB3A-F85E21F9A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57721" y="3702334"/>
                  <a:ext cx="49213" cy="33338"/>
                </a:xfrm>
                <a:custGeom>
                  <a:avLst/>
                  <a:gdLst>
                    <a:gd name="T0" fmla="*/ 44 w 237"/>
                    <a:gd name="T1" fmla="*/ 80 h 159"/>
                    <a:gd name="T2" fmla="*/ 173 w 237"/>
                    <a:gd name="T3" fmla="*/ 145 h 159"/>
                    <a:gd name="T4" fmla="*/ 223 w 237"/>
                    <a:gd name="T5" fmla="*/ 144 h 159"/>
                    <a:gd name="T6" fmla="*/ 222 w 237"/>
                    <a:gd name="T7" fmla="*/ 94 h 159"/>
                    <a:gd name="T8" fmla="*/ 61 w 237"/>
                    <a:gd name="T9" fmla="*/ 12 h 159"/>
                    <a:gd name="T10" fmla="*/ 44 w 237"/>
                    <a:gd name="T11" fmla="*/ 8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7" h="159">
                      <a:moveTo>
                        <a:pt x="44" y="80"/>
                      </a:moveTo>
                      <a:cubicBezTo>
                        <a:pt x="91" y="93"/>
                        <a:pt x="134" y="116"/>
                        <a:pt x="173" y="145"/>
                      </a:cubicBezTo>
                      <a:cubicBezTo>
                        <a:pt x="188" y="157"/>
                        <a:pt x="208" y="159"/>
                        <a:pt x="223" y="144"/>
                      </a:cubicBezTo>
                      <a:cubicBezTo>
                        <a:pt x="235" y="132"/>
                        <a:pt x="237" y="106"/>
                        <a:pt x="222" y="94"/>
                      </a:cubicBezTo>
                      <a:cubicBezTo>
                        <a:pt x="173" y="57"/>
                        <a:pt x="121" y="28"/>
                        <a:pt x="61" y="12"/>
                      </a:cubicBezTo>
                      <a:cubicBezTo>
                        <a:pt x="17" y="0"/>
                        <a:pt x="0" y="68"/>
                        <a:pt x="44" y="80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2" name="Freeform 1007">
                  <a:extLst>
                    <a:ext uri="{FF2B5EF4-FFF2-40B4-BE49-F238E27FC236}">
                      <a16:creationId xmlns:a16="http://schemas.microsoft.com/office/drawing/2014/main" id="{16078FED-9C98-F7F2-5D76-D332B88C5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0271" y="3738846"/>
                  <a:ext cx="36513" cy="42863"/>
                </a:xfrm>
                <a:custGeom>
                  <a:avLst/>
                  <a:gdLst>
                    <a:gd name="T0" fmla="*/ 33 w 174"/>
                    <a:gd name="T1" fmla="*/ 81 h 201"/>
                    <a:gd name="T2" fmla="*/ 90 w 174"/>
                    <a:gd name="T3" fmla="*/ 162 h 201"/>
                    <a:gd name="T4" fmla="*/ 151 w 174"/>
                    <a:gd name="T5" fmla="*/ 126 h 201"/>
                    <a:gd name="T6" fmla="*/ 82 w 174"/>
                    <a:gd name="T7" fmla="*/ 31 h 201"/>
                    <a:gd name="T8" fmla="*/ 33 w 174"/>
                    <a:gd name="T9" fmla="*/ 8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4" h="201">
                      <a:moveTo>
                        <a:pt x="33" y="81"/>
                      </a:moveTo>
                      <a:cubicBezTo>
                        <a:pt x="58" y="104"/>
                        <a:pt x="73" y="133"/>
                        <a:pt x="90" y="162"/>
                      </a:cubicBezTo>
                      <a:cubicBezTo>
                        <a:pt x="113" y="201"/>
                        <a:pt x="174" y="165"/>
                        <a:pt x="151" y="126"/>
                      </a:cubicBezTo>
                      <a:cubicBezTo>
                        <a:pt x="132" y="92"/>
                        <a:pt x="112" y="57"/>
                        <a:pt x="82" y="31"/>
                      </a:cubicBezTo>
                      <a:cubicBezTo>
                        <a:pt x="49" y="0"/>
                        <a:pt x="0" y="50"/>
                        <a:pt x="33" y="81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3" name="Freeform 1008">
                  <a:extLst>
                    <a:ext uri="{FF2B5EF4-FFF2-40B4-BE49-F238E27FC236}">
                      <a16:creationId xmlns:a16="http://schemas.microsoft.com/office/drawing/2014/main" id="{88C81B30-8A12-6FDA-18E0-465C866C94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10108" y="3689634"/>
                  <a:ext cx="46038" cy="50800"/>
                </a:xfrm>
                <a:custGeom>
                  <a:avLst/>
                  <a:gdLst>
                    <a:gd name="T0" fmla="*/ 24 w 222"/>
                    <a:gd name="T1" fmla="*/ 75 h 241"/>
                    <a:gd name="T2" fmla="*/ 139 w 222"/>
                    <a:gd name="T3" fmla="*/ 210 h 241"/>
                    <a:gd name="T4" fmla="*/ 188 w 222"/>
                    <a:gd name="T5" fmla="*/ 160 h 241"/>
                    <a:gd name="T6" fmla="*/ 85 w 222"/>
                    <a:gd name="T7" fmla="*/ 39 h 241"/>
                    <a:gd name="T8" fmla="*/ 24 w 222"/>
                    <a:gd name="T9" fmla="*/ 75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2" h="241">
                      <a:moveTo>
                        <a:pt x="24" y="75"/>
                      </a:moveTo>
                      <a:cubicBezTo>
                        <a:pt x="55" y="126"/>
                        <a:pt x="94" y="170"/>
                        <a:pt x="139" y="210"/>
                      </a:cubicBezTo>
                      <a:cubicBezTo>
                        <a:pt x="173" y="241"/>
                        <a:pt x="222" y="190"/>
                        <a:pt x="188" y="160"/>
                      </a:cubicBezTo>
                      <a:cubicBezTo>
                        <a:pt x="148" y="124"/>
                        <a:pt x="113" y="85"/>
                        <a:pt x="85" y="39"/>
                      </a:cubicBezTo>
                      <a:cubicBezTo>
                        <a:pt x="61" y="0"/>
                        <a:pt x="0" y="35"/>
                        <a:pt x="24" y="7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</p:grpSp>
        </p:grpSp>
        <p:grpSp>
          <p:nvGrpSpPr>
            <p:cNvPr id="664" name="Group 663">
              <a:extLst>
                <a:ext uri="{FF2B5EF4-FFF2-40B4-BE49-F238E27FC236}">
                  <a16:creationId xmlns:a16="http://schemas.microsoft.com/office/drawing/2014/main" id="{BA9AF8C9-F640-458E-A74C-EB3FDB86547B}"/>
                </a:ext>
              </a:extLst>
            </p:cNvPr>
            <p:cNvGrpSpPr/>
            <p:nvPr/>
          </p:nvGrpSpPr>
          <p:grpSpPr>
            <a:xfrm rot="4317837">
              <a:off x="4590547" y="2999864"/>
              <a:ext cx="1112838" cy="1885950"/>
              <a:chOff x="6528394" y="4304723"/>
              <a:chExt cx="1112838" cy="1885950"/>
            </a:xfrm>
          </p:grpSpPr>
          <p:sp>
            <p:nvSpPr>
              <p:cNvPr id="665" name="Freeform 859">
                <a:extLst>
                  <a:ext uri="{FF2B5EF4-FFF2-40B4-BE49-F238E27FC236}">
                    <a16:creationId xmlns:a16="http://schemas.microsoft.com/office/drawing/2014/main" id="{D5A3FDCE-EE59-ECF3-0904-0EE5C30E6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8394" y="4420610"/>
                <a:ext cx="646113" cy="666750"/>
              </a:xfrm>
              <a:custGeom>
                <a:avLst/>
                <a:gdLst>
                  <a:gd name="T0" fmla="*/ 0 w 3146"/>
                  <a:gd name="T1" fmla="*/ 287 h 3243"/>
                  <a:gd name="T2" fmla="*/ 376 w 3146"/>
                  <a:gd name="T3" fmla="*/ 0 h 3243"/>
                  <a:gd name="T4" fmla="*/ 2736 w 3146"/>
                  <a:gd name="T5" fmla="*/ 2243 h 3243"/>
                  <a:gd name="T6" fmla="*/ 3097 w 3146"/>
                  <a:gd name="T7" fmla="*/ 2751 h 3243"/>
                  <a:gd name="T8" fmla="*/ 2815 w 3146"/>
                  <a:gd name="T9" fmla="*/ 3230 h 3243"/>
                  <a:gd name="T10" fmla="*/ 2385 w 3146"/>
                  <a:gd name="T11" fmla="*/ 2941 h 3243"/>
                  <a:gd name="T12" fmla="*/ 1391 w 3146"/>
                  <a:gd name="T13" fmla="*/ 1607 h 3243"/>
                  <a:gd name="T14" fmla="*/ 0 w 3146"/>
                  <a:gd name="T15" fmla="*/ 287 h 3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6" h="3243">
                    <a:moveTo>
                      <a:pt x="0" y="287"/>
                    </a:moveTo>
                    <a:cubicBezTo>
                      <a:pt x="134" y="204"/>
                      <a:pt x="260" y="107"/>
                      <a:pt x="376" y="0"/>
                    </a:cubicBezTo>
                    <a:cubicBezTo>
                      <a:pt x="1162" y="748"/>
                      <a:pt x="1949" y="1496"/>
                      <a:pt x="2736" y="2243"/>
                    </a:cubicBezTo>
                    <a:cubicBezTo>
                      <a:pt x="2888" y="2389"/>
                      <a:pt x="3048" y="2546"/>
                      <a:pt x="3097" y="2751"/>
                    </a:cubicBezTo>
                    <a:cubicBezTo>
                      <a:pt x="3146" y="2957"/>
                      <a:pt x="3025" y="3216"/>
                      <a:pt x="2815" y="3230"/>
                    </a:cubicBezTo>
                    <a:cubicBezTo>
                      <a:pt x="2635" y="3243"/>
                      <a:pt x="2494" y="3085"/>
                      <a:pt x="2385" y="2941"/>
                    </a:cubicBezTo>
                    <a:cubicBezTo>
                      <a:pt x="2043" y="2494"/>
                      <a:pt x="1776" y="2017"/>
                      <a:pt x="1391" y="1607"/>
                    </a:cubicBezTo>
                    <a:cubicBezTo>
                      <a:pt x="1266" y="1474"/>
                      <a:pt x="110" y="219"/>
                      <a:pt x="0" y="287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6" name="Freeform 860">
                <a:extLst>
                  <a:ext uri="{FF2B5EF4-FFF2-40B4-BE49-F238E27FC236}">
                    <a16:creationId xmlns:a16="http://schemas.microsoft.com/office/drawing/2014/main" id="{568B16D1-C892-C98A-FE63-7B338C422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319" y="4304723"/>
                <a:ext cx="401638" cy="854075"/>
              </a:xfrm>
              <a:custGeom>
                <a:avLst/>
                <a:gdLst>
                  <a:gd name="T0" fmla="*/ 256 w 1957"/>
                  <a:gd name="T1" fmla="*/ 628 h 4153"/>
                  <a:gd name="T2" fmla="*/ 106 w 1957"/>
                  <a:gd name="T3" fmla="*/ 117 h 4153"/>
                  <a:gd name="T4" fmla="*/ 522 w 1957"/>
                  <a:gd name="T5" fmla="*/ 48 h 4153"/>
                  <a:gd name="T6" fmla="*/ 1839 w 1957"/>
                  <a:gd name="T7" fmla="*/ 3429 h 4153"/>
                  <a:gd name="T8" fmla="*/ 1596 w 1957"/>
                  <a:gd name="T9" fmla="*/ 3963 h 4153"/>
                  <a:gd name="T10" fmla="*/ 1071 w 1957"/>
                  <a:gd name="T11" fmla="*/ 3075 h 4153"/>
                  <a:gd name="T12" fmla="*/ 256 w 1957"/>
                  <a:gd name="T13" fmla="*/ 628 h 4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7" h="4153">
                    <a:moveTo>
                      <a:pt x="256" y="628"/>
                    </a:moveTo>
                    <a:cubicBezTo>
                      <a:pt x="220" y="500"/>
                      <a:pt x="0" y="198"/>
                      <a:pt x="106" y="117"/>
                    </a:cubicBezTo>
                    <a:cubicBezTo>
                      <a:pt x="226" y="25"/>
                      <a:pt x="397" y="0"/>
                      <a:pt x="522" y="48"/>
                    </a:cubicBezTo>
                    <a:cubicBezTo>
                      <a:pt x="961" y="1175"/>
                      <a:pt x="1400" y="2302"/>
                      <a:pt x="1839" y="3429"/>
                    </a:cubicBezTo>
                    <a:cubicBezTo>
                      <a:pt x="1924" y="3646"/>
                      <a:pt x="1957" y="4153"/>
                      <a:pt x="1596" y="3963"/>
                    </a:cubicBezTo>
                    <a:cubicBezTo>
                      <a:pt x="1334" y="3825"/>
                      <a:pt x="1179" y="3322"/>
                      <a:pt x="1071" y="3075"/>
                    </a:cubicBezTo>
                    <a:cubicBezTo>
                      <a:pt x="724" y="2287"/>
                      <a:pt x="489" y="1456"/>
                      <a:pt x="256" y="628"/>
                    </a:cubicBezTo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7" name="Freeform 861">
                <a:extLst>
                  <a:ext uri="{FF2B5EF4-FFF2-40B4-BE49-F238E27FC236}">
                    <a16:creationId xmlns:a16="http://schemas.microsoft.com/office/drawing/2014/main" id="{1AD85AE3-E9C8-D65D-7509-463E35766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744" y="4471410"/>
                <a:ext cx="292100" cy="1054100"/>
              </a:xfrm>
              <a:custGeom>
                <a:avLst/>
                <a:gdLst>
                  <a:gd name="T0" fmla="*/ 90 w 1417"/>
                  <a:gd name="T1" fmla="*/ 74 h 5123"/>
                  <a:gd name="T2" fmla="*/ 354 w 1417"/>
                  <a:gd name="T3" fmla="*/ 0 h 5123"/>
                  <a:gd name="T4" fmla="*/ 1285 w 1417"/>
                  <a:gd name="T5" fmla="*/ 3723 h 5123"/>
                  <a:gd name="T6" fmla="*/ 1335 w 1417"/>
                  <a:gd name="T7" fmla="*/ 4794 h 5123"/>
                  <a:gd name="T8" fmla="*/ 1266 w 1417"/>
                  <a:gd name="T9" fmla="*/ 4922 h 5123"/>
                  <a:gd name="T10" fmla="*/ 360 w 1417"/>
                  <a:gd name="T11" fmla="*/ 3463 h 5123"/>
                  <a:gd name="T12" fmla="*/ 106 w 1417"/>
                  <a:gd name="T13" fmla="*/ 1464 h 5123"/>
                  <a:gd name="T14" fmla="*/ 90 w 1417"/>
                  <a:gd name="T15" fmla="*/ 74 h 5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7" h="5123">
                    <a:moveTo>
                      <a:pt x="90" y="74"/>
                    </a:moveTo>
                    <a:cubicBezTo>
                      <a:pt x="178" y="49"/>
                      <a:pt x="266" y="24"/>
                      <a:pt x="354" y="0"/>
                    </a:cubicBezTo>
                    <a:cubicBezTo>
                      <a:pt x="731" y="1223"/>
                      <a:pt x="1041" y="2466"/>
                      <a:pt x="1285" y="3723"/>
                    </a:cubicBezTo>
                    <a:cubicBezTo>
                      <a:pt x="1354" y="4076"/>
                      <a:pt x="1417" y="4443"/>
                      <a:pt x="1335" y="4794"/>
                    </a:cubicBezTo>
                    <a:cubicBezTo>
                      <a:pt x="1324" y="4843"/>
                      <a:pt x="1307" y="4894"/>
                      <a:pt x="1266" y="4922"/>
                    </a:cubicBezTo>
                    <a:cubicBezTo>
                      <a:pt x="974" y="5123"/>
                      <a:pt x="422" y="3721"/>
                      <a:pt x="360" y="3463"/>
                    </a:cubicBezTo>
                    <a:cubicBezTo>
                      <a:pt x="207" y="2821"/>
                      <a:pt x="149" y="2120"/>
                      <a:pt x="106" y="1464"/>
                    </a:cubicBezTo>
                    <a:cubicBezTo>
                      <a:pt x="98" y="1339"/>
                      <a:pt x="0" y="100"/>
                      <a:pt x="90" y="74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8" name="Freeform 862">
                <a:extLst>
                  <a:ext uri="{FF2B5EF4-FFF2-40B4-BE49-F238E27FC236}">
                    <a16:creationId xmlns:a16="http://schemas.microsoft.com/office/drawing/2014/main" id="{4DB6C1FF-D727-42C4-1B7D-A3619567B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107" y="4638098"/>
                <a:ext cx="701675" cy="930275"/>
              </a:xfrm>
              <a:custGeom>
                <a:avLst/>
                <a:gdLst>
                  <a:gd name="T0" fmla="*/ 21 w 3407"/>
                  <a:gd name="T1" fmla="*/ 156 h 4520"/>
                  <a:gd name="T2" fmla="*/ 305 w 3407"/>
                  <a:gd name="T3" fmla="*/ 26 h 4520"/>
                  <a:gd name="T4" fmla="*/ 592 w 3407"/>
                  <a:gd name="T5" fmla="*/ 207 h 4520"/>
                  <a:gd name="T6" fmla="*/ 1384 w 3407"/>
                  <a:gd name="T7" fmla="*/ 952 h 4520"/>
                  <a:gd name="T8" fmla="*/ 2852 w 3407"/>
                  <a:gd name="T9" fmla="*/ 2889 h 4520"/>
                  <a:gd name="T10" fmla="*/ 3324 w 3407"/>
                  <a:gd name="T11" fmla="*/ 4077 h 4520"/>
                  <a:gd name="T12" fmla="*/ 2835 w 3407"/>
                  <a:gd name="T13" fmla="*/ 3976 h 4520"/>
                  <a:gd name="T14" fmla="*/ 1140 w 3407"/>
                  <a:gd name="T15" fmla="*/ 1503 h 4520"/>
                  <a:gd name="T16" fmla="*/ 575 w 3407"/>
                  <a:gd name="T17" fmla="*/ 800 h 4520"/>
                  <a:gd name="T18" fmla="*/ 21 w 3407"/>
                  <a:gd name="T19" fmla="*/ 156 h 4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07" h="4520">
                    <a:moveTo>
                      <a:pt x="21" y="156"/>
                    </a:moveTo>
                    <a:cubicBezTo>
                      <a:pt x="56" y="47"/>
                      <a:pt x="193" y="0"/>
                      <a:pt x="305" y="26"/>
                    </a:cubicBezTo>
                    <a:cubicBezTo>
                      <a:pt x="416" y="52"/>
                      <a:pt x="507" y="131"/>
                      <a:pt x="592" y="207"/>
                    </a:cubicBezTo>
                    <a:cubicBezTo>
                      <a:pt x="862" y="449"/>
                      <a:pt x="1133" y="690"/>
                      <a:pt x="1384" y="952"/>
                    </a:cubicBezTo>
                    <a:cubicBezTo>
                      <a:pt x="1945" y="1537"/>
                      <a:pt x="2400" y="2215"/>
                      <a:pt x="2852" y="2889"/>
                    </a:cubicBezTo>
                    <a:cubicBezTo>
                      <a:pt x="3062" y="3202"/>
                      <a:pt x="3407" y="3671"/>
                      <a:pt x="3324" y="4077"/>
                    </a:cubicBezTo>
                    <a:cubicBezTo>
                      <a:pt x="3233" y="4520"/>
                      <a:pt x="2962" y="4182"/>
                      <a:pt x="2835" y="3976"/>
                    </a:cubicBezTo>
                    <a:cubicBezTo>
                      <a:pt x="2305" y="3125"/>
                      <a:pt x="1755" y="2295"/>
                      <a:pt x="1140" y="1503"/>
                    </a:cubicBezTo>
                    <a:cubicBezTo>
                      <a:pt x="955" y="1265"/>
                      <a:pt x="767" y="1031"/>
                      <a:pt x="575" y="800"/>
                    </a:cubicBezTo>
                    <a:cubicBezTo>
                      <a:pt x="511" y="723"/>
                      <a:pt x="0" y="223"/>
                      <a:pt x="21" y="156"/>
                    </a:cubicBezTo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9" name="Freeform 863">
                <a:extLst>
                  <a:ext uri="{FF2B5EF4-FFF2-40B4-BE49-F238E27FC236}">
                    <a16:creationId xmlns:a16="http://schemas.microsoft.com/office/drawing/2014/main" id="{093D56EF-0DB1-B85A-0FEA-D507F3098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619" y="4749223"/>
                <a:ext cx="836613" cy="1441450"/>
              </a:xfrm>
              <a:custGeom>
                <a:avLst/>
                <a:gdLst>
                  <a:gd name="T0" fmla="*/ 0 w 4069"/>
                  <a:gd name="T1" fmla="*/ 928 h 7013"/>
                  <a:gd name="T2" fmla="*/ 537 w 4069"/>
                  <a:gd name="T3" fmla="*/ 710 h 7013"/>
                  <a:gd name="T4" fmla="*/ 2341 w 4069"/>
                  <a:gd name="T5" fmla="*/ 3287 h 7013"/>
                  <a:gd name="T6" fmla="*/ 1901 w 4069"/>
                  <a:gd name="T7" fmla="*/ 29 h 7013"/>
                  <a:gd name="T8" fmla="*/ 2491 w 4069"/>
                  <a:gd name="T9" fmla="*/ 0 h 7013"/>
                  <a:gd name="T10" fmla="*/ 2691 w 4069"/>
                  <a:gd name="T11" fmla="*/ 1689 h 7013"/>
                  <a:gd name="T12" fmla="*/ 3672 w 4069"/>
                  <a:gd name="T13" fmla="*/ 4982 h 7013"/>
                  <a:gd name="T14" fmla="*/ 3989 w 4069"/>
                  <a:gd name="T15" fmla="*/ 5810 h 7013"/>
                  <a:gd name="T16" fmla="*/ 2985 w 4069"/>
                  <a:gd name="T17" fmla="*/ 6495 h 7013"/>
                  <a:gd name="T18" fmla="*/ 2742 w 4069"/>
                  <a:gd name="T19" fmla="*/ 5864 h 7013"/>
                  <a:gd name="T20" fmla="*/ 2299 w 4069"/>
                  <a:gd name="T21" fmla="*/ 4863 h 7013"/>
                  <a:gd name="T22" fmla="*/ 0 w 4069"/>
                  <a:gd name="T23" fmla="*/ 928 h 7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69" h="7013">
                    <a:moveTo>
                      <a:pt x="0" y="928"/>
                    </a:moveTo>
                    <a:cubicBezTo>
                      <a:pt x="179" y="855"/>
                      <a:pt x="358" y="783"/>
                      <a:pt x="537" y="710"/>
                    </a:cubicBezTo>
                    <a:cubicBezTo>
                      <a:pt x="1243" y="1489"/>
                      <a:pt x="1851" y="2357"/>
                      <a:pt x="2341" y="3287"/>
                    </a:cubicBezTo>
                    <a:cubicBezTo>
                      <a:pt x="1970" y="2247"/>
                      <a:pt x="1820" y="1130"/>
                      <a:pt x="1901" y="29"/>
                    </a:cubicBezTo>
                    <a:cubicBezTo>
                      <a:pt x="2098" y="19"/>
                      <a:pt x="2294" y="10"/>
                      <a:pt x="2491" y="0"/>
                    </a:cubicBezTo>
                    <a:cubicBezTo>
                      <a:pt x="2452" y="567"/>
                      <a:pt x="2572" y="1133"/>
                      <a:pt x="2691" y="1689"/>
                    </a:cubicBezTo>
                    <a:cubicBezTo>
                      <a:pt x="2931" y="2812"/>
                      <a:pt x="3176" y="3947"/>
                      <a:pt x="3672" y="4982"/>
                    </a:cubicBezTo>
                    <a:cubicBezTo>
                      <a:pt x="3800" y="5250"/>
                      <a:pt x="3947" y="5517"/>
                      <a:pt x="3989" y="5810"/>
                    </a:cubicBezTo>
                    <a:cubicBezTo>
                      <a:pt x="4069" y="6364"/>
                      <a:pt x="3498" y="7013"/>
                      <a:pt x="2985" y="6495"/>
                    </a:cubicBezTo>
                    <a:cubicBezTo>
                      <a:pt x="2828" y="6337"/>
                      <a:pt x="2812" y="6064"/>
                      <a:pt x="2742" y="5864"/>
                    </a:cubicBezTo>
                    <a:cubicBezTo>
                      <a:pt x="2622" y="5522"/>
                      <a:pt x="2454" y="5191"/>
                      <a:pt x="2299" y="4863"/>
                    </a:cubicBezTo>
                    <a:cubicBezTo>
                      <a:pt x="1649" y="3488"/>
                      <a:pt x="879" y="2170"/>
                      <a:pt x="0" y="928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70" name="Freeform 864">
                <a:extLst>
                  <a:ext uri="{FF2B5EF4-FFF2-40B4-BE49-F238E27FC236}">
                    <a16:creationId xmlns:a16="http://schemas.microsoft.com/office/drawing/2014/main" id="{B4FD32A4-DDE6-9DD8-A42A-6DCB74BD3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1332" y="4776210"/>
                <a:ext cx="76200" cy="531813"/>
              </a:xfrm>
              <a:custGeom>
                <a:avLst/>
                <a:gdLst>
                  <a:gd name="T0" fmla="*/ 15 w 370"/>
                  <a:gd name="T1" fmla="*/ 1714 h 2585"/>
                  <a:gd name="T2" fmla="*/ 172 w 370"/>
                  <a:gd name="T3" fmla="*/ 0 h 2585"/>
                  <a:gd name="T4" fmla="*/ 370 w 370"/>
                  <a:gd name="T5" fmla="*/ 2585 h 2585"/>
                  <a:gd name="T6" fmla="*/ 84 w 370"/>
                  <a:gd name="T7" fmla="*/ 2170 h 2585"/>
                  <a:gd name="T8" fmla="*/ 15 w 370"/>
                  <a:gd name="T9" fmla="*/ 1714 h 2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" h="2585">
                    <a:moveTo>
                      <a:pt x="15" y="1714"/>
                    </a:moveTo>
                    <a:cubicBezTo>
                      <a:pt x="0" y="1139"/>
                      <a:pt x="53" y="562"/>
                      <a:pt x="172" y="0"/>
                    </a:cubicBezTo>
                    <a:cubicBezTo>
                      <a:pt x="118" y="869"/>
                      <a:pt x="67" y="1768"/>
                      <a:pt x="370" y="2585"/>
                    </a:cubicBezTo>
                    <a:cubicBezTo>
                      <a:pt x="268" y="2459"/>
                      <a:pt x="157" y="2315"/>
                      <a:pt x="84" y="2170"/>
                    </a:cubicBezTo>
                    <a:cubicBezTo>
                      <a:pt x="15" y="2035"/>
                      <a:pt x="19" y="1862"/>
                      <a:pt x="15" y="1714"/>
                    </a:cubicBezTo>
                    <a:close/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71" name="Freeform 887">
                <a:extLst>
                  <a:ext uri="{FF2B5EF4-FFF2-40B4-BE49-F238E27FC236}">
                    <a16:creationId xmlns:a16="http://schemas.microsoft.com/office/drawing/2014/main" id="{98E1B65A-154A-56A9-09B1-F2A13D5EE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4994" y="4971473"/>
                <a:ext cx="65088" cy="50800"/>
              </a:xfrm>
              <a:custGeom>
                <a:avLst/>
                <a:gdLst>
                  <a:gd name="T0" fmla="*/ 91 w 320"/>
                  <a:gd name="T1" fmla="*/ 244 h 244"/>
                  <a:gd name="T2" fmla="*/ 21 w 320"/>
                  <a:gd name="T3" fmla="*/ 218 h 244"/>
                  <a:gd name="T4" fmla="*/ 7 w 320"/>
                  <a:gd name="T5" fmla="*/ 183 h 244"/>
                  <a:gd name="T6" fmla="*/ 67 w 320"/>
                  <a:gd name="T7" fmla="*/ 56 h 244"/>
                  <a:gd name="T8" fmla="*/ 117 w 320"/>
                  <a:gd name="T9" fmla="*/ 40 h 244"/>
                  <a:gd name="T10" fmla="*/ 234 w 320"/>
                  <a:gd name="T11" fmla="*/ 0 h 244"/>
                  <a:gd name="T12" fmla="*/ 236 w 320"/>
                  <a:gd name="T13" fmla="*/ 0 h 244"/>
                  <a:gd name="T14" fmla="*/ 317 w 320"/>
                  <a:gd name="T15" fmla="*/ 77 h 244"/>
                  <a:gd name="T16" fmla="*/ 262 w 320"/>
                  <a:gd name="T17" fmla="*/ 186 h 244"/>
                  <a:gd name="T18" fmla="*/ 139 w 320"/>
                  <a:gd name="T19" fmla="*/ 239 h 244"/>
                  <a:gd name="T20" fmla="*/ 91 w 320"/>
                  <a:gd name="T21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0" h="244">
                    <a:moveTo>
                      <a:pt x="91" y="244"/>
                    </a:moveTo>
                    <a:cubicBezTo>
                      <a:pt x="63" y="244"/>
                      <a:pt x="36" y="238"/>
                      <a:pt x="21" y="218"/>
                    </a:cubicBezTo>
                    <a:cubicBezTo>
                      <a:pt x="13" y="208"/>
                      <a:pt x="9" y="196"/>
                      <a:pt x="7" y="183"/>
                    </a:cubicBezTo>
                    <a:cubicBezTo>
                      <a:pt x="0" y="137"/>
                      <a:pt x="24" y="85"/>
                      <a:pt x="67" y="56"/>
                    </a:cubicBezTo>
                    <a:lnTo>
                      <a:pt x="117" y="40"/>
                    </a:lnTo>
                    <a:cubicBezTo>
                      <a:pt x="157" y="27"/>
                      <a:pt x="194" y="0"/>
                      <a:pt x="234" y="0"/>
                    </a:cubicBezTo>
                    <a:lnTo>
                      <a:pt x="236" y="0"/>
                    </a:lnTo>
                    <a:cubicBezTo>
                      <a:pt x="280" y="1"/>
                      <a:pt x="314" y="37"/>
                      <a:pt x="317" y="77"/>
                    </a:cubicBezTo>
                    <a:cubicBezTo>
                      <a:pt x="320" y="117"/>
                      <a:pt x="296" y="158"/>
                      <a:pt x="262" y="186"/>
                    </a:cubicBezTo>
                    <a:cubicBezTo>
                      <a:pt x="227" y="213"/>
                      <a:pt x="183" y="229"/>
                      <a:pt x="139" y="239"/>
                    </a:cubicBezTo>
                    <a:cubicBezTo>
                      <a:pt x="124" y="242"/>
                      <a:pt x="107" y="244"/>
                      <a:pt x="91" y="244"/>
                    </a:cubicBezTo>
                    <a:close/>
                  </a:path>
                </a:pathLst>
              </a:custGeom>
              <a:solidFill>
                <a:srgbClr val="E76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</p:grp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97F96B5E-47C0-6B11-27E3-526CB1DE3D12}"/>
              </a:ext>
            </a:extLst>
          </p:cNvPr>
          <p:cNvGrpSpPr/>
          <p:nvPr/>
        </p:nvGrpSpPr>
        <p:grpSpPr>
          <a:xfrm>
            <a:off x="10292380" y="4678401"/>
            <a:ext cx="1139825" cy="820857"/>
            <a:chOff x="6280098" y="4653365"/>
            <a:chExt cx="2276475" cy="1730376"/>
          </a:xfrm>
        </p:grpSpPr>
        <p:sp>
          <p:nvSpPr>
            <p:cNvPr id="545" name="Freeform 1213">
              <a:extLst>
                <a:ext uri="{FF2B5EF4-FFF2-40B4-BE49-F238E27FC236}">
                  <a16:creationId xmlns:a16="http://schemas.microsoft.com/office/drawing/2014/main" id="{F003E480-7D41-F3C4-BC39-2BBA8E47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098" y="4653365"/>
              <a:ext cx="1531938" cy="1616075"/>
            </a:xfrm>
            <a:custGeom>
              <a:avLst/>
              <a:gdLst>
                <a:gd name="T0" fmla="*/ 3067 w 7453"/>
                <a:gd name="T1" fmla="*/ 7809 h 7861"/>
                <a:gd name="T2" fmla="*/ 1323 w 7453"/>
                <a:gd name="T3" fmla="*/ 7188 h 7861"/>
                <a:gd name="T4" fmla="*/ 260 w 7453"/>
                <a:gd name="T5" fmla="*/ 5048 h 7861"/>
                <a:gd name="T6" fmla="*/ 928 w 7453"/>
                <a:gd name="T7" fmla="*/ 1254 h 7861"/>
                <a:gd name="T8" fmla="*/ 2750 w 7453"/>
                <a:gd name="T9" fmla="*/ 174 h 7861"/>
                <a:gd name="T10" fmla="*/ 4863 w 7453"/>
                <a:gd name="T11" fmla="*/ 53 h 7861"/>
                <a:gd name="T12" fmla="*/ 5725 w 7453"/>
                <a:gd name="T13" fmla="*/ 233 h 7861"/>
                <a:gd name="T14" fmla="*/ 6765 w 7453"/>
                <a:gd name="T15" fmla="*/ 1324 h 7861"/>
                <a:gd name="T16" fmla="*/ 7299 w 7453"/>
                <a:gd name="T17" fmla="*/ 2444 h 7861"/>
                <a:gd name="T18" fmla="*/ 7351 w 7453"/>
                <a:gd name="T19" fmla="*/ 4177 h 7861"/>
                <a:gd name="T20" fmla="*/ 6783 w 7453"/>
                <a:gd name="T21" fmla="*/ 6108 h 7861"/>
                <a:gd name="T22" fmla="*/ 3067 w 7453"/>
                <a:gd name="T23" fmla="*/ 7809 h 7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53" h="7861">
                  <a:moveTo>
                    <a:pt x="3067" y="7809"/>
                  </a:moveTo>
                  <a:cubicBezTo>
                    <a:pt x="2443" y="7785"/>
                    <a:pt x="1807" y="7604"/>
                    <a:pt x="1323" y="7188"/>
                  </a:cubicBezTo>
                  <a:cubicBezTo>
                    <a:pt x="719" y="6669"/>
                    <a:pt x="420" y="5852"/>
                    <a:pt x="260" y="5048"/>
                  </a:cubicBezTo>
                  <a:cubicBezTo>
                    <a:pt x="0" y="3742"/>
                    <a:pt x="88" y="2253"/>
                    <a:pt x="928" y="1254"/>
                  </a:cubicBezTo>
                  <a:cubicBezTo>
                    <a:pt x="1397" y="696"/>
                    <a:pt x="2061" y="345"/>
                    <a:pt x="2750" y="174"/>
                  </a:cubicBezTo>
                  <a:cubicBezTo>
                    <a:pt x="3439" y="2"/>
                    <a:pt x="4157" y="0"/>
                    <a:pt x="4863" y="53"/>
                  </a:cubicBezTo>
                  <a:cubicBezTo>
                    <a:pt x="5157" y="75"/>
                    <a:pt x="5455" y="109"/>
                    <a:pt x="5725" y="233"/>
                  </a:cubicBezTo>
                  <a:cubicBezTo>
                    <a:pt x="6180" y="444"/>
                    <a:pt x="6494" y="886"/>
                    <a:pt x="6765" y="1324"/>
                  </a:cubicBezTo>
                  <a:cubicBezTo>
                    <a:pt x="6982" y="1675"/>
                    <a:pt x="7187" y="2041"/>
                    <a:pt x="7299" y="2444"/>
                  </a:cubicBezTo>
                  <a:cubicBezTo>
                    <a:pt x="7453" y="3003"/>
                    <a:pt x="7418" y="3599"/>
                    <a:pt x="7351" y="4177"/>
                  </a:cubicBezTo>
                  <a:cubicBezTo>
                    <a:pt x="7273" y="4853"/>
                    <a:pt x="7147" y="5545"/>
                    <a:pt x="6783" y="6108"/>
                  </a:cubicBezTo>
                  <a:cubicBezTo>
                    <a:pt x="5977" y="7354"/>
                    <a:pt x="4433" y="7861"/>
                    <a:pt x="3067" y="7809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6" name="Freeform 1215">
              <a:extLst>
                <a:ext uri="{FF2B5EF4-FFF2-40B4-BE49-F238E27FC236}">
                  <a16:creationId xmlns:a16="http://schemas.microsoft.com/office/drawing/2014/main" id="{A0E7423C-25A7-4BFD-6D17-95F063D1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8361" y="4662890"/>
              <a:ext cx="693738" cy="1428750"/>
            </a:xfrm>
            <a:custGeom>
              <a:avLst/>
              <a:gdLst>
                <a:gd name="T0" fmla="*/ 1022 w 3371"/>
                <a:gd name="T1" fmla="*/ 3993 h 6948"/>
                <a:gd name="T2" fmla="*/ 1053 w 3371"/>
                <a:gd name="T3" fmla="*/ 3250 h 6948"/>
                <a:gd name="T4" fmla="*/ 1517 w 3371"/>
                <a:gd name="T5" fmla="*/ 2912 h 6948"/>
                <a:gd name="T6" fmla="*/ 1609 w 3371"/>
                <a:gd name="T7" fmla="*/ 2472 h 6948"/>
                <a:gd name="T8" fmla="*/ 2300 w 3371"/>
                <a:gd name="T9" fmla="*/ 1598 h 6948"/>
                <a:gd name="T10" fmla="*/ 2483 w 3371"/>
                <a:gd name="T11" fmla="*/ 998 h 6948"/>
                <a:gd name="T12" fmla="*/ 2711 w 3371"/>
                <a:gd name="T13" fmla="*/ 818 h 6948"/>
                <a:gd name="T14" fmla="*/ 3257 w 3371"/>
                <a:gd name="T15" fmla="*/ 221 h 6948"/>
                <a:gd name="T16" fmla="*/ 3371 w 3371"/>
                <a:gd name="T17" fmla="*/ 0 h 6948"/>
                <a:gd name="T18" fmla="*/ 2549 w 3371"/>
                <a:gd name="T19" fmla="*/ 106 h 6948"/>
                <a:gd name="T20" fmla="*/ 1928 w 3371"/>
                <a:gd name="T21" fmla="*/ 819 h 6948"/>
                <a:gd name="T22" fmla="*/ 1755 w 3371"/>
                <a:gd name="T23" fmla="*/ 1263 h 6948"/>
                <a:gd name="T24" fmla="*/ 1103 w 3371"/>
                <a:gd name="T25" fmla="*/ 1785 h 6948"/>
                <a:gd name="T26" fmla="*/ 712 w 3371"/>
                <a:gd name="T27" fmla="*/ 2478 h 6948"/>
                <a:gd name="T28" fmla="*/ 610 w 3371"/>
                <a:gd name="T29" fmla="*/ 3126 h 6948"/>
                <a:gd name="T30" fmla="*/ 246 w 3371"/>
                <a:gd name="T31" fmla="*/ 3536 h 6948"/>
                <a:gd name="T32" fmla="*/ 31 w 3371"/>
                <a:gd name="T33" fmla="*/ 4021 h 6948"/>
                <a:gd name="T34" fmla="*/ 209 w 3371"/>
                <a:gd name="T35" fmla="*/ 4389 h 6948"/>
                <a:gd name="T36" fmla="*/ 132 w 3371"/>
                <a:gd name="T37" fmla="*/ 5222 h 6948"/>
                <a:gd name="T38" fmla="*/ 24 w 3371"/>
                <a:gd name="T39" fmla="*/ 5495 h 6948"/>
                <a:gd name="T40" fmla="*/ 762 w 3371"/>
                <a:gd name="T41" fmla="*/ 6948 h 6948"/>
                <a:gd name="T42" fmla="*/ 609 w 3371"/>
                <a:gd name="T43" fmla="*/ 5624 h 6948"/>
                <a:gd name="T44" fmla="*/ 794 w 3371"/>
                <a:gd name="T45" fmla="*/ 5274 h 6948"/>
                <a:gd name="T46" fmla="*/ 748 w 3371"/>
                <a:gd name="T47" fmla="*/ 4622 h 6948"/>
                <a:gd name="T48" fmla="*/ 1022 w 3371"/>
                <a:gd name="T49" fmla="*/ 3993 h 6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71" h="6948">
                  <a:moveTo>
                    <a:pt x="1022" y="3993"/>
                  </a:moveTo>
                  <a:cubicBezTo>
                    <a:pt x="1065" y="3744"/>
                    <a:pt x="905" y="3456"/>
                    <a:pt x="1053" y="3250"/>
                  </a:cubicBezTo>
                  <a:cubicBezTo>
                    <a:pt x="1167" y="3093"/>
                    <a:pt x="1410" y="3073"/>
                    <a:pt x="1517" y="2912"/>
                  </a:cubicBezTo>
                  <a:cubicBezTo>
                    <a:pt x="1601" y="2786"/>
                    <a:pt x="1573" y="2619"/>
                    <a:pt x="1609" y="2472"/>
                  </a:cubicBezTo>
                  <a:cubicBezTo>
                    <a:pt x="1700" y="2107"/>
                    <a:pt x="2158" y="1947"/>
                    <a:pt x="2300" y="1598"/>
                  </a:cubicBezTo>
                  <a:cubicBezTo>
                    <a:pt x="2379" y="1403"/>
                    <a:pt x="2352" y="1163"/>
                    <a:pt x="2483" y="998"/>
                  </a:cubicBezTo>
                  <a:cubicBezTo>
                    <a:pt x="2543" y="922"/>
                    <a:pt x="2630" y="872"/>
                    <a:pt x="2711" y="818"/>
                  </a:cubicBezTo>
                  <a:cubicBezTo>
                    <a:pt x="2936" y="664"/>
                    <a:pt x="3125" y="458"/>
                    <a:pt x="3257" y="221"/>
                  </a:cubicBezTo>
                  <a:cubicBezTo>
                    <a:pt x="3298" y="149"/>
                    <a:pt x="3333" y="74"/>
                    <a:pt x="3371" y="0"/>
                  </a:cubicBezTo>
                  <a:cubicBezTo>
                    <a:pt x="3095" y="16"/>
                    <a:pt x="2820" y="49"/>
                    <a:pt x="2549" y="106"/>
                  </a:cubicBezTo>
                  <a:cubicBezTo>
                    <a:pt x="2291" y="288"/>
                    <a:pt x="2057" y="470"/>
                    <a:pt x="1928" y="819"/>
                  </a:cubicBezTo>
                  <a:cubicBezTo>
                    <a:pt x="1873" y="969"/>
                    <a:pt x="1841" y="1129"/>
                    <a:pt x="1755" y="1263"/>
                  </a:cubicBezTo>
                  <a:cubicBezTo>
                    <a:pt x="1603" y="1499"/>
                    <a:pt x="1318" y="1605"/>
                    <a:pt x="1103" y="1785"/>
                  </a:cubicBezTo>
                  <a:cubicBezTo>
                    <a:pt x="896" y="1959"/>
                    <a:pt x="754" y="2210"/>
                    <a:pt x="712" y="2478"/>
                  </a:cubicBezTo>
                  <a:cubicBezTo>
                    <a:pt x="678" y="2695"/>
                    <a:pt x="706" y="2928"/>
                    <a:pt x="610" y="3126"/>
                  </a:cubicBezTo>
                  <a:cubicBezTo>
                    <a:pt x="530" y="3292"/>
                    <a:pt x="376" y="3406"/>
                    <a:pt x="246" y="3536"/>
                  </a:cubicBezTo>
                  <a:cubicBezTo>
                    <a:pt x="116" y="3666"/>
                    <a:pt x="0" y="3840"/>
                    <a:pt x="31" y="4021"/>
                  </a:cubicBezTo>
                  <a:cubicBezTo>
                    <a:pt x="54" y="4156"/>
                    <a:pt x="153" y="4264"/>
                    <a:pt x="209" y="4389"/>
                  </a:cubicBezTo>
                  <a:cubicBezTo>
                    <a:pt x="325" y="4651"/>
                    <a:pt x="239" y="4956"/>
                    <a:pt x="132" y="5222"/>
                  </a:cubicBezTo>
                  <a:cubicBezTo>
                    <a:pt x="96" y="5312"/>
                    <a:pt x="58" y="5403"/>
                    <a:pt x="24" y="5495"/>
                  </a:cubicBezTo>
                  <a:cubicBezTo>
                    <a:pt x="174" y="6034"/>
                    <a:pt x="403" y="6550"/>
                    <a:pt x="762" y="6948"/>
                  </a:cubicBezTo>
                  <a:cubicBezTo>
                    <a:pt x="574" y="6525"/>
                    <a:pt x="395" y="6032"/>
                    <a:pt x="609" y="5624"/>
                  </a:cubicBezTo>
                  <a:cubicBezTo>
                    <a:pt x="671" y="5506"/>
                    <a:pt x="763" y="5403"/>
                    <a:pt x="794" y="5274"/>
                  </a:cubicBezTo>
                  <a:cubicBezTo>
                    <a:pt x="846" y="5061"/>
                    <a:pt x="716" y="4839"/>
                    <a:pt x="748" y="4622"/>
                  </a:cubicBezTo>
                  <a:cubicBezTo>
                    <a:pt x="782" y="4395"/>
                    <a:pt x="984" y="4220"/>
                    <a:pt x="1022" y="3993"/>
                  </a:cubicBezTo>
                </a:path>
              </a:pathLst>
            </a:custGeom>
            <a:solidFill>
              <a:srgbClr val="457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7" name="Freeform 1216">
              <a:extLst>
                <a:ext uri="{FF2B5EF4-FFF2-40B4-BE49-F238E27FC236}">
                  <a16:creationId xmlns:a16="http://schemas.microsoft.com/office/drawing/2014/main" id="{38B2FBB1-D8F7-CACA-310C-B9A4D46F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448" y="4662890"/>
              <a:ext cx="685800" cy="1592263"/>
            </a:xfrm>
            <a:custGeom>
              <a:avLst/>
              <a:gdLst>
                <a:gd name="T0" fmla="*/ 1678 w 3337"/>
                <a:gd name="T1" fmla="*/ 3699 h 7743"/>
                <a:gd name="T2" fmla="*/ 2266 w 3337"/>
                <a:gd name="T3" fmla="*/ 2234 h 7743"/>
                <a:gd name="T4" fmla="*/ 2460 w 3337"/>
                <a:gd name="T5" fmla="*/ 1776 h 7743"/>
                <a:gd name="T6" fmla="*/ 2446 w 3337"/>
                <a:gd name="T7" fmla="*/ 1480 h 7743"/>
                <a:gd name="T8" fmla="*/ 2568 w 3337"/>
                <a:gd name="T9" fmla="*/ 1218 h 7743"/>
                <a:gd name="T10" fmla="*/ 3251 w 3337"/>
                <a:gd name="T11" fmla="*/ 197 h 7743"/>
                <a:gd name="T12" fmla="*/ 3337 w 3337"/>
                <a:gd name="T13" fmla="*/ 61 h 7743"/>
                <a:gd name="T14" fmla="*/ 2963 w 3337"/>
                <a:gd name="T15" fmla="*/ 20 h 7743"/>
                <a:gd name="T16" fmla="*/ 2639 w 3337"/>
                <a:gd name="T17" fmla="*/ 0 h 7743"/>
                <a:gd name="T18" fmla="*/ 2624 w 3337"/>
                <a:gd name="T19" fmla="*/ 59 h 7743"/>
                <a:gd name="T20" fmla="*/ 2354 w 3337"/>
                <a:gd name="T21" fmla="*/ 436 h 7743"/>
                <a:gd name="T22" fmla="*/ 1865 w 3337"/>
                <a:gd name="T23" fmla="*/ 948 h 7743"/>
                <a:gd name="T24" fmla="*/ 1642 w 3337"/>
                <a:gd name="T25" fmla="*/ 1606 h 7743"/>
                <a:gd name="T26" fmla="*/ 1710 w 3337"/>
                <a:gd name="T27" fmla="*/ 2042 h 7743"/>
                <a:gd name="T28" fmla="*/ 1345 w 3337"/>
                <a:gd name="T29" fmla="*/ 2741 h 7743"/>
                <a:gd name="T30" fmla="*/ 692 w 3337"/>
                <a:gd name="T31" fmla="*/ 3570 h 7743"/>
                <a:gd name="T32" fmla="*/ 307 w 3337"/>
                <a:gd name="T33" fmla="*/ 4997 h 7743"/>
                <a:gd name="T34" fmla="*/ 36 w 3337"/>
                <a:gd name="T35" fmla="*/ 5786 h 7743"/>
                <a:gd name="T36" fmla="*/ 60 w 3337"/>
                <a:gd name="T37" fmla="*/ 6518 h 7743"/>
                <a:gd name="T38" fmla="*/ 156 w 3337"/>
                <a:gd name="T39" fmla="*/ 7581 h 7743"/>
                <a:gd name="T40" fmla="*/ 799 w 3337"/>
                <a:gd name="T41" fmla="*/ 7743 h 7743"/>
                <a:gd name="T42" fmla="*/ 816 w 3337"/>
                <a:gd name="T43" fmla="*/ 7580 h 7743"/>
                <a:gd name="T44" fmla="*/ 677 w 3337"/>
                <a:gd name="T45" fmla="*/ 6106 h 7743"/>
                <a:gd name="T46" fmla="*/ 959 w 3337"/>
                <a:gd name="T47" fmla="*/ 5048 h 7743"/>
                <a:gd name="T48" fmla="*/ 1043 w 3337"/>
                <a:gd name="T49" fmla="*/ 4453 h 7743"/>
                <a:gd name="T50" fmla="*/ 1678 w 3337"/>
                <a:gd name="T51" fmla="*/ 3699 h 7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7" h="7743">
                  <a:moveTo>
                    <a:pt x="1678" y="3699"/>
                  </a:moveTo>
                  <a:cubicBezTo>
                    <a:pt x="2002" y="3281"/>
                    <a:pt x="2014" y="2699"/>
                    <a:pt x="2266" y="2234"/>
                  </a:cubicBezTo>
                  <a:cubicBezTo>
                    <a:pt x="2346" y="2087"/>
                    <a:pt x="2453" y="1943"/>
                    <a:pt x="2460" y="1776"/>
                  </a:cubicBezTo>
                  <a:cubicBezTo>
                    <a:pt x="2464" y="1677"/>
                    <a:pt x="2432" y="1578"/>
                    <a:pt x="2446" y="1480"/>
                  </a:cubicBezTo>
                  <a:cubicBezTo>
                    <a:pt x="2459" y="1383"/>
                    <a:pt x="2514" y="1299"/>
                    <a:pt x="2568" y="1218"/>
                  </a:cubicBezTo>
                  <a:cubicBezTo>
                    <a:pt x="2796" y="878"/>
                    <a:pt x="3023" y="537"/>
                    <a:pt x="3251" y="197"/>
                  </a:cubicBezTo>
                  <a:cubicBezTo>
                    <a:pt x="3280" y="153"/>
                    <a:pt x="3310" y="108"/>
                    <a:pt x="3337" y="61"/>
                  </a:cubicBezTo>
                  <a:cubicBezTo>
                    <a:pt x="3213" y="41"/>
                    <a:pt x="3087" y="29"/>
                    <a:pt x="2963" y="20"/>
                  </a:cubicBezTo>
                  <a:cubicBezTo>
                    <a:pt x="2855" y="12"/>
                    <a:pt x="2747" y="5"/>
                    <a:pt x="2639" y="0"/>
                  </a:cubicBezTo>
                  <a:cubicBezTo>
                    <a:pt x="2635" y="20"/>
                    <a:pt x="2630" y="40"/>
                    <a:pt x="2624" y="59"/>
                  </a:cubicBezTo>
                  <a:cubicBezTo>
                    <a:pt x="2575" y="207"/>
                    <a:pt x="2465" y="326"/>
                    <a:pt x="2354" y="436"/>
                  </a:cubicBezTo>
                  <a:cubicBezTo>
                    <a:pt x="2185" y="602"/>
                    <a:pt x="2005" y="758"/>
                    <a:pt x="1865" y="948"/>
                  </a:cubicBezTo>
                  <a:cubicBezTo>
                    <a:pt x="1724" y="1138"/>
                    <a:pt x="1623" y="1370"/>
                    <a:pt x="1642" y="1606"/>
                  </a:cubicBezTo>
                  <a:cubicBezTo>
                    <a:pt x="1653" y="1753"/>
                    <a:pt x="1710" y="1895"/>
                    <a:pt x="1710" y="2042"/>
                  </a:cubicBezTo>
                  <a:cubicBezTo>
                    <a:pt x="1711" y="2312"/>
                    <a:pt x="1527" y="2542"/>
                    <a:pt x="1345" y="2741"/>
                  </a:cubicBezTo>
                  <a:cubicBezTo>
                    <a:pt x="1106" y="3001"/>
                    <a:pt x="850" y="3254"/>
                    <a:pt x="692" y="3570"/>
                  </a:cubicBezTo>
                  <a:cubicBezTo>
                    <a:pt x="472" y="4012"/>
                    <a:pt x="468" y="4530"/>
                    <a:pt x="307" y="4997"/>
                  </a:cubicBezTo>
                  <a:cubicBezTo>
                    <a:pt x="217" y="5261"/>
                    <a:pt x="75" y="5510"/>
                    <a:pt x="36" y="5786"/>
                  </a:cubicBezTo>
                  <a:cubicBezTo>
                    <a:pt x="0" y="6028"/>
                    <a:pt x="46" y="6274"/>
                    <a:pt x="60" y="6518"/>
                  </a:cubicBezTo>
                  <a:cubicBezTo>
                    <a:pt x="80" y="6871"/>
                    <a:pt x="45" y="7260"/>
                    <a:pt x="156" y="7581"/>
                  </a:cubicBezTo>
                  <a:cubicBezTo>
                    <a:pt x="363" y="7659"/>
                    <a:pt x="579" y="7712"/>
                    <a:pt x="799" y="7743"/>
                  </a:cubicBezTo>
                  <a:cubicBezTo>
                    <a:pt x="810" y="7690"/>
                    <a:pt x="815" y="7634"/>
                    <a:pt x="816" y="7580"/>
                  </a:cubicBezTo>
                  <a:cubicBezTo>
                    <a:pt x="825" y="7085"/>
                    <a:pt x="617" y="6598"/>
                    <a:pt x="677" y="6106"/>
                  </a:cubicBezTo>
                  <a:cubicBezTo>
                    <a:pt x="721" y="5743"/>
                    <a:pt x="909" y="5410"/>
                    <a:pt x="959" y="5048"/>
                  </a:cubicBezTo>
                  <a:cubicBezTo>
                    <a:pt x="986" y="4849"/>
                    <a:pt x="972" y="4641"/>
                    <a:pt x="1043" y="4453"/>
                  </a:cubicBezTo>
                  <a:cubicBezTo>
                    <a:pt x="1160" y="4144"/>
                    <a:pt x="1475" y="3961"/>
                    <a:pt x="1678" y="3699"/>
                  </a:cubicBezTo>
                </a:path>
              </a:pathLst>
            </a:custGeom>
            <a:solidFill>
              <a:srgbClr val="457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8" name="Freeform 1217">
              <a:extLst>
                <a:ext uri="{FF2B5EF4-FFF2-40B4-BE49-F238E27FC236}">
                  <a16:creationId xmlns:a16="http://schemas.microsoft.com/office/drawing/2014/main" id="{3D7044B6-CF50-B7F3-C37C-45F831CC2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973" y="4797828"/>
              <a:ext cx="854075" cy="1122363"/>
            </a:xfrm>
            <a:custGeom>
              <a:avLst/>
              <a:gdLst>
                <a:gd name="T0" fmla="*/ 981 w 4155"/>
                <a:gd name="T1" fmla="*/ 713 h 5457"/>
                <a:gd name="T2" fmla="*/ 399 w 4155"/>
                <a:gd name="T3" fmla="*/ 1600 h 5457"/>
                <a:gd name="T4" fmla="*/ 0 w 4155"/>
                <a:gd name="T5" fmla="*/ 4594 h 5457"/>
                <a:gd name="T6" fmla="*/ 101 w 4155"/>
                <a:gd name="T7" fmla="*/ 4630 h 5457"/>
                <a:gd name="T8" fmla="*/ 1973 w 4155"/>
                <a:gd name="T9" fmla="*/ 5420 h 5457"/>
                <a:gd name="T10" fmla="*/ 2057 w 4155"/>
                <a:gd name="T11" fmla="*/ 5457 h 5457"/>
                <a:gd name="T12" fmla="*/ 4103 w 4155"/>
                <a:gd name="T13" fmla="*/ 1335 h 5457"/>
                <a:gd name="T14" fmla="*/ 2777 w 4155"/>
                <a:gd name="T15" fmla="*/ 518 h 5457"/>
                <a:gd name="T16" fmla="*/ 981 w 4155"/>
                <a:gd name="T17" fmla="*/ 713 h 5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55" h="5457">
                  <a:moveTo>
                    <a:pt x="981" y="713"/>
                  </a:moveTo>
                  <a:cubicBezTo>
                    <a:pt x="754" y="960"/>
                    <a:pt x="492" y="1407"/>
                    <a:pt x="399" y="1600"/>
                  </a:cubicBezTo>
                  <a:cubicBezTo>
                    <a:pt x="306" y="1792"/>
                    <a:pt x="0" y="4594"/>
                    <a:pt x="0" y="4594"/>
                  </a:cubicBezTo>
                  <a:lnTo>
                    <a:pt x="101" y="4630"/>
                  </a:lnTo>
                  <a:lnTo>
                    <a:pt x="1973" y="5420"/>
                  </a:lnTo>
                  <a:lnTo>
                    <a:pt x="2057" y="5457"/>
                  </a:lnTo>
                  <a:cubicBezTo>
                    <a:pt x="2057" y="5457"/>
                    <a:pt x="3980" y="1898"/>
                    <a:pt x="4103" y="1335"/>
                  </a:cubicBezTo>
                  <a:cubicBezTo>
                    <a:pt x="4155" y="1096"/>
                    <a:pt x="3374" y="753"/>
                    <a:pt x="2777" y="518"/>
                  </a:cubicBezTo>
                  <a:cubicBezTo>
                    <a:pt x="2059" y="236"/>
                    <a:pt x="1637" y="0"/>
                    <a:pt x="981" y="713"/>
                  </a:cubicBezTo>
                </a:path>
              </a:pathLst>
            </a:custGeom>
            <a:solidFill>
              <a:srgbClr val="F37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9" name="Freeform 1218">
              <a:extLst>
                <a:ext uri="{FF2B5EF4-FFF2-40B4-BE49-F238E27FC236}">
                  <a16:creationId xmlns:a16="http://schemas.microsoft.com/office/drawing/2014/main" id="{B1955B55-B6D3-CCD4-9C80-83B5A92C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973" y="4837515"/>
              <a:ext cx="854075" cy="1082675"/>
            </a:xfrm>
            <a:custGeom>
              <a:avLst/>
              <a:gdLst>
                <a:gd name="T0" fmla="*/ 1973 w 4155"/>
                <a:gd name="T1" fmla="*/ 5229 h 5266"/>
                <a:gd name="T2" fmla="*/ 2057 w 4155"/>
                <a:gd name="T3" fmla="*/ 5266 h 5266"/>
                <a:gd name="T4" fmla="*/ 4103 w 4155"/>
                <a:gd name="T5" fmla="*/ 1144 h 5266"/>
                <a:gd name="T6" fmla="*/ 2777 w 4155"/>
                <a:gd name="T7" fmla="*/ 327 h 5266"/>
                <a:gd name="T8" fmla="*/ 1672 w 4155"/>
                <a:gd name="T9" fmla="*/ 67 h 5266"/>
                <a:gd name="T10" fmla="*/ 0 w 4155"/>
                <a:gd name="T11" fmla="*/ 4403 h 5266"/>
                <a:gd name="T12" fmla="*/ 101 w 4155"/>
                <a:gd name="T13" fmla="*/ 4439 h 5266"/>
                <a:gd name="T14" fmla="*/ 1973 w 4155"/>
                <a:gd name="T15" fmla="*/ 5229 h 5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55" h="5266">
                  <a:moveTo>
                    <a:pt x="1973" y="5229"/>
                  </a:moveTo>
                  <a:lnTo>
                    <a:pt x="2057" y="5266"/>
                  </a:lnTo>
                  <a:cubicBezTo>
                    <a:pt x="2057" y="5266"/>
                    <a:pt x="3980" y="1707"/>
                    <a:pt x="4103" y="1144"/>
                  </a:cubicBezTo>
                  <a:cubicBezTo>
                    <a:pt x="4155" y="905"/>
                    <a:pt x="3374" y="562"/>
                    <a:pt x="2777" y="327"/>
                  </a:cubicBezTo>
                  <a:cubicBezTo>
                    <a:pt x="2338" y="155"/>
                    <a:pt x="2010" y="0"/>
                    <a:pt x="1672" y="67"/>
                  </a:cubicBezTo>
                  <a:cubicBezTo>
                    <a:pt x="1288" y="754"/>
                    <a:pt x="0" y="4403"/>
                    <a:pt x="0" y="4403"/>
                  </a:cubicBezTo>
                  <a:lnTo>
                    <a:pt x="101" y="4439"/>
                  </a:lnTo>
                  <a:lnTo>
                    <a:pt x="1973" y="5229"/>
                  </a:lnTo>
                </a:path>
              </a:pathLst>
            </a:custGeom>
            <a:solidFill>
              <a:srgbClr val="BC5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0" name="Freeform 1219">
              <a:extLst>
                <a:ext uri="{FF2B5EF4-FFF2-40B4-BE49-F238E27FC236}">
                  <a16:creationId xmlns:a16="http://schemas.microsoft.com/office/drawing/2014/main" id="{746AAA52-CABA-225D-81F4-018C50CF7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36" y="4845453"/>
              <a:ext cx="831850" cy="1066800"/>
            </a:xfrm>
            <a:custGeom>
              <a:avLst/>
              <a:gdLst>
                <a:gd name="T0" fmla="*/ 0 w 4048"/>
                <a:gd name="T1" fmla="*/ 4385 h 5184"/>
                <a:gd name="T2" fmla="*/ 1893 w 4048"/>
                <a:gd name="T3" fmla="*/ 5184 h 5184"/>
                <a:gd name="T4" fmla="*/ 3901 w 4048"/>
                <a:gd name="T5" fmla="*/ 1053 h 5184"/>
                <a:gd name="T6" fmla="*/ 1669 w 4048"/>
                <a:gd name="T7" fmla="*/ 142 h 5184"/>
                <a:gd name="T8" fmla="*/ 0 w 4048"/>
                <a:gd name="T9" fmla="*/ 4385 h 5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8" h="5184">
                  <a:moveTo>
                    <a:pt x="0" y="4385"/>
                  </a:moveTo>
                  <a:lnTo>
                    <a:pt x="1893" y="5184"/>
                  </a:lnTo>
                  <a:cubicBezTo>
                    <a:pt x="1893" y="5184"/>
                    <a:pt x="4048" y="1268"/>
                    <a:pt x="3901" y="1053"/>
                  </a:cubicBezTo>
                  <a:cubicBezTo>
                    <a:pt x="3732" y="806"/>
                    <a:pt x="1770" y="0"/>
                    <a:pt x="1669" y="142"/>
                  </a:cubicBezTo>
                  <a:cubicBezTo>
                    <a:pt x="1537" y="327"/>
                    <a:pt x="0" y="4385"/>
                    <a:pt x="0" y="4385"/>
                  </a:cubicBezTo>
                </a:path>
              </a:pathLst>
            </a:custGeom>
            <a:solidFill>
              <a:srgbClr val="F5C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1" name="Freeform 1220">
              <a:extLst>
                <a:ext uri="{FF2B5EF4-FFF2-40B4-BE49-F238E27FC236}">
                  <a16:creationId xmlns:a16="http://schemas.microsoft.com/office/drawing/2014/main" id="{271119D7-7212-A1C8-6729-E53A18E7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798" y="5667778"/>
              <a:ext cx="174625" cy="155575"/>
            </a:xfrm>
            <a:custGeom>
              <a:avLst/>
              <a:gdLst>
                <a:gd name="T0" fmla="*/ 505 w 855"/>
                <a:gd name="T1" fmla="*/ 6 h 763"/>
                <a:gd name="T2" fmla="*/ 136 w 855"/>
                <a:gd name="T3" fmla="*/ 503 h 763"/>
                <a:gd name="T4" fmla="*/ 202 w 855"/>
                <a:gd name="T5" fmla="*/ 577 h 763"/>
                <a:gd name="T6" fmla="*/ 748 w 855"/>
                <a:gd name="T7" fmla="*/ 510 h 763"/>
                <a:gd name="T8" fmla="*/ 824 w 855"/>
                <a:gd name="T9" fmla="*/ 153 h 763"/>
                <a:gd name="T10" fmla="*/ 505 w 855"/>
                <a:gd name="T11" fmla="*/ 6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5" h="763">
                  <a:moveTo>
                    <a:pt x="505" y="6"/>
                  </a:moveTo>
                  <a:cubicBezTo>
                    <a:pt x="281" y="17"/>
                    <a:pt x="0" y="262"/>
                    <a:pt x="136" y="503"/>
                  </a:cubicBezTo>
                  <a:cubicBezTo>
                    <a:pt x="152" y="531"/>
                    <a:pt x="175" y="556"/>
                    <a:pt x="202" y="577"/>
                  </a:cubicBezTo>
                  <a:cubicBezTo>
                    <a:pt x="285" y="763"/>
                    <a:pt x="658" y="636"/>
                    <a:pt x="748" y="510"/>
                  </a:cubicBezTo>
                  <a:cubicBezTo>
                    <a:pt x="813" y="419"/>
                    <a:pt x="855" y="260"/>
                    <a:pt x="824" y="153"/>
                  </a:cubicBezTo>
                  <a:cubicBezTo>
                    <a:pt x="786" y="22"/>
                    <a:pt x="622" y="0"/>
                    <a:pt x="505" y="6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2" name="Freeform 1221">
              <a:extLst>
                <a:ext uri="{FF2B5EF4-FFF2-40B4-BE49-F238E27FC236}">
                  <a16:creationId xmlns:a16="http://schemas.microsoft.com/office/drawing/2014/main" id="{002DDB13-155A-EEDB-FBA0-A0EA7DD42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986" y="5269315"/>
              <a:ext cx="134938" cy="214313"/>
            </a:xfrm>
            <a:custGeom>
              <a:avLst/>
              <a:gdLst>
                <a:gd name="T0" fmla="*/ 19 w 657"/>
                <a:gd name="T1" fmla="*/ 498 h 1045"/>
                <a:gd name="T2" fmla="*/ 77 w 657"/>
                <a:gd name="T3" fmla="*/ 852 h 1045"/>
                <a:gd name="T4" fmla="*/ 286 w 657"/>
                <a:gd name="T5" fmla="*/ 1036 h 1045"/>
                <a:gd name="T6" fmla="*/ 443 w 657"/>
                <a:gd name="T7" fmla="*/ 986 h 1045"/>
                <a:gd name="T8" fmla="*/ 472 w 657"/>
                <a:gd name="T9" fmla="*/ 204 h 1045"/>
                <a:gd name="T10" fmla="*/ 19 w 657"/>
                <a:gd name="T11" fmla="*/ 498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7" h="1045">
                  <a:moveTo>
                    <a:pt x="19" y="498"/>
                  </a:moveTo>
                  <a:cubicBezTo>
                    <a:pt x="0" y="623"/>
                    <a:pt x="19" y="739"/>
                    <a:pt x="77" y="852"/>
                  </a:cubicBezTo>
                  <a:cubicBezTo>
                    <a:pt x="112" y="921"/>
                    <a:pt x="198" y="1038"/>
                    <a:pt x="286" y="1036"/>
                  </a:cubicBezTo>
                  <a:cubicBezTo>
                    <a:pt x="334" y="1045"/>
                    <a:pt x="388" y="1032"/>
                    <a:pt x="443" y="986"/>
                  </a:cubicBezTo>
                  <a:cubicBezTo>
                    <a:pt x="645" y="818"/>
                    <a:pt x="657" y="384"/>
                    <a:pt x="472" y="204"/>
                  </a:cubicBezTo>
                  <a:cubicBezTo>
                    <a:pt x="264" y="0"/>
                    <a:pt x="49" y="301"/>
                    <a:pt x="19" y="498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3" name="Freeform 1222">
              <a:extLst>
                <a:ext uri="{FF2B5EF4-FFF2-40B4-BE49-F238E27FC236}">
                  <a16:creationId xmlns:a16="http://schemas.microsoft.com/office/drawing/2014/main" id="{44F5EA47-137F-4A9A-EE58-5AF52E41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886" y="5121678"/>
              <a:ext cx="125413" cy="111125"/>
            </a:xfrm>
            <a:custGeom>
              <a:avLst/>
              <a:gdLst>
                <a:gd name="T0" fmla="*/ 29 w 613"/>
                <a:gd name="T1" fmla="*/ 310 h 538"/>
                <a:gd name="T2" fmla="*/ 285 w 613"/>
                <a:gd name="T3" fmla="*/ 529 h 538"/>
                <a:gd name="T4" fmla="*/ 533 w 613"/>
                <a:gd name="T5" fmla="*/ 461 h 538"/>
                <a:gd name="T6" fmla="*/ 554 w 613"/>
                <a:gd name="T7" fmla="*/ 239 h 538"/>
                <a:gd name="T8" fmla="*/ 29 w 613"/>
                <a:gd name="T9" fmla="*/ 31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538">
                  <a:moveTo>
                    <a:pt x="29" y="310"/>
                  </a:moveTo>
                  <a:cubicBezTo>
                    <a:pt x="40" y="427"/>
                    <a:pt x="182" y="509"/>
                    <a:pt x="285" y="529"/>
                  </a:cubicBezTo>
                  <a:cubicBezTo>
                    <a:pt x="334" y="538"/>
                    <a:pt x="474" y="515"/>
                    <a:pt x="533" y="461"/>
                  </a:cubicBezTo>
                  <a:cubicBezTo>
                    <a:pt x="592" y="415"/>
                    <a:pt x="613" y="340"/>
                    <a:pt x="554" y="239"/>
                  </a:cubicBezTo>
                  <a:cubicBezTo>
                    <a:pt x="439" y="38"/>
                    <a:pt x="0" y="0"/>
                    <a:pt x="29" y="310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4" name="Freeform 1223">
              <a:extLst>
                <a:ext uri="{FF2B5EF4-FFF2-40B4-BE49-F238E27FC236}">
                  <a16:creationId xmlns:a16="http://schemas.microsoft.com/office/drawing/2014/main" id="{F7D5F597-DB27-2F72-7E66-E1C4D207E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24828"/>
              <a:ext cx="182563" cy="201613"/>
            </a:xfrm>
            <a:custGeom>
              <a:avLst/>
              <a:gdLst>
                <a:gd name="T0" fmla="*/ 515 w 886"/>
                <a:gd name="T1" fmla="*/ 58 h 976"/>
                <a:gd name="T2" fmla="*/ 14 w 886"/>
                <a:gd name="T3" fmla="*/ 386 h 976"/>
                <a:gd name="T4" fmla="*/ 16 w 886"/>
                <a:gd name="T5" fmla="*/ 610 h 976"/>
                <a:gd name="T6" fmla="*/ 62 w 886"/>
                <a:gd name="T7" fmla="*/ 776 h 976"/>
                <a:gd name="T8" fmla="*/ 579 w 886"/>
                <a:gd name="T9" fmla="*/ 860 h 976"/>
                <a:gd name="T10" fmla="*/ 842 w 886"/>
                <a:gd name="T11" fmla="*/ 359 h 976"/>
                <a:gd name="T12" fmla="*/ 515 w 886"/>
                <a:gd name="T13" fmla="*/ 58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6" h="976">
                  <a:moveTo>
                    <a:pt x="515" y="58"/>
                  </a:moveTo>
                  <a:cubicBezTo>
                    <a:pt x="291" y="0"/>
                    <a:pt x="65" y="164"/>
                    <a:pt x="14" y="386"/>
                  </a:cubicBezTo>
                  <a:cubicBezTo>
                    <a:pt x="0" y="446"/>
                    <a:pt x="0" y="530"/>
                    <a:pt x="16" y="610"/>
                  </a:cubicBezTo>
                  <a:cubicBezTo>
                    <a:pt x="19" y="668"/>
                    <a:pt x="34" y="726"/>
                    <a:pt x="62" y="776"/>
                  </a:cubicBezTo>
                  <a:cubicBezTo>
                    <a:pt x="170" y="971"/>
                    <a:pt x="408" y="976"/>
                    <a:pt x="579" y="860"/>
                  </a:cubicBezTo>
                  <a:cubicBezTo>
                    <a:pt x="740" y="750"/>
                    <a:pt x="886" y="563"/>
                    <a:pt x="842" y="359"/>
                  </a:cubicBezTo>
                  <a:cubicBezTo>
                    <a:pt x="810" y="210"/>
                    <a:pt x="662" y="95"/>
                    <a:pt x="515" y="58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5" name="Freeform 1224">
              <a:extLst>
                <a:ext uri="{FF2B5EF4-FFF2-40B4-BE49-F238E27FC236}">
                  <a16:creationId xmlns:a16="http://schemas.microsoft.com/office/drawing/2014/main" id="{1BBD8672-8E21-9F8F-0325-7F68A06F1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586" y="5489978"/>
              <a:ext cx="117475" cy="139700"/>
            </a:xfrm>
            <a:custGeom>
              <a:avLst/>
              <a:gdLst>
                <a:gd name="T0" fmla="*/ 329 w 578"/>
                <a:gd name="T1" fmla="*/ 652 h 674"/>
                <a:gd name="T2" fmla="*/ 484 w 578"/>
                <a:gd name="T3" fmla="*/ 596 h 674"/>
                <a:gd name="T4" fmla="*/ 433 w 578"/>
                <a:gd name="T5" fmla="*/ 188 h 674"/>
                <a:gd name="T6" fmla="*/ 329 w 578"/>
                <a:gd name="T7" fmla="*/ 65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8" h="674">
                  <a:moveTo>
                    <a:pt x="329" y="652"/>
                  </a:moveTo>
                  <a:cubicBezTo>
                    <a:pt x="418" y="674"/>
                    <a:pt x="465" y="646"/>
                    <a:pt x="484" y="596"/>
                  </a:cubicBezTo>
                  <a:cubicBezTo>
                    <a:pt x="578" y="501"/>
                    <a:pt x="510" y="265"/>
                    <a:pt x="433" y="188"/>
                  </a:cubicBezTo>
                  <a:cubicBezTo>
                    <a:pt x="244" y="0"/>
                    <a:pt x="0" y="570"/>
                    <a:pt x="329" y="652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6" name="Freeform 1225">
              <a:extLst>
                <a:ext uri="{FF2B5EF4-FFF2-40B4-BE49-F238E27FC236}">
                  <a16:creationId xmlns:a16="http://schemas.microsoft.com/office/drawing/2014/main" id="{C19B3F23-68A6-6819-B804-EED9C7401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686" y="5542365"/>
              <a:ext cx="160338" cy="152400"/>
            </a:xfrm>
            <a:custGeom>
              <a:avLst/>
              <a:gdLst>
                <a:gd name="T0" fmla="*/ 169 w 781"/>
                <a:gd name="T1" fmla="*/ 490 h 746"/>
                <a:gd name="T2" fmla="*/ 595 w 781"/>
                <a:gd name="T3" fmla="*/ 245 h 746"/>
                <a:gd name="T4" fmla="*/ 169 w 781"/>
                <a:gd name="T5" fmla="*/ 49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1" h="746">
                  <a:moveTo>
                    <a:pt x="169" y="490"/>
                  </a:moveTo>
                  <a:cubicBezTo>
                    <a:pt x="257" y="746"/>
                    <a:pt x="781" y="527"/>
                    <a:pt x="595" y="245"/>
                  </a:cubicBezTo>
                  <a:cubicBezTo>
                    <a:pt x="433" y="0"/>
                    <a:pt x="0" y="290"/>
                    <a:pt x="169" y="490"/>
                  </a:cubicBezTo>
                  <a:close/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7" name="Freeform 1226">
              <a:extLst>
                <a:ext uri="{FF2B5EF4-FFF2-40B4-BE49-F238E27FC236}">
                  <a16:creationId xmlns:a16="http://schemas.microsoft.com/office/drawing/2014/main" id="{84BDA5AA-8C73-96EA-9959-B523C971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798" y="5667778"/>
              <a:ext cx="171450" cy="115888"/>
            </a:xfrm>
            <a:custGeom>
              <a:avLst/>
              <a:gdLst>
                <a:gd name="T0" fmla="*/ 505 w 834"/>
                <a:gd name="T1" fmla="*/ 6 h 570"/>
                <a:gd name="T2" fmla="*/ 136 w 834"/>
                <a:gd name="T3" fmla="*/ 503 h 570"/>
                <a:gd name="T4" fmla="*/ 194 w 834"/>
                <a:gd name="T5" fmla="*/ 570 h 570"/>
                <a:gd name="T6" fmla="*/ 598 w 834"/>
                <a:gd name="T7" fmla="*/ 180 h 570"/>
                <a:gd name="T8" fmla="*/ 834 w 834"/>
                <a:gd name="T9" fmla="*/ 224 h 570"/>
                <a:gd name="T10" fmla="*/ 824 w 834"/>
                <a:gd name="T11" fmla="*/ 153 h 570"/>
                <a:gd name="T12" fmla="*/ 505 w 834"/>
                <a:gd name="T13" fmla="*/ 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4" h="570">
                  <a:moveTo>
                    <a:pt x="505" y="6"/>
                  </a:moveTo>
                  <a:cubicBezTo>
                    <a:pt x="281" y="17"/>
                    <a:pt x="0" y="262"/>
                    <a:pt x="136" y="503"/>
                  </a:cubicBezTo>
                  <a:cubicBezTo>
                    <a:pt x="150" y="528"/>
                    <a:pt x="171" y="551"/>
                    <a:pt x="194" y="570"/>
                  </a:cubicBezTo>
                  <a:cubicBezTo>
                    <a:pt x="176" y="368"/>
                    <a:pt x="407" y="189"/>
                    <a:pt x="598" y="180"/>
                  </a:cubicBezTo>
                  <a:cubicBezTo>
                    <a:pt x="672" y="177"/>
                    <a:pt x="766" y="184"/>
                    <a:pt x="834" y="224"/>
                  </a:cubicBezTo>
                  <a:cubicBezTo>
                    <a:pt x="833" y="199"/>
                    <a:pt x="830" y="174"/>
                    <a:pt x="824" y="153"/>
                  </a:cubicBezTo>
                  <a:cubicBezTo>
                    <a:pt x="786" y="22"/>
                    <a:pt x="622" y="0"/>
                    <a:pt x="505" y="6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8" name="Freeform 1227">
              <a:extLst>
                <a:ext uri="{FF2B5EF4-FFF2-40B4-BE49-F238E27FC236}">
                  <a16:creationId xmlns:a16="http://schemas.microsoft.com/office/drawing/2014/main" id="{7C9325A5-EB4D-B742-345B-D1C9F3AE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986" y="5269315"/>
              <a:ext cx="119063" cy="192088"/>
            </a:xfrm>
            <a:custGeom>
              <a:avLst/>
              <a:gdLst>
                <a:gd name="T0" fmla="*/ 19 w 577"/>
                <a:gd name="T1" fmla="*/ 498 h 937"/>
                <a:gd name="T2" fmla="*/ 77 w 577"/>
                <a:gd name="T3" fmla="*/ 852 h 937"/>
                <a:gd name="T4" fmla="*/ 133 w 577"/>
                <a:gd name="T5" fmla="*/ 937 h 937"/>
                <a:gd name="T6" fmla="*/ 112 w 577"/>
                <a:gd name="T7" fmla="*/ 673 h 937"/>
                <a:gd name="T8" fmla="*/ 565 w 577"/>
                <a:gd name="T9" fmla="*/ 378 h 937"/>
                <a:gd name="T10" fmla="*/ 577 w 577"/>
                <a:gd name="T11" fmla="*/ 391 h 937"/>
                <a:gd name="T12" fmla="*/ 472 w 577"/>
                <a:gd name="T13" fmla="*/ 204 h 937"/>
                <a:gd name="T14" fmla="*/ 19 w 577"/>
                <a:gd name="T15" fmla="*/ 498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7" h="937">
                  <a:moveTo>
                    <a:pt x="19" y="498"/>
                  </a:moveTo>
                  <a:cubicBezTo>
                    <a:pt x="0" y="623"/>
                    <a:pt x="19" y="739"/>
                    <a:pt x="77" y="852"/>
                  </a:cubicBezTo>
                  <a:cubicBezTo>
                    <a:pt x="90" y="877"/>
                    <a:pt x="109" y="908"/>
                    <a:pt x="133" y="937"/>
                  </a:cubicBezTo>
                  <a:cubicBezTo>
                    <a:pt x="105" y="852"/>
                    <a:pt x="97" y="765"/>
                    <a:pt x="112" y="673"/>
                  </a:cubicBezTo>
                  <a:cubicBezTo>
                    <a:pt x="142" y="475"/>
                    <a:pt x="357" y="174"/>
                    <a:pt x="565" y="378"/>
                  </a:cubicBezTo>
                  <a:cubicBezTo>
                    <a:pt x="569" y="382"/>
                    <a:pt x="573" y="386"/>
                    <a:pt x="577" y="391"/>
                  </a:cubicBezTo>
                  <a:cubicBezTo>
                    <a:pt x="556" y="317"/>
                    <a:pt x="521" y="251"/>
                    <a:pt x="472" y="204"/>
                  </a:cubicBezTo>
                  <a:cubicBezTo>
                    <a:pt x="264" y="0"/>
                    <a:pt x="49" y="301"/>
                    <a:pt x="19" y="498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9" name="Freeform 1228">
              <a:extLst>
                <a:ext uri="{FF2B5EF4-FFF2-40B4-BE49-F238E27FC236}">
                  <a16:creationId xmlns:a16="http://schemas.microsoft.com/office/drawing/2014/main" id="{BDD9000B-500B-3527-241E-C06C9414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886" y="5123265"/>
              <a:ext cx="122238" cy="93663"/>
            </a:xfrm>
            <a:custGeom>
              <a:avLst/>
              <a:gdLst>
                <a:gd name="T0" fmla="*/ 29 w 589"/>
                <a:gd name="T1" fmla="*/ 310 h 455"/>
                <a:gd name="T2" fmla="*/ 121 w 589"/>
                <a:gd name="T3" fmla="*/ 455 h 455"/>
                <a:gd name="T4" fmla="*/ 589 w 589"/>
                <a:gd name="T5" fmla="*/ 344 h 455"/>
                <a:gd name="T6" fmla="*/ 555 w 589"/>
                <a:gd name="T7" fmla="*/ 239 h 455"/>
                <a:gd name="T8" fmla="*/ 29 w 589"/>
                <a:gd name="T9" fmla="*/ 31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9" h="455">
                  <a:moveTo>
                    <a:pt x="29" y="310"/>
                  </a:moveTo>
                  <a:cubicBezTo>
                    <a:pt x="34" y="368"/>
                    <a:pt x="72" y="417"/>
                    <a:pt x="121" y="455"/>
                  </a:cubicBezTo>
                  <a:cubicBezTo>
                    <a:pt x="122" y="214"/>
                    <a:pt x="434" y="214"/>
                    <a:pt x="589" y="344"/>
                  </a:cubicBezTo>
                  <a:cubicBezTo>
                    <a:pt x="588" y="313"/>
                    <a:pt x="577" y="278"/>
                    <a:pt x="555" y="239"/>
                  </a:cubicBezTo>
                  <a:cubicBezTo>
                    <a:pt x="439" y="38"/>
                    <a:pt x="0" y="0"/>
                    <a:pt x="29" y="31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0" name="Freeform 1229">
              <a:extLst>
                <a:ext uri="{FF2B5EF4-FFF2-40B4-BE49-F238E27FC236}">
                  <a16:creationId xmlns:a16="http://schemas.microsoft.com/office/drawing/2014/main" id="{5FD543FC-CAA3-52AC-775E-B8D592631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28003"/>
              <a:ext cx="173038" cy="174625"/>
            </a:xfrm>
            <a:custGeom>
              <a:avLst/>
              <a:gdLst>
                <a:gd name="T0" fmla="*/ 516 w 844"/>
                <a:gd name="T1" fmla="*/ 59 h 851"/>
                <a:gd name="T2" fmla="*/ 14 w 844"/>
                <a:gd name="T3" fmla="*/ 387 h 851"/>
                <a:gd name="T4" fmla="*/ 16 w 844"/>
                <a:gd name="T5" fmla="*/ 610 h 851"/>
                <a:gd name="T6" fmla="*/ 62 w 844"/>
                <a:gd name="T7" fmla="*/ 777 h 851"/>
                <a:gd name="T8" fmla="*/ 118 w 844"/>
                <a:gd name="T9" fmla="*/ 851 h 851"/>
                <a:gd name="T10" fmla="*/ 109 w 844"/>
                <a:gd name="T11" fmla="*/ 785 h 851"/>
                <a:gd name="T12" fmla="*/ 107 w 844"/>
                <a:gd name="T13" fmla="*/ 561 h 851"/>
                <a:gd name="T14" fmla="*/ 608 w 844"/>
                <a:gd name="T15" fmla="*/ 233 h 851"/>
                <a:gd name="T16" fmla="*/ 844 w 844"/>
                <a:gd name="T17" fmla="*/ 370 h 851"/>
                <a:gd name="T18" fmla="*/ 842 w 844"/>
                <a:gd name="T19" fmla="*/ 360 h 851"/>
                <a:gd name="T20" fmla="*/ 516 w 844"/>
                <a:gd name="T21" fmla="*/ 59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4" h="851">
                  <a:moveTo>
                    <a:pt x="516" y="59"/>
                  </a:moveTo>
                  <a:cubicBezTo>
                    <a:pt x="291" y="0"/>
                    <a:pt x="65" y="165"/>
                    <a:pt x="14" y="387"/>
                  </a:cubicBezTo>
                  <a:cubicBezTo>
                    <a:pt x="0" y="447"/>
                    <a:pt x="0" y="531"/>
                    <a:pt x="16" y="610"/>
                  </a:cubicBezTo>
                  <a:cubicBezTo>
                    <a:pt x="19" y="669"/>
                    <a:pt x="35" y="727"/>
                    <a:pt x="62" y="777"/>
                  </a:cubicBezTo>
                  <a:cubicBezTo>
                    <a:pt x="78" y="806"/>
                    <a:pt x="97" y="830"/>
                    <a:pt x="118" y="851"/>
                  </a:cubicBezTo>
                  <a:cubicBezTo>
                    <a:pt x="113" y="830"/>
                    <a:pt x="110" y="807"/>
                    <a:pt x="109" y="785"/>
                  </a:cubicBezTo>
                  <a:cubicBezTo>
                    <a:pt x="93" y="705"/>
                    <a:pt x="93" y="622"/>
                    <a:pt x="107" y="561"/>
                  </a:cubicBezTo>
                  <a:cubicBezTo>
                    <a:pt x="158" y="339"/>
                    <a:pt x="384" y="175"/>
                    <a:pt x="608" y="233"/>
                  </a:cubicBezTo>
                  <a:cubicBezTo>
                    <a:pt x="695" y="255"/>
                    <a:pt x="781" y="304"/>
                    <a:pt x="844" y="370"/>
                  </a:cubicBezTo>
                  <a:cubicBezTo>
                    <a:pt x="843" y="367"/>
                    <a:pt x="843" y="363"/>
                    <a:pt x="842" y="360"/>
                  </a:cubicBezTo>
                  <a:cubicBezTo>
                    <a:pt x="810" y="211"/>
                    <a:pt x="662" y="96"/>
                    <a:pt x="516" y="59"/>
                  </a:cubicBezTo>
                  <a:close/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1" name="Freeform 1230">
              <a:extLst>
                <a:ext uri="{FF2B5EF4-FFF2-40B4-BE49-F238E27FC236}">
                  <a16:creationId xmlns:a16="http://schemas.microsoft.com/office/drawing/2014/main" id="{6F6CDAA8-977E-1199-1F44-CAB1ABD1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23" y="5493153"/>
              <a:ext cx="96838" cy="125413"/>
            </a:xfrm>
            <a:custGeom>
              <a:avLst/>
              <a:gdLst>
                <a:gd name="T0" fmla="*/ 221 w 476"/>
                <a:gd name="T1" fmla="*/ 609 h 609"/>
                <a:gd name="T2" fmla="*/ 476 w 476"/>
                <a:gd name="T3" fmla="*/ 338 h 609"/>
                <a:gd name="T4" fmla="*/ 393 w 476"/>
                <a:gd name="T5" fmla="*/ 173 h 609"/>
                <a:gd name="T6" fmla="*/ 221 w 476"/>
                <a:gd name="T7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6" h="609">
                  <a:moveTo>
                    <a:pt x="221" y="609"/>
                  </a:moveTo>
                  <a:cubicBezTo>
                    <a:pt x="213" y="435"/>
                    <a:pt x="353" y="234"/>
                    <a:pt x="476" y="338"/>
                  </a:cubicBezTo>
                  <a:cubicBezTo>
                    <a:pt x="458" y="270"/>
                    <a:pt x="426" y="207"/>
                    <a:pt x="393" y="173"/>
                  </a:cubicBezTo>
                  <a:cubicBezTo>
                    <a:pt x="220" y="0"/>
                    <a:pt x="0" y="469"/>
                    <a:pt x="221" y="609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2" name="Freeform 1231">
              <a:extLst>
                <a:ext uri="{FF2B5EF4-FFF2-40B4-BE49-F238E27FC236}">
                  <a16:creationId xmlns:a16="http://schemas.microsoft.com/office/drawing/2014/main" id="{702B2942-E7BD-21B3-5F20-9CD2E69A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273" y="5542365"/>
              <a:ext cx="130175" cy="117475"/>
            </a:xfrm>
            <a:custGeom>
              <a:avLst/>
              <a:gdLst>
                <a:gd name="T0" fmla="*/ 169 w 635"/>
                <a:gd name="T1" fmla="*/ 490 h 567"/>
                <a:gd name="T2" fmla="*/ 224 w 635"/>
                <a:gd name="T3" fmla="*/ 567 h 567"/>
                <a:gd name="T4" fmla="*/ 635 w 635"/>
                <a:gd name="T5" fmla="*/ 363 h 567"/>
                <a:gd name="T6" fmla="*/ 596 w 635"/>
                <a:gd name="T7" fmla="*/ 245 h 567"/>
                <a:gd name="T8" fmla="*/ 169 w 635"/>
                <a:gd name="T9" fmla="*/ 49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567">
                  <a:moveTo>
                    <a:pt x="169" y="490"/>
                  </a:moveTo>
                  <a:cubicBezTo>
                    <a:pt x="181" y="524"/>
                    <a:pt x="200" y="549"/>
                    <a:pt x="224" y="567"/>
                  </a:cubicBezTo>
                  <a:cubicBezTo>
                    <a:pt x="222" y="408"/>
                    <a:pt x="481" y="252"/>
                    <a:pt x="635" y="363"/>
                  </a:cubicBezTo>
                  <a:cubicBezTo>
                    <a:pt x="635" y="326"/>
                    <a:pt x="623" y="286"/>
                    <a:pt x="596" y="245"/>
                  </a:cubicBezTo>
                  <a:cubicBezTo>
                    <a:pt x="434" y="0"/>
                    <a:pt x="0" y="290"/>
                    <a:pt x="169" y="49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3" name="Freeform 1232">
              <a:extLst>
                <a:ext uri="{FF2B5EF4-FFF2-40B4-BE49-F238E27FC236}">
                  <a16:creationId xmlns:a16="http://schemas.microsoft.com/office/drawing/2014/main" id="{6291A7CF-6E39-7D1B-4F63-D3D19CAB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36" y="5388378"/>
              <a:ext cx="128588" cy="92075"/>
            </a:xfrm>
            <a:custGeom>
              <a:avLst/>
              <a:gdLst>
                <a:gd name="T0" fmla="*/ 357 w 625"/>
                <a:gd name="T1" fmla="*/ 13 h 448"/>
                <a:gd name="T2" fmla="*/ 43 w 625"/>
                <a:gd name="T3" fmla="*/ 219 h 448"/>
                <a:gd name="T4" fmla="*/ 71 w 625"/>
                <a:gd name="T5" fmla="*/ 387 h 448"/>
                <a:gd name="T6" fmla="*/ 203 w 625"/>
                <a:gd name="T7" fmla="*/ 446 h 448"/>
                <a:gd name="T8" fmla="*/ 552 w 625"/>
                <a:gd name="T9" fmla="*/ 260 h 448"/>
                <a:gd name="T10" fmla="*/ 357 w 625"/>
                <a:gd name="T11" fmla="*/ 13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5" h="448">
                  <a:moveTo>
                    <a:pt x="357" y="13"/>
                  </a:moveTo>
                  <a:cubicBezTo>
                    <a:pt x="231" y="24"/>
                    <a:pt x="95" y="105"/>
                    <a:pt x="43" y="219"/>
                  </a:cubicBezTo>
                  <a:cubicBezTo>
                    <a:pt x="0" y="312"/>
                    <a:pt x="22" y="364"/>
                    <a:pt x="71" y="387"/>
                  </a:cubicBezTo>
                  <a:cubicBezTo>
                    <a:pt x="94" y="423"/>
                    <a:pt x="139" y="448"/>
                    <a:pt x="203" y="446"/>
                  </a:cubicBezTo>
                  <a:cubicBezTo>
                    <a:pt x="325" y="443"/>
                    <a:pt x="495" y="372"/>
                    <a:pt x="552" y="260"/>
                  </a:cubicBezTo>
                  <a:cubicBezTo>
                    <a:pt x="625" y="113"/>
                    <a:pt x="502" y="0"/>
                    <a:pt x="357" y="13"/>
                  </a:cubicBezTo>
                  <a:close/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4" name="Freeform 1233">
              <a:extLst>
                <a:ext uri="{FF2B5EF4-FFF2-40B4-BE49-F238E27FC236}">
                  <a16:creationId xmlns:a16="http://schemas.microsoft.com/office/drawing/2014/main" id="{BA763AD1-FFF7-F5FE-EB72-87D6CA836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23" y="5389965"/>
              <a:ext cx="117475" cy="84138"/>
            </a:xfrm>
            <a:custGeom>
              <a:avLst/>
              <a:gdLst>
                <a:gd name="T0" fmla="*/ 357 w 574"/>
                <a:gd name="T1" fmla="*/ 10 h 403"/>
                <a:gd name="T2" fmla="*/ 43 w 574"/>
                <a:gd name="T3" fmla="*/ 216 h 403"/>
                <a:gd name="T4" fmla="*/ 71 w 574"/>
                <a:gd name="T5" fmla="*/ 385 h 403"/>
                <a:gd name="T6" fmla="*/ 86 w 574"/>
                <a:gd name="T7" fmla="*/ 403 h 403"/>
                <a:gd name="T8" fmla="*/ 107 w 574"/>
                <a:gd name="T9" fmla="*/ 336 h 403"/>
                <a:gd name="T10" fmla="*/ 421 w 574"/>
                <a:gd name="T11" fmla="*/ 130 h 403"/>
                <a:gd name="T12" fmla="*/ 574 w 574"/>
                <a:gd name="T13" fmla="*/ 169 h 403"/>
                <a:gd name="T14" fmla="*/ 357 w 574"/>
                <a:gd name="T15" fmla="*/ 1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" h="403">
                  <a:moveTo>
                    <a:pt x="357" y="10"/>
                  </a:moveTo>
                  <a:cubicBezTo>
                    <a:pt x="232" y="21"/>
                    <a:pt x="96" y="103"/>
                    <a:pt x="43" y="216"/>
                  </a:cubicBezTo>
                  <a:cubicBezTo>
                    <a:pt x="0" y="309"/>
                    <a:pt x="22" y="361"/>
                    <a:pt x="71" y="385"/>
                  </a:cubicBezTo>
                  <a:cubicBezTo>
                    <a:pt x="76" y="391"/>
                    <a:pt x="80" y="397"/>
                    <a:pt x="86" y="403"/>
                  </a:cubicBezTo>
                  <a:cubicBezTo>
                    <a:pt x="89" y="383"/>
                    <a:pt x="96" y="361"/>
                    <a:pt x="107" y="336"/>
                  </a:cubicBezTo>
                  <a:cubicBezTo>
                    <a:pt x="160" y="223"/>
                    <a:pt x="296" y="141"/>
                    <a:pt x="421" y="130"/>
                  </a:cubicBezTo>
                  <a:cubicBezTo>
                    <a:pt x="479" y="125"/>
                    <a:pt x="534" y="140"/>
                    <a:pt x="574" y="169"/>
                  </a:cubicBezTo>
                  <a:cubicBezTo>
                    <a:pt x="572" y="68"/>
                    <a:pt x="472" y="0"/>
                    <a:pt x="357" y="1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5" name="Freeform 1250">
              <a:extLst>
                <a:ext uri="{FF2B5EF4-FFF2-40B4-BE49-F238E27FC236}">
                  <a16:creationId xmlns:a16="http://schemas.microsoft.com/office/drawing/2014/main" id="{3C664DD3-154F-A70F-1EF7-5180E25F7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23" y="5485215"/>
              <a:ext cx="320675" cy="117475"/>
            </a:xfrm>
            <a:custGeom>
              <a:avLst/>
              <a:gdLst>
                <a:gd name="T0" fmla="*/ 548 w 1562"/>
                <a:gd name="T1" fmla="*/ 136 h 572"/>
                <a:gd name="T2" fmla="*/ 30 w 1562"/>
                <a:gd name="T3" fmla="*/ 399 h 572"/>
                <a:gd name="T4" fmla="*/ 49 w 1562"/>
                <a:gd name="T5" fmla="*/ 500 h 572"/>
                <a:gd name="T6" fmla="*/ 200 w 1562"/>
                <a:gd name="T7" fmla="*/ 544 h 572"/>
                <a:gd name="T8" fmla="*/ 334 w 1562"/>
                <a:gd name="T9" fmla="*/ 567 h 572"/>
                <a:gd name="T10" fmla="*/ 1162 w 1562"/>
                <a:gd name="T11" fmla="*/ 409 h 572"/>
                <a:gd name="T12" fmla="*/ 1485 w 1562"/>
                <a:gd name="T13" fmla="*/ 103 h 572"/>
                <a:gd name="T14" fmla="*/ 949 w 1562"/>
                <a:gd name="T15" fmla="*/ 163 h 572"/>
                <a:gd name="T16" fmla="*/ 803 w 1562"/>
                <a:gd name="T17" fmla="*/ 141 h 572"/>
                <a:gd name="T18" fmla="*/ 548 w 1562"/>
                <a:gd name="T19" fmla="*/ 13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2" h="572">
                  <a:moveTo>
                    <a:pt x="548" y="136"/>
                  </a:moveTo>
                  <a:cubicBezTo>
                    <a:pt x="339" y="185"/>
                    <a:pt x="289" y="313"/>
                    <a:pt x="30" y="399"/>
                  </a:cubicBezTo>
                  <a:cubicBezTo>
                    <a:pt x="0" y="410"/>
                    <a:pt x="49" y="467"/>
                    <a:pt x="49" y="500"/>
                  </a:cubicBezTo>
                  <a:cubicBezTo>
                    <a:pt x="48" y="545"/>
                    <a:pt x="159" y="525"/>
                    <a:pt x="200" y="544"/>
                  </a:cubicBezTo>
                  <a:cubicBezTo>
                    <a:pt x="241" y="564"/>
                    <a:pt x="288" y="566"/>
                    <a:pt x="334" y="567"/>
                  </a:cubicBezTo>
                  <a:cubicBezTo>
                    <a:pt x="583" y="572"/>
                    <a:pt x="955" y="569"/>
                    <a:pt x="1162" y="409"/>
                  </a:cubicBezTo>
                  <a:cubicBezTo>
                    <a:pt x="1214" y="369"/>
                    <a:pt x="1562" y="139"/>
                    <a:pt x="1485" y="103"/>
                  </a:cubicBezTo>
                  <a:cubicBezTo>
                    <a:pt x="1269" y="0"/>
                    <a:pt x="1025" y="162"/>
                    <a:pt x="949" y="163"/>
                  </a:cubicBezTo>
                  <a:cubicBezTo>
                    <a:pt x="885" y="163"/>
                    <a:pt x="843" y="152"/>
                    <a:pt x="803" y="141"/>
                  </a:cubicBezTo>
                  <a:cubicBezTo>
                    <a:pt x="739" y="122"/>
                    <a:pt x="681" y="104"/>
                    <a:pt x="548" y="136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6" name="Freeform 1251">
              <a:extLst>
                <a:ext uri="{FF2B5EF4-FFF2-40B4-BE49-F238E27FC236}">
                  <a16:creationId xmlns:a16="http://schemas.microsoft.com/office/drawing/2014/main" id="{7CEE6752-0440-03E7-1E8C-33AB1A1DE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086" y="5456640"/>
              <a:ext cx="671513" cy="638175"/>
            </a:xfrm>
            <a:custGeom>
              <a:avLst/>
              <a:gdLst>
                <a:gd name="T0" fmla="*/ 1559 w 3266"/>
                <a:gd name="T1" fmla="*/ 576 h 3101"/>
                <a:gd name="T2" fmla="*/ 2637 w 3266"/>
                <a:gd name="T3" fmla="*/ 332 h 3101"/>
                <a:gd name="T4" fmla="*/ 3079 w 3266"/>
                <a:gd name="T5" fmla="*/ 2197 h 3101"/>
                <a:gd name="T6" fmla="*/ 1777 w 3266"/>
                <a:gd name="T7" fmla="*/ 3009 h 3101"/>
                <a:gd name="T8" fmla="*/ 202 w 3266"/>
                <a:gd name="T9" fmla="*/ 2139 h 3101"/>
                <a:gd name="T10" fmla="*/ 721 w 3266"/>
                <a:gd name="T11" fmla="*/ 545 h 3101"/>
                <a:gd name="T12" fmla="*/ 1113 w 3266"/>
                <a:gd name="T13" fmla="*/ 556 h 3101"/>
                <a:gd name="T14" fmla="*/ 1559 w 3266"/>
                <a:gd name="T15" fmla="*/ 576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6" h="3101">
                  <a:moveTo>
                    <a:pt x="1559" y="576"/>
                  </a:moveTo>
                  <a:cubicBezTo>
                    <a:pt x="1862" y="530"/>
                    <a:pt x="2181" y="0"/>
                    <a:pt x="2637" y="332"/>
                  </a:cubicBezTo>
                  <a:cubicBezTo>
                    <a:pt x="3094" y="665"/>
                    <a:pt x="3266" y="1700"/>
                    <a:pt x="3079" y="2197"/>
                  </a:cubicBezTo>
                  <a:cubicBezTo>
                    <a:pt x="2893" y="2694"/>
                    <a:pt x="2225" y="2929"/>
                    <a:pt x="1777" y="3009"/>
                  </a:cubicBezTo>
                  <a:cubicBezTo>
                    <a:pt x="1254" y="3101"/>
                    <a:pt x="434" y="2981"/>
                    <a:pt x="202" y="2139"/>
                  </a:cubicBezTo>
                  <a:cubicBezTo>
                    <a:pt x="0" y="1403"/>
                    <a:pt x="74" y="705"/>
                    <a:pt x="721" y="545"/>
                  </a:cubicBezTo>
                  <a:cubicBezTo>
                    <a:pt x="925" y="495"/>
                    <a:pt x="1010" y="525"/>
                    <a:pt x="1113" y="556"/>
                  </a:cubicBezTo>
                  <a:cubicBezTo>
                    <a:pt x="1208" y="584"/>
                    <a:pt x="1320" y="612"/>
                    <a:pt x="1559" y="57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7" name="Freeform 1252">
              <a:extLst>
                <a:ext uri="{FF2B5EF4-FFF2-40B4-BE49-F238E27FC236}">
                  <a16:creationId xmlns:a16="http://schemas.microsoft.com/office/drawing/2014/main" id="{4D7B552F-4BA1-AEF2-E307-DDF09D53E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23" y="5497915"/>
              <a:ext cx="522288" cy="587375"/>
            </a:xfrm>
            <a:custGeom>
              <a:avLst/>
              <a:gdLst>
                <a:gd name="T0" fmla="*/ 1912 w 2541"/>
                <a:gd name="T1" fmla="*/ 126 h 2857"/>
                <a:gd name="T2" fmla="*/ 1499 w 2541"/>
                <a:gd name="T3" fmla="*/ 30 h 2857"/>
                <a:gd name="T4" fmla="*/ 1854 w 2541"/>
                <a:gd name="T5" fmla="*/ 1820 h 2857"/>
                <a:gd name="T6" fmla="*/ 552 w 2541"/>
                <a:gd name="T7" fmla="*/ 2632 h 2857"/>
                <a:gd name="T8" fmla="*/ 0 w 2541"/>
                <a:gd name="T9" fmla="*/ 2641 h 2857"/>
                <a:gd name="T10" fmla="*/ 1052 w 2541"/>
                <a:gd name="T11" fmla="*/ 2802 h 2857"/>
                <a:gd name="T12" fmla="*/ 2354 w 2541"/>
                <a:gd name="T13" fmla="*/ 1990 h 2857"/>
                <a:gd name="T14" fmla="*/ 1912 w 2541"/>
                <a:gd name="T15" fmla="*/ 126 h 2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1" h="2857">
                  <a:moveTo>
                    <a:pt x="1912" y="126"/>
                  </a:moveTo>
                  <a:cubicBezTo>
                    <a:pt x="1761" y="15"/>
                    <a:pt x="1625" y="0"/>
                    <a:pt x="1499" y="30"/>
                  </a:cubicBezTo>
                  <a:cubicBezTo>
                    <a:pt x="1890" y="422"/>
                    <a:pt x="2028" y="1356"/>
                    <a:pt x="1854" y="1820"/>
                  </a:cubicBezTo>
                  <a:cubicBezTo>
                    <a:pt x="1668" y="2317"/>
                    <a:pt x="1000" y="2553"/>
                    <a:pt x="552" y="2632"/>
                  </a:cubicBezTo>
                  <a:cubicBezTo>
                    <a:pt x="388" y="2661"/>
                    <a:pt x="195" y="2669"/>
                    <a:pt x="0" y="2641"/>
                  </a:cubicBezTo>
                  <a:cubicBezTo>
                    <a:pt x="333" y="2837"/>
                    <a:pt x="744" y="2857"/>
                    <a:pt x="1052" y="2802"/>
                  </a:cubicBezTo>
                  <a:cubicBezTo>
                    <a:pt x="1500" y="2723"/>
                    <a:pt x="2168" y="2488"/>
                    <a:pt x="2354" y="1990"/>
                  </a:cubicBezTo>
                  <a:cubicBezTo>
                    <a:pt x="2541" y="1493"/>
                    <a:pt x="2369" y="458"/>
                    <a:pt x="1912" y="12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8" name="Freeform 1253">
              <a:extLst>
                <a:ext uri="{FF2B5EF4-FFF2-40B4-BE49-F238E27FC236}">
                  <a16:creationId xmlns:a16="http://schemas.microsoft.com/office/drawing/2014/main" id="{1C8380A7-AC48-1641-49ED-DCB46BBAF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2973" y="5393140"/>
              <a:ext cx="295275" cy="157163"/>
            </a:xfrm>
            <a:custGeom>
              <a:avLst/>
              <a:gdLst>
                <a:gd name="T0" fmla="*/ 646 w 1436"/>
                <a:gd name="T1" fmla="*/ 129 h 764"/>
                <a:gd name="T2" fmla="*/ 77 w 1436"/>
                <a:gd name="T3" fmla="*/ 11 h 764"/>
                <a:gd name="T4" fmla="*/ 29 w 1436"/>
                <a:gd name="T5" fmla="*/ 101 h 764"/>
                <a:gd name="T6" fmla="*/ 119 w 1436"/>
                <a:gd name="T7" fmla="*/ 230 h 764"/>
                <a:gd name="T8" fmla="*/ 209 w 1436"/>
                <a:gd name="T9" fmla="*/ 332 h 764"/>
                <a:gd name="T10" fmla="*/ 955 w 1436"/>
                <a:gd name="T11" fmla="*/ 726 h 764"/>
                <a:gd name="T12" fmla="*/ 1399 w 1436"/>
                <a:gd name="T13" fmla="*/ 688 h 764"/>
                <a:gd name="T14" fmla="*/ 942 w 1436"/>
                <a:gd name="T15" fmla="*/ 400 h 764"/>
                <a:gd name="T16" fmla="*/ 646 w 1436"/>
                <a:gd name="T17" fmla="*/ 129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6" h="764">
                  <a:moveTo>
                    <a:pt x="646" y="129"/>
                  </a:moveTo>
                  <a:cubicBezTo>
                    <a:pt x="452" y="37"/>
                    <a:pt x="333" y="105"/>
                    <a:pt x="77" y="11"/>
                  </a:cubicBezTo>
                  <a:cubicBezTo>
                    <a:pt x="47" y="0"/>
                    <a:pt x="50" y="76"/>
                    <a:pt x="29" y="101"/>
                  </a:cubicBezTo>
                  <a:cubicBezTo>
                    <a:pt x="0" y="136"/>
                    <a:pt x="99" y="189"/>
                    <a:pt x="119" y="230"/>
                  </a:cubicBezTo>
                  <a:cubicBezTo>
                    <a:pt x="139" y="271"/>
                    <a:pt x="174" y="302"/>
                    <a:pt x="209" y="332"/>
                  </a:cubicBezTo>
                  <a:cubicBezTo>
                    <a:pt x="401" y="491"/>
                    <a:pt x="694" y="721"/>
                    <a:pt x="955" y="726"/>
                  </a:cubicBezTo>
                  <a:cubicBezTo>
                    <a:pt x="1020" y="727"/>
                    <a:pt x="1436" y="764"/>
                    <a:pt x="1399" y="688"/>
                  </a:cubicBezTo>
                  <a:cubicBezTo>
                    <a:pt x="1294" y="473"/>
                    <a:pt x="1002" y="447"/>
                    <a:pt x="942" y="400"/>
                  </a:cubicBezTo>
                  <a:cubicBezTo>
                    <a:pt x="812" y="297"/>
                    <a:pt x="846" y="223"/>
                    <a:pt x="646" y="129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9" name="Freeform 1254">
              <a:extLst>
                <a:ext uri="{FF2B5EF4-FFF2-40B4-BE49-F238E27FC236}">
                  <a16:creationId xmlns:a16="http://schemas.microsoft.com/office/drawing/2014/main" id="{EC42EAEC-296E-30BA-5DAB-EF52291B2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11" y="5335990"/>
              <a:ext cx="723900" cy="681038"/>
            </a:xfrm>
            <a:custGeom>
              <a:avLst/>
              <a:gdLst>
                <a:gd name="T0" fmla="*/ 2381 w 3524"/>
                <a:gd name="T1" fmla="*/ 826 h 3314"/>
                <a:gd name="T2" fmla="*/ 3376 w 3524"/>
                <a:gd name="T3" fmla="*/ 1310 h 3314"/>
                <a:gd name="T4" fmla="*/ 2556 w 3524"/>
                <a:gd name="T5" fmla="*/ 3042 h 3314"/>
                <a:gd name="T6" fmla="*/ 1032 w 3524"/>
                <a:gd name="T7" fmla="*/ 2863 h 3314"/>
                <a:gd name="T8" fmla="*/ 345 w 3524"/>
                <a:gd name="T9" fmla="*/ 1200 h 3314"/>
                <a:gd name="T10" fmla="*/ 1746 w 3524"/>
                <a:gd name="T11" fmla="*/ 279 h 3314"/>
                <a:gd name="T12" fmla="*/ 2381 w 3524"/>
                <a:gd name="T13" fmla="*/ 826 h 3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4" h="3314">
                  <a:moveTo>
                    <a:pt x="2381" y="826"/>
                  </a:moveTo>
                  <a:cubicBezTo>
                    <a:pt x="2647" y="979"/>
                    <a:pt x="3227" y="765"/>
                    <a:pt x="3376" y="1310"/>
                  </a:cubicBezTo>
                  <a:cubicBezTo>
                    <a:pt x="3524" y="1854"/>
                    <a:pt x="3012" y="2770"/>
                    <a:pt x="2556" y="3042"/>
                  </a:cubicBezTo>
                  <a:cubicBezTo>
                    <a:pt x="2100" y="3314"/>
                    <a:pt x="1432" y="3081"/>
                    <a:pt x="1032" y="2863"/>
                  </a:cubicBezTo>
                  <a:cubicBezTo>
                    <a:pt x="566" y="2608"/>
                    <a:pt x="0" y="2002"/>
                    <a:pt x="345" y="1200"/>
                  </a:cubicBezTo>
                  <a:cubicBezTo>
                    <a:pt x="648" y="499"/>
                    <a:pt x="1141" y="0"/>
                    <a:pt x="1746" y="279"/>
                  </a:cubicBezTo>
                  <a:cubicBezTo>
                    <a:pt x="2114" y="450"/>
                    <a:pt x="1947" y="576"/>
                    <a:pt x="2381" y="826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0" name="Freeform 1255">
              <a:extLst>
                <a:ext uri="{FF2B5EF4-FFF2-40B4-BE49-F238E27FC236}">
                  <a16:creationId xmlns:a16="http://schemas.microsoft.com/office/drawing/2014/main" id="{20491C63-6F41-C0AC-F5DF-93531108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11" y="5536015"/>
              <a:ext cx="660400" cy="481013"/>
            </a:xfrm>
            <a:custGeom>
              <a:avLst/>
              <a:gdLst>
                <a:gd name="T0" fmla="*/ 3065 w 3213"/>
                <a:gd name="T1" fmla="*/ 332 h 2337"/>
                <a:gd name="T2" fmla="*/ 2802 w 3213"/>
                <a:gd name="T3" fmla="*/ 0 h 2337"/>
                <a:gd name="T4" fmla="*/ 1961 w 3213"/>
                <a:gd name="T5" fmla="*/ 1620 h 2337"/>
                <a:gd name="T6" fmla="*/ 437 w 3213"/>
                <a:gd name="T7" fmla="*/ 1440 h 2337"/>
                <a:gd name="T8" fmla="*/ 0 w 3213"/>
                <a:gd name="T9" fmla="*/ 1102 h 2337"/>
                <a:gd name="T10" fmla="*/ 721 w 3213"/>
                <a:gd name="T11" fmla="*/ 1886 h 2337"/>
                <a:gd name="T12" fmla="*/ 2245 w 3213"/>
                <a:gd name="T13" fmla="*/ 2065 h 2337"/>
                <a:gd name="T14" fmla="*/ 3065 w 3213"/>
                <a:gd name="T15" fmla="*/ 332 h 2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3" h="2337">
                  <a:moveTo>
                    <a:pt x="3065" y="332"/>
                  </a:moveTo>
                  <a:cubicBezTo>
                    <a:pt x="3015" y="152"/>
                    <a:pt x="2919" y="55"/>
                    <a:pt x="2802" y="0"/>
                  </a:cubicBezTo>
                  <a:cubicBezTo>
                    <a:pt x="2862" y="550"/>
                    <a:pt x="2387" y="1366"/>
                    <a:pt x="1961" y="1620"/>
                  </a:cubicBezTo>
                  <a:cubicBezTo>
                    <a:pt x="1505" y="1892"/>
                    <a:pt x="837" y="1658"/>
                    <a:pt x="437" y="1440"/>
                  </a:cubicBezTo>
                  <a:cubicBezTo>
                    <a:pt x="291" y="1360"/>
                    <a:pt x="135" y="1246"/>
                    <a:pt x="0" y="1102"/>
                  </a:cubicBezTo>
                  <a:cubicBezTo>
                    <a:pt x="138" y="1464"/>
                    <a:pt x="447" y="1736"/>
                    <a:pt x="721" y="1886"/>
                  </a:cubicBezTo>
                  <a:cubicBezTo>
                    <a:pt x="1121" y="2103"/>
                    <a:pt x="1789" y="2337"/>
                    <a:pt x="2245" y="2065"/>
                  </a:cubicBezTo>
                  <a:cubicBezTo>
                    <a:pt x="2701" y="1793"/>
                    <a:pt x="3213" y="877"/>
                    <a:pt x="3065" y="332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1" name="Freeform 1256">
              <a:extLst>
                <a:ext uri="{FF2B5EF4-FFF2-40B4-BE49-F238E27FC236}">
                  <a16:creationId xmlns:a16="http://schemas.microsoft.com/office/drawing/2014/main" id="{7FE339E5-6C31-F1A7-E39F-0D5E2FC0C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873" y="5651903"/>
              <a:ext cx="255588" cy="220663"/>
            </a:xfrm>
            <a:custGeom>
              <a:avLst/>
              <a:gdLst>
                <a:gd name="T0" fmla="*/ 629 w 1243"/>
                <a:gd name="T1" fmla="*/ 269 h 1075"/>
                <a:gd name="T2" fmla="*/ 105 w 1243"/>
                <a:gd name="T3" fmla="*/ 18 h 1075"/>
                <a:gd name="T4" fmla="*/ 37 w 1243"/>
                <a:gd name="T5" fmla="*/ 94 h 1075"/>
                <a:gd name="T6" fmla="*/ 93 w 1243"/>
                <a:gd name="T7" fmla="*/ 241 h 1075"/>
                <a:gd name="T8" fmla="*/ 156 w 1243"/>
                <a:gd name="T9" fmla="*/ 361 h 1075"/>
                <a:gd name="T10" fmla="*/ 786 w 1243"/>
                <a:gd name="T11" fmla="*/ 922 h 1075"/>
                <a:gd name="T12" fmla="*/ 1226 w 1243"/>
                <a:gd name="T13" fmla="*/ 993 h 1075"/>
                <a:gd name="T14" fmla="*/ 852 w 1243"/>
                <a:gd name="T15" fmla="*/ 603 h 1075"/>
                <a:gd name="T16" fmla="*/ 629 w 1243"/>
                <a:gd name="T17" fmla="*/ 269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3" h="1075">
                  <a:moveTo>
                    <a:pt x="629" y="269"/>
                  </a:moveTo>
                  <a:cubicBezTo>
                    <a:pt x="462" y="133"/>
                    <a:pt x="331" y="171"/>
                    <a:pt x="105" y="18"/>
                  </a:cubicBezTo>
                  <a:cubicBezTo>
                    <a:pt x="78" y="0"/>
                    <a:pt x="62" y="75"/>
                    <a:pt x="37" y="94"/>
                  </a:cubicBezTo>
                  <a:cubicBezTo>
                    <a:pt x="0" y="121"/>
                    <a:pt x="83" y="197"/>
                    <a:pt x="93" y="241"/>
                  </a:cubicBezTo>
                  <a:cubicBezTo>
                    <a:pt x="103" y="286"/>
                    <a:pt x="129" y="325"/>
                    <a:pt x="156" y="361"/>
                  </a:cubicBezTo>
                  <a:cubicBezTo>
                    <a:pt x="304" y="562"/>
                    <a:pt x="533" y="856"/>
                    <a:pt x="786" y="922"/>
                  </a:cubicBezTo>
                  <a:cubicBezTo>
                    <a:pt x="849" y="939"/>
                    <a:pt x="1243" y="1075"/>
                    <a:pt x="1226" y="993"/>
                  </a:cubicBezTo>
                  <a:cubicBezTo>
                    <a:pt x="1175" y="758"/>
                    <a:pt x="899" y="663"/>
                    <a:pt x="852" y="603"/>
                  </a:cubicBezTo>
                  <a:cubicBezTo>
                    <a:pt x="749" y="472"/>
                    <a:pt x="801" y="409"/>
                    <a:pt x="629" y="269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2" name="Freeform 1257">
              <a:extLst>
                <a:ext uri="{FF2B5EF4-FFF2-40B4-BE49-F238E27FC236}">
                  <a16:creationId xmlns:a16="http://schemas.microsoft.com/office/drawing/2014/main" id="{AA9E0240-9290-6B2F-1BF8-3F05970F9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6948" y="5566178"/>
              <a:ext cx="711200" cy="708025"/>
            </a:xfrm>
            <a:custGeom>
              <a:avLst/>
              <a:gdLst>
                <a:gd name="T0" fmla="*/ 2593 w 3457"/>
                <a:gd name="T1" fmla="*/ 1100 h 3448"/>
                <a:gd name="T2" fmla="*/ 3443 w 3457"/>
                <a:gd name="T3" fmla="*/ 1807 h 3448"/>
                <a:gd name="T4" fmla="*/ 2232 w 3457"/>
                <a:gd name="T5" fmla="*/ 3293 h 3448"/>
                <a:gd name="T6" fmla="*/ 796 w 3457"/>
                <a:gd name="T7" fmla="*/ 2754 h 3448"/>
                <a:gd name="T8" fmla="*/ 527 w 3457"/>
                <a:gd name="T9" fmla="*/ 975 h 3448"/>
                <a:gd name="T10" fmla="*/ 2108 w 3457"/>
                <a:gd name="T11" fmla="*/ 417 h 3448"/>
                <a:gd name="T12" fmla="*/ 2593 w 3457"/>
                <a:gd name="T13" fmla="*/ 1100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3448">
                  <a:moveTo>
                    <a:pt x="2593" y="1100"/>
                  </a:moveTo>
                  <a:cubicBezTo>
                    <a:pt x="2814" y="1312"/>
                    <a:pt x="3429" y="1243"/>
                    <a:pt x="3443" y="1807"/>
                  </a:cubicBezTo>
                  <a:cubicBezTo>
                    <a:pt x="3457" y="2372"/>
                    <a:pt x="2740" y="3138"/>
                    <a:pt x="2232" y="3293"/>
                  </a:cubicBezTo>
                  <a:cubicBezTo>
                    <a:pt x="1724" y="3448"/>
                    <a:pt x="1131" y="3061"/>
                    <a:pt x="796" y="2754"/>
                  </a:cubicBezTo>
                  <a:cubicBezTo>
                    <a:pt x="404" y="2395"/>
                    <a:pt x="0" y="1671"/>
                    <a:pt x="527" y="975"/>
                  </a:cubicBezTo>
                  <a:cubicBezTo>
                    <a:pt x="989" y="366"/>
                    <a:pt x="1588" y="0"/>
                    <a:pt x="2108" y="417"/>
                  </a:cubicBezTo>
                  <a:cubicBezTo>
                    <a:pt x="2424" y="670"/>
                    <a:pt x="2231" y="752"/>
                    <a:pt x="2593" y="1100"/>
                  </a:cubicBezTo>
                  <a:close/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3" name="Freeform 1258">
              <a:extLst>
                <a:ext uri="{FF2B5EF4-FFF2-40B4-BE49-F238E27FC236}">
                  <a16:creationId xmlns:a16="http://schemas.microsoft.com/office/drawing/2014/main" id="{041FD51C-78AE-B0CE-1F43-9CA4A700B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686" y="5856690"/>
              <a:ext cx="652463" cy="417513"/>
            </a:xfrm>
            <a:custGeom>
              <a:avLst/>
              <a:gdLst>
                <a:gd name="T0" fmla="*/ 3160 w 3174"/>
                <a:gd name="T1" fmla="*/ 386 h 2026"/>
                <a:gd name="T2" fmla="*/ 2984 w 3174"/>
                <a:gd name="T3" fmla="*/ 0 h 2026"/>
                <a:gd name="T4" fmla="*/ 1780 w 3174"/>
                <a:gd name="T5" fmla="*/ 1371 h 2026"/>
                <a:gd name="T6" fmla="*/ 343 w 3174"/>
                <a:gd name="T7" fmla="*/ 832 h 2026"/>
                <a:gd name="T8" fmla="*/ 0 w 3174"/>
                <a:gd name="T9" fmla="*/ 399 h 2026"/>
                <a:gd name="T10" fmla="*/ 513 w 3174"/>
                <a:gd name="T11" fmla="*/ 1332 h 2026"/>
                <a:gd name="T12" fmla="*/ 1949 w 3174"/>
                <a:gd name="T13" fmla="*/ 1871 h 2026"/>
                <a:gd name="T14" fmla="*/ 3160 w 3174"/>
                <a:gd name="T15" fmla="*/ 38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4" h="2026">
                  <a:moveTo>
                    <a:pt x="3160" y="386"/>
                  </a:moveTo>
                  <a:cubicBezTo>
                    <a:pt x="3155" y="199"/>
                    <a:pt x="3084" y="81"/>
                    <a:pt x="2984" y="0"/>
                  </a:cubicBezTo>
                  <a:cubicBezTo>
                    <a:pt x="2911" y="549"/>
                    <a:pt x="2254" y="1226"/>
                    <a:pt x="1780" y="1371"/>
                  </a:cubicBezTo>
                  <a:cubicBezTo>
                    <a:pt x="1272" y="1526"/>
                    <a:pt x="679" y="1139"/>
                    <a:pt x="343" y="832"/>
                  </a:cubicBezTo>
                  <a:cubicBezTo>
                    <a:pt x="221" y="719"/>
                    <a:pt x="97" y="571"/>
                    <a:pt x="0" y="399"/>
                  </a:cubicBezTo>
                  <a:cubicBezTo>
                    <a:pt x="47" y="783"/>
                    <a:pt x="282" y="1121"/>
                    <a:pt x="513" y="1332"/>
                  </a:cubicBezTo>
                  <a:cubicBezTo>
                    <a:pt x="848" y="1639"/>
                    <a:pt x="1441" y="2026"/>
                    <a:pt x="1949" y="1871"/>
                  </a:cubicBezTo>
                  <a:cubicBezTo>
                    <a:pt x="2457" y="1716"/>
                    <a:pt x="3174" y="950"/>
                    <a:pt x="3160" y="38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4" name="Freeform 1259">
              <a:extLst>
                <a:ext uri="{FF2B5EF4-FFF2-40B4-BE49-F238E27FC236}">
                  <a16:creationId xmlns:a16="http://schemas.microsoft.com/office/drawing/2014/main" id="{24BED91E-3A0C-A500-B1EB-C6773872A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691590"/>
              <a:ext cx="320675" cy="117475"/>
            </a:xfrm>
            <a:custGeom>
              <a:avLst/>
              <a:gdLst>
                <a:gd name="T0" fmla="*/ 549 w 1562"/>
                <a:gd name="T1" fmla="*/ 136 h 572"/>
                <a:gd name="T2" fmla="*/ 31 w 1562"/>
                <a:gd name="T3" fmla="*/ 399 h 572"/>
                <a:gd name="T4" fmla="*/ 49 w 1562"/>
                <a:gd name="T5" fmla="*/ 500 h 572"/>
                <a:gd name="T6" fmla="*/ 201 w 1562"/>
                <a:gd name="T7" fmla="*/ 544 h 572"/>
                <a:gd name="T8" fmla="*/ 334 w 1562"/>
                <a:gd name="T9" fmla="*/ 567 h 572"/>
                <a:gd name="T10" fmla="*/ 1163 w 1562"/>
                <a:gd name="T11" fmla="*/ 409 h 572"/>
                <a:gd name="T12" fmla="*/ 1486 w 1562"/>
                <a:gd name="T13" fmla="*/ 103 h 572"/>
                <a:gd name="T14" fmla="*/ 949 w 1562"/>
                <a:gd name="T15" fmla="*/ 163 h 572"/>
                <a:gd name="T16" fmla="*/ 804 w 1562"/>
                <a:gd name="T17" fmla="*/ 141 h 572"/>
                <a:gd name="T18" fmla="*/ 549 w 1562"/>
                <a:gd name="T19" fmla="*/ 13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2" h="572">
                  <a:moveTo>
                    <a:pt x="549" y="136"/>
                  </a:moveTo>
                  <a:cubicBezTo>
                    <a:pt x="339" y="185"/>
                    <a:pt x="289" y="313"/>
                    <a:pt x="31" y="399"/>
                  </a:cubicBezTo>
                  <a:cubicBezTo>
                    <a:pt x="0" y="410"/>
                    <a:pt x="50" y="467"/>
                    <a:pt x="49" y="500"/>
                  </a:cubicBezTo>
                  <a:cubicBezTo>
                    <a:pt x="48" y="545"/>
                    <a:pt x="159" y="525"/>
                    <a:pt x="201" y="544"/>
                  </a:cubicBezTo>
                  <a:cubicBezTo>
                    <a:pt x="242" y="564"/>
                    <a:pt x="289" y="566"/>
                    <a:pt x="334" y="567"/>
                  </a:cubicBezTo>
                  <a:cubicBezTo>
                    <a:pt x="584" y="572"/>
                    <a:pt x="956" y="569"/>
                    <a:pt x="1163" y="409"/>
                  </a:cubicBezTo>
                  <a:cubicBezTo>
                    <a:pt x="1214" y="369"/>
                    <a:pt x="1562" y="139"/>
                    <a:pt x="1486" y="103"/>
                  </a:cubicBezTo>
                  <a:cubicBezTo>
                    <a:pt x="1269" y="0"/>
                    <a:pt x="1026" y="162"/>
                    <a:pt x="949" y="163"/>
                  </a:cubicBezTo>
                  <a:cubicBezTo>
                    <a:pt x="886" y="163"/>
                    <a:pt x="844" y="152"/>
                    <a:pt x="804" y="141"/>
                  </a:cubicBezTo>
                  <a:cubicBezTo>
                    <a:pt x="740" y="122"/>
                    <a:pt x="682" y="104"/>
                    <a:pt x="549" y="136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5" name="Freeform 1260">
              <a:extLst>
                <a:ext uri="{FF2B5EF4-FFF2-40B4-BE49-F238E27FC236}">
                  <a16:creationId xmlns:a16="http://schemas.microsoft.com/office/drawing/2014/main" id="{296FEB26-4B58-DEE5-9050-E859F6C9D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148" y="5663015"/>
              <a:ext cx="671513" cy="638175"/>
            </a:xfrm>
            <a:custGeom>
              <a:avLst/>
              <a:gdLst>
                <a:gd name="T0" fmla="*/ 1558 w 3265"/>
                <a:gd name="T1" fmla="*/ 576 h 3101"/>
                <a:gd name="T2" fmla="*/ 2637 w 3265"/>
                <a:gd name="T3" fmla="*/ 332 h 3101"/>
                <a:gd name="T4" fmla="*/ 3079 w 3265"/>
                <a:gd name="T5" fmla="*/ 2197 h 3101"/>
                <a:gd name="T6" fmla="*/ 1777 w 3265"/>
                <a:gd name="T7" fmla="*/ 3009 h 3101"/>
                <a:gd name="T8" fmla="*/ 202 w 3265"/>
                <a:gd name="T9" fmla="*/ 2139 h 3101"/>
                <a:gd name="T10" fmla="*/ 721 w 3265"/>
                <a:gd name="T11" fmla="*/ 545 h 3101"/>
                <a:gd name="T12" fmla="*/ 1112 w 3265"/>
                <a:gd name="T13" fmla="*/ 556 h 3101"/>
                <a:gd name="T14" fmla="*/ 1558 w 3265"/>
                <a:gd name="T15" fmla="*/ 576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5" h="3101">
                  <a:moveTo>
                    <a:pt x="1558" y="576"/>
                  </a:moveTo>
                  <a:cubicBezTo>
                    <a:pt x="1861" y="530"/>
                    <a:pt x="2180" y="0"/>
                    <a:pt x="2637" y="332"/>
                  </a:cubicBezTo>
                  <a:cubicBezTo>
                    <a:pt x="3093" y="665"/>
                    <a:pt x="3265" y="1700"/>
                    <a:pt x="3079" y="2197"/>
                  </a:cubicBezTo>
                  <a:cubicBezTo>
                    <a:pt x="2893" y="2694"/>
                    <a:pt x="2225" y="2929"/>
                    <a:pt x="1777" y="3009"/>
                  </a:cubicBezTo>
                  <a:cubicBezTo>
                    <a:pt x="1253" y="3101"/>
                    <a:pt x="433" y="2981"/>
                    <a:pt x="202" y="2139"/>
                  </a:cubicBezTo>
                  <a:cubicBezTo>
                    <a:pt x="0" y="1403"/>
                    <a:pt x="74" y="705"/>
                    <a:pt x="721" y="545"/>
                  </a:cubicBezTo>
                  <a:cubicBezTo>
                    <a:pt x="925" y="495"/>
                    <a:pt x="1009" y="525"/>
                    <a:pt x="1112" y="556"/>
                  </a:cubicBezTo>
                  <a:cubicBezTo>
                    <a:pt x="1208" y="584"/>
                    <a:pt x="1320" y="612"/>
                    <a:pt x="1558" y="576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6" name="Freeform 1261">
              <a:extLst>
                <a:ext uri="{FF2B5EF4-FFF2-40B4-BE49-F238E27FC236}">
                  <a16:creationId xmlns:a16="http://schemas.microsoft.com/office/drawing/2014/main" id="{1D0D8D9B-CF2D-E391-E176-69B6958B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704290"/>
              <a:ext cx="522288" cy="588963"/>
            </a:xfrm>
            <a:custGeom>
              <a:avLst/>
              <a:gdLst>
                <a:gd name="T0" fmla="*/ 1913 w 2541"/>
                <a:gd name="T1" fmla="*/ 126 h 2857"/>
                <a:gd name="T2" fmla="*/ 1500 w 2541"/>
                <a:gd name="T3" fmla="*/ 30 h 2857"/>
                <a:gd name="T4" fmla="*/ 1855 w 2541"/>
                <a:gd name="T5" fmla="*/ 1820 h 2857"/>
                <a:gd name="T6" fmla="*/ 553 w 2541"/>
                <a:gd name="T7" fmla="*/ 2632 h 2857"/>
                <a:gd name="T8" fmla="*/ 0 w 2541"/>
                <a:gd name="T9" fmla="*/ 2641 h 2857"/>
                <a:gd name="T10" fmla="*/ 1053 w 2541"/>
                <a:gd name="T11" fmla="*/ 2802 h 2857"/>
                <a:gd name="T12" fmla="*/ 2355 w 2541"/>
                <a:gd name="T13" fmla="*/ 1990 h 2857"/>
                <a:gd name="T14" fmla="*/ 1913 w 2541"/>
                <a:gd name="T15" fmla="*/ 126 h 2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1" h="2857">
                  <a:moveTo>
                    <a:pt x="1913" y="126"/>
                  </a:moveTo>
                  <a:cubicBezTo>
                    <a:pt x="1761" y="15"/>
                    <a:pt x="1625" y="0"/>
                    <a:pt x="1500" y="30"/>
                  </a:cubicBezTo>
                  <a:cubicBezTo>
                    <a:pt x="1890" y="422"/>
                    <a:pt x="2029" y="1356"/>
                    <a:pt x="1855" y="1820"/>
                  </a:cubicBezTo>
                  <a:cubicBezTo>
                    <a:pt x="1669" y="2317"/>
                    <a:pt x="1001" y="2553"/>
                    <a:pt x="553" y="2632"/>
                  </a:cubicBezTo>
                  <a:cubicBezTo>
                    <a:pt x="389" y="2661"/>
                    <a:pt x="195" y="2669"/>
                    <a:pt x="0" y="2641"/>
                  </a:cubicBezTo>
                  <a:cubicBezTo>
                    <a:pt x="333" y="2837"/>
                    <a:pt x="745" y="2857"/>
                    <a:pt x="1053" y="2802"/>
                  </a:cubicBezTo>
                  <a:cubicBezTo>
                    <a:pt x="1501" y="2723"/>
                    <a:pt x="2169" y="2488"/>
                    <a:pt x="2355" y="1990"/>
                  </a:cubicBezTo>
                  <a:cubicBezTo>
                    <a:pt x="2541" y="1493"/>
                    <a:pt x="2369" y="458"/>
                    <a:pt x="1913" y="12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7" name="Freeform 1262">
              <a:extLst>
                <a:ext uri="{FF2B5EF4-FFF2-40B4-BE49-F238E27FC236}">
                  <a16:creationId xmlns:a16="http://schemas.microsoft.com/office/drawing/2014/main" id="{A1C5B838-69CD-8C63-F3F0-3D874D77B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373" y="5293128"/>
              <a:ext cx="220663" cy="263525"/>
            </a:xfrm>
            <a:custGeom>
              <a:avLst/>
              <a:gdLst>
                <a:gd name="T0" fmla="*/ 941 w 1071"/>
                <a:gd name="T1" fmla="*/ 420 h 1280"/>
                <a:gd name="T2" fmla="*/ 0 w 1071"/>
                <a:gd name="T3" fmla="*/ 0 h 1280"/>
                <a:gd name="T4" fmla="*/ 334 w 1071"/>
                <a:gd name="T5" fmla="*/ 1185 h 1280"/>
                <a:gd name="T6" fmla="*/ 307 w 1071"/>
                <a:gd name="T7" fmla="*/ 1201 h 1280"/>
                <a:gd name="T8" fmla="*/ 616 w 1071"/>
                <a:gd name="T9" fmla="*/ 1261 h 1280"/>
                <a:gd name="T10" fmla="*/ 1021 w 1071"/>
                <a:gd name="T11" fmla="*/ 984 h 1280"/>
                <a:gd name="T12" fmla="*/ 941 w 1071"/>
                <a:gd name="T13" fmla="*/ 42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1" h="1280">
                  <a:moveTo>
                    <a:pt x="941" y="420"/>
                  </a:moveTo>
                  <a:cubicBezTo>
                    <a:pt x="764" y="91"/>
                    <a:pt x="295" y="72"/>
                    <a:pt x="0" y="0"/>
                  </a:cubicBezTo>
                  <a:lnTo>
                    <a:pt x="334" y="1185"/>
                  </a:lnTo>
                  <a:cubicBezTo>
                    <a:pt x="324" y="1191"/>
                    <a:pt x="319" y="1199"/>
                    <a:pt x="307" y="1201"/>
                  </a:cubicBezTo>
                  <a:cubicBezTo>
                    <a:pt x="399" y="1280"/>
                    <a:pt x="499" y="1276"/>
                    <a:pt x="616" y="1261"/>
                  </a:cubicBezTo>
                  <a:cubicBezTo>
                    <a:pt x="794" y="1239"/>
                    <a:pt x="965" y="1187"/>
                    <a:pt x="1021" y="984"/>
                  </a:cubicBezTo>
                  <a:cubicBezTo>
                    <a:pt x="1071" y="802"/>
                    <a:pt x="1028" y="581"/>
                    <a:pt x="941" y="420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8" name="Freeform 1263">
              <a:extLst>
                <a:ext uri="{FF2B5EF4-FFF2-40B4-BE49-F238E27FC236}">
                  <a16:creationId xmlns:a16="http://schemas.microsoft.com/office/drawing/2014/main" id="{D8222D63-B733-ED0F-3877-76E6C55BB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4948" y="5232803"/>
              <a:ext cx="496888" cy="388938"/>
            </a:xfrm>
            <a:custGeom>
              <a:avLst/>
              <a:gdLst>
                <a:gd name="T0" fmla="*/ 1962 w 2416"/>
                <a:gd name="T1" fmla="*/ 618 h 1889"/>
                <a:gd name="T2" fmla="*/ 986 w 2416"/>
                <a:gd name="T3" fmla="*/ 58 h 1889"/>
                <a:gd name="T4" fmla="*/ 0 w 2416"/>
                <a:gd name="T5" fmla="*/ 309 h 1889"/>
                <a:gd name="T6" fmla="*/ 973 w 2416"/>
                <a:gd name="T7" fmla="*/ 1780 h 1889"/>
                <a:gd name="T8" fmla="*/ 1110 w 2416"/>
                <a:gd name="T9" fmla="*/ 1749 h 1889"/>
                <a:gd name="T10" fmla="*/ 2127 w 2416"/>
                <a:gd name="T11" fmla="*/ 1568 h 1889"/>
                <a:gd name="T12" fmla="*/ 1962 w 2416"/>
                <a:gd name="T13" fmla="*/ 618 h 1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6" h="1889">
                  <a:moveTo>
                    <a:pt x="1962" y="618"/>
                  </a:moveTo>
                  <a:cubicBezTo>
                    <a:pt x="1732" y="325"/>
                    <a:pt x="1347" y="131"/>
                    <a:pt x="986" y="58"/>
                  </a:cubicBezTo>
                  <a:cubicBezTo>
                    <a:pt x="699" y="0"/>
                    <a:pt x="174" y="13"/>
                    <a:pt x="0" y="309"/>
                  </a:cubicBezTo>
                  <a:lnTo>
                    <a:pt x="973" y="1780"/>
                  </a:lnTo>
                  <a:cubicBezTo>
                    <a:pt x="987" y="1768"/>
                    <a:pt x="1083" y="1714"/>
                    <a:pt x="1110" y="1749"/>
                  </a:cubicBezTo>
                  <a:cubicBezTo>
                    <a:pt x="1214" y="1889"/>
                    <a:pt x="1787" y="1816"/>
                    <a:pt x="2127" y="1568"/>
                  </a:cubicBezTo>
                  <a:cubicBezTo>
                    <a:pt x="2416" y="1357"/>
                    <a:pt x="2153" y="859"/>
                    <a:pt x="1962" y="618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9" name="Freeform 1264">
              <a:extLst>
                <a:ext uri="{FF2B5EF4-FFF2-40B4-BE49-F238E27FC236}">
                  <a16:creationId xmlns:a16="http://schemas.microsoft.com/office/drawing/2014/main" id="{47A57648-E375-ED35-4BB9-3CCFB00E0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36" y="5843990"/>
              <a:ext cx="254000" cy="266700"/>
            </a:xfrm>
            <a:custGeom>
              <a:avLst/>
              <a:gdLst>
                <a:gd name="T0" fmla="*/ 981 w 1234"/>
                <a:gd name="T1" fmla="*/ 400 h 1294"/>
                <a:gd name="T2" fmla="*/ 178 w 1234"/>
                <a:gd name="T3" fmla="*/ 268 h 1294"/>
                <a:gd name="T4" fmla="*/ 73 w 1234"/>
                <a:gd name="T5" fmla="*/ 707 h 1294"/>
                <a:gd name="T6" fmla="*/ 119 w 1234"/>
                <a:gd name="T7" fmla="*/ 921 h 1294"/>
                <a:gd name="T8" fmla="*/ 265 w 1234"/>
                <a:gd name="T9" fmla="*/ 1118 h 1294"/>
                <a:gd name="T10" fmla="*/ 851 w 1234"/>
                <a:gd name="T11" fmla="*/ 1192 h 1294"/>
                <a:gd name="T12" fmla="*/ 981 w 1234"/>
                <a:gd name="T13" fmla="*/ 400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4" h="1294">
                  <a:moveTo>
                    <a:pt x="981" y="400"/>
                  </a:moveTo>
                  <a:cubicBezTo>
                    <a:pt x="798" y="146"/>
                    <a:pt x="424" y="0"/>
                    <a:pt x="178" y="268"/>
                  </a:cubicBezTo>
                  <a:cubicBezTo>
                    <a:pt x="124" y="326"/>
                    <a:pt x="0" y="651"/>
                    <a:pt x="73" y="707"/>
                  </a:cubicBezTo>
                  <a:cubicBezTo>
                    <a:pt x="99" y="773"/>
                    <a:pt x="90" y="855"/>
                    <a:pt x="119" y="921"/>
                  </a:cubicBezTo>
                  <a:cubicBezTo>
                    <a:pt x="152" y="995"/>
                    <a:pt x="201" y="1068"/>
                    <a:pt x="265" y="1118"/>
                  </a:cubicBezTo>
                  <a:cubicBezTo>
                    <a:pt x="421" y="1241"/>
                    <a:pt x="664" y="1294"/>
                    <a:pt x="851" y="1192"/>
                  </a:cubicBezTo>
                  <a:cubicBezTo>
                    <a:pt x="1234" y="985"/>
                    <a:pt x="1168" y="658"/>
                    <a:pt x="981" y="400"/>
                  </a:cubicBezTo>
                  <a:close/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0" name="Freeform 1265">
              <a:extLst>
                <a:ext uri="{FF2B5EF4-FFF2-40B4-BE49-F238E27FC236}">
                  <a16:creationId xmlns:a16="http://schemas.microsoft.com/office/drawing/2014/main" id="{DD8994CB-890F-9ABF-796A-B8F6F2D5E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73" y="5304240"/>
              <a:ext cx="627063" cy="450850"/>
            </a:xfrm>
            <a:custGeom>
              <a:avLst/>
              <a:gdLst>
                <a:gd name="T0" fmla="*/ 105 w 3049"/>
                <a:gd name="T1" fmla="*/ 1225 h 2192"/>
                <a:gd name="T2" fmla="*/ 1222 w 3049"/>
                <a:gd name="T3" fmla="*/ 1026 h 2192"/>
                <a:gd name="T4" fmla="*/ 2055 w 3049"/>
                <a:gd name="T5" fmla="*/ 1744 h 2192"/>
                <a:gd name="T6" fmla="*/ 2160 w 3049"/>
                <a:gd name="T7" fmla="*/ 2192 h 2192"/>
                <a:gd name="T8" fmla="*/ 2700 w 3049"/>
                <a:gd name="T9" fmla="*/ 1990 h 2192"/>
                <a:gd name="T10" fmla="*/ 3049 w 3049"/>
                <a:gd name="T11" fmla="*/ 1624 h 2192"/>
                <a:gd name="T12" fmla="*/ 2593 w 3049"/>
                <a:gd name="T13" fmla="*/ 409 h 2192"/>
                <a:gd name="T14" fmla="*/ 1470 w 3049"/>
                <a:gd name="T15" fmla="*/ 42 h 2192"/>
                <a:gd name="T16" fmla="*/ 361 w 3049"/>
                <a:gd name="T17" fmla="*/ 579 h 2192"/>
                <a:gd name="T18" fmla="*/ 67 w 3049"/>
                <a:gd name="T19" fmla="*/ 988 h 2192"/>
                <a:gd name="T20" fmla="*/ 105 w 3049"/>
                <a:gd name="T21" fmla="*/ 1225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9" h="2192">
                  <a:moveTo>
                    <a:pt x="105" y="1225"/>
                  </a:moveTo>
                  <a:cubicBezTo>
                    <a:pt x="304" y="1100"/>
                    <a:pt x="898" y="953"/>
                    <a:pt x="1222" y="1026"/>
                  </a:cubicBezTo>
                  <a:cubicBezTo>
                    <a:pt x="1546" y="1099"/>
                    <a:pt x="1983" y="1471"/>
                    <a:pt x="2055" y="1744"/>
                  </a:cubicBezTo>
                  <a:cubicBezTo>
                    <a:pt x="2126" y="2016"/>
                    <a:pt x="2160" y="2192"/>
                    <a:pt x="2160" y="2192"/>
                  </a:cubicBezTo>
                  <a:cubicBezTo>
                    <a:pt x="2160" y="2192"/>
                    <a:pt x="2461" y="2170"/>
                    <a:pt x="2700" y="1990"/>
                  </a:cubicBezTo>
                  <a:cubicBezTo>
                    <a:pt x="2982" y="1778"/>
                    <a:pt x="3049" y="1624"/>
                    <a:pt x="3049" y="1624"/>
                  </a:cubicBezTo>
                  <a:cubicBezTo>
                    <a:pt x="3049" y="1624"/>
                    <a:pt x="3015" y="713"/>
                    <a:pt x="2593" y="409"/>
                  </a:cubicBezTo>
                  <a:cubicBezTo>
                    <a:pt x="2171" y="105"/>
                    <a:pt x="1865" y="0"/>
                    <a:pt x="1470" y="42"/>
                  </a:cubicBezTo>
                  <a:cubicBezTo>
                    <a:pt x="1173" y="74"/>
                    <a:pt x="797" y="196"/>
                    <a:pt x="361" y="579"/>
                  </a:cubicBezTo>
                  <a:cubicBezTo>
                    <a:pt x="232" y="692"/>
                    <a:pt x="133" y="854"/>
                    <a:pt x="67" y="988"/>
                  </a:cubicBezTo>
                  <a:cubicBezTo>
                    <a:pt x="0" y="1121"/>
                    <a:pt x="105" y="1225"/>
                    <a:pt x="105" y="1225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1" name="Freeform 1266">
              <a:extLst>
                <a:ext uri="{FF2B5EF4-FFF2-40B4-BE49-F238E27FC236}">
                  <a16:creationId xmlns:a16="http://schemas.microsoft.com/office/drawing/2014/main" id="{35C6AFB5-A674-A68A-B319-0C5F17717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698" y="5259790"/>
              <a:ext cx="641350" cy="493713"/>
            </a:xfrm>
            <a:custGeom>
              <a:avLst/>
              <a:gdLst>
                <a:gd name="T0" fmla="*/ 0 w 3124"/>
                <a:gd name="T1" fmla="*/ 1272 h 2401"/>
                <a:gd name="T2" fmla="*/ 1267 w 3124"/>
                <a:gd name="T3" fmla="*/ 968 h 2401"/>
                <a:gd name="T4" fmla="*/ 2124 w 3124"/>
                <a:gd name="T5" fmla="*/ 1743 h 2401"/>
                <a:gd name="T6" fmla="*/ 2228 w 3124"/>
                <a:gd name="T7" fmla="*/ 2391 h 2401"/>
                <a:gd name="T8" fmla="*/ 2792 w 3124"/>
                <a:gd name="T9" fmla="*/ 2160 h 2401"/>
                <a:gd name="T10" fmla="*/ 3124 w 3124"/>
                <a:gd name="T11" fmla="*/ 1683 h 2401"/>
                <a:gd name="T12" fmla="*/ 2663 w 3124"/>
                <a:gd name="T13" fmla="*/ 408 h 2401"/>
                <a:gd name="T14" fmla="*/ 1540 w 3124"/>
                <a:gd name="T15" fmla="*/ 42 h 2401"/>
                <a:gd name="T16" fmla="*/ 431 w 3124"/>
                <a:gd name="T17" fmla="*/ 578 h 2401"/>
                <a:gd name="T18" fmla="*/ 0 w 3124"/>
                <a:gd name="T19" fmla="*/ 1272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4" h="2401">
                  <a:moveTo>
                    <a:pt x="0" y="1272"/>
                  </a:moveTo>
                  <a:cubicBezTo>
                    <a:pt x="200" y="1038"/>
                    <a:pt x="821" y="854"/>
                    <a:pt x="1267" y="968"/>
                  </a:cubicBezTo>
                  <a:cubicBezTo>
                    <a:pt x="1652" y="1066"/>
                    <a:pt x="2014" y="1484"/>
                    <a:pt x="2124" y="1743"/>
                  </a:cubicBezTo>
                  <a:cubicBezTo>
                    <a:pt x="2271" y="2089"/>
                    <a:pt x="2228" y="2391"/>
                    <a:pt x="2228" y="2391"/>
                  </a:cubicBezTo>
                  <a:cubicBezTo>
                    <a:pt x="2228" y="2391"/>
                    <a:pt x="2493" y="2401"/>
                    <a:pt x="2792" y="2160"/>
                  </a:cubicBezTo>
                  <a:cubicBezTo>
                    <a:pt x="3066" y="1940"/>
                    <a:pt x="3124" y="1683"/>
                    <a:pt x="3124" y="1683"/>
                  </a:cubicBezTo>
                  <a:cubicBezTo>
                    <a:pt x="3124" y="1683"/>
                    <a:pt x="3085" y="712"/>
                    <a:pt x="2663" y="408"/>
                  </a:cubicBezTo>
                  <a:cubicBezTo>
                    <a:pt x="2241" y="104"/>
                    <a:pt x="1934" y="0"/>
                    <a:pt x="1540" y="42"/>
                  </a:cubicBezTo>
                  <a:cubicBezTo>
                    <a:pt x="1243" y="73"/>
                    <a:pt x="867" y="195"/>
                    <a:pt x="431" y="578"/>
                  </a:cubicBezTo>
                  <a:cubicBezTo>
                    <a:pt x="172" y="805"/>
                    <a:pt x="0" y="1272"/>
                    <a:pt x="0" y="1272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2" name="Freeform 1267">
              <a:extLst>
                <a:ext uri="{FF2B5EF4-FFF2-40B4-BE49-F238E27FC236}">
                  <a16:creationId xmlns:a16="http://schemas.microsoft.com/office/drawing/2014/main" id="{9DC18F7A-A917-E4FD-8F48-8FA7619E4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9661" y="5472515"/>
              <a:ext cx="495300" cy="420688"/>
            </a:xfrm>
            <a:custGeom>
              <a:avLst/>
              <a:gdLst>
                <a:gd name="T0" fmla="*/ 282 w 2407"/>
                <a:gd name="T1" fmla="*/ 408 h 2046"/>
                <a:gd name="T2" fmla="*/ 32 w 2407"/>
                <a:gd name="T3" fmla="*/ 885 h 2046"/>
                <a:gd name="T4" fmla="*/ 20 w 2407"/>
                <a:gd name="T5" fmla="*/ 1224 h 2046"/>
                <a:gd name="T6" fmla="*/ 1200 w 2407"/>
                <a:gd name="T7" fmla="*/ 1199 h 2046"/>
                <a:gd name="T8" fmla="*/ 1738 w 2407"/>
                <a:gd name="T9" fmla="*/ 2046 h 2046"/>
                <a:gd name="T10" fmla="*/ 1911 w 2407"/>
                <a:gd name="T11" fmla="*/ 1757 h 2046"/>
                <a:gd name="T12" fmla="*/ 2337 w 2407"/>
                <a:gd name="T13" fmla="*/ 1375 h 2046"/>
                <a:gd name="T14" fmla="*/ 1942 w 2407"/>
                <a:gd name="T15" fmla="*/ 413 h 2046"/>
                <a:gd name="T16" fmla="*/ 679 w 2407"/>
                <a:gd name="T17" fmla="*/ 158 h 2046"/>
                <a:gd name="T18" fmla="*/ 282 w 2407"/>
                <a:gd name="T19" fmla="*/ 408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7" h="2046">
                  <a:moveTo>
                    <a:pt x="282" y="408"/>
                  </a:moveTo>
                  <a:cubicBezTo>
                    <a:pt x="169" y="487"/>
                    <a:pt x="32" y="885"/>
                    <a:pt x="32" y="885"/>
                  </a:cubicBezTo>
                  <a:cubicBezTo>
                    <a:pt x="0" y="1097"/>
                    <a:pt x="20" y="1224"/>
                    <a:pt x="20" y="1224"/>
                  </a:cubicBezTo>
                  <a:cubicBezTo>
                    <a:pt x="20" y="1224"/>
                    <a:pt x="617" y="868"/>
                    <a:pt x="1200" y="1199"/>
                  </a:cubicBezTo>
                  <a:cubicBezTo>
                    <a:pt x="1786" y="1531"/>
                    <a:pt x="1738" y="2046"/>
                    <a:pt x="1738" y="2046"/>
                  </a:cubicBezTo>
                  <a:cubicBezTo>
                    <a:pt x="1738" y="2046"/>
                    <a:pt x="1739" y="1970"/>
                    <a:pt x="1911" y="1757"/>
                  </a:cubicBezTo>
                  <a:cubicBezTo>
                    <a:pt x="2083" y="1545"/>
                    <a:pt x="2337" y="1375"/>
                    <a:pt x="2337" y="1375"/>
                  </a:cubicBezTo>
                  <a:cubicBezTo>
                    <a:pt x="2337" y="1375"/>
                    <a:pt x="2407" y="751"/>
                    <a:pt x="1942" y="413"/>
                  </a:cubicBezTo>
                  <a:cubicBezTo>
                    <a:pt x="1482" y="79"/>
                    <a:pt x="1034" y="0"/>
                    <a:pt x="679" y="158"/>
                  </a:cubicBezTo>
                  <a:cubicBezTo>
                    <a:pt x="324" y="315"/>
                    <a:pt x="282" y="408"/>
                    <a:pt x="282" y="408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3" name="Freeform 1268">
              <a:extLst>
                <a:ext uri="{FF2B5EF4-FFF2-40B4-BE49-F238E27FC236}">
                  <a16:creationId xmlns:a16="http://schemas.microsoft.com/office/drawing/2014/main" id="{1EB5941C-E81D-8D99-F7A2-D8657785A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9498" y="5643965"/>
              <a:ext cx="430213" cy="282575"/>
            </a:xfrm>
            <a:custGeom>
              <a:avLst/>
              <a:gdLst>
                <a:gd name="T0" fmla="*/ 1801 w 2090"/>
                <a:gd name="T1" fmla="*/ 500 h 1378"/>
                <a:gd name="T2" fmla="*/ 794 w 2090"/>
                <a:gd name="T3" fmla="*/ 43 h 1378"/>
                <a:gd name="T4" fmla="*/ 225 w 2090"/>
                <a:gd name="T5" fmla="*/ 577 h 1378"/>
                <a:gd name="T6" fmla="*/ 244 w 2090"/>
                <a:gd name="T7" fmla="*/ 566 h 1378"/>
                <a:gd name="T8" fmla="*/ 300 w 2090"/>
                <a:gd name="T9" fmla="*/ 919 h 1378"/>
                <a:gd name="T10" fmla="*/ 559 w 2090"/>
                <a:gd name="T11" fmla="*/ 1117 h 1378"/>
                <a:gd name="T12" fmla="*/ 1001 w 2090"/>
                <a:gd name="T13" fmla="*/ 1332 h 1378"/>
                <a:gd name="T14" fmla="*/ 1407 w 2090"/>
                <a:gd name="T15" fmla="*/ 1376 h 1378"/>
                <a:gd name="T16" fmla="*/ 1717 w 2090"/>
                <a:gd name="T17" fmla="*/ 1331 h 1378"/>
                <a:gd name="T18" fmla="*/ 1801 w 2090"/>
                <a:gd name="T19" fmla="*/ 500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90" h="1378">
                  <a:moveTo>
                    <a:pt x="1801" y="500"/>
                  </a:moveTo>
                  <a:cubicBezTo>
                    <a:pt x="1634" y="155"/>
                    <a:pt x="1227" y="0"/>
                    <a:pt x="794" y="43"/>
                  </a:cubicBezTo>
                  <a:cubicBezTo>
                    <a:pt x="527" y="70"/>
                    <a:pt x="0" y="169"/>
                    <a:pt x="225" y="577"/>
                  </a:cubicBezTo>
                  <a:lnTo>
                    <a:pt x="244" y="566"/>
                  </a:lnTo>
                  <a:cubicBezTo>
                    <a:pt x="222" y="702"/>
                    <a:pt x="217" y="799"/>
                    <a:pt x="300" y="919"/>
                  </a:cubicBezTo>
                  <a:cubicBezTo>
                    <a:pt x="368" y="1017"/>
                    <a:pt x="447" y="1066"/>
                    <a:pt x="559" y="1117"/>
                  </a:cubicBezTo>
                  <a:cubicBezTo>
                    <a:pt x="707" y="1183"/>
                    <a:pt x="846" y="1283"/>
                    <a:pt x="1001" y="1332"/>
                  </a:cubicBezTo>
                  <a:cubicBezTo>
                    <a:pt x="1127" y="1371"/>
                    <a:pt x="1276" y="1373"/>
                    <a:pt x="1407" y="1376"/>
                  </a:cubicBezTo>
                  <a:cubicBezTo>
                    <a:pt x="1504" y="1378"/>
                    <a:pt x="1621" y="1360"/>
                    <a:pt x="1717" y="1331"/>
                  </a:cubicBezTo>
                  <a:cubicBezTo>
                    <a:pt x="2090" y="1220"/>
                    <a:pt x="1904" y="713"/>
                    <a:pt x="1801" y="500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4" name="Freeform 1269">
              <a:extLst>
                <a:ext uri="{FF2B5EF4-FFF2-40B4-BE49-F238E27FC236}">
                  <a16:creationId xmlns:a16="http://schemas.microsoft.com/office/drawing/2014/main" id="{EC5B9584-D581-25FE-8070-6BBD53552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248" y="5686828"/>
              <a:ext cx="361950" cy="342900"/>
            </a:xfrm>
            <a:custGeom>
              <a:avLst/>
              <a:gdLst>
                <a:gd name="T0" fmla="*/ 70 w 1757"/>
                <a:gd name="T1" fmla="*/ 339 h 1666"/>
                <a:gd name="T2" fmla="*/ 149 w 1757"/>
                <a:gd name="T3" fmla="*/ 1125 h 1666"/>
                <a:gd name="T4" fmla="*/ 367 w 1757"/>
                <a:gd name="T5" fmla="*/ 1666 h 1666"/>
                <a:gd name="T6" fmla="*/ 888 w 1757"/>
                <a:gd name="T7" fmla="*/ 1337 h 1666"/>
                <a:gd name="T8" fmla="*/ 1379 w 1757"/>
                <a:gd name="T9" fmla="*/ 1602 h 1666"/>
                <a:gd name="T10" fmla="*/ 1507 w 1757"/>
                <a:gd name="T11" fmla="*/ 1287 h 1666"/>
                <a:gd name="T12" fmla="*/ 1683 w 1757"/>
                <a:gd name="T13" fmla="*/ 1051 h 1666"/>
                <a:gd name="T14" fmla="*/ 1517 w 1757"/>
                <a:gd name="T15" fmla="*/ 381 h 1666"/>
                <a:gd name="T16" fmla="*/ 564 w 1757"/>
                <a:gd name="T17" fmla="*/ 60 h 1666"/>
                <a:gd name="T18" fmla="*/ 70 w 1757"/>
                <a:gd name="T19" fmla="*/ 339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7" h="1666">
                  <a:moveTo>
                    <a:pt x="70" y="339"/>
                  </a:moveTo>
                  <a:cubicBezTo>
                    <a:pt x="0" y="463"/>
                    <a:pt x="149" y="1125"/>
                    <a:pt x="149" y="1125"/>
                  </a:cubicBezTo>
                  <a:cubicBezTo>
                    <a:pt x="239" y="1386"/>
                    <a:pt x="367" y="1666"/>
                    <a:pt x="367" y="1666"/>
                  </a:cubicBezTo>
                  <a:cubicBezTo>
                    <a:pt x="367" y="1666"/>
                    <a:pt x="342" y="1292"/>
                    <a:pt x="888" y="1337"/>
                  </a:cubicBezTo>
                  <a:cubicBezTo>
                    <a:pt x="1357" y="1375"/>
                    <a:pt x="1379" y="1602"/>
                    <a:pt x="1379" y="1602"/>
                  </a:cubicBezTo>
                  <a:cubicBezTo>
                    <a:pt x="1379" y="1602"/>
                    <a:pt x="1412" y="1513"/>
                    <a:pt x="1507" y="1287"/>
                  </a:cubicBezTo>
                  <a:cubicBezTo>
                    <a:pt x="1575" y="1123"/>
                    <a:pt x="1683" y="1051"/>
                    <a:pt x="1683" y="1051"/>
                  </a:cubicBezTo>
                  <a:cubicBezTo>
                    <a:pt x="1683" y="1051"/>
                    <a:pt x="1757" y="683"/>
                    <a:pt x="1517" y="381"/>
                  </a:cubicBezTo>
                  <a:cubicBezTo>
                    <a:pt x="1279" y="81"/>
                    <a:pt x="881" y="0"/>
                    <a:pt x="564" y="60"/>
                  </a:cubicBezTo>
                  <a:cubicBezTo>
                    <a:pt x="116" y="145"/>
                    <a:pt x="70" y="339"/>
                    <a:pt x="70" y="339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5" name="Freeform 1270">
              <a:extLst>
                <a:ext uri="{FF2B5EF4-FFF2-40B4-BE49-F238E27FC236}">
                  <a16:creationId xmlns:a16="http://schemas.microsoft.com/office/drawing/2014/main" id="{3EAE191F-AD83-819E-A7CF-7FD81A6D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23" y="6017028"/>
              <a:ext cx="0" cy="3175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0 w 1"/>
                <a:gd name="T5" fmla="*/ 0 h 10"/>
                <a:gd name="T6" fmla="*/ 1 w 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1" y="10"/>
                  </a:lnTo>
                  <a:cubicBezTo>
                    <a:pt x="0" y="7"/>
                    <a:pt x="0" y="3"/>
                    <a:pt x="0" y="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6" name="Freeform 1271">
              <a:extLst>
                <a:ext uri="{FF2B5EF4-FFF2-40B4-BE49-F238E27FC236}">
                  <a16:creationId xmlns:a16="http://schemas.microsoft.com/office/drawing/2014/main" id="{D70D391F-B9A3-BD39-F9E8-CEBD4FEC0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673" y="5990040"/>
              <a:ext cx="166688" cy="195263"/>
            </a:xfrm>
            <a:custGeom>
              <a:avLst/>
              <a:gdLst>
                <a:gd name="T0" fmla="*/ 744 w 811"/>
                <a:gd name="T1" fmla="*/ 227 h 955"/>
                <a:gd name="T2" fmla="*/ 363 w 811"/>
                <a:gd name="T3" fmla="*/ 2 h 955"/>
                <a:gd name="T4" fmla="*/ 0 w 811"/>
                <a:gd name="T5" fmla="*/ 270 h 955"/>
                <a:gd name="T6" fmla="*/ 474 w 811"/>
                <a:gd name="T7" fmla="*/ 910 h 955"/>
                <a:gd name="T8" fmla="*/ 796 w 811"/>
                <a:gd name="T9" fmla="*/ 714 h 955"/>
                <a:gd name="T10" fmla="*/ 744 w 811"/>
                <a:gd name="T11" fmla="*/ 227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1" h="955">
                  <a:moveTo>
                    <a:pt x="744" y="227"/>
                  </a:moveTo>
                  <a:cubicBezTo>
                    <a:pt x="713" y="71"/>
                    <a:pt x="495" y="0"/>
                    <a:pt x="363" y="2"/>
                  </a:cubicBezTo>
                  <a:cubicBezTo>
                    <a:pt x="199" y="6"/>
                    <a:pt x="21" y="92"/>
                    <a:pt x="0" y="270"/>
                  </a:cubicBezTo>
                  <a:cubicBezTo>
                    <a:pt x="28" y="558"/>
                    <a:pt x="171" y="831"/>
                    <a:pt x="474" y="910"/>
                  </a:cubicBezTo>
                  <a:cubicBezTo>
                    <a:pt x="648" y="955"/>
                    <a:pt x="775" y="896"/>
                    <a:pt x="796" y="714"/>
                  </a:cubicBezTo>
                  <a:cubicBezTo>
                    <a:pt x="811" y="582"/>
                    <a:pt x="772" y="362"/>
                    <a:pt x="744" y="227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7" name="Freeform 1272">
              <a:extLst>
                <a:ext uri="{FF2B5EF4-FFF2-40B4-BE49-F238E27FC236}">
                  <a16:creationId xmlns:a16="http://schemas.microsoft.com/office/drawing/2014/main" id="{D88A7362-628E-1B8E-03CF-A9A47B5D0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573" y="5235978"/>
              <a:ext cx="449263" cy="366713"/>
            </a:xfrm>
            <a:custGeom>
              <a:avLst/>
              <a:gdLst>
                <a:gd name="T0" fmla="*/ 1118 w 2185"/>
                <a:gd name="T1" fmla="*/ 78 h 1786"/>
                <a:gd name="T2" fmla="*/ 553 w 2185"/>
                <a:gd name="T3" fmla="*/ 2 h 1786"/>
                <a:gd name="T4" fmla="*/ 0 w 2185"/>
                <a:gd name="T5" fmla="*/ 95 h 1786"/>
                <a:gd name="T6" fmla="*/ 533 w 2185"/>
                <a:gd name="T7" fmla="*/ 212 h 1786"/>
                <a:gd name="T8" fmla="*/ 879 w 2185"/>
                <a:gd name="T9" fmla="*/ 477 h 1786"/>
                <a:gd name="T10" fmla="*/ 1304 w 2185"/>
                <a:gd name="T11" fmla="*/ 1284 h 1786"/>
                <a:gd name="T12" fmla="*/ 1262 w 2185"/>
                <a:gd name="T13" fmla="*/ 1786 h 1786"/>
                <a:gd name="T14" fmla="*/ 1636 w 2185"/>
                <a:gd name="T15" fmla="*/ 1708 h 1786"/>
                <a:gd name="T16" fmla="*/ 1913 w 2185"/>
                <a:gd name="T17" fmla="*/ 1637 h 1786"/>
                <a:gd name="T18" fmla="*/ 1118 w 2185"/>
                <a:gd name="T19" fmla="*/ 78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5" h="1786">
                  <a:moveTo>
                    <a:pt x="1118" y="78"/>
                  </a:moveTo>
                  <a:cubicBezTo>
                    <a:pt x="938" y="50"/>
                    <a:pt x="738" y="6"/>
                    <a:pt x="553" y="2"/>
                  </a:cubicBezTo>
                  <a:cubicBezTo>
                    <a:pt x="453" y="0"/>
                    <a:pt x="171" y="33"/>
                    <a:pt x="0" y="95"/>
                  </a:cubicBezTo>
                  <a:cubicBezTo>
                    <a:pt x="147" y="68"/>
                    <a:pt x="410" y="138"/>
                    <a:pt x="533" y="212"/>
                  </a:cubicBezTo>
                  <a:cubicBezTo>
                    <a:pt x="661" y="289"/>
                    <a:pt x="778" y="369"/>
                    <a:pt x="879" y="477"/>
                  </a:cubicBezTo>
                  <a:cubicBezTo>
                    <a:pt x="1100" y="714"/>
                    <a:pt x="1248" y="969"/>
                    <a:pt x="1304" y="1284"/>
                  </a:cubicBezTo>
                  <a:cubicBezTo>
                    <a:pt x="1332" y="1436"/>
                    <a:pt x="1346" y="1621"/>
                    <a:pt x="1262" y="1786"/>
                  </a:cubicBezTo>
                  <a:cubicBezTo>
                    <a:pt x="1453" y="1745"/>
                    <a:pt x="1518" y="1744"/>
                    <a:pt x="1636" y="1708"/>
                  </a:cubicBezTo>
                  <a:cubicBezTo>
                    <a:pt x="1752" y="1672"/>
                    <a:pt x="1786" y="1660"/>
                    <a:pt x="1913" y="1637"/>
                  </a:cubicBezTo>
                  <a:cubicBezTo>
                    <a:pt x="2185" y="1186"/>
                    <a:pt x="1883" y="194"/>
                    <a:pt x="1118" y="78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8" name="Freeform 1273">
              <a:extLst>
                <a:ext uri="{FF2B5EF4-FFF2-40B4-BE49-F238E27FC236}">
                  <a16:creationId xmlns:a16="http://schemas.microsoft.com/office/drawing/2014/main" id="{3968A1BA-1920-F772-C50B-93CBD5DA6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886" y="5299478"/>
              <a:ext cx="257175" cy="266700"/>
            </a:xfrm>
            <a:custGeom>
              <a:avLst/>
              <a:gdLst>
                <a:gd name="T0" fmla="*/ 1222 w 1247"/>
                <a:gd name="T1" fmla="*/ 947 h 1295"/>
                <a:gd name="T2" fmla="*/ 574 w 1247"/>
                <a:gd name="T3" fmla="*/ 186 h 1295"/>
                <a:gd name="T4" fmla="*/ 0 w 1247"/>
                <a:gd name="T5" fmla="*/ 0 h 1295"/>
                <a:gd name="T6" fmla="*/ 19 w 1247"/>
                <a:gd name="T7" fmla="*/ 16 h 1295"/>
                <a:gd name="T8" fmla="*/ 399 w 1247"/>
                <a:gd name="T9" fmla="*/ 564 h 1295"/>
                <a:gd name="T10" fmla="*/ 391 w 1247"/>
                <a:gd name="T11" fmla="*/ 1241 h 1295"/>
                <a:gd name="T12" fmla="*/ 998 w 1247"/>
                <a:gd name="T13" fmla="*/ 1250 h 1295"/>
                <a:gd name="T14" fmla="*/ 1222 w 1247"/>
                <a:gd name="T15" fmla="*/ 947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7" h="1295">
                  <a:moveTo>
                    <a:pt x="1222" y="947"/>
                  </a:moveTo>
                  <a:cubicBezTo>
                    <a:pt x="1177" y="605"/>
                    <a:pt x="863" y="341"/>
                    <a:pt x="574" y="186"/>
                  </a:cubicBezTo>
                  <a:cubicBezTo>
                    <a:pt x="483" y="138"/>
                    <a:pt x="147" y="11"/>
                    <a:pt x="0" y="0"/>
                  </a:cubicBezTo>
                  <a:lnTo>
                    <a:pt x="19" y="16"/>
                  </a:lnTo>
                  <a:cubicBezTo>
                    <a:pt x="196" y="105"/>
                    <a:pt x="341" y="286"/>
                    <a:pt x="399" y="564"/>
                  </a:cubicBezTo>
                  <a:cubicBezTo>
                    <a:pt x="439" y="757"/>
                    <a:pt x="450" y="1049"/>
                    <a:pt x="391" y="1241"/>
                  </a:cubicBezTo>
                  <a:cubicBezTo>
                    <a:pt x="561" y="1195"/>
                    <a:pt x="831" y="1216"/>
                    <a:pt x="998" y="1250"/>
                  </a:cubicBezTo>
                  <a:cubicBezTo>
                    <a:pt x="1216" y="1295"/>
                    <a:pt x="1247" y="1134"/>
                    <a:pt x="1222" y="947"/>
                  </a:cubicBezTo>
                  <a:close/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9" name="Freeform 1274">
              <a:extLst>
                <a:ext uri="{FF2B5EF4-FFF2-40B4-BE49-F238E27FC236}">
                  <a16:creationId xmlns:a16="http://schemas.microsoft.com/office/drawing/2014/main" id="{7DF2F9AE-40CE-41B1-F5BD-8A487783D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8" y="5478865"/>
              <a:ext cx="431800" cy="277813"/>
            </a:xfrm>
            <a:custGeom>
              <a:avLst/>
              <a:gdLst>
                <a:gd name="T0" fmla="*/ 1 w 2102"/>
                <a:gd name="T1" fmla="*/ 360 h 1351"/>
                <a:gd name="T2" fmla="*/ 78 w 2102"/>
                <a:gd name="T3" fmla="*/ 332 h 1351"/>
                <a:gd name="T4" fmla="*/ 189 w 2102"/>
                <a:gd name="T5" fmla="*/ 265 h 1351"/>
                <a:gd name="T6" fmla="*/ 422 w 2102"/>
                <a:gd name="T7" fmla="*/ 163 h 1351"/>
                <a:gd name="T8" fmla="*/ 989 w 2102"/>
                <a:gd name="T9" fmla="*/ 129 h 1351"/>
                <a:gd name="T10" fmla="*/ 1426 w 2102"/>
                <a:gd name="T11" fmla="*/ 283 h 1351"/>
                <a:gd name="T12" fmla="*/ 1770 w 2102"/>
                <a:gd name="T13" fmla="*/ 566 h 1351"/>
                <a:gd name="T14" fmla="*/ 1987 w 2102"/>
                <a:gd name="T15" fmla="*/ 941 h 1351"/>
                <a:gd name="T16" fmla="*/ 2051 w 2102"/>
                <a:gd name="T17" fmla="*/ 1351 h 1351"/>
                <a:gd name="T18" fmla="*/ 2074 w 2102"/>
                <a:gd name="T19" fmla="*/ 1155 h 1351"/>
                <a:gd name="T20" fmla="*/ 2022 w 2102"/>
                <a:gd name="T21" fmla="*/ 947 h 1351"/>
                <a:gd name="T22" fmla="*/ 1858 w 2102"/>
                <a:gd name="T23" fmla="*/ 569 h 1351"/>
                <a:gd name="T24" fmla="*/ 1531 w 2102"/>
                <a:gd name="T25" fmla="*/ 279 h 1351"/>
                <a:gd name="T26" fmla="*/ 1156 w 2102"/>
                <a:gd name="T27" fmla="*/ 78 h 1351"/>
                <a:gd name="T28" fmla="*/ 736 w 2102"/>
                <a:gd name="T29" fmla="*/ 4 h 1351"/>
                <a:gd name="T30" fmla="*/ 335 w 2102"/>
                <a:gd name="T31" fmla="*/ 124 h 1351"/>
                <a:gd name="T32" fmla="*/ 149 w 2102"/>
                <a:gd name="T33" fmla="*/ 227 h 1351"/>
                <a:gd name="T34" fmla="*/ 0 w 2102"/>
                <a:gd name="T35" fmla="*/ 351 h 1351"/>
                <a:gd name="T36" fmla="*/ 1 w 2102"/>
                <a:gd name="T37" fmla="*/ 36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2" h="1351">
                  <a:moveTo>
                    <a:pt x="1" y="360"/>
                  </a:moveTo>
                  <a:cubicBezTo>
                    <a:pt x="5" y="409"/>
                    <a:pt x="61" y="345"/>
                    <a:pt x="78" y="332"/>
                  </a:cubicBezTo>
                  <a:cubicBezTo>
                    <a:pt x="113" y="307"/>
                    <a:pt x="152" y="288"/>
                    <a:pt x="189" y="265"/>
                  </a:cubicBezTo>
                  <a:cubicBezTo>
                    <a:pt x="262" y="220"/>
                    <a:pt x="341" y="189"/>
                    <a:pt x="422" y="163"/>
                  </a:cubicBezTo>
                  <a:cubicBezTo>
                    <a:pt x="603" y="106"/>
                    <a:pt x="804" y="93"/>
                    <a:pt x="989" y="129"/>
                  </a:cubicBezTo>
                  <a:cubicBezTo>
                    <a:pt x="1143" y="158"/>
                    <a:pt x="1288" y="210"/>
                    <a:pt x="1426" y="283"/>
                  </a:cubicBezTo>
                  <a:cubicBezTo>
                    <a:pt x="1566" y="358"/>
                    <a:pt x="1663" y="448"/>
                    <a:pt x="1770" y="566"/>
                  </a:cubicBezTo>
                  <a:cubicBezTo>
                    <a:pt x="1865" y="671"/>
                    <a:pt x="1941" y="809"/>
                    <a:pt x="1987" y="941"/>
                  </a:cubicBezTo>
                  <a:cubicBezTo>
                    <a:pt x="2034" y="1074"/>
                    <a:pt x="2031" y="1209"/>
                    <a:pt x="2051" y="1351"/>
                  </a:cubicBezTo>
                  <a:cubicBezTo>
                    <a:pt x="2102" y="1334"/>
                    <a:pt x="2080" y="1198"/>
                    <a:pt x="2074" y="1155"/>
                  </a:cubicBezTo>
                  <a:cubicBezTo>
                    <a:pt x="2065" y="1084"/>
                    <a:pt x="2035" y="1019"/>
                    <a:pt x="2022" y="947"/>
                  </a:cubicBezTo>
                  <a:cubicBezTo>
                    <a:pt x="1998" y="814"/>
                    <a:pt x="1925" y="686"/>
                    <a:pt x="1858" y="569"/>
                  </a:cubicBezTo>
                  <a:cubicBezTo>
                    <a:pt x="1789" y="447"/>
                    <a:pt x="1641" y="360"/>
                    <a:pt x="1531" y="279"/>
                  </a:cubicBezTo>
                  <a:cubicBezTo>
                    <a:pt x="1421" y="198"/>
                    <a:pt x="1283" y="127"/>
                    <a:pt x="1156" y="78"/>
                  </a:cubicBezTo>
                  <a:cubicBezTo>
                    <a:pt x="1026" y="26"/>
                    <a:pt x="875" y="0"/>
                    <a:pt x="736" y="4"/>
                  </a:cubicBezTo>
                  <a:cubicBezTo>
                    <a:pt x="592" y="9"/>
                    <a:pt x="457" y="59"/>
                    <a:pt x="335" y="124"/>
                  </a:cubicBezTo>
                  <a:cubicBezTo>
                    <a:pt x="273" y="157"/>
                    <a:pt x="212" y="194"/>
                    <a:pt x="149" y="227"/>
                  </a:cubicBezTo>
                  <a:cubicBezTo>
                    <a:pt x="87" y="260"/>
                    <a:pt x="50" y="311"/>
                    <a:pt x="0" y="351"/>
                  </a:cubicBezTo>
                  <a:lnTo>
                    <a:pt x="1" y="360"/>
                  </a:ln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0" name="Freeform 1275">
              <a:extLst>
                <a:ext uri="{FF2B5EF4-FFF2-40B4-BE49-F238E27FC236}">
                  <a16:creationId xmlns:a16="http://schemas.microsoft.com/office/drawing/2014/main" id="{8CF910BC-BD31-327E-1FD3-7C896E812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598" y="5690003"/>
              <a:ext cx="354013" cy="219075"/>
            </a:xfrm>
            <a:custGeom>
              <a:avLst/>
              <a:gdLst>
                <a:gd name="T0" fmla="*/ 1653 w 1723"/>
                <a:gd name="T1" fmla="*/ 669 h 1072"/>
                <a:gd name="T2" fmla="*/ 1475 w 1723"/>
                <a:gd name="T3" fmla="*/ 340 h 1072"/>
                <a:gd name="T4" fmla="*/ 756 w 1723"/>
                <a:gd name="T5" fmla="*/ 9 h 1072"/>
                <a:gd name="T6" fmla="*/ 347 w 1723"/>
                <a:gd name="T7" fmla="*/ 90 h 1072"/>
                <a:gd name="T8" fmla="*/ 24 w 1723"/>
                <a:gd name="T9" fmla="*/ 280 h 1072"/>
                <a:gd name="T10" fmla="*/ 14 w 1723"/>
                <a:gd name="T11" fmla="*/ 338 h 1072"/>
                <a:gd name="T12" fmla="*/ 27 w 1723"/>
                <a:gd name="T13" fmla="*/ 337 h 1072"/>
                <a:gd name="T14" fmla="*/ 163 w 1723"/>
                <a:gd name="T15" fmla="*/ 232 h 1072"/>
                <a:gd name="T16" fmla="*/ 355 w 1723"/>
                <a:gd name="T17" fmla="*/ 129 h 1072"/>
                <a:gd name="T18" fmla="*/ 778 w 1723"/>
                <a:gd name="T19" fmla="*/ 60 h 1072"/>
                <a:gd name="T20" fmla="*/ 1179 w 1723"/>
                <a:gd name="T21" fmla="*/ 165 h 1072"/>
                <a:gd name="T22" fmla="*/ 1495 w 1723"/>
                <a:gd name="T23" fmla="*/ 404 h 1072"/>
                <a:gd name="T24" fmla="*/ 1639 w 1723"/>
                <a:gd name="T25" fmla="*/ 729 h 1072"/>
                <a:gd name="T26" fmla="*/ 1650 w 1723"/>
                <a:gd name="T27" fmla="*/ 913 h 1072"/>
                <a:gd name="T28" fmla="*/ 1633 w 1723"/>
                <a:gd name="T29" fmla="*/ 1072 h 1072"/>
                <a:gd name="T30" fmla="*/ 1653 w 1723"/>
                <a:gd name="T31" fmla="*/ 66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23" h="1072">
                  <a:moveTo>
                    <a:pt x="1653" y="669"/>
                  </a:moveTo>
                  <a:cubicBezTo>
                    <a:pt x="1630" y="545"/>
                    <a:pt x="1553" y="443"/>
                    <a:pt x="1475" y="340"/>
                  </a:cubicBezTo>
                  <a:cubicBezTo>
                    <a:pt x="1321" y="138"/>
                    <a:pt x="1004" y="0"/>
                    <a:pt x="756" y="9"/>
                  </a:cubicBezTo>
                  <a:cubicBezTo>
                    <a:pt x="609" y="13"/>
                    <a:pt x="480" y="51"/>
                    <a:pt x="347" y="90"/>
                  </a:cubicBezTo>
                  <a:cubicBezTo>
                    <a:pt x="243" y="121"/>
                    <a:pt x="82" y="171"/>
                    <a:pt x="24" y="280"/>
                  </a:cubicBezTo>
                  <a:cubicBezTo>
                    <a:pt x="13" y="299"/>
                    <a:pt x="0" y="316"/>
                    <a:pt x="14" y="338"/>
                  </a:cubicBezTo>
                  <a:lnTo>
                    <a:pt x="27" y="337"/>
                  </a:lnTo>
                  <a:cubicBezTo>
                    <a:pt x="42" y="371"/>
                    <a:pt x="138" y="249"/>
                    <a:pt x="163" y="232"/>
                  </a:cubicBezTo>
                  <a:cubicBezTo>
                    <a:pt x="219" y="193"/>
                    <a:pt x="291" y="153"/>
                    <a:pt x="355" y="129"/>
                  </a:cubicBezTo>
                  <a:cubicBezTo>
                    <a:pt x="487" y="79"/>
                    <a:pt x="636" y="58"/>
                    <a:pt x="778" y="60"/>
                  </a:cubicBezTo>
                  <a:cubicBezTo>
                    <a:pt x="915" y="62"/>
                    <a:pt x="1054" y="108"/>
                    <a:pt x="1179" y="165"/>
                  </a:cubicBezTo>
                  <a:cubicBezTo>
                    <a:pt x="1300" y="220"/>
                    <a:pt x="1420" y="290"/>
                    <a:pt x="1495" y="404"/>
                  </a:cubicBezTo>
                  <a:cubicBezTo>
                    <a:pt x="1562" y="505"/>
                    <a:pt x="1608" y="618"/>
                    <a:pt x="1639" y="729"/>
                  </a:cubicBezTo>
                  <a:cubicBezTo>
                    <a:pt x="1655" y="788"/>
                    <a:pt x="1654" y="853"/>
                    <a:pt x="1650" y="913"/>
                  </a:cubicBezTo>
                  <a:cubicBezTo>
                    <a:pt x="1647" y="967"/>
                    <a:pt x="1623" y="1014"/>
                    <a:pt x="1633" y="1072"/>
                  </a:cubicBezTo>
                  <a:cubicBezTo>
                    <a:pt x="1723" y="1057"/>
                    <a:pt x="1664" y="732"/>
                    <a:pt x="1653" y="669"/>
                  </a:cubicBez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1" name="Freeform 1276">
              <a:extLst>
                <a:ext uri="{FF2B5EF4-FFF2-40B4-BE49-F238E27FC236}">
                  <a16:creationId xmlns:a16="http://schemas.microsoft.com/office/drawing/2014/main" id="{316C252A-4776-9C74-2A4B-315030F2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6" y="5983690"/>
              <a:ext cx="182563" cy="85725"/>
            </a:xfrm>
            <a:custGeom>
              <a:avLst/>
              <a:gdLst>
                <a:gd name="T0" fmla="*/ 807 w 889"/>
                <a:gd name="T1" fmla="*/ 222 h 418"/>
                <a:gd name="T2" fmla="*/ 692 w 889"/>
                <a:gd name="T3" fmla="*/ 93 h 418"/>
                <a:gd name="T4" fmla="*/ 286 w 889"/>
                <a:gd name="T5" fmla="*/ 47 h 418"/>
                <a:gd name="T6" fmla="*/ 59 w 889"/>
                <a:gd name="T7" fmla="*/ 185 h 418"/>
                <a:gd name="T8" fmla="*/ 78 w 889"/>
                <a:gd name="T9" fmla="*/ 418 h 418"/>
                <a:gd name="T10" fmla="*/ 91 w 889"/>
                <a:gd name="T11" fmla="*/ 412 h 418"/>
                <a:gd name="T12" fmla="*/ 115 w 889"/>
                <a:gd name="T13" fmla="*/ 216 h 418"/>
                <a:gd name="T14" fmla="*/ 274 w 889"/>
                <a:gd name="T15" fmla="*/ 114 h 418"/>
                <a:gd name="T16" fmla="*/ 669 w 889"/>
                <a:gd name="T17" fmla="*/ 126 h 418"/>
                <a:gd name="T18" fmla="*/ 793 w 889"/>
                <a:gd name="T19" fmla="*/ 231 h 418"/>
                <a:gd name="T20" fmla="*/ 846 w 889"/>
                <a:gd name="T21" fmla="*/ 404 h 418"/>
                <a:gd name="T22" fmla="*/ 807 w 889"/>
                <a:gd name="T23" fmla="*/ 222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418">
                  <a:moveTo>
                    <a:pt x="807" y="222"/>
                  </a:moveTo>
                  <a:cubicBezTo>
                    <a:pt x="776" y="175"/>
                    <a:pt x="740" y="126"/>
                    <a:pt x="692" y="93"/>
                  </a:cubicBezTo>
                  <a:cubicBezTo>
                    <a:pt x="570" y="10"/>
                    <a:pt x="422" y="0"/>
                    <a:pt x="286" y="47"/>
                  </a:cubicBezTo>
                  <a:cubicBezTo>
                    <a:pt x="213" y="73"/>
                    <a:pt x="101" y="112"/>
                    <a:pt x="59" y="185"/>
                  </a:cubicBezTo>
                  <a:cubicBezTo>
                    <a:pt x="34" y="230"/>
                    <a:pt x="0" y="413"/>
                    <a:pt x="78" y="418"/>
                  </a:cubicBezTo>
                  <a:lnTo>
                    <a:pt x="91" y="412"/>
                  </a:lnTo>
                  <a:cubicBezTo>
                    <a:pt x="65" y="350"/>
                    <a:pt x="77" y="273"/>
                    <a:pt x="115" y="216"/>
                  </a:cubicBezTo>
                  <a:cubicBezTo>
                    <a:pt x="153" y="158"/>
                    <a:pt x="215" y="140"/>
                    <a:pt x="274" y="114"/>
                  </a:cubicBezTo>
                  <a:cubicBezTo>
                    <a:pt x="403" y="56"/>
                    <a:pt x="542" y="71"/>
                    <a:pt x="669" y="126"/>
                  </a:cubicBezTo>
                  <a:cubicBezTo>
                    <a:pt x="725" y="150"/>
                    <a:pt x="767" y="175"/>
                    <a:pt x="793" y="231"/>
                  </a:cubicBezTo>
                  <a:cubicBezTo>
                    <a:pt x="814" y="278"/>
                    <a:pt x="844" y="349"/>
                    <a:pt x="846" y="404"/>
                  </a:cubicBezTo>
                  <a:cubicBezTo>
                    <a:pt x="889" y="363"/>
                    <a:pt x="832" y="259"/>
                    <a:pt x="807" y="222"/>
                  </a:cubicBez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2" name="Freeform 1277">
              <a:extLst>
                <a:ext uri="{FF2B5EF4-FFF2-40B4-BE49-F238E27FC236}">
                  <a16:creationId xmlns:a16="http://schemas.microsoft.com/office/drawing/2014/main" id="{47B88129-0493-5602-45CC-460E9D01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8961" y="5759853"/>
              <a:ext cx="260350" cy="215900"/>
            </a:xfrm>
            <a:custGeom>
              <a:avLst/>
              <a:gdLst>
                <a:gd name="T0" fmla="*/ 633 w 1265"/>
                <a:gd name="T1" fmla="*/ 256 h 1048"/>
                <a:gd name="T2" fmla="*/ 103 w 1265"/>
                <a:gd name="T3" fmla="*/ 17 h 1048"/>
                <a:gd name="T4" fmla="*/ 37 w 1265"/>
                <a:gd name="T5" fmla="*/ 94 h 1048"/>
                <a:gd name="T6" fmla="*/ 96 w 1265"/>
                <a:gd name="T7" fmla="*/ 240 h 1048"/>
                <a:gd name="T8" fmla="*/ 162 w 1265"/>
                <a:gd name="T9" fmla="*/ 359 h 1048"/>
                <a:gd name="T10" fmla="*/ 804 w 1265"/>
                <a:gd name="T11" fmla="*/ 906 h 1048"/>
                <a:gd name="T12" fmla="*/ 1245 w 1265"/>
                <a:gd name="T13" fmla="*/ 967 h 1048"/>
                <a:gd name="T14" fmla="*/ 863 w 1265"/>
                <a:gd name="T15" fmla="*/ 585 h 1048"/>
                <a:gd name="T16" fmla="*/ 633 w 1265"/>
                <a:gd name="T17" fmla="*/ 256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5" h="1048">
                  <a:moveTo>
                    <a:pt x="633" y="256"/>
                  </a:moveTo>
                  <a:cubicBezTo>
                    <a:pt x="463" y="124"/>
                    <a:pt x="333" y="164"/>
                    <a:pt x="103" y="17"/>
                  </a:cubicBezTo>
                  <a:cubicBezTo>
                    <a:pt x="76" y="0"/>
                    <a:pt x="62" y="75"/>
                    <a:pt x="37" y="94"/>
                  </a:cubicBezTo>
                  <a:cubicBezTo>
                    <a:pt x="0" y="122"/>
                    <a:pt x="86" y="196"/>
                    <a:pt x="96" y="240"/>
                  </a:cubicBezTo>
                  <a:cubicBezTo>
                    <a:pt x="107" y="284"/>
                    <a:pt x="135" y="323"/>
                    <a:pt x="162" y="359"/>
                  </a:cubicBezTo>
                  <a:cubicBezTo>
                    <a:pt x="314" y="556"/>
                    <a:pt x="550" y="845"/>
                    <a:pt x="804" y="906"/>
                  </a:cubicBezTo>
                  <a:cubicBezTo>
                    <a:pt x="868" y="921"/>
                    <a:pt x="1265" y="1048"/>
                    <a:pt x="1245" y="967"/>
                  </a:cubicBezTo>
                  <a:cubicBezTo>
                    <a:pt x="1190" y="733"/>
                    <a:pt x="911" y="644"/>
                    <a:pt x="863" y="585"/>
                  </a:cubicBezTo>
                  <a:cubicBezTo>
                    <a:pt x="758" y="456"/>
                    <a:pt x="808" y="392"/>
                    <a:pt x="633" y="25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3" name="Freeform 1278">
              <a:extLst>
                <a:ext uri="{FF2B5EF4-FFF2-40B4-BE49-F238E27FC236}">
                  <a16:creationId xmlns:a16="http://schemas.microsoft.com/office/drawing/2014/main" id="{2B1FFDF8-25FC-AB8B-1E2B-E08131B5F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798" y="5675715"/>
              <a:ext cx="714375" cy="708025"/>
            </a:xfrm>
            <a:custGeom>
              <a:avLst/>
              <a:gdLst>
                <a:gd name="T0" fmla="*/ 2580 w 3471"/>
                <a:gd name="T1" fmla="*/ 1077 h 3444"/>
                <a:gd name="T2" fmla="*/ 3445 w 3471"/>
                <a:gd name="T3" fmla="*/ 1766 h 3444"/>
                <a:gd name="T4" fmla="*/ 2267 w 3471"/>
                <a:gd name="T5" fmla="*/ 3278 h 3444"/>
                <a:gd name="T6" fmla="*/ 819 w 3471"/>
                <a:gd name="T7" fmla="*/ 2770 h 3444"/>
                <a:gd name="T8" fmla="*/ 512 w 3471"/>
                <a:gd name="T9" fmla="*/ 998 h 3444"/>
                <a:gd name="T10" fmla="*/ 2080 w 3471"/>
                <a:gd name="T11" fmla="*/ 405 h 3444"/>
                <a:gd name="T12" fmla="*/ 2580 w 3471"/>
                <a:gd name="T13" fmla="*/ 1077 h 3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71" h="3444">
                  <a:moveTo>
                    <a:pt x="2580" y="1077"/>
                  </a:moveTo>
                  <a:cubicBezTo>
                    <a:pt x="2806" y="1285"/>
                    <a:pt x="3419" y="1202"/>
                    <a:pt x="3445" y="1766"/>
                  </a:cubicBezTo>
                  <a:cubicBezTo>
                    <a:pt x="3471" y="2330"/>
                    <a:pt x="2772" y="3112"/>
                    <a:pt x="2267" y="3278"/>
                  </a:cubicBezTo>
                  <a:cubicBezTo>
                    <a:pt x="1763" y="3444"/>
                    <a:pt x="1162" y="3070"/>
                    <a:pt x="819" y="2770"/>
                  </a:cubicBezTo>
                  <a:cubicBezTo>
                    <a:pt x="419" y="2420"/>
                    <a:pt x="0" y="1705"/>
                    <a:pt x="512" y="998"/>
                  </a:cubicBezTo>
                  <a:cubicBezTo>
                    <a:pt x="960" y="379"/>
                    <a:pt x="1551" y="0"/>
                    <a:pt x="2080" y="405"/>
                  </a:cubicBezTo>
                  <a:cubicBezTo>
                    <a:pt x="2402" y="651"/>
                    <a:pt x="2211" y="738"/>
                    <a:pt x="2580" y="1077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4" name="Freeform 1279">
              <a:extLst>
                <a:ext uri="{FF2B5EF4-FFF2-40B4-BE49-F238E27FC236}">
                  <a16:creationId xmlns:a16="http://schemas.microsoft.com/office/drawing/2014/main" id="{707251CB-7B53-912C-474D-A943CCEE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36" y="5959878"/>
              <a:ext cx="655638" cy="423863"/>
            </a:xfrm>
            <a:custGeom>
              <a:avLst/>
              <a:gdLst>
                <a:gd name="T0" fmla="*/ 3159 w 3185"/>
                <a:gd name="T1" fmla="*/ 382 h 2060"/>
                <a:gd name="T2" fmla="*/ 2975 w 3185"/>
                <a:gd name="T3" fmla="*/ 0 h 2060"/>
                <a:gd name="T4" fmla="*/ 1801 w 3185"/>
                <a:gd name="T5" fmla="*/ 1398 h 2060"/>
                <a:gd name="T6" fmla="*/ 353 w 3185"/>
                <a:gd name="T7" fmla="*/ 890 h 2060"/>
                <a:gd name="T8" fmla="*/ 0 w 3185"/>
                <a:gd name="T9" fmla="*/ 464 h 2060"/>
                <a:gd name="T10" fmla="*/ 533 w 3185"/>
                <a:gd name="T11" fmla="*/ 1386 h 2060"/>
                <a:gd name="T12" fmla="*/ 1981 w 3185"/>
                <a:gd name="T13" fmla="*/ 1894 h 2060"/>
                <a:gd name="T14" fmla="*/ 3159 w 3185"/>
                <a:gd name="T15" fmla="*/ 382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85" h="2060">
                  <a:moveTo>
                    <a:pt x="3159" y="382"/>
                  </a:moveTo>
                  <a:cubicBezTo>
                    <a:pt x="3150" y="195"/>
                    <a:pt x="3077" y="79"/>
                    <a:pt x="2975" y="0"/>
                  </a:cubicBezTo>
                  <a:cubicBezTo>
                    <a:pt x="2913" y="550"/>
                    <a:pt x="2272" y="1243"/>
                    <a:pt x="1801" y="1398"/>
                  </a:cubicBezTo>
                  <a:cubicBezTo>
                    <a:pt x="1297" y="1563"/>
                    <a:pt x="695" y="1190"/>
                    <a:pt x="353" y="890"/>
                  </a:cubicBezTo>
                  <a:cubicBezTo>
                    <a:pt x="228" y="780"/>
                    <a:pt x="100" y="634"/>
                    <a:pt x="0" y="464"/>
                  </a:cubicBezTo>
                  <a:cubicBezTo>
                    <a:pt x="55" y="847"/>
                    <a:pt x="298" y="1180"/>
                    <a:pt x="533" y="1386"/>
                  </a:cubicBezTo>
                  <a:cubicBezTo>
                    <a:pt x="875" y="1686"/>
                    <a:pt x="1477" y="2060"/>
                    <a:pt x="1981" y="1894"/>
                  </a:cubicBezTo>
                  <a:cubicBezTo>
                    <a:pt x="2486" y="1728"/>
                    <a:pt x="3185" y="946"/>
                    <a:pt x="3159" y="382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5" name="Freeform 1280">
              <a:extLst>
                <a:ext uri="{FF2B5EF4-FFF2-40B4-BE49-F238E27FC236}">
                  <a16:creationId xmlns:a16="http://schemas.microsoft.com/office/drawing/2014/main" id="{8392D07B-CC49-294F-8248-67B32CE7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23" y="5685240"/>
              <a:ext cx="90488" cy="222250"/>
            </a:xfrm>
            <a:custGeom>
              <a:avLst/>
              <a:gdLst>
                <a:gd name="T0" fmla="*/ 69 w 440"/>
                <a:gd name="T1" fmla="*/ 1080 h 1080"/>
                <a:gd name="T2" fmla="*/ 348 w 440"/>
                <a:gd name="T3" fmla="*/ 573 h 1080"/>
                <a:gd name="T4" fmla="*/ 440 w 440"/>
                <a:gd name="T5" fmla="*/ 31 h 1080"/>
                <a:gd name="T6" fmla="*/ 286 w 440"/>
                <a:gd name="T7" fmla="*/ 0 h 1080"/>
                <a:gd name="T8" fmla="*/ 248 w 440"/>
                <a:gd name="T9" fmla="*/ 502 h 1080"/>
                <a:gd name="T10" fmla="*/ 0 w 440"/>
                <a:gd name="T11" fmla="*/ 1031 h 1080"/>
                <a:gd name="T12" fmla="*/ 69 w 440"/>
                <a:gd name="T13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1080">
                  <a:moveTo>
                    <a:pt x="69" y="1080"/>
                  </a:moveTo>
                  <a:cubicBezTo>
                    <a:pt x="69" y="1080"/>
                    <a:pt x="280" y="760"/>
                    <a:pt x="348" y="573"/>
                  </a:cubicBezTo>
                  <a:cubicBezTo>
                    <a:pt x="416" y="387"/>
                    <a:pt x="440" y="31"/>
                    <a:pt x="440" y="31"/>
                  </a:cubicBezTo>
                  <a:lnTo>
                    <a:pt x="286" y="0"/>
                  </a:lnTo>
                  <a:cubicBezTo>
                    <a:pt x="286" y="0"/>
                    <a:pt x="327" y="260"/>
                    <a:pt x="248" y="502"/>
                  </a:cubicBezTo>
                  <a:cubicBezTo>
                    <a:pt x="193" y="672"/>
                    <a:pt x="0" y="1031"/>
                    <a:pt x="0" y="1031"/>
                  </a:cubicBezTo>
                  <a:lnTo>
                    <a:pt x="69" y="1080"/>
                  </a:lnTo>
                </a:path>
              </a:pathLst>
            </a:custGeom>
            <a:solidFill>
              <a:srgbClr val="604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6" name="Freeform 1281">
              <a:extLst>
                <a:ext uri="{FF2B5EF4-FFF2-40B4-BE49-F238E27FC236}">
                  <a16:creationId xmlns:a16="http://schemas.microsoft.com/office/drawing/2014/main" id="{43C9ED05-7811-0500-E452-FC18145F5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4511" y="5566178"/>
              <a:ext cx="214313" cy="247650"/>
            </a:xfrm>
            <a:custGeom>
              <a:avLst/>
              <a:gdLst>
                <a:gd name="T0" fmla="*/ 1046 w 1046"/>
                <a:gd name="T1" fmla="*/ 1086 h 1205"/>
                <a:gd name="T2" fmla="*/ 737 w 1046"/>
                <a:gd name="T3" fmla="*/ 405 h 1205"/>
                <a:gd name="T4" fmla="*/ 42 w 1046"/>
                <a:gd name="T5" fmla="*/ 0 h 1205"/>
                <a:gd name="T6" fmla="*/ 245 w 1046"/>
                <a:gd name="T7" fmla="*/ 778 h 1205"/>
                <a:gd name="T8" fmla="*/ 1000 w 1046"/>
                <a:gd name="T9" fmla="*/ 1205 h 1205"/>
                <a:gd name="T10" fmla="*/ 1046 w 1046"/>
                <a:gd name="T11" fmla="*/ 1086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6" h="1205">
                  <a:moveTo>
                    <a:pt x="1046" y="1086"/>
                  </a:moveTo>
                  <a:cubicBezTo>
                    <a:pt x="1046" y="1086"/>
                    <a:pt x="992" y="618"/>
                    <a:pt x="737" y="405"/>
                  </a:cubicBezTo>
                  <a:cubicBezTo>
                    <a:pt x="395" y="120"/>
                    <a:pt x="42" y="0"/>
                    <a:pt x="42" y="0"/>
                  </a:cubicBezTo>
                  <a:cubicBezTo>
                    <a:pt x="42" y="0"/>
                    <a:pt x="0" y="510"/>
                    <a:pt x="245" y="778"/>
                  </a:cubicBezTo>
                  <a:cubicBezTo>
                    <a:pt x="489" y="1047"/>
                    <a:pt x="1000" y="1205"/>
                    <a:pt x="1000" y="1205"/>
                  </a:cubicBezTo>
                  <a:lnTo>
                    <a:pt x="1046" y="1086"/>
                  </a:lnTo>
                  <a:close/>
                </a:path>
              </a:pathLst>
            </a:custGeom>
            <a:solidFill>
              <a:srgbClr val="43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7" name="Freeform 1287">
              <a:extLst>
                <a:ext uri="{FF2B5EF4-FFF2-40B4-BE49-F238E27FC236}">
                  <a16:creationId xmlns:a16="http://schemas.microsoft.com/office/drawing/2014/main" id="{DEFBB58D-93BD-AE55-6BE7-2630FCB8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886" y="4847040"/>
              <a:ext cx="508000" cy="400050"/>
            </a:xfrm>
            <a:custGeom>
              <a:avLst/>
              <a:gdLst>
                <a:gd name="T0" fmla="*/ 578 w 2472"/>
                <a:gd name="T1" fmla="*/ 1947 h 1947"/>
                <a:gd name="T2" fmla="*/ 131 w 2472"/>
                <a:gd name="T3" fmla="*/ 1891 h 1947"/>
                <a:gd name="T4" fmla="*/ 122 w 2472"/>
                <a:gd name="T5" fmla="*/ 1891 h 1947"/>
                <a:gd name="T6" fmla="*/ 0 w 2472"/>
                <a:gd name="T7" fmla="*/ 1898 h 1947"/>
                <a:gd name="T8" fmla="*/ 100 w 2472"/>
                <a:gd name="T9" fmla="*/ 1358 h 1947"/>
                <a:gd name="T10" fmla="*/ 682 w 2472"/>
                <a:gd name="T11" fmla="*/ 471 h 1947"/>
                <a:gd name="T12" fmla="*/ 1156 w 2472"/>
                <a:gd name="T13" fmla="*/ 91 h 1947"/>
                <a:gd name="T14" fmla="*/ 1540 w 2472"/>
                <a:gd name="T15" fmla="*/ 0 h 1947"/>
                <a:gd name="T16" fmla="*/ 2472 w 2472"/>
                <a:gd name="T17" fmla="*/ 274 h 1947"/>
                <a:gd name="T18" fmla="*/ 1540 w 2472"/>
                <a:gd name="T19" fmla="*/ 0 h 1947"/>
                <a:gd name="T20" fmla="*/ 1373 w 2472"/>
                <a:gd name="T21" fmla="*/ 16 h 1947"/>
                <a:gd name="T22" fmla="*/ 578 w 2472"/>
                <a:gd name="T23" fmla="*/ 1947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72" h="1947">
                  <a:moveTo>
                    <a:pt x="578" y="1947"/>
                  </a:moveTo>
                  <a:cubicBezTo>
                    <a:pt x="431" y="1922"/>
                    <a:pt x="277" y="1894"/>
                    <a:pt x="131" y="1891"/>
                  </a:cubicBezTo>
                  <a:cubicBezTo>
                    <a:pt x="128" y="1891"/>
                    <a:pt x="125" y="1891"/>
                    <a:pt x="122" y="1891"/>
                  </a:cubicBezTo>
                  <a:cubicBezTo>
                    <a:pt x="92" y="1891"/>
                    <a:pt x="49" y="1893"/>
                    <a:pt x="0" y="1898"/>
                  </a:cubicBezTo>
                  <a:cubicBezTo>
                    <a:pt x="41" y="1613"/>
                    <a:pt x="77" y="1405"/>
                    <a:pt x="100" y="1358"/>
                  </a:cubicBezTo>
                  <a:cubicBezTo>
                    <a:pt x="193" y="1165"/>
                    <a:pt x="455" y="718"/>
                    <a:pt x="682" y="471"/>
                  </a:cubicBezTo>
                  <a:cubicBezTo>
                    <a:pt x="853" y="285"/>
                    <a:pt x="1007" y="164"/>
                    <a:pt x="1156" y="91"/>
                  </a:cubicBezTo>
                  <a:cubicBezTo>
                    <a:pt x="1286" y="27"/>
                    <a:pt x="1412" y="0"/>
                    <a:pt x="1540" y="0"/>
                  </a:cubicBezTo>
                  <a:cubicBezTo>
                    <a:pt x="1821" y="0"/>
                    <a:pt x="2108" y="130"/>
                    <a:pt x="2472" y="274"/>
                  </a:cubicBezTo>
                  <a:cubicBezTo>
                    <a:pt x="2108" y="130"/>
                    <a:pt x="1821" y="0"/>
                    <a:pt x="1540" y="0"/>
                  </a:cubicBezTo>
                  <a:cubicBezTo>
                    <a:pt x="1484" y="0"/>
                    <a:pt x="1429" y="5"/>
                    <a:pt x="1373" y="16"/>
                  </a:cubicBezTo>
                  <a:cubicBezTo>
                    <a:pt x="1213" y="303"/>
                    <a:pt x="894" y="1108"/>
                    <a:pt x="578" y="1947"/>
                  </a:cubicBezTo>
                </a:path>
              </a:pathLst>
            </a:custGeom>
            <a:solidFill>
              <a:srgbClr val="D49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8" name="Freeform 1288">
              <a:extLst>
                <a:ext uri="{FF2B5EF4-FFF2-40B4-BE49-F238E27FC236}">
                  <a16:creationId xmlns:a16="http://schemas.microsoft.com/office/drawing/2014/main" id="{99A1146D-BBF0-D239-2BDF-14A274302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8948" y="4847040"/>
              <a:ext cx="663575" cy="558800"/>
            </a:xfrm>
            <a:custGeom>
              <a:avLst/>
              <a:gdLst>
                <a:gd name="T0" fmla="*/ 2488 w 3229"/>
                <a:gd name="T1" fmla="*/ 2716 h 2716"/>
                <a:gd name="T2" fmla="*/ 2407 w 3229"/>
                <a:gd name="T3" fmla="*/ 2702 h 2716"/>
                <a:gd name="T4" fmla="*/ 3104 w 3229"/>
                <a:gd name="T5" fmla="*/ 1047 h 2716"/>
                <a:gd name="T6" fmla="*/ 930 w 3229"/>
                <a:gd name="T7" fmla="*/ 119 h 2716"/>
                <a:gd name="T8" fmla="*/ 872 w 3229"/>
                <a:gd name="T9" fmla="*/ 136 h 2716"/>
                <a:gd name="T10" fmla="*/ 127 w 3229"/>
                <a:gd name="T11" fmla="*/ 1968 h 2716"/>
                <a:gd name="T12" fmla="*/ 118 w 3229"/>
                <a:gd name="T13" fmla="*/ 1967 h 2716"/>
                <a:gd name="T14" fmla="*/ 0 w 3229"/>
                <a:gd name="T15" fmla="*/ 1947 h 2716"/>
                <a:gd name="T16" fmla="*/ 795 w 3229"/>
                <a:gd name="T17" fmla="*/ 16 h 2716"/>
                <a:gd name="T18" fmla="*/ 962 w 3229"/>
                <a:gd name="T19" fmla="*/ 0 h 2716"/>
                <a:gd name="T20" fmla="*/ 1894 w 3229"/>
                <a:gd name="T21" fmla="*/ 274 h 2716"/>
                <a:gd name="T22" fmla="*/ 1900 w 3229"/>
                <a:gd name="T23" fmla="*/ 276 h 2716"/>
                <a:gd name="T24" fmla="*/ 1900 w 3229"/>
                <a:gd name="T25" fmla="*/ 276 h 2716"/>
                <a:gd name="T26" fmla="*/ 3228 w 3229"/>
                <a:gd name="T27" fmla="*/ 1070 h 2716"/>
                <a:gd name="T28" fmla="*/ 3226 w 3229"/>
                <a:gd name="T29" fmla="*/ 1093 h 2716"/>
                <a:gd name="T30" fmla="*/ 2737 w 3229"/>
                <a:gd name="T31" fmla="*/ 2216 h 2716"/>
                <a:gd name="T32" fmla="*/ 2736 w 3229"/>
                <a:gd name="T33" fmla="*/ 2219 h 2716"/>
                <a:gd name="T34" fmla="*/ 2488 w 3229"/>
                <a:gd name="T35" fmla="*/ 2716 h 2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29" h="2716">
                  <a:moveTo>
                    <a:pt x="2488" y="2716"/>
                  </a:moveTo>
                  <a:cubicBezTo>
                    <a:pt x="2463" y="2713"/>
                    <a:pt x="2435" y="2709"/>
                    <a:pt x="2407" y="2702"/>
                  </a:cubicBezTo>
                  <a:cubicBezTo>
                    <a:pt x="2824" y="1875"/>
                    <a:pt x="3166" y="1137"/>
                    <a:pt x="3104" y="1047"/>
                  </a:cubicBezTo>
                  <a:cubicBezTo>
                    <a:pt x="2948" y="820"/>
                    <a:pt x="1275" y="119"/>
                    <a:pt x="930" y="119"/>
                  </a:cubicBezTo>
                  <a:cubicBezTo>
                    <a:pt x="900" y="119"/>
                    <a:pt x="880" y="124"/>
                    <a:pt x="872" y="136"/>
                  </a:cubicBezTo>
                  <a:cubicBezTo>
                    <a:pt x="814" y="218"/>
                    <a:pt x="481" y="1057"/>
                    <a:pt x="127" y="1968"/>
                  </a:cubicBezTo>
                  <a:cubicBezTo>
                    <a:pt x="124" y="1967"/>
                    <a:pt x="121" y="1967"/>
                    <a:pt x="118" y="1967"/>
                  </a:cubicBezTo>
                  <a:cubicBezTo>
                    <a:pt x="79" y="1961"/>
                    <a:pt x="40" y="1954"/>
                    <a:pt x="0" y="1947"/>
                  </a:cubicBezTo>
                  <a:cubicBezTo>
                    <a:pt x="316" y="1108"/>
                    <a:pt x="635" y="303"/>
                    <a:pt x="795" y="16"/>
                  </a:cubicBezTo>
                  <a:cubicBezTo>
                    <a:pt x="851" y="5"/>
                    <a:pt x="906" y="0"/>
                    <a:pt x="962" y="0"/>
                  </a:cubicBezTo>
                  <a:cubicBezTo>
                    <a:pt x="1243" y="0"/>
                    <a:pt x="1530" y="130"/>
                    <a:pt x="1894" y="274"/>
                  </a:cubicBezTo>
                  <a:cubicBezTo>
                    <a:pt x="1896" y="274"/>
                    <a:pt x="1898" y="275"/>
                    <a:pt x="1900" y="276"/>
                  </a:cubicBezTo>
                  <a:lnTo>
                    <a:pt x="1900" y="276"/>
                  </a:lnTo>
                  <a:cubicBezTo>
                    <a:pt x="2478" y="503"/>
                    <a:pt x="3229" y="833"/>
                    <a:pt x="3228" y="1070"/>
                  </a:cubicBezTo>
                  <a:cubicBezTo>
                    <a:pt x="3228" y="1077"/>
                    <a:pt x="3228" y="1085"/>
                    <a:pt x="3226" y="1093"/>
                  </a:cubicBezTo>
                  <a:cubicBezTo>
                    <a:pt x="3189" y="1260"/>
                    <a:pt x="2994" y="1692"/>
                    <a:pt x="2737" y="2216"/>
                  </a:cubicBezTo>
                  <a:cubicBezTo>
                    <a:pt x="2737" y="2217"/>
                    <a:pt x="2736" y="2218"/>
                    <a:pt x="2736" y="2219"/>
                  </a:cubicBezTo>
                  <a:cubicBezTo>
                    <a:pt x="2658" y="2378"/>
                    <a:pt x="2575" y="2545"/>
                    <a:pt x="2488" y="2716"/>
                  </a:cubicBezTo>
                  <a:close/>
                </a:path>
              </a:pathLst>
            </a:custGeom>
            <a:solidFill>
              <a:srgbClr val="B7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9" name="Freeform 1290">
              <a:extLst>
                <a:ext uri="{FF2B5EF4-FFF2-40B4-BE49-F238E27FC236}">
                  <a16:creationId xmlns:a16="http://schemas.microsoft.com/office/drawing/2014/main" id="{889A5786-A61C-5CC2-5AA9-2BFE741F79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1061" y="5139140"/>
              <a:ext cx="117475" cy="92075"/>
            </a:xfrm>
            <a:custGeom>
              <a:avLst/>
              <a:gdLst>
                <a:gd name="T0" fmla="*/ 297 w 575"/>
                <a:gd name="T1" fmla="*/ 448 h 448"/>
                <a:gd name="T2" fmla="*/ 271 w 575"/>
                <a:gd name="T3" fmla="*/ 446 h 448"/>
                <a:gd name="T4" fmla="*/ 111 w 575"/>
                <a:gd name="T5" fmla="*/ 375 h 448"/>
                <a:gd name="T6" fmla="*/ 333 w 575"/>
                <a:gd name="T7" fmla="*/ 182 h 448"/>
                <a:gd name="T8" fmla="*/ 575 w 575"/>
                <a:gd name="T9" fmla="*/ 266 h 448"/>
                <a:gd name="T10" fmla="*/ 519 w 575"/>
                <a:gd name="T11" fmla="*/ 378 h 448"/>
                <a:gd name="T12" fmla="*/ 297 w 575"/>
                <a:gd name="T13" fmla="*/ 448 h 448"/>
                <a:gd name="T14" fmla="*/ 37 w 575"/>
                <a:gd name="T15" fmla="*/ 296 h 448"/>
                <a:gd name="T16" fmla="*/ 15 w 575"/>
                <a:gd name="T17" fmla="*/ 227 h 448"/>
                <a:gd name="T18" fmla="*/ 235 w 575"/>
                <a:gd name="T19" fmla="*/ 0 h 448"/>
                <a:gd name="T20" fmla="*/ 540 w 575"/>
                <a:gd name="T21" fmla="*/ 156 h 448"/>
                <a:gd name="T22" fmla="*/ 546 w 575"/>
                <a:gd name="T23" fmla="*/ 167 h 448"/>
                <a:gd name="T24" fmla="*/ 545 w 575"/>
                <a:gd name="T25" fmla="*/ 164 h 448"/>
                <a:gd name="T26" fmla="*/ 240 w 575"/>
                <a:gd name="T27" fmla="*/ 8 h 448"/>
                <a:gd name="T28" fmla="*/ 19 w 575"/>
                <a:gd name="T29" fmla="*/ 235 h 448"/>
                <a:gd name="T30" fmla="*/ 37 w 575"/>
                <a:gd name="T31" fmla="*/ 29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5" h="448">
                  <a:moveTo>
                    <a:pt x="297" y="448"/>
                  </a:moveTo>
                  <a:cubicBezTo>
                    <a:pt x="287" y="448"/>
                    <a:pt x="278" y="447"/>
                    <a:pt x="271" y="446"/>
                  </a:cubicBezTo>
                  <a:cubicBezTo>
                    <a:pt x="220" y="436"/>
                    <a:pt x="160" y="412"/>
                    <a:pt x="111" y="375"/>
                  </a:cubicBezTo>
                  <a:cubicBezTo>
                    <a:pt x="114" y="240"/>
                    <a:pt x="216" y="182"/>
                    <a:pt x="333" y="182"/>
                  </a:cubicBezTo>
                  <a:cubicBezTo>
                    <a:pt x="417" y="182"/>
                    <a:pt x="509" y="213"/>
                    <a:pt x="575" y="266"/>
                  </a:cubicBezTo>
                  <a:cubicBezTo>
                    <a:pt x="575" y="313"/>
                    <a:pt x="554" y="350"/>
                    <a:pt x="519" y="378"/>
                  </a:cubicBezTo>
                  <a:cubicBezTo>
                    <a:pt x="468" y="424"/>
                    <a:pt x="359" y="448"/>
                    <a:pt x="297" y="448"/>
                  </a:cubicBezTo>
                  <a:moveTo>
                    <a:pt x="37" y="296"/>
                  </a:moveTo>
                  <a:cubicBezTo>
                    <a:pt x="25" y="275"/>
                    <a:pt x="17" y="252"/>
                    <a:pt x="15" y="227"/>
                  </a:cubicBezTo>
                  <a:cubicBezTo>
                    <a:pt x="0" y="67"/>
                    <a:pt x="110" y="0"/>
                    <a:pt x="235" y="0"/>
                  </a:cubicBezTo>
                  <a:cubicBezTo>
                    <a:pt x="353" y="0"/>
                    <a:pt x="485" y="59"/>
                    <a:pt x="540" y="156"/>
                  </a:cubicBezTo>
                  <a:cubicBezTo>
                    <a:pt x="542" y="159"/>
                    <a:pt x="544" y="163"/>
                    <a:pt x="546" y="167"/>
                  </a:cubicBezTo>
                  <a:cubicBezTo>
                    <a:pt x="546" y="166"/>
                    <a:pt x="545" y="165"/>
                    <a:pt x="545" y="164"/>
                  </a:cubicBezTo>
                  <a:cubicBezTo>
                    <a:pt x="489" y="67"/>
                    <a:pt x="357" y="8"/>
                    <a:pt x="240" y="8"/>
                  </a:cubicBezTo>
                  <a:cubicBezTo>
                    <a:pt x="114" y="8"/>
                    <a:pt x="4" y="75"/>
                    <a:pt x="19" y="235"/>
                  </a:cubicBezTo>
                  <a:cubicBezTo>
                    <a:pt x="21" y="257"/>
                    <a:pt x="28" y="277"/>
                    <a:pt x="37" y="296"/>
                  </a:cubicBezTo>
                </a:path>
              </a:pathLst>
            </a:custGeom>
            <a:solidFill>
              <a:srgbClr val="D5B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0" name="Freeform 1291">
              <a:extLst>
                <a:ext uri="{FF2B5EF4-FFF2-40B4-BE49-F238E27FC236}">
                  <a16:creationId xmlns:a16="http://schemas.microsoft.com/office/drawing/2014/main" id="{A8B84070-E026-A7FB-E439-8960D1128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11" y="4934353"/>
              <a:ext cx="174625" cy="184150"/>
            </a:xfrm>
            <a:custGeom>
              <a:avLst/>
              <a:gdLst>
                <a:gd name="T0" fmla="*/ 300 w 848"/>
                <a:gd name="T1" fmla="*/ 891 h 891"/>
                <a:gd name="T2" fmla="*/ 73 w 848"/>
                <a:gd name="T3" fmla="*/ 797 h 891"/>
                <a:gd name="T4" fmla="*/ 67 w 848"/>
                <a:gd name="T5" fmla="*/ 747 h 891"/>
                <a:gd name="T6" fmla="*/ 65 w 848"/>
                <a:gd name="T7" fmla="*/ 523 h 891"/>
                <a:gd name="T8" fmla="*/ 474 w 848"/>
                <a:gd name="T9" fmla="*/ 183 h 891"/>
                <a:gd name="T10" fmla="*/ 566 w 848"/>
                <a:gd name="T11" fmla="*/ 195 h 891"/>
                <a:gd name="T12" fmla="*/ 802 w 848"/>
                <a:gd name="T13" fmla="*/ 332 h 891"/>
                <a:gd name="T14" fmla="*/ 800 w 848"/>
                <a:gd name="T15" fmla="*/ 322 h 891"/>
                <a:gd name="T16" fmla="*/ 474 w 848"/>
                <a:gd name="T17" fmla="*/ 21 h 891"/>
                <a:gd name="T18" fmla="*/ 381 w 848"/>
                <a:gd name="T19" fmla="*/ 9 h 891"/>
                <a:gd name="T20" fmla="*/ 0 w 848"/>
                <a:gd name="T21" fmla="*/ 267 h 891"/>
                <a:gd name="T22" fmla="*/ 385 w 848"/>
                <a:gd name="T23" fmla="*/ 0 h 891"/>
                <a:gd name="T24" fmla="*/ 477 w 848"/>
                <a:gd name="T25" fmla="*/ 12 h 891"/>
                <a:gd name="T26" fmla="*/ 804 w 848"/>
                <a:gd name="T27" fmla="*/ 313 h 891"/>
                <a:gd name="T28" fmla="*/ 541 w 848"/>
                <a:gd name="T29" fmla="*/ 814 h 891"/>
                <a:gd name="T30" fmla="*/ 300 w 848"/>
                <a:gd name="T31" fmla="*/ 891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8" h="891">
                  <a:moveTo>
                    <a:pt x="300" y="891"/>
                  </a:moveTo>
                  <a:cubicBezTo>
                    <a:pt x="216" y="891"/>
                    <a:pt x="134" y="862"/>
                    <a:pt x="73" y="797"/>
                  </a:cubicBezTo>
                  <a:cubicBezTo>
                    <a:pt x="70" y="781"/>
                    <a:pt x="68" y="764"/>
                    <a:pt x="67" y="747"/>
                  </a:cubicBezTo>
                  <a:cubicBezTo>
                    <a:pt x="51" y="667"/>
                    <a:pt x="51" y="584"/>
                    <a:pt x="65" y="523"/>
                  </a:cubicBezTo>
                  <a:cubicBezTo>
                    <a:pt x="109" y="332"/>
                    <a:pt x="283" y="183"/>
                    <a:pt x="474" y="183"/>
                  </a:cubicBezTo>
                  <a:cubicBezTo>
                    <a:pt x="505" y="183"/>
                    <a:pt x="536" y="187"/>
                    <a:pt x="566" y="195"/>
                  </a:cubicBezTo>
                  <a:cubicBezTo>
                    <a:pt x="653" y="217"/>
                    <a:pt x="739" y="266"/>
                    <a:pt x="802" y="332"/>
                  </a:cubicBezTo>
                  <a:cubicBezTo>
                    <a:pt x="801" y="329"/>
                    <a:pt x="801" y="325"/>
                    <a:pt x="800" y="322"/>
                  </a:cubicBezTo>
                  <a:cubicBezTo>
                    <a:pt x="768" y="173"/>
                    <a:pt x="620" y="58"/>
                    <a:pt x="474" y="21"/>
                  </a:cubicBezTo>
                  <a:cubicBezTo>
                    <a:pt x="443" y="13"/>
                    <a:pt x="412" y="9"/>
                    <a:pt x="381" y="9"/>
                  </a:cubicBezTo>
                  <a:cubicBezTo>
                    <a:pt x="218" y="9"/>
                    <a:pt x="68" y="117"/>
                    <a:pt x="0" y="267"/>
                  </a:cubicBezTo>
                  <a:cubicBezTo>
                    <a:pt x="66" y="112"/>
                    <a:pt x="219" y="0"/>
                    <a:pt x="385" y="0"/>
                  </a:cubicBezTo>
                  <a:cubicBezTo>
                    <a:pt x="416" y="0"/>
                    <a:pt x="447" y="4"/>
                    <a:pt x="477" y="12"/>
                  </a:cubicBezTo>
                  <a:cubicBezTo>
                    <a:pt x="624" y="49"/>
                    <a:pt x="772" y="164"/>
                    <a:pt x="804" y="313"/>
                  </a:cubicBezTo>
                  <a:cubicBezTo>
                    <a:pt x="848" y="517"/>
                    <a:pt x="702" y="704"/>
                    <a:pt x="541" y="814"/>
                  </a:cubicBezTo>
                  <a:cubicBezTo>
                    <a:pt x="468" y="864"/>
                    <a:pt x="383" y="891"/>
                    <a:pt x="300" y="891"/>
                  </a:cubicBezTo>
                </a:path>
              </a:pathLst>
            </a:custGeom>
            <a:solidFill>
              <a:srgbClr val="D5B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1" name="Freeform 1293">
              <a:extLst>
                <a:ext uri="{FF2B5EF4-FFF2-40B4-BE49-F238E27FC236}">
                  <a16:creationId xmlns:a16="http://schemas.microsoft.com/office/drawing/2014/main" id="{8A064E56-8636-C8F4-1F8D-EB6190220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37528"/>
              <a:ext cx="173038" cy="165100"/>
            </a:xfrm>
            <a:custGeom>
              <a:avLst/>
              <a:gdLst>
                <a:gd name="T0" fmla="*/ 118 w 844"/>
                <a:gd name="T1" fmla="*/ 804 h 804"/>
                <a:gd name="T2" fmla="*/ 62 w 844"/>
                <a:gd name="T3" fmla="*/ 730 h 804"/>
                <a:gd name="T4" fmla="*/ 16 w 844"/>
                <a:gd name="T5" fmla="*/ 563 h 804"/>
                <a:gd name="T6" fmla="*/ 14 w 844"/>
                <a:gd name="T7" fmla="*/ 340 h 804"/>
                <a:gd name="T8" fmla="*/ 42 w 844"/>
                <a:gd name="T9" fmla="*/ 258 h 804"/>
                <a:gd name="T10" fmla="*/ 423 w 844"/>
                <a:gd name="T11" fmla="*/ 0 h 804"/>
                <a:gd name="T12" fmla="*/ 516 w 844"/>
                <a:gd name="T13" fmla="*/ 12 h 804"/>
                <a:gd name="T14" fmla="*/ 842 w 844"/>
                <a:gd name="T15" fmla="*/ 313 h 804"/>
                <a:gd name="T16" fmla="*/ 844 w 844"/>
                <a:gd name="T17" fmla="*/ 323 h 804"/>
                <a:gd name="T18" fmla="*/ 608 w 844"/>
                <a:gd name="T19" fmla="*/ 186 h 804"/>
                <a:gd name="T20" fmla="*/ 516 w 844"/>
                <a:gd name="T21" fmla="*/ 174 h 804"/>
                <a:gd name="T22" fmla="*/ 107 w 844"/>
                <a:gd name="T23" fmla="*/ 514 h 804"/>
                <a:gd name="T24" fmla="*/ 109 w 844"/>
                <a:gd name="T25" fmla="*/ 738 h 804"/>
                <a:gd name="T26" fmla="*/ 115 w 844"/>
                <a:gd name="T27" fmla="*/ 788 h 804"/>
                <a:gd name="T28" fmla="*/ 118 w 844"/>
                <a:gd name="T29" fmla="*/ 804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4" h="804">
                  <a:moveTo>
                    <a:pt x="118" y="804"/>
                  </a:moveTo>
                  <a:cubicBezTo>
                    <a:pt x="97" y="783"/>
                    <a:pt x="78" y="759"/>
                    <a:pt x="62" y="730"/>
                  </a:cubicBezTo>
                  <a:cubicBezTo>
                    <a:pt x="35" y="680"/>
                    <a:pt x="19" y="622"/>
                    <a:pt x="16" y="563"/>
                  </a:cubicBezTo>
                  <a:cubicBezTo>
                    <a:pt x="0" y="484"/>
                    <a:pt x="0" y="400"/>
                    <a:pt x="14" y="340"/>
                  </a:cubicBezTo>
                  <a:cubicBezTo>
                    <a:pt x="21" y="312"/>
                    <a:pt x="30" y="284"/>
                    <a:pt x="42" y="258"/>
                  </a:cubicBezTo>
                  <a:cubicBezTo>
                    <a:pt x="110" y="108"/>
                    <a:pt x="260" y="0"/>
                    <a:pt x="423" y="0"/>
                  </a:cubicBezTo>
                  <a:cubicBezTo>
                    <a:pt x="454" y="0"/>
                    <a:pt x="485" y="4"/>
                    <a:pt x="516" y="12"/>
                  </a:cubicBezTo>
                  <a:cubicBezTo>
                    <a:pt x="662" y="49"/>
                    <a:pt x="810" y="164"/>
                    <a:pt x="842" y="313"/>
                  </a:cubicBezTo>
                  <a:cubicBezTo>
                    <a:pt x="843" y="316"/>
                    <a:pt x="843" y="320"/>
                    <a:pt x="844" y="323"/>
                  </a:cubicBezTo>
                  <a:cubicBezTo>
                    <a:pt x="781" y="257"/>
                    <a:pt x="695" y="208"/>
                    <a:pt x="608" y="186"/>
                  </a:cubicBezTo>
                  <a:cubicBezTo>
                    <a:pt x="578" y="178"/>
                    <a:pt x="547" y="174"/>
                    <a:pt x="516" y="174"/>
                  </a:cubicBezTo>
                  <a:cubicBezTo>
                    <a:pt x="325" y="174"/>
                    <a:pt x="151" y="323"/>
                    <a:pt x="107" y="514"/>
                  </a:cubicBezTo>
                  <a:cubicBezTo>
                    <a:pt x="93" y="575"/>
                    <a:pt x="93" y="658"/>
                    <a:pt x="109" y="738"/>
                  </a:cubicBezTo>
                  <a:cubicBezTo>
                    <a:pt x="110" y="755"/>
                    <a:pt x="112" y="772"/>
                    <a:pt x="115" y="788"/>
                  </a:cubicBezTo>
                  <a:cubicBezTo>
                    <a:pt x="116" y="794"/>
                    <a:pt x="117" y="799"/>
                    <a:pt x="118" y="804"/>
                  </a:cubicBezTo>
                  <a:close/>
                </a:path>
              </a:pathLst>
            </a:custGeom>
            <a:solidFill>
              <a:srgbClr val="C5A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2" name="Freeform 1295">
              <a:extLst>
                <a:ext uri="{FF2B5EF4-FFF2-40B4-BE49-F238E27FC236}">
                  <a16:creationId xmlns:a16="http://schemas.microsoft.com/office/drawing/2014/main" id="{4CC0A2A2-546C-5BED-5CE8-58E23E51C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4323" y="6036078"/>
              <a:ext cx="222250" cy="123825"/>
            </a:xfrm>
            <a:custGeom>
              <a:avLst/>
              <a:gdLst>
                <a:gd name="T0" fmla="*/ 0 w 1082"/>
                <a:gd name="T1" fmla="*/ 599 h 599"/>
                <a:gd name="T2" fmla="*/ 234 w 1082"/>
                <a:gd name="T3" fmla="*/ 343 h 599"/>
                <a:gd name="T4" fmla="*/ 260 w 1082"/>
                <a:gd name="T5" fmla="*/ 310 h 599"/>
                <a:gd name="T6" fmla="*/ 322 w 1082"/>
                <a:gd name="T7" fmla="*/ 264 h 599"/>
                <a:gd name="T8" fmla="*/ 562 w 1082"/>
                <a:gd name="T9" fmla="*/ 2 h 599"/>
                <a:gd name="T10" fmla="*/ 580 w 1082"/>
                <a:gd name="T11" fmla="*/ 0 h 599"/>
                <a:gd name="T12" fmla="*/ 753 w 1082"/>
                <a:gd name="T13" fmla="*/ 150 h 599"/>
                <a:gd name="T14" fmla="*/ 1044 w 1082"/>
                <a:gd name="T15" fmla="*/ 300 h 599"/>
                <a:gd name="T16" fmla="*/ 1070 w 1082"/>
                <a:gd name="T17" fmla="*/ 299 h 599"/>
                <a:gd name="T18" fmla="*/ 1082 w 1082"/>
                <a:gd name="T19" fmla="*/ 298 h 599"/>
                <a:gd name="T20" fmla="*/ 923 w 1082"/>
                <a:gd name="T21" fmla="*/ 491 h 599"/>
                <a:gd name="T22" fmla="*/ 1048 w 1082"/>
                <a:gd name="T23" fmla="*/ 513 h 599"/>
                <a:gd name="T24" fmla="*/ 769 w 1082"/>
                <a:gd name="T25" fmla="*/ 364 h 599"/>
                <a:gd name="T26" fmla="*/ 596 w 1082"/>
                <a:gd name="T27" fmla="*/ 214 h 599"/>
                <a:gd name="T28" fmla="*/ 578 w 1082"/>
                <a:gd name="T29" fmla="*/ 215 h 599"/>
                <a:gd name="T30" fmla="*/ 338 w 1082"/>
                <a:gd name="T31" fmla="*/ 477 h 599"/>
                <a:gd name="T32" fmla="*/ 338 w 1082"/>
                <a:gd name="T33" fmla="*/ 477 h 599"/>
                <a:gd name="T34" fmla="*/ 0 w 1082"/>
                <a:gd name="T35" fmla="*/ 599 h 599"/>
                <a:gd name="T36" fmla="*/ 1059 w 1082"/>
                <a:gd name="T37" fmla="*/ 513 h 599"/>
                <a:gd name="T38" fmla="*/ 1059 w 1082"/>
                <a:gd name="T39" fmla="*/ 513 h 599"/>
                <a:gd name="T40" fmla="*/ 1059 w 1082"/>
                <a:gd name="T41" fmla="*/ 513 h 599"/>
                <a:gd name="T42" fmla="*/ 1055 w 1082"/>
                <a:gd name="T43" fmla="*/ 513 h 599"/>
                <a:gd name="T44" fmla="*/ 1055 w 1082"/>
                <a:gd name="T45" fmla="*/ 513 h 599"/>
                <a:gd name="T46" fmla="*/ 1055 w 1082"/>
                <a:gd name="T47" fmla="*/ 513 h 599"/>
                <a:gd name="T48" fmla="*/ 1053 w 1082"/>
                <a:gd name="T49" fmla="*/ 513 h 599"/>
                <a:gd name="T50" fmla="*/ 1053 w 1082"/>
                <a:gd name="T51" fmla="*/ 513 h 599"/>
                <a:gd name="T52" fmla="*/ 1053 w 1082"/>
                <a:gd name="T53" fmla="*/ 513 h 599"/>
                <a:gd name="T54" fmla="*/ 1051 w 1082"/>
                <a:gd name="T55" fmla="*/ 513 h 599"/>
                <a:gd name="T56" fmla="*/ 1051 w 1082"/>
                <a:gd name="T57" fmla="*/ 513 h 599"/>
                <a:gd name="T58" fmla="*/ 1051 w 1082"/>
                <a:gd name="T59" fmla="*/ 513 h 599"/>
                <a:gd name="T60" fmla="*/ 1050 w 1082"/>
                <a:gd name="T61" fmla="*/ 513 h 599"/>
                <a:gd name="T62" fmla="*/ 1048 w 1082"/>
                <a:gd name="T63" fmla="*/ 513 h 599"/>
                <a:gd name="T64" fmla="*/ 1050 w 1082"/>
                <a:gd name="T65" fmla="*/ 513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599">
                  <a:moveTo>
                    <a:pt x="0" y="599"/>
                  </a:moveTo>
                  <a:cubicBezTo>
                    <a:pt x="83" y="520"/>
                    <a:pt x="162" y="434"/>
                    <a:pt x="234" y="343"/>
                  </a:cubicBezTo>
                  <a:cubicBezTo>
                    <a:pt x="243" y="332"/>
                    <a:pt x="251" y="321"/>
                    <a:pt x="260" y="310"/>
                  </a:cubicBezTo>
                  <a:cubicBezTo>
                    <a:pt x="283" y="297"/>
                    <a:pt x="304" y="281"/>
                    <a:pt x="322" y="264"/>
                  </a:cubicBezTo>
                  <a:cubicBezTo>
                    <a:pt x="440" y="145"/>
                    <a:pt x="369" y="25"/>
                    <a:pt x="562" y="2"/>
                  </a:cubicBezTo>
                  <a:cubicBezTo>
                    <a:pt x="568" y="1"/>
                    <a:pt x="574" y="0"/>
                    <a:pt x="580" y="0"/>
                  </a:cubicBezTo>
                  <a:cubicBezTo>
                    <a:pt x="664" y="0"/>
                    <a:pt x="699" y="75"/>
                    <a:pt x="753" y="150"/>
                  </a:cubicBezTo>
                  <a:cubicBezTo>
                    <a:pt x="808" y="225"/>
                    <a:pt x="882" y="300"/>
                    <a:pt x="1044" y="300"/>
                  </a:cubicBezTo>
                  <a:cubicBezTo>
                    <a:pt x="1053" y="300"/>
                    <a:pt x="1061" y="299"/>
                    <a:pt x="1070" y="299"/>
                  </a:cubicBezTo>
                  <a:cubicBezTo>
                    <a:pt x="1074" y="299"/>
                    <a:pt x="1078" y="299"/>
                    <a:pt x="1082" y="298"/>
                  </a:cubicBezTo>
                  <a:cubicBezTo>
                    <a:pt x="1055" y="371"/>
                    <a:pt x="1006" y="444"/>
                    <a:pt x="923" y="491"/>
                  </a:cubicBezTo>
                  <a:cubicBezTo>
                    <a:pt x="958" y="504"/>
                    <a:pt x="999" y="512"/>
                    <a:pt x="1048" y="513"/>
                  </a:cubicBezTo>
                  <a:cubicBezTo>
                    <a:pt x="894" y="509"/>
                    <a:pt x="823" y="437"/>
                    <a:pt x="769" y="364"/>
                  </a:cubicBezTo>
                  <a:cubicBezTo>
                    <a:pt x="715" y="289"/>
                    <a:pt x="680" y="214"/>
                    <a:pt x="596" y="214"/>
                  </a:cubicBezTo>
                  <a:cubicBezTo>
                    <a:pt x="590" y="214"/>
                    <a:pt x="584" y="215"/>
                    <a:pt x="578" y="215"/>
                  </a:cubicBezTo>
                  <a:cubicBezTo>
                    <a:pt x="385" y="239"/>
                    <a:pt x="456" y="359"/>
                    <a:pt x="338" y="477"/>
                  </a:cubicBezTo>
                  <a:lnTo>
                    <a:pt x="338" y="477"/>
                  </a:lnTo>
                  <a:cubicBezTo>
                    <a:pt x="267" y="548"/>
                    <a:pt x="134" y="590"/>
                    <a:pt x="0" y="599"/>
                  </a:cubicBezTo>
                  <a:moveTo>
                    <a:pt x="1059" y="513"/>
                  </a:moveTo>
                  <a:lnTo>
                    <a:pt x="1059" y="513"/>
                  </a:lnTo>
                  <a:lnTo>
                    <a:pt x="1059" y="513"/>
                  </a:lnTo>
                  <a:close/>
                  <a:moveTo>
                    <a:pt x="1055" y="513"/>
                  </a:moveTo>
                  <a:lnTo>
                    <a:pt x="1055" y="513"/>
                  </a:lnTo>
                  <a:lnTo>
                    <a:pt x="1055" y="513"/>
                  </a:lnTo>
                  <a:close/>
                  <a:moveTo>
                    <a:pt x="1053" y="513"/>
                  </a:moveTo>
                  <a:lnTo>
                    <a:pt x="1053" y="513"/>
                  </a:lnTo>
                  <a:lnTo>
                    <a:pt x="1053" y="513"/>
                  </a:lnTo>
                  <a:close/>
                  <a:moveTo>
                    <a:pt x="1051" y="513"/>
                  </a:moveTo>
                  <a:lnTo>
                    <a:pt x="1051" y="513"/>
                  </a:lnTo>
                  <a:lnTo>
                    <a:pt x="1051" y="513"/>
                  </a:lnTo>
                  <a:close/>
                  <a:moveTo>
                    <a:pt x="1050" y="513"/>
                  </a:moveTo>
                  <a:lnTo>
                    <a:pt x="1048" y="513"/>
                  </a:lnTo>
                  <a:lnTo>
                    <a:pt x="1050" y="513"/>
                  </a:lnTo>
                  <a:close/>
                </a:path>
              </a:pathLst>
            </a:custGeom>
            <a:solidFill>
              <a:srgbClr val="9CB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3" name="Freeform 1301">
              <a:extLst>
                <a:ext uri="{FF2B5EF4-FFF2-40B4-BE49-F238E27FC236}">
                  <a16:creationId xmlns:a16="http://schemas.microsoft.com/office/drawing/2014/main" id="{C3C6E763-B321-0FA3-977A-4752FE0CE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4048" y="5574115"/>
              <a:ext cx="15875" cy="17463"/>
            </a:xfrm>
            <a:custGeom>
              <a:avLst/>
              <a:gdLst>
                <a:gd name="T0" fmla="*/ 40 w 77"/>
                <a:gd name="T1" fmla="*/ 87 h 87"/>
                <a:gd name="T2" fmla="*/ 0 w 77"/>
                <a:gd name="T3" fmla="*/ 17 h 87"/>
                <a:gd name="T4" fmla="*/ 77 w 77"/>
                <a:gd name="T5" fmla="*/ 0 h 87"/>
                <a:gd name="T6" fmla="*/ 58 w 77"/>
                <a:gd name="T7" fmla="*/ 43 h 87"/>
                <a:gd name="T8" fmla="*/ 40 w 77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87">
                  <a:moveTo>
                    <a:pt x="40" y="87"/>
                  </a:moveTo>
                  <a:cubicBezTo>
                    <a:pt x="27" y="63"/>
                    <a:pt x="14" y="39"/>
                    <a:pt x="0" y="17"/>
                  </a:cubicBezTo>
                  <a:cubicBezTo>
                    <a:pt x="22" y="11"/>
                    <a:pt x="47" y="6"/>
                    <a:pt x="77" y="0"/>
                  </a:cubicBezTo>
                  <a:cubicBezTo>
                    <a:pt x="71" y="14"/>
                    <a:pt x="65" y="29"/>
                    <a:pt x="58" y="43"/>
                  </a:cubicBezTo>
                  <a:cubicBezTo>
                    <a:pt x="52" y="58"/>
                    <a:pt x="46" y="72"/>
                    <a:pt x="40" y="87"/>
                  </a:cubicBezTo>
                  <a:close/>
                </a:path>
              </a:pathLst>
            </a:custGeom>
            <a:solidFill>
              <a:srgbClr val="D5C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4" name="Freeform 1302">
              <a:extLst>
                <a:ext uri="{FF2B5EF4-FFF2-40B4-BE49-F238E27FC236}">
                  <a16:creationId xmlns:a16="http://schemas.microsoft.com/office/drawing/2014/main" id="{2C3BCE8D-F5DC-F868-D1D4-1245227F7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3498" y="4724803"/>
              <a:ext cx="93663" cy="923925"/>
            </a:xfrm>
            <a:custGeom>
              <a:avLst/>
              <a:gdLst>
                <a:gd name="T0" fmla="*/ 459 w 459"/>
                <a:gd name="T1" fmla="*/ 4489 h 4489"/>
                <a:gd name="T2" fmla="*/ 0 w 459"/>
                <a:gd name="T3" fmla="*/ 4324 h 4489"/>
                <a:gd name="T4" fmla="*/ 5 w 459"/>
                <a:gd name="T5" fmla="*/ 3895 h 4489"/>
                <a:gd name="T6" fmla="*/ 441 w 459"/>
                <a:gd name="T7" fmla="*/ 3862 h 4489"/>
                <a:gd name="T8" fmla="*/ 459 w 459"/>
                <a:gd name="T9" fmla="*/ 4489 h 4489"/>
                <a:gd name="T10" fmla="*/ 31 w 459"/>
                <a:gd name="T11" fmla="*/ 1700 h 4489"/>
                <a:gd name="T12" fmla="*/ 39 w 459"/>
                <a:gd name="T13" fmla="*/ 423 h 4489"/>
                <a:gd name="T14" fmla="*/ 157 w 459"/>
                <a:gd name="T15" fmla="*/ 4 h 4489"/>
                <a:gd name="T16" fmla="*/ 182 w 459"/>
                <a:gd name="T17" fmla="*/ 0 h 4489"/>
                <a:gd name="T18" fmla="*/ 331 w 459"/>
                <a:gd name="T19" fmla="*/ 399 h 4489"/>
                <a:gd name="T20" fmla="*/ 372 w 459"/>
                <a:gd name="T21" fmla="*/ 1669 h 4489"/>
                <a:gd name="T22" fmla="*/ 31 w 459"/>
                <a:gd name="T23" fmla="*/ 1700 h 4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4489">
                  <a:moveTo>
                    <a:pt x="459" y="4489"/>
                  </a:moveTo>
                  <a:cubicBezTo>
                    <a:pt x="310" y="4375"/>
                    <a:pt x="156" y="4324"/>
                    <a:pt x="0" y="4324"/>
                  </a:cubicBezTo>
                  <a:cubicBezTo>
                    <a:pt x="1" y="4188"/>
                    <a:pt x="3" y="4044"/>
                    <a:pt x="5" y="3895"/>
                  </a:cubicBezTo>
                  <a:lnTo>
                    <a:pt x="441" y="3862"/>
                  </a:lnTo>
                  <a:cubicBezTo>
                    <a:pt x="447" y="4085"/>
                    <a:pt x="453" y="4297"/>
                    <a:pt x="459" y="4489"/>
                  </a:cubicBezTo>
                  <a:moveTo>
                    <a:pt x="31" y="1700"/>
                  </a:moveTo>
                  <a:cubicBezTo>
                    <a:pt x="37" y="1044"/>
                    <a:pt x="41" y="533"/>
                    <a:pt x="39" y="423"/>
                  </a:cubicBezTo>
                  <a:cubicBezTo>
                    <a:pt x="30" y="66"/>
                    <a:pt x="75" y="27"/>
                    <a:pt x="157" y="4"/>
                  </a:cubicBezTo>
                  <a:cubicBezTo>
                    <a:pt x="166" y="2"/>
                    <a:pt x="174" y="0"/>
                    <a:pt x="182" y="0"/>
                  </a:cubicBezTo>
                  <a:cubicBezTo>
                    <a:pt x="302" y="0"/>
                    <a:pt x="327" y="258"/>
                    <a:pt x="331" y="399"/>
                  </a:cubicBezTo>
                  <a:cubicBezTo>
                    <a:pt x="332" y="449"/>
                    <a:pt x="349" y="974"/>
                    <a:pt x="372" y="1669"/>
                  </a:cubicBezTo>
                  <a:lnTo>
                    <a:pt x="31" y="1700"/>
                  </a:lnTo>
                  <a:close/>
                </a:path>
              </a:pathLst>
            </a:custGeom>
            <a:solidFill>
              <a:srgbClr val="C5D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5" name="Freeform 1306">
              <a:extLst>
                <a:ext uri="{FF2B5EF4-FFF2-40B4-BE49-F238E27FC236}">
                  <a16:creationId xmlns:a16="http://schemas.microsoft.com/office/drawing/2014/main" id="{81674B49-C19A-2CBE-1930-EFDC54032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286" y="5604278"/>
              <a:ext cx="468313" cy="449263"/>
            </a:xfrm>
            <a:custGeom>
              <a:avLst/>
              <a:gdLst>
                <a:gd name="T0" fmla="*/ 461 w 2277"/>
                <a:gd name="T1" fmla="*/ 2191 h 2191"/>
                <a:gd name="T2" fmla="*/ 0 w 2277"/>
                <a:gd name="T3" fmla="*/ 1807 h 2191"/>
                <a:gd name="T4" fmla="*/ 48 w 2277"/>
                <a:gd name="T5" fmla="*/ 1693 h 2191"/>
                <a:gd name="T6" fmla="*/ 181 w 2277"/>
                <a:gd name="T7" fmla="*/ 1494 h 2191"/>
                <a:gd name="T8" fmla="*/ 199 w 2277"/>
                <a:gd name="T9" fmla="*/ 1483 h 2191"/>
                <a:gd name="T10" fmla="*/ 200 w 2277"/>
                <a:gd name="T11" fmla="*/ 1490 h 2191"/>
                <a:gd name="T12" fmla="*/ 236 w 2277"/>
                <a:gd name="T13" fmla="*/ 1451 h 2191"/>
                <a:gd name="T14" fmla="*/ 246 w 2277"/>
                <a:gd name="T15" fmla="*/ 1441 h 2191"/>
                <a:gd name="T16" fmla="*/ 363 w 2277"/>
                <a:gd name="T17" fmla="*/ 1510 h 2191"/>
                <a:gd name="T18" fmla="*/ 402 w 2277"/>
                <a:gd name="T19" fmla="*/ 1514 h 2191"/>
                <a:gd name="T20" fmla="*/ 465 w 2277"/>
                <a:gd name="T21" fmla="*/ 1493 h 2191"/>
                <a:gd name="T22" fmla="*/ 496 w 2277"/>
                <a:gd name="T23" fmla="*/ 1444 h 2191"/>
                <a:gd name="T24" fmla="*/ 418 w 2277"/>
                <a:gd name="T25" fmla="*/ 1155 h 2191"/>
                <a:gd name="T26" fmla="*/ 445 w 2277"/>
                <a:gd name="T27" fmla="*/ 1121 h 2191"/>
                <a:gd name="T28" fmla="*/ 864 w 2277"/>
                <a:gd name="T29" fmla="*/ 745 h 2191"/>
                <a:gd name="T30" fmla="*/ 864 w 2277"/>
                <a:gd name="T31" fmla="*/ 748 h 2191"/>
                <a:gd name="T32" fmla="*/ 878 w 2277"/>
                <a:gd name="T33" fmla="*/ 739 h 2191"/>
                <a:gd name="T34" fmla="*/ 986 w 2277"/>
                <a:gd name="T35" fmla="*/ 721 h 2191"/>
                <a:gd name="T36" fmla="*/ 1545 w 2277"/>
                <a:gd name="T37" fmla="*/ 490 h 2191"/>
                <a:gd name="T38" fmla="*/ 1877 w 2277"/>
                <a:gd name="T39" fmla="*/ 15 h 2191"/>
                <a:gd name="T40" fmla="*/ 2000 w 2277"/>
                <a:gd name="T41" fmla="*/ 0 h 2191"/>
                <a:gd name="T42" fmla="*/ 2203 w 2277"/>
                <a:gd name="T43" fmla="*/ 594 h 2191"/>
                <a:gd name="T44" fmla="*/ 2272 w 2277"/>
                <a:gd name="T45" fmla="*/ 662 h 2191"/>
                <a:gd name="T46" fmla="*/ 2277 w 2277"/>
                <a:gd name="T47" fmla="*/ 775 h 2191"/>
                <a:gd name="T48" fmla="*/ 2256 w 2277"/>
                <a:gd name="T49" fmla="*/ 759 h 2191"/>
                <a:gd name="T50" fmla="*/ 1790 w 2277"/>
                <a:gd name="T51" fmla="*/ 591 h 2191"/>
                <a:gd name="T52" fmla="*/ 688 w 2277"/>
                <a:gd name="T53" fmla="*/ 1352 h 2191"/>
                <a:gd name="T54" fmla="*/ 455 w 2277"/>
                <a:gd name="T55" fmla="*/ 2141 h 2191"/>
                <a:gd name="T56" fmla="*/ 349 w 2277"/>
                <a:gd name="T57" fmla="*/ 2129 h 2191"/>
                <a:gd name="T58" fmla="*/ 460 w 2277"/>
                <a:gd name="T59" fmla="*/ 2187 h 2191"/>
                <a:gd name="T60" fmla="*/ 461 w 2277"/>
                <a:gd name="T61" fmla="*/ 2191 h 2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77" h="2191">
                  <a:moveTo>
                    <a:pt x="461" y="2191"/>
                  </a:moveTo>
                  <a:cubicBezTo>
                    <a:pt x="285" y="2110"/>
                    <a:pt x="123" y="1987"/>
                    <a:pt x="0" y="1807"/>
                  </a:cubicBezTo>
                  <a:cubicBezTo>
                    <a:pt x="14" y="1774"/>
                    <a:pt x="30" y="1736"/>
                    <a:pt x="48" y="1693"/>
                  </a:cubicBezTo>
                  <a:cubicBezTo>
                    <a:pt x="88" y="1596"/>
                    <a:pt x="143" y="1531"/>
                    <a:pt x="181" y="1494"/>
                  </a:cubicBezTo>
                  <a:cubicBezTo>
                    <a:pt x="187" y="1490"/>
                    <a:pt x="193" y="1487"/>
                    <a:pt x="199" y="1483"/>
                  </a:cubicBezTo>
                  <a:cubicBezTo>
                    <a:pt x="199" y="1485"/>
                    <a:pt x="199" y="1488"/>
                    <a:pt x="200" y="1490"/>
                  </a:cubicBezTo>
                  <a:cubicBezTo>
                    <a:pt x="217" y="1487"/>
                    <a:pt x="229" y="1473"/>
                    <a:pt x="236" y="1451"/>
                  </a:cubicBezTo>
                  <a:cubicBezTo>
                    <a:pt x="240" y="1448"/>
                    <a:pt x="243" y="1445"/>
                    <a:pt x="246" y="1441"/>
                  </a:cubicBezTo>
                  <a:cubicBezTo>
                    <a:pt x="278" y="1474"/>
                    <a:pt x="319" y="1500"/>
                    <a:pt x="363" y="1510"/>
                  </a:cubicBezTo>
                  <a:cubicBezTo>
                    <a:pt x="376" y="1513"/>
                    <a:pt x="389" y="1514"/>
                    <a:pt x="402" y="1514"/>
                  </a:cubicBezTo>
                  <a:cubicBezTo>
                    <a:pt x="425" y="1514"/>
                    <a:pt x="448" y="1509"/>
                    <a:pt x="465" y="1493"/>
                  </a:cubicBezTo>
                  <a:cubicBezTo>
                    <a:pt x="480" y="1480"/>
                    <a:pt x="489" y="1462"/>
                    <a:pt x="496" y="1444"/>
                  </a:cubicBezTo>
                  <a:cubicBezTo>
                    <a:pt x="532" y="1341"/>
                    <a:pt x="501" y="1204"/>
                    <a:pt x="418" y="1155"/>
                  </a:cubicBezTo>
                  <a:cubicBezTo>
                    <a:pt x="427" y="1144"/>
                    <a:pt x="436" y="1133"/>
                    <a:pt x="445" y="1121"/>
                  </a:cubicBezTo>
                  <a:cubicBezTo>
                    <a:pt x="599" y="931"/>
                    <a:pt x="820" y="775"/>
                    <a:pt x="864" y="745"/>
                  </a:cubicBezTo>
                  <a:cubicBezTo>
                    <a:pt x="864" y="746"/>
                    <a:pt x="864" y="747"/>
                    <a:pt x="864" y="748"/>
                  </a:cubicBezTo>
                  <a:cubicBezTo>
                    <a:pt x="870" y="746"/>
                    <a:pt x="874" y="743"/>
                    <a:pt x="878" y="739"/>
                  </a:cubicBezTo>
                  <a:cubicBezTo>
                    <a:pt x="893" y="737"/>
                    <a:pt x="932" y="733"/>
                    <a:pt x="986" y="721"/>
                  </a:cubicBezTo>
                  <a:cubicBezTo>
                    <a:pt x="1024" y="721"/>
                    <a:pt x="1271" y="711"/>
                    <a:pt x="1545" y="490"/>
                  </a:cubicBezTo>
                  <a:cubicBezTo>
                    <a:pt x="1804" y="282"/>
                    <a:pt x="1870" y="41"/>
                    <a:pt x="1877" y="15"/>
                  </a:cubicBezTo>
                  <a:cubicBezTo>
                    <a:pt x="1916" y="12"/>
                    <a:pt x="1958" y="7"/>
                    <a:pt x="2000" y="0"/>
                  </a:cubicBezTo>
                  <a:cubicBezTo>
                    <a:pt x="2011" y="173"/>
                    <a:pt x="2052" y="430"/>
                    <a:pt x="2203" y="594"/>
                  </a:cubicBezTo>
                  <a:cubicBezTo>
                    <a:pt x="2224" y="618"/>
                    <a:pt x="2247" y="640"/>
                    <a:pt x="2272" y="662"/>
                  </a:cubicBezTo>
                  <a:cubicBezTo>
                    <a:pt x="2275" y="700"/>
                    <a:pt x="2276" y="738"/>
                    <a:pt x="2277" y="775"/>
                  </a:cubicBezTo>
                  <a:cubicBezTo>
                    <a:pt x="2270" y="770"/>
                    <a:pt x="2263" y="764"/>
                    <a:pt x="2256" y="759"/>
                  </a:cubicBezTo>
                  <a:cubicBezTo>
                    <a:pt x="2104" y="643"/>
                    <a:pt x="1947" y="591"/>
                    <a:pt x="1790" y="591"/>
                  </a:cubicBezTo>
                  <a:cubicBezTo>
                    <a:pt x="1399" y="591"/>
                    <a:pt x="1007" y="910"/>
                    <a:pt x="688" y="1352"/>
                  </a:cubicBezTo>
                  <a:cubicBezTo>
                    <a:pt x="493" y="1620"/>
                    <a:pt x="433" y="1890"/>
                    <a:pt x="455" y="2141"/>
                  </a:cubicBezTo>
                  <a:cubicBezTo>
                    <a:pt x="420" y="2138"/>
                    <a:pt x="384" y="2134"/>
                    <a:pt x="349" y="2129"/>
                  </a:cubicBezTo>
                  <a:cubicBezTo>
                    <a:pt x="385" y="2150"/>
                    <a:pt x="422" y="2169"/>
                    <a:pt x="460" y="2187"/>
                  </a:cubicBezTo>
                  <a:lnTo>
                    <a:pt x="461" y="2191"/>
                  </a:ln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6" name="Freeform 1307">
              <a:extLst>
                <a:ext uri="{FF2B5EF4-FFF2-40B4-BE49-F238E27FC236}">
                  <a16:creationId xmlns:a16="http://schemas.microsoft.com/office/drawing/2014/main" id="{F6776231-2F6D-17D4-6AE4-809ED573BD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2723" y="5577290"/>
              <a:ext cx="457200" cy="476250"/>
            </a:xfrm>
            <a:custGeom>
              <a:avLst/>
              <a:gdLst>
                <a:gd name="T0" fmla="*/ 111 w 2223"/>
                <a:gd name="T1" fmla="*/ 2315 h 2315"/>
                <a:gd name="T2" fmla="*/ 0 w 2223"/>
                <a:gd name="T3" fmla="*/ 2257 h 2315"/>
                <a:gd name="T4" fmla="*/ 106 w 2223"/>
                <a:gd name="T5" fmla="*/ 2269 h 2315"/>
                <a:gd name="T6" fmla="*/ 111 w 2223"/>
                <a:gd name="T7" fmla="*/ 2315 h 2315"/>
                <a:gd name="T8" fmla="*/ 2223 w 2223"/>
                <a:gd name="T9" fmla="*/ 1032 h 2315"/>
                <a:gd name="T10" fmla="*/ 1930 w 2223"/>
                <a:gd name="T11" fmla="*/ 905 h 2315"/>
                <a:gd name="T12" fmla="*/ 1929 w 2223"/>
                <a:gd name="T13" fmla="*/ 905 h 2315"/>
                <a:gd name="T14" fmla="*/ 1928 w 2223"/>
                <a:gd name="T15" fmla="*/ 903 h 2315"/>
                <a:gd name="T16" fmla="*/ 1923 w 2223"/>
                <a:gd name="T17" fmla="*/ 790 h 2315"/>
                <a:gd name="T18" fmla="*/ 2194 w 2223"/>
                <a:gd name="T19" fmla="*/ 972 h 2315"/>
                <a:gd name="T20" fmla="*/ 2223 w 2223"/>
                <a:gd name="T21" fmla="*/ 1032 h 2315"/>
                <a:gd name="T22" fmla="*/ 2140 w 2223"/>
                <a:gd name="T23" fmla="*/ 196 h 2315"/>
                <a:gd name="T24" fmla="*/ 1918 w 2223"/>
                <a:gd name="T25" fmla="*/ 64 h 2315"/>
                <a:gd name="T26" fmla="*/ 1976 w 2223"/>
                <a:gd name="T27" fmla="*/ 48 h 2315"/>
                <a:gd name="T28" fmla="*/ 2142 w 2223"/>
                <a:gd name="T29" fmla="*/ 0 h 2315"/>
                <a:gd name="T30" fmla="*/ 2182 w 2223"/>
                <a:gd name="T31" fmla="*/ 70 h 2315"/>
                <a:gd name="T32" fmla="*/ 2140 w 2223"/>
                <a:gd name="T33" fmla="*/ 196 h 2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23" h="2315">
                  <a:moveTo>
                    <a:pt x="111" y="2315"/>
                  </a:moveTo>
                  <a:cubicBezTo>
                    <a:pt x="73" y="2297"/>
                    <a:pt x="36" y="2278"/>
                    <a:pt x="0" y="2257"/>
                  </a:cubicBezTo>
                  <a:cubicBezTo>
                    <a:pt x="35" y="2262"/>
                    <a:pt x="71" y="2266"/>
                    <a:pt x="106" y="2269"/>
                  </a:cubicBezTo>
                  <a:cubicBezTo>
                    <a:pt x="108" y="2284"/>
                    <a:pt x="109" y="2299"/>
                    <a:pt x="111" y="2315"/>
                  </a:cubicBezTo>
                  <a:moveTo>
                    <a:pt x="2223" y="1032"/>
                  </a:moveTo>
                  <a:cubicBezTo>
                    <a:pt x="2139" y="1006"/>
                    <a:pt x="2047" y="980"/>
                    <a:pt x="1930" y="905"/>
                  </a:cubicBezTo>
                  <a:cubicBezTo>
                    <a:pt x="1930" y="905"/>
                    <a:pt x="1930" y="905"/>
                    <a:pt x="1929" y="905"/>
                  </a:cubicBezTo>
                  <a:cubicBezTo>
                    <a:pt x="1929" y="904"/>
                    <a:pt x="1928" y="904"/>
                    <a:pt x="1928" y="903"/>
                  </a:cubicBezTo>
                  <a:cubicBezTo>
                    <a:pt x="1927" y="866"/>
                    <a:pt x="1926" y="828"/>
                    <a:pt x="1923" y="790"/>
                  </a:cubicBezTo>
                  <a:cubicBezTo>
                    <a:pt x="2003" y="860"/>
                    <a:pt x="2099" y="921"/>
                    <a:pt x="2194" y="972"/>
                  </a:cubicBezTo>
                  <a:cubicBezTo>
                    <a:pt x="2203" y="992"/>
                    <a:pt x="2213" y="1012"/>
                    <a:pt x="2223" y="1032"/>
                  </a:cubicBezTo>
                  <a:moveTo>
                    <a:pt x="2140" y="196"/>
                  </a:moveTo>
                  <a:cubicBezTo>
                    <a:pt x="2061" y="143"/>
                    <a:pt x="1985" y="99"/>
                    <a:pt x="1918" y="64"/>
                  </a:cubicBezTo>
                  <a:cubicBezTo>
                    <a:pt x="1936" y="59"/>
                    <a:pt x="1955" y="54"/>
                    <a:pt x="1976" y="48"/>
                  </a:cubicBezTo>
                  <a:cubicBezTo>
                    <a:pt x="2049" y="25"/>
                    <a:pt x="2090" y="12"/>
                    <a:pt x="2142" y="0"/>
                  </a:cubicBezTo>
                  <a:cubicBezTo>
                    <a:pt x="2156" y="22"/>
                    <a:pt x="2169" y="46"/>
                    <a:pt x="2182" y="70"/>
                  </a:cubicBezTo>
                  <a:cubicBezTo>
                    <a:pt x="2166" y="112"/>
                    <a:pt x="2152" y="154"/>
                    <a:pt x="2140" y="196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7" name="Freeform 1308">
              <a:extLst>
                <a:ext uri="{FF2B5EF4-FFF2-40B4-BE49-F238E27FC236}">
                  <a16:creationId xmlns:a16="http://schemas.microsoft.com/office/drawing/2014/main" id="{18D3AF77-52F1-53BE-5BB6-5ACB2FB53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086" y="5840815"/>
              <a:ext cx="58738" cy="74613"/>
            </a:xfrm>
            <a:custGeom>
              <a:avLst/>
              <a:gdLst>
                <a:gd name="T0" fmla="*/ 156 w 286"/>
                <a:gd name="T1" fmla="*/ 359 h 359"/>
                <a:gd name="T2" fmla="*/ 117 w 286"/>
                <a:gd name="T3" fmla="*/ 355 h 359"/>
                <a:gd name="T4" fmla="*/ 0 w 286"/>
                <a:gd name="T5" fmla="*/ 286 h 359"/>
                <a:gd name="T6" fmla="*/ 26 w 286"/>
                <a:gd name="T7" fmla="*/ 252 h 359"/>
                <a:gd name="T8" fmla="*/ 26 w 286"/>
                <a:gd name="T9" fmla="*/ 253 h 359"/>
                <a:gd name="T10" fmla="*/ 26 w 286"/>
                <a:gd name="T11" fmla="*/ 255 h 359"/>
                <a:gd name="T12" fmla="*/ 26 w 286"/>
                <a:gd name="T13" fmla="*/ 253 h 359"/>
                <a:gd name="T14" fmla="*/ 26 w 286"/>
                <a:gd name="T15" fmla="*/ 252 h 359"/>
                <a:gd name="T16" fmla="*/ 67 w 286"/>
                <a:gd name="T17" fmla="*/ 154 h 359"/>
                <a:gd name="T18" fmla="*/ 172 w 286"/>
                <a:gd name="T19" fmla="*/ 0 h 359"/>
                <a:gd name="T20" fmla="*/ 250 w 286"/>
                <a:gd name="T21" fmla="*/ 289 h 359"/>
                <a:gd name="T22" fmla="*/ 219 w 286"/>
                <a:gd name="T23" fmla="*/ 338 h 359"/>
                <a:gd name="T24" fmla="*/ 156 w 286"/>
                <a:gd name="T2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6" h="359">
                  <a:moveTo>
                    <a:pt x="156" y="359"/>
                  </a:moveTo>
                  <a:cubicBezTo>
                    <a:pt x="143" y="359"/>
                    <a:pt x="130" y="358"/>
                    <a:pt x="117" y="355"/>
                  </a:cubicBezTo>
                  <a:cubicBezTo>
                    <a:pt x="73" y="345"/>
                    <a:pt x="32" y="319"/>
                    <a:pt x="0" y="286"/>
                  </a:cubicBezTo>
                  <a:cubicBezTo>
                    <a:pt x="10" y="276"/>
                    <a:pt x="18" y="264"/>
                    <a:pt x="26" y="252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6" y="254"/>
                    <a:pt x="26" y="255"/>
                    <a:pt x="26" y="255"/>
                  </a:cubicBezTo>
                  <a:cubicBezTo>
                    <a:pt x="26" y="255"/>
                    <a:pt x="26" y="254"/>
                    <a:pt x="26" y="253"/>
                  </a:cubicBezTo>
                  <a:cubicBezTo>
                    <a:pt x="26" y="253"/>
                    <a:pt x="26" y="253"/>
                    <a:pt x="26" y="252"/>
                  </a:cubicBezTo>
                  <a:cubicBezTo>
                    <a:pt x="45" y="222"/>
                    <a:pt x="59" y="189"/>
                    <a:pt x="67" y="154"/>
                  </a:cubicBezTo>
                  <a:cubicBezTo>
                    <a:pt x="89" y="116"/>
                    <a:pt x="122" y="65"/>
                    <a:pt x="172" y="0"/>
                  </a:cubicBezTo>
                  <a:cubicBezTo>
                    <a:pt x="255" y="49"/>
                    <a:pt x="286" y="186"/>
                    <a:pt x="250" y="289"/>
                  </a:cubicBezTo>
                  <a:cubicBezTo>
                    <a:pt x="243" y="307"/>
                    <a:pt x="234" y="325"/>
                    <a:pt x="219" y="338"/>
                  </a:cubicBezTo>
                  <a:cubicBezTo>
                    <a:pt x="202" y="354"/>
                    <a:pt x="179" y="359"/>
                    <a:pt x="156" y="359"/>
                  </a:cubicBezTo>
                </a:path>
              </a:pathLst>
            </a:custGeom>
            <a:solidFill>
              <a:srgbClr val="B4C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8" name="Freeform 1309">
              <a:extLst>
                <a:ext uri="{FF2B5EF4-FFF2-40B4-BE49-F238E27FC236}">
                  <a16:creationId xmlns:a16="http://schemas.microsoft.com/office/drawing/2014/main" id="{BF6D1F42-865D-41FB-69F4-8DD88E030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848" y="5396315"/>
              <a:ext cx="271463" cy="138113"/>
            </a:xfrm>
            <a:custGeom>
              <a:avLst/>
              <a:gdLst>
                <a:gd name="T0" fmla="*/ 1323 w 1323"/>
                <a:gd name="T1" fmla="*/ 677 h 677"/>
                <a:gd name="T2" fmla="*/ 609 w 1323"/>
                <a:gd name="T3" fmla="*/ 534 h 677"/>
                <a:gd name="T4" fmla="*/ 0 w 1323"/>
                <a:gd name="T5" fmla="*/ 0 h 677"/>
                <a:gd name="T6" fmla="*/ 1 w 1323"/>
                <a:gd name="T7" fmla="*/ 0 h 677"/>
                <a:gd name="T8" fmla="*/ 120 w 1323"/>
                <a:gd name="T9" fmla="*/ 35 h 677"/>
                <a:gd name="T10" fmla="*/ 201 w 1323"/>
                <a:gd name="T11" fmla="*/ 50 h 677"/>
                <a:gd name="T12" fmla="*/ 440 w 1323"/>
                <a:gd name="T13" fmla="*/ 75 h 677"/>
                <a:gd name="T14" fmla="*/ 442 w 1323"/>
                <a:gd name="T15" fmla="*/ 75 h 677"/>
                <a:gd name="T16" fmla="*/ 570 w 1323"/>
                <a:gd name="T17" fmla="*/ 118 h 677"/>
                <a:gd name="T18" fmla="*/ 866 w 1323"/>
                <a:gd name="T19" fmla="*/ 389 h 677"/>
                <a:gd name="T20" fmla="*/ 1323 w 1323"/>
                <a:gd name="T21" fmla="*/ 677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3" h="677">
                  <a:moveTo>
                    <a:pt x="1323" y="677"/>
                  </a:moveTo>
                  <a:cubicBezTo>
                    <a:pt x="1089" y="578"/>
                    <a:pt x="782" y="634"/>
                    <a:pt x="609" y="534"/>
                  </a:cubicBezTo>
                  <a:cubicBezTo>
                    <a:pt x="185" y="290"/>
                    <a:pt x="335" y="164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4" y="16"/>
                    <a:pt x="83" y="27"/>
                    <a:pt x="120" y="35"/>
                  </a:cubicBezTo>
                  <a:cubicBezTo>
                    <a:pt x="148" y="42"/>
                    <a:pt x="176" y="46"/>
                    <a:pt x="201" y="50"/>
                  </a:cubicBezTo>
                  <a:cubicBezTo>
                    <a:pt x="289" y="61"/>
                    <a:pt x="362" y="59"/>
                    <a:pt x="440" y="75"/>
                  </a:cubicBezTo>
                  <a:cubicBezTo>
                    <a:pt x="441" y="75"/>
                    <a:pt x="442" y="75"/>
                    <a:pt x="442" y="75"/>
                  </a:cubicBezTo>
                  <a:cubicBezTo>
                    <a:pt x="482" y="83"/>
                    <a:pt x="524" y="96"/>
                    <a:pt x="570" y="118"/>
                  </a:cubicBezTo>
                  <a:cubicBezTo>
                    <a:pt x="770" y="212"/>
                    <a:pt x="736" y="286"/>
                    <a:pt x="866" y="389"/>
                  </a:cubicBezTo>
                  <a:cubicBezTo>
                    <a:pt x="926" y="436"/>
                    <a:pt x="1218" y="462"/>
                    <a:pt x="1323" y="677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9" name="Freeform 1311">
              <a:extLst>
                <a:ext uri="{FF2B5EF4-FFF2-40B4-BE49-F238E27FC236}">
                  <a16:creationId xmlns:a16="http://schemas.microsoft.com/office/drawing/2014/main" id="{260E90AB-6939-2D4D-603D-906BA5E87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5161" y="5536015"/>
              <a:ext cx="627063" cy="296863"/>
            </a:xfrm>
            <a:custGeom>
              <a:avLst/>
              <a:gdLst>
                <a:gd name="T0" fmla="*/ 365 w 3050"/>
                <a:gd name="T1" fmla="*/ 1448 h 1448"/>
                <a:gd name="T2" fmla="*/ 299 w 3050"/>
                <a:gd name="T3" fmla="*/ 1376 h 1448"/>
                <a:gd name="T4" fmla="*/ 377 w 3050"/>
                <a:gd name="T5" fmla="*/ 1424 h 1448"/>
                <a:gd name="T6" fmla="*/ 365 w 3050"/>
                <a:gd name="T7" fmla="*/ 1448 h 1448"/>
                <a:gd name="T8" fmla="*/ 178 w 3050"/>
                <a:gd name="T9" fmla="*/ 1291 h 1448"/>
                <a:gd name="T10" fmla="*/ 29 w 3050"/>
                <a:gd name="T11" fmla="*/ 1234 h 1448"/>
                <a:gd name="T12" fmla="*/ 0 w 3050"/>
                <a:gd name="T13" fmla="*/ 1176 h 1448"/>
                <a:gd name="T14" fmla="*/ 97 w 3050"/>
                <a:gd name="T15" fmla="*/ 1225 h 1448"/>
                <a:gd name="T16" fmla="*/ 178 w 3050"/>
                <a:gd name="T17" fmla="*/ 1291 h 1448"/>
                <a:gd name="T18" fmla="*/ 2684 w 3050"/>
                <a:gd name="T19" fmla="*/ 580 h 1448"/>
                <a:gd name="T20" fmla="*/ 2771 w 3050"/>
                <a:gd name="T21" fmla="*/ 6 h 1448"/>
                <a:gd name="T22" fmla="*/ 2771 w 3050"/>
                <a:gd name="T23" fmla="*/ 0 h 1448"/>
                <a:gd name="T24" fmla="*/ 2915 w 3050"/>
                <a:gd name="T25" fmla="*/ 104 h 1448"/>
                <a:gd name="T26" fmla="*/ 3034 w 3050"/>
                <a:gd name="T27" fmla="*/ 332 h 1448"/>
                <a:gd name="T28" fmla="*/ 3050 w 3050"/>
                <a:gd name="T29" fmla="*/ 408 h 1448"/>
                <a:gd name="T30" fmla="*/ 2684 w 3050"/>
                <a:gd name="T31" fmla="*/ 580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50" h="1448">
                  <a:moveTo>
                    <a:pt x="365" y="1448"/>
                  </a:moveTo>
                  <a:cubicBezTo>
                    <a:pt x="349" y="1426"/>
                    <a:pt x="328" y="1403"/>
                    <a:pt x="299" y="1376"/>
                  </a:cubicBezTo>
                  <a:cubicBezTo>
                    <a:pt x="325" y="1393"/>
                    <a:pt x="351" y="1409"/>
                    <a:pt x="377" y="1424"/>
                  </a:cubicBezTo>
                  <a:cubicBezTo>
                    <a:pt x="373" y="1432"/>
                    <a:pt x="369" y="1440"/>
                    <a:pt x="365" y="1448"/>
                  </a:cubicBezTo>
                  <a:close/>
                  <a:moveTo>
                    <a:pt x="178" y="1291"/>
                  </a:moveTo>
                  <a:cubicBezTo>
                    <a:pt x="128" y="1265"/>
                    <a:pt x="80" y="1250"/>
                    <a:pt x="29" y="1234"/>
                  </a:cubicBezTo>
                  <a:cubicBezTo>
                    <a:pt x="19" y="1215"/>
                    <a:pt x="9" y="1196"/>
                    <a:pt x="0" y="1176"/>
                  </a:cubicBezTo>
                  <a:cubicBezTo>
                    <a:pt x="33" y="1194"/>
                    <a:pt x="65" y="1210"/>
                    <a:pt x="97" y="1225"/>
                  </a:cubicBezTo>
                  <a:cubicBezTo>
                    <a:pt x="124" y="1248"/>
                    <a:pt x="151" y="1270"/>
                    <a:pt x="178" y="1291"/>
                  </a:cubicBezTo>
                  <a:moveTo>
                    <a:pt x="2684" y="580"/>
                  </a:moveTo>
                  <a:cubicBezTo>
                    <a:pt x="2754" y="379"/>
                    <a:pt x="2789" y="179"/>
                    <a:pt x="2771" y="6"/>
                  </a:cubicBezTo>
                  <a:cubicBezTo>
                    <a:pt x="2771" y="4"/>
                    <a:pt x="2771" y="2"/>
                    <a:pt x="2771" y="0"/>
                  </a:cubicBezTo>
                  <a:cubicBezTo>
                    <a:pt x="2824" y="25"/>
                    <a:pt x="2872" y="58"/>
                    <a:pt x="2915" y="104"/>
                  </a:cubicBezTo>
                  <a:cubicBezTo>
                    <a:pt x="2965" y="160"/>
                    <a:pt x="3007" y="234"/>
                    <a:pt x="3034" y="332"/>
                  </a:cubicBezTo>
                  <a:cubicBezTo>
                    <a:pt x="3040" y="357"/>
                    <a:pt x="3046" y="382"/>
                    <a:pt x="3050" y="408"/>
                  </a:cubicBezTo>
                  <a:cubicBezTo>
                    <a:pt x="2926" y="439"/>
                    <a:pt x="2804" y="498"/>
                    <a:pt x="2684" y="580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0" name="Freeform 1313">
              <a:extLst>
                <a:ext uri="{FF2B5EF4-FFF2-40B4-BE49-F238E27FC236}">
                  <a16:creationId xmlns:a16="http://schemas.microsoft.com/office/drawing/2014/main" id="{2834BD2C-AE57-BEA7-9CE8-41BB943D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2311" y="5594753"/>
              <a:ext cx="90488" cy="80963"/>
            </a:xfrm>
            <a:custGeom>
              <a:avLst/>
              <a:gdLst>
                <a:gd name="T0" fmla="*/ 179 w 441"/>
                <a:gd name="T1" fmla="*/ 391 h 391"/>
                <a:gd name="T2" fmla="*/ 93 w 441"/>
                <a:gd name="T3" fmla="*/ 340 h 391"/>
                <a:gd name="T4" fmla="*/ 195 w 441"/>
                <a:gd name="T5" fmla="*/ 0 h 391"/>
                <a:gd name="T6" fmla="*/ 244 w 441"/>
                <a:gd name="T7" fmla="*/ 6 h 391"/>
                <a:gd name="T8" fmla="*/ 238 w 441"/>
                <a:gd name="T9" fmla="*/ 371 h 391"/>
                <a:gd name="T10" fmla="*/ 183 w 441"/>
                <a:gd name="T11" fmla="*/ 391 h 391"/>
                <a:gd name="T12" fmla="*/ 179 w 441"/>
                <a:gd name="T13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1" h="391">
                  <a:moveTo>
                    <a:pt x="179" y="391"/>
                  </a:moveTo>
                  <a:cubicBezTo>
                    <a:pt x="145" y="391"/>
                    <a:pt x="115" y="367"/>
                    <a:pt x="93" y="340"/>
                  </a:cubicBezTo>
                  <a:cubicBezTo>
                    <a:pt x="0" y="222"/>
                    <a:pt x="38" y="0"/>
                    <a:pt x="195" y="0"/>
                  </a:cubicBezTo>
                  <a:cubicBezTo>
                    <a:pt x="210" y="0"/>
                    <a:pt x="226" y="2"/>
                    <a:pt x="244" y="6"/>
                  </a:cubicBezTo>
                  <a:cubicBezTo>
                    <a:pt x="441" y="56"/>
                    <a:pt x="374" y="287"/>
                    <a:pt x="238" y="371"/>
                  </a:cubicBezTo>
                  <a:cubicBezTo>
                    <a:pt x="221" y="381"/>
                    <a:pt x="203" y="390"/>
                    <a:pt x="183" y="391"/>
                  </a:cubicBezTo>
                  <a:lnTo>
                    <a:pt x="179" y="391"/>
                  </a:lnTo>
                </a:path>
              </a:pathLst>
            </a:custGeom>
            <a:solidFill>
              <a:srgbClr val="B4C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1" name="Freeform 1314">
              <a:extLst>
                <a:ext uri="{FF2B5EF4-FFF2-40B4-BE49-F238E27FC236}">
                  <a16:creationId xmlns:a16="http://schemas.microsoft.com/office/drawing/2014/main" id="{48158E3A-91A3-84B5-3DC5-70307EAE8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098" y="5655078"/>
              <a:ext cx="230188" cy="200025"/>
            </a:xfrm>
            <a:custGeom>
              <a:avLst/>
              <a:gdLst>
                <a:gd name="T0" fmla="*/ 1122 w 1122"/>
                <a:gd name="T1" fmla="*/ 975 h 975"/>
                <a:gd name="T2" fmla="*/ 463 w 1122"/>
                <a:gd name="T3" fmla="*/ 665 h 975"/>
                <a:gd name="T4" fmla="*/ 0 w 1122"/>
                <a:gd name="T5" fmla="*/ 0 h 975"/>
                <a:gd name="T6" fmla="*/ 1 w 1122"/>
                <a:gd name="T7" fmla="*/ 0 h 975"/>
                <a:gd name="T8" fmla="*/ 525 w 1122"/>
                <a:gd name="T9" fmla="*/ 251 h 975"/>
                <a:gd name="T10" fmla="*/ 748 w 1122"/>
                <a:gd name="T11" fmla="*/ 585 h 975"/>
                <a:gd name="T12" fmla="*/ 1122 w 1122"/>
                <a:gd name="T13" fmla="*/ 975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2" h="975">
                  <a:moveTo>
                    <a:pt x="1122" y="975"/>
                  </a:moveTo>
                  <a:cubicBezTo>
                    <a:pt x="919" y="822"/>
                    <a:pt x="607" y="803"/>
                    <a:pt x="463" y="665"/>
                  </a:cubicBezTo>
                  <a:cubicBezTo>
                    <a:pt x="110" y="326"/>
                    <a:pt x="285" y="239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27" y="153"/>
                    <a:pt x="358" y="115"/>
                    <a:pt x="525" y="251"/>
                  </a:cubicBezTo>
                  <a:cubicBezTo>
                    <a:pt x="697" y="391"/>
                    <a:pt x="645" y="454"/>
                    <a:pt x="748" y="585"/>
                  </a:cubicBezTo>
                  <a:cubicBezTo>
                    <a:pt x="795" y="645"/>
                    <a:pt x="1071" y="740"/>
                    <a:pt x="1122" y="975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2" name="Freeform 1316">
              <a:extLst>
                <a:ext uri="{FF2B5EF4-FFF2-40B4-BE49-F238E27FC236}">
                  <a16:creationId xmlns:a16="http://schemas.microsoft.com/office/drawing/2014/main" id="{AD3D804B-FF07-936F-C7D0-079A6B096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298" y="5856690"/>
              <a:ext cx="449263" cy="392113"/>
            </a:xfrm>
            <a:custGeom>
              <a:avLst/>
              <a:gdLst>
                <a:gd name="T0" fmla="*/ 727 w 2188"/>
                <a:gd name="T1" fmla="*/ 1907 h 1907"/>
                <a:gd name="T2" fmla="*/ 0 w 2188"/>
                <a:gd name="T3" fmla="*/ 1677 h 1907"/>
                <a:gd name="T4" fmla="*/ 278 w 2188"/>
                <a:gd name="T5" fmla="*/ 1368 h 1907"/>
                <a:gd name="T6" fmla="*/ 558 w 2188"/>
                <a:gd name="T7" fmla="*/ 1406 h 1907"/>
                <a:gd name="T8" fmla="*/ 802 w 2188"/>
                <a:gd name="T9" fmla="*/ 1371 h 1907"/>
                <a:gd name="T10" fmla="*/ 2005 w 2188"/>
                <a:gd name="T11" fmla="*/ 5 h 1907"/>
                <a:gd name="T12" fmla="*/ 2006 w 2188"/>
                <a:gd name="T13" fmla="*/ 0 h 1907"/>
                <a:gd name="T14" fmla="*/ 2182 w 2188"/>
                <a:gd name="T15" fmla="*/ 386 h 1907"/>
                <a:gd name="T16" fmla="*/ 1852 w 2188"/>
                <a:gd name="T17" fmla="*/ 1184 h 1907"/>
                <a:gd name="T18" fmla="*/ 1826 w 2188"/>
                <a:gd name="T19" fmla="*/ 1217 h 1907"/>
                <a:gd name="T20" fmla="*/ 971 w 2188"/>
                <a:gd name="T21" fmla="*/ 1871 h 1907"/>
                <a:gd name="T22" fmla="*/ 727 w 2188"/>
                <a:gd name="T23" fmla="*/ 1907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88" h="1907">
                  <a:moveTo>
                    <a:pt x="727" y="1907"/>
                  </a:moveTo>
                  <a:cubicBezTo>
                    <a:pt x="480" y="1907"/>
                    <a:pt x="226" y="1809"/>
                    <a:pt x="0" y="1677"/>
                  </a:cubicBezTo>
                  <a:cubicBezTo>
                    <a:pt x="114" y="1590"/>
                    <a:pt x="210" y="1488"/>
                    <a:pt x="278" y="1368"/>
                  </a:cubicBezTo>
                  <a:cubicBezTo>
                    <a:pt x="371" y="1392"/>
                    <a:pt x="465" y="1406"/>
                    <a:pt x="558" y="1406"/>
                  </a:cubicBezTo>
                  <a:cubicBezTo>
                    <a:pt x="640" y="1406"/>
                    <a:pt x="722" y="1395"/>
                    <a:pt x="802" y="1371"/>
                  </a:cubicBezTo>
                  <a:cubicBezTo>
                    <a:pt x="1275" y="1227"/>
                    <a:pt x="1928" y="553"/>
                    <a:pt x="2005" y="5"/>
                  </a:cubicBezTo>
                  <a:cubicBezTo>
                    <a:pt x="2006" y="4"/>
                    <a:pt x="2006" y="2"/>
                    <a:pt x="2006" y="0"/>
                  </a:cubicBezTo>
                  <a:cubicBezTo>
                    <a:pt x="2106" y="81"/>
                    <a:pt x="2177" y="199"/>
                    <a:pt x="2182" y="386"/>
                  </a:cubicBezTo>
                  <a:cubicBezTo>
                    <a:pt x="2188" y="636"/>
                    <a:pt x="2051" y="926"/>
                    <a:pt x="1852" y="1184"/>
                  </a:cubicBezTo>
                  <a:cubicBezTo>
                    <a:pt x="1843" y="1195"/>
                    <a:pt x="1835" y="1206"/>
                    <a:pt x="1826" y="1217"/>
                  </a:cubicBezTo>
                  <a:cubicBezTo>
                    <a:pt x="1578" y="1528"/>
                    <a:pt x="1244" y="1788"/>
                    <a:pt x="971" y="1871"/>
                  </a:cubicBezTo>
                  <a:cubicBezTo>
                    <a:pt x="891" y="1896"/>
                    <a:pt x="809" y="1907"/>
                    <a:pt x="727" y="1907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3" name="Freeform 1317">
              <a:extLst>
                <a:ext uri="{FF2B5EF4-FFF2-40B4-BE49-F238E27FC236}">
                  <a16:creationId xmlns:a16="http://schemas.microsoft.com/office/drawing/2014/main" id="{1B383A40-CAE9-5BAA-C9DC-C948D1111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11" y="5659840"/>
              <a:ext cx="215900" cy="123825"/>
            </a:xfrm>
            <a:custGeom>
              <a:avLst/>
              <a:gdLst>
                <a:gd name="T0" fmla="*/ 247 w 1053"/>
                <a:gd name="T1" fmla="*/ 602 h 602"/>
                <a:gd name="T2" fmla="*/ 17 w 1053"/>
                <a:gd name="T3" fmla="*/ 343 h 602"/>
                <a:gd name="T4" fmla="*/ 0 w 1053"/>
                <a:gd name="T5" fmla="*/ 330 h 602"/>
                <a:gd name="T6" fmla="*/ 77 w 1053"/>
                <a:gd name="T7" fmla="*/ 226 h 602"/>
                <a:gd name="T8" fmla="*/ 427 w 1053"/>
                <a:gd name="T9" fmla="*/ 14 h 602"/>
                <a:gd name="T10" fmla="*/ 553 w 1053"/>
                <a:gd name="T11" fmla="*/ 0 h 602"/>
                <a:gd name="T12" fmla="*/ 844 w 1053"/>
                <a:gd name="T13" fmla="*/ 91 h 602"/>
                <a:gd name="T14" fmla="*/ 978 w 1053"/>
                <a:gd name="T15" fmla="*/ 450 h 602"/>
                <a:gd name="T16" fmla="*/ 873 w 1053"/>
                <a:gd name="T17" fmla="*/ 495 h 602"/>
                <a:gd name="T18" fmla="*/ 835 w 1053"/>
                <a:gd name="T19" fmla="*/ 491 h 602"/>
                <a:gd name="T20" fmla="*/ 684 w 1053"/>
                <a:gd name="T21" fmla="*/ 453 h 602"/>
                <a:gd name="T22" fmla="*/ 648 w 1053"/>
                <a:gd name="T23" fmla="*/ 451 h 602"/>
                <a:gd name="T24" fmla="*/ 262 w 1053"/>
                <a:gd name="T25" fmla="*/ 596 h 602"/>
                <a:gd name="T26" fmla="*/ 247 w 1053"/>
                <a:gd name="T27" fmla="*/ 60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53" h="602">
                  <a:moveTo>
                    <a:pt x="247" y="602"/>
                  </a:moveTo>
                  <a:cubicBezTo>
                    <a:pt x="181" y="495"/>
                    <a:pt x="104" y="406"/>
                    <a:pt x="17" y="343"/>
                  </a:cubicBezTo>
                  <a:cubicBezTo>
                    <a:pt x="11" y="338"/>
                    <a:pt x="5" y="334"/>
                    <a:pt x="0" y="330"/>
                  </a:cubicBezTo>
                  <a:cubicBezTo>
                    <a:pt x="20" y="292"/>
                    <a:pt x="48" y="258"/>
                    <a:pt x="77" y="226"/>
                  </a:cubicBezTo>
                  <a:cubicBezTo>
                    <a:pt x="172" y="125"/>
                    <a:pt x="292" y="45"/>
                    <a:pt x="427" y="14"/>
                  </a:cubicBezTo>
                  <a:cubicBezTo>
                    <a:pt x="466" y="5"/>
                    <a:pt x="509" y="0"/>
                    <a:pt x="553" y="0"/>
                  </a:cubicBezTo>
                  <a:cubicBezTo>
                    <a:pt x="658" y="0"/>
                    <a:pt x="769" y="28"/>
                    <a:pt x="844" y="91"/>
                  </a:cubicBezTo>
                  <a:cubicBezTo>
                    <a:pt x="922" y="156"/>
                    <a:pt x="1053" y="350"/>
                    <a:pt x="978" y="450"/>
                  </a:cubicBezTo>
                  <a:cubicBezTo>
                    <a:pt x="954" y="482"/>
                    <a:pt x="914" y="495"/>
                    <a:pt x="873" y="495"/>
                  </a:cubicBezTo>
                  <a:cubicBezTo>
                    <a:pt x="860" y="495"/>
                    <a:pt x="848" y="494"/>
                    <a:pt x="835" y="491"/>
                  </a:cubicBezTo>
                  <a:cubicBezTo>
                    <a:pt x="784" y="482"/>
                    <a:pt x="736" y="460"/>
                    <a:pt x="684" y="453"/>
                  </a:cubicBezTo>
                  <a:cubicBezTo>
                    <a:pt x="672" y="451"/>
                    <a:pt x="660" y="451"/>
                    <a:pt x="648" y="451"/>
                  </a:cubicBezTo>
                  <a:cubicBezTo>
                    <a:pt x="513" y="451"/>
                    <a:pt x="392" y="548"/>
                    <a:pt x="262" y="596"/>
                  </a:cubicBezTo>
                  <a:cubicBezTo>
                    <a:pt x="257" y="598"/>
                    <a:pt x="252" y="600"/>
                    <a:pt x="247" y="602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2" name="Freeform 1318">
              <a:extLst>
                <a:ext uri="{FF2B5EF4-FFF2-40B4-BE49-F238E27FC236}">
                  <a16:creationId xmlns:a16="http://schemas.microsoft.com/office/drawing/2014/main" id="{123F654A-F190-CA8E-3117-F910E4457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36" y="5705878"/>
              <a:ext cx="298450" cy="79375"/>
            </a:xfrm>
            <a:custGeom>
              <a:avLst/>
              <a:gdLst>
                <a:gd name="T0" fmla="*/ 606 w 1456"/>
                <a:gd name="T1" fmla="*/ 385 h 385"/>
                <a:gd name="T2" fmla="*/ 363 w 1456"/>
                <a:gd name="T3" fmla="*/ 348 h 385"/>
                <a:gd name="T4" fmla="*/ 163 w 1456"/>
                <a:gd name="T5" fmla="*/ 310 h 385"/>
                <a:gd name="T6" fmla="*/ 0 w 1456"/>
                <a:gd name="T7" fmla="*/ 331 h 385"/>
                <a:gd name="T8" fmla="*/ 1 w 1456"/>
                <a:gd name="T9" fmla="*/ 330 h 385"/>
                <a:gd name="T10" fmla="*/ 519 w 1456"/>
                <a:gd name="T11" fmla="*/ 67 h 385"/>
                <a:gd name="T12" fmla="*/ 646 w 1456"/>
                <a:gd name="T13" fmla="*/ 50 h 385"/>
                <a:gd name="T14" fmla="*/ 774 w 1456"/>
                <a:gd name="T15" fmla="*/ 72 h 385"/>
                <a:gd name="T16" fmla="*/ 915 w 1456"/>
                <a:gd name="T17" fmla="*/ 94 h 385"/>
                <a:gd name="T18" fmla="*/ 919 w 1456"/>
                <a:gd name="T19" fmla="*/ 94 h 385"/>
                <a:gd name="T20" fmla="*/ 1298 w 1456"/>
                <a:gd name="T21" fmla="*/ 0 h 385"/>
                <a:gd name="T22" fmla="*/ 1456 w 1456"/>
                <a:gd name="T23" fmla="*/ 34 h 385"/>
                <a:gd name="T24" fmla="*/ 809 w 1456"/>
                <a:gd name="T25" fmla="*/ 368 h 385"/>
                <a:gd name="T26" fmla="*/ 606 w 1456"/>
                <a:gd name="T27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6" h="385">
                  <a:moveTo>
                    <a:pt x="606" y="385"/>
                  </a:moveTo>
                  <a:cubicBezTo>
                    <a:pt x="497" y="385"/>
                    <a:pt x="426" y="366"/>
                    <a:pt x="363" y="348"/>
                  </a:cubicBezTo>
                  <a:cubicBezTo>
                    <a:pt x="300" y="329"/>
                    <a:pt x="244" y="310"/>
                    <a:pt x="163" y="310"/>
                  </a:cubicBezTo>
                  <a:cubicBezTo>
                    <a:pt x="118" y="310"/>
                    <a:pt x="65" y="316"/>
                    <a:pt x="0" y="331"/>
                  </a:cubicBezTo>
                  <a:cubicBezTo>
                    <a:pt x="0" y="331"/>
                    <a:pt x="0" y="331"/>
                    <a:pt x="1" y="330"/>
                  </a:cubicBezTo>
                  <a:cubicBezTo>
                    <a:pt x="259" y="244"/>
                    <a:pt x="309" y="116"/>
                    <a:pt x="519" y="67"/>
                  </a:cubicBezTo>
                  <a:cubicBezTo>
                    <a:pt x="571" y="54"/>
                    <a:pt x="612" y="50"/>
                    <a:pt x="646" y="50"/>
                  </a:cubicBezTo>
                  <a:cubicBezTo>
                    <a:pt x="699" y="50"/>
                    <a:pt x="735" y="61"/>
                    <a:pt x="774" y="72"/>
                  </a:cubicBezTo>
                  <a:cubicBezTo>
                    <a:pt x="813" y="83"/>
                    <a:pt x="854" y="94"/>
                    <a:pt x="915" y="94"/>
                  </a:cubicBezTo>
                  <a:lnTo>
                    <a:pt x="919" y="94"/>
                  </a:lnTo>
                  <a:cubicBezTo>
                    <a:pt x="977" y="93"/>
                    <a:pt x="1132" y="0"/>
                    <a:pt x="1298" y="0"/>
                  </a:cubicBezTo>
                  <a:cubicBezTo>
                    <a:pt x="1350" y="0"/>
                    <a:pt x="1404" y="9"/>
                    <a:pt x="1456" y="34"/>
                  </a:cubicBezTo>
                  <a:cubicBezTo>
                    <a:pt x="1211" y="102"/>
                    <a:pt x="1007" y="338"/>
                    <a:pt x="809" y="368"/>
                  </a:cubicBezTo>
                  <a:cubicBezTo>
                    <a:pt x="728" y="380"/>
                    <a:pt x="662" y="385"/>
                    <a:pt x="606" y="385"/>
                  </a:cubicBezTo>
                </a:path>
              </a:pathLst>
            </a:custGeom>
            <a:solidFill>
              <a:srgbClr val="AFC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3" name="Freeform 1320">
              <a:extLst>
                <a:ext uri="{FF2B5EF4-FFF2-40B4-BE49-F238E27FC236}">
                  <a16:creationId xmlns:a16="http://schemas.microsoft.com/office/drawing/2014/main" id="{9D025956-1461-1401-1D65-30E9853F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709053"/>
              <a:ext cx="504825" cy="577850"/>
            </a:xfrm>
            <a:custGeom>
              <a:avLst/>
              <a:gdLst>
                <a:gd name="T0" fmla="*/ 748 w 2455"/>
                <a:gd name="T1" fmla="*/ 2812 h 2812"/>
                <a:gd name="T2" fmla="*/ 0 w 2455"/>
                <a:gd name="T3" fmla="*/ 2624 h 2812"/>
                <a:gd name="T4" fmla="*/ 248 w 2455"/>
                <a:gd name="T5" fmla="*/ 2641 h 2812"/>
                <a:gd name="T6" fmla="*/ 553 w 2455"/>
                <a:gd name="T7" fmla="*/ 2615 h 2812"/>
                <a:gd name="T8" fmla="*/ 1855 w 2455"/>
                <a:gd name="T9" fmla="*/ 1803 h 2812"/>
                <a:gd name="T10" fmla="*/ 1504 w 2455"/>
                <a:gd name="T11" fmla="*/ 17 h 2812"/>
                <a:gd name="T12" fmla="*/ 1500 w 2455"/>
                <a:gd name="T13" fmla="*/ 13 h 2812"/>
                <a:gd name="T14" fmla="*/ 1519 w 2455"/>
                <a:gd name="T15" fmla="*/ 9 h 2812"/>
                <a:gd name="T16" fmla="*/ 1611 w 2455"/>
                <a:gd name="T17" fmla="*/ 0 h 2812"/>
                <a:gd name="T18" fmla="*/ 1896 w 2455"/>
                <a:gd name="T19" fmla="*/ 96 h 2812"/>
                <a:gd name="T20" fmla="*/ 1913 w 2455"/>
                <a:gd name="T21" fmla="*/ 109 h 2812"/>
                <a:gd name="T22" fmla="*/ 2143 w 2455"/>
                <a:gd name="T23" fmla="*/ 368 h 2812"/>
                <a:gd name="T24" fmla="*/ 2355 w 2455"/>
                <a:gd name="T25" fmla="*/ 894 h 2812"/>
                <a:gd name="T26" fmla="*/ 2355 w 2455"/>
                <a:gd name="T27" fmla="*/ 1973 h 2812"/>
                <a:gd name="T28" fmla="*/ 1053 w 2455"/>
                <a:gd name="T29" fmla="*/ 2785 h 2812"/>
                <a:gd name="T30" fmla="*/ 748 w 2455"/>
                <a:gd name="T31" fmla="*/ 2812 h 2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55" h="2812">
                  <a:moveTo>
                    <a:pt x="748" y="2812"/>
                  </a:moveTo>
                  <a:cubicBezTo>
                    <a:pt x="502" y="2811"/>
                    <a:pt x="232" y="2760"/>
                    <a:pt x="0" y="2624"/>
                  </a:cubicBezTo>
                  <a:cubicBezTo>
                    <a:pt x="84" y="2636"/>
                    <a:pt x="167" y="2641"/>
                    <a:pt x="248" y="2641"/>
                  </a:cubicBezTo>
                  <a:cubicBezTo>
                    <a:pt x="356" y="2641"/>
                    <a:pt x="459" y="2631"/>
                    <a:pt x="553" y="2615"/>
                  </a:cubicBezTo>
                  <a:cubicBezTo>
                    <a:pt x="1001" y="2536"/>
                    <a:pt x="1669" y="2300"/>
                    <a:pt x="1855" y="1803"/>
                  </a:cubicBezTo>
                  <a:cubicBezTo>
                    <a:pt x="2028" y="1340"/>
                    <a:pt x="1891" y="412"/>
                    <a:pt x="1504" y="17"/>
                  </a:cubicBezTo>
                  <a:cubicBezTo>
                    <a:pt x="1502" y="16"/>
                    <a:pt x="1501" y="15"/>
                    <a:pt x="1500" y="13"/>
                  </a:cubicBezTo>
                  <a:cubicBezTo>
                    <a:pt x="1506" y="12"/>
                    <a:pt x="1513" y="10"/>
                    <a:pt x="1519" y="9"/>
                  </a:cubicBezTo>
                  <a:cubicBezTo>
                    <a:pt x="1549" y="3"/>
                    <a:pt x="1579" y="0"/>
                    <a:pt x="1611" y="0"/>
                  </a:cubicBezTo>
                  <a:cubicBezTo>
                    <a:pt x="1700" y="0"/>
                    <a:pt x="1794" y="27"/>
                    <a:pt x="1896" y="96"/>
                  </a:cubicBezTo>
                  <a:cubicBezTo>
                    <a:pt x="1901" y="100"/>
                    <a:pt x="1907" y="104"/>
                    <a:pt x="1913" y="109"/>
                  </a:cubicBezTo>
                  <a:cubicBezTo>
                    <a:pt x="2000" y="172"/>
                    <a:pt x="2077" y="261"/>
                    <a:pt x="2143" y="368"/>
                  </a:cubicBezTo>
                  <a:cubicBezTo>
                    <a:pt x="2236" y="517"/>
                    <a:pt x="2307" y="701"/>
                    <a:pt x="2355" y="894"/>
                  </a:cubicBezTo>
                  <a:cubicBezTo>
                    <a:pt x="2452" y="1280"/>
                    <a:pt x="2455" y="1705"/>
                    <a:pt x="2355" y="1973"/>
                  </a:cubicBezTo>
                  <a:cubicBezTo>
                    <a:pt x="2169" y="2471"/>
                    <a:pt x="1501" y="2706"/>
                    <a:pt x="1053" y="2785"/>
                  </a:cubicBezTo>
                  <a:cubicBezTo>
                    <a:pt x="959" y="2802"/>
                    <a:pt x="856" y="2812"/>
                    <a:pt x="748" y="2812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4" name="Freeform 1321">
              <a:extLst>
                <a:ext uri="{FF2B5EF4-FFF2-40B4-BE49-F238E27FC236}">
                  <a16:creationId xmlns:a16="http://schemas.microsoft.com/office/drawing/2014/main" id="{9BB766F4-4398-7FEB-C728-CC00A22F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286" y="5812240"/>
              <a:ext cx="147638" cy="155575"/>
            </a:xfrm>
            <a:custGeom>
              <a:avLst/>
              <a:gdLst>
                <a:gd name="T0" fmla="*/ 396 w 723"/>
                <a:gd name="T1" fmla="*/ 755 h 755"/>
                <a:gd name="T2" fmla="*/ 356 w 723"/>
                <a:gd name="T3" fmla="*/ 720 h 755"/>
                <a:gd name="T4" fmla="*/ 355 w 723"/>
                <a:gd name="T5" fmla="*/ 726 h 755"/>
                <a:gd name="T6" fmla="*/ 337 w 723"/>
                <a:gd name="T7" fmla="*/ 712 h 755"/>
                <a:gd name="T8" fmla="*/ 0 w 723"/>
                <a:gd name="T9" fmla="*/ 366 h 755"/>
                <a:gd name="T10" fmla="*/ 27 w 723"/>
                <a:gd name="T11" fmla="*/ 293 h 755"/>
                <a:gd name="T12" fmla="*/ 342 w 723"/>
                <a:gd name="T13" fmla="*/ 9 h 755"/>
                <a:gd name="T14" fmla="*/ 435 w 723"/>
                <a:gd name="T15" fmla="*/ 0 h 755"/>
                <a:gd name="T16" fmla="*/ 709 w 723"/>
                <a:gd name="T17" fmla="*/ 121 h 755"/>
                <a:gd name="T18" fmla="*/ 655 w 723"/>
                <a:gd name="T19" fmla="*/ 260 h 755"/>
                <a:gd name="T20" fmla="*/ 532 w 723"/>
                <a:gd name="T21" fmla="*/ 357 h 755"/>
                <a:gd name="T22" fmla="*/ 396 w 723"/>
                <a:gd name="T23" fmla="*/ 75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3" h="755">
                  <a:moveTo>
                    <a:pt x="396" y="755"/>
                  </a:moveTo>
                  <a:cubicBezTo>
                    <a:pt x="383" y="742"/>
                    <a:pt x="370" y="731"/>
                    <a:pt x="356" y="720"/>
                  </a:cubicBezTo>
                  <a:cubicBezTo>
                    <a:pt x="356" y="722"/>
                    <a:pt x="355" y="724"/>
                    <a:pt x="355" y="726"/>
                  </a:cubicBezTo>
                  <a:cubicBezTo>
                    <a:pt x="349" y="721"/>
                    <a:pt x="343" y="717"/>
                    <a:pt x="337" y="712"/>
                  </a:cubicBezTo>
                  <a:cubicBezTo>
                    <a:pt x="291" y="521"/>
                    <a:pt x="95" y="427"/>
                    <a:pt x="0" y="366"/>
                  </a:cubicBezTo>
                  <a:cubicBezTo>
                    <a:pt x="7" y="341"/>
                    <a:pt x="16" y="317"/>
                    <a:pt x="27" y="293"/>
                  </a:cubicBezTo>
                  <a:cubicBezTo>
                    <a:pt x="83" y="170"/>
                    <a:pt x="205" y="39"/>
                    <a:pt x="342" y="9"/>
                  </a:cubicBezTo>
                  <a:cubicBezTo>
                    <a:pt x="367" y="4"/>
                    <a:pt x="399" y="0"/>
                    <a:pt x="435" y="0"/>
                  </a:cubicBezTo>
                  <a:cubicBezTo>
                    <a:pt x="544" y="0"/>
                    <a:pt x="683" y="31"/>
                    <a:pt x="709" y="121"/>
                  </a:cubicBezTo>
                  <a:cubicBezTo>
                    <a:pt x="723" y="172"/>
                    <a:pt x="693" y="224"/>
                    <a:pt x="655" y="260"/>
                  </a:cubicBezTo>
                  <a:cubicBezTo>
                    <a:pt x="616" y="295"/>
                    <a:pt x="569" y="320"/>
                    <a:pt x="532" y="357"/>
                  </a:cubicBezTo>
                  <a:cubicBezTo>
                    <a:pt x="431" y="457"/>
                    <a:pt x="432" y="616"/>
                    <a:pt x="396" y="755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5" name="Freeform 1322">
              <a:extLst>
                <a:ext uri="{FF2B5EF4-FFF2-40B4-BE49-F238E27FC236}">
                  <a16:creationId xmlns:a16="http://schemas.microsoft.com/office/drawing/2014/main" id="{2A318125-A9B5-EDFD-05CC-F77DA1B016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1186" y="5297890"/>
              <a:ext cx="130175" cy="255588"/>
            </a:xfrm>
            <a:custGeom>
              <a:avLst/>
              <a:gdLst>
                <a:gd name="T0" fmla="*/ 390 w 628"/>
                <a:gd name="T1" fmla="*/ 1245 h 1245"/>
                <a:gd name="T2" fmla="*/ 360 w 628"/>
                <a:gd name="T3" fmla="*/ 1244 h 1245"/>
                <a:gd name="T4" fmla="*/ 395 w 628"/>
                <a:gd name="T5" fmla="*/ 1127 h 1245"/>
                <a:gd name="T6" fmla="*/ 413 w 628"/>
                <a:gd name="T7" fmla="*/ 881 h 1245"/>
                <a:gd name="T8" fmla="*/ 0 w 628"/>
                <a:gd name="T9" fmla="*/ 0 h 1245"/>
                <a:gd name="T10" fmla="*/ 68 w 628"/>
                <a:gd name="T11" fmla="*/ 13 h 1245"/>
                <a:gd name="T12" fmla="*/ 82 w 628"/>
                <a:gd name="T13" fmla="*/ 24 h 1245"/>
                <a:gd name="T14" fmla="*/ 462 w 628"/>
                <a:gd name="T15" fmla="*/ 572 h 1245"/>
                <a:gd name="T16" fmla="*/ 457 w 628"/>
                <a:gd name="T17" fmla="*/ 1241 h 1245"/>
                <a:gd name="T18" fmla="*/ 390 w 628"/>
                <a:gd name="T19" fmla="*/ 1245 h 1245"/>
                <a:gd name="T20" fmla="*/ 628 w 628"/>
                <a:gd name="T21" fmla="*/ 190 h 1245"/>
                <a:gd name="T22" fmla="*/ 267 w 628"/>
                <a:gd name="T23" fmla="*/ 53 h 1245"/>
                <a:gd name="T24" fmla="*/ 628 w 628"/>
                <a:gd name="T25" fmla="*/ 190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8" h="1245">
                  <a:moveTo>
                    <a:pt x="390" y="1245"/>
                  </a:moveTo>
                  <a:cubicBezTo>
                    <a:pt x="380" y="1245"/>
                    <a:pt x="370" y="1245"/>
                    <a:pt x="360" y="1244"/>
                  </a:cubicBezTo>
                  <a:cubicBezTo>
                    <a:pt x="375" y="1207"/>
                    <a:pt x="386" y="1168"/>
                    <a:pt x="395" y="1127"/>
                  </a:cubicBezTo>
                  <a:cubicBezTo>
                    <a:pt x="425" y="1054"/>
                    <a:pt x="428" y="970"/>
                    <a:pt x="413" y="881"/>
                  </a:cubicBezTo>
                  <a:cubicBezTo>
                    <a:pt x="399" y="571"/>
                    <a:pt x="257" y="223"/>
                    <a:pt x="0" y="0"/>
                  </a:cubicBezTo>
                  <a:cubicBezTo>
                    <a:pt x="22" y="4"/>
                    <a:pt x="45" y="8"/>
                    <a:pt x="68" y="13"/>
                  </a:cubicBezTo>
                  <a:lnTo>
                    <a:pt x="82" y="24"/>
                  </a:lnTo>
                  <a:cubicBezTo>
                    <a:pt x="259" y="113"/>
                    <a:pt x="404" y="294"/>
                    <a:pt x="462" y="572"/>
                  </a:cubicBezTo>
                  <a:cubicBezTo>
                    <a:pt x="501" y="763"/>
                    <a:pt x="513" y="1050"/>
                    <a:pt x="457" y="1241"/>
                  </a:cubicBezTo>
                  <a:cubicBezTo>
                    <a:pt x="434" y="1243"/>
                    <a:pt x="412" y="1245"/>
                    <a:pt x="390" y="1245"/>
                  </a:cubicBezTo>
                  <a:moveTo>
                    <a:pt x="628" y="190"/>
                  </a:moveTo>
                  <a:cubicBezTo>
                    <a:pt x="563" y="157"/>
                    <a:pt x="408" y="96"/>
                    <a:pt x="267" y="53"/>
                  </a:cubicBezTo>
                  <a:cubicBezTo>
                    <a:pt x="394" y="83"/>
                    <a:pt x="522" y="123"/>
                    <a:pt x="628" y="190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6" name="Freeform 1323">
              <a:extLst>
                <a:ext uri="{FF2B5EF4-FFF2-40B4-BE49-F238E27FC236}">
                  <a16:creationId xmlns:a16="http://schemas.microsoft.com/office/drawing/2014/main" id="{4012A921-B056-9CFB-9F84-BC092E3D0F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36" y="5242328"/>
              <a:ext cx="438150" cy="363538"/>
            </a:xfrm>
            <a:custGeom>
              <a:avLst/>
              <a:gdLst>
                <a:gd name="T0" fmla="*/ 1292 w 2129"/>
                <a:gd name="T1" fmla="*/ 1774 h 1774"/>
                <a:gd name="T2" fmla="*/ 1292 w 2129"/>
                <a:gd name="T3" fmla="*/ 1772 h 1774"/>
                <a:gd name="T4" fmla="*/ 831 w 2129"/>
                <a:gd name="T5" fmla="*/ 497 h 1774"/>
                <a:gd name="T6" fmla="*/ 0 w 2129"/>
                <a:gd name="T7" fmla="*/ 128 h 1774"/>
                <a:gd name="T8" fmla="*/ 123 w 2129"/>
                <a:gd name="T9" fmla="*/ 63 h 1774"/>
                <a:gd name="T10" fmla="*/ 178 w 2129"/>
                <a:gd name="T11" fmla="*/ 60 h 1774"/>
                <a:gd name="T12" fmla="*/ 637 w 2129"/>
                <a:gd name="T13" fmla="*/ 183 h 1774"/>
                <a:gd name="T14" fmla="*/ 983 w 2129"/>
                <a:gd name="T15" fmla="*/ 448 h 1774"/>
                <a:gd name="T16" fmla="*/ 1408 w 2129"/>
                <a:gd name="T17" fmla="*/ 1255 h 1774"/>
                <a:gd name="T18" fmla="*/ 1422 w 2129"/>
                <a:gd name="T19" fmla="*/ 1577 h 1774"/>
                <a:gd name="T20" fmla="*/ 1415 w 2129"/>
                <a:gd name="T21" fmla="*/ 1575 h 1774"/>
                <a:gd name="T22" fmla="*/ 1413 w 2129"/>
                <a:gd name="T23" fmla="*/ 1625 h 1774"/>
                <a:gd name="T24" fmla="*/ 1366 w 2129"/>
                <a:gd name="T25" fmla="*/ 1757 h 1774"/>
                <a:gd name="T26" fmla="*/ 1415 w 2129"/>
                <a:gd name="T27" fmla="*/ 1747 h 1774"/>
                <a:gd name="T28" fmla="*/ 1415 w 2129"/>
                <a:gd name="T29" fmla="*/ 1759 h 1774"/>
                <a:gd name="T30" fmla="*/ 1292 w 2129"/>
                <a:gd name="T31" fmla="*/ 1774 h 1774"/>
                <a:gd name="T32" fmla="*/ 2096 w 2129"/>
                <a:gd name="T33" fmla="*/ 1400 h 1774"/>
                <a:gd name="T34" fmla="*/ 2114 w 2129"/>
                <a:gd name="T35" fmla="*/ 1154 h 1774"/>
                <a:gd name="T36" fmla="*/ 2096 w 2129"/>
                <a:gd name="T37" fmla="*/ 1400 h 1774"/>
                <a:gd name="T38" fmla="*/ 192 w 2129"/>
                <a:gd name="T39" fmla="*/ 39 h 1774"/>
                <a:gd name="T40" fmla="*/ 371 w 2129"/>
                <a:gd name="T41" fmla="*/ 1 h 1774"/>
                <a:gd name="T42" fmla="*/ 377 w 2129"/>
                <a:gd name="T43" fmla="*/ 0 h 1774"/>
                <a:gd name="T44" fmla="*/ 192 w 2129"/>
                <a:gd name="T45" fmla="*/ 39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29" h="1774">
                  <a:moveTo>
                    <a:pt x="1292" y="1774"/>
                  </a:moveTo>
                  <a:cubicBezTo>
                    <a:pt x="1292" y="1773"/>
                    <a:pt x="1292" y="1772"/>
                    <a:pt x="1292" y="1772"/>
                  </a:cubicBezTo>
                  <a:cubicBezTo>
                    <a:pt x="1292" y="1772"/>
                    <a:pt x="1253" y="801"/>
                    <a:pt x="831" y="497"/>
                  </a:cubicBezTo>
                  <a:cubicBezTo>
                    <a:pt x="518" y="272"/>
                    <a:pt x="268" y="156"/>
                    <a:pt x="0" y="128"/>
                  </a:cubicBezTo>
                  <a:cubicBezTo>
                    <a:pt x="37" y="103"/>
                    <a:pt x="79" y="81"/>
                    <a:pt x="123" y="63"/>
                  </a:cubicBezTo>
                  <a:cubicBezTo>
                    <a:pt x="140" y="61"/>
                    <a:pt x="159" y="60"/>
                    <a:pt x="178" y="60"/>
                  </a:cubicBezTo>
                  <a:cubicBezTo>
                    <a:pt x="328" y="60"/>
                    <a:pt x="532" y="120"/>
                    <a:pt x="637" y="183"/>
                  </a:cubicBezTo>
                  <a:cubicBezTo>
                    <a:pt x="765" y="260"/>
                    <a:pt x="882" y="340"/>
                    <a:pt x="983" y="448"/>
                  </a:cubicBezTo>
                  <a:cubicBezTo>
                    <a:pt x="1204" y="685"/>
                    <a:pt x="1352" y="940"/>
                    <a:pt x="1408" y="1255"/>
                  </a:cubicBezTo>
                  <a:cubicBezTo>
                    <a:pt x="1426" y="1354"/>
                    <a:pt x="1438" y="1466"/>
                    <a:pt x="1422" y="1577"/>
                  </a:cubicBezTo>
                  <a:cubicBezTo>
                    <a:pt x="1418" y="1576"/>
                    <a:pt x="1415" y="1575"/>
                    <a:pt x="1415" y="1575"/>
                  </a:cubicBezTo>
                  <a:cubicBezTo>
                    <a:pt x="1415" y="1575"/>
                    <a:pt x="1414" y="1594"/>
                    <a:pt x="1413" y="1625"/>
                  </a:cubicBezTo>
                  <a:cubicBezTo>
                    <a:pt x="1403" y="1670"/>
                    <a:pt x="1388" y="1714"/>
                    <a:pt x="1366" y="1757"/>
                  </a:cubicBezTo>
                  <a:cubicBezTo>
                    <a:pt x="1383" y="1754"/>
                    <a:pt x="1400" y="1750"/>
                    <a:pt x="1415" y="1747"/>
                  </a:cubicBezTo>
                  <a:cubicBezTo>
                    <a:pt x="1415" y="1751"/>
                    <a:pt x="1415" y="1755"/>
                    <a:pt x="1415" y="1759"/>
                  </a:cubicBezTo>
                  <a:cubicBezTo>
                    <a:pt x="1373" y="1766"/>
                    <a:pt x="1331" y="1771"/>
                    <a:pt x="1292" y="1774"/>
                  </a:cubicBezTo>
                  <a:moveTo>
                    <a:pt x="2096" y="1400"/>
                  </a:moveTo>
                  <a:cubicBezTo>
                    <a:pt x="2112" y="1323"/>
                    <a:pt x="2118" y="1240"/>
                    <a:pt x="2114" y="1154"/>
                  </a:cubicBezTo>
                  <a:cubicBezTo>
                    <a:pt x="2129" y="1243"/>
                    <a:pt x="2126" y="1327"/>
                    <a:pt x="2096" y="1400"/>
                  </a:cubicBezTo>
                  <a:close/>
                  <a:moveTo>
                    <a:pt x="192" y="39"/>
                  </a:moveTo>
                  <a:cubicBezTo>
                    <a:pt x="249" y="21"/>
                    <a:pt x="310" y="9"/>
                    <a:pt x="371" y="1"/>
                  </a:cubicBezTo>
                  <a:cubicBezTo>
                    <a:pt x="373" y="1"/>
                    <a:pt x="375" y="0"/>
                    <a:pt x="377" y="0"/>
                  </a:cubicBezTo>
                  <a:cubicBezTo>
                    <a:pt x="315" y="10"/>
                    <a:pt x="251" y="23"/>
                    <a:pt x="192" y="39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7" name="Freeform 1324">
              <a:extLst>
                <a:ext uri="{FF2B5EF4-FFF2-40B4-BE49-F238E27FC236}">
                  <a16:creationId xmlns:a16="http://schemas.microsoft.com/office/drawing/2014/main" id="{2CDCCD8D-CD6B-79D7-90E4-75F394C574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2686" y="5961465"/>
              <a:ext cx="212725" cy="109538"/>
            </a:xfrm>
            <a:custGeom>
              <a:avLst/>
              <a:gdLst>
                <a:gd name="T0" fmla="*/ 149 w 1037"/>
                <a:gd name="T1" fmla="*/ 531 h 531"/>
                <a:gd name="T2" fmla="*/ 142 w 1037"/>
                <a:gd name="T3" fmla="*/ 525 h 531"/>
                <a:gd name="T4" fmla="*/ 147 w 1037"/>
                <a:gd name="T5" fmla="*/ 523 h 531"/>
                <a:gd name="T6" fmla="*/ 149 w 1037"/>
                <a:gd name="T7" fmla="*/ 531 h 531"/>
                <a:gd name="T8" fmla="*/ 903 w 1037"/>
                <a:gd name="T9" fmla="*/ 525 h 531"/>
                <a:gd name="T10" fmla="*/ 881 w 1037"/>
                <a:gd name="T11" fmla="*/ 406 h 531"/>
                <a:gd name="T12" fmla="*/ 907 w 1037"/>
                <a:gd name="T13" fmla="*/ 513 h 531"/>
                <a:gd name="T14" fmla="*/ 868 w 1037"/>
                <a:gd name="T15" fmla="*/ 331 h 531"/>
                <a:gd name="T16" fmla="*/ 848 w 1037"/>
                <a:gd name="T17" fmla="*/ 302 h 531"/>
                <a:gd name="T18" fmla="*/ 821 w 1037"/>
                <a:gd name="T19" fmla="*/ 265 h 531"/>
                <a:gd name="T20" fmla="*/ 753 w 1037"/>
                <a:gd name="T21" fmla="*/ 202 h 531"/>
                <a:gd name="T22" fmla="*/ 510 w 1037"/>
                <a:gd name="T23" fmla="*/ 128 h 531"/>
                <a:gd name="T24" fmla="*/ 347 w 1037"/>
                <a:gd name="T25" fmla="*/ 156 h 531"/>
                <a:gd name="T26" fmla="*/ 120 w 1037"/>
                <a:gd name="T27" fmla="*/ 294 h 531"/>
                <a:gd name="T28" fmla="*/ 93 w 1037"/>
                <a:gd name="T29" fmla="*/ 468 h 531"/>
                <a:gd name="T30" fmla="*/ 91 w 1037"/>
                <a:gd name="T31" fmla="*/ 466 h 531"/>
                <a:gd name="T32" fmla="*/ 27 w 1037"/>
                <a:gd name="T33" fmla="*/ 355 h 531"/>
                <a:gd name="T34" fmla="*/ 15 w 1037"/>
                <a:gd name="T35" fmla="*/ 318 h 531"/>
                <a:gd name="T36" fmla="*/ 22 w 1037"/>
                <a:gd name="T37" fmla="*/ 333 h 531"/>
                <a:gd name="T38" fmla="*/ 456 w 1037"/>
                <a:gd name="T39" fmla="*/ 0 h 531"/>
                <a:gd name="T40" fmla="*/ 543 w 1037"/>
                <a:gd name="T41" fmla="*/ 4 h 531"/>
                <a:gd name="T42" fmla="*/ 1034 w 1037"/>
                <a:gd name="T43" fmla="*/ 269 h 531"/>
                <a:gd name="T44" fmla="*/ 1037 w 1037"/>
                <a:gd name="T45" fmla="*/ 263 h 531"/>
                <a:gd name="T46" fmla="*/ 903 w 1037"/>
                <a:gd name="T47" fmla="*/ 525 h 531"/>
                <a:gd name="T48" fmla="*/ 101 w 1037"/>
                <a:gd name="T49" fmla="*/ 275 h 531"/>
                <a:gd name="T50" fmla="*/ 102 w 1037"/>
                <a:gd name="T51" fmla="*/ 285 h 531"/>
                <a:gd name="T52" fmla="*/ 102 w 1037"/>
                <a:gd name="T53" fmla="*/ 285 h 531"/>
                <a:gd name="T54" fmla="*/ 101 w 1037"/>
                <a:gd name="T55" fmla="*/ 27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7" h="531">
                  <a:moveTo>
                    <a:pt x="149" y="531"/>
                  </a:moveTo>
                  <a:cubicBezTo>
                    <a:pt x="147" y="529"/>
                    <a:pt x="144" y="527"/>
                    <a:pt x="142" y="525"/>
                  </a:cubicBezTo>
                  <a:lnTo>
                    <a:pt x="147" y="523"/>
                  </a:lnTo>
                  <a:cubicBezTo>
                    <a:pt x="147" y="526"/>
                    <a:pt x="148" y="529"/>
                    <a:pt x="149" y="531"/>
                  </a:cubicBezTo>
                  <a:moveTo>
                    <a:pt x="903" y="525"/>
                  </a:moveTo>
                  <a:cubicBezTo>
                    <a:pt x="896" y="483"/>
                    <a:pt x="888" y="442"/>
                    <a:pt x="881" y="406"/>
                  </a:cubicBezTo>
                  <a:cubicBezTo>
                    <a:pt x="895" y="441"/>
                    <a:pt x="906" y="480"/>
                    <a:pt x="907" y="513"/>
                  </a:cubicBezTo>
                  <a:cubicBezTo>
                    <a:pt x="950" y="472"/>
                    <a:pt x="893" y="368"/>
                    <a:pt x="868" y="331"/>
                  </a:cubicBezTo>
                  <a:cubicBezTo>
                    <a:pt x="862" y="321"/>
                    <a:pt x="855" y="312"/>
                    <a:pt x="848" y="302"/>
                  </a:cubicBezTo>
                  <a:cubicBezTo>
                    <a:pt x="840" y="289"/>
                    <a:pt x="831" y="277"/>
                    <a:pt x="821" y="265"/>
                  </a:cubicBezTo>
                  <a:cubicBezTo>
                    <a:pt x="801" y="242"/>
                    <a:pt x="779" y="220"/>
                    <a:pt x="753" y="202"/>
                  </a:cubicBezTo>
                  <a:cubicBezTo>
                    <a:pt x="679" y="152"/>
                    <a:pt x="595" y="128"/>
                    <a:pt x="510" y="128"/>
                  </a:cubicBezTo>
                  <a:cubicBezTo>
                    <a:pt x="456" y="128"/>
                    <a:pt x="400" y="138"/>
                    <a:pt x="347" y="156"/>
                  </a:cubicBezTo>
                  <a:cubicBezTo>
                    <a:pt x="274" y="182"/>
                    <a:pt x="162" y="221"/>
                    <a:pt x="120" y="294"/>
                  </a:cubicBezTo>
                  <a:cubicBezTo>
                    <a:pt x="104" y="323"/>
                    <a:pt x="84" y="409"/>
                    <a:pt x="93" y="468"/>
                  </a:cubicBezTo>
                  <a:lnTo>
                    <a:pt x="91" y="466"/>
                  </a:lnTo>
                  <a:cubicBezTo>
                    <a:pt x="66" y="431"/>
                    <a:pt x="44" y="393"/>
                    <a:pt x="27" y="355"/>
                  </a:cubicBezTo>
                  <a:cubicBezTo>
                    <a:pt x="22" y="343"/>
                    <a:pt x="18" y="331"/>
                    <a:pt x="15" y="318"/>
                  </a:cubicBezTo>
                  <a:cubicBezTo>
                    <a:pt x="19" y="328"/>
                    <a:pt x="22" y="333"/>
                    <a:pt x="22" y="333"/>
                  </a:cubicBezTo>
                  <a:cubicBezTo>
                    <a:pt x="22" y="333"/>
                    <a:pt x="0" y="0"/>
                    <a:pt x="456" y="0"/>
                  </a:cubicBezTo>
                  <a:cubicBezTo>
                    <a:pt x="483" y="0"/>
                    <a:pt x="512" y="1"/>
                    <a:pt x="543" y="4"/>
                  </a:cubicBezTo>
                  <a:cubicBezTo>
                    <a:pt x="1012" y="42"/>
                    <a:pt x="1034" y="269"/>
                    <a:pt x="1034" y="269"/>
                  </a:cubicBezTo>
                  <a:cubicBezTo>
                    <a:pt x="1034" y="269"/>
                    <a:pt x="1035" y="267"/>
                    <a:pt x="1037" y="263"/>
                  </a:cubicBezTo>
                  <a:cubicBezTo>
                    <a:pt x="1028" y="356"/>
                    <a:pt x="987" y="446"/>
                    <a:pt x="903" y="525"/>
                  </a:cubicBezTo>
                  <a:moveTo>
                    <a:pt x="101" y="275"/>
                  </a:moveTo>
                  <a:lnTo>
                    <a:pt x="102" y="285"/>
                  </a:lnTo>
                  <a:lnTo>
                    <a:pt x="102" y="285"/>
                  </a:lnTo>
                  <a:cubicBezTo>
                    <a:pt x="101" y="282"/>
                    <a:pt x="101" y="278"/>
                    <a:pt x="101" y="275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8" name="Freeform 1325">
              <a:extLst>
                <a:ext uri="{FF2B5EF4-FFF2-40B4-BE49-F238E27FC236}">
                  <a16:creationId xmlns:a16="http://schemas.microsoft.com/office/drawing/2014/main" id="{266261EE-CD03-D859-B9FB-6535F4079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2523" y="5451878"/>
              <a:ext cx="469900" cy="303213"/>
            </a:xfrm>
            <a:custGeom>
              <a:avLst/>
              <a:gdLst>
                <a:gd name="T0" fmla="*/ 2136 w 2282"/>
                <a:gd name="T1" fmla="*/ 1476 h 1476"/>
                <a:gd name="T2" fmla="*/ 2145 w 2282"/>
                <a:gd name="T3" fmla="*/ 1289 h 1476"/>
                <a:gd name="T4" fmla="*/ 2113 w 2282"/>
                <a:gd name="T5" fmla="*/ 1160 h 1476"/>
                <a:gd name="T6" fmla="*/ 1948 w 2282"/>
                <a:gd name="T7" fmla="*/ 735 h 1476"/>
                <a:gd name="T8" fmla="*/ 1929 w 2282"/>
                <a:gd name="T9" fmla="*/ 703 h 1476"/>
                <a:gd name="T10" fmla="*/ 1602 w 2282"/>
                <a:gd name="T11" fmla="*/ 413 h 1476"/>
                <a:gd name="T12" fmla="*/ 1227 w 2282"/>
                <a:gd name="T13" fmla="*/ 212 h 1476"/>
                <a:gd name="T14" fmla="*/ 838 w 2282"/>
                <a:gd name="T15" fmla="*/ 138 h 1476"/>
                <a:gd name="T16" fmla="*/ 807 w 2282"/>
                <a:gd name="T17" fmla="*/ 138 h 1476"/>
                <a:gd name="T18" fmla="*/ 406 w 2282"/>
                <a:gd name="T19" fmla="*/ 258 h 1476"/>
                <a:gd name="T20" fmla="*/ 220 w 2282"/>
                <a:gd name="T21" fmla="*/ 361 h 1476"/>
                <a:gd name="T22" fmla="*/ 71 w 2282"/>
                <a:gd name="T23" fmla="*/ 485 h 1476"/>
                <a:gd name="T24" fmla="*/ 72 w 2282"/>
                <a:gd name="T25" fmla="*/ 494 h 1476"/>
                <a:gd name="T26" fmla="*/ 75 w 2282"/>
                <a:gd name="T27" fmla="*/ 507 h 1476"/>
                <a:gd name="T28" fmla="*/ 74 w 2282"/>
                <a:gd name="T29" fmla="*/ 509 h 1476"/>
                <a:gd name="T30" fmla="*/ 74 w 2282"/>
                <a:gd name="T31" fmla="*/ 509 h 1476"/>
                <a:gd name="T32" fmla="*/ 16 w 2282"/>
                <a:gd name="T33" fmla="*/ 334 h 1476"/>
                <a:gd name="T34" fmla="*/ 980 w 2282"/>
                <a:gd name="T35" fmla="*/ 0 h 1476"/>
                <a:gd name="T36" fmla="*/ 1278 w 2282"/>
                <a:gd name="T37" fmla="*/ 35 h 1476"/>
                <a:gd name="T38" fmla="*/ 2135 w 2282"/>
                <a:gd name="T39" fmla="*/ 810 h 1476"/>
                <a:gd name="T40" fmla="*/ 2239 w 2282"/>
                <a:gd name="T41" fmla="*/ 1458 h 1476"/>
                <a:gd name="T42" fmla="*/ 2243 w 2282"/>
                <a:gd name="T43" fmla="*/ 1458 h 1476"/>
                <a:gd name="T44" fmla="*/ 2244 w 2282"/>
                <a:gd name="T45" fmla="*/ 1458 h 1476"/>
                <a:gd name="T46" fmla="*/ 2136 w 2282"/>
                <a:gd name="T47" fmla="*/ 1476 h 1476"/>
                <a:gd name="T48" fmla="*/ 18 w 2282"/>
                <a:gd name="T49" fmla="*/ 320 h 1476"/>
                <a:gd name="T50" fmla="*/ 36 w 2282"/>
                <a:gd name="T51" fmla="*/ 272 h 1476"/>
                <a:gd name="T52" fmla="*/ 51 w 2282"/>
                <a:gd name="T53" fmla="*/ 241 h 1476"/>
                <a:gd name="T54" fmla="*/ 18 w 2282"/>
                <a:gd name="T55" fmla="*/ 320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82" h="1476">
                  <a:moveTo>
                    <a:pt x="2136" y="1476"/>
                  </a:moveTo>
                  <a:cubicBezTo>
                    <a:pt x="2168" y="1440"/>
                    <a:pt x="2150" y="1328"/>
                    <a:pt x="2145" y="1289"/>
                  </a:cubicBezTo>
                  <a:cubicBezTo>
                    <a:pt x="2140" y="1245"/>
                    <a:pt x="2126" y="1203"/>
                    <a:pt x="2113" y="1160"/>
                  </a:cubicBezTo>
                  <a:cubicBezTo>
                    <a:pt x="2091" y="1030"/>
                    <a:pt x="2043" y="876"/>
                    <a:pt x="1948" y="735"/>
                  </a:cubicBezTo>
                  <a:cubicBezTo>
                    <a:pt x="1942" y="724"/>
                    <a:pt x="1935" y="713"/>
                    <a:pt x="1929" y="703"/>
                  </a:cubicBezTo>
                  <a:cubicBezTo>
                    <a:pt x="1860" y="581"/>
                    <a:pt x="1712" y="494"/>
                    <a:pt x="1602" y="413"/>
                  </a:cubicBezTo>
                  <a:cubicBezTo>
                    <a:pt x="1492" y="332"/>
                    <a:pt x="1354" y="261"/>
                    <a:pt x="1227" y="212"/>
                  </a:cubicBezTo>
                  <a:cubicBezTo>
                    <a:pt x="1106" y="164"/>
                    <a:pt x="968" y="138"/>
                    <a:pt x="838" y="138"/>
                  </a:cubicBezTo>
                  <a:cubicBezTo>
                    <a:pt x="828" y="138"/>
                    <a:pt x="818" y="138"/>
                    <a:pt x="807" y="138"/>
                  </a:cubicBezTo>
                  <a:cubicBezTo>
                    <a:pt x="663" y="143"/>
                    <a:pt x="528" y="193"/>
                    <a:pt x="406" y="258"/>
                  </a:cubicBezTo>
                  <a:cubicBezTo>
                    <a:pt x="344" y="291"/>
                    <a:pt x="283" y="328"/>
                    <a:pt x="220" y="361"/>
                  </a:cubicBezTo>
                  <a:cubicBezTo>
                    <a:pt x="158" y="394"/>
                    <a:pt x="121" y="445"/>
                    <a:pt x="71" y="485"/>
                  </a:cubicBezTo>
                  <a:lnTo>
                    <a:pt x="72" y="494"/>
                  </a:lnTo>
                  <a:cubicBezTo>
                    <a:pt x="72" y="500"/>
                    <a:pt x="74" y="504"/>
                    <a:pt x="75" y="507"/>
                  </a:cubicBezTo>
                  <a:cubicBezTo>
                    <a:pt x="75" y="508"/>
                    <a:pt x="74" y="509"/>
                    <a:pt x="74" y="509"/>
                  </a:cubicBezTo>
                  <a:lnTo>
                    <a:pt x="74" y="509"/>
                  </a:lnTo>
                  <a:cubicBezTo>
                    <a:pt x="74" y="509"/>
                    <a:pt x="0" y="436"/>
                    <a:pt x="16" y="334"/>
                  </a:cubicBezTo>
                  <a:cubicBezTo>
                    <a:pt x="177" y="151"/>
                    <a:pt x="594" y="0"/>
                    <a:pt x="980" y="0"/>
                  </a:cubicBezTo>
                  <a:cubicBezTo>
                    <a:pt x="1084" y="0"/>
                    <a:pt x="1185" y="11"/>
                    <a:pt x="1278" y="35"/>
                  </a:cubicBezTo>
                  <a:cubicBezTo>
                    <a:pt x="1663" y="133"/>
                    <a:pt x="2025" y="551"/>
                    <a:pt x="2135" y="810"/>
                  </a:cubicBezTo>
                  <a:cubicBezTo>
                    <a:pt x="2282" y="1156"/>
                    <a:pt x="2239" y="1458"/>
                    <a:pt x="2239" y="1458"/>
                  </a:cubicBezTo>
                  <a:lnTo>
                    <a:pt x="2243" y="1458"/>
                  </a:lnTo>
                  <a:lnTo>
                    <a:pt x="2244" y="1458"/>
                  </a:lnTo>
                  <a:cubicBezTo>
                    <a:pt x="2190" y="1470"/>
                    <a:pt x="2151" y="1474"/>
                    <a:pt x="2136" y="1476"/>
                  </a:cubicBezTo>
                  <a:moveTo>
                    <a:pt x="18" y="320"/>
                  </a:moveTo>
                  <a:cubicBezTo>
                    <a:pt x="22" y="305"/>
                    <a:pt x="27" y="288"/>
                    <a:pt x="36" y="272"/>
                  </a:cubicBezTo>
                  <a:cubicBezTo>
                    <a:pt x="41" y="262"/>
                    <a:pt x="46" y="251"/>
                    <a:pt x="51" y="241"/>
                  </a:cubicBezTo>
                  <a:cubicBezTo>
                    <a:pt x="36" y="276"/>
                    <a:pt x="25" y="303"/>
                    <a:pt x="18" y="320"/>
                  </a:cubicBezTo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9" name="Freeform 1328">
              <a:extLst>
                <a:ext uri="{FF2B5EF4-FFF2-40B4-BE49-F238E27FC236}">
                  <a16:creationId xmlns:a16="http://schemas.microsoft.com/office/drawing/2014/main" id="{20261649-1F20-FB62-D3D1-73662D8055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4423" y="5651903"/>
              <a:ext cx="371475" cy="258763"/>
            </a:xfrm>
            <a:custGeom>
              <a:avLst/>
              <a:gdLst>
                <a:gd name="T0" fmla="*/ 1625 w 1805"/>
                <a:gd name="T1" fmla="*/ 1262 h 1262"/>
                <a:gd name="T2" fmla="*/ 1642 w 1805"/>
                <a:gd name="T3" fmla="*/ 1246 h 1262"/>
                <a:gd name="T4" fmla="*/ 1643 w 1805"/>
                <a:gd name="T5" fmla="*/ 1251 h 1262"/>
                <a:gd name="T6" fmla="*/ 1625 w 1805"/>
                <a:gd name="T7" fmla="*/ 1262 h 1262"/>
                <a:gd name="T8" fmla="*/ 1680 w 1805"/>
                <a:gd name="T9" fmla="*/ 1219 h 1262"/>
                <a:gd name="T10" fmla="*/ 1664 w 1805"/>
                <a:gd name="T11" fmla="*/ 855 h 1262"/>
                <a:gd name="T12" fmla="*/ 1486 w 1805"/>
                <a:gd name="T13" fmla="*/ 526 h 1262"/>
                <a:gd name="T14" fmla="*/ 788 w 1805"/>
                <a:gd name="T15" fmla="*/ 194 h 1262"/>
                <a:gd name="T16" fmla="*/ 767 w 1805"/>
                <a:gd name="T17" fmla="*/ 195 h 1262"/>
                <a:gd name="T18" fmla="*/ 358 w 1805"/>
                <a:gd name="T19" fmla="*/ 276 h 1262"/>
                <a:gd name="T20" fmla="*/ 35 w 1805"/>
                <a:gd name="T21" fmla="*/ 466 h 1262"/>
                <a:gd name="T22" fmla="*/ 26 w 1805"/>
                <a:gd name="T23" fmla="*/ 481 h 1262"/>
                <a:gd name="T24" fmla="*/ 1 w 1805"/>
                <a:gd name="T25" fmla="*/ 355 h 1262"/>
                <a:gd name="T26" fmla="*/ 624 w 1805"/>
                <a:gd name="T27" fmla="*/ 7 h 1262"/>
                <a:gd name="T28" fmla="*/ 766 w 1805"/>
                <a:gd name="T29" fmla="*/ 0 h 1262"/>
                <a:gd name="T30" fmla="*/ 1631 w 1805"/>
                <a:gd name="T31" fmla="*/ 464 h 1262"/>
                <a:gd name="T32" fmla="*/ 1757 w 1805"/>
                <a:gd name="T33" fmla="*/ 1077 h 1262"/>
                <a:gd name="T34" fmla="*/ 1716 w 1805"/>
                <a:gd name="T35" fmla="*/ 1175 h 1262"/>
                <a:gd name="T36" fmla="*/ 1716 w 1805"/>
                <a:gd name="T37" fmla="*/ 1175 h 1262"/>
                <a:gd name="T38" fmla="*/ 1690 w 1805"/>
                <a:gd name="T39" fmla="*/ 1209 h 1262"/>
                <a:gd name="T40" fmla="*/ 1680 w 1805"/>
                <a:gd name="T41" fmla="*/ 1219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05" h="1262">
                  <a:moveTo>
                    <a:pt x="1625" y="1262"/>
                  </a:moveTo>
                  <a:cubicBezTo>
                    <a:pt x="1631" y="1256"/>
                    <a:pt x="1637" y="1250"/>
                    <a:pt x="1642" y="1246"/>
                  </a:cubicBezTo>
                  <a:cubicBezTo>
                    <a:pt x="1642" y="1247"/>
                    <a:pt x="1642" y="1249"/>
                    <a:pt x="1643" y="1251"/>
                  </a:cubicBezTo>
                  <a:cubicBezTo>
                    <a:pt x="1637" y="1255"/>
                    <a:pt x="1631" y="1258"/>
                    <a:pt x="1625" y="1262"/>
                  </a:cubicBezTo>
                  <a:moveTo>
                    <a:pt x="1680" y="1219"/>
                  </a:moveTo>
                  <a:cubicBezTo>
                    <a:pt x="1713" y="1128"/>
                    <a:pt x="1673" y="906"/>
                    <a:pt x="1664" y="855"/>
                  </a:cubicBezTo>
                  <a:cubicBezTo>
                    <a:pt x="1641" y="731"/>
                    <a:pt x="1564" y="629"/>
                    <a:pt x="1486" y="526"/>
                  </a:cubicBezTo>
                  <a:cubicBezTo>
                    <a:pt x="1336" y="330"/>
                    <a:pt x="1033" y="194"/>
                    <a:pt x="788" y="194"/>
                  </a:cubicBezTo>
                  <a:cubicBezTo>
                    <a:pt x="781" y="194"/>
                    <a:pt x="774" y="194"/>
                    <a:pt x="767" y="195"/>
                  </a:cubicBezTo>
                  <a:cubicBezTo>
                    <a:pt x="620" y="199"/>
                    <a:pt x="491" y="237"/>
                    <a:pt x="358" y="276"/>
                  </a:cubicBezTo>
                  <a:cubicBezTo>
                    <a:pt x="254" y="307"/>
                    <a:pt x="93" y="357"/>
                    <a:pt x="35" y="466"/>
                  </a:cubicBezTo>
                  <a:cubicBezTo>
                    <a:pt x="32" y="471"/>
                    <a:pt x="29" y="476"/>
                    <a:pt x="26" y="481"/>
                  </a:cubicBezTo>
                  <a:cubicBezTo>
                    <a:pt x="8" y="434"/>
                    <a:pt x="0" y="393"/>
                    <a:pt x="1" y="355"/>
                  </a:cubicBezTo>
                  <a:cubicBezTo>
                    <a:pt x="6" y="101"/>
                    <a:pt x="403" y="30"/>
                    <a:pt x="624" y="7"/>
                  </a:cubicBezTo>
                  <a:cubicBezTo>
                    <a:pt x="671" y="3"/>
                    <a:pt x="719" y="0"/>
                    <a:pt x="766" y="0"/>
                  </a:cubicBezTo>
                  <a:cubicBezTo>
                    <a:pt x="1144" y="0"/>
                    <a:pt x="1483" y="157"/>
                    <a:pt x="1631" y="464"/>
                  </a:cubicBezTo>
                  <a:cubicBezTo>
                    <a:pt x="1700" y="606"/>
                    <a:pt x="1805" y="878"/>
                    <a:pt x="1757" y="1077"/>
                  </a:cubicBezTo>
                  <a:cubicBezTo>
                    <a:pt x="1749" y="1112"/>
                    <a:pt x="1735" y="1145"/>
                    <a:pt x="1716" y="1175"/>
                  </a:cubicBezTo>
                  <a:lnTo>
                    <a:pt x="1716" y="1175"/>
                  </a:lnTo>
                  <a:cubicBezTo>
                    <a:pt x="1708" y="1187"/>
                    <a:pt x="1700" y="1199"/>
                    <a:pt x="1690" y="1209"/>
                  </a:cubicBezTo>
                  <a:cubicBezTo>
                    <a:pt x="1687" y="1213"/>
                    <a:pt x="1684" y="1216"/>
                    <a:pt x="1680" y="1219"/>
                  </a:cubicBezTo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0" name="Freeform 1330">
              <a:extLst>
                <a:ext uri="{FF2B5EF4-FFF2-40B4-BE49-F238E27FC236}">
                  <a16:creationId xmlns:a16="http://schemas.microsoft.com/office/drawing/2014/main" id="{6F1AA45B-D417-FADB-9572-5305E4737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23" y="6017028"/>
              <a:ext cx="0" cy="3175"/>
            </a:xfrm>
            <a:custGeom>
              <a:avLst/>
              <a:gdLst>
                <a:gd name="T0" fmla="*/ 1 w 1"/>
                <a:gd name="T1" fmla="*/ 10 h 10"/>
                <a:gd name="T2" fmla="*/ 0 w 1"/>
                <a:gd name="T3" fmla="*/ 0 h 10"/>
                <a:gd name="T4" fmla="*/ 1 w 1"/>
                <a:gd name="T5" fmla="*/ 10 h 10"/>
                <a:gd name="T6" fmla="*/ 1 w 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0" y="0"/>
                  </a:lnTo>
                  <a:cubicBezTo>
                    <a:pt x="0" y="3"/>
                    <a:pt x="0" y="7"/>
                    <a:pt x="1" y="1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D7B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1" name="Freeform 1331">
              <a:extLst>
                <a:ext uri="{FF2B5EF4-FFF2-40B4-BE49-F238E27FC236}">
                  <a16:creationId xmlns:a16="http://schemas.microsoft.com/office/drawing/2014/main" id="{D0428B4E-C77A-A651-B1CD-4EEBAFD6A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8561" y="5999565"/>
              <a:ext cx="176213" cy="179388"/>
            </a:xfrm>
            <a:custGeom>
              <a:avLst/>
              <a:gdLst>
                <a:gd name="T0" fmla="*/ 633 w 860"/>
                <a:gd name="T1" fmla="*/ 876 h 876"/>
                <a:gd name="T2" fmla="*/ 529 w 860"/>
                <a:gd name="T3" fmla="*/ 862 h 876"/>
                <a:gd name="T4" fmla="*/ 75 w 860"/>
                <a:gd name="T5" fmla="*/ 345 h 876"/>
                <a:gd name="T6" fmla="*/ 73 w 860"/>
                <a:gd name="T7" fmla="*/ 337 h 876"/>
                <a:gd name="T8" fmla="*/ 78 w 860"/>
                <a:gd name="T9" fmla="*/ 335 h 876"/>
                <a:gd name="T10" fmla="*/ 102 w 860"/>
                <a:gd name="T11" fmla="*/ 139 h 876"/>
                <a:gd name="T12" fmla="*/ 261 w 860"/>
                <a:gd name="T13" fmla="*/ 37 h 876"/>
                <a:gd name="T14" fmla="*/ 436 w 860"/>
                <a:gd name="T15" fmla="*/ 0 h 876"/>
                <a:gd name="T16" fmla="*/ 656 w 860"/>
                <a:gd name="T17" fmla="*/ 49 h 876"/>
                <a:gd name="T18" fmla="*/ 780 w 860"/>
                <a:gd name="T19" fmla="*/ 154 h 876"/>
                <a:gd name="T20" fmla="*/ 807 w 860"/>
                <a:gd name="T21" fmla="*/ 220 h 876"/>
                <a:gd name="T22" fmla="*/ 829 w 860"/>
                <a:gd name="T23" fmla="*/ 339 h 876"/>
                <a:gd name="T24" fmla="*/ 851 w 860"/>
                <a:gd name="T25" fmla="*/ 661 h 876"/>
                <a:gd name="T26" fmla="*/ 851 w 860"/>
                <a:gd name="T27" fmla="*/ 666 h 876"/>
                <a:gd name="T28" fmla="*/ 755 w 860"/>
                <a:gd name="T29" fmla="*/ 845 h 876"/>
                <a:gd name="T30" fmla="*/ 633 w 860"/>
                <a:gd name="T31" fmla="*/ 876 h 876"/>
                <a:gd name="T32" fmla="*/ 289 w 860"/>
                <a:gd name="T33" fmla="*/ 104 h 876"/>
                <a:gd name="T34" fmla="*/ 256 w 860"/>
                <a:gd name="T35" fmla="*/ 113 h 876"/>
                <a:gd name="T36" fmla="*/ 427 w 860"/>
                <a:gd name="T37" fmla="*/ 596 h 876"/>
                <a:gd name="T38" fmla="*/ 585 w 860"/>
                <a:gd name="T39" fmla="*/ 671 h 876"/>
                <a:gd name="T40" fmla="*/ 631 w 860"/>
                <a:gd name="T41" fmla="*/ 573 h 876"/>
                <a:gd name="T42" fmla="*/ 573 w 860"/>
                <a:gd name="T43" fmla="*/ 273 h 876"/>
                <a:gd name="T44" fmla="*/ 508 w 860"/>
                <a:gd name="T45" fmla="*/ 92 h 876"/>
                <a:gd name="T46" fmla="*/ 457 w 860"/>
                <a:gd name="T47" fmla="*/ 85 h 876"/>
                <a:gd name="T48" fmla="*/ 365 w 860"/>
                <a:gd name="T49" fmla="*/ 95 h 876"/>
                <a:gd name="T50" fmla="*/ 292 w 860"/>
                <a:gd name="T51" fmla="*/ 104 h 876"/>
                <a:gd name="T52" fmla="*/ 289 w 860"/>
                <a:gd name="T53" fmla="*/ 104 h 876"/>
                <a:gd name="T54" fmla="*/ 774 w 860"/>
                <a:gd name="T55" fmla="*/ 116 h 876"/>
                <a:gd name="T56" fmla="*/ 747 w 860"/>
                <a:gd name="T57" fmla="*/ 79 h 876"/>
                <a:gd name="T58" fmla="*/ 774 w 860"/>
                <a:gd name="T59" fmla="*/ 116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0" h="876">
                  <a:moveTo>
                    <a:pt x="633" y="876"/>
                  </a:moveTo>
                  <a:cubicBezTo>
                    <a:pt x="601" y="876"/>
                    <a:pt x="566" y="872"/>
                    <a:pt x="529" y="862"/>
                  </a:cubicBezTo>
                  <a:cubicBezTo>
                    <a:pt x="270" y="795"/>
                    <a:pt x="128" y="585"/>
                    <a:pt x="75" y="345"/>
                  </a:cubicBezTo>
                  <a:cubicBezTo>
                    <a:pt x="74" y="343"/>
                    <a:pt x="73" y="340"/>
                    <a:pt x="73" y="337"/>
                  </a:cubicBezTo>
                  <a:lnTo>
                    <a:pt x="78" y="335"/>
                  </a:lnTo>
                  <a:cubicBezTo>
                    <a:pt x="52" y="273"/>
                    <a:pt x="64" y="196"/>
                    <a:pt x="102" y="139"/>
                  </a:cubicBezTo>
                  <a:cubicBezTo>
                    <a:pt x="140" y="81"/>
                    <a:pt x="202" y="63"/>
                    <a:pt x="261" y="37"/>
                  </a:cubicBezTo>
                  <a:cubicBezTo>
                    <a:pt x="318" y="11"/>
                    <a:pt x="377" y="0"/>
                    <a:pt x="436" y="0"/>
                  </a:cubicBezTo>
                  <a:cubicBezTo>
                    <a:pt x="511" y="0"/>
                    <a:pt x="585" y="18"/>
                    <a:pt x="656" y="49"/>
                  </a:cubicBezTo>
                  <a:cubicBezTo>
                    <a:pt x="712" y="73"/>
                    <a:pt x="754" y="98"/>
                    <a:pt x="780" y="154"/>
                  </a:cubicBezTo>
                  <a:cubicBezTo>
                    <a:pt x="788" y="173"/>
                    <a:pt x="798" y="196"/>
                    <a:pt x="807" y="220"/>
                  </a:cubicBezTo>
                  <a:cubicBezTo>
                    <a:pt x="814" y="256"/>
                    <a:pt x="822" y="297"/>
                    <a:pt x="829" y="339"/>
                  </a:cubicBezTo>
                  <a:cubicBezTo>
                    <a:pt x="847" y="451"/>
                    <a:pt x="860" y="574"/>
                    <a:pt x="851" y="661"/>
                  </a:cubicBezTo>
                  <a:cubicBezTo>
                    <a:pt x="851" y="663"/>
                    <a:pt x="851" y="664"/>
                    <a:pt x="851" y="666"/>
                  </a:cubicBezTo>
                  <a:cubicBezTo>
                    <a:pt x="841" y="753"/>
                    <a:pt x="807" y="812"/>
                    <a:pt x="755" y="845"/>
                  </a:cubicBezTo>
                  <a:cubicBezTo>
                    <a:pt x="721" y="866"/>
                    <a:pt x="680" y="876"/>
                    <a:pt x="633" y="876"/>
                  </a:cubicBezTo>
                  <a:moveTo>
                    <a:pt x="289" y="104"/>
                  </a:moveTo>
                  <a:lnTo>
                    <a:pt x="256" y="113"/>
                  </a:lnTo>
                  <a:cubicBezTo>
                    <a:pt x="0" y="223"/>
                    <a:pt x="317" y="510"/>
                    <a:pt x="427" y="596"/>
                  </a:cubicBezTo>
                  <a:cubicBezTo>
                    <a:pt x="467" y="628"/>
                    <a:pt x="538" y="671"/>
                    <a:pt x="585" y="671"/>
                  </a:cubicBezTo>
                  <a:cubicBezTo>
                    <a:pt x="621" y="671"/>
                    <a:pt x="644" y="646"/>
                    <a:pt x="631" y="573"/>
                  </a:cubicBezTo>
                  <a:cubicBezTo>
                    <a:pt x="613" y="466"/>
                    <a:pt x="558" y="395"/>
                    <a:pt x="573" y="273"/>
                  </a:cubicBezTo>
                  <a:cubicBezTo>
                    <a:pt x="582" y="195"/>
                    <a:pt x="597" y="118"/>
                    <a:pt x="508" y="92"/>
                  </a:cubicBezTo>
                  <a:cubicBezTo>
                    <a:pt x="493" y="87"/>
                    <a:pt x="476" y="85"/>
                    <a:pt x="457" y="85"/>
                  </a:cubicBezTo>
                  <a:cubicBezTo>
                    <a:pt x="427" y="85"/>
                    <a:pt x="394" y="90"/>
                    <a:pt x="365" y="95"/>
                  </a:cubicBezTo>
                  <a:cubicBezTo>
                    <a:pt x="336" y="99"/>
                    <a:pt x="309" y="104"/>
                    <a:pt x="292" y="104"/>
                  </a:cubicBezTo>
                  <a:lnTo>
                    <a:pt x="289" y="104"/>
                  </a:lnTo>
                  <a:moveTo>
                    <a:pt x="774" y="116"/>
                  </a:moveTo>
                  <a:cubicBezTo>
                    <a:pt x="766" y="103"/>
                    <a:pt x="756" y="91"/>
                    <a:pt x="747" y="79"/>
                  </a:cubicBezTo>
                  <a:cubicBezTo>
                    <a:pt x="757" y="91"/>
                    <a:pt x="766" y="103"/>
                    <a:pt x="774" y="116"/>
                  </a:cubicBezTo>
                  <a:close/>
                </a:path>
              </a:pathLst>
            </a:custGeom>
            <a:solidFill>
              <a:srgbClr val="D7B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2" name="Freeform 1334">
              <a:extLst>
                <a:ext uri="{FF2B5EF4-FFF2-40B4-BE49-F238E27FC236}">
                  <a16:creationId xmlns:a16="http://schemas.microsoft.com/office/drawing/2014/main" id="{CB773E5F-A9B2-0773-A3A5-E980602E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8" y="5480453"/>
              <a:ext cx="430213" cy="276225"/>
            </a:xfrm>
            <a:custGeom>
              <a:avLst/>
              <a:gdLst>
                <a:gd name="T0" fmla="*/ 2051 w 2097"/>
                <a:gd name="T1" fmla="*/ 1347 h 1347"/>
                <a:gd name="T2" fmla="*/ 2051 w 2097"/>
                <a:gd name="T3" fmla="*/ 1344 h 1347"/>
                <a:gd name="T4" fmla="*/ 1987 w 2097"/>
                <a:gd name="T5" fmla="*/ 937 h 1347"/>
                <a:gd name="T6" fmla="*/ 1770 w 2097"/>
                <a:gd name="T7" fmla="*/ 562 h 1347"/>
                <a:gd name="T8" fmla="*/ 1426 w 2097"/>
                <a:gd name="T9" fmla="*/ 279 h 1347"/>
                <a:gd name="T10" fmla="*/ 989 w 2097"/>
                <a:gd name="T11" fmla="*/ 125 h 1347"/>
                <a:gd name="T12" fmla="*/ 778 w 2097"/>
                <a:gd name="T13" fmla="*/ 105 h 1347"/>
                <a:gd name="T14" fmla="*/ 422 w 2097"/>
                <a:gd name="T15" fmla="*/ 159 h 1347"/>
                <a:gd name="T16" fmla="*/ 189 w 2097"/>
                <a:gd name="T17" fmla="*/ 261 h 1347"/>
                <a:gd name="T18" fmla="*/ 78 w 2097"/>
                <a:gd name="T19" fmla="*/ 328 h 1347"/>
                <a:gd name="T20" fmla="*/ 14 w 2097"/>
                <a:gd name="T21" fmla="*/ 374 h 1347"/>
                <a:gd name="T22" fmla="*/ 4 w 2097"/>
                <a:gd name="T23" fmla="*/ 369 h 1347"/>
                <a:gd name="T24" fmla="*/ 1 w 2097"/>
                <a:gd name="T25" fmla="*/ 356 h 1347"/>
                <a:gd name="T26" fmla="*/ 0 w 2097"/>
                <a:gd name="T27" fmla="*/ 347 h 1347"/>
                <a:gd name="T28" fmla="*/ 149 w 2097"/>
                <a:gd name="T29" fmla="*/ 223 h 1347"/>
                <a:gd name="T30" fmla="*/ 335 w 2097"/>
                <a:gd name="T31" fmla="*/ 120 h 1347"/>
                <a:gd name="T32" fmla="*/ 736 w 2097"/>
                <a:gd name="T33" fmla="*/ 0 h 1347"/>
                <a:gd name="T34" fmla="*/ 767 w 2097"/>
                <a:gd name="T35" fmla="*/ 0 h 1347"/>
                <a:gd name="T36" fmla="*/ 1156 w 2097"/>
                <a:gd name="T37" fmla="*/ 74 h 1347"/>
                <a:gd name="T38" fmla="*/ 1531 w 2097"/>
                <a:gd name="T39" fmla="*/ 275 h 1347"/>
                <a:gd name="T40" fmla="*/ 1858 w 2097"/>
                <a:gd name="T41" fmla="*/ 565 h 1347"/>
                <a:gd name="T42" fmla="*/ 1877 w 2097"/>
                <a:gd name="T43" fmla="*/ 597 h 1347"/>
                <a:gd name="T44" fmla="*/ 2022 w 2097"/>
                <a:gd name="T45" fmla="*/ 943 h 1347"/>
                <a:gd name="T46" fmla="*/ 2042 w 2097"/>
                <a:gd name="T47" fmla="*/ 1022 h 1347"/>
                <a:gd name="T48" fmla="*/ 2074 w 2097"/>
                <a:gd name="T49" fmla="*/ 1151 h 1347"/>
                <a:gd name="T50" fmla="*/ 2065 w 2097"/>
                <a:gd name="T51" fmla="*/ 1338 h 1347"/>
                <a:gd name="T52" fmla="*/ 2051 w 2097"/>
                <a:gd name="T53" fmla="*/ 1347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97" h="1347">
                  <a:moveTo>
                    <a:pt x="2051" y="1347"/>
                  </a:moveTo>
                  <a:cubicBezTo>
                    <a:pt x="2051" y="1346"/>
                    <a:pt x="2051" y="1345"/>
                    <a:pt x="2051" y="1344"/>
                  </a:cubicBezTo>
                  <a:cubicBezTo>
                    <a:pt x="2031" y="1203"/>
                    <a:pt x="2034" y="1069"/>
                    <a:pt x="1987" y="937"/>
                  </a:cubicBezTo>
                  <a:cubicBezTo>
                    <a:pt x="1941" y="805"/>
                    <a:pt x="1865" y="667"/>
                    <a:pt x="1770" y="562"/>
                  </a:cubicBezTo>
                  <a:cubicBezTo>
                    <a:pt x="1663" y="444"/>
                    <a:pt x="1566" y="354"/>
                    <a:pt x="1426" y="279"/>
                  </a:cubicBezTo>
                  <a:cubicBezTo>
                    <a:pt x="1288" y="206"/>
                    <a:pt x="1143" y="154"/>
                    <a:pt x="989" y="125"/>
                  </a:cubicBezTo>
                  <a:cubicBezTo>
                    <a:pt x="920" y="112"/>
                    <a:pt x="849" y="105"/>
                    <a:pt x="778" y="105"/>
                  </a:cubicBezTo>
                  <a:cubicBezTo>
                    <a:pt x="657" y="105"/>
                    <a:pt x="536" y="124"/>
                    <a:pt x="422" y="159"/>
                  </a:cubicBezTo>
                  <a:cubicBezTo>
                    <a:pt x="341" y="185"/>
                    <a:pt x="262" y="216"/>
                    <a:pt x="189" y="261"/>
                  </a:cubicBezTo>
                  <a:cubicBezTo>
                    <a:pt x="152" y="284"/>
                    <a:pt x="113" y="303"/>
                    <a:pt x="78" y="328"/>
                  </a:cubicBezTo>
                  <a:cubicBezTo>
                    <a:pt x="66" y="338"/>
                    <a:pt x="33" y="374"/>
                    <a:pt x="14" y="374"/>
                  </a:cubicBezTo>
                  <a:cubicBezTo>
                    <a:pt x="10" y="374"/>
                    <a:pt x="7" y="373"/>
                    <a:pt x="4" y="369"/>
                  </a:cubicBezTo>
                  <a:cubicBezTo>
                    <a:pt x="3" y="366"/>
                    <a:pt x="1" y="362"/>
                    <a:pt x="1" y="356"/>
                  </a:cubicBezTo>
                  <a:lnTo>
                    <a:pt x="0" y="347"/>
                  </a:lnTo>
                  <a:cubicBezTo>
                    <a:pt x="50" y="307"/>
                    <a:pt x="87" y="256"/>
                    <a:pt x="149" y="223"/>
                  </a:cubicBezTo>
                  <a:cubicBezTo>
                    <a:pt x="212" y="190"/>
                    <a:pt x="273" y="153"/>
                    <a:pt x="335" y="120"/>
                  </a:cubicBezTo>
                  <a:cubicBezTo>
                    <a:pt x="457" y="55"/>
                    <a:pt x="592" y="5"/>
                    <a:pt x="736" y="0"/>
                  </a:cubicBezTo>
                  <a:cubicBezTo>
                    <a:pt x="747" y="0"/>
                    <a:pt x="757" y="0"/>
                    <a:pt x="767" y="0"/>
                  </a:cubicBezTo>
                  <a:cubicBezTo>
                    <a:pt x="897" y="0"/>
                    <a:pt x="1035" y="26"/>
                    <a:pt x="1156" y="74"/>
                  </a:cubicBezTo>
                  <a:cubicBezTo>
                    <a:pt x="1283" y="123"/>
                    <a:pt x="1421" y="194"/>
                    <a:pt x="1531" y="275"/>
                  </a:cubicBezTo>
                  <a:cubicBezTo>
                    <a:pt x="1641" y="356"/>
                    <a:pt x="1789" y="443"/>
                    <a:pt x="1858" y="565"/>
                  </a:cubicBezTo>
                  <a:cubicBezTo>
                    <a:pt x="1864" y="575"/>
                    <a:pt x="1871" y="586"/>
                    <a:pt x="1877" y="597"/>
                  </a:cubicBezTo>
                  <a:cubicBezTo>
                    <a:pt x="1938" y="705"/>
                    <a:pt x="2000" y="822"/>
                    <a:pt x="2022" y="943"/>
                  </a:cubicBezTo>
                  <a:cubicBezTo>
                    <a:pt x="2027" y="971"/>
                    <a:pt x="2035" y="997"/>
                    <a:pt x="2042" y="1022"/>
                  </a:cubicBezTo>
                  <a:cubicBezTo>
                    <a:pt x="2055" y="1065"/>
                    <a:pt x="2069" y="1107"/>
                    <a:pt x="2074" y="1151"/>
                  </a:cubicBezTo>
                  <a:cubicBezTo>
                    <a:pt x="2079" y="1190"/>
                    <a:pt x="2097" y="1302"/>
                    <a:pt x="2065" y="1338"/>
                  </a:cubicBezTo>
                  <a:cubicBezTo>
                    <a:pt x="2061" y="1342"/>
                    <a:pt x="2057" y="1345"/>
                    <a:pt x="2051" y="1347"/>
                  </a:cubicBezTo>
                </a:path>
              </a:pathLst>
            </a:custGeom>
            <a:solidFill>
              <a:srgbClr val="C89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3" name="Freeform 1336">
              <a:extLst>
                <a:ext uri="{FF2B5EF4-FFF2-40B4-BE49-F238E27FC236}">
                  <a16:creationId xmlns:a16="http://schemas.microsoft.com/office/drawing/2014/main" id="{4C73B02F-B7EA-94B2-7B4E-2AB96CEE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148" y="5986865"/>
              <a:ext cx="177800" cy="82550"/>
            </a:xfrm>
            <a:custGeom>
              <a:avLst/>
              <a:gdLst>
                <a:gd name="T0" fmla="*/ 55 w 866"/>
                <a:gd name="T1" fmla="*/ 399 h 399"/>
                <a:gd name="T2" fmla="*/ 9 w 866"/>
                <a:gd name="T3" fmla="*/ 340 h 399"/>
                <a:gd name="T4" fmla="*/ 36 w 866"/>
                <a:gd name="T5" fmla="*/ 166 h 399"/>
                <a:gd name="T6" fmla="*/ 263 w 866"/>
                <a:gd name="T7" fmla="*/ 28 h 399"/>
                <a:gd name="T8" fmla="*/ 426 w 866"/>
                <a:gd name="T9" fmla="*/ 0 h 399"/>
                <a:gd name="T10" fmla="*/ 669 w 866"/>
                <a:gd name="T11" fmla="*/ 74 h 399"/>
                <a:gd name="T12" fmla="*/ 737 w 866"/>
                <a:gd name="T13" fmla="*/ 137 h 399"/>
                <a:gd name="T14" fmla="*/ 764 w 866"/>
                <a:gd name="T15" fmla="*/ 174 h 399"/>
                <a:gd name="T16" fmla="*/ 784 w 866"/>
                <a:gd name="T17" fmla="*/ 203 h 399"/>
                <a:gd name="T18" fmla="*/ 823 w 866"/>
                <a:gd name="T19" fmla="*/ 385 h 399"/>
                <a:gd name="T20" fmla="*/ 797 w 866"/>
                <a:gd name="T21" fmla="*/ 278 h 399"/>
                <a:gd name="T22" fmla="*/ 770 w 866"/>
                <a:gd name="T23" fmla="*/ 212 h 399"/>
                <a:gd name="T24" fmla="*/ 646 w 866"/>
                <a:gd name="T25" fmla="*/ 107 h 399"/>
                <a:gd name="T26" fmla="*/ 426 w 866"/>
                <a:gd name="T27" fmla="*/ 58 h 399"/>
                <a:gd name="T28" fmla="*/ 251 w 866"/>
                <a:gd name="T29" fmla="*/ 95 h 399"/>
                <a:gd name="T30" fmla="*/ 92 w 866"/>
                <a:gd name="T31" fmla="*/ 197 h 399"/>
                <a:gd name="T32" fmla="*/ 68 w 866"/>
                <a:gd name="T33" fmla="*/ 393 h 399"/>
                <a:gd name="T34" fmla="*/ 63 w 866"/>
                <a:gd name="T35" fmla="*/ 395 h 399"/>
                <a:gd name="T36" fmla="*/ 58 w 866"/>
                <a:gd name="T37" fmla="*/ 397 h 399"/>
                <a:gd name="T38" fmla="*/ 55 w 866"/>
                <a:gd name="T39" fmla="*/ 39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6" h="399">
                  <a:moveTo>
                    <a:pt x="55" y="399"/>
                  </a:moveTo>
                  <a:cubicBezTo>
                    <a:pt x="27" y="397"/>
                    <a:pt x="14" y="373"/>
                    <a:pt x="9" y="340"/>
                  </a:cubicBezTo>
                  <a:cubicBezTo>
                    <a:pt x="0" y="281"/>
                    <a:pt x="20" y="195"/>
                    <a:pt x="36" y="166"/>
                  </a:cubicBezTo>
                  <a:cubicBezTo>
                    <a:pt x="78" y="93"/>
                    <a:pt x="190" y="54"/>
                    <a:pt x="263" y="28"/>
                  </a:cubicBezTo>
                  <a:cubicBezTo>
                    <a:pt x="316" y="10"/>
                    <a:pt x="372" y="0"/>
                    <a:pt x="426" y="0"/>
                  </a:cubicBezTo>
                  <a:cubicBezTo>
                    <a:pt x="511" y="0"/>
                    <a:pt x="595" y="24"/>
                    <a:pt x="669" y="74"/>
                  </a:cubicBezTo>
                  <a:cubicBezTo>
                    <a:pt x="695" y="92"/>
                    <a:pt x="717" y="114"/>
                    <a:pt x="737" y="137"/>
                  </a:cubicBezTo>
                  <a:cubicBezTo>
                    <a:pt x="746" y="149"/>
                    <a:pt x="756" y="161"/>
                    <a:pt x="764" y="174"/>
                  </a:cubicBezTo>
                  <a:cubicBezTo>
                    <a:pt x="771" y="184"/>
                    <a:pt x="778" y="193"/>
                    <a:pt x="784" y="203"/>
                  </a:cubicBezTo>
                  <a:cubicBezTo>
                    <a:pt x="809" y="240"/>
                    <a:pt x="866" y="344"/>
                    <a:pt x="823" y="385"/>
                  </a:cubicBezTo>
                  <a:cubicBezTo>
                    <a:pt x="822" y="352"/>
                    <a:pt x="811" y="313"/>
                    <a:pt x="797" y="278"/>
                  </a:cubicBezTo>
                  <a:cubicBezTo>
                    <a:pt x="788" y="254"/>
                    <a:pt x="778" y="231"/>
                    <a:pt x="770" y="212"/>
                  </a:cubicBezTo>
                  <a:cubicBezTo>
                    <a:pt x="744" y="156"/>
                    <a:pt x="702" y="131"/>
                    <a:pt x="646" y="107"/>
                  </a:cubicBezTo>
                  <a:cubicBezTo>
                    <a:pt x="575" y="76"/>
                    <a:pt x="501" y="58"/>
                    <a:pt x="426" y="58"/>
                  </a:cubicBezTo>
                  <a:cubicBezTo>
                    <a:pt x="367" y="58"/>
                    <a:pt x="308" y="69"/>
                    <a:pt x="251" y="95"/>
                  </a:cubicBezTo>
                  <a:cubicBezTo>
                    <a:pt x="192" y="121"/>
                    <a:pt x="130" y="139"/>
                    <a:pt x="92" y="197"/>
                  </a:cubicBezTo>
                  <a:cubicBezTo>
                    <a:pt x="54" y="254"/>
                    <a:pt x="42" y="331"/>
                    <a:pt x="68" y="393"/>
                  </a:cubicBezTo>
                  <a:lnTo>
                    <a:pt x="63" y="395"/>
                  </a:lnTo>
                  <a:lnTo>
                    <a:pt x="58" y="397"/>
                  </a:lnTo>
                  <a:lnTo>
                    <a:pt x="55" y="399"/>
                  </a:lnTo>
                  <a:close/>
                </a:path>
              </a:pathLst>
            </a:custGeom>
            <a:solidFill>
              <a:srgbClr val="C89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4" name="Freeform 1337">
              <a:extLst>
                <a:ext uri="{FF2B5EF4-FFF2-40B4-BE49-F238E27FC236}">
                  <a16:creationId xmlns:a16="http://schemas.microsoft.com/office/drawing/2014/main" id="{628BDE13-005A-929B-73E1-DA4B5EEC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561" y="6017028"/>
              <a:ext cx="131763" cy="120650"/>
            </a:xfrm>
            <a:custGeom>
              <a:avLst/>
              <a:gdLst>
                <a:gd name="T0" fmla="*/ 585 w 644"/>
                <a:gd name="T1" fmla="*/ 586 h 586"/>
                <a:gd name="T2" fmla="*/ 427 w 644"/>
                <a:gd name="T3" fmla="*/ 511 h 586"/>
                <a:gd name="T4" fmla="*/ 256 w 644"/>
                <a:gd name="T5" fmla="*/ 28 h 586"/>
                <a:gd name="T6" fmla="*/ 289 w 644"/>
                <a:gd name="T7" fmla="*/ 19 h 586"/>
                <a:gd name="T8" fmla="*/ 292 w 644"/>
                <a:gd name="T9" fmla="*/ 19 h 586"/>
                <a:gd name="T10" fmla="*/ 365 w 644"/>
                <a:gd name="T11" fmla="*/ 10 h 586"/>
                <a:gd name="T12" fmla="*/ 457 w 644"/>
                <a:gd name="T13" fmla="*/ 0 h 586"/>
                <a:gd name="T14" fmla="*/ 508 w 644"/>
                <a:gd name="T15" fmla="*/ 7 h 586"/>
                <a:gd name="T16" fmla="*/ 573 w 644"/>
                <a:gd name="T17" fmla="*/ 188 h 586"/>
                <a:gd name="T18" fmla="*/ 631 w 644"/>
                <a:gd name="T19" fmla="*/ 488 h 586"/>
                <a:gd name="T20" fmla="*/ 585 w 644"/>
                <a:gd name="T21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4" h="586">
                  <a:moveTo>
                    <a:pt x="585" y="586"/>
                  </a:moveTo>
                  <a:cubicBezTo>
                    <a:pt x="538" y="586"/>
                    <a:pt x="467" y="543"/>
                    <a:pt x="427" y="511"/>
                  </a:cubicBezTo>
                  <a:cubicBezTo>
                    <a:pt x="317" y="425"/>
                    <a:pt x="0" y="138"/>
                    <a:pt x="256" y="28"/>
                  </a:cubicBezTo>
                  <a:lnTo>
                    <a:pt x="289" y="19"/>
                  </a:lnTo>
                  <a:lnTo>
                    <a:pt x="292" y="19"/>
                  </a:lnTo>
                  <a:cubicBezTo>
                    <a:pt x="309" y="19"/>
                    <a:pt x="336" y="14"/>
                    <a:pt x="365" y="10"/>
                  </a:cubicBezTo>
                  <a:cubicBezTo>
                    <a:pt x="394" y="5"/>
                    <a:pt x="427" y="0"/>
                    <a:pt x="457" y="0"/>
                  </a:cubicBezTo>
                  <a:cubicBezTo>
                    <a:pt x="476" y="0"/>
                    <a:pt x="493" y="2"/>
                    <a:pt x="508" y="7"/>
                  </a:cubicBezTo>
                  <a:cubicBezTo>
                    <a:pt x="597" y="33"/>
                    <a:pt x="582" y="110"/>
                    <a:pt x="573" y="188"/>
                  </a:cubicBezTo>
                  <a:cubicBezTo>
                    <a:pt x="558" y="310"/>
                    <a:pt x="613" y="381"/>
                    <a:pt x="631" y="488"/>
                  </a:cubicBezTo>
                  <a:cubicBezTo>
                    <a:pt x="644" y="561"/>
                    <a:pt x="621" y="586"/>
                    <a:pt x="585" y="586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5" name="Freeform 1338">
              <a:extLst>
                <a:ext uri="{FF2B5EF4-FFF2-40B4-BE49-F238E27FC236}">
                  <a16:creationId xmlns:a16="http://schemas.microsoft.com/office/drawing/2014/main" id="{E673D1CB-EDD2-8136-12AA-FA2189B47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361" y="5726515"/>
              <a:ext cx="161925" cy="222250"/>
            </a:xfrm>
            <a:custGeom>
              <a:avLst/>
              <a:gdLst>
                <a:gd name="T0" fmla="*/ 504 w 790"/>
                <a:gd name="T1" fmla="*/ 1076 h 1076"/>
                <a:gd name="T2" fmla="*/ 376 w 790"/>
                <a:gd name="T3" fmla="*/ 948 h 1076"/>
                <a:gd name="T4" fmla="*/ 263 w 790"/>
                <a:gd name="T5" fmla="*/ 626 h 1076"/>
                <a:gd name="T6" fmla="*/ 271 w 790"/>
                <a:gd name="T7" fmla="*/ 62 h 1076"/>
                <a:gd name="T8" fmla="*/ 276 w 790"/>
                <a:gd name="T9" fmla="*/ 62 h 1076"/>
                <a:gd name="T10" fmla="*/ 301 w 790"/>
                <a:gd name="T11" fmla="*/ 47 h 1076"/>
                <a:gd name="T12" fmla="*/ 470 w 790"/>
                <a:gd name="T13" fmla="*/ 7 h 1076"/>
                <a:gd name="T14" fmla="*/ 589 w 790"/>
                <a:gd name="T15" fmla="*/ 0 h 1076"/>
                <a:gd name="T16" fmla="*/ 747 w 790"/>
                <a:gd name="T17" fmla="*/ 70 h 1076"/>
                <a:gd name="T18" fmla="*/ 727 w 790"/>
                <a:gd name="T19" fmla="*/ 397 h 1076"/>
                <a:gd name="T20" fmla="*/ 742 w 790"/>
                <a:gd name="T21" fmla="*/ 826 h 1076"/>
                <a:gd name="T22" fmla="*/ 723 w 790"/>
                <a:gd name="T23" fmla="*/ 987 h 1076"/>
                <a:gd name="T24" fmla="*/ 601 w 790"/>
                <a:gd name="T25" fmla="*/ 1049 h 1076"/>
                <a:gd name="T26" fmla="*/ 504 w 790"/>
                <a:gd name="T27" fmla="*/ 1076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0" h="1076">
                  <a:moveTo>
                    <a:pt x="504" y="1076"/>
                  </a:moveTo>
                  <a:cubicBezTo>
                    <a:pt x="445" y="1076"/>
                    <a:pt x="407" y="1034"/>
                    <a:pt x="376" y="948"/>
                  </a:cubicBezTo>
                  <a:cubicBezTo>
                    <a:pt x="337" y="841"/>
                    <a:pt x="299" y="734"/>
                    <a:pt x="263" y="626"/>
                  </a:cubicBezTo>
                  <a:cubicBezTo>
                    <a:pt x="227" y="517"/>
                    <a:pt x="0" y="62"/>
                    <a:pt x="271" y="62"/>
                  </a:cubicBezTo>
                  <a:cubicBezTo>
                    <a:pt x="272" y="62"/>
                    <a:pt x="274" y="62"/>
                    <a:pt x="276" y="62"/>
                  </a:cubicBezTo>
                  <a:lnTo>
                    <a:pt x="301" y="47"/>
                  </a:lnTo>
                  <a:cubicBezTo>
                    <a:pt x="347" y="44"/>
                    <a:pt x="409" y="8"/>
                    <a:pt x="470" y="7"/>
                  </a:cubicBezTo>
                  <a:cubicBezTo>
                    <a:pt x="502" y="6"/>
                    <a:pt x="546" y="0"/>
                    <a:pt x="589" y="0"/>
                  </a:cubicBezTo>
                  <a:cubicBezTo>
                    <a:pt x="655" y="0"/>
                    <a:pt x="721" y="13"/>
                    <a:pt x="747" y="70"/>
                  </a:cubicBezTo>
                  <a:cubicBezTo>
                    <a:pt x="790" y="161"/>
                    <a:pt x="739" y="307"/>
                    <a:pt x="727" y="397"/>
                  </a:cubicBezTo>
                  <a:cubicBezTo>
                    <a:pt x="709" y="537"/>
                    <a:pt x="732" y="682"/>
                    <a:pt x="742" y="826"/>
                  </a:cubicBezTo>
                  <a:cubicBezTo>
                    <a:pt x="745" y="875"/>
                    <a:pt x="752" y="944"/>
                    <a:pt x="723" y="987"/>
                  </a:cubicBezTo>
                  <a:cubicBezTo>
                    <a:pt x="696" y="1027"/>
                    <a:pt x="645" y="1029"/>
                    <a:pt x="601" y="1049"/>
                  </a:cubicBezTo>
                  <a:cubicBezTo>
                    <a:pt x="563" y="1067"/>
                    <a:pt x="532" y="1076"/>
                    <a:pt x="504" y="1076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6" name="Freeform 1339">
              <a:extLst>
                <a:ext uri="{FF2B5EF4-FFF2-40B4-BE49-F238E27FC236}">
                  <a16:creationId xmlns:a16="http://schemas.microsoft.com/office/drawing/2014/main" id="{8F071328-671F-2B18-8265-CFE0F7BA2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936" y="5518553"/>
              <a:ext cx="255588" cy="131763"/>
            </a:xfrm>
            <a:custGeom>
              <a:avLst/>
              <a:gdLst>
                <a:gd name="T0" fmla="*/ 135 w 1249"/>
                <a:gd name="T1" fmla="*/ 645 h 645"/>
                <a:gd name="T2" fmla="*/ 101 w 1249"/>
                <a:gd name="T3" fmla="*/ 639 h 645"/>
                <a:gd name="T4" fmla="*/ 95 w 1249"/>
                <a:gd name="T5" fmla="*/ 361 h 645"/>
                <a:gd name="T6" fmla="*/ 306 w 1249"/>
                <a:gd name="T7" fmla="*/ 117 h 645"/>
                <a:gd name="T8" fmla="*/ 319 w 1249"/>
                <a:gd name="T9" fmla="*/ 116 h 645"/>
                <a:gd name="T10" fmla="*/ 558 w 1249"/>
                <a:gd name="T11" fmla="*/ 62 h 645"/>
                <a:gd name="T12" fmla="*/ 807 w 1249"/>
                <a:gd name="T13" fmla="*/ 4 h 645"/>
                <a:gd name="T14" fmla="*/ 854 w 1249"/>
                <a:gd name="T15" fmla="*/ 0 h 645"/>
                <a:gd name="T16" fmla="*/ 1117 w 1249"/>
                <a:gd name="T17" fmla="*/ 50 h 645"/>
                <a:gd name="T18" fmla="*/ 1238 w 1249"/>
                <a:gd name="T19" fmla="*/ 95 h 645"/>
                <a:gd name="T20" fmla="*/ 1182 w 1249"/>
                <a:gd name="T21" fmla="*/ 219 h 645"/>
                <a:gd name="T22" fmla="*/ 1077 w 1249"/>
                <a:gd name="T23" fmla="*/ 322 h 645"/>
                <a:gd name="T24" fmla="*/ 1009 w 1249"/>
                <a:gd name="T25" fmla="*/ 478 h 645"/>
                <a:gd name="T26" fmla="*/ 880 w 1249"/>
                <a:gd name="T27" fmla="*/ 586 h 645"/>
                <a:gd name="T28" fmla="*/ 732 w 1249"/>
                <a:gd name="T29" fmla="*/ 560 h 645"/>
                <a:gd name="T30" fmla="*/ 575 w 1249"/>
                <a:gd name="T31" fmla="*/ 548 h 645"/>
                <a:gd name="T32" fmla="*/ 401 w 1249"/>
                <a:gd name="T33" fmla="*/ 560 h 645"/>
                <a:gd name="T34" fmla="*/ 135 w 1249"/>
                <a:gd name="T35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9" h="645">
                  <a:moveTo>
                    <a:pt x="135" y="645"/>
                  </a:moveTo>
                  <a:cubicBezTo>
                    <a:pt x="123" y="645"/>
                    <a:pt x="111" y="643"/>
                    <a:pt x="101" y="639"/>
                  </a:cubicBezTo>
                  <a:cubicBezTo>
                    <a:pt x="0" y="598"/>
                    <a:pt x="66" y="436"/>
                    <a:pt x="95" y="361"/>
                  </a:cubicBezTo>
                  <a:cubicBezTo>
                    <a:pt x="139" y="248"/>
                    <a:pt x="209" y="187"/>
                    <a:pt x="306" y="117"/>
                  </a:cubicBezTo>
                  <a:lnTo>
                    <a:pt x="319" y="116"/>
                  </a:lnTo>
                  <a:cubicBezTo>
                    <a:pt x="389" y="79"/>
                    <a:pt x="480" y="73"/>
                    <a:pt x="558" y="62"/>
                  </a:cubicBezTo>
                  <a:cubicBezTo>
                    <a:pt x="642" y="51"/>
                    <a:pt x="724" y="19"/>
                    <a:pt x="807" y="4"/>
                  </a:cubicBezTo>
                  <a:cubicBezTo>
                    <a:pt x="822" y="1"/>
                    <a:pt x="838" y="0"/>
                    <a:pt x="854" y="0"/>
                  </a:cubicBezTo>
                  <a:cubicBezTo>
                    <a:pt x="943" y="0"/>
                    <a:pt x="1029" y="40"/>
                    <a:pt x="1117" y="50"/>
                  </a:cubicBezTo>
                  <a:cubicBezTo>
                    <a:pt x="1162" y="56"/>
                    <a:pt x="1223" y="41"/>
                    <a:pt x="1238" y="95"/>
                  </a:cubicBezTo>
                  <a:cubicBezTo>
                    <a:pt x="1249" y="134"/>
                    <a:pt x="1207" y="191"/>
                    <a:pt x="1182" y="219"/>
                  </a:cubicBezTo>
                  <a:cubicBezTo>
                    <a:pt x="1149" y="255"/>
                    <a:pt x="1106" y="280"/>
                    <a:pt x="1077" y="322"/>
                  </a:cubicBezTo>
                  <a:cubicBezTo>
                    <a:pt x="1044" y="369"/>
                    <a:pt x="1032" y="427"/>
                    <a:pt x="1009" y="478"/>
                  </a:cubicBezTo>
                  <a:cubicBezTo>
                    <a:pt x="972" y="563"/>
                    <a:pt x="931" y="586"/>
                    <a:pt x="880" y="586"/>
                  </a:cubicBezTo>
                  <a:cubicBezTo>
                    <a:pt x="839" y="586"/>
                    <a:pt x="791" y="571"/>
                    <a:pt x="732" y="560"/>
                  </a:cubicBezTo>
                  <a:cubicBezTo>
                    <a:pt x="683" y="552"/>
                    <a:pt x="629" y="548"/>
                    <a:pt x="575" y="548"/>
                  </a:cubicBezTo>
                  <a:cubicBezTo>
                    <a:pt x="516" y="548"/>
                    <a:pt x="456" y="552"/>
                    <a:pt x="401" y="560"/>
                  </a:cubicBezTo>
                  <a:cubicBezTo>
                    <a:pt x="327" y="571"/>
                    <a:pt x="214" y="645"/>
                    <a:pt x="135" y="645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7" name="Freeform 1340">
              <a:extLst>
                <a:ext uri="{FF2B5EF4-FFF2-40B4-BE49-F238E27FC236}">
                  <a16:creationId xmlns:a16="http://schemas.microsoft.com/office/drawing/2014/main" id="{C05F52EA-ADBF-FF72-42B0-B9396B5D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848" y="5285190"/>
              <a:ext cx="430213" cy="176213"/>
            </a:xfrm>
            <a:custGeom>
              <a:avLst/>
              <a:gdLst>
                <a:gd name="T0" fmla="*/ 31 w 2088"/>
                <a:gd name="T1" fmla="*/ 858 h 858"/>
                <a:gd name="T2" fmla="*/ 28 w 2088"/>
                <a:gd name="T3" fmla="*/ 858 h 858"/>
                <a:gd name="T4" fmla="*/ 0 w 2088"/>
                <a:gd name="T5" fmla="*/ 841 h 858"/>
                <a:gd name="T6" fmla="*/ 406 w 2088"/>
                <a:gd name="T7" fmla="*/ 475 h 858"/>
                <a:gd name="T8" fmla="*/ 1054 w 2088"/>
                <a:gd name="T9" fmla="*/ 27 h 858"/>
                <a:gd name="T10" fmla="*/ 1272 w 2088"/>
                <a:gd name="T11" fmla="*/ 0 h 858"/>
                <a:gd name="T12" fmla="*/ 1772 w 2088"/>
                <a:gd name="T13" fmla="*/ 62 h 858"/>
                <a:gd name="T14" fmla="*/ 1939 w 2088"/>
                <a:gd name="T15" fmla="*/ 254 h 858"/>
                <a:gd name="T16" fmla="*/ 1778 w 2088"/>
                <a:gd name="T17" fmla="*/ 301 h 858"/>
                <a:gd name="T18" fmla="*/ 1594 w 2088"/>
                <a:gd name="T19" fmla="*/ 407 h 858"/>
                <a:gd name="T20" fmla="*/ 1236 w 2088"/>
                <a:gd name="T21" fmla="*/ 706 h 858"/>
                <a:gd name="T22" fmla="*/ 1145 w 2088"/>
                <a:gd name="T23" fmla="*/ 719 h 858"/>
                <a:gd name="T24" fmla="*/ 874 w 2088"/>
                <a:gd name="T25" fmla="*/ 677 h 858"/>
                <a:gd name="T26" fmla="*/ 829 w 2088"/>
                <a:gd name="T27" fmla="*/ 676 h 858"/>
                <a:gd name="T28" fmla="*/ 454 w 2088"/>
                <a:gd name="T29" fmla="*/ 736 h 858"/>
                <a:gd name="T30" fmla="*/ 208 w 2088"/>
                <a:gd name="T31" fmla="*/ 802 h 858"/>
                <a:gd name="T32" fmla="*/ 31 w 2088"/>
                <a:gd name="T33" fmla="*/ 858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88" h="858">
                  <a:moveTo>
                    <a:pt x="31" y="858"/>
                  </a:moveTo>
                  <a:cubicBezTo>
                    <a:pt x="30" y="858"/>
                    <a:pt x="29" y="858"/>
                    <a:pt x="28" y="858"/>
                  </a:cubicBezTo>
                  <a:lnTo>
                    <a:pt x="0" y="841"/>
                  </a:lnTo>
                  <a:cubicBezTo>
                    <a:pt x="9" y="680"/>
                    <a:pt x="290" y="552"/>
                    <a:pt x="406" y="475"/>
                  </a:cubicBezTo>
                  <a:cubicBezTo>
                    <a:pt x="618" y="333"/>
                    <a:pt x="804" y="100"/>
                    <a:pt x="1054" y="27"/>
                  </a:cubicBezTo>
                  <a:cubicBezTo>
                    <a:pt x="1120" y="7"/>
                    <a:pt x="1195" y="0"/>
                    <a:pt x="1272" y="0"/>
                  </a:cubicBezTo>
                  <a:cubicBezTo>
                    <a:pt x="1440" y="0"/>
                    <a:pt x="1623" y="36"/>
                    <a:pt x="1772" y="62"/>
                  </a:cubicBezTo>
                  <a:cubicBezTo>
                    <a:pt x="1856" y="77"/>
                    <a:pt x="2088" y="160"/>
                    <a:pt x="1939" y="254"/>
                  </a:cubicBezTo>
                  <a:cubicBezTo>
                    <a:pt x="1890" y="285"/>
                    <a:pt x="1832" y="281"/>
                    <a:pt x="1778" y="301"/>
                  </a:cubicBezTo>
                  <a:cubicBezTo>
                    <a:pt x="1711" y="326"/>
                    <a:pt x="1648" y="362"/>
                    <a:pt x="1594" y="407"/>
                  </a:cubicBezTo>
                  <a:cubicBezTo>
                    <a:pt x="1464" y="518"/>
                    <a:pt x="1414" y="656"/>
                    <a:pt x="1236" y="706"/>
                  </a:cubicBezTo>
                  <a:cubicBezTo>
                    <a:pt x="1204" y="715"/>
                    <a:pt x="1174" y="719"/>
                    <a:pt x="1145" y="719"/>
                  </a:cubicBezTo>
                  <a:cubicBezTo>
                    <a:pt x="1053" y="719"/>
                    <a:pt x="972" y="683"/>
                    <a:pt x="874" y="677"/>
                  </a:cubicBezTo>
                  <a:cubicBezTo>
                    <a:pt x="859" y="676"/>
                    <a:pt x="844" y="676"/>
                    <a:pt x="829" y="676"/>
                  </a:cubicBezTo>
                  <a:cubicBezTo>
                    <a:pt x="705" y="676"/>
                    <a:pt x="569" y="706"/>
                    <a:pt x="454" y="736"/>
                  </a:cubicBezTo>
                  <a:cubicBezTo>
                    <a:pt x="372" y="758"/>
                    <a:pt x="290" y="778"/>
                    <a:pt x="208" y="802"/>
                  </a:cubicBezTo>
                  <a:cubicBezTo>
                    <a:pt x="153" y="819"/>
                    <a:pt x="90" y="858"/>
                    <a:pt x="31" y="858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8" name="Freeform 1341">
              <a:extLst>
                <a:ext uri="{FF2B5EF4-FFF2-40B4-BE49-F238E27FC236}">
                  <a16:creationId xmlns:a16="http://schemas.microsoft.com/office/drawing/2014/main" id="{421BED99-7D7D-B7F9-9FEB-9D2D3A06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773" y="5250265"/>
              <a:ext cx="247650" cy="84138"/>
            </a:xfrm>
            <a:custGeom>
              <a:avLst/>
              <a:gdLst>
                <a:gd name="T0" fmla="*/ 1082 w 1200"/>
                <a:gd name="T1" fmla="*/ 407 h 407"/>
                <a:gd name="T2" fmla="*/ 993 w 1200"/>
                <a:gd name="T3" fmla="*/ 395 h 407"/>
                <a:gd name="T4" fmla="*/ 826 w 1200"/>
                <a:gd name="T5" fmla="*/ 367 h 407"/>
                <a:gd name="T6" fmla="*/ 823 w 1200"/>
                <a:gd name="T7" fmla="*/ 367 h 407"/>
                <a:gd name="T8" fmla="*/ 753 w 1200"/>
                <a:gd name="T9" fmla="*/ 374 h 407"/>
                <a:gd name="T10" fmla="*/ 682 w 1200"/>
                <a:gd name="T11" fmla="*/ 382 h 407"/>
                <a:gd name="T12" fmla="*/ 654 w 1200"/>
                <a:gd name="T13" fmla="*/ 380 h 407"/>
                <a:gd name="T14" fmla="*/ 434 w 1200"/>
                <a:gd name="T15" fmla="*/ 200 h 407"/>
                <a:gd name="T16" fmla="*/ 153 w 1200"/>
                <a:gd name="T17" fmla="*/ 77 h 407"/>
                <a:gd name="T18" fmla="*/ 126 w 1200"/>
                <a:gd name="T19" fmla="*/ 72 h 407"/>
                <a:gd name="T20" fmla="*/ 244 w 1200"/>
                <a:gd name="T21" fmla="*/ 0 h 407"/>
                <a:gd name="T22" fmla="*/ 261 w 1200"/>
                <a:gd name="T23" fmla="*/ 1 h 407"/>
                <a:gd name="T24" fmla="*/ 551 w 1200"/>
                <a:gd name="T25" fmla="*/ 78 h 407"/>
                <a:gd name="T26" fmla="*/ 866 w 1200"/>
                <a:gd name="T27" fmla="*/ 139 h 407"/>
                <a:gd name="T28" fmla="*/ 1004 w 1200"/>
                <a:gd name="T29" fmla="*/ 199 h 407"/>
                <a:gd name="T30" fmla="*/ 1153 w 1200"/>
                <a:gd name="T31" fmla="*/ 250 h 407"/>
                <a:gd name="T32" fmla="*/ 1157 w 1200"/>
                <a:gd name="T33" fmla="*/ 385 h 407"/>
                <a:gd name="T34" fmla="*/ 1082 w 1200"/>
                <a:gd name="T35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0" h="407">
                  <a:moveTo>
                    <a:pt x="1082" y="407"/>
                  </a:moveTo>
                  <a:cubicBezTo>
                    <a:pt x="1051" y="407"/>
                    <a:pt x="1019" y="400"/>
                    <a:pt x="993" y="395"/>
                  </a:cubicBezTo>
                  <a:cubicBezTo>
                    <a:pt x="939" y="384"/>
                    <a:pt x="880" y="368"/>
                    <a:pt x="826" y="367"/>
                  </a:cubicBezTo>
                  <a:lnTo>
                    <a:pt x="823" y="367"/>
                  </a:lnTo>
                  <a:cubicBezTo>
                    <a:pt x="800" y="367"/>
                    <a:pt x="777" y="371"/>
                    <a:pt x="753" y="374"/>
                  </a:cubicBezTo>
                  <a:cubicBezTo>
                    <a:pt x="729" y="378"/>
                    <a:pt x="705" y="382"/>
                    <a:pt x="682" y="382"/>
                  </a:cubicBezTo>
                  <a:cubicBezTo>
                    <a:pt x="673" y="382"/>
                    <a:pt x="663" y="381"/>
                    <a:pt x="654" y="380"/>
                  </a:cubicBezTo>
                  <a:cubicBezTo>
                    <a:pt x="560" y="364"/>
                    <a:pt x="500" y="261"/>
                    <a:pt x="434" y="200"/>
                  </a:cubicBezTo>
                  <a:cubicBezTo>
                    <a:pt x="365" y="135"/>
                    <a:pt x="247" y="77"/>
                    <a:pt x="153" y="77"/>
                  </a:cubicBezTo>
                  <a:lnTo>
                    <a:pt x="126" y="72"/>
                  </a:lnTo>
                  <a:cubicBezTo>
                    <a:pt x="0" y="13"/>
                    <a:pt x="178" y="0"/>
                    <a:pt x="244" y="0"/>
                  </a:cubicBezTo>
                  <a:cubicBezTo>
                    <a:pt x="251" y="0"/>
                    <a:pt x="257" y="0"/>
                    <a:pt x="261" y="1"/>
                  </a:cubicBezTo>
                  <a:cubicBezTo>
                    <a:pt x="361" y="6"/>
                    <a:pt x="458" y="43"/>
                    <a:pt x="551" y="78"/>
                  </a:cubicBezTo>
                  <a:cubicBezTo>
                    <a:pt x="653" y="116"/>
                    <a:pt x="765" y="110"/>
                    <a:pt x="866" y="139"/>
                  </a:cubicBezTo>
                  <a:cubicBezTo>
                    <a:pt x="915" y="153"/>
                    <a:pt x="957" y="178"/>
                    <a:pt x="1004" y="199"/>
                  </a:cubicBezTo>
                  <a:cubicBezTo>
                    <a:pt x="1047" y="218"/>
                    <a:pt x="1119" y="222"/>
                    <a:pt x="1153" y="250"/>
                  </a:cubicBezTo>
                  <a:cubicBezTo>
                    <a:pt x="1196" y="286"/>
                    <a:pt x="1200" y="351"/>
                    <a:pt x="1157" y="385"/>
                  </a:cubicBezTo>
                  <a:cubicBezTo>
                    <a:pt x="1136" y="402"/>
                    <a:pt x="1110" y="407"/>
                    <a:pt x="1082" y="407"/>
                  </a:cubicBezTo>
                  <a:close/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9" name="Freeform 1342">
              <a:extLst>
                <a:ext uri="{FF2B5EF4-FFF2-40B4-BE49-F238E27FC236}">
                  <a16:creationId xmlns:a16="http://schemas.microsoft.com/office/drawing/2014/main" id="{27F5AB1A-9F0E-0AD8-DC1D-5B8A29597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1511" y="5324878"/>
              <a:ext cx="165100" cy="128588"/>
            </a:xfrm>
            <a:custGeom>
              <a:avLst/>
              <a:gdLst>
                <a:gd name="T0" fmla="*/ 761 w 803"/>
                <a:gd name="T1" fmla="*/ 628 h 628"/>
                <a:gd name="T2" fmla="*/ 705 w 803"/>
                <a:gd name="T3" fmla="*/ 607 h 628"/>
                <a:gd name="T4" fmla="*/ 444 w 803"/>
                <a:gd name="T5" fmla="*/ 408 h 628"/>
                <a:gd name="T6" fmla="*/ 299 w 803"/>
                <a:gd name="T7" fmla="*/ 347 h 628"/>
                <a:gd name="T8" fmla="*/ 182 w 803"/>
                <a:gd name="T9" fmla="*/ 270 h 628"/>
                <a:gd name="T10" fmla="*/ 16 w 803"/>
                <a:gd name="T11" fmla="*/ 33 h 628"/>
                <a:gd name="T12" fmla="*/ 1 w 803"/>
                <a:gd name="T13" fmla="*/ 21 h 628"/>
                <a:gd name="T14" fmla="*/ 1 w 803"/>
                <a:gd name="T15" fmla="*/ 2 h 628"/>
                <a:gd name="T16" fmla="*/ 31 w 803"/>
                <a:gd name="T17" fmla="*/ 0 h 628"/>
                <a:gd name="T18" fmla="*/ 384 w 803"/>
                <a:gd name="T19" fmla="*/ 167 h 628"/>
                <a:gd name="T20" fmla="*/ 670 w 803"/>
                <a:gd name="T21" fmla="*/ 432 h 628"/>
                <a:gd name="T22" fmla="*/ 787 w 803"/>
                <a:gd name="T23" fmla="*/ 553 h 628"/>
                <a:gd name="T24" fmla="*/ 761 w 803"/>
                <a:gd name="T25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3" h="628">
                  <a:moveTo>
                    <a:pt x="761" y="628"/>
                  </a:moveTo>
                  <a:cubicBezTo>
                    <a:pt x="746" y="628"/>
                    <a:pt x="726" y="621"/>
                    <a:pt x="705" y="607"/>
                  </a:cubicBezTo>
                  <a:cubicBezTo>
                    <a:pt x="614" y="548"/>
                    <a:pt x="536" y="467"/>
                    <a:pt x="444" y="408"/>
                  </a:cubicBezTo>
                  <a:cubicBezTo>
                    <a:pt x="395" y="376"/>
                    <a:pt x="355" y="359"/>
                    <a:pt x="299" y="347"/>
                  </a:cubicBezTo>
                  <a:cubicBezTo>
                    <a:pt x="230" y="331"/>
                    <a:pt x="208" y="334"/>
                    <a:pt x="182" y="270"/>
                  </a:cubicBezTo>
                  <a:cubicBezTo>
                    <a:pt x="146" y="182"/>
                    <a:pt x="104" y="87"/>
                    <a:pt x="16" y="33"/>
                  </a:cubicBezTo>
                  <a:lnTo>
                    <a:pt x="1" y="21"/>
                  </a:lnTo>
                  <a:cubicBezTo>
                    <a:pt x="2" y="14"/>
                    <a:pt x="0" y="9"/>
                    <a:pt x="1" y="2"/>
                  </a:cubicBezTo>
                  <a:cubicBezTo>
                    <a:pt x="11" y="0"/>
                    <a:pt x="21" y="0"/>
                    <a:pt x="31" y="0"/>
                  </a:cubicBezTo>
                  <a:cubicBezTo>
                    <a:pt x="147" y="0"/>
                    <a:pt x="310" y="96"/>
                    <a:pt x="384" y="167"/>
                  </a:cubicBezTo>
                  <a:cubicBezTo>
                    <a:pt x="478" y="257"/>
                    <a:pt x="575" y="346"/>
                    <a:pt x="670" y="432"/>
                  </a:cubicBezTo>
                  <a:cubicBezTo>
                    <a:pt x="713" y="470"/>
                    <a:pt x="769" y="496"/>
                    <a:pt x="787" y="553"/>
                  </a:cubicBezTo>
                  <a:cubicBezTo>
                    <a:pt x="803" y="605"/>
                    <a:pt x="789" y="628"/>
                    <a:pt x="761" y="628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0" name="Freeform 1343">
              <a:extLst>
                <a:ext uri="{FF2B5EF4-FFF2-40B4-BE49-F238E27FC236}">
                  <a16:creationId xmlns:a16="http://schemas.microsoft.com/office/drawing/2014/main" id="{0AC0EE5D-6F7F-9472-507A-7D5318BBFC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9598" y="5763028"/>
              <a:ext cx="234950" cy="195263"/>
            </a:xfrm>
            <a:custGeom>
              <a:avLst/>
              <a:gdLst>
                <a:gd name="T0" fmla="*/ 1143 w 1143"/>
                <a:gd name="T1" fmla="*/ 949 h 949"/>
                <a:gd name="T2" fmla="*/ 478 w 1143"/>
                <a:gd name="T3" fmla="*/ 654 h 949"/>
                <a:gd name="T4" fmla="*/ 547 w 1143"/>
                <a:gd name="T5" fmla="*/ 703 h 949"/>
                <a:gd name="T6" fmla="*/ 695 w 1143"/>
                <a:gd name="T7" fmla="*/ 461 h 949"/>
                <a:gd name="T8" fmla="*/ 761 w 1143"/>
                <a:gd name="T9" fmla="*/ 568 h 949"/>
                <a:gd name="T10" fmla="*/ 806 w 1143"/>
                <a:gd name="T11" fmla="*/ 603 h 949"/>
                <a:gd name="T12" fmla="*/ 1143 w 1143"/>
                <a:gd name="T13" fmla="*/ 949 h 949"/>
                <a:gd name="T14" fmla="*/ 478 w 1143"/>
                <a:gd name="T15" fmla="*/ 654 h 949"/>
                <a:gd name="T16" fmla="*/ 478 w 1143"/>
                <a:gd name="T17" fmla="*/ 654 h 949"/>
                <a:gd name="T18" fmla="*/ 0 w 1143"/>
                <a:gd name="T19" fmla="*/ 0 h 949"/>
                <a:gd name="T20" fmla="*/ 1 w 1143"/>
                <a:gd name="T21" fmla="*/ 0 h 949"/>
                <a:gd name="T22" fmla="*/ 294 w 1143"/>
                <a:gd name="T23" fmla="*/ 127 h 949"/>
                <a:gd name="T24" fmla="*/ 299 w 1143"/>
                <a:gd name="T25" fmla="*/ 128 h 949"/>
                <a:gd name="T26" fmla="*/ 448 w 1143"/>
                <a:gd name="T27" fmla="*/ 185 h 949"/>
                <a:gd name="T28" fmla="*/ 531 w 1143"/>
                <a:gd name="T29" fmla="*/ 239 h 949"/>
                <a:gd name="T30" fmla="*/ 569 w 1143"/>
                <a:gd name="T31" fmla="*/ 270 h 949"/>
                <a:gd name="T32" fmla="*/ 635 w 1143"/>
                <a:gd name="T33" fmla="*/ 342 h 949"/>
                <a:gd name="T34" fmla="*/ 478 w 1143"/>
                <a:gd name="T35" fmla="*/ 654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3" h="949">
                  <a:moveTo>
                    <a:pt x="1143" y="949"/>
                  </a:moveTo>
                  <a:cubicBezTo>
                    <a:pt x="937" y="801"/>
                    <a:pt x="625" y="789"/>
                    <a:pt x="478" y="654"/>
                  </a:cubicBezTo>
                  <a:lnTo>
                    <a:pt x="547" y="703"/>
                  </a:lnTo>
                  <a:cubicBezTo>
                    <a:pt x="547" y="703"/>
                    <a:pt x="621" y="591"/>
                    <a:pt x="695" y="461"/>
                  </a:cubicBezTo>
                  <a:cubicBezTo>
                    <a:pt x="710" y="493"/>
                    <a:pt x="727" y="527"/>
                    <a:pt x="761" y="568"/>
                  </a:cubicBezTo>
                  <a:cubicBezTo>
                    <a:pt x="769" y="579"/>
                    <a:pt x="785" y="590"/>
                    <a:pt x="806" y="603"/>
                  </a:cubicBezTo>
                  <a:cubicBezTo>
                    <a:pt x="901" y="664"/>
                    <a:pt x="1097" y="758"/>
                    <a:pt x="1143" y="949"/>
                  </a:cubicBezTo>
                  <a:close/>
                  <a:moveTo>
                    <a:pt x="478" y="654"/>
                  </a:moveTo>
                  <a:lnTo>
                    <a:pt x="478" y="654"/>
                  </a:lnTo>
                  <a:cubicBezTo>
                    <a:pt x="118" y="323"/>
                    <a:pt x="291" y="23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8" y="75"/>
                    <a:pt x="210" y="101"/>
                    <a:pt x="294" y="127"/>
                  </a:cubicBezTo>
                  <a:cubicBezTo>
                    <a:pt x="295" y="127"/>
                    <a:pt x="297" y="128"/>
                    <a:pt x="299" y="128"/>
                  </a:cubicBezTo>
                  <a:cubicBezTo>
                    <a:pt x="350" y="144"/>
                    <a:pt x="398" y="159"/>
                    <a:pt x="448" y="185"/>
                  </a:cubicBezTo>
                  <a:cubicBezTo>
                    <a:pt x="475" y="200"/>
                    <a:pt x="502" y="217"/>
                    <a:pt x="531" y="239"/>
                  </a:cubicBezTo>
                  <a:cubicBezTo>
                    <a:pt x="545" y="250"/>
                    <a:pt x="557" y="260"/>
                    <a:pt x="569" y="270"/>
                  </a:cubicBezTo>
                  <a:cubicBezTo>
                    <a:pt x="598" y="297"/>
                    <a:pt x="619" y="320"/>
                    <a:pt x="635" y="342"/>
                  </a:cubicBezTo>
                  <a:cubicBezTo>
                    <a:pt x="562" y="498"/>
                    <a:pt x="478" y="654"/>
                    <a:pt x="478" y="654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1" name="Freeform 1345">
              <a:extLst>
                <a:ext uri="{FF2B5EF4-FFF2-40B4-BE49-F238E27FC236}">
                  <a16:creationId xmlns:a16="http://schemas.microsoft.com/office/drawing/2014/main" id="{FC82779D-B685-B53E-70CE-37AF5BA01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36" y="5959878"/>
              <a:ext cx="652463" cy="398463"/>
            </a:xfrm>
            <a:custGeom>
              <a:avLst/>
              <a:gdLst>
                <a:gd name="T0" fmla="*/ 1717 w 3171"/>
                <a:gd name="T1" fmla="*/ 1935 h 1935"/>
                <a:gd name="T2" fmla="*/ 533 w 3171"/>
                <a:gd name="T3" fmla="*/ 1386 h 1935"/>
                <a:gd name="T4" fmla="*/ 0 w 3171"/>
                <a:gd name="T5" fmla="*/ 464 h 1935"/>
                <a:gd name="T6" fmla="*/ 353 w 3171"/>
                <a:gd name="T7" fmla="*/ 890 h 1935"/>
                <a:gd name="T8" fmla="*/ 1537 w 3171"/>
                <a:gd name="T9" fmla="*/ 1438 h 1935"/>
                <a:gd name="T10" fmla="*/ 1801 w 3171"/>
                <a:gd name="T11" fmla="*/ 1398 h 1935"/>
                <a:gd name="T12" fmla="*/ 2974 w 3171"/>
                <a:gd name="T13" fmla="*/ 6 h 1935"/>
                <a:gd name="T14" fmla="*/ 2975 w 3171"/>
                <a:gd name="T15" fmla="*/ 0 h 1935"/>
                <a:gd name="T16" fmla="*/ 3015 w 3171"/>
                <a:gd name="T17" fmla="*/ 35 h 1935"/>
                <a:gd name="T18" fmla="*/ 3159 w 3171"/>
                <a:gd name="T19" fmla="*/ 382 h 1935"/>
                <a:gd name="T20" fmla="*/ 2822 w 3171"/>
                <a:gd name="T21" fmla="*/ 1220 h 1935"/>
                <a:gd name="T22" fmla="*/ 1981 w 3171"/>
                <a:gd name="T23" fmla="*/ 1894 h 1935"/>
                <a:gd name="T24" fmla="*/ 1717 w 3171"/>
                <a:gd name="T25" fmla="*/ 1935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71" h="1935">
                  <a:moveTo>
                    <a:pt x="1717" y="1935"/>
                  </a:moveTo>
                  <a:cubicBezTo>
                    <a:pt x="1279" y="1935"/>
                    <a:pt x="817" y="1635"/>
                    <a:pt x="533" y="1386"/>
                  </a:cubicBezTo>
                  <a:cubicBezTo>
                    <a:pt x="298" y="1180"/>
                    <a:pt x="55" y="847"/>
                    <a:pt x="0" y="464"/>
                  </a:cubicBezTo>
                  <a:cubicBezTo>
                    <a:pt x="100" y="634"/>
                    <a:pt x="228" y="780"/>
                    <a:pt x="353" y="890"/>
                  </a:cubicBezTo>
                  <a:cubicBezTo>
                    <a:pt x="637" y="1139"/>
                    <a:pt x="1099" y="1438"/>
                    <a:pt x="1537" y="1438"/>
                  </a:cubicBezTo>
                  <a:cubicBezTo>
                    <a:pt x="1626" y="1438"/>
                    <a:pt x="1715" y="1426"/>
                    <a:pt x="1801" y="1398"/>
                  </a:cubicBezTo>
                  <a:cubicBezTo>
                    <a:pt x="2271" y="1243"/>
                    <a:pt x="2909" y="555"/>
                    <a:pt x="2974" y="6"/>
                  </a:cubicBezTo>
                  <a:cubicBezTo>
                    <a:pt x="2974" y="4"/>
                    <a:pt x="2975" y="2"/>
                    <a:pt x="2975" y="0"/>
                  </a:cubicBezTo>
                  <a:cubicBezTo>
                    <a:pt x="2989" y="11"/>
                    <a:pt x="3002" y="22"/>
                    <a:pt x="3015" y="35"/>
                  </a:cubicBezTo>
                  <a:cubicBezTo>
                    <a:pt x="3096" y="112"/>
                    <a:pt x="3151" y="220"/>
                    <a:pt x="3159" y="382"/>
                  </a:cubicBezTo>
                  <a:cubicBezTo>
                    <a:pt x="3171" y="642"/>
                    <a:pt x="3029" y="949"/>
                    <a:pt x="2822" y="1220"/>
                  </a:cubicBezTo>
                  <a:cubicBezTo>
                    <a:pt x="2581" y="1537"/>
                    <a:pt x="2253" y="1805"/>
                    <a:pt x="1981" y="1894"/>
                  </a:cubicBezTo>
                  <a:cubicBezTo>
                    <a:pt x="1895" y="1922"/>
                    <a:pt x="1807" y="1935"/>
                    <a:pt x="1717" y="1935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2" name="Freeform 1346">
              <a:extLst>
                <a:ext uri="{FF2B5EF4-FFF2-40B4-BE49-F238E27FC236}">
                  <a16:creationId xmlns:a16="http://schemas.microsoft.com/office/drawing/2014/main" id="{C54EDF2E-9DBE-C41C-674E-8254504E1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23" y="5685240"/>
              <a:ext cx="90488" cy="222250"/>
            </a:xfrm>
            <a:custGeom>
              <a:avLst/>
              <a:gdLst>
                <a:gd name="T0" fmla="*/ 69 w 440"/>
                <a:gd name="T1" fmla="*/ 1080 h 1080"/>
                <a:gd name="T2" fmla="*/ 0 w 440"/>
                <a:gd name="T3" fmla="*/ 1031 h 1080"/>
                <a:gd name="T4" fmla="*/ 0 w 440"/>
                <a:gd name="T5" fmla="*/ 1031 h 1080"/>
                <a:gd name="T6" fmla="*/ 157 w 440"/>
                <a:gd name="T7" fmla="*/ 719 h 1080"/>
                <a:gd name="T8" fmla="*/ 169 w 440"/>
                <a:gd name="T9" fmla="*/ 695 h 1080"/>
                <a:gd name="T10" fmla="*/ 248 w 440"/>
                <a:gd name="T11" fmla="*/ 502 h 1080"/>
                <a:gd name="T12" fmla="*/ 248 w 440"/>
                <a:gd name="T13" fmla="*/ 502 h 1080"/>
                <a:gd name="T14" fmla="*/ 248 w 440"/>
                <a:gd name="T15" fmla="*/ 502 h 1080"/>
                <a:gd name="T16" fmla="*/ 248 w 440"/>
                <a:gd name="T17" fmla="*/ 502 h 1080"/>
                <a:gd name="T18" fmla="*/ 286 w 440"/>
                <a:gd name="T19" fmla="*/ 0 h 1080"/>
                <a:gd name="T20" fmla="*/ 440 w 440"/>
                <a:gd name="T21" fmla="*/ 31 h 1080"/>
                <a:gd name="T22" fmla="*/ 349 w 440"/>
                <a:gd name="T23" fmla="*/ 570 h 1080"/>
                <a:gd name="T24" fmla="*/ 348 w 440"/>
                <a:gd name="T25" fmla="*/ 573 h 1080"/>
                <a:gd name="T26" fmla="*/ 217 w 440"/>
                <a:gd name="T27" fmla="*/ 838 h 1080"/>
                <a:gd name="T28" fmla="*/ 69 w 440"/>
                <a:gd name="T29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0" h="1080">
                  <a:moveTo>
                    <a:pt x="69" y="1080"/>
                  </a:moveTo>
                  <a:lnTo>
                    <a:pt x="0" y="1031"/>
                  </a:lnTo>
                  <a:lnTo>
                    <a:pt x="0" y="1031"/>
                  </a:lnTo>
                  <a:cubicBezTo>
                    <a:pt x="0" y="1031"/>
                    <a:pt x="84" y="875"/>
                    <a:pt x="157" y="719"/>
                  </a:cubicBezTo>
                  <a:cubicBezTo>
                    <a:pt x="161" y="711"/>
                    <a:pt x="165" y="703"/>
                    <a:pt x="169" y="695"/>
                  </a:cubicBezTo>
                  <a:cubicBezTo>
                    <a:pt x="202" y="623"/>
                    <a:pt x="231" y="554"/>
                    <a:pt x="248" y="502"/>
                  </a:cubicBezTo>
                  <a:lnTo>
                    <a:pt x="248" y="502"/>
                  </a:lnTo>
                  <a:lnTo>
                    <a:pt x="248" y="502"/>
                  </a:lnTo>
                  <a:lnTo>
                    <a:pt x="248" y="502"/>
                  </a:lnTo>
                  <a:cubicBezTo>
                    <a:pt x="327" y="260"/>
                    <a:pt x="286" y="0"/>
                    <a:pt x="286" y="0"/>
                  </a:cubicBezTo>
                  <a:lnTo>
                    <a:pt x="440" y="31"/>
                  </a:lnTo>
                  <a:cubicBezTo>
                    <a:pt x="440" y="31"/>
                    <a:pt x="416" y="382"/>
                    <a:pt x="349" y="570"/>
                  </a:cubicBezTo>
                  <a:cubicBezTo>
                    <a:pt x="349" y="571"/>
                    <a:pt x="348" y="572"/>
                    <a:pt x="348" y="573"/>
                  </a:cubicBezTo>
                  <a:cubicBezTo>
                    <a:pt x="320" y="650"/>
                    <a:pt x="269" y="748"/>
                    <a:pt x="217" y="838"/>
                  </a:cubicBezTo>
                  <a:cubicBezTo>
                    <a:pt x="143" y="968"/>
                    <a:pt x="69" y="1080"/>
                    <a:pt x="69" y="1080"/>
                  </a:cubicBezTo>
                </a:path>
              </a:pathLst>
            </a:custGeom>
            <a:solidFill>
              <a:srgbClr val="87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3" name="Freeform 1347">
              <a:extLst>
                <a:ext uri="{FF2B5EF4-FFF2-40B4-BE49-F238E27FC236}">
                  <a16:creationId xmlns:a16="http://schemas.microsoft.com/office/drawing/2014/main" id="{1761A6CF-0C61-E877-C8A4-62253027D0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2448" y="5566178"/>
              <a:ext cx="206375" cy="247650"/>
            </a:xfrm>
            <a:custGeom>
              <a:avLst/>
              <a:gdLst>
                <a:gd name="T0" fmla="*/ 961 w 1007"/>
                <a:gd name="T1" fmla="*/ 1205 h 1205"/>
                <a:gd name="T2" fmla="*/ 648 w 1007"/>
                <a:gd name="T3" fmla="*/ 1080 h 1205"/>
                <a:gd name="T4" fmla="*/ 551 w 1007"/>
                <a:gd name="T5" fmla="*/ 1031 h 1205"/>
                <a:gd name="T6" fmla="*/ 546 w 1007"/>
                <a:gd name="T7" fmla="*/ 1028 h 1205"/>
                <a:gd name="T8" fmla="*/ 275 w 1007"/>
                <a:gd name="T9" fmla="*/ 846 h 1205"/>
                <a:gd name="T10" fmla="*/ 206 w 1007"/>
                <a:gd name="T11" fmla="*/ 778 h 1205"/>
                <a:gd name="T12" fmla="*/ 3 w 1007"/>
                <a:gd name="T13" fmla="*/ 184 h 1205"/>
                <a:gd name="T14" fmla="*/ 3 w 1007"/>
                <a:gd name="T15" fmla="*/ 172 h 1205"/>
                <a:gd name="T16" fmla="*/ 1 w 1007"/>
                <a:gd name="T17" fmla="*/ 50 h 1205"/>
                <a:gd name="T18" fmla="*/ 3 w 1007"/>
                <a:gd name="T19" fmla="*/ 0 h 1205"/>
                <a:gd name="T20" fmla="*/ 10 w 1007"/>
                <a:gd name="T21" fmla="*/ 2 h 1205"/>
                <a:gd name="T22" fmla="*/ 270 w 1007"/>
                <a:gd name="T23" fmla="*/ 120 h 1205"/>
                <a:gd name="T24" fmla="*/ 492 w 1007"/>
                <a:gd name="T25" fmla="*/ 252 h 1205"/>
                <a:gd name="T26" fmla="*/ 698 w 1007"/>
                <a:gd name="T27" fmla="*/ 405 h 1205"/>
                <a:gd name="T28" fmla="*/ 1007 w 1007"/>
                <a:gd name="T29" fmla="*/ 1086 h 1205"/>
                <a:gd name="T30" fmla="*/ 1007 w 1007"/>
                <a:gd name="T31" fmla="*/ 1086 h 1205"/>
                <a:gd name="T32" fmla="*/ 961 w 1007"/>
                <a:gd name="T33" fmla="*/ 1205 h 1205"/>
                <a:gd name="T34" fmla="*/ 320 w 1007"/>
                <a:gd name="T35" fmla="*/ 244 h 1205"/>
                <a:gd name="T36" fmla="*/ 319 w 1007"/>
                <a:gd name="T37" fmla="*/ 244 h 1205"/>
                <a:gd name="T38" fmla="*/ 229 w 1007"/>
                <a:gd name="T39" fmla="*/ 347 h 1205"/>
                <a:gd name="T40" fmla="*/ 297 w 1007"/>
                <a:gd name="T41" fmla="*/ 400 h 1205"/>
                <a:gd name="T42" fmla="*/ 483 w 1007"/>
                <a:gd name="T43" fmla="*/ 555 h 1205"/>
                <a:gd name="T44" fmla="*/ 555 w 1007"/>
                <a:gd name="T45" fmla="*/ 628 h 1205"/>
                <a:gd name="T46" fmla="*/ 645 w 1007"/>
                <a:gd name="T47" fmla="*/ 664 h 1205"/>
                <a:gd name="T48" fmla="*/ 651 w 1007"/>
                <a:gd name="T49" fmla="*/ 663 h 1205"/>
                <a:gd name="T50" fmla="*/ 677 w 1007"/>
                <a:gd name="T51" fmla="*/ 653 h 1205"/>
                <a:gd name="T52" fmla="*/ 681 w 1007"/>
                <a:gd name="T53" fmla="*/ 633 h 1205"/>
                <a:gd name="T54" fmla="*/ 454 w 1007"/>
                <a:gd name="T55" fmla="*/ 311 h 1205"/>
                <a:gd name="T56" fmla="*/ 320 w 1007"/>
                <a:gd name="T57" fmla="*/ 244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7" h="1205">
                  <a:moveTo>
                    <a:pt x="961" y="1205"/>
                  </a:moveTo>
                  <a:cubicBezTo>
                    <a:pt x="961" y="1205"/>
                    <a:pt x="818" y="1161"/>
                    <a:pt x="648" y="1080"/>
                  </a:cubicBezTo>
                  <a:cubicBezTo>
                    <a:pt x="616" y="1065"/>
                    <a:pt x="584" y="1049"/>
                    <a:pt x="551" y="1031"/>
                  </a:cubicBezTo>
                  <a:cubicBezTo>
                    <a:pt x="549" y="1030"/>
                    <a:pt x="548" y="1029"/>
                    <a:pt x="546" y="1028"/>
                  </a:cubicBezTo>
                  <a:cubicBezTo>
                    <a:pt x="451" y="977"/>
                    <a:pt x="355" y="916"/>
                    <a:pt x="275" y="846"/>
                  </a:cubicBezTo>
                  <a:cubicBezTo>
                    <a:pt x="250" y="824"/>
                    <a:pt x="227" y="802"/>
                    <a:pt x="206" y="778"/>
                  </a:cubicBezTo>
                  <a:cubicBezTo>
                    <a:pt x="55" y="614"/>
                    <a:pt x="14" y="357"/>
                    <a:pt x="3" y="184"/>
                  </a:cubicBezTo>
                  <a:cubicBezTo>
                    <a:pt x="3" y="180"/>
                    <a:pt x="3" y="176"/>
                    <a:pt x="3" y="172"/>
                  </a:cubicBezTo>
                  <a:cubicBezTo>
                    <a:pt x="0" y="123"/>
                    <a:pt x="0" y="81"/>
                    <a:pt x="1" y="50"/>
                  </a:cubicBezTo>
                  <a:cubicBezTo>
                    <a:pt x="2" y="19"/>
                    <a:pt x="3" y="0"/>
                    <a:pt x="3" y="0"/>
                  </a:cubicBezTo>
                  <a:cubicBezTo>
                    <a:pt x="3" y="0"/>
                    <a:pt x="6" y="1"/>
                    <a:pt x="10" y="2"/>
                  </a:cubicBezTo>
                  <a:cubicBezTo>
                    <a:pt x="36" y="12"/>
                    <a:pt x="136" y="49"/>
                    <a:pt x="270" y="120"/>
                  </a:cubicBezTo>
                  <a:cubicBezTo>
                    <a:pt x="337" y="155"/>
                    <a:pt x="413" y="199"/>
                    <a:pt x="492" y="252"/>
                  </a:cubicBezTo>
                  <a:cubicBezTo>
                    <a:pt x="559" y="296"/>
                    <a:pt x="629" y="347"/>
                    <a:pt x="698" y="405"/>
                  </a:cubicBezTo>
                  <a:cubicBezTo>
                    <a:pt x="953" y="618"/>
                    <a:pt x="1007" y="1086"/>
                    <a:pt x="1007" y="1086"/>
                  </a:cubicBezTo>
                  <a:lnTo>
                    <a:pt x="1007" y="1086"/>
                  </a:lnTo>
                  <a:lnTo>
                    <a:pt x="961" y="1205"/>
                  </a:lnTo>
                  <a:moveTo>
                    <a:pt x="320" y="244"/>
                  </a:moveTo>
                  <a:lnTo>
                    <a:pt x="319" y="244"/>
                  </a:lnTo>
                  <a:cubicBezTo>
                    <a:pt x="256" y="244"/>
                    <a:pt x="173" y="280"/>
                    <a:pt x="229" y="347"/>
                  </a:cubicBezTo>
                  <a:cubicBezTo>
                    <a:pt x="246" y="369"/>
                    <a:pt x="272" y="384"/>
                    <a:pt x="297" y="400"/>
                  </a:cubicBezTo>
                  <a:cubicBezTo>
                    <a:pt x="366" y="443"/>
                    <a:pt x="429" y="496"/>
                    <a:pt x="483" y="555"/>
                  </a:cubicBezTo>
                  <a:cubicBezTo>
                    <a:pt x="506" y="580"/>
                    <a:pt x="527" y="607"/>
                    <a:pt x="555" y="628"/>
                  </a:cubicBezTo>
                  <a:cubicBezTo>
                    <a:pt x="581" y="648"/>
                    <a:pt x="613" y="664"/>
                    <a:pt x="645" y="664"/>
                  </a:cubicBezTo>
                  <a:cubicBezTo>
                    <a:pt x="647" y="664"/>
                    <a:pt x="649" y="664"/>
                    <a:pt x="651" y="663"/>
                  </a:cubicBezTo>
                  <a:cubicBezTo>
                    <a:pt x="661" y="663"/>
                    <a:pt x="672" y="660"/>
                    <a:pt x="677" y="653"/>
                  </a:cubicBezTo>
                  <a:cubicBezTo>
                    <a:pt x="681" y="647"/>
                    <a:pt x="682" y="640"/>
                    <a:pt x="681" y="633"/>
                  </a:cubicBezTo>
                  <a:cubicBezTo>
                    <a:pt x="678" y="505"/>
                    <a:pt x="552" y="397"/>
                    <a:pt x="454" y="311"/>
                  </a:cubicBezTo>
                  <a:cubicBezTo>
                    <a:pt x="412" y="274"/>
                    <a:pt x="377" y="244"/>
                    <a:pt x="320" y="244"/>
                  </a:cubicBezTo>
                </a:path>
              </a:pathLst>
            </a:custGeom>
            <a:solidFill>
              <a:srgbClr val="77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4" name="Freeform 1348">
              <a:extLst>
                <a:ext uri="{FF2B5EF4-FFF2-40B4-BE49-F238E27FC236}">
                  <a16:creationId xmlns:a16="http://schemas.microsoft.com/office/drawing/2014/main" id="{6D64D5EF-4735-66C0-0E4F-EACD2E99F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373" y="5615390"/>
              <a:ext cx="104775" cy="87313"/>
            </a:xfrm>
            <a:custGeom>
              <a:avLst/>
              <a:gdLst>
                <a:gd name="T0" fmla="*/ 472 w 509"/>
                <a:gd name="T1" fmla="*/ 420 h 420"/>
                <a:gd name="T2" fmla="*/ 382 w 509"/>
                <a:gd name="T3" fmla="*/ 384 h 420"/>
                <a:gd name="T4" fmla="*/ 310 w 509"/>
                <a:gd name="T5" fmla="*/ 311 h 420"/>
                <a:gd name="T6" fmla="*/ 124 w 509"/>
                <a:gd name="T7" fmla="*/ 156 h 420"/>
                <a:gd name="T8" fmla="*/ 56 w 509"/>
                <a:gd name="T9" fmla="*/ 103 h 420"/>
                <a:gd name="T10" fmla="*/ 146 w 509"/>
                <a:gd name="T11" fmla="*/ 0 h 420"/>
                <a:gd name="T12" fmla="*/ 147 w 509"/>
                <a:gd name="T13" fmla="*/ 0 h 420"/>
                <a:gd name="T14" fmla="*/ 281 w 509"/>
                <a:gd name="T15" fmla="*/ 67 h 420"/>
                <a:gd name="T16" fmla="*/ 508 w 509"/>
                <a:gd name="T17" fmla="*/ 389 h 420"/>
                <a:gd name="T18" fmla="*/ 504 w 509"/>
                <a:gd name="T19" fmla="*/ 409 h 420"/>
                <a:gd name="T20" fmla="*/ 478 w 509"/>
                <a:gd name="T21" fmla="*/ 419 h 420"/>
                <a:gd name="T22" fmla="*/ 472 w 509"/>
                <a:gd name="T23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9" h="420">
                  <a:moveTo>
                    <a:pt x="472" y="420"/>
                  </a:moveTo>
                  <a:cubicBezTo>
                    <a:pt x="440" y="420"/>
                    <a:pt x="408" y="404"/>
                    <a:pt x="382" y="384"/>
                  </a:cubicBezTo>
                  <a:cubicBezTo>
                    <a:pt x="354" y="363"/>
                    <a:pt x="333" y="336"/>
                    <a:pt x="310" y="311"/>
                  </a:cubicBezTo>
                  <a:cubicBezTo>
                    <a:pt x="256" y="252"/>
                    <a:pt x="193" y="199"/>
                    <a:pt x="124" y="156"/>
                  </a:cubicBezTo>
                  <a:cubicBezTo>
                    <a:pt x="99" y="140"/>
                    <a:pt x="73" y="125"/>
                    <a:pt x="56" y="103"/>
                  </a:cubicBezTo>
                  <a:cubicBezTo>
                    <a:pt x="0" y="36"/>
                    <a:pt x="83" y="0"/>
                    <a:pt x="146" y="0"/>
                  </a:cubicBezTo>
                  <a:lnTo>
                    <a:pt x="147" y="0"/>
                  </a:lnTo>
                  <a:cubicBezTo>
                    <a:pt x="204" y="0"/>
                    <a:pt x="239" y="30"/>
                    <a:pt x="281" y="67"/>
                  </a:cubicBezTo>
                  <a:cubicBezTo>
                    <a:pt x="379" y="153"/>
                    <a:pt x="505" y="261"/>
                    <a:pt x="508" y="389"/>
                  </a:cubicBezTo>
                  <a:cubicBezTo>
                    <a:pt x="509" y="396"/>
                    <a:pt x="508" y="403"/>
                    <a:pt x="504" y="409"/>
                  </a:cubicBezTo>
                  <a:cubicBezTo>
                    <a:pt x="499" y="416"/>
                    <a:pt x="488" y="419"/>
                    <a:pt x="478" y="419"/>
                  </a:cubicBezTo>
                  <a:cubicBezTo>
                    <a:pt x="476" y="420"/>
                    <a:pt x="474" y="420"/>
                    <a:pt x="472" y="420"/>
                  </a:cubicBezTo>
                </a:path>
              </a:pathLst>
            </a:custGeom>
            <a:solidFill>
              <a:srgbClr val="92A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5" name="Freeform 1349">
              <a:extLst>
                <a:ext uri="{FF2B5EF4-FFF2-40B4-BE49-F238E27FC236}">
                  <a16:creationId xmlns:a16="http://schemas.microsoft.com/office/drawing/2014/main" id="{3A3D58EF-0698-F90B-72C0-FC502C0C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461" y="5770965"/>
              <a:ext cx="225425" cy="128588"/>
            </a:xfrm>
            <a:custGeom>
              <a:avLst/>
              <a:gdLst>
                <a:gd name="T0" fmla="*/ 183 w 1092"/>
                <a:gd name="T1" fmla="*/ 628 h 628"/>
                <a:gd name="T2" fmla="*/ 62 w 1092"/>
                <a:gd name="T3" fmla="*/ 586 h 628"/>
                <a:gd name="T4" fmla="*/ 15 w 1092"/>
                <a:gd name="T5" fmla="*/ 405 h 628"/>
                <a:gd name="T6" fmla="*/ 113 w 1092"/>
                <a:gd name="T7" fmla="*/ 237 h 628"/>
                <a:gd name="T8" fmla="*/ 458 w 1092"/>
                <a:gd name="T9" fmla="*/ 17 h 628"/>
                <a:gd name="T10" fmla="*/ 597 w 1092"/>
                <a:gd name="T11" fmla="*/ 0 h 628"/>
                <a:gd name="T12" fmla="*/ 877 w 1092"/>
                <a:gd name="T13" fmla="*/ 85 h 628"/>
                <a:gd name="T14" fmla="*/ 1019 w 1092"/>
                <a:gd name="T15" fmla="*/ 441 h 628"/>
                <a:gd name="T16" fmla="*/ 910 w 1092"/>
                <a:gd name="T17" fmla="*/ 488 h 628"/>
                <a:gd name="T18" fmla="*/ 877 w 1092"/>
                <a:gd name="T19" fmla="*/ 486 h 628"/>
                <a:gd name="T20" fmla="*/ 725 w 1092"/>
                <a:gd name="T21" fmla="*/ 450 h 628"/>
                <a:gd name="T22" fmla="*/ 695 w 1092"/>
                <a:gd name="T23" fmla="*/ 449 h 628"/>
                <a:gd name="T24" fmla="*/ 306 w 1092"/>
                <a:gd name="T25" fmla="*/ 603 h 628"/>
                <a:gd name="T26" fmla="*/ 183 w 1092"/>
                <a:gd name="T27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2" h="628">
                  <a:moveTo>
                    <a:pt x="183" y="628"/>
                  </a:moveTo>
                  <a:cubicBezTo>
                    <a:pt x="138" y="628"/>
                    <a:pt x="95" y="617"/>
                    <a:pt x="62" y="586"/>
                  </a:cubicBezTo>
                  <a:cubicBezTo>
                    <a:pt x="13" y="542"/>
                    <a:pt x="0" y="469"/>
                    <a:pt x="15" y="405"/>
                  </a:cubicBezTo>
                  <a:cubicBezTo>
                    <a:pt x="30" y="341"/>
                    <a:pt x="70" y="286"/>
                    <a:pt x="113" y="237"/>
                  </a:cubicBezTo>
                  <a:cubicBezTo>
                    <a:pt x="206" y="134"/>
                    <a:pt x="324" y="51"/>
                    <a:pt x="458" y="17"/>
                  </a:cubicBezTo>
                  <a:cubicBezTo>
                    <a:pt x="501" y="6"/>
                    <a:pt x="548" y="0"/>
                    <a:pt x="597" y="0"/>
                  </a:cubicBezTo>
                  <a:cubicBezTo>
                    <a:pt x="698" y="0"/>
                    <a:pt x="804" y="26"/>
                    <a:pt x="877" y="85"/>
                  </a:cubicBezTo>
                  <a:cubicBezTo>
                    <a:pt x="956" y="148"/>
                    <a:pt x="1092" y="340"/>
                    <a:pt x="1019" y="441"/>
                  </a:cubicBezTo>
                  <a:cubicBezTo>
                    <a:pt x="995" y="475"/>
                    <a:pt x="952" y="488"/>
                    <a:pt x="910" y="488"/>
                  </a:cubicBezTo>
                  <a:cubicBezTo>
                    <a:pt x="899" y="488"/>
                    <a:pt x="888" y="487"/>
                    <a:pt x="877" y="486"/>
                  </a:cubicBezTo>
                  <a:cubicBezTo>
                    <a:pt x="826" y="478"/>
                    <a:pt x="777" y="456"/>
                    <a:pt x="725" y="450"/>
                  </a:cubicBezTo>
                  <a:cubicBezTo>
                    <a:pt x="715" y="449"/>
                    <a:pt x="705" y="449"/>
                    <a:pt x="695" y="449"/>
                  </a:cubicBezTo>
                  <a:cubicBezTo>
                    <a:pt x="558" y="449"/>
                    <a:pt x="437" y="551"/>
                    <a:pt x="306" y="603"/>
                  </a:cubicBezTo>
                  <a:cubicBezTo>
                    <a:pt x="268" y="618"/>
                    <a:pt x="224" y="628"/>
                    <a:pt x="183" y="628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6" name="Freeform 1350">
              <a:extLst>
                <a:ext uri="{FF2B5EF4-FFF2-40B4-BE49-F238E27FC236}">
                  <a16:creationId xmlns:a16="http://schemas.microsoft.com/office/drawing/2014/main" id="{AACA077E-C8B8-786A-5ECB-BA0F582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36" y="5913840"/>
              <a:ext cx="95250" cy="79375"/>
            </a:xfrm>
            <a:custGeom>
              <a:avLst/>
              <a:gdLst>
                <a:gd name="T0" fmla="*/ 150 w 461"/>
                <a:gd name="T1" fmla="*/ 384 h 384"/>
                <a:gd name="T2" fmla="*/ 137 w 461"/>
                <a:gd name="T3" fmla="*/ 383 h 384"/>
                <a:gd name="T4" fmla="*/ 60 w 461"/>
                <a:gd name="T5" fmla="*/ 314 h 384"/>
                <a:gd name="T6" fmla="*/ 201 w 461"/>
                <a:gd name="T7" fmla="*/ 0 h 384"/>
                <a:gd name="T8" fmla="*/ 280 w 461"/>
                <a:gd name="T9" fmla="*/ 21 h 384"/>
                <a:gd name="T10" fmla="*/ 195 w 461"/>
                <a:gd name="T11" fmla="*/ 375 h 384"/>
                <a:gd name="T12" fmla="*/ 150 w 461"/>
                <a:gd name="T13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384">
                  <a:moveTo>
                    <a:pt x="150" y="384"/>
                  </a:moveTo>
                  <a:cubicBezTo>
                    <a:pt x="146" y="384"/>
                    <a:pt x="141" y="384"/>
                    <a:pt x="137" y="383"/>
                  </a:cubicBezTo>
                  <a:cubicBezTo>
                    <a:pt x="101" y="377"/>
                    <a:pt x="76" y="346"/>
                    <a:pt x="60" y="314"/>
                  </a:cubicBezTo>
                  <a:cubicBezTo>
                    <a:pt x="0" y="188"/>
                    <a:pt x="69" y="0"/>
                    <a:pt x="201" y="0"/>
                  </a:cubicBezTo>
                  <a:cubicBezTo>
                    <a:pt x="225" y="0"/>
                    <a:pt x="252" y="6"/>
                    <a:pt x="280" y="21"/>
                  </a:cubicBezTo>
                  <a:cubicBezTo>
                    <a:pt x="461" y="112"/>
                    <a:pt x="346" y="323"/>
                    <a:pt x="195" y="375"/>
                  </a:cubicBezTo>
                  <a:cubicBezTo>
                    <a:pt x="180" y="380"/>
                    <a:pt x="165" y="384"/>
                    <a:pt x="150" y="384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7" name="Freeform 1355">
              <a:extLst>
                <a:ext uri="{FF2B5EF4-FFF2-40B4-BE49-F238E27FC236}">
                  <a16:creationId xmlns:a16="http://schemas.microsoft.com/office/drawing/2014/main" id="{B1BFBF16-5DD1-BB86-22CA-D3328907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4511" y="4766078"/>
              <a:ext cx="0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solidFill>
              <a:srgbClr val="C5D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8" name="Freeform 1484">
              <a:extLst>
                <a:ext uri="{FF2B5EF4-FFF2-40B4-BE49-F238E27FC236}">
                  <a16:creationId xmlns:a16="http://schemas.microsoft.com/office/drawing/2014/main" id="{4702A8D4-43FB-9E65-1DBC-7AC9A5EB0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7548" y="5024046"/>
              <a:ext cx="601663" cy="68263"/>
            </a:xfrm>
            <a:custGeom>
              <a:avLst/>
              <a:gdLst>
                <a:gd name="T0" fmla="*/ 0 w 379"/>
                <a:gd name="T1" fmla="*/ 0 h 43"/>
                <a:gd name="T2" fmla="*/ 379 w 379"/>
                <a:gd name="T3" fmla="*/ 30 h 43"/>
                <a:gd name="T4" fmla="*/ 18 w 379"/>
                <a:gd name="T5" fmla="*/ 43 h 43"/>
                <a:gd name="T6" fmla="*/ 0 w 379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9" h="43">
                  <a:moveTo>
                    <a:pt x="0" y="0"/>
                  </a:moveTo>
                  <a:lnTo>
                    <a:pt x="379" y="30"/>
                  </a:lnTo>
                  <a:lnTo>
                    <a:pt x="18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FFF3337A-0611-0387-ABBA-6ECCB7E2E3B3}"/>
              </a:ext>
            </a:extLst>
          </p:cNvPr>
          <p:cNvGrpSpPr/>
          <p:nvPr/>
        </p:nvGrpSpPr>
        <p:grpSpPr>
          <a:xfrm>
            <a:off x="9986496" y="4478604"/>
            <a:ext cx="889379" cy="1068174"/>
            <a:chOff x="10159558" y="672658"/>
            <a:chExt cx="1581150" cy="1739900"/>
          </a:xfrm>
        </p:grpSpPr>
        <p:sp>
          <p:nvSpPr>
            <p:cNvPr id="700" name="Freeform 1412">
              <a:extLst>
                <a:ext uri="{FF2B5EF4-FFF2-40B4-BE49-F238E27FC236}">
                  <a16:creationId xmlns:a16="http://schemas.microsoft.com/office/drawing/2014/main" id="{B316C3E4-FB90-502B-E0C7-163F1AFA7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9808" y="1488633"/>
              <a:ext cx="20638" cy="61913"/>
            </a:xfrm>
            <a:custGeom>
              <a:avLst/>
              <a:gdLst>
                <a:gd name="T0" fmla="*/ 16 w 96"/>
                <a:gd name="T1" fmla="*/ 45 h 301"/>
                <a:gd name="T2" fmla="*/ 18 w 96"/>
                <a:gd name="T3" fmla="*/ 256 h 301"/>
                <a:gd name="T4" fmla="*/ 87 w 96"/>
                <a:gd name="T5" fmla="*/ 237 h 301"/>
                <a:gd name="T6" fmla="*/ 85 w 96"/>
                <a:gd name="T7" fmla="*/ 62 h 301"/>
                <a:gd name="T8" fmla="*/ 16 w 96"/>
                <a:gd name="T9" fmla="*/ 4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01">
                  <a:moveTo>
                    <a:pt x="16" y="45"/>
                  </a:moveTo>
                  <a:cubicBezTo>
                    <a:pt x="0" y="115"/>
                    <a:pt x="4" y="186"/>
                    <a:pt x="18" y="256"/>
                  </a:cubicBezTo>
                  <a:cubicBezTo>
                    <a:pt x="28" y="301"/>
                    <a:pt x="96" y="282"/>
                    <a:pt x="87" y="237"/>
                  </a:cubicBezTo>
                  <a:cubicBezTo>
                    <a:pt x="75" y="179"/>
                    <a:pt x="72" y="120"/>
                    <a:pt x="85" y="62"/>
                  </a:cubicBezTo>
                  <a:cubicBezTo>
                    <a:pt x="95" y="17"/>
                    <a:pt x="26" y="0"/>
                    <a:pt x="16" y="45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1" name="Freeform 1413">
              <a:extLst>
                <a:ext uri="{FF2B5EF4-FFF2-40B4-BE49-F238E27FC236}">
                  <a16:creationId xmlns:a16="http://schemas.microsoft.com/office/drawing/2014/main" id="{95EE5225-0FE9-4738-58E1-ED6649195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6320" y="1421958"/>
              <a:ext cx="17463" cy="42863"/>
            </a:xfrm>
            <a:custGeom>
              <a:avLst/>
              <a:gdLst>
                <a:gd name="T0" fmla="*/ 1 w 89"/>
                <a:gd name="T1" fmla="*/ 46 h 216"/>
                <a:gd name="T2" fmla="*/ 17 w 89"/>
                <a:gd name="T3" fmla="*/ 171 h 216"/>
                <a:gd name="T4" fmla="*/ 88 w 89"/>
                <a:gd name="T5" fmla="*/ 170 h 216"/>
                <a:gd name="T6" fmla="*/ 72 w 89"/>
                <a:gd name="T7" fmla="*/ 46 h 216"/>
                <a:gd name="T8" fmla="*/ 1 w 89"/>
                <a:gd name="T9" fmla="*/ 4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16">
                  <a:moveTo>
                    <a:pt x="1" y="46"/>
                  </a:moveTo>
                  <a:cubicBezTo>
                    <a:pt x="3" y="88"/>
                    <a:pt x="16" y="129"/>
                    <a:pt x="17" y="171"/>
                  </a:cubicBezTo>
                  <a:cubicBezTo>
                    <a:pt x="18" y="216"/>
                    <a:pt x="89" y="215"/>
                    <a:pt x="88" y="170"/>
                  </a:cubicBezTo>
                  <a:cubicBezTo>
                    <a:pt x="87" y="128"/>
                    <a:pt x="74" y="87"/>
                    <a:pt x="72" y="46"/>
                  </a:cubicBezTo>
                  <a:cubicBezTo>
                    <a:pt x="71" y="0"/>
                    <a:pt x="0" y="1"/>
                    <a:pt x="1" y="46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2" name="Freeform 1414">
              <a:extLst>
                <a:ext uri="{FF2B5EF4-FFF2-40B4-BE49-F238E27FC236}">
                  <a16:creationId xmlns:a16="http://schemas.microsoft.com/office/drawing/2014/main" id="{9D97BD7E-8406-EA6E-9F5B-98E6587A7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9333" y="1558483"/>
              <a:ext cx="33338" cy="57150"/>
            </a:xfrm>
            <a:custGeom>
              <a:avLst/>
              <a:gdLst>
                <a:gd name="T0" fmla="*/ 84 w 164"/>
                <a:gd name="T1" fmla="*/ 42 h 271"/>
                <a:gd name="T2" fmla="*/ 17 w 164"/>
                <a:gd name="T3" fmla="*/ 195 h 271"/>
                <a:gd name="T4" fmla="*/ 79 w 164"/>
                <a:gd name="T5" fmla="*/ 229 h 271"/>
                <a:gd name="T6" fmla="*/ 146 w 164"/>
                <a:gd name="T7" fmla="*/ 76 h 271"/>
                <a:gd name="T8" fmla="*/ 84 w 164"/>
                <a:gd name="T9" fmla="*/ 4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271">
                  <a:moveTo>
                    <a:pt x="84" y="42"/>
                  </a:moveTo>
                  <a:cubicBezTo>
                    <a:pt x="63" y="93"/>
                    <a:pt x="39" y="143"/>
                    <a:pt x="17" y="195"/>
                  </a:cubicBezTo>
                  <a:cubicBezTo>
                    <a:pt x="0" y="236"/>
                    <a:pt x="61" y="271"/>
                    <a:pt x="79" y="229"/>
                  </a:cubicBezTo>
                  <a:cubicBezTo>
                    <a:pt x="101" y="178"/>
                    <a:pt x="125" y="127"/>
                    <a:pt x="146" y="76"/>
                  </a:cubicBezTo>
                  <a:cubicBezTo>
                    <a:pt x="164" y="35"/>
                    <a:pt x="102" y="0"/>
                    <a:pt x="84" y="42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3" name="Freeform 1415">
              <a:extLst>
                <a:ext uri="{FF2B5EF4-FFF2-40B4-BE49-F238E27FC236}">
                  <a16:creationId xmlns:a16="http://schemas.microsoft.com/office/drawing/2014/main" id="{B04DC472-A3C5-4990-2DFC-35FBB64E8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4408" y="1598170"/>
              <a:ext cx="34925" cy="44450"/>
            </a:xfrm>
            <a:custGeom>
              <a:avLst/>
              <a:gdLst>
                <a:gd name="T0" fmla="*/ 84 w 169"/>
                <a:gd name="T1" fmla="*/ 39 h 217"/>
                <a:gd name="T2" fmla="*/ 23 w 169"/>
                <a:gd name="T3" fmla="*/ 144 h 217"/>
                <a:gd name="T4" fmla="*/ 85 w 169"/>
                <a:gd name="T5" fmla="*/ 178 h 217"/>
                <a:gd name="T6" fmla="*/ 146 w 169"/>
                <a:gd name="T7" fmla="*/ 74 h 217"/>
                <a:gd name="T8" fmla="*/ 84 w 169"/>
                <a:gd name="T9" fmla="*/ 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217">
                  <a:moveTo>
                    <a:pt x="84" y="39"/>
                  </a:moveTo>
                  <a:cubicBezTo>
                    <a:pt x="64" y="74"/>
                    <a:pt x="43" y="109"/>
                    <a:pt x="23" y="144"/>
                  </a:cubicBezTo>
                  <a:cubicBezTo>
                    <a:pt x="0" y="183"/>
                    <a:pt x="62" y="217"/>
                    <a:pt x="85" y="178"/>
                  </a:cubicBezTo>
                  <a:cubicBezTo>
                    <a:pt x="106" y="143"/>
                    <a:pt x="126" y="108"/>
                    <a:pt x="146" y="74"/>
                  </a:cubicBezTo>
                  <a:cubicBezTo>
                    <a:pt x="169" y="34"/>
                    <a:pt x="107" y="0"/>
                    <a:pt x="84" y="39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4" name="Freeform 1416">
              <a:extLst>
                <a:ext uri="{FF2B5EF4-FFF2-40B4-BE49-F238E27FC236}">
                  <a16:creationId xmlns:a16="http://schemas.microsoft.com/office/drawing/2014/main" id="{22DFBA3A-B620-AFC2-C554-A78E37BED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9683" y="1521970"/>
              <a:ext cx="33338" cy="57150"/>
            </a:xfrm>
            <a:custGeom>
              <a:avLst/>
              <a:gdLst>
                <a:gd name="T0" fmla="*/ 18 w 162"/>
                <a:gd name="T1" fmla="*/ 77 h 277"/>
                <a:gd name="T2" fmla="*/ 82 w 162"/>
                <a:gd name="T3" fmla="*/ 235 h 277"/>
                <a:gd name="T4" fmla="*/ 144 w 162"/>
                <a:gd name="T5" fmla="*/ 199 h 277"/>
                <a:gd name="T6" fmla="*/ 79 w 162"/>
                <a:gd name="T7" fmla="*/ 41 h 277"/>
                <a:gd name="T8" fmla="*/ 18 w 162"/>
                <a:gd name="T9" fmla="*/ 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277">
                  <a:moveTo>
                    <a:pt x="18" y="77"/>
                  </a:moveTo>
                  <a:cubicBezTo>
                    <a:pt x="41" y="129"/>
                    <a:pt x="60" y="183"/>
                    <a:pt x="82" y="235"/>
                  </a:cubicBezTo>
                  <a:cubicBezTo>
                    <a:pt x="101" y="277"/>
                    <a:pt x="162" y="241"/>
                    <a:pt x="144" y="199"/>
                  </a:cubicBezTo>
                  <a:cubicBezTo>
                    <a:pt x="121" y="147"/>
                    <a:pt x="102" y="94"/>
                    <a:pt x="79" y="41"/>
                  </a:cubicBezTo>
                  <a:cubicBezTo>
                    <a:pt x="61" y="0"/>
                    <a:pt x="0" y="36"/>
                    <a:pt x="18" y="77"/>
                  </a:cubicBezTo>
                  <a:close/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5" name="Freeform 1417">
              <a:extLst>
                <a:ext uri="{FF2B5EF4-FFF2-40B4-BE49-F238E27FC236}">
                  <a16:creationId xmlns:a16="http://schemas.microsoft.com/office/drawing/2014/main" id="{B4EFAB75-64A9-5649-FC5F-ADC2DDE1F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2070" y="1579120"/>
              <a:ext cx="23813" cy="58738"/>
            </a:xfrm>
            <a:custGeom>
              <a:avLst/>
              <a:gdLst>
                <a:gd name="T0" fmla="*/ 38 w 117"/>
                <a:gd name="T1" fmla="*/ 44 h 286"/>
                <a:gd name="T2" fmla="*/ 5 w 117"/>
                <a:gd name="T3" fmla="*/ 240 h 286"/>
                <a:gd name="T4" fmla="*/ 75 w 117"/>
                <a:gd name="T5" fmla="*/ 239 h 286"/>
                <a:gd name="T6" fmla="*/ 107 w 117"/>
                <a:gd name="T7" fmla="*/ 62 h 286"/>
                <a:gd name="T8" fmla="*/ 38 w 117"/>
                <a:gd name="T9" fmla="*/ 4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286">
                  <a:moveTo>
                    <a:pt x="38" y="44"/>
                  </a:moveTo>
                  <a:cubicBezTo>
                    <a:pt x="23" y="109"/>
                    <a:pt x="11" y="174"/>
                    <a:pt x="5" y="240"/>
                  </a:cubicBezTo>
                  <a:cubicBezTo>
                    <a:pt x="0" y="286"/>
                    <a:pt x="71" y="284"/>
                    <a:pt x="75" y="239"/>
                  </a:cubicBezTo>
                  <a:cubicBezTo>
                    <a:pt x="82" y="179"/>
                    <a:pt x="93" y="120"/>
                    <a:pt x="107" y="62"/>
                  </a:cubicBezTo>
                  <a:cubicBezTo>
                    <a:pt x="117" y="17"/>
                    <a:pt x="48" y="0"/>
                    <a:pt x="38" y="44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6" name="Freeform 1418">
              <a:extLst>
                <a:ext uri="{FF2B5EF4-FFF2-40B4-BE49-F238E27FC236}">
                  <a16:creationId xmlns:a16="http://schemas.microsoft.com/office/drawing/2014/main" id="{AFC5D5E8-481D-ED8A-D47E-A395BA7E2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0795" y="1621983"/>
              <a:ext cx="22225" cy="50800"/>
            </a:xfrm>
            <a:custGeom>
              <a:avLst/>
              <a:gdLst>
                <a:gd name="T0" fmla="*/ 35 w 106"/>
                <a:gd name="T1" fmla="*/ 47 h 245"/>
                <a:gd name="T2" fmla="*/ 7 w 106"/>
                <a:gd name="T3" fmla="*/ 189 h 245"/>
                <a:gd name="T4" fmla="*/ 21 w 106"/>
                <a:gd name="T5" fmla="*/ 237 h 245"/>
                <a:gd name="T6" fmla="*/ 69 w 106"/>
                <a:gd name="T7" fmla="*/ 223 h 245"/>
                <a:gd name="T8" fmla="*/ 106 w 106"/>
                <a:gd name="T9" fmla="*/ 46 h 245"/>
                <a:gd name="T10" fmla="*/ 35 w 106"/>
                <a:gd name="T11" fmla="*/ 4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245">
                  <a:moveTo>
                    <a:pt x="35" y="47"/>
                  </a:moveTo>
                  <a:cubicBezTo>
                    <a:pt x="35" y="96"/>
                    <a:pt x="25" y="143"/>
                    <a:pt x="7" y="189"/>
                  </a:cubicBezTo>
                  <a:cubicBezTo>
                    <a:pt x="0" y="206"/>
                    <a:pt x="3" y="226"/>
                    <a:pt x="21" y="237"/>
                  </a:cubicBezTo>
                  <a:cubicBezTo>
                    <a:pt x="36" y="245"/>
                    <a:pt x="62" y="241"/>
                    <a:pt x="69" y="223"/>
                  </a:cubicBezTo>
                  <a:cubicBezTo>
                    <a:pt x="92" y="166"/>
                    <a:pt x="106" y="108"/>
                    <a:pt x="106" y="46"/>
                  </a:cubicBezTo>
                  <a:cubicBezTo>
                    <a:pt x="106" y="0"/>
                    <a:pt x="35" y="1"/>
                    <a:pt x="35" y="47"/>
                  </a:cubicBezTo>
                  <a:close/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7" name="Freeform 1419">
              <a:extLst>
                <a:ext uri="{FF2B5EF4-FFF2-40B4-BE49-F238E27FC236}">
                  <a16:creationId xmlns:a16="http://schemas.microsoft.com/office/drawing/2014/main" id="{C3438D84-F491-0C22-3A52-3A78ECE01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3808" y="1710883"/>
              <a:ext cx="36513" cy="41275"/>
            </a:xfrm>
            <a:custGeom>
              <a:avLst/>
              <a:gdLst>
                <a:gd name="T0" fmla="*/ 94 w 177"/>
                <a:gd name="T1" fmla="*/ 41 h 199"/>
                <a:gd name="T2" fmla="*/ 32 w 177"/>
                <a:gd name="T3" fmla="*/ 117 h 199"/>
                <a:gd name="T4" fmla="*/ 83 w 177"/>
                <a:gd name="T5" fmla="*/ 167 h 199"/>
                <a:gd name="T6" fmla="*/ 157 w 177"/>
                <a:gd name="T7" fmla="*/ 75 h 199"/>
                <a:gd name="T8" fmla="*/ 94 w 177"/>
                <a:gd name="T9" fmla="*/ 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99">
                  <a:moveTo>
                    <a:pt x="94" y="41"/>
                  </a:moveTo>
                  <a:cubicBezTo>
                    <a:pt x="79" y="71"/>
                    <a:pt x="55" y="94"/>
                    <a:pt x="32" y="117"/>
                  </a:cubicBezTo>
                  <a:cubicBezTo>
                    <a:pt x="0" y="150"/>
                    <a:pt x="51" y="199"/>
                    <a:pt x="83" y="167"/>
                  </a:cubicBezTo>
                  <a:cubicBezTo>
                    <a:pt x="110" y="139"/>
                    <a:pt x="138" y="110"/>
                    <a:pt x="157" y="75"/>
                  </a:cubicBezTo>
                  <a:cubicBezTo>
                    <a:pt x="177" y="35"/>
                    <a:pt x="115" y="0"/>
                    <a:pt x="94" y="41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8" name="Freeform 1420">
              <a:extLst>
                <a:ext uri="{FF2B5EF4-FFF2-40B4-BE49-F238E27FC236}">
                  <a16:creationId xmlns:a16="http://schemas.microsoft.com/office/drawing/2014/main" id="{FFC46D34-5C86-3707-5AB4-630E2A829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8733" y="1668020"/>
              <a:ext cx="42863" cy="52388"/>
            </a:xfrm>
            <a:custGeom>
              <a:avLst/>
              <a:gdLst>
                <a:gd name="T0" fmla="*/ 121 w 203"/>
                <a:gd name="T1" fmla="*/ 33 h 255"/>
                <a:gd name="T2" fmla="*/ 20 w 203"/>
                <a:gd name="T3" fmla="*/ 180 h 255"/>
                <a:gd name="T4" fmla="*/ 82 w 203"/>
                <a:gd name="T5" fmla="*/ 214 h 255"/>
                <a:gd name="T6" fmla="*/ 171 w 203"/>
                <a:gd name="T7" fmla="*/ 83 h 255"/>
                <a:gd name="T8" fmla="*/ 121 w 203"/>
                <a:gd name="T9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55">
                  <a:moveTo>
                    <a:pt x="121" y="33"/>
                  </a:moveTo>
                  <a:cubicBezTo>
                    <a:pt x="79" y="77"/>
                    <a:pt x="47" y="126"/>
                    <a:pt x="20" y="180"/>
                  </a:cubicBezTo>
                  <a:cubicBezTo>
                    <a:pt x="0" y="221"/>
                    <a:pt x="62" y="255"/>
                    <a:pt x="82" y="214"/>
                  </a:cubicBezTo>
                  <a:cubicBezTo>
                    <a:pt x="106" y="166"/>
                    <a:pt x="134" y="122"/>
                    <a:pt x="171" y="83"/>
                  </a:cubicBezTo>
                  <a:cubicBezTo>
                    <a:pt x="203" y="50"/>
                    <a:pt x="152" y="0"/>
                    <a:pt x="121" y="33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9" name="Freeform 1439">
              <a:extLst>
                <a:ext uri="{FF2B5EF4-FFF2-40B4-BE49-F238E27FC236}">
                  <a16:creationId xmlns:a16="http://schemas.microsoft.com/office/drawing/2014/main" id="{577FA21B-7DB6-7CC2-9FDD-DE8363E5B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0595" y="1306070"/>
              <a:ext cx="31750" cy="47625"/>
            </a:xfrm>
            <a:custGeom>
              <a:avLst/>
              <a:gdLst>
                <a:gd name="T0" fmla="*/ 26 w 155"/>
                <a:gd name="T1" fmla="*/ 73 h 233"/>
                <a:gd name="T2" fmla="*/ 79 w 155"/>
                <a:gd name="T3" fmla="*/ 188 h 233"/>
                <a:gd name="T4" fmla="*/ 147 w 155"/>
                <a:gd name="T5" fmla="*/ 169 h 233"/>
                <a:gd name="T6" fmla="*/ 87 w 155"/>
                <a:gd name="T7" fmla="*/ 37 h 233"/>
                <a:gd name="T8" fmla="*/ 26 w 155"/>
                <a:gd name="T9" fmla="*/ 7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233">
                  <a:moveTo>
                    <a:pt x="26" y="73"/>
                  </a:moveTo>
                  <a:cubicBezTo>
                    <a:pt x="51" y="109"/>
                    <a:pt x="71" y="144"/>
                    <a:pt x="79" y="188"/>
                  </a:cubicBezTo>
                  <a:cubicBezTo>
                    <a:pt x="87" y="233"/>
                    <a:pt x="155" y="214"/>
                    <a:pt x="147" y="169"/>
                  </a:cubicBezTo>
                  <a:cubicBezTo>
                    <a:pt x="139" y="120"/>
                    <a:pt x="115" y="78"/>
                    <a:pt x="87" y="37"/>
                  </a:cubicBezTo>
                  <a:cubicBezTo>
                    <a:pt x="62" y="0"/>
                    <a:pt x="0" y="35"/>
                    <a:pt x="26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0" name="Freeform 1440">
              <a:extLst>
                <a:ext uri="{FF2B5EF4-FFF2-40B4-BE49-F238E27FC236}">
                  <a16:creationId xmlns:a16="http://schemas.microsoft.com/office/drawing/2014/main" id="{2A66F4E7-DACF-A2EA-FA42-36D2A5199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8695" y="1287020"/>
              <a:ext cx="33338" cy="39688"/>
            </a:xfrm>
            <a:custGeom>
              <a:avLst/>
              <a:gdLst>
                <a:gd name="T0" fmla="*/ 33 w 159"/>
                <a:gd name="T1" fmla="*/ 83 h 194"/>
                <a:gd name="T2" fmla="*/ 80 w 159"/>
                <a:gd name="T3" fmla="*/ 149 h 194"/>
                <a:gd name="T4" fmla="*/ 148 w 159"/>
                <a:gd name="T5" fmla="*/ 130 h 194"/>
                <a:gd name="T6" fmla="*/ 82 w 159"/>
                <a:gd name="T7" fmla="*/ 32 h 194"/>
                <a:gd name="T8" fmla="*/ 33 w 159"/>
                <a:gd name="T9" fmla="*/ 8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94">
                  <a:moveTo>
                    <a:pt x="33" y="83"/>
                  </a:moveTo>
                  <a:cubicBezTo>
                    <a:pt x="53" y="102"/>
                    <a:pt x="73" y="122"/>
                    <a:pt x="80" y="149"/>
                  </a:cubicBezTo>
                  <a:cubicBezTo>
                    <a:pt x="91" y="194"/>
                    <a:pt x="159" y="175"/>
                    <a:pt x="148" y="130"/>
                  </a:cubicBezTo>
                  <a:cubicBezTo>
                    <a:pt x="138" y="91"/>
                    <a:pt x="111" y="60"/>
                    <a:pt x="82" y="32"/>
                  </a:cubicBezTo>
                  <a:cubicBezTo>
                    <a:pt x="50" y="0"/>
                    <a:pt x="0" y="51"/>
                    <a:pt x="33" y="8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1" name="Freeform 1441">
              <a:extLst>
                <a:ext uri="{FF2B5EF4-FFF2-40B4-BE49-F238E27FC236}">
                  <a16:creationId xmlns:a16="http://schemas.microsoft.com/office/drawing/2014/main" id="{6C1D90FC-99EF-77C3-1244-5F01DC40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7108" y="1323533"/>
              <a:ext cx="17463" cy="38100"/>
            </a:xfrm>
            <a:custGeom>
              <a:avLst/>
              <a:gdLst>
                <a:gd name="T0" fmla="*/ 3 w 83"/>
                <a:gd name="T1" fmla="*/ 48 h 181"/>
                <a:gd name="T2" fmla="*/ 11 w 83"/>
                <a:gd name="T3" fmla="*/ 152 h 181"/>
                <a:gd name="T4" fmla="*/ 55 w 83"/>
                <a:gd name="T5" fmla="*/ 176 h 181"/>
                <a:gd name="T6" fmla="*/ 80 w 83"/>
                <a:gd name="T7" fmla="*/ 133 h 181"/>
                <a:gd name="T8" fmla="*/ 72 w 83"/>
                <a:gd name="T9" fmla="*/ 30 h 181"/>
                <a:gd name="T10" fmla="*/ 28 w 83"/>
                <a:gd name="T11" fmla="*/ 5 h 181"/>
                <a:gd name="T12" fmla="*/ 3 w 83"/>
                <a:gd name="T13" fmla="*/ 4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81">
                  <a:moveTo>
                    <a:pt x="3" y="48"/>
                  </a:moveTo>
                  <a:cubicBezTo>
                    <a:pt x="10" y="82"/>
                    <a:pt x="5" y="117"/>
                    <a:pt x="11" y="152"/>
                  </a:cubicBezTo>
                  <a:cubicBezTo>
                    <a:pt x="15" y="171"/>
                    <a:pt x="37" y="181"/>
                    <a:pt x="55" y="176"/>
                  </a:cubicBezTo>
                  <a:cubicBezTo>
                    <a:pt x="75" y="171"/>
                    <a:pt x="83" y="152"/>
                    <a:pt x="80" y="133"/>
                  </a:cubicBezTo>
                  <a:cubicBezTo>
                    <a:pt x="73" y="99"/>
                    <a:pt x="78" y="64"/>
                    <a:pt x="72" y="30"/>
                  </a:cubicBezTo>
                  <a:cubicBezTo>
                    <a:pt x="68" y="11"/>
                    <a:pt x="45" y="0"/>
                    <a:pt x="28" y="5"/>
                  </a:cubicBezTo>
                  <a:cubicBezTo>
                    <a:pt x="8" y="10"/>
                    <a:pt x="0" y="29"/>
                    <a:pt x="3" y="48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2" name="Freeform 1442">
              <a:extLst>
                <a:ext uri="{FF2B5EF4-FFF2-40B4-BE49-F238E27FC236}">
                  <a16:creationId xmlns:a16="http://schemas.microsoft.com/office/drawing/2014/main" id="{0B9CB824-F5DD-6091-4A0B-A6E888893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7908" y="1325120"/>
              <a:ext cx="20638" cy="46038"/>
            </a:xfrm>
            <a:custGeom>
              <a:avLst/>
              <a:gdLst>
                <a:gd name="T0" fmla="*/ 8 w 100"/>
                <a:gd name="T1" fmla="*/ 45 h 223"/>
                <a:gd name="T2" fmla="*/ 17 w 100"/>
                <a:gd name="T3" fmla="*/ 180 h 223"/>
                <a:gd name="T4" fmla="*/ 85 w 100"/>
                <a:gd name="T5" fmla="*/ 161 h 223"/>
                <a:gd name="T6" fmla="*/ 77 w 100"/>
                <a:gd name="T7" fmla="*/ 62 h 223"/>
                <a:gd name="T8" fmla="*/ 8 w 100"/>
                <a:gd name="T9" fmla="*/ 4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223">
                  <a:moveTo>
                    <a:pt x="8" y="45"/>
                  </a:moveTo>
                  <a:cubicBezTo>
                    <a:pt x="0" y="90"/>
                    <a:pt x="2" y="136"/>
                    <a:pt x="17" y="180"/>
                  </a:cubicBezTo>
                  <a:cubicBezTo>
                    <a:pt x="31" y="223"/>
                    <a:pt x="100" y="205"/>
                    <a:pt x="85" y="161"/>
                  </a:cubicBezTo>
                  <a:cubicBezTo>
                    <a:pt x="75" y="129"/>
                    <a:pt x="71" y="96"/>
                    <a:pt x="77" y="62"/>
                  </a:cubicBezTo>
                  <a:cubicBezTo>
                    <a:pt x="85" y="17"/>
                    <a:pt x="16" y="0"/>
                    <a:pt x="8" y="4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3" name="Freeform 1443">
              <a:extLst>
                <a:ext uri="{FF2B5EF4-FFF2-40B4-BE49-F238E27FC236}">
                  <a16:creationId xmlns:a16="http://schemas.microsoft.com/office/drawing/2014/main" id="{CF3375DF-FC90-A7E2-F898-61FAB0346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2033" y="1372745"/>
              <a:ext cx="46038" cy="52388"/>
            </a:xfrm>
            <a:custGeom>
              <a:avLst/>
              <a:gdLst>
                <a:gd name="T0" fmla="*/ 33 w 229"/>
                <a:gd name="T1" fmla="*/ 82 h 259"/>
                <a:gd name="T2" fmla="*/ 146 w 229"/>
                <a:gd name="T3" fmla="*/ 218 h 259"/>
                <a:gd name="T4" fmla="*/ 207 w 229"/>
                <a:gd name="T5" fmla="*/ 183 h 259"/>
                <a:gd name="T6" fmla="*/ 82 w 229"/>
                <a:gd name="T7" fmla="*/ 32 h 259"/>
                <a:gd name="T8" fmla="*/ 33 w 229"/>
                <a:gd name="T9" fmla="*/ 8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59">
                  <a:moveTo>
                    <a:pt x="33" y="82"/>
                  </a:moveTo>
                  <a:cubicBezTo>
                    <a:pt x="75" y="124"/>
                    <a:pt x="117" y="166"/>
                    <a:pt x="146" y="218"/>
                  </a:cubicBezTo>
                  <a:cubicBezTo>
                    <a:pt x="168" y="259"/>
                    <a:pt x="229" y="223"/>
                    <a:pt x="207" y="183"/>
                  </a:cubicBezTo>
                  <a:cubicBezTo>
                    <a:pt x="176" y="124"/>
                    <a:pt x="129" y="77"/>
                    <a:pt x="82" y="32"/>
                  </a:cubicBezTo>
                  <a:cubicBezTo>
                    <a:pt x="50" y="0"/>
                    <a:pt x="0" y="50"/>
                    <a:pt x="33" y="8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4" name="Freeform 1444">
              <a:extLst>
                <a:ext uri="{FF2B5EF4-FFF2-40B4-BE49-F238E27FC236}">
                  <a16:creationId xmlns:a16="http://schemas.microsoft.com/office/drawing/2014/main" id="{63F26590-7651-DFF7-2225-400D5AD5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5370" y="1445770"/>
              <a:ext cx="17463" cy="36513"/>
            </a:xfrm>
            <a:custGeom>
              <a:avLst/>
              <a:gdLst>
                <a:gd name="T0" fmla="*/ 16 w 86"/>
                <a:gd name="T1" fmla="*/ 46 h 182"/>
                <a:gd name="T2" fmla="*/ 4 w 86"/>
                <a:gd name="T3" fmla="*/ 134 h 182"/>
                <a:gd name="T4" fmla="*/ 30 w 86"/>
                <a:gd name="T5" fmla="*/ 177 h 182"/>
                <a:gd name="T6" fmla="*/ 73 w 86"/>
                <a:gd name="T7" fmla="*/ 151 h 182"/>
                <a:gd name="T8" fmla="*/ 86 w 86"/>
                <a:gd name="T9" fmla="*/ 46 h 182"/>
                <a:gd name="T10" fmla="*/ 16 w 86"/>
                <a:gd name="T11" fmla="*/ 4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82">
                  <a:moveTo>
                    <a:pt x="16" y="46"/>
                  </a:moveTo>
                  <a:cubicBezTo>
                    <a:pt x="15" y="76"/>
                    <a:pt x="9" y="105"/>
                    <a:pt x="4" y="134"/>
                  </a:cubicBezTo>
                  <a:cubicBezTo>
                    <a:pt x="0" y="153"/>
                    <a:pt x="10" y="172"/>
                    <a:pt x="30" y="177"/>
                  </a:cubicBezTo>
                  <a:cubicBezTo>
                    <a:pt x="48" y="182"/>
                    <a:pt x="69" y="170"/>
                    <a:pt x="73" y="151"/>
                  </a:cubicBezTo>
                  <a:cubicBezTo>
                    <a:pt x="79" y="117"/>
                    <a:pt x="86" y="81"/>
                    <a:pt x="86" y="46"/>
                  </a:cubicBezTo>
                  <a:cubicBezTo>
                    <a:pt x="86" y="0"/>
                    <a:pt x="16" y="1"/>
                    <a:pt x="16" y="4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5" name="Freeform 1445">
              <a:extLst>
                <a:ext uri="{FF2B5EF4-FFF2-40B4-BE49-F238E27FC236}">
                  <a16:creationId xmlns:a16="http://schemas.microsoft.com/office/drawing/2014/main" id="{6A560338-2A00-3DBF-A53A-5D80D3A51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6158" y="1407670"/>
              <a:ext cx="19050" cy="34925"/>
            </a:xfrm>
            <a:custGeom>
              <a:avLst/>
              <a:gdLst>
                <a:gd name="T0" fmla="*/ 23 w 94"/>
                <a:gd name="T1" fmla="*/ 47 h 176"/>
                <a:gd name="T2" fmla="*/ 8 w 94"/>
                <a:gd name="T3" fmla="*/ 120 h 176"/>
                <a:gd name="T4" fmla="*/ 22 w 94"/>
                <a:gd name="T5" fmla="*/ 168 h 176"/>
                <a:gd name="T6" fmla="*/ 70 w 94"/>
                <a:gd name="T7" fmla="*/ 154 h 176"/>
                <a:gd name="T8" fmla="*/ 94 w 94"/>
                <a:gd name="T9" fmla="*/ 46 h 176"/>
                <a:gd name="T10" fmla="*/ 23 w 94"/>
                <a:gd name="T11" fmla="*/ 4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76">
                  <a:moveTo>
                    <a:pt x="23" y="47"/>
                  </a:moveTo>
                  <a:cubicBezTo>
                    <a:pt x="23" y="72"/>
                    <a:pt x="18" y="97"/>
                    <a:pt x="8" y="120"/>
                  </a:cubicBezTo>
                  <a:cubicBezTo>
                    <a:pt x="0" y="137"/>
                    <a:pt x="4" y="158"/>
                    <a:pt x="22" y="168"/>
                  </a:cubicBezTo>
                  <a:cubicBezTo>
                    <a:pt x="38" y="176"/>
                    <a:pt x="62" y="171"/>
                    <a:pt x="70" y="154"/>
                  </a:cubicBezTo>
                  <a:cubicBezTo>
                    <a:pt x="86" y="120"/>
                    <a:pt x="94" y="84"/>
                    <a:pt x="94" y="46"/>
                  </a:cubicBezTo>
                  <a:cubicBezTo>
                    <a:pt x="94" y="0"/>
                    <a:pt x="23" y="1"/>
                    <a:pt x="23" y="4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6" name="Freeform 1446">
              <a:extLst>
                <a:ext uri="{FF2B5EF4-FFF2-40B4-BE49-F238E27FC236}">
                  <a16:creationId xmlns:a16="http://schemas.microsoft.com/office/drawing/2014/main" id="{0530861A-D2B3-A250-B231-C3F7EF213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3933" y="1431483"/>
              <a:ext cx="15875" cy="38100"/>
            </a:xfrm>
            <a:custGeom>
              <a:avLst/>
              <a:gdLst>
                <a:gd name="T0" fmla="*/ 5 w 79"/>
                <a:gd name="T1" fmla="*/ 47 h 182"/>
                <a:gd name="T2" fmla="*/ 7 w 79"/>
                <a:gd name="T3" fmla="*/ 153 h 182"/>
                <a:gd name="T4" fmla="*/ 51 w 79"/>
                <a:gd name="T5" fmla="*/ 177 h 182"/>
                <a:gd name="T6" fmla="*/ 75 w 79"/>
                <a:gd name="T7" fmla="*/ 134 h 182"/>
                <a:gd name="T8" fmla="*/ 75 w 79"/>
                <a:gd name="T9" fmla="*/ 46 h 182"/>
                <a:gd name="T10" fmla="*/ 5 w 79"/>
                <a:gd name="T11" fmla="*/ 4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82">
                  <a:moveTo>
                    <a:pt x="5" y="47"/>
                  </a:moveTo>
                  <a:cubicBezTo>
                    <a:pt x="5" y="83"/>
                    <a:pt x="0" y="117"/>
                    <a:pt x="7" y="153"/>
                  </a:cubicBezTo>
                  <a:cubicBezTo>
                    <a:pt x="11" y="172"/>
                    <a:pt x="33" y="182"/>
                    <a:pt x="51" y="177"/>
                  </a:cubicBezTo>
                  <a:cubicBezTo>
                    <a:pt x="70" y="172"/>
                    <a:pt x="79" y="153"/>
                    <a:pt x="75" y="134"/>
                  </a:cubicBezTo>
                  <a:cubicBezTo>
                    <a:pt x="70" y="105"/>
                    <a:pt x="75" y="75"/>
                    <a:pt x="75" y="46"/>
                  </a:cubicBezTo>
                  <a:cubicBezTo>
                    <a:pt x="75" y="0"/>
                    <a:pt x="4" y="1"/>
                    <a:pt x="5" y="4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7" name="Freeform 1447">
              <a:extLst>
                <a:ext uri="{FF2B5EF4-FFF2-40B4-BE49-F238E27FC236}">
                  <a16:creationId xmlns:a16="http://schemas.microsoft.com/office/drawing/2014/main" id="{68201D9F-CF22-329E-86B2-A1C609E69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2508" y="1466408"/>
              <a:ext cx="20638" cy="30163"/>
            </a:xfrm>
            <a:custGeom>
              <a:avLst/>
              <a:gdLst>
                <a:gd name="T0" fmla="*/ 7 w 103"/>
                <a:gd name="T1" fmla="*/ 49 h 141"/>
                <a:gd name="T2" fmla="*/ 28 w 103"/>
                <a:gd name="T3" fmla="*/ 111 h 141"/>
                <a:gd name="T4" fmla="*/ 72 w 103"/>
                <a:gd name="T5" fmla="*/ 136 h 141"/>
                <a:gd name="T6" fmla="*/ 97 w 103"/>
                <a:gd name="T7" fmla="*/ 92 h 141"/>
                <a:gd name="T8" fmla="*/ 75 w 103"/>
                <a:gd name="T9" fmla="*/ 30 h 141"/>
                <a:gd name="T10" fmla="*/ 31 w 103"/>
                <a:gd name="T11" fmla="*/ 5 h 141"/>
                <a:gd name="T12" fmla="*/ 7 w 103"/>
                <a:gd name="T13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41">
                  <a:moveTo>
                    <a:pt x="7" y="49"/>
                  </a:moveTo>
                  <a:cubicBezTo>
                    <a:pt x="14" y="70"/>
                    <a:pt x="21" y="90"/>
                    <a:pt x="28" y="111"/>
                  </a:cubicBezTo>
                  <a:cubicBezTo>
                    <a:pt x="35" y="129"/>
                    <a:pt x="53" y="141"/>
                    <a:pt x="72" y="136"/>
                  </a:cubicBezTo>
                  <a:cubicBezTo>
                    <a:pt x="90" y="131"/>
                    <a:pt x="103" y="110"/>
                    <a:pt x="97" y="92"/>
                  </a:cubicBezTo>
                  <a:cubicBezTo>
                    <a:pt x="90" y="71"/>
                    <a:pt x="82" y="51"/>
                    <a:pt x="75" y="30"/>
                  </a:cubicBezTo>
                  <a:cubicBezTo>
                    <a:pt x="69" y="12"/>
                    <a:pt x="51" y="0"/>
                    <a:pt x="31" y="5"/>
                  </a:cubicBezTo>
                  <a:cubicBezTo>
                    <a:pt x="14" y="10"/>
                    <a:pt x="0" y="31"/>
                    <a:pt x="7" y="4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8" name="Freeform 1448">
              <a:extLst>
                <a:ext uri="{FF2B5EF4-FFF2-40B4-BE49-F238E27FC236}">
                  <a16:creationId xmlns:a16="http://schemas.microsoft.com/office/drawing/2014/main" id="{2DCE86C5-382E-66E5-909C-081E79C8A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4733" y="1509270"/>
              <a:ext cx="15875" cy="31750"/>
            </a:xfrm>
            <a:custGeom>
              <a:avLst/>
              <a:gdLst>
                <a:gd name="T0" fmla="*/ 10 w 83"/>
                <a:gd name="T1" fmla="*/ 37 h 151"/>
                <a:gd name="T2" fmla="*/ 6 w 83"/>
                <a:gd name="T3" fmla="*/ 104 h 151"/>
                <a:gd name="T4" fmla="*/ 32 w 83"/>
                <a:gd name="T5" fmla="*/ 147 h 151"/>
                <a:gd name="T6" fmla="*/ 74 w 83"/>
                <a:gd name="T7" fmla="*/ 121 h 151"/>
                <a:gd name="T8" fmla="*/ 81 w 83"/>
                <a:gd name="T9" fmla="*/ 36 h 151"/>
                <a:gd name="T10" fmla="*/ 45 w 83"/>
                <a:gd name="T11" fmla="*/ 1 h 151"/>
                <a:gd name="T12" fmla="*/ 10 w 83"/>
                <a:gd name="T13" fmla="*/ 3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51">
                  <a:moveTo>
                    <a:pt x="10" y="37"/>
                  </a:moveTo>
                  <a:cubicBezTo>
                    <a:pt x="11" y="60"/>
                    <a:pt x="12" y="82"/>
                    <a:pt x="6" y="104"/>
                  </a:cubicBezTo>
                  <a:cubicBezTo>
                    <a:pt x="0" y="122"/>
                    <a:pt x="14" y="142"/>
                    <a:pt x="32" y="147"/>
                  </a:cubicBezTo>
                  <a:cubicBezTo>
                    <a:pt x="51" y="151"/>
                    <a:pt x="69" y="139"/>
                    <a:pt x="74" y="121"/>
                  </a:cubicBezTo>
                  <a:cubicBezTo>
                    <a:pt x="83" y="93"/>
                    <a:pt x="82" y="64"/>
                    <a:pt x="81" y="36"/>
                  </a:cubicBezTo>
                  <a:cubicBezTo>
                    <a:pt x="81" y="16"/>
                    <a:pt x="65" y="0"/>
                    <a:pt x="45" y="1"/>
                  </a:cubicBezTo>
                  <a:cubicBezTo>
                    <a:pt x="26" y="1"/>
                    <a:pt x="10" y="17"/>
                    <a:pt x="10" y="3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9" name="Freeform 1449">
              <a:extLst>
                <a:ext uri="{FF2B5EF4-FFF2-40B4-BE49-F238E27FC236}">
                  <a16:creationId xmlns:a16="http://schemas.microsoft.com/office/drawing/2014/main" id="{EA1307F5-B100-76CE-3CF4-019C540C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3933" y="1498158"/>
              <a:ext cx="17463" cy="26988"/>
            </a:xfrm>
            <a:custGeom>
              <a:avLst/>
              <a:gdLst>
                <a:gd name="T0" fmla="*/ 1 w 91"/>
                <a:gd name="T1" fmla="*/ 37 h 131"/>
                <a:gd name="T2" fmla="*/ 16 w 91"/>
                <a:gd name="T3" fmla="*/ 101 h 131"/>
                <a:gd name="T4" fmla="*/ 60 w 91"/>
                <a:gd name="T5" fmla="*/ 125 h 131"/>
                <a:gd name="T6" fmla="*/ 85 w 91"/>
                <a:gd name="T7" fmla="*/ 82 h 131"/>
                <a:gd name="T8" fmla="*/ 76 w 91"/>
                <a:gd name="T9" fmla="*/ 53 h 131"/>
                <a:gd name="T10" fmla="*/ 72 w 91"/>
                <a:gd name="T11" fmla="*/ 40 h 131"/>
                <a:gd name="T12" fmla="*/ 72 w 91"/>
                <a:gd name="T13" fmla="*/ 41 h 131"/>
                <a:gd name="T14" fmla="*/ 72 w 91"/>
                <a:gd name="T15" fmla="*/ 36 h 131"/>
                <a:gd name="T16" fmla="*/ 36 w 91"/>
                <a:gd name="T17" fmla="*/ 1 h 131"/>
                <a:gd name="T18" fmla="*/ 1 w 91"/>
                <a:gd name="T19" fmla="*/ 3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131">
                  <a:moveTo>
                    <a:pt x="1" y="37"/>
                  </a:moveTo>
                  <a:cubicBezTo>
                    <a:pt x="2" y="59"/>
                    <a:pt x="9" y="80"/>
                    <a:pt x="16" y="101"/>
                  </a:cubicBezTo>
                  <a:cubicBezTo>
                    <a:pt x="23" y="119"/>
                    <a:pt x="41" y="131"/>
                    <a:pt x="60" y="125"/>
                  </a:cubicBezTo>
                  <a:cubicBezTo>
                    <a:pt x="78" y="120"/>
                    <a:pt x="91" y="100"/>
                    <a:pt x="85" y="82"/>
                  </a:cubicBezTo>
                  <a:cubicBezTo>
                    <a:pt x="82" y="72"/>
                    <a:pt x="78" y="63"/>
                    <a:pt x="76" y="53"/>
                  </a:cubicBezTo>
                  <a:cubicBezTo>
                    <a:pt x="74" y="49"/>
                    <a:pt x="73" y="45"/>
                    <a:pt x="72" y="40"/>
                  </a:cubicBezTo>
                  <a:cubicBezTo>
                    <a:pt x="71" y="36"/>
                    <a:pt x="71" y="36"/>
                    <a:pt x="72" y="41"/>
                  </a:cubicBezTo>
                  <a:cubicBezTo>
                    <a:pt x="72" y="39"/>
                    <a:pt x="72" y="37"/>
                    <a:pt x="72" y="36"/>
                  </a:cubicBezTo>
                  <a:cubicBezTo>
                    <a:pt x="71" y="16"/>
                    <a:pt x="55" y="0"/>
                    <a:pt x="36" y="1"/>
                  </a:cubicBezTo>
                  <a:cubicBezTo>
                    <a:pt x="17" y="1"/>
                    <a:pt x="0" y="17"/>
                    <a:pt x="1" y="3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0" name="Freeform 1450">
              <a:extLst>
                <a:ext uri="{FF2B5EF4-FFF2-40B4-BE49-F238E27FC236}">
                  <a16:creationId xmlns:a16="http://schemas.microsoft.com/office/drawing/2014/main" id="{8E537C60-2CB3-BAEF-1668-00C02E525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2220" y="1490220"/>
              <a:ext cx="19050" cy="34925"/>
            </a:xfrm>
            <a:custGeom>
              <a:avLst/>
              <a:gdLst>
                <a:gd name="T0" fmla="*/ 8 w 90"/>
                <a:gd name="T1" fmla="*/ 58 h 169"/>
                <a:gd name="T2" fmla="*/ 18 w 90"/>
                <a:gd name="T3" fmla="*/ 123 h 169"/>
                <a:gd name="T4" fmla="*/ 89 w 90"/>
                <a:gd name="T5" fmla="*/ 122 h 169"/>
                <a:gd name="T6" fmla="*/ 70 w 90"/>
                <a:gd name="T7" fmla="*/ 22 h 169"/>
                <a:gd name="T8" fmla="*/ 21 w 90"/>
                <a:gd name="T9" fmla="*/ 9 h 169"/>
                <a:gd name="T10" fmla="*/ 8 w 90"/>
                <a:gd name="T11" fmla="*/ 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69">
                  <a:moveTo>
                    <a:pt x="8" y="58"/>
                  </a:moveTo>
                  <a:cubicBezTo>
                    <a:pt x="18" y="78"/>
                    <a:pt x="18" y="100"/>
                    <a:pt x="18" y="123"/>
                  </a:cubicBezTo>
                  <a:cubicBezTo>
                    <a:pt x="19" y="169"/>
                    <a:pt x="90" y="168"/>
                    <a:pt x="89" y="122"/>
                  </a:cubicBezTo>
                  <a:cubicBezTo>
                    <a:pt x="89" y="87"/>
                    <a:pt x="85" y="54"/>
                    <a:pt x="70" y="22"/>
                  </a:cubicBezTo>
                  <a:cubicBezTo>
                    <a:pt x="61" y="5"/>
                    <a:pt x="37" y="0"/>
                    <a:pt x="21" y="9"/>
                  </a:cubicBezTo>
                  <a:cubicBezTo>
                    <a:pt x="4" y="20"/>
                    <a:pt x="0" y="41"/>
                    <a:pt x="8" y="58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1" name="Freeform 1451">
              <a:extLst>
                <a:ext uri="{FF2B5EF4-FFF2-40B4-BE49-F238E27FC236}">
                  <a16:creationId xmlns:a16="http://schemas.microsoft.com/office/drawing/2014/main" id="{686705A8-7A51-8BC8-CF42-E9F83BE9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4920" y="1555308"/>
              <a:ext cx="28575" cy="44450"/>
            </a:xfrm>
            <a:custGeom>
              <a:avLst/>
              <a:gdLst>
                <a:gd name="T0" fmla="*/ 16 w 142"/>
                <a:gd name="T1" fmla="*/ 62 h 215"/>
                <a:gd name="T2" fmla="*/ 59 w 142"/>
                <a:gd name="T3" fmla="*/ 172 h 215"/>
                <a:gd name="T4" fmla="*/ 127 w 142"/>
                <a:gd name="T5" fmla="*/ 153 h 215"/>
                <a:gd name="T6" fmla="*/ 84 w 142"/>
                <a:gd name="T7" fmla="*/ 43 h 215"/>
                <a:gd name="T8" fmla="*/ 16 w 142"/>
                <a:gd name="T9" fmla="*/ 6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15">
                  <a:moveTo>
                    <a:pt x="16" y="62"/>
                  </a:moveTo>
                  <a:cubicBezTo>
                    <a:pt x="29" y="99"/>
                    <a:pt x="46" y="135"/>
                    <a:pt x="59" y="172"/>
                  </a:cubicBezTo>
                  <a:cubicBezTo>
                    <a:pt x="74" y="215"/>
                    <a:pt x="142" y="196"/>
                    <a:pt x="127" y="153"/>
                  </a:cubicBezTo>
                  <a:cubicBezTo>
                    <a:pt x="114" y="116"/>
                    <a:pt x="97" y="80"/>
                    <a:pt x="84" y="43"/>
                  </a:cubicBezTo>
                  <a:cubicBezTo>
                    <a:pt x="69" y="0"/>
                    <a:pt x="0" y="19"/>
                    <a:pt x="16" y="6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2" name="Freeform 1452">
              <a:extLst>
                <a:ext uri="{FF2B5EF4-FFF2-40B4-BE49-F238E27FC236}">
                  <a16:creationId xmlns:a16="http://schemas.microsoft.com/office/drawing/2014/main" id="{60C884F0-F614-7D8D-44AD-9D67544DF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5083" y="1561658"/>
              <a:ext cx="36513" cy="41275"/>
            </a:xfrm>
            <a:custGeom>
              <a:avLst/>
              <a:gdLst>
                <a:gd name="T0" fmla="*/ 84 w 177"/>
                <a:gd name="T1" fmla="*/ 156 h 196"/>
                <a:gd name="T2" fmla="*/ 139 w 177"/>
                <a:gd name="T3" fmla="*/ 86 h 196"/>
                <a:gd name="T4" fmla="*/ 103 w 177"/>
                <a:gd name="T5" fmla="*/ 25 h 196"/>
                <a:gd name="T6" fmla="*/ 22 w 177"/>
                <a:gd name="T7" fmla="*/ 122 h 196"/>
                <a:gd name="T8" fmla="*/ 84 w 177"/>
                <a:gd name="T9" fmla="*/ 15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96">
                  <a:moveTo>
                    <a:pt x="84" y="156"/>
                  </a:moveTo>
                  <a:cubicBezTo>
                    <a:pt x="100" y="130"/>
                    <a:pt x="113" y="103"/>
                    <a:pt x="139" y="86"/>
                  </a:cubicBezTo>
                  <a:cubicBezTo>
                    <a:pt x="177" y="61"/>
                    <a:pt x="142" y="0"/>
                    <a:pt x="103" y="25"/>
                  </a:cubicBezTo>
                  <a:cubicBezTo>
                    <a:pt x="66" y="49"/>
                    <a:pt x="44" y="84"/>
                    <a:pt x="22" y="122"/>
                  </a:cubicBezTo>
                  <a:cubicBezTo>
                    <a:pt x="0" y="161"/>
                    <a:pt x="62" y="196"/>
                    <a:pt x="84" y="15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3" name="Freeform 1453">
              <a:extLst>
                <a:ext uri="{FF2B5EF4-FFF2-40B4-BE49-F238E27FC236}">
                  <a16:creationId xmlns:a16="http://schemas.microsoft.com/office/drawing/2014/main" id="{E51012CD-84B8-1732-EEE2-87072762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1870" y="713933"/>
              <a:ext cx="858838" cy="1611313"/>
            </a:xfrm>
            <a:custGeom>
              <a:avLst/>
              <a:gdLst>
                <a:gd name="T0" fmla="*/ 4151 w 4181"/>
                <a:gd name="T1" fmla="*/ 2980 h 7835"/>
                <a:gd name="T2" fmla="*/ 3763 w 4181"/>
                <a:gd name="T3" fmla="*/ 2049 h 7835"/>
                <a:gd name="T4" fmla="*/ 3949 w 4181"/>
                <a:gd name="T5" fmla="*/ 347 h 7835"/>
                <a:gd name="T6" fmla="*/ 3138 w 4181"/>
                <a:gd name="T7" fmla="*/ 178 h 7835"/>
                <a:gd name="T8" fmla="*/ 3138 w 4181"/>
                <a:gd name="T9" fmla="*/ 175 h 7835"/>
                <a:gd name="T10" fmla="*/ 2315 w 4181"/>
                <a:gd name="T11" fmla="*/ 0 h 7835"/>
                <a:gd name="T12" fmla="*/ 1798 w 4181"/>
                <a:gd name="T13" fmla="*/ 1631 h 7835"/>
                <a:gd name="T14" fmla="*/ 1068 w 4181"/>
                <a:gd name="T15" fmla="*/ 2328 h 7835"/>
                <a:gd name="T16" fmla="*/ 109 w 4181"/>
                <a:gd name="T17" fmla="*/ 6839 h 7835"/>
                <a:gd name="T18" fmla="*/ 3207 w 4181"/>
                <a:gd name="T19" fmla="*/ 7495 h 7835"/>
                <a:gd name="T20" fmla="*/ 4151 w 4181"/>
                <a:gd name="T21" fmla="*/ 2980 h 7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81" h="7835">
                  <a:moveTo>
                    <a:pt x="4151" y="2980"/>
                  </a:moveTo>
                  <a:cubicBezTo>
                    <a:pt x="4181" y="2432"/>
                    <a:pt x="3947" y="2389"/>
                    <a:pt x="3763" y="2049"/>
                  </a:cubicBezTo>
                  <a:cubicBezTo>
                    <a:pt x="3580" y="1708"/>
                    <a:pt x="3949" y="347"/>
                    <a:pt x="3949" y="347"/>
                  </a:cubicBezTo>
                  <a:lnTo>
                    <a:pt x="3138" y="178"/>
                  </a:lnTo>
                  <a:lnTo>
                    <a:pt x="3138" y="175"/>
                  </a:lnTo>
                  <a:lnTo>
                    <a:pt x="2315" y="0"/>
                  </a:lnTo>
                  <a:cubicBezTo>
                    <a:pt x="2315" y="0"/>
                    <a:pt x="2103" y="1394"/>
                    <a:pt x="1798" y="1631"/>
                  </a:cubicBezTo>
                  <a:cubicBezTo>
                    <a:pt x="1493" y="1869"/>
                    <a:pt x="1262" y="1814"/>
                    <a:pt x="1068" y="2328"/>
                  </a:cubicBezTo>
                  <a:cubicBezTo>
                    <a:pt x="873" y="2841"/>
                    <a:pt x="0" y="6420"/>
                    <a:pt x="109" y="6839"/>
                  </a:cubicBezTo>
                  <a:cubicBezTo>
                    <a:pt x="218" y="7258"/>
                    <a:pt x="2938" y="7835"/>
                    <a:pt x="3207" y="7495"/>
                  </a:cubicBezTo>
                  <a:cubicBezTo>
                    <a:pt x="3476" y="7155"/>
                    <a:pt x="4121" y="3529"/>
                    <a:pt x="4151" y="2980"/>
                  </a:cubicBezTo>
                  <a:close/>
                </a:path>
              </a:pathLst>
            </a:custGeom>
            <a:solidFill>
              <a:srgbClr val="88B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4" name="Freeform 1454">
              <a:extLst>
                <a:ext uri="{FF2B5EF4-FFF2-40B4-BE49-F238E27FC236}">
                  <a16:creationId xmlns:a16="http://schemas.microsoft.com/office/drawing/2014/main" id="{BF6CC584-40AD-8A44-7A2A-0AE3DCD65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433" y="772670"/>
              <a:ext cx="741363" cy="1487488"/>
            </a:xfrm>
            <a:custGeom>
              <a:avLst/>
              <a:gdLst>
                <a:gd name="T0" fmla="*/ 3569 w 3604"/>
                <a:gd name="T1" fmla="*/ 2705 h 7234"/>
                <a:gd name="T2" fmla="*/ 3225 w 3604"/>
                <a:gd name="T3" fmla="*/ 1866 h 7234"/>
                <a:gd name="T4" fmla="*/ 3419 w 3604"/>
                <a:gd name="T5" fmla="*/ 258 h 7234"/>
                <a:gd name="T6" fmla="*/ 2766 w 3604"/>
                <a:gd name="T7" fmla="*/ 122 h 7234"/>
                <a:gd name="T8" fmla="*/ 2767 w 3604"/>
                <a:gd name="T9" fmla="*/ 120 h 7234"/>
                <a:gd name="T10" fmla="*/ 2203 w 3604"/>
                <a:gd name="T11" fmla="*/ 0 h 7234"/>
                <a:gd name="T12" fmla="*/ 1736 w 3604"/>
                <a:gd name="T13" fmla="*/ 1524 h 7234"/>
                <a:gd name="T14" fmla="*/ 978 w 3604"/>
                <a:gd name="T15" fmla="*/ 2157 h 7234"/>
                <a:gd name="T16" fmla="*/ 84 w 3604"/>
                <a:gd name="T17" fmla="*/ 6363 h 7234"/>
                <a:gd name="T18" fmla="*/ 2687 w 3604"/>
                <a:gd name="T19" fmla="*/ 6914 h 7234"/>
                <a:gd name="T20" fmla="*/ 3569 w 3604"/>
                <a:gd name="T21" fmla="*/ 2705 h 7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04" h="7234">
                  <a:moveTo>
                    <a:pt x="3569" y="2705"/>
                  </a:moveTo>
                  <a:cubicBezTo>
                    <a:pt x="3604" y="2195"/>
                    <a:pt x="3374" y="2179"/>
                    <a:pt x="3225" y="1866"/>
                  </a:cubicBezTo>
                  <a:cubicBezTo>
                    <a:pt x="3077" y="1553"/>
                    <a:pt x="3419" y="258"/>
                    <a:pt x="3419" y="258"/>
                  </a:cubicBezTo>
                  <a:lnTo>
                    <a:pt x="2766" y="122"/>
                  </a:lnTo>
                  <a:lnTo>
                    <a:pt x="2767" y="120"/>
                  </a:lnTo>
                  <a:lnTo>
                    <a:pt x="2203" y="0"/>
                  </a:lnTo>
                  <a:cubicBezTo>
                    <a:pt x="2203" y="0"/>
                    <a:pt x="1998" y="1298"/>
                    <a:pt x="1736" y="1524"/>
                  </a:cubicBezTo>
                  <a:cubicBezTo>
                    <a:pt x="1474" y="1751"/>
                    <a:pt x="1151" y="1676"/>
                    <a:pt x="978" y="2157"/>
                  </a:cubicBezTo>
                  <a:cubicBezTo>
                    <a:pt x="805" y="2637"/>
                    <a:pt x="0" y="5975"/>
                    <a:pt x="84" y="6363"/>
                  </a:cubicBezTo>
                  <a:cubicBezTo>
                    <a:pt x="168" y="6750"/>
                    <a:pt x="2454" y="7234"/>
                    <a:pt x="2687" y="6914"/>
                  </a:cubicBezTo>
                  <a:cubicBezTo>
                    <a:pt x="2921" y="6593"/>
                    <a:pt x="3533" y="3215"/>
                    <a:pt x="3569" y="2705"/>
                  </a:cubicBezTo>
                </a:path>
              </a:pathLst>
            </a:custGeom>
            <a:solidFill>
              <a:srgbClr val="9E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5" name="Freeform 1455">
              <a:extLst>
                <a:ext uri="{FF2B5EF4-FFF2-40B4-BE49-F238E27FC236}">
                  <a16:creationId xmlns:a16="http://schemas.microsoft.com/office/drawing/2014/main" id="{17B8E4C5-16F3-FD88-52F6-6029F2E5E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5095" y="672658"/>
              <a:ext cx="452438" cy="257175"/>
            </a:xfrm>
            <a:custGeom>
              <a:avLst/>
              <a:gdLst>
                <a:gd name="T0" fmla="*/ 2047 w 2205"/>
                <a:gd name="T1" fmla="*/ 1254 h 1254"/>
                <a:gd name="T2" fmla="*/ 0 w 2205"/>
                <a:gd name="T3" fmla="*/ 819 h 1254"/>
                <a:gd name="T4" fmla="*/ 131 w 2205"/>
                <a:gd name="T5" fmla="*/ 202 h 1254"/>
                <a:gd name="T6" fmla="*/ 402 w 2205"/>
                <a:gd name="T7" fmla="*/ 27 h 1254"/>
                <a:gd name="T8" fmla="*/ 2003 w 2205"/>
                <a:gd name="T9" fmla="*/ 367 h 1254"/>
                <a:gd name="T10" fmla="*/ 2179 w 2205"/>
                <a:gd name="T11" fmla="*/ 637 h 1254"/>
                <a:gd name="T12" fmla="*/ 2047 w 2205"/>
                <a:gd name="T13" fmla="*/ 1254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5" h="1254">
                  <a:moveTo>
                    <a:pt x="2047" y="1254"/>
                  </a:moveTo>
                  <a:lnTo>
                    <a:pt x="0" y="819"/>
                  </a:lnTo>
                  <a:lnTo>
                    <a:pt x="131" y="202"/>
                  </a:lnTo>
                  <a:cubicBezTo>
                    <a:pt x="157" y="79"/>
                    <a:pt x="279" y="0"/>
                    <a:pt x="402" y="27"/>
                  </a:cubicBezTo>
                  <a:lnTo>
                    <a:pt x="2003" y="367"/>
                  </a:lnTo>
                  <a:cubicBezTo>
                    <a:pt x="2126" y="393"/>
                    <a:pt x="2205" y="514"/>
                    <a:pt x="2179" y="637"/>
                  </a:cubicBezTo>
                  <a:lnTo>
                    <a:pt x="2047" y="1254"/>
                  </a:lnTo>
                </a:path>
              </a:pathLst>
            </a:custGeom>
            <a:solidFill>
              <a:srgbClr val="E51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6" name="Freeform 1456">
              <a:extLst>
                <a:ext uri="{FF2B5EF4-FFF2-40B4-BE49-F238E27FC236}">
                  <a16:creationId xmlns:a16="http://schemas.microsoft.com/office/drawing/2014/main" id="{D05F24DC-2889-B6C5-67AA-D2068A1D1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0533" y="729808"/>
              <a:ext cx="127000" cy="200025"/>
            </a:xfrm>
            <a:custGeom>
              <a:avLst/>
              <a:gdLst>
                <a:gd name="T0" fmla="*/ 420 w 622"/>
                <a:gd name="T1" fmla="*/ 89 h 976"/>
                <a:gd name="T2" fmla="*/ 0 w 622"/>
                <a:gd name="T3" fmla="*/ 0 h 976"/>
                <a:gd name="T4" fmla="*/ 176 w 622"/>
                <a:gd name="T5" fmla="*/ 270 h 976"/>
                <a:gd name="T6" fmla="*/ 45 w 622"/>
                <a:gd name="T7" fmla="*/ 887 h 976"/>
                <a:gd name="T8" fmla="*/ 464 w 622"/>
                <a:gd name="T9" fmla="*/ 976 h 976"/>
                <a:gd name="T10" fmla="*/ 596 w 622"/>
                <a:gd name="T11" fmla="*/ 359 h 976"/>
                <a:gd name="T12" fmla="*/ 420 w 622"/>
                <a:gd name="T13" fmla="*/ 89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2" h="976">
                  <a:moveTo>
                    <a:pt x="420" y="89"/>
                  </a:moveTo>
                  <a:lnTo>
                    <a:pt x="0" y="0"/>
                  </a:lnTo>
                  <a:cubicBezTo>
                    <a:pt x="123" y="26"/>
                    <a:pt x="202" y="147"/>
                    <a:pt x="176" y="270"/>
                  </a:cubicBezTo>
                  <a:lnTo>
                    <a:pt x="45" y="887"/>
                  </a:lnTo>
                  <a:lnTo>
                    <a:pt x="464" y="976"/>
                  </a:lnTo>
                  <a:lnTo>
                    <a:pt x="596" y="359"/>
                  </a:lnTo>
                  <a:cubicBezTo>
                    <a:pt x="622" y="236"/>
                    <a:pt x="543" y="115"/>
                    <a:pt x="420" y="89"/>
                  </a:cubicBezTo>
                  <a:close/>
                </a:path>
              </a:pathLst>
            </a:custGeom>
            <a:solidFill>
              <a:srgbClr val="AA1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7" name="Freeform 1457">
              <a:extLst>
                <a:ext uri="{FF2B5EF4-FFF2-40B4-BE49-F238E27FC236}">
                  <a16:creationId xmlns:a16="http://schemas.microsoft.com/office/drawing/2014/main" id="{76F4A1F9-C73C-0E88-F3E6-3BBEB679F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0808" y="863158"/>
              <a:ext cx="430213" cy="134938"/>
            </a:xfrm>
            <a:custGeom>
              <a:avLst/>
              <a:gdLst>
                <a:gd name="T0" fmla="*/ 265 w 271"/>
                <a:gd name="T1" fmla="*/ 85 h 85"/>
                <a:gd name="T2" fmla="*/ 0 w 271"/>
                <a:gd name="T3" fmla="*/ 29 h 85"/>
                <a:gd name="T4" fmla="*/ 6 w 271"/>
                <a:gd name="T5" fmla="*/ 0 h 85"/>
                <a:gd name="T6" fmla="*/ 271 w 271"/>
                <a:gd name="T7" fmla="*/ 56 h 85"/>
                <a:gd name="T8" fmla="*/ 265 w 271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85">
                  <a:moveTo>
                    <a:pt x="265" y="85"/>
                  </a:moveTo>
                  <a:lnTo>
                    <a:pt x="0" y="29"/>
                  </a:lnTo>
                  <a:lnTo>
                    <a:pt x="6" y="0"/>
                  </a:lnTo>
                  <a:lnTo>
                    <a:pt x="271" y="56"/>
                  </a:lnTo>
                  <a:lnTo>
                    <a:pt x="265" y="85"/>
                  </a:lnTo>
                  <a:close/>
                </a:path>
              </a:pathLst>
            </a:custGeom>
            <a:solidFill>
              <a:srgbClr val="E51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8" name="Freeform 1458">
              <a:extLst>
                <a:ext uri="{FF2B5EF4-FFF2-40B4-BE49-F238E27FC236}">
                  <a16:creationId xmlns:a16="http://schemas.microsoft.com/office/drawing/2014/main" id="{F822A2CC-948A-C26B-584E-B29A78CA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9070" y="698058"/>
              <a:ext cx="168275" cy="85725"/>
            </a:xfrm>
            <a:custGeom>
              <a:avLst/>
              <a:gdLst>
                <a:gd name="T0" fmla="*/ 87 w 813"/>
                <a:gd name="T1" fmla="*/ 420 h 420"/>
                <a:gd name="T2" fmla="*/ 79 w 813"/>
                <a:gd name="T3" fmla="*/ 420 h 420"/>
                <a:gd name="T4" fmla="*/ 10 w 813"/>
                <a:gd name="T5" fmla="*/ 320 h 420"/>
                <a:gd name="T6" fmla="*/ 36 w 813"/>
                <a:gd name="T7" fmla="*/ 97 h 420"/>
                <a:gd name="T8" fmla="*/ 74 w 813"/>
                <a:gd name="T9" fmla="*/ 34 h 420"/>
                <a:gd name="T10" fmla="*/ 177 w 813"/>
                <a:gd name="T11" fmla="*/ 0 h 420"/>
                <a:gd name="T12" fmla="*/ 243 w 813"/>
                <a:gd name="T13" fmla="*/ 6 h 420"/>
                <a:gd name="T14" fmla="*/ 696 w 813"/>
                <a:gd name="T15" fmla="*/ 110 h 420"/>
                <a:gd name="T16" fmla="*/ 772 w 813"/>
                <a:gd name="T17" fmla="*/ 139 h 420"/>
                <a:gd name="T18" fmla="*/ 811 w 813"/>
                <a:gd name="T19" fmla="*/ 208 h 420"/>
                <a:gd name="T20" fmla="*/ 730 w 813"/>
                <a:gd name="T21" fmla="*/ 276 h 420"/>
                <a:gd name="T22" fmla="*/ 720 w 813"/>
                <a:gd name="T23" fmla="*/ 276 h 420"/>
                <a:gd name="T24" fmla="*/ 618 w 813"/>
                <a:gd name="T25" fmla="*/ 253 h 420"/>
                <a:gd name="T26" fmla="*/ 367 w 813"/>
                <a:gd name="T27" fmla="*/ 215 h 420"/>
                <a:gd name="T28" fmla="*/ 336 w 813"/>
                <a:gd name="T29" fmla="*/ 215 h 420"/>
                <a:gd name="T30" fmla="*/ 222 w 813"/>
                <a:gd name="T31" fmla="*/ 250 h 420"/>
                <a:gd name="T32" fmla="*/ 167 w 813"/>
                <a:gd name="T33" fmla="*/ 354 h 420"/>
                <a:gd name="T34" fmla="*/ 87 w 813"/>
                <a:gd name="T35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3" h="420">
                  <a:moveTo>
                    <a:pt x="87" y="420"/>
                  </a:moveTo>
                  <a:cubicBezTo>
                    <a:pt x="84" y="420"/>
                    <a:pt x="81" y="420"/>
                    <a:pt x="79" y="420"/>
                  </a:cubicBezTo>
                  <a:cubicBezTo>
                    <a:pt x="36" y="414"/>
                    <a:pt x="15" y="364"/>
                    <a:pt x="10" y="320"/>
                  </a:cubicBezTo>
                  <a:cubicBezTo>
                    <a:pt x="0" y="245"/>
                    <a:pt x="9" y="168"/>
                    <a:pt x="36" y="97"/>
                  </a:cubicBezTo>
                  <a:cubicBezTo>
                    <a:pt x="45" y="74"/>
                    <a:pt x="56" y="51"/>
                    <a:pt x="74" y="34"/>
                  </a:cubicBezTo>
                  <a:cubicBezTo>
                    <a:pt x="101" y="8"/>
                    <a:pt x="138" y="0"/>
                    <a:pt x="177" y="0"/>
                  </a:cubicBezTo>
                  <a:cubicBezTo>
                    <a:pt x="199" y="0"/>
                    <a:pt x="222" y="3"/>
                    <a:pt x="243" y="6"/>
                  </a:cubicBezTo>
                  <a:cubicBezTo>
                    <a:pt x="395" y="32"/>
                    <a:pt x="547" y="72"/>
                    <a:pt x="696" y="110"/>
                  </a:cubicBezTo>
                  <a:cubicBezTo>
                    <a:pt x="722" y="117"/>
                    <a:pt x="750" y="124"/>
                    <a:pt x="772" y="139"/>
                  </a:cubicBezTo>
                  <a:cubicBezTo>
                    <a:pt x="795" y="154"/>
                    <a:pt x="813" y="180"/>
                    <a:pt x="811" y="208"/>
                  </a:cubicBezTo>
                  <a:cubicBezTo>
                    <a:pt x="808" y="246"/>
                    <a:pt x="769" y="273"/>
                    <a:pt x="730" y="276"/>
                  </a:cubicBezTo>
                  <a:cubicBezTo>
                    <a:pt x="727" y="276"/>
                    <a:pt x="723" y="276"/>
                    <a:pt x="720" y="276"/>
                  </a:cubicBezTo>
                  <a:cubicBezTo>
                    <a:pt x="685" y="276"/>
                    <a:pt x="651" y="264"/>
                    <a:pt x="618" y="253"/>
                  </a:cubicBezTo>
                  <a:cubicBezTo>
                    <a:pt x="537" y="228"/>
                    <a:pt x="452" y="215"/>
                    <a:pt x="367" y="215"/>
                  </a:cubicBezTo>
                  <a:cubicBezTo>
                    <a:pt x="357" y="215"/>
                    <a:pt x="346" y="215"/>
                    <a:pt x="336" y="215"/>
                  </a:cubicBezTo>
                  <a:cubicBezTo>
                    <a:pt x="295" y="217"/>
                    <a:pt x="252" y="223"/>
                    <a:pt x="222" y="250"/>
                  </a:cubicBezTo>
                  <a:cubicBezTo>
                    <a:pt x="193" y="277"/>
                    <a:pt x="184" y="318"/>
                    <a:pt x="167" y="354"/>
                  </a:cubicBezTo>
                  <a:cubicBezTo>
                    <a:pt x="152" y="387"/>
                    <a:pt x="122" y="420"/>
                    <a:pt x="87" y="420"/>
                  </a:cubicBezTo>
                </a:path>
              </a:pathLst>
            </a:custGeom>
            <a:solidFill>
              <a:srgbClr val="EC5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9" name="Freeform 1459">
              <a:extLst>
                <a:ext uri="{FF2B5EF4-FFF2-40B4-BE49-F238E27FC236}">
                  <a16:creationId xmlns:a16="http://schemas.microsoft.com/office/drawing/2014/main" id="{83EFA4C1-5415-56EE-4761-167EA674E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5770" y="934595"/>
              <a:ext cx="95250" cy="63500"/>
            </a:xfrm>
            <a:custGeom>
              <a:avLst/>
              <a:gdLst>
                <a:gd name="T0" fmla="*/ 54 w 60"/>
                <a:gd name="T1" fmla="*/ 40 h 40"/>
                <a:gd name="T2" fmla="*/ 0 w 60"/>
                <a:gd name="T3" fmla="*/ 29 h 40"/>
                <a:gd name="T4" fmla="*/ 6 w 60"/>
                <a:gd name="T5" fmla="*/ 0 h 40"/>
                <a:gd name="T6" fmla="*/ 60 w 60"/>
                <a:gd name="T7" fmla="*/ 11 h 40"/>
                <a:gd name="T8" fmla="*/ 54 w 6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0">
                  <a:moveTo>
                    <a:pt x="54" y="40"/>
                  </a:moveTo>
                  <a:lnTo>
                    <a:pt x="0" y="29"/>
                  </a:lnTo>
                  <a:lnTo>
                    <a:pt x="6" y="0"/>
                  </a:lnTo>
                  <a:lnTo>
                    <a:pt x="60" y="11"/>
                  </a:lnTo>
                  <a:lnTo>
                    <a:pt x="54" y="40"/>
                  </a:lnTo>
                  <a:close/>
                </a:path>
              </a:pathLst>
            </a:custGeom>
            <a:solidFill>
              <a:srgbClr val="AA1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0" name="Freeform 1460">
              <a:extLst>
                <a:ext uri="{FF2B5EF4-FFF2-40B4-BE49-F238E27FC236}">
                  <a16:creationId xmlns:a16="http://schemas.microsoft.com/office/drawing/2014/main" id="{9D5D8902-20F5-46FB-83D2-0E7EFB258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958" y="1272733"/>
              <a:ext cx="725488" cy="1000125"/>
            </a:xfrm>
            <a:custGeom>
              <a:avLst/>
              <a:gdLst>
                <a:gd name="T0" fmla="*/ 816 w 3529"/>
                <a:gd name="T1" fmla="*/ 0 h 4866"/>
                <a:gd name="T2" fmla="*/ 47 w 3529"/>
                <a:gd name="T3" fmla="*/ 3913 h 4866"/>
                <a:gd name="T4" fmla="*/ 2650 w 3529"/>
                <a:gd name="T5" fmla="*/ 4463 h 4866"/>
                <a:gd name="T6" fmla="*/ 3529 w 3529"/>
                <a:gd name="T7" fmla="*/ 576 h 4866"/>
                <a:gd name="T8" fmla="*/ 816 w 3529"/>
                <a:gd name="T9" fmla="*/ 0 h 4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9" h="4866">
                  <a:moveTo>
                    <a:pt x="816" y="0"/>
                  </a:moveTo>
                  <a:cubicBezTo>
                    <a:pt x="466" y="1447"/>
                    <a:pt x="0" y="3582"/>
                    <a:pt x="47" y="3913"/>
                  </a:cubicBezTo>
                  <a:cubicBezTo>
                    <a:pt x="113" y="4383"/>
                    <a:pt x="2399" y="4866"/>
                    <a:pt x="2650" y="4463"/>
                  </a:cubicBezTo>
                  <a:cubicBezTo>
                    <a:pt x="2826" y="4180"/>
                    <a:pt x="3264" y="2042"/>
                    <a:pt x="3529" y="576"/>
                  </a:cubicBezTo>
                  <a:lnTo>
                    <a:pt x="816" y="0"/>
                  </a:lnTo>
                  <a:close/>
                </a:path>
              </a:pathLst>
            </a:custGeom>
            <a:solidFill>
              <a:srgbClr val="EAC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1" name="Freeform 1461">
              <a:extLst>
                <a:ext uri="{FF2B5EF4-FFF2-40B4-BE49-F238E27FC236}">
                  <a16:creationId xmlns:a16="http://schemas.microsoft.com/office/drawing/2014/main" id="{2DEE91DD-2D38-5A43-F1F5-15DB780F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4895" y="1364808"/>
              <a:ext cx="717550" cy="908050"/>
            </a:xfrm>
            <a:custGeom>
              <a:avLst/>
              <a:gdLst>
                <a:gd name="T0" fmla="*/ 3491 w 3491"/>
                <a:gd name="T1" fmla="*/ 124 h 4414"/>
                <a:gd name="T2" fmla="*/ 2905 w 3491"/>
                <a:gd name="T3" fmla="*/ 0 h 4414"/>
                <a:gd name="T4" fmla="*/ 2145 w 3491"/>
                <a:gd name="T5" fmla="*/ 3249 h 4414"/>
                <a:gd name="T6" fmla="*/ 35 w 3491"/>
                <a:gd name="T7" fmla="*/ 3080 h 4414"/>
                <a:gd name="T8" fmla="*/ 9 w 3491"/>
                <a:gd name="T9" fmla="*/ 3461 h 4414"/>
                <a:gd name="T10" fmla="*/ 2612 w 3491"/>
                <a:gd name="T11" fmla="*/ 4011 h 4414"/>
                <a:gd name="T12" fmla="*/ 3491 w 3491"/>
                <a:gd name="T13" fmla="*/ 124 h 4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91" h="4414">
                  <a:moveTo>
                    <a:pt x="3491" y="124"/>
                  </a:moveTo>
                  <a:lnTo>
                    <a:pt x="2905" y="0"/>
                  </a:lnTo>
                  <a:cubicBezTo>
                    <a:pt x="2643" y="1382"/>
                    <a:pt x="2297" y="3004"/>
                    <a:pt x="2145" y="3249"/>
                  </a:cubicBezTo>
                  <a:cubicBezTo>
                    <a:pt x="1965" y="3538"/>
                    <a:pt x="740" y="3371"/>
                    <a:pt x="35" y="3080"/>
                  </a:cubicBezTo>
                  <a:cubicBezTo>
                    <a:pt x="10" y="3263"/>
                    <a:pt x="0" y="3396"/>
                    <a:pt x="9" y="3461"/>
                  </a:cubicBezTo>
                  <a:cubicBezTo>
                    <a:pt x="76" y="3931"/>
                    <a:pt x="2362" y="4414"/>
                    <a:pt x="2612" y="4011"/>
                  </a:cubicBezTo>
                  <a:cubicBezTo>
                    <a:pt x="2789" y="3728"/>
                    <a:pt x="3226" y="1590"/>
                    <a:pt x="3491" y="124"/>
                  </a:cubicBezTo>
                </a:path>
              </a:pathLst>
            </a:custGeom>
            <a:solidFill>
              <a:srgbClr val="E8A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2" name="Freeform 1462">
              <a:extLst>
                <a:ext uri="{FF2B5EF4-FFF2-40B4-BE49-F238E27FC236}">
                  <a16:creationId xmlns:a16="http://schemas.microsoft.com/office/drawing/2014/main" id="{45FD0D35-3B88-3326-CEAC-9CAB11FC5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9358" y="1236220"/>
              <a:ext cx="579438" cy="188913"/>
            </a:xfrm>
            <a:custGeom>
              <a:avLst/>
              <a:gdLst>
                <a:gd name="T0" fmla="*/ 74 w 2817"/>
                <a:gd name="T1" fmla="*/ 159 h 916"/>
                <a:gd name="T2" fmla="*/ 1391 w 2817"/>
                <a:gd name="T3" fmla="*/ 646 h 916"/>
                <a:gd name="T4" fmla="*/ 2788 w 2817"/>
                <a:gd name="T5" fmla="*/ 735 h 916"/>
                <a:gd name="T6" fmla="*/ 1465 w 2817"/>
                <a:gd name="T7" fmla="*/ 287 h 916"/>
                <a:gd name="T8" fmla="*/ 74 w 2817"/>
                <a:gd name="T9" fmla="*/ 159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7" h="916">
                  <a:moveTo>
                    <a:pt x="74" y="159"/>
                  </a:moveTo>
                  <a:cubicBezTo>
                    <a:pt x="0" y="397"/>
                    <a:pt x="737" y="497"/>
                    <a:pt x="1391" y="646"/>
                  </a:cubicBezTo>
                  <a:cubicBezTo>
                    <a:pt x="2046" y="795"/>
                    <a:pt x="2758" y="916"/>
                    <a:pt x="2788" y="735"/>
                  </a:cubicBezTo>
                  <a:cubicBezTo>
                    <a:pt x="2817" y="555"/>
                    <a:pt x="2129" y="448"/>
                    <a:pt x="1465" y="287"/>
                  </a:cubicBezTo>
                  <a:cubicBezTo>
                    <a:pt x="801" y="127"/>
                    <a:pt x="124" y="0"/>
                    <a:pt x="74" y="159"/>
                  </a:cubicBezTo>
                </a:path>
              </a:pathLst>
            </a:custGeom>
            <a:solidFill>
              <a:srgbClr val="FFD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3" name="Freeform 1463">
              <a:extLst>
                <a:ext uri="{FF2B5EF4-FFF2-40B4-BE49-F238E27FC236}">
                  <a16:creationId xmlns:a16="http://schemas.microsoft.com/office/drawing/2014/main" id="{1A712B6A-226D-D284-533F-1CE8EC258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4445" y="1317183"/>
              <a:ext cx="69850" cy="58738"/>
            </a:xfrm>
            <a:custGeom>
              <a:avLst/>
              <a:gdLst>
                <a:gd name="T0" fmla="*/ 165 w 338"/>
                <a:gd name="T1" fmla="*/ 289 h 289"/>
                <a:gd name="T2" fmla="*/ 22 w 338"/>
                <a:gd name="T3" fmla="*/ 182 h 289"/>
                <a:gd name="T4" fmla="*/ 11 w 338"/>
                <a:gd name="T5" fmla="*/ 0 h 289"/>
                <a:gd name="T6" fmla="*/ 338 w 338"/>
                <a:gd name="T7" fmla="*/ 92 h 289"/>
                <a:gd name="T8" fmla="*/ 312 w 338"/>
                <a:gd name="T9" fmla="*/ 161 h 289"/>
                <a:gd name="T10" fmla="*/ 191 w 338"/>
                <a:gd name="T11" fmla="*/ 286 h 289"/>
                <a:gd name="T12" fmla="*/ 165 w 338"/>
                <a:gd name="T13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9">
                  <a:moveTo>
                    <a:pt x="165" y="289"/>
                  </a:moveTo>
                  <a:cubicBezTo>
                    <a:pt x="104" y="289"/>
                    <a:pt x="46" y="240"/>
                    <a:pt x="22" y="182"/>
                  </a:cubicBezTo>
                  <a:cubicBezTo>
                    <a:pt x="0" y="125"/>
                    <a:pt x="2" y="62"/>
                    <a:pt x="11" y="0"/>
                  </a:cubicBezTo>
                  <a:cubicBezTo>
                    <a:pt x="103" y="33"/>
                    <a:pt x="215" y="63"/>
                    <a:pt x="338" y="92"/>
                  </a:cubicBezTo>
                  <a:cubicBezTo>
                    <a:pt x="330" y="116"/>
                    <a:pt x="322" y="138"/>
                    <a:pt x="312" y="161"/>
                  </a:cubicBezTo>
                  <a:cubicBezTo>
                    <a:pt x="287" y="216"/>
                    <a:pt x="250" y="272"/>
                    <a:pt x="191" y="286"/>
                  </a:cubicBezTo>
                  <a:cubicBezTo>
                    <a:pt x="182" y="288"/>
                    <a:pt x="174" y="289"/>
                    <a:pt x="165" y="289"/>
                  </a:cubicBezTo>
                  <a:close/>
                </a:path>
              </a:pathLst>
            </a:custGeom>
            <a:solidFill>
              <a:srgbClr val="F4D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4" name="Freeform 1464">
              <a:extLst>
                <a:ext uri="{FF2B5EF4-FFF2-40B4-BE49-F238E27FC236}">
                  <a16:creationId xmlns:a16="http://schemas.microsoft.com/office/drawing/2014/main" id="{2D3374DA-2454-37A3-C315-93B5518A7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1908" y="1142558"/>
              <a:ext cx="203200" cy="122238"/>
            </a:xfrm>
            <a:custGeom>
              <a:avLst/>
              <a:gdLst>
                <a:gd name="T0" fmla="*/ 368 w 989"/>
                <a:gd name="T1" fmla="*/ 594 h 594"/>
                <a:gd name="T2" fmla="*/ 0 w 989"/>
                <a:gd name="T3" fmla="*/ 546 h 594"/>
                <a:gd name="T4" fmla="*/ 50 w 989"/>
                <a:gd name="T5" fmla="*/ 407 h 594"/>
                <a:gd name="T6" fmla="*/ 530 w 989"/>
                <a:gd name="T7" fmla="*/ 0 h 594"/>
                <a:gd name="T8" fmla="*/ 579 w 989"/>
                <a:gd name="T9" fmla="*/ 3 h 594"/>
                <a:gd name="T10" fmla="*/ 384 w 989"/>
                <a:gd name="T11" fmla="*/ 567 h 594"/>
                <a:gd name="T12" fmla="*/ 368 w 989"/>
                <a:gd name="T13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9" h="594">
                  <a:moveTo>
                    <a:pt x="368" y="594"/>
                  </a:moveTo>
                  <a:cubicBezTo>
                    <a:pt x="231" y="570"/>
                    <a:pt x="105" y="553"/>
                    <a:pt x="0" y="546"/>
                  </a:cubicBezTo>
                  <a:cubicBezTo>
                    <a:pt x="15" y="499"/>
                    <a:pt x="32" y="453"/>
                    <a:pt x="50" y="407"/>
                  </a:cubicBezTo>
                  <a:cubicBezTo>
                    <a:pt x="136" y="199"/>
                    <a:pt x="299" y="0"/>
                    <a:pt x="530" y="0"/>
                  </a:cubicBezTo>
                  <a:cubicBezTo>
                    <a:pt x="546" y="0"/>
                    <a:pt x="562" y="1"/>
                    <a:pt x="579" y="3"/>
                  </a:cubicBezTo>
                  <a:cubicBezTo>
                    <a:pt x="989" y="52"/>
                    <a:pt x="476" y="413"/>
                    <a:pt x="384" y="567"/>
                  </a:cubicBezTo>
                  <a:cubicBezTo>
                    <a:pt x="378" y="576"/>
                    <a:pt x="373" y="585"/>
                    <a:pt x="368" y="594"/>
                  </a:cubicBezTo>
                </a:path>
              </a:pathLst>
            </a:custGeom>
            <a:solidFill>
              <a:srgbClr val="CBE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5" name="Freeform 1465">
              <a:extLst>
                <a:ext uri="{FF2B5EF4-FFF2-40B4-BE49-F238E27FC236}">
                  <a16:creationId xmlns:a16="http://schemas.microsoft.com/office/drawing/2014/main" id="{2C6492E2-B883-0426-939F-74AEFEFF6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6033" y="1255270"/>
              <a:ext cx="92075" cy="80963"/>
            </a:xfrm>
            <a:custGeom>
              <a:avLst/>
              <a:gdLst>
                <a:gd name="T0" fmla="*/ 327 w 441"/>
                <a:gd name="T1" fmla="*/ 396 h 396"/>
                <a:gd name="T2" fmla="*/ 0 w 441"/>
                <a:gd name="T3" fmla="*/ 304 h 396"/>
                <a:gd name="T4" fmla="*/ 5 w 441"/>
                <a:gd name="T5" fmla="*/ 273 h 396"/>
                <a:gd name="T6" fmla="*/ 73 w 441"/>
                <a:gd name="T7" fmla="*/ 0 h 396"/>
                <a:gd name="T8" fmla="*/ 441 w 441"/>
                <a:gd name="T9" fmla="*/ 48 h 396"/>
                <a:gd name="T10" fmla="*/ 327 w 441"/>
                <a:gd name="T11" fmla="*/ 39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1" h="396">
                  <a:moveTo>
                    <a:pt x="327" y="396"/>
                  </a:moveTo>
                  <a:cubicBezTo>
                    <a:pt x="204" y="367"/>
                    <a:pt x="92" y="337"/>
                    <a:pt x="0" y="304"/>
                  </a:cubicBezTo>
                  <a:cubicBezTo>
                    <a:pt x="1" y="294"/>
                    <a:pt x="3" y="283"/>
                    <a:pt x="5" y="273"/>
                  </a:cubicBezTo>
                  <a:cubicBezTo>
                    <a:pt x="21" y="180"/>
                    <a:pt x="44" y="89"/>
                    <a:pt x="73" y="0"/>
                  </a:cubicBezTo>
                  <a:cubicBezTo>
                    <a:pt x="178" y="7"/>
                    <a:pt x="303" y="24"/>
                    <a:pt x="441" y="48"/>
                  </a:cubicBezTo>
                  <a:cubicBezTo>
                    <a:pt x="385" y="156"/>
                    <a:pt x="366" y="280"/>
                    <a:pt x="327" y="396"/>
                  </a:cubicBezTo>
                </a:path>
              </a:pathLst>
            </a:custGeom>
            <a:solidFill>
              <a:srgbClr val="FF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6" name="Freeform 1466">
              <a:extLst>
                <a:ext uri="{FF2B5EF4-FFF2-40B4-BE49-F238E27FC236}">
                  <a16:creationId xmlns:a16="http://schemas.microsoft.com/office/drawing/2014/main" id="{0E868CA3-528B-EA8F-8CD5-DB6E8A604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6633" y="1712470"/>
              <a:ext cx="257175" cy="196850"/>
            </a:xfrm>
            <a:custGeom>
              <a:avLst/>
              <a:gdLst>
                <a:gd name="T0" fmla="*/ 882 w 1251"/>
                <a:gd name="T1" fmla="*/ 401 h 954"/>
                <a:gd name="T2" fmla="*/ 1229 w 1251"/>
                <a:gd name="T3" fmla="*/ 834 h 954"/>
                <a:gd name="T4" fmla="*/ 1173 w 1251"/>
                <a:gd name="T5" fmla="*/ 914 h 954"/>
                <a:gd name="T6" fmla="*/ 1024 w 1251"/>
                <a:gd name="T7" fmla="*/ 893 h 954"/>
                <a:gd name="T8" fmla="*/ 899 w 1251"/>
                <a:gd name="T9" fmla="*/ 860 h 954"/>
                <a:gd name="T10" fmla="*/ 241 w 1251"/>
                <a:gd name="T11" fmla="*/ 397 h 954"/>
                <a:gd name="T12" fmla="*/ 80 w 1251"/>
                <a:gd name="T13" fmla="*/ 3 h 954"/>
                <a:gd name="T14" fmla="*/ 523 w 1251"/>
                <a:gd name="T15" fmla="*/ 267 h 954"/>
                <a:gd name="T16" fmla="*/ 882 w 1251"/>
                <a:gd name="T17" fmla="*/ 401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1" h="954">
                  <a:moveTo>
                    <a:pt x="882" y="401"/>
                  </a:moveTo>
                  <a:cubicBezTo>
                    <a:pt x="1045" y="527"/>
                    <a:pt x="1038" y="657"/>
                    <a:pt x="1229" y="834"/>
                  </a:cubicBezTo>
                  <a:cubicBezTo>
                    <a:pt x="1251" y="855"/>
                    <a:pt x="1185" y="886"/>
                    <a:pt x="1173" y="914"/>
                  </a:cubicBezTo>
                  <a:cubicBezTo>
                    <a:pt x="1156" y="954"/>
                    <a:pt x="1068" y="893"/>
                    <a:pt x="1024" y="893"/>
                  </a:cubicBezTo>
                  <a:cubicBezTo>
                    <a:pt x="981" y="894"/>
                    <a:pt x="939" y="878"/>
                    <a:pt x="899" y="860"/>
                  </a:cubicBezTo>
                  <a:cubicBezTo>
                    <a:pt x="680" y="767"/>
                    <a:pt x="358" y="617"/>
                    <a:pt x="241" y="397"/>
                  </a:cubicBezTo>
                  <a:cubicBezTo>
                    <a:pt x="212" y="342"/>
                    <a:pt x="0" y="5"/>
                    <a:pt x="80" y="3"/>
                  </a:cubicBezTo>
                  <a:cubicBezTo>
                    <a:pt x="309" y="0"/>
                    <a:pt x="457" y="236"/>
                    <a:pt x="523" y="267"/>
                  </a:cubicBezTo>
                  <a:cubicBezTo>
                    <a:pt x="667" y="333"/>
                    <a:pt x="715" y="272"/>
                    <a:pt x="882" y="401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7" name="Freeform 1467">
              <a:extLst>
                <a:ext uri="{FF2B5EF4-FFF2-40B4-BE49-F238E27FC236}">
                  <a16:creationId xmlns:a16="http://schemas.microsoft.com/office/drawing/2014/main" id="{891E1A96-B379-516D-E1D1-0DEDC7930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1833" y="1672783"/>
              <a:ext cx="665163" cy="674688"/>
            </a:xfrm>
            <a:custGeom>
              <a:avLst/>
              <a:gdLst>
                <a:gd name="T0" fmla="*/ 1994 w 3234"/>
                <a:gd name="T1" fmla="*/ 745 h 3280"/>
                <a:gd name="T2" fmla="*/ 1152 w 3234"/>
                <a:gd name="T3" fmla="*/ 109 h 3280"/>
                <a:gd name="T4" fmla="*/ 33 w 3234"/>
                <a:gd name="T5" fmla="*/ 1557 h 3280"/>
                <a:gd name="T6" fmla="*/ 846 w 3234"/>
                <a:gd name="T7" fmla="*/ 2775 h 3280"/>
                <a:gd name="T8" fmla="*/ 2558 w 3234"/>
                <a:gd name="T9" fmla="*/ 2639 h 3280"/>
                <a:gd name="T10" fmla="*/ 2734 w 3234"/>
                <a:gd name="T11" fmla="*/ 1048 h 3280"/>
                <a:gd name="T12" fmla="*/ 1994 w 3234"/>
                <a:gd name="T13" fmla="*/ 745 h 3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34" h="3280">
                  <a:moveTo>
                    <a:pt x="1994" y="745"/>
                  </a:moveTo>
                  <a:cubicBezTo>
                    <a:pt x="1749" y="586"/>
                    <a:pt x="1679" y="0"/>
                    <a:pt x="1152" y="109"/>
                  </a:cubicBezTo>
                  <a:cubicBezTo>
                    <a:pt x="624" y="218"/>
                    <a:pt x="67" y="1051"/>
                    <a:pt x="33" y="1557"/>
                  </a:cubicBezTo>
                  <a:cubicBezTo>
                    <a:pt x="0" y="2063"/>
                    <a:pt x="488" y="2530"/>
                    <a:pt x="846" y="2775"/>
                  </a:cubicBezTo>
                  <a:cubicBezTo>
                    <a:pt x="1265" y="3062"/>
                    <a:pt x="2026" y="3280"/>
                    <a:pt x="2558" y="2639"/>
                  </a:cubicBezTo>
                  <a:cubicBezTo>
                    <a:pt x="3024" y="2078"/>
                    <a:pt x="3234" y="1442"/>
                    <a:pt x="2734" y="1048"/>
                  </a:cubicBezTo>
                  <a:cubicBezTo>
                    <a:pt x="2430" y="809"/>
                    <a:pt x="2396" y="1006"/>
                    <a:pt x="1994" y="745"/>
                  </a:cubicBezTo>
                </a:path>
              </a:pathLst>
            </a:custGeom>
            <a:solidFill>
              <a:srgbClr val="D34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8" name="Freeform 1468">
              <a:extLst>
                <a:ext uri="{FF2B5EF4-FFF2-40B4-BE49-F238E27FC236}">
                  <a16:creationId xmlns:a16="http://schemas.microsoft.com/office/drawing/2014/main" id="{6A13AD33-E943-4B91-E1DC-F1FE7F334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1833" y="1949008"/>
              <a:ext cx="642938" cy="398463"/>
            </a:xfrm>
            <a:custGeom>
              <a:avLst/>
              <a:gdLst>
                <a:gd name="T0" fmla="*/ 2967 w 3128"/>
                <a:gd name="T1" fmla="*/ 0 h 1938"/>
                <a:gd name="T2" fmla="*/ 2514 w 3128"/>
                <a:gd name="T3" fmla="*/ 876 h 1938"/>
                <a:gd name="T4" fmla="*/ 802 w 3128"/>
                <a:gd name="T5" fmla="*/ 1013 h 1938"/>
                <a:gd name="T6" fmla="*/ 42 w 3128"/>
                <a:gd name="T7" fmla="*/ 138 h 1938"/>
                <a:gd name="T8" fmla="*/ 33 w 3128"/>
                <a:gd name="T9" fmla="*/ 215 h 1938"/>
                <a:gd name="T10" fmla="*/ 846 w 3128"/>
                <a:gd name="T11" fmla="*/ 1433 h 1938"/>
                <a:gd name="T12" fmla="*/ 2558 w 3128"/>
                <a:gd name="T13" fmla="*/ 1297 h 1938"/>
                <a:gd name="T14" fmla="*/ 2967 w 3128"/>
                <a:gd name="T15" fmla="*/ 0 h 1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28" h="1938">
                  <a:moveTo>
                    <a:pt x="2967" y="0"/>
                  </a:moveTo>
                  <a:cubicBezTo>
                    <a:pt x="2923" y="284"/>
                    <a:pt x="2751" y="590"/>
                    <a:pt x="2514" y="876"/>
                  </a:cubicBezTo>
                  <a:cubicBezTo>
                    <a:pt x="1981" y="1518"/>
                    <a:pt x="1221" y="1299"/>
                    <a:pt x="802" y="1013"/>
                  </a:cubicBezTo>
                  <a:cubicBezTo>
                    <a:pt x="527" y="824"/>
                    <a:pt x="175" y="505"/>
                    <a:pt x="42" y="138"/>
                  </a:cubicBezTo>
                  <a:cubicBezTo>
                    <a:pt x="38" y="165"/>
                    <a:pt x="35" y="190"/>
                    <a:pt x="33" y="215"/>
                  </a:cubicBezTo>
                  <a:cubicBezTo>
                    <a:pt x="0" y="721"/>
                    <a:pt x="488" y="1188"/>
                    <a:pt x="846" y="1433"/>
                  </a:cubicBezTo>
                  <a:cubicBezTo>
                    <a:pt x="1265" y="1720"/>
                    <a:pt x="2026" y="1938"/>
                    <a:pt x="2558" y="1297"/>
                  </a:cubicBezTo>
                  <a:cubicBezTo>
                    <a:pt x="2920" y="860"/>
                    <a:pt x="3128" y="378"/>
                    <a:pt x="2967" y="0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9" name="Freeform 1469">
              <a:extLst>
                <a:ext uri="{FF2B5EF4-FFF2-40B4-BE49-F238E27FC236}">
                  <a16:creationId xmlns:a16="http://schemas.microsoft.com/office/drawing/2014/main" id="{76099760-D85D-069E-CC6A-B861C8666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3120" y="1764858"/>
              <a:ext cx="196850" cy="134938"/>
            </a:xfrm>
            <a:custGeom>
              <a:avLst/>
              <a:gdLst>
                <a:gd name="T0" fmla="*/ 155 w 961"/>
                <a:gd name="T1" fmla="*/ 657 h 657"/>
                <a:gd name="T2" fmla="*/ 105 w 961"/>
                <a:gd name="T3" fmla="*/ 644 h 657"/>
                <a:gd name="T4" fmla="*/ 8 w 961"/>
                <a:gd name="T5" fmla="*/ 446 h 657"/>
                <a:gd name="T6" fmla="*/ 107 w 961"/>
                <a:gd name="T7" fmla="*/ 236 h 657"/>
                <a:gd name="T8" fmla="*/ 438 w 961"/>
                <a:gd name="T9" fmla="*/ 18 h 657"/>
                <a:gd name="T10" fmla="*/ 580 w 961"/>
                <a:gd name="T11" fmla="*/ 0 h 657"/>
                <a:gd name="T12" fmla="*/ 806 w 961"/>
                <a:gd name="T13" fmla="*/ 59 h 657"/>
                <a:gd name="T14" fmla="*/ 927 w 961"/>
                <a:gd name="T15" fmla="*/ 320 h 657"/>
                <a:gd name="T16" fmla="*/ 779 w 961"/>
                <a:gd name="T17" fmla="*/ 425 h 657"/>
                <a:gd name="T18" fmla="*/ 589 w 961"/>
                <a:gd name="T19" fmla="*/ 440 h 657"/>
                <a:gd name="T20" fmla="*/ 238 w 961"/>
                <a:gd name="T21" fmla="*/ 619 h 657"/>
                <a:gd name="T22" fmla="*/ 163 w 961"/>
                <a:gd name="T23" fmla="*/ 657 h 657"/>
                <a:gd name="T24" fmla="*/ 155 w 961"/>
                <a:gd name="T2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1" h="657">
                  <a:moveTo>
                    <a:pt x="155" y="657"/>
                  </a:moveTo>
                  <a:cubicBezTo>
                    <a:pt x="137" y="657"/>
                    <a:pt x="120" y="652"/>
                    <a:pt x="105" y="644"/>
                  </a:cubicBezTo>
                  <a:cubicBezTo>
                    <a:pt x="35" y="609"/>
                    <a:pt x="0" y="524"/>
                    <a:pt x="8" y="446"/>
                  </a:cubicBezTo>
                  <a:cubicBezTo>
                    <a:pt x="15" y="368"/>
                    <a:pt x="57" y="297"/>
                    <a:pt x="107" y="236"/>
                  </a:cubicBezTo>
                  <a:cubicBezTo>
                    <a:pt x="193" y="133"/>
                    <a:pt x="308" y="52"/>
                    <a:pt x="438" y="18"/>
                  </a:cubicBezTo>
                  <a:cubicBezTo>
                    <a:pt x="481" y="6"/>
                    <a:pt x="530" y="0"/>
                    <a:pt x="580" y="0"/>
                  </a:cubicBezTo>
                  <a:cubicBezTo>
                    <a:pt x="660" y="0"/>
                    <a:pt x="742" y="17"/>
                    <a:pt x="806" y="59"/>
                  </a:cubicBezTo>
                  <a:cubicBezTo>
                    <a:pt x="880" y="107"/>
                    <a:pt x="961" y="228"/>
                    <a:pt x="927" y="320"/>
                  </a:cubicBezTo>
                  <a:cubicBezTo>
                    <a:pt x="906" y="380"/>
                    <a:pt x="841" y="414"/>
                    <a:pt x="779" y="425"/>
                  </a:cubicBezTo>
                  <a:cubicBezTo>
                    <a:pt x="716" y="436"/>
                    <a:pt x="652" y="431"/>
                    <a:pt x="589" y="440"/>
                  </a:cubicBezTo>
                  <a:cubicBezTo>
                    <a:pt x="458" y="459"/>
                    <a:pt x="345" y="540"/>
                    <a:pt x="238" y="619"/>
                  </a:cubicBezTo>
                  <a:cubicBezTo>
                    <a:pt x="215" y="636"/>
                    <a:pt x="191" y="654"/>
                    <a:pt x="163" y="657"/>
                  </a:cubicBezTo>
                  <a:cubicBezTo>
                    <a:pt x="160" y="657"/>
                    <a:pt x="157" y="657"/>
                    <a:pt x="155" y="657"/>
                  </a:cubicBezTo>
                </a:path>
              </a:pathLst>
            </a:custGeom>
            <a:solidFill>
              <a:srgbClr val="DF7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0" name="Freeform 1470">
              <a:extLst>
                <a:ext uri="{FF2B5EF4-FFF2-40B4-BE49-F238E27FC236}">
                  <a16:creationId xmlns:a16="http://schemas.microsoft.com/office/drawing/2014/main" id="{64AB7B39-C45F-40E5-72B9-46498877D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0295" y="1693420"/>
              <a:ext cx="193675" cy="131763"/>
            </a:xfrm>
            <a:custGeom>
              <a:avLst/>
              <a:gdLst>
                <a:gd name="T0" fmla="*/ 0 w 947"/>
                <a:gd name="T1" fmla="*/ 593 h 644"/>
                <a:gd name="T2" fmla="*/ 402 w 947"/>
                <a:gd name="T3" fmla="*/ 214 h 644"/>
                <a:gd name="T4" fmla="*/ 882 w 947"/>
                <a:gd name="T5" fmla="*/ 0 h 644"/>
                <a:gd name="T6" fmla="*/ 947 w 947"/>
                <a:gd name="T7" fmla="*/ 135 h 644"/>
                <a:gd name="T8" fmla="*/ 492 w 947"/>
                <a:gd name="T9" fmla="*/ 289 h 644"/>
                <a:gd name="T10" fmla="*/ 62 w 947"/>
                <a:gd name="T11" fmla="*/ 644 h 644"/>
                <a:gd name="T12" fmla="*/ 0 w 947"/>
                <a:gd name="T13" fmla="*/ 593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7" h="644">
                  <a:moveTo>
                    <a:pt x="0" y="593"/>
                  </a:moveTo>
                  <a:cubicBezTo>
                    <a:pt x="0" y="593"/>
                    <a:pt x="246" y="321"/>
                    <a:pt x="402" y="214"/>
                  </a:cubicBezTo>
                  <a:cubicBezTo>
                    <a:pt x="559" y="107"/>
                    <a:pt x="882" y="0"/>
                    <a:pt x="882" y="0"/>
                  </a:cubicBezTo>
                  <a:lnTo>
                    <a:pt x="947" y="135"/>
                  </a:lnTo>
                  <a:cubicBezTo>
                    <a:pt x="947" y="135"/>
                    <a:pt x="697" y="159"/>
                    <a:pt x="492" y="289"/>
                  </a:cubicBezTo>
                  <a:cubicBezTo>
                    <a:pt x="348" y="381"/>
                    <a:pt x="62" y="644"/>
                    <a:pt x="62" y="644"/>
                  </a:cubicBezTo>
                  <a:lnTo>
                    <a:pt x="0" y="593"/>
                  </a:lnTo>
                  <a:close/>
                </a:path>
              </a:pathLst>
            </a:custGeom>
            <a:solidFill>
              <a:srgbClr val="604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1" name="Freeform 1471">
              <a:extLst>
                <a:ext uri="{FF2B5EF4-FFF2-40B4-BE49-F238E27FC236}">
                  <a16:creationId xmlns:a16="http://schemas.microsoft.com/office/drawing/2014/main" id="{4DC7B0E1-B215-97A8-04F0-18AE78012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9670" y="1741045"/>
              <a:ext cx="276225" cy="182563"/>
            </a:xfrm>
            <a:custGeom>
              <a:avLst/>
              <a:gdLst>
                <a:gd name="T0" fmla="*/ 99 w 1341"/>
                <a:gd name="T1" fmla="*/ 60 h 891"/>
                <a:gd name="T2" fmla="*/ 802 w 1341"/>
                <a:gd name="T3" fmla="*/ 185 h 891"/>
                <a:gd name="T4" fmla="*/ 1341 w 1341"/>
                <a:gd name="T5" fmla="*/ 731 h 891"/>
                <a:gd name="T6" fmla="*/ 574 w 1341"/>
                <a:gd name="T7" fmla="*/ 729 h 891"/>
                <a:gd name="T8" fmla="*/ 0 w 1341"/>
                <a:gd name="T9" fmla="*/ 132 h 891"/>
                <a:gd name="T10" fmla="*/ 99 w 1341"/>
                <a:gd name="T11" fmla="*/ 6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1" h="891">
                  <a:moveTo>
                    <a:pt x="99" y="60"/>
                  </a:moveTo>
                  <a:cubicBezTo>
                    <a:pt x="99" y="60"/>
                    <a:pt x="545" y="0"/>
                    <a:pt x="802" y="185"/>
                  </a:cubicBezTo>
                  <a:cubicBezTo>
                    <a:pt x="1147" y="433"/>
                    <a:pt x="1341" y="731"/>
                    <a:pt x="1341" y="731"/>
                  </a:cubicBezTo>
                  <a:cubicBezTo>
                    <a:pt x="1341" y="731"/>
                    <a:pt x="879" y="891"/>
                    <a:pt x="574" y="729"/>
                  </a:cubicBezTo>
                  <a:cubicBezTo>
                    <a:pt x="268" y="567"/>
                    <a:pt x="0" y="132"/>
                    <a:pt x="0" y="132"/>
                  </a:cubicBezTo>
                  <a:lnTo>
                    <a:pt x="99" y="60"/>
                  </a:lnTo>
                </a:path>
              </a:pathLst>
            </a:custGeom>
            <a:solidFill>
              <a:srgbClr val="43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2" name="Freeform 1472">
              <a:extLst>
                <a:ext uri="{FF2B5EF4-FFF2-40B4-BE49-F238E27FC236}">
                  <a16:creationId xmlns:a16="http://schemas.microsoft.com/office/drawing/2014/main" id="{DEACFA08-C313-B961-E8AF-4079F70B6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7145" y="1791845"/>
              <a:ext cx="98425" cy="73025"/>
            </a:xfrm>
            <a:custGeom>
              <a:avLst/>
              <a:gdLst>
                <a:gd name="T0" fmla="*/ 392 w 477"/>
                <a:gd name="T1" fmla="*/ 355 h 355"/>
                <a:gd name="T2" fmla="*/ 330 w 477"/>
                <a:gd name="T3" fmla="*/ 306 h 355"/>
                <a:gd name="T4" fmla="*/ 142 w 477"/>
                <a:gd name="T5" fmla="*/ 171 h 355"/>
                <a:gd name="T6" fmla="*/ 57 w 477"/>
                <a:gd name="T7" fmla="*/ 121 h 355"/>
                <a:gd name="T8" fmla="*/ 2 w 477"/>
                <a:gd name="T9" fmla="*/ 40 h 355"/>
                <a:gd name="T10" fmla="*/ 6 w 477"/>
                <a:gd name="T11" fmla="*/ 14 h 355"/>
                <a:gd name="T12" fmla="*/ 23 w 477"/>
                <a:gd name="T13" fmla="*/ 5 h 355"/>
                <a:gd name="T14" fmla="*/ 68 w 477"/>
                <a:gd name="T15" fmla="*/ 0 h 355"/>
                <a:gd name="T16" fmla="*/ 375 w 477"/>
                <a:gd name="T17" fmla="*/ 139 h 355"/>
                <a:gd name="T18" fmla="*/ 469 w 477"/>
                <a:gd name="T19" fmla="*/ 248 h 355"/>
                <a:gd name="T20" fmla="*/ 465 w 477"/>
                <a:gd name="T21" fmla="*/ 339 h 355"/>
                <a:gd name="T22" fmla="*/ 392 w 47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7" h="355">
                  <a:moveTo>
                    <a:pt x="392" y="355"/>
                  </a:moveTo>
                  <a:cubicBezTo>
                    <a:pt x="369" y="343"/>
                    <a:pt x="350" y="324"/>
                    <a:pt x="330" y="306"/>
                  </a:cubicBezTo>
                  <a:cubicBezTo>
                    <a:pt x="273" y="252"/>
                    <a:pt x="210" y="206"/>
                    <a:pt x="142" y="171"/>
                  </a:cubicBezTo>
                  <a:cubicBezTo>
                    <a:pt x="113" y="155"/>
                    <a:pt x="84" y="142"/>
                    <a:pt x="57" y="121"/>
                  </a:cubicBezTo>
                  <a:cubicBezTo>
                    <a:pt x="31" y="101"/>
                    <a:pt x="8" y="72"/>
                    <a:pt x="2" y="40"/>
                  </a:cubicBezTo>
                  <a:cubicBezTo>
                    <a:pt x="0" y="31"/>
                    <a:pt x="1" y="20"/>
                    <a:pt x="6" y="14"/>
                  </a:cubicBezTo>
                  <a:cubicBezTo>
                    <a:pt x="10" y="9"/>
                    <a:pt x="17" y="7"/>
                    <a:pt x="23" y="5"/>
                  </a:cubicBezTo>
                  <a:cubicBezTo>
                    <a:pt x="38" y="2"/>
                    <a:pt x="53" y="0"/>
                    <a:pt x="68" y="0"/>
                  </a:cubicBezTo>
                  <a:cubicBezTo>
                    <a:pt x="175" y="0"/>
                    <a:pt x="285" y="78"/>
                    <a:pt x="375" y="139"/>
                  </a:cubicBezTo>
                  <a:cubicBezTo>
                    <a:pt x="419" y="169"/>
                    <a:pt x="456" y="194"/>
                    <a:pt x="469" y="248"/>
                  </a:cubicBezTo>
                  <a:cubicBezTo>
                    <a:pt x="476" y="278"/>
                    <a:pt x="477" y="315"/>
                    <a:pt x="465" y="339"/>
                  </a:cubicBezTo>
                  <a:cubicBezTo>
                    <a:pt x="441" y="344"/>
                    <a:pt x="416" y="349"/>
                    <a:pt x="392" y="355"/>
                  </a:cubicBezTo>
                </a:path>
              </a:pathLst>
            </a:custGeom>
            <a:solidFill>
              <a:srgbClr val="769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3" name="Freeform 1473">
              <a:extLst>
                <a:ext uri="{FF2B5EF4-FFF2-40B4-BE49-F238E27FC236}">
                  <a16:creationId xmlns:a16="http://schemas.microsoft.com/office/drawing/2014/main" id="{6B45BC3A-C57C-3A74-1C85-0EC128129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4808" y="1826770"/>
              <a:ext cx="292100" cy="127000"/>
            </a:xfrm>
            <a:custGeom>
              <a:avLst/>
              <a:gdLst>
                <a:gd name="T0" fmla="*/ 815 w 1428"/>
                <a:gd name="T1" fmla="*/ 67 h 624"/>
                <a:gd name="T2" fmla="*/ 1368 w 1428"/>
                <a:gd name="T3" fmla="*/ 15 h 624"/>
                <a:gd name="T4" fmla="*/ 1404 w 1428"/>
                <a:gd name="T5" fmla="*/ 105 h 624"/>
                <a:gd name="T6" fmla="*/ 1305 w 1428"/>
                <a:gd name="T7" fmla="*/ 218 h 624"/>
                <a:gd name="T8" fmla="*/ 1209 w 1428"/>
                <a:gd name="T9" fmla="*/ 305 h 624"/>
                <a:gd name="T10" fmla="*/ 460 w 1428"/>
                <a:gd name="T11" fmla="*/ 601 h 624"/>
                <a:gd name="T12" fmla="*/ 43 w 1428"/>
                <a:gd name="T13" fmla="*/ 519 h 624"/>
                <a:gd name="T14" fmla="*/ 506 w 1428"/>
                <a:gd name="T15" fmla="*/ 293 h 624"/>
                <a:gd name="T16" fmla="*/ 815 w 1428"/>
                <a:gd name="T17" fmla="*/ 67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8" h="624">
                  <a:moveTo>
                    <a:pt x="815" y="67"/>
                  </a:moveTo>
                  <a:cubicBezTo>
                    <a:pt x="1009" y="0"/>
                    <a:pt x="1115" y="77"/>
                    <a:pt x="1368" y="15"/>
                  </a:cubicBezTo>
                  <a:cubicBezTo>
                    <a:pt x="1398" y="7"/>
                    <a:pt x="1387" y="80"/>
                    <a:pt x="1404" y="105"/>
                  </a:cubicBezTo>
                  <a:cubicBezTo>
                    <a:pt x="1428" y="141"/>
                    <a:pt x="1328" y="182"/>
                    <a:pt x="1305" y="218"/>
                  </a:cubicBezTo>
                  <a:cubicBezTo>
                    <a:pt x="1281" y="255"/>
                    <a:pt x="1245" y="281"/>
                    <a:pt x="1209" y="305"/>
                  </a:cubicBezTo>
                  <a:cubicBezTo>
                    <a:pt x="1010" y="437"/>
                    <a:pt x="708" y="624"/>
                    <a:pt x="460" y="601"/>
                  </a:cubicBezTo>
                  <a:cubicBezTo>
                    <a:pt x="398" y="595"/>
                    <a:pt x="0" y="587"/>
                    <a:pt x="43" y="519"/>
                  </a:cubicBezTo>
                  <a:cubicBezTo>
                    <a:pt x="165" y="326"/>
                    <a:pt x="444" y="331"/>
                    <a:pt x="506" y="293"/>
                  </a:cubicBezTo>
                  <a:cubicBezTo>
                    <a:pt x="641" y="209"/>
                    <a:pt x="616" y="136"/>
                    <a:pt x="815" y="67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4" name="Freeform 1474">
              <a:extLst>
                <a:ext uri="{FF2B5EF4-FFF2-40B4-BE49-F238E27FC236}">
                  <a16:creationId xmlns:a16="http://schemas.microsoft.com/office/drawing/2014/main" id="{73667DEB-7BAC-B4F0-C3CD-5B0D9B9AF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9558" y="1785495"/>
              <a:ext cx="684213" cy="627063"/>
            </a:xfrm>
            <a:custGeom>
              <a:avLst/>
              <a:gdLst>
                <a:gd name="T0" fmla="*/ 1193 w 3328"/>
                <a:gd name="T1" fmla="*/ 654 h 3044"/>
                <a:gd name="T2" fmla="*/ 860 w 3328"/>
                <a:gd name="T3" fmla="*/ 687 h 3044"/>
                <a:gd name="T4" fmla="*/ 198 w 3328"/>
                <a:gd name="T5" fmla="*/ 1008 h 3044"/>
                <a:gd name="T6" fmla="*/ 794 w 3328"/>
                <a:gd name="T7" fmla="*/ 2738 h 3044"/>
                <a:gd name="T8" fmla="*/ 2259 w 3328"/>
                <a:gd name="T9" fmla="*/ 2728 h 3044"/>
                <a:gd name="T10" fmla="*/ 3085 w 3328"/>
                <a:gd name="T11" fmla="*/ 1222 h 3044"/>
                <a:gd name="T12" fmla="*/ 1852 w 3328"/>
                <a:gd name="T13" fmla="*/ 202 h 3044"/>
                <a:gd name="T14" fmla="*/ 1193 w 3328"/>
                <a:gd name="T15" fmla="*/ 654 h 3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28" h="3044">
                  <a:moveTo>
                    <a:pt x="1193" y="654"/>
                  </a:moveTo>
                  <a:cubicBezTo>
                    <a:pt x="1103" y="693"/>
                    <a:pt x="986" y="690"/>
                    <a:pt x="860" y="687"/>
                  </a:cubicBezTo>
                  <a:cubicBezTo>
                    <a:pt x="610" y="680"/>
                    <a:pt x="331" y="674"/>
                    <a:pt x="198" y="1008"/>
                  </a:cubicBezTo>
                  <a:cubicBezTo>
                    <a:pt x="0" y="1509"/>
                    <a:pt x="390" y="2432"/>
                    <a:pt x="794" y="2738"/>
                  </a:cubicBezTo>
                  <a:cubicBezTo>
                    <a:pt x="1198" y="3044"/>
                    <a:pt x="1857" y="2893"/>
                    <a:pt x="2259" y="2728"/>
                  </a:cubicBezTo>
                  <a:cubicBezTo>
                    <a:pt x="2728" y="2535"/>
                    <a:pt x="3328" y="2019"/>
                    <a:pt x="3085" y="1222"/>
                  </a:cubicBezTo>
                  <a:cubicBezTo>
                    <a:pt x="2872" y="525"/>
                    <a:pt x="2456" y="0"/>
                    <a:pt x="1852" y="202"/>
                  </a:cubicBezTo>
                  <a:cubicBezTo>
                    <a:pt x="1485" y="325"/>
                    <a:pt x="1631" y="462"/>
                    <a:pt x="1193" y="654"/>
                  </a:cubicBezTo>
                </a:path>
              </a:pathLst>
            </a:custGeom>
            <a:solidFill>
              <a:srgbClr val="D34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5" name="Freeform 1475">
              <a:extLst>
                <a:ext uri="{FF2B5EF4-FFF2-40B4-BE49-F238E27FC236}">
                  <a16:creationId xmlns:a16="http://schemas.microsoft.com/office/drawing/2014/main" id="{A824DFD2-68AC-32A8-B4CD-34822D346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370" y="1820420"/>
              <a:ext cx="533400" cy="592138"/>
            </a:xfrm>
            <a:custGeom>
              <a:avLst/>
              <a:gdLst>
                <a:gd name="T0" fmla="*/ 1491 w 2593"/>
                <a:gd name="T1" fmla="*/ 0 h 2875"/>
                <a:gd name="T2" fmla="*/ 1974 w 2593"/>
                <a:gd name="T3" fmla="*/ 859 h 2875"/>
                <a:gd name="T4" fmla="*/ 1148 w 2593"/>
                <a:gd name="T5" fmla="*/ 2365 h 2875"/>
                <a:gd name="T6" fmla="*/ 0 w 2593"/>
                <a:gd name="T7" fmla="*/ 2520 h 2875"/>
                <a:gd name="T8" fmla="*/ 59 w 2593"/>
                <a:gd name="T9" fmla="*/ 2569 h 2875"/>
                <a:gd name="T10" fmla="*/ 1524 w 2593"/>
                <a:gd name="T11" fmla="*/ 2559 h 2875"/>
                <a:gd name="T12" fmla="*/ 2350 w 2593"/>
                <a:gd name="T13" fmla="*/ 1053 h 2875"/>
                <a:gd name="T14" fmla="*/ 1491 w 2593"/>
                <a:gd name="T15" fmla="*/ 0 h 2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3" h="2875">
                  <a:moveTo>
                    <a:pt x="1491" y="0"/>
                  </a:moveTo>
                  <a:cubicBezTo>
                    <a:pt x="1703" y="192"/>
                    <a:pt x="1865" y="503"/>
                    <a:pt x="1974" y="859"/>
                  </a:cubicBezTo>
                  <a:cubicBezTo>
                    <a:pt x="2217" y="1656"/>
                    <a:pt x="1617" y="2172"/>
                    <a:pt x="1148" y="2365"/>
                  </a:cubicBezTo>
                  <a:cubicBezTo>
                    <a:pt x="839" y="2491"/>
                    <a:pt x="380" y="2610"/>
                    <a:pt x="0" y="2520"/>
                  </a:cubicBezTo>
                  <a:cubicBezTo>
                    <a:pt x="19" y="2538"/>
                    <a:pt x="39" y="2554"/>
                    <a:pt x="59" y="2569"/>
                  </a:cubicBezTo>
                  <a:cubicBezTo>
                    <a:pt x="463" y="2875"/>
                    <a:pt x="1122" y="2724"/>
                    <a:pt x="1524" y="2559"/>
                  </a:cubicBezTo>
                  <a:cubicBezTo>
                    <a:pt x="1993" y="2366"/>
                    <a:pt x="2593" y="1850"/>
                    <a:pt x="2350" y="1053"/>
                  </a:cubicBezTo>
                  <a:cubicBezTo>
                    <a:pt x="2184" y="511"/>
                    <a:pt x="1895" y="72"/>
                    <a:pt x="1491" y="0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6" name="Freeform 1476">
              <a:extLst>
                <a:ext uri="{FF2B5EF4-FFF2-40B4-BE49-F238E27FC236}">
                  <a16:creationId xmlns:a16="http://schemas.microsoft.com/office/drawing/2014/main" id="{AC15EB7F-060E-1234-D8A0-CD71F8CAA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9108" y="1706120"/>
              <a:ext cx="47625" cy="219075"/>
            </a:xfrm>
            <a:custGeom>
              <a:avLst/>
              <a:gdLst>
                <a:gd name="T0" fmla="*/ 99 w 237"/>
                <a:gd name="T1" fmla="*/ 1063 h 1063"/>
                <a:gd name="T2" fmla="*/ 4 w 237"/>
                <a:gd name="T3" fmla="*/ 519 h 1063"/>
                <a:gd name="T4" fmla="*/ 89 w 237"/>
                <a:gd name="T5" fmla="*/ 0 h 1063"/>
                <a:gd name="T6" fmla="*/ 237 w 237"/>
                <a:gd name="T7" fmla="*/ 20 h 1063"/>
                <a:gd name="T8" fmla="*/ 116 w 237"/>
                <a:gd name="T9" fmla="*/ 485 h 1063"/>
                <a:gd name="T10" fmla="*/ 177 w 237"/>
                <a:gd name="T11" fmla="*/ 1040 h 1063"/>
                <a:gd name="T12" fmla="*/ 99 w 237"/>
                <a:gd name="T13" fmla="*/ 1063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" h="1063">
                  <a:moveTo>
                    <a:pt x="99" y="1063"/>
                  </a:moveTo>
                  <a:cubicBezTo>
                    <a:pt x="99" y="1063"/>
                    <a:pt x="7" y="708"/>
                    <a:pt x="4" y="519"/>
                  </a:cubicBezTo>
                  <a:cubicBezTo>
                    <a:pt x="0" y="329"/>
                    <a:pt x="89" y="0"/>
                    <a:pt x="89" y="0"/>
                  </a:cubicBezTo>
                  <a:lnTo>
                    <a:pt x="237" y="20"/>
                  </a:lnTo>
                  <a:cubicBezTo>
                    <a:pt x="237" y="20"/>
                    <a:pt x="120" y="242"/>
                    <a:pt x="116" y="485"/>
                  </a:cubicBezTo>
                  <a:cubicBezTo>
                    <a:pt x="113" y="656"/>
                    <a:pt x="177" y="1040"/>
                    <a:pt x="177" y="1040"/>
                  </a:cubicBezTo>
                  <a:lnTo>
                    <a:pt x="99" y="1063"/>
                  </a:lnTo>
                </a:path>
              </a:pathLst>
            </a:custGeom>
            <a:solidFill>
              <a:srgbClr val="604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7" name="Freeform 1477">
              <a:extLst>
                <a:ext uri="{FF2B5EF4-FFF2-40B4-BE49-F238E27FC236}">
                  <a16:creationId xmlns:a16="http://schemas.microsoft.com/office/drawing/2014/main" id="{473617FC-F9C6-15B3-F4F4-6F626B7B6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2920" y="1668020"/>
              <a:ext cx="255588" cy="166688"/>
            </a:xfrm>
            <a:custGeom>
              <a:avLst/>
              <a:gdLst>
                <a:gd name="T0" fmla="*/ 0 w 1243"/>
                <a:gd name="T1" fmla="*/ 671 h 808"/>
                <a:gd name="T2" fmla="*/ 490 w 1243"/>
                <a:gd name="T3" fmla="*/ 152 h 808"/>
                <a:gd name="T4" fmla="*/ 1243 w 1243"/>
                <a:gd name="T5" fmla="*/ 1 h 808"/>
                <a:gd name="T6" fmla="*/ 819 w 1243"/>
                <a:gd name="T7" fmla="*/ 642 h 808"/>
                <a:gd name="T8" fmla="*/ 5 w 1243"/>
                <a:gd name="T9" fmla="*/ 793 h 808"/>
                <a:gd name="T10" fmla="*/ 0 w 1243"/>
                <a:gd name="T11" fmla="*/ 671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3" h="808">
                  <a:moveTo>
                    <a:pt x="0" y="671"/>
                  </a:moveTo>
                  <a:cubicBezTo>
                    <a:pt x="0" y="671"/>
                    <a:pt x="194" y="266"/>
                    <a:pt x="490" y="152"/>
                  </a:cubicBezTo>
                  <a:cubicBezTo>
                    <a:pt x="887" y="0"/>
                    <a:pt x="1243" y="1"/>
                    <a:pt x="1243" y="1"/>
                  </a:cubicBezTo>
                  <a:cubicBezTo>
                    <a:pt x="1243" y="1"/>
                    <a:pt x="1123" y="475"/>
                    <a:pt x="819" y="642"/>
                  </a:cubicBezTo>
                  <a:cubicBezTo>
                    <a:pt x="516" y="808"/>
                    <a:pt x="5" y="793"/>
                    <a:pt x="5" y="793"/>
                  </a:cubicBezTo>
                  <a:lnTo>
                    <a:pt x="0" y="671"/>
                  </a:lnTo>
                </a:path>
              </a:pathLst>
            </a:custGeom>
            <a:solidFill>
              <a:srgbClr val="43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D1ECCB27-74F6-C87C-E5E3-DCC5AE57E00F}"/>
              </a:ext>
            </a:extLst>
          </p:cNvPr>
          <p:cNvGrpSpPr/>
          <p:nvPr/>
        </p:nvGrpSpPr>
        <p:grpSpPr>
          <a:xfrm>
            <a:off x="9314785" y="3592263"/>
            <a:ext cx="2526675" cy="2485680"/>
            <a:chOff x="1348581" y="4330224"/>
            <a:chExt cx="2228816" cy="2139950"/>
          </a:xfrm>
        </p:grpSpPr>
        <p:sp>
          <p:nvSpPr>
            <p:cNvPr id="217" name="Freeform 3704">
              <a:extLst>
                <a:ext uri="{FF2B5EF4-FFF2-40B4-BE49-F238E27FC236}">
                  <a16:creationId xmlns:a16="http://schemas.microsoft.com/office/drawing/2014/main" id="{F8C283FE-39BC-F4F9-E178-1119406D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468" y="4330224"/>
              <a:ext cx="17463" cy="536575"/>
            </a:xfrm>
            <a:custGeom>
              <a:avLst/>
              <a:gdLst>
                <a:gd name="T0" fmla="*/ 8 w 15"/>
                <a:gd name="T1" fmla="*/ 0 h 469"/>
                <a:gd name="T2" fmla="*/ 8 w 15"/>
                <a:gd name="T3" fmla="*/ 0 h 469"/>
                <a:gd name="T4" fmla="*/ 15 w 15"/>
                <a:gd name="T5" fmla="*/ 7 h 469"/>
                <a:gd name="T6" fmla="*/ 15 w 15"/>
                <a:gd name="T7" fmla="*/ 462 h 469"/>
                <a:gd name="T8" fmla="*/ 8 w 15"/>
                <a:gd name="T9" fmla="*/ 469 h 469"/>
                <a:gd name="T10" fmla="*/ 8 w 15"/>
                <a:gd name="T11" fmla="*/ 469 h 469"/>
                <a:gd name="T12" fmla="*/ 0 w 15"/>
                <a:gd name="T13" fmla="*/ 462 h 469"/>
                <a:gd name="T14" fmla="*/ 0 w 15"/>
                <a:gd name="T15" fmla="*/ 7 h 469"/>
                <a:gd name="T16" fmla="*/ 8 w 15"/>
                <a:gd name="T1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9">
                  <a:moveTo>
                    <a:pt x="8" y="0"/>
                  </a:moveTo>
                  <a:lnTo>
                    <a:pt x="8" y="0"/>
                  </a:lnTo>
                  <a:cubicBezTo>
                    <a:pt x="11" y="0"/>
                    <a:pt x="15" y="3"/>
                    <a:pt x="15" y="7"/>
                  </a:cubicBezTo>
                  <a:lnTo>
                    <a:pt x="15" y="462"/>
                  </a:lnTo>
                  <a:cubicBezTo>
                    <a:pt x="15" y="466"/>
                    <a:pt x="11" y="469"/>
                    <a:pt x="8" y="469"/>
                  </a:cubicBezTo>
                  <a:lnTo>
                    <a:pt x="8" y="469"/>
                  </a:lnTo>
                  <a:cubicBezTo>
                    <a:pt x="4" y="469"/>
                    <a:pt x="0" y="466"/>
                    <a:pt x="0" y="462"/>
                  </a:cubicBezTo>
                  <a:lnTo>
                    <a:pt x="0" y="7"/>
                  </a:ln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8" name="Freeform 3827">
              <a:extLst>
                <a:ext uri="{FF2B5EF4-FFF2-40B4-BE49-F238E27FC236}">
                  <a16:creationId xmlns:a16="http://schemas.microsoft.com/office/drawing/2014/main" id="{A5963122-A801-08DC-A71F-0945B5FC8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1309" y="5286934"/>
              <a:ext cx="1716088" cy="720725"/>
            </a:xfrm>
            <a:custGeom>
              <a:avLst/>
              <a:gdLst>
                <a:gd name="T0" fmla="*/ 1344 w 1502"/>
                <a:gd name="T1" fmla="*/ 60 h 632"/>
                <a:gd name="T2" fmla="*/ 1340 w 1502"/>
                <a:gd name="T3" fmla="*/ 302 h 632"/>
                <a:gd name="T4" fmla="*/ 1344 w 1502"/>
                <a:gd name="T5" fmla="*/ 203 h 632"/>
                <a:gd name="T6" fmla="*/ 1152 w 1502"/>
                <a:gd name="T7" fmla="*/ 448 h 632"/>
                <a:gd name="T8" fmla="*/ 1236 w 1502"/>
                <a:gd name="T9" fmla="*/ 551 h 632"/>
                <a:gd name="T10" fmla="*/ 1139 w 1502"/>
                <a:gd name="T11" fmla="*/ 494 h 632"/>
                <a:gd name="T12" fmla="*/ 1058 w 1502"/>
                <a:gd name="T13" fmla="*/ 448 h 632"/>
                <a:gd name="T14" fmla="*/ 1104 w 1502"/>
                <a:gd name="T15" fmla="*/ 448 h 632"/>
                <a:gd name="T16" fmla="*/ 969 w 1502"/>
                <a:gd name="T17" fmla="*/ 494 h 632"/>
                <a:gd name="T18" fmla="*/ 808 w 1502"/>
                <a:gd name="T19" fmla="*/ 448 h 632"/>
                <a:gd name="T20" fmla="*/ 933 w 1502"/>
                <a:gd name="T21" fmla="*/ 448 h 632"/>
                <a:gd name="T22" fmla="*/ 922 w 1502"/>
                <a:gd name="T23" fmla="*/ 494 h 632"/>
                <a:gd name="T24" fmla="*/ 649 w 1502"/>
                <a:gd name="T25" fmla="*/ 203 h 632"/>
                <a:gd name="T26" fmla="*/ 762 w 1502"/>
                <a:gd name="T27" fmla="*/ 448 h 632"/>
                <a:gd name="T28" fmla="*/ 762 w 1502"/>
                <a:gd name="T29" fmla="*/ 448 h 632"/>
                <a:gd name="T30" fmla="*/ 755 w 1502"/>
                <a:gd name="T31" fmla="*/ 494 h 632"/>
                <a:gd name="T32" fmla="*/ 449 w 1502"/>
                <a:gd name="T33" fmla="*/ 51 h 632"/>
                <a:gd name="T34" fmla="*/ 598 w 1502"/>
                <a:gd name="T35" fmla="*/ 302 h 632"/>
                <a:gd name="T36" fmla="*/ 598 w 1502"/>
                <a:gd name="T37" fmla="*/ 302 h 632"/>
                <a:gd name="T38" fmla="*/ 595 w 1502"/>
                <a:gd name="T39" fmla="*/ 349 h 632"/>
                <a:gd name="T40" fmla="*/ 468 w 1502"/>
                <a:gd name="T41" fmla="*/ 494 h 632"/>
                <a:gd name="T42" fmla="*/ 314 w 1502"/>
                <a:gd name="T43" fmla="*/ 585 h 632"/>
                <a:gd name="T44" fmla="*/ 325 w 1502"/>
                <a:gd name="T45" fmla="*/ 585 h 632"/>
                <a:gd name="T46" fmla="*/ 296 w 1502"/>
                <a:gd name="T47" fmla="*/ 448 h 632"/>
                <a:gd name="T48" fmla="*/ 414 w 1502"/>
                <a:gd name="T49" fmla="*/ 302 h 632"/>
                <a:gd name="T50" fmla="*/ 131 w 1502"/>
                <a:gd name="T51" fmla="*/ 512 h 632"/>
                <a:gd name="T52" fmla="*/ 144 w 1502"/>
                <a:gd name="T53" fmla="*/ 585 h 632"/>
                <a:gd name="T54" fmla="*/ 249 w 1502"/>
                <a:gd name="T55" fmla="*/ 448 h 632"/>
                <a:gd name="T56" fmla="*/ 79 w 1502"/>
                <a:gd name="T57" fmla="*/ 203 h 632"/>
                <a:gd name="T58" fmla="*/ 96 w 1502"/>
                <a:gd name="T59" fmla="*/ 302 h 632"/>
                <a:gd name="T60" fmla="*/ 210 w 1502"/>
                <a:gd name="T61" fmla="*/ 157 h 632"/>
                <a:gd name="T62" fmla="*/ 325 w 1502"/>
                <a:gd name="T63" fmla="*/ 49 h 632"/>
                <a:gd name="T64" fmla="*/ 242 w 1502"/>
                <a:gd name="T65" fmla="*/ 49 h 632"/>
                <a:gd name="T66" fmla="*/ 817 w 1502"/>
                <a:gd name="T67" fmla="*/ 55 h 632"/>
                <a:gd name="T68" fmla="*/ 656 w 1502"/>
                <a:gd name="T69" fmla="*/ 53 h 632"/>
                <a:gd name="T70" fmla="*/ 829 w 1502"/>
                <a:gd name="T71" fmla="*/ 302 h 632"/>
                <a:gd name="T72" fmla="*/ 936 w 1502"/>
                <a:gd name="T73" fmla="*/ 56 h 632"/>
                <a:gd name="T74" fmla="*/ 855 w 1502"/>
                <a:gd name="T75" fmla="*/ 157 h 632"/>
                <a:gd name="T76" fmla="*/ 1184 w 1502"/>
                <a:gd name="T77" fmla="*/ 203 h 632"/>
                <a:gd name="T78" fmla="*/ 1058 w 1502"/>
                <a:gd name="T79" fmla="*/ 203 h 632"/>
                <a:gd name="T80" fmla="*/ 1231 w 1502"/>
                <a:gd name="T81" fmla="*/ 59 h 632"/>
                <a:gd name="T82" fmla="*/ 1048 w 1502"/>
                <a:gd name="T83" fmla="*/ 157 h 632"/>
                <a:gd name="T84" fmla="*/ 1236 w 1502"/>
                <a:gd name="T85" fmla="*/ 13 h 632"/>
                <a:gd name="T86" fmla="*/ 855 w 1502"/>
                <a:gd name="T87" fmla="*/ 9 h 632"/>
                <a:gd name="T88" fmla="*/ 131 w 1502"/>
                <a:gd name="T89" fmla="*/ 1 h 632"/>
                <a:gd name="T90" fmla="*/ 124 w 1502"/>
                <a:gd name="T91" fmla="*/ 632 h 632"/>
                <a:gd name="T92" fmla="*/ 734 w 1502"/>
                <a:gd name="T93" fmla="*/ 632 h 632"/>
                <a:gd name="T94" fmla="*/ 1139 w 1502"/>
                <a:gd name="T95" fmla="*/ 632 h 632"/>
                <a:gd name="T96" fmla="*/ 1259 w 1502"/>
                <a:gd name="T97" fmla="*/ 617 h 632"/>
                <a:gd name="T98" fmla="*/ 1475 w 1502"/>
                <a:gd name="T99" fmla="*/ 16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2" h="632">
                  <a:moveTo>
                    <a:pt x="1400" y="157"/>
                  </a:moveTo>
                  <a:lnTo>
                    <a:pt x="1247" y="157"/>
                  </a:lnTo>
                  <a:lnTo>
                    <a:pt x="1279" y="60"/>
                  </a:lnTo>
                  <a:lnTo>
                    <a:pt x="1344" y="60"/>
                  </a:lnTo>
                  <a:lnTo>
                    <a:pt x="1440" y="61"/>
                  </a:lnTo>
                  <a:lnTo>
                    <a:pt x="1400" y="157"/>
                  </a:lnTo>
                  <a:close/>
                  <a:moveTo>
                    <a:pt x="1344" y="293"/>
                  </a:moveTo>
                  <a:lnTo>
                    <a:pt x="1340" y="302"/>
                  </a:lnTo>
                  <a:lnTo>
                    <a:pt x="1200" y="302"/>
                  </a:lnTo>
                  <a:lnTo>
                    <a:pt x="1232" y="203"/>
                  </a:lnTo>
                  <a:lnTo>
                    <a:pt x="1236" y="203"/>
                  </a:lnTo>
                  <a:lnTo>
                    <a:pt x="1344" y="203"/>
                  </a:lnTo>
                  <a:lnTo>
                    <a:pt x="1381" y="203"/>
                  </a:lnTo>
                  <a:lnTo>
                    <a:pt x="1344" y="293"/>
                  </a:lnTo>
                  <a:close/>
                  <a:moveTo>
                    <a:pt x="1279" y="448"/>
                  </a:moveTo>
                  <a:lnTo>
                    <a:pt x="1152" y="448"/>
                  </a:lnTo>
                  <a:lnTo>
                    <a:pt x="1185" y="349"/>
                  </a:lnTo>
                  <a:lnTo>
                    <a:pt x="1321" y="349"/>
                  </a:lnTo>
                  <a:lnTo>
                    <a:pt x="1279" y="448"/>
                  </a:lnTo>
                  <a:close/>
                  <a:moveTo>
                    <a:pt x="1236" y="551"/>
                  </a:moveTo>
                  <a:lnTo>
                    <a:pt x="1222" y="585"/>
                  </a:lnTo>
                  <a:lnTo>
                    <a:pt x="1107" y="585"/>
                  </a:lnTo>
                  <a:lnTo>
                    <a:pt x="1137" y="494"/>
                  </a:lnTo>
                  <a:lnTo>
                    <a:pt x="1139" y="494"/>
                  </a:lnTo>
                  <a:lnTo>
                    <a:pt x="1236" y="494"/>
                  </a:lnTo>
                  <a:lnTo>
                    <a:pt x="1260" y="494"/>
                  </a:lnTo>
                  <a:lnTo>
                    <a:pt x="1236" y="551"/>
                  </a:lnTo>
                  <a:close/>
                  <a:moveTo>
                    <a:pt x="1058" y="448"/>
                  </a:moveTo>
                  <a:lnTo>
                    <a:pt x="980" y="448"/>
                  </a:lnTo>
                  <a:lnTo>
                    <a:pt x="1003" y="349"/>
                  </a:lnTo>
                  <a:lnTo>
                    <a:pt x="1136" y="349"/>
                  </a:lnTo>
                  <a:lnTo>
                    <a:pt x="1104" y="448"/>
                  </a:lnTo>
                  <a:lnTo>
                    <a:pt x="1058" y="448"/>
                  </a:lnTo>
                  <a:close/>
                  <a:moveTo>
                    <a:pt x="1059" y="585"/>
                  </a:moveTo>
                  <a:lnTo>
                    <a:pt x="948" y="585"/>
                  </a:lnTo>
                  <a:lnTo>
                    <a:pt x="969" y="494"/>
                  </a:lnTo>
                  <a:lnTo>
                    <a:pt x="1089" y="494"/>
                  </a:lnTo>
                  <a:lnTo>
                    <a:pt x="1059" y="585"/>
                  </a:lnTo>
                  <a:close/>
                  <a:moveTo>
                    <a:pt x="933" y="448"/>
                  </a:moveTo>
                  <a:lnTo>
                    <a:pt x="808" y="448"/>
                  </a:lnTo>
                  <a:lnTo>
                    <a:pt x="822" y="349"/>
                  </a:lnTo>
                  <a:lnTo>
                    <a:pt x="956" y="349"/>
                  </a:lnTo>
                  <a:lnTo>
                    <a:pt x="936" y="431"/>
                  </a:lnTo>
                  <a:lnTo>
                    <a:pt x="933" y="448"/>
                  </a:lnTo>
                  <a:close/>
                  <a:moveTo>
                    <a:pt x="900" y="585"/>
                  </a:moveTo>
                  <a:lnTo>
                    <a:pt x="789" y="585"/>
                  </a:lnTo>
                  <a:lnTo>
                    <a:pt x="802" y="494"/>
                  </a:lnTo>
                  <a:lnTo>
                    <a:pt x="922" y="494"/>
                  </a:lnTo>
                  <a:lnTo>
                    <a:pt x="900" y="585"/>
                  </a:lnTo>
                  <a:close/>
                  <a:moveTo>
                    <a:pt x="734" y="302"/>
                  </a:moveTo>
                  <a:lnTo>
                    <a:pt x="644" y="302"/>
                  </a:lnTo>
                  <a:lnTo>
                    <a:pt x="649" y="203"/>
                  </a:lnTo>
                  <a:lnTo>
                    <a:pt x="796" y="203"/>
                  </a:lnTo>
                  <a:lnTo>
                    <a:pt x="782" y="302"/>
                  </a:lnTo>
                  <a:lnTo>
                    <a:pt x="734" y="302"/>
                  </a:lnTo>
                  <a:close/>
                  <a:moveTo>
                    <a:pt x="762" y="448"/>
                  </a:moveTo>
                  <a:lnTo>
                    <a:pt x="637" y="448"/>
                  </a:lnTo>
                  <a:lnTo>
                    <a:pt x="642" y="349"/>
                  </a:lnTo>
                  <a:lnTo>
                    <a:pt x="775" y="349"/>
                  </a:lnTo>
                  <a:lnTo>
                    <a:pt x="762" y="448"/>
                  </a:lnTo>
                  <a:close/>
                  <a:moveTo>
                    <a:pt x="742" y="585"/>
                  </a:moveTo>
                  <a:lnTo>
                    <a:pt x="630" y="585"/>
                  </a:lnTo>
                  <a:lnTo>
                    <a:pt x="635" y="494"/>
                  </a:lnTo>
                  <a:lnTo>
                    <a:pt x="755" y="494"/>
                  </a:lnTo>
                  <a:lnTo>
                    <a:pt x="742" y="585"/>
                  </a:lnTo>
                  <a:close/>
                  <a:moveTo>
                    <a:pt x="605" y="157"/>
                  </a:moveTo>
                  <a:lnTo>
                    <a:pt x="454" y="157"/>
                  </a:lnTo>
                  <a:lnTo>
                    <a:pt x="449" y="51"/>
                  </a:lnTo>
                  <a:lnTo>
                    <a:pt x="529" y="52"/>
                  </a:lnTo>
                  <a:lnTo>
                    <a:pt x="610" y="53"/>
                  </a:lnTo>
                  <a:lnTo>
                    <a:pt x="605" y="157"/>
                  </a:lnTo>
                  <a:close/>
                  <a:moveTo>
                    <a:pt x="598" y="302"/>
                  </a:moveTo>
                  <a:lnTo>
                    <a:pt x="460" y="302"/>
                  </a:lnTo>
                  <a:lnTo>
                    <a:pt x="456" y="203"/>
                  </a:lnTo>
                  <a:lnTo>
                    <a:pt x="603" y="203"/>
                  </a:lnTo>
                  <a:lnTo>
                    <a:pt x="598" y="302"/>
                  </a:lnTo>
                  <a:close/>
                  <a:moveTo>
                    <a:pt x="591" y="448"/>
                  </a:moveTo>
                  <a:lnTo>
                    <a:pt x="466" y="448"/>
                  </a:lnTo>
                  <a:lnTo>
                    <a:pt x="462" y="349"/>
                  </a:lnTo>
                  <a:lnTo>
                    <a:pt x="595" y="349"/>
                  </a:lnTo>
                  <a:lnTo>
                    <a:pt x="591" y="448"/>
                  </a:lnTo>
                  <a:close/>
                  <a:moveTo>
                    <a:pt x="584" y="585"/>
                  </a:moveTo>
                  <a:lnTo>
                    <a:pt x="472" y="585"/>
                  </a:lnTo>
                  <a:lnTo>
                    <a:pt x="468" y="494"/>
                  </a:lnTo>
                  <a:lnTo>
                    <a:pt x="588" y="494"/>
                  </a:lnTo>
                  <a:lnTo>
                    <a:pt x="584" y="585"/>
                  </a:lnTo>
                  <a:close/>
                  <a:moveTo>
                    <a:pt x="325" y="585"/>
                  </a:moveTo>
                  <a:lnTo>
                    <a:pt x="314" y="585"/>
                  </a:lnTo>
                  <a:lnTo>
                    <a:pt x="302" y="494"/>
                  </a:lnTo>
                  <a:lnTo>
                    <a:pt x="422" y="494"/>
                  </a:lnTo>
                  <a:lnTo>
                    <a:pt x="426" y="585"/>
                  </a:lnTo>
                  <a:lnTo>
                    <a:pt x="325" y="585"/>
                  </a:lnTo>
                  <a:close/>
                  <a:moveTo>
                    <a:pt x="283" y="349"/>
                  </a:moveTo>
                  <a:lnTo>
                    <a:pt x="416" y="349"/>
                  </a:lnTo>
                  <a:lnTo>
                    <a:pt x="420" y="448"/>
                  </a:lnTo>
                  <a:lnTo>
                    <a:pt x="296" y="448"/>
                  </a:lnTo>
                  <a:lnTo>
                    <a:pt x="283" y="349"/>
                  </a:lnTo>
                  <a:close/>
                  <a:moveTo>
                    <a:pt x="263" y="203"/>
                  </a:moveTo>
                  <a:lnTo>
                    <a:pt x="409" y="203"/>
                  </a:lnTo>
                  <a:lnTo>
                    <a:pt x="414" y="302"/>
                  </a:lnTo>
                  <a:lnTo>
                    <a:pt x="276" y="302"/>
                  </a:lnTo>
                  <a:lnTo>
                    <a:pt x="263" y="203"/>
                  </a:lnTo>
                  <a:close/>
                  <a:moveTo>
                    <a:pt x="144" y="585"/>
                  </a:moveTo>
                  <a:lnTo>
                    <a:pt x="131" y="512"/>
                  </a:lnTo>
                  <a:lnTo>
                    <a:pt x="128" y="494"/>
                  </a:lnTo>
                  <a:lnTo>
                    <a:pt x="256" y="494"/>
                  </a:lnTo>
                  <a:lnTo>
                    <a:pt x="268" y="585"/>
                  </a:lnTo>
                  <a:lnTo>
                    <a:pt x="144" y="585"/>
                  </a:lnTo>
                  <a:close/>
                  <a:moveTo>
                    <a:pt x="120" y="448"/>
                  </a:moveTo>
                  <a:lnTo>
                    <a:pt x="104" y="349"/>
                  </a:lnTo>
                  <a:lnTo>
                    <a:pt x="236" y="349"/>
                  </a:lnTo>
                  <a:lnTo>
                    <a:pt x="249" y="448"/>
                  </a:lnTo>
                  <a:lnTo>
                    <a:pt x="131" y="448"/>
                  </a:lnTo>
                  <a:lnTo>
                    <a:pt x="120" y="448"/>
                  </a:lnTo>
                  <a:close/>
                  <a:moveTo>
                    <a:pt x="96" y="302"/>
                  </a:moveTo>
                  <a:lnTo>
                    <a:pt x="79" y="203"/>
                  </a:lnTo>
                  <a:lnTo>
                    <a:pt x="217" y="203"/>
                  </a:lnTo>
                  <a:lnTo>
                    <a:pt x="230" y="302"/>
                  </a:lnTo>
                  <a:lnTo>
                    <a:pt x="131" y="302"/>
                  </a:lnTo>
                  <a:lnTo>
                    <a:pt x="96" y="302"/>
                  </a:lnTo>
                  <a:close/>
                  <a:moveTo>
                    <a:pt x="52" y="47"/>
                  </a:moveTo>
                  <a:lnTo>
                    <a:pt x="131" y="47"/>
                  </a:lnTo>
                  <a:lnTo>
                    <a:pt x="196" y="48"/>
                  </a:lnTo>
                  <a:lnTo>
                    <a:pt x="210" y="157"/>
                  </a:lnTo>
                  <a:lnTo>
                    <a:pt x="131" y="157"/>
                  </a:lnTo>
                  <a:lnTo>
                    <a:pt x="71" y="157"/>
                  </a:lnTo>
                  <a:lnTo>
                    <a:pt x="52" y="47"/>
                  </a:lnTo>
                  <a:close/>
                  <a:moveTo>
                    <a:pt x="325" y="49"/>
                  </a:moveTo>
                  <a:lnTo>
                    <a:pt x="403" y="50"/>
                  </a:lnTo>
                  <a:lnTo>
                    <a:pt x="407" y="157"/>
                  </a:lnTo>
                  <a:lnTo>
                    <a:pt x="257" y="157"/>
                  </a:lnTo>
                  <a:lnTo>
                    <a:pt x="242" y="49"/>
                  </a:lnTo>
                  <a:lnTo>
                    <a:pt x="325" y="49"/>
                  </a:lnTo>
                  <a:close/>
                  <a:moveTo>
                    <a:pt x="656" y="53"/>
                  </a:moveTo>
                  <a:lnTo>
                    <a:pt x="734" y="54"/>
                  </a:lnTo>
                  <a:lnTo>
                    <a:pt x="817" y="55"/>
                  </a:lnTo>
                  <a:lnTo>
                    <a:pt x="802" y="157"/>
                  </a:lnTo>
                  <a:lnTo>
                    <a:pt x="734" y="157"/>
                  </a:lnTo>
                  <a:lnTo>
                    <a:pt x="651" y="157"/>
                  </a:lnTo>
                  <a:lnTo>
                    <a:pt x="656" y="53"/>
                  </a:lnTo>
                  <a:close/>
                  <a:moveTo>
                    <a:pt x="843" y="203"/>
                  </a:moveTo>
                  <a:lnTo>
                    <a:pt x="990" y="203"/>
                  </a:lnTo>
                  <a:lnTo>
                    <a:pt x="966" y="302"/>
                  </a:lnTo>
                  <a:lnTo>
                    <a:pt x="829" y="302"/>
                  </a:lnTo>
                  <a:lnTo>
                    <a:pt x="843" y="203"/>
                  </a:lnTo>
                  <a:close/>
                  <a:moveTo>
                    <a:pt x="855" y="113"/>
                  </a:moveTo>
                  <a:lnTo>
                    <a:pt x="863" y="55"/>
                  </a:lnTo>
                  <a:lnTo>
                    <a:pt x="936" y="56"/>
                  </a:lnTo>
                  <a:lnTo>
                    <a:pt x="1024" y="57"/>
                  </a:lnTo>
                  <a:lnTo>
                    <a:pt x="1000" y="157"/>
                  </a:lnTo>
                  <a:lnTo>
                    <a:pt x="936" y="157"/>
                  </a:lnTo>
                  <a:lnTo>
                    <a:pt x="855" y="157"/>
                  </a:lnTo>
                  <a:lnTo>
                    <a:pt x="849" y="157"/>
                  </a:lnTo>
                  <a:lnTo>
                    <a:pt x="855" y="113"/>
                  </a:lnTo>
                  <a:close/>
                  <a:moveTo>
                    <a:pt x="1058" y="203"/>
                  </a:moveTo>
                  <a:lnTo>
                    <a:pt x="1184" y="203"/>
                  </a:lnTo>
                  <a:lnTo>
                    <a:pt x="1151" y="302"/>
                  </a:lnTo>
                  <a:lnTo>
                    <a:pt x="1014" y="302"/>
                  </a:lnTo>
                  <a:lnTo>
                    <a:pt x="1037" y="203"/>
                  </a:lnTo>
                  <a:lnTo>
                    <a:pt x="1058" y="203"/>
                  </a:lnTo>
                  <a:close/>
                  <a:moveTo>
                    <a:pt x="1058" y="113"/>
                  </a:moveTo>
                  <a:lnTo>
                    <a:pt x="1071" y="57"/>
                  </a:lnTo>
                  <a:lnTo>
                    <a:pt x="1139" y="58"/>
                  </a:lnTo>
                  <a:lnTo>
                    <a:pt x="1231" y="59"/>
                  </a:lnTo>
                  <a:lnTo>
                    <a:pt x="1199" y="157"/>
                  </a:lnTo>
                  <a:lnTo>
                    <a:pt x="1139" y="157"/>
                  </a:lnTo>
                  <a:lnTo>
                    <a:pt x="1058" y="157"/>
                  </a:lnTo>
                  <a:lnTo>
                    <a:pt x="1048" y="157"/>
                  </a:lnTo>
                  <a:lnTo>
                    <a:pt x="1058" y="113"/>
                  </a:lnTo>
                  <a:close/>
                  <a:moveTo>
                    <a:pt x="1475" y="16"/>
                  </a:moveTo>
                  <a:lnTo>
                    <a:pt x="1344" y="14"/>
                  </a:lnTo>
                  <a:lnTo>
                    <a:pt x="1236" y="13"/>
                  </a:lnTo>
                  <a:lnTo>
                    <a:pt x="1139" y="12"/>
                  </a:lnTo>
                  <a:lnTo>
                    <a:pt x="1058" y="11"/>
                  </a:lnTo>
                  <a:lnTo>
                    <a:pt x="936" y="10"/>
                  </a:lnTo>
                  <a:lnTo>
                    <a:pt x="855" y="9"/>
                  </a:lnTo>
                  <a:lnTo>
                    <a:pt x="734" y="8"/>
                  </a:lnTo>
                  <a:lnTo>
                    <a:pt x="529" y="6"/>
                  </a:lnTo>
                  <a:lnTo>
                    <a:pt x="325" y="3"/>
                  </a:lnTo>
                  <a:lnTo>
                    <a:pt x="131" y="1"/>
                  </a:lnTo>
                  <a:lnTo>
                    <a:pt x="27" y="0"/>
                  </a:lnTo>
                  <a:cubicBezTo>
                    <a:pt x="11" y="0"/>
                    <a:pt x="0" y="13"/>
                    <a:pt x="2" y="27"/>
                  </a:cubicBezTo>
                  <a:lnTo>
                    <a:pt x="101" y="611"/>
                  </a:lnTo>
                  <a:cubicBezTo>
                    <a:pt x="103" y="623"/>
                    <a:pt x="112" y="632"/>
                    <a:pt x="124" y="632"/>
                  </a:cubicBezTo>
                  <a:lnTo>
                    <a:pt x="131" y="632"/>
                  </a:lnTo>
                  <a:lnTo>
                    <a:pt x="325" y="632"/>
                  </a:lnTo>
                  <a:lnTo>
                    <a:pt x="529" y="632"/>
                  </a:lnTo>
                  <a:lnTo>
                    <a:pt x="734" y="632"/>
                  </a:lnTo>
                  <a:lnTo>
                    <a:pt x="855" y="632"/>
                  </a:lnTo>
                  <a:lnTo>
                    <a:pt x="936" y="632"/>
                  </a:lnTo>
                  <a:lnTo>
                    <a:pt x="1058" y="632"/>
                  </a:lnTo>
                  <a:lnTo>
                    <a:pt x="1139" y="632"/>
                  </a:lnTo>
                  <a:lnTo>
                    <a:pt x="1236" y="632"/>
                  </a:lnTo>
                  <a:lnTo>
                    <a:pt x="1237" y="632"/>
                  </a:lnTo>
                  <a:lnTo>
                    <a:pt x="1237" y="632"/>
                  </a:lnTo>
                  <a:cubicBezTo>
                    <a:pt x="1247" y="632"/>
                    <a:pt x="1255" y="626"/>
                    <a:pt x="1259" y="617"/>
                  </a:cubicBezTo>
                  <a:lnTo>
                    <a:pt x="1344" y="413"/>
                  </a:lnTo>
                  <a:lnTo>
                    <a:pt x="1496" y="47"/>
                  </a:lnTo>
                  <a:lnTo>
                    <a:pt x="1496" y="47"/>
                  </a:lnTo>
                  <a:cubicBezTo>
                    <a:pt x="1502" y="33"/>
                    <a:pt x="1491" y="16"/>
                    <a:pt x="1475" y="16"/>
                  </a:cubicBezTo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9" name="Freeform 3829">
              <a:extLst>
                <a:ext uri="{FF2B5EF4-FFF2-40B4-BE49-F238E27FC236}">
                  <a16:creationId xmlns:a16="http://schemas.microsoft.com/office/drawing/2014/main" id="{68D885AE-3C8A-C8C6-305A-8505A5F08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018" y="4806474"/>
              <a:ext cx="1581150" cy="1463675"/>
            </a:xfrm>
            <a:custGeom>
              <a:avLst/>
              <a:gdLst>
                <a:gd name="T0" fmla="*/ 29 w 1384"/>
                <a:gd name="T1" fmla="*/ 54 h 1281"/>
                <a:gd name="T2" fmla="*/ 45 w 1384"/>
                <a:gd name="T3" fmla="*/ 10 h 1281"/>
                <a:gd name="T4" fmla="*/ 324 w 1384"/>
                <a:gd name="T5" fmla="*/ 109 h 1281"/>
                <a:gd name="T6" fmla="*/ 339 w 1384"/>
                <a:gd name="T7" fmla="*/ 127 h 1281"/>
                <a:gd name="T8" fmla="*/ 532 w 1384"/>
                <a:gd name="T9" fmla="*/ 1235 h 1281"/>
                <a:gd name="T10" fmla="*/ 1353 w 1384"/>
                <a:gd name="T11" fmla="*/ 1235 h 1281"/>
                <a:gd name="T12" fmla="*/ 1353 w 1384"/>
                <a:gd name="T13" fmla="*/ 1281 h 1281"/>
                <a:gd name="T14" fmla="*/ 512 w 1384"/>
                <a:gd name="T15" fmla="*/ 1281 h 1281"/>
                <a:gd name="T16" fmla="*/ 512 w 1384"/>
                <a:gd name="T17" fmla="*/ 1281 h 1281"/>
                <a:gd name="T18" fmla="*/ 462 w 1384"/>
                <a:gd name="T19" fmla="*/ 1262 h 1281"/>
                <a:gd name="T20" fmla="*/ 285 w 1384"/>
                <a:gd name="T21" fmla="*/ 158 h 1281"/>
                <a:gd name="T22" fmla="*/ 29 w 1384"/>
                <a:gd name="T23" fmla="*/ 54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4" h="1281">
                  <a:moveTo>
                    <a:pt x="29" y="54"/>
                  </a:moveTo>
                  <a:cubicBezTo>
                    <a:pt x="0" y="44"/>
                    <a:pt x="16" y="0"/>
                    <a:pt x="45" y="10"/>
                  </a:cubicBezTo>
                  <a:lnTo>
                    <a:pt x="324" y="109"/>
                  </a:lnTo>
                  <a:cubicBezTo>
                    <a:pt x="332" y="112"/>
                    <a:pt x="337" y="119"/>
                    <a:pt x="339" y="127"/>
                  </a:cubicBezTo>
                  <a:lnTo>
                    <a:pt x="532" y="1235"/>
                  </a:lnTo>
                  <a:lnTo>
                    <a:pt x="1353" y="1235"/>
                  </a:lnTo>
                  <a:cubicBezTo>
                    <a:pt x="1384" y="1235"/>
                    <a:pt x="1384" y="1281"/>
                    <a:pt x="1353" y="1281"/>
                  </a:cubicBezTo>
                  <a:lnTo>
                    <a:pt x="512" y="1281"/>
                  </a:lnTo>
                  <a:lnTo>
                    <a:pt x="512" y="1281"/>
                  </a:lnTo>
                  <a:cubicBezTo>
                    <a:pt x="501" y="1281"/>
                    <a:pt x="464" y="1273"/>
                    <a:pt x="462" y="1262"/>
                  </a:cubicBezTo>
                  <a:lnTo>
                    <a:pt x="285" y="158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0" name="Freeform 3830">
              <a:extLst>
                <a:ext uri="{FF2B5EF4-FFF2-40B4-BE49-F238E27FC236}">
                  <a16:creationId xmlns:a16="http://schemas.microsoft.com/office/drawing/2014/main" id="{D4C6F01E-EA7C-1950-0687-1BBC8091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418" y="4822349"/>
              <a:ext cx="1530350" cy="1427163"/>
            </a:xfrm>
            <a:custGeom>
              <a:avLst/>
              <a:gdLst>
                <a:gd name="T0" fmla="*/ 490 w 1340"/>
                <a:gd name="T1" fmla="*/ 1250 h 1250"/>
                <a:gd name="T2" fmla="*/ 1327 w 1340"/>
                <a:gd name="T3" fmla="*/ 1249 h 1250"/>
                <a:gd name="T4" fmla="*/ 1327 w 1340"/>
                <a:gd name="T5" fmla="*/ 1229 h 1250"/>
                <a:gd name="T6" fmla="*/ 494 w 1340"/>
                <a:gd name="T7" fmla="*/ 1229 h 1250"/>
                <a:gd name="T8" fmla="*/ 299 w 1340"/>
                <a:gd name="T9" fmla="*/ 110 h 1250"/>
                <a:gd name="T10" fmla="*/ 293 w 1340"/>
                <a:gd name="T11" fmla="*/ 102 h 1250"/>
                <a:gd name="T12" fmla="*/ 14 w 1340"/>
                <a:gd name="T13" fmla="*/ 4 h 1250"/>
                <a:gd name="T14" fmla="*/ 12 w 1340"/>
                <a:gd name="T15" fmla="*/ 16 h 1250"/>
                <a:gd name="T16" fmla="*/ 282 w 1340"/>
                <a:gd name="T17" fmla="*/ 118 h 1250"/>
                <a:gd name="T18" fmla="*/ 467 w 1340"/>
                <a:gd name="T19" fmla="*/ 1242 h 1250"/>
                <a:gd name="T20" fmla="*/ 477 w 1340"/>
                <a:gd name="T21" fmla="*/ 1250 h 1250"/>
                <a:gd name="T22" fmla="*/ 490 w 1340"/>
                <a:gd name="T23" fmla="*/ 1250 h 1250"/>
                <a:gd name="T24" fmla="*/ 490 w 1340"/>
                <a:gd name="T25" fmla="*/ 125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0" h="1250">
                  <a:moveTo>
                    <a:pt x="490" y="1250"/>
                  </a:moveTo>
                  <a:lnTo>
                    <a:pt x="1327" y="1249"/>
                  </a:lnTo>
                  <a:cubicBezTo>
                    <a:pt x="1340" y="1249"/>
                    <a:pt x="1340" y="1229"/>
                    <a:pt x="1327" y="1229"/>
                  </a:cubicBezTo>
                  <a:lnTo>
                    <a:pt x="494" y="1229"/>
                  </a:lnTo>
                  <a:lnTo>
                    <a:pt x="299" y="110"/>
                  </a:lnTo>
                  <a:cubicBezTo>
                    <a:pt x="298" y="107"/>
                    <a:pt x="296" y="104"/>
                    <a:pt x="293" y="102"/>
                  </a:cubicBezTo>
                  <a:lnTo>
                    <a:pt x="14" y="4"/>
                  </a:lnTo>
                  <a:cubicBezTo>
                    <a:pt x="1" y="0"/>
                    <a:pt x="0" y="12"/>
                    <a:pt x="12" y="16"/>
                  </a:cubicBezTo>
                  <a:lnTo>
                    <a:pt x="282" y="118"/>
                  </a:lnTo>
                  <a:lnTo>
                    <a:pt x="467" y="1242"/>
                  </a:lnTo>
                  <a:cubicBezTo>
                    <a:pt x="468" y="1247"/>
                    <a:pt x="472" y="1250"/>
                    <a:pt x="477" y="1250"/>
                  </a:cubicBezTo>
                  <a:lnTo>
                    <a:pt x="490" y="1250"/>
                  </a:lnTo>
                  <a:lnTo>
                    <a:pt x="490" y="1250"/>
                  </a:ln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1" name="Oval 3831">
              <a:extLst>
                <a:ext uri="{FF2B5EF4-FFF2-40B4-BE49-F238E27FC236}">
                  <a16:creationId xmlns:a16="http://schemas.microsoft.com/office/drawing/2014/main" id="{273C91BB-158A-5CF2-355A-F029A0B41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3568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2" name="Oval 3832">
              <a:extLst>
                <a:ext uri="{FF2B5EF4-FFF2-40B4-BE49-F238E27FC236}">
                  <a16:creationId xmlns:a16="http://schemas.microsoft.com/office/drawing/2014/main" id="{19A1A722-EAB4-42EE-664F-E090631B3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56" y="6265387"/>
              <a:ext cx="141288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3" name="Oval 3833">
              <a:extLst>
                <a:ext uri="{FF2B5EF4-FFF2-40B4-BE49-F238E27FC236}">
                  <a16:creationId xmlns:a16="http://schemas.microsoft.com/office/drawing/2014/main" id="{1DF0BB5B-3AE9-44FB-5FDF-D5CBAE551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931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4" name="Oval 3834">
              <a:extLst>
                <a:ext uri="{FF2B5EF4-FFF2-40B4-BE49-F238E27FC236}">
                  <a16:creationId xmlns:a16="http://schemas.microsoft.com/office/drawing/2014/main" id="{880ABD52-A3EB-09C8-3856-122AB4723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056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5" name="Oval 3835">
              <a:extLst>
                <a:ext uri="{FF2B5EF4-FFF2-40B4-BE49-F238E27FC236}">
                  <a16:creationId xmlns:a16="http://schemas.microsoft.com/office/drawing/2014/main" id="{D6C894A3-D924-1B68-DCDE-0F6C701A4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143" y="6265387"/>
              <a:ext cx="142875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6" name="Oval 3836">
              <a:extLst>
                <a:ext uri="{FF2B5EF4-FFF2-40B4-BE49-F238E27FC236}">
                  <a16:creationId xmlns:a16="http://schemas.microsoft.com/office/drawing/2014/main" id="{8E854526-7A9C-0D67-E793-AB3EC2700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418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7" name="Oval 3837">
              <a:extLst>
                <a:ext uri="{FF2B5EF4-FFF2-40B4-BE49-F238E27FC236}">
                  <a16:creationId xmlns:a16="http://schemas.microsoft.com/office/drawing/2014/main" id="{5E4BE294-977B-79DE-B49C-8655A9E5F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581" y="4752499"/>
              <a:ext cx="166688" cy="165100"/>
            </a:xfrm>
            <a:prstGeom prst="ellipse">
              <a:avLst/>
            </a:prstGeom>
            <a:solidFill>
              <a:srgbClr val="00A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8" name="Oval 3838">
              <a:extLst>
                <a:ext uri="{FF2B5EF4-FFF2-40B4-BE49-F238E27FC236}">
                  <a16:creationId xmlns:a16="http://schemas.microsoft.com/office/drawing/2014/main" id="{E2723661-6836-0B4B-DF0B-B25617EFD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393" y="4774724"/>
              <a:ext cx="119063" cy="120650"/>
            </a:xfrm>
            <a:prstGeom prst="ellipse">
              <a:avLst/>
            </a:pr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9" name="Freeform 3839">
              <a:extLst>
                <a:ext uri="{FF2B5EF4-FFF2-40B4-BE49-F238E27FC236}">
                  <a16:creationId xmlns:a16="http://schemas.microsoft.com/office/drawing/2014/main" id="{93D24CC4-3885-5DDF-E508-589AB9E4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918" y="4785837"/>
              <a:ext cx="84138" cy="85725"/>
            </a:xfrm>
            <a:custGeom>
              <a:avLst/>
              <a:gdLst>
                <a:gd name="T0" fmla="*/ 44 w 73"/>
                <a:gd name="T1" fmla="*/ 0 h 76"/>
                <a:gd name="T2" fmla="*/ 73 w 73"/>
                <a:gd name="T3" fmla="*/ 11 h 76"/>
                <a:gd name="T4" fmla="*/ 14 w 73"/>
                <a:gd name="T5" fmla="*/ 76 h 76"/>
                <a:gd name="T6" fmla="*/ 0 w 73"/>
                <a:gd name="T7" fmla="*/ 44 h 76"/>
                <a:gd name="T8" fmla="*/ 44 w 7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6">
                  <a:moveTo>
                    <a:pt x="44" y="0"/>
                  </a:moveTo>
                  <a:cubicBezTo>
                    <a:pt x="55" y="0"/>
                    <a:pt x="65" y="4"/>
                    <a:pt x="73" y="11"/>
                  </a:cubicBezTo>
                  <a:lnTo>
                    <a:pt x="14" y="76"/>
                  </a:lnTo>
                  <a:cubicBezTo>
                    <a:pt x="5" y="68"/>
                    <a:pt x="0" y="56"/>
                    <a:pt x="0" y="44"/>
                  </a:cubicBezTo>
                  <a:cubicBezTo>
                    <a:pt x="0" y="19"/>
                    <a:pt x="19" y="0"/>
                    <a:pt x="44" y="0"/>
                  </a:cubicBezTo>
                  <a:close/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0" name="Freeform 3828">
              <a:extLst>
                <a:ext uri="{FF2B5EF4-FFF2-40B4-BE49-F238E27FC236}">
                  <a16:creationId xmlns:a16="http://schemas.microsoft.com/office/drawing/2014/main" id="{01796625-BE42-5D5A-6A21-F2FF31C080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0354" y="5297741"/>
              <a:ext cx="1681163" cy="692150"/>
            </a:xfrm>
            <a:custGeom>
              <a:avLst/>
              <a:gdLst>
                <a:gd name="T0" fmla="*/ 1255 w 1472"/>
                <a:gd name="T1" fmla="*/ 33 h 605"/>
                <a:gd name="T2" fmla="*/ 1335 w 1472"/>
                <a:gd name="T3" fmla="*/ 302 h 605"/>
                <a:gd name="T4" fmla="*/ 1225 w 1472"/>
                <a:gd name="T5" fmla="*/ 176 h 605"/>
                <a:gd name="T6" fmla="*/ 1274 w 1472"/>
                <a:gd name="T7" fmla="*/ 448 h 605"/>
                <a:gd name="T8" fmla="*/ 1178 w 1472"/>
                <a:gd name="T9" fmla="*/ 322 h 605"/>
                <a:gd name="T10" fmla="*/ 1225 w 1472"/>
                <a:gd name="T11" fmla="*/ 566 h 605"/>
                <a:gd name="T12" fmla="*/ 1113 w 1472"/>
                <a:gd name="T13" fmla="*/ 467 h 605"/>
                <a:gd name="T14" fmla="*/ 1266 w 1472"/>
                <a:gd name="T15" fmla="*/ 467 h 605"/>
                <a:gd name="T16" fmla="*/ 923 w 1472"/>
                <a:gd name="T17" fmla="*/ 559 h 605"/>
                <a:gd name="T18" fmla="*/ 1022 w 1472"/>
                <a:gd name="T19" fmla="*/ 467 h 605"/>
                <a:gd name="T20" fmla="*/ 1054 w 1472"/>
                <a:gd name="T21" fmla="*/ 585 h 605"/>
                <a:gd name="T22" fmla="*/ 924 w 1472"/>
                <a:gd name="T23" fmla="*/ 467 h 605"/>
                <a:gd name="T24" fmla="*/ 720 w 1472"/>
                <a:gd name="T25" fmla="*/ 448 h 605"/>
                <a:gd name="T26" fmla="*/ 759 w 1472"/>
                <a:gd name="T27" fmla="*/ 448 h 605"/>
                <a:gd name="T28" fmla="*/ 608 w 1472"/>
                <a:gd name="T29" fmla="*/ 467 h 605"/>
                <a:gd name="T30" fmla="*/ 433 w 1472"/>
                <a:gd name="T31" fmla="*/ 302 h 605"/>
                <a:gd name="T32" fmla="*/ 515 w 1472"/>
                <a:gd name="T33" fmla="*/ 302 h 605"/>
                <a:gd name="T34" fmla="*/ 595 w 1472"/>
                <a:gd name="T35" fmla="*/ 322 h 605"/>
                <a:gd name="T36" fmla="*/ 440 w 1472"/>
                <a:gd name="T37" fmla="*/ 467 h 605"/>
                <a:gd name="T38" fmla="*/ 515 w 1472"/>
                <a:gd name="T39" fmla="*/ 25 h 605"/>
                <a:gd name="T40" fmla="*/ 427 w 1472"/>
                <a:gd name="T41" fmla="*/ 157 h 605"/>
                <a:gd name="T42" fmla="*/ 273 w 1472"/>
                <a:gd name="T43" fmla="*/ 467 h 605"/>
                <a:gd name="T44" fmla="*/ 253 w 1472"/>
                <a:gd name="T45" fmla="*/ 322 h 605"/>
                <a:gd name="T46" fmla="*/ 253 w 1472"/>
                <a:gd name="T47" fmla="*/ 322 h 605"/>
                <a:gd name="T48" fmla="*/ 253 w 1472"/>
                <a:gd name="T49" fmla="*/ 467 h 605"/>
                <a:gd name="T50" fmla="*/ 234 w 1472"/>
                <a:gd name="T51" fmla="*/ 322 h 605"/>
                <a:gd name="T52" fmla="*/ 49 w 1472"/>
                <a:gd name="T53" fmla="*/ 176 h 605"/>
                <a:gd name="T54" fmla="*/ 49 w 1472"/>
                <a:gd name="T55" fmla="*/ 176 h 605"/>
                <a:gd name="T56" fmla="*/ 211 w 1472"/>
                <a:gd name="T57" fmla="*/ 157 h 605"/>
                <a:gd name="T58" fmla="*/ 310 w 1472"/>
                <a:gd name="T59" fmla="*/ 23 h 605"/>
                <a:gd name="T60" fmla="*/ 213 w 1472"/>
                <a:gd name="T61" fmla="*/ 22 h 605"/>
                <a:gd name="T62" fmla="*/ 234 w 1472"/>
                <a:gd name="T63" fmla="*/ 176 h 605"/>
                <a:gd name="T64" fmla="*/ 797 w 1472"/>
                <a:gd name="T65" fmla="*/ 176 h 605"/>
                <a:gd name="T66" fmla="*/ 629 w 1472"/>
                <a:gd name="T67" fmla="*/ 26 h 605"/>
                <a:gd name="T68" fmla="*/ 720 w 1472"/>
                <a:gd name="T69" fmla="*/ 157 h 605"/>
                <a:gd name="T70" fmla="*/ 923 w 1472"/>
                <a:gd name="T71" fmla="*/ 29 h 605"/>
                <a:gd name="T72" fmla="*/ 1026 w 1472"/>
                <a:gd name="T73" fmla="*/ 30 h 605"/>
                <a:gd name="T74" fmla="*/ 954 w 1472"/>
                <a:gd name="T75" fmla="*/ 157 h 605"/>
                <a:gd name="T76" fmla="*/ 1126 w 1472"/>
                <a:gd name="T77" fmla="*/ 302 h 605"/>
                <a:gd name="T78" fmla="*/ 1022 w 1472"/>
                <a:gd name="T79" fmla="*/ 176 h 605"/>
                <a:gd name="T80" fmla="*/ 1188 w 1472"/>
                <a:gd name="T81" fmla="*/ 176 h 605"/>
                <a:gd name="T82" fmla="*/ 954 w 1472"/>
                <a:gd name="T83" fmla="*/ 428 h 605"/>
                <a:gd name="T84" fmla="*/ 1099 w 1472"/>
                <a:gd name="T85" fmla="*/ 448 h 605"/>
                <a:gd name="T86" fmla="*/ 954 w 1472"/>
                <a:gd name="T87" fmla="*/ 448 h 605"/>
                <a:gd name="T88" fmla="*/ 817 w 1472"/>
                <a:gd name="T89" fmla="*/ 176 h 605"/>
                <a:gd name="T90" fmla="*/ 954 w 1472"/>
                <a:gd name="T91" fmla="*/ 302 h 605"/>
                <a:gd name="T92" fmla="*/ 958 w 1472"/>
                <a:gd name="T93" fmla="*/ 322 h 605"/>
                <a:gd name="T94" fmla="*/ 779 w 1472"/>
                <a:gd name="T95" fmla="*/ 448 h 605"/>
                <a:gd name="T96" fmla="*/ 1126 w 1472"/>
                <a:gd name="T97" fmla="*/ 31 h 605"/>
                <a:gd name="T98" fmla="*/ 1225 w 1472"/>
                <a:gd name="T99" fmla="*/ 63 h 605"/>
                <a:gd name="T100" fmla="*/ 1084 w 1472"/>
                <a:gd name="T101" fmla="*/ 157 h 605"/>
                <a:gd name="T102" fmla="*/ 1046 w 1472"/>
                <a:gd name="T103" fmla="*/ 30 h 605"/>
                <a:gd name="T104" fmla="*/ 1225 w 1472"/>
                <a:gd name="T105" fmla="*/ 13 h 605"/>
                <a:gd name="T106" fmla="*/ 1022 w 1472"/>
                <a:gd name="T107" fmla="*/ 11 h 605"/>
                <a:gd name="T108" fmla="*/ 720 w 1472"/>
                <a:gd name="T109" fmla="*/ 8 h 605"/>
                <a:gd name="T110" fmla="*/ 12 w 1472"/>
                <a:gd name="T111" fmla="*/ 0 h 605"/>
                <a:gd name="T112" fmla="*/ 100 w 1472"/>
                <a:gd name="T113" fmla="*/ 596 h 605"/>
                <a:gd name="T114" fmla="*/ 515 w 1472"/>
                <a:gd name="T115" fmla="*/ 605 h 605"/>
                <a:gd name="T116" fmla="*/ 988 w 1472"/>
                <a:gd name="T117" fmla="*/ 605 h 605"/>
                <a:gd name="T118" fmla="*/ 1178 w 1472"/>
                <a:gd name="T119" fmla="*/ 605 h 605"/>
                <a:gd name="T120" fmla="*/ 1225 w 1472"/>
                <a:gd name="T121" fmla="*/ 605 h 605"/>
                <a:gd name="T122" fmla="*/ 1464 w 1472"/>
                <a:gd name="T123" fmla="*/ 41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2" h="605">
                  <a:moveTo>
                    <a:pt x="1395" y="157"/>
                  </a:moveTo>
                  <a:lnTo>
                    <a:pt x="1215" y="157"/>
                  </a:lnTo>
                  <a:lnTo>
                    <a:pt x="1225" y="126"/>
                  </a:lnTo>
                  <a:lnTo>
                    <a:pt x="1255" y="33"/>
                  </a:lnTo>
                  <a:lnTo>
                    <a:pt x="1330" y="33"/>
                  </a:lnTo>
                  <a:lnTo>
                    <a:pt x="1446" y="35"/>
                  </a:lnTo>
                  <a:lnTo>
                    <a:pt x="1395" y="157"/>
                  </a:lnTo>
                  <a:close/>
                  <a:moveTo>
                    <a:pt x="1335" y="302"/>
                  </a:moveTo>
                  <a:lnTo>
                    <a:pt x="1167" y="302"/>
                  </a:lnTo>
                  <a:lnTo>
                    <a:pt x="1178" y="271"/>
                  </a:lnTo>
                  <a:lnTo>
                    <a:pt x="1208" y="176"/>
                  </a:lnTo>
                  <a:lnTo>
                    <a:pt x="1225" y="176"/>
                  </a:lnTo>
                  <a:lnTo>
                    <a:pt x="1330" y="176"/>
                  </a:lnTo>
                  <a:lnTo>
                    <a:pt x="1387" y="176"/>
                  </a:lnTo>
                  <a:lnTo>
                    <a:pt x="1335" y="302"/>
                  </a:lnTo>
                  <a:close/>
                  <a:moveTo>
                    <a:pt x="1274" y="448"/>
                  </a:moveTo>
                  <a:lnTo>
                    <a:pt x="1120" y="448"/>
                  </a:lnTo>
                  <a:lnTo>
                    <a:pt x="1126" y="429"/>
                  </a:lnTo>
                  <a:lnTo>
                    <a:pt x="1161" y="322"/>
                  </a:lnTo>
                  <a:lnTo>
                    <a:pt x="1178" y="322"/>
                  </a:lnTo>
                  <a:lnTo>
                    <a:pt x="1225" y="322"/>
                  </a:lnTo>
                  <a:lnTo>
                    <a:pt x="1326" y="322"/>
                  </a:lnTo>
                  <a:lnTo>
                    <a:pt x="1274" y="448"/>
                  </a:lnTo>
                  <a:close/>
                  <a:moveTo>
                    <a:pt x="1225" y="566"/>
                  </a:moveTo>
                  <a:lnTo>
                    <a:pt x="1217" y="585"/>
                  </a:lnTo>
                  <a:lnTo>
                    <a:pt x="1075" y="585"/>
                  </a:lnTo>
                  <a:lnTo>
                    <a:pt x="1084" y="557"/>
                  </a:lnTo>
                  <a:lnTo>
                    <a:pt x="1113" y="467"/>
                  </a:lnTo>
                  <a:lnTo>
                    <a:pt x="1126" y="467"/>
                  </a:lnTo>
                  <a:lnTo>
                    <a:pt x="1178" y="467"/>
                  </a:lnTo>
                  <a:lnTo>
                    <a:pt x="1225" y="467"/>
                  </a:lnTo>
                  <a:lnTo>
                    <a:pt x="1266" y="467"/>
                  </a:lnTo>
                  <a:lnTo>
                    <a:pt x="1225" y="566"/>
                  </a:lnTo>
                  <a:close/>
                  <a:moveTo>
                    <a:pt x="1022" y="585"/>
                  </a:moveTo>
                  <a:lnTo>
                    <a:pt x="917" y="585"/>
                  </a:lnTo>
                  <a:lnTo>
                    <a:pt x="923" y="559"/>
                  </a:lnTo>
                  <a:lnTo>
                    <a:pt x="944" y="467"/>
                  </a:lnTo>
                  <a:lnTo>
                    <a:pt x="954" y="467"/>
                  </a:lnTo>
                  <a:lnTo>
                    <a:pt x="988" y="467"/>
                  </a:lnTo>
                  <a:lnTo>
                    <a:pt x="1022" y="467"/>
                  </a:lnTo>
                  <a:lnTo>
                    <a:pt x="1084" y="467"/>
                  </a:lnTo>
                  <a:lnTo>
                    <a:pt x="1093" y="467"/>
                  </a:lnTo>
                  <a:lnTo>
                    <a:pt x="1084" y="495"/>
                  </a:lnTo>
                  <a:lnTo>
                    <a:pt x="1054" y="585"/>
                  </a:lnTo>
                  <a:lnTo>
                    <a:pt x="1022" y="585"/>
                  </a:lnTo>
                  <a:close/>
                  <a:moveTo>
                    <a:pt x="759" y="585"/>
                  </a:moveTo>
                  <a:lnTo>
                    <a:pt x="776" y="467"/>
                  </a:lnTo>
                  <a:lnTo>
                    <a:pt x="924" y="467"/>
                  </a:lnTo>
                  <a:lnTo>
                    <a:pt x="923" y="474"/>
                  </a:lnTo>
                  <a:lnTo>
                    <a:pt x="897" y="585"/>
                  </a:lnTo>
                  <a:lnTo>
                    <a:pt x="759" y="585"/>
                  </a:lnTo>
                  <a:close/>
                  <a:moveTo>
                    <a:pt x="720" y="448"/>
                  </a:moveTo>
                  <a:lnTo>
                    <a:pt x="609" y="448"/>
                  </a:lnTo>
                  <a:lnTo>
                    <a:pt x="615" y="322"/>
                  </a:lnTo>
                  <a:lnTo>
                    <a:pt x="777" y="322"/>
                  </a:lnTo>
                  <a:lnTo>
                    <a:pt x="759" y="448"/>
                  </a:lnTo>
                  <a:lnTo>
                    <a:pt x="720" y="448"/>
                  </a:lnTo>
                  <a:close/>
                  <a:moveTo>
                    <a:pt x="740" y="585"/>
                  </a:moveTo>
                  <a:lnTo>
                    <a:pt x="602" y="585"/>
                  </a:lnTo>
                  <a:lnTo>
                    <a:pt x="608" y="467"/>
                  </a:lnTo>
                  <a:lnTo>
                    <a:pt x="756" y="467"/>
                  </a:lnTo>
                  <a:lnTo>
                    <a:pt x="740" y="585"/>
                  </a:lnTo>
                  <a:close/>
                  <a:moveTo>
                    <a:pt x="515" y="302"/>
                  </a:moveTo>
                  <a:lnTo>
                    <a:pt x="433" y="302"/>
                  </a:lnTo>
                  <a:lnTo>
                    <a:pt x="427" y="176"/>
                  </a:lnTo>
                  <a:lnTo>
                    <a:pt x="602" y="176"/>
                  </a:lnTo>
                  <a:lnTo>
                    <a:pt x="596" y="302"/>
                  </a:lnTo>
                  <a:lnTo>
                    <a:pt x="515" y="302"/>
                  </a:lnTo>
                  <a:close/>
                  <a:moveTo>
                    <a:pt x="589" y="448"/>
                  </a:moveTo>
                  <a:lnTo>
                    <a:pt x="439" y="448"/>
                  </a:lnTo>
                  <a:lnTo>
                    <a:pt x="434" y="322"/>
                  </a:lnTo>
                  <a:lnTo>
                    <a:pt x="595" y="322"/>
                  </a:lnTo>
                  <a:lnTo>
                    <a:pt x="589" y="448"/>
                  </a:lnTo>
                  <a:close/>
                  <a:moveTo>
                    <a:pt x="583" y="585"/>
                  </a:moveTo>
                  <a:lnTo>
                    <a:pt x="445" y="585"/>
                  </a:lnTo>
                  <a:lnTo>
                    <a:pt x="440" y="467"/>
                  </a:lnTo>
                  <a:lnTo>
                    <a:pt x="588" y="467"/>
                  </a:lnTo>
                  <a:lnTo>
                    <a:pt x="583" y="585"/>
                  </a:lnTo>
                  <a:close/>
                  <a:moveTo>
                    <a:pt x="421" y="24"/>
                  </a:moveTo>
                  <a:lnTo>
                    <a:pt x="515" y="25"/>
                  </a:lnTo>
                  <a:lnTo>
                    <a:pt x="610" y="26"/>
                  </a:lnTo>
                  <a:lnTo>
                    <a:pt x="603" y="157"/>
                  </a:lnTo>
                  <a:lnTo>
                    <a:pt x="515" y="157"/>
                  </a:lnTo>
                  <a:lnTo>
                    <a:pt x="427" y="157"/>
                  </a:lnTo>
                  <a:lnTo>
                    <a:pt x="421" y="24"/>
                  </a:lnTo>
                  <a:close/>
                  <a:moveTo>
                    <a:pt x="310" y="585"/>
                  </a:moveTo>
                  <a:lnTo>
                    <a:pt x="288" y="585"/>
                  </a:lnTo>
                  <a:lnTo>
                    <a:pt x="273" y="467"/>
                  </a:lnTo>
                  <a:lnTo>
                    <a:pt x="421" y="467"/>
                  </a:lnTo>
                  <a:lnTo>
                    <a:pt x="426" y="585"/>
                  </a:lnTo>
                  <a:lnTo>
                    <a:pt x="310" y="585"/>
                  </a:lnTo>
                  <a:close/>
                  <a:moveTo>
                    <a:pt x="253" y="322"/>
                  </a:moveTo>
                  <a:lnTo>
                    <a:pt x="414" y="322"/>
                  </a:lnTo>
                  <a:lnTo>
                    <a:pt x="420" y="448"/>
                  </a:lnTo>
                  <a:lnTo>
                    <a:pt x="270" y="448"/>
                  </a:lnTo>
                  <a:lnTo>
                    <a:pt x="253" y="322"/>
                  </a:lnTo>
                  <a:close/>
                  <a:moveTo>
                    <a:pt x="118" y="585"/>
                  </a:moveTo>
                  <a:lnTo>
                    <a:pt x="117" y="577"/>
                  </a:lnTo>
                  <a:lnTo>
                    <a:pt x="98" y="467"/>
                  </a:lnTo>
                  <a:lnTo>
                    <a:pt x="253" y="467"/>
                  </a:lnTo>
                  <a:lnTo>
                    <a:pt x="269" y="585"/>
                  </a:lnTo>
                  <a:lnTo>
                    <a:pt x="118" y="585"/>
                  </a:lnTo>
                  <a:close/>
                  <a:moveTo>
                    <a:pt x="73" y="322"/>
                  </a:moveTo>
                  <a:lnTo>
                    <a:pt x="234" y="322"/>
                  </a:lnTo>
                  <a:lnTo>
                    <a:pt x="250" y="448"/>
                  </a:lnTo>
                  <a:lnTo>
                    <a:pt x="95" y="448"/>
                  </a:lnTo>
                  <a:lnTo>
                    <a:pt x="73" y="322"/>
                  </a:lnTo>
                  <a:close/>
                  <a:moveTo>
                    <a:pt x="49" y="176"/>
                  </a:moveTo>
                  <a:lnTo>
                    <a:pt x="214" y="176"/>
                  </a:lnTo>
                  <a:lnTo>
                    <a:pt x="231" y="302"/>
                  </a:lnTo>
                  <a:lnTo>
                    <a:pt x="70" y="302"/>
                  </a:lnTo>
                  <a:lnTo>
                    <a:pt x="49" y="176"/>
                  </a:lnTo>
                  <a:close/>
                  <a:moveTo>
                    <a:pt x="22" y="20"/>
                  </a:moveTo>
                  <a:lnTo>
                    <a:pt x="117" y="21"/>
                  </a:lnTo>
                  <a:lnTo>
                    <a:pt x="193" y="21"/>
                  </a:lnTo>
                  <a:lnTo>
                    <a:pt x="211" y="157"/>
                  </a:lnTo>
                  <a:lnTo>
                    <a:pt x="117" y="157"/>
                  </a:lnTo>
                  <a:lnTo>
                    <a:pt x="45" y="157"/>
                  </a:lnTo>
                  <a:lnTo>
                    <a:pt x="22" y="20"/>
                  </a:lnTo>
                  <a:close/>
                  <a:moveTo>
                    <a:pt x="310" y="23"/>
                  </a:moveTo>
                  <a:lnTo>
                    <a:pt x="401" y="24"/>
                  </a:lnTo>
                  <a:lnTo>
                    <a:pt x="407" y="157"/>
                  </a:lnTo>
                  <a:lnTo>
                    <a:pt x="231" y="157"/>
                  </a:lnTo>
                  <a:lnTo>
                    <a:pt x="213" y="22"/>
                  </a:lnTo>
                  <a:lnTo>
                    <a:pt x="310" y="23"/>
                  </a:lnTo>
                  <a:close/>
                  <a:moveTo>
                    <a:pt x="413" y="302"/>
                  </a:moveTo>
                  <a:lnTo>
                    <a:pt x="250" y="302"/>
                  </a:lnTo>
                  <a:lnTo>
                    <a:pt x="234" y="176"/>
                  </a:lnTo>
                  <a:lnTo>
                    <a:pt x="408" y="176"/>
                  </a:lnTo>
                  <a:lnTo>
                    <a:pt x="413" y="302"/>
                  </a:lnTo>
                  <a:close/>
                  <a:moveTo>
                    <a:pt x="622" y="176"/>
                  </a:moveTo>
                  <a:lnTo>
                    <a:pt x="797" y="176"/>
                  </a:lnTo>
                  <a:lnTo>
                    <a:pt x="779" y="302"/>
                  </a:lnTo>
                  <a:lnTo>
                    <a:pt x="616" y="302"/>
                  </a:lnTo>
                  <a:lnTo>
                    <a:pt x="622" y="176"/>
                  </a:lnTo>
                  <a:close/>
                  <a:moveTo>
                    <a:pt x="629" y="26"/>
                  </a:moveTo>
                  <a:lnTo>
                    <a:pt x="720" y="27"/>
                  </a:lnTo>
                  <a:lnTo>
                    <a:pt x="818" y="28"/>
                  </a:lnTo>
                  <a:lnTo>
                    <a:pt x="800" y="157"/>
                  </a:lnTo>
                  <a:lnTo>
                    <a:pt x="720" y="157"/>
                  </a:lnTo>
                  <a:lnTo>
                    <a:pt x="623" y="157"/>
                  </a:lnTo>
                  <a:lnTo>
                    <a:pt x="629" y="26"/>
                  </a:lnTo>
                  <a:close/>
                  <a:moveTo>
                    <a:pt x="838" y="28"/>
                  </a:moveTo>
                  <a:lnTo>
                    <a:pt x="923" y="29"/>
                  </a:lnTo>
                  <a:lnTo>
                    <a:pt x="954" y="30"/>
                  </a:lnTo>
                  <a:lnTo>
                    <a:pt x="988" y="30"/>
                  </a:lnTo>
                  <a:lnTo>
                    <a:pt x="1022" y="30"/>
                  </a:lnTo>
                  <a:lnTo>
                    <a:pt x="1026" y="30"/>
                  </a:lnTo>
                  <a:lnTo>
                    <a:pt x="1022" y="51"/>
                  </a:lnTo>
                  <a:lnTo>
                    <a:pt x="997" y="157"/>
                  </a:lnTo>
                  <a:lnTo>
                    <a:pt x="988" y="157"/>
                  </a:lnTo>
                  <a:lnTo>
                    <a:pt x="954" y="157"/>
                  </a:lnTo>
                  <a:lnTo>
                    <a:pt x="923" y="157"/>
                  </a:lnTo>
                  <a:lnTo>
                    <a:pt x="819" y="157"/>
                  </a:lnTo>
                  <a:lnTo>
                    <a:pt x="838" y="28"/>
                  </a:lnTo>
                  <a:close/>
                  <a:moveTo>
                    <a:pt x="1126" y="302"/>
                  </a:moveTo>
                  <a:lnTo>
                    <a:pt x="983" y="302"/>
                  </a:lnTo>
                  <a:lnTo>
                    <a:pt x="988" y="282"/>
                  </a:lnTo>
                  <a:lnTo>
                    <a:pt x="1012" y="176"/>
                  </a:lnTo>
                  <a:lnTo>
                    <a:pt x="1022" y="176"/>
                  </a:lnTo>
                  <a:lnTo>
                    <a:pt x="1084" y="176"/>
                  </a:lnTo>
                  <a:lnTo>
                    <a:pt x="1126" y="176"/>
                  </a:lnTo>
                  <a:lnTo>
                    <a:pt x="1178" y="176"/>
                  </a:lnTo>
                  <a:lnTo>
                    <a:pt x="1188" y="176"/>
                  </a:lnTo>
                  <a:lnTo>
                    <a:pt x="1178" y="208"/>
                  </a:lnTo>
                  <a:lnTo>
                    <a:pt x="1147" y="302"/>
                  </a:lnTo>
                  <a:lnTo>
                    <a:pt x="1126" y="302"/>
                  </a:lnTo>
                  <a:close/>
                  <a:moveTo>
                    <a:pt x="954" y="428"/>
                  </a:moveTo>
                  <a:lnTo>
                    <a:pt x="978" y="322"/>
                  </a:lnTo>
                  <a:lnTo>
                    <a:pt x="1140" y="322"/>
                  </a:lnTo>
                  <a:lnTo>
                    <a:pt x="1126" y="366"/>
                  </a:lnTo>
                  <a:lnTo>
                    <a:pt x="1099" y="448"/>
                  </a:lnTo>
                  <a:lnTo>
                    <a:pt x="1084" y="448"/>
                  </a:lnTo>
                  <a:lnTo>
                    <a:pt x="1022" y="448"/>
                  </a:lnTo>
                  <a:lnTo>
                    <a:pt x="988" y="448"/>
                  </a:lnTo>
                  <a:lnTo>
                    <a:pt x="954" y="448"/>
                  </a:lnTo>
                  <a:lnTo>
                    <a:pt x="949" y="448"/>
                  </a:lnTo>
                  <a:lnTo>
                    <a:pt x="954" y="428"/>
                  </a:lnTo>
                  <a:close/>
                  <a:moveTo>
                    <a:pt x="799" y="302"/>
                  </a:moveTo>
                  <a:lnTo>
                    <a:pt x="817" y="176"/>
                  </a:lnTo>
                  <a:lnTo>
                    <a:pt x="992" y="176"/>
                  </a:lnTo>
                  <a:lnTo>
                    <a:pt x="988" y="197"/>
                  </a:lnTo>
                  <a:lnTo>
                    <a:pt x="963" y="302"/>
                  </a:lnTo>
                  <a:lnTo>
                    <a:pt x="954" y="302"/>
                  </a:lnTo>
                  <a:lnTo>
                    <a:pt x="923" y="302"/>
                  </a:lnTo>
                  <a:lnTo>
                    <a:pt x="799" y="302"/>
                  </a:lnTo>
                  <a:close/>
                  <a:moveTo>
                    <a:pt x="923" y="322"/>
                  </a:moveTo>
                  <a:lnTo>
                    <a:pt x="958" y="322"/>
                  </a:lnTo>
                  <a:lnTo>
                    <a:pt x="954" y="342"/>
                  </a:lnTo>
                  <a:lnTo>
                    <a:pt x="929" y="448"/>
                  </a:lnTo>
                  <a:lnTo>
                    <a:pt x="923" y="448"/>
                  </a:lnTo>
                  <a:lnTo>
                    <a:pt x="779" y="448"/>
                  </a:lnTo>
                  <a:lnTo>
                    <a:pt x="796" y="322"/>
                  </a:lnTo>
                  <a:lnTo>
                    <a:pt x="923" y="322"/>
                  </a:lnTo>
                  <a:close/>
                  <a:moveTo>
                    <a:pt x="1084" y="31"/>
                  </a:moveTo>
                  <a:lnTo>
                    <a:pt x="1126" y="31"/>
                  </a:lnTo>
                  <a:lnTo>
                    <a:pt x="1178" y="32"/>
                  </a:lnTo>
                  <a:lnTo>
                    <a:pt x="1225" y="32"/>
                  </a:lnTo>
                  <a:lnTo>
                    <a:pt x="1235" y="32"/>
                  </a:lnTo>
                  <a:lnTo>
                    <a:pt x="1225" y="63"/>
                  </a:lnTo>
                  <a:lnTo>
                    <a:pt x="1194" y="157"/>
                  </a:lnTo>
                  <a:lnTo>
                    <a:pt x="1178" y="157"/>
                  </a:lnTo>
                  <a:lnTo>
                    <a:pt x="1126" y="157"/>
                  </a:lnTo>
                  <a:lnTo>
                    <a:pt x="1084" y="157"/>
                  </a:lnTo>
                  <a:lnTo>
                    <a:pt x="1022" y="157"/>
                  </a:lnTo>
                  <a:lnTo>
                    <a:pt x="1017" y="157"/>
                  </a:lnTo>
                  <a:lnTo>
                    <a:pt x="1022" y="136"/>
                  </a:lnTo>
                  <a:lnTo>
                    <a:pt x="1046" y="30"/>
                  </a:lnTo>
                  <a:lnTo>
                    <a:pt x="1084" y="31"/>
                  </a:lnTo>
                  <a:close/>
                  <a:moveTo>
                    <a:pt x="1460" y="16"/>
                  </a:moveTo>
                  <a:lnTo>
                    <a:pt x="1330" y="14"/>
                  </a:lnTo>
                  <a:lnTo>
                    <a:pt x="1225" y="13"/>
                  </a:lnTo>
                  <a:lnTo>
                    <a:pt x="1178" y="13"/>
                  </a:lnTo>
                  <a:lnTo>
                    <a:pt x="1126" y="12"/>
                  </a:lnTo>
                  <a:lnTo>
                    <a:pt x="1084" y="12"/>
                  </a:lnTo>
                  <a:lnTo>
                    <a:pt x="1022" y="11"/>
                  </a:lnTo>
                  <a:lnTo>
                    <a:pt x="988" y="11"/>
                  </a:lnTo>
                  <a:lnTo>
                    <a:pt x="954" y="10"/>
                  </a:lnTo>
                  <a:lnTo>
                    <a:pt x="923" y="10"/>
                  </a:lnTo>
                  <a:lnTo>
                    <a:pt x="720" y="8"/>
                  </a:lnTo>
                  <a:lnTo>
                    <a:pt x="515" y="6"/>
                  </a:lnTo>
                  <a:lnTo>
                    <a:pt x="310" y="3"/>
                  </a:lnTo>
                  <a:lnTo>
                    <a:pt x="117" y="1"/>
                  </a:lnTo>
                  <a:lnTo>
                    <a:pt x="12" y="0"/>
                  </a:lnTo>
                  <a:lnTo>
                    <a:pt x="12" y="0"/>
                  </a:lnTo>
                  <a:cubicBezTo>
                    <a:pt x="5" y="0"/>
                    <a:pt x="0" y="5"/>
                    <a:pt x="1" y="11"/>
                  </a:cubicBezTo>
                  <a:lnTo>
                    <a:pt x="100" y="596"/>
                  </a:lnTo>
                  <a:lnTo>
                    <a:pt x="100" y="596"/>
                  </a:lnTo>
                  <a:cubicBezTo>
                    <a:pt x="101" y="601"/>
                    <a:pt x="105" y="605"/>
                    <a:pt x="110" y="605"/>
                  </a:cubicBezTo>
                  <a:lnTo>
                    <a:pt x="117" y="605"/>
                  </a:lnTo>
                  <a:lnTo>
                    <a:pt x="310" y="605"/>
                  </a:lnTo>
                  <a:lnTo>
                    <a:pt x="515" y="605"/>
                  </a:lnTo>
                  <a:lnTo>
                    <a:pt x="720" y="605"/>
                  </a:lnTo>
                  <a:lnTo>
                    <a:pt x="923" y="605"/>
                  </a:lnTo>
                  <a:lnTo>
                    <a:pt x="954" y="605"/>
                  </a:lnTo>
                  <a:lnTo>
                    <a:pt x="988" y="605"/>
                  </a:lnTo>
                  <a:lnTo>
                    <a:pt x="1022" y="605"/>
                  </a:lnTo>
                  <a:lnTo>
                    <a:pt x="1084" y="605"/>
                  </a:lnTo>
                  <a:lnTo>
                    <a:pt x="1126" y="605"/>
                  </a:lnTo>
                  <a:lnTo>
                    <a:pt x="1178" y="605"/>
                  </a:lnTo>
                  <a:lnTo>
                    <a:pt x="1210" y="605"/>
                  </a:lnTo>
                  <a:lnTo>
                    <a:pt x="1210" y="605"/>
                  </a:lnTo>
                  <a:lnTo>
                    <a:pt x="1223" y="605"/>
                  </a:lnTo>
                  <a:cubicBezTo>
                    <a:pt x="1224" y="605"/>
                    <a:pt x="1224" y="605"/>
                    <a:pt x="1225" y="605"/>
                  </a:cubicBezTo>
                  <a:cubicBezTo>
                    <a:pt x="1228" y="604"/>
                    <a:pt x="1231" y="602"/>
                    <a:pt x="1232" y="599"/>
                  </a:cubicBezTo>
                  <a:lnTo>
                    <a:pt x="1330" y="363"/>
                  </a:lnTo>
                  <a:lnTo>
                    <a:pt x="1464" y="41"/>
                  </a:lnTo>
                  <a:lnTo>
                    <a:pt x="1464" y="41"/>
                  </a:lnTo>
                  <a:lnTo>
                    <a:pt x="1469" y="29"/>
                  </a:lnTo>
                  <a:cubicBezTo>
                    <a:pt x="1472" y="23"/>
                    <a:pt x="1467" y="16"/>
                    <a:pt x="1460" y="16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pic>
        <p:nvPicPr>
          <p:cNvPr id="216" name="Picture 215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2B903E33-DD3A-BFD6-3A31-C40BAF53A15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809" b="93359" l="10000" r="90000">
                        <a14:foregroundMark x1="23537" y1="9961" x2="25488" y2="11230"/>
                        <a14:foregroundMark x1="16341" y1="5859" x2="18780" y2="9668"/>
                        <a14:foregroundMark x1="20000" y1="4883" x2="21341" y2="9961"/>
                        <a14:foregroundMark x1="49268" y1="3809" x2="54390" y2="5859"/>
                        <a14:foregroundMark x1="45000" y1="15625" x2="59756" y2="17188"/>
                        <a14:foregroundMark x1="59756" y1="13184" x2="62439" y2="24902"/>
                        <a14:foregroundMark x1="62439" y1="24902" x2="46341" y2="20313"/>
                        <a14:foregroundMark x1="46341" y1="20313" x2="53049" y2="18262"/>
                        <a14:foregroundMark x1="60000" y1="12891" x2="62073" y2="19141"/>
                        <a14:foregroundMark x1="58049" y1="12598" x2="64024" y2="18848"/>
                        <a14:foregroundMark x1="47073" y1="12695" x2="49756" y2="20996"/>
                        <a14:foregroundMark x1="48902" y1="29297" x2="46707" y2="37109"/>
                        <a14:foregroundMark x1="57439" y1="30957" x2="58171" y2="36621"/>
                        <a14:foregroundMark x1="38293" y1="62988" x2="36829" y2="67090"/>
                        <a14:foregroundMark x1="53659" y1="73828" x2="56341" y2="93359"/>
                        <a14:foregroundMark x1="56341" y1="93359" x2="51341" y2="896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0465" y="1944870"/>
            <a:ext cx="3600095" cy="449572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FF2F3A4-B264-22E7-0525-7CADF17EB7E9}"/>
              </a:ext>
            </a:extLst>
          </p:cNvPr>
          <p:cNvSpPr txBox="1"/>
          <p:nvPr/>
        </p:nvSpPr>
        <p:spPr>
          <a:xfrm>
            <a:off x="3436327" y="4162673"/>
            <a:ext cx="4162381" cy="20805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800" b="1">
                <a:solidFill>
                  <a:srgbClr val="795C41"/>
                </a:solidFill>
                <a:cs typeface="Calibri" panose="020F0502020204030204" pitchFamily="34" charset="0"/>
              </a:rPr>
              <a:t>Tác dụng</a:t>
            </a:r>
          </a:p>
          <a:p>
            <a:pPr algn="just">
              <a:lnSpc>
                <a:spcPct val="130000"/>
              </a:lnSpc>
            </a:pPr>
            <a:r>
              <a:rPr lang="en-US" sz="2800">
                <a:solidFill>
                  <a:srgbClr val="795C41"/>
                </a:solidFill>
                <a:cs typeface="Calibri" panose="020F0502020204030204" pitchFamily="34" charset="0"/>
              </a:rPr>
              <a:t>Là bộ phận giữ cho đèn đứng vững.</a:t>
            </a:r>
          </a:p>
          <a:p>
            <a:pPr algn="just"/>
            <a:endParaRPr lang="vi-VN" sz="2000"/>
          </a:p>
        </p:txBody>
      </p:sp>
    </p:spTree>
    <p:extLst>
      <p:ext uri="{BB962C8B-B14F-4D97-AF65-F5344CB8AC3E}">
        <p14:creationId xmlns:p14="http://schemas.microsoft.com/office/powerpoint/2010/main" val="1282692881"/>
      </p:ext>
    </p:extLst>
  </p:cSld>
  <p:clrMapOvr>
    <a:masterClrMapping/>
  </p:clrMapOvr>
  <p:transition spd="slow">
    <p:wipe dir="d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2" presetClass="entr" presetSubtype="4" fill="hold" grpId="0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3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6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7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" presetClass="entr" presetSubtype="4" fill="hold" grpId="0" nodeType="after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4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4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4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7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6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9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1" presetID="32" presetClass="emph" presetSubtype="0" repeatCount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0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85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86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7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88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9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90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91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92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7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2" grpId="0" animBg="1"/>
          <p:bldP spid="205" grpId="0" animBg="1"/>
          <p:bldP spid="207" grpId="0" animBg="1"/>
          <p:bldP spid="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" fill="hold">
                          <p:stCondLst>
                            <p:cond delay="indefinite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0" fill="hold">
                          <p:stCondLst>
                            <p:cond delay="indefinite"/>
                          </p:stCondLst>
                          <p:childTnLst>
                            <p:par>
                              <p:cTn id="5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4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7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6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9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1" presetID="32" presetClass="emph" presetSubtype="0" repeatCount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7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0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85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86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7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88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9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90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91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92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77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2" grpId="0" animBg="1"/>
          <p:bldP spid="205" grpId="0" animBg="1"/>
          <p:bldP spid="207" grpId="0" animBg="1"/>
          <p:bldP spid="3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Rectangle: Rounded Corners 195">
            <a:extLst>
              <a:ext uri="{FF2B5EF4-FFF2-40B4-BE49-F238E27FC236}">
                <a16:creationId xmlns:a16="http://schemas.microsoft.com/office/drawing/2014/main" id="{4CB6F6C1-1BA1-CE1F-4A48-9A400179E29A}"/>
              </a:ext>
            </a:extLst>
          </p:cNvPr>
          <p:cNvSpPr/>
          <p:nvPr/>
        </p:nvSpPr>
        <p:spPr>
          <a:xfrm>
            <a:off x="704680" y="147145"/>
            <a:ext cx="10811688" cy="1463675"/>
          </a:xfrm>
          <a:custGeom>
            <a:avLst/>
            <a:gdLst>
              <a:gd name="connsiteX0" fmla="*/ 0 w 10811688"/>
              <a:gd name="connsiteY0" fmla="*/ 243951 h 1463675"/>
              <a:gd name="connsiteX1" fmla="*/ 243951 w 10811688"/>
              <a:gd name="connsiteY1" fmla="*/ 0 h 1463675"/>
              <a:gd name="connsiteX2" fmla="*/ 932203 w 10811688"/>
              <a:gd name="connsiteY2" fmla="*/ 0 h 1463675"/>
              <a:gd name="connsiteX3" fmla="*/ 1826932 w 10811688"/>
              <a:gd name="connsiteY3" fmla="*/ 0 h 1463675"/>
              <a:gd name="connsiteX4" fmla="*/ 2618422 w 10811688"/>
              <a:gd name="connsiteY4" fmla="*/ 0 h 1463675"/>
              <a:gd name="connsiteX5" fmla="*/ 2996961 w 10811688"/>
              <a:gd name="connsiteY5" fmla="*/ 0 h 1463675"/>
              <a:gd name="connsiteX6" fmla="*/ 3788451 w 10811688"/>
              <a:gd name="connsiteY6" fmla="*/ 0 h 1463675"/>
              <a:gd name="connsiteX7" fmla="*/ 4476703 w 10811688"/>
              <a:gd name="connsiteY7" fmla="*/ 0 h 1463675"/>
              <a:gd name="connsiteX8" fmla="*/ 5061718 w 10811688"/>
              <a:gd name="connsiteY8" fmla="*/ 0 h 1463675"/>
              <a:gd name="connsiteX9" fmla="*/ 5853208 w 10811688"/>
              <a:gd name="connsiteY9" fmla="*/ 0 h 1463675"/>
              <a:gd name="connsiteX10" fmla="*/ 6334985 w 10811688"/>
              <a:gd name="connsiteY10" fmla="*/ 0 h 1463675"/>
              <a:gd name="connsiteX11" fmla="*/ 7126475 w 10811688"/>
              <a:gd name="connsiteY11" fmla="*/ 0 h 1463675"/>
              <a:gd name="connsiteX12" fmla="*/ 7711490 w 10811688"/>
              <a:gd name="connsiteY12" fmla="*/ 0 h 1463675"/>
              <a:gd name="connsiteX13" fmla="*/ 8502980 w 10811688"/>
              <a:gd name="connsiteY13" fmla="*/ 0 h 1463675"/>
              <a:gd name="connsiteX14" fmla="*/ 8881519 w 10811688"/>
              <a:gd name="connsiteY14" fmla="*/ 0 h 1463675"/>
              <a:gd name="connsiteX15" fmla="*/ 9466533 w 10811688"/>
              <a:gd name="connsiteY15" fmla="*/ 0 h 1463675"/>
              <a:gd name="connsiteX16" fmla="*/ 9845072 w 10811688"/>
              <a:gd name="connsiteY16" fmla="*/ 0 h 1463675"/>
              <a:gd name="connsiteX17" fmla="*/ 10567737 w 10811688"/>
              <a:gd name="connsiteY17" fmla="*/ 0 h 1463675"/>
              <a:gd name="connsiteX18" fmla="*/ 10811688 w 10811688"/>
              <a:gd name="connsiteY18" fmla="*/ 243951 h 1463675"/>
              <a:gd name="connsiteX19" fmla="*/ 10811688 w 10811688"/>
              <a:gd name="connsiteY19" fmla="*/ 722080 h 1463675"/>
              <a:gd name="connsiteX20" fmla="*/ 10811688 w 10811688"/>
              <a:gd name="connsiteY20" fmla="*/ 1219724 h 1463675"/>
              <a:gd name="connsiteX21" fmla="*/ 10567737 w 10811688"/>
              <a:gd name="connsiteY21" fmla="*/ 1463675 h 1463675"/>
              <a:gd name="connsiteX22" fmla="*/ 9879485 w 10811688"/>
              <a:gd name="connsiteY22" fmla="*/ 1463675 h 1463675"/>
              <a:gd name="connsiteX23" fmla="*/ 9087994 w 10811688"/>
              <a:gd name="connsiteY23" fmla="*/ 1463675 h 1463675"/>
              <a:gd name="connsiteX24" fmla="*/ 8399742 w 10811688"/>
              <a:gd name="connsiteY24" fmla="*/ 1463675 h 1463675"/>
              <a:gd name="connsiteX25" fmla="*/ 7917965 w 10811688"/>
              <a:gd name="connsiteY25" fmla="*/ 1463675 h 1463675"/>
              <a:gd name="connsiteX26" fmla="*/ 7332951 w 10811688"/>
              <a:gd name="connsiteY26" fmla="*/ 1463675 h 1463675"/>
              <a:gd name="connsiteX27" fmla="*/ 6438223 w 10811688"/>
              <a:gd name="connsiteY27" fmla="*/ 1463675 h 1463675"/>
              <a:gd name="connsiteX28" fmla="*/ 5956446 w 10811688"/>
              <a:gd name="connsiteY28" fmla="*/ 1463675 h 1463675"/>
              <a:gd name="connsiteX29" fmla="*/ 5164956 w 10811688"/>
              <a:gd name="connsiteY29" fmla="*/ 1463675 h 1463675"/>
              <a:gd name="connsiteX30" fmla="*/ 4786417 w 10811688"/>
              <a:gd name="connsiteY30" fmla="*/ 1463675 h 1463675"/>
              <a:gd name="connsiteX31" fmla="*/ 4201402 w 10811688"/>
              <a:gd name="connsiteY31" fmla="*/ 1463675 h 1463675"/>
              <a:gd name="connsiteX32" fmla="*/ 3719626 w 10811688"/>
              <a:gd name="connsiteY32" fmla="*/ 1463675 h 1463675"/>
              <a:gd name="connsiteX33" fmla="*/ 3341087 w 10811688"/>
              <a:gd name="connsiteY33" fmla="*/ 1463675 h 1463675"/>
              <a:gd name="connsiteX34" fmla="*/ 2549597 w 10811688"/>
              <a:gd name="connsiteY34" fmla="*/ 1463675 h 1463675"/>
              <a:gd name="connsiteX35" fmla="*/ 1861344 w 10811688"/>
              <a:gd name="connsiteY35" fmla="*/ 1463675 h 1463675"/>
              <a:gd name="connsiteX36" fmla="*/ 1276330 w 10811688"/>
              <a:gd name="connsiteY36" fmla="*/ 1463675 h 1463675"/>
              <a:gd name="connsiteX37" fmla="*/ 243951 w 10811688"/>
              <a:gd name="connsiteY37" fmla="*/ 1463675 h 1463675"/>
              <a:gd name="connsiteX38" fmla="*/ 0 w 10811688"/>
              <a:gd name="connsiteY38" fmla="*/ 1219724 h 1463675"/>
              <a:gd name="connsiteX39" fmla="*/ 0 w 10811688"/>
              <a:gd name="connsiteY39" fmla="*/ 751353 h 1463675"/>
              <a:gd name="connsiteX40" fmla="*/ 0 w 10811688"/>
              <a:gd name="connsiteY40" fmla="*/ 243951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811688" h="1463675" fill="none" extrusionOk="0">
                <a:moveTo>
                  <a:pt x="0" y="243951"/>
                </a:moveTo>
                <a:cubicBezTo>
                  <a:pt x="-5077" y="108957"/>
                  <a:pt x="135806" y="11473"/>
                  <a:pt x="243951" y="0"/>
                </a:cubicBezTo>
                <a:cubicBezTo>
                  <a:pt x="417668" y="-13031"/>
                  <a:pt x="748949" y="33205"/>
                  <a:pt x="932203" y="0"/>
                </a:cubicBezTo>
                <a:cubicBezTo>
                  <a:pt x="1115457" y="-33205"/>
                  <a:pt x="1644867" y="-43911"/>
                  <a:pt x="1826932" y="0"/>
                </a:cubicBezTo>
                <a:cubicBezTo>
                  <a:pt x="2008997" y="43911"/>
                  <a:pt x="2251354" y="-12820"/>
                  <a:pt x="2618422" y="0"/>
                </a:cubicBezTo>
                <a:cubicBezTo>
                  <a:pt x="2985490" y="12820"/>
                  <a:pt x="2873444" y="10546"/>
                  <a:pt x="2996961" y="0"/>
                </a:cubicBezTo>
                <a:cubicBezTo>
                  <a:pt x="3120478" y="-10546"/>
                  <a:pt x="3489344" y="-30317"/>
                  <a:pt x="3788451" y="0"/>
                </a:cubicBezTo>
                <a:cubicBezTo>
                  <a:pt x="4087558" y="30317"/>
                  <a:pt x="4326928" y="25835"/>
                  <a:pt x="4476703" y="0"/>
                </a:cubicBezTo>
                <a:cubicBezTo>
                  <a:pt x="4626478" y="-25835"/>
                  <a:pt x="4835330" y="5345"/>
                  <a:pt x="5061718" y="0"/>
                </a:cubicBezTo>
                <a:cubicBezTo>
                  <a:pt x="5288106" y="-5345"/>
                  <a:pt x="5593071" y="38011"/>
                  <a:pt x="5853208" y="0"/>
                </a:cubicBezTo>
                <a:cubicBezTo>
                  <a:pt x="6113345" y="-38011"/>
                  <a:pt x="6226592" y="8026"/>
                  <a:pt x="6334985" y="0"/>
                </a:cubicBezTo>
                <a:cubicBezTo>
                  <a:pt x="6443378" y="-8026"/>
                  <a:pt x="6912842" y="20214"/>
                  <a:pt x="7126475" y="0"/>
                </a:cubicBezTo>
                <a:cubicBezTo>
                  <a:pt x="7340108" y="-20214"/>
                  <a:pt x="7426656" y="28986"/>
                  <a:pt x="7711490" y="0"/>
                </a:cubicBezTo>
                <a:cubicBezTo>
                  <a:pt x="7996324" y="-28986"/>
                  <a:pt x="8239049" y="10949"/>
                  <a:pt x="8502980" y="0"/>
                </a:cubicBezTo>
                <a:cubicBezTo>
                  <a:pt x="8766911" y="-10949"/>
                  <a:pt x="8750618" y="11320"/>
                  <a:pt x="8881519" y="0"/>
                </a:cubicBezTo>
                <a:cubicBezTo>
                  <a:pt x="9012420" y="-11320"/>
                  <a:pt x="9310656" y="-9093"/>
                  <a:pt x="9466533" y="0"/>
                </a:cubicBezTo>
                <a:cubicBezTo>
                  <a:pt x="9622410" y="9093"/>
                  <a:pt x="9728635" y="4086"/>
                  <a:pt x="9845072" y="0"/>
                </a:cubicBezTo>
                <a:cubicBezTo>
                  <a:pt x="9961509" y="-4086"/>
                  <a:pt x="10343588" y="-21996"/>
                  <a:pt x="10567737" y="0"/>
                </a:cubicBezTo>
                <a:cubicBezTo>
                  <a:pt x="10713235" y="-10493"/>
                  <a:pt x="10794859" y="101507"/>
                  <a:pt x="10811688" y="243951"/>
                </a:cubicBezTo>
                <a:cubicBezTo>
                  <a:pt x="10835065" y="425324"/>
                  <a:pt x="10790652" y="524950"/>
                  <a:pt x="10811688" y="722080"/>
                </a:cubicBezTo>
                <a:cubicBezTo>
                  <a:pt x="10832724" y="919210"/>
                  <a:pt x="10833621" y="1086661"/>
                  <a:pt x="10811688" y="1219724"/>
                </a:cubicBezTo>
                <a:cubicBezTo>
                  <a:pt x="10796430" y="1364745"/>
                  <a:pt x="10694873" y="1472811"/>
                  <a:pt x="10567737" y="1463675"/>
                </a:cubicBezTo>
                <a:cubicBezTo>
                  <a:pt x="10295238" y="1450277"/>
                  <a:pt x="10069796" y="1488924"/>
                  <a:pt x="9879485" y="1463675"/>
                </a:cubicBezTo>
                <a:cubicBezTo>
                  <a:pt x="9689174" y="1438426"/>
                  <a:pt x="9268979" y="1446932"/>
                  <a:pt x="9087994" y="1463675"/>
                </a:cubicBezTo>
                <a:cubicBezTo>
                  <a:pt x="8907009" y="1480418"/>
                  <a:pt x="8704338" y="1448140"/>
                  <a:pt x="8399742" y="1463675"/>
                </a:cubicBezTo>
                <a:cubicBezTo>
                  <a:pt x="8095146" y="1479210"/>
                  <a:pt x="8065292" y="1472004"/>
                  <a:pt x="7917965" y="1463675"/>
                </a:cubicBezTo>
                <a:cubicBezTo>
                  <a:pt x="7770638" y="1455346"/>
                  <a:pt x="7597616" y="1438676"/>
                  <a:pt x="7332951" y="1463675"/>
                </a:cubicBezTo>
                <a:cubicBezTo>
                  <a:pt x="7068286" y="1488674"/>
                  <a:pt x="6710787" y="1494006"/>
                  <a:pt x="6438223" y="1463675"/>
                </a:cubicBezTo>
                <a:cubicBezTo>
                  <a:pt x="6165659" y="1433344"/>
                  <a:pt x="6075383" y="1455465"/>
                  <a:pt x="5956446" y="1463675"/>
                </a:cubicBezTo>
                <a:cubicBezTo>
                  <a:pt x="5837509" y="1471885"/>
                  <a:pt x="5330789" y="1498558"/>
                  <a:pt x="5164956" y="1463675"/>
                </a:cubicBezTo>
                <a:cubicBezTo>
                  <a:pt x="4999123" y="1428793"/>
                  <a:pt x="4865396" y="1454083"/>
                  <a:pt x="4786417" y="1463675"/>
                </a:cubicBezTo>
                <a:cubicBezTo>
                  <a:pt x="4707438" y="1473267"/>
                  <a:pt x="4419584" y="1447295"/>
                  <a:pt x="4201402" y="1463675"/>
                </a:cubicBezTo>
                <a:cubicBezTo>
                  <a:pt x="3983220" y="1480055"/>
                  <a:pt x="3923600" y="1464691"/>
                  <a:pt x="3719626" y="1463675"/>
                </a:cubicBezTo>
                <a:cubicBezTo>
                  <a:pt x="3515652" y="1462659"/>
                  <a:pt x="3498013" y="1474439"/>
                  <a:pt x="3341087" y="1463675"/>
                </a:cubicBezTo>
                <a:cubicBezTo>
                  <a:pt x="3184161" y="1452911"/>
                  <a:pt x="2812858" y="1492006"/>
                  <a:pt x="2549597" y="1463675"/>
                </a:cubicBezTo>
                <a:cubicBezTo>
                  <a:pt x="2286336" y="1435345"/>
                  <a:pt x="2103915" y="1487869"/>
                  <a:pt x="1861344" y="1463675"/>
                </a:cubicBezTo>
                <a:cubicBezTo>
                  <a:pt x="1618773" y="1439481"/>
                  <a:pt x="1503069" y="1458763"/>
                  <a:pt x="1276330" y="1463675"/>
                </a:cubicBezTo>
                <a:cubicBezTo>
                  <a:pt x="1049591" y="1468587"/>
                  <a:pt x="661231" y="1469854"/>
                  <a:pt x="243951" y="1463675"/>
                </a:cubicBezTo>
                <a:cubicBezTo>
                  <a:pt x="125713" y="1473752"/>
                  <a:pt x="4031" y="1370407"/>
                  <a:pt x="0" y="1219724"/>
                </a:cubicBezTo>
                <a:cubicBezTo>
                  <a:pt x="-11182" y="1114393"/>
                  <a:pt x="-984" y="846156"/>
                  <a:pt x="0" y="751353"/>
                </a:cubicBezTo>
                <a:cubicBezTo>
                  <a:pt x="984" y="656550"/>
                  <a:pt x="-4231" y="484188"/>
                  <a:pt x="0" y="243951"/>
                </a:cubicBezTo>
                <a:close/>
              </a:path>
              <a:path w="10811688" h="1463675" stroke="0" extrusionOk="0">
                <a:moveTo>
                  <a:pt x="0" y="243951"/>
                </a:moveTo>
                <a:cubicBezTo>
                  <a:pt x="-3968" y="111807"/>
                  <a:pt x="114223" y="-1205"/>
                  <a:pt x="243951" y="0"/>
                </a:cubicBezTo>
                <a:cubicBezTo>
                  <a:pt x="580023" y="14149"/>
                  <a:pt x="615981" y="-7346"/>
                  <a:pt x="932203" y="0"/>
                </a:cubicBezTo>
                <a:cubicBezTo>
                  <a:pt x="1248425" y="7346"/>
                  <a:pt x="1295074" y="-22188"/>
                  <a:pt x="1413980" y="0"/>
                </a:cubicBezTo>
                <a:cubicBezTo>
                  <a:pt x="1532886" y="22188"/>
                  <a:pt x="1753243" y="29065"/>
                  <a:pt x="1998995" y="0"/>
                </a:cubicBezTo>
                <a:cubicBezTo>
                  <a:pt x="2244747" y="-29065"/>
                  <a:pt x="2391161" y="-6548"/>
                  <a:pt x="2687247" y="0"/>
                </a:cubicBezTo>
                <a:cubicBezTo>
                  <a:pt x="2983333" y="6548"/>
                  <a:pt x="3003325" y="8081"/>
                  <a:pt x="3169024" y="0"/>
                </a:cubicBezTo>
                <a:cubicBezTo>
                  <a:pt x="3334723" y="-8081"/>
                  <a:pt x="3389161" y="1143"/>
                  <a:pt x="3547563" y="0"/>
                </a:cubicBezTo>
                <a:cubicBezTo>
                  <a:pt x="3705965" y="-1143"/>
                  <a:pt x="3844201" y="2778"/>
                  <a:pt x="4029339" y="0"/>
                </a:cubicBezTo>
                <a:cubicBezTo>
                  <a:pt x="4214477" y="-2778"/>
                  <a:pt x="4599619" y="-19283"/>
                  <a:pt x="4820829" y="0"/>
                </a:cubicBezTo>
                <a:cubicBezTo>
                  <a:pt x="5042039" y="19283"/>
                  <a:pt x="5023319" y="18839"/>
                  <a:pt x="5199368" y="0"/>
                </a:cubicBezTo>
                <a:cubicBezTo>
                  <a:pt x="5375417" y="-18839"/>
                  <a:pt x="5456841" y="-8568"/>
                  <a:pt x="5577907" y="0"/>
                </a:cubicBezTo>
                <a:cubicBezTo>
                  <a:pt x="5698973" y="8568"/>
                  <a:pt x="6005395" y="26290"/>
                  <a:pt x="6266160" y="0"/>
                </a:cubicBezTo>
                <a:cubicBezTo>
                  <a:pt x="6526925" y="-26290"/>
                  <a:pt x="6567976" y="13175"/>
                  <a:pt x="6851174" y="0"/>
                </a:cubicBezTo>
                <a:cubicBezTo>
                  <a:pt x="7134372" y="-13175"/>
                  <a:pt x="7070031" y="-15652"/>
                  <a:pt x="7229713" y="0"/>
                </a:cubicBezTo>
                <a:cubicBezTo>
                  <a:pt x="7389395" y="15652"/>
                  <a:pt x="7770479" y="16333"/>
                  <a:pt x="7917965" y="0"/>
                </a:cubicBezTo>
                <a:cubicBezTo>
                  <a:pt x="8065451" y="-16333"/>
                  <a:pt x="8126453" y="6714"/>
                  <a:pt x="8296504" y="0"/>
                </a:cubicBezTo>
                <a:cubicBezTo>
                  <a:pt x="8466555" y="-6714"/>
                  <a:pt x="8641230" y="8307"/>
                  <a:pt x="8881519" y="0"/>
                </a:cubicBezTo>
                <a:cubicBezTo>
                  <a:pt x="9121809" y="-8307"/>
                  <a:pt x="9185627" y="9972"/>
                  <a:pt x="9363295" y="0"/>
                </a:cubicBezTo>
                <a:cubicBezTo>
                  <a:pt x="9540963" y="-9972"/>
                  <a:pt x="9689056" y="-25344"/>
                  <a:pt x="9948310" y="0"/>
                </a:cubicBezTo>
                <a:cubicBezTo>
                  <a:pt x="10207565" y="25344"/>
                  <a:pt x="10302274" y="25251"/>
                  <a:pt x="10567737" y="0"/>
                </a:cubicBezTo>
                <a:cubicBezTo>
                  <a:pt x="10706315" y="11499"/>
                  <a:pt x="10798259" y="133049"/>
                  <a:pt x="10811688" y="243951"/>
                </a:cubicBezTo>
                <a:cubicBezTo>
                  <a:pt x="10812209" y="382312"/>
                  <a:pt x="10790705" y="583813"/>
                  <a:pt x="10811688" y="751353"/>
                </a:cubicBezTo>
                <a:cubicBezTo>
                  <a:pt x="10832671" y="918893"/>
                  <a:pt x="10817987" y="1058942"/>
                  <a:pt x="10811688" y="1219724"/>
                </a:cubicBezTo>
                <a:cubicBezTo>
                  <a:pt x="10788390" y="1366061"/>
                  <a:pt x="10678710" y="1455463"/>
                  <a:pt x="10567737" y="1463675"/>
                </a:cubicBezTo>
                <a:cubicBezTo>
                  <a:pt x="10262948" y="1446217"/>
                  <a:pt x="9882809" y="1503468"/>
                  <a:pt x="9673009" y="1463675"/>
                </a:cubicBezTo>
                <a:cubicBezTo>
                  <a:pt x="9463209" y="1423882"/>
                  <a:pt x="9230853" y="1475804"/>
                  <a:pt x="9087994" y="1463675"/>
                </a:cubicBezTo>
                <a:cubicBezTo>
                  <a:pt x="8945136" y="1451546"/>
                  <a:pt x="8743528" y="1460686"/>
                  <a:pt x="8502980" y="1463675"/>
                </a:cubicBezTo>
                <a:cubicBezTo>
                  <a:pt x="8262432" y="1466664"/>
                  <a:pt x="8062008" y="1453540"/>
                  <a:pt x="7814727" y="1463675"/>
                </a:cubicBezTo>
                <a:cubicBezTo>
                  <a:pt x="7567446" y="1473810"/>
                  <a:pt x="7381569" y="1434721"/>
                  <a:pt x="7126475" y="1463675"/>
                </a:cubicBezTo>
                <a:cubicBezTo>
                  <a:pt x="6871381" y="1492629"/>
                  <a:pt x="6736129" y="1478235"/>
                  <a:pt x="6541460" y="1463675"/>
                </a:cubicBezTo>
                <a:cubicBezTo>
                  <a:pt x="6346792" y="1449115"/>
                  <a:pt x="6178433" y="1432097"/>
                  <a:pt x="5853208" y="1463675"/>
                </a:cubicBezTo>
                <a:cubicBezTo>
                  <a:pt x="5527983" y="1495253"/>
                  <a:pt x="5402417" y="1485661"/>
                  <a:pt x="5061718" y="1463675"/>
                </a:cubicBezTo>
                <a:cubicBezTo>
                  <a:pt x="4721019" y="1441690"/>
                  <a:pt x="4871130" y="1463320"/>
                  <a:pt x="4683179" y="1463675"/>
                </a:cubicBezTo>
                <a:cubicBezTo>
                  <a:pt x="4495228" y="1464030"/>
                  <a:pt x="4298011" y="1476846"/>
                  <a:pt x="3994927" y="1463675"/>
                </a:cubicBezTo>
                <a:cubicBezTo>
                  <a:pt x="3691843" y="1450504"/>
                  <a:pt x="3509999" y="1493974"/>
                  <a:pt x="3203436" y="1463675"/>
                </a:cubicBezTo>
                <a:cubicBezTo>
                  <a:pt x="2896873" y="1433376"/>
                  <a:pt x="2846388" y="1453348"/>
                  <a:pt x="2721660" y="1463675"/>
                </a:cubicBezTo>
                <a:cubicBezTo>
                  <a:pt x="2596932" y="1474002"/>
                  <a:pt x="2258803" y="1426934"/>
                  <a:pt x="1826932" y="1463675"/>
                </a:cubicBezTo>
                <a:cubicBezTo>
                  <a:pt x="1395061" y="1500416"/>
                  <a:pt x="1425001" y="1475182"/>
                  <a:pt x="1241917" y="1463675"/>
                </a:cubicBezTo>
                <a:cubicBezTo>
                  <a:pt x="1058834" y="1452168"/>
                  <a:pt x="568401" y="1470776"/>
                  <a:pt x="243951" y="1463675"/>
                </a:cubicBezTo>
                <a:cubicBezTo>
                  <a:pt x="113192" y="1454966"/>
                  <a:pt x="16249" y="1363509"/>
                  <a:pt x="0" y="1219724"/>
                </a:cubicBezTo>
                <a:cubicBezTo>
                  <a:pt x="7601" y="1016440"/>
                  <a:pt x="20639" y="918166"/>
                  <a:pt x="0" y="731838"/>
                </a:cubicBezTo>
                <a:cubicBezTo>
                  <a:pt x="-20639" y="545510"/>
                  <a:pt x="-2787" y="435349"/>
                  <a:pt x="0" y="243951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50704049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A88D4D56-0725-8B99-DD83-45CA43017A1E}"/>
              </a:ext>
            </a:extLst>
          </p:cNvPr>
          <p:cNvSpPr txBox="1"/>
          <p:nvPr/>
        </p:nvSpPr>
        <p:spPr>
          <a:xfrm>
            <a:off x="1163451" y="295998"/>
            <a:ext cx="100931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latin typeface="UVN Da Lat" panose="03060902030302020204" pitchFamily="66" charset="0"/>
              </a:rPr>
              <a:t>	</a:t>
            </a:r>
            <a:r>
              <a:rPr lang="en-US" sz="3600" b="1"/>
              <a:t>Em hãy nêu tên và tác dụng của các bộ phận chính trong đèn học có ở hình dưới đây:</a:t>
            </a:r>
            <a:endParaRPr lang="vi-VN" sz="3600" b="1"/>
          </a:p>
        </p:txBody>
      </p:sp>
      <p:sp>
        <p:nvSpPr>
          <p:cNvPr id="198" name="Rectangle: Rounded Corners 197">
            <a:extLst>
              <a:ext uri="{FF2B5EF4-FFF2-40B4-BE49-F238E27FC236}">
                <a16:creationId xmlns:a16="http://schemas.microsoft.com/office/drawing/2014/main" id="{133B2C60-6151-7E29-3790-F8801968574A}"/>
              </a:ext>
            </a:extLst>
          </p:cNvPr>
          <p:cNvSpPr/>
          <p:nvPr/>
        </p:nvSpPr>
        <p:spPr>
          <a:xfrm>
            <a:off x="208514" y="1610820"/>
            <a:ext cx="11613443" cy="5163830"/>
          </a:xfrm>
          <a:prstGeom prst="roundRect">
            <a:avLst/>
          </a:prstGeom>
          <a:solidFill>
            <a:schemeClr val="bg1">
              <a:alpha val="7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FA20BC73-8567-A917-59F1-A127893B6FBE}"/>
              </a:ext>
            </a:extLst>
          </p:cNvPr>
          <p:cNvSpPr/>
          <p:nvPr/>
        </p:nvSpPr>
        <p:spPr>
          <a:xfrm>
            <a:off x="3899888" y="2721885"/>
            <a:ext cx="2662370" cy="725653"/>
          </a:xfrm>
          <a:custGeom>
            <a:avLst/>
            <a:gdLst>
              <a:gd name="connsiteX0" fmla="*/ 0 w 2662370"/>
              <a:gd name="connsiteY0" fmla="*/ 120945 h 725653"/>
              <a:gd name="connsiteX1" fmla="*/ 120945 w 2662370"/>
              <a:gd name="connsiteY1" fmla="*/ 0 h 725653"/>
              <a:gd name="connsiteX2" fmla="*/ 774475 w 2662370"/>
              <a:gd name="connsiteY2" fmla="*/ 0 h 725653"/>
              <a:gd name="connsiteX3" fmla="*/ 1379595 w 2662370"/>
              <a:gd name="connsiteY3" fmla="*/ 0 h 725653"/>
              <a:gd name="connsiteX4" fmla="*/ 1912100 w 2662370"/>
              <a:gd name="connsiteY4" fmla="*/ 0 h 725653"/>
              <a:gd name="connsiteX5" fmla="*/ 2541425 w 2662370"/>
              <a:gd name="connsiteY5" fmla="*/ 0 h 725653"/>
              <a:gd name="connsiteX6" fmla="*/ 2662370 w 2662370"/>
              <a:gd name="connsiteY6" fmla="*/ 120945 h 725653"/>
              <a:gd name="connsiteX7" fmla="*/ 2662370 w 2662370"/>
              <a:gd name="connsiteY7" fmla="*/ 604708 h 725653"/>
              <a:gd name="connsiteX8" fmla="*/ 2541425 w 2662370"/>
              <a:gd name="connsiteY8" fmla="*/ 725653 h 725653"/>
              <a:gd name="connsiteX9" fmla="*/ 1887895 w 2662370"/>
              <a:gd name="connsiteY9" fmla="*/ 725653 h 725653"/>
              <a:gd name="connsiteX10" fmla="*/ 1234366 w 2662370"/>
              <a:gd name="connsiteY10" fmla="*/ 725653 h 725653"/>
              <a:gd name="connsiteX11" fmla="*/ 653451 w 2662370"/>
              <a:gd name="connsiteY11" fmla="*/ 725653 h 725653"/>
              <a:gd name="connsiteX12" fmla="*/ 120945 w 2662370"/>
              <a:gd name="connsiteY12" fmla="*/ 725653 h 725653"/>
              <a:gd name="connsiteX13" fmla="*/ 0 w 2662370"/>
              <a:gd name="connsiteY13" fmla="*/ 604708 h 725653"/>
              <a:gd name="connsiteX14" fmla="*/ 0 w 2662370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62370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440007" y="29118"/>
                  <a:pt x="574130" y="-12771"/>
                  <a:pt x="774475" y="0"/>
                </a:cubicBezTo>
                <a:cubicBezTo>
                  <a:pt x="974820" y="12771"/>
                  <a:pt x="1115727" y="5952"/>
                  <a:pt x="1379595" y="0"/>
                </a:cubicBezTo>
                <a:cubicBezTo>
                  <a:pt x="1643463" y="-5952"/>
                  <a:pt x="1755230" y="9195"/>
                  <a:pt x="1912100" y="0"/>
                </a:cubicBezTo>
                <a:cubicBezTo>
                  <a:pt x="2068970" y="-9195"/>
                  <a:pt x="2345415" y="-14725"/>
                  <a:pt x="2541425" y="0"/>
                </a:cubicBezTo>
                <a:cubicBezTo>
                  <a:pt x="2600053" y="14182"/>
                  <a:pt x="2666999" y="46714"/>
                  <a:pt x="2662370" y="120945"/>
                </a:cubicBezTo>
                <a:cubicBezTo>
                  <a:pt x="2681437" y="220165"/>
                  <a:pt x="2653278" y="452090"/>
                  <a:pt x="2662370" y="604708"/>
                </a:cubicBezTo>
                <a:cubicBezTo>
                  <a:pt x="2665380" y="673714"/>
                  <a:pt x="2606511" y="735751"/>
                  <a:pt x="2541425" y="725653"/>
                </a:cubicBezTo>
                <a:cubicBezTo>
                  <a:pt x="2346068" y="743244"/>
                  <a:pt x="2052761" y="744843"/>
                  <a:pt x="1887895" y="725653"/>
                </a:cubicBezTo>
                <a:cubicBezTo>
                  <a:pt x="1723029" y="706464"/>
                  <a:pt x="1482261" y="721632"/>
                  <a:pt x="1234366" y="725653"/>
                </a:cubicBezTo>
                <a:cubicBezTo>
                  <a:pt x="986471" y="729674"/>
                  <a:pt x="775765" y="750506"/>
                  <a:pt x="653451" y="725653"/>
                </a:cubicBezTo>
                <a:cubicBezTo>
                  <a:pt x="531138" y="700800"/>
                  <a:pt x="297066" y="748553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662370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273674" y="20927"/>
                  <a:pt x="547506" y="-23953"/>
                  <a:pt x="677655" y="0"/>
                </a:cubicBezTo>
                <a:cubicBezTo>
                  <a:pt x="807804" y="23953"/>
                  <a:pt x="1011453" y="18176"/>
                  <a:pt x="1210161" y="0"/>
                </a:cubicBezTo>
                <a:cubicBezTo>
                  <a:pt x="1408869" y="-18176"/>
                  <a:pt x="1522216" y="4498"/>
                  <a:pt x="1791076" y="0"/>
                </a:cubicBezTo>
                <a:cubicBezTo>
                  <a:pt x="2059937" y="-4498"/>
                  <a:pt x="2350101" y="6815"/>
                  <a:pt x="2541425" y="0"/>
                </a:cubicBezTo>
                <a:cubicBezTo>
                  <a:pt x="2604794" y="-3765"/>
                  <a:pt x="2667421" y="56652"/>
                  <a:pt x="2662370" y="120945"/>
                </a:cubicBezTo>
                <a:cubicBezTo>
                  <a:pt x="2665007" y="315387"/>
                  <a:pt x="2666001" y="460448"/>
                  <a:pt x="2662370" y="604708"/>
                </a:cubicBezTo>
                <a:cubicBezTo>
                  <a:pt x="2662131" y="675311"/>
                  <a:pt x="2603890" y="727135"/>
                  <a:pt x="2541425" y="725653"/>
                </a:cubicBezTo>
                <a:cubicBezTo>
                  <a:pt x="2354482" y="726308"/>
                  <a:pt x="2212679" y="740435"/>
                  <a:pt x="2008919" y="725653"/>
                </a:cubicBezTo>
                <a:cubicBezTo>
                  <a:pt x="1805159" y="710871"/>
                  <a:pt x="1710843" y="741476"/>
                  <a:pt x="1476414" y="725653"/>
                </a:cubicBezTo>
                <a:cubicBezTo>
                  <a:pt x="1241986" y="709830"/>
                  <a:pt x="1000479" y="721106"/>
                  <a:pt x="871294" y="725653"/>
                </a:cubicBezTo>
                <a:cubicBezTo>
                  <a:pt x="742109" y="730200"/>
                  <a:pt x="271275" y="703778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..?..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5" name="Rectangle: Rounded Corners 204">
            <a:extLst>
              <a:ext uri="{FF2B5EF4-FFF2-40B4-BE49-F238E27FC236}">
                <a16:creationId xmlns:a16="http://schemas.microsoft.com/office/drawing/2014/main" id="{94C24BEA-ADFE-DEDE-9DB5-1D9A638F6CB7}"/>
              </a:ext>
            </a:extLst>
          </p:cNvPr>
          <p:cNvSpPr/>
          <p:nvPr/>
        </p:nvSpPr>
        <p:spPr>
          <a:xfrm>
            <a:off x="3092416" y="4047119"/>
            <a:ext cx="4613464" cy="1909124"/>
          </a:xfrm>
          <a:custGeom>
            <a:avLst/>
            <a:gdLst>
              <a:gd name="connsiteX0" fmla="*/ 0 w 4613464"/>
              <a:gd name="connsiteY0" fmla="*/ 318194 h 1909124"/>
              <a:gd name="connsiteX1" fmla="*/ 318194 w 4613464"/>
              <a:gd name="connsiteY1" fmla="*/ 0 h 1909124"/>
              <a:gd name="connsiteX2" fmla="*/ 4295270 w 4613464"/>
              <a:gd name="connsiteY2" fmla="*/ 0 h 1909124"/>
              <a:gd name="connsiteX3" fmla="*/ 4613464 w 4613464"/>
              <a:gd name="connsiteY3" fmla="*/ 318194 h 1909124"/>
              <a:gd name="connsiteX4" fmla="*/ 4613464 w 4613464"/>
              <a:gd name="connsiteY4" fmla="*/ 1590930 h 1909124"/>
              <a:gd name="connsiteX5" fmla="*/ 4295270 w 4613464"/>
              <a:gd name="connsiteY5" fmla="*/ 1909124 h 1909124"/>
              <a:gd name="connsiteX6" fmla="*/ 318194 w 4613464"/>
              <a:gd name="connsiteY6" fmla="*/ 1909124 h 1909124"/>
              <a:gd name="connsiteX7" fmla="*/ 0 w 4613464"/>
              <a:gd name="connsiteY7" fmla="*/ 1590930 h 1909124"/>
              <a:gd name="connsiteX8" fmla="*/ 0 w 4613464"/>
              <a:gd name="connsiteY8" fmla="*/ 318194 h 1909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13464" h="1909124" fill="none" extrusionOk="0">
                <a:moveTo>
                  <a:pt x="0" y="318194"/>
                </a:moveTo>
                <a:cubicBezTo>
                  <a:pt x="-1058" y="161313"/>
                  <a:pt x="142792" y="5982"/>
                  <a:pt x="318194" y="0"/>
                </a:cubicBezTo>
                <a:cubicBezTo>
                  <a:pt x="2069947" y="-123866"/>
                  <a:pt x="2432589" y="81108"/>
                  <a:pt x="4295270" y="0"/>
                </a:cubicBezTo>
                <a:cubicBezTo>
                  <a:pt x="4474187" y="-4891"/>
                  <a:pt x="4601501" y="143447"/>
                  <a:pt x="4613464" y="318194"/>
                </a:cubicBezTo>
                <a:cubicBezTo>
                  <a:pt x="4712120" y="590437"/>
                  <a:pt x="4709731" y="1461660"/>
                  <a:pt x="4613464" y="1590930"/>
                </a:cubicBezTo>
                <a:cubicBezTo>
                  <a:pt x="4625203" y="1735493"/>
                  <a:pt x="4477732" y="1921329"/>
                  <a:pt x="4295270" y="1909124"/>
                </a:cubicBezTo>
                <a:cubicBezTo>
                  <a:pt x="2731167" y="1891269"/>
                  <a:pt x="1174391" y="1799780"/>
                  <a:pt x="318194" y="1909124"/>
                </a:cubicBezTo>
                <a:cubicBezTo>
                  <a:pt x="152709" y="1883575"/>
                  <a:pt x="2221" y="1770812"/>
                  <a:pt x="0" y="1590930"/>
                </a:cubicBezTo>
                <a:cubicBezTo>
                  <a:pt x="-87031" y="1297589"/>
                  <a:pt x="-81273" y="523904"/>
                  <a:pt x="0" y="318194"/>
                </a:cubicBezTo>
                <a:close/>
              </a:path>
              <a:path w="4613464" h="1909124" stroke="0" extrusionOk="0">
                <a:moveTo>
                  <a:pt x="0" y="318194"/>
                </a:moveTo>
                <a:cubicBezTo>
                  <a:pt x="19661" y="143618"/>
                  <a:pt x="138876" y="7118"/>
                  <a:pt x="318194" y="0"/>
                </a:cubicBezTo>
                <a:cubicBezTo>
                  <a:pt x="1595426" y="96512"/>
                  <a:pt x="3190534" y="-165548"/>
                  <a:pt x="4295270" y="0"/>
                </a:cubicBezTo>
                <a:cubicBezTo>
                  <a:pt x="4505596" y="867"/>
                  <a:pt x="4636373" y="146201"/>
                  <a:pt x="4613464" y="318194"/>
                </a:cubicBezTo>
                <a:cubicBezTo>
                  <a:pt x="4620536" y="549856"/>
                  <a:pt x="4635162" y="1082141"/>
                  <a:pt x="4613464" y="1590930"/>
                </a:cubicBezTo>
                <a:cubicBezTo>
                  <a:pt x="4614983" y="1758500"/>
                  <a:pt x="4479400" y="1905323"/>
                  <a:pt x="4295270" y="1909124"/>
                </a:cubicBezTo>
                <a:cubicBezTo>
                  <a:pt x="3658395" y="2070836"/>
                  <a:pt x="2196542" y="2052746"/>
                  <a:pt x="318194" y="1909124"/>
                </a:cubicBezTo>
                <a:cubicBezTo>
                  <a:pt x="163410" y="1898063"/>
                  <a:pt x="7939" y="1763253"/>
                  <a:pt x="0" y="1590930"/>
                </a:cubicBezTo>
                <a:cubicBezTo>
                  <a:pt x="-17949" y="1280587"/>
                  <a:pt x="-106847" y="473480"/>
                  <a:pt x="0" y="318194"/>
                </a:cubicBezTo>
                <a:close/>
              </a:path>
            </a:pathLst>
          </a:custGeom>
          <a:solidFill>
            <a:srgbClr val="FFFFCC"/>
          </a:solidFill>
          <a:ln w="38100">
            <a:solidFill>
              <a:srgbClr val="795C41"/>
            </a:solidFill>
            <a:extLst>
              <a:ext uri="{C807C97D-BFC1-408E-A445-0C87EB9F89A2}">
                <ask:lineSketchStyleProps xmlns:ask="http://schemas.microsoft.com/office/drawing/2018/sketchyshapes" sd="1658683426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en-US" sz="3600" dirty="0">
              <a:solidFill>
                <a:srgbClr val="795C4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7" name="Rectangle: Rounded Corners 206">
            <a:extLst>
              <a:ext uri="{FF2B5EF4-FFF2-40B4-BE49-F238E27FC236}">
                <a16:creationId xmlns:a16="http://schemas.microsoft.com/office/drawing/2014/main" id="{B0230CA1-A83C-BC60-11B2-025D6FC7E40C}"/>
              </a:ext>
            </a:extLst>
          </p:cNvPr>
          <p:cNvSpPr/>
          <p:nvPr/>
        </p:nvSpPr>
        <p:spPr>
          <a:xfrm>
            <a:off x="3923988" y="2721886"/>
            <a:ext cx="2638269" cy="725653"/>
          </a:xfrm>
          <a:custGeom>
            <a:avLst/>
            <a:gdLst>
              <a:gd name="connsiteX0" fmla="*/ 0 w 2638269"/>
              <a:gd name="connsiteY0" fmla="*/ 120945 h 725653"/>
              <a:gd name="connsiteX1" fmla="*/ 120945 w 2638269"/>
              <a:gd name="connsiteY1" fmla="*/ 0 h 725653"/>
              <a:gd name="connsiteX2" fmla="*/ 767967 w 2638269"/>
              <a:gd name="connsiteY2" fmla="*/ 0 h 725653"/>
              <a:gd name="connsiteX3" fmla="*/ 1367062 w 2638269"/>
              <a:gd name="connsiteY3" fmla="*/ 0 h 725653"/>
              <a:gd name="connsiteX4" fmla="*/ 1894265 w 2638269"/>
              <a:gd name="connsiteY4" fmla="*/ 0 h 725653"/>
              <a:gd name="connsiteX5" fmla="*/ 2517324 w 2638269"/>
              <a:gd name="connsiteY5" fmla="*/ 0 h 725653"/>
              <a:gd name="connsiteX6" fmla="*/ 2638269 w 2638269"/>
              <a:gd name="connsiteY6" fmla="*/ 120945 h 725653"/>
              <a:gd name="connsiteX7" fmla="*/ 2638269 w 2638269"/>
              <a:gd name="connsiteY7" fmla="*/ 604708 h 725653"/>
              <a:gd name="connsiteX8" fmla="*/ 2517324 w 2638269"/>
              <a:gd name="connsiteY8" fmla="*/ 725653 h 725653"/>
              <a:gd name="connsiteX9" fmla="*/ 1870302 w 2638269"/>
              <a:gd name="connsiteY9" fmla="*/ 725653 h 725653"/>
              <a:gd name="connsiteX10" fmla="*/ 1223279 w 2638269"/>
              <a:gd name="connsiteY10" fmla="*/ 725653 h 725653"/>
              <a:gd name="connsiteX11" fmla="*/ 648148 w 2638269"/>
              <a:gd name="connsiteY11" fmla="*/ 725653 h 725653"/>
              <a:gd name="connsiteX12" fmla="*/ 120945 w 2638269"/>
              <a:gd name="connsiteY12" fmla="*/ 725653 h 725653"/>
              <a:gd name="connsiteX13" fmla="*/ 0 w 2638269"/>
              <a:gd name="connsiteY13" fmla="*/ 604708 h 725653"/>
              <a:gd name="connsiteX14" fmla="*/ 0 w 2638269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38269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375722" y="2835"/>
                  <a:pt x="612776" y="-16005"/>
                  <a:pt x="767967" y="0"/>
                </a:cubicBezTo>
                <a:cubicBezTo>
                  <a:pt x="923158" y="16005"/>
                  <a:pt x="1215694" y="-21892"/>
                  <a:pt x="1367062" y="0"/>
                </a:cubicBezTo>
                <a:cubicBezTo>
                  <a:pt x="1518430" y="21892"/>
                  <a:pt x="1729032" y="-5200"/>
                  <a:pt x="1894265" y="0"/>
                </a:cubicBezTo>
                <a:cubicBezTo>
                  <a:pt x="2059498" y="5200"/>
                  <a:pt x="2242111" y="6341"/>
                  <a:pt x="2517324" y="0"/>
                </a:cubicBezTo>
                <a:cubicBezTo>
                  <a:pt x="2575952" y="14182"/>
                  <a:pt x="2642898" y="46714"/>
                  <a:pt x="2638269" y="120945"/>
                </a:cubicBezTo>
                <a:cubicBezTo>
                  <a:pt x="2657336" y="220165"/>
                  <a:pt x="2629177" y="452090"/>
                  <a:pt x="2638269" y="604708"/>
                </a:cubicBezTo>
                <a:cubicBezTo>
                  <a:pt x="2641279" y="673714"/>
                  <a:pt x="2582410" y="735751"/>
                  <a:pt x="2517324" y="725653"/>
                </a:cubicBezTo>
                <a:cubicBezTo>
                  <a:pt x="2314091" y="732653"/>
                  <a:pt x="2096382" y="708008"/>
                  <a:pt x="1870302" y="725653"/>
                </a:cubicBezTo>
                <a:cubicBezTo>
                  <a:pt x="1644222" y="743298"/>
                  <a:pt x="1389247" y="709233"/>
                  <a:pt x="1223279" y="725653"/>
                </a:cubicBezTo>
                <a:cubicBezTo>
                  <a:pt x="1057311" y="742073"/>
                  <a:pt x="817979" y="705720"/>
                  <a:pt x="648148" y="725653"/>
                </a:cubicBezTo>
                <a:cubicBezTo>
                  <a:pt x="478317" y="745586"/>
                  <a:pt x="381638" y="734935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638269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365402" y="19926"/>
                  <a:pt x="547244" y="-12830"/>
                  <a:pt x="672112" y="0"/>
                </a:cubicBezTo>
                <a:cubicBezTo>
                  <a:pt x="796980" y="12830"/>
                  <a:pt x="954182" y="9998"/>
                  <a:pt x="1199316" y="0"/>
                </a:cubicBezTo>
                <a:cubicBezTo>
                  <a:pt x="1444450" y="-9998"/>
                  <a:pt x="1632603" y="-11145"/>
                  <a:pt x="1774447" y="0"/>
                </a:cubicBezTo>
                <a:cubicBezTo>
                  <a:pt x="1916291" y="11145"/>
                  <a:pt x="2176395" y="32128"/>
                  <a:pt x="2517324" y="0"/>
                </a:cubicBezTo>
                <a:cubicBezTo>
                  <a:pt x="2580693" y="-3765"/>
                  <a:pt x="2643320" y="56652"/>
                  <a:pt x="2638269" y="120945"/>
                </a:cubicBezTo>
                <a:cubicBezTo>
                  <a:pt x="2640906" y="315387"/>
                  <a:pt x="2641900" y="460448"/>
                  <a:pt x="2638269" y="604708"/>
                </a:cubicBezTo>
                <a:cubicBezTo>
                  <a:pt x="2638030" y="675311"/>
                  <a:pt x="2579789" y="727135"/>
                  <a:pt x="2517324" y="725653"/>
                </a:cubicBezTo>
                <a:cubicBezTo>
                  <a:pt x="2262364" y="705198"/>
                  <a:pt x="2131159" y="708111"/>
                  <a:pt x="1990121" y="725653"/>
                </a:cubicBezTo>
                <a:cubicBezTo>
                  <a:pt x="1849083" y="743195"/>
                  <a:pt x="1598389" y="703650"/>
                  <a:pt x="1462917" y="725653"/>
                </a:cubicBezTo>
                <a:cubicBezTo>
                  <a:pt x="1327445" y="747656"/>
                  <a:pt x="1064924" y="722742"/>
                  <a:pt x="863822" y="725653"/>
                </a:cubicBezTo>
                <a:cubicBezTo>
                  <a:pt x="662720" y="728564"/>
                  <a:pt x="337243" y="753022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Dây nguồn</a:t>
            </a:r>
            <a:endParaRPr lang="en-US" sz="32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EC2B8CD-E469-1E15-A0B9-646C4A05AAB2}"/>
              </a:ext>
            </a:extLst>
          </p:cNvPr>
          <p:cNvGrpSpPr/>
          <p:nvPr/>
        </p:nvGrpSpPr>
        <p:grpSpPr>
          <a:xfrm>
            <a:off x="7898901" y="1939970"/>
            <a:ext cx="4081612" cy="4334406"/>
            <a:chOff x="8001897" y="2517912"/>
            <a:chExt cx="3835929" cy="3988156"/>
          </a:xfrm>
        </p:grpSpPr>
        <p:sp>
          <p:nvSpPr>
            <p:cNvPr id="209" name="Rectangle: Rounded Corners 208">
              <a:extLst>
                <a:ext uri="{FF2B5EF4-FFF2-40B4-BE49-F238E27FC236}">
                  <a16:creationId xmlns:a16="http://schemas.microsoft.com/office/drawing/2014/main" id="{B1358DD0-7055-E2E3-84D3-E536C695E71D}"/>
                </a:ext>
              </a:extLst>
            </p:cNvPr>
            <p:cNvSpPr/>
            <p:nvPr/>
          </p:nvSpPr>
          <p:spPr>
            <a:xfrm>
              <a:off x="8519278" y="2517912"/>
              <a:ext cx="2888541" cy="1657573"/>
            </a:xfrm>
            <a:custGeom>
              <a:avLst/>
              <a:gdLst>
                <a:gd name="connsiteX0" fmla="*/ 0 w 2888541"/>
                <a:gd name="connsiteY0" fmla="*/ 276268 h 1657573"/>
                <a:gd name="connsiteX1" fmla="*/ 276268 w 2888541"/>
                <a:gd name="connsiteY1" fmla="*/ 0 h 1657573"/>
                <a:gd name="connsiteX2" fmla="*/ 2612273 w 2888541"/>
                <a:gd name="connsiteY2" fmla="*/ 0 h 1657573"/>
                <a:gd name="connsiteX3" fmla="*/ 2888541 w 2888541"/>
                <a:gd name="connsiteY3" fmla="*/ 276268 h 1657573"/>
                <a:gd name="connsiteX4" fmla="*/ 2888541 w 2888541"/>
                <a:gd name="connsiteY4" fmla="*/ 1381305 h 1657573"/>
                <a:gd name="connsiteX5" fmla="*/ 2612273 w 2888541"/>
                <a:gd name="connsiteY5" fmla="*/ 1657573 h 1657573"/>
                <a:gd name="connsiteX6" fmla="*/ 276268 w 2888541"/>
                <a:gd name="connsiteY6" fmla="*/ 1657573 h 1657573"/>
                <a:gd name="connsiteX7" fmla="*/ 0 w 2888541"/>
                <a:gd name="connsiteY7" fmla="*/ 1381305 h 1657573"/>
                <a:gd name="connsiteX8" fmla="*/ 0 w 2888541"/>
                <a:gd name="connsiteY8" fmla="*/ 276268 h 165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8541" h="1657573" fill="none" extrusionOk="0">
                  <a:moveTo>
                    <a:pt x="0" y="276268"/>
                  </a:moveTo>
                  <a:cubicBezTo>
                    <a:pt x="76" y="125740"/>
                    <a:pt x="125096" y="2362"/>
                    <a:pt x="276268" y="0"/>
                  </a:cubicBezTo>
                  <a:cubicBezTo>
                    <a:pt x="1132259" y="72427"/>
                    <a:pt x="2171805" y="61419"/>
                    <a:pt x="2612273" y="0"/>
                  </a:cubicBezTo>
                  <a:cubicBezTo>
                    <a:pt x="2764246" y="-4172"/>
                    <a:pt x="2883308" y="122106"/>
                    <a:pt x="2888541" y="276268"/>
                  </a:cubicBezTo>
                  <a:cubicBezTo>
                    <a:pt x="2938520" y="824394"/>
                    <a:pt x="2904272" y="1256471"/>
                    <a:pt x="2888541" y="1381305"/>
                  </a:cubicBezTo>
                  <a:cubicBezTo>
                    <a:pt x="2891899" y="1516843"/>
                    <a:pt x="2756089" y="1647750"/>
                    <a:pt x="2612273" y="1657573"/>
                  </a:cubicBezTo>
                  <a:cubicBezTo>
                    <a:pt x="2167923" y="1687400"/>
                    <a:pt x="1020063" y="1578267"/>
                    <a:pt x="276268" y="1657573"/>
                  </a:cubicBezTo>
                  <a:cubicBezTo>
                    <a:pt x="126808" y="1657220"/>
                    <a:pt x="-14583" y="1536768"/>
                    <a:pt x="0" y="1381305"/>
                  </a:cubicBezTo>
                  <a:cubicBezTo>
                    <a:pt x="-75329" y="1251181"/>
                    <a:pt x="54893" y="791664"/>
                    <a:pt x="0" y="276268"/>
                  </a:cubicBezTo>
                  <a:close/>
                </a:path>
                <a:path w="2888541" h="1657573" stroke="0" extrusionOk="0">
                  <a:moveTo>
                    <a:pt x="0" y="276268"/>
                  </a:moveTo>
                  <a:cubicBezTo>
                    <a:pt x="7413" y="125710"/>
                    <a:pt x="135193" y="23968"/>
                    <a:pt x="276268" y="0"/>
                  </a:cubicBezTo>
                  <a:cubicBezTo>
                    <a:pt x="734270" y="123000"/>
                    <a:pt x="2257503" y="-96860"/>
                    <a:pt x="2612273" y="0"/>
                  </a:cubicBezTo>
                  <a:cubicBezTo>
                    <a:pt x="2756733" y="-6188"/>
                    <a:pt x="2890240" y="120265"/>
                    <a:pt x="2888541" y="276268"/>
                  </a:cubicBezTo>
                  <a:cubicBezTo>
                    <a:pt x="2891152" y="394968"/>
                    <a:pt x="2834371" y="1083966"/>
                    <a:pt x="2888541" y="1381305"/>
                  </a:cubicBezTo>
                  <a:cubicBezTo>
                    <a:pt x="2860541" y="1544028"/>
                    <a:pt x="2740421" y="1653575"/>
                    <a:pt x="2612273" y="1657573"/>
                  </a:cubicBezTo>
                  <a:cubicBezTo>
                    <a:pt x="1851650" y="1496866"/>
                    <a:pt x="1273574" y="1697240"/>
                    <a:pt x="276268" y="1657573"/>
                  </a:cubicBezTo>
                  <a:cubicBezTo>
                    <a:pt x="115556" y="1655930"/>
                    <a:pt x="-26145" y="1522040"/>
                    <a:pt x="0" y="1381305"/>
                  </a:cubicBezTo>
                  <a:cubicBezTo>
                    <a:pt x="86692" y="843498"/>
                    <a:pt x="-66853" y="591439"/>
                    <a:pt x="0" y="276268"/>
                  </a:cubicBezTo>
                  <a:close/>
                </a:path>
              </a:pathLst>
            </a:custGeom>
            <a:solidFill>
              <a:srgbClr val="FFFFCC"/>
            </a:solidFill>
            <a:ln w="38100">
              <a:solidFill>
                <a:srgbClr val="002060"/>
              </a:solidFill>
              <a:extLst>
                <a:ext uri="{C807C97D-BFC1-408E-A445-0C87EB9F89A2}">
                  <ask:lineSketchStyleProps xmlns:ask="http://schemas.microsoft.com/office/drawing/2018/sketchyshapes" sd="852854689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tIns="0" bIns="274320" rtlCol="0" anchor="ctr"/>
            <a:lstStyle/>
            <a:p>
              <a:pPr algn="ctr"/>
              <a:r>
                <a:rPr lang="en-US" sz="3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00206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Cookies" panose="02040603050506020204" pitchFamily="18" charset="0"/>
                  <a:cs typeface="Calibri" panose="020F0502020204030204" pitchFamily="34" charset="0"/>
                </a:rPr>
                <a:t>THẢO LUẬN NHÓM ĐÔI</a:t>
              </a:r>
            </a:p>
          </p:txBody>
        </p: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E249D399-BBF1-1631-8B1A-95D0223CE7D9}"/>
                </a:ext>
              </a:extLst>
            </p:cNvPr>
            <p:cNvGrpSpPr/>
            <p:nvPr/>
          </p:nvGrpSpPr>
          <p:grpSpPr>
            <a:xfrm>
              <a:off x="8001897" y="3783351"/>
              <a:ext cx="3835929" cy="2722717"/>
              <a:chOff x="1197026" y="4226668"/>
              <a:chExt cx="3779829" cy="2621658"/>
            </a:xfrm>
          </p:grpSpPr>
          <p:pic>
            <p:nvPicPr>
              <p:cNvPr id="211" name="Picture 210">
                <a:extLst>
                  <a:ext uri="{FF2B5EF4-FFF2-40B4-BE49-F238E27FC236}">
                    <a16:creationId xmlns:a16="http://schemas.microsoft.com/office/drawing/2014/main" id="{54BD6203-B6E4-4ACB-B083-E941F71EE0C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929194" y="4226668"/>
                <a:ext cx="2047661" cy="2616200"/>
              </a:xfrm>
              <a:prstGeom prst="rect">
                <a:avLst/>
              </a:prstGeom>
            </p:spPr>
          </p:pic>
          <p:pic>
            <p:nvPicPr>
              <p:cNvPr id="212" name="Picture 211">
                <a:extLst>
                  <a:ext uri="{FF2B5EF4-FFF2-40B4-BE49-F238E27FC236}">
                    <a16:creationId xmlns:a16="http://schemas.microsoft.com/office/drawing/2014/main" id="{1B6BA22E-D1FB-0494-2863-177E3AFD35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97026" y="4232126"/>
                <a:ext cx="1811038" cy="2616200"/>
              </a:xfrm>
              <a:prstGeom prst="rect">
                <a:avLst/>
              </a:prstGeom>
            </p:spPr>
          </p:pic>
        </p:grpSp>
      </p:grpSp>
      <p:grpSp>
        <p:nvGrpSpPr>
          <p:cNvPr id="214" name="Group 1210">
            <a:extLst>
              <a:ext uri="{FF2B5EF4-FFF2-40B4-BE49-F238E27FC236}">
                <a16:creationId xmlns:a16="http://schemas.microsoft.com/office/drawing/2014/main" id="{9B3E1B26-0540-FB10-8DC6-35B9E09BF47F}"/>
              </a:ext>
            </a:extLst>
          </p:cNvPr>
          <p:cNvGrpSpPr>
            <a:grpSpLocks/>
          </p:cNvGrpSpPr>
          <p:nvPr/>
        </p:nvGrpSpPr>
        <p:grpSpPr bwMode="auto">
          <a:xfrm>
            <a:off x="9928787" y="4232897"/>
            <a:ext cx="1338621" cy="1112017"/>
            <a:chOff x="2853" y="2165"/>
            <a:chExt cx="1817" cy="1371"/>
          </a:xfrm>
        </p:grpSpPr>
        <p:sp>
          <p:nvSpPr>
            <p:cNvPr id="231" name="Freeform 1010">
              <a:extLst>
                <a:ext uri="{FF2B5EF4-FFF2-40B4-BE49-F238E27FC236}">
                  <a16:creationId xmlns:a16="http://schemas.microsoft.com/office/drawing/2014/main" id="{92A4FE81-62A4-D3E0-1D78-4438736B7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765"/>
              <a:ext cx="33" cy="12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2" name="Freeform 1011">
              <a:extLst>
                <a:ext uri="{FF2B5EF4-FFF2-40B4-BE49-F238E27FC236}">
                  <a16:creationId xmlns:a16="http://schemas.microsoft.com/office/drawing/2014/main" id="{887E4B4F-05AF-DCC2-9569-A6F0499D8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802"/>
              <a:ext cx="24" cy="19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3" name="Freeform 1012">
              <a:extLst>
                <a:ext uri="{FF2B5EF4-FFF2-40B4-BE49-F238E27FC236}">
                  <a16:creationId xmlns:a16="http://schemas.microsoft.com/office/drawing/2014/main" id="{5CBD37BC-A694-748A-DF4C-F02C1BF3F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93"/>
              <a:ext cx="14" cy="13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4" name="Freeform 1013">
              <a:extLst>
                <a:ext uri="{FF2B5EF4-FFF2-40B4-BE49-F238E27FC236}">
                  <a16:creationId xmlns:a16="http://schemas.microsoft.com/office/drawing/2014/main" id="{631702BD-60A0-90B4-FBCA-B05DC19C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768"/>
              <a:ext cx="15" cy="10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5" name="Freeform 1014">
              <a:extLst>
                <a:ext uri="{FF2B5EF4-FFF2-40B4-BE49-F238E27FC236}">
                  <a16:creationId xmlns:a16="http://schemas.microsoft.com/office/drawing/2014/main" id="{9877D15E-8DBC-C4D7-41C2-333CEA01C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42"/>
              <a:ext cx="26" cy="10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6" name="Freeform 1015">
              <a:extLst>
                <a:ext uri="{FF2B5EF4-FFF2-40B4-BE49-F238E27FC236}">
                  <a16:creationId xmlns:a16="http://schemas.microsoft.com/office/drawing/2014/main" id="{4DDAF06A-701B-8051-A259-C41E8A0EC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738"/>
              <a:ext cx="18" cy="13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7" name="Freeform 1016">
              <a:extLst>
                <a:ext uri="{FF2B5EF4-FFF2-40B4-BE49-F238E27FC236}">
                  <a16:creationId xmlns:a16="http://schemas.microsoft.com/office/drawing/2014/main" id="{C0B23816-9A64-6FCC-CE9D-F544552F4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766"/>
              <a:ext cx="22" cy="16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8" name="Freeform 1017">
              <a:extLst>
                <a:ext uri="{FF2B5EF4-FFF2-40B4-BE49-F238E27FC236}">
                  <a16:creationId xmlns:a16="http://schemas.microsoft.com/office/drawing/2014/main" id="{023EB5C2-7ACC-D8A8-F173-EB22686E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784"/>
              <a:ext cx="28" cy="14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9" name="Freeform 1018">
              <a:extLst>
                <a:ext uri="{FF2B5EF4-FFF2-40B4-BE49-F238E27FC236}">
                  <a16:creationId xmlns:a16="http://schemas.microsoft.com/office/drawing/2014/main" id="{BCA83F11-53D7-3D4D-92DB-31486555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627"/>
              <a:ext cx="25" cy="2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0" name="Freeform 1019">
              <a:extLst>
                <a:ext uri="{FF2B5EF4-FFF2-40B4-BE49-F238E27FC236}">
                  <a16:creationId xmlns:a16="http://schemas.microsoft.com/office/drawing/2014/main" id="{D1EC230D-DF5C-5002-E4E0-BA55909F0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605"/>
              <a:ext cx="31" cy="18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1" name="Freeform 1020">
              <a:extLst>
                <a:ext uri="{FF2B5EF4-FFF2-40B4-BE49-F238E27FC236}">
                  <a16:creationId xmlns:a16="http://schemas.microsoft.com/office/drawing/2014/main" id="{384A8A5C-A05B-0DD8-2F43-7176FD49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610"/>
              <a:ext cx="18" cy="10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2" name="Freeform 1021">
              <a:extLst>
                <a:ext uri="{FF2B5EF4-FFF2-40B4-BE49-F238E27FC236}">
                  <a16:creationId xmlns:a16="http://schemas.microsoft.com/office/drawing/2014/main" id="{60F56DAA-E5BC-67F6-4C30-576D7EDE0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585"/>
              <a:ext cx="27" cy="12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3" name="Freeform 1022">
              <a:extLst>
                <a:ext uri="{FF2B5EF4-FFF2-40B4-BE49-F238E27FC236}">
                  <a16:creationId xmlns:a16="http://schemas.microsoft.com/office/drawing/2014/main" id="{B0AA4318-2C40-81C2-88E4-0FC2323B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600"/>
              <a:ext cx="16" cy="13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4" name="Freeform 1023">
              <a:extLst>
                <a:ext uri="{FF2B5EF4-FFF2-40B4-BE49-F238E27FC236}">
                  <a16:creationId xmlns:a16="http://schemas.microsoft.com/office/drawing/2014/main" id="{52940E56-AC6C-5A6E-12A0-BE5819ED3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625"/>
              <a:ext cx="15" cy="14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5" name="Freeform 1024">
              <a:extLst>
                <a:ext uri="{FF2B5EF4-FFF2-40B4-BE49-F238E27FC236}">
                  <a16:creationId xmlns:a16="http://schemas.microsoft.com/office/drawing/2014/main" id="{4C3C6197-325D-B0F8-0858-E41C8A609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626"/>
              <a:ext cx="22" cy="11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6" name="Freeform 1025">
              <a:extLst>
                <a:ext uri="{FF2B5EF4-FFF2-40B4-BE49-F238E27FC236}">
                  <a16:creationId xmlns:a16="http://schemas.microsoft.com/office/drawing/2014/main" id="{64BDCF40-99E7-EA06-EA65-EB3020DE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604"/>
              <a:ext cx="26" cy="2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7" name="Freeform 1026">
              <a:extLst>
                <a:ext uri="{FF2B5EF4-FFF2-40B4-BE49-F238E27FC236}">
                  <a16:creationId xmlns:a16="http://schemas.microsoft.com/office/drawing/2014/main" id="{04EBBA18-C5E5-3A78-4927-635F04505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643"/>
              <a:ext cx="22" cy="12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8" name="Freeform 1027">
              <a:extLst>
                <a:ext uri="{FF2B5EF4-FFF2-40B4-BE49-F238E27FC236}">
                  <a16:creationId xmlns:a16="http://schemas.microsoft.com/office/drawing/2014/main" id="{8E04B02D-6B9F-1C2E-A0DE-D3DDA64DB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617"/>
              <a:ext cx="23" cy="2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9" name="Freeform 1028">
              <a:extLst>
                <a:ext uri="{FF2B5EF4-FFF2-40B4-BE49-F238E27FC236}">
                  <a16:creationId xmlns:a16="http://schemas.microsoft.com/office/drawing/2014/main" id="{A721AADE-FFEB-5DAD-F1A8-F11B776FF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478"/>
              <a:ext cx="30" cy="14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0" name="Freeform 1029">
              <a:extLst>
                <a:ext uri="{FF2B5EF4-FFF2-40B4-BE49-F238E27FC236}">
                  <a16:creationId xmlns:a16="http://schemas.microsoft.com/office/drawing/2014/main" id="{4D17D6EE-841E-33F4-5644-FAAC442C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450"/>
              <a:ext cx="25" cy="16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1" name="Freeform 1030">
              <a:extLst>
                <a:ext uri="{FF2B5EF4-FFF2-40B4-BE49-F238E27FC236}">
                  <a16:creationId xmlns:a16="http://schemas.microsoft.com/office/drawing/2014/main" id="{0FFE440C-E71E-3E5B-4643-A716DB30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463"/>
              <a:ext cx="23" cy="13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2" name="Freeform 1031">
              <a:extLst>
                <a:ext uri="{FF2B5EF4-FFF2-40B4-BE49-F238E27FC236}">
                  <a16:creationId xmlns:a16="http://schemas.microsoft.com/office/drawing/2014/main" id="{D5F2C42C-0A39-A0F8-9C64-21E961C7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430"/>
              <a:ext cx="29" cy="15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3" name="Freeform 1032">
              <a:extLst>
                <a:ext uri="{FF2B5EF4-FFF2-40B4-BE49-F238E27FC236}">
                  <a16:creationId xmlns:a16="http://schemas.microsoft.com/office/drawing/2014/main" id="{9380DEA9-900D-1358-8B94-D987691D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2437"/>
              <a:ext cx="37" cy="2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4" name="Freeform 1033">
              <a:extLst>
                <a:ext uri="{FF2B5EF4-FFF2-40B4-BE49-F238E27FC236}">
                  <a16:creationId xmlns:a16="http://schemas.microsoft.com/office/drawing/2014/main" id="{282575B1-30DC-57FF-95F8-D8EA4F3AC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439"/>
              <a:ext cx="24" cy="16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5" name="Freeform 1034">
              <a:extLst>
                <a:ext uri="{FF2B5EF4-FFF2-40B4-BE49-F238E27FC236}">
                  <a16:creationId xmlns:a16="http://schemas.microsoft.com/office/drawing/2014/main" id="{311D0BEE-8568-106D-5B48-5D83A8B36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462"/>
              <a:ext cx="23" cy="17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6" name="Freeform 1035">
              <a:extLst>
                <a:ext uri="{FF2B5EF4-FFF2-40B4-BE49-F238E27FC236}">
                  <a16:creationId xmlns:a16="http://schemas.microsoft.com/office/drawing/2014/main" id="{B5EAE6CD-A498-978E-2B49-B854B904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482"/>
              <a:ext cx="23" cy="14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7" name="Freeform 1036">
              <a:extLst>
                <a:ext uri="{FF2B5EF4-FFF2-40B4-BE49-F238E27FC236}">
                  <a16:creationId xmlns:a16="http://schemas.microsoft.com/office/drawing/2014/main" id="{8DB7DF06-D372-74BF-A1CC-7ABD16003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471"/>
              <a:ext cx="18" cy="10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8" name="Freeform 1037">
              <a:extLst>
                <a:ext uri="{FF2B5EF4-FFF2-40B4-BE49-F238E27FC236}">
                  <a16:creationId xmlns:a16="http://schemas.microsoft.com/office/drawing/2014/main" id="{CFDEBB36-5808-6333-BC7A-9B1BA7DFD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464"/>
              <a:ext cx="20" cy="14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9" name="Freeform 1038">
              <a:extLst>
                <a:ext uri="{FF2B5EF4-FFF2-40B4-BE49-F238E27FC236}">
                  <a16:creationId xmlns:a16="http://schemas.microsoft.com/office/drawing/2014/main" id="{BE7BE351-E2CB-5295-CF32-9B00FF5A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494"/>
              <a:ext cx="17" cy="10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0" name="Freeform 1039">
              <a:extLst>
                <a:ext uri="{FF2B5EF4-FFF2-40B4-BE49-F238E27FC236}">
                  <a16:creationId xmlns:a16="http://schemas.microsoft.com/office/drawing/2014/main" id="{3D226779-4CA9-0FB2-CC6F-115AC1700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329"/>
              <a:ext cx="23" cy="12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1" name="Freeform 1040">
              <a:extLst>
                <a:ext uri="{FF2B5EF4-FFF2-40B4-BE49-F238E27FC236}">
                  <a16:creationId xmlns:a16="http://schemas.microsoft.com/office/drawing/2014/main" id="{BF4C5616-3B98-A8CA-E23B-2D8B1DD6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330"/>
              <a:ext cx="27" cy="12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2" name="Freeform 1041">
              <a:extLst>
                <a:ext uri="{FF2B5EF4-FFF2-40B4-BE49-F238E27FC236}">
                  <a16:creationId xmlns:a16="http://schemas.microsoft.com/office/drawing/2014/main" id="{B4CA622B-CEFF-2152-FDFD-823C3820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304"/>
              <a:ext cx="22" cy="26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3" name="Freeform 1049">
              <a:extLst>
                <a:ext uri="{FF2B5EF4-FFF2-40B4-BE49-F238E27FC236}">
                  <a16:creationId xmlns:a16="http://schemas.microsoft.com/office/drawing/2014/main" id="{0370D596-A8DE-8598-D80D-A2B318996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798"/>
              <a:ext cx="42" cy="75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4" name="Freeform 1058">
              <a:extLst>
                <a:ext uri="{FF2B5EF4-FFF2-40B4-BE49-F238E27FC236}">
                  <a16:creationId xmlns:a16="http://schemas.microsoft.com/office/drawing/2014/main" id="{C382932D-7D15-FDB2-2919-98A148FE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40"/>
              <a:ext cx="48" cy="78"/>
            </a:xfrm>
            <a:custGeom>
              <a:avLst/>
              <a:gdLst>
                <a:gd name="T0" fmla="*/ 4 w 370"/>
                <a:gd name="T1" fmla="*/ 432 h 607"/>
                <a:gd name="T2" fmla="*/ 1 w 370"/>
                <a:gd name="T3" fmla="*/ 337 h 607"/>
                <a:gd name="T4" fmla="*/ 16 w 370"/>
                <a:gd name="T5" fmla="*/ 234 h 607"/>
                <a:gd name="T6" fmla="*/ 50 w 370"/>
                <a:gd name="T7" fmla="*/ 135 h 607"/>
                <a:gd name="T8" fmla="*/ 105 w 370"/>
                <a:gd name="T9" fmla="*/ 49 h 607"/>
                <a:gd name="T10" fmla="*/ 131 w 370"/>
                <a:gd name="T11" fmla="*/ 27 h 607"/>
                <a:gd name="T12" fmla="*/ 162 w 370"/>
                <a:gd name="T13" fmla="*/ 10 h 607"/>
                <a:gd name="T14" fmla="*/ 195 w 370"/>
                <a:gd name="T15" fmla="*/ 1 h 607"/>
                <a:gd name="T16" fmla="*/ 225 w 370"/>
                <a:gd name="T17" fmla="*/ 2 h 607"/>
                <a:gd name="T18" fmla="*/ 249 w 370"/>
                <a:gd name="T19" fmla="*/ 14 h 607"/>
                <a:gd name="T20" fmla="*/ 266 w 370"/>
                <a:gd name="T21" fmla="*/ 40 h 607"/>
                <a:gd name="T22" fmla="*/ 272 w 370"/>
                <a:gd name="T23" fmla="*/ 66 h 607"/>
                <a:gd name="T24" fmla="*/ 270 w 370"/>
                <a:gd name="T25" fmla="*/ 94 h 607"/>
                <a:gd name="T26" fmla="*/ 258 w 370"/>
                <a:gd name="T27" fmla="*/ 117 h 607"/>
                <a:gd name="T28" fmla="*/ 235 w 370"/>
                <a:gd name="T29" fmla="*/ 133 h 607"/>
                <a:gd name="T30" fmla="*/ 212 w 370"/>
                <a:gd name="T31" fmla="*/ 137 h 607"/>
                <a:gd name="T32" fmla="*/ 190 w 370"/>
                <a:gd name="T33" fmla="*/ 135 h 607"/>
                <a:gd name="T34" fmla="*/ 179 w 370"/>
                <a:gd name="T35" fmla="*/ 132 h 607"/>
                <a:gd name="T36" fmla="*/ 167 w 370"/>
                <a:gd name="T37" fmla="*/ 132 h 607"/>
                <a:gd name="T38" fmla="*/ 137 w 370"/>
                <a:gd name="T39" fmla="*/ 172 h 607"/>
                <a:gd name="T40" fmla="*/ 116 w 370"/>
                <a:gd name="T41" fmla="*/ 219 h 607"/>
                <a:gd name="T42" fmla="*/ 102 w 370"/>
                <a:gd name="T43" fmla="*/ 270 h 607"/>
                <a:gd name="T44" fmla="*/ 95 w 370"/>
                <a:gd name="T45" fmla="*/ 322 h 607"/>
                <a:gd name="T46" fmla="*/ 93 w 370"/>
                <a:gd name="T47" fmla="*/ 371 h 607"/>
                <a:gd name="T48" fmla="*/ 95 w 370"/>
                <a:gd name="T49" fmla="*/ 413 h 607"/>
                <a:gd name="T50" fmla="*/ 99 w 370"/>
                <a:gd name="T51" fmla="*/ 444 h 607"/>
                <a:gd name="T52" fmla="*/ 108 w 370"/>
                <a:gd name="T53" fmla="*/ 476 h 607"/>
                <a:gd name="T54" fmla="*/ 118 w 370"/>
                <a:gd name="T55" fmla="*/ 495 h 607"/>
                <a:gd name="T56" fmla="*/ 130 w 370"/>
                <a:gd name="T57" fmla="*/ 509 h 607"/>
                <a:gd name="T58" fmla="*/ 147 w 370"/>
                <a:gd name="T59" fmla="*/ 516 h 607"/>
                <a:gd name="T60" fmla="*/ 168 w 370"/>
                <a:gd name="T61" fmla="*/ 513 h 607"/>
                <a:gd name="T62" fmla="*/ 202 w 370"/>
                <a:gd name="T63" fmla="*/ 494 h 607"/>
                <a:gd name="T64" fmla="*/ 233 w 370"/>
                <a:gd name="T65" fmla="*/ 469 h 607"/>
                <a:gd name="T66" fmla="*/ 260 w 370"/>
                <a:gd name="T67" fmla="*/ 439 h 607"/>
                <a:gd name="T68" fmla="*/ 285 w 370"/>
                <a:gd name="T69" fmla="*/ 407 h 607"/>
                <a:gd name="T70" fmla="*/ 299 w 370"/>
                <a:gd name="T71" fmla="*/ 387 h 607"/>
                <a:gd name="T72" fmla="*/ 314 w 370"/>
                <a:gd name="T73" fmla="*/ 368 h 607"/>
                <a:gd name="T74" fmla="*/ 327 w 370"/>
                <a:gd name="T75" fmla="*/ 353 h 607"/>
                <a:gd name="T76" fmla="*/ 339 w 370"/>
                <a:gd name="T77" fmla="*/ 344 h 607"/>
                <a:gd name="T78" fmla="*/ 355 w 370"/>
                <a:gd name="T79" fmla="*/ 343 h 607"/>
                <a:gd name="T80" fmla="*/ 367 w 370"/>
                <a:gd name="T81" fmla="*/ 353 h 607"/>
                <a:gd name="T82" fmla="*/ 369 w 370"/>
                <a:gd name="T83" fmla="*/ 370 h 607"/>
                <a:gd name="T84" fmla="*/ 363 w 370"/>
                <a:gd name="T85" fmla="*/ 414 h 607"/>
                <a:gd name="T86" fmla="*/ 347 w 370"/>
                <a:gd name="T87" fmla="*/ 453 h 607"/>
                <a:gd name="T88" fmla="*/ 322 w 370"/>
                <a:gd name="T89" fmla="*/ 488 h 607"/>
                <a:gd name="T90" fmla="*/ 295 w 370"/>
                <a:gd name="T91" fmla="*/ 520 h 607"/>
                <a:gd name="T92" fmla="*/ 239 w 370"/>
                <a:gd name="T93" fmla="*/ 570 h 607"/>
                <a:gd name="T94" fmla="*/ 187 w 370"/>
                <a:gd name="T95" fmla="*/ 600 h 607"/>
                <a:gd name="T96" fmla="*/ 170 w 370"/>
                <a:gd name="T97" fmla="*/ 605 h 607"/>
                <a:gd name="T98" fmla="*/ 151 w 370"/>
                <a:gd name="T99" fmla="*/ 607 h 607"/>
                <a:gd name="T100" fmla="*/ 70 w 370"/>
                <a:gd name="T101" fmla="*/ 582 h 607"/>
                <a:gd name="T102" fmla="*/ 23 w 370"/>
                <a:gd name="T103" fmla="*/ 516 h 607"/>
                <a:gd name="T104" fmla="*/ 12 w 370"/>
                <a:gd name="T105" fmla="*/ 477 h 607"/>
                <a:gd name="T106" fmla="*/ 4 w 370"/>
                <a:gd name="T107" fmla="*/ 432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607">
                  <a:moveTo>
                    <a:pt x="4" y="432"/>
                  </a:moveTo>
                  <a:cubicBezTo>
                    <a:pt x="0" y="402"/>
                    <a:pt x="0" y="371"/>
                    <a:pt x="1" y="337"/>
                  </a:cubicBezTo>
                  <a:cubicBezTo>
                    <a:pt x="3" y="303"/>
                    <a:pt x="8" y="268"/>
                    <a:pt x="16" y="234"/>
                  </a:cubicBezTo>
                  <a:cubicBezTo>
                    <a:pt x="24" y="200"/>
                    <a:pt x="35" y="167"/>
                    <a:pt x="50" y="135"/>
                  </a:cubicBezTo>
                  <a:cubicBezTo>
                    <a:pt x="65" y="103"/>
                    <a:pt x="83" y="74"/>
                    <a:pt x="105" y="49"/>
                  </a:cubicBezTo>
                  <a:cubicBezTo>
                    <a:pt x="112" y="41"/>
                    <a:pt x="121" y="33"/>
                    <a:pt x="131" y="27"/>
                  </a:cubicBezTo>
                  <a:cubicBezTo>
                    <a:pt x="140" y="20"/>
                    <a:pt x="151" y="15"/>
                    <a:pt x="162" y="10"/>
                  </a:cubicBezTo>
                  <a:cubicBezTo>
                    <a:pt x="173" y="6"/>
                    <a:pt x="185" y="3"/>
                    <a:pt x="195" y="1"/>
                  </a:cubicBezTo>
                  <a:cubicBezTo>
                    <a:pt x="206" y="0"/>
                    <a:pt x="216" y="0"/>
                    <a:pt x="225" y="2"/>
                  </a:cubicBezTo>
                  <a:cubicBezTo>
                    <a:pt x="234" y="4"/>
                    <a:pt x="242" y="8"/>
                    <a:pt x="249" y="14"/>
                  </a:cubicBezTo>
                  <a:cubicBezTo>
                    <a:pt x="256" y="20"/>
                    <a:pt x="262" y="29"/>
                    <a:pt x="266" y="40"/>
                  </a:cubicBezTo>
                  <a:cubicBezTo>
                    <a:pt x="269" y="48"/>
                    <a:pt x="271" y="57"/>
                    <a:pt x="272" y="66"/>
                  </a:cubicBezTo>
                  <a:cubicBezTo>
                    <a:pt x="273" y="76"/>
                    <a:pt x="272" y="85"/>
                    <a:pt x="270" y="94"/>
                  </a:cubicBezTo>
                  <a:cubicBezTo>
                    <a:pt x="267" y="102"/>
                    <a:pt x="263" y="110"/>
                    <a:pt x="258" y="117"/>
                  </a:cubicBezTo>
                  <a:cubicBezTo>
                    <a:pt x="252" y="124"/>
                    <a:pt x="244" y="129"/>
                    <a:pt x="235" y="133"/>
                  </a:cubicBezTo>
                  <a:cubicBezTo>
                    <a:pt x="227" y="136"/>
                    <a:pt x="219" y="137"/>
                    <a:pt x="212" y="137"/>
                  </a:cubicBezTo>
                  <a:cubicBezTo>
                    <a:pt x="204" y="137"/>
                    <a:pt x="197" y="136"/>
                    <a:pt x="190" y="135"/>
                  </a:cubicBezTo>
                  <a:cubicBezTo>
                    <a:pt x="186" y="134"/>
                    <a:pt x="182" y="133"/>
                    <a:pt x="179" y="132"/>
                  </a:cubicBezTo>
                  <a:cubicBezTo>
                    <a:pt x="176" y="132"/>
                    <a:pt x="172" y="132"/>
                    <a:pt x="167" y="132"/>
                  </a:cubicBezTo>
                  <a:cubicBezTo>
                    <a:pt x="156" y="143"/>
                    <a:pt x="146" y="157"/>
                    <a:pt x="137" y="172"/>
                  </a:cubicBezTo>
                  <a:cubicBezTo>
                    <a:pt x="129" y="187"/>
                    <a:pt x="122" y="202"/>
                    <a:pt x="116" y="219"/>
                  </a:cubicBezTo>
                  <a:cubicBezTo>
                    <a:pt x="110" y="235"/>
                    <a:pt x="106" y="252"/>
                    <a:pt x="102" y="270"/>
                  </a:cubicBezTo>
                  <a:cubicBezTo>
                    <a:pt x="99" y="288"/>
                    <a:pt x="96" y="305"/>
                    <a:pt x="95" y="322"/>
                  </a:cubicBezTo>
                  <a:cubicBezTo>
                    <a:pt x="93" y="339"/>
                    <a:pt x="92" y="355"/>
                    <a:pt x="93" y="371"/>
                  </a:cubicBezTo>
                  <a:cubicBezTo>
                    <a:pt x="93" y="386"/>
                    <a:pt x="94" y="400"/>
                    <a:pt x="95" y="413"/>
                  </a:cubicBezTo>
                  <a:cubicBezTo>
                    <a:pt x="96" y="422"/>
                    <a:pt x="97" y="433"/>
                    <a:pt x="99" y="444"/>
                  </a:cubicBezTo>
                  <a:cubicBezTo>
                    <a:pt x="101" y="455"/>
                    <a:pt x="104" y="466"/>
                    <a:pt x="108" y="476"/>
                  </a:cubicBezTo>
                  <a:cubicBezTo>
                    <a:pt x="111" y="483"/>
                    <a:pt x="114" y="489"/>
                    <a:pt x="118" y="495"/>
                  </a:cubicBezTo>
                  <a:cubicBezTo>
                    <a:pt x="121" y="501"/>
                    <a:pt x="125" y="506"/>
                    <a:pt x="130" y="509"/>
                  </a:cubicBezTo>
                  <a:cubicBezTo>
                    <a:pt x="135" y="513"/>
                    <a:pt x="141" y="515"/>
                    <a:pt x="147" y="516"/>
                  </a:cubicBezTo>
                  <a:cubicBezTo>
                    <a:pt x="154" y="517"/>
                    <a:pt x="160" y="516"/>
                    <a:pt x="168" y="513"/>
                  </a:cubicBezTo>
                  <a:cubicBezTo>
                    <a:pt x="180" y="508"/>
                    <a:pt x="192" y="502"/>
                    <a:pt x="202" y="494"/>
                  </a:cubicBezTo>
                  <a:cubicBezTo>
                    <a:pt x="213" y="486"/>
                    <a:pt x="223" y="478"/>
                    <a:pt x="233" y="469"/>
                  </a:cubicBezTo>
                  <a:cubicBezTo>
                    <a:pt x="243" y="460"/>
                    <a:pt x="251" y="450"/>
                    <a:pt x="260" y="439"/>
                  </a:cubicBezTo>
                  <a:cubicBezTo>
                    <a:pt x="269" y="428"/>
                    <a:pt x="277" y="418"/>
                    <a:pt x="285" y="407"/>
                  </a:cubicBezTo>
                  <a:cubicBezTo>
                    <a:pt x="290" y="401"/>
                    <a:pt x="295" y="394"/>
                    <a:pt x="299" y="387"/>
                  </a:cubicBezTo>
                  <a:cubicBezTo>
                    <a:pt x="304" y="380"/>
                    <a:pt x="309" y="373"/>
                    <a:pt x="314" y="368"/>
                  </a:cubicBezTo>
                  <a:cubicBezTo>
                    <a:pt x="318" y="362"/>
                    <a:pt x="323" y="357"/>
                    <a:pt x="327" y="353"/>
                  </a:cubicBezTo>
                  <a:cubicBezTo>
                    <a:pt x="331" y="348"/>
                    <a:pt x="335" y="346"/>
                    <a:pt x="339" y="344"/>
                  </a:cubicBezTo>
                  <a:cubicBezTo>
                    <a:pt x="344" y="342"/>
                    <a:pt x="349" y="342"/>
                    <a:pt x="355" y="343"/>
                  </a:cubicBezTo>
                  <a:cubicBezTo>
                    <a:pt x="360" y="343"/>
                    <a:pt x="364" y="347"/>
                    <a:pt x="367" y="353"/>
                  </a:cubicBezTo>
                  <a:cubicBezTo>
                    <a:pt x="368" y="358"/>
                    <a:pt x="369" y="363"/>
                    <a:pt x="369" y="370"/>
                  </a:cubicBezTo>
                  <a:cubicBezTo>
                    <a:pt x="370" y="385"/>
                    <a:pt x="368" y="400"/>
                    <a:pt x="363" y="414"/>
                  </a:cubicBezTo>
                  <a:cubicBezTo>
                    <a:pt x="359" y="427"/>
                    <a:pt x="354" y="441"/>
                    <a:pt x="347" y="453"/>
                  </a:cubicBezTo>
                  <a:cubicBezTo>
                    <a:pt x="340" y="465"/>
                    <a:pt x="332" y="477"/>
                    <a:pt x="322" y="488"/>
                  </a:cubicBezTo>
                  <a:cubicBezTo>
                    <a:pt x="313" y="499"/>
                    <a:pt x="304" y="510"/>
                    <a:pt x="295" y="520"/>
                  </a:cubicBezTo>
                  <a:cubicBezTo>
                    <a:pt x="278" y="539"/>
                    <a:pt x="259" y="556"/>
                    <a:pt x="239" y="570"/>
                  </a:cubicBezTo>
                  <a:cubicBezTo>
                    <a:pt x="220" y="585"/>
                    <a:pt x="202" y="594"/>
                    <a:pt x="187" y="600"/>
                  </a:cubicBezTo>
                  <a:cubicBezTo>
                    <a:pt x="182" y="602"/>
                    <a:pt x="176" y="604"/>
                    <a:pt x="170" y="605"/>
                  </a:cubicBezTo>
                  <a:cubicBezTo>
                    <a:pt x="163" y="607"/>
                    <a:pt x="156" y="607"/>
                    <a:pt x="151" y="607"/>
                  </a:cubicBezTo>
                  <a:cubicBezTo>
                    <a:pt x="118" y="606"/>
                    <a:pt x="91" y="597"/>
                    <a:pt x="70" y="582"/>
                  </a:cubicBezTo>
                  <a:cubicBezTo>
                    <a:pt x="50" y="566"/>
                    <a:pt x="34" y="544"/>
                    <a:pt x="23" y="516"/>
                  </a:cubicBezTo>
                  <a:cubicBezTo>
                    <a:pt x="19" y="504"/>
                    <a:pt x="15" y="491"/>
                    <a:pt x="12" y="477"/>
                  </a:cubicBezTo>
                  <a:cubicBezTo>
                    <a:pt x="8" y="463"/>
                    <a:pt x="6" y="448"/>
                    <a:pt x="4" y="432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5" name="Freeform 1060">
              <a:extLst>
                <a:ext uri="{FF2B5EF4-FFF2-40B4-BE49-F238E27FC236}">
                  <a16:creationId xmlns:a16="http://schemas.microsoft.com/office/drawing/2014/main" id="{BDF35963-160D-45DD-2FC1-35A9650CA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2387"/>
              <a:ext cx="58" cy="82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6" name="Freeform 1062">
              <a:extLst>
                <a:ext uri="{FF2B5EF4-FFF2-40B4-BE49-F238E27FC236}">
                  <a16:creationId xmlns:a16="http://schemas.microsoft.com/office/drawing/2014/main" id="{755AD557-5565-BADC-D8BC-FCF24DC16A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9" y="2317"/>
              <a:ext cx="24" cy="104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7" name="Freeform 1063">
              <a:extLst>
                <a:ext uri="{FF2B5EF4-FFF2-40B4-BE49-F238E27FC236}">
                  <a16:creationId xmlns:a16="http://schemas.microsoft.com/office/drawing/2014/main" id="{6ECACE08-6355-19A2-DF85-9C236E3503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7" y="2328"/>
              <a:ext cx="62" cy="72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8" name="Freeform 1066">
              <a:extLst>
                <a:ext uri="{FF2B5EF4-FFF2-40B4-BE49-F238E27FC236}">
                  <a16:creationId xmlns:a16="http://schemas.microsoft.com/office/drawing/2014/main" id="{A8E7B20C-7397-8286-AEAF-C6A00B3C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622"/>
              <a:ext cx="411" cy="375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9" name="Rectangle 1067">
              <a:extLst>
                <a:ext uri="{FF2B5EF4-FFF2-40B4-BE49-F238E27FC236}">
                  <a16:creationId xmlns:a16="http://schemas.microsoft.com/office/drawing/2014/main" id="{42980368-CFA6-1838-FB6D-96015CBED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688"/>
              <a:ext cx="1" cy="1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0" name="Freeform 1068">
              <a:extLst>
                <a:ext uri="{FF2B5EF4-FFF2-40B4-BE49-F238E27FC236}">
                  <a16:creationId xmlns:a16="http://schemas.microsoft.com/office/drawing/2014/main" id="{98527399-949D-0927-696F-402A8BB7D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682"/>
              <a:ext cx="27" cy="2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1" name="Freeform 1069">
              <a:extLst>
                <a:ext uri="{FF2B5EF4-FFF2-40B4-BE49-F238E27FC236}">
                  <a16:creationId xmlns:a16="http://schemas.microsoft.com/office/drawing/2014/main" id="{7B524E4D-66DC-8C2F-2BF0-59F11B8AE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685"/>
              <a:ext cx="8" cy="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2" name="Freeform 1070">
              <a:extLst>
                <a:ext uri="{FF2B5EF4-FFF2-40B4-BE49-F238E27FC236}">
                  <a16:creationId xmlns:a16="http://schemas.microsoft.com/office/drawing/2014/main" id="{88DBE125-AC60-8B7F-F9C1-D6B91C9F9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702"/>
              <a:ext cx="11" cy="11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3" name="Freeform 1071">
              <a:extLst>
                <a:ext uri="{FF2B5EF4-FFF2-40B4-BE49-F238E27FC236}">
                  <a16:creationId xmlns:a16="http://schemas.microsoft.com/office/drawing/2014/main" id="{0C01AB1A-255D-68A7-9162-89574102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06"/>
              <a:ext cx="15" cy="8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4" name="Freeform 1072">
              <a:extLst>
                <a:ext uri="{FF2B5EF4-FFF2-40B4-BE49-F238E27FC236}">
                  <a16:creationId xmlns:a16="http://schemas.microsoft.com/office/drawing/2014/main" id="{F7D39F86-82C7-B5A6-2835-9C9A3019D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5" name="Freeform 1073">
              <a:extLst>
                <a:ext uri="{FF2B5EF4-FFF2-40B4-BE49-F238E27FC236}">
                  <a16:creationId xmlns:a16="http://schemas.microsoft.com/office/drawing/2014/main" id="{AFA0D4B6-16FF-71A2-1917-1295C510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694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6" name="Freeform 1074">
              <a:extLst>
                <a:ext uri="{FF2B5EF4-FFF2-40B4-BE49-F238E27FC236}">
                  <a16:creationId xmlns:a16="http://schemas.microsoft.com/office/drawing/2014/main" id="{963CD3DD-863E-7903-7015-C29B69FDC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682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7" name="Freeform 1075">
              <a:extLst>
                <a:ext uri="{FF2B5EF4-FFF2-40B4-BE49-F238E27FC236}">
                  <a16:creationId xmlns:a16="http://schemas.microsoft.com/office/drawing/2014/main" id="{843E5820-1F8C-39E7-AC9B-1EBE2DCC8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669"/>
              <a:ext cx="15" cy="8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8" name="Freeform 1076">
              <a:extLst>
                <a:ext uri="{FF2B5EF4-FFF2-40B4-BE49-F238E27FC236}">
                  <a16:creationId xmlns:a16="http://schemas.microsoft.com/office/drawing/2014/main" id="{BD63BDFD-44A5-E149-BF10-E820E6371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690"/>
              <a:ext cx="14" cy="7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9" name="Freeform 1077">
              <a:extLst>
                <a:ext uri="{FF2B5EF4-FFF2-40B4-BE49-F238E27FC236}">
                  <a16:creationId xmlns:a16="http://schemas.microsoft.com/office/drawing/2014/main" id="{DE78520C-01A9-F08D-B5CB-8EE8F993B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704"/>
              <a:ext cx="16" cy="16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0" name="Freeform 1078">
              <a:extLst>
                <a:ext uri="{FF2B5EF4-FFF2-40B4-BE49-F238E27FC236}">
                  <a16:creationId xmlns:a16="http://schemas.microsoft.com/office/drawing/2014/main" id="{D0D1528A-035A-5D5F-314E-0C648C8F8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716"/>
              <a:ext cx="25" cy="16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1" name="Freeform 1079">
              <a:extLst>
                <a:ext uri="{FF2B5EF4-FFF2-40B4-BE49-F238E27FC236}">
                  <a16:creationId xmlns:a16="http://schemas.microsoft.com/office/drawing/2014/main" id="{B7B1FC5E-8FB9-4F83-5AF4-D4C250F96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720"/>
              <a:ext cx="18" cy="10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2" name="Freeform 1080">
              <a:extLst>
                <a:ext uri="{FF2B5EF4-FFF2-40B4-BE49-F238E27FC236}">
                  <a16:creationId xmlns:a16="http://schemas.microsoft.com/office/drawing/2014/main" id="{4BADADBF-25A3-BC4E-827C-D733511D8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679"/>
              <a:ext cx="15" cy="8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3" name="Freeform 1081">
              <a:extLst>
                <a:ext uri="{FF2B5EF4-FFF2-40B4-BE49-F238E27FC236}">
                  <a16:creationId xmlns:a16="http://schemas.microsoft.com/office/drawing/2014/main" id="{C3E3ABF3-2F20-2D2B-5BB6-582A3C24A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693"/>
              <a:ext cx="17" cy="9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4" name="Freeform 1082">
              <a:extLst>
                <a:ext uri="{FF2B5EF4-FFF2-40B4-BE49-F238E27FC236}">
                  <a16:creationId xmlns:a16="http://schemas.microsoft.com/office/drawing/2014/main" id="{C6B80C5C-C202-F49D-3300-E1E9E2D6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664"/>
              <a:ext cx="11" cy="8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5" name="Freeform 1083">
              <a:extLst>
                <a:ext uri="{FF2B5EF4-FFF2-40B4-BE49-F238E27FC236}">
                  <a16:creationId xmlns:a16="http://schemas.microsoft.com/office/drawing/2014/main" id="{08210E6F-5782-D433-9A66-68490F8BC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691"/>
              <a:ext cx="21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6" name="Freeform 1084">
              <a:extLst>
                <a:ext uri="{FF2B5EF4-FFF2-40B4-BE49-F238E27FC236}">
                  <a16:creationId xmlns:a16="http://schemas.microsoft.com/office/drawing/2014/main" id="{F1951898-003A-D2B1-B117-A91A5A497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728"/>
              <a:ext cx="20" cy="2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7" name="Freeform 1085">
              <a:extLst>
                <a:ext uri="{FF2B5EF4-FFF2-40B4-BE49-F238E27FC236}">
                  <a16:creationId xmlns:a16="http://schemas.microsoft.com/office/drawing/2014/main" id="{09B08A6D-3AC6-E70E-A577-ED5BE7CD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717"/>
              <a:ext cx="16" cy="16"/>
            </a:xfrm>
            <a:custGeom>
              <a:avLst/>
              <a:gdLst>
                <a:gd name="T0" fmla="*/ 60 w 120"/>
                <a:gd name="T1" fmla="*/ 12 h 123"/>
                <a:gd name="T2" fmla="*/ 85 w 120"/>
                <a:gd name="T3" fmla="*/ 55 h 123"/>
                <a:gd name="T4" fmla="*/ 60 w 120"/>
                <a:gd name="T5" fmla="*/ 1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2"/>
                  </a:moveTo>
                  <a:cubicBezTo>
                    <a:pt x="0" y="24"/>
                    <a:pt x="29" y="123"/>
                    <a:pt x="85" y="55"/>
                  </a:cubicBezTo>
                  <a:cubicBezTo>
                    <a:pt x="120" y="13"/>
                    <a:pt x="84" y="0"/>
                    <a:pt x="60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8" name="Freeform 1086">
              <a:extLst>
                <a:ext uri="{FF2B5EF4-FFF2-40B4-BE49-F238E27FC236}">
                  <a16:creationId xmlns:a16="http://schemas.microsoft.com/office/drawing/2014/main" id="{F88C6D85-9223-6AB5-349C-FC9F0A623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738"/>
              <a:ext cx="15" cy="10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9" name="Freeform 1087">
              <a:extLst>
                <a:ext uri="{FF2B5EF4-FFF2-40B4-BE49-F238E27FC236}">
                  <a16:creationId xmlns:a16="http://schemas.microsoft.com/office/drawing/2014/main" id="{5E60E51E-BD0C-C8E1-4697-9EFCCE041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717"/>
              <a:ext cx="12" cy="11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0" name="Freeform 1088">
              <a:extLst>
                <a:ext uri="{FF2B5EF4-FFF2-40B4-BE49-F238E27FC236}">
                  <a16:creationId xmlns:a16="http://schemas.microsoft.com/office/drawing/2014/main" id="{FCB79F90-596B-05E4-A14D-38FFA34F3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703"/>
              <a:ext cx="21" cy="14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1" name="Freeform 1089">
              <a:extLst>
                <a:ext uri="{FF2B5EF4-FFF2-40B4-BE49-F238E27FC236}">
                  <a16:creationId xmlns:a16="http://schemas.microsoft.com/office/drawing/2014/main" id="{66E35146-4095-E176-67E7-CA80629B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770"/>
              <a:ext cx="12" cy="16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2" name="Freeform 1090">
              <a:extLst>
                <a:ext uri="{FF2B5EF4-FFF2-40B4-BE49-F238E27FC236}">
                  <a16:creationId xmlns:a16="http://schemas.microsoft.com/office/drawing/2014/main" id="{254DBC62-B194-AA98-1F91-179EEA8F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750"/>
              <a:ext cx="14" cy="9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3" name="Freeform 1091">
              <a:extLst>
                <a:ext uri="{FF2B5EF4-FFF2-40B4-BE49-F238E27FC236}">
                  <a16:creationId xmlns:a16="http://schemas.microsoft.com/office/drawing/2014/main" id="{CA9AE5A8-B1DB-B725-BBD6-8D358636C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43"/>
              <a:ext cx="16" cy="16"/>
            </a:xfrm>
            <a:custGeom>
              <a:avLst/>
              <a:gdLst>
                <a:gd name="T0" fmla="*/ 5 w 126"/>
                <a:gd name="T1" fmla="*/ 83 h 119"/>
                <a:gd name="T2" fmla="*/ 1 w 126"/>
                <a:gd name="T3" fmla="*/ 107 h 119"/>
                <a:gd name="T4" fmla="*/ 96 w 126"/>
                <a:gd name="T5" fmla="*/ 51 h 119"/>
                <a:gd name="T6" fmla="*/ 5 w 126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19">
                  <a:moveTo>
                    <a:pt x="5" y="83"/>
                  </a:moveTo>
                  <a:cubicBezTo>
                    <a:pt x="2" y="90"/>
                    <a:pt x="0" y="98"/>
                    <a:pt x="1" y="107"/>
                  </a:cubicBezTo>
                  <a:cubicBezTo>
                    <a:pt x="36" y="119"/>
                    <a:pt x="126" y="109"/>
                    <a:pt x="96" y="51"/>
                  </a:cubicBezTo>
                  <a:cubicBezTo>
                    <a:pt x="70" y="0"/>
                    <a:pt x="15" y="42"/>
                    <a:pt x="5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4" name="Freeform 1092">
              <a:extLst>
                <a:ext uri="{FF2B5EF4-FFF2-40B4-BE49-F238E27FC236}">
                  <a16:creationId xmlns:a16="http://schemas.microsoft.com/office/drawing/2014/main" id="{00E82152-E474-62D4-F07D-23B678D13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734"/>
              <a:ext cx="8" cy="6"/>
            </a:xfrm>
            <a:custGeom>
              <a:avLst/>
              <a:gdLst>
                <a:gd name="T0" fmla="*/ 35 w 61"/>
                <a:gd name="T1" fmla="*/ 3 h 42"/>
                <a:gd name="T2" fmla="*/ 36 w 61"/>
                <a:gd name="T3" fmla="*/ 2 h 42"/>
                <a:gd name="T4" fmla="*/ 0 w 61"/>
                <a:gd name="T5" fmla="*/ 31 h 42"/>
                <a:gd name="T6" fmla="*/ 61 w 61"/>
                <a:gd name="T7" fmla="*/ 8 h 42"/>
                <a:gd name="T8" fmla="*/ 35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5" y="3"/>
                  </a:moveTo>
                  <a:lnTo>
                    <a:pt x="36" y="2"/>
                  </a:lnTo>
                  <a:cubicBezTo>
                    <a:pt x="15" y="0"/>
                    <a:pt x="2" y="10"/>
                    <a:pt x="0" y="31"/>
                  </a:cubicBezTo>
                  <a:cubicBezTo>
                    <a:pt x="25" y="42"/>
                    <a:pt x="51" y="33"/>
                    <a:pt x="61" y="8"/>
                  </a:cubicBezTo>
                  <a:cubicBezTo>
                    <a:pt x="51" y="3"/>
                    <a:pt x="43" y="2"/>
                    <a:pt x="35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5" name="Freeform 1093">
              <a:extLst>
                <a:ext uri="{FF2B5EF4-FFF2-40B4-BE49-F238E27FC236}">
                  <a16:creationId xmlns:a16="http://schemas.microsoft.com/office/drawing/2014/main" id="{994341F2-F1EE-94E3-6C16-0ECA864F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215"/>
              <a:ext cx="622" cy="1321"/>
            </a:xfrm>
            <a:custGeom>
              <a:avLst/>
              <a:gdLst>
                <a:gd name="T0" fmla="*/ 3773 w 4804"/>
                <a:gd name="T1" fmla="*/ 3950 h 10194"/>
                <a:gd name="T2" fmla="*/ 2742 w 4804"/>
                <a:gd name="T3" fmla="*/ 2467 h 10194"/>
                <a:gd name="T4" fmla="*/ 2627 w 4804"/>
                <a:gd name="T5" fmla="*/ 0 h 10194"/>
                <a:gd name="T6" fmla="*/ 1317 w 4804"/>
                <a:gd name="T7" fmla="*/ 234 h 10194"/>
                <a:gd name="T8" fmla="*/ 0 w 4804"/>
                <a:gd name="T9" fmla="*/ 429 h 10194"/>
                <a:gd name="T10" fmla="*/ 676 w 4804"/>
                <a:gd name="T11" fmla="*/ 2805 h 10194"/>
                <a:gd name="T12" fmla="*/ 172 w 4804"/>
                <a:gd name="T13" fmla="*/ 4539 h 10194"/>
                <a:gd name="T14" fmla="*/ 1061 w 4804"/>
                <a:gd name="T15" fmla="*/ 9983 h 10194"/>
                <a:gd name="T16" fmla="*/ 2921 w 4804"/>
                <a:gd name="T17" fmla="*/ 10048 h 10194"/>
                <a:gd name="T18" fmla="*/ 4662 w 4804"/>
                <a:gd name="T19" fmla="*/ 9395 h 10194"/>
                <a:gd name="T20" fmla="*/ 3773 w 4804"/>
                <a:gd name="T21" fmla="*/ 3950 h 10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04" h="10194">
                  <a:moveTo>
                    <a:pt x="3773" y="3950"/>
                  </a:moveTo>
                  <a:cubicBezTo>
                    <a:pt x="3594" y="3218"/>
                    <a:pt x="2824" y="2751"/>
                    <a:pt x="2742" y="2467"/>
                  </a:cubicBezTo>
                  <a:cubicBezTo>
                    <a:pt x="2661" y="2184"/>
                    <a:pt x="2627" y="0"/>
                    <a:pt x="2627" y="0"/>
                  </a:cubicBezTo>
                  <a:lnTo>
                    <a:pt x="1317" y="234"/>
                  </a:lnTo>
                  <a:lnTo>
                    <a:pt x="0" y="429"/>
                  </a:lnTo>
                  <a:cubicBezTo>
                    <a:pt x="0" y="429"/>
                    <a:pt x="664" y="2511"/>
                    <a:pt x="676" y="2805"/>
                  </a:cubicBezTo>
                  <a:cubicBezTo>
                    <a:pt x="689" y="3099"/>
                    <a:pt x="108" y="3788"/>
                    <a:pt x="172" y="4539"/>
                  </a:cubicBezTo>
                  <a:cubicBezTo>
                    <a:pt x="235" y="5289"/>
                    <a:pt x="836" y="9758"/>
                    <a:pt x="1061" y="9983"/>
                  </a:cubicBezTo>
                  <a:cubicBezTo>
                    <a:pt x="1272" y="10194"/>
                    <a:pt x="2378" y="10138"/>
                    <a:pt x="2921" y="10048"/>
                  </a:cubicBezTo>
                  <a:cubicBezTo>
                    <a:pt x="3481" y="9956"/>
                    <a:pt x="4530" y="9662"/>
                    <a:pt x="4662" y="9395"/>
                  </a:cubicBezTo>
                  <a:cubicBezTo>
                    <a:pt x="4804" y="9109"/>
                    <a:pt x="3951" y="4682"/>
                    <a:pt x="3773" y="3950"/>
                  </a:cubicBezTo>
                </a:path>
              </a:pathLst>
            </a:custGeom>
            <a:solidFill>
              <a:srgbClr val="D8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6" name="Freeform 1094">
              <a:extLst>
                <a:ext uri="{FF2B5EF4-FFF2-40B4-BE49-F238E27FC236}">
                  <a16:creationId xmlns:a16="http://schemas.microsoft.com/office/drawing/2014/main" id="{62D134F5-A07D-9E97-6D1C-6AC87206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353"/>
              <a:ext cx="536" cy="1156"/>
            </a:xfrm>
            <a:custGeom>
              <a:avLst/>
              <a:gdLst>
                <a:gd name="T0" fmla="*/ 2235 w 4133"/>
                <a:gd name="T1" fmla="*/ 1429 h 8921"/>
                <a:gd name="T2" fmla="*/ 2128 w 4133"/>
                <a:gd name="T3" fmla="*/ 0 h 8921"/>
                <a:gd name="T4" fmla="*/ 116 w 4133"/>
                <a:gd name="T5" fmla="*/ 329 h 8921"/>
                <a:gd name="T6" fmla="*/ 469 w 4133"/>
                <a:gd name="T7" fmla="*/ 1718 h 8921"/>
                <a:gd name="T8" fmla="*/ 69 w 4133"/>
                <a:gd name="T9" fmla="*/ 3395 h 8921"/>
                <a:gd name="T10" fmla="*/ 938 w 4133"/>
                <a:gd name="T11" fmla="*/ 8711 h 8921"/>
                <a:gd name="T12" fmla="*/ 2535 w 4133"/>
                <a:gd name="T13" fmla="*/ 8811 h 8921"/>
                <a:gd name="T14" fmla="*/ 4017 w 4133"/>
                <a:gd name="T15" fmla="*/ 8208 h 8921"/>
                <a:gd name="T16" fmla="*/ 3148 w 4133"/>
                <a:gd name="T17" fmla="*/ 2892 h 8921"/>
                <a:gd name="T18" fmla="*/ 2235 w 4133"/>
                <a:gd name="T19" fmla="*/ 1429 h 8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33" h="8921">
                  <a:moveTo>
                    <a:pt x="2235" y="1429"/>
                  </a:moveTo>
                  <a:cubicBezTo>
                    <a:pt x="2195" y="1280"/>
                    <a:pt x="2155" y="599"/>
                    <a:pt x="2128" y="0"/>
                  </a:cubicBezTo>
                  <a:lnTo>
                    <a:pt x="116" y="329"/>
                  </a:lnTo>
                  <a:cubicBezTo>
                    <a:pt x="280" y="906"/>
                    <a:pt x="460" y="1564"/>
                    <a:pt x="469" y="1718"/>
                  </a:cubicBezTo>
                  <a:cubicBezTo>
                    <a:pt x="485" y="2004"/>
                    <a:pt x="0" y="2663"/>
                    <a:pt x="69" y="3395"/>
                  </a:cubicBezTo>
                  <a:cubicBezTo>
                    <a:pt x="138" y="4127"/>
                    <a:pt x="740" y="8488"/>
                    <a:pt x="938" y="8711"/>
                  </a:cubicBezTo>
                  <a:cubicBezTo>
                    <a:pt x="1123" y="8921"/>
                    <a:pt x="2071" y="8888"/>
                    <a:pt x="2535" y="8811"/>
                  </a:cubicBezTo>
                  <a:cubicBezTo>
                    <a:pt x="3014" y="8731"/>
                    <a:pt x="3908" y="8465"/>
                    <a:pt x="4017" y="8208"/>
                  </a:cubicBezTo>
                  <a:cubicBezTo>
                    <a:pt x="4133" y="7933"/>
                    <a:pt x="3315" y="3607"/>
                    <a:pt x="3148" y="2892"/>
                  </a:cubicBezTo>
                  <a:cubicBezTo>
                    <a:pt x="2981" y="2176"/>
                    <a:pt x="2311" y="1706"/>
                    <a:pt x="2235" y="1429"/>
                  </a:cubicBezTo>
                </a:path>
              </a:pathLst>
            </a:custGeom>
            <a:solidFill>
              <a:srgbClr val="C65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7" name="Freeform 1095">
              <a:extLst>
                <a:ext uri="{FF2B5EF4-FFF2-40B4-BE49-F238E27FC236}">
                  <a16:creationId xmlns:a16="http://schemas.microsoft.com/office/drawing/2014/main" id="{F1B05D71-52FB-1C53-DAFA-EEBCEE059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348"/>
              <a:ext cx="262" cy="53"/>
            </a:xfrm>
            <a:custGeom>
              <a:avLst/>
              <a:gdLst>
                <a:gd name="T0" fmla="*/ 2015 w 2021"/>
                <a:gd name="T1" fmla="*/ 38 h 404"/>
                <a:gd name="T2" fmla="*/ 1021 w 2021"/>
                <a:gd name="T3" fmla="*/ 271 h 404"/>
                <a:gd name="T4" fmla="*/ 6 w 2021"/>
                <a:gd name="T5" fmla="*/ 366 h 404"/>
                <a:gd name="T6" fmla="*/ 999 w 2021"/>
                <a:gd name="T7" fmla="*/ 133 h 404"/>
                <a:gd name="T8" fmla="*/ 2015 w 2021"/>
                <a:gd name="T9" fmla="*/ 38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1" h="404">
                  <a:moveTo>
                    <a:pt x="2015" y="38"/>
                  </a:moveTo>
                  <a:cubicBezTo>
                    <a:pt x="2021" y="76"/>
                    <a:pt x="1576" y="180"/>
                    <a:pt x="1021" y="271"/>
                  </a:cubicBezTo>
                  <a:cubicBezTo>
                    <a:pt x="467" y="361"/>
                    <a:pt x="12" y="404"/>
                    <a:pt x="6" y="366"/>
                  </a:cubicBezTo>
                  <a:cubicBezTo>
                    <a:pt x="0" y="328"/>
                    <a:pt x="444" y="224"/>
                    <a:pt x="999" y="133"/>
                  </a:cubicBezTo>
                  <a:cubicBezTo>
                    <a:pt x="1554" y="43"/>
                    <a:pt x="2008" y="0"/>
                    <a:pt x="2015" y="38"/>
                  </a:cubicBezTo>
                  <a:close/>
                </a:path>
              </a:pathLst>
            </a:custGeom>
            <a:solidFill>
              <a:srgbClr val="F46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8" name="Freeform 1096">
              <a:extLst>
                <a:ext uri="{FF2B5EF4-FFF2-40B4-BE49-F238E27FC236}">
                  <a16:creationId xmlns:a16="http://schemas.microsoft.com/office/drawing/2014/main" id="{A84F251C-BAE2-A030-3A38-C24B356D0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175"/>
              <a:ext cx="378" cy="268"/>
            </a:xfrm>
            <a:custGeom>
              <a:avLst/>
              <a:gdLst>
                <a:gd name="T0" fmla="*/ 418 w 2913"/>
                <a:gd name="T1" fmla="*/ 2016 h 2065"/>
                <a:gd name="T2" fmla="*/ 17 w 2913"/>
                <a:gd name="T3" fmla="*/ 1564 h 2065"/>
                <a:gd name="T4" fmla="*/ 354 w 2913"/>
                <a:gd name="T5" fmla="*/ 1068 h 2065"/>
                <a:gd name="T6" fmla="*/ 239 w 2913"/>
                <a:gd name="T7" fmla="*/ 689 h 2065"/>
                <a:gd name="T8" fmla="*/ 461 w 2913"/>
                <a:gd name="T9" fmla="*/ 349 h 2065"/>
                <a:gd name="T10" fmla="*/ 1078 w 2913"/>
                <a:gd name="T11" fmla="*/ 274 h 2065"/>
                <a:gd name="T12" fmla="*/ 1595 w 2913"/>
                <a:gd name="T13" fmla="*/ 10 h 2065"/>
                <a:gd name="T14" fmla="*/ 2086 w 2913"/>
                <a:gd name="T15" fmla="*/ 320 h 2065"/>
                <a:gd name="T16" fmla="*/ 2349 w 2913"/>
                <a:gd name="T17" fmla="*/ 198 h 2065"/>
                <a:gd name="T18" fmla="*/ 2877 w 2913"/>
                <a:gd name="T19" fmla="*/ 634 h 2065"/>
                <a:gd name="T20" fmla="*/ 2496 w 2913"/>
                <a:gd name="T21" fmla="*/ 1203 h 2065"/>
                <a:gd name="T22" fmla="*/ 2279 w 2913"/>
                <a:gd name="T23" fmla="*/ 1813 h 2065"/>
                <a:gd name="T24" fmla="*/ 1632 w 2913"/>
                <a:gd name="T25" fmla="*/ 1776 h 2065"/>
                <a:gd name="T26" fmla="*/ 1564 w 2913"/>
                <a:gd name="T27" fmla="*/ 1737 h 2065"/>
                <a:gd name="T28" fmla="*/ 1502 w 2913"/>
                <a:gd name="T29" fmla="*/ 1757 h 2065"/>
                <a:gd name="T30" fmla="*/ 1205 w 2913"/>
                <a:gd name="T31" fmla="*/ 1808 h 2065"/>
                <a:gd name="T32" fmla="*/ 946 w 2913"/>
                <a:gd name="T33" fmla="*/ 1821 h 2065"/>
                <a:gd name="T34" fmla="*/ 418 w 2913"/>
                <a:gd name="T35" fmla="*/ 2016 h 2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13" h="2065">
                  <a:moveTo>
                    <a:pt x="418" y="2016"/>
                  </a:moveTo>
                  <a:cubicBezTo>
                    <a:pt x="206" y="1972"/>
                    <a:pt x="33" y="1779"/>
                    <a:pt x="17" y="1564"/>
                  </a:cubicBezTo>
                  <a:cubicBezTo>
                    <a:pt x="0" y="1348"/>
                    <a:pt x="147" y="1130"/>
                    <a:pt x="354" y="1068"/>
                  </a:cubicBezTo>
                  <a:cubicBezTo>
                    <a:pt x="250" y="977"/>
                    <a:pt x="211" y="825"/>
                    <a:pt x="239" y="689"/>
                  </a:cubicBezTo>
                  <a:cubicBezTo>
                    <a:pt x="266" y="554"/>
                    <a:pt x="353" y="435"/>
                    <a:pt x="461" y="349"/>
                  </a:cubicBezTo>
                  <a:cubicBezTo>
                    <a:pt x="634" y="212"/>
                    <a:pt x="891" y="157"/>
                    <a:pt x="1078" y="274"/>
                  </a:cubicBezTo>
                  <a:cubicBezTo>
                    <a:pt x="1189" y="105"/>
                    <a:pt x="1393" y="0"/>
                    <a:pt x="1595" y="10"/>
                  </a:cubicBezTo>
                  <a:cubicBezTo>
                    <a:pt x="1797" y="19"/>
                    <a:pt x="1990" y="141"/>
                    <a:pt x="2086" y="320"/>
                  </a:cubicBezTo>
                  <a:cubicBezTo>
                    <a:pt x="2146" y="240"/>
                    <a:pt x="2249" y="202"/>
                    <a:pt x="2349" y="198"/>
                  </a:cubicBezTo>
                  <a:cubicBezTo>
                    <a:pt x="2599" y="187"/>
                    <a:pt x="2841" y="387"/>
                    <a:pt x="2877" y="634"/>
                  </a:cubicBezTo>
                  <a:cubicBezTo>
                    <a:pt x="2913" y="882"/>
                    <a:pt x="2738" y="1142"/>
                    <a:pt x="2496" y="1203"/>
                  </a:cubicBezTo>
                  <a:cubicBezTo>
                    <a:pt x="2565" y="1424"/>
                    <a:pt x="2472" y="1685"/>
                    <a:pt x="2279" y="1813"/>
                  </a:cubicBezTo>
                  <a:cubicBezTo>
                    <a:pt x="2086" y="1941"/>
                    <a:pt x="1809" y="1925"/>
                    <a:pt x="1632" y="1776"/>
                  </a:cubicBezTo>
                  <a:cubicBezTo>
                    <a:pt x="1612" y="1759"/>
                    <a:pt x="1591" y="1739"/>
                    <a:pt x="1564" y="1737"/>
                  </a:cubicBezTo>
                  <a:cubicBezTo>
                    <a:pt x="1542" y="1736"/>
                    <a:pt x="1522" y="1747"/>
                    <a:pt x="1502" y="1757"/>
                  </a:cubicBezTo>
                  <a:cubicBezTo>
                    <a:pt x="1411" y="1801"/>
                    <a:pt x="1307" y="1818"/>
                    <a:pt x="1205" y="1808"/>
                  </a:cubicBezTo>
                  <a:cubicBezTo>
                    <a:pt x="1096" y="1798"/>
                    <a:pt x="1041" y="1755"/>
                    <a:pt x="946" y="1821"/>
                  </a:cubicBezTo>
                  <a:cubicBezTo>
                    <a:pt x="773" y="1941"/>
                    <a:pt x="651" y="2065"/>
                    <a:pt x="418" y="2016"/>
                  </a:cubicBezTo>
                </a:path>
              </a:pathLst>
            </a:custGeom>
            <a:solidFill>
              <a:srgbClr val="8C4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9" name="Freeform 1097">
              <a:extLst>
                <a:ext uri="{FF2B5EF4-FFF2-40B4-BE49-F238E27FC236}">
                  <a16:creationId xmlns:a16="http://schemas.microsoft.com/office/drawing/2014/main" id="{BABFC96A-4FDD-759A-3165-A20A1B10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311"/>
              <a:ext cx="157" cy="160"/>
            </a:xfrm>
            <a:custGeom>
              <a:avLst/>
              <a:gdLst>
                <a:gd name="T0" fmla="*/ 266 w 1210"/>
                <a:gd name="T1" fmla="*/ 1070 h 1229"/>
                <a:gd name="T2" fmla="*/ 18 w 1210"/>
                <a:gd name="T3" fmla="*/ 602 h 1229"/>
                <a:gd name="T4" fmla="*/ 145 w 1210"/>
                <a:gd name="T5" fmla="*/ 376 h 1229"/>
                <a:gd name="T6" fmla="*/ 342 w 1210"/>
                <a:gd name="T7" fmla="*/ 313 h 1229"/>
                <a:gd name="T8" fmla="*/ 644 w 1210"/>
                <a:gd name="T9" fmla="*/ 59 h 1229"/>
                <a:gd name="T10" fmla="*/ 1007 w 1210"/>
                <a:gd name="T11" fmla="*/ 126 h 1229"/>
                <a:gd name="T12" fmla="*/ 1189 w 1210"/>
                <a:gd name="T13" fmla="*/ 466 h 1229"/>
                <a:gd name="T14" fmla="*/ 1206 w 1210"/>
                <a:gd name="T15" fmla="*/ 618 h 1229"/>
                <a:gd name="T16" fmla="*/ 266 w 1210"/>
                <a:gd name="T17" fmla="*/ 107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0" h="1229">
                  <a:moveTo>
                    <a:pt x="266" y="1070"/>
                  </a:moveTo>
                  <a:cubicBezTo>
                    <a:pt x="102" y="980"/>
                    <a:pt x="0" y="788"/>
                    <a:pt x="18" y="602"/>
                  </a:cubicBezTo>
                  <a:cubicBezTo>
                    <a:pt x="27" y="513"/>
                    <a:pt x="66" y="420"/>
                    <a:pt x="145" y="376"/>
                  </a:cubicBezTo>
                  <a:cubicBezTo>
                    <a:pt x="205" y="342"/>
                    <a:pt x="279" y="341"/>
                    <a:pt x="342" y="313"/>
                  </a:cubicBezTo>
                  <a:cubicBezTo>
                    <a:pt x="464" y="260"/>
                    <a:pt x="525" y="118"/>
                    <a:pt x="644" y="59"/>
                  </a:cubicBezTo>
                  <a:cubicBezTo>
                    <a:pt x="761" y="0"/>
                    <a:pt x="909" y="39"/>
                    <a:pt x="1007" y="126"/>
                  </a:cubicBezTo>
                  <a:cubicBezTo>
                    <a:pt x="1104" y="213"/>
                    <a:pt x="1157" y="339"/>
                    <a:pt x="1189" y="466"/>
                  </a:cubicBezTo>
                  <a:cubicBezTo>
                    <a:pt x="1201" y="516"/>
                    <a:pt x="1210" y="567"/>
                    <a:pt x="1206" y="618"/>
                  </a:cubicBezTo>
                  <a:cubicBezTo>
                    <a:pt x="1172" y="982"/>
                    <a:pt x="559" y="1229"/>
                    <a:pt x="266" y="1070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0" name="Freeform 1098">
              <a:extLst>
                <a:ext uri="{FF2B5EF4-FFF2-40B4-BE49-F238E27FC236}">
                  <a16:creationId xmlns:a16="http://schemas.microsoft.com/office/drawing/2014/main" id="{C43CD068-B437-96C1-1A6B-6040FD55E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334"/>
              <a:ext cx="159" cy="111"/>
            </a:xfrm>
            <a:custGeom>
              <a:avLst/>
              <a:gdLst>
                <a:gd name="T0" fmla="*/ 340 w 1228"/>
                <a:gd name="T1" fmla="*/ 21 h 853"/>
                <a:gd name="T2" fmla="*/ 47 w 1228"/>
                <a:gd name="T3" fmla="*/ 219 h 853"/>
                <a:gd name="T4" fmla="*/ 59 w 1228"/>
                <a:gd name="T5" fmla="*/ 540 h 853"/>
                <a:gd name="T6" fmla="*/ 296 w 1228"/>
                <a:gd name="T7" fmla="*/ 765 h 853"/>
                <a:gd name="T8" fmla="*/ 828 w 1228"/>
                <a:gd name="T9" fmla="*/ 784 h 853"/>
                <a:gd name="T10" fmla="*/ 1195 w 1228"/>
                <a:gd name="T11" fmla="*/ 397 h 853"/>
                <a:gd name="T12" fmla="*/ 1215 w 1228"/>
                <a:gd name="T13" fmla="*/ 215 h 853"/>
                <a:gd name="T14" fmla="*/ 1098 w 1228"/>
                <a:gd name="T15" fmla="*/ 82 h 853"/>
                <a:gd name="T16" fmla="*/ 970 w 1228"/>
                <a:gd name="T17" fmla="*/ 90 h 853"/>
                <a:gd name="T18" fmla="*/ 656 w 1228"/>
                <a:gd name="T19" fmla="*/ 115 h 853"/>
                <a:gd name="T20" fmla="*/ 340 w 1228"/>
                <a:gd name="T21" fmla="*/ 2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8" h="853">
                  <a:moveTo>
                    <a:pt x="340" y="21"/>
                  </a:moveTo>
                  <a:cubicBezTo>
                    <a:pt x="218" y="33"/>
                    <a:pt x="100" y="107"/>
                    <a:pt x="47" y="219"/>
                  </a:cubicBezTo>
                  <a:cubicBezTo>
                    <a:pt x="0" y="319"/>
                    <a:pt x="9" y="441"/>
                    <a:pt x="59" y="540"/>
                  </a:cubicBezTo>
                  <a:cubicBezTo>
                    <a:pt x="109" y="639"/>
                    <a:pt x="196" y="716"/>
                    <a:pt x="296" y="765"/>
                  </a:cubicBezTo>
                  <a:cubicBezTo>
                    <a:pt x="460" y="846"/>
                    <a:pt x="659" y="853"/>
                    <a:pt x="828" y="784"/>
                  </a:cubicBezTo>
                  <a:cubicBezTo>
                    <a:pt x="998" y="715"/>
                    <a:pt x="1135" y="570"/>
                    <a:pt x="1195" y="397"/>
                  </a:cubicBezTo>
                  <a:cubicBezTo>
                    <a:pt x="1216" y="339"/>
                    <a:pt x="1228" y="275"/>
                    <a:pt x="1215" y="215"/>
                  </a:cubicBezTo>
                  <a:cubicBezTo>
                    <a:pt x="1201" y="154"/>
                    <a:pt x="1158" y="98"/>
                    <a:pt x="1098" y="82"/>
                  </a:cubicBezTo>
                  <a:cubicBezTo>
                    <a:pt x="1056" y="71"/>
                    <a:pt x="1012" y="81"/>
                    <a:pt x="970" y="90"/>
                  </a:cubicBezTo>
                  <a:cubicBezTo>
                    <a:pt x="856" y="116"/>
                    <a:pt x="760" y="156"/>
                    <a:pt x="656" y="115"/>
                  </a:cubicBezTo>
                  <a:cubicBezTo>
                    <a:pt x="549" y="72"/>
                    <a:pt x="467" y="0"/>
                    <a:pt x="340" y="21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1" name="Freeform 1099">
              <a:extLst>
                <a:ext uri="{FF2B5EF4-FFF2-40B4-BE49-F238E27FC236}">
                  <a16:creationId xmlns:a16="http://schemas.microsoft.com/office/drawing/2014/main" id="{2BBA93B0-2F90-2297-2CA1-68BB31C3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230"/>
              <a:ext cx="107" cy="106"/>
            </a:xfrm>
            <a:custGeom>
              <a:avLst/>
              <a:gdLst>
                <a:gd name="T0" fmla="*/ 227 w 828"/>
                <a:gd name="T1" fmla="*/ 31 h 824"/>
                <a:gd name="T2" fmla="*/ 39 w 828"/>
                <a:gd name="T3" fmla="*/ 181 h 824"/>
                <a:gd name="T4" fmla="*/ 109 w 828"/>
                <a:gd name="T5" fmla="*/ 718 h 824"/>
                <a:gd name="T6" fmla="*/ 499 w 828"/>
                <a:gd name="T7" fmla="*/ 803 h 824"/>
                <a:gd name="T8" fmla="*/ 759 w 828"/>
                <a:gd name="T9" fmla="*/ 661 h 824"/>
                <a:gd name="T10" fmla="*/ 802 w 828"/>
                <a:gd name="T11" fmla="*/ 335 h 824"/>
                <a:gd name="T12" fmla="*/ 665 w 828"/>
                <a:gd name="T13" fmla="*/ 134 h 824"/>
                <a:gd name="T14" fmla="*/ 448 w 828"/>
                <a:gd name="T15" fmla="*/ 64 h 824"/>
                <a:gd name="T16" fmla="*/ 227 w 828"/>
                <a:gd name="T17" fmla="*/ 31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8" h="824">
                  <a:moveTo>
                    <a:pt x="227" y="31"/>
                  </a:moveTo>
                  <a:cubicBezTo>
                    <a:pt x="150" y="58"/>
                    <a:pt x="88" y="116"/>
                    <a:pt x="39" y="181"/>
                  </a:cubicBezTo>
                  <a:cubicBezTo>
                    <a:pt x="0" y="235"/>
                    <a:pt x="0" y="637"/>
                    <a:pt x="109" y="718"/>
                  </a:cubicBezTo>
                  <a:cubicBezTo>
                    <a:pt x="219" y="799"/>
                    <a:pt x="364" y="824"/>
                    <a:pt x="499" y="803"/>
                  </a:cubicBezTo>
                  <a:cubicBezTo>
                    <a:pt x="599" y="787"/>
                    <a:pt x="700" y="743"/>
                    <a:pt x="759" y="661"/>
                  </a:cubicBezTo>
                  <a:cubicBezTo>
                    <a:pt x="826" y="569"/>
                    <a:pt x="828" y="445"/>
                    <a:pt x="802" y="335"/>
                  </a:cubicBezTo>
                  <a:cubicBezTo>
                    <a:pt x="783" y="253"/>
                    <a:pt x="742" y="167"/>
                    <a:pt x="665" y="134"/>
                  </a:cubicBezTo>
                  <a:cubicBezTo>
                    <a:pt x="593" y="102"/>
                    <a:pt x="516" y="98"/>
                    <a:pt x="448" y="64"/>
                  </a:cubicBezTo>
                  <a:cubicBezTo>
                    <a:pt x="371" y="27"/>
                    <a:pt x="316" y="0"/>
                    <a:pt x="227" y="31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2" name="Freeform 1100">
              <a:extLst>
                <a:ext uri="{FF2B5EF4-FFF2-40B4-BE49-F238E27FC236}">
                  <a16:creationId xmlns:a16="http://schemas.microsoft.com/office/drawing/2014/main" id="{C23DD543-DB1C-CDD6-27DB-68C2728C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209"/>
              <a:ext cx="138" cy="152"/>
            </a:xfrm>
            <a:custGeom>
              <a:avLst/>
              <a:gdLst>
                <a:gd name="T0" fmla="*/ 243 w 1067"/>
                <a:gd name="T1" fmla="*/ 1067 h 1175"/>
                <a:gd name="T2" fmla="*/ 842 w 1067"/>
                <a:gd name="T3" fmla="*/ 986 h 1175"/>
                <a:gd name="T4" fmla="*/ 1037 w 1067"/>
                <a:gd name="T5" fmla="*/ 396 h 1175"/>
                <a:gd name="T6" fmla="*/ 882 w 1067"/>
                <a:gd name="T7" fmla="*/ 88 h 1175"/>
                <a:gd name="T8" fmla="*/ 557 w 1067"/>
                <a:gd name="T9" fmla="*/ 77 h 1175"/>
                <a:gd name="T10" fmla="*/ 433 w 1067"/>
                <a:gd name="T11" fmla="*/ 260 h 1175"/>
                <a:gd name="T12" fmla="*/ 41 w 1067"/>
                <a:gd name="T13" fmla="*/ 605 h 1175"/>
                <a:gd name="T14" fmla="*/ 243 w 1067"/>
                <a:gd name="T15" fmla="*/ 1067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7" h="1175">
                  <a:moveTo>
                    <a:pt x="243" y="1067"/>
                  </a:moveTo>
                  <a:cubicBezTo>
                    <a:pt x="429" y="1175"/>
                    <a:pt x="683" y="1132"/>
                    <a:pt x="842" y="986"/>
                  </a:cubicBezTo>
                  <a:cubicBezTo>
                    <a:pt x="1001" y="840"/>
                    <a:pt x="1067" y="609"/>
                    <a:pt x="1037" y="396"/>
                  </a:cubicBezTo>
                  <a:cubicBezTo>
                    <a:pt x="1020" y="279"/>
                    <a:pt x="974" y="161"/>
                    <a:pt x="882" y="88"/>
                  </a:cubicBezTo>
                  <a:cubicBezTo>
                    <a:pt x="790" y="15"/>
                    <a:pt x="646" y="0"/>
                    <a:pt x="557" y="77"/>
                  </a:cubicBezTo>
                  <a:cubicBezTo>
                    <a:pt x="501" y="125"/>
                    <a:pt x="475" y="199"/>
                    <a:pt x="433" y="260"/>
                  </a:cubicBezTo>
                  <a:cubicBezTo>
                    <a:pt x="319" y="426"/>
                    <a:pt x="91" y="392"/>
                    <a:pt x="41" y="605"/>
                  </a:cubicBezTo>
                  <a:cubicBezTo>
                    <a:pt x="0" y="779"/>
                    <a:pt x="89" y="977"/>
                    <a:pt x="243" y="1067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3" name="Freeform 1101">
              <a:extLst>
                <a:ext uri="{FF2B5EF4-FFF2-40B4-BE49-F238E27FC236}">
                  <a16:creationId xmlns:a16="http://schemas.microsoft.com/office/drawing/2014/main" id="{EFE0A2B0-C78A-61A5-C761-BD470BB06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806"/>
              <a:ext cx="25" cy="33"/>
            </a:xfrm>
            <a:custGeom>
              <a:avLst/>
              <a:gdLst>
                <a:gd name="T0" fmla="*/ 130 w 200"/>
                <a:gd name="T1" fmla="*/ 248 h 251"/>
                <a:gd name="T2" fmla="*/ 86 w 200"/>
                <a:gd name="T3" fmla="*/ 247 h 251"/>
                <a:gd name="T4" fmla="*/ 48 w 200"/>
                <a:gd name="T5" fmla="*/ 230 h 251"/>
                <a:gd name="T6" fmla="*/ 20 w 200"/>
                <a:gd name="T7" fmla="*/ 195 h 251"/>
                <a:gd name="T8" fmla="*/ 3 w 200"/>
                <a:gd name="T9" fmla="*/ 143 h 251"/>
                <a:gd name="T10" fmla="*/ 2 w 200"/>
                <a:gd name="T11" fmla="*/ 90 h 251"/>
                <a:gd name="T12" fmla="*/ 18 w 200"/>
                <a:gd name="T13" fmla="*/ 47 h 251"/>
                <a:gd name="T14" fmla="*/ 48 w 200"/>
                <a:gd name="T15" fmla="*/ 18 h 251"/>
                <a:gd name="T16" fmla="*/ 90 w 200"/>
                <a:gd name="T17" fmla="*/ 2 h 251"/>
                <a:gd name="T18" fmla="*/ 113 w 200"/>
                <a:gd name="T19" fmla="*/ 0 h 251"/>
                <a:gd name="T20" fmla="*/ 133 w 200"/>
                <a:gd name="T21" fmla="*/ 1 h 251"/>
                <a:gd name="T22" fmla="*/ 150 w 200"/>
                <a:gd name="T23" fmla="*/ 5 h 251"/>
                <a:gd name="T24" fmla="*/ 167 w 200"/>
                <a:gd name="T25" fmla="*/ 10 h 251"/>
                <a:gd name="T26" fmla="*/ 173 w 200"/>
                <a:gd name="T27" fmla="*/ 48 h 251"/>
                <a:gd name="T28" fmla="*/ 170 w 200"/>
                <a:gd name="T29" fmla="*/ 49 h 251"/>
                <a:gd name="T30" fmla="*/ 158 w 200"/>
                <a:gd name="T31" fmla="*/ 41 h 251"/>
                <a:gd name="T32" fmla="*/ 140 w 200"/>
                <a:gd name="T33" fmla="*/ 33 h 251"/>
                <a:gd name="T34" fmla="*/ 119 w 200"/>
                <a:gd name="T35" fmla="*/ 28 h 251"/>
                <a:gd name="T36" fmla="*/ 94 w 200"/>
                <a:gd name="T37" fmla="*/ 29 h 251"/>
                <a:gd name="T38" fmla="*/ 66 w 200"/>
                <a:gd name="T39" fmla="*/ 40 h 251"/>
                <a:gd name="T40" fmla="*/ 46 w 200"/>
                <a:gd name="T41" fmla="*/ 62 h 251"/>
                <a:gd name="T42" fmla="*/ 35 w 200"/>
                <a:gd name="T43" fmla="*/ 95 h 251"/>
                <a:gd name="T44" fmla="*/ 36 w 200"/>
                <a:gd name="T45" fmla="*/ 137 h 251"/>
                <a:gd name="T46" fmla="*/ 49 w 200"/>
                <a:gd name="T47" fmla="*/ 178 h 251"/>
                <a:gd name="T48" fmla="*/ 70 w 200"/>
                <a:gd name="T49" fmla="*/ 206 h 251"/>
                <a:gd name="T50" fmla="*/ 96 w 200"/>
                <a:gd name="T51" fmla="*/ 220 h 251"/>
                <a:gd name="T52" fmla="*/ 125 w 200"/>
                <a:gd name="T53" fmla="*/ 221 h 251"/>
                <a:gd name="T54" fmla="*/ 150 w 200"/>
                <a:gd name="T55" fmla="*/ 213 h 251"/>
                <a:gd name="T56" fmla="*/ 170 w 200"/>
                <a:gd name="T57" fmla="*/ 202 h 251"/>
                <a:gd name="T58" fmla="*/ 183 w 200"/>
                <a:gd name="T59" fmla="*/ 189 h 251"/>
                <a:gd name="T60" fmla="*/ 192 w 200"/>
                <a:gd name="T61" fmla="*/ 178 h 251"/>
                <a:gd name="T62" fmla="*/ 194 w 200"/>
                <a:gd name="T63" fmla="*/ 178 h 251"/>
                <a:gd name="T64" fmla="*/ 200 w 200"/>
                <a:gd name="T65" fmla="*/ 216 h 251"/>
                <a:gd name="T66" fmla="*/ 187 w 200"/>
                <a:gd name="T67" fmla="*/ 225 h 251"/>
                <a:gd name="T68" fmla="*/ 171 w 200"/>
                <a:gd name="T69" fmla="*/ 234 h 251"/>
                <a:gd name="T70" fmla="*/ 153 w 200"/>
                <a:gd name="T71" fmla="*/ 243 h 251"/>
                <a:gd name="T72" fmla="*/ 130 w 200"/>
                <a:gd name="T73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251">
                  <a:moveTo>
                    <a:pt x="130" y="248"/>
                  </a:moveTo>
                  <a:cubicBezTo>
                    <a:pt x="114" y="251"/>
                    <a:pt x="100" y="250"/>
                    <a:pt x="86" y="247"/>
                  </a:cubicBezTo>
                  <a:cubicBezTo>
                    <a:pt x="72" y="244"/>
                    <a:pt x="59" y="238"/>
                    <a:pt x="48" y="230"/>
                  </a:cubicBezTo>
                  <a:cubicBezTo>
                    <a:pt x="37" y="221"/>
                    <a:pt x="28" y="209"/>
                    <a:pt x="20" y="195"/>
                  </a:cubicBezTo>
                  <a:cubicBezTo>
                    <a:pt x="12" y="180"/>
                    <a:pt x="7" y="163"/>
                    <a:pt x="3" y="143"/>
                  </a:cubicBezTo>
                  <a:cubicBezTo>
                    <a:pt x="0" y="123"/>
                    <a:pt x="0" y="105"/>
                    <a:pt x="2" y="90"/>
                  </a:cubicBezTo>
                  <a:cubicBezTo>
                    <a:pt x="5" y="74"/>
                    <a:pt x="10" y="60"/>
                    <a:pt x="18" y="47"/>
                  </a:cubicBezTo>
                  <a:cubicBezTo>
                    <a:pt x="26" y="35"/>
                    <a:pt x="36" y="25"/>
                    <a:pt x="48" y="18"/>
                  </a:cubicBezTo>
                  <a:cubicBezTo>
                    <a:pt x="60" y="10"/>
                    <a:pt x="74" y="5"/>
                    <a:pt x="90" y="2"/>
                  </a:cubicBezTo>
                  <a:cubicBezTo>
                    <a:pt x="98" y="1"/>
                    <a:pt x="106" y="0"/>
                    <a:pt x="113" y="0"/>
                  </a:cubicBezTo>
                  <a:cubicBezTo>
                    <a:pt x="120" y="0"/>
                    <a:pt x="127" y="1"/>
                    <a:pt x="133" y="1"/>
                  </a:cubicBezTo>
                  <a:cubicBezTo>
                    <a:pt x="138" y="2"/>
                    <a:pt x="144" y="3"/>
                    <a:pt x="150" y="5"/>
                  </a:cubicBezTo>
                  <a:cubicBezTo>
                    <a:pt x="155" y="6"/>
                    <a:pt x="161" y="8"/>
                    <a:pt x="167" y="10"/>
                  </a:cubicBezTo>
                  <a:lnTo>
                    <a:pt x="173" y="48"/>
                  </a:lnTo>
                  <a:lnTo>
                    <a:pt x="170" y="49"/>
                  </a:lnTo>
                  <a:cubicBezTo>
                    <a:pt x="167" y="47"/>
                    <a:pt x="163" y="44"/>
                    <a:pt x="158" y="41"/>
                  </a:cubicBezTo>
                  <a:cubicBezTo>
                    <a:pt x="153" y="38"/>
                    <a:pt x="147" y="36"/>
                    <a:pt x="140" y="33"/>
                  </a:cubicBezTo>
                  <a:cubicBezTo>
                    <a:pt x="134" y="31"/>
                    <a:pt x="127" y="29"/>
                    <a:pt x="119" y="28"/>
                  </a:cubicBezTo>
                  <a:cubicBezTo>
                    <a:pt x="112" y="27"/>
                    <a:pt x="103" y="28"/>
                    <a:pt x="94" y="29"/>
                  </a:cubicBezTo>
                  <a:cubicBezTo>
                    <a:pt x="84" y="31"/>
                    <a:pt x="75" y="34"/>
                    <a:pt x="66" y="40"/>
                  </a:cubicBezTo>
                  <a:cubicBezTo>
                    <a:pt x="58" y="46"/>
                    <a:pt x="51" y="53"/>
                    <a:pt x="46" y="62"/>
                  </a:cubicBezTo>
                  <a:cubicBezTo>
                    <a:pt x="40" y="71"/>
                    <a:pt x="37" y="82"/>
                    <a:pt x="35" y="95"/>
                  </a:cubicBezTo>
                  <a:cubicBezTo>
                    <a:pt x="33" y="108"/>
                    <a:pt x="34" y="122"/>
                    <a:pt x="36" y="137"/>
                  </a:cubicBezTo>
                  <a:cubicBezTo>
                    <a:pt x="39" y="154"/>
                    <a:pt x="43" y="167"/>
                    <a:pt x="49" y="178"/>
                  </a:cubicBezTo>
                  <a:cubicBezTo>
                    <a:pt x="55" y="190"/>
                    <a:pt x="62" y="199"/>
                    <a:pt x="70" y="206"/>
                  </a:cubicBezTo>
                  <a:cubicBezTo>
                    <a:pt x="78" y="212"/>
                    <a:pt x="87" y="217"/>
                    <a:pt x="96" y="220"/>
                  </a:cubicBezTo>
                  <a:cubicBezTo>
                    <a:pt x="106" y="222"/>
                    <a:pt x="115" y="222"/>
                    <a:pt x="125" y="221"/>
                  </a:cubicBezTo>
                  <a:cubicBezTo>
                    <a:pt x="135" y="219"/>
                    <a:pt x="143" y="217"/>
                    <a:pt x="150" y="213"/>
                  </a:cubicBezTo>
                  <a:cubicBezTo>
                    <a:pt x="158" y="210"/>
                    <a:pt x="164" y="206"/>
                    <a:pt x="170" y="202"/>
                  </a:cubicBezTo>
                  <a:cubicBezTo>
                    <a:pt x="175" y="197"/>
                    <a:pt x="179" y="193"/>
                    <a:pt x="183" y="189"/>
                  </a:cubicBezTo>
                  <a:cubicBezTo>
                    <a:pt x="187" y="185"/>
                    <a:pt x="190" y="181"/>
                    <a:pt x="192" y="178"/>
                  </a:cubicBezTo>
                  <a:lnTo>
                    <a:pt x="194" y="178"/>
                  </a:lnTo>
                  <a:lnTo>
                    <a:pt x="200" y="216"/>
                  </a:lnTo>
                  <a:cubicBezTo>
                    <a:pt x="195" y="219"/>
                    <a:pt x="191" y="222"/>
                    <a:pt x="187" y="225"/>
                  </a:cubicBezTo>
                  <a:cubicBezTo>
                    <a:pt x="182" y="228"/>
                    <a:pt x="177" y="231"/>
                    <a:pt x="171" y="234"/>
                  </a:cubicBezTo>
                  <a:cubicBezTo>
                    <a:pt x="164" y="238"/>
                    <a:pt x="158" y="240"/>
                    <a:pt x="153" y="243"/>
                  </a:cubicBezTo>
                  <a:cubicBezTo>
                    <a:pt x="147" y="245"/>
                    <a:pt x="139" y="247"/>
                    <a:pt x="130" y="248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4" name="Freeform 1102">
              <a:extLst>
                <a:ext uri="{FF2B5EF4-FFF2-40B4-BE49-F238E27FC236}">
                  <a16:creationId xmlns:a16="http://schemas.microsoft.com/office/drawing/2014/main" id="{E4217E54-465E-BE8F-0E92-CDF4BE3BA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801"/>
              <a:ext cx="27" cy="35"/>
            </a:xfrm>
            <a:custGeom>
              <a:avLst/>
              <a:gdLst>
                <a:gd name="T0" fmla="*/ 27 w 27"/>
                <a:gd name="T1" fmla="*/ 31 h 35"/>
                <a:gd name="T2" fmla="*/ 23 w 27"/>
                <a:gd name="T3" fmla="*/ 32 h 35"/>
                <a:gd name="T4" fmla="*/ 20 w 27"/>
                <a:gd name="T5" fmla="*/ 17 h 35"/>
                <a:gd name="T6" fmla="*/ 6 w 27"/>
                <a:gd name="T7" fmla="*/ 19 h 35"/>
                <a:gd name="T8" fmla="*/ 9 w 27"/>
                <a:gd name="T9" fmla="*/ 34 h 35"/>
                <a:gd name="T10" fmla="*/ 5 w 27"/>
                <a:gd name="T11" fmla="*/ 35 h 35"/>
                <a:gd name="T12" fmla="*/ 0 w 27"/>
                <a:gd name="T13" fmla="*/ 4 h 35"/>
                <a:gd name="T14" fmla="*/ 4 w 27"/>
                <a:gd name="T15" fmla="*/ 3 h 35"/>
                <a:gd name="T16" fmla="*/ 6 w 27"/>
                <a:gd name="T17" fmla="*/ 15 h 35"/>
                <a:gd name="T18" fmla="*/ 20 w 27"/>
                <a:gd name="T19" fmla="*/ 13 h 35"/>
                <a:gd name="T20" fmla="*/ 18 w 27"/>
                <a:gd name="T21" fmla="*/ 1 h 35"/>
                <a:gd name="T22" fmla="*/ 22 w 27"/>
                <a:gd name="T23" fmla="*/ 0 h 35"/>
                <a:gd name="T24" fmla="*/ 27 w 27"/>
                <a:gd name="T2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5">
                  <a:moveTo>
                    <a:pt x="27" y="31"/>
                  </a:moveTo>
                  <a:lnTo>
                    <a:pt x="23" y="32"/>
                  </a:lnTo>
                  <a:lnTo>
                    <a:pt x="20" y="17"/>
                  </a:lnTo>
                  <a:lnTo>
                    <a:pt x="6" y="19"/>
                  </a:lnTo>
                  <a:lnTo>
                    <a:pt x="9" y="34"/>
                  </a:lnTo>
                  <a:lnTo>
                    <a:pt x="5" y="35"/>
                  </a:lnTo>
                  <a:lnTo>
                    <a:pt x="0" y="4"/>
                  </a:lnTo>
                  <a:lnTo>
                    <a:pt x="4" y="3"/>
                  </a:lnTo>
                  <a:lnTo>
                    <a:pt x="6" y="15"/>
                  </a:lnTo>
                  <a:lnTo>
                    <a:pt x="20" y="13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5" name="Freeform 1103">
              <a:extLst>
                <a:ext uri="{FF2B5EF4-FFF2-40B4-BE49-F238E27FC236}">
                  <a16:creationId xmlns:a16="http://schemas.microsoft.com/office/drawing/2014/main" id="{79A2E61C-889C-7F05-4F95-5C2D29465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797"/>
              <a:ext cx="24" cy="34"/>
            </a:xfrm>
            <a:custGeom>
              <a:avLst/>
              <a:gdLst>
                <a:gd name="T0" fmla="*/ 5 w 24"/>
                <a:gd name="T1" fmla="*/ 34 h 34"/>
                <a:gd name="T2" fmla="*/ 0 w 24"/>
                <a:gd name="T3" fmla="*/ 3 h 34"/>
                <a:gd name="T4" fmla="*/ 19 w 24"/>
                <a:gd name="T5" fmla="*/ 0 h 34"/>
                <a:gd name="T6" fmla="*/ 20 w 24"/>
                <a:gd name="T7" fmla="*/ 4 h 34"/>
                <a:gd name="T8" fmla="*/ 5 w 24"/>
                <a:gd name="T9" fmla="*/ 6 h 34"/>
                <a:gd name="T10" fmla="*/ 6 w 24"/>
                <a:gd name="T11" fmla="*/ 15 h 34"/>
                <a:gd name="T12" fmla="*/ 20 w 24"/>
                <a:gd name="T13" fmla="*/ 12 h 34"/>
                <a:gd name="T14" fmla="*/ 21 w 24"/>
                <a:gd name="T15" fmla="*/ 16 h 34"/>
                <a:gd name="T16" fmla="*/ 7 w 24"/>
                <a:gd name="T17" fmla="*/ 18 h 34"/>
                <a:gd name="T18" fmla="*/ 9 w 24"/>
                <a:gd name="T19" fmla="*/ 30 h 34"/>
                <a:gd name="T20" fmla="*/ 24 w 24"/>
                <a:gd name="T21" fmla="*/ 27 h 34"/>
                <a:gd name="T22" fmla="*/ 24 w 24"/>
                <a:gd name="T23" fmla="*/ 31 h 34"/>
                <a:gd name="T24" fmla="*/ 5 w 24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4">
                  <a:moveTo>
                    <a:pt x="5" y="34"/>
                  </a:moveTo>
                  <a:lnTo>
                    <a:pt x="0" y="3"/>
                  </a:lnTo>
                  <a:lnTo>
                    <a:pt x="19" y="0"/>
                  </a:lnTo>
                  <a:lnTo>
                    <a:pt x="20" y="4"/>
                  </a:lnTo>
                  <a:lnTo>
                    <a:pt x="5" y="6"/>
                  </a:lnTo>
                  <a:lnTo>
                    <a:pt x="6" y="15"/>
                  </a:lnTo>
                  <a:lnTo>
                    <a:pt x="20" y="12"/>
                  </a:lnTo>
                  <a:lnTo>
                    <a:pt x="21" y="16"/>
                  </a:lnTo>
                  <a:lnTo>
                    <a:pt x="7" y="18"/>
                  </a:lnTo>
                  <a:lnTo>
                    <a:pt x="9" y="30"/>
                  </a:lnTo>
                  <a:lnTo>
                    <a:pt x="24" y="27"/>
                  </a:lnTo>
                  <a:lnTo>
                    <a:pt x="24" y="31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6" name="Freeform 1104">
              <a:extLst>
                <a:ext uri="{FF2B5EF4-FFF2-40B4-BE49-F238E27FC236}">
                  <a16:creationId xmlns:a16="http://schemas.microsoft.com/office/drawing/2014/main" id="{5C940B92-DF4F-57F1-D8C4-DF722EE36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798"/>
              <a:ext cx="12" cy="13"/>
            </a:xfrm>
            <a:custGeom>
              <a:avLst/>
              <a:gdLst>
                <a:gd name="T0" fmla="*/ 91 w 92"/>
                <a:gd name="T1" fmla="*/ 33 h 97"/>
                <a:gd name="T2" fmla="*/ 84 w 92"/>
                <a:gd name="T3" fmla="*/ 16 h 97"/>
                <a:gd name="T4" fmla="*/ 71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8 h 97"/>
                <a:gd name="T12" fmla="*/ 15 w 92"/>
                <a:gd name="T13" fmla="*/ 97 h 97"/>
                <a:gd name="T14" fmla="*/ 43 w 92"/>
                <a:gd name="T15" fmla="*/ 93 h 97"/>
                <a:gd name="T16" fmla="*/ 67 w 92"/>
                <a:gd name="T17" fmla="*/ 86 h 97"/>
                <a:gd name="T18" fmla="*/ 84 w 92"/>
                <a:gd name="T19" fmla="*/ 73 h 97"/>
                <a:gd name="T20" fmla="*/ 91 w 92"/>
                <a:gd name="T21" fmla="*/ 56 h 97"/>
                <a:gd name="T22" fmla="*/ 91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1" y="33"/>
                  </a:moveTo>
                  <a:cubicBezTo>
                    <a:pt x="90" y="27"/>
                    <a:pt x="87" y="21"/>
                    <a:pt x="84" y="16"/>
                  </a:cubicBezTo>
                  <a:cubicBezTo>
                    <a:pt x="81" y="11"/>
                    <a:pt x="76" y="7"/>
                    <a:pt x="71" y="4"/>
                  </a:cubicBezTo>
                  <a:cubicBezTo>
                    <a:pt x="66" y="2"/>
                    <a:pt x="60" y="1"/>
                    <a:pt x="54" y="1"/>
                  </a:cubicBezTo>
                  <a:cubicBezTo>
                    <a:pt x="48" y="0"/>
                    <a:pt x="40" y="1"/>
                    <a:pt x="31" y="2"/>
                  </a:cubicBezTo>
                  <a:lnTo>
                    <a:pt x="0" y="8"/>
                  </a:lnTo>
                  <a:lnTo>
                    <a:pt x="15" y="97"/>
                  </a:lnTo>
                  <a:lnTo>
                    <a:pt x="43" y="93"/>
                  </a:lnTo>
                  <a:cubicBezTo>
                    <a:pt x="52" y="91"/>
                    <a:pt x="60" y="89"/>
                    <a:pt x="67" y="86"/>
                  </a:cubicBezTo>
                  <a:cubicBezTo>
                    <a:pt x="74" y="83"/>
                    <a:pt x="79" y="79"/>
                    <a:pt x="84" y="73"/>
                  </a:cubicBezTo>
                  <a:cubicBezTo>
                    <a:pt x="87" y="68"/>
                    <a:pt x="90" y="62"/>
                    <a:pt x="91" y="56"/>
                  </a:cubicBezTo>
                  <a:cubicBezTo>
                    <a:pt x="92" y="49"/>
                    <a:pt x="92" y="42"/>
                    <a:pt x="91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7" name="Freeform 1105">
              <a:extLst>
                <a:ext uri="{FF2B5EF4-FFF2-40B4-BE49-F238E27FC236}">
                  <a16:creationId xmlns:a16="http://schemas.microsoft.com/office/drawing/2014/main" id="{43E6F4B5-6665-F496-E358-36939CD08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794"/>
              <a:ext cx="12" cy="12"/>
            </a:xfrm>
            <a:custGeom>
              <a:avLst/>
              <a:gdLst>
                <a:gd name="T0" fmla="*/ 90 w 92"/>
                <a:gd name="T1" fmla="*/ 33 h 97"/>
                <a:gd name="T2" fmla="*/ 84 w 92"/>
                <a:gd name="T3" fmla="*/ 16 h 97"/>
                <a:gd name="T4" fmla="*/ 70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7 h 97"/>
                <a:gd name="T12" fmla="*/ 15 w 92"/>
                <a:gd name="T13" fmla="*/ 97 h 97"/>
                <a:gd name="T14" fmla="*/ 42 w 92"/>
                <a:gd name="T15" fmla="*/ 92 h 97"/>
                <a:gd name="T16" fmla="*/ 66 w 92"/>
                <a:gd name="T17" fmla="*/ 86 h 97"/>
                <a:gd name="T18" fmla="*/ 83 w 92"/>
                <a:gd name="T19" fmla="*/ 73 h 97"/>
                <a:gd name="T20" fmla="*/ 91 w 92"/>
                <a:gd name="T21" fmla="*/ 56 h 97"/>
                <a:gd name="T22" fmla="*/ 90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0" y="33"/>
                  </a:moveTo>
                  <a:cubicBezTo>
                    <a:pt x="89" y="26"/>
                    <a:pt x="87" y="21"/>
                    <a:pt x="84" y="16"/>
                  </a:cubicBezTo>
                  <a:cubicBezTo>
                    <a:pt x="80" y="11"/>
                    <a:pt x="76" y="7"/>
                    <a:pt x="70" y="4"/>
                  </a:cubicBezTo>
                  <a:cubicBezTo>
                    <a:pt x="65" y="2"/>
                    <a:pt x="60" y="1"/>
                    <a:pt x="54" y="1"/>
                  </a:cubicBezTo>
                  <a:cubicBezTo>
                    <a:pt x="47" y="0"/>
                    <a:pt x="40" y="1"/>
                    <a:pt x="31" y="2"/>
                  </a:cubicBezTo>
                  <a:lnTo>
                    <a:pt x="0" y="7"/>
                  </a:lnTo>
                  <a:lnTo>
                    <a:pt x="15" y="97"/>
                  </a:lnTo>
                  <a:lnTo>
                    <a:pt x="42" y="92"/>
                  </a:lnTo>
                  <a:cubicBezTo>
                    <a:pt x="51" y="91"/>
                    <a:pt x="59" y="89"/>
                    <a:pt x="66" y="86"/>
                  </a:cubicBezTo>
                  <a:cubicBezTo>
                    <a:pt x="73" y="83"/>
                    <a:pt x="79" y="79"/>
                    <a:pt x="83" y="73"/>
                  </a:cubicBezTo>
                  <a:cubicBezTo>
                    <a:pt x="87" y="68"/>
                    <a:pt x="89" y="62"/>
                    <a:pt x="91" y="56"/>
                  </a:cubicBezTo>
                  <a:cubicBezTo>
                    <a:pt x="92" y="49"/>
                    <a:pt x="92" y="42"/>
                    <a:pt x="90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8" name="Freeform 1106">
              <a:extLst>
                <a:ext uri="{FF2B5EF4-FFF2-40B4-BE49-F238E27FC236}">
                  <a16:creationId xmlns:a16="http://schemas.microsoft.com/office/drawing/2014/main" id="{5FEF02CE-7556-C3AC-DFF7-12432D9A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233"/>
              <a:ext cx="391" cy="1293"/>
            </a:xfrm>
            <a:custGeom>
              <a:avLst/>
              <a:gdLst>
                <a:gd name="T0" fmla="*/ 101 w 3020"/>
                <a:gd name="T1" fmla="*/ 9984 h 9984"/>
                <a:gd name="T2" fmla="*/ 0 w 3020"/>
                <a:gd name="T3" fmla="*/ 9983 h 9984"/>
                <a:gd name="T4" fmla="*/ 419 w 3020"/>
                <a:gd name="T5" fmla="*/ 9932 h 9984"/>
                <a:gd name="T6" fmla="*/ 1482 w 3020"/>
                <a:gd name="T7" fmla="*/ 9659 h 9984"/>
                <a:gd name="T8" fmla="*/ 2600 w 3020"/>
                <a:gd name="T9" fmla="*/ 9134 h 9984"/>
                <a:gd name="T10" fmla="*/ 1731 w 3020"/>
                <a:gd name="T11" fmla="*/ 3818 h 9984"/>
                <a:gd name="T12" fmla="*/ 818 w 3020"/>
                <a:gd name="T13" fmla="*/ 2355 h 9984"/>
                <a:gd name="T14" fmla="*/ 711 w 3020"/>
                <a:gd name="T15" fmla="*/ 927 h 9984"/>
                <a:gd name="T16" fmla="*/ 711 w 3020"/>
                <a:gd name="T17" fmla="*/ 926 h 9984"/>
                <a:gd name="T18" fmla="*/ 711 w 3020"/>
                <a:gd name="T19" fmla="*/ 926 h 9984"/>
                <a:gd name="T20" fmla="*/ 629 w 3020"/>
                <a:gd name="T21" fmla="*/ 912 h 9984"/>
                <a:gd name="T22" fmla="*/ 151 w 3020"/>
                <a:gd name="T23" fmla="*/ 954 h 9984"/>
                <a:gd name="T24" fmla="*/ 132 w 3020"/>
                <a:gd name="T25" fmla="*/ 233 h 9984"/>
                <a:gd name="T26" fmla="*/ 846 w 3020"/>
                <a:gd name="T27" fmla="*/ 0 h 9984"/>
                <a:gd name="T28" fmla="*/ 958 w 3020"/>
                <a:gd name="T29" fmla="*/ 2323 h 9984"/>
                <a:gd name="T30" fmla="*/ 1989 w 3020"/>
                <a:gd name="T31" fmla="*/ 3806 h 9984"/>
                <a:gd name="T32" fmla="*/ 2879 w 3020"/>
                <a:gd name="T33" fmla="*/ 9250 h 9984"/>
                <a:gd name="T34" fmla="*/ 1137 w 3020"/>
                <a:gd name="T35" fmla="*/ 9904 h 9984"/>
                <a:gd name="T36" fmla="*/ 101 w 3020"/>
                <a:gd name="T37" fmla="*/ 9984 h 9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20" h="9984">
                  <a:moveTo>
                    <a:pt x="101" y="9984"/>
                  </a:moveTo>
                  <a:cubicBezTo>
                    <a:pt x="67" y="9984"/>
                    <a:pt x="33" y="9984"/>
                    <a:pt x="0" y="9983"/>
                  </a:cubicBezTo>
                  <a:cubicBezTo>
                    <a:pt x="156" y="9969"/>
                    <a:pt x="301" y="9951"/>
                    <a:pt x="419" y="9932"/>
                  </a:cubicBezTo>
                  <a:cubicBezTo>
                    <a:pt x="708" y="9884"/>
                    <a:pt x="1126" y="9783"/>
                    <a:pt x="1482" y="9659"/>
                  </a:cubicBezTo>
                  <a:cubicBezTo>
                    <a:pt x="1953" y="9541"/>
                    <a:pt x="2515" y="9335"/>
                    <a:pt x="2600" y="9134"/>
                  </a:cubicBezTo>
                  <a:cubicBezTo>
                    <a:pt x="2716" y="8860"/>
                    <a:pt x="1898" y="4534"/>
                    <a:pt x="1731" y="3818"/>
                  </a:cubicBezTo>
                  <a:cubicBezTo>
                    <a:pt x="1564" y="3102"/>
                    <a:pt x="893" y="2632"/>
                    <a:pt x="818" y="2355"/>
                  </a:cubicBezTo>
                  <a:cubicBezTo>
                    <a:pt x="778" y="2207"/>
                    <a:pt x="738" y="1526"/>
                    <a:pt x="711" y="927"/>
                  </a:cubicBezTo>
                  <a:lnTo>
                    <a:pt x="711" y="926"/>
                  </a:lnTo>
                  <a:lnTo>
                    <a:pt x="711" y="926"/>
                  </a:lnTo>
                  <a:cubicBezTo>
                    <a:pt x="709" y="916"/>
                    <a:pt x="680" y="912"/>
                    <a:pt x="629" y="912"/>
                  </a:cubicBezTo>
                  <a:cubicBezTo>
                    <a:pt x="534" y="912"/>
                    <a:pt x="364" y="927"/>
                    <a:pt x="151" y="954"/>
                  </a:cubicBezTo>
                  <a:cubicBezTo>
                    <a:pt x="142" y="686"/>
                    <a:pt x="136" y="428"/>
                    <a:pt x="132" y="233"/>
                  </a:cubicBezTo>
                  <a:cubicBezTo>
                    <a:pt x="525" y="151"/>
                    <a:pt x="734" y="73"/>
                    <a:pt x="846" y="0"/>
                  </a:cubicBezTo>
                  <a:cubicBezTo>
                    <a:pt x="855" y="493"/>
                    <a:pt x="890" y="2084"/>
                    <a:pt x="958" y="2323"/>
                  </a:cubicBezTo>
                  <a:cubicBezTo>
                    <a:pt x="1040" y="2606"/>
                    <a:pt x="1810" y="3074"/>
                    <a:pt x="1989" y="3806"/>
                  </a:cubicBezTo>
                  <a:cubicBezTo>
                    <a:pt x="2167" y="4537"/>
                    <a:pt x="3020" y="8965"/>
                    <a:pt x="2879" y="9250"/>
                  </a:cubicBezTo>
                  <a:cubicBezTo>
                    <a:pt x="2746" y="9517"/>
                    <a:pt x="1697" y="9811"/>
                    <a:pt x="1137" y="9904"/>
                  </a:cubicBezTo>
                  <a:cubicBezTo>
                    <a:pt x="870" y="9948"/>
                    <a:pt x="467" y="9984"/>
                    <a:pt x="101" y="9984"/>
                  </a:cubicBezTo>
                  <a:close/>
                </a:path>
              </a:pathLst>
            </a:custGeom>
            <a:solidFill>
              <a:srgbClr val="B4B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9" name="Freeform 1107">
              <a:extLst>
                <a:ext uri="{FF2B5EF4-FFF2-40B4-BE49-F238E27FC236}">
                  <a16:creationId xmlns:a16="http://schemas.microsoft.com/office/drawing/2014/main" id="{7D152903-4D57-3001-D5F8-18910602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3"/>
              <a:ext cx="332" cy="1131"/>
            </a:xfrm>
            <a:custGeom>
              <a:avLst/>
              <a:gdLst>
                <a:gd name="T0" fmla="*/ 1327 w 2561"/>
                <a:gd name="T1" fmla="*/ 8732 h 8732"/>
                <a:gd name="T2" fmla="*/ 2006 w 2561"/>
                <a:gd name="T3" fmla="*/ 8351 h 8732"/>
                <a:gd name="T4" fmla="*/ 2022 w 2561"/>
                <a:gd name="T5" fmla="*/ 8219 h 8732"/>
                <a:gd name="T6" fmla="*/ 2182 w 2561"/>
                <a:gd name="T7" fmla="*/ 7969 h 8732"/>
                <a:gd name="T8" fmla="*/ 2201 w 2561"/>
                <a:gd name="T9" fmla="*/ 7786 h 8732"/>
                <a:gd name="T10" fmla="*/ 2084 w 2561"/>
                <a:gd name="T11" fmla="*/ 7654 h 8732"/>
                <a:gd name="T12" fmla="*/ 2043 w 2561"/>
                <a:gd name="T13" fmla="*/ 7649 h 8732"/>
                <a:gd name="T14" fmla="*/ 1975 w 2561"/>
                <a:gd name="T15" fmla="*/ 7658 h 8732"/>
                <a:gd name="T16" fmla="*/ 1963 w 2561"/>
                <a:gd name="T17" fmla="*/ 7567 h 8732"/>
                <a:gd name="T18" fmla="*/ 2223 w 2561"/>
                <a:gd name="T19" fmla="*/ 7426 h 8732"/>
                <a:gd name="T20" fmla="*/ 2265 w 2561"/>
                <a:gd name="T21" fmla="*/ 7100 h 8732"/>
                <a:gd name="T22" fmla="*/ 2128 w 2561"/>
                <a:gd name="T23" fmla="*/ 6899 h 8732"/>
                <a:gd name="T24" fmla="*/ 2039 w 2561"/>
                <a:gd name="T25" fmla="*/ 6870 h 8732"/>
                <a:gd name="T26" fmla="*/ 1821 w 2561"/>
                <a:gd name="T27" fmla="*/ 6618 h 8732"/>
                <a:gd name="T28" fmla="*/ 1116 w 2561"/>
                <a:gd name="T29" fmla="*/ 2906 h 8732"/>
                <a:gd name="T30" fmla="*/ 86 w 2561"/>
                <a:gd name="T31" fmla="*/ 1424 h 8732"/>
                <a:gd name="T32" fmla="*/ 0 w 2561"/>
                <a:gd name="T33" fmla="*/ 153 h 8732"/>
                <a:gd name="T34" fmla="*/ 556 w 2561"/>
                <a:gd name="T35" fmla="*/ 0 h 8732"/>
                <a:gd name="T36" fmla="*/ 663 w 2561"/>
                <a:gd name="T37" fmla="*/ 1428 h 8732"/>
                <a:gd name="T38" fmla="*/ 1576 w 2561"/>
                <a:gd name="T39" fmla="*/ 2891 h 8732"/>
                <a:gd name="T40" fmla="*/ 2445 w 2561"/>
                <a:gd name="T41" fmla="*/ 8207 h 8732"/>
                <a:gd name="T42" fmla="*/ 1327 w 2561"/>
                <a:gd name="T43" fmla="*/ 8732 h 8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61" h="8732">
                  <a:moveTo>
                    <a:pt x="1327" y="8732"/>
                  </a:moveTo>
                  <a:cubicBezTo>
                    <a:pt x="1662" y="8616"/>
                    <a:pt x="1942" y="8480"/>
                    <a:pt x="2006" y="8351"/>
                  </a:cubicBezTo>
                  <a:cubicBezTo>
                    <a:pt x="2017" y="8329"/>
                    <a:pt x="2022" y="8284"/>
                    <a:pt x="2022" y="8219"/>
                  </a:cubicBezTo>
                  <a:cubicBezTo>
                    <a:pt x="2093" y="8149"/>
                    <a:pt x="2149" y="8063"/>
                    <a:pt x="2182" y="7969"/>
                  </a:cubicBezTo>
                  <a:cubicBezTo>
                    <a:pt x="2202" y="7911"/>
                    <a:pt x="2214" y="7847"/>
                    <a:pt x="2201" y="7786"/>
                  </a:cubicBezTo>
                  <a:cubicBezTo>
                    <a:pt x="2187" y="7726"/>
                    <a:pt x="2144" y="7669"/>
                    <a:pt x="2084" y="7654"/>
                  </a:cubicBezTo>
                  <a:cubicBezTo>
                    <a:pt x="2070" y="7650"/>
                    <a:pt x="2057" y="7649"/>
                    <a:pt x="2043" y="7649"/>
                  </a:cubicBezTo>
                  <a:cubicBezTo>
                    <a:pt x="2021" y="7649"/>
                    <a:pt x="1998" y="7653"/>
                    <a:pt x="1975" y="7658"/>
                  </a:cubicBezTo>
                  <a:cubicBezTo>
                    <a:pt x="1971" y="7628"/>
                    <a:pt x="1967" y="7598"/>
                    <a:pt x="1963" y="7567"/>
                  </a:cubicBezTo>
                  <a:cubicBezTo>
                    <a:pt x="2063" y="7551"/>
                    <a:pt x="2164" y="7508"/>
                    <a:pt x="2223" y="7426"/>
                  </a:cubicBezTo>
                  <a:cubicBezTo>
                    <a:pt x="2289" y="7334"/>
                    <a:pt x="2292" y="7210"/>
                    <a:pt x="2265" y="7100"/>
                  </a:cubicBezTo>
                  <a:cubicBezTo>
                    <a:pt x="2246" y="7018"/>
                    <a:pt x="2205" y="6932"/>
                    <a:pt x="2128" y="6899"/>
                  </a:cubicBezTo>
                  <a:cubicBezTo>
                    <a:pt x="2099" y="6886"/>
                    <a:pt x="2069" y="6878"/>
                    <a:pt x="2039" y="6870"/>
                  </a:cubicBezTo>
                  <a:cubicBezTo>
                    <a:pt x="1996" y="6766"/>
                    <a:pt x="1918" y="6677"/>
                    <a:pt x="1821" y="6618"/>
                  </a:cubicBezTo>
                  <a:cubicBezTo>
                    <a:pt x="1589" y="5197"/>
                    <a:pt x="1226" y="3355"/>
                    <a:pt x="1116" y="2906"/>
                  </a:cubicBezTo>
                  <a:cubicBezTo>
                    <a:pt x="938" y="2174"/>
                    <a:pt x="168" y="1707"/>
                    <a:pt x="86" y="1424"/>
                  </a:cubicBezTo>
                  <a:cubicBezTo>
                    <a:pt x="47" y="1288"/>
                    <a:pt x="19" y="713"/>
                    <a:pt x="0" y="153"/>
                  </a:cubicBezTo>
                  <a:cubicBezTo>
                    <a:pt x="329" y="88"/>
                    <a:pt x="554" y="27"/>
                    <a:pt x="556" y="0"/>
                  </a:cubicBezTo>
                  <a:cubicBezTo>
                    <a:pt x="583" y="599"/>
                    <a:pt x="623" y="1279"/>
                    <a:pt x="663" y="1428"/>
                  </a:cubicBezTo>
                  <a:cubicBezTo>
                    <a:pt x="739" y="1705"/>
                    <a:pt x="1409" y="2175"/>
                    <a:pt x="1576" y="2891"/>
                  </a:cubicBezTo>
                  <a:cubicBezTo>
                    <a:pt x="1743" y="3606"/>
                    <a:pt x="2561" y="7932"/>
                    <a:pt x="2445" y="8207"/>
                  </a:cubicBezTo>
                  <a:cubicBezTo>
                    <a:pt x="2360" y="8408"/>
                    <a:pt x="1798" y="8613"/>
                    <a:pt x="1327" y="8732"/>
                  </a:cubicBezTo>
                </a:path>
              </a:pathLst>
            </a:custGeom>
            <a:solidFill>
              <a:srgbClr val="A64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0" name="Freeform 1108">
              <a:extLst>
                <a:ext uri="{FF2B5EF4-FFF2-40B4-BE49-F238E27FC236}">
                  <a16:creationId xmlns:a16="http://schemas.microsoft.com/office/drawing/2014/main" id="{3372A597-CF78-710E-94DF-24F2CDBD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1"/>
              <a:ext cx="72" cy="22"/>
            </a:xfrm>
            <a:custGeom>
              <a:avLst/>
              <a:gdLst>
                <a:gd name="T0" fmla="*/ 4 w 560"/>
                <a:gd name="T1" fmla="*/ 168 h 168"/>
                <a:gd name="T2" fmla="*/ 0 w 560"/>
                <a:gd name="T3" fmla="*/ 42 h 168"/>
                <a:gd name="T4" fmla="*/ 478 w 560"/>
                <a:gd name="T5" fmla="*/ 0 h 168"/>
                <a:gd name="T6" fmla="*/ 560 w 560"/>
                <a:gd name="T7" fmla="*/ 14 h 168"/>
                <a:gd name="T8" fmla="*/ 560 w 560"/>
                <a:gd name="T9" fmla="*/ 14 h 168"/>
                <a:gd name="T10" fmla="*/ 560 w 560"/>
                <a:gd name="T11" fmla="*/ 14 h 168"/>
                <a:gd name="T12" fmla="*/ 560 w 560"/>
                <a:gd name="T13" fmla="*/ 15 h 168"/>
                <a:gd name="T14" fmla="*/ 4 w 560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0" h="168">
                  <a:moveTo>
                    <a:pt x="4" y="168"/>
                  </a:moveTo>
                  <a:cubicBezTo>
                    <a:pt x="2" y="126"/>
                    <a:pt x="1" y="84"/>
                    <a:pt x="0" y="42"/>
                  </a:cubicBezTo>
                  <a:cubicBezTo>
                    <a:pt x="213" y="15"/>
                    <a:pt x="383" y="0"/>
                    <a:pt x="478" y="0"/>
                  </a:cubicBezTo>
                  <a:cubicBezTo>
                    <a:pt x="529" y="0"/>
                    <a:pt x="558" y="4"/>
                    <a:pt x="560" y="14"/>
                  </a:cubicBezTo>
                  <a:lnTo>
                    <a:pt x="560" y="14"/>
                  </a:lnTo>
                  <a:lnTo>
                    <a:pt x="560" y="14"/>
                  </a:lnTo>
                  <a:lnTo>
                    <a:pt x="560" y="15"/>
                  </a:lnTo>
                  <a:cubicBezTo>
                    <a:pt x="558" y="43"/>
                    <a:pt x="332" y="103"/>
                    <a:pt x="4" y="168"/>
                  </a:cubicBezTo>
                </a:path>
              </a:pathLst>
            </a:custGeom>
            <a:solidFill>
              <a:srgbClr val="C95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1" name="Freeform 1109">
              <a:extLst>
                <a:ext uri="{FF2B5EF4-FFF2-40B4-BE49-F238E27FC236}">
                  <a16:creationId xmlns:a16="http://schemas.microsoft.com/office/drawing/2014/main" id="{343F9FD2-114C-07DF-C330-242A4FAE9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211"/>
              <a:ext cx="28" cy="32"/>
            </a:xfrm>
            <a:custGeom>
              <a:avLst/>
              <a:gdLst>
                <a:gd name="T0" fmla="*/ 218 w 218"/>
                <a:gd name="T1" fmla="*/ 252 h 252"/>
                <a:gd name="T2" fmla="*/ 90 w 218"/>
                <a:gd name="T3" fmla="*/ 211 h 252"/>
                <a:gd name="T4" fmla="*/ 30 w 218"/>
                <a:gd name="T5" fmla="*/ 183 h 252"/>
                <a:gd name="T6" fmla="*/ 0 w 218"/>
                <a:gd name="T7" fmla="*/ 0 h 252"/>
                <a:gd name="T8" fmla="*/ 218 w 218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52">
                  <a:moveTo>
                    <a:pt x="218" y="252"/>
                  </a:moveTo>
                  <a:cubicBezTo>
                    <a:pt x="174" y="241"/>
                    <a:pt x="130" y="231"/>
                    <a:pt x="90" y="211"/>
                  </a:cubicBezTo>
                  <a:cubicBezTo>
                    <a:pt x="68" y="201"/>
                    <a:pt x="49" y="191"/>
                    <a:pt x="30" y="183"/>
                  </a:cubicBezTo>
                  <a:cubicBezTo>
                    <a:pt x="20" y="123"/>
                    <a:pt x="10" y="62"/>
                    <a:pt x="0" y="0"/>
                  </a:cubicBezTo>
                  <a:cubicBezTo>
                    <a:pt x="97" y="59"/>
                    <a:pt x="175" y="148"/>
                    <a:pt x="218" y="252"/>
                  </a:cubicBezTo>
                </a:path>
              </a:pathLst>
            </a:custGeom>
            <a:solidFill>
              <a:srgbClr val="7B4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2" name="Freeform 1110">
              <a:extLst>
                <a:ext uri="{FF2B5EF4-FFF2-40B4-BE49-F238E27FC236}">
                  <a16:creationId xmlns:a16="http://schemas.microsoft.com/office/drawing/2014/main" id="{68598198-77C2-24ED-A9F6-B4434130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344"/>
              <a:ext cx="31" cy="74"/>
            </a:xfrm>
            <a:custGeom>
              <a:avLst/>
              <a:gdLst>
                <a:gd name="T0" fmla="*/ 48 w 240"/>
                <a:gd name="T1" fmla="*/ 570 h 570"/>
                <a:gd name="T2" fmla="*/ 0 w 240"/>
                <a:gd name="T3" fmla="*/ 9 h 570"/>
                <a:gd name="T4" fmla="*/ 69 w 240"/>
                <a:gd name="T5" fmla="*/ 0 h 570"/>
                <a:gd name="T6" fmla="*/ 110 w 240"/>
                <a:gd name="T7" fmla="*/ 5 h 570"/>
                <a:gd name="T8" fmla="*/ 227 w 240"/>
                <a:gd name="T9" fmla="*/ 138 h 570"/>
                <a:gd name="T10" fmla="*/ 207 w 240"/>
                <a:gd name="T11" fmla="*/ 320 h 570"/>
                <a:gd name="T12" fmla="*/ 48 w 240"/>
                <a:gd name="T13" fmla="*/ 5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570">
                  <a:moveTo>
                    <a:pt x="48" y="570"/>
                  </a:moveTo>
                  <a:cubicBezTo>
                    <a:pt x="48" y="447"/>
                    <a:pt x="31" y="252"/>
                    <a:pt x="0" y="9"/>
                  </a:cubicBezTo>
                  <a:cubicBezTo>
                    <a:pt x="23" y="4"/>
                    <a:pt x="46" y="0"/>
                    <a:pt x="69" y="0"/>
                  </a:cubicBezTo>
                  <a:cubicBezTo>
                    <a:pt x="83" y="0"/>
                    <a:pt x="96" y="2"/>
                    <a:pt x="110" y="5"/>
                  </a:cubicBezTo>
                  <a:cubicBezTo>
                    <a:pt x="170" y="21"/>
                    <a:pt x="213" y="77"/>
                    <a:pt x="227" y="138"/>
                  </a:cubicBezTo>
                  <a:cubicBezTo>
                    <a:pt x="240" y="198"/>
                    <a:pt x="228" y="262"/>
                    <a:pt x="207" y="320"/>
                  </a:cubicBezTo>
                  <a:cubicBezTo>
                    <a:pt x="175" y="414"/>
                    <a:pt x="119" y="500"/>
                    <a:pt x="48" y="570"/>
                  </a:cubicBezTo>
                  <a:close/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3" name="Freeform 1111">
              <a:extLst>
                <a:ext uri="{FF2B5EF4-FFF2-40B4-BE49-F238E27FC236}">
                  <a16:creationId xmlns:a16="http://schemas.microsoft.com/office/drawing/2014/main" id="{CD20ED2F-48B0-7335-C737-38927551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234"/>
              <a:ext cx="57" cy="99"/>
            </a:xfrm>
            <a:custGeom>
              <a:avLst/>
              <a:gdLst>
                <a:gd name="T0" fmla="*/ 112 w 440"/>
                <a:gd name="T1" fmla="*/ 765 h 765"/>
                <a:gd name="T2" fmla="*/ 0 w 440"/>
                <a:gd name="T3" fmla="*/ 0 h 765"/>
                <a:gd name="T4" fmla="*/ 60 w 440"/>
                <a:gd name="T5" fmla="*/ 27 h 765"/>
                <a:gd name="T6" fmla="*/ 188 w 440"/>
                <a:gd name="T7" fmla="*/ 68 h 765"/>
                <a:gd name="T8" fmla="*/ 277 w 440"/>
                <a:gd name="T9" fmla="*/ 97 h 765"/>
                <a:gd name="T10" fmla="*/ 414 w 440"/>
                <a:gd name="T11" fmla="*/ 298 h 765"/>
                <a:gd name="T12" fmla="*/ 371 w 440"/>
                <a:gd name="T13" fmla="*/ 624 h 765"/>
                <a:gd name="T14" fmla="*/ 112 w 440"/>
                <a:gd name="T15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0" h="765">
                  <a:moveTo>
                    <a:pt x="112" y="765"/>
                  </a:moveTo>
                  <a:cubicBezTo>
                    <a:pt x="83" y="541"/>
                    <a:pt x="44" y="281"/>
                    <a:pt x="0" y="0"/>
                  </a:cubicBezTo>
                  <a:cubicBezTo>
                    <a:pt x="19" y="7"/>
                    <a:pt x="38" y="17"/>
                    <a:pt x="60" y="27"/>
                  </a:cubicBezTo>
                  <a:cubicBezTo>
                    <a:pt x="100" y="47"/>
                    <a:pt x="144" y="57"/>
                    <a:pt x="188" y="68"/>
                  </a:cubicBezTo>
                  <a:cubicBezTo>
                    <a:pt x="218" y="76"/>
                    <a:pt x="248" y="84"/>
                    <a:pt x="277" y="97"/>
                  </a:cubicBezTo>
                  <a:cubicBezTo>
                    <a:pt x="354" y="130"/>
                    <a:pt x="395" y="216"/>
                    <a:pt x="414" y="298"/>
                  </a:cubicBezTo>
                  <a:cubicBezTo>
                    <a:pt x="440" y="408"/>
                    <a:pt x="438" y="532"/>
                    <a:pt x="371" y="624"/>
                  </a:cubicBezTo>
                  <a:cubicBezTo>
                    <a:pt x="312" y="706"/>
                    <a:pt x="212" y="749"/>
                    <a:pt x="112" y="765"/>
                  </a:cubicBezTo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4" name="Freeform 1112">
              <a:extLst>
                <a:ext uri="{FF2B5EF4-FFF2-40B4-BE49-F238E27FC236}">
                  <a16:creationId xmlns:a16="http://schemas.microsoft.com/office/drawing/2014/main" id="{890F32C1-D240-BA00-8B22-07B219D8D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182"/>
              <a:ext cx="383" cy="132"/>
            </a:xfrm>
            <a:custGeom>
              <a:avLst/>
              <a:gdLst>
                <a:gd name="T0" fmla="*/ 89 w 2955"/>
                <a:gd name="T1" fmla="*/ 437 h 1019"/>
                <a:gd name="T2" fmla="*/ 33 w 2955"/>
                <a:gd name="T3" fmla="*/ 633 h 1019"/>
                <a:gd name="T4" fmla="*/ 1570 w 2955"/>
                <a:gd name="T5" fmla="*/ 725 h 1019"/>
                <a:gd name="T6" fmla="*/ 2928 w 2955"/>
                <a:gd name="T7" fmla="*/ 225 h 1019"/>
                <a:gd name="T8" fmla="*/ 2763 w 2955"/>
                <a:gd name="T9" fmla="*/ 0 h 1019"/>
                <a:gd name="T10" fmla="*/ 89 w 2955"/>
                <a:gd name="T11" fmla="*/ 437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55" h="1019">
                  <a:moveTo>
                    <a:pt x="89" y="437"/>
                  </a:moveTo>
                  <a:cubicBezTo>
                    <a:pt x="89" y="437"/>
                    <a:pt x="0" y="501"/>
                    <a:pt x="33" y="633"/>
                  </a:cubicBezTo>
                  <a:cubicBezTo>
                    <a:pt x="130" y="1019"/>
                    <a:pt x="1117" y="797"/>
                    <a:pt x="1570" y="725"/>
                  </a:cubicBezTo>
                  <a:cubicBezTo>
                    <a:pt x="2767" y="535"/>
                    <a:pt x="2906" y="369"/>
                    <a:pt x="2928" y="225"/>
                  </a:cubicBezTo>
                  <a:cubicBezTo>
                    <a:pt x="2955" y="50"/>
                    <a:pt x="2763" y="0"/>
                    <a:pt x="2763" y="0"/>
                  </a:cubicBezTo>
                  <a:lnTo>
                    <a:pt x="89" y="437"/>
                  </a:lnTo>
                </a:path>
              </a:pathLst>
            </a:custGeom>
            <a:solidFill>
              <a:srgbClr val="2E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5" name="Freeform 1113">
              <a:extLst>
                <a:ext uri="{FF2B5EF4-FFF2-40B4-BE49-F238E27FC236}">
                  <a16:creationId xmlns:a16="http://schemas.microsoft.com/office/drawing/2014/main" id="{A27D82C9-5605-F2D2-A5BB-B3A4F3CF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165"/>
              <a:ext cx="389" cy="103"/>
            </a:xfrm>
            <a:custGeom>
              <a:avLst/>
              <a:gdLst>
                <a:gd name="T0" fmla="*/ 1460 w 3005"/>
                <a:gd name="T1" fmla="*/ 136 h 795"/>
                <a:gd name="T2" fmla="*/ 14 w 3005"/>
                <a:gd name="T3" fmla="*/ 616 h 795"/>
                <a:gd name="T4" fmla="*/ 1568 w 3005"/>
                <a:gd name="T5" fmla="*/ 567 h 795"/>
                <a:gd name="T6" fmla="*/ 2784 w 3005"/>
                <a:gd name="T7" fmla="*/ 162 h 795"/>
                <a:gd name="T8" fmla="*/ 1460 w 3005"/>
                <a:gd name="T9" fmla="*/ 13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5" h="795">
                  <a:moveTo>
                    <a:pt x="1460" y="136"/>
                  </a:moveTo>
                  <a:cubicBezTo>
                    <a:pt x="603" y="258"/>
                    <a:pt x="28" y="437"/>
                    <a:pt x="14" y="616"/>
                  </a:cubicBezTo>
                  <a:cubicBezTo>
                    <a:pt x="0" y="795"/>
                    <a:pt x="780" y="705"/>
                    <a:pt x="1568" y="567"/>
                  </a:cubicBezTo>
                  <a:cubicBezTo>
                    <a:pt x="2220" y="452"/>
                    <a:pt x="3005" y="324"/>
                    <a:pt x="2784" y="162"/>
                  </a:cubicBezTo>
                  <a:cubicBezTo>
                    <a:pt x="2562" y="0"/>
                    <a:pt x="2045" y="53"/>
                    <a:pt x="1460" y="136"/>
                  </a:cubicBezTo>
                </a:path>
              </a:pathLst>
            </a:custGeom>
            <a:solidFill>
              <a:srgbClr val="42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6" name="Freeform 1114">
              <a:extLst>
                <a:ext uri="{FF2B5EF4-FFF2-40B4-BE49-F238E27FC236}">
                  <a16:creationId xmlns:a16="http://schemas.microsoft.com/office/drawing/2014/main" id="{01F4F534-8471-1674-BBAB-ED385C8C6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219"/>
              <a:ext cx="170" cy="31"/>
            </a:xfrm>
            <a:custGeom>
              <a:avLst/>
              <a:gdLst>
                <a:gd name="T0" fmla="*/ 312 w 1317"/>
                <a:gd name="T1" fmla="*/ 240 h 240"/>
                <a:gd name="T2" fmla="*/ 115 w 1317"/>
                <a:gd name="T3" fmla="*/ 228 h 240"/>
                <a:gd name="T4" fmla="*/ 35 w 1317"/>
                <a:gd name="T5" fmla="*/ 192 h 240"/>
                <a:gd name="T6" fmla="*/ 179 w 1317"/>
                <a:gd name="T7" fmla="*/ 71 h 240"/>
                <a:gd name="T8" fmla="*/ 416 w 1317"/>
                <a:gd name="T9" fmla="*/ 18 h 240"/>
                <a:gd name="T10" fmla="*/ 482 w 1317"/>
                <a:gd name="T11" fmla="*/ 32 h 240"/>
                <a:gd name="T12" fmla="*/ 587 w 1317"/>
                <a:gd name="T13" fmla="*/ 62 h 240"/>
                <a:gd name="T14" fmla="*/ 683 w 1317"/>
                <a:gd name="T15" fmla="*/ 69 h 240"/>
                <a:gd name="T16" fmla="*/ 824 w 1317"/>
                <a:gd name="T17" fmla="*/ 58 h 240"/>
                <a:gd name="T18" fmla="*/ 1141 w 1317"/>
                <a:gd name="T19" fmla="*/ 5 h 240"/>
                <a:gd name="T20" fmla="*/ 1200 w 1317"/>
                <a:gd name="T21" fmla="*/ 0 h 240"/>
                <a:gd name="T22" fmla="*/ 1300 w 1317"/>
                <a:gd name="T23" fmla="*/ 28 h 240"/>
                <a:gd name="T24" fmla="*/ 1315 w 1317"/>
                <a:gd name="T25" fmla="*/ 56 h 240"/>
                <a:gd name="T26" fmla="*/ 1274 w 1317"/>
                <a:gd name="T27" fmla="*/ 86 h 240"/>
                <a:gd name="T28" fmla="*/ 1006 w 1317"/>
                <a:gd name="T29" fmla="*/ 149 h 240"/>
                <a:gd name="T30" fmla="*/ 312 w 1317"/>
                <a:gd name="T31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7" h="240">
                  <a:moveTo>
                    <a:pt x="312" y="240"/>
                  </a:moveTo>
                  <a:cubicBezTo>
                    <a:pt x="246" y="240"/>
                    <a:pt x="180" y="237"/>
                    <a:pt x="115" y="228"/>
                  </a:cubicBezTo>
                  <a:cubicBezTo>
                    <a:pt x="83" y="224"/>
                    <a:pt x="47" y="216"/>
                    <a:pt x="35" y="192"/>
                  </a:cubicBezTo>
                  <a:cubicBezTo>
                    <a:pt x="0" y="127"/>
                    <a:pt x="123" y="92"/>
                    <a:pt x="179" y="71"/>
                  </a:cubicBezTo>
                  <a:cubicBezTo>
                    <a:pt x="291" y="31"/>
                    <a:pt x="367" y="18"/>
                    <a:pt x="416" y="18"/>
                  </a:cubicBezTo>
                  <a:cubicBezTo>
                    <a:pt x="451" y="18"/>
                    <a:pt x="472" y="24"/>
                    <a:pt x="482" y="32"/>
                  </a:cubicBezTo>
                  <a:cubicBezTo>
                    <a:pt x="506" y="51"/>
                    <a:pt x="554" y="57"/>
                    <a:pt x="587" y="62"/>
                  </a:cubicBezTo>
                  <a:cubicBezTo>
                    <a:pt x="618" y="67"/>
                    <a:pt x="650" y="69"/>
                    <a:pt x="683" y="69"/>
                  </a:cubicBezTo>
                  <a:cubicBezTo>
                    <a:pt x="730" y="69"/>
                    <a:pt x="777" y="65"/>
                    <a:pt x="824" y="58"/>
                  </a:cubicBezTo>
                  <a:cubicBezTo>
                    <a:pt x="930" y="43"/>
                    <a:pt x="1035" y="18"/>
                    <a:pt x="1141" y="5"/>
                  </a:cubicBezTo>
                  <a:cubicBezTo>
                    <a:pt x="1160" y="2"/>
                    <a:pt x="1180" y="0"/>
                    <a:pt x="1200" y="0"/>
                  </a:cubicBezTo>
                  <a:cubicBezTo>
                    <a:pt x="1238" y="0"/>
                    <a:pt x="1274" y="7"/>
                    <a:pt x="1300" y="28"/>
                  </a:cubicBezTo>
                  <a:cubicBezTo>
                    <a:pt x="1309" y="35"/>
                    <a:pt x="1317" y="45"/>
                    <a:pt x="1315" y="56"/>
                  </a:cubicBezTo>
                  <a:cubicBezTo>
                    <a:pt x="1312" y="71"/>
                    <a:pt x="1292" y="80"/>
                    <a:pt x="1274" y="86"/>
                  </a:cubicBezTo>
                  <a:cubicBezTo>
                    <a:pt x="1187" y="113"/>
                    <a:pt x="1096" y="131"/>
                    <a:pt x="1006" y="149"/>
                  </a:cubicBezTo>
                  <a:cubicBezTo>
                    <a:pt x="777" y="195"/>
                    <a:pt x="542" y="240"/>
                    <a:pt x="312" y="240"/>
                  </a:cubicBezTo>
                  <a:close/>
                </a:path>
              </a:pathLst>
            </a:custGeom>
            <a:solidFill>
              <a:srgbClr val="9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7" name="Freeform 1115">
              <a:extLst>
                <a:ext uri="{FF2B5EF4-FFF2-40B4-BE49-F238E27FC236}">
                  <a16:creationId xmlns:a16="http://schemas.microsoft.com/office/drawing/2014/main" id="{4ABD246B-9160-3AD6-84E8-D74C9AC19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325"/>
              <a:ext cx="54" cy="62"/>
            </a:xfrm>
            <a:custGeom>
              <a:avLst/>
              <a:gdLst>
                <a:gd name="T0" fmla="*/ 126 w 419"/>
                <a:gd name="T1" fmla="*/ 476 h 476"/>
                <a:gd name="T2" fmla="*/ 62 w 419"/>
                <a:gd name="T3" fmla="*/ 323 h 476"/>
                <a:gd name="T4" fmla="*/ 145 w 419"/>
                <a:gd name="T5" fmla="*/ 0 h 476"/>
                <a:gd name="T6" fmla="*/ 213 w 419"/>
                <a:gd name="T7" fmla="*/ 12 h 476"/>
                <a:gd name="T8" fmla="*/ 419 w 419"/>
                <a:gd name="T9" fmla="*/ 408 h 476"/>
                <a:gd name="T10" fmla="*/ 126 w 419"/>
                <a:gd name="T11" fmla="*/ 4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9" h="476">
                  <a:moveTo>
                    <a:pt x="126" y="476"/>
                  </a:moveTo>
                  <a:cubicBezTo>
                    <a:pt x="106" y="425"/>
                    <a:pt x="84" y="374"/>
                    <a:pt x="62" y="323"/>
                  </a:cubicBezTo>
                  <a:cubicBezTo>
                    <a:pt x="10" y="208"/>
                    <a:pt x="0" y="0"/>
                    <a:pt x="145" y="0"/>
                  </a:cubicBezTo>
                  <a:cubicBezTo>
                    <a:pt x="165" y="0"/>
                    <a:pt x="187" y="3"/>
                    <a:pt x="213" y="12"/>
                  </a:cubicBezTo>
                  <a:cubicBezTo>
                    <a:pt x="365" y="61"/>
                    <a:pt x="403" y="260"/>
                    <a:pt x="419" y="408"/>
                  </a:cubicBezTo>
                  <a:cubicBezTo>
                    <a:pt x="303" y="432"/>
                    <a:pt x="203" y="456"/>
                    <a:pt x="126" y="476"/>
                  </a:cubicBezTo>
                  <a:close/>
                </a:path>
              </a:pathLst>
            </a:custGeom>
            <a:solidFill>
              <a:srgbClr val="EBE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8" name="Freeform 1116">
              <a:extLst>
                <a:ext uri="{FF2B5EF4-FFF2-40B4-BE49-F238E27FC236}">
                  <a16:creationId xmlns:a16="http://schemas.microsoft.com/office/drawing/2014/main" id="{C0F1A378-C4B7-1724-34CE-DD8E50EB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93"/>
              <a:ext cx="77" cy="159"/>
            </a:xfrm>
            <a:custGeom>
              <a:avLst/>
              <a:gdLst>
                <a:gd name="T0" fmla="*/ 436 w 593"/>
                <a:gd name="T1" fmla="*/ 1228 h 1228"/>
                <a:gd name="T2" fmla="*/ 433 w 593"/>
                <a:gd name="T3" fmla="*/ 1228 h 1228"/>
                <a:gd name="T4" fmla="*/ 305 w 593"/>
                <a:gd name="T5" fmla="*/ 1138 h 1228"/>
                <a:gd name="T6" fmla="*/ 262 w 593"/>
                <a:gd name="T7" fmla="*/ 981 h 1228"/>
                <a:gd name="T8" fmla="*/ 0 w 593"/>
                <a:gd name="T9" fmla="*/ 27 h 1228"/>
                <a:gd name="T10" fmla="*/ 276 w 593"/>
                <a:gd name="T11" fmla="*/ 0 h 1228"/>
                <a:gd name="T12" fmla="*/ 387 w 593"/>
                <a:gd name="T13" fmla="*/ 441 h 1228"/>
                <a:gd name="T14" fmla="*/ 572 w 593"/>
                <a:gd name="T15" fmla="*/ 934 h 1228"/>
                <a:gd name="T16" fmla="*/ 572 w 593"/>
                <a:gd name="T17" fmla="*/ 1120 h 1228"/>
                <a:gd name="T18" fmla="*/ 436 w 593"/>
                <a:gd name="T19" fmla="*/ 1228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3" h="1228">
                  <a:moveTo>
                    <a:pt x="436" y="1228"/>
                  </a:moveTo>
                  <a:lnTo>
                    <a:pt x="433" y="1228"/>
                  </a:lnTo>
                  <a:cubicBezTo>
                    <a:pt x="378" y="1226"/>
                    <a:pt x="331" y="1186"/>
                    <a:pt x="305" y="1138"/>
                  </a:cubicBezTo>
                  <a:cubicBezTo>
                    <a:pt x="279" y="1090"/>
                    <a:pt x="271" y="1035"/>
                    <a:pt x="262" y="981"/>
                  </a:cubicBezTo>
                  <a:cubicBezTo>
                    <a:pt x="206" y="655"/>
                    <a:pt x="119" y="335"/>
                    <a:pt x="0" y="27"/>
                  </a:cubicBezTo>
                  <a:cubicBezTo>
                    <a:pt x="75" y="22"/>
                    <a:pt x="169" y="13"/>
                    <a:pt x="276" y="0"/>
                  </a:cubicBezTo>
                  <a:cubicBezTo>
                    <a:pt x="296" y="151"/>
                    <a:pt x="333" y="299"/>
                    <a:pt x="387" y="441"/>
                  </a:cubicBezTo>
                  <a:cubicBezTo>
                    <a:pt x="449" y="606"/>
                    <a:pt x="535" y="763"/>
                    <a:pt x="572" y="934"/>
                  </a:cubicBezTo>
                  <a:cubicBezTo>
                    <a:pt x="586" y="996"/>
                    <a:pt x="593" y="1061"/>
                    <a:pt x="572" y="1120"/>
                  </a:cubicBezTo>
                  <a:cubicBezTo>
                    <a:pt x="551" y="1178"/>
                    <a:pt x="498" y="1228"/>
                    <a:pt x="436" y="1228"/>
                  </a:cubicBezTo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9" name="Freeform 1117">
              <a:extLst>
                <a:ext uri="{FF2B5EF4-FFF2-40B4-BE49-F238E27FC236}">
                  <a16:creationId xmlns:a16="http://schemas.microsoft.com/office/drawing/2014/main" id="{00BCD40E-CEAB-A9D1-841F-A5569449C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78"/>
              <a:ext cx="40" cy="19"/>
            </a:xfrm>
            <a:custGeom>
              <a:avLst/>
              <a:gdLst>
                <a:gd name="T0" fmla="*/ 30 w 306"/>
                <a:gd name="T1" fmla="*/ 144 h 144"/>
                <a:gd name="T2" fmla="*/ 0 w 306"/>
                <a:gd name="T3" fmla="*/ 68 h 144"/>
                <a:gd name="T4" fmla="*/ 293 w 306"/>
                <a:gd name="T5" fmla="*/ 0 h 144"/>
                <a:gd name="T6" fmla="*/ 300 w 306"/>
                <a:gd name="T7" fmla="*/ 65 h 144"/>
                <a:gd name="T8" fmla="*/ 306 w 306"/>
                <a:gd name="T9" fmla="*/ 117 h 144"/>
                <a:gd name="T10" fmla="*/ 30 w 306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6" h="144">
                  <a:moveTo>
                    <a:pt x="30" y="144"/>
                  </a:moveTo>
                  <a:cubicBezTo>
                    <a:pt x="20" y="119"/>
                    <a:pt x="10" y="93"/>
                    <a:pt x="0" y="68"/>
                  </a:cubicBezTo>
                  <a:cubicBezTo>
                    <a:pt x="77" y="48"/>
                    <a:pt x="177" y="24"/>
                    <a:pt x="293" y="0"/>
                  </a:cubicBezTo>
                  <a:cubicBezTo>
                    <a:pt x="296" y="23"/>
                    <a:pt x="298" y="45"/>
                    <a:pt x="300" y="65"/>
                  </a:cubicBezTo>
                  <a:cubicBezTo>
                    <a:pt x="302" y="82"/>
                    <a:pt x="304" y="100"/>
                    <a:pt x="306" y="117"/>
                  </a:cubicBezTo>
                  <a:cubicBezTo>
                    <a:pt x="199" y="130"/>
                    <a:pt x="105" y="139"/>
                    <a:pt x="30" y="144"/>
                  </a:cubicBezTo>
                </a:path>
              </a:pathLst>
            </a:custGeom>
            <a:solidFill>
              <a:srgbClr val="F9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0" name="Freeform 1118">
              <a:extLst>
                <a:ext uri="{FF2B5EF4-FFF2-40B4-BE49-F238E27FC236}">
                  <a16:creationId xmlns:a16="http://schemas.microsoft.com/office/drawing/2014/main" id="{F038F7C1-8021-9DA8-9D7D-9DBB54BA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42"/>
              <a:ext cx="3" cy="2"/>
            </a:xfrm>
            <a:custGeom>
              <a:avLst/>
              <a:gdLst>
                <a:gd name="T0" fmla="*/ 11 w 18"/>
                <a:gd name="T1" fmla="*/ 12 h 12"/>
                <a:gd name="T2" fmla="*/ 0 w 18"/>
                <a:gd name="T3" fmla="*/ 0 h 12"/>
                <a:gd name="T4" fmla="*/ 18 w 18"/>
                <a:gd name="T5" fmla="*/ 4 h 12"/>
                <a:gd name="T6" fmla="*/ 11 w 1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11" y="12"/>
                  </a:moveTo>
                  <a:cubicBezTo>
                    <a:pt x="7" y="8"/>
                    <a:pt x="3" y="4"/>
                    <a:pt x="0" y="0"/>
                  </a:cubicBezTo>
                  <a:cubicBezTo>
                    <a:pt x="6" y="1"/>
                    <a:pt x="12" y="3"/>
                    <a:pt x="18" y="4"/>
                  </a:cubicBezTo>
                  <a:cubicBezTo>
                    <a:pt x="15" y="7"/>
                    <a:pt x="13" y="10"/>
                    <a:pt x="11" y="12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1" name="Freeform 1119">
              <a:extLst>
                <a:ext uri="{FF2B5EF4-FFF2-40B4-BE49-F238E27FC236}">
                  <a16:creationId xmlns:a16="http://schemas.microsoft.com/office/drawing/2014/main" id="{FC6363D8-118D-969B-6223-BD584048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432"/>
              <a:ext cx="28" cy="20"/>
            </a:xfrm>
            <a:custGeom>
              <a:avLst/>
              <a:gdLst>
                <a:gd name="T0" fmla="*/ 148 w 211"/>
                <a:gd name="T1" fmla="*/ 157 h 157"/>
                <a:gd name="T2" fmla="*/ 79 w 211"/>
                <a:gd name="T3" fmla="*/ 138 h 157"/>
                <a:gd name="T4" fmla="*/ 0 w 211"/>
                <a:gd name="T5" fmla="*/ 0 h 157"/>
                <a:gd name="T6" fmla="*/ 65 w 211"/>
                <a:gd name="T7" fmla="*/ 25 h 157"/>
                <a:gd name="T8" fmla="*/ 202 w 211"/>
                <a:gd name="T9" fmla="*/ 140 h 157"/>
                <a:gd name="T10" fmla="*/ 211 w 211"/>
                <a:gd name="T11" fmla="*/ 144 h 157"/>
                <a:gd name="T12" fmla="*/ 148 w 211"/>
                <a:gd name="T13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57">
                  <a:moveTo>
                    <a:pt x="148" y="157"/>
                  </a:moveTo>
                  <a:cubicBezTo>
                    <a:pt x="124" y="157"/>
                    <a:pt x="100" y="151"/>
                    <a:pt x="79" y="138"/>
                  </a:cubicBezTo>
                  <a:cubicBezTo>
                    <a:pt x="33" y="108"/>
                    <a:pt x="12" y="55"/>
                    <a:pt x="0" y="0"/>
                  </a:cubicBezTo>
                  <a:cubicBezTo>
                    <a:pt x="21" y="10"/>
                    <a:pt x="42" y="18"/>
                    <a:pt x="65" y="25"/>
                  </a:cubicBezTo>
                  <a:cubicBezTo>
                    <a:pt x="103" y="71"/>
                    <a:pt x="149" y="111"/>
                    <a:pt x="202" y="140"/>
                  </a:cubicBezTo>
                  <a:cubicBezTo>
                    <a:pt x="205" y="141"/>
                    <a:pt x="208" y="143"/>
                    <a:pt x="211" y="144"/>
                  </a:cubicBezTo>
                  <a:cubicBezTo>
                    <a:pt x="190" y="153"/>
                    <a:pt x="169" y="157"/>
                    <a:pt x="148" y="157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2" name="Freeform 1120">
              <a:extLst>
                <a:ext uri="{FF2B5EF4-FFF2-40B4-BE49-F238E27FC236}">
                  <a16:creationId xmlns:a16="http://schemas.microsoft.com/office/drawing/2014/main" id="{50194CF2-03A5-11BF-ED5F-6A0F56838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3412"/>
              <a:ext cx="13" cy="23"/>
            </a:xfrm>
            <a:custGeom>
              <a:avLst/>
              <a:gdLst>
                <a:gd name="T0" fmla="*/ 94 w 94"/>
                <a:gd name="T1" fmla="*/ 179 h 179"/>
                <a:gd name="T2" fmla="*/ 29 w 94"/>
                <a:gd name="T3" fmla="*/ 154 h 179"/>
                <a:gd name="T4" fmla="*/ 19 w 94"/>
                <a:gd name="T5" fmla="*/ 107 h 179"/>
                <a:gd name="T6" fmla="*/ 0 w 94"/>
                <a:gd name="T7" fmla="*/ 0 h 179"/>
                <a:gd name="T8" fmla="*/ 94 w 94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79">
                  <a:moveTo>
                    <a:pt x="94" y="179"/>
                  </a:moveTo>
                  <a:cubicBezTo>
                    <a:pt x="71" y="172"/>
                    <a:pt x="50" y="164"/>
                    <a:pt x="29" y="154"/>
                  </a:cubicBezTo>
                  <a:cubicBezTo>
                    <a:pt x="25" y="138"/>
                    <a:pt x="22" y="123"/>
                    <a:pt x="19" y="107"/>
                  </a:cubicBezTo>
                  <a:cubicBezTo>
                    <a:pt x="13" y="72"/>
                    <a:pt x="6" y="36"/>
                    <a:pt x="0" y="0"/>
                  </a:cubicBezTo>
                  <a:cubicBezTo>
                    <a:pt x="19" y="65"/>
                    <a:pt x="51" y="126"/>
                    <a:pt x="94" y="179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3" name="Freeform 1121">
              <a:extLst>
                <a:ext uri="{FF2B5EF4-FFF2-40B4-BE49-F238E27FC236}">
                  <a16:creationId xmlns:a16="http://schemas.microsoft.com/office/drawing/2014/main" id="{888167B4-1FC9-B144-721D-D31832B7F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179"/>
              <a:ext cx="36" cy="149"/>
            </a:xfrm>
            <a:custGeom>
              <a:avLst/>
              <a:gdLst>
                <a:gd name="T0" fmla="*/ 97 w 282"/>
                <a:gd name="T1" fmla="*/ 1146 h 1146"/>
                <a:gd name="T2" fmla="*/ 0 w 282"/>
                <a:gd name="T3" fmla="*/ 609 h 1146"/>
                <a:gd name="T4" fmla="*/ 184 w 282"/>
                <a:gd name="T5" fmla="*/ 0 h 1146"/>
                <a:gd name="T6" fmla="*/ 269 w 282"/>
                <a:gd name="T7" fmla="*/ 438 h 1146"/>
                <a:gd name="T8" fmla="*/ 167 w 282"/>
                <a:gd name="T9" fmla="*/ 657 h 1146"/>
                <a:gd name="T10" fmla="*/ 282 w 282"/>
                <a:gd name="T11" fmla="*/ 1036 h 1146"/>
                <a:gd name="T12" fmla="*/ 97 w 282"/>
                <a:gd name="T13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1146">
                  <a:moveTo>
                    <a:pt x="97" y="1146"/>
                  </a:moveTo>
                  <a:cubicBezTo>
                    <a:pt x="64" y="967"/>
                    <a:pt x="32" y="788"/>
                    <a:pt x="0" y="609"/>
                  </a:cubicBezTo>
                  <a:cubicBezTo>
                    <a:pt x="61" y="406"/>
                    <a:pt x="122" y="203"/>
                    <a:pt x="184" y="0"/>
                  </a:cubicBezTo>
                  <a:cubicBezTo>
                    <a:pt x="205" y="148"/>
                    <a:pt x="235" y="293"/>
                    <a:pt x="269" y="438"/>
                  </a:cubicBezTo>
                  <a:cubicBezTo>
                    <a:pt x="220" y="503"/>
                    <a:pt x="183" y="577"/>
                    <a:pt x="167" y="657"/>
                  </a:cubicBezTo>
                  <a:cubicBezTo>
                    <a:pt x="139" y="793"/>
                    <a:pt x="178" y="945"/>
                    <a:pt x="282" y="1036"/>
                  </a:cubicBezTo>
                  <a:cubicBezTo>
                    <a:pt x="212" y="1057"/>
                    <a:pt x="149" y="1096"/>
                    <a:pt x="97" y="1146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4" name="Freeform 1122">
              <a:extLst>
                <a:ext uri="{FF2B5EF4-FFF2-40B4-BE49-F238E27FC236}">
                  <a16:creationId xmlns:a16="http://schemas.microsoft.com/office/drawing/2014/main" id="{7BD32DAF-90AC-C970-3D24-CE3581FCF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236"/>
              <a:ext cx="53" cy="163"/>
            </a:xfrm>
            <a:custGeom>
              <a:avLst/>
              <a:gdLst>
                <a:gd name="T0" fmla="*/ 99 w 407"/>
                <a:gd name="T1" fmla="*/ 1260 h 1260"/>
                <a:gd name="T2" fmla="*/ 0 w 407"/>
                <a:gd name="T3" fmla="*/ 708 h 1260"/>
                <a:gd name="T4" fmla="*/ 185 w 407"/>
                <a:gd name="T5" fmla="*/ 598 h 1260"/>
                <a:gd name="T6" fmla="*/ 70 w 407"/>
                <a:gd name="T7" fmla="*/ 219 h 1260"/>
                <a:gd name="T8" fmla="*/ 172 w 407"/>
                <a:gd name="T9" fmla="*/ 0 h 1260"/>
                <a:gd name="T10" fmla="*/ 407 w 407"/>
                <a:gd name="T11" fmla="*/ 902 h 1260"/>
                <a:gd name="T12" fmla="*/ 227 w 407"/>
                <a:gd name="T13" fmla="*/ 958 h 1260"/>
                <a:gd name="T14" fmla="*/ 100 w 407"/>
                <a:gd name="T15" fmla="*/ 1184 h 1260"/>
                <a:gd name="T16" fmla="*/ 99 w 407"/>
                <a:gd name="T17" fmla="*/ 126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1260">
                  <a:moveTo>
                    <a:pt x="99" y="1260"/>
                  </a:moveTo>
                  <a:cubicBezTo>
                    <a:pt x="66" y="1076"/>
                    <a:pt x="33" y="892"/>
                    <a:pt x="0" y="708"/>
                  </a:cubicBezTo>
                  <a:cubicBezTo>
                    <a:pt x="52" y="658"/>
                    <a:pt x="115" y="619"/>
                    <a:pt x="185" y="598"/>
                  </a:cubicBezTo>
                  <a:cubicBezTo>
                    <a:pt x="81" y="507"/>
                    <a:pt x="42" y="355"/>
                    <a:pt x="70" y="219"/>
                  </a:cubicBezTo>
                  <a:cubicBezTo>
                    <a:pt x="86" y="139"/>
                    <a:pt x="123" y="65"/>
                    <a:pt x="172" y="0"/>
                  </a:cubicBezTo>
                  <a:cubicBezTo>
                    <a:pt x="245" y="302"/>
                    <a:pt x="337" y="600"/>
                    <a:pt x="407" y="902"/>
                  </a:cubicBezTo>
                  <a:cubicBezTo>
                    <a:pt x="348" y="923"/>
                    <a:pt x="281" y="927"/>
                    <a:pt x="227" y="958"/>
                  </a:cubicBezTo>
                  <a:cubicBezTo>
                    <a:pt x="148" y="1002"/>
                    <a:pt x="109" y="1095"/>
                    <a:pt x="100" y="1184"/>
                  </a:cubicBezTo>
                  <a:cubicBezTo>
                    <a:pt x="98" y="1210"/>
                    <a:pt x="97" y="1235"/>
                    <a:pt x="99" y="1260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5" name="Freeform 1123">
              <a:extLst>
                <a:ext uri="{FF2B5EF4-FFF2-40B4-BE49-F238E27FC236}">
                  <a16:creationId xmlns:a16="http://schemas.microsoft.com/office/drawing/2014/main" id="{0903B9D7-FF59-B524-BBB1-A037B2DD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353"/>
              <a:ext cx="52" cy="98"/>
            </a:xfrm>
            <a:custGeom>
              <a:avLst/>
              <a:gdLst>
                <a:gd name="T0" fmla="*/ 260 w 406"/>
                <a:gd name="T1" fmla="*/ 754 h 754"/>
                <a:gd name="T2" fmla="*/ 251 w 406"/>
                <a:gd name="T3" fmla="*/ 750 h 754"/>
                <a:gd name="T4" fmla="*/ 114 w 406"/>
                <a:gd name="T5" fmla="*/ 635 h 754"/>
                <a:gd name="T6" fmla="*/ 20 w 406"/>
                <a:gd name="T7" fmla="*/ 456 h 754"/>
                <a:gd name="T8" fmla="*/ 2 w 406"/>
                <a:gd name="T9" fmla="*/ 358 h 754"/>
                <a:gd name="T10" fmla="*/ 3 w 406"/>
                <a:gd name="T11" fmla="*/ 282 h 754"/>
                <a:gd name="T12" fmla="*/ 130 w 406"/>
                <a:gd name="T13" fmla="*/ 56 h 754"/>
                <a:gd name="T14" fmla="*/ 310 w 406"/>
                <a:gd name="T15" fmla="*/ 0 h 754"/>
                <a:gd name="T16" fmla="*/ 383 w 406"/>
                <a:gd name="T17" fmla="*/ 380 h 754"/>
                <a:gd name="T18" fmla="*/ 364 w 406"/>
                <a:gd name="T19" fmla="*/ 659 h 754"/>
                <a:gd name="T20" fmla="*/ 260 w 406"/>
                <a:gd name="T21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6" h="754">
                  <a:moveTo>
                    <a:pt x="260" y="754"/>
                  </a:moveTo>
                  <a:cubicBezTo>
                    <a:pt x="257" y="753"/>
                    <a:pt x="254" y="751"/>
                    <a:pt x="251" y="750"/>
                  </a:cubicBezTo>
                  <a:cubicBezTo>
                    <a:pt x="198" y="721"/>
                    <a:pt x="152" y="681"/>
                    <a:pt x="114" y="635"/>
                  </a:cubicBezTo>
                  <a:cubicBezTo>
                    <a:pt x="71" y="582"/>
                    <a:pt x="39" y="521"/>
                    <a:pt x="20" y="456"/>
                  </a:cubicBezTo>
                  <a:cubicBezTo>
                    <a:pt x="14" y="423"/>
                    <a:pt x="8" y="391"/>
                    <a:pt x="2" y="358"/>
                  </a:cubicBezTo>
                  <a:cubicBezTo>
                    <a:pt x="0" y="333"/>
                    <a:pt x="1" y="308"/>
                    <a:pt x="3" y="282"/>
                  </a:cubicBezTo>
                  <a:cubicBezTo>
                    <a:pt x="12" y="193"/>
                    <a:pt x="51" y="100"/>
                    <a:pt x="130" y="56"/>
                  </a:cubicBezTo>
                  <a:cubicBezTo>
                    <a:pt x="184" y="25"/>
                    <a:pt x="251" y="21"/>
                    <a:pt x="310" y="0"/>
                  </a:cubicBezTo>
                  <a:cubicBezTo>
                    <a:pt x="339" y="126"/>
                    <a:pt x="365" y="253"/>
                    <a:pt x="383" y="380"/>
                  </a:cubicBezTo>
                  <a:cubicBezTo>
                    <a:pt x="397" y="474"/>
                    <a:pt x="406" y="574"/>
                    <a:pt x="364" y="659"/>
                  </a:cubicBezTo>
                  <a:cubicBezTo>
                    <a:pt x="342" y="701"/>
                    <a:pt x="303" y="736"/>
                    <a:pt x="260" y="754"/>
                  </a:cubicBezTo>
                </a:path>
              </a:pathLst>
            </a:custGeom>
            <a:solidFill>
              <a:srgbClr val="D59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6" name="Freeform 1124">
              <a:extLst>
                <a:ext uri="{FF2B5EF4-FFF2-40B4-BE49-F238E27FC236}">
                  <a16:creationId xmlns:a16="http://schemas.microsoft.com/office/drawing/2014/main" id="{3EE76C84-21EC-E841-4ACB-EE702D04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2647"/>
              <a:ext cx="308" cy="321"/>
            </a:xfrm>
            <a:custGeom>
              <a:avLst/>
              <a:gdLst>
                <a:gd name="T0" fmla="*/ 728 w 2374"/>
                <a:gd name="T1" fmla="*/ 1346 h 2482"/>
                <a:gd name="T2" fmla="*/ 162 w 2374"/>
                <a:gd name="T3" fmla="*/ 1268 h 2482"/>
                <a:gd name="T4" fmla="*/ 21 w 2374"/>
                <a:gd name="T5" fmla="*/ 922 h 2482"/>
                <a:gd name="T6" fmla="*/ 264 w 2374"/>
                <a:gd name="T7" fmla="*/ 637 h 2482"/>
                <a:gd name="T8" fmla="*/ 514 w 2374"/>
                <a:gd name="T9" fmla="*/ 538 h 2482"/>
                <a:gd name="T10" fmla="*/ 562 w 2374"/>
                <a:gd name="T11" fmla="*/ 439 h 2482"/>
                <a:gd name="T12" fmla="*/ 993 w 2374"/>
                <a:gd name="T13" fmla="*/ 40 h 2482"/>
                <a:gd name="T14" fmla="*/ 1473 w 2374"/>
                <a:gd name="T15" fmla="*/ 318 h 2482"/>
                <a:gd name="T16" fmla="*/ 1505 w 2374"/>
                <a:gd name="T17" fmla="*/ 535 h 2482"/>
                <a:gd name="T18" fmla="*/ 1840 w 2374"/>
                <a:gd name="T19" fmla="*/ 864 h 2482"/>
                <a:gd name="T20" fmla="*/ 2324 w 2374"/>
                <a:gd name="T21" fmla="*/ 1842 h 2482"/>
                <a:gd name="T22" fmla="*/ 2327 w 2374"/>
                <a:gd name="T23" fmla="*/ 2219 h 2482"/>
                <a:gd name="T24" fmla="*/ 1847 w 2374"/>
                <a:gd name="T25" fmla="*/ 2438 h 2482"/>
                <a:gd name="T26" fmla="*/ 1425 w 2374"/>
                <a:gd name="T27" fmla="*/ 2073 h 2482"/>
                <a:gd name="T28" fmla="*/ 1228 w 2374"/>
                <a:gd name="T29" fmla="*/ 1514 h 2482"/>
                <a:gd name="T30" fmla="*/ 728 w 2374"/>
                <a:gd name="T31" fmla="*/ 1346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4" h="2482">
                  <a:moveTo>
                    <a:pt x="728" y="1346"/>
                  </a:moveTo>
                  <a:cubicBezTo>
                    <a:pt x="533" y="1356"/>
                    <a:pt x="318" y="1384"/>
                    <a:pt x="162" y="1268"/>
                  </a:cubicBezTo>
                  <a:cubicBezTo>
                    <a:pt x="56" y="1190"/>
                    <a:pt x="0" y="1051"/>
                    <a:pt x="21" y="922"/>
                  </a:cubicBezTo>
                  <a:cubicBezTo>
                    <a:pt x="42" y="792"/>
                    <a:pt x="139" y="678"/>
                    <a:pt x="264" y="637"/>
                  </a:cubicBezTo>
                  <a:cubicBezTo>
                    <a:pt x="351" y="609"/>
                    <a:pt x="457" y="609"/>
                    <a:pt x="514" y="538"/>
                  </a:cubicBezTo>
                  <a:cubicBezTo>
                    <a:pt x="537" y="509"/>
                    <a:pt x="549" y="473"/>
                    <a:pt x="562" y="439"/>
                  </a:cubicBezTo>
                  <a:cubicBezTo>
                    <a:pt x="635" y="248"/>
                    <a:pt x="793" y="80"/>
                    <a:pt x="993" y="40"/>
                  </a:cubicBezTo>
                  <a:cubicBezTo>
                    <a:pt x="1194" y="0"/>
                    <a:pt x="1426" y="119"/>
                    <a:pt x="1473" y="318"/>
                  </a:cubicBezTo>
                  <a:cubicBezTo>
                    <a:pt x="1490" y="389"/>
                    <a:pt x="1483" y="465"/>
                    <a:pt x="1505" y="535"/>
                  </a:cubicBezTo>
                  <a:cubicBezTo>
                    <a:pt x="1553" y="687"/>
                    <a:pt x="1715" y="766"/>
                    <a:pt x="1840" y="864"/>
                  </a:cubicBezTo>
                  <a:cubicBezTo>
                    <a:pt x="2131" y="1095"/>
                    <a:pt x="2246" y="1479"/>
                    <a:pt x="2324" y="1842"/>
                  </a:cubicBezTo>
                  <a:cubicBezTo>
                    <a:pt x="2351" y="1967"/>
                    <a:pt x="2374" y="2100"/>
                    <a:pt x="2327" y="2219"/>
                  </a:cubicBezTo>
                  <a:cubicBezTo>
                    <a:pt x="2256" y="2397"/>
                    <a:pt x="2033" y="2482"/>
                    <a:pt x="1847" y="2438"/>
                  </a:cubicBezTo>
                  <a:cubicBezTo>
                    <a:pt x="1661" y="2393"/>
                    <a:pt x="1513" y="2243"/>
                    <a:pt x="1425" y="2073"/>
                  </a:cubicBezTo>
                  <a:cubicBezTo>
                    <a:pt x="1336" y="1901"/>
                    <a:pt x="1343" y="1663"/>
                    <a:pt x="1228" y="1514"/>
                  </a:cubicBezTo>
                  <a:cubicBezTo>
                    <a:pt x="1114" y="1367"/>
                    <a:pt x="900" y="1338"/>
                    <a:pt x="728" y="1346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7" name="Freeform 1125">
              <a:extLst>
                <a:ext uri="{FF2B5EF4-FFF2-40B4-BE49-F238E27FC236}">
                  <a16:creationId xmlns:a16="http://schemas.microsoft.com/office/drawing/2014/main" id="{F36BD8C9-4D03-72F0-A964-970B0024B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620"/>
              <a:ext cx="433" cy="342"/>
            </a:xfrm>
            <a:custGeom>
              <a:avLst/>
              <a:gdLst>
                <a:gd name="T0" fmla="*/ 1759 w 3344"/>
                <a:gd name="T1" fmla="*/ 125 h 2637"/>
                <a:gd name="T2" fmla="*/ 2287 w 3344"/>
                <a:gd name="T3" fmla="*/ 85 h 2637"/>
                <a:gd name="T4" fmla="*/ 2452 w 3344"/>
                <a:gd name="T5" fmla="*/ 151 h 2637"/>
                <a:gd name="T6" fmla="*/ 2641 w 3344"/>
                <a:gd name="T7" fmla="*/ 87 h 2637"/>
                <a:gd name="T8" fmla="*/ 3041 w 3344"/>
                <a:gd name="T9" fmla="*/ 405 h 2637"/>
                <a:gd name="T10" fmla="*/ 3334 w 3344"/>
                <a:gd name="T11" fmla="*/ 703 h 2637"/>
                <a:gd name="T12" fmla="*/ 3180 w 3344"/>
                <a:gd name="T13" fmla="*/ 1132 h 2637"/>
                <a:gd name="T14" fmla="*/ 2377 w 3344"/>
                <a:gd name="T15" fmla="*/ 1725 h 2637"/>
                <a:gd name="T16" fmla="*/ 2033 w 3344"/>
                <a:gd name="T17" fmla="*/ 1841 h 2637"/>
                <a:gd name="T18" fmla="*/ 1898 w 3344"/>
                <a:gd name="T19" fmla="*/ 2052 h 2637"/>
                <a:gd name="T20" fmla="*/ 1755 w 3344"/>
                <a:gd name="T21" fmla="*/ 2151 h 2637"/>
                <a:gd name="T22" fmla="*/ 937 w 3344"/>
                <a:gd name="T23" fmla="*/ 2501 h 2637"/>
                <a:gd name="T24" fmla="*/ 269 w 3344"/>
                <a:gd name="T25" fmla="*/ 2521 h 2637"/>
                <a:gd name="T26" fmla="*/ 47 w 3344"/>
                <a:gd name="T27" fmla="*/ 1923 h 2637"/>
                <a:gd name="T28" fmla="*/ 395 w 3344"/>
                <a:gd name="T29" fmla="*/ 1347 h 2637"/>
                <a:gd name="T30" fmla="*/ 1215 w 3344"/>
                <a:gd name="T31" fmla="*/ 714 h 2637"/>
                <a:gd name="T32" fmla="*/ 1536 w 3344"/>
                <a:gd name="T33" fmla="*/ 515 h 2637"/>
                <a:gd name="T34" fmla="*/ 1759 w 3344"/>
                <a:gd name="T35" fmla="*/ 125 h 2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44" h="2637">
                  <a:moveTo>
                    <a:pt x="1759" y="125"/>
                  </a:moveTo>
                  <a:cubicBezTo>
                    <a:pt x="1910" y="16"/>
                    <a:pt x="2121" y="0"/>
                    <a:pt x="2287" y="85"/>
                  </a:cubicBezTo>
                  <a:cubicBezTo>
                    <a:pt x="2340" y="112"/>
                    <a:pt x="2392" y="150"/>
                    <a:pt x="2452" y="151"/>
                  </a:cubicBezTo>
                  <a:cubicBezTo>
                    <a:pt x="2519" y="153"/>
                    <a:pt x="2578" y="109"/>
                    <a:pt x="2641" y="87"/>
                  </a:cubicBezTo>
                  <a:cubicBezTo>
                    <a:pt x="2833" y="21"/>
                    <a:pt x="3063" y="203"/>
                    <a:pt x="3041" y="405"/>
                  </a:cubicBezTo>
                  <a:cubicBezTo>
                    <a:pt x="3196" y="393"/>
                    <a:pt x="3323" y="548"/>
                    <a:pt x="3334" y="703"/>
                  </a:cubicBezTo>
                  <a:cubicBezTo>
                    <a:pt x="3344" y="857"/>
                    <a:pt x="3267" y="1004"/>
                    <a:pt x="3180" y="1132"/>
                  </a:cubicBezTo>
                  <a:cubicBezTo>
                    <a:pt x="2988" y="1414"/>
                    <a:pt x="2713" y="1661"/>
                    <a:pt x="2377" y="1725"/>
                  </a:cubicBezTo>
                  <a:cubicBezTo>
                    <a:pt x="2256" y="1748"/>
                    <a:pt x="2118" y="1752"/>
                    <a:pt x="2033" y="1841"/>
                  </a:cubicBezTo>
                  <a:cubicBezTo>
                    <a:pt x="1975" y="1901"/>
                    <a:pt x="1954" y="1989"/>
                    <a:pt x="1898" y="2052"/>
                  </a:cubicBezTo>
                  <a:cubicBezTo>
                    <a:pt x="1860" y="2096"/>
                    <a:pt x="1807" y="2124"/>
                    <a:pt x="1755" y="2151"/>
                  </a:cubicBezTo>
                  <a:cubicBezTo>
                    <a:pt x="1491" y="2287"/>
                    <a:pt x="1217" y="2404"/>
                    <a:pt x="937" y="2501"/>
                  </a:cubicBezTo>
                  <a:cubicBezTo>
                    <a:pt x="720" y="2577"/>
                    <a:pt x="468" y="2637"/>
                    <a:pt x="269" y="2521"/>
                  </a:cubicBezTo>
                  <a:cubicBezTo>
                    <a:pt x="73" y="2406"/>
                    <a:pt x="0" y="2145"/>
                    <a:pt x="47" y="1923"/>
                  </a:cubicBezTo>
                  <a:cubicBezTo>
                    <a:pt x="95" y="1701"/>
                    <a:pt x="239" y="1512"/>
                    <a:pt x="395" y="1347"/>
                  </a:cubicBezTo>
                  <a:cubicBezTo>
                    <a:pt x="634" y="1096"/>
                    <a:pt x="912" y="882"/>
                    <a:pt x="1215" y="714"/>
                  </a:cubicBezTo>
                  <a:cubicBezTo>
                    <a:pt x="1320" y="656"/>
                    <a:pt x="1468" y="618"/>
                    <a:pt x="1536" y="515"/>
                  </a:cubicBezTo>
                  <a:cubicBezTo>
                    <a:pt x="1627" y="379"/>
                    <a:pt x="1605" y="235"/>
                    <a:pt x="1759" y="125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8" name="Freeform 1126">
              <a:extLst>
                <a:ext uri="{FF2B5EF4-FFF2-40B4-BE49-F238E27FC236}">
                  <a16:creationId xmlns:a16="http://schemas.microsoft.com/office/drawing/2014/main" id="{A35325BD-516D-753A-E462-A72674EDB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508"/>
              <a:ext cx="438" cy="427"/>
            </a:xfrm>
            <a:custGeom>
              <a:avLst/>
              <a:gdLst>
                <a:gd name="T0" fmla="*/ 616 w 3385"/>
                <a:gd name="T1" fmla="*/ 2292 h 3301"/>
                <a:gd name="T2" fmla="*/ 293 w 3385"/>
                <a:gd name="T3" fmla="*/ 2036 h 3301"/>
                <a:gd name="T4" fmla="*/ 337 w 3385"/>
                <a:gd name="T5" fmla="*/ 1529 h 3301"/>
                <a:gd name="T6" fmla="*/ 24 w 3385"/>
                <a:gd name="T7" fmla="*/ 1130 h 3301"/>
                <a:gd name="T8" fmla="*/ 188 w 3385"/>
                <a:gd name="T9" fmla="*/ 709 h 3301"/>
                <a:gd name="T10" fmla="*/ 203 w 3385"/>
                <a:gd name="T11" fmla="*/ 510 h 3301"/>
                <a:gd name="T12" fmla="*/ 571 w 3385"/>
                <a:gd name="T13" fmla="*/ 237 h 3301"/>
                <a:gd name="T14" fmla="*/ 1036 w 3385"/>
                <a:gd name="T15" fmla="*/ 386 h 3301"/>
                <a:gd name="T16" fmla="*/ 1425 w 3385"/>
                <a:gd name="T17" fmla="*/ 427 h 3301"/>
                <a:gd name="T18" fmla="*/ 1503 w 3385"/>
                <a:gd name="T19" fmla="*/ 276 h 3301"/>
                <a:gd name="T20" fmla="*/ 2018 w 3385"/>
                <a:gd name="T21" fmla="*/ 23 h 3301"/>
                <a:gd name="T22" fmla="*/ 2299 w 3385"/>
                <a:gd name="T23" fmla="*/ 70 h 3301"/>
                <a:gd name="T24" fmla="*/ 2365 w 3385"/>
                <a:gd name="T25" fmla="*/ 157 h 3301"/>
                <a:gd name="T26" fmla="*/ 2508 w 3385"/>
                <a:gd name="T27" fmla="*/ 252 h 3301"/>
                <a:gd name="T28" fmla="*/ 2947 w 3385"/>
                <a:gd name="T29" fmla="*/ 463 h 3301"/>
                <a:gd name="T30" fmla="*/ 3141 w 3385"/>
                <a:gd name="T31" fmla="*/ 585 h 3301"/>
                <a:gd name="T32" fmla="*/ 3238 w 3385"/>
                <a:gd name="T33" fmla="*/ 1082 h 3301"/>
                <a:gd name="T34" fmla="*/ 3060 w 3385"/>
                <a:gd name="T35" fmla="*/ 1579 h 3301"/>
                <a:gd name="T36" fmla="*/ 3052 w 3385"/>
                <a:gd name="T37" fmla="*/ 1696 h 3301"/>
                <a:gd name="T38" fmla="*/ 3125 w 3385"/>
                <a:gd name="T39" fmla="*/ 1790 h 3301"/>
                <a:gd name="T40" fmla="*/ 3322 w 3385"/>
                <a:gd name="T41" fmla="*/ 2109 h 3301"/>
                <a:gd name="T42" fmla="*/ 3213 w 3385"/>
                <a:gd name="T43" fmla="*/ 2747 h 3301"/>
                <a:gd name="T44" fmla="*/ 2696 w 3385"/>
                <a:gd name="T45" fmla="*/ 3153 h 3301"/>
                <a:gd name="T46" fmla="*/ 1542 w 3385"/>
                <a:gd name="T47" fmla="*/ 3106 h 3301"/>
                <a:gd name="T48" fmla="*/ 956 w 3385"/>
                <a:gd name="T49" fmla="*/ 2814 h 3301"/>
                <a:gd name="T50" fmla="*/ 809 w 3385"/>
                <a:gd name="T51" fmla="*/ 2758 h 3301"/>
                <a:gd name="T52" fmla="*/ 847 w 3385"/>
                <a:gd name="T53" fmla="*/ 2539 h 3301"/>
                <a:gd name="T54" fmla="*/ 616 w 3385"/>
                <a:gd name="T55" fmla="*/ 229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85" h="3301">
                  <a:moveTo>
                    <a:pt x="616" y="2292"/>
                  </a:moveTo>
                  <a:cubicBezTo>
                    <a:pt x="488" y="2231"/>
                    <a:pt x="335" y="2172"/>
                    <a:pt x="293" y="2036"/>
                  </a:cubicBezTo>
                  <a:cubicBezTo>
                    <a:pt x="241" y="1872"/>
                    <a:pt x="391" y="1693"/>
                    <a:pt x="337" y="1529"/>
                  </a:cubicBezTo>
                  <a:cubicBezTo>
                    <a:pt x="283" y="1365"/>
                    <a:pt x="51" y="1300"/>
                    <a:pt x="24" y="1130"/>
                  </a:cubicBezTo>
                  <a:cubicBezTo>
                    <a:pt x="0" y="978"/>
                    <a:pt x="156" y="859"/>
                    <a:pt x="188" y="709"/>
                  </a:cubicBezTo>
                  <a:cubicBezTo>
                    <a:pt x="201" y="644"/>
                    <a:pt x="190" y="576"/>
                    <a:pt x="203" y="510"/>
                  </a:cubicBezTo>
                  <a:cubicBezTo>
                    <a:pt x="233" y="348"/>
                    <a:pt x="406" y="242"/>
                    <a:pt x="571" y="237"/>
                  </a:cubicBezTo>
                  <a:cubicBezTo>
                    <a:pt x="736" y="232"/>
                    <a:pt x="893" y="304"/>
                    <a:pt x="1036" y="386"/>
                  </a:cubicBezTo>
                  <a:cubicBezTo>
                    <a:pt x="1159" y="456"/>
                    <a:pt x="1328" y="529"/>
                    <a:pt x="1425" y="427"/>
                  </a:cubicBezTo>
                  <a:cubicBezTo>
                    <a:pt x="1464" y="385"/>
                    <a:pt x="1477" y="326"/>
                    <a:pt x="1503" y="276"/>
                  </a:cubicBezTo>
                  <a:cubicBezTo>
                    <a:pt x="1594" y="99"/>
                    <a:pt x="1821" y="51"/>
                    <a:pt x="2018" y="23"/>
                  </a:cubicBezTo>
                  <a:cubicBezTo>
                    <a:pt x="2116" y="9"/>
                    <a:pt x="2229" y="0"/>
                    <a:pt x="2299" y="70"/>
                  </a:cubicBezTo>
                  <a:cubicBezTo>
                    <a:pt x="2325" y="95"/>
                    <a:pt x="2342" y="129"/>
                    <a:pt x="2365" y="157"/>
                  </a:cubicBezTo>
                  <a:cubicBezTo>
                    <a:pt x="2403" y="200"/>
                    <a:pt x="2456" y="227"/>
                    <a:pt x="2508" y="252"/>
                  </a:cubicBezTo>
                  <a:lnTo>
                    <a:pt x="2947" y="463"/>
                  </a:lnTo>
                  <a:cubicBezTo>
                    <a:pt x="3016" y="497"/>
                    <a:pt x="3087" y="531"/>
                    <a:pt x="3141" y="585"/>
                  </a:cubicBezTo>
                  <a:cubicBezTo>
                    <a:pt x="3267" y="709"/>
                    <a:pt x="3280" y="910"/>
                    <a:pt x="3238" y="1082"/>
                  </a:cubicBezTo>
                  <a:cubicBezTo>
                    <a:pt x="3197" y="1253"/>
                    <a:pt x="3110" y="1410"/>
                    <a:pt x="3060" y="1579"/>
                  </a:cubicBezTo>
                  <a:cubicBezTo>
                    <a:pt x="3049" y="1618"/>
                    <a:pt x="3040" y="1659"/>
                    <a:pt x="3052" y="1696"/>
                  </a:cubicBezTo>
                  <a:cubicBezTo>
                    <a:pt x="3064" y="1734"/>
                    <a:pt x="3096" y="1762"/>
                    <a:pt x="3125" y="1790"/>
                  </a:cubicBezTo>
                  <a:cubicBezTo>
                    <a:pt x="3216" y="1878"/>
                    <a:pt x="3286" y="1988"/>
                    <a:pt x="3322" y="2109"/>
                  </a:cubicBezTo>
                  <a:cubicBezTo>
                    <a:pt x="3385" y="2323"/>
                    <a:pt x="3335" y="2561"/>
                    <a:pt x="3213" y="2747"/>
                  </a:cubicBezTo>
                  <a:cubicBezTo>
                    <a:pt x="3091" y="2933"/>
                    <a:pt x="2902" y="3069"/>
                    <a:pt x="2696" y="3153"/>
                  </a:cubicBezTo>
                  <a:cubicBezTo>
                    <a:pt x="2328" y="3301"/>
                    <a:pt x="1897" y="3284"/>
                    <a:pt x="1542" y="3106"/>
                  </a:cubicBezTo>
                  <a:cubicBezTo>
                    <a:pt x="1346" y="3008"/>
                    <a:pt x="1170" y="2863"/>
                    <a:pt x="956" y="2814"/>
                  </a:cubicBezTo>
                  <a:cubicBezTo>
                    <a:pt x="904" y="2802"/>
                    <a:pt x="848" y="2795"/>
                    <a:pt x="809" y="2758"/>
                  </a:cubicBezTo>
                  <a:cubicBezTo>
                    <a:pt x="725" y="2677"/>
                    <a:pt x="851" y="2617"/>
                    <a:pt x="847" y="2539"/>
                  </a:cubicBezTo>
                  <a:cubicBezTo>
                    <a:pt x="841" y="2426"/>
                    <a:pt x="707" y="2335"/>
                    <a:pt x="616" y="2292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9" name="Freeform 1127">
              <a:extLst>
                <a:ext uri="{FF2B5EF4-FFF2-40B4-BE49-F238E27FC236}">
                  <a16:creationId xmlns:a16="http://schemas.microsoft.com/office/drawing/2014/main" id="{60A0406E-605C-02B3-869B-98E0274F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554"/>
              <a:ext cx="339" cy="441"/>
            </a:xfrm>
            <a:custGeom>
              <a:avLst/>
              <a:gdLst>
                <a:gd name="T0" fmla="*/ 6 w 2618"/>
                <a:gd name="T1" fmla="*/ 2101 h 3404"/>
                <a:gd name="T2" fmla="*/ 25 w 2618"/>
                <a:gd name="T3" fmla="*/ 1929 h 3404"/>
                <a:gd name="T4" fmla="*/ 267 w 2618"/>
                <a:gd name="T5" fmla="*/ 1664 h 3404"/>
                <a:gd name="T6" fmla="*/ 291 w 2618"/>
                <a:gd name="T7" fmla="*/ 1321 h 3404"/>
                <a:gd name="T8" fmla="*/ 464 w 2618"/>
                <a:gd name="T9" fmla="*/ 1167 h 3404"/>
                <a:gd name="T10" fmla="*/ 480 w 2618"/>
                <a:gd name="T11" fmla="*/ 1072 h 3404"/>
                <a:gd name="T12" fmla="*/ 626 w 2618"/>
                <a:gd name="T13" fmla="*/ 974 h 3404"/>
                <a:gd name="T14" fmla="*/ 639 w 2618"/>
                <a:gd name="T15" fmla="*/ 600 h 3404"/>
                <a:gd name="T16" fmla="*/ 914 w 2618"/>
                <a:gd name="T17" fmla="*/ 484 h 3404"/>
                <a:gd name="T18" fmla="*/ 1042 w 2618"/>
                <a:gd name="T19" fmla="*/ 247 h 3404"/>
                <a:gd name="T20" fmla="*/ 1609 w 2618"/>
                <a:gd name="T21" fmla="*/ 164 h 3404"/>
                <a:gd name="T22" fmla="*/ 1703 w 2618"/>
                <a:gd name="T23" fmla="*/ 261 h 3404"/>
                <a:gd name="T24" fmla="*/ 1904 w 2618"/>
                <a:gd name="T25" fmla="*/ 288 h 3404"/>
                <a:gd name="T26" fmla="*/ 2182 w 2618"/>
                <a:gd name="T27" fmla="*/ 445 h 3404"/>
                <a:gd name="T28" fmla="*/ 2195 w 2618"/>
                <a:gd name="T29" fmla="*/ 604 h 3404"/>
                <a:gd name="T30" fmla="*/ 2458 w 2618"/>
                <a:gd name="T31" fmla="*/ 930 h 3404"/>
                <a:gd name="T32" fmla="*/ 2459 w 2618"/>
                <a:gd name="T33" fmla="*/ 1062 h 3404"/>
                <a:gd name="T34" fmla="*/ 2540 w 2618"/>
                <a:gd name="T35" fmla="*/ 1204 h 3404"/>
                <a:gd name="T36" fmla="*/ 2592 w 2618"/>
                <a:gd name="T37" fmla="*/ 1458 h 3404"/>
                <a:gd name="T38" fmla="*/ 2501 w 2618"/>
                <a:gd name="T39" fmla="*/ 1606 h 3404"/>
                <a:gd name="T40" fmla="*/ 2321 w 2618"/>
                <a:gd name="T41" fmla="*/ 1826 h 3404"/>
                <a:gd name="T42" fmla="*/ 2061 w 2618"/>
                <a:gd name="T43" fmla="*/ 2052 h 3404"/>
                <a:gd name="T44" fmla="*/ 1957 w 2618"/>
                <a:gd name="T45" fmla="*/ 2098 h 3404"/>
                <a:gd name="T46" fmla="*/ 1900 w 2618"/>
                <a:gd name="T47" fmla="*/ 2241 h 3404"/>
                <a:gd name="T48" fmla="*/ 1593 w 2618"/>
                <a:gd name="T49" fmla="*/ 2896 h 3404"/>
                <a:gd name="T50" fmla="*/ 1409 w 2618"/>
                <a:gd name="T51" fmla="*/ 2986 h 3404"/>
                <a:gd name="T52" fmla="*/ 1305 w 2618"/>
                <a:gd name="T53" fmla="*/ 3111 h 3404"/>
                <a:gd name="T54" fmla="*/ 823 w 2618"/>
                <a:gd name="T55" fmla="*/ 3390 h 3404"/>
                <a:gd name="T56" fmla="*/ 6 w 2618"/>
                <a:gd name="T57" fmla="*/ 2101 h 3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18" h="3404">
                  <a:moveTo>
                    <a:pt x="6" y="2101"/>
                  </a:moveTo>
                  <a:cubicBezTo>
                    <a:pt x="1" y="2043"/>
                    <a:pt x="0" y="1982"/>
                    <a:pt x="25" y="1929"/>
                  </a:cubicBezTo>
                  <a:cubicBezTo>
                    <a:pt x="78" y="1820"/>
                    <a:pt x="229" y="1779"/>
                    <a:pt x="267" y="1664"/>
                  </a:cubicBezTo>
                  <a:cubicBezTo>
                    <a:pt x="305" y="1553"/>
                    <a:pt x="221" y="1415"/>
                    <a:pt x="291" y="1321"/>
                  </a:cubicBezTo>
                  <a:cubicBezTo>
                    <a:pt x="338" y="1258"/>
                    <a:pt x="441" y="1242"/>
                    <a:pt x="464" y="1167"/>
                  </a:cubicBezTo>
                  <a:cubicBezTo>
                    <a:pt x="473" y="1136"/>
                    <a:pt x="466" y="1101"/>
                    <a:pt x="480" y="1072"/>
                  </a:cubicBezTo>
                  <a:cubicBezTo>
                    <a:pt x="505" y="1018"/>
                    <a:pt x="584" y="1016"/>
                    <a:pt x="626" y="974"/>
                  </a:cubicBezTo>
                  <a:cubicBezTo>
                    <a:pt x="718" y="882"/>
                    <a:pt x="569" y="710"/>
                    <a:pt x="639" y="600"/>
                  </a:cubicBezTo>
                  <a:cubicBezTo>
                    <a:pt x="694" y="514"/>
                    <a:pt x="830" y="542"/>
                    <a:pt x="914" y="484"/>
                  </a:cubicBezTo>
                  <a:cubicBezTo>
                    <a:pt x="990" y="432"/>
                    <a:pt x="1002" y="329"/>
                    <a:pt x="1042" y="247"/>
                  </a:cubicBezTo>
                  <a:cubicBezTo>
                    <a:pt x="1142" y="46"/>
                    <a:pt x="1457" y="0"/>
                    <a:pt x="1609" y="164"/>
                  </a:cubicBezTo>
                  <a:cubicBezTo>
                    <a:pt x="1640" y="197"/>
                    <a:pt x="1665" y="237"/>
                    <a:pt x="1703" y="261"/>
                  </a:cubicBezTo>
                  <a:cubicBezTo>
                    <a:pt x="1761" y="297"/>
                    <a:pt x="1835" y="289"/>
                    <a:pt x="1904" y="288"/>
                  </a:cubicBezTo>
                  <a:cubicBezTo>
                    <a:pt x="2019" y="288"/>
                    <a:pt x="2153" y="334"/>
                    <a:pt x="2182" y="445"/>
                  </a:cubicBezTo>
                  <a:cubicBezTo>
                    <a:pt x="2195" y="496"/>
                    <a:pt x="2182" y="552"/>
                    <a:pt x="2195" y="604"/>
                  </a:cubicBezTo>
                  <a:cubicBezTo>
                    <a:pt x="2231" y="742"/>
                    <a:pt x="2437" y="788"/>
                    <a:pt x="2458" y="930"/>
                  </a:cubicBezTo>
                  <a:cubicBezTo>
                    <a:pt x="2465" y="974"/>
                    <a:pt x="2451" y="1019"/>
                    <a:pt x="2459" y="1062"/>
                  </a:cubicBezTo>
                  <a:cubicBezTo>
                    <a:pt x="2469" y="1116"/>
                    <a:pt x="2509" y="1159"/>
                    <a:pt x="2540" y="1204"/>
                  </a:cubicBezTo>
                  <a:cubicBezTo>
                    <a:pt x="2590" y="1278"/>
                    <a:pt x="2618" y="1373"/>
                    <a:pt x="2592" y="1458"/>
                  </a:cubicBezTo>
                  <a:cubicBezTo>
                    <a:pt x="2575" y="1514"/>
                    <a:pt x="2537" y="1560"/>
                    <a:pt x="2501" y="1606"/>
                  </a:cubicBezTo>
                  <a:cubicBezTo>
                    <a:pt x="2441" y="1679"/>
                    <a:pt x="2381" y="1753"/>
                    <a:pt x="2321" y="1826"/>
                  </a:cubicBezTo>
                  <a:cubicBezTo>
                    <a:pt x="2248" y="1916"/>
                    <a:pt x="2170" y="2010"/>
                    <a:pt x="2061" y="2052"/>
                  </a:cubicBezTo>
                  <a:cubicBezTo>
                    <a:pt x="2025" y="2065"/>
                    <a:pt x="1986" y="2073"/>
                    <a:pt x="1957" y="2098"/>
                  </a:cubicBezTo>
                  <a:cubicBezTo>
                    <a:pt x="1918" y="2133"/>
                    <a:pt x="1907" y="2189"/>
                    <a:pt x="1900" y="2241"/>
                  </a:cubicBezTo>
                  <a:cubicBezTo>
                    <a:pt x="1866" y="2490"/>
                    <a:pt x="1815" y="2778"/>
                    <a:pt x="1593" y="2896"/>
                  </a:cubicBezTo>
                  <a:cubicBezTo>
                    <a:pt x="1532" y="2928"/>
                    <a:pt x="1463" y="2944"/>
                    <a:pt x="1409" y="2986"/>
                  </a:cubicBezTo>
                  <a:cubicBezTo>
                    <a:pt x="1366" y="3020"/>
                    <a:pt x="1337" y="3067"/>
                    <a:pt x="1305" y="3111"/>
                  </a:cubicBezTo>
                  <a:cubicBezTo>
                    <a:pt x="1190" y="3266"/>
                    <a:pt x="1015" y="3385"/>
                    <a:pt x="823" y="3390"/>
                  </a:cubicBezTo>
                  <a:cubicBezTo>
                    <a:pt x="312" y="3404"/>
                    <a:pt x="38" y="2487"/>
                    <a:pt x="6" y="21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0" name="Freeform 1128">
              <a:extLst>
                <a:ext uri="{FF2B5EF4-FFF2-40B4-BE49-F238E27FC236}">
                  <a16:creationId xmlns:a16="http://schemas.microsoft.com/office/drawing/2014/main" id="{7946625F-B4EC-A953-00AC-13217CA0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06"/>
              <a:ext cx="673" cy="628"/>
            </a:xfrm>
            <a:custGeom>
              <a:avLst/>
              <a:gdLst>
                <a:gd name="T0" fmla="*/ 0 w 5192"/>
                <a:gd name="T1" fmla="*/ 644 h 4848"/>
                <a:gd name="T2" fmla="*/ 522 w 5192"/>
                <a:gd name="T3" fmla="*/ 311 h 4848"/>
                <a:gd name="T4" fmla="*/ 1150 w 5192"/>
                <a:gd name="T5" fmla="*/ 225 h 4848"/>
                <a:gd name="T6" fmla="*/ 2207 w 5192"/>
                <a:gd name="T7" fmla="*/ 23 h 4848"/>
                <a:gd name="T8" fmla="*/ 3343 w 5192"/>
                <a:gd name="T9" fmla="*/ 199 h 4848"/>
                <a:gd name="T10" fmla="*/ 5133 w 5192"/>
                <a:gd name="T11" fmla="*/ 860 h 4848"/>
                <a:gd name="T12" fmla="*/ 5183 w 5192"/>
                <a:gd name="T13" fmla="*/ 908 h 4848"/>
                <a:gd name="T14" fmla="*/ 5178 w 5192"/>
                <a:gd name="T15" fmla="*/ 979 h 4848"/>
                <a:gd name="T16" fmla="*/ 4090 w 5192"/>
                <a:gd name="T17" fmla="*/ 4584 h 4848"/>
                <a:gd name="T18" fmla="*/ 3943 w 5192"/>
                <a:gd name="T19" fmla="*/ 4819 h 4848"/>
                <a:gd name="T20" fmla="*/ 3750 w 5192"/>
                <a:gd name="T21" fmla="*/ 4837 h 4848"/>
                <a:gd name="T22" fmla="*/ 2334 w 5192"/>
                <a:gd name="T23" fmla="*/ 4630 h 4848"/>
                <a:gd name="T24" fmla="*/ 930 w 5192"/>
                <a:gd name="T25" fmla="*/ 4053 h 4848"/>
                <a:gd name="T26" fmla="*/ 606 w 5192"/>
                <a:gd name="T27" fmla="*/ 3462 h 4848"/>
                <a:gd name="T28" fmla="*/ 565 w 5192"/>
                <a:gd name="T29" fmla="*/ 2487 h 4848"/>
                <a:gd name="T30" fmla="*/ 0 w 5192"/>
                <a:gd name="T31" fmla="*/ 644 h 4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92" h="4848">
                  <a:moveTo>
                    <a:pt x="0" y="644"/>
                  </a:moveTo>
                  <a:cubicBezTo>
                    <a:pt x="113" y="465"/>
                    <a:pt x="316" y="361"/>
                    <a:pt x="522" y="311"/>
                  </a:cubicBezTo>
                  <a:cubicBezTo>
                    <a:pt x="727" y="261"/>
                    <a:pt x="941" y="256"/>
                    <a:pt x="1150" y="225"/>
                  </a:cubicBezTo>
                  <a:cubicBezTo>
                    <a:pt x="1505" y="173"/>
                    <a:pt x="1849" y="45"/>
                    <a:pt x="2207" y="23"/>
                  </a:cubicBezTo>
                  <a:cubicBezTo>
                    <a:pt x="2592" y="0"/>
                    <a:pt x="2971" y="100"/>
                    <a:pt x="3343" y="199"/>
                  </a:cubicBezTo>
                  <a:cubicBezTo>
                    <a:pt x="3960" y="363"/>
                    <a:pt x="4586" y="532"/>
                    <a:pt x="5133" y="860"/>
                  </a:cubicBezTo>
                  <a:cubicBezTo>
                    <a:pt x="5153" y="872"/>
                    <a:pt x="5174" y="886"/>
                    <a:pt x="5183" y="908"/>
                  </a:cubicBezTo>
                  <a:cubicBezTo>
                    <a:pt x="5192" y="930"/>
                    <a:pt x="5185" y="956"/>
                    <a:pt x="5178" y="979"/>
                  </a:cubicBezTo>
                  <a:cubicBezTo>
                    <a:pt x="4815" y="2181"/>
                    <a:pt x="4453" y="3383"/>
                    <a:pt x="4090" y="4584"/>
                  </a:cubicBezTo>
                  <a:cubicBezTo>
                    <a:pt x="4063" y="4675"/>
                    <a:pt x="4028" y="4776"/>
                    <a:pt x="3943" y="4819"/>
                  </a:cubicBezTo>
                  <a:cubicBezTo>
                    <a:pt x="3884" y="4848"/>
                    <a:pt x="3815" y="4843"/>
                    <a:pt x="3750" y="4837"/>
                  </a:cubicBezTo>
                  <a:cubicBezTo>
                    <a:pt x="3275" y="4792"/>
                    <a:pt x="2802" y="4723"/>
                    <a:pt x="2334" y="4630"/>
                  </a:cubicBezTo>
                  <a:cubicBezTo>
                    <a:pt x="1831" y="4530"/>
                    <a:pt x="1314" y="4392"/>
                    <a:pt x="930" y="4053"/>
                  </a:cubicBezTo>
                  <a:cubicBezTo>
                    <a:pt x="734" y="3881"/>
                    <a:pt x="602" y="3723"/>
                    <a:pt x="606" y="3462"/>
                  </a:cubicBezTo>
                  <a:cubicBezTo>
                    <a:pt x="610" y="3134"/>
                    <a:pt x="607" y="2812"/>
                    <a:pt x="565" y="2487"/>
                  </a:cubicBezTo>
                  <a:cubicBezTo>
                    <a:pt x="483" y="1847"/>
                    <a:pt x="293" y="1220"/>
                    <a:pt x="0" y="644"/>
                  </a:cubicBezTo>
                </a:path>
              </a:pathLst>
            </a:custGeom>
            <a:solidFill>
              <a:srgbClr val="B2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1" name="Freeform 1129">
              <a:extLst>
                <a:ext uri="{FF2B5EF4-FFF2-40B4-BE49-F238E27FC236}">
                  <a16:creationId xmlns:a16="http://schemas.microsoft.com/office/drawing/2014/main" id="{F3B3F154-4DBB-34C1-CE9B-EEBE469AE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807"/>
              <a:ext cx="475" cy="540"/>
            </a:xfrm>
            <a:custGeom>
              <a:avLst/>
              <a:gdLst>
                <a:gd name="T0" fmla="*/ 3319 w 3669"/>
                <a:gd name="T1" fmla="*/ 1581 h 4169"/>
                <a:gd name="T2" fmla="*/ 3362 w 3669"/>
                <a:gd name="T3" fmla="*/ 1210 h 4169"/>
                <a:gd name="T4" fmla="*/ 3452 w 3669"/>
                <a:gd name="T5" fmla="*/ 1130 h 4169"/>
                <a:gd name="T6" fmla="*/ 3497 w 3669"/>
                <a:gd name="T7" fmla="*/ 885 h 4169"/>
                <a:gd name="T8" fmla="*/ 3615 w 3669"/>
                <a:gd name="T9" fmla="*/ 775 h 4169"/>
                <a:gd name="T10" fmla="*/ 3617 w 3669"/>
                <a:gd name="T11" fmla="*/ 542 h 4169"/>
                <a:gd name="T12" fmla="*/ 2493 w 3669"/>
                <a:gd name="T13" fmla="*/ 199 h 4169"/>
                <a:gd name="T14" fmla="*/ 1357 w 3669"/>
                <a:gd name="T15" fmla="*/ 23 h 4169"/>
                <a:gd name="T16" fmla="*/ 299 w 3669"/>
                <a:gd name="T17" fmla="*/ 226 h 4169"/>
                <a:gd name="T18" fmla="*/ 164 w 3669"/>
                <a:gd name="T19" fmla="*/ 243 h 4169"/>
                <a:gd name="T20" fmla="*/ 164 w 3669"/>
                <a:gd name="T21" fmla="*/ 243 h 4169"/>
                <a:gd name="T22" fmla="*/ 11 w 3669"/>
                <a:gd name="T23" fmla="*/ 396 h 4169"/>
                <a:gd name="T24" fmla="*/ 134 w 3669"/>
                <a:gd name="T25" fmla="*/ 558 h 4169"/>
                <a:gd name="T26" fmla="*/ 18 w 3669"/>
                <a:gd name="T27" fmla="*/ 852 h 4169"/>
                <a:gd name="T28" fmla="*/ 68 w 3669"/>
                <a:gd name="T29" fmla="*/ 935 h 4169"/>
                <a:gd name="T30" fmla="*/ 400 w 3669"/>
                <a:gd name="T31" fmla="*/ 1199 h 4169"/>
                <a:gd name="T32" fmla="*/ 589 w 3669"/>
                <a:gd name="T33" fmla="*/ 1429 h 4169"/>
                <a:gd name="T34" fmla="*/ 467 w 3669"/>
                <a:gd name="T35" fmla="*/ 1647 h 4169"/>
                <a:gd name="T36" fmla="*/ 503 w 3669"/>
                <a:gd name="T37" fmla="*/ 1762 h 4169"/>
                <a:gd name="T38" fmla="*/ 658 w 3669"/>
                <a:gd name="T39" fmla="*/ 2045 h 4169"/>
                <a:gd name="T40" fmla="*/ 730 w 3669"/>
                <a:gd name="T41" fmla="*/ 2208 h 4169"/>
                <a:gd name="T42" fmla="*/ 746 w 3669"/>
                <a:gd name="T43" fmla="*/ 2326 h 4169"/>
                <a:gd name="T44" fmla="*/ 744 w 3669"/>
                <a:gd name="T45" fmla="*/ 2732 h 4169"/>
                <a:gd name="T46" fmla="*/ 959 w 3669"/>
                <a:gd name="T47" fmla="*/ 3052 h 4169"/>
                <a:gd name="T48" fmla="*/ 1135 w 3669"/>
                <a:gd name="T49" fmla="*/ 3087 h 4169"/>
                <a:gd name="T50" fmla="*/ 1375 w 3669"/>
                <a:gd name="T51" fmla="*/ 3344 h 4169"/>
                <a:gd name="T52" fmla="*/ 1480 w 3669"/>
                <a:gd name="T53" fmla="*/ 3691 h 4169"/>
                <a:gd name="T54" fmla="*/ 2125 w 3669"/>
                <a:gd name="T55" fmla="*/ 4124 h 4169"/>
                <a:gd name="T56" fmla="*/ 2292 w 3669"/>
                <a:gd name="T57" fmla="*/ 4056 h 4169"/>
                <a:gd name="T58" fmla="*/ 2431 w 3669"/>
                <a:gd name="T59" fmla="*/ 3886 h 4169"/>
                <a:gd name="T60" fmla="*/ 2755 w 3669"/>
                <a:gd name="T61" fmla="*/ 3370 h 4169"/>
                <a:gd name="T62" fmla="*/ 2948 w 3669"/>
                <a:gd name="T63" fmla="*/ 2995 h 4169"/>
                <a:gd name="T64" fmla="*/ 3019 w 3669"/>
                <a:gd name="T65" fmla="*/ 2801 h 4169"/>
                <a:gd name="T66" fmla="*/ 3206 w 3669"/>
                <a:gd name="T67" fmla="*/ 2598 h 4169"/>
                <a:gd name="T68" fmla="*/ 3268 w 3669"/>
                <a:gd name="T69" fmla="*/ 2401 h 4169"/>
                <a:gd name="T70" fmla="*/ 3319 w 3669"/>
                <a:gd name="T71" fmla="*/ 1581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9" h="4169">
                  <a:moveTo>
                    <a:pt x="3319" y="1581"/>
                  </a:moveTo>
                  <a:cubicBezTo>
                    <a:pt x="3299" y="1452"/>
                    <a:pt x="3268" y="1300"/>
                    <a:pt x="3362" y="1210"/>
                  </a:cubicBezTo>
                  <a:cubicBezTo>
                    <a:pt x="3391" y="1182"/>
                    <a:pt x="3430" y="1164"/>
                    <a:pt x="3452" y="1130"/>
                  </a:cubicBezTo>
                  <a:cubicBezTo>
                    <a:pt x="3500" y="1060"/>
                    <a:pt x="3454" y="957"/>
                    <a:pt x="3497" y="885"/>
                  </a:cubicBezTo>
                  <a:cubicBezTo>
                    <a:pt x="3525" y="838"/>
                    <a:pt x="3581" y="817"/>
                    <a:pt x="3615" y="775"/>
                  </a:cubicBezTo>
                  <a:cubicBezTo>
                    <a:pt x="3669" y="710"/>
                    <a:pt x="3653" y="622"/>
                    <a:pt x="3617" y="542"/>
                  </a:cubicBezTo>
                  <a:cubicBezTo>
                    <a:pt x="3252" y="402"/>
                    <a:pt x="2871" y="300"/>
                    <a:pt x="2493" y="199"/>
                  </a:cubicBezTo>
                  <a:cubicBezTo>
                    <a:pt x="2121" y="100"/>
                    <a:pt x="1741" y="0"/>
                    <a:pt x="1357" y="23"/>
                  </a:cubicBezTo>
                  <a:cubicBezTo>
                    <a:pt x="998" y="45"/>
                    <a:pt x="654" y="173"/>
                    <a:pt x="299" y="226"/>
                  </a:cubicBezTo>
                  <a:cubicBezTo>
                    <a:pt x="254" y="232"/>
                    <a:pt x="209" y="238"/>
                    <a:pt x="164" y="243"/>
                  </a:cubicBezTo>
                  <a:lnTo>
                    <a:pt x="164" y="243"/>
                  </a:lnTo>
                  <a:cubicBezTo>
                    <a:pt x="134" y="309"/>
                    <a:pt x="19" y="320"/>
                    <a:pt x="11" y="396"/>
                  </a:cubicBezTo>
                  <a:cubicBezTo>
                    <a:pt x="5" y="466"/>
                    <a:pt x="109" y="493"/>
                    <a:pt x="134" y="558"/>
                  </a:cubicBezTo>
                  <a:cubicBezTo>
                    <a:pt x="174" y="661"/>
                    <a:pt x="0" y="743"/>
                    <a:pt x="18" y="852"/>
                  </a:cubicBezTo>
                  <a:cubicBezTo>
                    <a:pt x="23" y="884"/>
                    <a:pt x="45" y="911"/>
                    <a:pt x="68" y="935"/>
                  </a:cubicBezTo>
                  <a:cubicBezTo>
                    <a:pt x="164" y="1040"/>
                    <a:pt x="276" y="1129"/>
                    <a:pt x="400" y="1199"/>
                  </a:cubicBezTo>
                  <a:cubicBezTo>
                    <a:pt x="493" y="1251"/>
                    <a:pt x="609" y="1324"/>
                    <a:pt x="589" y="1429"/>
                  </a:cubicBezTo>
                  <a:cubicBezTo>
                    <a:pt x="573" y="1512"/>
                    <a:pt x="473" y="1563"/>
                    <a:pt x="467" y="1647"/>
                  </a:cubicBezTo>
                  <a:cubicBezTo>
                    <a:pt x="464" y="1687"/>
                    <a:pt x="484" y="1726"/>
                    <a:pt x="503" y="1762"/>
                  </a:cubicBezTo>
                  <a:cubicBezTo>
                    <a:pt x="555" y="1856"/>
                    <a:pt x="606" y="1951"/>
                    <a:pt x="658" y="2045"/>
                  </a:cubicBezTo>
                  <a:cubicBezTo>
                    <a:pt x="686" y="2098"/>
                    <a:pt x="714" y="2150"/>
                    <a:pt x="730" y="2208"/>
                  </a:cubicBezTo>
                  <a:cubicBezTo>
                    <a:pt x="740" y="2246"/>
                    <a:pt x="745" y="2286"/>
                    <a:pt x="746" y="2326"/>
                  </a:cubicBezTo>
                  <a:cubicBezTo>
                    <a:pt x="752" y="2462"/>
                    <a:pt x="727" y="2598"/>
                    <a:pt x="744" y="2732"/>
                  </a:cubicBezTo>
                  <a:cubicBezTo>
                    <a:pt x="760" y="2867"/>
                    <a:pt x="831" y="3008"/>
                    <a:pt x="959" y="3052"/>
                  </a:cubicBezTo>
                  <a:cubicBezTo>
                    <a:pt x="1016" y="3071"/>
                    <a:pt x="1078" y="3069"/>
                    <a:pt x="1135" y="3087"/>
                  </a:cubicBezTo>
                  <a:cubicBezTo>
                    <a:pt x="1251" y="3122"/>
                    <a:pt x="1330" y="3231"/>
                    <a:pt x="1375" y="3344"/>
                  </a:cubicBezTo>
                  <a:cubicBezTo>
                    <a:pt x="1419" y="3456"/>
                    <a:pt x="1437" y="3578"/>
                    <a:pt x="1480" y="3691"/>
                  </a:cubicBezTo>
                  <a:cubicBezTo>
                    <a:pt x="1579" y="3954"/>
                    <a:pt x="1848" y="4169"/>
                    <a:pt x="2125" y="4124"/>
                  </a:cubicBezTo>
                  <a:cubicBezTo>
                    <a:pt x="2185" y="4115"/>
                    <a:pt x="2244" y="4093"/>
                    <a:pt x="2292" y="4056"/>
                  </a:cubicBezTo>
                  <a:cubicBezTo>
                    <a:pt x="2351" y="4012"/>
                    <a:pt x="2391" y="3948"/>
                    <a:pt x="2431" y="3886"/>
                  </a:cubicBezTo>
                  <a:cubicBezTo>
                    <a:pt x="2539" y="3714"/>
                    <a:pt x="2647" y="3542"/>
                    <a:pt x="2755" y="3370"/>
                  </a:cubicBezTo>
                  <a:cubicBezTo>
                    <a:pt x="2830" y="3251"/>
                    <a:pt x="2906" y="3130"/>
                    <a:pt x="2948" y="2995"/>
                  </a:cubicBezTo>
                  <a:cubicBezTo>
                    <a:pt x="2968" y="2929"/>
                    <a:pt x="2981" y="2860"/>
                    <a:pt x="3019" y="2801"/>
                  </a:cubicBezTo>
                  <a:cubicBezTo>
                    <a:pt x="3068" y="2724"/>
                    <a:pt x="3156" y="2676"/>
                    <a:pt x="3206" y="2598"/>
                  </a:cubicBezTo>
                  <a:cubicBezTo>
                    <a:pt x="3243" y="2539"/>
                    <a:pt x="3256" y="2469"/>
                    <a:pt x="3268" y="2401"/>
                  </a:cubicBezTo>
                  <a:cubicBezTo>
                    <a:pt x="3315" y="2130"/>
                    <a:pt x="3360" y="1853"/>
                    <a:pt x="3319" y="1581"/>
                  </a:cubicBezTo>
                  <a:close/>
                </a:path>
              </a:pathLst>
            </a:custGeom>
            <a:solidFill>
              <a:srgbClr val="8DA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2" name="Freeform 1130">
              <a:extLst>
                <a:ext uri="{FF2B5EF4-FFF2-40B4-BE49-F238E27FC236}">
                  <a16:creationId xmlns:a16="http://schemas.microsoft.com/office/drawing/2014/main" id="{4E5D3F17-7D5F-16E9-AB33-841E1339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623"/>
              <a:ext cx="202" cy="202"/>
            </a:xfrm>
            <a:custGeom>
              <a:avLst/>
              <a:gdLst>
                <a:gd name="T0" fmla="*/ 232 w 1558"/>
                <a:gd name="T1" fmla="*/ 1335 h 1562"/>
                <a:gd name="T2" fmla="*/ 0 w 1558"/>
                <a:gd name="T3" fmla="*/ 1215 h 1562"/>
                <a:gd name="T4" fmla="*/ 156 w 1558"/>
                <a:gd name="T5" fmla="*/ 1257 h 1562"/>
                <a:gd name="T6" fmla="*/ 546 w 1558"/>
                <a:gd name="T7" fmla="*/ 1348 h 1562"/>
                <a:gd name="T8" fmla="*/ 582 w 1558"/>
                <a:gd name="T9" fmla="*/ 1339 h 1562"/>
                <a:gd name="T10" fmla="*/ 596 w 1558"/>
                <a:gd name="T11" fmla="*/ 1315 h 1562"/>
                <a:gd name="T12" fmla="*/ 448 w 1558"/>
                <a:gd name="T13" fmla="*/ 1001 h 1562"/>
                <a:gd name="T14" fmla="*/ 211 w 1558"/>
                <a:gd name="T15" fmla="*/ 728 h 1562"/>
                <a:gd name="T16" fmla="*/ 412 w 1558"/>
                <a:gd name="T17" fmla="*/ 909 h 1562"/>
                <a:gd name="T18" fmla="*/ 637 w 1558"/>
                <a:gd name="T19" fmla="*/ 1105 h 1562"/>
                <a:gd name="T20" fmla="*/ 742 w 1558"/>
                <a:gd name="T21" fmla="*/ 1132 h 1562"/>
                <a:gd name="T22" fmla="*/ 832 w 1558"/>
                <a:gd name="T23" fmla="*/ 975 h 1562"/>
                <a:gd name="T24" fmla="*/ 733 w 1558"/>
                <a:gd name="T25" fmla="*/ 801 h 1562"/>
                <a:gd name="T26" fmla="*/ 510 w 1558"/>
                <a:gd name="T27" fmla="*/ 238 h 1562"/>
                <a:gd name="T28" fmla="*/ 768 w 1558"/>
                <a:gd name="T29" fmla="*/ 696 h 1562"/>
                <a:gd name="T30" fmla="*/ 844 w 1558"/>
                <a:gd name="T31" fmla="*/ 751 h 1562"/>
                <a:gd name="T32" fmla="*/ 869 w 1558"/>
                <a:gd name="T33" fmla="*/ 647 h 1562"/>
                <a:gd name="T34" fmla="*/ 770 w 1558"/>
                <a:gd name="T35" fmla="*/ 151 h 1562"/>
                <a:gd name="T36" fmla="*/ 795 w 1558"/>
                <a:gd name="T37" fmla="*/ 12 h 1562"/>
                <a:gd name="T38" fmla="*/ 809 w 1558"/>
                <a:gd name="T39" fmla="*/ 3 h 1562"/>
                <a:gd name="T40" fmla="*/ 837 w 1558"/>
                <a:gd name="T41" fmla="*/ 43 h 1562"/>
                <a:gd name="T42" fmla="*/ 894 w 1558"/>
                <a:gd name="T43" fmla="*/ 547 h 1562"/>
                <a:gd name="T44" fmla="*/ 942 w 1558"/>
                <a:gd name="T45" fmla="*/ 637 h 1562"/>
                <a:gd name="T46" fmla="*/ 1039 w 1558"/>
                <a:gd name="T47" fmla="*/ 597 h 1562"/>
                <a:gd name="T48" fmla="*/ 1061 w 1558"/>
                <a:gd name="T49" fmla="*/ 484 h 1562"/>
                <a:gd name="T50" fmla="*/ 1253 w 1558"/>
                <a:gd name="T51" fmla="*/ 45 h 1562"/>
                <a:gd name="T52" fmla="*/ 1353 w 1558"/>
                <a:gd name="T53" fmla="*/ 44 h 1562"/>
                <a:gd name="T54" fmla="*/ 1349 w 1558"/>
                <a:gd name="T55" fmla="*/ 97 h 1562"/>
                <a:gd name="T56" fmla="*/ 1264 w 1558"/>
                <a:gd name="T57" fmla="*/ 251 h 1562"/>
                <a:gd name="T58" fmla="*/ 1083 w 1558"/>
                <a:gd name="T59" fmla="*/ 735 h 1562"/>
                <a:gd name="T60" fmla="*/ 1098 w 1558"/>
                <a:gd name="T61" fmla="*/ 839 h 1562"/>
                <a:gd name="T62" fmla="*/ 1167 w 1558"/>
                <a:gd name="T63" fmla="*/ 842 h 1562"/>
                <a:gd name="T64" fmla="*/ 1558 w 1558"/>
                <a:gd name="T65" fmla="*/ 835 h 1562"/>
                <a:gd name="T66" fmla="*/ 1322 w 1558"/>
                <a:gd name="T67" fmla="*/ 896 h 1562"/>
                <a:gd name="T68" fmla="*/ 1026 w 1558"/>
                <a:gd name="T69" fmla="*/ 957 h 1562"/>
                <a:gd name="T70" fmla="*/ 968 w 1558"/>
                <a:gd name="T71" fmla="*/ 1025 h 1562"/>
                <a:gd name="T72" fmla="*/ 1024 w 1558"/>
                <a:gd name="T73" fmla="*/ 1078 h 1562"/>
                <a:gd name="T74" fmla="*/ 1396 w 1558"/>
                <a:gd name="T75" fmla="*/ 1198 h 1562"/>
                <a:gd name="T76" fmla="*/ 772 w 1558"/>
                <a:gd name="T77" fmla="*/ 1296 h 1562"/>
                <a:gd name="T78" fmla="*/ 732 w 1558"/>
                <a:gd name="T79" fmla="*/ 1330 h 1562"/>
                <a:gd name="T80" fmla="*/ 771 w 1558"/>
                <a:gd name="T81" fmla="*/ 1408 h 1562"/>
                <a:gd name="T82" fmla="*/ 866 w 1558"/>
                <a:gd name="T83" fmla="*/ 1423 h 1562"/>
                <a:gd name="T84" fmla="*/ 1040 w 1558"/>
                <a:gd name="T85" fmla="*/ 1504 h 1562"/>
                <a:gd name="T86" fmla="*/ 796 w 1558"/>
                <a:gd name="T87" fmla="*/ 1547 h 1562"/>
                <a:gd name="T88" fmla="*/ 587 w 1558"/>
                <a:gd name="T89" fmla="*/ 1521 h 1562"/>
                <a:gd name="T90" fmla="*/ 484 w 1558"/>
                <a:gd name="T91" fmla="*/ 1554 h 1562"/>
                <a:gd name="T92" fmla="*/ 388 w 1558"/>
                <a:gd name="T93" fmla="*/ 1431 h 1562"/>
                <a:gd name="T94" fmla="*/ 232 w 1558"/>
                <a:gd name="T95" fmla="*/ 1335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8" h="1562">
                  <a:moveTo>
                    <a:pt x="232" y="1335"/>
                  </a:moveTo>
                  <a:cubicBezTo>
                    <a:pt x="150" y="1304"/>
                    <a:pt x="60" y="1279"/>
                    <a:pt x="0" y="1215"/>
                  </a:cubicBezTo>
                  <a:cubicBezTo>
                    <a:pt x="53" y="1204"/>
                    <a:pt x="106" y="1233"/>
                    <a:pt x="156" y="1257"/>
                  </a:cubicBezTo>
                  <a:cubicBezTo>
                    <a:pt x="277" y="1315"/>
                    <a:pt x="411" y="1346"/>
                    <a:pt x="546" y="1348"/>
                  </a:cubicBezTo>
                  <a:cubicBezTo>
                    <a:pt x="558" y="1348"/>
                    <a:pt x="572" y="1347"/>
                    <a:pt x="582" y="1339"/>
                  </a:cubicBezTo>
                  <a:cubicBezTo>
                    <a:pt x="589" y="1333"/>
                    <a:pt x="593" y="1324"/>
                    <a:pt x="596" y="1315"/>
                  </a:cubicBezTo>
                  <a:cubicBezTo>
                    <a:pt x="631" y="1197"/>
                    <a:pt x="542" y="1080"/>
                    <a:pt x="448" y="1001"/>
                  </a:cubicBezTo>
                  <a:cubicBezTo>
                    <a:pt x="354" y="922"/>
                    <a:pt x="242" y="847"/>
                    <a:pt x="211" y="728"/>
                  </a:cubicBezTo>
                  <a:cubicBezTo>
                    <a:pt x="303" y="740"/>
                    <a:pt x="356" y="834"/>
                    <a:pt x="412" y="909"/>
                  </a:cubicBezTo>
                  <a:cubicBezTo>
                    <a:pt x="472" y="989"/>
                    <a:pt x="549" y="1057"/>
                    <a:pt x="637" y="1105"/>
                  </a:cubicBezTo>
                  <a:cubicBezTo>
                    <a:pt x="670" y="1122"/>
                    <a:pt x="706" y="1138"/>
                    <a:pt x="742" y="1132"/>
                  </a:cubicBezTo>
                  <a:cubicBezTo>
                    <a:pt x="809" y="1121"/>
                    <a:pt x="844" y="1041"/>
                    <a:pt x="832" y="975"/>
                  </a:cubicBezTo>
                  <a:cubicBezTo>
                    <a:pt x="820" y="908"/>
                    <a:pt x="775" y="853"/>
                    <a:pt x="733" y="801"/>
                  </a:cubicBezTo>
                  <a:cubicBezTo>
                    <a:pt x="604" y="638"/>
                    <a:pt x="485" y="444"/>
                    <a:pt x="510" y="238"/>
                  </a:cubicBezTo>
                  <a:cubicBezTo>
                    <a:pt x="596" y="391"/>
                    <a:pt x="682" y="544"/>
                    <a:pt x="768" y="696"/>
                  </a:cubicBezTo>
                  <a:cubicBezTo>
                    <a:pt x="785" y="726"/>
                    <a:pt x="812" y="760"/>
                    <a:pt x="844" y="751"/>
                  </a:cubicBezTo>
                  <a:cubicBezTo>
                    <a:pt x="882" y="740"/>
                    <a:pt x="879" y="685"/>
                    <a:pt x="869" y="647"/>
                  </a:cubicBezTo>
                  <a:cubicBezTo>
                    <a:pt x="823" y="484"/>
                    <a:pt x="790" y="318"/>
                    <a:pt x="770" y="151"/>
                  </a:cubicBezTo>
                  <a:cubicBezTo>
                    <a:pt x="764" y="103"/>
                    <a:pt x="761" y="47"/>
                    <a:pt x="795" y="12"/>
                  </a:cubicBezTo>
                  <a:cubicBezTo>
                    <a:pt x="799" y="8"/>
                    <a:pt x="804" y="4"/>
                    <a:pt x="809" y="3"/>
                  </a:cubicBezTo>
                  <a:cubicBezTo>
                    <a:pt x="828" y="0"/>
                    <a:pt x="836" y="25"/>
                    <a:pt x="837" y="43"/>
                  </a:cubicBezTo>
                  <a:cubicBezTo>
                    <a:pt x="847" y="212"/>
                    <a:pt x="866" y="380"/>
                    <a:pt x="894" y="547"/>
                  </a:cubicBezTo>
                  <a:cubicBezTo>
                    <a:pt x="900" y="582"/>
                    <a:pt x="910" y="622"/>
                    <a:pt x="942" y="637"/>
                  </a:cubicBezTo>
                  <a:cubicBezTo>
                    <a:pt x="977" y="654"/>
                    <a:pt x="1020" y="630"/>
                    <a:pt x="1039" y="597"/>
                  </a:cubicBezTo>
                  <a:cubicBezTo>
                    <a:pt x="1058" y="563"/>
                    <a:pt x="1059" y="522"/>
                    <a:pt x="1061" y="484"/>
                  </a:cubicBezTo>
                  <a:cubicBezTo>
                    <a:pt x="1071" y="319"/>
                    <a:pt x="1120" y="142"/>
                    <a:pt x="1253" y="45"/>
                  </a:cubicBezTo>
                  <a:cubicBezTo>
                    <a:pt x="1284" y="22"/>
                    <a:pt x="1336" y="9"/>
                    <a:pt x="1353" y="44"/>
                  </a:cubicBezTo>
                  <a:cubicBezTo>
                    <a:pt x="1361" y="60"/>
                    <a:pt x="1356" y="80"/>
                    <a:pt x="1349" y="97"/>
                  </a:cubicBezTo>
                  <a:cubicBezTo>
                    <a:pt x="1328" y="151"/>
                    <a:pt x="1294" y="200"/>
                    <a:pt x="1264" y="251"/>
                  </a:cubicBezTo>
                  <a:cubicBezTo>
                    <a:pt x="1178" y="400"/>
                    <a:pt x="1130" y="568"/>
                    <a:pt x="1083" y="735"/>
                  </a:cubicBezTo>
                  <a:cubicBezTo>
                    <a:pt x="1073" y="771"/>
                    <a:pt x="1067" y="818"/>
                    <a:pt x="1098" y="839"/>
                  </a:cubicBezTo>
                  <a:cubicBezTo>
                    <a:pt x="1118" y="852"/>
                    <a:pt x="1144" y="847"/>
                    <a:pt x="1167" y="842"/>
                  </a:cubicBezTo>
                  <a:cubicBezTo>
                    <a:pt x="1297" y="812"/>
                    <a:pt x="1437" y="780"/>
                    <a:pt x="1558" y="835"/>
                  </a:cubicBezTo>
                  <a:cubicBezTo>
                    <a:pt x="1512" y="907"/>
                    <a:pt x="1407" y="898"/>
                    <a:pt x="1322" y="896"/>
                  </a:cubicBezTo>
                  <a:cubicBezTo>
                    <a:pt x="1220" y="894"/>
                    <a:pt x="1118" y="915"/>
                    <a:pt x="1026" y="957"/>
                  </a:cubicBezTo>
                  <a:cubicBezTo>
                    <a:pt x="997" y="971"/>
                    <a:pt x="964" y="993"/>
                    <a:pt x="968" y="1025"/>
                  </a:cubicBezTo>
                  <a:cubicBezTo>
                    <a:pt x="970" y="1052"/>
                    <a:pt x="998" y="1069"/>
                    <a:pt x="1024" y="1078"/>
                  </a:cubicBezTo>
                  <a:cubicBezTo>
                    <a:pt x="1147" y="1125"/>
                    <a:pt x="1299" y="1109"/>
                    <a:pt x="1396" y="1198"/>
                  </a:cubicBezTo>
                  <a:cubicBezTo>
                    <a:pt x="1201" y="1280"/>
                    <a:pt x="963" y="1204"/>
                    <a:pt x="772" y="1296"/>
                  </a:cubicBezTo>
                  <a:cubicBezTo>
                    <a:pt x="756" y="1303"/>
                    <a:pt x="739" y="1313"/>
                    <a:pt x="732" y="1330"/>
                  </a:cubicBezTo>
                  <a:cubicBezTo>
                    <a:pt x="718" y="1359"/>
                    <a:pt x="741" y="1394"/>
                    <a:pt x="771" y="1408"/>
                  </a:cubicBezTo>
                  <a:cubicBezTo>
                    <a:pt x="800" y="1421"/>
                    <a:pt x="834" y="1420"/>
                    <a:pt x="866" y="1423"/>
                  </a:cubicBezTo>
                  <a:cubicBezTo>
                    <a:pt x="931" y="1430"/>
                    <a:pt x="993" y="1459"/>
                    <a:pt x="1040" y="1504"/>
                  </a:cubicBezTo>
                  <a:cubicBezTo>
                    <a:pt x="967" y="1546"/>
                    <a:pt x="879" y="1562"/>
                    <a:pt x="796" y="1547"/>
                  </a:cubicBezTo>
                  <a:cubicBezTo>
                    <a:pt x="726" y="1535"/>
                    <a:pt x="655" y="1502"/>
                    <a:pt x="587" y="1521"/>
                  </a:cubicBezTo>
                  <a:cubicBezTo>
                    <a:pt x="552" y="1530"/>
                    <a:pt x="520" y="1553"/>
                    <a:pt x="484" y="1554"/>
                  </a:cubicBezTo>
                  <a:cubicBezTo>
                    <a:pt x="420" y="1556"/>
                    <a:pt x="420" y="1469"/>
                    <a:pt x="388" y="1431"/>
                  </a:cubicBezTo>
                  <a:cubicBezTo>
                    <a:pt x="348" y="1384"/>
                    <a:pt x="287" y="1356"/>
                    <a:pt x="232" y="1335"/>
                  </a:cubicBezTo>
                </a:path>
              </a:pathLst>
            </a:custGeom>
            <a:solidFill>
              <a:srgbClr val="85D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3" name="Freeform 1131">
              <a:extLst>
                <a:ext uri="{FF2B5EF4-FFF2-40B4-BE49-F238E27FC236}">
                  <a16:creationId xmlns:a16="http://schemas.microsoft.com/office/drawing/2014/main" id="{09A7A780-76ED-B432-9E90-1BBEF1AD7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566"/>
              <a:ext cx="241" cy="247"/>
            </a:xfrm>
            <a:custGeom>
              <a:avLst/>
              <a:gdLst>
                <a:gd name="T0" fmla="*/ 543 w 1861"/>
                <a:gd name="T1" fmla="*/ 1901 h 1902"/>
                <a:gd name="T2" fmla="*/ 485 w 1861"/>
                <a:gd name="T3" fmla="*/ 1861 h 1902"/>
                <a:gd name="T4" fmla="*/ 521 w 1861"/>
                <a:gd name="T5" fmla="*/ 1837 h 1902"/>
                <a:gd name="T6" fmla="*/ 1074 w 1861"/>
                <a:gd name="T7" fmla="*/ 1651 h 1902"/>
                <a:gd name="T8" fmla="*/ 1168 w 1861"/>
                <a:gd name="T9" fmla="*/ 1596 h 1902"/>
                <a:gd name="T10" fmla="*/ 1195 w 1861"/>
                <a:gd name="T11" fmla="*/ 1495 h 1902"/>
                <a:gd name="T12" fmla="*/ 1013 w 1861"/>
                <a:gd name="T13" fmla="*/ 1455 h 1902"/>
                <a:gd name="T14" fmla="*/ 122 w 1861"/>
                <a:gd name="T15" fmla="*/ 1644 h 1902"/>
                <a:gd name="T16" fmla="*/ 38 w 1861"/>
                <a:gd name="T17" fmla="*/ 1616 h 1902"/>
                <a:gd name="T18" fmla="*/ 11 w 1861"/>
                <a:gd name="T19" fmla="*/ 1538 h 1902"/>
                <a:gd name="T20" fmla="*/ 75 w 1861"/>
                <a:gd name="T21" fmla="*/ 1491 h 1902"/>
                <a:gd name="T22" fmla="*/ 342 w 1861"/>
                <a:gd name="T23" fmla="*/ 1472 h 1902"/>
                <a:gd name="T24" fmla="*/ 986 w 1861"/>
                <a:gd name="T25" fmla="*/ 1352 h 1902"/>
                <a:gd name="T26" fmla="*/ 1070 w 1861"/>
                <a:gd name="T27" fmla="*/ 1293 h 1902"/>
                <a:gd name="T28" fmla="*/ 1038 w 1861"/>
                <a:gd name="T29" fmla="*/ 1175 h 1902"/>
                <a:gd name="T30" fmla="*/ 915 w 1861"/>
                <a:gd name="T31" fmla="*/ 1134 h 1902"/>
                <a:gd name="T32" fmla="*/ 294 w 1861"/>
                <a:gd name="T33" fmla="*/ 1219 h 1902"/>
                <a:gd name="T34" fmla="*/ 204 w 1861"/>
                <a:gd name="T35" fmla="*/ 1166 h 1902"/>
                <a:gd name="T36" fmla="*/ 1034 w 1861"/>
                <a:gd name="T37" fmla="*/ 984 h 1902"/>
                <a:gd name="T38" fmla="*/ 637 w 1861"/>
                <a:gd name="T39" fmla="*/ 824 h 1902"/>
                <a:gd name="T40" fmla="*/ 246 w 1861"/>
                <a:gd name="T41" fmla="*/ 654 h 1902"/>
                <a:gd name="T42" fmla="*/ 247 w 1861"/>
                <a:gd name="T43" fmla="*/ 582 h 1902"/>
                <a:gd name="T44" fmla="*/ 278 w 1861"/>
                <a:gd name="T45" fmla="*/ 573 h 1902"/>
                <a:gd name="T46" fmla="*/ 573 w 1861"/>
                <a:gd name="T47" fmla="*/ 643 h 1902"/>
                <a:gd name="T48" fmla="*/ 893 w 1861"/>
                <a:gd name="T49" fmla="*/ 777 h 1902"/>
                <a:gd name="T50" fmla="*/ 1066 w 1861"/>
                <a:gd name="T51" fmla="*/ 784 h 1902"/>
                <a:gd name="T52" fmla="*/ 1100 w 1861"/>
                <a:gd name="T53" fmla="*/ 638 h 1902"/>
                <a:gd name="T54" fmla="*/ 1043 w 1861"/>
                <a:gd name="T55" fmla="*/ 47 h 1902"/>
                <a:gd name="T56" fmla="*/ 1075 w 1861"/>
                <a:gd name="T57" fmla="*/ 8 h 1902"/>
                <a:gd name="T58" fmla="*/ 1132 w 1861"/>
                <a:gd name="T59" fmla="*/ 36 h 1902"/>
                <a:gd name="T60" fmla="*/ 1141 w 1861"/>
                <a:gd name="T61" fmla="*/ 104 h 1902"/>
                <a:gd name="T62" fmla="*/ 1197 w 1861"/>
                <a:gd name="T63" fmla="*/ 642 h 1902"/>
                <a:gd name="T64" fmla="*/ 1219 w 1861"/>
                <a:gd name="T65" fmla="*/ 694 h 1902"/>
                <a:gd name="T66" fmla="*/ 1303 w 1861"/>
                <a:gd name="T67" fmla="*/ 703 h 1902"/>
                <a:gd name="T68" fmla="*/ 1373 w 1861"/>
                <a:gd name="T69" fmla="*/ 646 h 1902"/>
                <a:gd name="T70" fmla="*/ 1762 w 1861"/>
                <a:gd name="T71" fmla="*/ 376 h 1902"/>
                <a:gd name="T72" fmla="*/ 1843 w 1861"/>
                <a:gd name="T73" fmla="*/ 380 h 1902"/>
                <a:gd name="T74" fmla="*/ 1816 w 1861"/>
                <a:gd name="T75" fmla="*/ 460 h 1902"/>
                <a:gd name="T76" fmla="*/ 1229 w 1861"/>
                <a:gd name="T77" fmla="*/ 891 h 1902"/>
                <a:gd name="T78" fmla="*/ 1149 w 1861"/>
                <a:gd name="T79" fmla="*/ 990 h 1902"/>
                <a:gd name="T80" fmla="*/ 1219 w 1861"/>
                <a:gd name="T81" fmla="*/ 1048 h 1902"/>
                <a:gd name="T82" fmla="*/ 1315 w 1861"/>
                <a:gd name="T83" fmla="*/ 1028 h 1902"/>
                <a:gd name="T84" fmla="*/ 1633 w 1861"/>
                <a:gd name="T85" fmla="*/ 910 h 1902"/>
                <a:gd name="T86" fmla="*/ 1476 w 1861"/>
                <a:gd name="T87" fmla="*/ 1058 h 1902"/>
                <a:gd name="T88" fmla="*/ 1292 w 1861"/>
                <a:gd name="T89" fmla="*/ 1178 h 1902"/>
                <a:gd name="T90" fmla="*/ 1331 w 1861"/>
                <a:gd name="T91" fmla="*/ 1365 h 1902"/>
                <a:gd name="T92" fmla="*/ 1456 w 1861"/>
                <a:gd name="T93" fmla="*/ 1352 h 1902"/>
                <a:gd name="T94" fmla="*/ 1463 w 1861"/>
                <a:gd name="T95" fmla="*/ 1426 h 1902"/>
                <a:gd name="T96" fmla="*/ 1403 w 1861"/>
                <a:gd name="T97" fmla="*/ 1475 h 1902"/>
                <a:gd name="T98" fmla="*/ 1411 w 1861"/>
                <a:gd name="T99" fmla="*/ 1553 h 1902"/>
                <a:gd name="T100" fmla="*/ 1241 w 1861"/>
                <a:gd name="T101" fmla="*/ 1654 h 1902"/>
                <a:gd name="T102" fmla="*/ 543 w 1861"/>
                <a:gd name="T103" fmla="*/ 1901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1" h="1902">
                  <a:moveTo>
                    <a:pt x="543" y="1901"/>
                  </a:moveTo>
                  <a:cubicBezTo>
                    <a:pt x="515" y="1902"/>
                    <a:pt x="476" y="1887"/>
                    <a:pt x="485" y="1861"/>
                  </a:cubicBezTo>
                  <a:cubicBezTo>
                    <a:pt x="489" y="1846"/>
                    <a:pt x="506" y="1840"/>
                    <a:pt x="521" y="1837"/>
                  </a:cubicBezTo>
                  <a:cubicBezTo>
                    <a:pt x="710" y="1788"/>
                    <a:pt x="895" y="1726"/>
                    <a:pt x="1074" y="1651"/>
                  </a:cubicBezTo>
                  <a:cubicBezTo>
                    <a:pt x="1108" y="1637"/>
                    <a:pt x="1143" y="1622"/>
                    <a:pt x="1168" y="1596"/>
                  </a:cubicBezTo>
                  <a:cubicBezTo>
                    <a:pt x="1194" y="1569"/>
                    <a:pt x="1209" y="1529"/>
                    <a:pt x="1195" y="1495"/>
                  </a:cubicBezTo>
                  <a:cubicBezTo>
                    <a:pt x="1170" y="1432"/>
                    <a:pt x="1079" y="1436"/>
                    <a:pt x="1013" y="1455"/>
                  </a:cubicBezTo>
                  <a:cubicBezTo>
                    <a:pt x="719" y="1540"/>
                    <a:pt x="426" y="1684"/>
                    <a:pt x="122" y="1644"/>
                  </a:cubicBezTo>
                  <a:cubicBezTo>
                    <a:pt x="93" y="1640"/>
                    <a:pt x="62" y="1634"/>
                    <a:pt x="38" y="1616"/>
                  </a:cubicBezTo>
                  <a:cubicBezTo>
                    <a:pt x="15" y="1598"/>
                    <a:pt x="0" y="1566"/>
                    <a:pt x="11" y="1538"/>
                  </a:cubicBezTo>
                  <a:cubicBezTo>
                    <a:pt x="21" y="1512"/>
                    <a:pt x="49" y="1499"/>
                    <a:pt x="75" y="1491"/>
                  </a:cubicBezTo>
                  <a:cubicBezTo>
                    <a:pt x="161" y="1465"/>
                    <a:pt x="253" y="1472"/>
                    <a:pt x="342" y="1472"/>
                  </a:cubicBezTo>
                  <a:cubicBezTo>
                    <a:pt x="562" y="1473"/>
                    <a:pt x="781" y="1432"/>
                    <a:pt x="986" y="1352"/>
                  </a:cubicBezTo>
                  <a:cubicBezTo>
                    <a:pt x="1018" y="1340"/>
                    <a:pt x="1053" y="1324"/>
                    <a:pt x="1070" y="1293"/>
                  </a:cubicBezTo>
                  <a:cubicBezTo>
                    <a:pt x="1090" y="1254"/>
                    <a:pt x="1072" y="1203"/>
                    <a:pt x="1038" y="1175"/>
                  </a:cubicBezTo>
                  <a:cubicBezTo>
                    <a:pt x="1004" y="1146"/>
                    <a:pt x="959" y="1137"/>
                    <a:pt x="915" y="1134"/>
                  </a:cubicBezTo>
                  <a:cubicBezTo>
                    <a:pt x="705" y="1122"/>
                    <a:pt x="503" y="1241"/>
                    <a:pt x="294" y="1219"/>
                  </a:cubicBezTo>
                  <a:cubicBezTo>
                    <a:pt x="257" y="1215"/>
                    <a:pt x="215" y="1201"/>
                    <a:pt x="204" y="1166"/>
                  </a:cubicBezTo>
                  <a:cubicBezTo>
                    <a:pt x="477" y="1080"/>
                    <a:pt x="792" y="1135"/>
                    <a:pt x="1034" y="984"/>
                  </a:cubicBezTo>
                  <a:cubicBezTo>
                    <a:pt x="955" y="859"/>
                    <a:pt x="785" y="837"/>
                    <a:pt x="637" y="824"/>
                  </a:cubicBezTo>
                  <a:cubicBezTo>
                    <a:pt x="489" y="812"/>
                    <a:pt x="319" y="783"/>
                    <a:pt x="246" y="654"/>
                  </a:cubicBezTo>
                  <a:cubicBezTo>
                    <a:pt x="234" y="631"/>
                    <a:pt x="227" y="598"/>
                    <a:pt x="247" y="582"/>
                  </a:cubicBezTo>
                  <a:cubicBezTo>
                    <a:pt x="256" y="575"/>
                    <a:pt x="267" y="574"/>
                    <a:pt x="278" y="573"/>
                  </a:cubicBezTo>
                  <a:cubicBezTo>
                    <a:pt x="380" y="563"/>
                    <a:pt x="479" y="603"/>
                    <a:pt x="573" y="643"/>
                  </a:cubicBezTo>
                  <a:cubicBezTo>
                    <a:pt x="680" y="688"/>
                    <a:pt x="787" y="732"/>
                    <a:pt x="893" y="777"/>
                  </a:cubicBezTo>
                  <a:cubicBezTo>
                    <a:pt x="949" y="800"/>
                    <a:pt x="1019" y="822"/>
                    <a:pt x="1066" y="784"/>
                  </a:cubicBezTo>
                  <a:cubicBezTo>
                    <a:pt x="1107" y="751"/>
                    <a:pt x="1108" y="690"/>
                    <a:pt x="1100" y="638"/>
                  </a:cubicBezTo>
                  <a:cubicBezTo>
                    <a:pt x="1071" y="438"/>
                    <a:pt x="965" y="232"/>
                    <a:pt x="1043" y="47"/>
                  </a:cubicBezTo>
                  <a:cubicBezTo>
                    <a:pt x="1049" y="31"/>
                    <a:pt x="1059" y="14"/>
                    <a:pt x="1075" y="8"/>
                  </a:cubicBezTo>
                  <a:cubicBezTo>
                    <a:pt x="1096" y="0"/>
                    <a:pt x="1121" y="15"/>
                    <a:pt x="1132" y="36"/>
                  </a:cubicBezTo>
                  <a:cubicBezTo>
                    <a:pt x="1142" y="57"/>
                    <a:pt x="1142" y="81"/>
                    <a:pt x="1141" y="104"/>
                  </a:cubicBezTo>
                  <a:cubicBezTo>
                    <a:pt x="1140" y="285"/>
                    <a:pt x="1158" y="465"/>
                    <a:pt x="1197" y="642"/>
                  </a:cubicBezTo>
                  <a:cubicBezTo>
                    <a:pt x="1201" y="660"/>
                    <a:pt x="1206" y="680"/>
                    <a:pt x="1219" y="694"/>
                  </a:cubicBezTo>
                  <a:cubicBezTo>
                    <a:pt x="1240" y="716"/>
                    <a:pt x="1276" y="716"/>
                    <a:pt x="1303" y="703"/>
                  </a:cubicBezTo>
                  <a:cubicBezTo>
                    <a:pt x="1331" y="691"/>
                    <a:pt x="1352" y="667"/>
                    <a:pt x="1373" y="646"/>
                  </a:cubicBezTo>
                  <a:cubicBezTo>
                    <a:pt x="1484" y="532"/>
                    <a:pt x="1617" y="439"/>
                    <a:pt x="1762" y="376"/>
                  </a:cubicBezTo>
                  <a:cubicBezTo>
                    <a:pt x="1789" y="364"/>
                    <a:pt x="1826" y="356"/>
                    <a:pt x="1843" y="380"/>
                  </a:cubicBezTo>
                  <a:cubicBezTo>
                    <a:pt x="1861" y="405"/>
                    <a:pt x="1838" y="438"/>
                    <a:pt x="1816" y="460"/>
                  </a:cubicBezTo>
                  <a:cubicBezTo>
                    <a:pt x="1641" y="629"/>
                    <a:pt x="1443" y="775"/>
                    <a:pt x="1229" y="891"/>
                  </a:cubicBezTo>
                  <a:cubicBezTo>
                    <a:pt x="1189" y="913"/>
                    <a:pt x="1143" y="945"/>
                    <a:pt x="1149" y="990"/>
                  </a:cubicBezTo>
                  <a:cubicBezTo>
                    <a:pt x="1153" y="1022"/>
                    <a:pt x="1187" y="1045"/>
                    <a:pt x="1219" y="1048"/>
                  </a:cubicBezTo>
                  <a:cubicBezTo>
                    <a:pt x="1252" y="1051"/>
                    <a:pt x="1284" y="1039"/>
                    <a:pt x="1315" y="1028"/>
                  </a:cubicBezTo>
                  <a:cubicBezTo>
                    <a:pt x="1421" y="988"/>
                    <a:pt x="1527" y="949"/>
                    <a:pt x="1633" y="910"/>
                  </a:cubicBezTo>
                  <a:cubicBezTo>
                    <a:pt x="1614" y="982"/>
                    <a:pt x="1544" y="1026"/>
                    <a:pt x="1476" y="1058"/>
                  </a:cubicBezTo>
                  <a:cubicBezTo>
                    <a:pt x="1409" y="1089"/>
                    <a:pt x="1335" y="1118"/>
                    <a:pt x="1292" y="1178"/>
                  </a:cubicBezTo>
                  <a:cubicBezTo>
                    <a:pt x="1248" y="1238"/>
                    <a:pt x="1259" y="1343"/>
                    <a:pt x="1331" y="1365"/>
                  </a:cubicBezTo>
                  <a:cubicBezTo>
                    <a:pt x="1371" y="1377"/>
                    <a:pt x="1414" y="1358"/>
                    <a:pt x="1456" y="1352"/>
                  </a:cubicBezTo>
                  <a:cubicBezTo>
                    <a:pt x="1522" y="1344"/>
                    <a:pt x="1480" y="1405"/>
                    <a:pt x="1463" y="1426"/>
                  </a:cubicBezTo>
                  <a:cubicBezTo>
                    <a:pt x="1446" y="1447"/>
                    <a:pt x="1415" y="1445"/>
                    <a:pt x="1403" y="1475"/>
                  </a:cubicBezTo>
                  <a:cubicBezTo>
                    <a:pt x="1391" y="1504"/>
                    <a:pt x="1416" y="1527"/>
                    <a:pt x="1411" y="1553"/>
                  </a:cubicBezTo>
                  <a:cubicBezTo>
                    <a:pt x="1395" y="1637"/>
                    <a:pt x="1314" y="1625"/>
                    <a:pt x="1241" y="1654"/>
                  </a:cubicBezTo>
                  <a:cubicBezTo>
                    <a:pt x="1006" y="1749"/>
                    <a:pt x="808" y="1893"/>
                    <a:pt x="543" y="19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4" name="Freeform 1132">
              <a:extLst>
                <a:ext uri="{FF2B5EF4-FFF2-40B4-BE49-F238E27FC236}">
                  <a16:creationId xmlns:a16="http://schemas.microsoft.com/office/drawing/2014/main" id="{228B7ECD-CF87-56E9-E177-8E3CB5D5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889"/>
              <a:ext cx="83" cy="66"/>
            </a:xfrm>
            <a:custGeom>
              <a:avLst/>
              <a:gdLst>
                <a:gd name="T0" fmla="*/ 296 w 644"/>
                <a:gd name="T1" fmla="*/ 511 h 511"/>
                <a:gd name="T2" fmla="*/ 61 w 644"/>
                <a:gd name="T3" fmla="*/ 394 h 511"/>
                <a:gd name="T4" fmla="*/ 124 w 644"/>
                <a:gd name="T5" fmla="*/ 60 h 511"/>
                <a:gd name="T6" fmla="*/ 235 w 644"/>
                <a:gd name="T7" fmla="*/ 0 h 511"/>
                <a:gd name="T8" fmla="*/ 389 w 644"/>
                <a:gd name="T9" fmla="*/ 40 h 511"/>
                <a:gd name="T10" fmla="*/ 471 w 644"/>
                <a:gd name="T11" fmla="*/ 53 h 511"/>
                <a:gd name="T12" fmla="*/ 577 w 644"/>
                <a:gd name="T13" fmla="*/ 36 h 511"/>
                <a:gd name="T14" fmla="*/ 489 w 644"/>
                <a:gd name="T15" fmla="*/ 215 h 511"/>
                <a:gd name="T16" fmla="*/ 539 w 644"/>
                <a:gd name="T17" fmla="*/ 298 h 511"/>
                <a:gd name="T18" fmla="*/ 644 w 644"/>
                <a:gd name="T19" fmla="*/ 401 h 511"/>
                <a:gd name="T20" fmla="*/ 600 w 644"/>
                <a:gd name="T21" fmla="*/ 420 h 511"/>
                <a:gd name="T22" fmla="*/ 318 w 644"/>
                <a:gd name="T23" fmla="*/ 510 h 511"/>
                <a:gd name="T24" fmla="*/ 296 w 644"/>
                <a:gd name="T25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4" h="511">
                  <a:moveTo>
                    <a:pt x="296" y="511"/>
                  </a:moveTo>
                  <a:cubicBezTo>
                    <a:pt x="204" y="511"/>
                    <a:pt x="107" y="473"/>
                    <a:pt x="61" y="394"/>
                  </a:cubicBezTo>
                  <a:cubicBezTo>
                    <a:pt x="0" y="290"/>
                    <a:pt x="49" y="145"/>
                    <a:pt x="124" y="60"/>
                  </a:cubicBezTo>
                  <a:cubicBezTo>
                    <a:pt x="162" y="15"/>
                    <a:pt x="197" y="0"/>
                    <a:pt x="235" y="0"/>
                  </a:cubicBezTo>
                  <a:cubicBezTo>
                    <a:pt x="279" y="0"/>
                    <a:pt x="326" y="21"/>
                    <a:pt x="389" y="40"/>
                  </a:cubicBezTo>
                  <a:cubicBezTo>
                    <a:pt x="416" y="49"/>
                    <a:pt x="444" y="53"/>
                    <a:pt x="471" y="53"/>
                  </a:cubicBezTo>
                  <a:cubicBezTo>
                    <a:pt x="507" y="53"/>
                    <a:pt x="542" y="46"/>
                    <a:pt x="577" y="36"/>
                  </a:cubicBezTo>
                  <a:cubicBezTo>
                    <a:pt x="537" y="93"/>
                    <a:pt x="478" y="149"/>
                    <a:pt x="489" y="215"/>
                  </a:cubicBezTo>
                  <a:cubicBezTo>
                    <a:pt x="494" y="247"/>
                    <a:pt x="516" y="274"/>
                    <a:pt x="539" y="298"/>
                  </a:cubicBezTo>
                  <a:cubicBezTo>
                    <a:pt x="572" y="334"/>
                    <a:pt x="607" y="368"/>
                    <a:pt x="644" y="401"/>
                  </a:cubicBezTo>
                  <a:cubicBezTo>
                    <a:pt x="629" y="407"/>
                    <a:pt x="615" y="414"/>
                    <a:pt x="600" y="420"/>
                  </a:cubicBezTo>
                  <a:cubicBezTo>
                    <a:pt x="510" y="461"/>
                    <a:pt x="417" y="503"/>
                    <a:pt x="318" y="510"/>
                  </a:cubicBezTo>
                  <a:cubicBezTo>
                    <a:pt x="311" y="510"/>
                    <a:pt x="304" y="511"/>
                    <a:pt x="296" y="511"/>
                  </a:cubicBezTo>
                </a:path>
              </a:pathLst>
            </a:custGeom>
            <a:solidFill>
              <a:srgbClr val="D6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5" name="Freeform 1133">
              <a:extLst>
                <a:ext uri="{FF2B5EF4-FFF2-40B4-BE49-F238E27FC236}">
                  <a16:creationId xmlns:a16="http://schemas.microsoft.com/office/drawing/2014/main" id="{D3083C5D-C28B-8C28-115E-4E0864C1E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865"/>
              <a:ext cx="301" cy="76"/>
            </a:xfrm>
            <a:custGeom>
              <a:avLst/>
              <a:gdLst>
                <a:gd name="T0" fmla="*/ 166 w 2324"/>
                <a:gd name="T1" fmla="*/ 590 h 590"/>
                <a:gd name="T2" fmla="*/ 61 w 2324"/>
                <a:gd name="T3" fmla="*/ 487 h 590"/>
                <a:gd name="T4" fmla="*/ 11 w 2324"/>
                <a:gd name="T5" fmla="*/ 404 h 590"/>
                <a:gd name="T6" fmla="*/ 99 w 2324"/>
                <a:gd name="T7" fmla="*/ 225 h 590"/>
                <a:gd name="T8" fmla="*/ 246 w 2324"/>
                <a:gd name="T9" fmla="*/ 161 h 590"/>
                <a:gd name="T10" fmla="*/ 560 w 2324"/>
                <a:gd name="T11" fmla="*/ 8 h 590"/>
                <a:gd name="T12" fmla="*/ 650 w 2324"/>
                <a:gd name="T13" fmla="*/ 0 h 590"/>
                <a:gd name="T14" fmla="*/ 1050 w 2324"/>
                <a:gd name="T15" fmla="*/ 74 h 590"/>
                <a:gd name="T16" fmla="*/ 1264 w 2324"/>
                <a:gd name="T17" fmla="*/ 91 h 590"/>
                <a:gd name="T18" fmla="*/ 1587 w 2324"/>
                <a:gd name="T19" fmla="*/ 71 h 590"/>
                <a:gd name="T20" fmla="*/ 1908 w 2324"/>
                <a:gd name="T21" fmla="*/ 50 h 590"/>
                <a:gd name="T22" fmla="*/ 2197 w 2324"/>
                <a:gd name="T23" fmla="*/ 84 h 590"/>
                <a:gd name="T24" fmla="*/ 2320 w 2324"/>
                <a:gd name="T25" fmla="*/ 198 h 590"/>
                <a:gd name="T26" fmla="*/ 2171 w 2324"/>
                <a:gd name="T27" fmla="*/ 295 h 590"/>
                <a:gd name="T28" fmla="*/ 2076 w 2324"/>
                <a:gd name="T29" fmla="*/ 298 h 590"/>
                <a:gd name="T30" fmla="*/ 1458 w 2324"/>
                <a:gd name="T31" fmla="*/ 249 h 590"/>
                <a:gd name="T32" fmla="*/ 1413 w 2324"/>
                <a:gd name="T33" fmla="*/ 248 h 590"/>
                <a:gd name="T34" fmla="*/ 166 w 2324"/>
                <a:gd name="T35" fmla="*/ 59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4" h="590">
                  <a:moveTo>
                    <a:pt x="166" y="590"/>
                  </a:moveTo>
                  <a:cubicBezTo>
                    <a:pt x="129" y="557"/>
                    <a:pt x="94" y="523"/>
                    <a:pt x="61" y="487"/>
                  </a:cubicBezTo>
                  <a:cubicBezTo>
                    <a:pt x="38" y="463"/>
                    <a:pt x="16" y="436"/>
                    <a:pt x="11" y="404"/>
                  </a:cubicBezTo>
                  <a:cubicBezTo>
                    <a:pt x="0" y="338"/>
                    <a:pt x="59" y="282"/>
                    <a:pt x="99" y="225"/>
                  </a:cubicBezTo>
                  <a:cubicBezTo>
                    <a:pt x="150" y="210"/>
                    <a:pt x="200" y="187"/>
                    <a:pt x="246" y="161"/>
                  </a:cubicBezTo>
                  <a:cubicBezTo>
                    <a:pt x="347" y="103"/>
                    <a:pt x="445" y="31"/>
                    <a:pt x="560" y="8"/>
                  </a:cubicBezTo>
                  <a:cubicBezTo>
                    <a:pt x="590" y="2"/>
                    <a:pt x="620" y="0"/>
                    <a:pt x="650" y="0"/>
                  </a:cubicBezTo>
                  <a:cubicBezTo>
                    <a:pt x="783" y="0"/>
                    <a:pt x="916" y="51"/>
                    <a:pt x="1050" y="74"/>
                  </a:cubicBezTo>
                  <a:cubicBezTo>
                    <a:pt x="1121" y="87"/>
                    <a:pt x="1192" y="91"/>
                    <a:pt x="1264" y="91"/>
                  </a:cubicBezTo>
                  <a:cubicBezTo>
                    <a:pt x="1371" y="91"/>
                    <a:pt x="1479" y="81"/>
                    <a:pt x="1587" y="71"/>
                  </a:cubicBezTo>
                  <a:cubicBezTo>
                    <a:pt x="1694" y="60"/>
                    <a:pt x="1802" y="50"/>
                    <a:pt x="1908" y="50"/>
                  </a:cubicBezTo>
                  <a:cubicBezTo>
                    <a:pt x="2006" y="50"/>
                    <a:pt x="2102" y="59"/>
                    <a:pt x="2197" y="84"/>
                  </a:cubicBezTo>
                  <a:cubicBezTo>
                    <a:pt x="2256" y="100"/>
                    <a:pt x="2324" y="137"/>
                    <a:pt x="2320" y="198"/>
                  </a:cubicBezTo>
                  <a:cubicBezTo>
                    <a:pt x="2317" y="263"/>
                    <a:pt x="2236" y="290"/>
                    <a:pt x="2171" y="295"/>
                  </a:cubicBezTo>
                  <a:cubicBezTo>
                    <a:pt x="2139" y="297"/>
                    <a:pt x="2108" y="298"/>
                    <a:pt x="2076" y="298"/>
                  </a:cubicBezTo>
                  <a:cubicBezTo>
                    <a:pt x="1870" y="298"/>
                    <a:pt x="1665" y="254"/>
                    <a:pt x="1458" y="249"/>
                  </a:cubicBezTo>
                  <a:cubicBezTo>
                    <a:pt x="1443" y="249"/>
                    <a:pt x="1428" y="248"/>
                    <a:pt x="1413" y="248"/>
                  </a:cubicBezTo>
                  <a:cubicBezTo>
                    <a:pt x="980" y="248"/>
                    <a:pt x="563" y="411"/>
                    <a:pt x="166" y="590"/>
                  </a:cubicBezTo>
                </a:path>
              </a:pathLst>
            </a:custGeom>
            <a:solidFill>
              <a:srgbClr val="C3D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6" name="Freeform 1135">
              <a:extLst>
                <a:ext uri="{FF2B5EF4-FFF2-40B4-BE49-F238E27FC236}">
                  <a16:creationId xmlns:a16="http://schemas.microsoft.com/office/drawing/2014/main" id="{A61482CD-C179-2B01-C7EF-77D1CFC4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783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7" name="Freeform 1136">
              <a:extLst>
                <a:ext uri="{FF2B5EF4-FFF2-40B4-BE49-F238E27FC236}">
                  <a16:creationId xmlns:a16="http://schemas.microsoft.com/office/drawing/2014/main" id="{D3D981FD-CDE5-D4F7-EBC3-C74DB8E6F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782"/>
              <a:ext cx="28" cy="15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8" name="Freeform 1137">
              <a:extLst>
                <a:ext uri="{FF2B5EF4-FFF2-40B4-BE49-F238E27FC236}">
                  <a16:creationId xmlns:a16="http://schemas.microsoft.com/office/drawing/2014/main" id="{62752FF7-0A8D-011E-6697-82A7C3D9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782"/>
              <a:ext cx="8" cy="1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9" name="Freeform 1138">
              <a:extLst>
                <a:ext uri="{FF2B5EF4-FFF2-40B4-BE49-F238E27FC236}">
                  <a16:creationId xmlns:a16="http://schemas.microsoft.com/office/drawing/2014/main" id="{2E2B352F-2C6E-E5DF-C817-03FF66633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790"/>
              <a:ext cx="13" cy="8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0" name="Freeform 1139">
              <a:extLst>
                <a:ext uri="{FF2B5EF4-FFF2-40B4-BE49-F238E27FC236}">
                  <a16:creationId xmlns:a16="http://schemas.microsoft.com/office/drawing/2014/main" id="{D50D4153-FC06-36EB-57BF-CF64B8D00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6"/>
              <a:ext cx="15" cy="6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1" name="Freeform 1140">
              <a:extLst>
                <a:ext uri="{FF2B5EF4-FFF2-40B4-BE49-F238E27FC236}">
                  <a16:creationId xmlns:a16="http://schemas.microsoft.com/office/drawing/2014/main" id="{E1E2D35D-DF30-F177-E7EA-09551216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2" name="Freeform 1141">
              <a:extLst>
                <a:ext uri="{FF2B5EF4-FFF2-40B4-BE49-F238E27FC236}">
                  <a16:creationId xmlns:a16="http://schemas.microsoft.com/office/drawing/2014/main" id="{C003EA46-945B-C03B-FEE1-38804C54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802"/>
              <a:ext cx="15" cy="7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3" name="Freeform 1142">
              <a:extLst>
                <a:ext uri="{FF2B5EF4-FFF2-40B4-BE49-F238E27FC236}">
                  <a16:creationId xmlns:a16="http://schemas.microsoft.com/office/drawing/2014/main" id="{285CA878-1E1D-3EE1-5BC4-E8715D929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792"/>
              <a:ext cx="17" cy="17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4" name="Freeform 1143">
              <a:extLst>
                <a:ext uri="{FF2B5EF4-FFF2-40B4-BE49-F238E27FC236}">
                  <a16:creationId xmlns:a16="http://schemas.microsoft.com/office/drawing/2014/main" id="{F8C43DE6-88A8-C3A3-AFD3-FC11E7D69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779"/>
              <a:ext cx="15" cy="8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5" name="Freeform 1144">
              <a:extLst>
                <a:ext uri="{FF2B5EF4-FFF2-40B4-BE49-F238E27FC236}">
                  <a16:creationId xmlns:a16="http://schemas.microsoft.com/office/drawing/2014/main" id="{043A4268-79E1-5A5D-A59E-AED8B8CF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778"/>
              <a:ext cx="13" cy="6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6" name="Freeform 1145">
              <a:extLst>
                <a:ext uri="{FF2B5EF4-FFF2-40B4-BE49-F238E27FC236}">
                  <a16:creationId xmlns:a16="http://schemas.microsoft.com/office/drawing/2014/main" id="{BB309013-DA79-5F00-E265-E47C551CA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86"/>
              <a:ext cx="21" cy="11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7" name="Freeform 1146">
              <a:extLst>
                <a:ext uri="{FF2B5EF4-FFF2-40B4-BE49-F238E27FC236}">
                  <a16:creationId xmlns:a16="http://schemas.microsoft.com/office/drawing/2014/main" id="{2627C57E-7E99-44B3-5F08-E74A73EC9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806"/>
              <a:ext cx="27" cy="10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8" name="Freeform 1147">
              <a:extLst>
                <a:ext uri="{FF2B5EF4-FFF2-40B4-BE49-F238E27FC236}">
                  <a16:creationId xmlns:a16="http://schemas.microsoft.com/office/drawing/2014/main" id="{55C1B18E-BF68-ECC4-5B81-A11B3AFA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823"/>
              <a:ext cx="18" cy="7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9" name="Freeform 1148">
              <a:extLst>
                <a:ext uri="{FF2B5EF4-FFF2-40B4-BE49-F238E27FC236}">
                  <a16:creationId xmlns:a16="http://schemas.microsoft.com/office/drawing/2014/main" id="{AAA9F303-3CBD-F79E-4A92-919F56B18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805"/>
              <a:ext cx="13" cy="11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0" name="Freeform 1149">
              <a:extLst>
                <a:ext uri="{FF2B5EF4-FFF2-40B4-BE49-F238E27FC236}">
                  <a16:creationId xmlns:a16="http://schemas.microsoft.com/office/drawing/2014/main" id="{288C0D40-1D6F-D473-BB5C-969DC56E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812"/>
              <a:ext cx="17" cy="12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1" name="Freeform 1150">
              <a:extLst>
                <a:ext uri="{FF2B5EF4-FFF2-40B4-BE49-F238E27FC236}">
                  <a16:creationId xmlns:a16="http://schemas.microsoft.com/office/drawing/2014/main" id="{7BB3C30B-0B91-63B8-B119-F890CAD9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784"/>
              <a:ext cx="11" cy="7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2" name="Freeform 1151">
              <a:extLst>
                <a:ext uri="{FF2B5EF4-FFF2-40B4-BE49-F238E27FC236}">
                  <a16:creationId xmlns:a16="http://schemas.microsoft.com/office/drawing/2014/main" id="{8326A80E-A150-FFED-F0F6-E374DF5EA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823"/>
              <a:ext cx="17" cy="15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3" name="Freeform 1152">
              <a:extLst>
                <a:ext uri="{FF2B5EF4-FFF2-40B4-BE49-F238E27FC236}">
                  <a16:creationId xmlns:a16="http://schemas.microsoft.com/office/drawing/2014/main" id="{B972AD0F-6262-3134-1487-F0BA5CB1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805"/>
              <a:ext cx="24" cy="18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4" name="Freeform 1153">
              <a:extLst>
                <a:ext uri="{FF2B5EF4-FFF2-40B4-BE49-F238E27FC236}">
                  <a16:creationId xmlns:a16="http://schemas.microsoft.com/office/drawing/2014/main" id="{71BBDB7C-8352-61DA-F2A1-E8D0B3D9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88"/>
              <a:ext cx="17" cy="14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5" name="Freeform 1154">
              <a:extLst>
                <a:ext uri="{FF2B5EF4-FFF2-40B4-BE49-F238E27FC236}">
                  <a16:creationId xmlns:a16="http://schemas.microsoft.com/office/drawing/2014/main" id="{76E3B9CF-CDA7-987A-4FCB-55F91F07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827"/>
              <a:ext cx="17" cy="11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6" name="Freeform 1155">
              <a:extLst>
                <a:ext uri="{FF2B5EF4-FFF2-40B4-BE49-F238E27FC236}">
                  <a16:creationId xmlns:a16="http://schemas.microsoft.com/office/drawing/2014/main" id="{69244B43-E8F4-D760-749E-D18BB8265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837"/>
              <a:ext cx="10" cy="12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7" name="Freeform 1156">
              <a:extLst>
                <a:ext uri="{FF2B5EF4-FFF2-40B4-BE49-F238E27FC236}">
                  <a16:creationId xmlns:a16="http://schemas.microsoft.com/office/drawing/2014/main" id="{011BC48A-61D1-16CD-2E75-2A166DFB5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52"/>
              <a:ext cx="17" cy="17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8" name="Freeform 1157">
              <a:extLst>
                <a:ext uri="{FF2B5EF4-FFF2-40B4-BE49-F238E27FC236}">
                  <a16:creationId xmlns:a16="http://schemas.microsoft.com/office/drawing/2014/main" id="{28F24D97-1343-3710-AB2D-CA8309D9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843"/>
              <a:ext cx="16" cy="11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9" name="Freeform 1158">
              <a:extLst>
                <a:ext uri="{FF2B5EF4-FFF2-40B4-BE49-F238E27FC236}">
                  <a16:creationId xmlns:a16="http://schemas.microsoft.com/office/drawing/2014/main" id="{A73393B3-97E8-9DFB-FFDC-165AAE84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858"/>
              <a:ext cx="12" cy="10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0" name="Freeform 1159">
              <a:extLst>
                <a:ext uri="{FF2B5EF4-FFF2-40B4-BE49-F238E27FC236}">
                  <a16:creationId xmlns:a16="http://schemas.microsoft.com/office/drawing/2014/main" id="{DD8AD477-B9AF-DC60-7119-986DA5612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06"/>
              <a:ext cx="15" cy="16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1" name="Freeform 1160">
              <a:extLst>
                <a:ext uri="{FF2B5EF4-FFF2-40B4-BE49-F238E27FC236}">
                  <a16:creationId xmlns:a16="http://schemas.microsoft.com/office/drawing/2014/main" id="{A44ACD13-3324-2EC4-61FF-FC0816BF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800"/>
              <a:ext cx="9" cy="6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2" name="Freeform 1162">
              <a:extLst>
                <a:ext uri="{FF2B5EF4-FFF2-40B4-BE49-F238E27FC236}">
                  <a16:creationId xmlns:a16="http://schemas.microsoft.com/office/drawing/2014/main" id="{43013F5A-7DE6-54E1-D2DC-59E7AC80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829"/>
              <a:ext cx="39" cy="54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3" name="Freeform 1166">
              <a:extLst>
                <a:ext uri="{FF2B5EF4-FFF2-40B4-BE49-F238E27FC236}">
                  <a16:creationId xmlns:a16="http://schemas.microsoft.com/office/drawing/2014/main" id="{A6876E20-BF20-37C9-9C57-95809189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837"/>
              <a:ext cx="17" cy="32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4" name="Freeform 1171">
              <a:extLst>
                <a:ext uri="{FF2B5EF4-FFF2-40B4-BE49-F238E27FC236}">
                  <a16:creationId xmlns:a16="http://schemas.microsoft.com/office/drawing/2014/main" id="{A251C61D-B0EA-B1B3-3C2F-5DF704FE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758"/>
              <a:ext cx="23" cy="22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5" name="Freeform 1172">
              <a:extLst>
                <a:ext uri="{FF2B5EF4-FFF2-40B4-BE49-F238E27FC236}">
                  <a16:creationId xmlns:a16="http://schemas.microsoft.com/office/drawing/2014/main" id="{98C53256-9DEE-A682-E7B1-9B808B12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761"/>
              <a:ext cx="25" cy="37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6" name="Freeform 1174">
              <a:extLst>
                <a:ext uri="{FF2B5EF4-FFF2-40B4-BE49-F238E27FC236}">
                  <a16:creationId xmlns:a16="http://schemas.microsoft.com/office/drawing/2014/main" id="{8A2052E4-436D-784D-86B4-BF4D566D7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729"/>
              <a:ext cx="34" cy="38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7" name="Freeform 1175">
              <a:extLst>
                <a:ext uri="{FF2B5EF4-FFF2-40B4-BE49-F238E27FC236}">
                  <a16:creationId xmlns:a16="http://schemas.microsoft.com/office/drawing/2014/main" id="{B4CEA666-DEC3-C671-CB1E-306E9BAEA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734"/>
              <a:ext cx="22" cy="24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8" name="Freeform 1176">
              <a:extLst>
                <a:ext uri="{FF2B5EF4-FFF2-40B4-BE49-F238E27FC236}">
                  <a16:creationId xmlns:a16="http://schemas.microsoft.com/office/drawing/2014/main" id="{97F2FB5D-BA91-4FEB-8739-3AEAF9F37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770"/>
              <a:ext cx="412" cy="376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9" name="Freeform 1177">
              <a:extLst>
                <a:ext uri="{FF2B5EF4-FFF2-40B4-BE49-F238E27FC236}">
                  <a16:creationId xmlns:a16="http://schemas.microsoft.com/office/drawing/2014/main" id="{9455DA6F-4A93-C44C-8042-7BE2648C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6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0" name="Freeform 1178">
              <a:extLst>
                <a:ext uri="{FF2B5EF4-FFF2-40B4-BE49-F238E27FC236}">
                  <a16:creationId xmlns:a16="http://schemas.microsoft.com/office/drawing/2014/main" id="{2BAEBB34-96BE-012B-24C2-EB937113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830"/>
              <a:ext cx="27" cy="2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1" name="Freeform 1179">
              <a:extLst>
                <a:ext uri="{FF2B5EF4-FFF2-40B4-BE49-F238E27FC236}">
                  <a16:creationId xmlns:a16="http://schemas.microsoft.com/office/drawing/2014/main" id="{43C4AAEB-E92E-A4A9-B0C7-2625AAFC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4"/>
              <a:ext cx="8" cy="2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2" name="Freeform 1180">
              <a:extLst>
                <a:ext uri="{FF2B5EF4-FFF2-40B4-BE49-F238E27FC236}">
                  <a16:creationId xmlns:a16="http://schemas.microsoft.com/office/drawing/2014/main" id="{9DFF5161-C9AA-4F95-06DA-C20C42F13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851"/>
              <a:ext cx="11" cy="10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3" name="Freeform 1181">
              <a:extLst>
                <a:ext uri="{FF2B5EF4-FFF2-40B4-BE49-F238E27FC236}">
                  <a16:creationId xmlns:a16="http://schemas.microsoft.com/office/drawing/2014/main" id="{E51791E4-BA93-BB85-8727-72CED81E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55"/>
              <a:ext cx="15" cy="7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4" name="Freeform 1182">
              <a:extLst>
                <a:ext uri="{FF2B5EF4-FFF2-40B4-BE49-F238E27FC236}">
                  <a16:creationId xmlns:a16="http://schemas.microsoft.com/office/drawing/2014/main" id="{82F669EF-68C6-C5F6-8668-EE81C7839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60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5" name="Freeform 1183">
              <a:extLst>
                <a:ext uri="{FF2B5EF4-FFF2-40B4-BE49-F238E27FC236}">
                  <a16:creationId xmlns:a16="http://schemas.microsoft.com/office/drawing/2014/main" id="{B6D787AE-8EAD-B1D5-8958-9CD5F30E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843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6" name="Freeform 1184">
              <a:extLst>
                <a:ext uri="{FF2B5EF4-FFF2-40B4-BE49-F238E27FC236}">
                  <a16:creationId xmlns:a16="http://schemas.microsoft.com/office/drawing/2014/main" id="{3E1725F3-CB2B-9391-48A6-44CE96199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830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7" name="Freeform 1185">
              <a:extLst>
                <a:ext uri="{FF2B5EF4-FFF2-40B4-BE49-F238E27FC236}">
                  <a16:creationId xmlns:a16="http://schemas.microsoft.com/office/drawing/2014/main" id="{0713870B-6E6D-9005-8AC7-249441ED2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818"/>
              <a:ext cx="15" cy="7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8" name="Freeform 1186">
              <a:extLst>
                <a:ext uri="{FF2B5EF4-FFF2-40B4-BE49-F238E27FC236}">
                  <a16:creationId xmlns:a16="http://schemas.microsoft.com/office/drawing/2014/main" id="{A8965420-EDEE-23E5-C522-5D9DCE26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838"/>
              <a:ext cx="13" cy="8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9" name="Freeform 1187">
              <a:extLst>
                <a:ext uri="{FF2B5EF4-FFF2-40B4-BE49-F238E27FC236}">
                  <a16:creationId xmlns:a16="http://schemas.microsoft.com/office/drawing/2014/main" id="{E692142B-3F3E-38BC-1090-AA74ACFC6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853"/>
              <a:ext cx="16" cy="16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0" name="Freeform 1188">
              <a:extLst>
                <a:ext uri="{FF2B5EF4-FFF2-40B4-BE49-F238E27FC236}">
                  <a16:creationId xmlns:a16="http://schemas.microsoft.com/office/drawing/2014/main" id="{7D053D9C-635D-E2B7-B99B-1A074B826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864"/>
              <a:ext cx="24" cy="16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1" name="Freeform 1189">
              <a:extLst>
                <a:ext uri="{FF2B5EF4-FFF2-40B4-BE49-F238E27FC236}">
                  <a16:creationId xmlns:a16="http://schemas.microsoft.com/office/drawing/2014/main" id="{17463725-EE11-6E2D-E0BB-02BC3F021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869"/>
              <a:ext cx="18" cy="9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2" name="Freeform 1190">
              <a:extLst>
                <a:ext uri="{FF2B5EF4-FFF2-40B4-BE49-F238E27FC236}">
                  <a16:creationId xmlns:a16="http://schemas.microsoft.com/office/drawing/2014/main" id="{13EA82A7-BFF2-3E55-DCA3-0178C46F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827"/>
              <a:ext cx="15" cy="9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3" name="Freeform 1191">
              <a:extLst>
                <a:ext uri="{FF2B5EF4-FFF2-40B4-BE49-F238E27FC236}">
                  <a16:creationId xmlns:a16="http://schemas.microsoft.com/office/drawing/2014/main" id="{920B62DD-1647-FA5C-EFE9-A3DC47E7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842"/>
              <a:ext cx="17" cy="9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4" name="Freeform 1192">
              <a:extLst>
                <a:ext uri="{FF2B5EF4-FFF2-40B4-BE49-F238E27FC236}">
                  <a16:creationId xmlns:a16="http://schemas.microsoft.com/office/drawing/2014/main" id="{5AB3886D-6F5D-C681-B214-D54A629A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813"/>
              <a:ext cx="11" cy="7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" name="Freeform 1193">
              <a:extLst>
                <a:ext uri="{FF2B5EF4-FFF2-40B4-BE49-F238E27FC236}">
                  <a16:creationId xmlns:a16="http://schemas.microsoft.com/office/drawing/2014/main" id="{A43727EC-E549-E6B9-43A4-1A874A0B6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39"/>
              <a:ext cx="20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" name="Freeform 1194">
              <a:extLst>
                <a:ext uri="{FF2B5EF4-FFF2-40B4-BE49-F238E27FC236}">
                  <a16:creationId xmlns:a16="http://schemas.microsoft.com/office/drawing/2014/main" id="{AC37964B-FA37-9399-2061-9B1FE7E43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877"/>
              <a:ext cx="20" cy="22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" name="Freeform 1195">
              <a:extLst>
                <a:ext uri="{FF2B5EF4-FFF2-40B4-BE49-F238E27FC236}">
                  <a16:creationId xmlns:a16="http://schemas.microsoft.com/office/drawing/2014/main" id="{C4360F46-3FDF-E358-C871-C55628981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865"/>
              <a:ext cx="16" cy="16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" name="Freeform 1196">
              <a:extLst>
                <a:ext uri="{FF2B5EF4-FFF2-40B4-BE49-F238E27FC236}">
                  <a16:creationId xmlns:a16="http://schemas.microsoft.com/office/drawing/2014/main" id="{5E3354C2-FA1D-603D-298C-60188583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886"/>
              <a:ext cx="15" cy="10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" name="Freeform 1197">
              <a:extLst>
                <a:ext uri="{FF2B5EF4-FFF2-40B4-BE49-F238E27FC236}">
                  <a16:creationId xmlns:a16="http://schemas.microsoft.com/office/drawing/2014/main" id="{11C563DE-BA87-6838-E881-53B4248C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866"/>
              <a:ext cx="11" cy="10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" name="Freeform 1198">
              <a:extLst>
                <a:ext uri="{FF2B5EF4-FFF2-40B4-BE49-F238E27FC236}">
                  <a16:creationId xmlns:a16="http://schemas.microsoft.com/office/drawing/2014/main" id="{EC4E5136-6953-C3CC-BAC7-D4743C1C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851"/>
              <a:ext cx="21" cy="14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" name="Freeform 1199">
              <a:extLst>
                <a:ext uri="{FF2B5EF4-FFF2-40B4-BE49-F238E27FC236}">
                  <a16:creationId xmlns:a16="http://schemas.microsoft.com/office/drawing/2014/main" id="{1A702BB1-392B-0CFE-35EA-592D4B4E3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918"/>
              <a:ext cx="12" cy="16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" name="Freeform 1200">
              <a:extLst>
                <a:ext uri="{FF2B5EF4-FFF2-40B4-BE49-F238E27FC236}">
                  <a16:creationId xmlns:a16="http://schemas.microsoft.com/office/drawing/2014/main" id="{D7B265C6-AACA-9D02-8FF5-FF8D7F33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898"/>
              <a:ext cx="14" cy="10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" name="Freeform 1201">
              <a:extLst>
                <a:ext uri="{FF2B5EF4-FFF2-40B4-BE49-F238E27FC236}">
                  <a16:creationId xmlns:a16="http://schemas.microsoft.com/office/drawing/2014/main" id="{FF80E2A7-4770-50BE-064D-48BAAA377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892"/>
              <a:ext cx="16" cy="15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" name="Freeform 1202">
              <a:extLst>
                <a:ext uri="{FF2B5EF4-FFF2-40B4-BE49-F238E27FC236}">
                  <a16:creationId xmlns:a16="http://schemas.microsoft.com/office/drawing/2014/main" id="{46691012-B771-D5F9-9547-CC9E17DC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882"/>
              <a:ext cx="8" cy="6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" name="Freeform 1208">
              <a:extLst>
                <a:ext uri="{FF2B5EF4-FFF2-40B4-BE49-F238E27FC236}">
                  <a16:creationId xmlns:a16="http://schemas.microsoft.com/office/drawing/2014/main" id="{53A84860-DDBD-A934-91A5-3FA8EE84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522"/>
              <a:ext cx="108" cy="96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47FBDE5F-E884-A390-EDE8-069035D9864E}"/>
              </a:ext>
            </a:extLst>
          </p:cNvPr>
          <p:cNvGrpSpPr/>
          <p:nvPr/>
        </p:nvGrpSpPr>
        <p:grpSpPr>
          <a:xfrm>
            <a:off x="10636775" y="4274535"/>
            <a:ext cx="928659" cy="1094268"/>
            <a:chOff x="5429197" y="3506788"/>
            <a:chExt cx="2081213" cy="1997076"/>
          </a:xfrm>
        </p:grpSpPr>
        <p:sp>
          <p:nvSpPr>
            <p:cNvPr id="206" name="Freeform 1010">
              <a:extLst>
                <a:ext uri="{FF2B5EF4-FFF2-40B4-BE49-F238E27FC236}">
                  <a16:creationId xmlns:a16="http://schemas.microsoft.com/office/drawing/2014/main" id="{21037BEA-36EF-31F2-00F3-03351313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060" y="4418013"/>
              <a:ext cx="52388" cy="19050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3" name="Freeform 1011">
              <a:extLst>
                <a:ext uri="{FF2B5EF4-FFF2-40B4-BE49-F238E27FC236}">
                  <a16:creationId xmlns:a16="http://schemas.microsoft.com/office/drawing/2014/main" id="{E2611F0D-6BEE-BD93-6EFC-843E11756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10" y="4476751"/>
              <a:ext cx="38100" cy="30163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" name="Freeform 1012">
              <a:extLst>
                <a:ext uri="{FF2B5EF4-FFF2-40B4-BE49-F238E27FC236}">
                  <a16:creationId xmlns:a16="http://schemas.microsoft.com/office/drawing/2014/main" id="{FA28E703-F4EF-7990-BE89-C065692A3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462463"/>
              <a:ext cx="22225" cy="20638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" name="Freeform 1013">
              <a:extLst>
                <a:ext uri="{FF2B5EF4-FFF2-40B4-BE49-F238E27FC236}">
                  <a16:creationId xmlns:a16="http://schemas.microsoft.com/office/drawing/2014/main" id="{BB5E813F-3C20-4066-0DB9-8A8295A6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422776"/>
              <a:ext cx="23813" cy="15875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" name="Freeform 1014">
              <a:extLst>
                <a:ext uri="{FF2B5EF4-FFF2-40B4-BE49-F238E27FC236}">
                  <a16:creationId xmlns:a16="http://schemas.microsoft.com/office/drawing/2014/main" id="{E9E9CBA6-E2DD-D016-6404-660FC5FF9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381501"/>
              <a:ext cx="41275" cy="15875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" name="Freeform 1015">
              <a:extLst>
                <a:ext uri="{FF2B5EF4-FFF2-40B4-BE49-F238E27FC236}">
                  <a16:creationId xmlns:a16="http://schemas.microsoft.com/office/drawing/2014/main" id="{BCD83840-73AD-EB3C-D681-843C6D097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685" y="4375151"/>
              <a:ext cx="28575" cy="20638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" name="Freeform 1016">
              <a:extLst>
                <a:ext uri="{FF2B5EF4-FFF2-40B4-BE49-F238E27FC236}">
                  <a16:creationId xmlns:a16="http://schemas.microsoft.com/office/drawing/2014/main" id="{E2E8F14A-9DDB-0D38-B1E1-2E95277C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860" y="4419601"/>
              <a:ext cx="34925" cy="25400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" name="Freeform 1017">
              <a:extLst>
                <a:ext uri="{FF2B5EF4-FFF2-40B4-BE49-F238E27FC236}">
                  <a16:creationId xmlns:a16="http://schemas.microsoft.com/office/drawing/2014/main" id="{2D55F4EF-11EB-F3C8-2A03-AF87082A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448176"/>
              <a:ext cx="44450" cy="22225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" name="Freeform 1018">
              <a:extLst>
                <a:ext uri="{FF2B5EF4-FFF2-40B4-BE49-F238E27FC236}">
                  <a16:creationId xmlns:a16="http://schemas.microsoft.com/office/drawing/2014/main" id="{81587D09-E3F5-D653-4311-CD626B99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198938"/>
              <a:ext cx="39688" cy="3175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" name="Freeform 1019">
              <a:extLst>
                <a:ext uri="{FF2B5EF4-FFF2-40B4-BE49-F238E27FC236}">
                  <a16:creationId xmlns:a16="http://schemas.microsoft.com/office/drawing/2014/main" id="{7CC2218E-9D4D-D6C9-6B6B-97E588E2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022" y="4164013"/>
              <a:ext cx="49213" cy="28575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" name="Freeform 1020">
              <a:extLst>
                <a:ext uri="{FF2B5EF4-FFF2-40B4-BE49-F238E27FC236}">
                  <a16:creationId xmlns:a16="http://schemas.microsoft.com/office/drawing/2014/main" id="{88D90B41-2E48-1430-F46D-65A9E99C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4585" y="4171951"/>
              <a:ext cx="28575" cy="15875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" name="Freeform 1021">
              <a:extLst>
                <a:ext uri="{FF2B5EF4-FFF2-40B4-BE49-F238E27FC236}">
                  <a16:creationId xmlns:a16="http://schemas.microsoft.com/office/drawing/2014/main" id="{2C7F9A11-96FB-DF3F-CE91-4AA614C5B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797" y="4132263"/>
              <a:ext cx="42863" cy="19050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" name="Freeform 1022">
              <a:extLst>
                <a:ext uri="{FF2B5EF4-FFF2-40B4-BE49-F238E27FC236}">
                  <a16:creationId xmlns:a16="http://schemas.microsoft.com/office/drawing/2014/main" id="{5908E672-B0CF-4C8F-0C75-757608D7C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197" y="4156076"/>
              <a:ext cx="25400" cy="20638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" name="Freeform 1023">
              <a:extLst>
                <a:ext uri="{FF2B5EF4-FFF2-40B4-BE49-F238E27FC236}">
                  <a16:creationId xmlns:a16="http://schemas.microsoft.com/office/drawing/2014/main" id="{C9DEF93E-3FD1-7725-69A0-44E44433B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195763"/>
              <a:ext cx="23813" cy="22225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" name="Freeform 1024">
              <a:extLst>
                <a:ext uri="{FF2B5EF4-FFF2-40B4-BE49-F238E27FC236}">
                  <a16:creationId xmlns:a16="http://schemas.microsoft.com/office/drawing/2014/main" id="{634AEF31-0F84-59B5-8B2C-49BB1981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147" y="4197351"/>
              <a:ext cx="34925" cy="17463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" name="Freeform 1025">
              <a:extLst>
                <a:ext uri="{FF2B5EF4-FFF2-40B4-BE49-F238E27FC236}">
                  <a16:creationId xmlns:a16="http://schemas.microsoft.com/office/drawing/2014/main" id="{5468FEF5-B4BD-D32B-68AD-CE58F8355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760" y="4162426"/>
              <a:ext cx="41275" cy="3651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" name="Freeform 1026">
              <a:extLst>
                <a:ext uri="{FF2B5EF4-FFF2-40B4-BE49-F238E27FC236}">
                  <a16:creationId xmlns:a16="http://schemas.microsoft.com/office/drawing/2014/main" id="{CFEEC810-F76C-E8F6-7EEC-88DBF738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272" y="4224338"/>
              <a:ext cx="34925" cy="19050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" name="Freeform 1027">
              <a:extLst>
                <a:ext uri="{FF2B5EF4-FFF2-40B4-BE49-F238E27FC236}">
                  <a16:creationId xmlns:a16="http://schemas.microsoft.com/office/drawing/2014/main" id="{80D07C50-E296-8215-D2A5-C35C17227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260" y="4183063"/>
              <a:ext cx="36513" cy="3651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" name="Freeform 1028">
              <a:extLst>
                <a:ext uri="{FF2B5EF4-FFF2-40B4-BE49-F238E27FC236}">
                  <a16:creationId xmlns:a16="http://schemas.microsoft.com/office/drawing/2014/main" id="{748AF992-9892-039A-A2A0-2F8D9B8E9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960" y="3962401"/>
              <a:ext cx="47625" cy="22225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" name="Freeform 1029">
              <a:extLst>
                <a:ext uri="{FF2B5EF4-FFF2-40B4-BE49-F238E27FC236}">
                  <a16:creationId xmlns:a16="http://schemas.microsoft.com/office/drawing/2014/main" id="{64CE9F7F-9599-BA97-F288-4941B857F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10" y="3917951"/>
              <a:ext cx="39688" cy="25400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" name="Freeform 1030">
              <a:extLst>
                <a:ext uri="{FF2B5EF4-FFF2-40B4-BE49-F238E27FC236}">
                  <a16:creationId xmlns:a16="http://schemas.microsoft.com/office/drawing/2014/main" id="{2259D389-E7FB-4737-CE2F-8CEA96D6C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947" y="3938588"/>
              <a:ext cx="36513" cy="20638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" name="Freeform 1031">
              <a:extLst>
                <a:ext uri="{FF2B5EF4-FFF2-40B4-BE49-F238E27FC236}">
                  <a16:creationId xmlns:a16="http://schemas.microsoft.com/office/drawing/2014/main" id="{C7D3FC78-A1AB-8F56-A3EE-34ABE3B3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647" y="3886201"/>
              <a:ext cx="46038" cy="23813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" name="Freeform 1032">
              <a:extLst>
                <a:ext uri="{FF2B5EF4-FFF2-40B4-BE49-F238E27FC236}">
                  <a16:creationId xmlns:a16="http://schemas.microsoft.com/office/drawing/2014/main" id="{EF74CDEC-A89F-CD2D-5E69-AD829DFD5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10" y="3897313"/>
              <a:ext cx="58738" cy="3651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" name="Freeform 1033">
              <a:extLst>
                <a:ext uri="{FF2B5EF4-FFF2-40B4-BE49-F238E27FC236}">
                  <a16:creationId xmlns:a16="http://schemas.microsoft.com/office/drawing/2014/main" id="{C0C4605E-BA45-E99A-1ACD-126ECD713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97" y="3900488"/>
              <a:ext cx="38100" cy="25400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" name="Freeform 1034">
              <a:extLst>
                <a:ext uri="{FF2B5EF4-FFF2-40B4-BE49-F238E27FC236}">
                  <a16:creationId xmlns:a16="http://schemas.microsoft.com/office/drawing/2014/main" id="{8E063538-B836-6BA3-C501-7A8256647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085" y="3937001"/>
              <a:ext cx="36513" cy="26988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" name="Freeform 1035">
              <a:extLst>
                <a:ext uri="{FF2B5EF4-FFF2-40B4-BE49-F238E27FC236}">
                  <a16:creationId xmlns:a16="http://schemas.microsoft.com/office/drawing/2014/main" id="{1BAE2923-E65E-BAEA-61F8-86720C75B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547" y="3968751"/>
              <a:ext cx="36513" cy="22225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" name="Freeform 1036">
              <a:extLst>
                <a:ext uri="{FF2B5EF4-FFF2-40B4-BE49-F238E27FC236}">
                  <a16:creationId xmlns:a16="http://schemas.microsoft.com/office/drawing/2014/main" id="{F8047172-B17B-AF9F-B942-249AC10DC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10" y="3951288"/>
              <a:ext cx="28575" cy="15875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" name="Freeform 1037">
              <a:extLst>
                <a:ext uri="{FF2B5EF4-FFF2-40B4-BE49-F238E27FC236}">
                  <a16:creationId xmlns:a16="http://schemas.microsoft.com/office/drawing/2014/main" id="{943DC271-5CF0-A14C-DC10-B1C177349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447" y="3940176"/>
              <a:ext cx="31750" cy="22225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" name="Freeform 1038">
              <a:extLst>
                <a:ext uri="{FF2B5EF4-FFF2-40B4-BE49-F238E27FC236}">
                  <a16:creationId xmlns:a16="http://schemas.microsoft.com/office/drawing/2014/main" id="{E065B2A2-3195-EDA9-7D36-1D81B826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047" y="3987801"/>
              <a:ext cx="26988" cy="15875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" name="Freeform 1039">
              <a:extLst>
                <a:ext uri="{FF2B5EF4-FFF2-40B4-BE49-F238E27FC236}">
                  <a16:creationId xmlns:a16="http://schemas.microsoft.com/office/drawing/2014/main" id="{5D3F08BE-27CB-18C4-3F60-F666BDD1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35" y="3725863"/>
              <a:ext cx="36513" cy="19050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" name="Freeform 1040">
              <a:extLst>
                <a:ext uri="{FF2B5EF4-FFF2-40B4-BE49-F238E27FC236}">
                  <a16:creationId xmlns:a16="http://schemas.microsoft.com/office/drawing/2014/main" id="{A0537682-8645-D540-EC1B-9D5AC93F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397" y="3727451"/>
              <a:ext cx="42863" cy="19050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" name="Freeform 1041">
              <a:extLst>
                <a:ext uri="{FF2B5EF4-FFF2-40B4-BE49-F238E27FC236}">
                  <a16:creationId xmlns:a16="http://schemas.microsoft.com/office/drawing/2014/main" id="{83495D12-28EC-FE32-2D60-032DB6B0E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860" y="3686176"/>
              <a:ext cx="34925" cy="41275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" name="Freeform 1042">
              <a:extLst>
                <a:ext uri="{FF2B5EF4-FFF2-40B4-BE49-F238E27FC236}">
                  <a16:creationId xmlns:a16="http://schemas.microsoft.com/office/drawing/2014/main" id="{92CE12B8-6888-A9BC-1673-C8A93AAC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197" y="3506788"/>
              <a:ext cx="1393825" cy="1212850"/>
            </a:xfrm>
            <a:custGeom>
              <a:avLst/>
              <a:gdLst>
                <a:gd name="T0" fmla="*/ 0 w 878"/>
                <a:gd name="T1" fmla="*/ 229 h 764"/>
                <a:gd name="T2" fmla="*/ 584 w 878"/>
                <a:gd name="T3" fmla="*/ 0 h 764"/>
                <a:gd name="T4" fmla="*/ 878 w 878"/>
                <a:gd name="T5" fmla="*/ 704 h 764"/>
                <a:gd name="T6" fmla="*/ 588 w 878"/>
                <a:gd name="T7" fmla="*/ 764 h 764"/>
                <a:gd name="T8" fmla="*/ 170 w 878"/>
                <a:gd name="T9" fmla="*/ 694 h 764"/>
                <a:gd name="T10" fmla="*/ 0 w 878"/>
                <a:gd name="T11" fmla="*/ 229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8" h="764">
                  <a:moveTo>
                    <a:pt x="0" y="229"/>
                  </a:moveTo>
                  <a:lnTo>
                    <a:pt x="584" y="0"/>
                  </a:lnTo>
                  <a:lnTo>
                    <a:pt x="878" y="704"/>
                  </a:lnTo>
                  <a:lnTo>
                    <a:pt x="588" y="764"/>
                  </a:lnTo>
                  <a:lnTo>
                    <a:pt x="170" y="694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4D8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" name="Freeform 1043">
              <a:extLst>
                <a:ext uri="{FF2B5EF4-FFF2-40B4-BE49-F238E27FC236}">
                  <a16:creationId xmlns:a16="http://schemas.microsoft.com/office/drawing/2014/main" id="{066B7012-CF77-791D-820E-DA9720100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297" y="3506788"/>
              <a:ext cx="501650" cy="1076325"/>
            </a:xfrm>
            <a:custGeom>
              <a:avLst/>
              <a:gdLst>
                <a:gd name="T0" fmla="*/ 0 w 316"/>
                <a:gd name="T1" fmla="*/ 0 h 678"/>
                <a:gd name="T2" fmla="*/ 92 w 316"/>
                <a:gd name="T3" fmla="*/ 67 h 678"/>
                <a:gd name="T4" fmla="*/ 316 w 316"/>
                <a:gd name="T5" fmla="*/ 601 h 678"/>
                <a:gd name="T6" fmla="*/ 240 w 316"/>
                <a:gd name="T7" fmla="*/ 678 h 678"/>
                <a:gd name="T8" fmla="*/ 0 w 316"/>
                <a:gd name="T9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678">
                  <a:moveTo>
                    <a:pt x="0" y="0"/>
                  </a:moveTo>
                  <a:lnTo>
                    <a:pt x="92" y="67"/>
                  </a:lnTo>
                  <a:lnTo>
                    <a:pt x="316" y="601"/>
                  </a:lnTo>
                  <a:lnTo>
                    <a:pt x="240" y="6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" name="Freeform 1044">
              <a:extLst>
                <a:ext uri="{FF2B5EF4-FFF2-40B4-BE49-F238E27FC236}">
                  <a16:creationId xmlns:a16="http://schemas.microsoft.com/office/drawing/2014/main" id="{BC60172B-D48F-03A0-D70B-E327FDDB0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160" y="4013201"/>
              <a:ext cx="495300" cy="1368425"/>
            </a:xfrm>
            <a:custGeom>
              <a:avLst/>
              <a:gdLst>
                <a:gd name="T0" fmla="*/ 0 w 312"/>
                <a:gd name="T1" fmla="*/ 706 h 862"/>
                <a:gd name="T2" fmla="*/ 63 w 312"/>
                <a:gd name="T3" fmla="*/ 862 h 862"/>
                <a:gd name="T4" fmla="*/ 312 w 312"/>
                <a:gd name="T5" fmla="*/ 116 h 862"/>
                <a:gd name="T6" fmla="*/ 236 w 312"/>
                <a:gd name="T7" fmla="*/ 0 h 862"/>
                <a:gd name="T8" fmla="*/ 0 w 312"/>
                <a:gd name="T9" fmla="*/ 706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862">
                  <a:moveTo>
                    <a:pt x="0" y="706"/>
                  </a:moveTo>
                  <a:lnTo>
                    <a:pt x="63" y="862"/>
                  </a:lnTo>
                  <a:lnTo>
                    <a:pt x="312" y="116"/>
                  </a:lnTo>
                  <a:lnTo>
                    <a:pt x="236" y="0"/>
                  </a:lnTo>
                  <a:lnTo>
                    <a:pt x="0" y="706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" name="Freeform 1045">
              <a:extLst>
                <a:ext uri="{FF2B5EF4-FFF2-40B4-BE49-F238E27FC236}">
                  <a16:creationId xmlns:a16="http://schemas.microsoft.com/office/drawing/2014/main" id="{64A12BE7-81F5-009A-DB95-C016E5D92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72" y="4197351"/>
              <a:ext cx="884238" cy="1306513"/>
            </a:xfrm>
            <a:custGeom>
              <a:avLst/>
              <a:gdLst>
                <a:gd name="T0" fmla="*/ 557 w 557"/>
                <a:gd name="T1" fmla="*/ 88 h 823"/>
                <a:gd name="T2" fmla="*/ 249 w 557"/>
                <a:gd name="T3" fmla="*/ 0 h 823"/>
                <a:gd name="T4" fmla="*/ 0 w 557"/>
                <a:gd name="T5" fmla="*/ 746 h 823"/>
                <a:gd name="T6" fmla="*/ 312 w 557"/>
                <a:gd name="T7" fmla="*/ 823 h 823"/>
                <a:gd name="T8" fmla="*/ 557 w 557"/>
                <a:gd name="T9" fmla="*/ 88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7" h="823">
                  <a:moveTo>
                    <a:pt x="557" y="88"/>
                  </a:moveTo>
                  <a:lnTo>
                    <a:pt x="249" y="0"/>
                  </a:lnTo>
                  <a:lnTo>
                    <a:pt x="0" y="746"/>
                  </a:lnTo>
                  <a:lnTo>
                    <a:pt x="312" y="823"/>
                  </a:lnTo>
                  <a:lnTo>
                    <a:pt x="557" y="8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" name="Freeform 1046">
              <a:extLst>
                <a:ext uri="{FF2B5EF4-FFF2-40B4-BE49-F238E27FC236}">
                  <a16:creationId xmlns:a16="http://schemas.microsoft.com/office/drawing/2014/main" id="{1786A5DD-D5D3-BCA2-5883-80940A28F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10" y="3998913"/>
              <a:ext cx="149225" cy="198438"/>
            </a:xfrm>
            <a:custGeom>
              <a:avLst/>
              <a:gdLst>
                <a:gd name="T0" fmla="*/ 0 w 94"/>
                <a:gd name="T1" fmla="*/ 9 h 125"/>
                <a:gd name="T2" fmla="*/ 76 w 94"/>
                <a:gd name="T3" fmla="*/ 125 h 125"/>
                <a:gd name="T4" fmla="*/ 94 w 94"/>
                <a:gd name="T5" fmla="*/ 0 h 125"/>
                <a:gd name="T6" fmla="*/ 0 w 94"/>
                <a:gd name="T7" fmla="*/ 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25">
                  <a:moveTo>
                    <a:pt x="0" y="9"/>
                  </a:moveTo>
                  <a:lnTo>
                    <a:pt x="76" y="125"/>
                  </a:lnTo>
                  <a:lnTo>
                    <a:pt x="9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" name="Freeform 1047">
              <a:extLst>
                <a:ext uri="{FF2B5EF4-FFF2-40B4-BE49-F238E27FC236}">
                  <a16:creationId xmlns:a16="http://schemas.microsoft.com/office/drawing/2014/main" id="{BC572078-E32D-C738-F77C-6004D87B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35" y="3870326"/>
              <a:ext cx="441325" cy="263525"/>
            </a:xfrm>
            <a:custGeom>
              <a:avLst/>
              <a:gdLst>
                <a:gd name="T0" fmla="*/ 278 w 278"/>
                <a:gd name="T1" fmla="*/ 78 h 166"/>
                <a:gd name="T2" fmla="*/ 27 w 278"/>
                <a:gd name="T3" fmla="*/ 0 h 166"/>
                <a:gd name="T4" fmla="*/ 0 w 278"/>
                <a:gd name="T5" fmla="*/ 81 h 166"/>
                <a:gd name="T6" fmla="*/ 254 w 278"/>
                <a:gd name="T7" fmla="*/ 166 h 166"/>
                <a:gd name="T8" fmla="*/ 278 w 278"/>
                <a:gd name="T9" fmla="*/ 7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166">
                  <a:moveTo>
                    <a:pt x="278" y="78"/>
                  </a:moveTo>
                  <a:lnTo>
                    <a:pt x="27" y="0"/>
                  </a:lnTo>
                  <a:lnTo>
                    <a:pt x="0" y="81"/>
                  </a:lnTo>
                  <a:lnTo>
                    <a:pt x="254" y="166"/>
                  </a:lnTo>
                  <a:lnTo>
                    <a:pt x="278" y="7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2" name="Freeform 1048">
              <a:extLst>
                <a:ext uri="{FF2B5EF4-FFF2-40B4-BE49-F238E27FC236}">
                  <a16:creationId xmlns:a16="http://schemas.microsoft.com/office/drawing/2014/main" id="{490639F6-02A4-53B1-B525-1384713B9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072" y="4424363"/>
              <a:ext cx="153988" cy="147638"/>
            </a:xfrm>
            <a:custGeom>
              <a:avLst/>
              <a:gdLst>
                <a:gd name="T0" fmla="*/ 513 w 748"/>
                <a:gd name="T1" fmla="*/ 179 h 719"/>
                <a:gd name="T2" fmla="*/ 625 w 748"/>
                <a:gd name="T3" fmla="*/ 138 h 719"/>
                <a:gd name="T4" fmla="*/ 672 w 748"/>
                <a:gd name="T5" fmla="*/ 154 h 719"/>
                <a:gd name="T6" fmla="*/ 730 w 748"/>
                <a:gd name="T7" fmla="*/ 274 h 719"/>
                <a:gd name="T8" fmla="*/ 607 w 748"/>
                <a:gd name="T9" fmla="*/ 653 h 719"/>
                <a:gd name="T10" fmla="*/ 507 w 748"/>
                <a:gd name="T11" fmla="*/ 704 h 719"/>
                <a:gd name="T12" fmla="*/ 456 w 748"/>
                <a:gd name="T13" fmla="*/ 604 h 719"/>
                <a:gd name="T14" fmla="*/ 539 w 748"/>
                <a:gd name="T15" fmla="*/ 348 h 719"/>
                <a:gd name="T16" fmla="*/ 538 w 748"/>
                <a:gd name="T17" fmla="*/ 347 h 719"/>
                <a:gd name="T18" fmla="*/ 369 w 748"/>
                <a:gd name="T19" fmla="*/ 607 h 719"/>
                <a:gd name="T20" fmla="*/ 287 w 748"/>
                <a:gd name="T21" fmla="*/ 632 h 719"/>
                <a:gd name="T22" fmla="*/ 236 w 748"/>
                <a:gd name="T23" fmla="*/ 564 h 719"/>
                <a:gd name="T24" fmla="*/ 252 w 748"/>
                <a:gd name="T25" fmla="*/ 254 h 719"/>
                <a:gd name="T26" fmla="*/ 251 w 748"/>
                <a:gd name="T27" fmla="*/ 254 h 719"/>
                <a:gd name="T28" fmla="*/ 167 w 748"/>
                <a:gd name="T29" fmla="*/ 510 h 719"/>
                <a:gd name="T30" fmla="*/ 67 w 748"/>
                <a:gd name="T31" fmla="*/ 561 h 719"/>
                <a:gd name="T32" fmla="*/ 17 w 748"/>
                <a:gd name="T33" fmla="*/ 461 h 719"/>
                <a:gd name="T34" fmla="*/ 140 w 748"/>
                <a:gd name="T35" fmla="*/ 82 h 719"/>
                <a:gd name="T36" fmla="*/ 258 w 748"/>
                <a:gd name="T37" fmla="*/ 19 h 719"/>
                <a:gd name="T38" fmla="*/ 305 w 748"/>
                <a:gd name="T39" fmla="*/ 34 h 719"/>
                <a:gd name="T40" fmla="*/ 372 w 748"/>
                <a:gd name="T41" fmla="*/ 134 h 719"/>
                <a:gd name="T42" fmla="*/ 356 w 748"/>
                <a:gd name="T43" fmla="*/ 418 h 719"/>
                <a:gd name="T44" fmla="*/ 358 w 748"/>
                <a:gd name="T45" fmla="*/ 418 h 719"/>
                <a:gd name="T46" fmla="*/ 513 w 748"/>
                <a:gd name="T47" fmla="*/ 17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8" h="719">
                  <a:moveTo>
                    <a:pt x="513" y="179"/>
                  </a:moveTo>
                  <a:cubicBezTo>
                    <a:pt x="543" y="132"/>
                    <a:pt x="571" y="121"/>
                    <a:pt x="625" y="138"/>
                  </a:cubicBezTo>
                  <a:lnTo>
                    <a:pt x="672" y="154"/>
                  </a:lnTo>
                  <a:cubicBezTo>
                    <a:pt x="730" y="173"/>
                    <a:pt x="748" y="220"/>
                    <a:pt x="730" y="274"/>
                  </a:cubicBezTo>
                  <a:lnTo>
                    <a:pt x="607" y="653"/>
                  </a:lnTo>
                  <a:cubicBezTo>
                    <a:pt x="590" y="704"/>
                    <a:pt x="552" y="719"/>
                    <a:pt x="507" y="704"/>
                  </a:cubicBezTo>
                  <a:cubicBezTo>
                    <a:pt x="461" y="689"/>
                    <a:pt x="439" y="654"/>
                    <a:pt x="456" y="604"/>
                  </a:cubicBezTo>
                  <a:lnTo>
                    <a:pt x="539" y="348"/>
                  </a:lnTo>
                  <a:lnTo>
                    <a:pt x="538" y="347"/>
                  </a:lnTo>
                  <a:lnTo>
                    <a:pt x="369" y="607"/>
                  </a:lnTo>
                  <a:cubicBezTo>
                    <a:pt x="348" y="640"/>
                    <a:pt x="327" y="645"/>
                    <a:pt x="287" y="632"/>
                  </a:cubicBezTo>
                  <a:cubicBezTo>
                    <a:pt x="247" y="619"/>
                    <a:pt x="234" y="603"/>
                    <a:pt x="236" y="564"/>
                  </a:cubicBezTo>
                  <a:lnTo>
                    <a:pt x="252" y="254"/>
                  </a:lnTo>
                  <a:lnTo>
                    <a:pt x="251" y="254"/>
                  </a:lnTo>
                  <a:lnTo>
                    <a:pt x="167" y="510"/>
                  </a:lnTo>
                  <a:cubicBezTo>
                    <a:pt x="151" y="560"/>
                    <a:pt x="113" y="575"/>
                    <a:pt x="67" y="561"/>
                  </a:cubicBezTo>
                  <a:cubicBezTo>
                    <a:pt x="22" y="546"/>
                    <a:pt x="0" y="511"/>
                    <a:pt x="17" y="461"/>
                  </a:cubicBezTo>
                  <a:lnTo>
                    <a:pt x="140" y="82"/>
                  </a:lnTo>
                  <a:cubicBezTo>
                    <a:pt x="158" y="28"/>
                    <a:pt x="200" y="0"/>
                    <a:pt x="258" y="19"/>
                  </a:cubicBezTo>
                  <a:lnTo>
                    <a:pt x="305" y="34"/>
                  </a:lnTo>
                  <a:cubicBezTo>
                    <a:pt x="359" y="52"/>
                    <a:pt x="375" y="77"/>
                    <a:pt x="372" y="134"/>
                  </a:cubicBezTo>
                  <a:lnTo>
                    <a:pt x="356" y="418"/>
                  </a:lnTo>
                  <a:lnTo>
                    <a:pt x="358" y="418"/>
                  </a:lnTo>
                  <a:lnTo>
                    <a:pt x="513" y="1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3" name="Freeform 1049">
              <a:extLst>
                <a:ext uri="{FF2B5EF4-FFF2-40B4-BE49-F238E27FC236}">
                  <a16:creationId xmlns:a16="http://schemas.microsoft.com/office/drawing/2014/main" id="{26DF50F1-E515-0A3A-EA1B-53189E3B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35" y="4470401"/>
              <a:ext cx="66675" cy="119063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4" name="Freeform 1050">
              <a:extLst>
                <a:ext uri="{FF2B5EF4-FFF2-40B4-BE49-F238E27FC236}">
                  <a16:creationId xmlns:a16="http://schemas.microsoft.com/office/drawing/2014/main" id="{5E5B3437-FD3B-2647-E529-D61132793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272" y="4489451"/>
              <a:ext cx="92075" cy="134938"/>
            </a:xfrm>
            <a:custGeom>
              <a:avLst/>
              <a:gdLst>
                <a:gd name="T0" fmla="*/ 379 w 444"/>
                <a:gd name="T1" fmla="*/ 502 h 652"/>
                <a:gd name="T2" fmla="*/ 430 w 444"/>
                <a:gd name="T3" fmla="*/ 594 h 652"/>
                <a:gd name="T4" fmla="*/ 335 w 444"/>
                <a:gd name="T5" fmla="*/ 638 h 652"/>
                <a:gd name="T6" fmla="*/ 86 w 444"/>
                <a:gd name="T7" fmla="*/ 557 h 652"/>
                <a:gd name="T8" fmla="*/ 23 w 444"/>
                <a:gd name="T9" fmla="*/ 426 h 652"/>
                <a:gd name="T10" fmla="*/ 135 w 444"/>
                <a:gd name="T11" fmla="*/ 80 h 652"/>
                <a:gd name="T12" fmla="*/ 249 w 444"/>
                <a:gd name="T13" fmla="*/ 17 h 652"/>
                <a:gd name="T14" fmla="*/ 304 w 444"/>
                <a:gd name="T15" fmla="*/ 135 h 652"/>
                <a:gd name="T16" fmla="*/ 203 w 444"/>
                <a:gd name="T17" fmla="*/ 445 h 652"/>
                <a:gd name="T18" fmla="*/ 379 w 444"/>
                <a:gd name="T19" fmla="*/ 5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4" h="652">
                  <a:moveTo>
                    <a:pt x="379" y="502"/>
                  </a:moveTo>
                  <a:cubicBezTo>
                    <a:pt x="423" y="516"/>
                    <a:pt x="444" y="551"/>
                    <a:pt x="430" y="594"/>
                  </a:cubicBezTo>
                  <a:cubicBezTo>
                    <a:pt x="416" y="637"/>
                    <a:pt x="378" y="652"/>
                    <a:pt x="335" y="638"/>
                  </a:cubicBezTo>
                  <a:lnTo>
                    <a:pt x="86" y="557"/>
                  </a:lnTo>
                  <a:cubicBezTo>
                    <a:pt x="21" y="536"/>
                    <a:pt x="0" y="496"/>
                    <a:pt x="23" y="426"/>
                  </a:cubicBezTo>
                  <a:lnTo>
                    <a:pt x="135" y="80"/>
                  </a:lnTo>
                  <a:cubicBezTo>
                    <a:pt x="154" y="24"/>
                    <a:pt x="197" y="0"/>
                    <a:pt x="249" y="17"/>
                  </a:cubicBezTo>
                  <a:cubicBezTo>
                    <a:pt x="301" y="34"/>
                    <a:pt x="322" y="79"/>
                    <a:pt x="304" y="135"/>
                  </a:cubicBezTo>
                  <a:lnTo>
                    <a:pt x="203" y="445"/>
                  </a:lnTo>
                  <a:lnTo>
                    <a:pt x="379" y="5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5" name="Freeform 1051">
              <a:extLst>
                <a:ext uri="{FF2B5EF4-FFF2-40B4-BE49-F238E27FC236}">
                  <a16:creationId xmlns:a16="http://schemas.microsoft.com/office/drawing/2014/main" id="{D77BB339-FD78-82E2-2D62-6C9A846E3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85" y="4522788"/>
              <a:ext cx="125413" cy="139700"/>
            </a:xfrm>
            <a:custGeom>
              <a:avLst/>
              <a:gdLst>
                <a:gd name="T0" fmla="*/ 451 w 606"/>
                <a:gd name="T1" fmla="*/ 137 h 680"/>
                <a:gd name="T2" fmla="*/ 544 w 606"/>
                <a:gd name="T3" fmla="*/ 113 h 680"/>
                <a:gd name="T4" fmla="*/ 596 w 606"/>
                <a:gd name="T5" fmla="*/ 208 h 680"/>
                <a:gd name="T6" fmla="*/ 544 w 606"/>
                <a:gd name="T7" fmla="*/ 258 h 680"/>
                <a:gd name="T8" fmla="*/ 436 w 606"/>
                <a:gd name="T9" fmla="*/ 320 h 680"/>
                <a:gd name="T10" fmla="*/ 499 w 606"/>
                <a:gd name="T11" fmla="*/ 561 h 680"/>
                <a:gd name="T12" fmla="*/ 500 w 606"/>
                <a:gd name="T13" fmla="*/ 616 h 680"/>
                <a:gd name="T14" fmla="*/ 389 w 606"/>
                <a:gd name="T15" fmla="*/ 666 h 680"/>
                <a:gd name="T16" fmla="*/ 332 w 606"/>
                <a:gd name="T17" fmla="*/ 606 h 680"/>
                <a:gd name="T18" fmla="*/ 275 w 606"/>
                <a:gd name="T19" fmla="*/ 391 h 680"/>
                <a:gd name="T20" fmla="*/ 210 w 606"/>
                <a:gd name="T21" fmla="*/ 427 h 680"/>
                <a:gd name="T22" fmla="*/ 187 w 606"/>
                <a:gd name="T23" fmla="*/ 500 h 680"/>
                <a:gd name="T24" fmla="*/ 73 w 606"/>
                <a:gd name="T25" fmla="*/ 563 h 680"/>
                <a:gd name="T26" fmla="*/ 18 w 606"/>
                <a:gd name="T27" fmla="*/ 445 h 680"/>
                <a:gd name="T28" fmla="*/ 137 w 606"/>
                <a:gd name="T29" fmla="*/ 80 h 680"/>
                <a:gd name="T30" fmla="*/ 251 w 606"/>
                <a:gd name="T31" fmla="*/ 17 h 680"/>
                <a:gd name="T32" fmla="*/ 305 w 606"/>
                <a:gd name="T33" fmla="*/ 135 h 680"/>
                <a:gd name="T34" fmla="*/ 271 w 606"/>
                <a:gd name="T35" fmla="*/ 239 h 680"/>
                <a:gd name="T36" fmla="*/ 451 w 606"/>
                <a:gd name="T37" fmla="*/ 13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6" h="680">
                  <a:moveTo>
                    <a:pt x="451" y="137"/>
                  </a:moveTo>
                  <a:cubicBezTo>
                    <a:pt x="496" y="112"/>
                    <a:pt x="516" y="104"/>
                    <a:pt x="544" y="113"/>
                  </a:cubicBezTo>
                  <a:cubicBezTo>
                    <a:pt x="590" y="127"/>
                    <a:pt x="606" y="176"/>
                    <a:pt x="596" y="208"/>
                  </a:cubicBezTo>
                  <a:cubicBezTo>
                    <a:pt x="588" y="232"/>
                    <a:pt x="573" y="243"/>
                    <a:pt x="544" y="258"/>
                  </a:cubicBezTo>
                  <a:lnTo>
                    <a:pt x="436" y="320"/>
                  </a:lnTo>
                  <a:lnTo>
                    <a:pt x="499" y="561"/>
                  </a:lnTo>
                  <a:cubicBezTo>
                    <a:pt x="504" y="580"/>
                    <a:pt x="506" y="598"/>
                    <a:pt x="500" y="616"/>
                  </a:cubicBezTo>
                  <a:cubicBezTo>
                    <a:pt x="486" y="660"/>
                    <a:pt x="433" y="680"/>
                    <a:pt x="389" y="666"/>
                  </a:cubicBezTo>
                  <a:cubicBezTo>
                    <a:pt x="363" y="658"/>
                    <a:pt x="341" y="642"/>
                    <a:pt x="332" y="606"/>
                  </a:cubicBezTo>
                  <a:lnTo>
                    <a:pt x="275" y="391"/>
                  </a:lnTo>
                  <a:lnTo>
                    <a:pt x="210" y="427"/>
                  </a:ln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0"/>
                  </a:lnTo>
                  <a:cubicBezTo>
                    <a:pt x="155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5" y="135"/>
                  </a:cubicBezTo>
                  <a:lnTo>
                    <a:pt x="271" y="239"/>
                  </a:lnTo>
                  <a:lnTo>
                    <a:pt x="451" y="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6" name="Freeform 1052">
              <a:extLst>
                <a:ext uri="{FF2B5EF4-FFF2-40B4-BE49-F238E27FC236}">
                  <a16:creationId xmlns:a16="http://schemas.microsoft.com/office/drawing/2014/main" id="{21D0E949-AD0E-A813-1519-B77885CEA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460" y="3998913"/>
              <a:ext cx="488950" cy="338138"/>
            </a:xfrm>
            <a:custGeom>
              <a:avLst/>
              <a:gdLst>
                <a:gd name="T0" fmla="*/ 275 w 308"/>
                <a:gd name="T1" fmla="*/ 75 h 213"/>
                <a:gd name="T2" fmla="*/ 18 w 308"/>
                <a:gd name="T3" fmla="*/ 0 h 213"/>
                <a:gd name="T4" fmla="*/ 0 w 308"/>
                <a:gd name="T5" fmla="*/ 125 h 213"/>
                <a:gd name="T6" fmla="*/ 308 w 308"/>
                <a:gd name="T7" fmla="*/ 213 h 213"/>
                <a:gd name="T8" fmla="*/ 275 w 308"/>
                <a:gd name="T9" fmla="*/ 7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213">
                  <a:moveTo>
                    <a:pt x="275" y="75"/>
                  </a:moveTo>
                  <a:lnTo>
                    <a:pt x="18" y="0"/>
                  </a:lnTo>
                  <a:lnTo>
                    <a:pt x="0" y="125"/>
                  </a:lnTo>
                  <a:lnTo>
                    <a:pt x="308" y="213"/>
                  </a:lnTo>
                  <a:lnTo>
                    <a:pt x="275" y="7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7" name="Freeform 1053">
              <a:extLst>
                <a:ext uri="{FF2B5EF4-FFF2-40B4-BE49-F238E27FC236}">
                  <a16:creationId xmlns:a16="http://schemas.microsoft.com/office/drawing/2014/main" id="{CF2BBB85-ED8E-6649-534D-5A1964421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22" y="4597401"/>
              <a:ext cx="411163" cy="155575"/>
            </a:xfrm>
            <a:custGeom>
              <a:avLst/>
              <a:gdLst>
                <a:gd name="T0" fmla="*/ 1985 w 2000"/>
                <a:gd name="T1" fmla="*/ 677 h 750"/>
                <a:gd name="T2" fmla="*/ 1874 w 2000"/>
                <a:gd name="T3" fmla="*/ 736 h 750"/>
                <a:gd name="T4" fmla="*/ 73 w 2000"/>
                <a:gd name="T5" fmla="*/ 184 h 750"/>
                <a:gd name="T6" fmla="*/ 15 w 2000"/>
                <a:gd name="T7" fmla="*/ 73 h 750"/>
                <a:gd name="T8" fmla="*/ 126 w 2000"/>
                <a:gd name="T9" fmla="*/ 14 h 750"/>
                <a:gd name="T10" fmla="*/ 1926 w 2000"/>
                <a:gd name="T11" fmla="*/ 566 h 750"/>
                <a:gd name="T12" fmla="*/ 1985 w 2000"/>
                <a:gd name="T13" fmla="*/ 677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0" h="750">
                  <a:moveTo>
                    <a:pt x="1985" y="677"/>
                  </a:moveTo>
                  <a:cubicBezTo>
                    <a:pt x="1971" y="724"/>
                    <a:pt x="1921" y="750"/>
                    <a:pt x="1874" y="736"/>
                  </a:cubicBezTo>
                  <a:lnTo>
                    <a:pt x="73" y="184"/>
                  </a:lnTo>
                  <a:cubicBezTo>
                    <a:pt x="27" y="170"/>
                    <a:pt x="0" y="120"/>
                    <a:pt x="15" y="73"/>
                  </a:cubicBezTo>
                  <a:cubicBezTo>
                    <a:pt x="29" y="26"/>
                    <a:pt x="79" y="0"/>
                    <a:pt x="126" y="14"/>
                  </a:cubicBezTo>
                  <a:lnTo>
                    <a:pt x="1926" y="566"/>
                  </a:lnTo>
                  <a:cubicBezTo>
                    <a:pt x="1973" y="580"/>
                    <a:pt x="2000" y="630"/>
                    <a:pt x="1985" y="6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8" name="Freeform 1054">
              <a:extLst>
                <a:ext uri="{FF2B5EF4-FFF2-40B4-BE49-F238E27FC236}">
                  <a16:creationId xmlns:a16="http://schemas.microsoft.com/office/drawing/2014/main" id="{83CE4941-5A49-E435-F2FE-3549AD3CA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10" y="4394201"/>
              <a:ext cx="90488" cy="79375"/>
            </a:xfrm>
            <a:custGeom>
              <a:avLst/>
              <a:gdLst>
                <a:gd name="T0" fmla="*/ 331 w 446"/>
                <a:gd name="T1" fmla="*/ 0 h 380"/>
                <a:gd name="T2" fmla="*/ 264 w 446"/>
                <a:gd name="T3" fmla="*/ 336 h 380"/>
                <a:gd name="T4" fmla="*/ 334 w 446"/>
                <a:gd name="T5" fmla="*/ 19 h 380"/>
                <a:gd name="T6" fmla="*/ 331 w 446"/>
                <a:gd name="T7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6" h="380">
                  <a:moveTo>
                    <a:pt x="331" y="0"/>
                  </a:moveTo>
                  <a:cubicBezTo>
                    <a:pt x="261" y="86"/>
                    <a:pt x="0" y="272"/>
                    <a:pt x="264" y="336"/>
                  </a:cubicBezTo>
                  <a:cubicBezTo>
                    <a:pt x="446" y="380"/>
                    <a:pt x="379" y="98"/>
                    <a:pt x="334" y="19"/>
                  </a:cubicBezTo>
                  <a:lnTo>
                    <a:pt x="33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9" name="Freeform 1055">
              <a:extLst>
                <a:ext uri="{FF2B5EF4-FFF2-40B4-BE49-F238E27FC236}">
                  <a16:creationId xmlns:a16="http://schemas.microsoft.com/office/drawing/2014/main" id="{282FB0B3-173A-0C65-BA77-A791DDD6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885" y="4856163"/>
              <a:ext cx="315913" cy="347663"/>
            </a:xfrm>
            <a:custGeom>
              <a:avLst/>
              <a:gdLst>
                <a:gd name="T0" fmla="*/ 1532 w 1535"/>
                <a:gd name="T1" fmla="*/ 1429 h 1686"/>
                <a:gd name="T2" fmla="*/ 1532 w 1535"/>
                <a:gd name="T3" fmla="*/ 1431 h 1686"/>
                <a:gd name="T4" fmla="*/ 1440 w 1535"/>
                <a:gd name="T5" fmla="*/ 1262 h 1686"/>
                <a:gd name="T6" fmla="*/ 1416 w 1535"/>
                <a:gd name="T7" fmla="*/ 1226 h 1686"/>
                <a:gd name="T8" fmla="*/ 1349 w 1535"/>
                <a:gd name="T9" fmla="*/ 1133 h 1686"/>
                <a:gd name="T10" fmla="*/ 1300 w 1535"/>
                <a:gd name="T11" fmla="*/ 1059 h 1686"/>
                <a:gd name="T12" fmla="*/ 1300 w 1535"/>
                <a:gd name="T13" fmla="*/ 1022 h 1686"/>
                <a:gd name="T14" fmla="*/ 1034 w 1535"/>
                <a:gd name="T15" fmla="*/ 810 h 1686"/>
                <a:gd name="T16" fmla="*/ 594 w 1535"/>
                <a:gd name="T17" fmla="*/ 643 h 1686"/>
                <a:gd name="T18" fmla="*/ 625 w 1535"/>
                <a:gd name="T19" fmla="*/ 496 h 1686"/>
                <a:gd name="T20" fmla="*/ 724 w 1535"/>
                <a:gd name="T21" fmla="*/ 447 h 1686"/>
                <a:gd name="T22" fmla="*/ 810 w 1535"/>
                <a:gd name="T23" fmla="*/ 208 h 1686"/>
                <a:gd name="T24" fmla="*/ 611 w 1535"/>
                <a:gd name="T25" fmla="*/ 316 h 1686"/>
                <a:gd name="T26" fmla="*/ 461 w 1535"/>
                <a:gd name="T27" fmla="*/ 194 h 1686"/>
                <a:gd name="T28" fmla="*/ 288 w 1535"/>
                <a:gd name="T29" fmla="*/ 187 h 1686"/>
                <a:gd name="T30" fmla="*/ 195 w 1535"/>
                <a:gd name="T31" fmla="*/ 0 h 1686"/>
                <a:gd name="T32" fmla="*/ 167 w 1535"/>
                <a:gd name="T33" fmla="*/ 311 h 1686"/>
                <a:gd name="T34" fmla="*/ 124 w 1535"/>
                <a:gd name="T35" fmla="*/ 728 h 1686"/>
                <a:gd name="T36" fmla="*/ 265 w 1535"/>
                <a:gd name="T37" fmla="*/ 790 h 1686"/>
                <a:gd name="T38" fmla="*/ 132 w 1535"/>
                <a:gd name="T39" fmla="*/ 1361 h 1686"/>
                <a:gd name="T40" fmla="*/ 320 w 1535"/>
                <a:gd name="T41" fmla="*/ 1434 h 1686"/>
                <a:gd name="T42" fmla="*/ 447 w 1535"/>
                <a:gd name="T43" fmla="*/ 1146 h 1686"/>
                <a:gd name="T44" fmla="*/ 981 w 1535"/>
                <a:gd name="T45" fmla="*/ 1346 h 1686"/>
                <a:gd name="T46" fmla="*/ 911 w 1535"/>
                <a:gd name="T47" fmla="*/ 1620 h 1686"/>
                <a:gd name="T48" fmla="*/ 1111 w 1535"/>
                <a:gd name="T49" fmla="*/ 1682 h 1686"/>
                <a:gd name="T50" fmla="*/ 1285 w 1535"/>
                <a:gd name="T51" fmla="*/ 1146 h 1686"/>
                <a:gd name="T52" fmla="*/ 1401 w 1535"/>
                <a:gd name="T53" fmla="*/ 1287 h 1686"/>
                <a:gd name="T54" fmla="*/ 1406 w 1535"/>
                <a:gd name="T55" fmla="*/ 1355 h 1686"/>
                <a:gd name="T56" fmla="*/ 1503 w 1535"/>
                <a:gd name="T57" fmla="*/ 1411 h 1686"/>
                <a:gd name="T58" fmla="*/ 1535 w 1535"/>
                <a:gd name="T59" fmla="*/ 1437 h 1686"/>
                <a:gd name="T60" fmla="*/ 1532 w 1535"/>
                <a:gd name="T61" fmla="*/ 1429 h 1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35" h="1686">
                  <a:moveTo>
                    <a:pt x="1532" y="1429"/>
                  </a:moveTo>
                  <a:lnTo>
                    <a:pt x="1532" y="1431"/>
                  </a:lnTo>
                  <a:cubicBezTo>
                    <a:pt x="1502" y="1391"/>
                    <a:pt x="1532" y="1236"/>
                    <a:pt x="1440" y="1262"/>
                  </a:cubicBezTo>
                  <a:cubicBezTo>
                    <a:pt x="1429" y="1245"/>
                    <a:pt x="1419" y="1231"/>
                    <a:pt x="1416" y="1226"/>
                  </a:cubicBezTo>
                  <a:cubicBezTo>
                    <a:pt x="1396" y="1194"/>
                    <a:pt x="1373" y="1164"/>
                    <a:pt x="1349" y="1133"/>
                  </a:cubicBezTo>
                  <a:cubicBezTo>
                    <a:pt x="1331" y="1111"/>
                    <a:pt x="1317" y="1083"/>
                    <a:pt x="1300" y="1059"/>
                  </a:cubicBezTo>
                  <a:cubicBezTo>
                    <a:pt x="1302" y="1044"/>
                    <a:pt x="1302" y="1031"/>
                    <a:pt x="1300" y="1022"/>
                  </a:cubicBezTo>
                  <a:cubicBezTo>
                    <a:pt x="1281" y="892"/>
                    <a:pt x="1151" y="837"/>
                    <a:pt x="1034" y="810"/>
                  </a:cubicBezTo>
                  <a:cubicBezTo>
                    <a:pt x="924" y="785"/>
                    <a:pt x="585" y="671"/>
                    <a:pt x="594" y="643"/>
                  </a:cubicBezTo>
                  <a:cubicBezTo>
                    <a:pt x="608" y="598"/>
                    <a:pt x="619" y="548"/>
                    <a:pt x="625" y="496"/>
                  </a:cubicBezTo>
                  <a:cubicBezTo>
                    <a:pt x="659" y="489"/>
                    <a:pt x="692" y="474"/>
                    <a:pt x="724" y="447"/>
                  </a:cubicBezTo>
                  <a:cubicBezTo>
                    <a:pt x="783" y="400"/>
                    <a:pt x="859" y="281"/>
                    <a:pt x="810" y="208"/>
                  </a:cubicBezTo>
                  <a:cubicBezTo>
                    <a:pt x="768" y="281"/>
                    <a:pt x="694" y="313"/>
                    <a:pt x="611" y="316"/>
                  </a:cubicBezTo>
                  <a:cubicBezTo>
                    <a:pt x="591" y="257"/>
                    <a:pt x="529" y="209"/>
                    <a:pt x="461" y="194"/>
                  </a:cubicBezTo>
                  <a:cubicBezTo>
                    <a:pt x="402" y="180"/>
                    <a:pt x="340" y="164"/>
                    <a:pt x="288" y="187"/>
                  </a:cubicBezTo>
                  <a:cubicBezTo>
                    <a:pt x="217" y="130"/>
                    <a:pt x="194" y="82"/>
                    <a:pt x="195" y="0"/>
                  </a:cubicBezTo>
                  <a:cubicBezTo>
                    <a:pt x="117" y="71"/>
                    <a:pt x="83" y="249"/>
                    <a:pt x="167" y="311"/>
                  </a:cubicBezTo>
                  <a:cubicBezTo>
                    <a:pt x="95" y="482"/>
                    <a:pt x="0" y="653"/>
                    <a:pt x="124" y="728"/>
                  </a:cubicBezTo>
                  <a:cubicBezTo>
                    <a:pt x="214" y="782"/>
                    <a:pt x="265" y="790"/>
                    <a:pt x="265" y="790"/>
                  </a:cubicBezTo>
                  <a:cubicBezTo>
                    <a:pt x="260" y="845"/>
                    <a:pt x="126" y="1314"/>
                    <a:pt x="132" y="1361"/>
                  </a:cubicBezTo>
                  <a:cubicBezTo>
                    <a:pt x="137" y="1406"/>
                    <a:pt x="263" y="1449"/>
                    <a:pt x="320" y="1434"/>
                  </a:cubicBezTo>
                  <a:cubicBezTo>
                    <a:pt x="367" y="1420"/>
                    <a:pt x="410" y="1127"/>
                    <a:pt x="447" y="1146"/>
                  </a:cubicBezTo>
                  <a:cubicBezTo>
                    <a:pt x="547" y="1198"/>
                    <a:pt x="930" y="1296"/>
                    <a:pt x="981" y="1346"/>
                  </a:cubicBezTo>
                  <a:cubicBezTo>
                    <a:pt x="997" y="1361"/>
                    <a:pt x="911" y="1585"/>
                    <a:pt x="911" y="1620"/>
                  </a:cubicBezTo>
                  <a:cubicBezTo>
                    <a:pt x="953" y="1650"/>
                    <a:pt x="1059" y="1686"/>
                    <a:pt x="1111" y="1682"/>
                  </a:cubicBezTo>
                  <a:cubicBezTo>
                    <a:pt x="1144" y="1597"/>
                    <a:pt x="1245" y="1319"/>
                    <a:pt x="1285" y="1146"/>
                  </a:cubicBezTo>
                  <a:cubicBezTo>
                    <a:pt x="1317" y="1198"/>
                    <a:pt x="1365" y="1252"/>
                    <a:pt x="1401" y="1287"/>
                  </a:cubicBezTo>
                  <a:cubicBezTo>
                    <a:pt x="1387" y="1307"/>
                    <a:pt x="1389" y="1335"/>
                    <a:pt x="1406" y="1355"/>
                  </a:cubicBezTo>
                  <a:cubicBezTo>
                    <a:pt x="1431" y="1386"/>
                    <a:pt x="1472" y="1392"/>
                    <a:pt x="1503" y="1411"/>
                  </a:cubicBezTo>
                  <a:cubicBezTo>
                    <a:pt x="1514" y="1418"/>
                    <a:pt x="1525" y="1428"/>
                    <a:pt x="1535" y="1437"/>
                  </a:cubicBezTo>
                  <a:cubicBezTo>
                    <a:pt x="1535" y="1434"/>
                    <a:pt x="1534" y="1432"/>
                    <a:pt x="1532" y="14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0" name="Freeform 1059">
              <a:extLst>
                <a:ext uri="{FF2B5EF4-FFF2-40B4-BE49-F238E27FC236}">
                  <a16:creationId xmlns:a16="http://schemas.microsoft.com/office/drawing/2014/main" id="{39B8C26E-E287-A351-E5E3-5F37F211A0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8122" y="386238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6 w 443"/>
                <a:gd name="T3" fmla="*/ 450 h 632"/>
                <a:gd name="T4" fmla="*/ 103 w 443"/>
                <a:gd name="T5" fmla="*/ 471 h 632"/>
                <a:gd name="T6" fmla="*/ 119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3 w 443"/>
                <a:gd name="T13" fmla="*/ 521 h 632"/>
                <a:gd name="T14" fmla="*/ 279 w 443"/>
                <a:gd name="T15" fmla="*/ 473 h 632"/>
                <a:gd name="T16" fmla="*/ 321 w 443"/>
                <a:gd name="T17" fmla="*/ 399 h 632"/>
                <a:gd name="T18" fmla="*/ 340 w 443"/>
                <a:gd name="T19" fmla="*/ 318 h 632"/>
                <a:gd name="T20" fmla="*/ 341 w 443"/>
                <a:gd name="T21" fmla="*/ 244 h 632"/>
                <a:gd name="T22" fmla="*/ 336 w 443"/>
                <a:gd name="T23" fmla="*/ 207 h 632"/>
                <a:gd name="T24" fmla="*/ 328 w 443"/>
                <a:gd name="T25" fmla="*/ 176 h 632"/>
                <a:gd name="T26" fmla="*/ 313 w 443"/>
                <a:gd name="T27" fmla="*/ 152 h 632"/>
                <a:gd name="T28" fmla="*/ 291 w 443"/>
                <a:gd name="T29" fmla="*/ 131 h 632"/>
                <a:gd name="T30" fmla="*/ 274 w 443"/>
                <a:gd name="T31" fmla="*/ 116 h 632"/>
                <a:gd name="T32" fmla="*/ 258 w 443"/>
                <a:gd name="T33" fmla="*/ 100 h 632"/>
                <a:gd name="T34" fmla="*/ 255 w 443"/>
                <a:gd name="T35" fmla="*/ 116 h 632"/>
                <a:gd name="T36" fmla="*/ 244 w 443"/>
                <a:gd name="T37" fmla="*/ 132 h 632"/>
                <a:gd name="T38" fmla="*/ 222 w 443"/>
                <a:gd name="T39" fmla="*/ 150 h 632"/>
                <a:gd name="T40" fmla="*/ 182 w 443"/>
                <a:gd name="T41" fmla="*/ 172 h 632"/>
                <a:gd name="T42" fmla="*/ 154 w 443"/>
                <a:gd name="T43" fmla="*/ 203 h 632"/>
                <a:gd name="T44" fmla="*/ 130 w 443"/>
                <a:gd name="T45" fmla="*/ 244 h 632"/>
                <a:gd name="T46" fmla="*/ 111 w 443"/>
                <a:gd name="T47" fmla="*/ 292 h 632"/>
                <a:gd name="T48" fmla="*/ 98 w 443"/>
                <a:gd name="T49" fmla="*/ 340 h 632"/>
                <a:gd name="T50" fmla="*/ 92 w 443"/>
                <a:gd name="T51" fmla="*/ 387 h 632"/>
                <a:gd name="T52" fmla="*/ 92 w 443"/>
                <a:gd name="T53" fmla="*/ 426 h 632"/>
                <a:gd name="T54" fmla="*/ 3 w 443"/>
                <a:gd name="T55" fmla="*/ 452 h 632"/>
                <a:gd name="T56" fmla="*/ 1 w 443"/>
                <a:gd name="T57" fmla="*/ 376 h 632"/>
                <a:gd name="T58" fmla="*/ 17 w 443"/>
                <a:gd name="T59" fmla="*/ 287 h 632"/>
                <a:gd name="T60" fmla="*/ 53 w 443"/>
                <a:gd name="T61" fmla="*/ 191 h 632"/>
                <a:gd name="T62" fmla="*/ 114 w 443"/>
                <a:gd name="T63" fmla="*/ 93 h 632"/>
                <a:gd name="T64" fmla="*/ 135 w 443"/>
                <a:gd name="T65" fmla="*/ 74 h 632"/>
                <a:gd name="T66" fmla="*/ 165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5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7 w 443"/>
                <a:gd name="T79" fmla="*/ 107 h 632"/>
                <a:gd name="T80" fmla="*/ 422 w 443"/>
                <a:gd name="T81" fmla="*/ 138 h 632"/>
                <a:gd name="T82" fmla="*/ 441 w 443"/>
                <a:gd name="T83" fmla="*/ 227 h 632"/>
                <a:gd name="T84" fmla="*/ 435 w 443"/>
                <a:gd name="T85" fmla="*/ 324 h 632"/>
                <a:gd name="T86" fmla="*/ 407 w 443"/>
                <a:gd name="T87" fmla="*/ 424 h 632"/>
                <a:gd name="T88" fmla="*/ 357 w 443"/>
                <a:gd name="T89" fmla="*/ 520 h 632"/>
                <a:gd name="T90" fmla="*/ 307 w 443"/>
                <a:gd name="T91" fmla="*/ 575 h 632"/>
                <a:gd name="T92" fmla="*/ 235 w 443"/>
                <a:gd name="T93" fmla="*/ 616 h 632"/>
                <a:gd name="T94" fmla="*/ 161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3 w 443"/>
                <a:gd name="T103" fmla="*/ 45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4" y="443"/>
                    <a:pt x="96" y="450"/>
                  </a:cubicBezTo>
                  <a:cubicBezTo>
                    <a:pt x="98" y="458"/>
                    <a:pt x="100" y="465"/>
                    <a:pt x="103" y="471"/>
                  </a:cubicBezTo>
                  <a:cubicBezTo>
                    <a:pt x="107" y="483"/>
                    <a:pt x="113" y="493"/>
                    <a:pt x="119" y="502"/>
                  </a:cubicBezTo>
                  <a:cubicBezTo>
                    <a:pt x="126" y="510"/>
                    <a:pt x="134" y="517"/>
                    <a:pt x="144" y="522"/>
                  </a:cubicBezTo>
                  <a:cubicBezTo>
                    <a:pt x="153" y="526"/>
                    <a:pt x="163" y="529"/>
                    <a:pt x="175" y="529"/>
                  </a:cubicBezTo>
                  <a:cubicBezTo>
                    <a:pt x="186" y="529"/>
                    <a:pt x="199" y="526"/>
                    <a:pt x="213" y="521"/>
                  </a:cubicBezTo>
                  <a:cubicBezTo>
                    <a:pt x="239" y="511"/>
                    <a:pt x="262" y="495"/>
                    <a:pt x="279" y="473"/>
                  </a:cubicBezTo>
                  <a:cubicBezTo>
                    <a:pt x="297" y="451"/>
                    <a:pt x="310" y="426"/>
                    <a:pt x="321" y="399"/>
                  </a:cubicBezTo>
                  <a:cubicBezTo>
                    <a:pt x="330" y="373"/>
                    <a:pt x="337" y="345"/>
                    <a:pt x="340" y="318"/>
                  </a:cubicBezTo>
                  <a:cubicBezTo>
                    <a:pt x="343" y="290"/>
                    <a:pt x="344" y="265"/>
                    <a:pt x="341" y="244"/>
                  </a:cubicBezTo>
                  <a:cubicBezTo>
                    <a:pt x="339" y="231"/>
                    <a:pt x="338" y="218"/>
                    <a:pt x="336" y="207"/>
                  </a:cubicBezTo>
                  <a:cubicBezTo>
                    <a:pt x="334" y="195"/>
                    <a:pt x="331" y="185"/>
                    <a:pt x="328" y="176"/>
                  </a:cubicBezTo>
                  <a:cubicBezTo>
                    <a:pt x="324" y="167"/>
                    <a:pt x="320" y="159"/>
                    <a:pt x="313" y="152"/>
                  </a:cubicBezTo>
                  <a:cubicBezTo>
                    <a:pt x="307" y="146"/>
                    <a:pt x="299" y="139"/>
                    <a:pt x="291" y="131"/>
                  </a:cubicBezTo>
                  <a:cubicBezTo>
                    <a:pt x="285" y="126"/>
                    <a:pt x="280" y="121"/>
                    <a:pt x="274" y="116"/>
                  </a:cubicBezTo>
                  <a:cubicBezTo>
                    <a:pt x="269" y="111"/>
                    <a:pt x="263" y="106"/>
                    <a:pt x="258" y="100"/>
                  </a:cubicBezTo>
                  <a:cubicBezTo>
                    <a:pt x="258" y="106"/>
                    <a:pt x="256" y="112"/>
                    <a:pt x="255" y="116"/>
                  </a:cubicBezTo>
                  <a:cubicBezTo>
                    <a:pt x="253" y="121"/>
                    <a:pt x="250" y="126"/>
                    <a:pt x="244" y="132"/>
                  </a:cubicBezTo>
                  <a:cubicBezTo>
                    <a:pt x="239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2" y="172"/>
                  </a:cubicBezTo>
                  <a:cubicBezTo>
                    <a:pt x="172" y="180"/>
                    <a:pt x="163" y="191"/>
                    <a:pt x="154" y="203"/>
                  </a:cubicBezTo>
                  <a:cubicBezTo>
                    <a:pt x="145" y="215"/>
                    <a:pt x="137" y="229"/>
                    <a:pt x="130" y="244"/>
                  </a:cubicBezTo>
                  <a:cubicBezTo>
                    <a:pt x="123" y="259"/>
                    <a:pt x="117" y="275"/>
                    <a:pt x="111" y="292"/>
                  </a:cubicBezTo>
                  <a:cubicBezTo>
                    <a:pt x="106" y="308"/>
                    <a:pt x="102" y="324"/>
                    <a:pt x="98" y="340"/>
                  </a:cubicBezTo>
                  <a:cubicBezTo>
                    <a:pt x="95" y="356"/>
                    <a:pt x="93" y="372"/>
                    <a:pt x="92" y="387"/>
                  </a:cubicBezTo>
                  <a:cubicBezTo>
                    <a:pt x="90" y="402"/>
                    <a:pt x="90" y="415"/>
                    <a:pt x="92" y="426"/>
                  </a:cubicBezTo>
                  <a:close/>
                  <a:moveTo>
                    <a:pt x="3" y="452"/>
                  </a:moveTo>
                  <a:cubicBezTo>
                    <a:pt x="0" y="429"/>
                    <a:pt x="0" y="404"/>
                    <a:pt x="1" y="376"/>
                  </a:cubicBezTo>
                  <a:cubicBezTo>
                    <a:pt x="3" y="348"/>
                    <a:pt x="8" y="318"/>
                    <a:pt x="17" y="287"/>
                  </a:cubicBezTo>
                  <a:cubicBezTo>
                    <a:pt x="25" y="256"/>
                    <a:pt x="37" y="224"/>
                    <a:pt x="53" y="191"/>
                  </a:cubicBezTo>
                  <a:cubicBezTo>
                    <a:pt x="69" y="159"/>
                    <a:pt x="90" y="126"/>
                    <a:pt x="114" y="93"/>
                  </a:cubicBezTo>
                  <a:cubicBezTo>
                    <a:pt x="119" y="88"/>
                    <a:pt x="125" y="82"/>
                    <a:pt x="135" y="74"/>
                  </a:cubicBezTo>
                  <a:cubicBezTo>
                    <a:pt x="144" y="66"/>
                    <a:pt x="154" y="60"/>
                    <a:pt x="165" y="55"/>
                  </a:cubicBezTo>
                  <a:cubicBezTo>
                    <a:pt x="173" y="35"/>
                    <a:pt x="189" y="21"/>
                    <a:pt x="212" y="12"/>
                  </a:cubicBezTo>
                  <a:cubicBezTo>
                    <a:pt x="239" y="2"/>
                    <a:pt x="264" y="0"/>
                    <a:pt x="288" y="7"/>
                  </a:cubicBezTo>
                  <a:cubicBezTo>
                    <a:pt x="312" y="13"/>
                    <a:pt x="334" y="26"/>
                    <a:pt x="355" y="45"/>
                  </a:cubicBezTo>
                  <a:cubicBezTo>
                    <a:pt x="362" y="51"/>
                    <a:pt x="369" y="57"/>
                    <a:pt x="375" y="63"/>
                  </a:cubicBezTo>
                  <a:cubicBezTo>
                    <a:pt x="381" y="69"/>
                    <a:pt x="386" y="76"/>
                    <a:pt x="392" y="83"/>
                  </a:cubicBezTo>
                  <a:cubicBezTo>
                    <a:pt x="397" y="90"/>
                    <a:pt x="402" y="98"/>
                    <a:pt x="407" y="107"/>
                  </a:cubicBezTo>
                  <a:cubicBezTo>
                    <a:pt x="412" y="116"/>
                    <a:pt x="417" y="126"/>
                    <a:pt x="422" y="138"/>
                  </a:cubicBezTo>
                  <a:cubicBezTo>
                    <a:pt x="432" y="166"/>
                    <a:pt x="438" y="195"/>
                    <a:pt x="441" y="227"/>
                  </a:cubicBezTo>
                  <a:cubicBezTo>
                    <a:pt x="443" y="259"/>
                    <a:pt x="441" y="291"/>
                    <a:pt x="435" y="324"/>
                  </a:cubicBezTo>
                  <a:cubicBezTo>
                    <a:pt x="430" y="357"/>
                    <a:pt x="420" y="391"/>
                    <a:pt x="407" y="424"/>
                  </a:cubicBezTo>
                  <a:cubicBezTo>
                    <a:pt x="394" y="458"/>
                    <a:pt x="377" y="490"/>
                    <a:pt x="357" y="520"/>
                  </a:cubicBezTo>
                  <a:cubicBezTo>
                    <a:pt x="344" y="541"/>
                    <a:pt x="327" y="559"/>
                    <a:pt x="307" y="575"/>
                  </a:cubicBezTo>
                  <a:cubicBezTo>
                    <a:pt x="287" y="592"/>
                    <a:pt x="263" y="605"/>
                    <a:pt x="235" y="616"/>
                  </a:cubicBezTo>
                  <a:cubicBezTo>
                    <a:pt x="208" y="626"/>
                    <a:pt x="184" y="631"/>
                    <a:pt x="161" y="632"/>
                  </a:cubicBezTo>
                  <a:cubicBezTo>
                    <a:pt x="139" y="632"/>
                    <a:pt x="119" y="628"/>
                    <a:pt x="101" y="620"/>
                  </a:cubicBezTo>
                  <a:cubicBezTo>
                    <a:pt x="83" y="612"/>
                    <a:pt x="67" y="600"/>
                    <a:pt x="54" y="584"/>
                  </a:cubicBezTo>
                  <a:cubicBezTo>
                    <a:pt x="40" y="568"/>
                    <a:pt x="29" y="549"/>
                    <a:pt x="21" y="526"/>
                  </a:cubicBezTo>
                  <a:cubicBezTo>
                    <a:pt x="12" y="504"/>
                    <a:pt x="6" y="480"/>
                    <a:pt x="3" y="452"/>
                  </a:cubicBez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1" name="Freeform 1060">
              <a:extLst>
                <a:ext uri="{FF2B5EF4-FFF2-40B4-BE49-F238E27FC236}">
                  <a16:creationId xmlns:a16="http://schemas.microsoft.com/office/drawing/2014/main" id="{A210FECA-4EE4-6B25-4386-22CF69FF6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010" y="381793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2" name="Freeform 1061">
              <a:extLst>
                <a:ext uri="{FF2B5EF4-FFF2-40B4-BE49-F238E27FC236}">
                  <a16:creationId xmlns:a16="http://schemas.microsoft.com/office/drawing/2014/main" id="{D1DF254B-3F04-170C-A74A-C6E2AA29A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35" y="3733801"/>
              <a:ext cx="100013" cy="173038"/>
            </a:xfrm>
            <a:custGeom>
              <a:avLst/>
              <a:gdLst>
                <a:gd name="T0" fmla="*/ 201 w 489"/>
                <a:gd name="T1" fmla="*/ 529 h 842"/>
                <a:gd name="T2" fmla="*/ 160 w 489"/>
                <a:gd name="T3" fmla="*/ 574 h 842"/>
                <a:gd name="T4" fmla="*/ 168 w 489"/>
                <a:gd name="T5" fmla="*/ 799 h 842"/>
                <a:gd name="T6" fmla="*/ 144 w 489"/>
                <a:gd name="T7" fmla="*/ 834 h 842"/>
                <a:gd name="T8" fmla="*/ 80 w 489"/>
                <a:gd name="T9" fmla="*/ 811 h 842"/>
                <a:gd name="T10" fmla="*/ 72 w 489"/>
                <a:gd name="T11" fmla="*/ 777 h 842"/>
                <a:gd name="T12" fmla="*/ 66 w 489"/>
                <a:gd name="T13" fmla="*/ 729 h 842"/>
                <a:gd name="T14" fmla="*/ 55 w 489"/>
                <a:gd name="T15" fmla="*/ 626 h 842"/>
                <a:gd name="T16" fmla="*/ 44 w 489"/>
                <a:gd name="T17" fmla="*/ 512 h 842"/>
                <a:gd name="T18" fmla="*/ 26 w 489"/>
                <a:gd name="T19" fmla="*/ 303 h 842"/>
                <a:gd name="T20" fmla="*/ 6 w 489"/>
                <a:gd name="T21" fmla="*/ 97 h 842"/>
                <a:gd name="T22" fmla="*/ 10 w 489"/>
                <a:gd name="T23" fmla="*/ 19 h 842"/>
                <a:gd name="T24" fmla="*/ 52 w 489"/>
                <a:gd name="T25" fmla="*/ 1 h 842"/>
                <a:gd name="T26" fmla="*/ 91 w 489"/>
                <a:gd name="T27" fmla="*/ 8 h 842"/>
                <a:gd name="T28" fmla="*/ 105 w 489"/>
                <a:gd name="T29" fmla="*/ 41 h 842"/>
                <a:gd name="T30" fmla="*/ 135 w 489"/>
                <a:gd name="T31" fmla="*/ 470 h 842"/>
                <a:gd name="T32" fmla="*/ 182 w 489"/>
                <a:gd name="T33" fmla="*/ 398 h 842"/>
                <a:gd name="T34" fmla="*/ 237 w 489"/>
                <a:gd name="T35" fmla="*/ 297 h 842"/>
                <a:gd name="T36" fmla="*/ 262 w 489"/>
                <a:gd name="T37" fmla="*/ 238 h 842"/>
                <a:gd name="T38" fmla="*/ 279 w 489"/>
                <a:gd name="T39" fmla="*/ 196 h 842"/>
                <a:gd name="T40" fmla="*/ 314 w 489"/>
                <a:gd name="T41" fmla="*/ 152 h 842"/>
                <a:gd name="T42" fmla="*/ 356 w 489"/>
                <a:gd name="T43" fmla="*/ 151 h 842"/>
                <a:gd name="T44" fmla="*/ 380 w 489"/>
                <a:gd name="T45" fmla="*/ 171 h 842"/>
                <a:gd name="T46" fmla="*/ 380 w 489"/>
                <a:gd name="T47" fmla="*/ 210 h 842"/>
                <a:gd name="T48" fmla="*/ 370 w 489"/>
                <a:gd name="T49" fmla="*/ 244 h 842"/>
                <a:gd name="T50" fmla="*/ 323 w 489"/>
                <a:gd name="T51" fmla="*/ 327 h 842"/>
                <a:gd name="T52" fmla="*/ 268 w 489"/>
                <a:gd name="T53" fmla="*/ 417 h 842"/>
                <a:gd name="T54" fmla="*/ 400 w 489"/>
                <a:gd name="T55" fmla="*/ 500 h 842"/>
                <a:gd name="T56" fmla="*/ 482 w 489"/>
                <a:gd name="T57" fmla="*/ 650 h 842"/>
                <a:gd name="T58" fmla="*/ 488 w 489"/>
                <a:gd name="T59" fmla="*/ 673 h 842"/>
                <a:gd name="T60" fmla="*/ 484 w 489"/>
                <a:gd name="T61" fmla="*/ 710 h 842"/>
                <a:gd name="T62" fmla="*/ 453 w 489"/>
                <a:gd name="T63" fmla="*/ 735 h 842"/>
                <a:gd name="T64" fmla="*/ 413 w 489"/>
                <a:gd name="T65" fmla="*/ 733 h 842"/>
                <a:gd name="T66" fmla="*/ 390 w 489"/>
                <a:gd name="T67" fmla="*/ 705 h 842"/>
                <a:gd name="T68" fmla="*/ 341 w 489"/>
                <a:gd name="T69" fmla="*/ 601 h 842"/>
                <a:gd name="T70" fmla="*/ 273 w 489"/>
                <a:gd name="T71" fmla="*/ 525 h 842"/>
                <a:gd name="T72" fmla="*/ 226 w 489"/>
                <a:gd name="T73" fmla="*/ 513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9" h="842">
                  <a:moveTo>
                    <a:pt x="222" y="515"/>
                  </a:moveTo>
                  <a:cubicBezTo>
                    <a:pt x="215" y="517"/>
                    <a:pt x="208" y="522"/>
                    <a:pt x="201" y="529"/>
                  </a:cubicBezTo>
                  <a:cubicBezTo>
                    <a:pt x="193" y="535"/>
                    <a:pt x="186" y="543"/>
                    <a:pt x="179" y="550"/>
                  </a:cubicBezTo>
                  <a:cubicBezTo>
                    <a:pt x="172" y="558"/>
                    <a:pt x="166" y="566"/>
                    <a:pt x="160" y="574"/>
                  </a:cubicBezTo>
                  <a:cubicBezTo>
                    <a:pt x="153" y="582"/>
                    <a:pt x="148" y="588"/>
                    <a:pt x="143" y="593"/>
                  </a:cubicBezTo>
                  <a:lnTo>
                    <a:pt x="168" y="799"/>
                  </a:lnTo>
                  <a:cubicBezTo>
                    <a:pt x="169" y="807"/>
                    <a:pt x="166" y="814"/>
                    <a:pt x="161" y="820"/>
                  </a:cubicBezTo>
                  <a:cubicBezTo>
                    <a:pt x="155" y="827"/>
                    <a:pt x="150" y="831"/>
                    <a:pt x="144" y="834"/>
                  </a:cubicBezTo>
                  <a:cubicBezTo>
                    <a:pt x="125" y="841"/>
                    <a:pt x="111" y="842"/>
                    <a:pt x="101" y="837"/>
                  </a:cubicBezTo>
                  <a:cubicBezTo>
                    <a:pt x="92" y="832"/>
                    <a:pt x="85" y="824"/>
                    <a:pt x="80" y="811"/>
                  </a:cubicBezTo>
                  <a:cubicBezTo>
                    <a:pt x="78" y="806"/>
                    <a:pt x="76" y="801"/>
                    <a:pt x="75" y="795"/>
                  </a:cubicBezTo>
                  <a:cubicBezTo>
                    <a:pt x="74" y="789"/>
                    <a:pt x="73" y="783"/>
                    <a:pt x="72" y="777"/>
                  </a:cubicBezTo>
                  <a:lnTo>
                    <a:pt x="71" y="767"/>
                  </a:lnTo>
                  <a:cubicBezTo>
                    <a:pt x="69" y="757"/>
                    <a:pt x="68" y="744"/>
                    <a:pt x="66" y="729"/>
                  </a:cubicBezTo>
                  <a:cubicBezTo>
                    <a:pt x="64" y="713"/>
                    <a:pt x="62" y="696"/>
                    <a:pt x="60" y="679"/>
                  </a:cubicBezTo>
                  <a:cubicBezTo>
                    <a:pt x="58" y="662"/>
                    <a:pt x="57" y="644"/>
                    <a:pt x="55" y="626"/>
                  </a:cubicBezTo>
                  <a:cubicBezTo>
                    <a:pt x="53" y="609"/>
                    <a:pt x="51" y="592"/>
                    <a:pt x="50" y="577"/>
                  </a:cubicBezTo>
                  <a:cubicBezTo>
                    <a:pt x="49" y="563"/>
                    <a:pt x="47" y="541"/>
                    <a:pt x="44" y="512"/>
                  </a:cubicBezTo>
                  <a:cubicBezTo>
                    <a:pt x="42" y="483"/>
                    <a:pt x="39" y="451"/>
                    <a:pt x="36" y="415"/>
                  </a:cubicBezTo>
                  <a:cubicBezTo>
                    <a:pt x="33" y="379"/>
                    <a:pt x="29" y="342"/>
                    <a:pt x="26" y="303"/>
                  </a:cubicBezTo>
                  <a:cubicBezTo>
                    <a:pt x="22" y="264"/>
                    <a:pt x="19" y="227"/>
                    <a:pt x="15" y="191"/>
                  </a:cubicBezTo>
                  <a:cubicBezTo>
                    <a:pt x="12" y="156"/>
                    <a:pt x="9" y="125"/>
                    <a:pt x="6" y="97"/>
                  </a:cubicBezTo>
                  <a:cubicBezTo>
                    <a:pt x="4" y="70"/>
                    <a:pt x="2" y="50"/>
                    <a:pt x="0" y="37"/>
                  </a:cubicBezTo>
                  <a:cubicBezTo>
                    <a:pt x="1" y="31"/>
                    <a:pt x="5" y="25"/>
                    <a:pt x="10" y="19"/>
                  </a:cubicBezTo>
                  <a:cubicBezTo>
                    <a:pt x="16" y="14"/>
                    <a:pt x="23" y="9"/>
                    <a:pt x="32" y="6"/>
                  </a:cubicBezTo>
                  <a:cubicBezTo>
                    <a:pt x="38" y="3"/>
                    <a:pt x="45" y="1"/>
                    <a:pt x="52" y="1"/>
                  </a:cubicBezTo>
                  <a:cubicBezTo>
                    <a:pt x="59" y="0"/>
                    <a:pt x="66" y="0"/>
                    <a:pt x="72" y="1"/>
                  </a:cubicBezTo>
                  <a:cubicBezTo>
                    <a:pt x="79" y="2"/>
                    <a:pt x="85" y="5"/>
                    <a:pt x="91" y="8"/>
                  </a:cubicBezTo>
                  <a:cubicBezTo>
                    <a:pt x="96" y="12"/>
                    <a:pt x="100" y="17"/>
                    <a:pt x="102" y="24"/>
                  </a:cubicBezTo>
                  <a:cubicBezTo>
                    <a:pt x="104" y="28"/>
                    <a:pt x="105" y="34"/>
                    <a:pt x="105" y="41"/>
                  </a:cubicBezTo>
                  <a:cubicBezTo>
                    <a:pt x="108" y="109"/>
                    <a:pt x="111" y="180"/>
                    <a:pt x="115" y="252"/>
                  </a:cubicBezTo>
                  <a:cubicBezTo>
                    <a:pt x="120" y="325"/>
                    <a:pt x="126" y="398"/>
                    <a:pt x="135" y="470"/>
                  </a:cubicBezTo>
                  <a:cubicBezTo>
                    <a:pt x="138" y="466"/>
                    <a:pt x="144" y="457"/>
                    <a:pt x="153" y="443"/>
                  </a:cubicBezTo>
                  <a:cubicBezTo>
                    <a:pt x="162" y="430"/>
                    <a:pt x="172" y="415"/>
                    <a:pt x="182" y="398"/>
                  </a:cubicBezTo>
                  <a:cubicBezTo>
                    <a:pt x="192" y="381"/>
                    <a:pt x="203" y="363"/>
                    <a:pt x="213" y="345"/>
                  </a:cubicBezTo>
                  <a:cubicBezTo>
                    <a:pt x="223" y="327"/>
                    <a:pt x="231" y="311"/>
                    <a:pt x="237" y="297"/>
                  </a:cubicBezTo>
                  <a:cubicBezTo>
                    <a:pt x="242" y="287"/>
                    <a:pt x="246" y="277"/>
                    <a:pt x="250" y="267"/>
                  </a:cubicBezTo>
                  <a:cubicBezTo>
                    <a:pt x="254" y="257"/>
                    <a:pt x="258" y="247"/>
                    <a:pt x="262" y="238"/>
                  </a:cubicBezTo>
                  <a:cubicBezTo>
                    <a:pt x="266" y="229"/>
                    <a:pt x="269" y="221"/>
                    <a:pt x="272" y="213"/>
                  </a:cubicBezTo>
                  <a:cubicBezTo>
                    <a:pt x="275" y="206"/>
                    <a:pt x="277" y="200"/>
                    <a:pt x="279" y="196"/>
                  </a:cubicBezTo>
                  <a:cubicBezTo>
                    <a:pt x="282" y="186"/>
                    <a:pt x="287" y="177"/>
                    <a:pt x="293" y="169"/>
                  </a:cubicBezTo>
                  <a:cubicBezTo>
                    <a:pt x="299" y="161"/>
                    <a:pt x="306" y="155"/>
                    <a:pt x="314" y="152"/>
                  </a:cubicBezTo>
                  <a:cubicBezTo>
                    <a:pt x="321" y="149"/>
                    <a:pt x="329" y="148"/>
                    <a:pt x="336" y="148"/>
                  </a:cubicBezTo>
                  <a:cubicBezTo>
                    <a:pt x="343" y="148"/>
                    <a:pt x="350" y="149"/>
                    <a:pt x="356" y="151"/>
                  </a:cubicBezTo>
                  <a:cubicBezTo>
                    <a:pt x="362" y="153"/>
                    <a:pt x="367" y="156"/>
                    <a:pt x="371" y="159"/>
                  </a:cubicBezTo>
                  <a:cubicBezTo>
                    <a:pt x="375" y="163"/>
                    <a:pt x="378" y="167"/>
                    <a:pt x="380" y="171"/>
                  </a:cubicBezTo>
                  <a:cubicBezTo>
                    <a:pt x="382" y="176"/>
                    <a:pt x="382" y="183"/>
                    <a:pt x="382" y="189"/>
                  </a:cubicBezTo>
                  <a:cubicBezTo>
                    <a:pt x="382" y="196"/>
                    <a:pt x="381" y="203"/>
                    <a:pt x="380" y="210"/>
                  </a:cubicBezTo>
                  <a:cubicBezTo>
                    <a:pt x="379" y="217"/>
                    <a:pt x="377" y="223"/>
                    <a:pt x="375" y="229"/>
                  </a:cubicBezTo>
                  <a:cubicBezTo>
                    <a:pt x="373" y="235"/>
                    <a:pt x="371" y="240"/>
                    <a:pt x="370" y="244"/>
                  </a:cubicBezTo>
                  <a:cubicBezTo>
                    <a:pt x="363" y="256"/>
                    <a:pt x="356" y="269"/>
                    <a:pt x="348" y="283"/>
                  </a:cubicBezTo>
                  <a:cubicBezTo>
                    <a:pt x="340" y="298"/>
                    <a:pt x="332" y="312"/>
                    <a:pt x="323" y="327"/>
                  </a:cubicBezTo>
                  <a:cubicBezTo>
                    <a:pt x="314" y="343"/>
                    <a:pt x="305" y="358"/>
                    <a:pt x="295" y="373"/>
                  </a:cubicBezTo>
                  <a:cubicBezTo>
                    <a:pt x="286" y="389"/>
                    <a:pt x="277" y="403"/>
                    <a:pt x="268" y="417"/>
                  </a:cubicBezTo>
                  <a:cubicBezTo>
                    <a:pt x="294" y="421"/>
                    <a:pt x="319" y="431"/>
                    <a:pt x="340" y="445"/>
                  </a:cubicBezTo>
                  <a:cubicBezTo>
                    <a:pt x="362" y="460"/>
                    <a:pt x="382" y="479"/>
                    <a:pt x="400" y="500"/>
                  </a:cubicBezTo>
                  <a:cubicBezTo>
                    <a:pt x="418" y="522"/>
                    <a:pt x="433" y="546"/>
                    <a:pt x="447" y="572"/>
                  </a:cubicBezTo>
                  <a:cubicBezTo>
                    <a:pt x="461" y="598"/>
                    <a:pt x="472" y="624"/>
                    <a:pt x="482" y="650"/>
                  </a:cubicBezTo>
                  <a:cubicBezTo>
                    <a:pt x="483" y="652"/>
                    <a:pt x="484" y="656"/>
                    <a:pt x="485" y="660"/>
                  </a:cubicBezTo>
                  <a:cubicBezTo>
                    <a:pt x="487" y="665"/>
                    <a:pt x="488" y="669"/>
                    <a:pt x="488" y="673"/>
                  </a:cubicBezTo>
                  <a:cubicBezTo>
                    <a:pt x="489" y="680"/>
                    <a:pt x="489" y="687"/>
                    <a:pt x="488" y="693"/>
                  </a:cubicBezTo>
                  <a:cubicBezTo>
                    <a:pt x="488" y="699"/>
                    <a:pt x="486" y="705"/>
                    <a:pt x="484" y="710"/>
                  </a:cubicBezTo>
                  <a:cubicBezTo>
                    <a:pt x="481" y="715"/>
                    <a:pt x="478" y="720"/>
                    <a:pt x="473" y="724"/>
                  </a:cubicBezTo>
                  <a:cubicBezTo>
                    <a:pt x="468" y="728"/>
                    <a:pt x="461" y="732"/>
                    <a:pt x="453" y="735"/>
                  </a:cubicBezTo>
                  <a:cubicBezTo>
                    <a:pt x="445" y="738"/>
                    <a:pt x="437" y="739"/>
                    <a:pt x="431" y="739"/>
                  </a:cubicBezTo>
                  <a:cubicBezTo>
                    <a:pt x="424" y="738"/>
                    <a:pt x="418" y="736"/>
                    <a:pt x="413" y="733"/>
                  </a:cubicBezTo>
                  <a:cubicBezTo>
                    <a:pt x="407" y="730"/>
                    <a:pt x="403" y="726"/>
                    <a:pt x="399" y="721"/>
                  </a:cubicBezTo>
                  <a:cubicBezTo>
                    <a:pt x="395" y="716"/>
                    <a:pt x="392" y="711"/>
                    <a:pt x="390" y="705"/>
                  </a:cubicBezTo>
                  <a:cubicBezTo>
                    <a:pt x="383" y="688"/>
                    <a:pt x="376" y="670"/>
                    <a:pt x="368" y="652"/>
                  </a:cubicBezTo>
                  <a:cubicBezTo>
                    <a:pt x="360" y="634"/>
                    <a:pt x="351" y="617"/>
                    <a:pt x="341" y="601"/>
                  </a:cubicBezTo>
                  <a:cubicBezTo>
                    <a:pt x="331" y="584"/>
                    <a:pt x="321" y="570"/>
                    <a:pt x="309" y="556"/>
                  </a:cubicBezTo>
                  <a:cubicBezTo>
                    <a:pt x="298" y="543"/>
                    <a:pt x="286" y="532"/>
                    <a:pt x="273" y="525"/>
                  </a:cubicBezTo>
                  <a:cubicBezTo>
                    <a:pt x="264" y="519"/>
                    <a:pt x="256" y="515"/>
                    <a:pt x="249" y="512"/>
                  </a:cubicBezTo>
                  <a:cubicBezTo>
                    <a:pt x="242" y="510"/>
                    <a:pt x="234" y="510"/>
                    <a:pt x="226" y="513"/>
                  </a:cubicBezTo>
                  <a:lnTo>
                    <a:pt x="222" y="51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3" name="Freeform 1062">
              <a:extLst>
                <a:ext uri="{FF2B5EF4-FFF2-40B4-BE49-F238E27FC236}">
                  <a16:creationId xmlns:a16="http://schemas.microsoft.com/office/drawing/2014/main" id="{C5AA90E8-0C86-BADB-298B-D188B542BE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322" y="3706813"/>
              <a:ext cx="38100" cy="165100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4" name="Freeform 1063">
              <a:extLst>
                <a:ext uri="{FF2B5EF4-FFF2-40B4-BE49-F238E27FC236}">
                  <a16:creationId xmlns:a16="http://schemas.microsoft.com/office/drawing/2014/main" id="{0BD2256D-2451-CFC2-FC0D-B34200EEB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8647" y="3724276"/>
              <a:ext cx="98425" cy="114300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5" name="Freeform 1064">
              <a:extLst>
                <a:ext uri="{FF2B5EF4-FFF2-40B4-BE49-F238E27FC236}">
                  <a16:creationId xmlns:a16="http://schemas.microsoft.com/office/drawing/2014/main" id="{DCAF4BED-4B8B-66EB-807C-9FBA4BEB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010" y="3676651"/>
              <a:ext cx="73025" cy="125413"/>
            </a:xfrm>
            <a:custGeom>
              <a:avLst/>
              <a:gdLst>
                <a:gd name="T0" fmla="*/ 80 w 354"/>
                <a:gd name="T1" fmla="*/ 528 h 610"/>
                <a:gd name="T2" fmla="*/ 98 w 354"/>
                <a:gd name="T3" fmla="*/ 527 h 610"/>
                <a:gd name="T4" fmla="*/ 165 w 354"/>
                <a:gd name="T5" fmla="*/ 496 h 610"/>
                <a:gd name="T6" fmla="*/ 254 w 354"/>
                <a:gd name="T7" fmla="*/ 425 h 610"/>
                <a:gd name="T8" fmla="*/ 265 w 354"/>
                <a:gd name="T9" fmla="*/ 383 h 610"/>
                <a:gd name="T10" fmla="*/ 222 w 354"/>
                <a:gd name="T11" fmla="*/ 362 h 610"/>
                <a:gd name="T12" fmla="*/ 157 w 354"/>
                <a:gd name="T13" fmla="*/ 359 h 610"/>
                <a:gd name="T14" fmla="*/ 105 w 354"/>
                <a:gd name="T15" fmla="*/ 356 h 610"/>
                <a:gd name="T16" fmla="*/ 45 w 354"/>
                <a:gd name="T17" fmla="*/ 332 h 610"/>
                <a:gd name="T18" fmla="*/ 12 w 354"/>
                <a:gd name="T19" fmla="*/ 293 h 610"/>
                <a:gd name="T20" fmla="*/ 2 w 354"/>
                <a:gd name="T21" fmla="*/ 244 h 610"/>
                <a:gd name="T22" fmla="*/ 35 w 354"/>
                <a:gd name="T23" fmla="*/ 153 h 610"/>
                <a:gd name="T24" fmla="*/ 89 w 354"/>
                <a:gd name="T25" fmla="*/ 81 h 610"/>
                <a:gd name="T26" fmla="*/ 139 w 354"/>
                <a:gd name="T27" fmla="*/ 33 h 610"/>
                <a:gd name="T28" fmla="*/ 205 w 354"/>
                <a:gd name="T29" fmla="*/ 5 h 610"/>
                <a:gd name="T30" fmla="*/ 272 w 354"/>
                <a:gd name="T31" fmla="*/ 7 h 610"/>
                <a:gd name="T32" fmla="*/ 298 w 354"/>
                <a:gd name="T33" fmla="*/ 49 h 610"/>
                <a:gd name="T34" fmla="*/ 297 w 354"/>
                <a:gd name="T35" fmla="*/ 89 h 610"/>
                <a:gd name="T36" fmla="*/ 266 w 354"/>
                <a:gd name="T37" fmla="*/ 103 h 610"/>
                <a:gd name="T38" fmla="*/ 231 w 354"/>
                <a:gd name="T39" fmla="*/ 94 h 610"/>
                <a:gd name="T40" fmla="*/ 187 w 354"/>
                <a:gd name="T41" fmla="*/ 110 h 610"/>
                <a:gd name="T42" fmla="*/ 133 w 354"/>
                <a:gd name="T43" fmla="*/ 165 h 610"/>
                <a:gd name="T44" fmla="*/ 99 w 354"/>
                <a:gd name="T45" fmla="*/ 224 h 610"/>
                <a:gd name="T46" fmla="*/ 110 w 354"/>
                <a:gd name="T47" fmla="*/ 258 h 610"/>
                <a:gd name="T48" fmla="*/ 159 w 354"/>
                <a:gd name="T49" fmla="*/ 265 h 610"/>
                <a:gd name="T50" fmla="*/ 228 w 354"/>
                <a:gd name="T51" fmla="*/ 267 h 610"/>
                <a:gd name="T52" fmla="*/ 288 w 354"/>
                <a:gd name="T53" fmla="*/ 274 h 610"/>
                <a:gd name="T54" fmla="*/ 332 w 354"/>
                <a:gd name="T55" fmla="*/ 296 h 610"/>
                <a:gd name="T56" fmla="*/ 350 w 354"/>
                <a:gd name="T57" fmla="*/ 333 h 610"/>
                <a:gd name="T58" fmla="*/ 354 w 354"/>
                <a:gd name="T59" fmla="*/ 370 h 610"/>
                <a:gd name="T60" fmla="*/ 351 w 354"/>
                <a:gd name="T61" fmla="*/ 415 h 610"/>
                <a:gd name="T62" fmla="*/ 313 w 354"/>
                <a:gd name="T63" fmla="*/ 482 h 610"/>
                <a:gd name="T64" fmla="*/ 214 w 354"/>
                <a:gd name="T65" fmla="*/ 575 h 610"/>
                <a:gd name="T66" fmla="*/ 132 w 354"/>
                <a:gd name="T67" fmla="*/ 609 h 610"/>
                <a:gd name="T68" fmla="*/ 71 w 354"/>
                <a:gd name="T69" fmla="*/ 597 h 610"/>
                <a:gd name="T70" fmla="*/ 54 w 354"/>
                <a:gd name="T71" fmla="*/ 566 h 610"/>
                <a:gd name="T72" fmla="*/ 63 w 354"/>
                <a:gd name="T73" fmla="*/ 53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610">
                  <a:moveTo>
                    <a:pt x="72" y="530"/>
                  </a:moveTo>
                  <a:cubicBezTo>
                    <a:pt x="75" y="529"/>
                    <a:pt x="77" y="529"/>
                    <a:pt x="80" y="528"/>
                  </a:cubicBezTo>
                  <a:cubicBezTo>
                    <a:pt x="82" y="528"/>
                    <a:pt x="85" y="528"/>
                    <a:pt x="88" y="528"/>
                  </a:cubicBezTo>
                  <a:cubicBezTo>
                    <a:pt x="91" y="528"/>
                    <a:pt x="95" y="527"/>
                    <a:pt x="98" y="527"/>
                  </a:cubicBezTo>
                  <a:cubicBezTo>
                    <a:pt x="102" y="526"/>
                    <a:pt x="107" y="525"/>
                    <a:pt x="113" y="522"/>
                  </a:cubicBezTo>
                  <a:cubicBezTo>
                    <a:pt x="129" y="516"/>
                    <a:pt x="146" y="508"/>
                    <a:pt x="165" y="496"/>
                  </a:cubicBezTo>
                  <a:cubicBezTo>
                    <a:pt x="184" y="485"/>
                    <a:pt x="201" y="474"/>
                    <a:pt x="216" y="461"/>
                  </a:cubicBezTo>
                  <a:cubicBezTo>
                    <a:pt x="232" y="449"/>
                    <a:pt x="244" y="437"/>
                    <a:pt x="254" y="425"/>
                  </a:cubicBezTo>
                  <a:cubicBezTo>
                    <a:pt x="264" y="413"/>
                    <a:pt x="269" y="403"/>
                    <a:pt x="268" y="395"/>
                  </a:cubicBezTo>
                  <a:cubicBezTo>
                    <a:pt x="267" y="390"/>
                    <a:pt x="266" y="386"/>
                    <a:pt x="265" y="383"/>
                  </a:cubicBezTo>
                  <a:cubicBezTo>
                    <a:pt x="263" y="377"/>
                    <a:pt x="258" y="373"/>
                    <a:pt x="250" y="369"/>
                  </a:cubicBezTo>
                  <a:cubicBezTo>
                    <a:pt x="242" y="366"/>
                    <a:pt x="233" y="364"/>
                    <a:pt x="222" y="362"/>
                  </a:cubicBezTo>
                  <a:cubicBezTo>
                    <a:pt x="212" y="361"/>
                    <a:pt x="201" y="360"/>
                    <a:pt x="189" y="360"/>
                  </a:cubicBezTo>
                  <a:cubicBezTo>
                    <a:pt x="178" y="359"/>
                    <a:pt x="167" y="359"/>
                    <a:pt x="157" y="359"/>
                  </a:cubicBezTo>
                  <a:lnTo>
                    <a:pt x="136" y="358"/>
                  </a:lnTo>
                  <a:cubicBezTo>
                    <a:pt x="126" y="358"/>
                    <a:pt x="115" y="357"/>
                    <a:pt x="105" y="356"/>
                  </a:cubicBezTo>
                  <a:cubicBezTo>
                    <a:pt x="94" y="354"/>
                    <a:pt x="84" y="351"/>
                    <a:pt x="74" y="348"/>
                  </a:cubicBezTo>
                  <a:cubicBezTo>
                    <a:pt x="64" y="344"/>
                    <a:pt x="54" y="339"/>
                    <a:pt x="45" y="332"/>
                  </a:cubicBezTo>
                  <a:cubicBezTo>
                    <a:pt x="36" y="325"/>
                    <a:pt x="28" y="317"/>
                    <a:pt x="21" y="306"/>
                  </a:cubicBezTo>
                  <a:cubicBezTo>
                    <a:pt x="18" y="302"/>
                    <a:pt x="15" y="298"/>
                    <a:pt x="12" y="293"/>
                  </a:cubicBezTo>
                  <a:cubicBezTo>
                    <a:pt x="9" y="289"/>
                    <a:pt x="7" y="284"/>
                    <a:pt x="5" y="278"/>
                  </a:cubicBezTo>
                  <a:cubicBezTo>
                    <a:pt x="1" y="269"/>
                    <a:pt x="0" y="258"/>
                    <a:pt x="2" y="244"/>
                  </a:cubicBezTo>
                  <a:cubicBezTo>
                    <a:pt x="4" y="230"/>
                    <a:pt x="7" y="215"/>
                    <a:pt x="13" y="200"/>
                  </a:cubicBezTo>
                  <a:cubicBezTo>
                    <a:pt x="19" y="184"/>
                    <a:pt x="26" y="169"/>
                    <a:pt x="35" y="153"/>
                  </a:cubicBezTo>
                  <a:cubicBezTo>
                    <a:pt x="45" y="138"/>
                    <a:pt x="55" y="124"/>
                    <a:pt x="66" y="112"/>
                  </a:cubicBezTo>
                  <a:cubicBezTo>
                    <a:pt x="74" y="101"/>
                    <a:pt x="82" y="90"/>
                    <a:pt x="89" y="81"/>
                  </a:cubicBezTo>
                  <a:cubicBezTo>
                    <a:pt x="96" y="71"/>
                    <a:pt x="104" y="62"/>
                    <a:pt x="113" y="54"/>
                  </a:cubicBezTo>
                  <a:cubicBezTo>
                    <a:pt x="121" y="46"/>
                    <a:pt x="130" y="39"/>
                    <a:pt x="139" y="33"/>
                  </a:cubicBezTo>
                  <a:cubicBezTo>
                    <a:pt x="148" y="26"/>
                    <a:pt x="159" y="21"/>
                    <a:pt x="170" y="17"/>
                  </a:cubicBezTo>
                  <a:cubicBezTo>
                    <a:pt x="181" y="13"/>
                    <a:pt x="192" y="9"/>
                    <a:pt x="205" y="5"/>
                  </a:cubicBezTo>
                  <a:cubicBezTo>
                    <a:pt x="217" y="2"/>
                    <a:pt x="229" y="0"/>
                    <a:pt x="241" y="0"/>
                  </a:cubicBezTo>
                  <a:cubicBezTo>
                    <a:pt x="252" y="0"/>
                    <a:pt x="263" y="2"/>
                    <a:pt x="272" y="7"/>
                  </a:cubicBezTo>
                  <a:cubicBezTo>
                    <a:pt x="282" y="12"/>
                    <a:pt x="289" y="21"/>
                    <a:pt x="294" y="33"/>
                  </a:cubicBezTo>
                  <a:cubicBezTo>
                    <a:pt x="295" y="37"/>
                    <a:pt x="297" y="42"/>
                    <a:pt x="298" y="49"/>
                  </a:cubicBezTo>
                  <a:cubicBezTo>
                    <a:pt x="299" y="55"/>
                    <a:pt x="300" y="62"/>
                    <a:pt x="300" y="70"/>
                  </a:cubicBezTo>
                  <a:cubicBezTo>
                    <a:pt x="300" y="77"/>
                    <a:pt x="299" y="83"/>
                    <a:pt x="297" y="89"/>
                  </a:cubicBezTo>
                  <a:cubicBezTo>
                    <a:pt x="296" y="95"/>
                    <a:pt x="292" y="99"/>
                    <a:pt x="288" y="101"/>
                  </a:cubicBezTo>
                  <a:cubicBezTo>
                    <a:pt x="280" y="104"/>
                    <a:pt x="272" y="105"/>
                    <a:pt x="266" y="103"/>
                  </a:cubicBezTo>
                  <a:cubicBezTo>
                    <a:pt x="260" y="102"/>
                    <a:pt x="254" y="101"/>
                    <a:pt x="248" y="99"/>
                  </a:cubicBezTo>
                  <a:cubicBezTo>
                    <a:pt x="242" y="97"/>
                    <a:pt x="237" y="95"/>
                    <a:pt x="231" y="94"/>
                  </a:cubicBezTo>
                  <a:cubicBezTo>
                    <a:pt x="225" y="92"/>
                    <a:pt x="219" y="93"/>
                    <a:pt x="213" y="95"/>
                  </a:cubicBezTo>
                  <a:cubicBezTo>
                    <a:pt x="205" y="98"/>
                    <a:pt x="196" y="103"/>
                    <a:pt x="187" y="110"/>
                  </a:cubicBezTo>
                  <a:cubicBezTo>
                    <a:pt x="177" y="117"/>
                    <a:pt x="168" y="125"/>
                    <a:pt x="158" y="135"/>
                  </a:cubicBezTo>
                  <a:cubicBezTo>
                    <a:pt x="149" y="144"/>
                    <a:pt x="141" y="154"/>
                    <a:pt x="133" y="165"/>
                  </a:cubicBezTo>
                  <a:cubicBezTo>
                    <a:pt x="125" y="175"/>
                    <a:pt x="118" y="186"/>
                    <a:pt x="112" y="196"/>
                  </a:cubicBezTo>
                  <a:cubicBezTo>
                    <a:pt x="106" y="206"/>
                    <a:pt x="102" y="215"/>
                    <a:pt x="99" y="224"/>
                  </a:cubicBezTo>
                  <a:cubicBezTo>
                    <a:pt x="97" y="233"/>
                    <a:pt x="96" y="240"/>
                    <a:pt x="98" y="246"/>
                  </a:cubicBezTo>
                  <a:cubicBezTo>
                    <a:pt x="101" y="252"/>
                    <a:pt x="105" y="256"/>
                    <a:pt x="110" y="258"/>
                  </a:cubicBezTo>
                  <a:cubicBezTo>
                    <a:pt x="115" y="260"/>
                    <a:pt x="121" y="262"/>
                    <a:pt x="128" y="262"/>
                  </a:cubicBezTo>
                  <a:cubicBezTo>
                    <a:pt x="137" y="264"/>
                    <a:pt x="148" y="264"/>
                    <a:pt x="159" y="265"/>
                  </a:cubicBezTo>
                  <a:cubicBezTo>
                    <a:pt x="171" y="265"/>
                    <a:pt x="182" y="266"/>
                    <a:pt x="194" y="266"/>
                  </a:cubicBezTo>
                  <a:cubicBezTo>
                    <a:pt x="205" y="266"/>
                    <a:pt x="217" y="267"/>
                    <a:pt x="228" y="267"/>
                  </a:cubicBezTo>
                  <a:cubicBezTo>
                    <a:pt x="239" y="268"/>
                    <a:pt x="249" y="268"/>
                    <a:pt x="257" y="269"/>
                  </a:cubicBezTo>
                  <a:cubicBezTo>
                    <a:pt x="268" y="270"/>
                    <a:pt x="278" y="272"/>
                    <a:pt x="288" y="274"/>
                  </a:cubicBezTo>
                  <a:cubicBezTo>
                    <a:pt x="297" y="276"/>
                    <a:pt x="305" y="278"/>
                    <a:pt x="313" y="282"/>
                  </a:cubicBezTo>
                  <a:cubicBezTo>
                    <a:pt x="320" y="285"/>
                    <a:pt x="326" y="290"/>
                    <a:pt x="332" y="296"/>
                  </a:cubicBezTo>
                  <a:cubicBezTo>
                    <a:pt x="337" y="302"/>
                    <a:pt x="342" y="309"/>
                    <a:pt x="345" y="319"/>
                  </a:cubicBezTo>
                  <a:cubicBezTo>
                    <a:pt x="347" y="323"/>
                    <a:pt x="348" y="328"/>
                    <a:pt x="350" y="333"/>
                  </a:cubicBezTo>
                  <a:cubicBezTo>
                    <a:pt x="351" y="338"/>
                    <a:pt x="351" y="343"/>
                    <a:pt x="352" y="350"/>
                  </a:cubicBezTo>
                  <a:cubicBezTo>
                    <a:pt x="353" y="355"/>
                    <a:pt x="354" y="362"/>
                    <a:pt x="354" y="370"/>
                  </a:cubicBezTo>
                  <a:cubicBezTo>
                    <a:pt x="354" y="378"/>
                    <a:pt x="354" y="386"/>
                    <a:pt x="353" y="394"/>
                  </a:cubicBezTo>
                  <a:cubicBezTo>
                    <a:pt x="353" y="401"/>
                    <a:pt x="352" y="409"/>
                    <a:pt x="351" y="415"/>
                  </a:cubicBezTo>
                  <a:cubicBezTo>
                    <a:pt x="350" y="422"/>
                    <a:pt x="349" y="426"/>
                    <a:pt x="348" y="429"/>
                  </a:cubicBezTo>
                  <a:cubicBezTo>
                    <a:pt x="339" y="447"/>
                    <a:pt x="327" y="464"/>
                    <a:pt x="313" y="482"/>
                  </a:cubicBezTo>
                  <a:cubicBezTo>
                    <a:pt x="299" y="500"/>
                    <a:pt x="283" y="517"/>
                    <a:pt x="267" y="533"/>
                  </a:cubicBezTo>
                  <a:cubicBezTo>
                    <a:pt x="250" y="549"/>
                    <a:pt x="232" y="563"/>
                    <a:pt x="214" y="575"/>
                  </a:cubicBezTo>
                  <a:cubicBezTo>
                    <a:pt x="196" y="588"/>
                    <a:pt x="179" y="597"/>
                    <a:pt x="162" y="604"/>
                  </a:cubicBezTo>
                  <a:cubicBezTo>
                    <a:pt x="154" y="607"/>
                    <a:pt x="144" y="609"/>
                    <a:pt x="132" y="609"/>
                  </a:cubicBezTo>
                  <a:cubicBezTo>
                    <a:pt x="121" y="610"/>
                    <a:pt x="110" y="609"/>
                    <a:pt x="100" y="607"/>
                  </a:cubicBezTo>
                  <a:cubicBezTo>
                    <a:pt x="89" y="605"/>
                    <a:pt x="80" y="601"/>
                    <a:pt x="71" y="597"/>
                  </a:cubicBezTo>
                  <a:cubicBezTo>
                    <a:pt x="63" y="592"/>
                    <a:pt x="58" y="586"/>
                    <a:pt x="55" y="579"/>
                  </a:cubicBezTo>
                  <a:cubicBezTo>
                    <a:pt x="54" y="576"/>
                    <a:pt x="53" y="571"/>
                    <a:pt x="54" y="566"/>
                  </a:cubicBezTo>
                  <a:cubicBezTo>
                    <a:pt x="54" y="561"/>
                    <a:pt x="55" y="556"/>
                    <a:pt x="57" y="551"/>
                  </a:cubicBezTo>
                  <a:cubicBezTo>
                    <a:pt x="58" y="546"/>
                    <a:pt x="61" y="542"/>
                    <a:pt x="63" y="538"/>
                  </a:cubicBezTo>
                  <a:cubicBezTo>
                    <a:pt x="66" y="534"/>
                    <a:pt x="69" y="531"/>
                    <a:pt x="72" y="530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6" name="Freeform 1065">
              <a:extLst>
                <a:ext uri="{FF2B5EF4-FFF2-40B4-BE49-F238E27FC236}">
                  <a16:creationId xmlns:a16="http://schemas.microsoft.com/office/drawing/2014/main" id="{7382813B-50BC-71D9-965E-26001C92E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247" y="4267201"/>
              <a:ext cx="612775" cy="420688"/>
            </a:xfrm>
            <a:custGeom>
              <a:avLst/>
              <a:gdLst>
                <a:gd name="T0" fmla="*/ 1272 w 2979"/>
                <a:gd name="T1" fmla="*/ 408 h 2047"/>
                <a:gd name="T2" fmla="*/ 1636 w 2979"/>
                <a:gd name="T3" fmla="*/ 1092 h 2047"/>
                <a:gd name="T4" fmla="*/ 2250 w 2979"/>
                <a:gd name="T5" fmla="*/ 832 h 2047"/>
                <a:gd name="T6" fmla="*/ 2605 w 2979"/>
                <a:gd name="T7" fmla="*/ 834 h 2047"/>
                <a:gd name="T8" fmla="*/ 2920 w 2979"/>
                <a:gd name="T9" fmla="*/ 1102 h 2047"/>
                <a:gd name="T10" fmla="*/ 2824 w 2979"/>
                <a:gd name="T11" fmla="*/ 1569 h 2047"/>
                <a:gd name="T12" fmla="*/ 2391 w 2979"/>
                <a:gd name="T13" fmla="*/ 1865 h 2047"/>
                <a:gd name="T14" fmla="*/ 1214 w 2979"/>
                <a:gd name="T15" fmla="*/ 1959 h 2047"/>
                <a:gd name="T16" fmla="*/ 857 w 2979"/>
                <a:gd name="T17" fmla="*/ 1805 h 2047"/>
                <a:gd name="T18" fmla="*/ 587 w 2979"/>
                <a:gd name="T19" fmla="*/ 1335 h 2047"/>
                <a:gd name="T20" fmla="*/ 333 w 2979"/>
                <a:gd name="T21" fmla="*/ 767 h 2047"/>
                <a:gd name="T22" fmla="*/ 345 w 2979"/>
                <a:gd name="T23" fmla="*/ 44 h 2047"/>
                <a:gd name="T24" fmla="*/ 798 w 2979"/>
                <a:gd name="T25" fmla="*/ 142 h 2047"/>
                <a:gd name="T26" fmla="*/ 1272 w 2979"/>
                <a:gd name="T27" fmla="*/ 408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79" h="2047">
                  <a:moveTo>
                    <a:pt x="1272" y="408"/>
                  </a:moveTo>
                  <a:cubicBezTo>
                    <a:pt x="1488" y="582"/>
                    <a:pt x="1643" y="831"/>
                    <a:pt x="1636" y="1092"/>
                  </a:cubicBezTo>
                  <a:cubicBezTo>
                    <a:pt x="1776" y="925"/>
                    <a:pt x="2021" y="863"/>
                    <a:pt x="2250" y="832"/>
                  </a:cubicBezTo>
                  <a:cubicBezTo>
                    <a:pt x="2368" y="815"/>
                    <a:pt x="2490" y="805"/>
                    <a:pt x="2605" y="834"/>
                  </a:cubicBezTo>
                  <a:cubicBezTo>
                    <a:pt x="2750" y="871"/>
                    <a:pt x="2871" y="975"/>
                    <a:pt x="2920" y="1102"/>
                  </a:cubicBezTo>
                  <a:cubicBezTo>
                    <a:pt x="2979" y="1258"/>
                    <a:pt x="2931" y="1436"/>
                    <a:pt x="2824" y="1569"/>
                  </a:cubicBezTo>
                  <a:cubicBezTo>
                    <a:pt x="2717" y="1703"/>
                    <a:pt x="2559" y="1797"/>
                    <a:pt x="2391" y="1865"/>
                  </a:cubicBezTo>
                  <a:cubicBezTo>
                    <a:pt x="2026" y="2013"/>
                    <a:pt x="1604" y="2047"/>
                    <a:pt x="1214" y="1959"/>
                  </a:cubicBezTo>
                  <a:cubicBezTo>
                    <a:pt x="1085" y="1929"/>
                    <a:pt x="956" y="1885"/>
                    <a:pt x="857" y="1805"/>
                  </a:cubicBezTo>
                  <a:cubicBezTo>
                    <a:pt x="710" y="1685"/>
                    <a:pt x="650" y="1504"/>
                    <a:pt x="587" y="1335"/>
                  </a:cubicBezTo>
                  <a:cubicBezTo>
                    <a:pt x="515" y="1141"/>
                    <a:pt x="431" y="951"/>
                    <a:pt x="333" y="767"/>
                  </a:cubicBezTo>
                  <a:cubicBezTo>
                    <a:pt x="236" y="586"/>
                    <a:pt x="0" y="147"/>
                    <a:pt x="345" y="44"/>
                  </a:cubicBezTo>
                  <a:cubicBezTo>
                    <a:pt x="490" y="0"/>
                    <a:pt x="670" y="91"/>
                    <a:pt x="798" y="142"/>
                  </a:cubicBezTo>
                  <a:cubicBezTo>
                    <a:pt x="969" y="210"/>
                    <a:pt x="1133" y="295"/>
                    <a:pt x="1272" y="408"/>
                  </a:cubicBezTo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7" name="Freeform 1066">
              <a:extLst>
                <a:ext uri="{FF2B5EF4-FFF2-40B4-BE49-F238E27FC236}">
                  <a16:creationId xmlns:a16="http://schemas.microsoft.com/office/drawing/2014/main" id="{56DFB7D4-9B08-9E63-DF02-7766F5A6C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10" y="4191001"/>
              <a:ext cx="652463" cy="595313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8" name="Rectangle 1067">
              <a:extLst>
                <a:ext uri="{FF2B5EF4-FFF2-40B4-BE49-F238E27FC236}">
                  <a16:creationId xmlns:a16="http://schemas.microsoft.com/office/drawing/2014/main" id="{901DB515-32EC-5BEB-F3CA-2139D6BB2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22" y="4295776"/>
              <a:ext cx="1588" cy="1588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9" name="Freeform 1068">
              <a:extLst>
                <a:ext uri="{FF2B5EF4-FFF2-40B4-BE49-F238E27FC236}">
                  <a16:creationId xmlns:a16="http://schemas.microsoft.com/office/drawing/2014/main" id="{9E0BABF0-6EFF-7BD6-E154-1C506E090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597" y="4286251"/>
              <a:ext cx="42863" cy="3651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0" name="Freeform 1069">
              <a:extLst>
                <a:ext uri="{FF2B5EF4-FFF2-40B4-BE49-F238E27FC236}">
                  <a16:creationId xmlns:a16="http://schemas.microsoft.com/office/drawing/2014/main" id="{B52F9CB7-049D-3D0A-CCF6-2C1D41958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122" y="4291013"/>
              <a:ext cx="12700" cy="476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1" name="Freeform 1070">
              <a:extLst>
                <a:ext uri="{FF2B5EF4-FFF2-40B4-BE49-F238E27FC236}">
                  <a16:creationId xmlns:a16="http://schemas.microsoft.com/office/drawing/2014/main" id="{65412B45-402A-95AB-C131-F1B1A25E1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372" y="4318001"/>
              <a:ext cx="17463" cy="17463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2" name="Freeform 1071">
              <a:extLst>
                <a:ext uri="{FF2B5EF4-FFF2-40B4-BE49-F238E27FC236}">
                  <a16:creationId xmlns:a16="http://schemas.microsoft.com/office/drawing/2014/main" id="{29385659-FC17-9886-0959-CC59DF6F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24351"/>
              <a:ext cx="23813" cy="12700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3" name="Freeform 1072">
              <a:extLst>
                <a:ext uri="{FF2B5EF4-FFF2-40B4-BE49-F238E27FC236}">
                  <a16:creationId xmlns:a16="http://schemas.microsoft.com/office/drawing/2014/main" id="{5710E60D-199D-422B-65DB-0B63276B4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33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4" name="Freeform 1073">
              <a:extLst>
                <a:ext uri="{FF2B5EF4-FFF2-40B4-BE49-F238E27FC236}">
                  <a16:creationId xmlns:a16="http://schemas.microsoft.com/office/drawing/2014/main" id="{DDCD2412-6365-0C0A-E116-3F0D6C1C9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10" y="4305301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5" name="Freeform 1074">
              <a:extLst>
                <a:ext uri="{FF2B5EF4-FFF2-40B4-BE49-F238E27FC236}">
                  <a16:creationId xmlns:a16="http://schemas.microsoft.com/office/drawing/2014/main" id="{4294FF49-CD80-5935-F6D9-9A04BCB4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510" y="428625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6" name="Freeform 1075">
              <a:extLst>
                <a:ext uri="{FF2B5EF4-FFF2-40B4-BE49-F238E27FC236}">
                  <a16:creationId xmlns:a16="http://schemas.microsoft.com/office/drawing/2014/main" id="{2A98AB0A-CC8A-E39B-AA6C-50E061C47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265613"/>
              <a:ext cx="23813" cy="12700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7" name="Freeform 1076">
              <a:extLst>
                <a:ext uri="{FF2B5EF4-FFF2-40B4-BE49-F238E27FC236}">
                  <a16:creationId xmlns:a16="http://schemas.microsoft.com/office/drawing/2014/main" id="{9658D442-12A0-61F0-4950-A45BF0FE2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197" y="4298951"/>
              <a:ext cx="22225" cy="11113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8" name="Freeform 1077">
              <a:extLst>
                <a:ext uri="{FF2B5EF4-FFF2-40B4-BE49-F238E27FC236}">
                  <a16:creationId xmlns:a16="http://schemas.microsoft.com/office/drawing/2014/main" id="{A7BF620A-3DAF-38EA-7776-B9BAFF975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10" y="4321176"/>
              <a:ext cx="25400" cy="25400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9" name="Freeform 1078">
              <a:extLst>
                <a:ext uri="{FF2B5EF4-FFF2-40B4-BE49-F238E27FC236}">
                  <a16:creationId xmlns:a16="http://schemas.microsoft.com/office/drawing/2014/main" id="{66D08150-42F3-217D-2B68-FED734B7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4960" y="4340226"/>
              <a:ext cx="39688" cy="25400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0" name="Freeform 1079">
              <a:extLst>
                <a:ext uri="{FF2B5EF4-FFF2-40B4-BE49-F238E27FC236}">
                  <a16:creationId xmlns:a16="http://schemas.microsoft.com/office/drawing/2014/main" id="{4B21FF4B-84F8-05FE-C1AF-602FFEC7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10" y="4346576"/>
              <a:ext cx="28575" cy="15875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1" name="Freeform 1080">
              <a:extLst>
                <a:ext uri="{FF2B5EF4-FFF2-40B4-BE49-F238E27FC236}">
                  <a16:creationId xmlns:a16="http://schemas.microsoft.com/office/drawing/2014/main" id="{E7607C75-6D8A-81A6-4249-1A023C96F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660" y="4281488"/>
              <a:ext cx="23813" cy="12700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2" name="Freeform 1081">
              <a:extLst>
                <a:ext uri="{FF2B5EF4-FFF2-40B4-BE49-F238E27FC236}">
                  <a16:creationId xmlns:a16="http://schemas.microsoft.com/office/drawing/2014/main" id="{355E7FC9-2C7C-A28D-70E3-682E4C7D9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672" y="4303713"/>
              <a:ext cx="26988" cy="14288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3" name="Freeform 1082">
              <a:extLst>
                <a:ext uri="{FF2B5EF4-FFF2-40B4-BE49-F238E27FC236}">
                  <a16:creationId xmlns:a16="http://schemas.microsoft.com/office/drawing/2014/main" id="{31D41582-C0C4-A311-0E00-71E9B7B5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910" y="4257676"/>
              <a:ext cx="17463" cy="12700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4" name="Freeform 1083">
              <a:extLst>
                <a:ext uri="{FF2B5EF4-FFF2-40B4-BE49-F238E27FC236}">
                  <a16:creationId xmlns:a16="http://schemas.microsoft.com/office/drawing/2014/main" id="{F55DF7E3-1AAE-86E4-1A65-E88DE2694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472" y="4300538"/>
              <a:ext cx="33338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5" name="Freeform 1084">
              <a:extLst>
                <a:ext uri="{FF2B5EF4-FFF2-40B4-BE49-F238E27FC236}">
                  <a16:creationId xmlns:a16="http://schemas.microsoft.com/office/drawing/2014/main" id="{0EBE0176-591E-6468-C6B3-7C48BA3BE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397" y="4359276"/>
              <a:ext cx="31750" cy="3651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6" name="Freeform 1086">
              <a:extLst>
                <a:ext uri="{FF2B5EF4-FFF2-40B4-BE49-F238E27FC236}">
                  <a16:creationId xmlns:a16="http://schemas.microsoft.com/office/drawing/2014/main" id="{5B07C798-7BCF-14B1-E26A-625E9B537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35" y="4375151"/>
              <a:ext cx="23813" cy="15875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7" name="Freeform 1087">
              <a:extLst>
                <a:ext uri="{FF2B5EF4-FFF2-40B4-BE49-F238E27FC236}">
                  <a16:creationId xmlns:a16="http://schemas.microsoft.com/office/drawing/2014/main" id="{E07E7AEB-88F5-6923-4FDE-9F8703D2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372" y="4341813"/>
              <a:ext cx="19050" cy="17463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8" name="Freeform 1088">
              <a:extLst>
                <a:ext uri="{FF2B5EF4-FFF2-40B4-BE49-F238E27FC236}">
                  <a16:creationId xmlns:a16="http://schemas.microsoft.com/office/drawing/2014/main" id="{627906F6-5EAE-FC85-7CED-289C2645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560" y="4319588"/>
              <a:ext cx="33338" cy="22225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9" name="Freeform 1089">
              <a:extLst>
                <a:ext uri="{FF2B5EF4-FFF2-40B4-BE49-F238E27FC236}">
                  <a16:creationId xmlns:a16="http://schemas.microsoft.com/office/drawing/2014/main" id="{178ED4EF-759B-F6E1-1247-1C206727A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22" y="4425951"/>
              <a:ext cx="19050" cy="25400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0" name="Freeform 1090">
              <a:extLst>
                <a:ext uri="{FF2B5EF4-FFF2-40B4-BE49-F238E27FC236}">
                  <a16:creationId xmlns:a16="http://schemas.microsoft.com/office/drawing/2014/main" id="{4D74D2E2-6559-FCDE-580C-058303121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860" y="4394201"/>
              <a:ext cx="22225" cy="14288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1" name="Freeform 1134">
              <a:extLst>
                <a:ext uri="{FF2B5EF4-FFF2-40B4-BE49-F238E27FC236}">
                  <a16:creationId xmlns:a16="http://schemas.microsoft.com/office/drawing/2014/main" id="{7F31C68C-76B9-A49E-7541-B834B4745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997" y="4368801"/>
              <a:ext cx="588963" cy="612775"/>
            </a:xfrm>
            <a:custGeom>
              <a:avLst/>
              <a:gdLst>
                <a:gd name="T0" fmla="*/ 2585 w 2868"/>
                <a:gd name="T1" fmla="*/ 1020 h 2981"/>
                <a:gd name="T2" fmla="*/ 2147 w 2868"/>
                <a:gd name="T3" fmla="*/ 2613 h 2981"/>
                <a:gd name="T4" fmla="*/ 374 w 2868"/>
                <a:gd name="T5" fmla="*/ 2143 h 2981"/>
                <a:gd name="T6" fmla="*/ 1047 w 2868"/>
                <a:gd name="T7" fmla="*/ 260 h 2981"/>
                <a:gd name="T8" fmla="*/ 2585 w 2868"/>
                <a:gd name="T9" fmla="*/ 1020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8" h="2981">
                  <a:moveTo>
                    <a:pt x="2585" y="1020"/>
                  </a:moveTo>
                  <a:cubicBezTo>
                    <a:pt x="2786" y="1375"/>
                    <a:pt x="2868" y="2248"/>
                    <a:pt x="2147" y="2613"/>
                  </a:cubicBezTo>
                  <a:cubicBezTo>
                    <a:pt x="1422" y="2981"/>
                    <a:pt x="734" y="2709"/>
                    <a:pt x="374" y="2143"/>
                  </a:cubicBezTo>
                  <a:cubicBezTo>
                    <a:pt x="0" y="1555"/>
                    <a:pt x="128" y="584"/>
                    <a:pt x="1047" y="260"/>
                  </a:cubicBezTo>
                  <a:cubicBezTo>
                    <a:pt x="1783" y="0"/>
                    <a:pt x="2282" y="486"/>
                    <a:pt x="2585" y="1020"/>
                  </a:cubicBezTo>
                  <a:close/>
                </a:path>
              </a:pathLst>
            </a:custGeom>
            <a:solidFill>
              <a:srgbClr val="FF8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2" name="Freeform 1135">
              <a:extLst>
                <a:ext uri="{FF2B5EF4-FFF2-40B4-BE49-F238E27FC236}">
                  <a16:creationId xmlns:a16="http://schemas.microsoft.com/office/drawing/2014/main" id="{72C8C0F9-8A54-0FCE-0E3A-6674F3F2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985" y="4446588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3" name="Freeform 1136">
              <a:extLst>
                <a:ext uri="{FF2B5EF4-FFF2-40B4-BE49-F238E27FC236}">
                  <a16:creationId xmlns:a16="http://schemas.microsoft.com/office/drawing/2014/main" id="{7583A6A2-12B2-D5A2-B69A-F7A1ADC8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10" y="4445001"/>
              <a:ext cx="44450" cy="23813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4" name="Freeform 1137">
              <a:extLst>
                <a:ext uri="{FF2B5EF4-FFF2-40B4-BE49-F238E27FC236}">
                  <a16:creationId xmlns:a16="http://schemas.microsoft.com/office/drawing/2014/main" id="{D2738CEE-284D-45F6-0E50-0D4451FB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572" y="4445001"/>
              <a:ext cx="12700" cy="1588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5" name="Freeform 1138">
              <a:extLst>
                <a:ext uri="{FF2B5EF4-FFF2-40B4-BE49-F238E27FC236}">
                  <a16:creationId xmlns:a16="http://schemas.microsoft.com/office/drawing/2014/main" id="{B4E7EC4F-5144-80A7-2380-571C223E4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35" y="4457701"/>
              <a:ext cx="20638" cy="12700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6" name="Freeform 1139">
              <a:extLst>
                <a:ext uri="{FF2B5EF4-FFF2-40B4-BE49-F238E27FC236}">
                  <a16:creationId xmlns:a16="http://schemas.microsoft.com/office/drawing/2014/main" id="{C3A60111-F2CB-DFA7-C3E0-EE43F25E4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3101"/>
              <a:ext cx="23813" cy="9525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7" name="Freeform 1140">
              <a:extLst>
                <a:ext uri="{FF2B5EF4-FFF2-40B4-BE49-F238E27FC236}">
                  <a16:creationId xmlns:a16="http://schemas.microsoft.com/office/drawing/2014/main" id="{6890F6F2-A74A-0F42-306B-A1E19A02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62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8" name="Freeform 1141">
              <a:extLst>
                <a:ext uri="{FF2B5EF4-FFF2-40B4-BE49-F238E27FC236}">
                  <a16:creationId xmlns:a16="http://schemas.microsoft.com/office/drawing/2014/main" id="{3D4046CD-842B-A141-B511-9177C78BB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476751"/>
              <a:ext cx="23813" cy="11113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9" name="Freeform 1142">
              <a:extLst>
                <a:ext uri="{FF2B5EF4-FFF2-40B4-BE49-F238E27FC236}">
                  <a16:creationId xmlns:a16="http://schemas.microsoft.com/office/drawing/2014/main" id="{D2747F71-64DA-AE0B-B7F0-FF60A064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197" y="4460876"/>
              <a:ext cx="26988" cy="26988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0" name="Freeform 1143">
              <a:extLst>
                <a:ext uri="{FF2B5EF4-FFF2-40B4-BE49-F238E27FC236}">
                  <a16:creationId xmlns:a16="http://schemas.microsoft.com/office/drawing/2014/main" id="{46A60A00-AAFC-0C8F-2802-5D10DE584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435" y="4440238"/>
              <a:ext cx="23813" cy="12700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1" name="Freeform 1144">
              <a:extLst>
                <a:ext uri="{FF2B5EF4-FFF2-40B4-BE49-F238E27FC236}">
                  <a16:creationId xmlns:a16="http://schemas.microsoft.com/office/drawing/2014/main" id="{0411642F-9216-966D-3380-3BC3B60B9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647" y="4438651"/>
              <a:ext cx="20638" cy="9525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2" name="Freeform 1145">
              <a:extLst>
                <a:ext uri="{FF2B5EF4-FFF2-40B4-BE49-F238E27FC236}">
                  <a16:creationId xmlns:a16="http://schemas.microsoft.com/office/drawing/2014/main" id="{CA0DB09F-9FE3-9898-EB85-67E2ED9E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785" y="4451351"/>
              <a:ext cx="33338" cy="17463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3" name="Freeform 1146">
              <a:extLst>
                <a:ext uri="{FF2B5EF4-FFF2-40B4-BE49-F238E27FC236}">
                  <a16:creationId xmlns:a16="http://schemas.microsoft.com/office/drawing/2014/main" id="{61C0339D-D106-6AF0-7B4B-3FD33AC02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10" y="4483101"/>
              <a:ext cx="42863" cy="15875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4" name="Freeform 1147">
              <a:extLst>
                <a:ext uri="{FF2B5EF4-FFF2-40B4-BE49-F238E27FC236}">
                  <a16:creationId xmlns:a16="http://schemas.microsoft.com/office/drawing/2014/main" id="{8A7AA461-E706-45D6-9EA7-FAE58386C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397" y="4510088"/>
              <a:ext cx="28575" cy="11113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5" name="Freeform 1148">
              <a:extLst>
                <a:ext uri="{FF2B5EF4-FFF2-40B4-BE49-F238E27FC236}">
                  <a16:creationId xmlns:a16="http://schemas.microsoft.com/office/drawing/2014/main" id="{0D950EE5-EFC7-9410-0D67-6F75FA730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760" y="4481513"/>
              <a:ext cx="20638" cy="17463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6" name="Freeform 1149">
              <a:extLst>
                <a:ext uri="{FF2B5EF4-FFF2-40B4-BE49-F238E27FC236}">
                  <a16:creationId xmlns:a16="http://schemas.microsoft.com/office/drawing/2014/main" id="{C397ED53-9925-EF94-D438-4272B2BC4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247" y="4492626"/>
              <a:ext cx="26988" cy="19050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7" name="Freeform 1150">
              <a:extLst>
                <a:ext uri="{FF2B5EF4-FFF2-40B4-BE49-F238E27FC236}">
                  <a16:creationId xmlns:a16="http://schemas.microsoft.com/office/drawing/2014/main" id="{9EF5D268-099A-3F47-A71D-C76A3559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22" y="4448176"/>
              <a:ext cx="17463" cy="11113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8" name="Freeform 1151">
              <a:extLst>
                <a:ext uri="{FF2B5EF4-FFF2-40B4-BE49-F238E27FC236}">
                  <a16:creationId xmlns:a16="http://schemas.microsoft.com/office/drawing/2014/main" id="{95E2F617-591C-8436-C4E0-F895D1B4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047" y="4510088"/>
              <a:ext cx="26988" cy="23813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9" name="Freeform 1152">
              <a:extLst>
                <a:ext uri="{FF2B5EF4-FFF2-40B4-BE49-F238E27FC236}">
                  <a16:creationId xmlns:a16="http://schemas.microsoft.com/office/drawing/2014/main" id="{44C702FB-BEF4-6DD3-9513-7ECE3CA2C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685" y="4481513"/>
              <a:ext cx="38100" cy="28575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0" name="Freeform 1153">
              <a:extLst>
                <a:ext uri="{FF2B5EF4-FFF2-40B4-BE49-F238E27FC236}">
                  <a16:creationId xmlns:a16="http://schemas.microsoft.com/office/drawing/2014/main" id="{4EE01E67-6AEC-2BDE-91E6-6418B8970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035" y="4454526"/>
              <a:ext cx="26988" cy="22225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1" name="Freeform 1154">
              <a:extLst>
                <a:ext uri="{FF2B5EF4-FFF2-40B4-BE49-F238E27FC236}">
                  <a16:creationId xmlns:a16="http://schemas.microsoft.com/office/drawing/2014/main" id="{30C12983-6EBF-52DF-916D-BA91A80C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516438"/>
              <a:ext cx="26988" cy="17463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2" name="Freeform 1155">
              <a:extLst>
                <a:ext uri="{FF2B5EF4-FFF2-40B4-BE49-F238E27FC236}">
                  <a16:creationId xmlns:a16="http://schemas.microsoft.com/office/drawing/2014/main" id="{1B68A861-E5B9-086D-AFB6-DDC4C9D07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072" y="4532313"/>
              <a:ext cx="15875" cy="19050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3" name="Freeform 1156">
              <a:extLst>
                <a:ext uri="{FF2B5EF4-FFF2-40B4-BE49-F238E27FC236}">
                  <a16:creationId xmlns:a16="http://schemas.microsoft.com/office/drawing/2014/main" id="{54FDF72E-0A9E-29B7-FA18-4B2E100CF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672" y="4556126"/>
              <a:ext cx="26988" cy="26988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4" name="Freeform 1157">
              <a:extLst>
                <a:ext uri="{FF2B5EF4-FFF2-40B4-BE49-F238E27FC236}">
                  <a16:creationId xmlns:a16="http://schemas.microsoft.com/office/drawing/2014/main" id="{39B28B36-415C-D741-AB7B-BF4F1C9A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222" y="4541838"/>
              <a:ext cx="25400" cy="17463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5" name="Freeform 1158">
              <a:extLst>
                <a:ext uri="{FF2B5EF4-FFF2-40B4-BE49-F238E27FC236}">
                  <a16:creationId xmlns:a16="http://schemas.microsoft.com/office/drawing/2014/main" id="{0E85A3A8-83D7-1C0B-4286-CDA910D1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510" y="4565651"/>
              <a:ext cx="19050" cy="15875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6" name="Freeform 1159">
              <a:extLst>
                <a:ext uri="{FF2B5EF4-FFF2-40B4-BE49-F238E27FC236}">
                  <a16:creationId xmlns:a16="http://schemas.microsoft.com/office/drawing/2014/main" id="{CD94BA8B-1BA0-1D86-9237-A6036BBA5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585" y="4483101"/>
              <a:ext cx="23813" cy="25400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7" name="Freeform 1160">
              <a:extLst>
                <a:ext uri="{FF2B5EF4-FFF2-40B4-BE49-F238E27FC236}">
                  <a16:creationId xmlns:a16="http://schemas.microsoft.com/office/drawing/2014/main" id="{4FC6AAEC-FC69-369C-A71F-B720B8D43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160" y="4473576"/>
              <a:ext cx="14288" cy="9525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8" name="Freeform 1161">
              <a:extLst>
                <a:ext uri="{FF2B5EF4-FFF2-40B4-BE49-F238E27FC236}">
                  <a16:creationId xmlns:a16="http://schemas.microsoft.com/office/drawing/2014/main" id="{96FDF381-CABC-BA6B-7F92-93AFBA28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385" y="4700588"/>
              <a:ext cx="503238" cy="220663"/>
            </a:xfrm>
            <a:custGeom>
              <a:avLst/>
              <a:gdLst>
                <a:gd name="T0" fmla="*/ 1238 w 2451"/>
                <a:gd name="T1" fmla="*/ 1074 h 1074"/>
                <a:gd name="T2" fmla="*/ 801 w 2451"/>
                <a:gd name="T3" fmla="*/ 990 h 1074"/>
                <a:gd name="T4" fmla="*/ 156 w 2451"/>
                <a:gd name="T5" fmla="*/ 93 h 1074"/>
                <a:gd name="T6" fmla="*/ 167 w 2451"/>
                <a:gd name="T7" fmla="*/ 92 h 1074"/>
                <a:gd name="T8" fmla="*/ 823 w 2451"/>
                <a:gd name="T9" fmla="*/ 616 h 1074"/>
                <a:gd name="T10" fmla="*/ 1188 w 2451"/>
                <a:gd name="T11" fmla="*/ 702 h 1074"/>
                <a:gd name="T12" fmla="*/ 1884 w 2451"/>
                <a:gd name="T13" fmla="*/ 456 h 1074"/>
                <a:gd name="T14" fmla="*/ 2301 w 2451"/>
                <a:gd name="T15" fmla="*/ 0 h 1074"/>
                <a:gd name="T16" fmla="*/ 2303 w 2451"/>
                <a:gd name="T17" fmla="*/ 0 h 1074"/>
                <a:gd name="T18" fmla="*/ 2014 w 2451"/>
                <a:gd name="T19" fmla="*/ 811 h 1074"/>
                <a:gd name="T20" fmla="*/ 1238 w 2451"/>
                <a:gd name="T21" fmla="*/ 1074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1" h="1074">
                  <a:moveTo>
                    <a:pt x="1238" y="1074"/>
                  </a:moveTo>
                  <a:cubicBezTo>
                    <a:pt x="1098" y="1074"/>
                    <a:pt x="950" y="1050"/>
                    <a:pt x="801" y="990"/>
                  </a:cubicBezTo>
                  <a:cubicBezTo>
                    <a:pt x="404" y="830"/>
                    <a:pt x="0" y="127"/>
                    <a:pt x="156" y="93"/>
                  </a:cubicBezTo>
                  <a:cubicBezTo>
                    <a:pt x="160" y="93"/>
                    <a:pt x="164" y="92"/>
                    <a:pt x="167" y="92"/>
                  </a:cubicBezTo>
                  <a:cubicBezTo>
                    <a:pt x="265" y="92"/>
                    <a:pt x="340" y="369"/>
                    <a:pt x="823" y="616"/>
                  </a:cubicBezTo>
                  <a:cubicBezTo>
                    <a:pt x="943" y="676"/>
                    <a:pt x="1066" y="702"/>
                    <a:pt x="1188" y="702"/>
                  </a:cubicBezTo>
                  <a:cubicBezTo>
                    <a:pt x="1441" y="702"/>
                    <a:pt x="1689" y="592"/>
                    <a:pt x="1884" y="456"/>
                  </a:cubicBezTo>
                  <a:cubicBezTo>
                    <a:pt x="2210" y="230"/>
                    <a:pt x="2249" y="0"/>
                    <a:pt x="2301" y="0"/>
                  </a:cubicBezTo>
                  <a:cubicBezTo>
                    <a:pt x="2302" y="0"/>
                    <a:pt x="2302" y="0"/>
                    <a:pt x="2303" y="0"/>
                  </a:cubicBezTo>
                  <a:cubicBezTo>
                    <a:pt x="2451" y="15"/>
                    <a:pt x="2213" y="642"/>
                    <a:pt x="2014" y="811"/>
                  </a:cubicBezTo>
                  <a:cubicBezTo>
                    <a:pt x="1872" y="931"/>
                    <a:pt x="1579" y="1074"/>
                    <a:pt x="1238" y="1074"/>
                  </a:cubicBezTo>
                  <a:close/>
                </a:path>
              </a:pathLst>
            </a:custGeom>
            <a:solidFill>
              <a:srgbClr val="F68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9" name="Freeform 1162">
              <a:extLst>
                <a:ext uri="{FF2B5EF4-FFF2-40B4-BE49-F238E27FC236}">
                  <a16:creationId xmlns:a16="http://schemas.microsoft.com/office/drawing/2014/main" id="{E7B17E57-A619-B7FF-75C5-870C73C74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10" y="4519613"/>
              <a:ext cx="61913" cy="85725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0" name="Freeform 1163">
              <a:extLst>
                <a:ext uri="{FF2B5EF4-FFF2-40B4-BE49-F238E27FC236}">
                  <a16:creationId xmlns:a16="http://schemas.microsoft.com/office/drawing/2014/main" id="{1E805131-A539-00FE-1705-F4F25883D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472" y="4446588"/>
              <a:ext cx="190500" cy="130175"/>
            </a:xfrm>
            <a:custGeom>
              <a:avLst/>
              <a:gdLst>
                <a:gd name="T0" fmla="*/ 0 w 925"/>
                <a:gd name="T1" fmla="*/ 541 h 630"/>
                <a:gd name="T2" fmla="*/ 436 w 925"/>
                <a:gd name="T3" fmla="*/ 348 h 630"/>
                <a:gd name="T4" fmla="*/ 841 w 925"/>
                <a:gd name="T5" fmla="*/ 21 h 630"/>
                <a:gd name="T6" fmla="*/ 900 w 925"/>
                <a:gd name="T7" fmla="*/ 18 h 630"/>
                <a:gd name="T8" fmla="*/ 899 w 925"/>
                <a:gd name="T9" fmla="*/ 73 h 630"/>
                <a:gd name="T10" fmla="*/ 491 w 925"/>
                <a:gd name="T11" fmla="*/ 387 h 630"/>
                <a:gd name="T12" fmla="*/ 20 w 925"/>
                <a:gd name="T13" fmla="*/ 630 h 630"/>
                <a:gd name="T14" fmla="*/ 0 w 925"/>
                <a:gd name="T15" fmla="*/ 54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5" h="630">
                  <a:moveTo>
                    <a:pt x="0" y="541"/>
                  </a:moveTo>
                  <a:cubicBezTo>
                    <a:pt x="0" y="541"/>
                    <a:pt x="332" y="408"/>
                    <a:pt x="436" y="348"/>
                  </a:cubicBezTo>
                  <a:cubicBezTo>
                    <a:pt x="541" y="289"/>
                    <a:pt x="841" y="21"/>
                    <a:pt x="841" y="21"/>
                  </a:cubicBezTo>
                  <a:cubicBezTo>
                    <a:pt x="841" y="21"/>
                    <a:pt x="874" y="0"/>
                    <a:pt x="900" y="18"/>
                  </a:cubicBezTo>
                  <a:cubicBezTo>
                    <a:pt x="925" y="35"/>
                    <a:pt x="899" y="73"/>
                    <a:pt x="899" y="73"/>
                  </a:cubicBezTo>
                  <a:cubicBezTo>
                    <a:pt x="899" y="73"/>
                    <a:pt x="595" y="326"/>
                    <a:pt x="491" y="387"/>
                  </a:cubicBezTo>
                  <a:cubicBezTo>
                    <a:pt x="280" y="510"/>
                    <a:pt x="20" y="630"/>
                    <a:pt x="20" y="630"/>
                  </a:cubicBezTo>
                  <a:lnTo>
                    <a:pt x="0" y="541"/>
                  </a:lnTo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1" name="Freeform 1164">
              <a:extLst>
                <a:ext uri="{FF2B5EF4-FFF2-40B4-BE49-F238E27FC236}">
                  <a16:creationId xmlns:a16="http://schemas.microsoft.com/office/drawing/2014/main" id="{5C914908-28E9-CC2F-C292-00F367A8A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22" y="4459288"/>
              <a:ext cx="77788" cy="50800"/>
            </a:xfrm>
            <a:custGeom>
              <a:avLst/>
              <a:gdLst>
                <a:gd name="T0" fmla="*/ 377 w 377"/>
                <a:gd name="T1" fmla="*/ 215 h 243"/>
                <a:gd name="T2" fmla="*/ 23 w 377"/>
                <a:gd name="T3" fmla="*/ 0 h 243"/>
                <a:gd name="T4" fmla="*/ 0 w 377"/>
                <a:gd name="T5" fmla="*/ 15 h 243"/>
                <a:gd name="T6" fmla="*/ 173 w 377"/>
                <a:gd name="T7" fmla="*/ 129 h 243"/>
                <a:gd name="T8" fmla="*/ 345 w 377"/>
                <a:gd name="T9" fmla="*/ 243 h 243"/>
                <a:gd name="T10" fmla="*/ 377 w 377"/>
                <a:gd name="T11" fmla="*/ 21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43">
                  <a:moveTo>
                    <a:pt x="377" y="215"/>
                  </a:moveTo>
                  <a:cubicBezTo>
                    <a:pt x="364" y="206"/>
                    <a:pt x="23" y="0"/>
                    <a:pt x="23" y="0"/>
                  </a:cubicBezTo>
                  <a:lnTo>
                    <a:pt x="0" y="15"/>
                  </a:lnTo>
                  <a:lnTo>
                    <a:pt x="173" y="129"/>
                  </a:lnTo>
                  <a:lnTo>
                    <a:pt x="345" y="243"/>
                  </a:lnTo>
                  <a:lnTo>
                    <a:pt x="377" y="215"/>
                  </a:ln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2" name="Freeform 1165">
              <a:extLst>
                <a:ext uri="{FF2B5EF4-FFF2-40B4-BE49-F238E27FC236}">
                  <a16:creationId xmlns:a16="http://schemas.microsoft.com/office/drawing/2014/main" id="{BBB7773A-AFB9-DA73-A735-8199B24F4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3297" y="4338638"/>
              <a:ext cx="352425" cy="195263"/>
            </a:xfrm>
            <a:custGeom>
              <a:avLst/>
              <a:gdLst>
                <a:gd name="T0" fmla="*/ 879 w 1717"/>
                <a:gd name="T1" fmla="*/ 881 h 956"/>
                <a:gd name="T2" fmla="*/ 0 w 1717"/>
                <a:gd name="T3" fmla="*/ 274 h 956"/>
                <a:gd name="T4" fmla="*/ 924 w 1717"/>
                <a:gd name="T5" fmla="*/ 113 h 956"/>
                <a:gd name="T6" fmla="*/ 1717 w 1717"/>
                <a:gd name="T7" fmla="*/ 742 h 956"/>
                <a:gd name="T8" fmla="*/ 879 w 1717"/>
                <a:gd name="T9" fmla="*/ 881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7" h="956">
                  <a:moveTo>
                    <a:pt x="879" y="881"/>
                  </a:moveTo>
                  <a:cubicBezTo>
                    <a:pt x="448" y="806"/>
                    <a:pt x="0" y="274"/>
                    <a:pt x="0" y="274"/>
                  </a:cubicBezTo>
                  <a:cubicBezTo>
                    <a:pt x="0" y="274"/>
                    <a:pt x="581" y="0"/>
                    <a:pt x="924" y="113"/>
                  </a:cubicBezTo>
                  <a:cubicBezTo>
                    <a:pt x="1266" y="226"/>
                    <a:pt x="1717" y="742"/>
                    <a:pt x="1717" y="742"/>
                  </a:cubicBezTo>
                  <a:cubicBezTo>
                    <a:pt x="1717" y="742"/>
                    <a:pt x="1311" y="956"/>
                    <a:pt x="879" y="881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3" name="Freeform 1166">
              <a:extLst>
                <a:ext uri="{FF2B5EF4-FFF2-40B4-BE49-F238E27FC236}">
                  <a16:creationId xmlns:a16="http://schemas.microsoft.com/office/drawing/2014/main" id="{17FC81E2-413B-DCC3-4E5B-AC9FA99A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247" y="4532313"/>
              <a:ext cx="26988" cy="50800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4" name="Freeform 1167">
              <a:extLst>
                <a:ext uri="{FF2B5EF4-FFF2-40B4-BE49-F238E27FC236}">
                  <a16:creationId xmlns:a16="http://schemas.microsoft.com/office/drawing/2014/main" id="{022E4448-34DC-D89E-5B0D-F9FEA6D5C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760" y="4391026"/>
              <a:ext cx="307975" cy="98425"/>
            </a:xfrm>
            <a:custGeom>
              <a:avLst/>
              <a:gdLst>
                <a:gd name="T0" fmla="*/ 1496 w 1499"/>
                <a:gd name="T1" fmla="*/ 435 h 475"/>
                <a:gd name="T2" fmla="*/ 845 w 1499"/>
                <a:gd name="T3" fmla="*/ 151 h 475"/>
                <a:gd name="T4" fmla="*/ 4 w 1499"/>
                <a:gd name="T5" fmla="*/ 23 h 475"/>
                <a:gd name="T6" fmla="*/ 823 w 1499"/>
                <a:gd name="T7" fmla="*/ 173 h 475"/>
                <a:gd name="T8" fmla="*/ 1499 w 1499"/>
                <a:gd name="T9" fmla="*/ 475 h 475"/>
                <a:gd name="T10" fmla="*/ 1496 w 1499"/>
                <a:gd name="T11" fmla="*/ 43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9" h="475">
                  <a:moveTo>
                    <a:pt x="1496" y="435"/>
                  </a:moveTo>
                  <a:cubicBezTo>
                    <a:pt x="1496" y="435"/>
                    <a:pt x="1165" y="242"/>
                    <a:pt x="845" y="151"/>
                  </a:cubicBezTo>
                  <a:cubicBezTo>
                    <a:pt x="525" y="60"/>
                    <a:pt x="7" y="0"/>
                    <a:pt x="4" y="23"/>
                  </a:cubicBezTo>
                  <a:cubicBezTo>
                    <a:pt x="0" y="46"/>
                    <a:pt x="573" y="81"/>
                    <a:pt x="823" y="173"/>
                  </a:cubicBezTo>
                  <a:cubicBezTo>
                    <a:pt x="1073" y="266"/>
                    <a:pt x="1499" y="475"/>
                    <a:pt x="1499" y="475"/>
                  </a:cubicBezTo>
                  <a:lnTo>
                    <a:pt x="1496" y="435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5" name="Freeform 1168">
              <a:extLst>
                <a:ext uri="{FF2B5EF4-FFF2-40B4-BE49-F238E27FC236}">
                  <a16:creationId xmlns:a16="http://schemas.microsoft.com/office/drawing/2014/main" id="{87A80317-B8D3-A0A9-EA9F-E3A8C7F95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97" y="4468813"/>
              <a:ext cx="71438" cy="44450"/>
            </a:xfrm>
            <a:custGeom>
              <a:avLst/>
              <a:gdLst>
                <a:gd name="T0" fmla="*/ 312 w 346"/>
                <a:gd name="T1" fmla="*/ 0 h 213"/>
                <a:gd name="T2" fmla="*/ 196 w 346"/>
                <a:gd name="T3" fmla="*/ 90 h 213"/>
                <a:gd name="T4" fmla="*/ 11 w 346"/>
                <a:gd name="T5" fmla="*/ 210 h 213"/>
                <a:gd name="T6" fmla="*/ 208 w 346"/>
                <a:gd name="T7" fmla="*/ 109 h 213"/>
                <a:gd name="T8" fmla="*/ 346 w 346"/>
                <a:gd name="T9" fmla="*/ 19 h 213"/>
                <a:gd name="T10" fmla="*/ 312 w 346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213">
                  <a:moveTo>
                    <a:pt x="312" y="0"/>
                  </a:moveTo>
                  <a:cubicBezTo>
                    <a:pt x="312" y="0"/>
                    <a:pt x="284" y="40"/>
                    <a:pt x="196" y="90"/>
                  </a:cubicBezTo>
                  <a:cubicBezTo>
                    <a:pt x="108" y="140"/>
                    <a:pt x="0" y="207"/>
                    <a:pt x="11" y="210"/>
                  </a:cubicBezTo>
                  <a:cubicBezTo>
                    <a:pt x="23" y="213"/>
                    <a:pt x="148" y="146"/>
                    <a:pt x="208" y="109"/>
                  </a:cubicBezTo>
                  <a:cubicBezTo>
                    <a:pt x="267" y="72"/>
                    <a:pt x="346" y="19"/>
                    <a:pt x="346" y="19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6" name="Freeform 1169">
              <a:extLst>
                <a:ext uri="{FF2B5EF4-FFF2-40B4-BE49-F238E27FC236}">
                  <a16:creationId xmlns:a16="http://schemas.microsoft.com/office/drawing/2014/main" id="{B8379189-5CE8-0309-3ED1-643D0728A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7" y="4441826"/>
              <a:ext cx="74613" cy="65088"/>
            </a:xfrm>
            <a:custGeom>
              <a:avLst/>
              <a:gdLst>
                <a:gd name="T0" fmla="*/ 324 w 367"/>
                <a:gd name="T1" fmla="*/ 0 h 317"/>
                <a:gd name="T2" fmla="*/ 172 w 367"/>
                <a:gd name="T3" fmla="*/ 162 h 317"/>
                <a:gd name="T4" fmla="*/ 15 w 367"/>
                <a:gd name="T5" fmla="*/ 307 h 317"/>
                <a:gd name="T6" fmla="*/ 192 w 367"/>
                <a:gd name="T7" fmla="*/ 176 h 317"/>
                <a:gd name="T8" fmla="*/ 367 w 367"/>
                <a:gd name="T9" fmla="*/ 13 h 317"/>
                <a:gd name="T10" fmla="*/ 324 w 367"/>
                <a:gd name="T1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7" h="317">
                  <a:moveTo>
                    <a:pt x="324" y="0"/>
                  </a:moveTo>
                  <a:cubicBezTo>
                    <a:pt x="324" y="0"/>
                    <a:pt x="299" y="55"/>
                    <a:pt x="172" y="162"/>
                  </a:cubicBezTo>
                  <a:cubicBezTo>
                    <a:pt x="44" y="269"/>
                    <a:pt x="0" y="296"/>
                    <a:pt x="15" y="307"/>
                  </a:cubicBezTo>
                  <a:cubicBezTo>
                    <a:pt x="30" y="317"/>
                    <a:pt x="125" y="236"/>
                    <a:pt x="192" y="176"/>
                  </a:cubicBezTo>
                  <a:cubicBezTo>
                    <a:pt x="259" y="117"/>
                    <a:pt x="367" y="13"/>
                    <a:pt x="367" y="13"/>
                  </a:cubicBezTo>
                  <a:lnTo>
                    <a:pt x="3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7" name="Freeform 1170">
              <a:extLst>
                <a:ext uri="{FF2B5EF4-FFF2-40B4-BE49-F238E27FC236}">
                  <a16:creationId xmlns:a16="http://schemas.microsoft.com/office/drawing/2014/main" id="{BCCD212F-6700-D6A3-5840-2AE956E90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535" y="4421188"/>
              <a:ext cx="57150" cy="58738"/>
            </a:xfrm>
            <a:custGeom>
              <a:avLst/>
              <a:gdLst>
                <a:gd name="T0" fmla="*/ 224 w 274"/>
                <a:gd name="T1" fmla="*/ 0 h 286"/>
                <a:gd name="T2" fmla="*/ 137 w 274"/>
                <a:gd name="T3" fmla="*/ 132 h 286"/>
                <a:gd name="T4" fmla="*/ 11 w 274"/>
                <a:gd name="T5" fmla="*/ 273 h 286"/>
                <a:gd name="T6" fmla="*/ 151 w 274"/>
                <a:gd name="T7" fmla="*/ 145 h 286"/>
                <a:gd name="T8" fmla="*/ 274 w 274"/>
                <a:gd name="T9" fmla="*/ 4 h 286"/>
                <a:gd name="T10" fmla="*/ 224 w 274"/>
                <a:gd name="T1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86">
                  <a:moveTo>
                    <a:pt x="224" y="0"/>
                  </a:moveTo>
                  <a:cubicBezTo>
                    <a:pt x="224" y="0"/>
                    <a:pt x="212" y="45"/>
                    <a:pt x="137" y="132"/>
                  </a:cubicBezTo>
                  <a:cubicBezTo>
                    <a:pt x="62" y="220"/>
                    <a:pt x="0" y="261"/>
                    <a:pt x="11" y="273"/>
                  </a:cubicBezTo>
                  <a:cubicBezTo>
                    <a:pt x="21" y="286"/>
                    <a:pt x="98" y="209"/>
                    <a:pt x="151" y="145"/>
                  </a:cubicBezTo>
                  <a:cubicBezTo>
                    <a:pt x="204" y="81"/>
                    <a:pt x="274" y="4"/>
                    <a:pt x="274" y="4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8" name="Freeform 1171">
              <a:extLst>
                <a:ext uri="{FF2B5EF4-FFF2-40B4-BE49-F238E27FC236}">
                  <a16:creationId xmlns:a16="http://schemas.microsoft.com/office/drawing/2014/main" id="{99198394-1B92-4DA0-668C-AC81594F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9972" y="4406901"/>
              <a:ext cx="36513" cy="34925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9" name="Freeform 1172">
              <a:extLst>
                <a:ext uri="{FF2B5EF4-FFF2-40B4-BE49-F238E27FC236}">
                  <a16:creationId xmlns:a16="http://schemas.microsoft.com/office/drawing/2014/main" id="{9405CB80-2394-DE18-9171-18644559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35" y="4411663"/>
              <a:ext cx="39688" cy="58738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0" name="Freeform 1173">
              <a:extLst>
                <a:ext uri="{FF2B5EF4-FFF2-40B4-BE49-F238E27FC236}">
                  <a16:creationId xmlns:a16="http://schemas.microsoft.com/office/drawing/2014/main" id="{4A26808A-3188-4A94-42EC-F5FFC49D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370388"/>
              <a:ext cx="47625" cy="69850"/>
            </a:xfrm>
            <a:custGeom>
              <a:avLst/>
              <a:gdLst>
                <a:gd name="T0" fmla="*/ 230 w 237"/>
                <a:gd name="T1" fmla="*/ 339 h 339"/>
                <a:gd name="T2" fmla="*/ 193 w 237"/>
                <a:gd name="T3" fmla="*/ 175 h 339"/>
                <a:gd name="T4" fmla="*/ 23 w 237"/>
                <a:gd name="T5" fmla="*/ 2 h 339"/>
                <a:gd name="T6" fmla="*/ 172 w 237"/>
                <a:gd name="T7" fmla="*/ 174 h 339"/>
                <a:gd name="T8" fmla="*/ 187 w 237"/>
                <a:gd name="T9" fmla="*/ 326 h 339"/>
                <a:gd name="T10" fmla="*/ 230 w 237"/>
                <a:gd name="T11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339">
                  <a:moveTo>
                    <a:pt x="230" y="339"/>
                  </a:moveTo>
                  <a:cubicBezTo>
                    <a:pt x="230" y="339"/>
                    <a:pt x="237" y="254"/>
                    <a:pt x="193" y="175"/>
                  </a:cubicBezTo>
                  <a:cubicBezTo>
                    <a:pt x="148" y="96"/>
                    <a:pt x="45" y="5"/>
                    <a:pt x="23" y="2"/>
                  </a:cubicBezTo>
                  <a:cubicBezTo>
                    <a:pt x="0" y="0"/>
                    <a:pt x="151" y="119"/>
                    <a:pt x="172" y="174"/>
                  </a:cubicBezTo>
                  <a:cubicBezTo>
                    <a:pt x="193" y="228"/>
                    <a:pt x="187" y="326"/>
                    <a:pt x="187" y="326"/>
                  </a:cubicBezTo>
                  <a:lnTo>
                    <a:pt x="230" y="33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1" name="Freeform 1174">
              <a:extLst>
                <a:ext uri="{FF2B5EF4-FFF2-40B4-BE49-F238E27FC236}">
                  <a16:creationId xmlns:a16="http://schemas.microsoft.com/office/drawing/2014/main" id="{6AD3AFDB-1A49-7DD0-C52B-02C5CFBAF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8710" y="4360863"/>
              <a:ext cx="53975" cy="60325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2" name="Freeform 1175">
              <a:extLst>
                <a:ext uri="{FF2B5EF4-FFF2-40B4-BE49-F238E27FC236}">
                  <a16:creationId xmlns:a16="http://schemas.microsoft.com/office/drawing/2014/main" id="{F3625243-B243-BE48-8A53-19879832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368801"/>
              <a:ext cx="34925" cy="38100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3" name="Freeform 1176">
              <a:extLst>
                <a:ext uri="{FF2B5EF4-FFF2-40B4-BE49-F238E27FC236}">
                  <a16:creationId xmlns:a16="http://schemas.microsoft.com/office/drawing/2014/main" id="{51F469D0-4EF8-93AB-97A9-09A1873CF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697" y="4425951"/>
              <a:ext cx="654050" cy="596900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4" name="Freeform 1177">
              <a:extLst>
                <a:ext uri="{FF2B5EF4-FFF2-40B4-BE49-F238E27FC236}">
                  <a16:creationId xmlns:a16="http://schemas.microsoft.com/office/drawing/2014/main" id="{6C091070-AF6F-8765-12F5-3C3A8011D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307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5" name="Freeform 1178">
              <a:extLst>
                <a:ext uri="{FF2B5EF4-FFF2-40B4-BE49-F238E27FC236}">
                  <a16:creationId xmlns:a16="http://schemas.microsoft.com/office/drawing/2014/main" id="{98EDE4C7-27CD-F97A-F191-BC39B41D0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072" y="4521201"/>
              <a:ext cx="42863" cy="3651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6" name="Freeform 1179">
              <a:extLst>
                <a:ext uri="{FF2B5EF4-FFF2-40B4-BE49-F238E27FC236}">
                  <a16:creationId xmlns:a16="http://schemas.microsoft.com/office/drawing/2014/main" id="{F5FB82C0-6478-DFD7-F940-AC8C323ED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27551"/>
              <a:ext cx="12700" cy="3175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7" name="Freeform 1180">
              <a:extLst>
                <a:ext uri="{FF2B5EF4-FFF2-40B4-BE49-F238E27FC236}">
                  <a16:creationId xmlns:a16="http://schemas.microsoft.com/office/drawing/2014/main" id="{A13D5619-EDEE-56D7-8367-A3D626F5F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847" y="4554538"/>
              <a:ext cx="17463" cy="15875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8" name="Freeform 1181">
              <a:extLst>
                <a:ext uri="{FF2B5EF4-FFF2-40B4-BE49-F238E27FC236}">
                  <a16:creationId xmlns:a16="http://schemas.microsoft.com/office/drawing/2014/main" id="{61BD0550-DE37-F64D-DC7A-C826431A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0888"/>
              <a:ext cx="23813" cy="11113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9" name="Freeform 1182">
              <a:extLst>
                <a:ext uri="{FF2B5EF4-FFF2-40B4-BE49-F238E27FC236}">
                  <a16:creationId xmlns:a16="http://schemas.microsoft.com/office/drawing/2014/main" id="{AE34F12C-B136-7CFC-A57F-0B2E68A8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8826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0" name="Freeform 1183">
              <a:extLst>
                <a:ext uri="{FF2B5EF4-FFF2-40B4-BE49-F238E27FC236}">
                  <a16:creationId xmlns:a16="http://schemas.microsoft.com/office/drawing/2014/main" id="{44096ABE-A093-388D-5624-957FA335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285" y="4541838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1" name="Freeform 1184">
              <a:extLst>
                <a:ext uri="{FF2B5EF4-FFF2-40B4-BE49-F238E27FC236}">
                  <a16:creationId xmlns:a16="http://schemas.microsoft.com/office/drawing/2014/main" id="{43E65C1F-29EA-D2C7-E05C-5254233E7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4985" y="452120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2" name="Freeform 1185">
              <a:extLst>
                <a:ext uri="{FF2B5EF4-FFF2-40B4-BE49-F238E27FC236}">
                  <a16:creationId xmlns:a16="http://schemas.microsoft.com/office/drawing/2014/main" id="{08FF0B54-5734-8144-57CC-D58D76ED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697" y="4502151"/>
              <a:ext cx="23813" cy="11113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3" name="Freeform 1186">
              <a:extLst>
                <a:ext uri="{FF2B5EF4-FFF2-40B4-BE49-F238E27FC236}">
                  <a16:creationId xmlns:a16="http://schemas.microsoft.com/office/drawing/2014/main" id="{02C3684C-35EA-FEC0-8736-7120F169A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260" y="4533901"/>
              <a:ext cx="20638" cy="12700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4" name="Freeform 1187">
              <a:extLst>
                <a:ext uri="{FF2B5EF4-FFF2-40B4-BE49-F238E27FC236}">
                  <a16:creationId xmlns:a16="http://schemas.microsoft.com/office/drawing/2014/main" id="{03C42A5D-3945-2D5F-1EF8-FB60ED39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557713"/>
              <a:ext cx="25400" cy="25400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5" name="Freeform 1188">
              <a:extLst>
                <a:ext uri="{FF2B5EF4-FFF2-40B4-BE49-F238E27FC236}">
                  <a16:creationId xmlns:a16="http://schemas.microsoft.com/office/drawing/2014/main" id="{8D3FE546-5211-FEDC-F921-FAC7B8A23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022" y="4575176"/>
              <a:ext cx="38100" cy="25400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6" name="Freeform 1189">
              <a:extLst>
                <a:ext uri="{FF2B5EF4-FFF2-40B4-BE49-F238E27FC236}">
                  <a16:creationId xmlns:a16="http://schemas.microsoft.com/office/drawing/2014/main" id="{E24540C0-3A8C-45D5-3C7A-1E50A05A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585" y="4583113"/>
              <a:ext cx="28575" cy="14288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7" name="Freeform 1190">
              <a:extLst>
                <a:ext uri="{FF2B5EF4-FFF2-40B4-BE49-F238E27FC236}">
                  <a16:creationId xmlns:a16="http://schemas.microsoft.com/office/drawing/2014/main" id="{86DC58E5-A27F-68B3-5F76-9F87A66F3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35" y="4516438"/>
              <a:ext cx="23813" cy="14288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8" name="Freeform 1191">
              <a:extLst>
                <a:ext uri="{FF2B5EF4-FFF2-40B4-BE49-F238E27FC236}">
                  <a16:creationId xmlns:a16="http://schemas.microsoft.com/office/drawing/2014/main" id="{053B46E0-107C-1E53-509F-CF03B142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147" y="4540251"/>
              <a:ext cx="26988" cy="14288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9" name="Freeform 1192">
              <a:extLst>
                <a:ext uri="{FF2B5EF4-FFF2-40B4-BE49-F238E27FC236}">
                  <a16:creationId xmlns:a16="http://schemas.microsoft.com/office/drawing/2014/main" id="{5A7FC9AB-9E2A-EACB-C7F6-E1FDDF56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385" y="4494213"/>
              <a:ext cx="17463" cy="11113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0" name="Freeform 1193">
              <a:extLst>
                <a:ext uri="{FF2B5EF4-FFF2-40B4-BE49-F238E27FC236}">
                  <a16:creationId xmlns:a16="http://schemas.microsoft.com/office/drawing/2014/main" id="{D2C3C9C5-8DEF-8B5F-8CD2-A1D9D1576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535" y="4535488"/>
              <a:ext cx="31750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1" name="Freeform 1194">
              <a:extLst>
                <a:ext uri="{FF2B5EF4-FFF2-40B4-BE49-F238E27FC236}">
                  <a16:creationId xmlns:a16="http://schemas.microsoft.com/office/drawing/2014/main" id="{F778BAEC-0EAF-6A74-854E-8372806AC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872" y="4595813"/>
              <a:ext cx="31750" cy="34925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2" name="Freeform 1195">
              <a:extLst>
                <a:ext uri="{FF2B5EF4-FFF2-40B4-BE49-F238E27FC236}">
                  <a16:creationId xmlns:a16="http://schemas.microsoft.com/office/drawing/2014/main" id="{9A2BFB20-D1B3-8E55-1FB2-B9BCE23E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22" y="4576763"/>
              <a:ext cx="25400" cy="25400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3" name="Freeform 1196">
              <a:extLst>
                <a:ext uri="{FF2B5EF4-FFF2-40B4-BE49-F238E27FC236}">
                  <a16:creationId xmlns:a16="http://schemas.microsoft.com/office/drawing/2014/main" id="{9D771827-45EE-241A-36E4-521BDC055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10" y="4610101"/>
              <a:ext cx="23813" cy="15875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4" name="Freeform 1197">
              <a:extLst>
                <a:ext uri="{FF2B5EF4-FFF2-40B4-BE49-F238E27FC236}">
                  <a16:creationId xmlns:a16="http://schemas.microsoft.com/office/drawing/2014/main" id="{B8C074D7-2309-FEE9-082F-BBE3DAC1A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35" y="4578351"/>
              <a:ext cx="17463" cy="15875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5" name="Freeform 1198">
              <a:extLst>
                <a:ext uri="{FF2B5EF4-FFF2-40B4-BE49-F238E27FC236}">
                  <a16:creationId xmlns:a16="http://schemas.microsoft.com/office/drawing/2014/main" id="{8C5FE7E0-8747-90BF-A4C4-19E513D29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35" y="4554538"/>
              <a:ext cx="33338" cy="22225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6" name="Freeform 1199">
              <a:extLst>
                <a:ext uri="{FF2B5EF4-FFF2-40B4-BE49-F238E27FC236}">
                  <a16:creationId xmlns:a16="http://schemas.microsoft.com/office/drawing/2014/main" id="{FA6A4588-D4BD-DAD1-71AB-0965A02E5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397" y="4660901"/>
              <a:ext cx="19050" cy="25400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7" name="Freeform 1200">
              <a:extLst>
                <a:ext uri="{FF2B5EF4-FFF2-40B4-BE49-F238E27FC236}">
                  <a16:creationId xmlns:a16="http://schemas.microsoft.com/office/drawing/2014/main" id="{D8B242ED-67FD-7C9E-6B4B-AD8F6F391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35" y="4629151"/>
              <a:ext cx="22225" cy="15875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8" name="Freeform 1201">
              <a:extLst>
                <a:ext uri="{FF2B5EF4-FFF2-40B4-BE49-F238E27FC236}">
                  <a16:creationId xmlns:a16="http://schemas.microsoft.com/office/drawing/2014/main" id="{50B99121-C698-3B2D-1A5D-D02408C12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35" y="4619626"/>
              <a:ext cx="25400" cy="23813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9" name="Freeform 1202">
              <a:extLst>
                <a:ext uri="{FF2B5EF4-FFF2-40B4-BE49-F238E27FC236}">
                  <a16:creationId xmlns:a16="http://schemas.microsoft.com/office/drawing/2014/main" id="{AF8FEC55-962A-A440-9698-54D55A356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585" y="4603751"/>
              <a:ext cx="12700" cy="9525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0" name="Freeform 1206">
              <a:extLst>
                <a:ext uri="{FF2B5EF4-FFF2-40B4-BE49-F238E27FC236}">
                  <a16:creationId xmlns:a16="http://schemas.microsoft.com/office/drawing/2014/main" id="{EA465FD2-38F9-ACDF-024E-A6405B870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1672" y="3929063"/>
              <a:ext cx="227013" cy="207963"/>
            </a:xfrm>
            <a:custGeom>
              <a:avLst/>
              <a:gdLst>
                <a:gd name="T0" fmla="*/ 336 w 1104"/>
                <a:gd name="T1" fmla="*/ 12 h 1010"/>
                <a:gd name="T2" fmla="*/ 84 w 1104"/>
                <a:gd name="T3" fmla="*/ 115 h 1010"/>
                <a:gd name="T4" fmla="*/ 8 w 1104"/>
                <a:gd name="T5" fmla="*/ 390 h 1010"/>
                <a:gd name="T6" fmla="*/ 98 w 1104"/>
                <a:gd name="T7" fmla="*/ 666 h 1010"/>
                <a:gd name="T8" fmla="*/ 191 w 1104"/>
                <a:gd name="T9" fmla="*/ 940 h 1010"/>
                <a:gd name="T10" fmla="*/ 360 w 1104"/>
                <a:gd name="T11" fmla="*/ 1010 h 1010"/>
                <a:gd name="T12" fmla="*/ 1049 w 1104"/>
                <a:gd name="T13" fmla="*/ 455 h 1010"/>
                <a:gd name="T14" fmla="*/ 1102 w 1104"/>
                <a:gd name="T15" fmla="*/ 295 h 1010"/>
                <a:gd name="T16" fmla="*/ 710 w 1104"/>
                <a:gd name="T17" fmla="*/ 2 h 1010"/>
                <a:gd name="T18" fmla="*/ 673 w 1104"/>
                <a:gd name="T19" fmla="*/ 98 h 1010"/>
                <a:gd name="T20" fmla="*/ 522 w 1104"/>
                <a:gd name="T21" fmla="*/ 103 h 1010"/>
                <a:gd name="T22" fmla="*/ 336 w 1104"/>
                <a:gd name="T23" fmla="*/ 12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4" h="1010">
                  <a:moveTo>
                    <a:pt x="336" y="12"/>
                  </a:moveTo>
                  <a:cubicBezTo>
                    <a:pt x="242" y="4"/>
                    <a:pt x="145" y="43"/>
                    <a:pt x="84" y="115"/>
                  </a:cubicBezTo>
                  <a:cubicBezTo>
                    <a:pt x="22" y="190"/>
                    <a:pt x="0" y="293"/>
                    <a:pt x="8" y="390"/>
                  </a:cubicBezTo>
                  <a:cubicBezTo>
                    <a:pt x="17" y="487"/>
                    <a:pt x="54" y="579"/>
                    <a:pt x="98" y="666"/>
                  </a:cubicBezTo>
                  <a:cubicBezTo>
                    <a:pt x="140" y="747"/>
                    <a:pt x="138" y="867"/>
                    <a:pt x="191" y="940"/>
                  </a:cubicBezTo>
                  <a:cubicBezTo>
                    <a:pt x="223" y="984"/>
                    <a:pt x="291" y="1006"/>
                    <a:pt x="360" y="1010"/>
                  </a:cubicBezTo>
                  <a:cubicBezTo>
                    <a:pt x="588" y="808"/>
                    <a:pt x="879" y="707"/>
                    <a:pt x="1049" y="455"/>
                  </a:cubicBezTo>
                  <a:cubicBezTo>
                    <a:pt x="1081" y="408"/>
                    <a:pt x="1104" y="352"/>
                    <a:pt x="1102" y="295"/>
                  </a:cubicBezTo>
                  <a:cubicBezTo>
                    <a:pt x="1099" y="185"/>
                    <a:pt x="950" y="6"/>
                    <a:pt x="710" y="2"/>
                  </a:cubicBezTo>
                  <a:cubicBezTo>
                    <a:pt x="583" y="0"/>
                    <a:pt x="792" y="64"/>
                    <a:pt x="673" y="98"/>
                  </a:cubicBezTo>
                  <a:cubicBezTo>
                    <a:pt x="598" y="120"/>
                    <a:pt x="590" y="139"/>
                    <a:pt x="522" y="103"/>
                  </a:cubicBezTo>
                  <a:cubicBezTo>
                    <a:pt x="454" y="68"/>
                    <a:pt x="419" y="20"/>
                    <a:pt x="336" y="12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1" name="Freeform 1207">
              <a:extLst>
                <a:ext uri="{FF2B5EF4-FFF2-40B4-BE49-F238E27FC236}">
                  <a16:creationId xmlns:a16="http://schemas.microsoft.com/office/drawing/2014/main" id="{403FFDE2-D4D3-7ECA-DABF-39ACDD9D3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22" y="3913188"/>
              <a:ext cx="228600" cy="209550"/>
            </a:xfrm>
            <a:custGeom>
              <a:avLst/>
              <a:gdLst>
                <a:gd name="T0" fmla="*/ 336 w 1109"/>
                <a:gd name="T1" fmla="*/ 8 h 1021"/>
                <a:gd name="T2" fmla="*/ 85 w 1109"/>
                <a:gd name="T3" fmla="*/ 111 h 1021"/>
                <a:gd name="T4" fmla="*/ 9 w 1109"/>
                <a:gd name="T5" fmla="*/ 386 h 1021"/>
                <a:gd name="T6" fmla="*/ 99 w 1109"/>
                <a:gd name="T7" fmla="*/ 662 h 1021"/>
                <a:gd name="T8" fmla="*/ 344 w 1109"/>
                <a:gd name="T9" fmla="*/ 1021 h 1021"/>
                <a:gd name="T10" fmla="*/ 1049 w 1109"/>
                <a:gd name="T11" fmla="*/ 451 h 1021"/>
                <a:gd name="T12" fmla="*/ 1103 w 1109"/>
                <a:gd name="T13" fmla="*/ 291 h 1021"/>
                <a:gd name="T14" fmla="*/ 1020 w 1109"/>
                <a:gd name="T15" fmla="*/ 155 h 1021"/>
                <a:gd name="T16" fmla="*/ 673 w 1109"/>
                <a:gd name="T17" fmla="*/ 94 h 1021"/>
                <a:gd name="T18" fmla="*/ 522 w 1109"/>
                <a:gd name="T19" fmla="*/ 99 h 1021"/>
                <a:gd name="T20" fmla="*/ 336 w 1109"/>
                <a:gd name="T21" fmla="*/ 8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9" h="1021">
                  <a:moveTo>
                    <a:pt x="336" y="8"/>
                  </a:moveTo>
                  <a:cubicBezTo>
                    <a:pt x="242" y="0"/>
                    <a:pt x="145" y="40"/>
                    <a:pt x="85" y="111"/>
                  </a:cubicBezTo>
                  <a:cubicBezTo>
                    <a:pt x="22" y="186"/>
                    <a:pt x="0" y="289"/>
                    <a:pt x="9" y="386"/>
                  </a:cubicBezTo>
                  <a:cubicBezTo>
                    <a:pt x="17" y="483"/>
                    <a:pt x="54" y="575"/>
                    <a:pt x="99" y="662"/>
                  </a:cubicBezTo>
                  <a:cubicBezTo>
                    <a:pt x="164" y="792"/>
                    <a:pt x="247" y="913"/>
                    <a:pt x="344" y="1021"/>
                  </a:cubicBezTo>
                  <a:cubicBezTo>
                    <a:pt x="571" y="819"/>
                    <a:pt x="879" y="703"/>
                    <a:pt x="1049" y="451"/>
                  </a:cubicBezTo>
                  <a:cubicBezTo>
                    <a:pt x="1081" y="404"/>
                    <a:pt x="1109" y="348"/>
                    <a:pt x="1103" y="291"/>
                  </a:cubicBezTo>
                  <a:cubicBezTo>
                    <a:pt x="1097" y="237"/>
                    <a:pt x="1062" y="190"/>
                    <a:pt x="1020" y="155"/>
                  </a:cubicBezTo>
                  <a:cubicBezTo>
                    <a:pt x="923" y="74"/>
                    <a:pt x="792" y="60"/>
                    <a:pt x="673" y="94"/>
                  </a:cubicBezTo>
                  <a:cubicBezTo>
                    <a:pt x="598" y="116"/>
                    <a:pt x="590" y="136"/>
                    <a:pt x="522" y="99"/>
                  </a:cubicBezTo>
                  <a:cubicBezTo>
                    <a:pt x="455" y="64"/>
                    <a:pt x="419" y="16"/>
                    <a:pt x="336" y="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2" name="Freeform 1208">
              <a:extLst>
                <a:ext uri="{FF2B5EF4-FFF2-40B4-BE49-F238E27FC236}">
                  <a16:creationId xmlns:a16="http://schemas.microsoft.com/office/drawing/2014/main" id="{195CA297-146D-FC74-FA6B-29DB00AA0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032251"/>
              <a:ext cx="171450" cy="152400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3" name="Freeform 1209">
              <a:extLst>
                <a:ext uri="{FF2B5EF4-FFF2-40B4-BE49-F238E27FC236}">
                  <a16:creationId xmlns:a16="http://schemas.microsoft.com/office/drawing/2014/main" id="{D87DA6AF-9754-1C6A-E2E1-E11206318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013201"/>
              <a:ext cx="168275" cy="153988"/>
            </a:xfrm>
            <a:custGeom>
              <a:avLst/>
              <a:gdLst>
                <a:gd name="T0" fmla="*/ 333 w 823"/>
                <a:gd name="T1" fmla="*/ 28 h 749"/>
                <a:gd name="T2" fmla="*/ 132 w 823"/>
                <a:gd name="T3" fmla="*/ 44 h 749"/>
                <a:gd name="T4" fmla="*/ 16 w 823"/>
                <a:gd name="T5" fmla="*/ 223 h 749"/>
                <a:gd name="T6" fmla="*/ 18 w 823"/>
                <a:gd name="T7" fmla="*/ 439 h 749"/>
                <a:gd name="T8" fmla="*/ 111 w 823"/>
                <a:gd name="T9" fmla="*/ 749 h 749"/>
                <a:gd name="T10" fmla="*/ 741 w 823"/>
                <a:gd name="T11" fmla="*/ 503 h 749"/>
                <a:gd name="T12" fmla="*/ 815 w 823"/>
                <a:gd name="T13" fmla="*/ 401 h 749"/>
                <a:gd name="T14" fmla="*/ 787 w 823"/>
                <a:gd name="T15" fmla="*/ 286 h 749"/>
                <a:gd name="T16" fmla="*/ 554 w 823"/>
                <a:gd name="T17" fmla="*/ 164 h 749"/>
                <a:gd name="T18" fmla="*/ 445 w 823"/>
                <a:gd name="T19" fmla="*/ 134 h 749"/>
                <a:gd name="T20" fmla="*/ 333 w 823"/>
                <a:gd name="T21" fmla="*/ 28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3" h="749">
                  <a:moveTo>
                    <a:pt x="333" y="28"/>
                  </a:moveTo>
                  <a:cubicBezTo>
                    <a:pt x="269" y="0"/>
                    <a:pt x="191" y="7"/>
                    <a:pt x="132" y="44"/>
                  </a:cubicBezTo>
                  <a:cubicBezTo>
                    <a:pt x="70" y="83"/>
                    <a:pt x="31" y="151"/>
                    <a:pt x="16" y="223"/>
                  </a:cubicBezTo>
                  <a:cubicBezTo>
                    <a:pt x="0" y="294"/>
                    <a:pt x="6" y="368"/>
                    <a:pt x="18" y="439"/>
                  </a:cubicBezTo>
                  <a:cubicBezTo>
                    <a:pt x="35" y="546"/>
                    <a:pt x="67" y="651"/>
                    <a:pt x="111" y="749"/>
                  </a:cubicBezTo>
                  <a:cubicBezTo>
                    <a:pt x="318" y="657"/>
                    <a:pt x="564" y="644"/>
                    <a:pt x="741" y="503"/>
                  </a:cubicBezTo>
                  <a:cubicBezTo>
                    <a:pt x="775" y="476"/>
                    <a:pt x="807" y="443"/>
                    <a:pt x="815" y="401"/>
                  </a:cubicBezTo>
                  <a:cubicBezTo>
                    <a:pt x="823" y="361"/>
                    <a:pt x="809" y="320"/>
                    <a:pt x="787" y="286"/>
                  </a:cubicBezTo>
                  <a:cubicBezTo>
                    <a:pt x="736" y="206"/>
                    <a:pt x="646" y="167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4"/>
                    <a:pt x="391" y="52"/>
                    <a:pt x="333" y="2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4478BC1-3677-3129-531F-81E1B6096781}"/>
              </a:ext>
            </a:extLst>
          </p:cNvPr>
          <p:cNvGrpSpPr/>
          <p:nvPr/>
        </p:nvGrpSpPr>
        <p:grpSpPr>
          <a:xfrm>
            <a:off x="11051874" y="4515311"/>
            <a:ext cx="879076" cy="1057127"/>
            <a:chOff x="4142718" y="3018121"/>
            <a:chExt cx="1947223" cy="1682750"/>
          </a:xfrm>
        </p:grpSpPr>
        <p:grpSp>
          <p:nvGrpSpPr>
            <p:cNvPr id="614" name="Group 613">
              <a:extLst>
                <a:ext uri="{FF2B5EF4-FFF2-40B4-BE49-F238E27FC236}">
                  <a16:creationId xmlns:a16="http://schemas.microsoft.com/office/drawing/2014/main" id="{A10B93A2-6332-E18C-A857-64213604E1E9}"/>
                </a:ext>
              </a:extLst>
            </p:cNvPr>
            <p:cNvGrpSpPr/>
            <p:nvPr/>
          </p:nvGrpSpPr>
          <p:grpSpPr>
            <a:xfrm>
              <a:off x="4142718" y="3018121"/>
              <a:ext cx="1668463" cy="1682750"/>
              <a:chOff x="6673458" y="3413409"/>
              <a:chExt cx="1668463" cy="1682750"/>
            </a:xfrm>
          </p:grpSpPr>
          <p:sp>
            <p:nvSpPr>
              <p:cNvPr id="615" name="Freeform 961">
                <a:extLst>
                  <a:ext uri="{FF2B5EF4-FFF2-40B4-BE49-F238E27FC236}">
                    <a16:creationId xmlns:a16="http://schemas.microsoft.com/office/drawing/2014/main" id="{8194F314-3BD9-F744-E71F-B17FADD7C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3458" y="3413409"/>
                <a:ext cx="1668463" cy="1682750"/>
              </a:xfrm>
              <a:custGeom>
                <a:avLst/>
                <a:gdLst>
                  <a:gd name="T0" fmla="*/ 638 w 8117"/>
                  <a:gd name="T1" fmla="*/ 7763 h 8184"/>
                  <a:gd name="T2" fmla="*/ 4330 w 8117"/>
                  <a:gd name="T3" fmla="*/ 6448 h 8184"/>
                  <a:gd name="T4" fmla="*/ 7849 w 8117"/>
                  <a:gd name="T5" fmla="*/ 2147 h 8184"/>
                  <a:gd name="T6" fmla="*/ 5712 w 8117"/>
                  <a:gd name="T7" fmla="*/ 786 h 8184"/>
                  <a:gd name="T8" fmla="*/ 1170 w 8117"/>
                  <a:gd name="T9" fmla="*/ 4618 h 8184"/>
                  <a:gd name="T10" fmla="*/ 638 w 8117"/>
                  <a:gd name="T11" fmla="*/ 7763 h 8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17" h="8184">
                    <a:moveTo>
                      <a:pt x="638" y="7763"/>
                    </a:moveTo>
                    <a:cubicBezTo>
                      <a:pt x="912" y="7945"/>
                      <a:pt x="2400" y="8184"/>
                      <a:pt x="4330" y="6448"/>
                    </a:cubicBezTo>
                    <a:cubicBezTo>
                      <a:pt x="6329" y="4649"/>
                      <a:pt x="7575" y="2862"/>
                      <a:pt x="7849" y="2147"/>
                    </a:cubicBezTo>
                    <a:cubicBezTo>
                      <a:pt x="8117" y="1446"/>
                      <a:pt x="7372" y="0"/>
                      <a:pt x="5712" y="786"/>
                    </a:cubicBezTo>
                    <a:cubicBezTo>
                      <a:pt x="4620" y="1303"/>
                      <a:pt x="2304" y="2877"/>
                      <a:pt x="1170" y="4618"/>
                    </a:cubicBezTo>
                    <a:cubicBezTo>
                      <a:pt x="9" y="6401"/>
                      <a:pt x="0" y="7340"/>
                      <a:pt x="638" y="7763"/>
                    </a:cubicBezTo>
                    <a:close/>
                  </a:path>
                </a:pathLst>
              </a:custGeom>
              <a:solidFill>
                <a:srgbClr val="FFA2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grpSp>
            <p:nvGrpSpPr>
              <p:cNvPr id="616" name="Group 615">
                <a:extLst>
                  <a:ext uri="{FF2B5EF4-FFF2-40B4-BE49-F238E27FC236}">
                    <a16:creationId xmlns:a16="http://schemas.microsoft.com/office/drawing/2014/main" id="{9AA5543B-193B-581E-7954-2EB492F55C14}"/>
                  </a:ext>
                </a:extLst>
              </p:cNvPr>
              <p:cNvGrpSpPr/>
              <p:nvPr/>
            </p:nvGrpSpPr>
            <p:grpSpPr>
              <a:xfrm>
                <a:off x="6709971" y="3532471"/>
                <a:ext cx="1593850" cy="1503363"/>
                <a:chOff x="6709971" y="3532471"/>
                <a:chExt cx="1593850" cy="1503363"/>
              </a:xfrm>
            </p:grpSpPr>
            <p:sp>
              <p:nvSpPr>
                <p:cNvPr id="617" name="Freeform 962">
                  <a:extLst>
                    <a:ext uri="{FF2B5EF4-FFF2-40B4-BE49-F238E27FC236}">
                      <a16:creationId xmlns:a16="http://schemas.microsoft.com/office/drawing/2014/main" id="{2D4C2DA2-7580-698A-5455-C104969E02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46508" y="3749959"/>
                  <a:ext cx="1357313" cy="1285875"/>
                </a:xfrm>
                <a:custGeom>
                  <a:avLst/>
                  <a:gdLst>
                    <a:gd name="T0" fmla="*/ 6489 w 6603"/>
                    <a:gd name="T1" fmla="*/ 321 h 6257"/>
                    <a:gd name="T2" fmla="*/ 5582 w 6603"/>
                    <a:gd name="T3" fmla="*/ 1756 h 6257"/>
                    <a:gd name="T4" fmla="*/ 4417 w 6603"/>
                    <a:gd name="T5" fmla="*/ 3202 h 6257"/>
                    <a:gd name="T6" fmla="*/ 3023 w 6603"/>
                    <a:gd name="T7" fmla="*/ 4493 h 6257"/>
                    <a:gd name="T8" fmla="*/ 2367 w 6603"/>
                    <a:gd name="T9" fmla="*/ 5150 h 6257"/>
                    <a:gd name="T10" fmla="*/ 1508 w 6603"/>
                    <a:gd name="T11" fmla="*/ 5654 h 6257"/>
                    <a:gd name="T12" fmla="*/ 675 w 6603"/>
                    <a:gd name="T13" fmla="*/ 6005 h 6257"/>
                    <a:gd name="T14" fmla="*/ 245 w 6603"/>
                    <a:gd name="T15" fmla="*/ 6122 h 6257"/>
                    <a:gd name="T16" fmla="*/ 0 w 6603"/>
                    <a:gd name="T17" fmla="*/ 6257 h 6257"/>
                    <a:gd name="T18" fmla="*/ 3015 w 6603"/>
                    <a:gd name="T19" fmla="*/ 4817 h 6257"/>
                    <a:gd name="T20" fmla="*/ 6535 w 6603"/>
                    <a:gd name="T21" fmla="*/ 515 h 6257"/>
                    <a:gd name="T22" fmla="*/ 6570 w 6603"/>
                    <a:gd name="T23" fmla="*/ 0 h 6257"/>
                    <a:gd name="T24" fmla="*/ 6489 w 6603"/>
                    <a:gd name="T25" fmla="*/ 321 h 6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603" h="6257">
                      <a:moveTo>
                        <a:pt x="6489" y="321"/>
                      </a:moveTo>
                      <a:cubicBezTo>
                        <a:pt x="6299" y="869"/>
                        <a:pt x="5905" y="1280"/>
                        <a:pt x="5582" y="1756"/>
                      </a:cubicBezTo>
                      <a:cubicBezTo>
                        <a:pt x="5230" y="2275"/>
                        <a:pt x="4800" y="2717"/>
                        <a:pt x="4417" y="3202"/>
                      </a:cubicBezTo>
                      <a:cubicBezTo>
                        <a:pt x="4018" y="3710"/>
                        <a:pt x="3476" y="4046"/>
                        <a:pt x="3023" y="4493"/>
                      </a:cubicBezTo>
                      <a:cubicBezTo>
                        <a:pt x="2802" y="4711"/>
                        <a:pt x="2634" y="4974"/>
                        <a:pt x="2367" y="5150"/>
                      </a:cubicBezTo>
                      <a:cubicBezTo>
                        <a:pt x="2087" y="5335"/>
                        <a:pt x="1796" y="5484"/>
                        <a:pt x="1508" y="5654"/>
                      </a:cubicBezTo>
                      <a:cubicBezTo>
                        <a:pt x="1217" y="5825"/>
                        <a:pt x="976" y="5913"/>
                        <a:pt x="675" y="6005"/>
                      </a:cubicBezTo>
                      <a:cubicBezTo>
                        <a:pt x="532" y="6049"/>
                        <a:pt x="394" y="6086"/>
                        <a:pt x="245" y="6122"/>
                      </a:cubicBezTo>
                      <a:cubicBezTo>
                        <a:pt x="140" y="6148"/>
                        <a:pt x="71" y="6202"/>
                        <a:pt x="0" y="6257"/>
                      </a:cubicBezTo>
                      <a:cubicBezTo>
                        <a:pt x="667" y="6246"/>
                        <a:pt x="1746" y="5959"/>
                        <a:pt x="3015" y="4817"/>
                      </a:cubicBezTo>
                      <a:cubicBezTo>
                        <a:pt x="5015" y="3018"/>
                        <a:pt x="6261" y="1231"/>
                        <a:pt x="6535" y="515"/>
                      </a:cubicBezTo>
                      <a:cubicBezTo>
                        <a:pt x="6592" y="367"/>
                        <a:pt x="6603" y="186"/>
                        <a:pt x="6570" y="0"/>
                      </a:cubicBezTo>
                      <a:cubicBezTo>
                        <a:pt x="6536" y="126"/>
                        <a:pt x="6511" y="257"/>
                        <a:pt x="6489" y="321"/>
                      </a:cubicBezTo>
                      <a:close/>
                    </a:path>
                  </a:pathLst>
                </a:custGeom>
                <a:solidFill>
                  <a:srgbClr val="D889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18" name="Freeform 963">
                  <a:extLst>
                    <a:ext uri="{FF2B5EF4-FFF2-40B4-BE49-F238E27FC236}">
                      <a16:creationId xmlns:a16="http://schemas.microsoft.com/office/drawing/2014/main" id="{60A0630F-5BB4-CAEA-27E6-D4EBDFE773C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09971" y="3532471"/>
                  <a:ext cx="1530350" cy="1392238"/>
                </a:xfrm>
                <a:custGeom>
                  <a:avLst/>
                  <a:gdLst>
                    <a:gd name="T0" fmla="*/ 101 w 7443"/>
                    <a:gd name="T1" fmla="*/ 6740 h 6777"/>
                    <a:gd name="T2" fmla="*/ 312 w 7443"/>
                    <a:gd name="T3" fmla="*/ 5562 h 6777"/>
                    <a:gd name="T4" fmla="*/ 467 w 7443"/>
                    <a:gd name="T5" fmla="*/ 6379 h 6777"/>
                    <a:gd name="T6" fmla="*/ 1280 w 7443"/>
                    <a:gd name="T7" fmla="*/ 6623 h 6777"/>
                    <a:gd name="T8" fmla="*/ 325 w 7443"/>
                    <a:gd name="T9" fmla="*/ 6777 h 6777"/>
                    <a:gd name="T10" fmla="*/ 4110 w 7443"/>
                    <a:gd name="T11" fmla="*/ 3124 h 6777"/>
                    <a:gd name="T12" fmla="*/ 3801 w 7443"/>
                    <a:gd name="T13" fmla="*/ 2352 h 6777"/>
                    <a:gd name="T14" fmla="*/ 3526 w 7443"/>
                    <a:gd name="T15" fmla="*/ 2224 h 6777"/>
                    <a:gd name="T16" fmla="*/ 3481 w 7443"/>
                    <a:gd name="T17" fmla="*/ 2298 h 6777"/>
                    <a:gd name="T18" fmla="*/ 3219 w 7443"/>
                    <a:gd name="T19" fmla="*/ 2304 h 6777"/>
                    <a:gd name="T20" fmla="*/ 2721 w 7443"/>
                    <a:gd name="T21" fmla="*/ 2234 h 6777"/>
                    <a:gd name="T22" fmla="*/ 5541 w 7443"/>
                    <a:gd name="T23" fmla="*/ 228 h 6777"/>
                    <a:gd name="T24" fmla="*/ 7443 w 7443"/>
                    <a:gd name="T25" fmla="*/ 473 h 6777"/>
                    <a:gd name="T26" fmla="*/ 6388 w 7443"/>
                    <a:gd name="T27" fmla="*/ 1558 h 6777"/>
                    <a:gd name="T28" fmla="*/ 4516 w 7443"/>
                    <a:gd name="T29" fmla="*/ 4097 h 6777"/>
                    <a:gd name="T30" fmla="*/ 3430 w 7443"/>
                    <a:gd name="T31" fmla="*/ 5163 h 6777"/>
                    <a:gd name="T32" fmla="*/ 4682 w 7443"/>
                    <a:gd name="T33" fmla="*/ 1510 h 6777"/>
                    <a:gd name="T34" fmla="*/ 5150 w 7443"/>
                    <a:gd name="T35" fmla="*/ 1493 h 6777"/>
                    <a:gd name="T36" fmla="*/ 4504 w 7443"/>
                    <a:gd name="T37" fmla="*/ 1108 h 6777"/>
                    <a:gd name="T38" fmla="*/ 4035 w 7443"/>
                    <a:gd name="T39" fmla="*/ 1154 h 6777"/>
                    <a:gd name="T40" fmla="*/ 4017 w 7443"/>
                    <a:gd name="T41" fmla="*/ 1432 h 6777"/>
                    <a:gd name="T42" fmla="*/ 4281 w 7443"/>
                    <a:gd name="T43" fmla="*/ 1401 h 6777"/>
                    <a:gd name="T44" fmla="*/ 6317 w 7443"/>
                    <a:gd name="T45" fmla="*/ 68 h 6777"/>
                    <a:gd name="T46" fmla="*/ 5419 w 7443"/>
                    <a:gd name="T47" fmla="*/ 331 h 6777"/>
                    <a:gd name="T48" fmla="*/ 5702 w 7443"/>
                    <a:gd name="T49" fmla="*/ 562 h 6777"/>
                    <a:gd name="T50" fmla="*/ 5915 w 7443"/>
                    <a:gd name="T51" fmla="*/ 674 h 6777"/>
                    <a:gd name="T52" fmla="*/ 6486 w 7443"/>
                    <a:gd name="T53" fmla="*/ 260 h 6777"/>
                    <a:gd name="T54" fmla="*/ 2805 w 7443"/>
                    <a:gd name="T55" fmla="*/ 4384 h 6777"/>
                    <a:gd name="T56" fmla="*/ 2634 w 7443"/>
                    <a:gd name="T57" fmla="*/ 3810 h 6777"/>
                    <a:gd name="T58" fmla="*/ 2581 w 7443"/>
                    <a:gd name="T59" fmla="*/ 3478 h 6777"/>
                    <a:gd name="T60" fmla="*/ 2112 w 7443"/>
                    <a:gd name="T61" fmla="*/ 2720 h 6777"/>
                    <a:gd name="T62" fmla="*/ 2552 w 7443"/>
                    <a:gd name="T63" fmla="*/ 2328 h 6777"/>
                    <a:gd name="T64" fmla="*/ 2471 w 7443"/>
                    <a:gd name="T65" fmla="*/ 2554 h 6777"/>
                    <a:gd name="T66" fmla="*/ 2718 w 7443"/>
                    <a:gd name="T67" fmla="*/ 2555 h 6777"/>
                    <a:gd name="T68" fmla="*/ 3238 w 7443"/>
                    <a:gd name="T69" fmla="*/ 2593 h 6777"/>
                    <a:gd name="T70" fmla="*/ 2805 w 7443"/>
                    <a:gd name="T71" fmla="*/ 4384 h 67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443" h="6777">
                      <a:moveTo>
                        <a:pt x="325" y="6777"/>
                      </a:moveTo>
                      <a:cubicBezTo>
                        <a:pt x="232" y="6777"/>
                        <a:pt x="159" y="6764"/>
                        <a:pt x="101" y="6740"/>
                      </a:cubicBezTo>
                      <a:cubicBezTo>
                        <a:pt x="0" y="6447"/>
                        <a:pt x="27" y="6057"/>
                        <a:pt x="213" y="5546"/>
                      </a:cubicBezTo>
                      <a:lnTo>
                        <a:pt x="312" y="5562"/>
                      </a:lnTo>
                      <a:cubicBezTo>
                        <a:pt x="188" y="5903"/>
                        <a:pt x="153" y="6303"/>
                        <a:pt x="432" y="6375"/>
                      </a:cubicBezTo>
                      <a:cubicBezTo>
                        <a:pt x="443" y="6378"/>
                        <a:pt x="454" y="6379"/>
                        <a:pt x="467" y="6379"/>
                      </a:cubicBezTo>
                      <a:cubicBezTo>
                        <a:pt x="552" y="6379"/>
                        <a:pt x="675" y="6317"/>
                        <a:pt x="794" y="6237"/>
                      </a:cubicBezTo>
                      <a:cubicBezTo>
                        <a:pt x="927" y="6403"/>
                        <a:pt x="1093" y="6536"/>
                        <a:pt x="1280" y="6623"/>
                      </a:cubicBezTo>
                      <a:cubicBezTo>
                        <a:pt x="974" y="6715"/>
                        <a:pt x="651" y="6765"/>
                        <a:pt x="366" y="6776"/>
                      </a:cubicBezTo>
                      <a:cubicBezTo>
                        <a:pt x="352" y="6776"/>
                        <a:pt x="338" y="6777"/>
                        <a:pt x="325" y="6777"/>
                      </a:cubicBezTo>
                      <a:moveTo>
                        <a:pt x="3430" y="5163"/>
                      </a:moveTo>
                      <a:lnTo>
                        <a:pt x="4110" y="3124"/>
                      </a:lnTo>
                      <a:lnTo>
                        <a:pt x="3823" y="2682"/>
                      </a:lnTo>
                      <a:cubicBezTo>
                        <a:pt x="3928" y="2596"/>
                        <a:pt x="3937" y="2419"/>
                        <a:pt x="3801" y="2352"/>
                      </a:cubicBezTo>
                      <a:cubicBezTo>
                        <a:pt x="3736" y="2320"/>
                        <a:pt x="3659" y="2306"/>
                        <a:pt x="3576" y="2301"/>
                      </a:cubicBezTo>
                      <a:lnTo>
                        <a:pt x="3526" y="2224"/>
                      </a:lnTo>
                      <a:lnTo>
                        <a:pt x="3501" y="2298"/>
                      </a:lnTo>
                      <a:cubicBezTo>
                        <a:pt x="3494" y="2298"/>
                        <a:pt x="3487" y="2298"/>
                        <a:pt x="3481" y="2298"/>
                      </a:cubicBezTo>
                      <a:cubicBezTo>
                        <a:pt x="3436" y="2298"/>
                        <a:pt x="3392" y="2300"/>
                        <a:pt x="3347" y="2301"/>
                      </a:cubicBezTo>
                      <a:cubicBezTo>
                        <a:pt x="3303" y="2302"/>
                        <a:pt x="3260" y="2304"/>
                        <a:pt x="3219" y="2304"/>
                      </a:cubicBezTo>
                      <a:cubicBezTo>
                        <a:pt x="3180" y="2304"/>
                        <a:pt x="3143" y="2303"/>
                        <a:pt x="3109" y="2299"/>
                      </a:cubicBezTo>
                      <a:cubicBezTo>
                        <a:pt x="3032" y="2291"/>
                        <a:pt x="2856" y="2234"/>
                        <a:pt x="2721" y="2234"/>
                      </a:cubicBezTo>
                      <a:cubicBezTo>
                        <a:pt x="2671" y="2234"/>
                        <a:pt x="2627" y="2242"/>
                        <a:pt x="2596" y="2263"/>
                      </a:cubicBezTo>
                      <a:cubicBezTo>
                        <a:pt x="3661" y="1311"/>
                        <a:pt x="4848" y="556"/>
                        <a:pt x="5541" y="228"/>
                      </a:cubicBezTo>
                      <a:cubicBezTo>
                        <a:pt x="5879" y="68"/>
                        <a:pt x="6179" y="0"/>
                        <a:pt x="6441" y="0"/>
                      </a:cubicBezTo>
                      <a:cubicBezTo>
                        <a:pt x="6892" y="0"/>
                        <a:pt x="7227" y="201"/>
                        <a:pt x="7443" y="473"/>
                      </a:cubicBezTo>
                      <a:cubicBezTo>
                        <a:pt x="7404" y="614"/>
                        <a:pt x="7312" y="747"/>
                        <a:pt x="7168" y="873"/>
                      </a:cubicBezTo>
                      <a:cubicBezTo>
                        <a:pt x="6879" y="1126"/>
                        <a:pt x="6682" y="1320"/>
                        <a:pt x="6388" y="1558"/>
                      </a:cubicBezTo>
                      <a:cubicBezTo>
                        <a:pt x="5962" y="1903"/>
                        <a:pt x="5879" y="2164"/>
                        <a:pt x="5713" y="2666"/>
                      </a:cubicBezTo>
                      <a:cubicBezTo>
                        <a:pt x="5512" y="3278"/>
                        <a:pt x="5071" y="3781"/>
                        <a:pt x="4516" y="4097"/>
                      </a:cubicBezTo>
                      <a:cubicBezTo>
                        <a:pt x="4158" y="4301"/>
                        <a:pt x="3944" y="4986"/>
                        <a:pt x="3554" y="5119"/>
                      </a:cubicBezTo>
                      <a:cubicBezTo>
                        <a:pt x="3511" y="5133"/>
                        <a:pt x="3470" y="5148"/>
                        <a:pt x="3430" y="5163"/>
                      </a:cubicBezTo>
                      <a:moveTo>
                        <a:pt x="4281" y="1401"/>
                      </a:moveTo>
                      <a:cubicBezTo>
                        <a:pt x="4415" y="1401"/>
                        <a:pt x="4528" y="1440"/>
                        <a:pt x="4682" y="1510"/>
                      </a:cubicBezTo>
                      <a:cubicBezTo>
                        <a:pt x="4764" y="1547"/>
                        <a:pt x="4873" y="1592"/>
                        <a:pt x="4970" y="1592"/>
                      </a:cubicBezTo>
                      <a:cubicBezTo>
                        <a:pt x="5043" y="1592"/>
                        <a:pt x="5109" y="1567"/>
                        <a:pt x="5150" y="1493"/>
                      </a:cubicBezTo>
                      <a:cubicBezTo>
                        <a:pt x="5258" y="1300"/>
                        <a:pt x="5125" y="1224"/>
                        <a:pt x="4957" y="1179"/>
                      </a:cubicBezTo>
                      <a:cubicBezTo>
                        <a:pt x="4805" y="1138"/>
                        <a:pt x="4657" y="1140"/>
                        <a:pt x="4504" y="1108"/>
                      </a:cubicBezTo>
                      <a:cubicBezTo>
                        <a:pt x="4447" y="1097"/>
                        <a:pt x="4390" y="1091"/>
                        <a:pt x="4335" y="1091"/>
                      </a:cubicBezTo>
                      <a:cubicBezTo>
                        <a:pt x="4227" y="1091"/>
                        <a:pt x="4123" y="1113"/>
                        <a:pt x="4035" y="1154"/>
                      </a:cubicBezTo>
                      <a:lnTo>
                        <a:pt x="4003" y="1195"/>
                      </a:lnTo>
                      <a:cubicBezTo>
                        <a:pt x="3834" y="1294"/>
                        <a:pt x="3857" y="1432"/>
                        <a:pt x="4017" y="1432"/>
                      </a:cubicBezTo>
                      <a:cubicBezTo>
                        <a:pt x="4039" y="1432"/>
                        <a:pt x="4064" y="1429"/>
                        <a:pt x="4091" y="1424"/>
                      </a:cubicBezTo>
                      <a:cubicBezTo>
                        <a:pt x="4162" y="1409"/>
                        <a:pt x="4223" y="1401"/>
                        <a:pt x="4281" y="1401"/>
                      </a:cubicBezTo>
                      <a:moveTo>
                        <a:pt x="6381" y="64"/>
                      </a:moveTo>
                      <a:cubicBezTo>
                        <a:pt x="6360" y="64"/>
                        <a:pt x="6339" y="65"/>
                        <a:pt x="6317" y="68"/>
                      </a:cubicBezTo>
                      <a:cubicBezTo>
                        <a:pt x="6024" y="107"/>
                        <a:pt x="5724" y="175"/>
                        <a:pt x="5471" y="323"/>
                      </a:cubicBezTo>
                      <a:lnTo>
                        <a:pt x="5419" y="331"/>
                      </a:lnTo>
                      <a:cubicBezTo>
                        <a:pt x="5292" y="373"/>
                        <a:pt x="5383" y="457"/>
                        <a:pt x="5461" y="479"/>
                      </a:cubicBezTo>
                      <a:cubicBezTo>
                        <a:pt x="5551" y="505"/>
                        <a:pt x="5621" y="501"/>
                        <a:pt x="5702" y="562"/>
                      </a:cubicBezTo>
                      <a:cubicBezTo>
                        <a:pt x="5773" y="615"/>
                        <a:pt x="5804" y="676"/>
                        <a:pt x="5889" y="676"/>
                      </a:cubicBezTo>
                      <a:cubicBezTo>
                        <a:pt x="5897" y="676"/>
                        <a:pt x="5906" y="675"/>
                        <a:pt x="5915" y="674"/>
                      </a:cubicBezTo>
                      <a:cubicBezTo>
                        <a:pt x="5988" y="665"/>
                        <a:pt x="6074" y="611"/>
                        <a:pt x="6135" y="568"/>
                      </a:cubicBezTo>
                      <a:cubicBezTo>
                        <a:pt x="6260" y="479"/>
                        <a:pt x="6373" y="358"/>
                        <a:pt x="6486" y="260"/>
                      </a:cubicBezTo>
                      <a:cubicBezTo>
                        <a:pt x="6635" y="131"/>
                        <a:pt x="6525" y="64"/>
                        <a:pt x="6381" y="64"/>
                      </a:cubicBezTo>
                      <a:moveTo>
                        <a:pt x="2805" y="4384"/>
                      </a:moveTo>
                      <a:lnTo>
                        <a:pt x="2564" y="3805"/>
                      </a:lnTo>
                      <a:cubicBezTo>
                        <a:pt x="2587" y="3808"/>
                        <a:pt x="2611" y="3810"/>
                        <a:pt x="2634" y="3810"/>
                      </a:cubicBezTo>
                      <a:cubicBezTo>
                        <a:pt x="2667" y="3810"/>
                        <a:pt x="2700" y="3806"/>
                        <a:pt x="2733" y="3795"/>
                      </a:cubicBezTo>
                      <a:cubicBezTo>
                        <a:pt x="2960" y="3722"/>
                        <a:pt x="2705" y="3505"/>
                        <a:pt x="2581" y="3478"/>
                      </a:cubicBezTo>
                      <a:cubicBezTo>
                        <a:pt x="2528" y="3467"/>
                        <a:pt x="2474" y="3462"/>
                        <a:pt x="2421" y="3462"/>
                      </a:cubicBezTo>
                      <a:lnTo>
                        <a:pt x="2112" y="2720"/>
                      </a:lnTo>
                      <a:cubicBezTo>
                        <a:pt x="2261" y="2571"/>
                        <a:pt x="2416" y="2425"/>
                        <a:pt x="2573" y="2284"/>
                      </a:cubicBezTo>
                      <a:cubicBezTo>
                        <a:pt x="2563" y="2296"/>
                        <a:pt x="2556" y="2311"/>
                        <a:pt x="2552" y="2328"/>
                      </a:cubicBezTo>
                      <a:lnTo>
                        <a:pt x="2501" y="2358"/>
                      </a:lnTo>
                      <a:cubicBezTo>
                        <a:pt x="2461" y="2433"/>
                        <a:pt x="2385" y="2490"/>
                        <a:pt x="2471" y="2554"/>
                      </a:cubicBezTo>
                      <a:cubicBezTo>
                        <a:pt x="2499" y="2575"/>
                        <a:pt x="2532" y="2582"/>
                        <a:pt x="2567" y="2582"/>
                      </a:cubicBezTo>
                      <a:cubicBezTo>
                        <a:pt x="2619" y="2582"/>
                        <a:pt x="2674" y="2565"/>
                        <a:pt x="2718" y="2555"/>
                      </a:cubicBezTo>
                      <a:cubicBezTo>
                        <a:pt x="2775" y="2543"/>
                        <a:pt x="2831" y="2538"/>
                        <a:pt x="2886" y="2538"/>
                      </a:cubicBezTo>
                      <a:cubicBezTo>
                        <a:pt x="3004" y="2538"/>
                        <a:pt x="3121" y="2562"/>
                        <a:pt x="3238" y="2593"/>
                      </a:cubicBezTo>
                      <a:cubicBezTo>
                        <a:pt x="3281" y="2605"/>
                        <a:pt x="3331" y="2625"/>
                        <a:pt x="3384" y="2647"/>
                      </a:cubicBezTo>
                      <a:lnTo>
                        <a:pt x="2805" y="4384"/>
                      </a:lnTo>
                    </a:path>
                  </a:pathLst>
                </a:custGeom>
                <a:solidFill>
                  <a:srgbClr val="F993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19" name="Freeform 964">
                  <a:extLst>
                    <a:ext uri="{FF2B5EF4-FFF2-40B4-BE49-F238E27FC236}">
                      <a16:creationId xmlns:a16="http://schemas.microsoft.com/office/drawing/2014/main" id="{E4310CE9-DEC4-A915-D4C2-B2C00DF468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14746" y="4318284"/>
                  <a:ext cx="625475" cy="209550"/>
                </a:xfrm>
                <a:custGeom>
                  <a:avLst/>
                  <a:gdLst>
                    <a:gd name="T0" fmla="*/ 994 w 3040"/>
                    <a:gd name="T1" fmla="*/ 714 h 1020"/>
                    <a:gd name="T2" fmla="*/ 3040 w 3040"/>
                    <a:gd name="T3" fmla="*/ 991 h 1020"/>
                    <a:gd name="T4" fmla="*/ 1679 w 3040"/>
                    <a:gd name="T5" fmla="*/ 58 h 1020"/>
                    <a:gd name="T6" fmla="*/ 577 w 3040"/>
                    <a:gd name="T7" fmla="*/ 63 h 1020"/>
                    <a:gd name="T8" fmla="*/ 487 w 3040"/>
                    <a:gd name="T9" fmla="*/ 197 h 1020"/>
                    <a:gd name="T10" fmla="*/ 0 w 3040"/>
                    <a:gd name="T11" fmla="*/ 1020 h 1020"/>
                    <a:gd name="T12" fmla="*/ 994 w 3040"/>
                    <a:gd name="T13" fmla="*/ 714 h 10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40" h="1020">
                      <a:moveTo>
                        <a:pt x="994" y="714"/>
                      </a:moveTo>
                      <a:cubicBezTo>
                        <a:pt x="1862" y="545"/>
                        <a:pt x="3040" y="991"/>
                        <a:pt x="3040" y="991"/>
                      </a:cubicBezTo>
                      <a:cubicBezTo>
                        <a:pt x="3040" y="991"/>
                        <a:pt x="2356" y="171"/>
                        <a:pt x="1679" y="58"/>
                      </a:cubicBezTo>
                      <a:cubicBezTo>
                        <a:pt x="1331" y="0"/>
                        <a:pt x="842" y="36"/>
                        <a:pt x="577" y="63"/>
                      </a:cubicBezTo>
                      <a:cubicBezTo>
                        <a:pt x="546" y="107"/>
                        <a:pt x="516" y="152"/>
                        <a:pt x="487" y="197"/>
                      </a:cubicBezTo>
                      <a:cubicBezTo>
                        <a:pt x="294" y="494"/>
                        <a:pt x="132" y="768"/>
                        <a:pt x="0" y="1020"/>
                      </a:cubicBezTo>
                      <a:cubicBezTo>
                        <a:pt x="249" y="920"/>
                        <a:pt x="618" y="787"/>
                        <a:pt x="994" y="714"/>
                      </a:cubicBezTo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0" name="Freeform 965">
                  <a:extLst>
                    <a:ext uri="{FF2B5EF4-FFF2-40B4-BE49-F238E27FC236}">
                      <a16:creationId xmlns:a16="http://schemas.microsoft.com/office/drawing/2014/main" id="{4E45FA11-61A9-7CCE-A8D4-E7EC4C37A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25871" y="4319871"/>
                  <a:ext cx="519113" cy="203200"/>
                </a:xfrm>
                <a:custGeom>
                  <a:avLst/>
                  <a:gdLst>
                    <a:gd name="T0" fmla="*/ 1096 w 2523"/>
                    <a:gd name="T1" fmla="*/ 148 h 991"/>
                    <a:gd name="T2" fmla="*/ 2309 w 2523"/>
                    <a:gd name="T3" fmla="*/ 919 h 991"/>
                    <a:gd name="T4" fmla="*/ 2523 w 2523"/>
                    <a:gd name="T5" fmla="*/ 991 h 991"/>
                    <a:gd name="T6" fmla="*/ 1162 w 2523"/>
                    <a:gd name="T7" fmla="*/ 58 h 991"/>
                    <a:gd name="T8" fmla="*/ 60 w 2523"/>
                    <a:gd name="T9" fmla="*/ 63 h 991"/>
                    <a:gd name="T10" fmla="*/ 0 w 2523"/>
                    <a:gd name="T11" fmla="*/ 152 h 991"/>
                    <a:gd name="T12" fmla="*/ 1096 w 2523"/>
                    <a:gd name="T13" fmla="*/ 148 h 9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23" h="991">
                      <a:moveTo>
                        <a:pt x="1096" y="148"/>
                      </a:moveTo>
                      <a:cubicBezTo>
                        <a:pt x="1581" y="229"/>
                        <a:pt x="2071" y="674"/>
                        <a:pt x="2309" y="919"/>
                      </a:cubicBezTo>
                      <a:cubicBezTo>
                        <a:pt x="2443" y="961"/>
                        <a:pt x="2523" y="991"/>
                        <a:pt x="2523" y="991"/>
                      </a:cubicBezTo>
                      <a:cubicBezTo>
                        <a:pt x="2523" y="991"/>
                        <a:pt x="1839" y="171"/>
                        <a:pt x="1162" y="58"/>
                      </a:cubicBezTo>
                      <a:cubicBezTo>
                        <a:pt x="814" y="0"/>
                        <a:pt x="325" y="36"/>
                        <a:pt x="60" y="63"/>
                      </a:cubicBezTo>
                      <a:cubicBezTo>
                        <a:pt x="40" y="92"/>
                        <a:pt x="20" y="122"/>
                        <a:pt x="0" y="152"/>
                      </a:cubicBezTo>
                      <a:cubicBezTo>
                        <a:pt x="266" y="125"/>
                        <a:pt x="750" y="90"/>
                        <a:pt x="1096" y="148"/>
                      </a:cubicBezTo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1" name="Freeform 966">
                  <a:extLst>
                    <a:ext uri="{FF2B5EF4-FFF2-40B4-BE49-F238E27FC236}">
                      <a16:creationId xmlns:a16="http://schemas.microsoft.com/office/drawing/2014/main" id="{56FE28D5-D52B-4122-7D77-B32DDBFEF8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06833" y="4069046"/>
                  <a:ext cx="614363" cy="271463"/>
                </a:xfrm>
                <a:custGeom>
                  <a:avLst/>
                  <a:gdLst>
                    <a:gd name="T0" fmla="*/ 1058 w 2990"/>
                    <a:gd name="T1" fmla="*/ 686 h 1319"/>
                    <a:gd name="T2" fmla="*/ 2990 w 2990"/>
                    <a:gd name="T3" fmla="*/ 1319 h 1319"/>
                    <a:gd name="T4" fmla="*/ 1979 w 2990"/>
                    <a:gd name="T5" fmla="*/ 231 h 1319"/>
                    <a:gd name="T6" fmla="*/ 757 w 2990"/>
                    <a:gd name="T7" fmla="*/ 0 h 1319"/>
                    <a:gd name="T8" fmla="*/ 0 w 2990"/>
                    <a:gd name="T9" fmla="*/ 819 h 1319"/>
                    <a:gd name="T10" fmla="*/ 1058 w 2990"/>
                    <a:gd name="T11" fmla="*/ 686 h 1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90" h="1319">
                      <a:moveTo>
                        <a:pt x="1058" y="686"/>
                      </a:moveTo>
                      <a:cubicBezTo>
                        <a:pt x="1585" y="723"/>
                        <a:pt x="2990" y="1319"/>
                        <a:pt x="2990" y="1319"/>
                      </a:cubicBezTo>
                      <a:cubicBezTo>
                        <a:pt x="2990" y="1319"/>
                        <a:pt x="2524" y="438"/>
                        <a:pt x="1979" y="231"/>
                      </a:cubicBezTo>
                      <a:cubicBezTo>
                        <a:pt x="1659" y="110"/>
                        <a:pt x="1135" y="39"/>
                        <a:pt x="757" y="0"/>
                      </a:cubicBezTo>
                      <a:cubicBezTo>
                        <a:pt x="487" y="263"/>
                        <a:pt x="231" y="537"/>
                        <a:pt x="0" y="819"/>
                      </a:cubicBezTo>
                      <a:cubicBezTo>
                        <a:pt x="243" y="744"/>
                        <a:pt x="628" y="656"/>
                        <a:pt x="1058" y="686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2" name="Freeform 967">
                  <a:extLst>
                    <a:ext uri="{FF2B5EF4-FFF2-40B4-BE49-F238E27FC236}">
                      <a16:creationId xmlns:a16="http://schemas.microsoft.com/office/drawing/2014/main" id="{E94E9D93-9EAF-6740-6534-60D8E0E68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3358" y="4069046"/>
                  <a:ext cx="477838" cy="271463"/>
                </a:xfrm>
                <a:custGeom>
                  <a:avLst/>
                  <a:gdLst>
                    <a:gd name="T0" fmla="*/ 1313 w 2324"/>
                    <a:gd name="T1" fmla="*/ 231 h 1318"/>
                    <a:gd name="T2" fmla="*/ 91 w 2324"/>
                    <a:gd name="T3" fmla="*/ 0 h 1318"/>
                    <a:gd name="T4" fmla="*/ 0 w 2324"/>
                    <a:gd name="T5" fmla="*/ 89 h 1318"/>
                    <a:gd name="T6" fmla="*/ 1194 w 2324"/>
                    <a:gd name="T7" fmla="*/ 317 h 1318"/>
                    <a:gd name="T8" fmla="*/ 2100 w 2324"/>
                    <a:gd name="T9" fmla="*/ 1226 h 1318"/>
                    <a:gd name="T10" fmla="*/ 2324 w 2324"/>
                    <a:gd name="T11" fmla="*/ 1318 h 1318"/>
                    <a:gd name="T12" fmla="*/ 1313 w 2324"/>
                    <a:gd name="T13" fmla="*/ 231 h 1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24" h="1318">
                      <a:moveTo>
                        <a:pt x="1313" y="231"/>
                      </a:moveTo>
                      <a:cubicBezTo>
                        <a:pt x="994" y="110"/>
                        <a:pt x="470" y="38"/>
                        <a:pt x="91" y="0"/>
                      </a:cubicBezTo>
                      <a:cubicBezTo>
                        <a:pt x="61" y="30"/>
                        <a:pt x="30" y="59"/>
                        <a:pt x="0" y="89"/>
                      </a:cubicBezTo>
                      <a:cubicBezTo>
                        <a:pt x="376" y="128"/>
                        <a:pt x="883" y="199"/>
                        <a:pt x="1194" y="317"/>
                      </a:cubicBezTo>
                      <a:cubicBezTo>
                        <a:pt x="1584" y="465"/>
                        <a:pt x="1933" y="958"/>
                        <a:pt x="2100" y="1226"/>
                      </a:cubicBezTo>
                      <a:cubicBezTo>
                        <a:pt x="2238" y="1282"/>
                        <a:pt x="2324" y="1318"/>
                        <a:pt x="2324" y="1318"/>
                      </a:cubicBezTo>
                      <a:cubicBezTo>
                        <a:pt x="2324" y="1318"/>
                        <a:pt x="1859" y="437"/>
                        <a:pt x="1313" y="231"/>
                      </a:cubicBezTo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3" name="Freeform 968">
                  <a:extLst>
                    <a:ext uri="{FF2B5EF4-FFF2-40B4-BE49-F238E27FC236}">
                      <a16:creationId xmlns:a16="http://schemas.microsoft.com/office/drawing/2014/main" id="{99265C29-4882-A7C9-138B-D405A0F3A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3533" y="3827746"/>
                  <a:ext cx="538163" cy="263525"/>
                </a:xfrm>
                <a:custGeom>
                  <a:avLst/>
                  <a:gdLst>
                    <a:gd name="T0" fmla="*/ 1072 w 2618"/>
                    <a:gd name="T1" fmla="*/ 732 h 1285"/>
                    <a:gd name="T2" fmla="*/ 2618 w 2618"/>
                    <a:gd name="T3" fmla="*/ 1285 h 1285"/>
                    <a:gd name="T4" fmla="*/ 1607 w 2618"/>
                    <a:gd name="T5" fmla="*/ 198 h 1285"/>
                    <a:gd name="T6" fmla="*/ 840 w 2618"/>
                    <a:gd name="T7" fmla="*/ 0 h 1285"/>
                    <a:gd name="T8" fmla="*/ 0 w 2618"/>
                    <a:gd name="T9" fmla="*/ 678 h 1285"/>
                    <a:gd name="T10" fmla="*/ 1072 w 2618"/>
                    <a:gd name="T11" fmla="*/ 732 h 1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18" h="1285">
                      <a:moveTo>
                        <a:pt x="1072" y="732"/>
                      </a:moveTo>
                      <a:cubicBezTo>
                        <a:pt x="1857" y="798"/>
                        <a:pt x="2618" y="1285"/>
                        <a:pt x="2618" y="1285"/>
                      </a:cubicBezTo>
                      <a:cubicBezTo>
                        <a:pt x="2618" y="1285"/>
                        <a:pt x="2207" y="440"/>
                        <a:pt x="1607" y="198"/>
                      </a:cubicBezTo>
                      <a:cubicBezTo>
                        <a:pt x="1361" y="98"/>
                        <a:pt x="1082" y="37"/>
                        <a:pt x="840" y="0"/>
                      </a:cubicBezTo>
                      <a:cubicBezTo>
                        <a:pt x="561" y="210"/>
                        <a:pt x="278" y="437"/>
                        <a:pt x="0" y="678"/>
                      </a:cubicBezTo>
                      <a:cubicBezTo>
                        <a:pt x="327" y="692"/>
                        <a:pt x="893" y="717"/>
                        <a:pt x="1072" y="732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4" name="Freeform 969">
                  <a:extLst>
                    <a:ext uri="{FF2B5EF4-FFF2-40B4-BE49-F238E27FC236}">
                      <a16:creationId xmlns:a16="http://schemas.microsoft.com/office/drawing/2014/main" id="{C9521FAB-CEB9-B768-A344-A95E540FED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30696" y="3827746"/>
                  <a:ext cx="381000" cy="263525"/>
                </a:xfrm>
                <a:custGeom>
                  <a:avLst/>
                  <a:gdLst>
                    <a:gd name="T0" fmla="*/ 845 w 1855"/>
                    <a:gd name="T1" fmla="*/ 197 h 1285"/>
                    <a:gd name="T2" fmla="*/ 77 w 1855"/>
                    <a:gd name="T3" fmla="*/ 0 h 1285"/>
                    <a:gd name="T4" fmla="*/ 0 w 1855"/>
                    <a:gd name="T5" fmla="*/ 59 h 1285"/>
                    <a:gd name="T6" fmla="*/ 704 w 1855"/>
                    <a:gd name="T7" fmla="*/ 246 h 1285"/>
                    <a:gd name="T8" fmla="*/ 1611 w 1855"/>
                    <a:gd name="T9" fmla="*/ 1146 h 1285"/>
                    <a:gd name="T10" fmla="*/ 1855 w 1855"/>
                    <a:gd name="T11" fmla="*/ 1285 h 1285"/>
                    <a:gd name="T12" fmla="*/ 845 w 1855"/>
                    <a:gd name="T13" fmla="*/ 197 h 1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55" h="1285">
                      <a:moveTo>
                        <a:pt x="845" y="197"/>
                      </a:moveTo>
                      <a:cubicBezTo>
                        <a:pt x="598" y="98"/>
                        <a:pt x="320" y="37"/>
                        <a:pt x="77" y="0"/>
                      </a:cubicBezTo>
                      <a:cubicBezTo>
                        <a:pt x="52" y="19"/>
                        <a:pt x="26" y="39"/>
                        <a:pt x="0" y="59"/>
                      </a:cubicBezTo>
                      <a:cubicBezTo>
                        <a:pt x="227" y="96"/>
                        <a:pt x="478" y="155"/>
                        <a:pt x="704" y="246"/>
                      </a:cubicBezTo>
                      <a:cubicBezTo>
                        <a:pt x="1125" y="416"/>
                        <a:pt x="1452" y="883"/>
                        <a:pt x="1611" y="1146"/>
                      </a:cubicBezTo>
                      <a:cubicBezTo>
                        <a:pt x="1763" y="1226"/>
                        <a:pt x="1855" y="1285"/>
                        <a:pt x="1855" y="1285"/>
                      </a:cubicBezTo>
                      <a:cubicBezTo>
                        <a:pt x="1855" y="1285"/>
                        <a:pt x="1445" y="439"/>
                        <a:pt x="845" y="197"/>
                      </a:cubicBezTo>
                      <a:close/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5" name="Freeform 970">
                  <a:extLst>
                    <a:ext uri="{FF2B5EF4-FFF2-40B4-BE49-F238E27FC236}">
                      <a16:creationId xmlns:a16="http://schemas.microsoft.com/office/drawing/2014/main" id="{19C6F440-86B3-57EC-0A4F-EE2403E940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7383" y="3627721"/>
                  <a:ext cx="361950" cy="241300"/>
                </a:xfrm>
                <a:custGeom>
                  <a:avLst/>
                  <a:gdLst>
                    <a:gd name="T0" fmla="*/ 820 w 1765"/>
                    <a:gd name="T1" fmla="*/ 577 h 1177"/>
                    <a:gd name="T2" fmla="*/ 1765 w 1765"/>
                    <a:gd name="T3" fmla="*/ 1177 h 1177"/>
                    <a:gd name="T4" fmla="*/ 1250 w 1765"/>
                    <a:gd name="T5" fmla="*/ 240 h 1177"/>
                    <a:gd name="T6" fmla="*/ 743 w 1765"/>
                    <a:gd name="T7" fmla="*/ 0 h 1177"/>
                    <a:gd name="T8" fmla="*/ 0 w 1765"/>
                    <a:gd name="T9" fmla="*/ 454 h 1177"/>
                    <a:gd name="T10" fmla="*/ 820 w 1765"/>
                    <a:gd name="T11" fmla="*/ 577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65" h="1177">
                      <a:moveTo>
                        <a:pt x="820" y="577"/>
                      </a:moveTo>
                      <a:cubicBezTo>
                        <a:pt x="1270" y="738"/>
                        <a:pt x="1765" y="1177"/>
                        <a:pt x="1765" y="1177"/>
                      </a:cubicBezTo>
                      <a:cubicBezTo>
                        <a:pt x="1765" y="1177"/>
                        <a:pt x="1547" y="457"/>
                        <a:pt x="1250" y="240"/>
                      </a:cubicBezTo>
                      <a:cubicBezTo>
                        <a:pt x="1126" y="149"/>
                        <a:pt x="927" y="66"/>
                        <a:pt x="743" y="0"/>
                      </a:cubicBezTo>
                      <a:cubicBezTo>
                        <a:pt x="518" y="126"/>
                        <a:pt x="266" y="279"/>
                        <a:pt x="0" y="454"/>
                      </a:cubicBezTo>
                      <a:cubicBezTo>
                        <a:pt x="247" y="464"/>
                        <a:pt x="600" y="499"/>
                        <a:pt x="820" y="577"/>
                      </a:cubicBezTo>
                      <a:close/>
                    </a:path>
                  </a:pathLst>
                </a:custGeom>
                <a:solidFill>
                  <a:srgbClr val="E8B96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6" name="Freeform 971">
                  <a:extLst>
                    <a:ext uri="{FF2B5EF4-FFF2-40B4-BE49-F238E27FC236}">
                      <a16:creationId xmlns:a16="http://schemas.microsoft.com/office/drawing/2014/main" id="{6834A9D0-78FD-CEEA-7A51-F24A8C5C4F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35496" y="3627721"/>
                  <a:ext cx="223838" cy="241300"/>
                </a:xfrm>
                <a:custGeom>
                  <a:avLst/>
                  <a:gdLst>
                    <a:gd name="T0" fmla="*/ 576 w 1091"/>
                    <a:gd name="T1" fmla="*/ 240 h 1176"/>
                    <a:gd name="T2" fmla="*/ 69 w 1091"/>
                    <a:gd name="T3" fmla="*/ 0 h 1176"/>
                    <a:gd name="T4" fmla="*/ 0 w 1091"/>
                    <a:gd name="T5" fmla="*/ 39 h 1176"/>
                    <a:gd name="T6" fmla="*/ 473 w 1091"/>
                    <a:gd name="T7" fmla="*/ 266 h 1176"/>
                    <a:gd name="T8" fmla="*/ 935 w 1091"/>
                    <a:gd name="T9" fmla="*/ 1048 h 1176"/>
                    <a:gd name="T10" fmla="*/ 1091 w 1091"/>
                    <a:gd name="T11" fmla="*/ 1176 h 1176"/>
                    <a:gd name="T12" fmla="*/ 576 w 1091"/>
                    <a:gd name="T13" fmla="*/ 240 h 1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91" h="1176">
                      <a:moveTo>
                        <a:pt x="576" y="240"/>
                      </a:moveTo>
                      <a:cubicBezTo>
                        <a:pt x="452" y="149"/>
                        <a:pt x="253" y="65"/>
                        <a:pt x="69" y="0"/>
                      </a:cubicBezTo>
                      <a:cubicBezTo>
                        <a:pt x="46" y="12"/>
                        <a:pt x="23" y="25"/>
                        <a:pt x="0" y="39"/>
                      </a:cubicBezTo>
                      <a:cubicBezTo>
                        <a:pt x="174" y="102"/>
                        <a:pt x="357" y="181"/>
                        <a:pt x="473" y="266"/>
                      </a:cubicBezTo>
                      <a:cubicBezTo>
                        <a:pt x="683" y="419"/>
                        <a:pt x="853" y="824"/>
                        <a:pt x="935" y="1048"/>
                      </a:cubicBezTo>
                      <a:cubicBezTo>
                        <a:pt x="1032" y="1124"/>
                        <a:pt x="1091" y="1176"/>
                        <a:pt x="1091" y="1176"/>
                      </a:cubicBezTo>
                      <a:cubicBezTo>
                        <a:pt x="1091" y="1176"/>
                        <a:pt x="873" y="456"/>
                        <a:pt x="576" y="240"/>
                      </a:cubicBezTo>
                      <a:close/>
                    </a:path>
                  </a:pathLst>
                </a:custGeom>
                <a:solidFill>
                  <a:srgbClr val="C178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7" name="Freeform 972">
                  <a:extLst>
                    <a:ext uri="{FF2B5EF4-FFF2-40B4-BE49-F238E27FC236}">
                      <a16:creationId xmlns:a16="http://schemas.microsoft.com/office/drawing/2014/main" id="{B04AFEC0-D876-23B0-A1A5-4CE4EA7666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41721" y="4675471"/>
                  <a:ext cx="131763" cy="168275"/>
                </a:xfrm>
                <a:custGeom>
                  <a:avLst/>
                  <a:gdLst>
                    <a:gd name="T0" fmla="*/ 314 w 641"/>
                    <a:gd name="T1" fmla="*/ 817 h 817"/>
                    <a:gd name="T2" fmla="*/ 279 w 641"/>
                    <a:gd name="T3" fmla="*/ 813 h 817"/>
                    <a:gd name="T4" fmla="*/ 159 w 641"/>
                    <a:gd name="T5" fmla="*/ 0 h 817"/>
                    <a:gd name="T6" fmla="*/ 360 w 641"/>
                    <a:gd name="T7" fmla="*/ 33 h 817"/>
                    <a:gd name="T8" fmla="*/ 543 w 641"/>
                    <a:gd name="T9" fmla="*/ 538 h 817"/>
                    <a:gd name="T10" fmla="*/ 641 w 641"/>
                    <a:gd name="T11" fmla="*/ 674 h 817"/>
                    <a:gd name="T12" fmla="*/ 314 w 641"/>
                    <a:gd name="T13" fmla="*/ 817 h 8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1" h="817">
                      <a:moveTo>
                        <a:pt x="314" y="817"/>
                      </a:moveTo>
                      <a:cubicBezTo>
                        <a:pt x="301" y="817"/>
                        <a:pt x="290" y="815"/>
                        <a:pt x="279" y="813"/>
                      </a:cubicBezTo>
                      <a:cubicBezTo>
                        <a:pt x="0" y="740"/>
                        <a:pt x="35" y="340"/>
                        <a:pt x="159" y="0"/>
                      </a:cubicBezTo>
                      <a:lnTo>
                        <a:pt x="360" y="33"/>
                      </a:lnTo>
                      <a:cubicBezTo>
                        <a:pt x="385" y="215"/>
                        <a:pt x="448" y="388"/>
                        <a:pt x="543" y="538"/>
                      </a:cubicBezTo>
                      <a:cubicBezTo>
                        <a:pt x="573" y="585"/>
                        <a:pt x="606" y="631"/>
                        <a:pt x="641" y="674"/>
                      </a:cubicBezTo>
                      <a:cubicBezTo>
                        <a:pt x="522" y="755"/>
                        <a:pt x="399" y="817"/>
                        <a:pt x="314" y="817"/>
                      </a:cubicBez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8" name="Freeform 973">
                  <a:extLst>
                    <a:ext uri="{FF2B5EF4-FFF2-40B4-BE49-F238E27FC236}">
                      <a16:creationId xmlns:a16="http://schemas.microsoft.com/office/drawing/2014/main" id="{6EDDA525-CA2C-08D1-628C-41E90E22C2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8446" y="4243671"/>
                  <a:ext cx="111125" cy="71438"/>
                </a:xfrm>
                <a:custGeom>
                  <a:avLst/>
                  <a:gdLst>
                    <a:gd name="T0" fmla="*/ 213 w 539"/>
                    <a:gd name="T1" fmla="*/ 348 h 348"/>
                    <a:gd name="T2" fmla="*/ 143 w 539"/>
                    <a:gd name="T3" fmla="*/ 343 h 348"/>
                    <a:gd name="T4" fmla="*/ 0 w 539"/>
                    <a:gd name="T5" fmla="*/ 0 h 348"/>
                    <a:gd name="T6" fmla="*/ 160 w 539"/>
                    <a:gd name="T7" fmla="*/ 16 h 348"/>
                    <a:gd name="T8" fmla="*/ 311 w 539"/>
                    <a:gd name="T9" fmla="*/ 334 h 348"/>
                    <a:gd name="T10" fmla="*/ 213 w 539"/>
                    <a:gd name="T11" fmla="*/ 348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9" h="348">
                      <a:moveTo>
                        <a:pt x="213" y="348"/>
                      </a:moveTo>
                      <a:cubicBezTo>
                        <a:pt x="190" y="348"/>
                        <a:pt x="166" y="346"/>
                        <a:pt x="143" y="343"/>
                      </a:cubicBezTo>
                      <a:lnTo>
                        <a:pt x="0" y="0"/>
                      </a:lnTo>
                      <a:cubicBezTo>
                        <a:pt x="53" y="0"/>
                        <a:pt x="107" y="5"/>
                        <a:pt x="160" y="16"/>
                      </a:cubicBezTo>
                      <a:cubicBezTo>
                        <a:pt x="284" y="43"/>
                        <a:pt x="539" y="260"/>
                        <a:pt x="311" y="334"/>
                      </a:cubicBezTo>
                      <a:cubicBezTo>
                        <a:pt x="279" y="344"/>
                        <a:pt x="246" y="348"/>
                        <a:pt x="213" y="348"/>
                      </a:cubicBezTo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29" name="Freeform 974">
                  <a:extLst>
                    <a:ext uri="{FF2B5EF4-FFF2-40B4-BE49-F238E27FC236}">
                      <a16:creationId xmlns:a16="http://schemas.microsoft.com/office/drawing/2014/main" id="{209B0303-6BEF-F6D2-90A2-6D0476623A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40196" y="3997609"/>
                  <a:ext cx="4763" cy="4763"/>
                </a:xfrm>
                <a:custGeom>
                  <a:avLst/>
                  <a:gdLst>
                    <a:gd name="T0" fmla="*/ 0 w 23"/>
                    <a:gd name="T1" fmla="*/ 21 h 21"/>
                    <a:gd name="T2" fmla="*/ 23 w 23"/>
                    <a:gd name="T3" fmla="*/ 0 h 21"/>
                    <a:gd name="T4" fmla="*/ 0 w 23"/>
                    <a:gd name="T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21">
                      <a:moveTo>
                        <a:pt x="0" y="21"/>
                      </a:moveTo>
                      <a:cubicBezTo>
                        <a:pt x="7" y="13"/>
                        <a:pt x="14" y="6"/>
                        <a:pt x="23" y="0"/>
                      </a:cubicBezTo>
                      <a:cubicBezTo>
                        <a:pt x="15" y="7"/>
                        <a:pt x="8" y="14"/>
                        <a:pt x="0" y="21"/>
                      </a:cubicBezTo>
                      <a:close/>
                    </a:path>
                  </a:pathLst>
                </a:custGeom>
                <a:solidFill>
                  <a:srgbClr val="FBB1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0" name="Freeform 975">
                  <a:extLst>
                    <a:ext uri="{FF2B5EF4-FFF2-40B4-BE49-F238E27FC236}">
                      <a16:creationId xmlns:a16="http://schemas.microsoft.com/office/drawing/2014/main" id="{D4285DDC-6345-4CA1-EF70-EB54F72B552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00508" y="3991259"/>
                  <a:ext cx="319088" cy="92075"/>
                </a:xfrm>
                <a:custGeom>
                  <a:avLst/>
                  <a:gdLst>
                    <a:gd name="T0" fmla="*/ 1438 w 1551"/>
                    <a:gd name="T1" fmla="*/ 448 h 448"/>
                    <a:gd name="T2" fmla="*/ 1191 w 1551"/>
                    <a:gd name="T3" fmla="*/ 67 h 448"/>
                    <a:gd name="T4" fmla="*/ 1416 w 1551"/>
                    <a:gd name="T5" fmla="*/ 118 h 448"/>
                    <a:gd name="T6" fmla="*/ 1438 w 1551"/>
                    <a:gd name="T7" fmla="*/ 448 h 448"/>
                    <a:gd name="T8" fmla="*/ 999 w 1551"/>
                    <a:gd name="T9" fmla="*/ 413 h 448"/>
                    <a:gd name="T10" fmla="*/ 853 w 1551"/>
                    <a:gd name="T11" fmla="*/ 360 h 448"/>
                    <a:gd name="T12" fmla="*/ 501 w 1551"/>
                    <a:gd name="T13" fmla="*/ 304 h 448"/>
                    <a:gd name="T14" fmla="*/ 333 w 1551"/>
                    <a:gd name="T15" fmla="*/ 322 h 448"/>
                    <a:gd name="T16" fmla="*/ 182 w 1551"/>
                    <a:gd name="T17" fmla="*/ 348 h 448"/>
                    <a:gd name="T18" fmla="*/ 86 w 1551"/>
                    <a:gd name="T19" fmla="*/ 320 h 448"/>
                    <a:gd name="T20" fmla="*/ 116 w 1551"/>
                    <a:gd name="T21" fmla="*/ 124 h 448"/>
                    <a:gd name="T22" fmla="*/ 167 w 1551"/>
                    <a:gd name="T23" fmla="*/ 95 h 448"/>
                    <a:gd name="T24" fmla="*/ 188 w 1551"/>
                    <a:gd name="T25" fmla="*/ 50 h 448"/>
                    <a:gd name="T26" fmla="*/ 211 w 1551"/>
                    <a:gd name="T27" fmla="*/ 29 h 448"/>
                    <a:gd name="T28" fmla="*/ 336 w 1551"/>
                    <a:gd name="T29" fmla="*/ 0 h 448"/>
                    <a:gd name="T30" fmla="*/ 724 w 1551"/>
                    <a:gd name="T31" fmla="*/ 65 h 448"/>
                    <a:gd name="T32" fmla="*/ 833 w 1551"/>
                    <a:gd name="T33" fmla="*/ 70 h 448"/>
                    <a:gd name="T34" fmla="*/ 962 w 1551"/>
                    <a:gd name="T35" fmla="*/ 67 h 448"/>
                    <a:gd name="T36" fmla="*/ 1096 w 1551"/>
                    <a:gd name="T37" fmla="*/ 64 h 448"/>
                    <a:gd name="T38" fmla="*/ 1115 w 1551"/>
                    <a:gd name="T39" fmla="*/ 65 h 448"/>
                    <a:gd name="T40" fmla="*/ 999 w 1551"/>
                    <a:gd name="T41" fmla="*/ 413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51" h="448">
                      <a:moveTo>
                        <a:pt x="1438" y="448"/>
                      </a:moveTo>
                      <a:lnTo>
                        <a:pt x="1191" y="67"/>
                      </a:lnTo>
                      <a:cubicBezTo>
                        <a:pt x="1273" y="72"/>
                        <a:pt x="1351" y="86"/>
                        <a:pt x="1416" y="118"/>
                      </a:cubicBezTo>
                      <a:cubicBezTo>
                        <a:pt x="1551" y="185"/>
                        <a:pt x="1543" y="362"/>
                        <a:pt x="1438" y="448"/>
                      </a:cubicBezTo>
                      <a:close/>
                      <a:moveTo>
                        <a:pt x="999" y="413"/>
                      </a:moveTo>
                      <a:cubicBezTo>
                        <a:pt x="946" y="392"/>
                        <a:pt x="896" y="371"/>
                        <a:pt x="853" y="360"/>
                      </a:cubicBezTo>
                      <a:cubicBezTo>
                        <a:pt x="736" y="328"/>
                        <a:pt x="619" y="304"/>
                        <a:pt x="501" y="304"/>
                      </a:cubicBezTo>
                      <a:cubicBezTo>
                        <a:pt x="446" y="304"/>
                        <a:pt x="390" y="309"/>
                        <a:pt x="333" y="322"/>
                      </a:cubicBezTo>
                      <a:cubicBezTo>
                        <a:pt x="289" y="332"/>
                        <a:pt x="234" y="348"/>
                        <a:pt x="182" y="348"/>
                      </a:cubicBezTo>
                      <a:cubicBezTo>
                        <a:pt x="147" y="348"/>
                        <a:pt x="114" y="341"/>
                        <a:pt x="86" y="320"/>
                      </a:cubicBezTo>
                      <a:cubicBezTo>
                        <a:pt x="0" y="256"/>
                        <a:pt x="76" y="200"/>
                        <a:pt x="116" y="124"/>
                      </a:cubicBezTo>
                      <a:lnTo>
                        <a:pt x="167" y="95"/>
                      </a:lnTo>
                      <a:cubicBezTo>
                        <a:pt x="171" y="77"/>
                        <a:pt x="178" y="62"/>
                        <a:pt x="188" y="50"/>
                      </a:cubicBezTo>
                      <a:cubicBezTo>
                        <a:pt x="196" y="43"/>
                        <a:pt x="203" y="36"/>
                        <a:pt x="211" y="29"/>
                      </a:cubicBezTo>
                      <a:cubicBezTo>
                        <a:pt x="243" y="8"/>
                        <a:pt x="287" y="0"/>
                        <a:pt x="336" y="0"/>
                      </a:cubicBezTo>
                      <a:cubicBezTo>
                        <a:pt x="471" y="0"/>
                        <a:pt x="647" y="58"/>
                        <a:pt x="724" y="65"/>
                      </a:cubicBezTo>
                      <a:cubicBezTo>
                        <a:pt x="758" y="69"/>
                        <a:pt x="795" y="70"/>
                        <a:pt x="833" y="70"/>
                      </a:cubicBezTo>
                      <a:cubicBezTo>
                        <a:pt x="875" y="70"/>
                        <a:pt x="918" y="68"/>
                        <a:pt x="962" y="67"/>
                      </a:cubicBezTo>
                      <a:cubicBezTo>
                        <a:pt x="1007" y="66"/>
                        <a:pt x="1051" y="64"/>
                        <a:pt x="1096" y="64"/>
                      </a:cubicBezTo>
                      <a:cubicBezTo>
                        <a:pt x="1102" y="64"/>
                        <a:pt x="1109" y="64"/>
                        <a:pt x="1115" y="65"/>
                      </a:cubicBezTo>
                      <a:lnTo>
                        <a:pt x="999" y="413"/>
                      </a:ln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1" name="Freeform 976">
                  <a:extLst>
                    <a:ext uri="{FF2B5EF4-FFF2-40B4-BE49-F238E27FC236}">
                      <a16:creationId xmlns:a16="http://schemas.microsoft.com/office/drawing/2014/main" id="{86B3A27F-C967-770F-A7B0-90DFD0B947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98958" y="3756309"/>
                  <a:ext cx="292100" cy="103188"/>
                </a:xfrm>
                <a:custGeom>
                  <a:avLst/>
                  <a:gdLst>
                    <a:gd name="T0" fmla="*/ 1136 w 1424"/>
                    <a:gd name="T1" fmla="*/ 501 h 501"/>
                    <a:gd name="T2" fmla="*/ 848 w 1424"/>
                    <a:gd name="T3" fmla="*/ 419 h 501"/>
                    <a:gd name="T4" fmla="*/ 447 w 1424"/>
                    <a:gd name="T5" fmla="*/ 311 h 501"/>
                    <a:gd name="T6" fmla="*/ 257 w 1424"/>
                    <a:gd name="T7" fmla="*/ 333 h 501"/>
                    <a:gd name="T8" fmla="*/ 183 w 1424"/>
                    <a:gd name="T9" fmla="*/ 341 h 501"/>
                    <a:gd name="T10" fmla="*/ 169 w 1424"/>
                    <a:gd name="T11" fmla="*/ 104 h 501"/>
                    <a:gd name="T12" fmla="*/ 201 w 1424"/>
                    <a:gd name="T13" fmla="*/ 63 h 501"/>
                    <a:gd name="T14" fmla="*/ 501 w 1424"/>
                    <a:gd name="T15" fmla="*/ 0 h 501"/>
                    <a:gd name="T16" fmla="*/ 669 w 1424"/>
                    <a:gd name="T17" fmla="*/ 17 h 501"/>
                    <a:gd name="T18" fmla="*/ 1123 w 1424"/>
                    <a:gd name="T19" fmla="*/ 88 h 501"/>
                    <a:gd name="T20" fmla="*/ 1316 w 1424"/>
                    <a:gd name="T21" fmla="*/ 402 h 501"/>
                    <a:gd name="T22" fmla="*/ 1136 w 1424"/>
                    <a:gd name="T23" fmla="*/ 501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24" h="501">
                      <a:moveTo>
                        <a:pt x="1136" y="501"/>
                      </a:moveTo>
                      <a:cubicBezTo>
                        <a:pt x="1039" y="501"/>
                        <a:pt x="930" y="456"/>
                        <a:pt x="848" y="419"/>
                      </a:cubicBezTo>
                      <a:cubicBezTo>
                        <a:pt x="694" y="350"/>
                        <a:pt x="581" y="311"/>
                        <a:pt x="447" y="311"/>
                      </a:cubicBezTo>
                      <a:cubicBezTo>
                        <a:pt x="389" y="311"/>
                        <a:pt x="328" y="318"/>
                        <a:pt x="257" y="333"/>
                      </a:cubicBezTo>
                      <a:cubicBezTo>
                        <a:pt x="230" y="339"/>
                        <a:pt x="205" y="341"/>
                        <a:pt x="183" y="341"/>
                      </a:cubicBezTo>
                      <a:cubicBezTo>
                        <a:pt x="23" y="341"/>
                        <a:pt x="0" y="203"/>
                        <a:pt x="169" y="104"/>
                      </a:cubicBezTo>
                      <a:lnTo>
                        <a:pt x="201" y="63"/>
                      </a:lnTo>
                      <a:cubicBezTo>
                        <a:pt x="289" y="22"/>
                        <a:pt x="393" y="0"/>
                        <a:pt x="501" y="0"/>
                      </a:cubicBezTo>
                      <a:cubicBezTo>
                        <a:pt x="556" y="0"/>
                        <a:pt x="613" y="6"/>
                        <a:pt x="669" y="17"/>
                      </a:cubicBezTo>
                      <a:cubicBezTo>
                        <a:pt x="823" y="49"/>
                        <a:pt x="971" y="47"/>
                        <a:pt x="1123" y="88"/>
                      </a:cubicBezTo>
                      <a:cubicBezTo>
                        <a:pt x="1291" y="133"/>
                        <a:pt x="1424" y="209"/>
                        <a:pt x="1316" y="402"/>
                      </a:cubicBezTo>
                      <a:cubicBezTo>
                        <a:pt x="1275" y="476"/>
                        <a:pt x="1209" y="501"/>
                        <a:pt x="1136" y="501"/>
                      </a:cubicBezTo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2" name="Freeform 977">
                  <a:extLst>
                    <a:ext uri="{FF2B5EF4-FFF2-40B4-BE49-F238E27FC236}">
                      <a16:creationId xmlns:a16="http://schemas.microsoft.com/office/drawing/2014/main" id="{6612B9D8-AEA4-9D78-A6F1-D609720C16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98996" y="3545171"/>
                  <a:ext cx="276225" cy="125413"/>
                </a:xfrm>
                <a:custGeom>
                  <a:avLst/>
                  <a:gdLst>
                    <a:gd name="T0" fmla="*/ 597 w 1343"/>
                    <a:gd name="T1" fmla="*/ 612 h 612"/>
                    <a:gd name="T2" fmla="*/ 410 w 1343"/>
                    <a:gd name="T3" fmla="*/ 498 h 612"/>
                    <a:gd name="T4" fmla="*/ 169 w 1343"/>
                    <a:gd name="T5" fmla="*/ 415 h 612"/>
                    <a:gd name="T6" fmla="*/ 127 w 1343"/>
                    <a:gd name="T7" fmla="*/ 267 h 612"/>
                    <a:gd name="T8" fmla="*/ 179 w 1343"/>
                    <a:gd name="T9" fmla="*/ 259 h 612"/>
                    <a:gd name="T10" fmla="*/ 1025 w 1343"/>
                    <a:gd name="T11" fmla="*/ 4 h 612"/>
                    <a:gd name="T12" fmla="*/ 1090 w 1343"/>
                    <a:gd name="T13" fmla="*/ 0 h 612"/>
                    <a:gd name="T14" fmla="*/ 1194 w 1343"/>
                    <a:gd name="T15" fmla="*/ 196 h 612"/>
                    <a:gd name="T16" fmla="*/ 843 w 1343"/>
                    <a:gd name="T17" fmla="*/ 504 h 612"/>
                    <a:gd name="T18" fmla="*/ 623 w 1343"/>
                    <a:gd name="T19" fmla="*/ 610 h 612"/>
                    <a:gd name="T20" fmla="*/ 597 w 1343"/>
                    <a:gd name="T21" fmla="*/ 612 h 6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3" h="612">
                      <a:moveTo>
                        <a:pt x="597" y="612"/>
                      </a:moveTo>
                      <a:cubicBezTo>
                        <a:pt x="512" y="612"/>
                        <a:pt x="481" y="551"/>
                        <a:pt x="410" y="498"/>
                      </a:cubicBezTo>
                      <a:cubicBezTo>
                        <a:pt x="329" y="437"/>
                        <a:pt x="259" y="441"/>
                        <a:pt x="169" y="415"/>
                      </a:cubicBezTo>
                      <a:cubicBezTo>
                        <a:pt x="91" y="393"/>
                        <a:pt x="0" y="309"/>
                        <a:pt x="127" y="267"/>
                      </a:cubicBezTo>
                      <a:lnTo>
                        <a:pt x="179" y="259"/>
                      </a:lnTo>
                      <a:cubicBezTo>
                        <a:pt x="432" y="111"/>
                        <a:pt x="732" y="43"/>
                        <a:pt x="1025" y="4"/>
                      </a:cubicBezTo>
                      <a:cubicBezTo>
                        <a:pt x="1047" y="1"/>
                        <a:pt x="1069" y="0"/>
                        <a:pt x="1090" y="0"/>
                      </a:cubicBezTo>
                      <a:cubicBezTo>
                        <a:pt x="1233" y="0"/>
                        <a:pt x="1343" y="67"/>
                        <a:pt x="1194" y="196"/>
                      </a:cubicBezTo>
                      <a:cubicBezTo>
                        <a:pt x="1081" y="294"/>
                        <a:pt x="968" y="415"/>
                        <a:pt x="843" y="504"/>
                      </a:cubicBezTo>
                      <a:cubicBezTo>
                        <a:pt x="782" y="547"/>
                        <a:pt x="696" y="601"/>
                        <a:pt x="623" y="610"/>
                      </a:cubicBezTo>
                      <a:cubicBezTo>
                        <a:pt x="614" y="611"/>
                        <a:pt x="605" y="612"/>
                        <a:pt x="597" y="612"/>
                      </a:cubicBezTo>
                      <a:close/>
                    </a:path>
                  </a:pathLst>
                </a:custGeom>
                <a:solidFill>
                  <a:srgbClr val="F8A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3" name="Freeform 978">
                  <a:extLst>
                    <a:ext uri="{FF2B5EF4-FFF2-40B4-BE49-F238E27FC236}">
                      <a16:creationId xmlns:a16="http://schemas.microsoft.com/office/drawing/2014/main" id="{8BC6E204-D6B3-DBCD-2BD8-835197D65B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70308" y="4421471"/>
                  <a:ext cx="65088" cy="50800"/>
                </a:xfrm>
                <a:custGeom>
                  <a:avLst/>
                  <a:gdLst>
                    <a:gd name="T0" fmla="*/ 84 w 316"/>
                    <a:gd name="T1" fmla="*/ 219 h 250"/>
                    <a:gd name="T2" fmla="*/ 277 w 316"/>
                    <a:gd name="T3" fmla="*/ 84 h 250"/>
                    <a:gd name="T4" fmla="*/ 241 w 316"/>
                    <a:gd name="T5" fmla="*/ 23 h 250"/>
                    <a:gd name="T6" fmla="*/ 33 w 316"/>
                    <a:gd name="T7" fmla="*/ 169 h 250"/>
                    <a:gd name="T8" fmla="*/ 84 w 316"/>
                    <a:gd name="T9" fmla="*/ 219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6" h="250">
                      <a:moveTo>
                        <a:pt x="84" y="219"/>
                      </a:moveTo>
                      <a:cubicBezTo>
                        <a:pt x="141" y="164"/>
                        <a:pt x="209" y="124"/>
                        <a:pt x="277" y="84"/>
                      </a:cubicBezTo>
                      <a:cubicBezTo>
                        <a:pt x="316" y="61"/>
                        <a:pt x="280" y="0"/>
                        <a:pt x="241" y="23"/>
                      </a:cubicBezTo>
                      <a:cubicBezTo>
                        <a:pt x="167" y="66"/>
                        <a:pt x="95" y="110"/>
                        <a:pt x="33" y="169"/>
                      </a:cubicBezTo>
                      <a:cubicBezTo>
                        <a:pt x="0" y="201"/>
                        <a:pt x="50" y="250"/>
                        <a:pt x="84" y="219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4" name="Freeform 979">
                  <a:extLst>
                    <a:ext uri="{FF2B5EF4-FFF2-40B4-BE49-F238E27FC236}">
                      <a16:creationId xmlns:a16="http://schemas.microsoft.com/office/drawing/2014/main" id="{BE46EA55-41D1-1EA7-A312-D502F8461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33808" y="4378609"/>
                  <a:ext cx="60325" cy="20638"/>
                </a:xfrm>
                <a:custGeom>
                  <a:avLst/>
                  <a:gdLst>
                    <a:gd name="T0" fmla="*/ 63 w 287"/>
                    <a:gd name="T1" fmla="*/ 87 h 96"/>
                    <a:gd name="T2" fmla="*/ 224 w 287"/>
                    <a:gd name="T3" fmla="*/ 84 h 96"/>
                    <a:gd name="T4" fmla="*/ 242 w 287"/>
                    <a:gd name="T5" fmla="*/ 15 h 96"/>
                    <a:gd name="T6" fmla="*/ 45 w 287"/>
                    <a:gd name="T7" fmla="*/ 18 h 96"/>
                    <a:gd name="T8" fmla="*/ 63 w 287"/>
                    <a:gd name="T9" fmla="*/ 8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96">
                      <a:moveTo>
                        <a:pt x="63" y="87"/>
                      </a:moveTo>
                      <a:cubicBezTo>
                        <a:pt x="115" y="77"/>
                        <a:pt x="173" y="72"/>
                        <a:pt x="224" y="84"/>
                      </a:cubicBezTo>
                      <a:cubicBezTo>
                        <a:pt x="269" y="94"/>
                        <a:pt x="287" y="26"/>
                        <a:pt x="242" y="15"/>
                      </a:cubicBezTo>
                      <a:cubicBezTo>
                        <a:pt x="178" y="0"/>
                        <a:pt x="109" y="6"/>
                        <a:pt x="45" y="18"/>
                      </a:cubicBezTo>
                      <a:cubicBezTo>
                        <a:pt x="0" y="27"/>
                        <a:pt x="19" y="96"/>
                        <a:pt x="63" y="87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5" name="Freeform 980">
                  <a:extLst>
                    <a:ext uri="{FF2B5EF4-FFF2-40B4-BE49-F238E27FC236}">
                      <a16:creationId xmlns:a16="http://schemas.microsoft.com/office/drawing/2014/main" id="{43244C9F-7ABE-E683-F08D-36446C5459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941746" y="4416709"/>
                  <a:ext cx="52388" cy="30163"/>
                </a:xfrm>
                <a:custGeom>
                  <a:avLst/>
                  <a:gdLst>
                    <a:gd name="T0" fmla="*/ 76 w 254"/>
                    <a:gd name="T1" fmla="*/ 121 h 144"/>
                    <a:gd name="T2" fmla="*/ 208 w 254"/>
                    <a:gd name="T3" fmla="*/ 76 h 144"/>
                    <a:gd name="T4" fmla="*/ 190 w 254"/>
                    <a:gd name="T5" fmla="*/ 8 h 144"/>
                    <a:gd name="T6" fmla="*/ 40 w 254"/>
                    <a:gd name="T7" fmla="*/ 60 h 144"/>
                    <a:gd name="T8" fmla="*/ 76 w 254"/>
                    <a:gd name="T9" fmla="*/ 121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4" h="144">
                      <a:moveTo>
                        <a:pt x="76" y="121"/>
                      </a:moveTo>
                      <a:cubicBezTo>
                        <a:pt x="117" y="98"/>
                        <a:pt x="161" y="84"/>
                        <a:pt x="208" y="76"/>
                      </a:cubicBezTo>
                      <a:cubicBezTo>
                        <a:pt x="254" y="69"/>
                        <a:pt x="235" y="0"/>
                        <a:pt x="190" y="8"/>
                      </a:cubicBezTo>
                      <a:cubicBezTo>
                        <a:pt x="137" y="16"/>
                        <a:pt x="87" y="33"/>
                        <a:pt x="40" y="60"/>
                      </a:cubicBezTo>
                      <a:cubicBezTo>
                        <a:pt x="0" y="83"/>
                        <a:pt x="36" y="144"/>
                        <a:pt x="76" y="121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6" name="Freeform 981">
                  <a:extLst>
                    <a:ext uri="{FF2B5EF4-FFF2-40B4-BE49-F238E27FC236}">
                      <a16:creationId xmlns:a16="http://schemas.microsoft.com/office/drawing/2014/main" id="{5F74B12B-4798-FB2E-435E-80840A1B6D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25883" y="4426234"/>
                  <a:ext cx="60325" cy="19050"/>
                </a:xfrm>
                <a:custGeom>
                  <a:avLst/>
                  <a:gdLst>
                    <a:gd name="T0" fmla="*/ 46 w 287"/>
                    <a:gd name="T1" fmla="*/ 86 h 89"/>
                    <a:gd name="T2" fmla="*/ 242 w 287"/>
                    <a:gd name="T3" fmla="*/ 77 h 89"/>
                    <a:gd name="T4" fmla="*/ 224 w 287"/>
                    <a:gd name="T5" fmla="*/ 8 h 89"/>
                    <a:gd name="T6" fmla="*/ 45 w 287"/>
                    <a:gd name="T7" fmla="*/ 15 h 89"/>
                    <a:gd name="T8" fmla="*/ 46 w 287"/>
                    <a:gd name="T9" fmla="*/ 8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89">
                      <a:moveTo>
                        <a:pt x="46" y="86"/>
                      </a:moveTo>
                      <a:cubicBezTo>
                        <a:pt x="112" y="87"/>
                        <a:pt x="177" y="89"/>
                        <a:pt x="242" y="77"/>
                      </a:cubicBezTo>
                      <a:cubicBezTo>
                        <a:pt x="287" y="68"/>
                        <a:pt x="268" y="0"/>
                        <a:pt x="224" y="8"/>
                      </a:cubicBezTo>
                      <a:cubicBezTo>
                        <a:pt x="165" y="20"/>
                        <a:pt x="105" y="16"/>
                        <a:pt x="45" y="15"/>
                      </a:cubicBezTo>
                      <a:cubicBezTo>
                        <a:pt x="0" y="15"/>
                        <a:pt x="0" y="85"/>
                        <a:pt x="46" y="8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7" name="Freeform 982">
                  <a:extLst>
                    <a:ext uri="{FF2B5EF4-FFF2-40B4-BE49-F238E27FC236}">
                      <a16:creationId xmlns:a16="http://schemas.microsoft.com/office/drawing/2014/main" id="{60B7E593-EEB3-165D-0E43-FC5462925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25883" y="4375434"/>
                  <a:ext cx="52388" cy="17463"/>
                </a:xfrm>
                <a:custGeom>
                  <a:avLst/>
                  <a:gdLst>
                    <a:gd name="T0" fmla="*/ 35 w 252"/>
                    <a:gd name="T1" fmla="*/ 78 h 81"/>
                    <a:gd name="T2" fmla="*/ 206 w 252"/>
                    <a:gd name="T3" fmla="*/ 80 h 81"/>
                    <a:gd name="T4" fmla="*/ 206 w 252"/>
                    <a:gd name="T5" fmla="*/ 9 h 81"/>
                    <a:gd name="T6" fmla="*/ 35 w 252"/>
                    <a:gd name="T7" fmla="*/ 7 h 81"/>
                    <a:gd name="T8" fmla="*/ 0 w 252"/>
                    <a:gd name="T9" fmla="*/ 43 h 81"/>
                    <a:gd name="T10" fmla="*/ 35 w 252"/>
                    <a:gd name="T11" fmla="*/ 78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2" h="81">
                      <a:moveTo>
                        <a:pt x="35" y="78"/>
                      </a:moveTo>
                      <a:cubicBezTo>
                        <a:pt x="92" y="71"/>
                        <a:pt x="149" y="79"/>
                        <a:pt x="206" y="80"/>
                      </a:cubicBezTo>
                      <a:cubicBezTo>
                        <a:pt x="252" y="81"/>
                        <a:pt x="252" y="10"/>
                        <a:pt x="206" y="9"/>
                      </a:cubicBezTo>
                      <a:cubicBezTo>
                        <a:pt x="149" y="8"/>
                        <a:pt x="92" y="0"/>
                        <a:pt x="35" y="7"/>
                      </a:cubicBezTo>
                      <a:cubicBezTo>
                        <a:pt x="16" y="10"/>
                        <a:pt x="0" y="22"/>
                        <a:pt x="0" y="43"/>
                      </a:cubicBezTo>
                      <a:cubicBezTo>
                        <a:pt x="0" y="60"/>
                        <a:pt x="16" y="81"/>
                        <a:pt x="35" y="78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8" name="Freeform 983">
                  <a:extLst>
                    <a:ext uri="{FF2B5EF4-FFF2-40B4-BE49-F238E27FC236}">
                      <a16:creationId xmlns:a16="http://schemas.microsoft.com/office/drawing/2014/main" id="{A03E0744-DD84-6F92-AF74-BBC45B4377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92558" y="4389721"/>
                  <a:ext cx="58738" cy="34925"/>
                </a:xfrm>
                <a:custGeom>
                  <a:avLst/>
                  <a:gdLst>
                    <a:gd name="T0" fmla="*/ 35 w 285"/>
                    <a:gd name="T1" fmla="*/ 80 h 169"/>
                    <a:gd name="T2" fmla="*/ 240 w 285"/>
                    <a:gd name="T3" fmla="*/ 166 h 169"/>
                    <a:gd name="T4" fmla="*/ 240 w 285"/>
                    <a:gd name="T5" fmla="*/ 95 h 169"/>
                    <a:gd name="T6" fmla="*/ 85 w 285"/>
                    <a:gd name="T7" fmla="*/ 30 h 169"/>
                    <a:gd name="T8" fmla="*/ 35 w 285"/>
                    <a:gd name="T9" fmla="*/ 80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5" h="169">
                      <a:moveTo>
                        <a:pt x="35" y="80"/>
                      </a:moveTo>
                      <a:cubicBezTo>
                        <a:pt x="92" y="129"/>
                        <a:pt x="163" y="169"/>
                        <a:pt x="240" y="166"/>
                      </a:cubicBezTo>
                      <a:cubicBezTo>
                        <a:pt x="285" y="164"/>
                        <a:pt x="285" y="94"/>
                        <a:pt x="240" y="95"/>
                      </a:cubicBezTo>
                      <a:cubicBezTo>
                        <a:pt x="181" y="97"/>
                        <a:pt x="128" y="67"/>
                        <a:pt x="85" y="30"/>
                      </a:cubicBezTo>
                      <a:cubicBezTo>
                        <a:pt x="50" y="0"/>
                        <a:pt x="0" y="51"/>
                        <a:pt x="35" y="80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39" name="Freeform 984">
                  <a:extLst>
                    <a:ext uri="{FF2B5EF4-FFF2-40B4-BE49-F238E27FC236}">
                      <a16:creationId xmlns:a16="http://schemas.microsoft.com/office/drawing/2014/main" id="{C35EDCA1-1178-96B3-DAFC-DC56DF6C6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0183" y="4354796"/>
                  <a:ext cx="39688" cy="46038"/>
                </a:xfrm>
                <a:custGeom>
                  <a:avLst/>
                  <a:gdLst>
                    <a:gd name="T0" fmla="*/ 23 w 194"/>
                    <a:gd name="T1" fmla="*/ 76 h 223"/>
                    <a:gd name="T2" fmla="*/ 122 w 194"/>
                    <a:gd name="T3" fmla="*/ 197 h 223"/>
                    <a:gd name="T4" fmla="*/ 157 w 194"/>
                    <a:gd name="T5" fmla="*/ 135 h 223"/>
                    <a:gd name="T6" fmla="*/ 84 w 194"/>
                    <a:gd name="T7" fmla="*/ 40 h 223"/>
                    <a:gd name="T8" fmla="*/ 23 w 194"/>
                    <a:gd name="T9" fmla="*/ 76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4" h="223">
                      <a:moveTo>
                        <a:pt x="23" y="76"/>
                      </a:moveTo>
                      <a:cubicBezTo>
                        <a:pt x="50" y="122"/>
                        <a:pt x="78" y="166"/>
                        <a:pt x="122" y="197"/>
                      </a:cubicBezTo>
                      <a:cubicBezTo>
                        <a:pt x="160" y="223"/>
                        <a:pt x="194" y="161"/>
                        <a:pt x="157" y="135"/>
                      </a:cubicBezTo>
                      <a:cubicBezTo>
                        <a:pt x="124" y="112"/>
                        <a:pt x="104" y="74"/>
                        <a:pt x="84" y="40"/>
                      </a:cubicBezTo>
                      <a:cubicBezTo>
                        <a:pt x="61" y="0"/>
                        <a:pt x="0" y="36"/>
                        <a:pt x="23" y="7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0" name="Freeform 985">
                  <a:extLst>
                    <a:ext uri="{FF2B5EF4-FFF2-40B4-BE49-F238E27FC236}">
                      <a16:creationId xmlns:a16="http://schemas.microsoft.com/office/drawing/2014/main" id="{CA166951-1222-CF3A-760E-BE0DA3BF4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02096" y="4427821"/>
                  <a:ext cx="55563" cy="17463"/>
                </a:xfrm>
                <a:custGeom>
                  <a:avLst/>
                  <a:gdLst>
                    <a:gd name="T0" fmla="*/ 46 w 275"/>
                    <a:gd name="T1" fmla="*/ 90 h 90"/>
                    <a:gd name="T2" fmla="*/ 230 w 275"/>
                    <a:gd name="T3" fmla="*/ 77 h 90"/>
                    <a:gd name="T4" fmla="*/ 211 w 275"/>
                    <a:gd name="T5" fmla="*/ 9 h 90"/>
                    <a:gd name="T6" fmla="*/ 46 w 275"/>
                    <a:gd name="T7" fmla="*/ 19 h 90"/>
                    <a:gd name="T8" fmla="*/ 46 w 275"/>
                    <a:gd name="T9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5" h="90">
                      <a:moveTo>
                        <a:pt x="46" y="90"/>
                      </a:moveTo>
                      <a:cubicBezTo>
                        <a:pt x="108" y="90"/>
                        <a:pt x="169" y="89"/>
                        <a:pt x="230" y="77"/>
                      </a:cubicBezTo>
                      <a:cubicBezTo>
                        <a:pt x="275" y="68"/>
                        <a:pt x="256" y="0"/>
                        <a:pt x="211" y="9"/>
                      </a:cubicBezTo>
                      <a:cubicBezTo>
                        <a:pt x="157" y="19"/>
                        <a:pt x="102" y="20"/>
                        <a:pt x="46" y="19"/>
                      </a:cubicBezTo>
                      <a:cubicBezTo>
                        <a:pt x="0" y="18"/>
                        <a:pt x="0" y="89"/>
                        <a:pt x="46" y="90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1" name="Freeform 986">
                  <a:extLst>
                    <a:ext uri="{FF2B5EF4-FFF2-40B4-BE49-F238E27FC236}">
                      <a16:creationId xmlns:a16="http://schemas.microsoft.com/office/drawing/2014/main" id="{1A30EC69-135B-998F-9D3A-C91B6EA099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43371" y="4408771"/>
                  <a:ext cx="31750" cy="25400"/>
                </a:xfrm>
                <a:custGeom>
                  <a:avLst/>
                  <a:gdLst>
                    <a:gd name="T0" fmla="*/ 23 w 150"/>
                    <a:gd name="T1" fmla="*/ 72 h 122"/>
                    <a:gd name="T2" fmla="*/ 92 w 150"/>
                    <a:gd name="T3" fmla="*/ 112 h 122"/>
                    <a:gd name="T4" fmla="*/ 140 w 150"/>
                    <a:gd name="T5" fmla="*/ 98 h 122"/>
                    <a:gd name="T6" fmla="*/ 126 w 150"/>
                    <a:gd name="T7" fmla="*/ 50 h 122"/>
                    <a:gd name="T8" fmla="*/ 58 w 150"/>
                    <a:gd name="T9" fmla="*/ 11 h 122"/>
                    <a:gd name="T10" fmla="*/ 10 w 150"/>
                    <a:gd name="T11" fmla="*/ 24 h 122"/>
                    <a:gd name="T12" fmla="*/ 23 w 150"/>
                    <a:gd name="T13" fmla="*/ 72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0" h="122">
                      <a:moveTo>
                        <a:pt x="23" y="72"/>
                      </a:moveTo>
                      <a:cubicBezTo>
                        <a:pt x="45" y="87"/>
                        <a:pt x="69" y="97"/>
                        <a:pt x="92" y="112"/>
                      </a:cubicBezTo>
                      <a:cubicBezTo>
                        <a:pt x="108" y="122"/>
                        <a:pt x="131" y="114"/>
                        <a:pt x="140" y="98"/>
                      </a:cubicBezTo>
                      <a:cubicBezTo>
                        <a:pt x="150" y="81"/>
                        <a:pt x="143" y="60"/>
                        <a:pt x="126" y="50"/>
                      </a:cubicBezTo>
                      <a:cubicBezTo>
                        <a:pt x="104" y="36"/>
                        <a:pt x="80" y="25"/>
                        <a:pt x="58" y="11"/>
                      </a:cubicBezTo>
                      <a:cubicBezTo>
                        <a:pt x="42" y="0"/>
                        <a:pt x="19" y="8"/>
                        <a:pt x="10" y="24"/>
                      </a:cubicBezTo>
                      <a:cubicBezTo>
                        <a:pt x="0" y="42"/>
                        <a:pt x="7" y="62"/>
                        <a:pt x="23" y="72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2" name="Freeform 987">
                  <a:extLst>
                    <a:ext uri="{FF2B5EF4-FFF2-40B4-BE49-F238E27FC236}">
                      <a16:creationId xmlns:a16="http://schemas.microsoft.com/office/drawing/2014/main" id="{9BD6B596-ED4C-0E7E-2294-6251563BC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94171" y="4443696"/>
                  <a:ext cx="41275" cy="36513"/>
                </a:xfrm>
                <a:custGeom>
                  <a:avLst/>
                  <a:gdLst>
                    <a:gd name="T0" fmla="*/ 41 w 199"/>
                    <a:gd name="T1" fmla="*/ 82 h 173"/>
                    <a:gd name="T2" fmla="*/ 117 w 199"/>
                    <a:gd name="T3" fmla="*/ 141 h 173"/>
                    <a:gd name="T4" fmla="*/ 166 w 199"/>
                    <a:gd name="T5" fmla="*/ 90 h 173"/>
                    <a:gd name="T6" fmla="*/ 76 w 199"/>
                    <a:gd name="T7" fmla="*/ 20 h 173"/>
                    <a:gd name="T8" fmla="*/ 41 w 199"/>
                    <a:gd name="T9" fmla="*/ 8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9" h="173">
                      <a:moveTo>
                        <a:pt x="41" y="82"/>
                      </a:moveTo>
                      <a:cubicBezTo>
                        <a:pt x="71" y="97"/>
                        <a:pt x="94" y="117"/>
                        <a:pt x="117" y="141"/>
                      </a:cubicBezTo>
                      <a:cubicBezTo>
                        <a:pt x="149" y="173"/>
                        <a:pt x="199" y="123"/>
                        <a:pt x="166" y="90"/>
                      </a:cubicBezTo>
                      <a:cubicBezTo>
                        <a:pt x="139" y="63"/>
                        <a:pt x="110" y="37"/>
                        <a:pt x="76" y="20"/>
                      </a:cubicBezTo>
                      <a:cubicBezTo>
                        <a:pt x="35" y="0"/>
                        <a:pt x="0" y="61"/>
                        <a:pt x="41" y="82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3" name="Freeform 988">
                  <a:extLst>
                    <a:ext uri="{FF2B5EF4-FFF2-40B4-BE49-F238E27FC236}">
                      <a16:creationId xmlns:a16="http://schemas.microsoft.com/office/drawing/2014/main" id="{BCB966E9-2C7B-2AB6-38EA-FA56E322D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54458" y="4178584"/>
                  <a:ext cx="55563" cy="31750"/>
                </a:xfrm>
                <a:custGeom>
                  <a:avLst/>
                  <a:gdLst>
                    <a:gd name="T0" fmla="*/ 76 w 269"/>
                    <a:gd name="T1" fmla="*/ 133 h 156"/>
                    <a:gd name="T2" fmla="*/ 225 w 269"/>
                    <a:gd name="T3" fmla="*/ 78 h 156"/>
                    <a:gd name="T4" fmla="*/ 206 w 269"/>
                    <a:gd name="T5" fmla="*/ 10 h 156"/>
                    <a:gd name="T6" fmla="*/ 40 w 269"/>
                    <a:gd name="T7" fmla="*/ 72 h 156"/>
                    <a:gd name="T8" fmla="*/ 76 w 269"/>
                    <a:gd name="T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156">
                      <a:moveTo>
                        <a:pt x="76" y="133"/>
                      </a:moveTo>
                      <a:cubicBezTo>
                        <a:pt x="123" y="106"/>
                        <a:pt x="172" y="90"/>
                        <a:pt x="225" y="78"/>
                      </a:cubicBezTo>
                      <a:cubicBezTo>
                        <a:pt x="269" y="69"/>
                        <a:pt x="251" y="0"/>
                        <a:pt x="206" y="10"/>
                      </a:cubicBezTo>
                      <a:cubicBezTo>
                        <a:pt x="148" y="23"/>
                        <a:pt x="92" y="42"/>
                        <a:pt x="40" y="72"/>
                      </a:cubicBezTo>
                      <a:cubicBezTo>
                        <a:pt x="0" y="95"/>
                        <a:pt x="36" y="156"/>
                        <a:pt x="76" y="13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4" name="Freeform 989">
                  <a:extLst>
                    <a:ext uri="{FF2B5EF4-FFF2-40B4-BE49-F238E27FC236}">
                      <a16:creationId xmlns:a16="http://schemas.microsoft.com/office/drawing/2014/main" id="{A64F3FBB-9133-A38C-82BE-6E05520F90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098908" y="4118259"/>
                  <a:ext cx="52388" cy="36513"/>
                </a:xfrm>
                <a:custGeom>
                  <a:avLst/>
                  <a:gdLst>
                    <a:gd name="T0" fmla="*/ 75 w 257"/>
                    <a:gd name="T1" fmla="*/ 156 h 179"/>
                    <a:gd name="T2" fmla="*/ 215 w 257"/>
                    <a:gd name="T3" fmla="*/ 84 h 179"/>
                    <a:gd name="T4" fmla="*/ 196 w 257"/>
                    <a:gd name="T5" fmla="*/ 16 h 179"/>
                    <a:gd name="T6" fmla="*/ 39 w 257"/>
                    <a:gd name="T7" fmla="*/ 95 h 179"/>
                    <a:gd name="T8" fmla="*/ 75 w 257"/>
                    <a:gd name="T9" fmla="*/ 156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7" h="179">
                      <a:moveTo>
                        <a:pt x="75" y="156"/>
                      </a:moveTo>
                      <a:cubicBezTo>
                        <a:pt x="120" y="130"/>
                        <a:pt x="165" y="102"/>
                        <a:pt x="215" y="84"/>
                      </a:cubicBezTo>
                      <a:cubicBezTo>
                        <a:pt x="257" y="69"/>
                        <a:pt x="239" y="0"/>
                        <a:pt x="196" y="16"/>
                      </a:cubicBezTo>
                      <a:cubicBezTo>
                        <a:pt x="141" y="36"/>
                        <a:pt x="90" y="65"/>
                        <a:pt x="39" y="95"/>
                      </a:cubicBezTo>
                      <a:cubicBezTo>
                        <a:pt x="0" y="118"/>
                        <a:pt x="36" y="179"/>
                        <a:pt x="75" y="156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5" name="Freeform 990">
                  <a:extLst>
                    <a:ext uri="{FF2B5EF4-FFF2-40B4-BE49-F238E27FC236}">
                      <a16:creationId xmlns:a16="http://schemas.microsoft.com/office/drawing/2014/main" id="{6740F13F-4CF7-D114-510B-7837CE0DDB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40183" y="4167471"/>
                  <a:ext cx="52388" cy="17463"/>
                </a:xfrm>
                <a:custGeom>
                  <a:avLst/>
                  <a:gdLst>
                    <a:gd name="T0" fmla="*/ 45 w 253"/>
                    <a:gd name="T1" fmla="*/ 71 h 83"/>
                    <a:gd name="T2" fmla="*/ 208 w 253"/>
                    <a:gd name="T3" fmla="*/ 78 h 83"/>
                    <a:gd name="T4" fmla="*/ 208 w 253"/>
                    <a:gd name="T5" fmla="*/ 7 h 83"/>
                    <a:gd name="T6" fmla="*/ 45 w 253"/>
                    <a:gd name="T7" fmla="*/ 1 h 83"/>
                    <a:gd name="T8" fmla="*/ 45 w 253"/>
                    <a:gd name="T9" fmla="*/ 71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3" h="83">
                      <a:moveTo>
                        <a:pt x="45" y="71"/>
                      </a:moveTo>
                      <a:cubicBezTo>
                        <a:pt x="100" y="72"/>
                        <a:pt x="154" y="72"/>
                        <a:pt x="208" y="78"/>
                      </a:cubicBezTo>
                      <a:cubicBezTo>
                        <a:pt x="253" y="83"/>
                        <a:pt x="253" y="12"/>
                        <a:pt x="208" y="7"/>
                      </a:cubicBezTo>
                      <a:cubicBezTo>
                        <a:pt x="154" y="1"/>
                        <a:pt x="100" y="1"/>
                        <a:pt x="45" y="1"/>
                      </a:cubicBezTo>
                      <a:cubicBezTo>
                        <a:pt x="0" y="0"/>
                        <a:pt x="0" y="71"/>
                        <a:pt x="45" y="71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6" name="Freeform 991">
                  <a:extLst>
                    <a:ext uri="{FF2B5EF4-FFF2-40B4-BE49-F238E27FC236}">
                      <a16:creationId xmlns:a16="http://schemas.microsoft.com/office/drawing/2014/main" id="{180C3E85-DCD1-E0D5-7F2E-DFF7A089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175108" y="4113496"/>
                  <a:ext cx="47625" cy="46038"/>
                </a:xfrm>
                <a:custGeom>
                  <a:avLst/>
                  <a:gdLst>
                    <a:gd name="T0" fmla="*/ 29 w 236"/>
                    <a:gd name="T1" fmla="*/ 85 h 223"/>
                    <a:gd name="T2" fmla="*/ 151 w 236"/>
                    <a:gd name="T3" fmla="*/ 195 h 223"/>
                    <a:gd name="T4" fmla="*/ 200 w 236"/>
                    <a:gd name="T5" fmla="*/ 144 h 223"/>
                    <a:gd name="T6" fmla="*/ 79 w 236"/>
                    <a:gd name="T7" fmla="*/ 34 h 223"/>
                    <a:gd name="T8" fmla="*/ 29 w 236"/>
                    <a:gd name="T9" fmla="*/ 85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6" h="223">
                      <a:moveTo>
                        <a:pt x="29" y="85"/>
                      </a:moveTo>
                      <a:cubicBezTo>
                        <a:pt x="65" y="127"/>
                        <a:pt x="107" y="161"/>
                        <a:pt x="151" y="195"/>
                      </a:cubicBezTo>
                      <a:cubicBezTo>
                        <a:pt x="186" y="223"/>
                        <a:pt x="236" y="172"/>
                        <a:pt x="200" y="144"/>
                      </a:cubicBezTo>
                      <a:cubicBezTo>
                        <a:pt x="157" y="111"/>
                        <a:pt x="115" y="76"/>
                        <a:pt x="79" y="34"/>
                      </a:cubicBezTo>
                      <a:cubicBezTo>
                        <a:pt x="49" y="0"/>
                        <a:pt x="0" y="51"/>
                        <a:pt x="29" y="8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7" name="Freeform 992">
                  <a:extLst>
                    <a:ext uri="{FF2B5EF4-FFF2-40B4-BE49-F238E27FC236}">
                      <a16:creationId xmlns:a16="http://schemas.microsoft.com/office/drawing/2014/main" id="{5702A89A-5281-F9FC-4CE2-E7F63F4195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62421" y="4175409"/>
                  <a:ext cx="58738" cy="23813"/>
                </a:xfrm>
                <a:custGeom>
                  <a:avLst/>
                  <a:gdLst>
                    <a:gd name="T0" fmla="*/ 45 w 284"/>
                    <a:gd name="T1" fmla="*/ 75 h 118"/>
                    <a:gd name="T2" fmla="*/ 222 w 284"/>
                    <a:gd name="T3" fmla="*/ 107 h 118"/>
                    <a:gd name="T4" fmla="*/ 240 w 284"/>
                    <a:gd name="T5" fmla="*/ 39 h 118"/>
                    <a:gd name="T6" fmla="*/ 63 w 284"/>
                    <a:gd name="T7" fmla="*/ 7 h 118"/>
                    <a:gd name="T8" fmla="*/ 45 w 284"/>
                    <a:gd name="T9" fmla="*/ 75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4" h="118">
                      <a:moveTo>
                        <a:pt x="45" y="75"/>
                      </a:moveTo>
                      <a:cubicBezTo>
                        <a:pt x="104" y="84"/>
                        <a:pt x="163" y="92"/>
                        <a:pt x="222" y="107"/>
                      </a:cubicBezTo>
                      <a:cubicBezTo>
                        <a:pt x="266" y="118"/>
                        <a:pt x="284" y="50"/>
                        <a:pt x="240" y="39"/>
                      </a:cubicBezTo>
                      <a:cubicBezTo>
                        <a:pt x="182" y="24"/>
                        <a:pt x="122" y="15"/>
                        <a:pt x="63" y="7"/>
                      </a:cubicBezTo>
                      <a:cubicBezTo>
                        <a:pt x="18" y="0"/>
                        <a:pt x="0" y="69"/>
                        <a:pt x="45" y="7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8" name="Freeform 993">
                  <a:extLst>
                    <a:ext uri="{FF2B5EF4-FFF2-40B4-BE49-F238E27FC236}">
                      <a16:creationId xmlns:a16="http://schemas.microsoft.com/office/drawing/2014/main" id="{C85890F0-7C9E-E211-0A1C-6EB0E169F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33858" y="4132546"/>
                  <a:ext cx="31750" cy="19050"/>
                </a:xfrm>
                <a:custGeom>
                  <a:avLst/>
                  <a:gdLst>
                    <a:gd name="T0" fmla="*/ 36 w 155"/>
                    <a:gd name="T1" fmla="*/ 72 h 97"/>
                    <a:gd name="T2" fmla="*/ 42 w 155"/>
                    <a:gd name="T3" fmla="*/ 72 h 97"/>
                    <a:gd name="T4" fmla="*/ 46 w 155"/>
                    <a:gd name="T5" fmla="*/ 73 h 97"/>
                    <a:gd name="T6" fmla="*/ 67 w 155"/>
                    <a:gd name="T7" fmla="*/ 79 h 97"/>
                    <a:gd name="T8" fmla="*/ 107 w 155"/>
                    <a:gd name="T9" fmla="*/ 92 h 97"/>
                    <a:gd name="T10" fmla="*/ 150 w 155"/>
                    <a:gd name="T11" fmla="*/ 67 h 97"/>
                    <a:gd name="T12" fmla="*/ 125 w 155"/>
                    <a:gd name="T13" fmla="*/ 23 h 97"/>
                    <a:gd name="T14" fmla="*/ 35 w 155"/>
                    <a:gd name="T15" fmla="*/ 1 h 97"/>
                    <a:gd name="T16" fmla="*/ 0 w 155"/>
                    <a:gd name="T17" fmla="*/ 37 h 97"/>
                    <a:gd name="T18" fmla="*/ 36 w 155"/>
                    <a:gd name="T19" fmla="*/ 72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5" h="97">
                      <a:moveTo>
                        <a:pt x="36" y="72"/>
                      </a:moveTo>
                      <a:cubicBezTo>
                        <a:pt x="38" y="72"/>
                        <a:pt x="40" y="72"/>
                        <a:pt x="42" y="72"/>
                      </a:cubicBezTo>
                      <a:cubicBezTo>
                        <a:pt x="51" y="72"/>
                        <a:pt x="35" y="71"/>
                        <a:pt x="46" y="73"/>
                      </a:cubicBezTo>
                      <a:cubicBezTo>
                        <a:pt x="53" y="74"/>
                        <a:pt x="60" y="77"/>
                        <a:pt x="67" y="79"/>
                      </a:cubicBezTo>
                      <a:cubicBezTo>
                        <a:pt x="80" y="83"/>
                        <a:pt x="93" y="88"/>
                        <a:pt x="107" y="92"/>
                      </a:cubicBezTo>
                      <a:cubicBezTo>
                        <a:pt x="126" y="97"/>
                        <a:pt x="145" y="85"/>
                        <a:pt x="150" y="67"/>
                      </a:cubicBezTo>
                      <a:cubicBezTo>
                        <a:pt x="155" y="48"/>
                        <a:pt x="143" y="28"/>
                        <a:pt x="125" y="23"/>
                      </a:cubicBezTo>
                      <a:cubicBezTo>
                        <a:pt x="95" y="15"/>
                        <a:pt x="67" y="0"/>
                        <a:pt x="35" y="1"/>
                      </a:cubicBezTo>
                      <a:cubicBezTo>
                        <a:pt x="16" y="2"/>
                        <a:pt x="0" y="17"/>
                        <a:pt x="0" y="37"/>
                      </a:cubicBezTo>
                      <a:cubicBezTo>
                        <a:pt x="0" y="56"/>
                        <a:pt x="16" y="73"/>
                        <a:pt x="36" y="72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49" name="Freeform 994">
                  <a:extLst>
                    <a:ext uri="{FF2B5EF4-FFF2-40B4-BE49-F238E27FC236}">
                      <a16:creationId xmlns:a16="http://schemas.microsoft.com/office/drawing/2014/main" id="{ACA89E27-EFEE-21E7-4F0D-B933BC9C5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02121" y="4170646"/>
                  <a:ext cx="46038" cy="39688"/>
                </a:xfrm>
                <a:custGeom>
                  <a:avLst/>
                  <a:gdLst>
                    <a:gd name="T0" fmla="*/ 31 w 230"/>
                    <a:gd name="T1" fmla="*/ 84 h 187"/>
                    <a:gd name="T2" fmla="*/ 153 w 230"/>
                    <a:gd name="T3" fmla="*/ 169 h 187"/>
                    <a:gd name="T4" fmla="*/ 188 w 230"/>
                    <a:gd name="T5" fmla="*/ 108 h 187"/>
                    <a:gd name="T6" fmla="*/ 80 w 230"/>
                    <a:gd name="T7" fmla="*/ 33 h 187"/>
                    <a:gd name="T8" fmla="*/ 31 w 230"/>
                    <a:gd name="T9" fmla="*/ 84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0" h="187">
                      <a:moveTo>
                        <a:pt x="31" y="84"/>
                      </a:moveTo>
                      <a:cubicBezTo>
                        <a:pt x="65" y="122"/>
                        <a:pt x="106" y="149"/>
                        <a:pt x="153" y="169"/>
                      </a:cubicBezTo>
                      <a:cubicBezTo>
                        <a:pt x="194" y="187"/>
                        <a:pt x="230" y="126"/>
                        <a:pt x="188" y="108"/>
                      </a:cubicBezTo>
                      <a:cubicBezTo>
                        <a:pt x="146" y="90"/>
                        <a:pt x="111" y="67"/>
                        <a:pt x="80" y="33"/>
                      </a:cubicBezTo>
                      <a:cubicBezTo>
                        <a:pt x="50" y="0"/>
                        <a:pt x="0" y="51"/>
                        <a:pt x="31" y="84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0" name="Freeform 995">
                  <a:extLst>
                    <a:ext uri="{FF2B5EF4-FFF2-40B4-BE49-F238E27FC236}">
                      <a16:creationId xmlns:a16="http://schemas.microsoft.com/office/drawing/2014/main" id="{91FF1FD2-7764-19EE-49B0-917780EEC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7358" y="4208746"/>
                  <a:ext cx="55563" cy="30163"/>
                </a:xfrm>
                <a:custGeom>
                  <a:avLst/>
                  <a:gdLst>
                    <a:gd name="T0" fmla="*/ 42 w 269"/>
                    <a:gd name="T1" fmla="*/ 85 h 147"/>
                    <a:gd name="T2" fmla="*/ 207 w 269"/>
                    <a:gd name="T3" fmla="*/ 135 h 147"/>
                    <a:gd name="T4" fmla="*/ 225 w 269"/>
                    <a:gd name="T5" fmla="*/ 67 h 147"/>
                    <a:gd name="T6" fmla="*/ 60 w 269"/>
                    <a:gd name="T7" fmla="*/ 17 h 147"/>
                    <a:gd name="T8" fmla="*/ 42 w 269"/>
                    <a:gd name="T9" fmla="*/ 8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9" h="147">
                      <a:moveTo>
                        <a:pt x="42" y="85"/>
                      </a:moveTo>
                      <a:cubicBezTo>
                        <a:pt x="96" y="106"/>
                        <a:pt x="151" y="121"/>
                        <a:pt x="207" y="135"/>
                      </a:cubicBezTo>
                      <a:cubicBezTo>
                        <a:pt x="251" y="147"/>
                        <a:pt x="269" y="78"/>
                        <a:pt x="225" y="67"/>
                      </a:cubicBezTo>
                      <a:cubicBezTo>
                        <a:pt x="169" y="52"/>
                        <a:pt x="114" y="37"/>
                        <a:pt x="60" y="17"/>
                      </a:cubicBezTo>
                      <a:cubicBezTo>
                        <a:pt x="17" y="0"/>
                        <a:pt x="0" y="69"/>
                        <a:pt x="42" y="85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1" name="Freeform 996">
                  <a:extLst>
                    <a:ext uri="{FF2B5EF4-FFF2-40B4-BE49-F238E27FC236}">
                      <a16:creationId xmlns:a16="http://schemas.microsoft.com/office/drawing/2014/main" id="{EAA64B13-9A50-F846-6602-DA0B40575B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24333" y="3924584"/>
                  <a:ext cx="50800" cy="31750"/>
                </a:xfrm>
                <a:custGeom>
                  <a:avLst/>
                  <a:gdLst>
                    <a:gd name="T0" fmla="*/ 61 w 253"/>
                    <a:gd name="T1" fmla="*/ 138 h 153"/>
                    <a:gd name="T2" fmla="*/ 210 w 253"/>
                    <a:gd name="T3" fmla="*/ 85 h 153"/>
                    <a:gd name="T4" fmla="*/ 192 w 253"/>
                    <a:gd name="T5" fmla="*/ 16 h 153"/>
                    <a:gd name="T6" fmla="*/ 43 w 253"/>
                    <a:gd name="T7" fmla="*/ 70 h 153"/>
                    <a:gd name="T8" fmla="*/ 61 w 253"/>
                    <a:gd name="T9" fmla="*/ 138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3" h="153">
                      <a:moveTo>
                        <a:pt x="61" y="138"/>
                      </a:moveTo>
                      <a:cubicBezTo>
                        <a:pt x="111" y="121"/>
                        <a:pt x="161" y="103"/>
                        <a:pt x="210" y="85"/>
                      </a:cubicBezTo>
                      <a:cubicBezTo>
                        <a:pt x="253" y="68"/>
                        <a:pt x="235" y="0"/>
                        <a:pt x="192" y="16"/>
                      </a:cubicBezTo>
                      <a:cubicBezTo>
                        <a:pt x="143" y="35"/>
                        <a:pt x="93" y="52"/>
                        <a:pt x="43" y="70"/>
                      </a:cubicBezTo>
                      <a:cubicBezTo>
                        <a:pt x="0" y="85"/>
                        <a:pt x="18" y="153"/>
                        <a:pt x="61" y="138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2" name="Freeform 997">
                  <a:extLst>
                    <a:ext uri="{FF2B5EF4-FFF2-40B4-BE49-F238E27FC236}">
                      <a16:creationId xmlns:a16="http://schemas.microsoft.com/office/drawing/2014/main" id="{05A68AF4-93F2-BB4E-8D03-07B26712A7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33871" y="3859496"/>
                  <a:ext cx="26988" cy="19050"/>
                </a:xfrm>
                <a:custGeom>
                  <a:avLst/>
                  <a:gdLst>
                    <a:gd name="T0" fmla="*/ 36 w 130"/>
                    <a:gd name="T1" fmla="*/ 73 h 93"/>
                    <a:gd name="T2" fmla="*/ 49 w 130"/>
                    <a:gd name="T3" fmla="*/ 73 h 93"/>
                    <a:gd name="T4" fmla="*/ 48 w 130"/>
                    <a:gd name="T5" fmla="*/ 72 h 93"/>
                    <a:gd name="T6" fmla="*/ 54 w 130"/>
                    <a:gd name="T7" fmla="*/ 73 h 93"/>
                    <a:gd name="T8" fmla="*/ 60 w 130"/>
                    <a:gd name="T9" fmla="*/ 75 h 93"/>
                    <a:gd name="T10" fmla="*/ 58 w 130"/>
                    <a:gd name="T11" fmla="*/ 75 h 93"/>
                    <a:gd name="T12" fmla="*/ 72 w 130"/>
                    <a:gd name="T13" fmla="*/ 82 h 93"/>
                    <a:gd name="T14" fmla="*/ 120 w 130"/>
                    <a:gd name="T15" fmla="*/ 69 h 93"/>
                    <a:gd name="T16" fmla="*/ 106 w 130"/>
                    <a:gd name="T17" fmla="*/ 20 h 93"/>
                    <a:gd name="T18" fmla="*/ 36 w 130"/>
                    <a:gd name="T19" fmla="*/ 2 h 93"/>
                    <a:gd name="T20" fmla="*/ 0 w 130"/>
                    <a:gd name="T21" fmla="*/ 37 h 93"/>
                    <a:gd name="T22" fmla="*/ 36 w 130"/>
                    <a:gd name="T2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0" h="93">
                      <a:moveTo>
                        <a:pt x="36" y="73"/>
                      </a:moveTo>
                      <a:cubicBezTo>
                        <a:pt x="40" y="73"/>
                        <a:pt x="45" y="72"/>
                        <a:pt x="49" y="73"/>
                      </a:cubicBezTo>
                      <a:cubicBezTo>
                        <a:pt x="52" y="73"/>
                        <a:pt x="59" y="74"/>
                        <a:pt x="48" y="72"/>
                      </a:cubicBezTo>
                      <a:cubicBezTo>
                        <a:pt x="50" y="73"/>
                        <a:pt x="52" y="73"/>
                        <a:pt x="54" y="73"/>
                      </a:cubicBezTo>
                      <a:cubicBezTo>
                        <a:pt x="56" y="74"/>
                        <a:pt x="58" y="74"/>
                        <a:pt x="60" y="75"/>
                      </a:cubicBezTo>
                      <a:cubicBezTo>
                        <a:pt x="66" y="77"/>
                        <a:pt x="52" y="72"/>
                        <a:pt x="58" y="75"/>
                      </a:cubicBezTo>
                      <a:cubicBezTo>
                        <a:pt x="63" y="77"/>
                        <a:pt x="68" y="79"/>
                        <a:pt x="72" y="82"/>
                      </a:cubicBezTo>
                      <a:cubicBezTo>
                        <a:pt x="88" y="93"/>
                        <a:pt x="111" y="85"/>
                        <a:pt x="120" y="69"/>
                      </a:cubicBezTo>
                      <a:cubicBezTo>
                        <a:pt x="130" y="51"/>
                        <a:pt x="123" y="31"/>
                        <a:pt x="106" y="20"/>
                      </a:cubicBezTo>
                      <a:cubicBezTo>
                        <a:pt x="85" y="7"/>
                        <a:pt x="61" y="0"/>
                        <a:pt x="36" y="2"/>
                      </a:cubicBezTo>
                      <a:cubicBezTo>
                        <a:pt x="17" y="3"/>
                        <a:pt x="0" y="17"/>
                        <a:pt x="0" y="37"/>
                      </a:cubicBezTo>
                      <a:cubicBezTo>
                        <a:pt x="0" y="56"/>
                        <a:pt x="17" y="74"/>
                        <a:pt x="36" y="7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3" name="Freeform 998">
                  <a:extLst>
                    <a:ext uri="{FF2B5EF4-FFF2-40B4-BE49-F238E27FC236}">
                      <a16:creationId xmlns:a16="http://schemas.microsoft.com/office/drawing/2014/main" id="{F16A53C4-34C4-EC66-BC1C-3F5D6D817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10058" y="3888071"/>
                  <a:ext cx="44450" cy="33338"/>
                </a:xfrm>
                <a:custGeom>
                  <a:avLst/>
                  <a:gdLst>
                    <a:gd name="T0" fmla="*/ 38 w 221"/>
                    <a:gd name="T1" fmla="*/ 87 h 161"/>
                    <a:gd name="T2" fmla="*/ 159 w 221"/>
                    <a:gd name="T3" fmla="*/ 149 h 161"/>
                    <a:gd name="T4" fmla="*/ 177 w 221"/>
                    <a:gd name="T5" fmla="*/ 80 h 161"/>
                    <a:gd name="T6" fmla="*/ 72 w 221"/>
                    <a:gd name="T7" fmla="*/ 25 h 161"/>
                    <a:gd name="T8" fmla="*/ 38 w 221"/>
                    <a:gd name="T9" fmla="*/ 87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1" h="161">
                      <a:moveTo>
                        <a:pt x="38" y="87"/>
                      </a:moveTo>
                      <a:cubicBezTo>
                        <a:pt x="76" y="112"/>
                        <a:pt x="115" y="136"/>
                        <a:pt x="159" y="149"/>
                      </a:cubicBezTo>
                      <a:cubicBezTo>
                        <a:pt x="203" y="161"/>
                        <a:pt x="221" y="92"/>
                        <a:pt x="177" y="80"/>
                      </a:cubicBezTo>
                      <a:cubicBezTo>
                        <a:pt x="139" y="69"/>
                        <a:pt x="106" y="47"/>
                        <a:pt x="72" y="25"/>
                      </a:cubicBezTo>
                      <a:cubicBezTo>
                        <a:pt x="34" y="0"/>
                        <a:pt x="0" y="62"/>
                        <a:pt x="38" y="87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4" name="Freeform 999">
                  <a:extLst>
                    <a:ext uri="{FF2B5EF4-FFF2-40B4-BE49-F238E27FC236}">
                      <a16:creationId xmlns:a16="http://schemas.microsoft.com/office/drawing/2014/main" id="{ADC23C1A-FB1E-A1A6-C1A0-635E3F40DE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40221" y="3932521"/>
                  <a:ext cx="41275" cy="17463"/>
                </a:xfrm>
                <a:custGeom>
                  <a:avLst/>
                  <a:gdLst>
                    <a:gd name="T0" fmla="*/ 46 w 197"/>
                    <a:gd name="T1" fmla="*/ 73 h 82"/>
                    <a:gd name="T2" fmla="*/ 152 w 197"/>
                    <a:gd name="T3" fmla="*/ 79 h 82"/>
                    <a:gd name="T4" fmla="*/ 152 w 197"/>
                    <a:gd name="T5" fmla="*/ 9 h 82"/>
                    <a:gd name="T6" fmla="*/ 46 w 197"/>
                    <a:gd name="T7" fmla="*/ 2 h 82"/>
                    <a:gd name="T8" fmla="*/ 46 w 197"/>
                    <a:gd name="T9" fmla="*/ 73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7" h="82">
                      <a:moveTo>
                        <a:pt x="46" y="73"/>
                      </a:moveTo>
                      <a:cubicBezTo>
                        <a:pt x="81" y="75"/>
                        <a:pt x="116" y="77"/>
                        <a:pt x="152" y="79"/>
                      </a:cubicBezTo>
                      <a:cubicBezTo>
                        <a:pt x="197" y="82"/>
                        <a:pt x="197" y="11"/>
                        <a:pt x="152" y="9"/>
                      </a:cubicBezTo>
                      <a:cubicBezTo>
                        <a:pt x="116" y="7"/>
                        <a:pt x="81" y="4"/>
                        <a:pt x="46" y="2"/>
                      </a:cubicBezTo>
                      <a:cubicBezTo>
                        <a:pt x="0" y="0"/>
                        <a:pt x="1" y="71"/>
                        <a:pt x="46" y="7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5" name="Freeform 1000">
                  <a:extLst>
                    <a:ext uri="{FF2B5EF4-FFF2-40B4-BE49-F238E27FC236}">
                      <a16:creationId xmlns:a16="http://schemas.microsoft.com/office/drawing/2014/main" id="{66C57DA6-C0A7-9ED3-CD03-762BFDBCE2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54521" y="3940459"/>
                  <a:ext cx="58738" cy="28575"/>
                </a:xfrm>
                <a:custGeom>
                  <a:avLst/>
                  <a:gdLst>
                    <a:gd name="T0" fmla="*/ 40 w 291"/>
                    <a:gd name="T1" fmla="*/ 83 h 139"/>
                    <a:gd name="T2" fmla="*/ 245 w 291"/>
                    <a:gd name="T3" fmla="*/ 136 h 139"/>
                    <a:gd name="T4" fmla="*/ 245 w 291"/>
                    <a:gd name="T5" fmla="*/ 66 h 139"/>
                    <a:gd name="T6" fmla="*/ 75 w 291"/>
                    <a:gd name="T7" fmla="*/ 21 h 139"/>
                    <a:gd name="T8" fmla="*/ 40 w 291"/>
                    <a:gd name="T9" fmla="*/ 83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1" h="139">
                      <a:moveTo>
                        <a:pt x="40" y="83"/>
                      </a:moveTo>
                      <a:cubicBezTo>
                        <a:pt x="104" y="117"/>
                        <a:pt x="174" y="132"/>
                        <a:pt x="245" y="136"/>
                      </a:cubicBezTo>
                      <a:cubicBezTo>
                        <a:pt x="291" y="139"/>
                        <a:pt x="290" y="69"/>
                        <a:pt x="245" y="66"/>
                      </a:cubicBezTo>
                      <a:cubicBezTo>
                        <a:pt x="186" y="62"/>
                        <a:pt x="128" y="49"/>
                        <a:pt x="75" y="21"/>
                      </a:cubicBezTo>
                      <a:cubicBezTo>
                        <a:pt x="35" y="0"/>
                        <a:pt x="0" y="62"/>
                        <a:pt x="40" y="83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6" name="Freeform 1001">
                  <a:extLst>
                    <a:ext uri="{FF2B5EF4-FFF2-40B4-BE49-F238E27FC236}">
                      <a16:creationId xmlns:a16="http://schemas.microsoft.com/office/drawing/2014/main" id="{8ED785E5-8527-C537-288E-5847F757BE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97371" y="3892834"/>
                  <a:ext cx="47625" cy="22225"/>
                </a:xfrm>
                <a:custGeom>
                  <a:avLst/>
                  <a:gdLst>
                    <a:gd name="T0" fmla="*/ 44 w 230"/>
                    <a:gd name="T1" fmla="*/ 80 h 108"/>
                    <a:gd name="T2" fmla="*/ 168 w 230"/>
                    <a:gd name="T3" fmla="*/ 98 h 108"/>
                    <a:gd name="T4" fmla="*/ 186 w 230"/>
                    <a:gd name="T5" fmla="*/ 29 h 108"/>
                    <a:gd name="T6" fmla="*/ 62 w 230"/>
                    <a:gd name="T7" fmla="*/ 11 h 108"/>
                    <a:gd name="T8" fmla="*/ 44 w 230"/>
                    <a:gd name="T9" fmla="*/ 8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0" h="108">
                      <a:moveTo>
                        <a:pt x="44" y="80"/>
                      </a:moveTo>
                      <a:cubicBezTo>
                        <a:pt x="85" y="90"/>
                        <a:pt x="127" y="88"/>
                        <a:pt x="168" y="98"/>
                      </a:cubicBezTo>
                      <a:cubicBezTo>
                        <a:pt x="212" y="108"/>
                        <a:pt x="230" y="40"/>
                        <a:pt x="186" y="29"/>
                      </a:cubicBezTo>
                      <a:cubicBezTo>
                        <a:pt x="145" y="19"/>
                        <a:pt x="103" y="21"/>
                        <a:pt x="62" y="11"/>
                      </a:cubicBezTo>
                      <a:cubicBezTo>
                        <a:pt x="18" y="0"/>
                        <a:pt x="0" y="69"/>
                        <a:pt x="44" y="80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7" name="Freeform 1002">
                  <a:extLst>
                    <a:ext uri="{FF2B5EF4-FFF2-40B4-BE49-F238E27FC236}">
                      <a16:creationId xmlns:a16="http://schemas.microsoft.com/office/drawing/2014/main" id="{6D4B7B8F-6491-8C5C-1C3A-8997A9AEAC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29133" y="3938871"/>
                  <a:ext cx="50800" cy="42863"/>
                </a:xfrm>
                <a:custGeom>
                  <a:avLst/>
                  <a:gdLst>
                    <a:gd name="T0" fmla="*/ 36 w 251"/>
                    <a:gd name="T1" fmla="*/ 78 h 211"/>
                    <a:gd name="T2" fmla="*/ 165 w 251"/>
                    <a:gd name="T3" fmla="*/ 183 h 211"/>
                    <a:gd name="T4" fmla="*/ 215 w 251"/>
                    <a:gd name="T5" fmla="*/ 133 h 211"/>
                    <a:gd name="T6" fmla="*/ 85 w 251"/>
                    <a:gd name="T7" fmla="*/ 27 h 211"/>
                    <a:gd name="T8" fmla="*/ 36 w 251"/>
                    <a:gd name="T9" fmla="*/ 78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211">
                      <a:moveTo>
                        <a:pt x="36" y="78"/>
                      </a:moveTo>
                      <a:cubicBezTo>
                        <a:pt x="80" y="113"/>
                        <a:pt x="122" y="149"/>
                        <a:pt x="165" y="183"/>
                      </a:cubicBezTo>
                      <a:cubicBezTo>
                        <a:pt x="201" y="211"/>
                        <a:pt x="251" y="161"/>
                        <a:pt x="215" y="133"/>
                      </a:cubicBezTo>
                      <a:cubicBezTo>
                        <a:pt x="171" y="98"/>
                        <a:pt x="129" y="62"/>
                        <a:pt x="85" y="27"/>
                      </a:cubicBezTo>
                      <a:cubicBezTo>
                        <a:pt x="50" y="0"/>
                        <a:pt x="0" y="50"/>
                        <a:pt x="36" y="78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8" name="Freeform 1003">
                  <a:extLst>
                    <a:ext uri="{FF2B5EF4-FFF2-40B4-BE49-F238E27FC236}">
                      <a16:creationId xmlns:a16="http://schemas.microsoft.com/office/drawing/2014/main" id="{8828CCA2-F842-494B-8248-25457B9A2D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7708" y="3981734"/>
                  <a:ext cx="39688" cy="41275"/>
                </a:xfrm>
                <a:custGeom>
                  <a:avLst/>
                  <a:gdLst>
                    <a:gd name="T0" fmla="*/ 32 w 197"/>
                    <a:gd name="T1" fmla="*/ 83 h 202"/>
                    <a:gd name="T2" fmla="*/ 116 w 197"/>
                    <a:gd name="T3" fmla="*/ 170 h 202"/>
                    <a:gd name="T4" fmla="*/ 165 w 197"/>
                    <a:gd name="T5" fmla="*/ 119 h 202"/>
                    <a:gd name="T6" fmla="*/ 81 w 197"/>
                    <a:gd name="T7" fmla="*/ 32 h 202"/>
                    <a:gd name="T8" fmla="*/ 32 w 197"/>
                    <a:gd name="T9" fmla="*/ 83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7" h="202">
                      <a:moveTo>
                        <a:pt x="32" y="83"/>
                      </a:moveTo>
                      <a:cubicBezTo>
                        <a:pt x="60" y="112"/>
                        <a:pt x="88" y="141"/>
                        <a:pt x="116" y="170"/>
                      </a:cubicBezTo>
                      <a:cubicBezTo>
                        <a:pt x="148" y="202"/>
                        <a:pt x="197" y="151"/>
                        <a:pt x="165" y="119"/>
                      </a:cubicBezTo>
                      <a:cubicBezTo>
                        <a:pt x="137" y="90"/>
                        <a:pt x="109" y="61"/>
                        <a:pt x="81" y="32"/>
                      </a:cubicBezTo>
                      <a:cubicBezTo>
                        <a:pt x="49" y="0"/>
                        <a:pt x="0" y="51"/>
                        <a:pt x="32" y="83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59" name="Freeform 1004">
                  <a:extLst>
                    <a:ext uri="{FF2B5EF4-FFF2-40B4-BE49-F238E27FC236}">
                      <a16:creationId xmlns:a16="http://schemas.microsoft.com/office/drawing/2014/main" id="{C336BF15-C7AE-BA15-13B6-251BF2FD3C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59296" y="3689634"/>
                  <a:ext cx="57150" cy="20638"/>
                </a:xfrm>
                <a:custGeom>
                  <a:avLst/>
                  <a:gdLst>
                    <a:gd name="T0" fmla="*/ 64 w 278"/>
                    <a:gd name="T1" fmla="*/ 94 h 101"/>
                    <a:gd name="T2" fmla="*/ 233 w 278"/>
                    <a:gd name="T3" fmla="*/ 74 h 101"/>
                    <a:gd name="T4" fmla="*/ 215 w 278"/>
                    <a:gd name="T5" fmla="*/ 6 h 101"/>
                    <a:gd name="T6" fmla="*/ 45 w 278"/>
                    <a:gd name="T7" fmla="*/ 26 h 101"/>
                    <a:gd name="T8" fmla="*/ 64 w 278"/>
                    <a:gd name="T9" fmla="*/ 9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8" h="101">
                      <a:moveTo>
                        <a:pt x="64" y="94"/>
                      </a:moveTo>
                      <a:cubicBezTo>
                        <a:pt x="120" y="86"/>
                        <a:pt x="177" y="83"/>
                        <a:pt x="233" y="74"/>
                      </a:cubicBezTo>
                      <a:cubicBezTo>
                        <a:pt x="278" y="68"/>
                        <a:pt x="259" y="0"/>
                        <a:pt x="215" y="6"/>
                      </a:cubicBezTo>
                      <a:cubicBezTo>
                        <a:pt x="158" y="14"/>
                        <a:pt x="102" y="18"/>
                        <a:pt x="45" y="26"/>
                      </a:cubicBezTo>
                      <a:cubicBezTo>
                        <a:pt x="0" y="33"/>
                        <a:pt x="19" y="101"/>
                        <a:pt x="64" y="94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0" name="Freeform 1005">
                  <a:extLst>
                    <a:ext uri="{FF2B5EF4-FFF2-40B4-BE49-F238E27FC236}">
                      <a16:creationId xmlns:a16="http://schemas.microsoft.com/office/drawing/2014/main" id="{8805D0AB-1030-85E3-21E9-9C3EFB5FD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27558" y="3649946"/>
                  <a:ext cx="58738" cy="38100"/>
                </a:xfrm>
                <a:custGeom>
                  <a:avLst/>
                  <a:gdLst>
                    <a:gd name="T0" fmla="*/ 40 w 280"/>
                    <a:gd name="T1" fmla="*/ 84 h 184"/>
                    <a:gd name="T2" fmla="*/ 220 w 280"/>
                    <a:gd name="T3" fmla="*/ 168 h 184"/>
                    <a:gd name="T4" fmla="*/ 238 w 280"/>
                    <a:gd name="T5" fmla="*/ 99 h 184"/>
                    <a:gd name="T6" fmla="*/ 75 w 280"/>
                    <a:gd name="T7" fmla="*/ 22 h 184"/>
                    <a:gd name="T8" fmla="*/ 40 w 280"/>
                    <a:gd name="T9" fmla="*/ 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0" h="184">
                      <a:moveTo>
                        <a:pt x="40" y="84"/>
                      </a:moveTo>
                      <a:cubicBezTo>
                        <a:pt x="98" y="115"/>
                        <a:pt x="158" y="144"/>
                        <a:pt x="220" y="168"/>
                      </a:cubicBezTo>
                      <a:cubicBezTo>
                        <a:pt x="262" y="184"/>
                        <a:pt x="280" y="115"/>
                        <a:pt x="238" y="99"/>
                      </a:cubicBezTo>
                      <a:cubicBezTo>
                        <a:pt x="182" y="77"/>
                        <a:pt x="128" y="51"/>
                        <a:pt x="75" y="22"/>
                      </a:cubicBezTo>
                      <a:cubicBezTo>
                        <a:pt x="35" y="0"/>
                        <a:pt x="0" y="62"/>
                        <a:pt x="40" y="84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1" name="Freeform 1006">
                  <a:extLst>
                    <a:ext uri="{FF2B5EF4-FFF2-40B4-BE49-F238E27FC236}">
                      <a16:creationId xmlns:a16="http://schemas.microsoft.com/office/drawing/2014/main" id="{83C64D4A-317F-F6C3-FB3A-F85E21F9A2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57721" y="3702334"/>
                  <a:ext cx="49213" cy="33338"/>
                </a:xfrm>
                <a:custGeom>
                  <a:avLst/>
                  <a:gdLst>
                    <a:gd name="T0" fmla="*/ 44 w 237"/>
                    <a:gd name="T1" fmla="*/ 80 h 159"/>
                    <a:gd name="T2" fmla="*/ 173 w 237"/>
                    <a:gd name="T3" fmla="*/ 145 h 159"/>
                    <a:gd name="T4" fmla="*/ 223 w 237"/>
                    <a:gd name="T5" fmla="*/ 144 h 159"/>
                    <a:gd name="T6" fmla="*/ 222 w 237"/>
                    <a:gd name="T7" fmla="*/ 94 h 159"/>
                    <a:gd name="T8" fmla="*/ 61 w 237"/>
                    <a:gd name="T9" fmla="*/ 12 h 159"/>
                    <a:gd name="T10" fmla="*/ 44 w 237"/>
                    <a:gd name="T11" fmla="*/ 8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7" h="159">
                      <a:moveTo>
                        <a:pt x="44" y="80"/>
                      </a:moveTo>
                      <a:cubicBezTo>
                        <a:pt x="91" y="93"/>
                        <a:pt x="134" y="116"/>
                        <a:pt x="173" y="145"/>
                      </a:cubicBezTo>
                      <a:cubicBezTo>
                        <a:pt x="188" y="157"/>
                        <a:pt x="208" y="159"/>
                        <a:pt x="223" y="144"/>
                      </a:cubicBezTo>
                      <a:cubicBezTo>
                        <a:pt x="235" y="132"/>
                        <a:pt x="237" y="106"/>
                        <a:pt x="222" y="94"/>
                      </a:cubicBezTo>
                      <a:cubicBezTo>
                        <a:pt x="173" y="57"/>
                        <a:pt x="121" y="28"/>
                        <a:pt x="61" y="12"/>
                      </a:cubicBezTo>
                      <a:cubicBezTo>
                        <a:pt x="17" y="0"/>
                        <a:pt x="0" y="68"/>
                        <a:pt x="44" y="80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2" name="Freeform 1007">
                  <a:extLst>
                    <a:ext uri="{FF2B5EF4-FFF2-40B4-BE49-F238E27FC236}">
                      <a16:creationId xmlns:a16="http://schemas.microsoft.com/office/drawing/2014/main" id="{16078FED-9C98-F7F2-5D76-D332B88C5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40271" y="3738846"/>
                  <a:ext cx="36513" cy="42863"/>
                </a:xfrm>
                <a:custGeom>
                  <a:avLst/>
                  <a:gdLst>
                    <a:gd name="T0" fmla="*/ 33 w 174"/>
                    <a:gd name="T1" fmla="*/ 81 h 201"/>
                    <a:gd name="T2" fmla="*/ 90 w 174"/>
                    <a:gd name="T3" fmla="*/ 162 h 201"/>
                    <a:gd name="T4" fmla="*/ 151 w 174"/>
                    <a:gd name="T5" fmla="*/ 126 h 201"/>
                    <a:gd name="T6" fmla="*/ 82 w 174"/>
                    <a:gd name="T7" fmla="*/ 31 h 201"/>
                    <a:gd name="T8" fmla="*/ 33 w 174"/>
                    <a:gd name="T9" fmla="*/ 8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4" h="201">
                      <a:moveTo>
                        <a:pt x="33" y="81"/>
                      </a:moveTo>
                      <a:cubicBezTo>
                        <a:pt x="58" y="104"/>
                        <a:pt x="73" y="133"/>
                        <a:pt x="90" y="162"/>
                      </a:cubicBezTo>
                      <a:cubicBezTo>
                        <a:pt x="113" y="201"/>
                        <a:pt x="174" y="165"/>
                        <a:pt x="151" y="126"/>
                      </a:cubicBezTo>
                      <a:cubicBezTo>
                        <a:pt x="132" y="92"/>
                        <a:pt x="112" y="57"/>
                        <a:pt x="82" y="31"/>
                      </a:cubicBezTo>
                      <a:cubicBezTo>
                        <a:pt x="49" y="0"/>
                        <a:pt x="0" y="50"/>
                        <a:pt x="33" y="81"/>
                      </a:cubicBezTo>
                      <a:close/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663" name="Freeform 1008">
                  <a:extLst>
                    <a:ext uri="{FF2B5EF4-FFF2-40B4-BE49-F238E27FC236}">
                      <a16:creationId xmlns:a16="http://schemas.microsoft.com/office/drawing/2014/main" id="{88C81B30-8A12-6FDA-18E0-465C866C94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10108" y="3689634"/>
                  <a:ext cx="46038" cy="50800"/>
                </a:xfrm>
                <a:custGeom>
                  <a:avLst/>
                  <a:gdLst>
                    <a:gd name="T0" fmla="*/ 24 w 222"/>
                    <a:gd name="T1" fmla="*/ 75 h 241"/>
                    <a:gd name="T2" fmla="*/ 139 w 222"/>
                    <a:gd name="T3" fmla="*/ 210 h 241"/>
                    <a:gd name="T4" fmla="*/ 188 w 222"/>
                    <a:gd name="T5" fmla="*/ 160 h 241"/>
                    <a:gd name="T6" fmla="*/ 85 w 222"/>
                    <a:gd name="T7" fmla="*/ 39 h 241"/>
                    <a:gd name="T8" fmla="*/ 24 w 222"/>
                    <a:gd name="T9" fmla="*/ 75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2" h="241">
                      <a:moveTo>
                        <a:pt x="24" y="75"/>
                      </a:moveTo>
                      <a:cubicBezTo>
                        <a:pt x="55" y="126"/>
                        <a:pt x="94" y="170"/>
                        <a:pt x="139" y="210"/>
                      </a:cubicBezTo>
                      <a:cubicBezTo>
                        <a:pt x="173" y="241"/>
                        <a:pt x="222" y="190"/>
                        <a:pt x="188" y="160"/>
                      </a:cubicBezTo>
                      <a:cubicBezTo>
                        <a:pt x="148" y="124"/>
                        <a:pt x="113" y="85"/>
                        <a:pt x="85" y="39"/>
                      </a:cubicBezTo>
                      <a:cubicBezTo>
                        <a:pt x="61" y="0"/>
                        <a:pt x="0" y="35"/>
                        <a:pt x="24" y="75"/>
                      </a:cubicBezTo>
                    </a:path>
                  </a:pathLst>
                </a:custGeom>
                <a:solidFill>
                  <a:srgbClr val="D3A5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</p:grpSp>
        </p:grpSp>
        <p:grpSp>
          <p:nvGrpSpPr>
            <p:cNvPr id="664" name="Group 663">
              <a:extLst>
                <a:ext uri="{FF2B5EF4-FFF2-40B4-BE49-F238E27FC236}">
                  <a16:creationId xmlns:a16="http://schemas.microsoft.com/office/drawing/2014/main" id="{BA9AF8C9-F640-458E-A74C-EB3FDB86547B}"/>
                </a:ext>
              </a:extLst>
            </p:cNvPr>
            <p:cNvGrpSpPr/>
            <p:nvPr/>
          </p:nvGrpSpPr>
          <p:grpSpPr>
            <a:xfrm rot="4317837">
              <a:off x="4590547" y="2999864"/>
              <a:ext cx="1112838" cy="1885950"/>
              <a:chOff x="6528394" y="4304723"/>
              <a:chExt cx="1112838" cy="1885950"/>
            </a:xfrm>
          </p:grpSpPr>
          <p:sp>
            <p:nvSpPr>
              <p:cNvPr id="665" name="Freeform 859">
                <a:extLst>
                  <a:ext uri="{FF2B5EF4-FFF2-40B4-BE49-F238E27FC236}">
                    <a16:creationId xmlns:a16="http://schemas.microsoft.com/office/drawing/2014/main" id="{D5A3FDCE-EE59-ECF3-0904-0EE5C30E6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8394" y="4420610"/>
                <a:ext cx="646113" cy="666750"/>
              </a:xfrm>
              <a:custGeom>
                <a:avLst/>
                <a:gdLst>
                  <a:gd name="T0" fmla="*/ 0 w 3146"/>
                  <a:gd name="T1" fmla="*/ 287 h 3243"/>
                  <a:gd name="T2" fmla="*/ 376 w 3146"/>
                  <a:gd name="T3" fmla="*/ 0 h 3243"/>
                  <a:gd name="T4" fmla="*/ 2736 w 3146"/>
                  <a:gd name="T5" fmla="*/ 2243 h 3243"/>
                  <a:gd name="T6" fmla="*/ 3097 w 3146"/>
                  <a:gd name="T7" fmla="*/ 2751 h 3243"/>
                  <a:gd name="T8" fmla="*/ 2815 w 3146"/>
                  <a:gd name="T9" fmla="*/ 3230 h 3243"/>
                  <a:gd name="T10" fmla="*/ 2385 w 3146"/>
                  <a:gd name="T11" fmla="*/ 2941 h 3243"/>
                  <a:gd name="T12" fmla="*/ 1391 w 3146"/>
                  <a:gd name="T13" fmla="*/ 1607 h 3243"/>
                  <a:gd name="T14" fmla="*/ 0 w 3146"/>
                  <a:gd name="T15" fmla="*/ 287 h 3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6" h="3243">
                    <a:moveTo>
                      <a:pt x="0" y="287"/>
                    </a:moveTo>
                    <a:cubicBezTo>
                      <a:pt x="134" y="204"/>
                      <a:pt x="260" y="107"/>
                      <a:pt x="376" y="0"/>
                    </a:cubicBezTo>
                    <a:cubicBezTo>
                      <a:pt x="1162" y="748"/>
                      <a:pt x="1949" y="1496"/>
                      <a:pt x="2736" y="2243"/>
                    </a:cubicBezTo>
                    <a:cubicBezTo>
                      <a:pt x="2888" y="2389"/>
                      <a:pt x="3048" y="2546"/>
                      <a:pt x="3097" y="2751"/>
                    </a:cubicBezTo>
                    <a:cubicBezTo>
                      <a:pt x="3146" y="2957"/>
                      <a:pt x="3025" y="3216"/>
                      <a:pt x="2815" y="3230"/>
                    </a:cubicBezTo>
                    <a:cubicBezTo>
                      <a:pt x="2635" y="3243"/>
                      <a:pt x="2494" y="3085"/>
                      <a:pt x="2385" y="2941"/>
                    </a:cubicBezTo>
                    <a:cubicBezTo>
                      <a:pt x="2043" y="2494"/>
                      <a:pt x="1776" y="2017"/>
                      <a:pt x="1391" y="1607"/>
                    </a:cubicBezTo>
                    <a:cubicBezTo>
                      <a:pt x="1266" y="1474"/>
                      <a:pt x="110" y="219"/>
                      <a:pt x="0" y="287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6" name="Freeform 860">
                <a:extLst>
                  <a:ext uri="{FF2B5EF4-FFF2-40B4-BE49-F238E27FC236}">
                    <a16:creationId xmlns:a16="http://schemas.microsoft.com/office/drawing/2014/main" id="{568B16D1-C892-C98A-FE63-7B338C422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7319" y="4304723"/>
                <a:ext cx="401638" cy="854075"/>
              </a:xfrm>
              <a:custGeom>
                <a:avLst/>
                <a:gdLst>
                  <a:gd name="T0" fmla="*/ 256 w 1957"/>
                  <a:gd name="T1" fmla="*/ 628 h 4153"/>
                  <a:gd name="T2" fmla="*/ 106 w 1957"/>
                  <a:gd name="T3" fmla="*/ 117 h 4153"/>
                  <a:gd name="T4" fmla="*/ 522 w 1957"/>
                  <a:gd name="T5" fmla="*/ 48 h 4153"/>
                  <a:gd name="T6" fmla="*/ 1839 w 1957"/>
                  <a:gd name="T7" fmla="*/ 3429 h 4153"/>
                  <a:gd name="T8" fmla="*/ 1596 w 1957"/>
                  <a:gd name="T9" fmla="*/ 3963 h 4153"/>
                  <a:gd name="T10" fmla="*/ 1071 w 1957"/>
                  <a:gd name="T11" fmla="*/ 3075 h 4153"/>
                  <a:gd name="T12" fmla="*/ 256 w 1957"/>
                  <a:gd name="T13" fmla="*/ 628 h 4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57" h="4153">
                    <a:moveTo>
                      <a:pt x="256" y="628"/>
                    </a:moveTo>
                    <a:cubicBezTo>
                      <a:pt x="220" y="500"/>
                      <a:pt x="0" y="198"/>
                      <a:pt x="106" y="117"/>
                    </a:cubicBezTo>
                    <a:cubicBezTo>
                      <a:pt x="226" y="25"/>
                      <a:pt x="397" y="0"/>
                      <a:pt x="522" y="48"/>
                    </a:cubicBezTo>
                    <a:cubicBezTo>
                      <a:pt x="961" y="1175"/>
                      <a:pt x="1400" y="2302"/>
                      <a:pt x="1839" y="3429"/>
                    </a:cubicBezTo>
                    <a:cubicBezTo>
                      <a:pt x="1924" y="3646"/>
                      <a:pt x="1957" y="4153"/>
                      <a:pt x="1596" y="3963"/>
                    </a:cubicBezTo>
                    <a:cubicBezTo>
                      <a:pt x="1334" y="3825"/>
                      <a:pt x="1179" y="3322"/>
                      <a:pt x="1071" y="3075"/>
                    </a:cubicBezTo>
                    <a:cubicBezTo>
                      <a:pt x="724" y="2287"/>
                      <a:pt x="489" y="1456"/>
                      <a:pt x="256" y="628"/>
                    </a:cubicBezTo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7" name="Freeform 861">
                <a:extLst>
                  <a:ext uri="{FF2B5EF4-FFF2-40B4-BE49-F238E27FC236}">
                    <a16:creationId xmlns:a16="http://schemas.microsoft.com/office/drawing/2014/main" id="{1AD85AE3-E9C8-D65D-7509-463E35766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744" y="4471410"/>
                <a:ext cx="292100" cy="1054100"/>
              </a:xfrm>
              <a:custGeom>
                <a:avLst/>
                <a:gdLst>
                  <a:gd name="T0" fmla="*/ 90 w 1417"/>
                  <a:gd name="T1" fmla="*/ 74 h 5123"/>
                  <a:gd name="T2" fmla="*/ 354 w 1417"/>
                  <a:gd name="T3" fmla="*/ 0 h 5123"/>
                  <a:gd name="T4" fmla="*/ 1285 w 1417"/>
                  <a:gd name="T5" fmla="*/ 3723 h 5123"/>
                  <a:gd name="T6" fmla="*/ 1335 w 1417"/>
                  <a:gd name="T7" fmla="*/ 4794 h 5123"/>
                  <a:gd name="T8" fmla="*/ 1266 w 1417"/>
                  <a:gd name="T9" fmla="*/ 4922 h 5123"/>
                  <a:gd name="T10" fmla="*/ 360 w 1417"/>
                  <a:gd name="T11" fmla="*/ 3463 h 5123"/>
                  <a:gd name="T12" fmla="*/ 106 w 1417"/>
                  <a:gd name="T13" fmla="*/ 1464 h 5123"/>
                  <a:gd name="T14" fmla="*/ 90 w 1417"/>
                  <a:gd name="T15" fmla="*/ 74 h 5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7" h="5123">
                    <a:moveTo>
                      <a:pt x="90" y="74"/>
                    </a:moveTo>
                    <a:cubicBezTo>
                      <a:pt x="178" y="49"/>
                      <a:pt x="266" y="24"/>
                      <a:pt x="354" y="0"/>
                    </a:cubicBezTo>
                    <a:cubicBezTo>
                      <a:pt x="731" y="1223"/>
                      <a:pt x="1041" y="2466"/>
                      <a:pt x="1285" y="3723"/>
                    </a:cubicBezTo>
                    <a:cubicBezTo>
                      <a:pt x="1354" y="4076"/>
                      <a:pt x="1417" y="4443"/>
                      <a:pt x="1335" y="4794"/>
                    </a:cubicBezTo>
                    <a:cubicBezTo>
                      <a:pt x="1324" y="4843"/>
                      <a:pt x="1307" y="4894"/>
                      <a:pt x="1266" y="4922"/>
                    </a:cubicBezTo>
                    <a:cubicBezTo>
                      <a:pt x="974" y="5123"/>
                      <a:pt x="422" y="3721"/>
                      <a:pt x="360" y="3463"/>
                    </a:cubicBezTo>
                    <a:cubicBezTo>
                      <a:pt x="207" y="2821"/>
                      <a:pt x="149" y="2120"/>
                      <a:pt x="106" y="1464"/>
                    </a:cubicBezTo>
                    <a:cubicBezTo>
                      <a:pt x="98" y="1339"/>
                      <a:pt x="0" y="100"/>
                      <a:pt x="90" y="74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8" name="Freeform 862">
                <a:extLst>
                  <a:ext uri="{FF2B5EF4-FFF2-40B4-BE49-F238E27FC236}">
                    <a16:creationId xmlns:a16="http://schemas.microsoft.com/office/drawing/2014/main" id="{4DB6C1FF-D727-42C4-1B7D-A3619567B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107" y="4638098"/>
                <a:ext cx="701675" cy="930275"/>
              </a:xfrm>
              <a:custGeom>
                <a:avLst/>
                <a:gdLst>
                  <a:gd name="T0" fmla="*/ 21 w 3407"/>
                  <a:gd name="T1" fmla="*/ 156 h 4520"/>
                  <a:gd name="T2" fmla="*/ 305 w 3407"/>
                  <a:gd name="T3" fmla="*/ 26 h 4520"/>
                  <a:gd name="T4" fmla="*/ 592 w 3407"/>
                  <a:gd name="T5" fmla="*/ 207 h 4520"/>
                  <a:gd name="T6" fmla="*/ 1384 w 3407"/>
                  <a:gd name="T7" fmla="*/ 952 h 4520"/>
                  <a:gd name="T8" fmla="*/ 2852 w 3407"/>
                  <a:gd name="T9" fmla="*/ 2889 h 4520"/>
                  <a:gd name="T10" fmla="*/ 3324 w 3407"/>
                  <a:gd name="T11" fmla="*/ 4077 h 4520"/>
                  <a:gd name="T12" fmla="*/ 2835 w 3407"/>
                  <a:gd name="T13" fmla="*/ 3976 h 4520"/>
                  <a:gd name="T14" fmla="*/ 1140 w 3407"/>
                  <a:gd name="T15" fmla="*/ 1503 h 4520"/>
                  <a:gd name="T16" fmla="*/ 575 w 3407"/>
                  <a:gd name="T17" fmla="*/ 800 h 4520"/>
                  <a:gd name="T18" fmla="*/ 21 w 3407"/>
                  <a:gd name="T19" fmla="*/ 156 h 4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07" h="4520">
                    <a:moveTo>
                      <a:pt x="21" y="156"/>
                    </a:moveTo>
                    <a:cubicBezTo>
                      <a:pt x="56" y="47"/>
                      <a:pt x="193" y="0"/>
                      <a:pt x="305" y="26"/>
                    </a:cubicBezTo>
                    <a:cubicBezTo>
                      <a:pt x="416" y="52"/>
                      <a:pt x="507" y="131"/>
                      <a:pt x="592" y="207"/>
                    </a:cubicBezTo>
                    <a:cubicBezTo>
                      <a:pt x="862" y="449"/>
                      <a:pt x="1133" y="690"/>
                      <a:pt x="1384" y="952"/>
                    </a:cubicBezTo>
                    <a:cubicBezTo>
                      <a:pt x="1945" y="1537"/>
                      <a:pt x="2400" y="2215"/>
                      <a:pt x="2852" y="2889"/>
                    </a:cubicBezTo>
                    <a:cubicBezTo>
                      <a:pt x="3062" y="3202"/>
                      <a:pt x="3407" y="3671"/>
                      <a:pt x="3324" y="4077"/>
                    </a:cubicBezTo>
                    <a:cubicBezTo>
                      <a:pt x="3233" y="4520"/>
                      <a:pt x="2962" y="4182"/>
                      <a:pt x="2835" y="3976"/>
                    </a:cubicBezTo>
                    <a:cubicBezTo>
                      <a:pt x="2305" y="3125"/>
                      <a:pt x="1755" y="2295"/>
                      <a:pt x="1140" y="1503"/>
                    </a:cubicBezTo>
                    <a:cubicBezTo>
                      <a:pt x="955" y="1265"/>
                      <a:pt x="767" y="1031"/>
                      <a:pt x="575" y="800"/>
                    </a:cubicBezTo>
                    <a:cubicBezTo>
                      <a:pt x="511" y="723"/>
                      <a:pt x="0" y="223"/>
                      <a:pt x="21" y="156"/>
                    </a:cubicBezTo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9" name="Freeform 863">
                <a:extLst>
                  <a:ext uri="{FF2B5EF4-FFF2-40B4-BE49-F238E27FC236}">
                    <a16:creationId xmlns:a16="http://schemas.microsoft.com/office/drawing/2014/main" id="{093D56EF-0DB1-B85A-0FEA-D507F3098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619" y="4749223"/>
                <a:ext cx="836613" cy="1441450"/>
              </a:xfrm>
              <a:custGeom>
                <a:avLst/>
                <a:gdLst>
                  <a:gd name="T0" fmla="*/ 0 w 4069"/>
                  <a:gd name="T1" fmla="*/ 928 h 7013"/>
                  <a:gd name="T2" fmla="*/ 537 w 4069"/>
                  <a:gd name="T3" fmla="*/ 710 h 7013"/>
                  <a:gd name="T4" fmla="*/ 2341 w 4069"/>
                  <a:gd name="T5" fmla="*/ 3287 h 7013"/>
                  <a:gd name="T6" fmla="*/ 1901 w 4069"/>
                  <a:gd name="T7" fmla="*/ 29 h 7013"/>
                  <a:gd name="T8" fmla="*/ 2491 w 4069"/>
                  <a:gd name="T9" fmla="*/ 0 h 7013"/>
                  <a:gd name="T10" fmla="*/ 2691 w 4069"/>
                  <a:gd name="T11" fmla="*/ 1689 h 7013"/>
                  <a:gd name="T12" fmla="*/ 3672 w 4069"/>
                  <a:gd name="T13" fmla="*/ 4982 h 7013"/>
                  <a:gd name="T14" fmla="*/ 3989 w 4069"/>
                  <a:gd name="T15" fmla="*/ 5810 h 7013"/>
                  <a:gd name="T16" fmla="*/ 2985 w 4069"/>
                  <a:gd name="T17" fmla="*/ 6495 h 7013"/>
                  <a:gd name="T18" fmla="*/ 2742 w 4069"/>
                  <a:gd name="T19" fmla="*/ 5864 h 7013"/>
                  <a:gd name="T20" fmla="*/ 2299 w 4069"/>
                  <a:gd name="T21" fmla="*/ 4863 h 7013"/>
                  <a:gd name="T22" fmla="*/ 0 w 4069"/>
                  <a:gd name="T23" fmla="*/ 928 h 7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69" h="7013">
                    <a:moveTo>
                      <a:pt x="0" y="928"/>
                    </a:moveTo>
                    <a:cubicBezTo>
                      <a:pt x="179" y="855"/>
                      <a:pt x="358" y="783"/>
                      <a:pt x="537" y="710"/>
                    </a:cubicBezTo>
                    <a:cubicBezTo>
                      <a:pt x="1243" y="1489"/>
                      <a:pt x="1851" y="2357"/>
                      <a:pt x="2341" y="3287"/>
                    </a:cubicBezTo>
                    <a:cubicBezTo>
                      <a:pt x="1970" y="2247"/>
                      <a:pt x="1820" y="1130"/>
                      <a:pt x="1901" y="29"/>
                    </a:cubicBezTo>
                    <a:cubicBezTo>
                      <a:pt x="2098" y="19"/>
                      <a:pt x="2294" y="10"/>
                      <a:pt x="2491" y="0"/>
                    </a:cubicBezTo>
                    <a:cubicBezTo>
                      <a:pt x="2452" y="567"/>
                      <a:pt x="2572" y="1133"/>
                      <a:pt x="2691" y="1689"/>
                    </a:cubicBezTo>
                    <a:cubicBezTo>
                      <a:pt x="2931" y="2812"/>
                      <a:pt x="3176" y="3947"/>
                      <a:pt x="3672" y="4982"/>
                    </a:cubicBezTo>
                    <a:cubicBezTo>
                      <a:pt x="3800" y="5250"/>
                      <a:pt x="3947" y="5517"/>
                      <a:pt x="3989" y="5810"/>
                    </a:cubicBezTo>
                    <a:cubicBezTo>
                      <a:pt x="4069" y="6364"/>
                      <a:pt x="3498" y="7013"/>
                      <a:pt x="2985" y="6495"/>
                    </a:cubicBezTo>
                    <a:cubicBezTo>
                      <a:pt x="2828" y="6337"/>
                      <a:pt x="2812" y="6064"/>
                      <a:pt x="2742" y="5864"/>
                    </a:cubicBezTo>
                    <a:cubicBezTo>
                      <a:pt x="2622" y="5522"/>
                      <a:pt x="2454" y="5191"/>
                      <a:pt x="2299" y="4863"/>
                    </a:cubicBezTo>
                    <a:cubicBezTo>
                      <a:pt x="1649" y="3488"/>
                      <a:pt x="879" y="2170"/>
                      <a:pt x="0" y="928"/>
                    </a:cubicBezTo>
                  </a:path>
                </a:pathLst>
              </a:custGeom>
              <a:solidFill>
                <a:srgbClr val="56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70" name="Freeform 864">
                <a:extLst>
                  <a:ext uri="{FF2B5EF4-FFF2-40B4-BE49-F238E27FC236}">
                    <a16:creationId xmlns:a16="http://schemas.microsoft.com/office/drawing/2014/main" id="{B4FD32A4-DDE6-9DD8-A42A-6DCB74BD3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1332" y="4776210"/>
                <a:ext cx="76200" cy="531813"/>
              </a:xfrm>
              <a:custGeom>
                <a:avLst/>
                <a:gdLst>
                  <a:gd name="T0" fmla="*/ 15 w 370"/>
                  <a:gd name="T1" fmla="*/ 1714 h 2585"/>
                  <a:gd name="T2" fmla="*/ 172 w 370"/>
                  <a:gd name="T3" fmla="*/ 0 h 2585"/>
                  <a:gd name="T4" fmla="*/ 370 w 370"/>
                  <a:gd name="T5" fmla="*/ 2585 h 2585"/>
                  <a:gd name="T6" fmla="*/ 84 w 370"/>
                  <a:gd name="T7" fmla="*/ 2170 h 2585"/>
                  <a:gd name="T8" fmla="*/ 15 w 370"/>
                  <a:gd name="T9" fmla="*/ 1714 h 2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" h="2585">
                    <a:moveTo>
                      <a:pt x="15" y="1714"/>
                    </a:moveTo>
                    <a:cubicBezTo>
                      <a:pt x="0" y="1139"/>
                      <a:pt x="53" y="562"/>
                      <a:pt x="172" y="0"/>
                    </a:cubicBezTo>
                    <a:cubicBezTo>
                      <a:pt x="118" y="869"/>
                      <a:pt x="67" y="1768"/>
                      <a:pt x="370" y="2585"/>
                    </a:cubicBezTo>
                    <a:cubicBezTo>
                      <a:pt x="268" y="2459"/>
                      <a:pt x="157" y="2315"/>
                      <a:pt x="84" y="2170"/>
                    </a:cubicBezTo>
                    <a:cubicBezTo>
                      <a:pt x="15" y="2035"/>
                      <a:pt x="19" y="1862"/>
                      <a:pt x="15" y="1714"/>
                    </a:cubicBezTo>
                    <a:close/>
                  </a:path>
                </a:pathLst>
              </a:custGeom>
              <a:solidFill>
                <a:srgbClr val="73B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71" name="Freeform 887">
                <a:extLst>
                  <a:ext uri="{FF2B5EF4-FFF2-40B4-BE49-F238E27FC236}">
                    <a16:creationId xmlns:a16="http://schemas.microsoft.com/office/drawing/2014/main" id="{98E1B65A-154A-56A9-09B1-F2A13D5EE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4994" y="4971473"/>
                <a:ext cx="65088" cy="50800"/>
              </a:xfrm>
              <a:custGeom>
                <a:avLst/>
                <a:gdLst>
                  <a:gd name="T0" fmla="*/ 91 w 320"/>
                  <a:gd name="T1" fmla="*/ 244 h 244"/>
                  <a:gd name="T2" fmla="*/ 21 w 320"/>
                  <a:gd name="T3" fmla="*/ 218 h 244"/>
                  <a:gd name="T4" fmla="*/ 7 w 320"/>
                  <a:gd name="T5" fmla="*/ 183 h 244"/>
                  <a:gd name="T6" fmla="*/ 67 w 320"/>
                  <a:gd name="T7" fmla="*/ 56 h 244"/>
                  <a:gd name="T8" fmla="*/ 117 w 320"/>
                  <a:gd name="T9" fmla="*/ 40 h 244"/>
                  <a:gd name="T10" fmla="*/ 234 w 320"/>
                  <a:gd name="T11" fmla="*/ 0 h 244"/>
                  <a:gd name="T12" fmla="*/ 236 w 320"/>
                  <a:gd name="T13" fmla="*/ 0 h 244"/>
                  <a:gd name="T14" fmla="*/ 317 w 320"/>
                  <a:gd name="T15" fmla="*/ 77 h 244"/>
                  <a:gd name="T16" fmla="*/ 262 w 320"/>
                  <a:gd name="T17" fmla="*/ 186 h 244"/>
                  <a:gd name="T18" fmla="*/ 139 w 320"/>
                  <a:gd name="T19" fmla="*/ 239 h 244"/>
                  <a:gd name="T20" fmla="*/ 91 w 320"/>
                  <a:gd name="T21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0" h="244">
                    <a:moveTo>
                      <a:pt x="91" y="244"/>
                    </a:moveTo>
                    <a:cubicBezTo>
                      <a:pt x="63" y="244"/>
                      <a:pt x="36" y="238"/>
                      <a:pt x="21" y="218"/>
                    </a:cubicBezTo>
                    <a:cubicBezTo>
                      <a:pt x="13" y="208"/>
                      <a:pt x="9" y="196"/>
                      <a:pt x="7" y="183"/>
                    </a:cubicBezTo>
                    <a:cubicBezTo>
                      <a:pt x="0" y="137"/>
                      <a:pt x="24" y="85"/>
                      <a:pt x="67" y="56"/>
                    </a:cubicBezTo>
                    <a:lnTo>
                      <a:pt x="117" y="40"/>
                    </a:lnTo>
                    <a:cubicBezTo>
                      <a:pt x="157" y="27"/>
                      <a:pt x="194" y="0"/>
                      <a:pt x="234" y="0"/>
                    </a:cubicBezTo>
                    <a:lnTo>
                      <a:pt x="236" y="0"/>
                    </a:lnTo>
                    <a:cubicBezTo>
                      <a:pt x="280" y="1"/>
                      <a:pt x="314" y="37"/>
                      <a:pt x="317" y="77"/>
                    </a:cubicBezTo>
                    <a:cubicBezTo>
                      <a:pt x="320" y="117"/>
                      <a:pt x="296" y="158"/>
                      <a:pt x="262" y="186"/>
                    </a:cubicBezTo>
                    <a:cubicBezTo>
                      <a:pt x="227" y="213"/>
                      <a:pt x="183" y="229"/>
                      <a:pt x="139" y="239"/>
                    </a:cubicBezTo>
                    <a:cubicBezTo>
                      <a:pt x="124" y="242"/>
                      <a:pt x="107" y="244"/>
                      <a:pt x="91" y="244"/>
                    </a:cubicBezTo>
                    <a:close/>
                  </a:path>
                </a:pathLst>
              </a:custGeom>
              <a:solidFill>
                <a:srgbClr val="E76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</p:grp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97F96B5E-47C0-6B11-27E3-526CB1DE3D12}"/>
              </a:ext>
            </a:extLst>
          </p:cNvPr>
          <p:cNvGrpSpPr/>
          <p:nvPr/>
        </p:nvGrpSpPr>
        <p:grpSpPr>
          <a:xfrm>
            <a:off x="10292380" y="4678401"/>
            <a:ext cx="1139825" cy="820857"/>
            <a:chOff x="6280098" y="4653365"/>
            <a:chExt cx="2276475" cy="1730376"/>
          </a:xfrm>
        </p:grpSpPr>
        <p:sp>
          <p:nvSpPr>
            <p:cNvPr id="545" name="Freeform 1213">
              <a:extLst>
                <a:ext uri="{FF2B5EF4-FFF2-40B4-BE49-F238E27FC236}">
                  <a16:creationId xmlns:a16="http://schemas.microsoft.com/office/drawing/2014/main" id="{F003E480-7D41-F3C4-BC39-2BBA8E47F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098" y="4653365"/>
              <a:ext cx="1531938" cy="1616075"/>
            </a:xfrm>
            <a:custGeom>
              <a:avLst/>
              <a:gdLst>
                <a:gd name="T0" fmla="*/ 3067 w 7453"/>
                <a:gd name="T1" fmla="*/ 7809 h 7861"/>
                <a:gd name="T2" fmla="*/ 1323 w 7453"/>
                <a:gd name="T3" fmla="*/ 7188 h 7861"/>
                <a:gd name="T4" fmla="*/ 260 w 7453"/>
                <a:gd name="T5" fmla="*/ 5048 h 7861"/>
                <a:gd name="T6" fmla="*/ 928 w 7453"/>
                <a:gd name="T7" fmla="*/ 1254 h 7861"/>
                <a:gd name="T8" fmla="*/ 2750 w 7453"/>
                <a:gd name="T9" fmla="*/ 174 h 7861"/>
                <a:gd name="T10" fmla="*/ 4863 w 7453"/>
                <a:gd name="T11" fmla="*/ 53 h 7861"/>
                <a:gd name="T12" fmla="*/ 5725 w 7453"/>
                <a:gd name="T13" fmla="*/ 233 h 7861"/>
                <a:gd name="T14" fmla="*/ 6765 w 7453"/>
                <a:gd name="T15" fmla="*/ 1324 h 7861"/>
                <a:gd name="T16" fmla="*/ 7299 w 7453"/>
                <a:gd name="T17" fmla="*/ 2444 h 7861"/>
                <a:gd name="T18" fmla="*/ 7351 w 7453"/>
                <a:gd name="T19" fmla="*/ 4177 h 7861"/>
                <a:gd name="T20" fmla="*/ 6783 w 7453"/>
                <a:gd name="T21" fmla="*/ 6108 h 7861"/>
                <a:gd name="T22" fmla="*/ 3067 w 7453"/>
                <a:gd name="T23" fmla="*/ 7809 h 7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53" h="7861">
                  <a:moveTo>
                    <a:pt x="3067" y="7809"/>
                  </a:moveTo>
                  <a:cubicBezTo>
                    <a:pt x="2443" y="7785"/>
                    <a:pt x="1807" y="7604"/>
                    <a:pt x="1323" y="7188"/>
                  </a:cubicBezTo>
                  <a:cubicBezTo>
                    <a:pt x="719" y="6669"/>
                    <a:pt x="420" y="5852"/>
                    <a:pt x="260" y="5048"/>
                  </a:cubicBezTo>
                  <a:cubicBezTo>
                    <a:pt x="0" y="3742"/>
                    <a:pt x="88" y="2253"/>
                    <a:pt x="928" y="1254"/>
                  </a:cubicBezTo>
                  <a:cubicBezTo>
                    <a:pt x="1397" y="696"/>
                    <a:pt x="2061" y="345"/>
                    <a:pt x="2750" y="174"/>
                  </a:cubicBezTo>
                  <a:cubicBezTo>
                    <a:pt x="3439" y="2"/>
                    <a:pt x="4157" y="0"/>
                    <a:pt x="4863" y="53"/>
                  </a:cubicBezTo>
                  <a:cubicBezTo>
                    <a:pt x="5157" y="75"/>
                    <a:pt x="5455" y="109"/>
                    <a:pt x="5725" y="233"/>
                  </a:cubicBezTo>
                  <a:cubicBezTo>
                    <a:pt x="6180" y="444"/>
                    <a:pt x="6494" y="886"/>
                    <a:pt x="6765" y="1324"/>
                  </a:cubicBezTo>
                  <a:cubicBezTo>
                    <a:pt x="6982" y="1675"/>
                    <a:pt x="7187" y="2041"/>
                    <a:pt x="7299" y="2444"/>
                  </a:cubicBezTo>
                  <a:cubicBezTo>
                    <a:pt x="7453" y="3003"/>
                    <a:pt x="7418" y="3599"/>
                    <a:pt x="7351" y="4177"/>
                  </a:cubicBezTo>
                  <a:cubicBezTo>
                    <a:pt x="7273" y="4853"/>
                    <a:pt x="7147" y="5545"/>
                    <a:pt x="6783" y="6108"/>
                  </a:cubicBezTo>
                  <a:cubicBezTo>
                    <a:pt x="5977" y="7354"/>
                    <a:pt x="4433" y="7861"/>
                    <a:pt x="3067" y="7809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6" name="Freeform 1215">
              <a:extLst>
                <a:ext uri="{FF2B5EF4-FFF2-40B4-BE49-F238E27FC236}">
                  <a16:creationId xmlns:a16="http://schemas.microsoft.com/office/drawing/2014/main" id="{A0E7423C-25A7-4BFD-6D17-95F063D1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8361" y="4662890"/>
              <a:ext cx="693738" cy="1428750"/>
            </a:xfrm>
            <a:custGeom>
              <a:avLst/>
              <a:gdLst>
                <a:gd name="T0" fmla="*/ 1022 w 3371"/>
                <a:gd name="T1" fmla="*/ 3993 h 6948"/>
                <a:gd name="T2" fmla="*/ 1053 w 3371"/>
                <a:gd name="T3" fmla="*/ 3250 h 6948"/>
                <a:gd name="T4" fmla="*/ 1517 w 3371"/>
                <a:gd name="T5" fmla="*/ 2912 h 6948"/>
                <a:gd name="T6" fmla="*/ 1609 w 3371"/>
                <a:gd name="T7" fmla="*/ 2472 h 6948"/>
                <a:gd name="T8" fmla="*/ 2300 w 3371"/>
                <a:gd name="T9" fmla="*/ 1598 h 6948"/>
                <a:gd name="T10" fmla="*/ 2483 w 3371"/>
                <a:gd name="T11" fmla="*/ 998 h 6948"/>
                <a:gd name="T12" fmla="*/ 2711 w 3371"/>
                <a:gd name="T13" fmla="*/ 818 h 6948"/>
                <a:gd name="T14" fmla="*/ 3257 w 3371"/>
                <a:gd name="T15" fmla="*/ 221 h 6948"/>
                <a:gd name="T16" fmla="*/ 3371 w 3371"/>
                <a:gd name="T17" fmla="*/ 0 h 6948"/>
                <a:gd name="T18" fmla="*/ 2549 w 3371"/>
                <a:gd name="T19" fmla="*/ 106 h 6948"/>
                <a:gd name="T20" fmla="*/ 1928 w 3371"/>
                <a:gd name="T21" fmla="*/ 819 h 6948"/>
                <a:gd name="T22" fmla="*/ 1755 w 3371"/>
                <a:gd name="T23" fmla="*/ 1263 h 6948"/>
                <a:gd name="T24" fmla="*/ 1103 w 3371"/>
                <a:gd name="T25" fmla="*/ 1785 h 6948"/>
                <a:gd name="T26" fmla="*/ 712 w 3371"/>
                <a:gd name="T27" fmla="*/ 2478 h 6948"/>
                <a:gd name="T28" fmla="*/ 610 w 3371"/>
                <a:gd name="T29" fmla="*/ 3126 h 6948"/>
                <a:gd name="T30" fmla="*/ 246 w 3371"/>
                <a:gd name="T31" fmla="*/ 3536 h 6948"/>
                <a:gd name="T32" fmla="*/ 31 w 3371"/>
                <a:gd name="T33" fmla="*/ 4021 h 6948"/>
                <a:gd name="T34" fmla="*/ 209 w 3371"/>
                <a:gd name="T35" fmla="*/ 4389 h 6948"/>
                <a:gd name="T36" fmla="*/ 132 w 3371"/>
                <a:gd name="T37" fmla="*/ 5222 h 6948"/>
                <a:gd name="T38" fmla="*/ 24 w 3371"/>
                <a:gd name="T39" fmla="*/ 5495 h 6948"/>
                <a:gd name="T40" fmla="*/ 762 w 3371"/>
                <a:gd name="T41" fmla="*/ 6948 h 6948"/>
                <a:gd name="T42" fmla="*/ 609 w 3371"/>
                <a:gd name="T43" fmla="*/ 5624 h 6948"/>
                <a:gd name="T44" fmla="*/ 794 w 3371"/>
                <a:gd name="T45" fmla="*/ 5274 h 6948"/>
                <a:gd name="T46" fmla="*/ 748 w 3371"/>
                <a:gd name="T47" fmla="*/ 4622 h 6948"/>
                <a:gd name="T48" fmla="*/ 1022 w 3371"/>
                <a:gd name="T49" fmla="*/ 3993 h 6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71" h="6948">
                  <a:moveTo>
                    <a:pt x="1022" y="3993"/>
                  </a:moveTo>
                  <a:cubicBezTo>
                    <a:pt x="1065" y="3744"/>
                    <a:pt x="905" y="3456"/>
                    <a:pt x="1053" y="3250"/>
                  </a:cubicBezTo>
                  <a:cubicBezTo>
                    <a:pt x="1167" y="3093"/>
                    <a:pt x="1410" y="3073"/>
                    <a:pt x="1517" y="2912"/>
                  </a:cubicBezTo>
                  <a:cubicBezTo>
                    <a:pt x="1601" y="2786"/>
                    <a:pt x="1573" y="2619"/>
                    <a:pt x="1609" y="2472"/>
                  </a:cubicBezTo>
                  <a:cubicBezTo>
                    <a:pt x="1700" y="2107"/>
                    <a:pt x="2158" y="1947"/>
                    <a:pt x="2300" y="1598"/>
                  </a:cubicBezTo>
                  <a:cubicBezTo>
                    <a:pt x="2379" y="1403"/>
                    <a:pt x="2352" y="1163"/>
                    <a:pt x="2483" y="998"/>
                  </a:cubicBezTo>
                  <a:cubicBezTo>
                    <a:pt x="2543" y="922"/>
                    <a:pt x="2630" y="872"/>
                    <a:pt x="2711" y="818"/>
                  </a:cubicBezTo>
                  <a:cubicBezTo>
                    <a:pt x="2936" y="664"/>
                    <a:pt x="3125" y="458"/>
                    <a:pt x="3257" y="221"/>
                  </a:cubicBezTo>
                  <a:cubicBezTo>
                    <a:pt x="3298" y="149"/>
                    <a:pt x="3333" y="74"/>
                    <a:pt x="3371" y="0"/>
                  </a:cubicBezTo>
                  <a:cubicBezTo>
                    <a:pt x="3095" y="16"/>
                    <a:pt x="2820" y="49"/>
                    <a:pt x="2549" y="106"/>
                  </a:cubicBezTo>
                  <a:cubicBezTo>
                    <a:pt x="2291" y="288"/>
                    <a:pt x="2057" y="470"/>
                    <a:pt x="1928" y="819"/>
                  </a:cubicBezTo>
                  <a:cubicBezTo>
                    <a:pt x="1873" y="969"/>
                    <a:pt x="1841" y="1129"/>
                    <a:pt x="1755" y="1263"/>
                  </a:cubicBezTo>
                  <a:cubicBezTo>
                    <a:pt x="1603" y="1499"/>
                    <a:pt x="1318" y="1605"/>
                    <a:pt x="1103" y="1785"/>
                  </a:cubicBezTo>
                  <a:cubicBezTo>
                    <a:pt x="896" y="1959"/>
                    <a:pt x="754" y="2210"/>
                    <a:pt x="712" y="2478"/>
                  </a:cubicBezTo>
                  <a:cubicBezTo>
                    <a:pt x="678" y="2695"/>
                    <a:pt x="706" y="2928"/>
                    <a:pt x="610" y="3126"/>
                  </a:cubicBezTo>
                  <a:cubicBezTo>
                    <a:pt x="530" y="3292"/>
                    <a:pt x="376" y="3406"/>
                    <a:pt x="246" y="3536"/>
                  </a:cubicBezTo>
                  <a:cubicBezTo>
                    <a:pt x="116" y="3666"/>
                    <a:pt x="0" y="3840"/>
                    <a:pt x="31" y="4021"/>
                  </a:cubicBezTo>
                  <a:cubicBezTo>
                    <a:pt x="54" y="4156"/>
                    <a:pt x="153" y="4264"/>
                    <a:pt x="209" y="4389"/>
                  </a:cubicBezTo>
                  <a:cubicBezTo>
                    <a:pt x="325" y="4651"/>
                    <a:pt x="239" y="4956"/>
                    <a:pt x="132" y="5222"/>
                  </a:cubicBezTo>
                  <a:cubicBezTo>
                    <a:pt x="96" y="5312"/>
                    <a:pt x="58" y="5403"/>
                    <a:pt x="24" y="5495"/>
                  </a:cubicBezTo>
                  <a:cubicBezTo>
                    <a:pt x="174" y="6034"/>
                    <a:pt x="403" y="6550"/>
                    <a:pt x="762" y="6948"/>
                  </a:cubicBezTo>
                  <a:cubicBezTo>
                    <a:pt x="574" y="6525"/>
                    <a:pt x="395" y="6032"/>
                    <a:pt x="609" y="5624"/>
                  </a:cubicBezTo>
                  <a:cubicBezTo>
                    <a:pt x="671" y="5506"/>
                    <a:pt x="763" y="5403"/>
                    <a:pt x="794" y="5274"/>
                  </a:cubicBezTo>
                  <a:cubicBezTo>
                    <a:pt x="846" y="5061"/>
                    <a:pt x="716" y="4839"/>
                    <a:pt x="748" y="4622"/>
                  </a:cubicBezTo>
                  <a:cubicBezTo>
                    <a:pt x="782" y="4395"/>
                    <a:pt x="984" y="4220"/>
                    <a:pt x="1022" y="3993"/>
                  </a:cubicBezTo>
                </a:path>
              </a:pathLst>
            </a:custGeom>
            <a:solidFill>
              <a:srgbClr val="457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7" name="Freeform 1216">
              <a:extLst>
                <a:ext uri="{FF2B5EF4-FFF2-40B4-BE49-F238E27FC236}">
                  <a16:creationId xmlns:a16="http://schemas.microsoft.com/office/drawing/2014/main" id="{38B2FBB1-D8F7-CACA-310C-B9A4D46F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448" y="4662890"/>
              <a:ext cx="685800" cy="1592263"/>
            </a:xfrm>
            <a:custGeom>
              <a:avLst/>
              <a:gdLst>
                <a:gd name="T0" fmla="*/ 1678 w 3337"/>
                <a:gd name="T1" fmla="*/ 3699 h 7743"/>
                <a:gd name="T2" fmla="*/ 2266 w 3337"/>
                <a:gd name="T3" fmla="*/ 2234 h 7743"/>
                <a:gd name="T4" fmla="*/ 2460 w 3337"/>
                <a:gd name="T5" fmla="*/ 1776 h 7743"/>
                <a:gd name="T6" fmla="*/ 2446 w 3337"/>
                <a:gd name="T7" fmla="*/ 1480 h 7743"/>
                <a:gd name="T8" fmla="*/ 2568 w 3337"/>
                <a:gd name="T9" fmla="*/ 1218 h 7743"/>
                <a:gd name="T10" fmla="*/ 3251 w 3337"/>
                <a:gd name="T11" fmla="*/ 197 h 7743"/>
                <a:gd name="T12" fmla="*/ 3337 w 3337"/>
                <a:gd name="T13" fmla="*/ 61 h 7743"/>
                <a:gd name="T14" fmla="*/ 2963 w 3337"/>
                <a:gd name="T15" fmla="*/ 20 h 7743"/>
                <a:gd name="T16" fmla="*/ 2639 w 3337"/>
                <a:gd name="T17" fmla="*/ 0 h 7743"/>
                <a:gd name="T18" fmla="*/ 2624 w 3337"/>
                <a:gd name="T19" fmla="*/ 59 h 7743"/>
                <a:gd name="T20" fmla="*/ 2354 w 3337"/>
                <a:gd name="T21" fmla="*/ 436 h 7743"/>
                <a:gd name="T22" fmla="*/ 1865 w 3337"/>
                <a:gd name="T23" fmla="*/ 948 h 7743"/>
                <a:gd name="T24" fmla="*/ 1642 w 3337"/>
                <a:gd name="T25" fmla="*/ 1606 h 7743"/>
                <a:gd name="T26" fmla="*/ 1710 w 3337"/>
                <a:gd name="T27" fmla="*/ 2042 h 7743"/>
                <a:gd name="T28" fmla="*/ 1345 w 3337"/>
                <a:gd name="T29" fmla="*/ 2741 h 7743"/>
                <a:gd name="T30" fmla="*/ 692 w 3337"/>
                <a:gd name="T31" fmla="*/ 3570 h 7743"/>
                <a:gd name="T32" fmla="*/ 307 w 3337"/>
                <a:gd name="T33" fmla="*/ 4997 h 7743"/>
                <a:gd name="T34" fmla="*/ 36 w 3337"/>
                <a:gd name="T35" fmla="*/ 5786 h 7743"/>
                <a:gd name="T36" fmla="*/ 60 w 3337"/>
                <a:gd name="T37" fmla="*/ 6518 h 7743"/>
                <a:gd name="T38" fmla="*/ 156 w 3337"/>
                <a:gd name="T39" fmla="*/ 7581 h 7743"/>
                <a:gd name="T40" fmla="*/ 799 w 3337"/>
                <a:gd name="T41" fmla="*/ 7743 h 7743"/>
                <a:gd name="T42" fmla="*/ 816 w 3337"/>
                <a:gd name="T43" fmla="*/ 7580 h 7743"/>
                <a:gd name="T44" fmla="*/ 677 w 3337"/>
                <a:gd name="T45" fmla="*/ 6106 h 7743"/>
                <a:gd name="T46" fmla="*/ 959 w 3337"/>
                <a:gd name="T47" fmla="*/ 5048 h 7743"/>
                <a:gd name="T48" fmla="*/ 1043 w 3337"/>
                <a:gd name="T49" fmla="*/ 4453 h 7743"/>
                <a:gd name="T50" fmla="*/ 1678 w 3337"/>
                <a:gd name="T51" fmla="*/ 3699 h 7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7" h="7743">
                  <a:moveTo>
                    <a:pt x="1678" y="3699"/>
                  </a:moveTo>
                  <a:cubicBezTo>
                    <a:pt x="2002" y="3281"/>
                    <a:pt x="2014" y="2699"/>
                    <a:pt x="2266" y="2234"/>
                  </a:cubicBezTo>
                  <a:cubicBezTo>
                    <a:pt x="2346" y="2087"/>
                    <a:pt x="2453" y="1943"/>
                    <a:pt x="2460" y="1776"/>
                  </a:cubicBezTo>
                  <a:cubicBezTo>
                    <a:pt x="2464" y="1677"/>
                    <a:pt x="2432" y="1578"/>
                    <a:pt x="2446" y="1480"/>
                  </a:cubicBezTo>
                  <a:cubicBezTo>
                    <a:pt x="2459" y="1383"/>
                    <a:pt x="2514" y="1299"/>
                    <a:pt x="2568" y="1218"/>
                  </a:cubicBezTo>
                  <a:cubicBezTo>
                    <a:pt x="2796" y="878"/>
                    <a:pt x="3023" y="537"/>
                    <a:pt x="3251" y="197"/>
                  </a:cubicBezTo>
                  <a:cubicBezTo>
                    <a:pt x="3280" y="153"/>
                    <a:pt x="3310" y="108"/>
                    <a:pt x="3337" y="61"/>
                  </a:cubicBezTo>
                  <a:cubicBezTo>
                    <a:pt x="3213" y="41"/>
                    <a:pt x="3087" y="29"/>
                    <a:pt x="2963" y="20"/>
                  </a:cubicBezTo>
                  <a:cubicBezTo>
                    <a:pt x="2855" y="12"/>
                    <a:pt x="2747" y="5"/>
                    <a:pt x="2639" y="0"/>
                  </a:cubicBezTo>
                  <a:cubicBezTo>
                    <a:pt x="2635" y="20"/>
                    <a:pt x="2630" y="40"/>
                    <a:pt x="2624" y="59"/>
                  </a:cubicBezTo>
                  <a:cubicBezTo>
                    <a:pt x="2575" y="207"/>
                    <a:pt x="2465" y="326"/>
                    <a:pt x="2354" y="436"/>
                  </a:cubicBezTo>
                  <a:cubicBezTo>
                    <a:pt x="2185" y="602"/>
                    <a:pt x="2005" y="758"/>
                    <a:pt x="1865" y="948"/>
                  </a:cubicBezTo>
                  <a:cubicBezTo>
                    <a:pt x="1724" y="1138"/>
                    <a:pt x="1623" y="1370"/>
                    <a:pt x="1642" y="1606"/>
                  </a:cubicBezTo>
                  <a:cubicBezTo>
                    <a:pt x="1653" y="1753"/>
                    <a:pt x="1710" y="1895"/>
                    <a:pt x="1710" y="2042"/>
                  </a:cubicBezTo>
                  <a:cubicBezTo>
                    <a:pt x="1711" y="2312"/>
                    <a:pt x="1527" y="2542"/>
                    <a:pt x="1345" y="2741"/>
                  </a:cubicBezTo>
                  <a:cubicBezTo>
                    <a:pt x="1106" y="3001"/>
                    <a:pt x="850" y="3254"/>
                    <a:pt x="692" y="3570"/>
                  </a:cubicBezTo>
                  <a:cubicBezTo>
                    <a:pt x="472" y="4012"/>
                    <a:pt x="468" y="4530"/>
                    <a:pt x="307" y="4997"/>
                  </a:cubicBezTo>
                  <a:cubicBezTo>
                    <a:pt x="217" y="5261"/>
                    <a:pt x="75" y="5510"/>
                    <a:pt x="36" y="5786"/>
                  </a:cubicBezTo>
                  <a:cubicBezTo>
                    <a:pt x="0" y="6028"/>
                    <a:pt x="46" y="6274"/>
                    <a:pt x="60" y="6518"/>
                  </a:cubicBezTo>
                  <a:cubicBezTo>
                    <a:pt x="80" y="6871"/>
                    <a:pt x="45" y="7260"/>
                    <a:pt x="156" y="7581"/>
                  </a:cubicBezTo>
                  <a:cubicBezTo>
                    <a:pt x="363" y="7659"/>
                    <a:pt x="579" y="7712"/>
                    <a:pt x="799" y="7743"/>
                  </a:cubicBezTo>
                  <a:cubicBezTo>
                    <a:pt x="810" y="7690"/>
                    <a:pt x="815" y="7634"/>
                    <a:pt x="816" y="7580"/>
                  </a:cubicBezTo>
                  <a:cubicBezTo>
                    <a:pt x="825" y="7085"/>
                    <a:pt x="617" y="6598"/>
                    <a:pt x="677" y="6106"/>
                  </a:cubicBezTo>
                  <a:cubicBezTo>
                    <a:pt x="721" y="5743"/>
                    <a:pt x="909" y="5410"/>
                    <a:pt x="959" y="5048"/>
                  </a:cubicBezTo>
                  <a:cubicBezTo>
                    <a:pt x="986" y="4849"/>
                    <a:pt x="972" y="4641"/>
                    <a:pt x="1043" y="4453"/>
                  </a:cubicBezTo>
                  <a:cubicBezTo>
                    <a:pt x="1160" y="4144"/>
                    <a:pt x="1475" y="3961"/>
                    <a:pt x="1678" y="3699"/>
                  </a:cubicBezTo>
                </a:path>
              </a:pathLst>
            </a:custGeom>
            <a:solidFill>
              <a:srgbClr val="457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8" name="Freeform 1217">
              <a:extLst>
                <a:ext uri="{FF2B5EF4-FFF2-40B4-BE49-F238E27FC236}">
                  <a16:creationId xmlns:a16="http://schemas.microsoft.com/office/drawing/2014/main" id="{3D7044B6-CF50-B7F3-C37C-45F831CC2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973" y="4797828"/>
              <a:ext cx="854075" cy="1122363"/>
            </a:xfrm>
            <a:custGeom>
              <a:avLst/>
              <a:gdLst>
                <a:gd name="T0" fmla="*/ 981 w 4155"/>
                <a:gd name="T1" fmla="*/ 713 h 5457"/>
                <a:gd name="T2" fmla="*/ 399 w 4155"/>
                <a:gd name="T3" fmla="*/ 1600 h 5457"/>
                <a:gd name="T4" fmla="*/ 0 w 4155"/>
                <a:gd name="T5" fmla="*/ 4594 h 5457"/>
                <a:gd name="T6" fmla="*/ 101 w 4155"/>
                <a:gd name="T7" fmla="*/ 4630 h 5457"/>
                <a:gd name="T8" fmla="*/ 1973 w 4155"/>
                <a:gd name="T9" fmla="*/ 5420 h 5457"/>
                <a:gd name="T10" fmla="*/ 2057 w 4155"/>
                <a:gd name="T11" fmla="*/ 5457 h 5457"/>
                <a:gd name="T12" fmla="*/ 4103 w 4155"/>
                <a:gd name="T13" fmla="*/ 1335 h 5457"/>
                <a:gd name="T14" fmla="*/ 2777 w 4155"/>
                <a:gd name="T15" fmla="*/ 518 h 5457"/>
                <a:gd name="T16" fmla="*/ 981 w 4155"/>
                <a:gd name="T17" fmla="*/ 713 h 5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55" h="5457">
                  <a:moveTo>
                    <a:pt x="981" y="713"/>
                  </a:moveTo>
                  <a:cubicBezTo>
                    <a:pt x="754" y="960"/>
                    <a:pt x="492" y="1407"/>
                    <a:pt x="399" y="1600"/>
                  </a:cubicBezTo>
                  <a:cubicBezTo>
                    <a:pt x="306" y="1792"/>
                    <a:pt x="0" y="4594"/>
                    <a:pt x="0" y="4594"/>
                  </a:cubicBezTo>
                  <a:lnTo>
                    <a:pt x="101" y="4630"/>
                  </a:lnTo>
                  <a:lnTo>
                    <a:pt x="1973" y="5420"/>
                  </a:lnTo>
                  <a:lnTo>
                    <a:pt x="2057" y="5457"/>
                  </a:lnTo>
                  <a:cubicBezTo>
                    <a:pt x="2057" y="5457"/>
                    <a:pt x="3980" y="1898"/>
                    <a:pt x="4103" y="1335"/>
                  </a:cubicBezTo>
                  <a:cubicBezTo>
                    <a:pt x="4155" y="1096"/>
                    <a:pt x="3374" y="753"/>
                    <a:pt x="2777" y="518"/>
                  </a:cubicBezTo>
                  <a:cubicBezTo>
                    <a:pt x="2059" y="236"/>
                    <a:pt x="1637" y="0"/>
                    <a:pt x="981" y="713"/>
                  </a:cubicBezTo>
                </a:path>
              </a:pathLst>
            </a:custGeom>
            <a:solidFill>
              <a:srgbClr val="F37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9" name="Freeform 1218">
              <a:extLst>
                <a:ext uri="{FF2B5EF4-FFF2-40B4-BE49-F238E27FC236}">
                  <a16:creationId xmlns:a16="http://schemas.microsoft.com/office/drawing/2014/main" id="{B1955B55-B6D3-CCD4-9C80-83B5A92C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973" y="4837515"/>
              <a:ext cx="854075" cy="1082675"/>
            </a:xfrm>
            <a:custGeom>
              <a:avLst/>
              <a:gdLst>
                <a:gd name="T0" fmla="*/ 1973 w 4155"/>
                <a:gd name="T1" fmla="*/ 5229 h 5266"/>
                <a:gd name="T2" fmla="*/ 2057 w 4155"/>
                <a:gd name="T3" fmla="*/ 5266 h 5266"/>
                <a:gd name="T4" fmla="*/ 4103 w 4155"/>
                <a:gd name="T5" fmla="*/ 1144 h 5266"/>
                <a:gd name="T6" fmla="*/ 2777 w 4155"/>
                <a:gd name="T7" fmla="*/ 327 h 5266"/>
                <a:gd name="T8" fmla="*/ 1672 w 4155"/>
                <a:gd name="T9" fmla="*/ 67 h 5266"/>
                <a:gd name="T10" fmla="*/ 0 w 4155"/>
                <a:gd name="T11" fmla="*/ 4403 h 5266"/>
                <a:gd name="T12" fmla="*/ 101 w 4155"/>
                <a:gd name="T13" fmla="*/ 4439 h 5266"/>
                <a:gd name="T14" fmla="*/ 1973 w 4155"/>
                <a:gd name="T15" fmla="*/ 5229 h 5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55" h="5266">
                  <a:moveTo>
                    <a:pt x="1973" y="5229"/>
                  </a:moveTo>
                  <a:lnTo>
                    <a:pt x="2057" y="5266"/>
                  </a:lnTo>
                  <a:cubicBezTo>
                    <a:pt x="2057" y="5266"/>
                    <a:pt x="3980" y="1707"/>
                    <a:pt x="4103" y="1144"/>
                  </a:cubicBezTo>
                  <a:cubicBezTo>
                    <a:pt x="4155" y="905"/>
                    <a:pt x="3374" y="562"/>
                    <a:pt x="2777" y="327"/>
                  </a:cubicBezTo>
                  <a:cubicBezTo>
                    <a:pt x="2338" y="155"/>
                    <a:pt x="2010" y="0"/>
                    <a:pt x="1672" y="67"/>
                  </a:cubicBezTo>
                  <a:cubicBezTo>
                    <a:pt x="1288" y="754"/>
                    <a:pt x="0" y="4403"/>
                    <a:pt x="0" y="4403"/>
                  </a:cubicBezTo>
                  <a:lnTo>
                    <a:pt x="101" y="4439"/>
                  </a:lnTo>
                  <a:lnTo>
                    <a:pt x="1973" y="5229"/>
                  </a:lnTo>
                </a:path>
              </a:pathLst>
            </a:custGeom>
            <a:solidFill>
              <a:srgbClr val="BC5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0" name="Freeform 1219">
              <a:extLst>
                <a:ext uri="{FF2B5EF4-FFF2-40B4-BE49-F238E27FC236}">
                  <a16:creationId xmlns:a16="http://schemas.microsoft.com/office/drawing/2014/main" id="{746AAA52-CABA-225D-81F4-018C50CF7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36" y="4845453"/>
              <a:ext cx="831850" cy="1066800"/>
            </a:xfrm>
            <a:custGeom>
              <a:avLst/>
              <a:gdLst>
                <a:gd name="T0" fmla="*/ 0 w 4048"/>
                <a:gd name="T1" fmla="*/ 4385 h 5184"/>
                <a:gd name="T2" fmla="*/ 1893 w 4048"/>
                <a:gd name="T3" fmla="*/ 5184 h 5184"/>
                <a:gd name="T4" fmla="*/ 3901 w 4048"/>
                <a:gd name="T5" fmla="*/ 1053 h 5184"/>
                <a:gd name="T6" fmla="*/ 1669 w 4048"/>
                <a:gd name="T7" fmla="*/ 142 h 5184"/>
                <a:gd name="T8" fmla="*/ 0 w 4048"/>
                <a:gd name="T9" fmla="*/ 4385 h 5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8" h="5184">
                  <a:moveTo>
                    <a:pt x="0" y="4385"/>
                  </a:moveTo>
                  <a:lnTo>
                    <a:pt x="1893" y="5184"/>
                  </a:lnTo>
                  <a:cubicBezTo>
                    <a:pt x="1893" y="5184"/>
                    <a:pt x="4048" y="1268"/>
                    <a:pt x="3901" y="1053"/>
                  </a:cubicBezTo>
                  <a:cubicBezTo>
                    <a:pt x="3732" y="806"/>
                    <a:pt x="1770" y="0"/>
                    <a:pt x="1669" y="142"/>
                  </a:cubicBezTo>
                  <a:cubicBezTo>
                    <a:pt x="1537" y="327"/>
                    <a:pt x="0" y="4385"/>
                    <a:pt x="0" y="4385"/>
                  </a:cubicBezTo>
                </a:path>
              </a:pathLst>
            </a:custGeom>
            <a:solidFill>
              <a:srgbClr val="F5C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1" name="Freeform 1220">
              <a:extLst>
                <a:ext uri="{FF2B5EF4-FFF2-40B4-BE49-F238E27FC236}">
                  <a16:creationId xmlns:a16="http://schemas.microsoft.com/office/drawing/2014/main" id="{271119D7-7212-A1C8-6729-E53A18E7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798" y="5667778"/>
              <a:ext cx="174625" cy="155575"/>
            </a:xfrm>
            <a:custGeom>
              <a:avLst/>
              <a:gdLst>
                <a:gd name="T0" fmla="*/ 505 w 855"/>
                <a:gd name="T1" fmla="*/ 6 h 763"/>
                <a:gd name="T2" fmla="*/ 136 w 855"/>
                <a:gd name="T3" fmla="*/ 503 h 763"/>
                <a:gd name="T4" fmla="*/ 202 w 855"/>
                <a:gd name="T5" fmla="*/ 577 h 763"/>
                <a:gd name="T6" fmla="*/ 748 w 855"/>
                <a:gd name="T7" fmla="*/ 510 h 763"/>
                <a:gd name="T8" fmla="*/ 824 w 855"/>
                <a:gd name="T9" fmla="*/ 153 h 763"/>
                <a:gd name="T10" fmla="*/ 505 w 855"/>
                <a:gd name="T11" fmla="*/ 6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5" h="763">
                  <a:moveTo>
                    <a:pt x="505" y="6"/>
                  </a:moveTo>
                  <a:cubicBezTo>
                    <a:pt x="281" y="17"/>
                    <a:pt x="0" y="262"/>
                    <a:pt x="136" y="503"/>
                  </a:cubicBezTo>
                  <a:cubicBezTo>
                    <a:pt x="152" y="531"/>
                    <a:pt x="175" y="556"/>
                    <a:pt x="202" y="577"/>
                  </a:cubicBezTo>
                  <a:cubicBezTo>
                    <a:pt x="285" y="763"/>
                    <a:pt x="658" y="636"/>
                    <a:pt x="748" y="510"/>
                  </a:cubicBezTo>
                  <a:cubicBezTo>
                    <a:pt x="813" y="419"/>
                    <a:pt x="855" y="260"/>
                    <a:pt x="824" y="153"/>
                  </a:cubicBezTo>
                  <a:cubicBezTo>
                    <a:pt x="786" y="22"/>
                    <a:pt x="622" y="0"/>
                    <a:pt x="505" y="6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2" name="Freeform 1221">
              <a:extLst>
                <a:ext uri="{FF2B5EF4-FFF2-40B4-BE49-F238E27FC236}">
                  <a16:creationId xmlns:a16="http://schemas.microsoft.com/office/drawing/2014/main" id="{002DDB13-155A-EEDB-FBA0-A0EA7DD42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986" y="5269315"/>
              <a:ext cx="134938" cy="214313"/>
            </a:xfrm>
            <a:custGeom>
              <a:avLst/>
              <a:gdLst>
                <a:gd name="T0" fmla="*/ 19 w 657"/>
                <a:gd name="T1" fmla="*/ 498 h 1045"/>
                <a:gd name="T2" fmla="*/ 77 w 657"/>
                <a:gd name="T3" fmla="*/ 852 h 1045"/>
                <a:gd name="T4" fmla="*/ 286 w 657"/>
                <a:gd name="T5" fmla="*/ 1036 h 1045"/>
                <a:gd name="T6" fmla="*/ 443 w 657"/>
                <a:gd name="T7" fmla="*/ 986 h 1045"/>
                <a:gd name="T8" fmla="*/ 472 w 657"/>
                <a:gd name="T9" fmla="*/ 204 h 1045"/>
                <a:gd name="T10" fmla="*/ 19 w 657"/>
                <a:gd name="T11" fmla="*/ 498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7" h="1045">
                  <a:moveTo>
                    <a:pt x="19" y="498"/>
                  </a:moveTo>
                  <a:cubicBezTo>
                    <a:pt x="0" y="623"/>
                    <a:pt x="19" y="739"/>
                    <a:pt x="77" y="852"/>
                  </a:cubicBezTo>
                  <a:cubicBezTo>
                    <a:pt x="112" y="921"/>
                    <a:pt x="198" y="1038"/>
                    <a:pt x="286" y="1036"/>
                  </a:cubicBezTo>
                  <a:cubicBezTo>
                    <a:pt x="334" y="1045"/>
                    <a:pt x="388" y="1032"/>
                    <a:pt x="443" y="986"/>
                  </a:cubicBezTo>
                  <a:cubicBezTo>
                    <a:pt x="645" y="818"/>
                    <a:pt x="657" y="384"/>
                    <a:pt x="472" y="204"/>
                  </a:cubicBezTo>
                  <a:cubicBezTo>
                    <a:pt x="264" y="0"/>
                    <a:pt x="49" y="301"/>
                    <a:pt x="19" y="498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3" name="Freeform 1222">
              <a:extLst>
                <a:ext uri="{FF2B5EF4-FFF2-40B4-BE49-F238E27FC236}">
                  <a16:creationId xmlns:a16="http://schemas.microsoft.com/office/drawing/2014/main" id="{44F5EA47-137F-4A9A-EE58-5AF52E41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886" y="5121678"/>
              <a:ext cx="125413" cy="111125"/>
            </a:xfrm>
            <a:custGeom>
              <a:avLst/>
              <a:gdLst>
                <a:gd name="T0" fmla="*/ 29 w 613"/>
                <a:gd name="T1" fmla="*/ 310 h 538"/>
                <a:gd name="T2" fmla="*/ 285 w 613"/>
                <a:gd name="T3" fmla="*/ 529 h 538"/>
                <a:gd name="T4" fmla="*/ 533 w 613"/>
                <a:gd name="T5" fmla="*/ 461 h 538"/>
                <a:gd name="T6" fmla="*/ 554 w 613"/>
                <a:gd name="T7" fmla="*/ 239 h 538"/>
                <a:gd name="T8" fmla="*/ 29 w 613"/>
                <a:gd name="T9" fmla="*/ 31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538">
                  <a:moveTo>
                    <a:pt x="29" y="310"/>
                  </a:moveTo>
                  <a:cubicBezTo>
                    <a:pt x="40" y="427"/>
                    <a:pt x="182" y="509"/>
                    <a:pt x="285" y="529"/>
                  </a:cubicBezTo>
                  <a:cubicBezTo>
                    <a:pt x="334" y="538"/>
                    <a:pt x="474" y="515"/>
                    <a:pt x="533" y="461"/>
                  </a:cubicBezTo>
                  <a:cubicBezTo>
                    <a:pt x="592" y="415"/>
                    <a:pt x="613" y="340"/>
                    <a:pt x="554" y="239"/>
                  </a:cubicBezTo>
                  <a:cubicBezTo>
                    <a:pt x="439" y="38"/>
                    <a:pt x="0" y="0"/>
                    <a:pt x="29" y="310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4" name="Freeform 1223">
              <a:extLst>
                <a:ext uri="{FF2B5EF4-FFF2-40B4-BE49-F238E27FC236}">
                  <a16:creationId xmlns:a16="http://schemas.microsoft.com/office/drawing/2014/main" id="{F7D5F597-DB27-2F72-7E66-E1C4D207E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24828"/>
              <a:ext cx="182563" cy="201613"/>
            </a:xfrm>
            <a:custGeom>
              <a:avLst/>
              <a:gdLst>
                <a:gd name="T0" fmla="*/ 515 w 886"/>
                <a:gd name="T1" fmla="*/ 58 h 976"/>
                <a:gd name="T2" fmla="*/ 14 w 886"/>
                <a:gd name="T3" fmla="*/ 386 h 976"/>
                <a:gd name="T4" fmla="*/ 16 w 886"/>
                <a:gd name="T5" fmla="*/ 610 h 976"/>
                <a:gd name="T6" fmla="*/ 62 w 886"/>
                <a:gd name="T7" fmla="*/ 776 h 976"/>
                <a:gd name="T8" fmla="*/ 579 w 886"/>
                <a:gd name="T9" fmla="*/ 860 h 976"/>
                <a:gd name="T10" fmla="*/ 842 w 886"/>
                <a:gd name="T11" fmla="*/ 359 h 976"/>
                <a:gd name="T12" fmla="*/ 515 w 886"/>
                <a:gd name="T13" fmla="*/ 58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6" h="976">
                  <a:moveTo>
                    <a:pt x="515" y="58"/>
                  </a:moveTo>
                  <a:cubicBezTo>
                    <a:pt x="291" y="0"/>
                    <a:pt x="65" y="164"/>
                    <a:pt x="14" y="386"/>
                  </a:cubicBezTo>
                  <a:cubicBezTo>
                    <a:pt x="0" y="446"/>
                    <a:pt x="0" y="530"/>
                    <a:pt x="16" y="610"/>
                  </a:cubicBezTo>
                  <a:cubicBezTo>
                    <a:pt x="19" y="668"/>
                    <a:pt x="34" y="726"/>
                    <a:pt x="62" y="776"/>
                  </a:cubicBezTo>
                  <a:cubicBezTo>
                    <a:pt x="170" y="971"/>
                    <a:pt x="408" y="976"/>
                    <a:pt x="579" y="860"/>
                  </a:cubicBezTo>
                  <a:cubicBezTo>
                    <a:pt x="740" y="750"/>
                    <a:pt x="886" y="563"/>
                    <a:pt x="842" y="359"/>
                  </a:cubicBezTo>
                  <a:cubicBezTo>
                    <a:pt x="810" y="210"/>
                    <a:pt x="662" y="95"/>
                    <a:pt x="515" y="58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5" name="Freeform 1224">
              <a:extLst>
                <a:ext uri="{FF2B5EF4-FFF2-40B4-BE49-F238E27FC236}">
                  <a16:creationId xmlns:a16="http://schemas.microsoft.com/office/drawing/2014/main" id="{1BBD8672-8E21-9F8F-0325-7F68A06F1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586" y="5489978"/>
              <a:ext cx="117475" cy="139700"/>
            </a:xfrm>
            <a:custGeom>
              <a:avLst/>
              <a:gdLst>
                <a:gd name="T0" fmla="*/ 329 w 578"/>
                <a:gd name="T1" fmla="*/ 652 h 674"/>
                <a:gd name="T2" fmla="*/ 484 w 578"/>
                <a:gd name="T3" fmla="*/ 596 h 674"/>
                <a:gd name="T4" fmla="*/ 433 w 578"/>
                <a:gd name="T5" fmla="*/ 188 h 674"/>
                <a:gd name="T6" fmla="*/ 329 w 578"/>
                <a:gd name="T7" fmla="*/ 65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8" h="674">
                  <a:moveTo>
                    <a:pt x="329" y="652"/>
                  </a:moveTo>
                  <a:cubicBezTo>
                    <a:pt x="418" y="674"/>
                    <a:pt x="465" y="646"/>
                    <a:pt x="484" y="596"/>
                  </a:cubicBezTo>
                  <a:cubicBezTo>
                    <a:pt x="578" y="501"/>
                    <a:pt x="510" y="265"/>
                    <a:pt x="433" y="188"/>
                  </a:cubicBezTo>
                  <a:cubicBezTo>
                    <a:pt x="244" y="0"/>
                    <a:pt x="0" y="570"/>
                    <a:pt x="329" y="652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6" name="Freeform 1225">
              <a:extLst>
                <a:ext uri="{FF2B5EF4-FFF2-40B4-BE49-F238E27FC236}">
                  <a16:creationId xmlns:a16="http://schemas.microsoft.com/office/drawing/2014/main" id="{C19B3F23-68A6-6819-B804-EED9C7401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686" y="5542365"/>
              <a:ext cx="160338" cy="152400"/>
            </a:xfrm>
            <a:custGeom>
              <a:avLst/>
              <a:gdLst>
                <a:gd name="T0" fmla="*/ 169 w 781"/>
                <a:gd name="T1" fmla="*/ 490 h 746"/>
                <a:gd name="T2" fmla="*/ 595 w 781"/>
                <a:gd name="T3" fmla="*/ 245 h 746"/>
                <a:gd name="T4" fmla="*/ 169 w 781"/>
                <a:gd name="T5" fmla="*/ 49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1" h="746">
                  <a:moveTo>
                    <a:pt x="169" y="490"/>
                  </a:moveTo>
                  <a:cubicBezTo>
                    <a:pt x="257" y="746"/>
                    <a:pt x="781" y="527"/>
                    <a:pt x="595" y="245"/>
                  </a:cubicBezTo>
                  <a:cubicBezTo>
                    <a:pt x="433" y="0"/>
                    <a:pt x="0" y="290"/>
                    <a:pt x="169" y="490"/>
                  </a:cubicBezTo>
                  <a:close/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7" name="Freeform 1226">
              <a:extLst>
                <a:ext uri="{FF2B5EF4-FFF2-40B4-BE49-F238E27FC236}">
                  <a16:creationId xmlns:a16="http://schemas.microsoft.com/office/drawing/2014/main" id="{84BDA5AA-8C73-96EA-9959-B523C971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798" y="5667778"/>
              <a:ext cx="171450" cy="115888"/>
            </a:xfrm>
            <a:custGeom>
              <a:avLst/>
              <a:gdLst>
                <a:gd name="T0" fmla="*/ 505 w 834"/>
                <a:gd name="T1" fmla="*/ 6 h 570"/>
                <a:gd name="T2" fmla="*/ 136 w 834"/>
                <a:gd name="T3" fmla="*/ 503 h 570"/>
                <a:gd name="T4" fmla="*/ 194 w 834"/>
                <a:gd name="T5" fmla="*/ 570 h 570"/>
                <a:gd name="T6" fmla="*/ 598 w 834"/>
                <a:gd name="T7" fmla="*/ 180 h 570"/>
                <a:gd name="T8" fmla="*/ 834 w 834"/>
                <a:gd name="T9" fmla="*/ 224 h 570"/>
                <a:gd name="T10" fmla="*/ 824 w 834"/>
                <a:gd name="T11" fmla="*/ 153 h 570"/>
                <a:gd name="T12" fmla="*/ 505 w 834"/>
                <a:gd name="T13" fmla="*/ 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4" h="570">
                  <a:moveTo>
                    <a:pt x="505" y="6"/>
                  </a:moveTo>
                  <a:cubicBezTo>
                    <a:pt x="281" y="17"/>
                    <a:pt x="0" y="262"/>
                    <a:pt x="136" y="503"/>
                  </a:cubicBezTo>
                  <a:cubicBezTo>
                    <a:pt x="150" y="528"/>
                    <a:pt x="171" y="551"/>
                    <a:pt x="194" y="570"/>
                  </a:cubicBezTo>
                  <a:cubicBezTo>
                    <a:pt x="176" y="368"/>
                    <a:pt x="407" y="189"/>
                    <a:pt x="598" y="180"/>
                  </a:cubicBezTo>
                  <a:cubicBezTo>
                    <a:pt x="672" y="177"/>
                    <a:pt x="766" y="184"/>
                    <a:pt x="834" y="224"/>
                  </a:cubicBezTo>
                  <a:cubicBezTo>
                    <a:pt x="833" y="199"/>
                    <a:pt x="830" y="174"/>
                    <a:pt x="824" y="153"/>
                  </a:cubicBezTo>
                  <a:cubicBezTo>
                    <a:pt x="786" y="22"/>
                    <a:pt x="622" y="0"/>
                    <a:pt x="505" y="6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8" name="Freeform 1227">
              <a:extLst>
                <a:ext uri="{FF2B5EF4-FFF2-40B4-BE49-F238E27FC236}">
                  <a16:creationId xmlns:a16="http://schemas.microsoft.com/office/drawing/2014/main" id="{7C9325A5-EB4D-B742-345B-D1C9F3AE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986" y="5269315"/>
              <a:ext cx="119063" cy="192088"/>
            </a:xfrm>
            <a:custGeom>
              <a:avLst/>
              <a:gdLst>
                <a:gd name="T0" fmla="*/ 19 w 577"/>
                <a:gd name="T1" fmla="*/ 498 h 937"/>
                <a:gd name="T2" fmla="*/ 77 w 577"/>
                <a:gd name="T3" fmla="*/ 852 h 937"/>
                <a:gd name="T4" fmla="*/ 133 w 577"/>
                <a:gd name="T5" fmla="*/ 937 h 937"/>
                <a:gd name="T6" fmla="*/ 112 w 577"/>
                <a:gd name="T7" fmla="*/ 673 h 937"/>
                <a:gd name="T8" fmla="*/ 565 w 577"/>
                <a:gd name="T9" fmla="*/ 378 h 937"/>
                <a:gd name="T10" fmla="*/ 577 w 577"/>
                <a:gd name="T11" fmla="*/ 391 h 937"/>
                <a:gd name="T12" fmla="*/ 472 w 577"/>
                <a:gd name="T13" fmla="*/ 204 h 937"/>
                <a:gd name="T14" fmla="*/ 19 w 577"/>
                <a:gd name="T15" fmla="*/ 498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7" h="937">
                  <a:moveTo>
                    <a:pt x="19" y="498"/>
                  </a:moveTo>
                  <a:cubicBezTo>
                    <a:pt x="0" y="623"/>
                    <a:pt x="19" y="739"/>
                    <a:pt x="77" y="852"/>
                  </a:cubicBezTo>
                  <a:cubicBezTo>
                    <a:pt x="90" y="877"/>
                    <a:pt x="109" y="908"/>
                    <a:pt x="133" y="937"/>
                  </a:cubicBezTo>
                  <a:cubicBezTo>
                    <a:pt x="105" y="852"/>
                    <a:pt x="97" y="765"/>
                    <a:pt x="112" y="673"/>
                  </a:cubicBezTo>
                  <a:cubicBezTo>
                    <a:pt x="142" y="475"/>
                    <a:pt x="357" y="174"/>
                    <a:pt x="565" y="378"/>
                  </a:cubicBezTo>
                  <a:cubicBezTo>
                    <a:pt x="569" y="382"/>
                    <a:pt x="573" y="386"/>
                    <a:pt x="577" y="391"/>
                  </a:cubicBezTo>
                  <a:cubicBezTo>
                    <a:pt x="556" y="317"/>
                    <a:pt x="521" y="251"/>
                    <a:pt x="472" y="204"/>
                  </a:cubicBezTo>
                  <a:cubicBezTo>
                    <a:pt x="264" y="0"/>
                    <a:pt x="49" y="301"/>
                    <a:pt x="19" y="498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9" name="Freeform 1228">
              <a:extLst>
                <a:ext uri="{FF2B5EF4-FFF2-40B4-BE49-F238E27FC236}">
                  <a16:creationId xmlns:a16="http://schemas.microsoft.com/office/drawing/2014/main" id="{BDD9000B-500B-3527-241E-C06C9414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886" y="5123265"/>
              <a:ext cx="122238" cy="93663"/>
            </a:xfrm>
            <a:custGeom>
              <a:avLst/>
              <a:gdLst>
                <a:gd name="T0" fmla="*/ 29 w 589"/>
                <a:gd name="T1" fmla="*/ 310 h 455"/>
                <a:gd name="T2" fmla="*/ 121 w 589"/>
                <a:gd name="T3" fmla="*/ 455 h 455"/>
                <a:gd name="T4" fmla="*/ 589 w 589"/>
                <a:gd name="T5" fmla="*/ 344 h 455"/>
                <a:gd name="T6" fmla="*/ 555 w 589"/>
                <a:gd name="T7" fmla="*/ 239 h 455"/>
                <a:gd name="T8" fmla="*/ 29 w 589"/>
                <a:gd name="T9" fmla="*/ 31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9" h="455">
                  <a:moveTo>
                    <a:pt x="29" y="310"/>
                  </a:moveTo>
                  <a:cubicBezTo>
                    <a:pt x="34" y="368"/>
                    <a:pt x="72" y="417"/>
                    <a:pt x="121" y="455"/>
                  </a:cubicBezTo>
                  <a:cubicBezTo>
                    <a:pt x="122" y="214"/>
                    <a:pt x="434" y="214"/>
                    <a:pt x="589" y="344"/>
                  </a:cubicBezTo>
                  <a:cubicBezTo>
                    <a:pt x="588" y="313"/>
                    <a:pt x="577" y="278"/>
                    <a:pt x="555" y="239"/>
                  </a:cubicBezTo>
                  <a:cubicBezTo>
                    <a:pt x="439" y="38"/>
                    <a:pt x="0" y="0"/>
                    <a:pt x="29" y="31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0" name="Freeform 1229">
              <a:extLst>
                <a:ext uri="{FF2B5EF4-FFF2-40B4-BE49-F238E27FC236}">
                  <a16:creationId xmlns:a16="http://schemas.microsoft.com/office/drawing/2014/main" id="{5FD543FC-CAA3-52AC-775E-B8D592631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28003"/>
              <a:ext cx="173038" cy="174625"/>
            </a:xfrm>
            <a:custGeom>
              <a:avLst/>
              <a:gdLst>
                <a:gd name="T0" fmla="*/ 516 w 844"/>
                <a:gd name="T1" fmla="*/ 59 h 851"/>
                <a:gd name="T2" fmla="*/ 14 w 844"/>
                <a:gd name="T3" fmla="*/ 387 h 851"/>
                <a:gd name="T4" fmla="*/ 16 w 844"/>
                <a:gd name="T5" fmla="*/ 610 h 851"/>
                <a:gd name="T6" fmla="*/ 62 w 844"/>
                <a:gd name="T7" fmla="*/ 777 h 851"/>
                <a:gd name="T8" fmla="*/ 118 w 844"/>
                <a:gd name="T9" fmla="*/ 851 h 851"/>
                <a:gd name="T10" fmla="*/ 109 w 844"/>
                <a:gd name="T11" fmla="*/ 785 h 851"/>
                <a:gd name="T12" fmla="*/ 107 w 844"/>
                <a:gd name="T13" fmla="*/ 561 h 851"/>
                <a:gd name="T14" fmla="*/ 608 w 844"/>
                <a:gd name="T15" fmla="*/ 233 h 851"/>
                <a:gd name="T16" fmla="*/ 844 w 844"/>
                <a:gd name="T17" fmla="*/ 370 h 851"/>
                <a:gd name="T18" fmla="*/ 842 w 844"/>
                <a:gd name="T19" fmla="*/ 360 h 851"/>
                <a:gd name="T20" fmla="*/ 516 w 844"/>
                <a:gd name="T21" fmla="*/ 59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4" h="851">
                  <a:moveTo>
                    <a:pt x="516" y="59"/>
                  </a:moveTo>
                  <a:cubicBezTo>
                    <a:pt x="291" y="0"/>
                    <a:pt x="65" y="165"/>
                    <a:pt x="14" y="387"/>
                  </a:cubicBezTo>
                  <a:cubicBezTo>
                    <a:pt x="0" y="447"/>
                    <a:pt x="0" y="531"/>
                    <a:pt x="16" y="610"/>
                  </a:cubicBezTo>
                  <a:cubicBezTo>
                    <a:pt x="19" y="669"/>
                    <a:pt x="35" y="727"/>
                    <a:pt x="62" y="777"/>
                  </a:cubicBezTo>
                  <a:cubicBezTo>
                    <a:pt x="78" y="806"/>
                    <a:pt x="97" y="830"/>
                    <a:pt x="118" y="851"/>
                  </a:cubicBezTo>
                  <a:cubicBezTo>
                    <a:pt x="113" y="830"/>
                    <a:pt x="110" y="807"/>
                    <a:pt x="109" y="785"/>
                  </a:cubicBezTo>
                  <a:cubicBezTo>
                    <a:pt x="93" y="705"/>
                    <a:pt x="93" y="622"/>
                    <a:pt x="107" y="561"/>
                  </a:cubicBezTo>
                  <a:cubicBezTo>
                    <a:pt x="158" y="339"/>
                    <a:pt x="384" y="175"/>
                    <a:pt x="608" y="233"/>
                  </a:cubicBezTo>
                  <a:cubicBezTo>
                    <a:pt x="695" y="255"/>
                    <a:pt x="781" y="304"/>
                    <a:pt x="844" y="370"/>
                  </a:cubicBezTo>
                  <a:cubicBezTo>
                    <a:pt x="843" y="367"/>
                    <a:pt x="843" y="363"/>
                    <a:pt x="842" y="360"/>
                  </a:cubicBezTo>
                  <a:cubicBezTo>
                    <a:pt x="810" y="211"/>
                    <a:pt x="662" y="96"/>
                    <a:pt x="516" y="59"/>
                  </a:cubicBezTo>
                  <a:close/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1" name="Freeform 1230">
              <a:extLst>
                <a:ext uri="{FF2B5EF4-FFF2-40B4-BE49-F238E27FC236}">
                  <a16:creationId xmlns:a16="http://schemas.microsoft.com/office/drawing/2014/main" id="{6F6CDAA8-977E-1199-1F44-CAB1ABD18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23" y="5493153"/>
              <a:ext cx="96838" cy="125413"/>
            </a:xfrm>
            <a:custGeom>
              <a:avLst/>
              <a:gdLst>
                <a:gd name="T0" fmla="*/ 221 w 476"/>
                <a:gd name="T1" fmla="*/ 609 h 609"/>
                <a:gd name="T2" fmla="*/ 476 w 476"/>
                <a:gd name="T3" fmla="*/ 338 h 609"/>
                <a:gd name="T4" fmla="*/ 393 w 476"/>
                <a:gd name="T5" fmla="*/ 173 h 609"/>
                <a:gd name="T6" fmla="*/ 221 w 476"/>
                <a:gd name="T7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6" h="609">
                  <a:moveTo>
                    <a:pt x="221" y="609"/>
                  </a:moveTo>
                  <a:cubicBezTo>
                    <a:pt x="213" y="435"/>
                    <a:pt x="353" y="234"/>
                    <a:pt x="476" y="338"/>
                  </a:cubicBezTo>
                  <a:cubicBezTo>
                    <a:pt x="458" y="270"/>
                    <a:pt x="426" y="207"/>
                    <a:pt x="393" y="173"/>
                  </a:cubicBezTo>
                  <a:cubicBezTo>
                    <a:pt x="220" y="0"/>
                    <a:pt x="0" y="469"/>
                    <a:pt x="221" y="609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2" name="Freeform 1231">
              <a:extLst>
                <a:ext uri="{FF2B5EF4-FFF2-40B4-BE49-F238E27FC236}">
                  <a16:creationId xmlns:a16="http://schemas.microsoft.com/office/drawing/2014/main" id="{702B2942-E7BD-21B3-5F20-9CD2E69A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273" y="5542365"/>
              <a:ext cx="130175" cy="117475"/>
            </a:xfrm>
            <a:custGeom>
              <a:avLst/>
              <a:gdLst>
                <a:gd name="T0" fmla="*/ 169 w 635"/>
                <a:gd name="T1" fmla="*/ 490 h 567"/>
                <a:gd name="T2" fmla="*/ 224 w 635"/>
                <a:gd name="T3" fmla="*/ 567 h 567"/>
                <a:gd name="T4" fmla="*/ 635 w 635"/>
                <a:gd name="T5" fmla="*/ 363 h 567"/>
                <a:gd name="T6" fmla="*/ 596 w 635"/>
                <a:gd name="T7" fmla="*/ 245 h 567"/>
                <a:gd name="T8" fmla="*/ 169 w 635"/>
                <a:gd name="T9" fmla="*/ 49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567">
                  <a:moveTo>
                    <a:pt x="169" y="490"/>
                  </a:moveTo>
                  <a:cubicBezTo>
                    <a:pt x="181" y="524"/>
                    <a:pt x="200" y="549"/>
                    <a:pt x="224" y="567"/>
                  </a:cubicBezTo>
                  <a:cubicBezTo>
                    <a:pt x="222" y="408"/>
                    <a:pt x="481" y="252"/>
                    <a:pt x="635" y="363"/>
                  </a:cubicBezTo>
                  <a:cubicBezTo>
                    <a:pt x="635" y="326"/>
                    <a:pt x="623" y="286"/>
                    <a:pt x="596" y="245"/>
                  </a:cubicBezTo>
                  <a:cubicBezTo>
                    <a:pt x="434" y="0"/>
                    <a:pt x="0" y="290"/>
                    <a:pt x="169" y="49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3" name="Freeform 1232">
              <a:extLst>
                <a:ext uri="{FF2B5EF4-FFF2-40B4-BE49-F238E27FC236}">
                  <a16:creationId xmlns:a16="http://schemas.microsoft.com/office/drawing/2014/main" id="{6291A7CF-6E39-7D1B-4F63-D3D19CAB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36" y="5388378"/>
              <a:ext cx="128588" cy="92075"/>
            </a:xfrm>
            <a:custGeom>
              <a:avLst/>
              <a:gdLst>
                <a:gd name="T0" fmla="*/ 357 w 625"/>
                <a:gd name="T1" fmla="*/ 13 h 448"/>
                <a:gd name="T2" fmla="*/ 43 w 625"/>
                <a:gd name="T3" fmla="*/ 219 h 448"/>
                <a:gd name="T4" fmla="*/ 71 w 625"/>
                <a:gd name="T5" fmla="*/ 387 h 448"/>
                <a:gd name="T6" fmla="*/ 203 w 625"/>
                <a:gd name="T7" fmla="*/ 446 h 448"/>
                <a:gd name="T8" fmla="*/ 552 w 625"/>
                <a:gd name="T9" fmla="*/ 260 h 448"/>
                <a:gd name="T10" fmla="*/ 357 w 625"/>
                <a:gd name="T11" fmla="*/ 13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5" h="448">
                  <a:moveTo>
                    <a:pt x="357" y="13"/>
                  </a:moveTo>
                  <a:cubicBezTo>
                    <a:pt x="231" y="24"/>
                    <a:pt x="95" y="105"/>
                    <a:pt x="43" y="219"/>
                  </a:cubicBezTo>
                  <a:cubicBezTo>
                    <a:pt x="0" y="312"/>
                    <a:pt x="22" y="364"/>
                    <a:pt x="71" y="387"/>
                  </a:cubicBezTo>
                  <a:cubicBezTo>
                    <a:pt x="94" y="423"/>
                    <a:pt x="139" y="448"/>
                    <a:pt x="203" y="446"/>
                  </a:cubicBezTo>
                  <a:cubicBezTo>
                    <a:pt x="325" y="443"/>
                    <a:pt x="495" y="372"/>
                    <a:pt x="552" y="260"/>
                  </a:cubicBezTo>
                  <a:cubicBezTo>
                    <a:pt x="625" y="113"/>
                    <a:pt x="502" y="0"/>
                    <a:pt x="357" y="13"/>
                  </a:cubicBezTo>
                  <a:close/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4" name="Freeform 1233">
              <a:extLst>
                <a:ext uri="{FF2B5EF4-FFF2-40B4-BE49-F238E27FC236}">
                  <a16:creationId xmlns:a16="http://schemas.microsoft.com/office/drawing/2014/main" id="{BA763AD1-FFF7-F5FE-EB72-87D6CA836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23" y="5389965"/>
              <a:ext cx="117475" cy="84138"/>
            </a:xfrm>
            <a:custGeom>
              <a:avLst/>
              <a:gdLst>
                <a:gd name="T0" fmla="*/ 357 w 574"/>
                <a:gd name="T1" fmla="*/ 10 h 403"/>
                <a:gd name="T2" fmla="*/ 43 w 574"/>
                <a:gd name="T3" fmla="*/ 216 h 403"/>
                <a:gd name="T4" fmla="*/ 71 w 574"/>
                <a:gd name="T5" fmla="*/ 385 h 403"/>
                <a:gd name="T6" fmla="*/ 86 w 574"/>
                <a:gd name="T7" fmla="*/ 403 h 403"/>
                <a:gd name="T8" fmla="*/ 107 w 574"/>
                <a:gd name="T9" fmla="*/ 336 h 403"/>
                <a:gd name="T10" fmla="*/ 421 w 574"/>
                <a:gd name="T11" fmla="*/ 130 h 403"/>
                <a:gd name="T12" fmla="*/ 574 w 574"/>
                <a:gd name="T13" fmla="*/ 169 h 403"/>
                <a:gd name="T14" fmla="*/ 357 w 574"/>
                <a:gd name="T15" fmla="*/ 1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" h="403">
                  <a:moveTo>
                    <a:pt x="357" y="10"/>
                  </a:moveTo>
                  <a:cubicBezTo>
                    <a:pt x="232" y="21"/>
                    <a:pt x="96" y="103"/>
                    <a:pt x="43" y="216"/>
                  </a:cubicBezTo>
                  <a:cubicBezTo>
                    <a:pt x="0" y="309"/>
                    <a:pt x="22" y="361"/>
                    <a:pt x="71" y="385"/>
                  </a:cubicBezTo>
                  <a:cubicBezTo>
                    <a:pt x="76" y="391"/>
                    <a:pt x="80" y="397"/>
                    <a:pt x="86" y="403"/>
                  </a:cubicBezTo>
                  <a:cubicBezTo>
                    <a:pt x="89" y="383"/>
                    <a:pt x="96" y="361"/>
                    <a:pt x="107" y="336"/>
                  </a:cubicBezTo>
                  <a:cubicBezTo>
                    <a:pt x="160" y="223"/>
                    <a:pt x="296" y="141"/>
                    <a:pt x="421" y="130"/>
                  </a:cubicBezTo>
                  <a:cubicBezTo>
                    <a:pt x="479" y="125"/>
                    <a:pt x="534" y="140"/>
                    <a:pt x="574" y="169"/>
                  </a:cubicBezTo>
                  <a:cubicBezTo>
                    <a:pt x="572" y="68"/>
                    <a:pt x="472" y="0"/>
                    <a:pt x="357" y="1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5" name="Freeform 1250">
              <a:extLst>
                <a:ext uri="{FF2B5EF4-FFF2-40B4-BE49-F238E27FC236}">
                  <a16:creationId xmlns:a16="http://schemas.microsoft.com/office/drawing/2014/main" id="{3C664DD3-154F-A70F-1EF7-5180E25F7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23" y="5485215"/>
              <a:ext cx="320675" cy="117475"/>
            </a:xfrm>
            <a:custGeom>
              <a:avLst/>
              <a:gdLst>
                <a:gd name="T0" fmla="*/ 548 w 1562"/>
                <a:gd name="T1" fmla="*/ 136 h 572"/>
                <a:gd name="T2" fmla="*/ 30 w 1562"/>
                <a:gd name="T3" fmla="*/ 399 h 572"/>
                <a:gd name="T4" fmla="*/ 49 w 1562"/>
                <a:gd name="T5" fmla="*/ 500 h 572"/>
                <a:gd name="T6" fmla="*/ 200 w 1562"/>
                <a:gd name="T7" fmla="*/ 544 h 572"/>
                <a:gd name="T8" fmla="*/ 334 w 1562"/>
                <a:gd name="T9" fmla="*/ 567 h 572"/>
                <a:gd name="T10" fmla="*/ 1162 w 1562"/>
                <a:gd name="T11" fmla="*/ 409 h 572"/>
                <a:gd name="T12" fmla="*/ 1485 w 1562"/>
                <a:gd name="T13" fmla="*/ 103 h 572"/>
                <a:gd name="T14" fmla="*/ 949 w 1562"/>
                <a:gd name="T15" fmla="*/ 163 h 572"/>
                <a:gd name="T16" fmla="*/ 803 w 1562"/>
                <a:gd name="T17" fmla="*/ 141 h 572"/>
                <a:gd name="T18" fmla="*/ 548 w 1562"/>
                <a:gd name="T19" fmla="*/ 13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2" h="572">
                  <a:moveTo>
                    <a:pt x="548" y="136"/>
                  </a:moveTo>
                  <a:cubicBezTo>
                    <a:pt x="339" y="185"/>
                    <a:pt x="289" y="313"/>
                    <a:pt x="30" y="399"/>
                  </a:cubicBezTo>
                  <a:cubicBezTo>
                    <a:pt x="0" y="410"/>
                    <a:pt x="49" y="467"/>
                    <a:pt x="49" y="500"/>
                  </a:cubicBezTo>
                  <a:cubicBezTo>
                    <a:pt x="48" y="545"/>
                    <a:pt x="159" y="525"/>
                    <a:pt x="200" y="544"/>
                  </a:cubicBezTo>
                  <a:cubicBezTo>
                    <a:pt x="241" y="564"/>
                    <a:pt x="288" y="566"/>
                    <a:pt x="334" y="567"/>
                  </a:cubicBezTo>
                  <a:cubicBezTo>
                    <a:pt x="583" y="572"/>
                    <a:pt x="955" y="569"/>
                    <a:pt x="1162" y="409"/>
                  </a:cubicBezTo>
                  <a:cubicBezTo>
                    <a:pt x="1214" y="369"/>
                    <a:pt x="1562" y="139"/>
                    <a:pt x="1485" y="103"/>
                  </a:cubicBezTo>
                  <a:cubicBezTo>
                    <a:pt x="1269" y="0"/>
                    <a:pt x="1025" y="162"/>
                    <a:pt x="949" y="163"/>
                  </a:cubicBezTo>
                  <a:cubicBezTo>
                    <a:pt x="885" y="163"/>
                    <a:pt x="843" y="152"/>
                    <a:pt x="803" y="141"/>
                  </a:cubicBezTo>
                  <a:cubicBezTo>
                    <a:pt x="739" y="122"/>
                    <a:pt x="681" y="104"/>
                    <a:pt x="548" y="136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6" name="Freeform 1251">
              <a:extLst>
                <a:ext uri="{FF2B5EF4-FFF2-40B4-BE49-F238E27FC236}">
                  <a16:creationId xmlns:a16="http://schemas.microsoft.com/office/drawing/2014/main" id="{7CEE6752-0440-03E7-1E8C-33AB1A1DE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086" y="5456640"/>
              <a:ext cx="671513" cy="638175"/>
            </a:xfrm>
            <a:custGeom>
              <a:avLst/>
              <a:gdLst>
                <a:gd name="T0" fmla="*/ 1559 w 3266"/>
                <a:gd name="T1" fmla="*/ 576 h 3101"/>
                <a:gd name="T2" fmla="*/ 2637 w 3266"/>
                <a:gd name="T3" fmla="*/ 332 h 3101"/>
                <a:gd name="T4" fmla="*/ 3079 w 3266"/>
                <a:gd name="T5" fmla="*/ 2197 h 3101"/>
                <a:gd name="T6" fmla="*/ 1777 w 3266"/>
                <a:gd name="T7" fmla="*/ 3009 h 3101"/>
                <a:gd name="T8" fmla="*/ 202 w 3266"/>
                <a:gd name="T9" fmla="*/ 2139 h 3101"/>
                <a:gd name="T10" fmla="*/ 721 w 3266"/>
                <a:gd name="T11" fmla="*/ 545 h 3101"/>
                <a:gd name="T12" fmla="*/ 1113 w 3266"/>
                <a:gd name="T13" fmla="*/ 556 h 3101"/>
                <a:gd name="T14" fmla="*/ 1559 w 3266"/>
                <a:gd name="T15" fmla="*/ 576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6" h="3101">
                  <a:moveTo>
                    <a:pt x="1559" y="576"/>
                  </a:moveTo>
                  <a:cubicBezTo>
                    <a:pt x="1862" y="530"/>
                    <a:pt x="2181" y="0"/>
                    <a:pt x="2637" y="332"/>
                  </a:cubicBezTo>
                  <a:cubicBezTo>
                    <a:pt x="3094" y="665"/>
                    <a:pt x="3266" y="1700"/>
                    <a:pt x="3079" y="2197"/>
                  </a:cubicBezTo>
                  <a:cubicBezTo>
                    <a:pt x="2893" y="2694"/>
                    <a:pt x="2225" y="2929"/>
                    <a:pt x="1777" y="3009"/>
                  </a:cubicBezTo>
                  <a:cubicBezTo>
                    <a:pt x="1254" y="3101"/>
                    <a:pt x="434" y="2981"/>
                    <a:pt x="202" y="2139"/>
                  </a:cubicBezTo>
                  <a:cubicBezTo>
                    <a:pt x="0" y="1403"/>
                    <a:pt x="74" y="705"/>
                    <a:pt x="721" y="545"/>
                  </a:cubicBezTo>
                  <a:cubicBezTo>
                    <a:pt x="925" y="495"/>
                    <a:pt x="1010" y="525"/>
                    <a:pt x="1113" y="556"/>
                  </a:cubicBezTo>
                  <a:cubicBezTo>
                    <a:pt x="1208" y="584"/>
                    <a:pt x="1320" y="612"/>
                    <a:pt x="1559" y="57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7" name="Freeform 1252">
              <a:extLst>
                <a:ext uri="{FF2B5EF4-FFF2-40B4-BE49-F238E27FC236}">
                  <a16:creationId xmlns:a16="http://schemas.microsoft.com/office/drawing/2014/main" id="{4D7B552F-4BA1-AEF2-E307-DDF09D53E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23" y="5497915"/>
              <a:ext cx="522288" cy="587375"/>
            </a:xfrm>
            <a:custGeom>
              <a:avLst/>
              <a:gdLst>
                <a:gd name="T0" fmla="*/ 1912 w 2541"/>
                <a:gd name="T1" fmla="*/ 126 h 2857"/>
                <a:gd name="T2" fmla="*/ 1499 w 2541"/>
                <a:gd name="T3" fmla="*/ 30 h 2857"/>
                <a:gd name="T4" fmla="*/ 1854 w 2541"/>
                <a:gd name="T5" fmla="*/ 1820 h 2857"/>
                <a:gd name="T6" fmla="*/ 552 w 2541"/>
                <a:gd name="T7" fmla="*/ 2632 h 2857"/>
                <a:gd name="T8" fmla="*/ 0 w 2541"/>
                <a:gd name="T9" fmla="*/ 2641 h 2857"/>
                <a:gd name="T10" fmla="*/ 1052 w 2541"/>
                <a:gd name="T11" fmla="*/ 2802 h 2857"/>
                <a:gd name="T12" fmla="*/ 2354 w 2541"/>
                <a:gd name="T13" fmla="*/ 1990 h 2857"/>
                <a:gd name="T14" fmla="*/ 1912 w 2541"/>
                <a:gd name="T15" fmla="*/ 126 h 2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1" h="2857">
                  <a:moveTo>
                    <a:pt x="1912" y="126"/>
                  </a:moveTo>
                  <a:cubicBezTo>
                    <a:pt x="1761" y="15"/>
                    <a:pt x="1625" y="0"/>
                    <a:pt x="1499" y="30"/>
                  </a:cubicBezTo>
                  <a:cubicBezTo>
                    <a:pt x="1890" y="422"/>
                    <a:pt x="2028" y="1356"/>
                    <a:pt x="1854" y="1820"/>
                  </a:cubicBezTo>
                  <a:cubicBezTo>
                    <a:pt x="1668" y="2317"/>
                    <a:pt x="1000" y="2553"/>
                    <a:pt x="552" y="2632"/>
                  </a:cubicBezTo>
                  <a:cubicBezTo>
                    <a:pt x="388" y="2661"/>
                    <a:pt x="195" y="2669"/>
                    <a:pt x="0" y="2641"/>
                  </a:cubicBezTo>
                  <a:cubicBezTo>
                    <a:pt x="333" y="2837"/>
                    <a:pt x="744" y="2857"/>
                    <a:pt x="1052" y="2802"/>
                  </a:cubicBezTo>
                  <a:cubicBezTo>
                    <a:pt x="1500" y="2723"/>
                    <a:pt x="2168" y="2488"/>
                    <a:pt x="2354" y="1990"/>
                  </a:cubicBezTo>
                  <a:cubicBezTo>
                    <a:pt x="2541" y="1493"/>
                    <a:pt x="2369" y="458"/>
                    <a:pt x="1912" y="12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8" name="Freeform 1253">
              <a:extLst>
                <a:ext uri="{FF2B5EF4-FFF2-40B4-BE49-F238E27FC236}">
                  <a16:creationId xmlns:a16="http://schemas.microsoft.com/office/drawing/2014/main" id="{1C8380A7-AC48-1641-49ED-DCB46BBAF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2973" y="5393140"/>
              <a:ext cx="295275" cy="157163"/>
            </a:xfrm>
            <a:custGeom>
              <a:avLst/>
              <a:gdLst>
                <a:gd name="T0" fmla="*/ 646 w 1436"/>
                <a:gd name="T1" fmla="*/ 129 h 764"/>
                <a:gd name="T2" fmla="*/ 77 w 1436"/>
                <a:gd name="T3" fmla="*/ 11 h 764"/>
                <a:gd name="T4" fmla="*/ 29 w 1436"/>
                <a:gd name="T5" fmla="*/ 101 h 764"/>
                <a:gd name="T6" fmla="*/ 119 w 1436"/>
                <a:gd name="T7" fmla="*/ 230 h 764"/>
                <a:gd name="T8" fmla="*/ 209 w 1436"/>
                <a:gd name="T9" fmla="*/ 332 h 764"/>
                <a:gd name="T10" fmla="*/ 955 w 1436"/>
                <a:gd name="T11" fmla="*/ 726 h 764"/>
                <a:gd name="T12" fmla="*/ 1399 w 1436"/>
                <a:gd name="T13" fmla="*/ 688 h 764"/>
                <a:gd name="T14" fmla="*/ 942 w 1436"/>
                <a:gd name="T15" fmla="*/ 400 h 764"/>
                <a:gd name="T16" fmla="*/ 646 w 1436"/>
                <a:gd name="T17" fmla="*/ 129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6" h="764">
                  <a:moveTo>
                    <a:pt x="646" y="129"/>
                  </a:moveTo>
                  <a:cubicBezTo>
                    <a:pt x="452" y="37"/>
                    <a:pt x="333" y="105"/>
                    <a:pt x="77" y="11"/>
                  </a:cubicBezTo>
                  <a:cubicBezTo>
                    <a:pt x="47" y="0"/>
                    <a:pt x="50" y="76"/>
                    <a:pt x="29" y="101"/>
                  </a:cubicBezTo>
                  <a:cubicBezTo>
                    <a:pt x="0" y="136"/>
                    <a:pt x="99" y="189"/>
                    <a:pt x="119" y="230"/>
                  </a:cubicBezTo>
                  <a:cubicBezTo>
                    <a:pt x="139" y="271"/>
                    <a:pt x="174" y="302"/>
                    <a:pt x="209" y="332"/>
                  </a:cubicBezTo>
                  <a:cubicBezTo>
                    <a:pt x="401" y="491"/>
                    <a:pt x="694" y="721"/>
                    <a:pt x="955" y="726"/>
                  </a:cubicBezTo>
                  <a:cubicBezTo>
                    <a:pt x="1020" y="727"/>
                    <a:pt x="1436" y="764"/>
                    <a:pt x="1399" y="688"/>
                  </a:cubicBezTo>
                  <a:cubicBezTo>
                    <a:pt x="1294" y="473"/>
                    <a:pt x="1002" y="447"/>
                    <a:pt x="942" y="400"/>
                  </a:cubicBezTo>
                  <a:cubicBezTo>
                    <a:pt x="812" y="297"/>
                    <a:pt x="846" y="223"/>
                    <a:pt x="646" y="129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9" name="Freeform 1254">
              <a:extLst>
                <a:ext uri="{FF2B5EF4-FFF2-40B4-BE49-F238E27FC236}">
                  <a16:creationId xmlns:a16="http://schemas.microsoft.com/office/drawing/2014/main" id="{EC42EAEC-296E-30BA-5DAB-EF52291B2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11" y="5335990"/>
              <a:ext cx="723900" cy="681038"/>
            </a:xfrm>
            <a:custGeom>
              <a:avLst/>
              <a:gdLst>
                <a:gd name="T0" fmla="*/ 2381 w 3524"/>
                <a:gd name="T1" fmla="*/ 826 h 3314"/>
                <a:gd name="T2" fmla="*/ 3376 w 3524"/>
                <a:gd name="T3" fmla="*/ 1310 h 3314"/>
                <a:gd name="T4" fmla="*/ 2556 w 3524"/>
                <a:gd name="T5" fmla="*/ 3042 h 3314"/>
                <a:gd name="T6" fmla="*/ 1032 w 3524"/>
                <a:gd name="T7" fmla="*/ 2863 h 3314"/>
                <a:gd name="T8" fmla="*/ 345 w 3524"/>
                <a:gd name="T9" fmla="*/ 1200 h 3314"/>
                <a:gd name="T10" fmla="*/ 1746 w 3524"/>
                <a:gd name="T11" fmla="*/ 279 h 3314"/>
                <a:gd name="T12" fmla="*/ 2381 w 3524"/>
                <a:gd name="T13" fmla="*/ 826 h 3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4" h="3314">
                  <a:moveTo>
                    <a:pt x="2381" y="826"/>
                  </a:moveTo>
                  <a:cubicBezTo>
                    <a:pt x="2647" y="979"/>
                    <a:pt x="3227" y="765"/>
                    <a:pt x="3376" y="1310"/>
                  </a:cubicBezTo>
                  <a:cubicBezTo>
                    <a:pt x="3524" y="1854"/>
                    <a:pt x="3012" y="2770"/>
                    <a:pt x="2556" y="3042"/>
                  </a:cubicBezTo>
                  <a:cubicBezTo>
                    <a:pt x="2100" y="3314"/>
                    <a:pt x="1432" y="3081"/>
                    <a:pt x="1032" y="2863"/>
                  </a:cubicBezTo>
                  <a:cubicBezTo>
                    <a:pt x="566" y="2608"/>
                    <a:pt x="0" y="2002"/>
                    <a:pt x="345" y="1200"/>
                  </a:cubicBezTo>
                  <a:cubicBezTo>
                    <a:pt x="648" y="499"/>
                    <a:pt x="1141" y="0"/>
                    <a:pt x="1746" y="279"/>
                  </a:cubicBezTo>
                  <a:cubicBezTo>
                    <a:pt x="2114" y="450"/>
                    <a:pt x="1947" y="576"/>
                    <a:pt x="2381" y="826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0" name="Freeform 1255">
              <a:extLst>
                <a:ext uri="{FF2B5EF4-FFF2-40B4-BE49-F238E27FC236}">
                  <a16:creationId xmlns:a16="http://schemas.microsoft.com/office/drawing/2014/main" id="{20491C63-6F41-C0AC-F5DF-93531108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11" y="5536015"/>
              <a:ext cx="660400" cy="481013"/>
            </a:xfrm>
            <a:custGeom>
              <a:avLst/>
              <a:gdLst>
                <a:gd name="T0" fmla="*/ 3065 w 3213"/>
                <a:gd name="T1" fmla="*/ 332 h 2337"/>
                <a:gd name="T2" fmla="*/ 2802 w 3213"/>
                <a:gd name="T3" fmla="*/ 0 h 2337"/>
                <a:gd name="T4" fmla="*/ 1961 w 3213"/>
                <a:gd name="T5" fmla="*/ 1620 h 2337"/>
                <a:gd name="T6" fmla="*/ 437 w 3213"/>
                <a:gd name="T7" fmla="*/ 1440 h 2337"/>
                <a:gd name="T8" fmla="*/ 0 w 3213"/>
                <a:gd name="T9" fmla="*/ 1102 h 2337"/>
                <a:gd name="T10" fmla="*/ 721 w 3213"/>
                <a:gd name="T11" fmla="*/ 1886 h 2337"/>
                <a:gd name="T12" fmla="*/ 2245 w 3213"/>
                <a:gd name="T13" fmla="*/ 2065 h 2337"/>
                <a:gd name="T14" fmla="*/ 3065 w 3213"/>
                <a:gd name="T15" fmla="*/ 332 h 2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3" h="2337">
                  <a:moveTo>
                    <a:pt x="3065" y="332"/>
                  </a:moveTo>
                  <a:cubicBezTo>
                    <a:pt x="3015" y="152"/>
                    <a:pt x="2919" y="55"/>
                    <a:pt x="2802" y="0"/>
                  </a:cubicBezTo>
                  <a:cubicBezTo>
                    <a:pt x="2862" y="550"/>
                    <a:pt x="2387" y="1366"/>
                    <a:pt x="1961" y="1620"/>
                  </a:cubicBezTo>
                  <a:cubicBezTo>
                    <a:pt x="1505" y="1892"/>
                    <a:pt x="837" y="1658"/>
                    <a:pt x="437" y="1440"/>
                  </a:cubicBezTo>
                  <a:cubicBezTo>
                    <a:pt x="291" y="1360"/>
                    <a:pt x="135" y="1246"/>
                    <a:pt x="0" y="1102"/>
                  </a:cubicBezTo>
                  <a:cubicBezTo>
                    <a:pt x="138" y="1464"/>
                    <a:pt x="447" y="1736"/>
                    <a:pt x="721" y="1886"/>
                  </a:cubicBezTo>
                  <a:cubicBezTo>
                    <a:pt x="1121" y="2103"/>
                    <a:pt x="1789" y="2337"/>
                    <a:pt x="2245" y="2065"/>
                  </a:cubicBezTo>
                  <a:cubicBezTo>
                    <a:pt x="2701" y="1793"/>
                    <a:pt x="3213" y="877"/>
                    <a:pt x="3065" y="332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1" name="Freeform 1256">
              <a:extLst>
                <a:ext uri="{FF2B5EF4-FFF2-40B4-BE49-F238E27FC236}">
                  <a16:creationId xmlns:a16="http://schemas.microsoft.com/office/drawing/2014/main" id="{7FE339E5-6C31-F1A7-E39F-0D5E2FC0C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873" y="5651903"/>
              <a:ext cx="255588" cy="220663"/>
            </a:xfrm>
            <a:custGeom>
              <a:avLst/>
              <a:gdLst>
                <a:gd name="T0" fmla="*/ 629 w 1243"/>
                <a:gd name="T1" fmla="*/ 269 h 1075"/>
                <a:gd name="T2" fmla="*/ 105 w 1243"/>
                <a:gd name="T3" fmla="*/ 18 h 1075"/>
                <a:gd name="T4" fmla="*/ 37 w 1243"/>
                <a:gd name="T5" fmla="*/ 94 h 1075"/>
                <a:gd name="T6" fmla="*/ 93 w 1243"/>
                <a:gd name="T7" fmla="*/ 241 h 1075"/>
                <a:gd name="T8" fmla="*/ 156 w 1243"/>
                <a:gd name="T9" fmla="*/ 361 h 1075"/>
                <a:gd name="T10" fmla="*/ 786 w 1243"/>
                <a:gd name="T11" fmla="*/ 922 h 1075"/>
                <a:gd name="T12" fmla="*/ 1226 w 1243"/>
                <a:gd name="T13" fmla="*/ 993 h 1075"/>
                <a:gd name="T14" fmla="*/ 852 w 1243"/>
                <a:gd name="T15" fmla="*/ 603 h 1075"/>
                <a:gd name="T16" fmla="*/ 629 w 1243"/>
                <a:gd name="T17" fmla="*/ 269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3" h="1075">
                  <a:moveTo>
                    <a:pt x="629" y="269"/>
                  </a:moveTo>
                  <a:cubicBezTo>
                    <a:pt x="462" y="133"/>
                    <a:pt x="331" y="171"/>
                    <a:pt x="105" y="18"/>
                  </a:cubicBezTo>
                  <a:cubicBezTo>
                    <a:pt x="78" y="0"/>
                    <a:pt x="62" y="75"/>
                    <a:pt x="37" y="94"/>
                  </a:cubicBezTo>
                  <a:cubicBezTo>
                    <a:pt x="0" y="121"/>
                    <a:pt x="83" y="197"/>
                    <a:pt x="93" y="241"/>
                  </a:cubicBezTo>
                  <a:cubicBezTo>
                    <a:pt x="103" y="286"/>
                    <a:pt x="129" y="325"/>
                    <a:pt x="156" y="361"/>
                  </a:cubicBezTo>
                  <a:cubicBezTo>
                    <a:pt x="304" y="562"/>
                    <a:pt x="533" y="856"/>
                    <a:pt x="786" y="922"/>
                  </a:cubicBezTo>
                  <a:cubicBezTo>
                    <a:pt x="849" y="939"/>
                    <a:pt x="1243" y="1075"/>
                    <a:pt x="1226" y="993"/>
                  </a:cubicBezTo>
                  <a:cubicBezTo>
                    <a:pt x="1175" y="758"/>
                    <a:pt x="899" y="663"/>
                    <a:pt x="852" y="603"/>
                  </a:cubicBezTo>
                  <a:cubicBezTo>
                    <a:pt x="749" y="472"/>
                    <a:pt x="801" y="409"/>
                    <a:pt x="629" y="269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2" name="Freeform 1257">
              <a:extLst>
                <a:ext uri="{FF2B5EF4-FFF2-40B4-BE49-F238E27FC236}">
                  <a16:creationId xmlns:a16="http://schemas.microsoft.com/office/drawing/2014/main" id="{AA9E0240-9290-6B2F-1BF8-3F05970F9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6948" y="5566178"/>
              <a:ext cx="711200" cy="708025"/>
            </a:xfrm>
            <a:custGeom>
              <a:avLst/>
              <a:gdLst>
                <a:gd name="T0" fmla="*/ 2593 w 3457"/>
                <a:gd name="T1" fmla="*/ 1100 h 3448"/>
                <a:gd name="T2" fmla="*/ 3443 w 3457"/>
                <a:gd name="T3" fmla="*/ 1807 h 3448"/>
                <a:gd name="T4" fmla="*/ 2232 w 3457"/>
                <a:gd name="T5" fmla="*/ 3293 h 3448"/>
                <a:gd name="T6" fmla="*/ 796 w 3457"/>
                <a:gd name="T7" fmla="*/ 2754 h 3448"/>
                <a:gd name="T8" fmla="*/ 527 w 3457"/>
                <a:gd name="T9" fmla="*/ 975 h 3448"/>
                <a:gd name="T10" fmla="*/ 2108 w 3457"/>
                <a:gd name="T11" fmla="*/ 417 h 3448"/>
                <a:gd name="T12" fmla="*/ 2593 w 3457"/>
                <a:gd name="T13" fmla="*/ 1100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3448">
                  <a:moveTo>
                    <a:pt x="2593" y="1100"/>
                  </a:moveTo>
                  <a:cubicBezTo>
                    <a:pt x="2814" y="1312"/>
                    <a:pt x="3429" y="1243"/>
                    <a:pt x="3443" y="1807"/>
                  </a:cubicBezTo>
                  <a:cubicBezTo>
                    <a:pt x="3457" y="2372"/>
                    <a:pt x="2740" y="3138"/>
                    <a:pt x="2232" y="3293"/>
                  </a:cubicBezTo>
                  <a:cubicBezTo>
                    <a:pt x="1724" y="3448"/>
                    <a:pt x="1131" y="3061"/>
                    <a:pt x="796" y="2754"/>
                  </a:cubicBezTo>
                  <a:cubicBezTo>
                    <a:pt x="404" y="2395"/>
                    <a:pt x="0" y="1671"/>
                    <a:pt x="527" y="975"/>
                  </a:cubicBezTo>
                  <a:cubicBezTo>
                    <a:pt x="989" y="366"/>
                    <a:pt x="1588" y="0"/>
                    <a:pt x="2108" y="417"/>
                  </a:cubicBezTo>
                  <a:cubicBezTo>
                    <a:pt x="2424" y="670"/>
                    <a:pt x="2231" y="752"/>
                    <a:pt x="2593" y="1100"/>
                  </a:cubicBezTo>
                  <a:close/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3" name="Freeform 1258">
              <a:extLst>
                <a:ext uri="{FF2B5EF4-FFF2-40B4-BE49-F238E27FC236}">
                  <a16:creationId xmlns:a16="http://schemas.microsoft.com/office/drawing/2014/main" id="{041FD51C-78AE-B0CE-1F43-9CA4A700B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686" y="5856690"/>
              <a:ext cx="652463" cy="417513"/>
            </a:xfrm>
            <a:custGeom>
              <a:avLst/>
              <a:gdLst>
                <a:gd name="T0" fmla="*/ 3160 w 3174"/>
                <a:gd name="T1" fmla="*/ 386 h 2026"/>
                <a:gd name="T2" fmla="*/ 2984 w 3174"/>
                <a:gd name="T3" fmla="*/ 0 h 2026"/>
                <a:gd name="T4" fmla="*/ 1780 w 3174"/>
                <a:gd name="T5" fmla="*/ 1371 h 2026"/>
                <a:gd name="T6" fmla="*/ 343 w 3174"/>
                <a:gd name="T7" fmla="*/ 832 h 2026"/>
                <a:gd name="T8" fmla="*/ 0 w 3174"/>
                <a:gd name="T9" fmla="*/ 399 h 2026"/>
                <a:gd name="T10" fmla="*/ 513 w 3174"/>
                <a:gd name="T11" fmla="*/ 1332 h 2026"/>
                <a:gd name="T12" fmla="*/ 1949 w 3174"/>
                <a:gd name="T13" fmla="*/ 1871 h 2026"/>
                <a:gd name="T14" fmla="*/ 3160 w 3174"/>
                <a:gd name="T15" fmla="*/ 38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4" h="2026">
                  <a:moveTo>
                    <a:pt x="3160" y="386"/>
                  </a:moveTo>
                  <a:cubicBezTo>
                    <a:pt x="3155" y="199"/>
                    <a:pt x="3084" y="81"/>
                    <a:pt x="2984" y="0"/>
                  </a:cubicBezTo>
                  <a:cubicBezTo>
                    <a:pt x="2911" y="549"/>
                    <a:pt x="2254" y="1226"/>
                    <a:pt x="1780" y="1371"/>
                  </a:cubicBezTo>
                  <a:cubicBezTo>
                    <a:pt x="1272" y="1526"/>
                    <a:pt x="679" y="1139"/>
                    <a:pt x="343" y="832"/>
                  </a:cubicBezTo>
                  <a:cubicBezTo>
                    <a:pt x="221" y="719"/>
                    <a:pt x="97" y="571"/>
                    <a:pt x="0" y="399"/>
                  </a:cubicBezTo>
                  <a:cubicBezTo>
                    <a:pt x="47" y="783"/>
                    <a:pt x="282" y="1121"/>
                    <a:pt x="513" y="1332"/>
                  </a:cubicBezTo>
                  <a:cubicBezTo>
                    <a:pt x="848" y="1639"/>
                    <a:pt x="1441" y="2026"/>
                    <a:pt x="1949" y="1871"/>
                  </a:cubicBezTo>
                  <a:cubicBezTo>
                    <a:pt x="2457" y="1716"/>
                    <a:pt x="3174" y="950"/>
                    <a:pt x="3160" y="38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4" name="Freeform 1259">
              <a:extLst>
                <a:ext uri="{FF2B5EF4-FFF2-40B4-BE49-F238E27FC236}">
                  <a16:creationId xmlns:a16="http://schemas.microsoft.com/office/drawing/2014/main" id="{24BED91E-3A0C-A500-B1EB-C6773872A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691590"/>
              <a:ext cx="320675" cy="117475"/>
            </a:xfrm>
            <a:custGeom>
              <a:avLst/>
              <a:gdLst>
                <a:gd name="T0" fmla="*/ 549 w 1562"/>
                <a:gd name="T1" fmla="*/ 136 h 572"/>
                <a:gd name="T2" fmla="*/ 31 w 1562"/>
                <a:gd name="T3" fmla="*/ 399 h 572"/>
                <a:gd name="T4" fmla="*/ 49 w 1562"/>
                <a:gd name="T5" fmla="*/ 500 h 572"/>
                <a:gd name="T6" fmla="*/ 201 w 1562"/>
                <a:gd name="T7" fmla="*/ 544 h 572"/>
                <a:gd name="T8" fmla="*/ 334 w 1562"/>
                <a:gd name="T9" fmla="*/ 567 h 572"/>
                <a:gd name="T10" fmla="*/ 1163 w 1562"/>
                <a:gd name="T11" fmla="*/ 409 h 572"/>
                <a:gd name="T12" fmla="*/ 1486 w 1562"/>
                <a:gd name="T13" fmla="*/ 103 h 572"/>
                <a:gd name="T14" fmla="*/ 949 w 1562"/>
                <a:gd name="T15" fmla="*/ 163 h 572"/>
                <a:gd name="T16" fmla="*/ 804 w 1562"/>
                <a:gd name="T17" fmla="*/ 141 h 572"/>
                <a:gd name="T18" fmla="*/ 549 w 1562"/>
                <a:gd name="T19" fmla="*/ 13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2" h="572">
                  <a:moveTo>
                    <a:pt x="549" y="136"/>
                  </a:moveTo>
                  <a:cubicBezTo>
                    <a:pt x="339" y="185"/>
                    <a:pt x="289" y="313"/>
                    <a:pt x="31" y="399"/>
                  </a:cubicBezTo>
                  <a:cubicBezTo>
                    <a:pt x="0" y="410"/>
                    <a:pt x="50" y="467"/>
                    <a:pt x="49" y="500"/>
                  </a:cubicBezTo>
                  <a:cubicBezTo>
                    <a:pt x="48" y="545"/>
                    <a:pt x="159" y="525"/>
                    <a:pt x="201" y="544"/>
                  </a:cubicBezTo>
                  <a:cubicBezTo>
                    <a:pt x="242" y="564"/>
                    <a:pt x="289" y="566"/>
                    <a:pt x="334" y="567"/>
                  </a:cubicBezTo>
                  <a:cubicBezTo>
                    <a:pt x="584" y="572"/>
                    <a:pt x="956" y="569"/>
                    <a:pt x="1163" y="409"/>
                  </a:cubicBezTo>
                  <a:cubicBezTo>
                    <a:pt x="1214" y="369"/>
                    <a:pt x="1562" y="139"/>
                    <a:pt x="1486" y="103"/>
                  </a:cubicBezTo>
                  <a:cubicBezTo>
                    <a:pt x="1269" y="0"/>
                    <a:pt x="1026" y="162"/>
                    <a:pt x="949" y="163"/>
                  </a:cubicBezTo>
                  <a:cubicBezTo>
                    <a:pt x="886" y="163"/>
                    <a:pt x="844" y="152"/>
                    <a:pt x="804" y="141"/>
                  </a:cubicBezTo>
                  <a:cubicBezTo>
                    <a:pt x="740" y="122"/>
                    <a:pt x="682" y="104"/>
                    <a:pt x="549" y="136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5" name="Freeform 1260">
              <a:extLst>
                <a:ext uri="{FF2B5EF4-FFF2-40B4-BE49-F238E27FC236}">
                  <a16:creationId xmlns:a16="http://schemas.microsoft.com/office/drawing/2014/main" id="{296FEB26-4B58-DEE5-9050-E859F6C9D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148" y="5663015"/>
              <a:ext cx="671513" cy="638175"/>
            </a:xfrm>
            <a:custGeom>
              <a:avLst/>
              <a:gdLst>
                <a:gd name="T0" fmla="*/ 1558 w 3265"/>
                <a:gd name="T1" fmla="*/ 576 h 3101"/>
                <a:gd name="T2" fmla="*/ 2637 w 3265"/>
                <a:gd name="T3" fmla="*/ 332 h 3101"/>
                <a:gd name="T4" fmla="*/ 3079 w 3265"/>
                <a:gd name="T5" fmla="*/ 2197 h 3101"/>
                <a:gd name="T6" fmla="*/ 1777 w 3265"/>
                <a:gd name="T7" fmla="*/ 3009 h 3101"/>
                <a:gd name="T8" fmla="*/ 202 w 3265"/>
                <a:gd name="T9" fmla="*/ 2139 h 3101"/>
                <a:gd name="T10" fmla="*/ 721 w 3265"/>
                <a:gd name="T11" fmla="*/ 545 h 3101"/>
                <a:gd name="T12" fmla="*/ 1112 w 3265"/>
                <a:gd name="T13" fmla="*/ 556 h 3101"/>
                <a:gd name="T14" fmla="*/ 1558 w 3265"/>
                <a:gd name="T15" fmla="*/ 576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5" h="3101">
                  <a:moveTo>
                    <a:pt x="1558" y="576"/>
                  </a:moveTo>
                  <a:cubicBezTo>
                    <a:pt x="1861" y="530"/>
                    <a:pt x="2180" y="0"/>
                    <a:pt x="2637" y="332"/>
                  </a:cubicBezTo>
                  <a:cubicBezTo>
                    <a:pt x="3093" y="665"/>
                    <a:pt x="3265" y="1700"/>
                    <a:pt x="3079" y="2197"/>
                  </a:cubicBezTo>
                  <a:cubicBezTo>
                    <a:pt x="2893" y="2694"/>
                    <a:pt x="2225" y="2929"/>
                    <a:pt x="1777" y="3009"/>
                  </a:cubicBezTo>
                  <a:cubicBezTo>
                    <a:pt x="1253" y="3101"/>
                    <a:pt x="433" y="2981"/>
                    <a:pt x="202" y="2139"/>
                  </a:cubicBezTo>
                  <a:cubicBezTo>
                    <a:pt x="0" y="1403"/>
                    <a:pt x="74" y="705"/>
                    <a:pt x="721" y="545"/>
                  </a:cubicBezTo>
                  <a:cubicBezTo>
                    <a:pt x="925" y="495"/>
                    <a:pt x="1009" y="525"/>
                    <a:pt x="1112" y="556"/>
                  </a:cubicBezTo>
                  <a:cubicBezTo>
                    <a:pt x="1208" y="584"/>
                    <a:pt x="1320" y="612"/>
                    <a:pt x="1558" y="576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6" name="Freeform 1261">
              <a:extLst>
                <a:ext uri="{FF2B5EF4-FFF2-40B4-BE49-F238E27FC236}">
                  <a16:creationId xmlns:a16="http://schemas.microsoft.com/office/drawing/2014/main" id="{1D0D8D9B-CF2D-E391-E176-69B6958B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704290"/>
              <a:ext cx="522288" cy="588963"/>
            </a:xfrm>
            <a:custGeom>
              <a:avLst/>
              <a:gdLst>
                <a:gd name="T0" fmla="*/ 1913 w 2541"/>
                <a:gd name="T1" fmla="*/ 126 h 2857"/>
                <a:gd name="T2" fmla="*/ 1500 w 2541"/>
                <a:gd name="T3" fmla="*/ 30 h 2857"/>
                <a:gd name="T4" fmla="*/ 1855 w 2541"/>
                <a:gd name="T5" fmla="*/ 1820 h 2857"/>
                <a:gd name="T6" fmla="*/ 553 w 2541"/>
                <a:gd name="T7" fmla="*/ 2632 h 2857"/>
                <a:gd name="T8" fmla="*/ 0 w 2541"/>
                <a:gd name="T9" fmla="*/ 2641 h 2857"/>
                <a:gd name="T10" fmla="*/ 1053 w 2541"/>
                <a:gd name="T11" fmla="*/ 2802 h 2857"/>
                <a:gd name="T12" fmla="*/ 2355 w 2541"/>
                <a:gd name="T13" fmla="*/ 1990 h 2857"/>
                <a:gd name="T14" fmla="*/ 1913 w 2541"/>
                <a:gd name="T15" fmla="*/ 126 h 2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1" h="2857">
                  <a:moveTo>
                    <a:pt x="1913" y="126"/>
                  </a:moveTo>
                  <a:cubicBezTo>
                    <a:pt x="1761" y="15"/>
                    <a:pt x="1625" y="0"/>
                    <a:pt x="1500" y="30"/>
                  </a:cubicBezTo>
                  <a:cubicBezTo>
                    <a:pt x="1890" y="422"/>
                    <a:pt x="2029" y="1356"/>
                    <a:pt x="1855" y="1820"/>
                  </a:cubicBezTo>
                  <a:cubicBezTo>
                    <a:pt x="1669" y="2317"/>
                    <a:pt x="1001" y="2553"/>
                    <a:pt x="553" y="2632"/>
                  </a:cubicBezTo>
                  <a:cubicBezTo>
                    <a:pt x="389" y="2661"/>
                    <a:pt x="195" y="2669"/>
                    <a:pt x="0" y="2641"/>
                  </a:cubicBezTo>
                  <a:cubicBezTo>
                    <a:pt x="333" y="2837"/>
                    <a:pt x="745" y="2857"/>
                    <a:pt x="1053" y="2802"/>
                  </a:cubicBezTo>
                  <a:cubicBezTo>
                    <a:pt x="1501" y="2723"/>
                    <a:pt x="2169" y="2488"/>
                    <a:pt x="2355" y="1990"/>
                  </a:cubicBezTo>
                  <a:cubicBezTo>
                    <a:pt x="2541" y="1493"/>
                    <a:pt x="2369" y="458"/>
                    <a:pt x="1913" y="12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7" name="Freeform 1262">
              <a:extLst>
                <a:ext uri="{FF2B5EF4-FFF2-40B4-BE49-F238E27FC236}">
                  <a16:creationId xmlns:a16="http://schemas.microsoft.com/office/drawing/2014/main" id="{A1C5B838-69CD-8C63-F3F0-3D874D77B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373" y="5293128"/>
              <a:ext cx="220663" cy="263525"/>
            </a:xfrm>
            <a:custGeom>
              <a:avLst/>
              <a:gdLst>
                <a:gd name="T0" fmla="*/ 941 w 1071"/>
                <a:gd name="T1" fmla="*/ 420 h 1280"/>
                <a:gd name="T2" fmla="*/ 0 w 1071"/>
                <a:gd name="T3" fmla="*/ 0 h 1280"/>
                <a:gd name="T4" fmla="*/ 334 w 1071"/>
                <a:gd name="T5" fmla="*/ 1185 h 1280"/>
                <a:gd name="T6" fmla="*/ 307 w 1071"/>
                <a:gd name="T7" fmla="*/ 1201 h 1280"/>
                <a:gd name="T8" fmla="*/ 616 w 1071"/>
                <a:gd name="T9" fmla="*/ 1261 h 1280"/>
                <a:gd name="T10" fmla="*/ 1021 w 1071"/>
                <a:gd name="T11" fmla="*/ 984 h 1280"/>
                <a:gd name="T12" fmla="*/ 941 w 1071"/>
                <a:gd name="T13" fmla="*/ 42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1" h="1280">
                  <a:moveTo>
                    <a:pt x="941" y="420"/>
                  </a:moveTo>
                  <a:cubicBezTo>
                    <a:pt x="764" y="91"/>
                    <a:pt x="295" y="72"/>
                    <a:pt x="0" y="0"/>
                  </a:cubicBezTo>
                  <a:lnTo>
                    <a:pt x="334" y="1185"/>
                  </a:lnTo>
                  <a:cubicBezTo>
                    <a:pt x="324" y="1191"/>
                    <a:pt x="319" y="1199"/>
                    <a:pt x="307" y="1201"/>
                  </a:cubicBezTo>
                  <a:cubicBezTo>
                    <a:pt x="399" y="1280"/>
                    <a:pt x="499" y="1276"/>
                    <a:pt x="616" y="1261"/>
                  </a:cubicBezTo>
                  <a:cubicBezTo>
                    <a:pt x="794" y="1239"/>
                    <a:pt x="965" y="1187"/>
                    <a:pt x="1021" y="984"/>
                  </a:cubicBezTo>
                  <a:cubicBezTo>
                    <a:pt x="1071" y="802"/>
                    <a:pt x="1028" y="581"/>
                    <a:pt x="941" y="420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8" name="Freeform 1263">
              <a:extLst>
                <a:ext uri="{FF2B5EF4-FFF2-40B4-BE49-F238E27FC236}">
                  <a16:creationId xmlns:a16="http://schemas.microsoft.com/office/drawing/2014/main" id="{D8222D63-B733-ED0F-3877-76E6C55BB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4948" y="5232803"/>
              <a:ext cx="496888" cy="388938"/>
            </a:xfrm>
            <a:custGeom>
              <a:avLst/>
              <a:gdLst>
                <a:gd name="T0" fmla="*/ 1962 w 2416"/>
                <a:gd name="T1" fmla="*/ 618 h 1889"/>
                <a:gd name="T2" fmla="*/ 986 w 2416"/>
                <a:gd name="T3" fmla="*/ 58 h 1889"/>
                <a:gd name="T4" fmla="*/ 0 w 2416"/>
                <a:gd name="T5" fmla="*/ 309 h 1889"/>
                <a:gd name="T6" fmla="*/ 973 w 2416"/>
                <a:gd name="T7" fmla="*/ 1780 h 1889"/>
                <a:gd name="T8" fmla="*/ 1110 w 2416"/>
                <a:gd name="T9" fmla="*/ 1749 h 1889"/>
                <a:gd name="T10" fmla="*/ 2127 w 2416"/>
                <a:gd name="T11" fmla="*/ 1568 h 1889"/>
                <a:gd name="T12" fmla="*/ 1962 w 2416"/>
                <a:gd name="T13" fmla="*/ 618 h 1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6" h="1889">
                  <a:moveTo>
                    <a:pt x="1962" y="618"/>
                  </a:moveTo>
                  <a:cubicBezTo>
                    <a:pt x="1732" y="325"/>
                    <a:pt x="1347" y="131"/>
                    <a:pt x="986" y="58"/>
                  </a:cubicBezTo>
                  <a:cubicBezTo>
                    <a:pt x="699" y="0"/>
                    <a:pt x="174" y="13"/>
                    <a:pt x="0" y="309"/>
                  </a:cubicBezTo>
                  <a:lnTo>
                    <a:pt x="973" y="1780"/>
                  </a:lnTo>
                  <a:cubicBezTo>
                    <a:pt x="987" y="1768"/>
                    <a:pt x="1083" y="1714"/>
                    <a:pt x="1110" y="1749"/>
                  </a:cubicBezTo>
                  <a:cubicBezTo>
                    <a:pt x="1214" y="1889"/>
                    <a:pt x="1787" y="1816"/>
                    <a:pt x="2127" y="1568"/>
                  </a:cubicBezTo>
                  <a:cubicBezTo>
                    <a:pt x="2416" y="1357"/>
                    <a:pt x="2153" y="859"/>
                    <a:pt x="1962" y="618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9" name="Freeform 1264">
              <a:extLst>
                <a:ext uri="{FF2B5EF4-FFF2-40B4-BE49-F238E27FC236}">
                  <a16:creationId xmlns:a16="http://schemas.microsoft.com/office/drawing/2014/main" id="{47A57648-E375-ED35-4BB9-3CCFB00E0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36" y="5843990"/>
              <a:ext cx="254000" cy="266700"/>
            </a:xfrm>
            <a:custGeom>
              <a:avLst/>
              <a:gdLst>
                <a:gd name="T0" fmla="*/ 981 w 1234"/>
                <a:gd name="T1" fmla="*/ 400 h 1294"/>
                <a:gd name="T2" fmla="*/ 178 w 1234"/>
                <a:gd name="T3" fmla="*/ 268 h 1294"/>
                <a:gd name="T4" fmla="*/ 73 w 1234"/>
                <a:gd name="T5" fmla="*/ 707 h 1294"/>
                <a:gd name="T6" fmla="*/ 119 w 1234"/>
                <a:gd name="T7" fmla="*/ 921 h 1294"/>
                <a:gd name="T8" fmla="*/ 265 w 1234"/>
                <a:gd name="T9" fmla="*/ 1118 h 1294"/>
                <a:gd name="T10" fmla="*/ 851 w 1234"/>
                <a:gd name="T11" fmla="*/ 1192 h 1294"/>
                <a:gd name="T12" fmla="*/ 981 w 1234"/>
                <a:gd name="T13" fmla="*/ 400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4" h="1294">
                  <a:moveTo>
                    <a:pt x="981" y="400"/>
                  </a:moveTo>
                  <a:cubicBezTo>
                    <a:pt x="798" y="146"/>
                    <a:pt x="424" y="0"/>
                    <a:pt x="178" y="268"/>
                  </a:cubicBezTo>
                  <a:cubicBezTo>
                    <a:pt x="124" y="326"/>
                    <a:pt x="0" y="651"/>
                    <a:pt x="73" y="707"/>
                  </a:cubicBezTo>
                  <a:cubicBezTo>
                    <a:pt x="99" y="773"/>
                    <a:pt x="90" y="855"/>
                    <a:pt x="119" y="921"/>
                  </a:cubicBezTo>
                  <a:cubicBezTo>
                    <a:pt x="152" y="995"/>
                    <a:pt x="201" y="1068"/>
                    <a:pt x="265" y="1118"/>
                  </a:cubicBezTo>
                  <a:cubicBezTo>
                    <a:pt x="421" y="1241"/>
                    <a:pt x="664" y="1294"/>
                    <a:pt x="851" y="1192"/>
                  </a:cubicBezTo>
                  <a:cubicBezTo>
                    <a:pt x="1234" y="985"/>
                    <a:pt x="1168" y="658"/>
                    <a:pt x="981" y="400"/>
                  </a:cubicBezTo>
                  <a:close/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0" name="Freeform 1265">
              <a:extLst>
                <a:ext uri="{FF2B5EF4-FFF2-40B4-BE49-F238E27FC236}">
                  <a16:creationId xmlns:a16="http://schemas.microsoft.com/office/drawing/2014/main" id="{DD8994CB-890F-9ABF-796A-B8F6F2D5E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73" y="5304240"/>
              <a:ext cx="627063" cy="450850"/>
            </a:xfrm>
            <a:custGeom>
              <a:avLst/>
              <a:gdLst>
                <a:gd name="T0" fmla="*/ 105 w 3049"/>
                <a:gd name="T1" fmla="*/ 1225 h 2192"/>
                <a:gd name="T2" fmla="*/ 1222 w 3049"/>
                <a:gd name="T3" fmla="*/ 1026 h 2192"/>
                <a:gd name="T4" fmla="*/ 2055 w 3049"/>
                <a:gd name="T5" fmla="*/ 1744 h 2192"/>
                <a:gd name="T6" fmla="*/ 2160 w 3049"/>
                <a:gd name="T7" fmla="*/ 2192 h 2192"/>
                <a:gd name="T8" fmla="*/ 2700 w 3049"/>
                <a:gd name="T9" fmla="*/ 1990 h 2192"/>
                <a:gd name="T10" fmla="*/ 3049 w 3049"/>
                <a:gd name="T11" fmla="*/ 1624 h 2192"/>
                <a:gd name="T12" fmla="*/ 2593 w 3049"/>
                <a:gd name="T13" fmla="*/ 409 h 2192"/>
                <a:gd name="T14" fmla="*/ 1470 w 3049"/>
                <a:gd name="T15" fmla="*/ 42 h 2192"/>
                <a:gd name="T16" fmla="*/ 361 w 3049"/>
                <a:gd name="T17" fmla="*/ 579 h 2192"/>
                <a:gd name="T18" fmla="*/ 67 w 3049"/>
                <a:gd name="T19" fmla="*/ 988 h 2192"/>
                <a:gd name="T20" fmla="*/ 105 w 3049"/>
                <a:gd name="T21" fmla="*/ 1225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9" h="2192">
                  <a:moveTo>
                    <a:pt x="105" y="1225"/>
                  </a:moveTo>
                  <a:cubicBezTo>
                    <a:pt x="304" y="1100"/>
                    <a:pt x="898" y="953"/>
                    <a:pt x="1222" y="1026"/>
                  </a:cubicBezTo>
                  <a:cubicBezTo>
                    <a:pt x="1546" y="1099"/>
                    <a:pt x="1983" y="1471"/>
                    <a:pt x="2055" y="1744"/>
                  </a:cubicBezTo>
                  <a:cubicBezTo>
                    <a:pt x="2126" y="2016"/>
                    <a:pt x="2160" y="2192"/>
                    <a:pt x="2160" y="2192"/>
                  </a:cubicBezTo>
                  <a:cubicBezTo>
                    <a:pt x="2160" y="2192"/>
                    <a:pt x="2461" y="2170"/>
                    <a:pt x="2700" y="1990"/>
                  </a:cubicBezTo>
                  <a:cubicBezTo>
                    <a:pt x="2982" y="1778"/>
                    <a:pt x="3049" y="1624"/>
                    <a:pt x="3049" y="1624"/>
                  </a:cubicBezTo>
                  <a:cubicBezTo>
                    <a:pt x="3049" y="1624"/>
                    <a:pt x="3015" y="713"/>
                    <a:pt x="2593" y="409"/>
                  </a:cubicBezTo>
                  <a:cubicBezTo>
                    <a:pt x="2171" y="105"/>
                    <a:pt x="1865" y="0"/>
                    <a:pt x="1470" y="42"/>
                  </a:cubicBezTo>
                  <a:cubicBezTo>
                    <a:pt x="1173" y="74"/>
                    <a:pt x="797" y="196"/>
                    <a:pt x="361" y="579"/>
                  </a:cubicBezTo>
                  <a:cubicBezTo>
                    <a:pt x="232" y="692"/>
                    <a:pt x="133" y="854"/>
                    <a:pt x="67" y="988"/>
                  </a:cubicBezTo>
                  <a:cubicBezTo>
                    <a:pt x="0" y="1121"/>
                    <a:pt x="105" y="1225"/>
                    <a:pt x="105" y="1225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1" name="Freeform 1266">
              <a:extLst>
                <a:ext uri="{FF2B5EF4-FFF2-40B4-BE49-F238E27FC236}">
                  <a16:creationId xmlns:a16="http://schemas.microsoft.com/office/drawing/2014/main" id="{35C6AFB5-A674-A68A-B319-0C5F17717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698" y="5259790"/>
              <a:ext cx="641350" cy="493713"/>
            </a:xfrm>
            <a:custGeom>
              <a:avLst/>
              <a:gdLst>
                <a:gd name="T0" fmla="*/ 0 w 3124"/>
                <a:gd name="T1" fmla="*/ 1272 h 2401"/>
                <a:gd name="T2" fmla="*/ 1267 w 3124"/>
                <a:gd name="T3" fmla="*/ 968 h 2401"/>
                <a:gd name="T4" fmla="*/ 2124 w 3124"/>
                <a:gd name="T5" fmla="*/ 1743 h 2401"/>
                <a:gd name="T6" fmla="*/ 2228 w 3124"/>
                <a:gd name="T7" fmla="*/ 2391 h 2401"/>
                <a:gd name="T8" fmla="*/ 2792 w 3124"/>
                <a:gd name="T9" fmla="*/ 2160 h 2401"/>
                <a:gd name="T10" fmla="*/ 3124 w 3124"/>
                <a:gd name="T11" fmla="*/ 1683 h 2401"/>
                <a:gd name="T12" fmla="*/ 2663 w 3124"/>
                <a:gd name="T13" fmla="*/ 408 h 2401"/>
                <a:gd name="T14" fmla="*/ 1540 w 3124"/>
                <a:gd name="T15" fmla="*/ 42 h 2401"/>
                <a:gd name="T16" fmla="*/ 431 w 3124"/>
                <a:gd name="T17" fmla="*/ 578 h 2401"/>
                <a:gd name="T18" fmla="*/ 0 w 3124"/>
                <a:gd name="T19" fmla="*/ 1272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4" h="2401">
                  <a:moveTo>
                    <a:pt x="0" y="1272"/>
                  </a:moveTo>
                  <a:cubicBezTo>
                    <a:pt x="200" y="1038"/>
                    <a:pt x="821" y="854"/>
                    <a:pt x="1267" y="968"/>
                  </a:cubicBezTo>
                  <a:cubicBezTo>
                    <a:pt x="1652" y="1066"/>
                    <a:pt x="2014" y="1484"/>
                    <a:pt x="2124" y="1743"/>
                  </a:cubicBezTo>
                  <a:cubicBezTo>
                    <a:pt x="2271" y="2089"/>
                    <a:pt x="2228" y="2391"/>
                    <a:pt x="2228" y="2391"/>
                  </a:cubicBezTo>
                  <a:cubicBezTo>
                    <a:pt x="2228" y="2391"/>
                    <a:pt x="2493" y="2401"/>
                    <a:pt x="2792" y="2160"/>
                  </a:cubicBezTo>
                  <a:cubicBezTo>
                    <a:pt x="3066" y="1940"/>
                    <a:pt x="3124" y="1683"/>
                    <a:pt x="3124" y="1683"/>
                  </a:cubicBezTo>
                  <a:cubicBezTo>
                    <a:pt x="3124" y="1683"/>
                    <a:pt x="3085" y="712"/>
                    <a:pt x="2663" y="408"/>
                  </a:cubicBezTo>
                  <a:cubicBezTo>
                    <a:pt x="2241" y="104"/>
                    <a:pt x="1934" y="0"/>
                    <a:pt x="1540" y="42"/>
                  </a:cubicBezTo>
                  <a:cubicBezTo>
                    <a:pt x="1243" y="73"/>
                    <a:pt x="867" y="195"/>
                    <a:pt x="431" y="578"/>
                  </a:cubicBezTo>
                  <a:cubicBezTo>
                    <a:pt x="172" y="805"/>
                    <a:pt x="0" y="1272"/>
                    <a:pt x="0" y="1272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2" name="Freeform 1267">
              <a:extLst>
                <a:ext uri="{FF2B5EF4-FFF2-40B4-BE49-F238E27FC236}">
                  <a16:creationId xmlns:a16="http://schemas.microsoft.com/office/drawing/2014/main" id="{9DC18F7A-A917-E4FD-8F48-8FA7619E4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9661" y="5472515"/>
              <a:ext cx="495300" cy="420688"/>
            </a:xfrm>
            <a:custGeom>
              <a:avLst/>
              <a:gdLst>
                <a:gd name="T0" fmla="*/ 282 w 2407"/>
                <a:gd name="T1" fmla="*/ 408 h 2046"/>
                <a:gd name="T2" fmla="*/ 32 w 2407"/>
                <a:gd name="T3" fmla="*/ 885 h 2046"/>
                <a:gd name="T4" fmla="*/ 20 w 2407"/>
                <a:gd name="T5" fmla="*/ 1224 h 2046"/>
                <a:gd name="T6" fmla="*/ 1200 w 2407"/>
                <a:gd name="T7" fmla="*/ 1199 h 2046"/>
                <a:gd name="T8" fmla="*/ 1738 w 2407"/>
                <a:gd name="T9" fmla="*/ 2046 h 2046"/>
                <a:gd name="T10" fmla="*/ 1911 w 2407"/>
                <a:gd name="T11" fmla="*/ 1757 h 2046"/>
                <a:gd name="T12" fmla="*/ 2337 w 2407"/>
                <a:gd name="T13" fmla="*/ 1375 h 2046"/>
                <a:gd name="T14" fmla="*/ 1942 w 2407"/>
                <a:gd name="T15" fmla="*/ 413 h 2046"/>
                <a:gd name="T16" fmla="*/ 679 w 2407"/>
                <a:gd name="T17" fmla="*/ 158 h 2046"/>
                <a:gd name="T18" fmla="*/ 282 w 2407"/>
                <a:gd name="T19" fmla="*/ 408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7" h="2046">
                  <a:moveTo>
                    <a:pt x="282" y="408"/>
                  </a:moveTo>
                  <a:cubicBezTo>
                    <a:pt x="169" y="487"/>
                    <a:pt x="32" y="885"/>
                    <a:pt x="32" y="885"/>
                  </a:cubicBezTo>
                  <a:cubicBezTo>
                    <a:pt x="0" y="1097"/>
                    <a:pt x="20" y="1224"/>
                    <a:pt x="20" y="1224"/>
                  </a:cubicBezTo>
                  <a:cubicBezTo>
                    <a:pt x="20" y="1224"/>
                    <a:pt x="617" y="868"/>
                    <a:pt x="1200" y="1199"/>
                  </a:cubicBezTo>
                  <a:cubicBezTo>
                    <a:pt x="1786" y="1531"/>
                    <a:pt x="1738" y="2046"/>
                    <a:pt x="1738" y="2046"/>
                  </a:cubicBezTo>
                  <a:cubicBezTo>
                    <a:pt x="1738" y="2046"/>
                    <a:pt x="1739" y="1970"/>
                    <a:pt x="1911" y="1757"/>
                  </a:cubicBezTo>
                  <a:cubicBezTo>
                    <a:pt x="2083" y="1545"/>
                    <a:pt x="2337" y="1375"/>
                    <a:pt x="2337" y="1375"/>
                  </a:cubicBezTo>
                  <a:cubicBezTo>
                    <a:pt x="2337" y="1375"/>
                    <a:pt x="2407" y="751"/>
                    <a:pt x="1942" y="413"/>
                  </a:cubicBezTo>
                  <a:cubicBezTo>
                    <a:pt x="1482" y="79"/>
                    <a:pt x="1034" y="0"/>
                    <a:pt x="679" y="158"/>
                  </a:cubicBezTo>
                  <a:cubicBezTo>
                    <a:pt x="324" y="315"/>
                    <a:pt x="282" y="408"/>
                    <a:pt x="282" y="408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3" name="Freeform 1268">
              <a:extLst>
                <a:ext uri="{FF2B5EF4-FFF2-40B4-BE49-F238E27FC236}">
                  <a16:creationId xmlns:a16="http://schemas.microsoft.com/office/drawing/2014/main" id="{1EB5941C-E81D-8D99-F7A2-D8657785A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9498" y="5643965"/>
              <a:ext cx="430213" cy="282575"/>
            </a:xfrm>
            <a:custGeom>
              <a:avLst/>
              <a:gdLst>
                <a:gd name="T0" fmla="*/ 1801 w 2090"/>
                <a:gd name="T1" fmla="*/ 500 h 1378"/>
                <a:gd name="T2" fmla="*/ 794 w 2090"/>
                <a:gd name="T3" fmla="*/ 43 h 1378"/>
                <a:gd name="T4" fmla="*/ 225 w 2090"/>
                <a:gd name="T5" fmla="*/ 577 h 1378"/>
                <a:gd name="T6" fmla="*/ 244 w 2090"/>
                <a:gd name="T7" fmla="*/ 566 h 1378"/>
                <a:gd name="T8" fmla="*/ 300 w 2090"/>
                <a:gd name="T9" fmla="*/ 919 h 1378"/>
                <a:gd name="T10" fmla="*/ 559 w 2090"/>
                <a:gd name="T11" fmla="*/ 1117 h 1378"/>
                <a:gd name="T12" fmla="*/ 1001 w 2090"/>
                <a:gd name="T13" fmla="*/ 1332 h 1378"/>
                <a:gd name="T14" fmla="*/ 1407 w 2090"/>
                <a:gd name="T15" fmla="*/ 1376 h 1378"/>
                <a:gd name="T16" fmla="*/ 1717 w 2090"/>
                <a:gd name="T17" fmla="*/ 1331 h 1378"/>
                <a:gd name="T18" fmla="*/ 1801 w 2090"/>
                <a:gd name="T19" fmla="*/ 500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90" h="1378">
                  <a:moveTo>
                    <a:pt x="1801" y="500"/>
                  </a:moveTo>
                  <a:cubicBezTo>
                    <a:pt x="1634" y="155"/>
                    <a:pt x="1227" y="0"/>
                    <a:pt x="794" y="43"/>
                  </a:cubicBezTo>
                  <a:cubicBezTo>
                    <a:pt x="527" y="70"/>
                    <a:pt x="0" y="169"/>
                    <a:pt x="225" y="577"/>
                  </a:cubicBezTo>
                  <a:lnTo>
                    <a:pt x="244" y="566"/>
                  </a:lnTo>
                  <a:cubicBezTo>
                    <a:pt x="222" y="702"/>
                    <a:pt x="217" y="799"/>
                    <a:pt x="300" y="919"/>
                  </a:cubicBezTo>
                  <a:cubicBezTo>
                    <a:pt x="368" y="1017"/>
                    <a:pt x="447" y="1066"/>
                    <a:pt x="559" y="1117"/>
                  </a:cubicBezTo>
                  <a:cubicBezTo>
                    <a:pt x="707" y="1183"/>
                    <a:pt x="846" y="1283"/>
                    <a:pt x="1001" y="1332"/>
                  </a:cubicBezTo>
                  <a:cubicBezTo>
                    <a:pt x="1127" y="1371"/>
                    <a:pt x="1276" y="1373"/>
                    <a:pt x="1407" y="1376"/>
                  </a:cubicBezTo>
                  <a:cubicBezTo>
                    <a:pt x="1504" y="1378"/>
                    <a:pt x="1621" y="1360"/>
                    <a:pt x="1717" y="1331"/>
                  </a:cubicBezTo>
                  <a:cubicBezTo>
                    <a:pt x="2090" y="1220"/>
                    <a:pt x="1904" y="713"/>
                    <a:pt x="1801" y="500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4" name="Freeform 1269">
              <a:extLst>
                <a:ext uri="{FF2B5EF4-FFF2-40B4-BE49-F238E27FC236}">
                  <a16:creationId xmlns:a16="http://schemas.microsoft.com/office/drawing/2014/main" id="{EC5B9584-D581-25FE-8070-6BBD53552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248" y="5686828"/>
              <a:ext cx="361950" cy="342900"/>
            </a:xfrm>
            <a:custGeom>
              <a:avLst/>
              <a:gdLst>
                <a:gd name="T0" fmla="*/ 70 w 1757"/>
                <a:gd name="T1" fmla="*/ 339 h 1666"/>
                <a:gd name="T2" fmla="*/ 149 w 1757"/>
                <a:gd name="T3" fmla="*/ 1125 h 1666"/>
                <a:gd name="T4" fmla="*/ 367 w 1757"/>
                <a:gd name="T5" fmla="*/ 1666 h 1666"/>
                <a:gd name="T6" fmla="*/ 888 w 1757"/>
                <a:gd name="T7" fmla="*/ 1337 h 1666"/>
                <a:gd name="T8" fmla="*/ 1379 w 1757"/>
                <a:gd name="T9" fmla="*/ 1602 h 1666"/>
                <a:gd name="T10" fmla="*/ 1507 w 1757"/>
                <a:gd name="T11" fmla="*/ 1287 h 1666"/>
                <a:gd name="T12" fmla="*/ 1683 w 1757"/>
                <a:gd name="T13" fmla="*/ 1051 h 1666"/>
                <a:gd name="T14" fmla="*/ 1517 w 1757"/>
                <a:gd name="T15" fmla="*/ 381 h 1666"/>
                <a:gd name="T16" fmla="*/ 564 w 1757"/>
                <a:gd name="T17" fmla="*/ 60 h 1666"/>
                <a:gd name="T18" fmla="*/ 70 w 1757"/>
                <a:gd name="T19" fmla="*/ 339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7" h="1666">
                  <a:moveTo>
                    <a:pt x="70" y="339"/>
                  </a:moveTo>
                  <a:cubicBezTo>
                    <a:pt x="0" y="463"/>
                    <a:pt x="149" y="1125"/>
                    <a:pt x="149" y="1125"/>
                  </a:cubicBezTo>
                  <a:cubicBezTo>
                    <a:pt x="239" y="1386"/>
                    <a:pt x="367" y="1666"/>
                    <a:pt x="367" y="1666"/>
                  </a:cubicBezTo>
                  <a:cubicBezTo>
                    <a:pt x="367" y="1666"/>
                    <a:pt x="342" y="1292"/>
                    <a:pt x="888" y="1337"/>
                  </a:cubicBezTo>
                  <a:cubicBezTo>
                    <a:pt x="1357" y="1375"/>
                    <a:pt x="1379" y="1602"/>
                    <a:pt x="1379" y="1602"/>
                  </a:cubicBezTo>
                  <a:cubicBezTo>
                    <a:pt x="1379" y="1602"/>
                    <a:pt x="1412" y="1513"/>
                    <a:pt x="1507" y="1287"/>
                  </a:cubicBezTo>
                  <a:cubicBezTo>
                    <a:pt x="1575" y="1123"/>
                    <a:pt x="1683" y="1051"/>
                    <a:pt x="1683" y="1051"/>
                  </a:cubicBezTo>
                  <a:cubicBezTo>
                    <a:pt x="1683" y="1051"/>
                    <a:pt x="1757" y="683"/>
                    <a:pt x="1517" y="381"/>
                  </a:cubicBezTo>
                  <a:cubicBezTo>
                    <a:pt x="1279" y="81"/>
                    <a:pt x="881" y="0"/>
                    <a:pt x="564" y="60"/>
                  </a:cubicBezTo>
                  <a:cubicBezTo>
                    <a:pt x="116" y="145"/>
                    <a:pt x="70" y="339"/>
                    <a:pt x="70" y="339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5" name="Freeform 1270">
              <a:extLst>
                <a:ext uri="{FF2B5EF4-FFF2-40B4-BE49-F238E27FC236}">
                  <a16:creationId xmlns:a16="http://schemas.microsoft.com/office/drawing/2014/main" id="{3EAE191F-AD83-819E-A7CF-7FD81A6D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23" y="6017028"/>
              <a:ext cx="0" cy="3175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0 w 1"/>
                <a:gd name="T5" fmla="*/ 0 h 10"/>
                <a:gd name="T6" fmla="*/ 1 w 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1" y="10"/>
                  </a:lnTo>
                  <a:cubicBezTo>
                    <a:pt x="0" y="7"/>
                    <a:pt x="0" y="3"/>
                    <a:pt x="0" y="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6" name="Freeform 1271">
              <a:extLst>
                <a:ext uri="{FF2B5EF4-FFF2-40B4-BE49-F238E27FC236}">
                  <a16:creationId xmlns:a16="http://schemas.microsoft.com/office/drawing/2014/main" id="{D70D391F-B9A3-BD39-F9E8-CEBD4FEC0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673" y="5990040"/>
              <a:ext cx="166688" cy="195263"/>
            </a:xfrm>
            <a:custGeom>
              <a:avLst/>
              <a:gdLst>
                <a:gd name="T0" fmla="*/ 744 w 811"/>
                <a:gd name="T1" fmla="*/ 227 h 955"/>
                <a:gd name="T2" fmla="*/ 363 w 811"/>
                <a:gd name="T3" fmla="*/ 2 h 955"/>
                <a:gd name="T4" fmla="*/ 0 w 811"/>
                <a:gd name="T5" fmla="*/ 270 h 955"/>
                <a:gd name="T6" fmla="*/ 474 w 811"/>
                <a:gd name="T7" fmla="*/ 910 h 955"/>
                <a:gd name="T8" fmla="*/ 796 w 811"/>
                <a:gd name="T9" fmla="*/ 714 h 955"/>
                <a:gd name="T10" fmla="*/ 744 w 811"/>
                <a:gd name="T11" fmla="*/ 227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1" h="955">
                  <a:moveTo>
                    <a:pt x="744" y="227"/>
                  </a:moveTo>
                  <a:cubicBezTo>
                    <a:pt x="713" y="71"/>
                    <a:pt x="495" y="0"/>
                    <a:pt x="363" y="2"/>
                  </a:cubicBezTo>
                  <a:cubicBezTo>
                    <a:pt x="199" y="6"/>
                    <a:pt x="21" y="92"/>
                    <a:pt x="0" y="270"/>
                  </a:cubicBezTo>
                  <a:cubicBezTo>
                    <a:pt x="28" y="558"/>
                    <a:pt x="171" y="831"/>
                    <a:pt x="474" y="910"/>
                  </a:cubicBezTo>
                  <a:cubicBezTo>
                    <a:pt x="648" y="955"/>
                    <a:pt x="775" y="896"/>
                    <a:pt x="796" y="714"/>
                  </a:cubicBezTo>
                  <a:cubicBezTo>
                    <a:pt x="811" y="582"/>
                    <a:pt x="772" y="362"/>
                    <a:pt x="744" y="227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7" name="Freeform 1272">
              <a:extLst>
                <a:ext uri="{FF2B5EF4-FFF2-40B4-BE49-F238E27FC236}">
                  <a16:creationId xmlns:a16="http://schemas.microsoft.com/office/drawing/2014/main" id="{D88A7362-628E-1B8E-03CF-A9A47B5D0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573" y="5235978"/>
              <a:ext cx="449263" cy="366713"/>
            </a:xfrm>
            <a:custGeom>
              <a:avLst/>
              <a:gdLst>
                <a:gd name="T0" fmla="*/ 1118 w 2185"/>
                <a:gd name="T1" fmla="*/ 78 h 1786"/>
                <a:gd name="T2" fmla="*/ 553 w 2185"/>
                <a:gd name="T3" fmla="*/ 2 h 1786"/>
                <a:gd name="T4" fmla="*/ 0 w 2185"/>
                <a:gd name="T5" fmla="*/ 95 h 1786"/>
                <a:gd name="T6" fmla="*/ 533 w 2185"/>
                <a:gd name="T7" fmla="*/ 212 h 1786"/>
                <a:gd name="T8" fmla="*/ 879 w 2185"/>
                <a:gd name="T9" fmla="*/ 477 h 1786"/>
                <a:gd name="T10" fmla="*/ 1304 w 2185"/>
                <a:gd name="T11" fmla="*/ 1284 h 1786"/>
                <a:gd name="T12" fmla="*/ 1262 w 2185"/>
                <a:gd name="T13" fmla="*/ 1786 h 1786"/>
                <a:gd name="T14" fmla="*/ 1636 w 2185"/>
                <a:gd name="T15" fmla="*/ 1708 h 1786"/>
                <a:gd name="T16" fmla="*/ 1913 w 2185"/>
                <a:gd name="T17" fmla="*/ 1637 h 1786"/>
                <a:gd name="T18" fmla="*/ 1118 w 2185"/>
                <a:gd name="T19" fmla="*/ 78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5" h="1786">
                  <a:moveTo>
                    <a:pt x="1118" y="78"/>
                  </a:moveTo>
                  <a:cubicBezTo>
                    <a:pt x="938" y="50"/>
                    <a:pt x="738" y="6"/>
                    <a:pt x="553" y="2"/>
                  </a:cubicBezTo>
                  <a:cubicBezTo>
                    <a:pt x="453" y="0"/>
                    <a:pt x="171" y="33"/>
                    <a:pt x="0" y="95"/>
                  </a:cubicBezTo>
                  <a:cubicBezTo>
                    <a:pt x="147" y="68"/>
                    <a:pt x="410" y="138"/>
                    <a:pt x="533" y="212"/>
                  </a:cubicBezTo>
                  <a:cubicBezTo>
                    <a:pt x="661" y="289"/>
                    <a:pt x="778" y="369"/>
                    <a:pt x="879" y="477"/>
                  </a:cubicBezTo>
                  <a:cubicBezTo>
                    <a:pt x="1100" y="714"/>
                    <a:pt x="1248" y="969"/>
                    <a:pt x="1304" y="1284"/>
                  </a:cubicBezTo>
                  <a:cubicBezTo>
                    <a:pt x="1332" y="1436"/>
                    <a:pt x="1346" y="1621"/>
                    <a:pt x="1262" y="1786"/>
                  </a:cubicBezTo>
                  <a:cubicBezTo>
                    <a:pt x="1453" y="1745"/>
                    <a:pt x="1518" y="1744"/>
                    <a:pt x="1636" y="1708"/>
                  </a:cubicBezTo>
                  <a:cubicBezTo>
                    <a:pt x="1752" y="1672"/>
                    <a:pt x="1786" y="1660"/>
                    <a:pt x="1913" y="1637"/>
                  </a:cubicBezTo>
                  <a:cubicBezTo>
                    <a:pt x="2185" y="1186"/>
                    <a:pt x="1883" y="194"/>
                    <a:pt x="1118" y="78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8" name="Freeform 1273">
              <a:extLst>
                <a:ext uri="{FF2B5EF4-FFF2-40B4-BE49-F238E27FC236}">
                  <a16:creationId xmlns:a16="http://schemas.microsoft.com/office/drawing/2014/main" id="{3968A1BA-1920-F772-C50B-93CBD5DA6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886" y="5299478"/>
              <a:ext cx="257175" cy="266700"/>
            </a:xfrm>
            <a:custGeom>
              <a:avLst/>
              <a:gdLst>
                <a:gd name="T0" fmla="*/ 1222 w 1247"/>
                <a:gd name="T1" fmla="*/ 947 h 1295"/>
                <a:gd name="T2" fmla="*/ 574 w 1247"/>
                <a:gd name="T3" fmla="*/ 186 h 1295"/>
                <a:gd name="T4" fmla="*/ 0 w 1247"/>
                <a:gd name="T5" fmla="*/ 0 h 1295"/>
                <a:gd name="T6" fmla="*/ 19 w 1247"/>
                <a:gd name="T7" fmla="*/ 16 h 1295"/>
                <a:gd name="T8" fmla="*/ 399 w 1247"/>
                <a:gd name="T9" fmla="*/ 564 h 1295"/>
                <a:gd name="T10" fmla="*/ 391 w 1247"/>
                <a:gd name="T11" fmla="*/ 1241 h 1295"/>
                <a:gd name="T12" fmla="*/ 998 w 1247"/>
                <a:gd name="T13" fmla="*/ 1250 h 1295"/>
                <a:gd name="T14" fmla="*/ 1222 w 1247"/>
                <a:gd name="T15" fmla="*/ 947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7" h="1295">
                  <a:moveTo>
                    <a:pt x="1222" y="947"/>
                  </a:moveTo>
                  <a:cubicBezTo>
                    <a:pt x="1177" y="605"/>
                    <a:pt x="863" y="341"/>
                    <a:pt x="574" y="186"/>
                  </a:cubicBezTo>
                  <a:cubicBezTo>
                    <a:pt x="483" y="138"/>
                    <a:pt x="147" y="11"/>
                    <a:pt x="0" y="0"/>
                  </a:cubicBezTo>
                  <a:lnTo>
                    <a:pt x="19" y="16"/>
                  </a:lnTo>
                  <a:cubicBezTo>
                    <a:pt x="196" y="105"/>
                    <a:pt x="341" y="286"/>
                    <a:pt x="399" y="564"/>
                  </a:cubicBezTo>
                  <a:cubicBezTo>
                    <a:pt x="439" y="757"/>
                    <a:pt x="450" y="1049"/>
                    <a:pt x="391" y="1241"/>
                  </a:cubicBezTo>
                  <a:cubicBezTo>
                    <a:pt x="561" y="1195"/>
                    <a:pt x="831" y="1216"/>
                    <a:pt x="998" y="1250"/>
                  </a:cubicBezTo>
                  <a:cubicBezTo>
                    <a:pt x="1216" y="1295"/>
                    <a:pt x="1247" y="1134"/>
                    <a:pt x="1222" y="947"/>
                  </a:cubicBezTo>
                  <a:close/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9" name="Freeform 1274">
              <a:extLst>
                <a:ext uri="{FF2B5EF4-FFF2-40B4-BE49-F238E27FC236}">
                  <a16:creationId xmlns:a16="http://schemas.microsoft.com/office/drawing/2014/main" id="{7DF2F9AE-40CE-41B1-F5BD-8A487783D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8" y="5478865"/>
              <a:ext cx="431800" cy="277813"/>
            </a:xfrm>
            <a:custGeom>
              <a:avLst/>
              <a:gdLst>
                <a:gd name="T0" fmla="*/ 1 w 2102"/>
                <a:gd name="T1" fmla="*/ 360 h 1351"/>
                <a:gd name="T2" fmla="*/ 78 w 2102"/>
                <a:gd name="T3" fmla="*/ 332 h 1351"/>
                <a:gd name="T4" fmla="*/ 189 w 2102"/>
                <a:gd name="T5" fmla="*/ 265 h 1351"/>
                <a:gd name="T6" fmla="*/ 422 w 2102"/>
                <a:gd name="T7" fmla="*/ 163 h 1351"/>
                <a:gd name="T8" fmla="*/ 989 w 2102"/>
                <a:gd name="T9" fmla="*/ 129 h 1351"/>
                <a:gd name="T10" fmla="*/ 1426 w 2102"/>
                <a:gd name="T11" fmla="*/ 283 h 1351"/>
                <a:gd name="T12" fmla="*/ 1770 w 2102"/>
                <a:gd name="T13" fmla="*/ 566 h 1351"/>
                <a:gd name="T14" fmla="*/ 1987 w 2102"/>
                <a:gd name="T15" fmla="*/ 941 h 1351"/>
                <a:gd name="T16" fmla="*/ 2051 w 2102"/>
                <a:gd name="T17" fmla="*/ 1351 h 1351"/>
                <a:gd name="T18" fmla="*/ 2074 w 2102"/>
                <a:gd name="T19" fmla="*/ 1155 h 1351"/>
                <a:gd name="T20" fmla="*/ 2022 w 2102"/>
                <a:gd name="T21" fmla="*/ 947 h 1351"/>
                <a:gd name="T22" fmla="*/ 1858 w 2102"/>
                <a:gd name="T23" fmla="*/ 569 h 1351"/>
                <a:gd name="T24" fmla="*/ 1531 w 2102"/>
                <a:gd name="T25" fmla="*/ 279 h 1351"/>
                <a:gd name="T26" fmla="*/ 1156 w 2102"/>
                <a:gd name="T27" fmla="*/ 78 h 1351"/>
                <a:gd name="T28" fmla="*/ 736 w 2102"/>
                <a:gd name="T29" fmla="*/ 4 h 1351"/>
                <a:gd name="T30" fmla="*/ 335 w 2102"/>
                <a:gd name="T31" fmla="*/ 124 h 1351"/>
                <a:gd name="T32" fmla="*/ 149 w 2102"/>
                <a:gd name="T33" fmla="*/ 227 h 1351"/>
                <a:gd name="T34" fmla="*/ 0 w 2102"/>
                <a:gd name="T35" fmla="*/ 351 h 1351"/>
                <a:gd name="T36" fmla="*/ 1 w 2102"/>
                <a:gd name="T37" fmla="*/ 36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2" h="1351">
                  <a:moveTo>
                    <a:pt x="1" y="360"/>
                  </a:moveTo>
                  <a:cubicBezTo>
                    <a:pt x="5" y="409"/>
                    <a:pt x="61" y="345"/>
                    <a:pt x="78" y="332"/>
                  </a:cubicBezTo>
                  <a:cubicBezTo>
                    <a:pt x="113" y="307"/>
                    <a:pt x="152" y="288"/>
                    <a:pt x="189" y="265"/>
                  </a:cubicBezTo>
                  <a:cubicBezTo>
                    <a:pt x="262" y="220"/>
                    <a:pt x="341" y="189"/>
                    <a:pt x="422" y="163"/>
                  </a:cubicBezTo>
                  <a:cubicBezTo>
                    <a:pt x="603" y="106"/>
                    <a:pt x="804" y="93"/>
                    <a:pt x="989" y="129"/>
                  </a:cubicBezTo>
                  <a:cubicBezTo>
                    <a:pt x="1143" y="158"/>
                    <a:pt x="1288" y="210"/>
                    <a:pt x="1426" y="283"/>
                  </a:cubicBezTo>
                  <a:cubicBezTo>
                    <a:pt x="1566" y="358"/>
                    <a:pt x="1663" y="448"/>
                    <a:pt x="1770" y="566"/>
                  </a:cubicBezTo>
                  <a:cubicBezTo>
                    <a:pt x="1865" y="671"/>
                    <a:pt x="1941" y="809"/>
                    <a:pt x="1987" y="941"/>
                  </a:cubicBezTo>
                  <a:cubicBezTo>
                    <a:pt x="2034" y="1074"/>
                    <a:pt x="2031" y="1209"/>
                    <a:pt x="2051" y="1351"/>
                  </a:cubicBezTo>
                  <a:cubicBezTo>
                    <a:pt x="2102" y="1334"/>
                    <a:pt x="2080" y="1198"/>
                    <a:pt x="2074" y="1155"/>
                  </a:cubicBezTo>
                  <a:cubicBezTo>
                    <a:pt x="2065" y="1084"/>
                    <a:pt x="2035" y="1019"/>
                    <a:pt x="2022" y="947"/>
                  </a:cubicBezTo>
                  <a:cubicBezTo>
                    <a:pt x="1998" y="814"/>
                    <a:pt x="1925" y="686"/>
                    <a:pt x="1858" y="569"/>
                  </a:cubicBezTo>
                  <a:cubicBezTo>
                    <a:pt x="1789" y="447"/>
                    <a:pt x="1641" y="360"/>
                    <a:pt x="1531" y="279"/>
                  </a:cubicBezTo>
                  <a:cubicBezTo>
                    <a:pt x="1421" y="198"/>
                    <a:pt x="1283" y="127"/>
                    <a:pt x="1156" y="78"/>
                  </a:cubicBezTo>
                  <a:cubicBezTo>
                    <a:pt x="1026" y="26"/>
                    <a:pt x="875" y="0"/>
                    <a:pt x="736" y="4"/>
                  </a:cubicBezTo>
                  <a:cubicBezTo>
                    <a:pt x="592" y="9"/>
                    <a:pt x="457" y="59"/>
                    <a:pt x="335" y="124"/>
                  </a:cubicBezTo>
                  <a:cubicBezTo>
                    <a:pt x="273" y="157"/>
                    <a:pt x="212" y="194"/>
                    <a:pt x="149" y="227"/>
                  </a:cubicBezTo>
                  <a:cubicBezTo>
                    <a:pt x="87" y="260"/>
                    <a:pt x="50" y="311"/>
                    <a:pt x="0" y="351"/>
                  </a:cubicBezTo>
                  <a:lnTo>
                    <a:pt x="1" y="360"/>
                  </a:ln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0" name="Freeform 1275">
              <a:extLst>
                <a:ext uri="{FF2B5EF4-FFF2-40B4-BE49-F238E27FC236}">
                  <a16:creationId xmlns:a16="http://schemas.microsoft.com/office/drawing/2014/main" id="{8CF910BC-BD31-327E-1FD3-7C896E812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598" y="5690003"/>
              <a:ext cx="354013" cy="219075"/>
            </a:xfrm>
            <a:custGeom>
              <a:avLst/>
              <a:gdLst>
                <a:gd name="T0" fmla="*/ 1653 w 1723"/>
                <a:gd name="T1" fmla="*/ 669 h 1072"/>
                <a:gd name="T2" fmla="*/ 1475 w 1723"/>
                <a:gd name="T3" fmla="*/ 340 h 1072"/>
                <a:gd name="T4" fmla="*/ 756 w 1723"/>
                <a:gd name="T5" fmla="*/ 9 h 1072"/>
                <a:gd name="T6" fmla="*/ 347 w 1723"/>
                <a:gd name="T7" fmla="*/ 90 h 1072"/>
                <a:gd name="T8" fmla="*/ 24 w 1723"/>
                <a:gd name="T9" fmla="*/ 280 h 1072"/>
                <a:gd name="T10" fmla="*/ 14 w 1723"/>
                <a:gd name="T11" fmla="*/ 338 h 1072"/>
                <a:gd name="T12" fmla="*/ 27 w 1723"/>
                <a:gd name="T13" fmla="*/ 337 h 1072"/>
                <a:gd name="T14" fmla="*/ 163 w 1723"/>
                <a:gd name="T15" fmla="*/ 232 h 1072"/>
                <a:gd name="T16" fmla="*/ 355 w 1723"/>
                <a:gd name="T17" fmla="*/ 129 h 1072"/>
                <a:gd name="T18" fmla="*/ 778 w 1723"/>
                <a:gd name="T19" fmla="*/ 60 h 1072"/>
                <a:gd name="T20" fmla="*/ 1179 w 1723"/>
                <a:gd name="T21" fmla="*/ 165 h 1072"/>
                <a:gd name="T22" fmla="*/ 1495 w 1723"/>
                <a:gd name="T23" fmla="*/ 404 h 1072"/>
                <a:gd name="T24" fmla="*/ 1639 w 1723"/>
                <a:gd name="T25" fmla="*/ 729 h 1072"/>
                <a:gd name="T26" fmla="*/ 1650 w 1723"/>
                <a:gd name="T27" fmla="*/ 913 h 1072"/>
                <a:gd name="T28" fmla="*/ 1633 w 1723"/>
                <a:gd name="T29" fmla="*/ 1072 h 1072"/>
                <a:gd name="T30" fmla="*/ 1653 w 1723"/>
                <a:gd name="T31" fmla="*/ 66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23" h="1072">
                  <a:moveTo>
                    <a:pt x="1653" y="669"/>
                  </a:moveTo>
                  <a:cubicBezTo>
                    <a:pt x="1630" y="545"/>
                    <a:pt x="1553" y="443"/>
                    <a:pt x="1475" y="340"/>
                  </a:cubicBezTo>
                  <a:cubicBezTo>
                    <a:pt x="1321" y="138"/>
                    <a:pt x="1004" y="0"/>
                    <a:pt x="756" y="9"/>
                  </a:cubicBezTo>
                  <a:cubicBezTo>
                    <a:pt x="609" y="13"/>
                    <a:pt x="480" y="51"/>
                    <a:pt x="347" y="90"/>
                  </a:cubicBezTo>
                  <a:cubicBezTo>
                    <a:pt x="243" y="121"/>
                    <a:pt x="82" y="171"/>
                    <a:pt x="24" y="280"/>
                  </a:cubicBezTo>
                  <a:cubicBezTo>
                    <a:pt x="13" y="299"/>
                    <a:pt x="0" y="316"/>
                    <a:pt x="14" y="338"/>
                  </a:cubicBezTo>
                  <a:lnTo>
                    <a:pt x="27" y="337"/>
                  </a:lnTo>
                  <a:cubicBezTo>
                    <a:pt x="42" y="371"/>
                    <a:pt x="138" y="249"/>
                    <a:pt x="163" y="232"/>
                  </a:cubicBezTo>
                  <a:cubicBezTo>
                    <a:pt x="219" y="193"/>
                    <a:pt x="291" y="153"/>
                    <a:pt x="355" y="129"/>
                  </a:cubicBezTo>
                  <a:cubicBezTo>
                    <a:pt x="487" y="79"/>
                    <a:pt x="636" y="58"/>
                    <a:pt x="778" y="60"/>
                  </a:cubicBezTo>
                  <a:cubicBezTo>
                    <a:pt x="915" y="62"/>
                    <a:pt x="1054" y="108"/>
                    <a:pt x="1179" y="165"/>
                  </a:cubicBezTo>
                  <a:cubicBezTo>
                    <a:pt x="1300" y="220"/>
                    <a:pt x="1420" y="290"/>
                    <a:pt x="1495" y="404"/>
                  </a:cubicBezTo>
                  <a:cubicBezTo>
                    <a:pt x="1562" y="505"/>
                    <a:pt x="1608" y="618"/>
                    <a:pt x="1639" y="729"/>
                  </a:cubicBezTo>
                  <a:cubicBezTo>
                    <a:pt x="1655" y="788"/>
                    <a:pt x="1654" y="853"/>
                    <a:pt x="1650" y="913"/>
                  </a:cubicBezTo>
                  <a:cubicBezTo>
                    <a:pt x="1647" y="967"/>
                    <a:pt x="1623" y="1014"/>
                    <a:pt x="1633" y="1072"/>
                  </a:cubicBezTo>
                  <a:cubicBezTo>
                    <a:pt x="1723" y="1057"/>
                    <a:pt x="1664" y="732"/>
                    <a:pt x="1653" y="669"/>
                  </a:cubicBez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1" name="Freeform 1276">
              <a:extLst>
                <a:ext uri="{FF2B5EF4-FFF2-40B4-BE49-F238E27FC236}">
                  <a16:creationId xmlns:a16="http://schemas.microsoft.com/office/drawing/2014/main" id="{316C252A-4776-9C74-2A4B-315030F2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6" y="5983690"/>
              <a:ext cx="182563" cy="85725"/>
            </a:xfrm>
            <a:custGeom>
              <a:avLst/>
              <a:gdLst>
                <a:gd name="T0" fmla="*/ 807 w 889"/>
                <a:gd name="T1" fmla="*/ 222 h 418"/>
                <a:gd name="T2" fmla="*/ 692 w 889"/>
                <a:gd name="T3" fmla="*/ 93 h 418"/>
                <a:gd name="T4" fmla="*/ 286 w 889"/>
                <a:gd name="T5" fmla="*/ 47 h 418"/>
                <a:gd name="T6" fmla="*/ 59 w 889"/>
                <a:gd name="T7" fmla="*/ 185 h 418"/>
                <a:gd name="T8" fmla="*/ 78 w 889"/>
                <a:gd name="T9" fmla="*/ 418 h 418"/>
                <a:gd name="T10" fmla="*/ 91 w 889"/>
                <a:gd name="T11" fmla="*/ 412 h 418"/>
                <a:gd name="T12" fmla="*/ 115 w 889"/>
                <a:gd name="T13" fmla="*/ 216 h 418"/>
                <a:gd name="T14" fmla="*/ 274 w 889"/>
                <a:gd name="T15" fmla="*/ 114 h 418"/>
                <a:gd name="T16" fmla="*/ 669 w 889"/>
                <a:gd name="T17" fmla="*/ 126 h 418"/>
                <a:gd name="T18" fmla="*/ 793 w 889"/>
                <a:gd name="T19" fmla="*/ 231 h 418"/>
                <a:gd name="T20" fmla="*/ 846 w 889"/>
                <a:gd name="T21" fmla="*/ 404 h 418"/>
                <a:gd name="T22" fmla="*/ 807 w 889"/>
                <a:gd name="T23" fmla="*/ 222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418">
                  <a:moveTo>
                    <a:pt x="807" y="222"/>
                  </a:moveTo>
                  <a:cubicBezTo>
                    <a:pt x="776" y="175"/>
                    <a:pt x="740" y="126"/>
                    <a:pt x="692" y="93"/>
                  </a:cubicBezTo>
                  <a:cubicBezTo>
                    <a:pt x="570" y="10"/>
                    <a:pt x="422" y="0"/>
                    <a:pt x="286" y="47"/>
                  </a:cubicBezTo>
                  <a:cubicBezTo>
                    <a:pt x="213" y="73"/>
                    <a:pt x="101" y="112"/>
                    <a:pt x="59" y="185"/>
                  </a:cubicBezTo>
                  <a:cubicBezTo>
                    <a:pt x="34" y="230"/>
                    <a:pt x="0" y="413"/>
                    <a:pt x="78" y="418"/>
                  </a:cubicBezTo>
                  <a:lnTo>
                    <a:pt x="91" y="412"/>
                  </a:lnTo>
                  <a:cubicBezTo>
                    <a:pt x="65" y="350"/>
                    <a:pt x="77" y="273"/>
                    <a:pt x="115" y="216"/>
                  </a:cubicBezTo>
                  <a:cubicBezTo>
                    <a:pt x="153" y="158"/>
                    <a:pt x="215" y="140"/>
                    <a:pt x="274" y="114"/>
                  </a:cubicBezTo>
                  <a:cubicBezTo>
                    <a:pt x="403" y="56"/>
                    <a:pt x="542" y="71"/>
                    <a:pt x="669" y="126"/>
                  </a:cubicBezTo>
                  <a:cubicBezTo>
                    <a:pt x="725" y="150"/>
                    <a:pt x="767" y="175"/>
                    <a:pt x="793" y="231"/>
                  </a:cubicBezTo>
                  <a:cubicBezTo>
                    <a:pt x="814" y="278"/>
                    <a:pt x="844" y="349"/>
                    <a:pt x="846" y="404"/>
                  </a:cubicBezTo>
                  <a:cubicBezTo>
                    <a:pt x="889" y="363"/>
                    <a:pt x="832" y="259"/>
                    <a:pt x="807" y="222"/>
                  </a:cubicBez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2" name="Freeform 1277">
              <a:extLst>
                <a:ext uri="{FF2B5EF4-FFF2-40B4-BE49-F238E27FC236}">
                  <a16:creationId xmlns:a16="http://schemas.microsoft.com/office/drawing/2014/main" id="{47B88129-0493-5602-45CC-460E9D01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8961" y="5759853"/>
              <a:ext cx="260350" cy="215900"/>
            </a:xfrm>
            <a:custGeom>
              <a:avLst/>
              <a:gdLst>
                <a:gd name="T0" fmla="*/ 633 w 1265"/>
                <a:gd name="T1" fmla="*/ 256 h 1048"/>
                <a:gd name="T2" fmla="*/ 103 w 1265"/>
                <a:gd name="T3" fmla="*/ 17 h 1048"/>
                <a:gd name="T4" fmla="*/ 37 w 1265"/>
                <a:gd name="T5" fmla="*/ 94 h 1048"/>
                <a:gd name="T6" fmla="*/ 96 w 1265"/>
                <a:gd name="T7" fmla="*/ 240 h 1048"/>
                <a:gd name="T8" fmla="*/ 162 w 1265"/>
                <a:gd name="T9" fmla="*/ 359 h 1048"/>
                <a:gd name="T10" fmla="*/ 804 w 1265"/>
                <a:gd name="T11" fmla="*/ 906 h 1048"/>
                <a:gd name="T12" fmla="*/ 1245 w 1265"/>
                <a:gd name="T13" fmla="*/ 967 h 1048"/>
                <a:gd name="T14" fmla="*/ 863 w 1265"/>
                <a:gd name="T15" fmla="*/ 585 h 1048"/>
                <a:gd name="T16" fmla="*/ 633 w 1265"/>
                <a:gd name="T17" fmla="*/ 256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5" h="1048">
                  <a:moveTo>
                    <a:pt x="633" y="256"/>
                  </a:moveTo>
                  <a:cubicBezTo>
                    <a:pt x="463" y="124"/>
                    <a:pt x="333" y="164"/>
                    <a:pt x="103" y="17"/>
                  </a:cubicBezTo>
                  <a:cubicBezTo>
                    <a:pt x="76" y="0"/>
                    <a:pt x="62" y="75"/>
                    <a:pt x="37" y="94"/>
                  </a:cubicBezTo>
                  <a:cubicBezTo>
                    <a:pt x="0" y="122"/>
                    <a:pt x="86" y="196"/>
                    <a:pt x="96" y="240"/>
                  </a:cubicBezTo>
                  <a:cubicBezTo>
                    <a:pt x="107" y="284"/>
                    <a:pt x="135" y="323"/>
                    <a:pt x="162" y="359"/>
                  </a:cubicBezTo>
                  <a:cubicBezTo>
                    <a:pt x="314" y="556"/>
                    <a:pt x="550" y="845"/>
                    <a:pt x="804" y="906"/>
                  </a:cubicBezTo>
                  <a:cubicBezTo>
                    <a:pt x="868" y="921"/>
                    <a:pt x="1265" y="1048"/>
                    <a:pt x="1245" y="967"/>
                  </a:cubicBezTo>
                  <a:cubicBezTo>
                    <a:pt x="1190" y="733"/>
                    <a:pt x="911" y="644"/>
                    <a:pt x="863" y="585"/>
                  </a:cubicBezTo>
                  <a:cubicBezTo>
                    <a:pt x="758" y="456"/>
                    <a:pt x="808" y="392"/>
                    <a:pt x="633" y="25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3" name="Freeform 1278">
              <a:extLst>
                <a:ext uri="{FF2B5EF4-FFF2-40B4-BE49-F238E27FC236}">
                  <a16:creationId xmlns:a16="http://schemas.microsoft.com/office/drawing/2014/main" id="{2B1FFDF8-25FC-AB8B-1E2B-E08131B5F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798" y="5675715"/>
              <a:ext cx="714375" cy="708025"/>
            </a:xfrm>
            <a:custGeom>
              <a:avLst/>
              <a:gdLst>
                <a:gd name="T0" fmla="*/ 2580 w 3471"/>
                <a:gd name="T1" fmla="*/ 1077 h 3444"/>
                <a:gd name="T2" fmla="*/ 3445 w 3471"/>
                <a:gd name="T3" fmla="*/ 1766 h 3444"/>
                <a:gd name="T4" fmla="*/ 2267 w 3471"/>
                <a:gd name="T5" fmla="*/ 3278 h 3444"/>
                <a:gd name="T6" fmla="*/ 819 w 3471"/>
                <a:gd name="T7" fmla="*/ 2770 h 3444"/>
                <a:gd name="T8" fmla="*/ 512 w 3471"/>
                <a:gd name="T9" fmla="*/ 998 h 3444"/>
                <a:gd name="T10" fmla="*/ 2080 w 3471"/>
                <a:gd name="T11" fmla="*/ 405 h 3444"/>
                <a:gd name="T12" fmla="*/ 2580 w 3471"/>
                <a:gd name="T13" fmla="*/ 1077 h 3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71" h="3444">
                  <a:moveTo>
                    <a:pt x="2580" y="1077"/>
                  </a:moveTo>
                  <a:cubicBezTo>
                    <a:pt x="2806" y="1285"/>
                    <a:pt x="3419" y="1202"/>
                    <a:pt x="3445" y="1766"/>
                  </a:cubicBezTo>
                  <a:cubicBezTo>
                    <a:pt x="3471" y="2330"/>
                    <a:pt x="2772" y="3112"/>
                    <a:pt x="2267" y="3278"/>
                  </a:cubicBezTo>
                  <a:cubicBezTo>
                    <a:pt x="1763" y="3444"/>
                    <a:pt x="1162" y="3070"/>
                    <a:pt x="819" y="2770"/>
                  </a:cubicBezTo>
                  <a:cubicBezTo>
                    <a:pt x="419" y="2420"/>
                    <a:pt x="0" y="1705"/>
                    <a:pt x="512" y="998"/>
                  </a:cubicBezTo>
                  <a:cubicBezTo>
                    <a:pt x="960" y="379"/>
                    <a:pt x="1551" y="0"/>
                    <a:pt x="2080" y="405"/>
                  </a:cubicBezTo>
                  <a:cubicBezTo>
                    <a:pt x="2402" y="651"/>
                    <a:pt x="2211" y="738"/>
                    <a:pt x="2580" y="1077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4" name="Freeform 1279">
              <a:extLst>
                <a:ext uri="{FF2B5EF4-FFF2-40B4-BE49-F238E27FC236}">
                  <a16:creationId xmlns:a16="http://schemas.microsoft.com/office/drawing/2014/main" id="{707251CB-7B53-912C-474D-A943CCEE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36" y="5959878"/>
              <a:ext cx="655638" cy="423863"/>
            </a:xfrm>
            <a:custGeom>
              <a:avLst/>
              <a:gdLst>
                <a:gd name="T0" fmla="*/ 3159 w 3185"/>
                <a:gd name="T1" fmla="*/ 382 h 2060"/>
                <a:gd name="T2" fmla="*/ 2975 w 3185"/>
                <a:gd name="T3" fmla="*/ 0 h 2060"/>
                <a:gd name="T4" fmla="*/ 1801 w 3185"/>
                <a:gd name="T5" fmla="*/ 1398 h 2060"/>
                <a:gd name="T6" fmla="*/ 353 w 3185"/>
                <a:gd name="T7" fmla="*/ 890 h 2060"/>
                <a:gd name="T8" fmla="*/ 0 w 3185"/>
                <a:gd name="T9" fmla="*/ 464 h 2060"/>
                <a:gd name="T10" fmla="*/ 533 w 3185"/>
                <a:gd name="T11" fmla="*/ 1386 h 2060"/>
                <a:gd name="T12" fmla="*/ 1981 w 3185"/>
                <a:gd name="T13" fmla="*/ 1894 h 2060"/>
                <a:gd name="T14" fmla="*/ 3159 w 3185"/>
                <a:gd name="T15" fmla="*/ 382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85" h="2060">
                  <a:moveTo>
                    <a:pt x="3159" y="382"/>
                  </a:moveTo>
                  <a:cubicBezTo>
                    <a:pt x="3150" y="195"/>
                    <a:pt x="3077" y="79"/>
                    <a:pt x="2975" y="0"/>
                  </a:cubicBezTo>
                  <a:cubicBezTo>
                    <a:pt x="2913" y="550"/>
                    <a:pt x="2272" y="1243"/>
                    <a:pt x="1801" y="1398"/>
                  </a:cubicBezTo>
                  <a:cubicBezTo>
                    <a:pt x="1297" y="1563"/>
                    <a:pt x="695" y="1190"/>
                    <a:pt x="353" y="890"/>
                  </a:cubicBezTo>
                  <a:cubicBezTo>
                    <a:pt x="228" y="780"/>
                    <a:pt x="100" y="634"/>
                    <a:pt x="0" y="464"/>
                  </a:cubicBezTo>
                  <a:cubicBezTo>
                    <a:pt x="55" y="847"/>
                    <a:pt x="298" y="1180"/>
                    <a:pt x="533" y="1386"/>
                  </a:cubicBezTo>
                  <a:cubicBezTo>
                    <a:pt x="875" y="1686"/>
                    <a:pt x="1477" y="2060"/>
                    <a:pt x="1981" y="1894"/>
                  </a:cubicBezTo>
                  <a:cubicBezTo>
                    <a:pt x="2486" y="1728"/>
                    <a:pt x="3185" y="946"/>
                    <a:pt x="3159" y="382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5" name="Freeform 1280">
              <a:extLst>
                <a:ext uri="{FF2B5EF4-FFF2-40B4-BE49-F238E27FC236}">
                  <a16:creationId xmlns:a16="http://schemas.microsoft.com/office/drawing/2014/main" id="{8392D07B-CC49-294F-8248-67B32CE7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23" y="5685240"/>
              <a:ext cx="90488" cy="222250"/>
            </a:xfrm>
            <a:custGeom>
              <a:avLst/>
              <a:gdLst>
                <a:gd name="T0" fmla="*/ 69 w 440"/>
                <a:gd name="T1" fmla="*/ 1080 h 1080"/>
                <a:gd name="T2" fmla="*/ 348 w 440"/>
                <a:gd name="T3" fmla="*/ 573 h 1080"/>
                <a:gd name="T4" fmla="*/ 440 w 440"/>
                <a:gd name="T5" fmla="*/ 31 h 1080"/>
                <a:gd name="T6" fmla="*/ 286 w 440"/>
                <a:gd name="T7" fmla="*/ 0 h 1080"/>
                <a:gd name="T8" fmla="*/ 248 w 440"/>
                <a:gd name="T9" fmla="*/ 502 h 1080"/>
                <a:gd name="T10" fmla="*/ 0 w 440"/>
                <a:gd name="T11" fmla="*/ 1031 h 1080"/>
                <a:gd name="T12" fmla="*/ 69 w 440"/>
                <a:gd name="T13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1080">
                  <a:moveTo>
                    <a:pt x="69" y="1080"/>
                  </a:moveTo>
                  <a:cubicBezTo>
                    <a:pt x="69" y="1080"/>
                    <a:pt x="280" y="760"/>
                    <a:pt x="348" y="573"/>
                  </a:cubicBezTo>
                  <a:cubicBezTo>
                    <a:pt x="416" y="387"/>
                    <a:pt x="440" y="31"/>
                    <a:pt x="440" y="31"/>
                  </a:cubicBezTo>
                  <a:lnTo>
                    <a:pt x="286" y="0"/>
                  </a:lnTo>
                  <a:cubicBezTo>
                    <a:pt x="286" y="0"/>
                    <a:pt x="327" y="260"/>
                    <a:pt x="248" y="502"/>
                  </a:cubicBezTo>
                  <a:cubicBezTo>
                    <a:pt x="193" y="672"/>
                    <a:pt x="0" y="1031"/>
                    <a:pt x="0" y="1031"/>
                  </a:cubicBezTo>
                  <a:lnTo>
                    <a:pt x="69" y="1080"/>
                  </a:lnTo>
                </a:path>
              </a:pathLst>
            </a:custGeom>
            <a:solidFill>
              <a:srgbClr val="604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6" name="Freeform 1281">
              <a:extLst>
                <a:ext uri="{FF2B5EF4-FFF2-40B4-BE49-F238E27FC236}">
                  <a16:creationId xmlns:a16="http://schemas.microsoft.com/office/drawing/2014/main" id="{43C9ED05-7811-0500-E452-FC18145F5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4511" y="5566178"/>
              <a:ext cx="214313" cy="247650"/>
            </a:xfrm>
            <a:custGeom>
              <a:avLst/>
              <a:gdLst>
                <a:gd name="T0" fmla="*/ 1046 w 1046"/>
                <a:gd name="T1" fmla="*/ 1086 h 1205"/>
                <a:gd name="T2" fmla="*/ 737 w 1046"/>
                <a:gd name="T3" fmla="*/ 405 h 1205"/>
                <a:gd name="T4" fmla="*/ 42 w 1046"/>
                <a:gd name="T5" fmla="*/ 0 h 1205"/>
                <a:gd name="T6" fmla="*/ 245 w 1046"/>
                <a:gd name="T7" fmla="*/ 778 h 1205"/>
                <a:gd name="T8" fmla="*/ 1000 w 1046"/>
                <a:gd name="T9" fmla="*/ 1205 h 1205"/>
                <a:gd name="T10" fmla="*/ 1046 w 1046"/>
                <a:gd name="T11" fmla="*/ 1086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6" h="1205">
                  <a:moveTo>
                    <a:pt x="1046" y="1086"/>
                  </a:moveTo>
                  <a:cubicBezTo>
                    <a:pt x="1046" y="1086"/>
                    <a:pt x="992" y="618"/>
                    <a:pt x="737" y="405"/>
                  </a:cubicBezTo>
                  <a:cubicBezTo>
                    <a:pt x="395" y="120"/>
                    <a:pt x="42" y="0"/>
                    <a:pt x="42" y="0"/>
                  </a:cubicBezTo>
                  <a:cubicBezTo>
                    <a:pt x="42" y="0"/>
                    <a:pt x="0" y="510"/>
                    <a:pt x="245" y="778"/>
                  </a:cubicBezTo>
                  <a:cubicBezTo>
                    <a:pt x="489" y="1047"/>
                    <a:pt x="1000" y="1205"/>
                    <a:pt x="1000" y="1205"/>
                  </a:cubicBezTo>
                  <a:lnTo>
                    <a:pt x="1046" y="1086"/>
                  </a:lnTo>
                  <a:close/>
                </a:path>
              </a:pathLst>
            </a:custGeom>
            <a:solidFill>
              <a:srgbClr val="43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7" name="Freeform 1287">
              <a:extLst>
                <a:ext uri="{FF2B5EF4-FFF2-40B4-BE49-F238E27FC236}">
                  <a16:creationId xmlns:a16="http://schemas.microsoft.com/office/drawing/2014/main" id="{DEFBB58D-93BD-AE55-6BE7-2630FCB8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886" y="4847040"/>
              <a:ext cx="508000" cy="400050"/>
            </a:xfrm>
            <a:custGeom>
              <a:avLst/>
              <a:gdLst>
                <a:gd name="T0" fmla="*/ 578 w 2472"/>
                <a:gd name="T1" fmla="*/ 1947 h 1947"/>
                <a:gd name="T2" fmla="*/ 131 w 2472"/>
                <a:gd name="T3" fmla="*/ 1891 h 1947"/>
                <a:gd name="T4" fmla="*/ 122 w 2472"/>
                <a:gd name="T5" fmla="*/ 1891 h 1947"/>
                <a:gd name="T6" fmla="*/ 0 w 2472"/>
                <a:gd name="T7" fmla="*/ 1898 h 1947"/>
                <a:gd name="T8" fmla="*/ 100 w 2472"/>
                <a:gd name="T9" fmla="*/ 1358 h 1947"/>
                <a:gd name="T10" fmla="*/ 682 w 2472"/>
                <a:gd name="T11" fmla="*/ 471 h 1947"/>
                <a:gd name="T12" fmla="*/ 1156 w 2472"/>
                <a:gd name="T13" fmla="*/ 91 h 1947"/>
                <a:gd name="T14" fmla="*/ 1540 w 2472"/>
                <a:gd name="T15" fmla="*/ 0 h 1947"/>
                <a:gd name="T16" fmla="*/ 2472 w 2472"/>
                <a:gd name="T17" fmla="*/ 274 h 1947"/>
                <a:gd name="T18" fmla="*/ 1540 w 2472"/>
                <a:gd name="T19" fmla="*/ 0 h 1947"/>
                <a:gd name="T20" fmla="*/ 1373 w 2472"/>
                <a:gd name="T21" fmla="*/ 16 h 1947"/>
                <a:gd name="T22" fmla="*/ 578 w 2472"/>
                <a:gd name="T23" fmla="*/ 1947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72" h="1947">
                  <a:moveTo>
                    <a:pt x="578" y="1947"/>
                  </a:moveTo>
                  <a:cubicBezTo>
                    <a:pt x="431" y="1922"/>
                    <a:pt x="277" y="1894"/>
                    <a:pt x="131" y="1891"/>
                  </a:cubicBezTo>
                  <a:cubicBezTo>
                    <a:pt x="128" y="1891"/>
                    <a:pt x="125" y="1891"/>
                    <a:pt x="122" y="1891"/>
                  </a:cubicBezTo>
                  <a:cubicBezTo>
                    <a:pt x="92" y="1891"/>
                    <a:pt x="49" y="1893"/>
                    <a:pt x="0" y="1898"/>
                  </a:cubicBezTo>
                  <a:cubicBezTo>
                    <a:pt x="41" y="1613"/>
                    <a:pt x="77" y="1405"/>
                    <a:pt x="100" y="1358"/>
                  </a:cubicBezTo>
                  <a:cubicBezTo>
                    <a:pt x="193" y="1165"/>
                    <a:pt x="455" y="718"/>
                    <a:pt x="682" y="471"/>
                  </a:cubicBezTo>
                  <a:cubicBezTo>
                    <a:pt x="853" y="285"/>
                    <a:pt x="1007" y="164"/>
                    <a:pt x="1156" y="91"/>
                  </a:cubicBezTo>
                  <a:cubicBezTo>
                    <a:pt x="1286" y="27"/>
                    <a:pt x="1412" y="0"/>
                    <a:pt x="1540" y="0"/>
                  </a:cubicBezTo>
                  <a:cubicBezTo>
                    <a:pt x="1821" y="0"/>
                    <a:pt x="2108" y="130"/>
                    <a:pt x="2472" y="274"/>
                  </a:cubicBezTo>
                  <a:cubicBezTo>
                    <a:pt x="2108" y="130"/>
                    <a:pt x="1821" y="0"/>
                    <a:pt x="1540" y="0"/>
                  </a:cubicBezTo>
                  <a:cubicBezTo>
                    <a:pt x="1484" y="0"/>
                    <a:pt x="1429" y="5"/>
                    <a:pt x="1373" y="16"/>
                  </a:cubicBezTo>
                  <a:cubicBezTo>
                    <a:pt x="1213" y="303"/>
                    <a:pt x="894" y="1108"/>
                    <a:pt x="578" y="1947"/>
                  </a:cubicBezTo>
                </a:path>
              </a:pathLst>
            </a:custGeom>
            <a:solidFill>
              <a:srgbClr val="D49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8" name="Freeform 1288">
              <a:extLst>
                <a:ext uri="{FF2B5EF4-FFF2-40B4-BE49-F238E27FC236}">
                  <a16:creationId xmlns:a16="http://schemas.microsoft.com/office/drawing/2014/main" id="{99A1146D-BBF0-D239-2BDF-14A274302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8948" y="4847040"/>
              <a:ext cx="663575" cy="558800"/>
            </a:xfrm>
            <a:custGeom>
              <a:avLst/>
              <a:gdLst>
                <a:gd name="T0" fmla="*/ 2488 w 3229"/>
                <a:gd name="T1" fmla="*/ 2716 h 2716"/>
                <a:gd name="T2" fmla="*/ 2407 w 3229"/>
                <a:gd name="T3" fmla="*/ 2702 h 2716"/>
                <a:gd name="T4" fmla="*/ 3104 w 3229"/>
                <a:gd name="T5" fmla="*/ 1047 h 2716"/>
                <a:gd name="T6" fmla="*/ 930 w 3229"/>
                <a:gd name="T7" fmla="*/ 119 h 2716"/>
                <a:gd name="T8" fmla="*/ 872 w 3229"/>
                <a:gd name="T9" fmla="*/ 136 h 2716"/>
                <a:gd name="T10" fmla="*/ 127 w 3229"/>
                <a:gd name="T11" fmla="*/ 1968 h 2716"/>
                <a:gd name="T12" fmla="*/ 118 w 3229"/>
                <a:gd name="T13" fmla="*/ 1967 h 2716"/>
                <a:gd name="T14" fmla="*/ 0 w 3229"/>
                <a:gd name="T15" fmla="*/ 1947 h 2716"/>
                <a:gd name="T16" fmla="*/ 795 w 3229"/>
                <a:gd name="T17" fmla="*/ 16 h 2716"/>
                <a:gd name="T18" fmla="*/ 962 w 3229"/>
                <a:gd name="T19" fmla="*/ 0 h 2716"/>
                <a:gd name="T20" fmla="*/ 1894 w 3229"/>
                <a:gd name="T21" fmla="*/ 274 h 2716"/>
                <a:gd name="T22" fmla="*/ 1900 w 3229"/>
                <a:gd name="T23" fmla="*/ 276 h 2716"/>
                <a:gd name="T24" fmla="*/ 1900 w 3229"/>
                <a:gd name="T25" fmla="*/ 276 h 2716"/>
                <a:gd name="T26" fmla="*/ 3228 w 3229"/>
                <a:gd name="T27" fmla="*/ 1070 h 2716"/>
                <a:gd name="T28" fmla="*/ 3226 w 3229"/>
                <a:gd name="T29" fmla="*/ 1093 h 2716"/>
                <a:gd name="T30" fmla="*/ 2737 w 3229"/>
                <a:gd name="T31" fmla="*/ 2216 h 2716"/>
                <a:gd name="T32" fmla="*/ 2736 w 3229"/>
                <a:gd name="T33" fmla="*/ 2219 h 2716"/>
                <a:gd name="T34" fmla="*/ 2488 w 3229"/>
                <a:gd name="T35" fmla="*/ 2716 h 2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29" h="2716">
                  <a:moveTo>
                    <a:pt x="2488" y="2716"/>
                  </a:moveTo>
                  <a:cubicBezTo>
                    <a:pt x="2463" y="2713"/>
                    <a:pt x="2435" y="2709"/>
                    <a:pt x="2407" y="2702"/>
                  </a:cubicBezTo>
                  <a:cubicBezTo>
                    <a:pt x="2824" y="1875"/>
                    <a:pt x="3166" y="1137"/>
                    <a:pt x="3104" y="1047"/>
                  </a:cubicBezTo>
                  <a:cubicBezTo>
                    <a:pt x="2948" y="820"/>
                    <a:pt x="1275" y="119"/>
                    <a:pt x="930" y="119"/>
                  </a:cubicBezTo>
                  <a:cubicBezTo>
                    <a:pt x="900" y="119"/>
                    <a:pt x="880" y="124"/>
                    <a:pt x="872" y="136"/>
                  </a:cubicBezTo>
                  <a:cubicBezTo>
                    <a:pt x="814" y="218"/>
                    <a:pt x="481" y="1057"/>
                    <a:pt x="127" y="1968"/>
                  </a:cubicBezTo>
                  <a:cubicBezTo>
                    <a:pt x="124" y="1967"/>
                    <a:pt x="121" y="1967"/>
                    <a:pt x="118" y="1967"/>
                  </a:cubicBezTo>
                  <a:cubicBezTo>
                    <a:pt x="79" y="1961"/>
                    <a:pt x="40" y="1954"/>
                    <a:pt x="0" y="1947"/>
                  </a:cubicBezTo>
                  <a:cubicBezTo>
                    <a:pt x="316" y="1108"/>
                    <a:pt x="635" y="303"/>
                    <a:pt x="795" y="16"/>
                  </a:cubicBezTo>
                  <a:cubicBezTo>
                    <a:pt x="851" y="5"/>
                    <a:pt x="906" y="0"/>
                    <a:pt x="962" y="0"/>
                  </a:cubicBezTo>
                  <a:cubicBezTo>
                    <a:pt x="1243" y="0"/>
                    <a:pt x="1530" y="130"/>
                    <a:pt x="1894" y="274"/>
                  </a:cubicBezTo>
                  <a:cubicBezTo>
                    <a:pt x="1896" y="274"/>
                    <a:pt x="1898" y="275"/>
                    <a:pt x="1900" y="276"/>
                  </a:cubicBezTo>
                  <a:lnTo>
                    <a:pt x="1900" y="276"/>
                  </a:lnTo>
                  <a:cubicBezTo>
                    <a:pt x="2478" y="503"/>
                    <a:pt x="3229" y="833"/>
                    <a:pt x="3228" y="1070"/>
                  </a:cubicBezTo>
                  <a:cubicBezTo>
                    <a:pt x="3228" y="1077"/>
                    <a:pt x="3228" y="1085"/>
                    <a:pt x="3226" y="1093"/>
                  </a:cubicBezTo>
                  <a:cubicBezTo>
                    <a:pt x="3189" y="1260"/>
                    <a:pt x="2994" y="1692"/>
                    <a:pt x="2737" y="2216"/>
                  </a:cubicBezTo>
                  <a:cubicBezTo>
                    <a:pt x="2737" y="2217"/>
                    <a:pt x="2736" y="2218"/>
                    <a:pt x="2736" y="2219"/>
                  </a:cubicBezTo>
                  <a:cubicBezTo>
                    <a:pt x="2658" y="2378"/>
                    <a:pt x="2575" y="2545"/>
                    <a:pt x="2488" y="2716"/>
                  </a:cubicBezTo>
                  <a:close/>
                </a:path>
              </a:pathLst>
            </a:custGeom>
            <a:solidFill>
              <a:srgbClr val="B7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9" name="Freeform 1290">
              <a:extLst>
                <a:ext uri="{FF2B5EF4-FFF2-40B4-BE49-F238E27FC236}">
                  <a16:creationId xmlns:a16="http://schemas.microsoft.com/office/drawing/2014/main" id="{889A5786-A61C-5CC2-5AA9-2BFE741F79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1061" y="5139140"/>
              <a:ext cx="117475" cy="92075"/>
            </a:xfrm>
            <a:custGeom>
              <a:avLst/>
              <a:gdLst>
                <a:gd name="T0" fmla="*/ 297 w 575"/>
                <a:gd name="T1" fmla="*/ 448 h 448"/>
                <a:gd name="T2" fmla="*/ 271 w 575"/>
                <a:gd name="T3" fmla="*/ 446 h 448"/>
                <a:gd name="T4" fmla="*/ 111 w 575"/>
                <a:gd name="T5" fmla="*/ 375 h 448"/>
                <a:gd name="T6" fmla="*/ 333 w 575"/>
                <a:gd name="T7" fmla="*/ 182 h 448"/>
                <a:gd name="T8" fmla="*/ 575 w 575"/>
                <a:gd name="T9" fmla="*/ 266 h 448"/>
                <a:gd name="T10" fmla="*/ 519 w 575"/>
                <a:gd name="T11" fmla="*/ 378 h 448"/>
                <a:gd name="T12" fmla="*/ 297 w 575"/>
                <a:gd name="T13" fmla="*/ 448 h 448"/>
                <a:gd name="T14" fmla="*/ 37 w 575"/>
                <a:gd name="T15" fmla="*/ 296 h 448"/>
                <a:gd name="T16" fmla="*/ 15 w 575"/>
                <a:gd name="T17" fmla="*/ 227 h 448"/>
                <a:gd name="T18" fmla="*/ 235 w 575"/>
                <a:gd name="T19" fmla="*/ 0 h 448"/>
                <a:gd name="T20" fmla="*/ 540 w 575"/>
                <a:gd name="T21" fmla="*/ 156 h 448"/>
                <a:gd name="T22" fmla="*/ 546 w 575"/>
                <a:gd name="T23" fmla="*/ 167 h 448"/>
                <a:gd name="T24" fmla="*/ 545 w 575"/>
                <a:gd name="T25" fmla="*/ 164 h 448"/>
                <a:gd name="T26" fmla="*/ 240 w 575"/>
                <a:gd name="T27" fmla="*/ 8 h 448"/>
                <a:gd name="T28" fmla="*/ 19 w 575"/>
                <a:gd name="T29" fmla="*/ 235 h 448"/>
                <a:gd name="T30" fmla="*/ 37 w 575"/>
                <a:gd name="T31" fmla="*/ 29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5" h="448">
                  <a:moveTo>
                    <a:pt x="297" y="448"/>
                  </a:moveTo>
                  <a:cubicBezTo>
                    <a:pt x="287" y="448"/>
                    <a:pt x="278" y="447"/>
                    <a:pt x="271" y="446"/>
                  </a:cubicBezTo>
                  <a:cubicBezTo>
                    <a:pt x="220" y="436"/>
                    <a:pt x="160" y="412"/>
                    <a:pt x="111" y="375"/>
                  </a:cubicBezTo>
                  <a:cubicBezTo>
                    <a:pt x="114" y="240"/>
                    <a:pt x="216" y="182"/>
                    <a:pt x="333" y="182"/>
                  </a:cubicBezTo>
                  <a:cubicBezTo>
                    <a:pt x="417" y="182"/>
                    <a:pt x="509" y="213"/>
                    <a:pt x="575" y="266"/>
                  </a:cubicBezTo>
                  <a:cubicBezTo>
                    <a:pt x="575" y="313"/>
                    <a:pt x="554" y="350"/>
                    <a:pt x="519" y="378"/>
                  </a:cubicBezTo>
                  <a:cubicBezTo>
                    <a:pt x="468" y="424"/>
                    <a:pt x="359" y="448"/>
                    <a:pt x="297" y="448"/>
                  </a:cubicBezTo>
                  <a:moveTo>
                    <a:pt x="37" y="296"/>
                  </a:moveTo>
                  <a:cubicBezTo>
                    <a:pt x="25" y="275"/>
                    <a:pt x="17" y="252"/>
                    <a:pt x="15" y="227"/>
                  </a:cubicBezTo>
                  <a:cubicBezTo>
                    <a:pt x="0" y="67"/>
                    <a:pt x="110" y="0"/>
                    <a:pt x="235" y="0"/>
                  </a:cubicBezTo>
                  <a:cubicBezTo>
                    <a:pt x="353" y="0"/>
                    <a:pt x="485" y="59"/>
                    <a:pt x="540" y="156"/>
                  </a:cubicBezTo>
                  <a:cubicBezTo>
                    <a:pt x="542" y="159"/>
                    <a:pt x="544" y="163"/>
                    <a:pt x="546" y="167"/>
                  </a:cubicBezTo>
                  <a:cubicBezTo>
                    <a:pt x="546" y="166"/>
                    <a:pt x="545" y="165"/>
                    <a:pt x="545" y="164"/>
                  </a:cubicBezTo>
                  <a:cubicBezTo>
                    <a:pt x="489" y="67"/>
                    <a:pt x="357" y="8"/>
                    <a:pt x="240" y="8"/>
                  </a:cubicBezTo>
                  <a:cubicBezTo>
                    <a:pt x="114" y="8"/>
                    <a:pt x="4" y="75"/>
                    <a:pt x="19" y="235"/>
                  </a:cubicBezTo>
                  <a:cubicBezTo>
                    <a:pt x="21" y="257"/>
                    <a:pt x="28" y="277"/>
                    <a:pt x="37" y="296"/>
                  </a:cubicBezTo>
                </a:path>
              </a:pathLst>
            </a:custGeom>
            <a:solidFill>
              <a:srgbClr val="D5B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0" name="Freeform 1291">
              <a:extLst>
                <a:ext uri="{FF2B5EF4-FFF2-40B4-BE49-F238E27FC236}">
                  <a16:creationId xmlns:a16="http://schemas.microsoft.com/office/drawing/2014/main" id="{A8B84070-E026-A7FB-E439-8960D1128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11" y="4934353"/>
              <a:ext cx="174625" cy="184150"/>
            </a:xfrm>
            <a:custGeom>
              <a:avLst/>
              <a:gdLst>
                <a:gd name="T0" fmla="*/ 300 w 848"/>
                <a:gd name="T1" fmla="*/ 891 h 891"/>
                <a:gd name="T2" fmla="*/ 73 w 848"/>
                <a:gd name="T3" fmla="*/ 797 h 891"/>
                <a:gd name="T4" fmla="*/ 67 w 848"/>
                <a:gd name="T5" fmla="*/ 747 h 891"/>
                <a:gd name="T6" fmla="*/ 65 w 848"/>
                <a:gd name="T7" fmla="*/ 523 h 891"/>
                <a:gd name="T8" fmla="*/ 474 w 848"/>
                <a:gd name="T9" fmla="*/ 183 h 891"/>
                <a:gd name="T10" fmla="*/ 566 w 848"/>
                <a:gd name="T11" fmla="*/ 195 h 891"/>
                <a:gd name="T12" fmla="*/ 802 w 848"/>
                <a:gd name="T13" fmla="*/ 332 h 891"/>
                <a:gd name="T14" fmla="*/ 800 w 848"/>
                <a:gd name="T15" fmla="*/ 322 h 891"/>
                <a:gd name="T16" fmla="*/ 474 w 848"/>
                <a:gd name="T17" fmla="*/ 21 h 891"/>
                <a:gd name="T18" fmla="*/ 381 w 848"/>
                <a:gd name="T19" fmla="*/ 9 h 891"/>
                <a:gd name="T20" fmla="*/ 0 w 848"/>
                <a:gd name="T21" fmla="*/ 267 h 891"/>
                <a:gd name="T22" fmla="*/ 385 w 848"/>
                <a:gd name="T23" fmla="*/ 0 h 891"/>
                <a:gd name="T24" fmla="*/ 477 w 848"/>
                <a:gd name="T25" fmla="*/ 12 h 891"/>
                <a:gd name="T26" fmla="*/ 804 w 848"/>
                <a:gd name="T27" fmla="*/ 313 h 891"/>
                <a:gd name="T28" fmla="*/ 541 w 848"/>
                <a:gd name="T29" fmla="*/ 814 h 891"/>
                <a:gd name="T30" fmla="*/ 300 w 848"/>
                <a:gd name="T31" fmla="*/ 891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8" h="891">
                  <a:moveTo>
                    <a:pt x="300" y="891"/>
                  </a:moveTo>
                  <a:cubicBezTo>
                    <a:pt x="216" y="891"/>
                    <a:pt x="134" y="862"/>
                    <a:pt x="73" y="797"/>
                  </a:cubicBezTo>
                  <a:cubicBezTo>
                    <a:pt x="70" y="781"/>
                    <a:pt x="68" y="764"/>
                    <a:pt x="67" y="747"/>
                  </a:cubicBezTo>
                  <a:cubicBezTo>
                    <a:pt x="51" y="667"/>
                    <a:pt x="51" y="584"/>
                    <a:pt x="65" y="523"/>
                  </a:cubicBezTo>
                  <a:cubicBezTo>
                    <a:pt x="109" y="332"/>
                    <a:pt x="283" y="183"/>
                    <a:pt x="474" y="183"/>
                  </a:cubicBezTo>
                  <a:cubicBezTo>
                    <a:pt x="505" y="183"/>
                    <a:pt x="536" y="187"/>
                    <a:pt x="566" y="195"/>
                  </a:cubicBezTo>
                  <a:cubicBezTo>
                    <a:pt x="653" y="217"/>
                    <a:pt x="739" y="266"/>
                    <a:pt x="802" y="332"/>
                  </a:cubicBezTo>
                  <a:cubicBezTo>
                    <a:pt x="801" y="329"/>
                    <a:pt x="801" y="325"/>
                    <a:pt x="800" y="322"/>
                  </a:cubicBezTo>
                  <a:cubicBezTo>
                    <a:pt x="768" y="173"/>
                    <a:pt x="620" y="58"/>
                    <a:pt x="474" y="21"/>
                  </a:cubicBezTo>
                  <a:cubicBezTo>
                    <a:pt x="443" y="13"/>
                    <a:pt x="412" y="9"/>
                    <a:pt x="381" y="9"/>
                  </a:cubicBezTo>
                  <a:cubicBezTo>
                    <a:pt x="218" y="9"/>
                    <a:pt x="68" y="117"/>
                    <a:pt x="0" y="267"/>
                  </a:cubicBezTo>
                  <a:cubicBezTo>
                    <a:pt x="66" y="112"/>
                    <a:pt x="219" y="0"/>
                    <a:pt x="385" y="0"/>
                  </a:cubicBezTo>
                  <a:cubicBezTo>
                    <a:pt x="416" y="0"/>
                    <a:pt x="447" y="4"/>
                    <a:pt x="477" y="12"/>
                  </a:cubicBezTo>
                  <a:cubicBezTo>
                    <a:pt x="624" y="49"/>
                    <a:pt x="772" y="164"/>
                    <a:pt x="804" y="313"/>
                  </a:cubicBezTo>
                  <a:cubicBezTo>
                    <a:pt x="848" y="517"/>
                    <a:pt x="702" y="704"/>
                    <a:pt x="541" y="814"/>
                  </a:cubicBezTo>
                  <a:cubicBezTo>
                    <a:pt x="468" y="864"/>
                    <a:pt x="383" y="891"/>
                    <a:pt x="300" y="891"/>
                  </a:cubicBezTo>
                </a:path>
              </a:pathLst>
            </a:custGeom>
            <a:solidFill>
              <a:srgbClr val="D5B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1" name="Freeform 1293">
              <a:extLst>
                <a:ext uri="{FF2B5EF4-FFF2-40B4-BE49-F238E27FC236}">
                  <a16:creationId xmlns:a16="http://schemas.microsoft.com/office/drawing/2014/main" id="{8A064E56-8636-C8F4-1F8D-EB6190220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37528"/>
              <a:ext cx="173038" cy="165100"/>
            </a:xfrm>
            <a:custGeom>
              <a:avLst/>
              <a:gdLst>
                <a:gd name="T0" fmla="*/ 118 w 844"/>
                <a:gd name="T1" fmla="*/ 804 h 804"/>
                <a:gd name="T2" fmla="*/ 62 w 844"/>
                <a:gd name="T3" fmla="*/ 730 h 804"/>
                <a:gd name="T4" fmla="*/ 16 w 844"/>
                <a:gd name="T5" fmla="*/ 563 h 804"/>
                <a:gd name="T6" fmla="*/ 14 w 844"/>
                <a:gd name="T7" fmla="*/ 340 h 804"/>
                <a:gd name="T8" fmla="*/ 42 w 844"/>
                <a:gd name="T9" fmla="*/ 258 h 804"/>
                <a:gd name="T10" fmla="*/ 423 w 844"/>
                <a:gd name="T11" fmla="*/ 0 h 804"/>
                <a:gd name="T12" fmla="*/ 516 w 844"/>
                <a:gd name="T13" fmla="*/ 12 h 804"/>
                <a:gd name="T14" fmla="*/ 842 w 844"/>
                <a:gd name="T15" fmla="*/ 313 h 804"/>
                <a:gd name="T16" fmla="*/ 844 w 844"/>
                <a:gd name="T17" fmla="*/ 323 h 804"/>
                <a:gd name="T18" fmla="*/ 608 w 844"/>
                <a:gd name="T19" fmla="*/ 186 h 804"/>
                <a:gd name="T20" fmla="*/ 516 w 844"/>
                <a:gd name="T21" fmla="*/ 174 h 804"/>
                <a:gd name="T22" fmla="*/ 107 w 844"/>
                <a:gd name="T23" fmla="*/ 514 h 804"/>
                <a:gd name="T24" fmla="*/ 109 w 844"/>
                <a:gd name="T25" fmla="*/ 738 h 804"/>
                <a:gd name="T26" fmla="*/ 115 w 844"/>
                <a:gd name="T27" fmla="*/ 788 h 804"/>
                <a:gd name="T28" fmla="*/ 118 w 844"/>
                <a:gd name="T29" fmla="*/ 804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4" h="804">
                  <a:moveTo>
                    <a:pt x="118" y="804"/>
                  </a:moveTo>
                  <a:cubicBezTo>
                    <a:pt x="97" y="783"/>
                    <a:pt x="78" y="759"/>
                    <a:pt x="62" y="730"/>
                  </a:cubicBezTo>
                  <a:cubicBezTo>
                    <a:pt x="35" y="680"/>
                    <a:pt x="19" y="622"/>
                    <a:pt x="16" y="563"/>
                  </a:cubicBezTo>
                  <a:cubicBezTo>
                    <a:pt x="0" y="484"/>
                    <a:pt x="0" y="400"/>
                    <a:pt x="14" y="340"/>
                  </a:cubicBezTo>
                  <a:cubicBezTo>
                    <a:pt x="21" y="312"/>
                    <a:pt x="30" y="284"/>
                    <a:pt x="42" y="258"/>
                  </a:cubicBezTo>
                  <a:cubicBezTo>
                    <a:pt x="110" y="108"/>
                    <a:pt x="260" y="0"/>
                    <a:pt x="423" y="0"/>
                  </a:cubicBezTo>
                  <a:cubicBezTo>
                    <a:pt x="454" y="0"/>
                    <a:pt x="485" y="4"/>
                    <a:pt x="516" y="12"/>
                  </a:cubicBezTo>
                  <a:cubicBezTo>
                    <a:pt x="662" y="49"/>
                    <a:pt x="810" y="164"/>
                    <a:pt x="842" y="313"/>
                  </a:cubicBezTo>
                  <a:cubicBezTo>
                    <a:pt x="843" y="316"/>
                    <a:pt x="843" y="320"/>
                    <a:pt x="844" y="323"/>
                  </a:cubicBezTo>
                  <a:cubicBezTo>
                    <a:pt x="781" y="257"/>
                    <a:pt x="695" y="208"/>
                    <a:pt x="608" y="186"/>
                  </a:cubicBezTo>
                  <a:cubicBezTo>
                    <a:pt x="578" y="178"/>
                    <a:pt x="547" y="174"/>
                    <a:pt x="516" y="174"/>
                  </a:cubicBezTo>
                  <a:cubicBezTo>
                    <a:pt x="325" y="174"/>
                    <a:pt x="151" y="323"/>
                    <a:pt x="107" y="514"/>
                  </a:cubicBezTo>
                  <a:cubicBezTo>
                    <a:pt x="93" y="575"/>
                    <a:pt x="93" y="658"/>
                    <a:pt x="109" y="738"/>
                  </a:cubicBezTo>
                  <a:cubicBezTo>
                    <a:pt x="110" y="755"/>
                    <a:pt x="112" y="772"/>
                    <a:pt x="115" y="788"/>
                  </a:cubicBezTo>
                  <a:cubicBezTo>
                    <a:pt x="116" y="794"/>
                    <a:pt x="117" y="799"/>
                    <a:pt x="118" y="804"/>
                  </a:cubicBezTo>
                  <a:close/>
                </a:path>
              </a:pathLst>
            </a:custGeom>
            <a:solidFill>
              <a:srgbClr val="C5A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2" name="Freeform 1295">
              <a:extLst>
                <a:ext uri="{FF2B5EF4-FFF2-40B4-BE49-F238E27FC236}">
                  <a16:creationId xmlns:a16="http://schemas.microsoft.com/office/drawing/2014/main" id="{4CC0A2A2-546C-5BED-5CE8-58E23E51C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4323" y="6036078"/>
              <a:ext cx="222250" cy="123825"/>
            </a:xfrm>
            <a:custGeom>
              <a:avLst/>
              <a:gdLst>
                <a:gd name="T0" fmla="*/ 0 w 1082"/>
                <a:gd name="T1" fmla="*/ 599 h 599"/>
                <a:gd name="T2" fmla="*/ 234 w 1082"/>
                <a:gd name="T3" fmla="*/ 343 h 599"/>
                <a:gd name="T4" fmla="*/ 260 w 1082"/>
                <a:gd name="T5" fmla="*/ 310 h 599"/>
                <a:gd name="T6" fmla="*/ 322 w 1082"/>
                <a:gd name="T7" fmla="*/ 264 h 599"/>
                <a:gd name="T8" fmla="*/ 562 w 1082"/>
                <a:gd name="T9" fmla="*/ 2 h 599"/>
                <a:gd name="T10" fmla="*/ 580 w 1082"/>
                <a:gd name="T11" fmla="*/ 0 h 599"/>
                <a:gd name="T12" fmla="*/ 753 w 1082"/>
                <a:gd name="T13" fmla="*/ 150 h 599"/>
                <a:gd name="T14" fmla="*/ 1044 w 1082"/>
                <a:gd name="T15" fmla="*/ 300 h 599"/>
                <a:gd name="T16" fmla="*/ 1070 w 1082"/>
                <a:gd name="T17" fmla="*/ 299 h 599"/>
                <a:gd name="T18" fmla="*/ 1082 w 1082"/>
                <a:gd name="T19" fmla="*/ 298 h 599"/>
                <a:gd name="T20" fmla="*/ 923 w 1082"/>
                <a:gd name="T21" fmla="*/ 491 h 599"/>
                <a:gd name="T22" fmla="*/ 1048 w 1082"/>
                <a:gd name="T23" fmla="*/ 513 h 599"/>
                <a:gd name="T24" fmla="*/ 769 w 1082"/>
                <a:gd name="T25" fmla="*/ 364 h 599"/>
                <a:gd name="T26" fmla="*/ 596 w 1082"/>
                <a:gd name="T27" fmla="*/ 214 h 599"/>
                <a:gd name="T28" fmla="*/ 578 w 1082"/>
                <a:gd name="T29" fmla="*/ 215 h 599"/>
                <a:gd name="T30" fmla="*/ 338 w 1082"/>
                <a:gd name="T31" fmla="*/ 477 h 599"/>
                <a:gd name="T32" fmla="*/ 338 w 1082"/>
                <a:gd name="T33" fmla="*/ 477 h 599"/>
                <a:gd name="T34" fmla="*/ 0 w 1082"/>
                <a:gd name="T35" fmla="*/ 599 h 599"/>
                <a:gd name="T36" fmla="*/ 1059 w 1082"/>
                <a:gd name="T37" fmla="*/ 513 h 599"/>
                <a:gd name="T38" fmla="*/ 1059 w 1082"/>
                <a:gd name="T39" fmla="*/ 513 h 599"/>
                <a:gd name="T40" fmla="*/ 1059 w 1082"/>
                <a:gd name="T41" fmla="*/ 513 h 599"/>
                <a:gd name="T42" fmla="*/ 1055 w 1082"/>
                <a:gd name="T43" fmla="*/ 513 h 599"/>
                <a:gd name="T44" fmla="*/ 1055 w 1082"/>
                <a:gd name="T45" fmla="*/ 513 h 599"/>
                <a:gd name="T46" fmla="*/ 1055 w 1082"/>
                <a:gd name="T47" fmla="*/ 513 h 599"/>
                <a:gd name="T48" fmla="*/ 1053 w 1082"/>
                <a:gd name="T49" fmla="*/ 513 h 599"/>
                <a:gd name="T50" fmla="*/ 1053 w 1082"/>
                <a:gd name="T51" fmla="*/ 513 h 599"/>
                <a:gd name="T52" fmla="*/ 1053 w 1082"/>
                <a:gd name="T53" fmla="*/ 513 h 599"/>
                <a:gd name="T54" fmla="*/ 1051 w 1082"/>
                <a:gd name="T55" fmla="*/ 513 h 599"/>
                <a:gd name="T56" fmla="*/ 1051 w 1082"/>
                <a:gd name="T57" fmla="*/ 513 h 599"/>
                <a:gd name="T58" fmla="*/ 1051 w 1082"/>
                <a:gd name="T59" fmla="*/ 513 h 599"/>
                <a:gd name="T60" fmla="*/ 1050 w 1082"/>
                <a:gd name="T61" fmla="*/ 513 h 599"/>
                <a:gd name="T62" fmla="*/ 1048 w 1082"/>
                <a:gd name="T63" fmla="*/ 513 h 599"/>
                <a:gd name="T64" fmla="*/ 1050 w 1082"/>
                <a:gd name="T65" fmla="*/ 513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599">
                  <a:moveTo>
                    <a:pt x="0" y="599"/>
                  </a:moveTo>
                  <a:cubicBezTo>
                    <a:pt x="83" y="520"/>
                    <a:pt x="162" y="434"/>
                    <a:pt x="234" y="343"/>
                  </a:cubicBezTo>
                  <a:cubicBezTo>
                    <a:pt x="243" y="332"/>
                    <a:pt x="251" y="321"/>
                    <a:pt x="260" y="310"/>
                  </a:cubicBezTo>
                  <a:cubicBezTo>
                    <a:pt x="283" y="297"/>
                    <a:pt x="304" y="281"/>
                    <a:pt x="322" y="264"/>
                  </a:cubicBezTo>
                  <a:cubicBezTo>
                    <a:pt x="440" y="145"/>
                    <a:pt x="369" y="25"/>
                    <a:pt x="562" y="2"/>
                  </a:cubicBezTo>
                  <a:cubicBezTo>
                    <a:pt x="568" y="1"/>
                    <a:pt x="574" y="0"/>
                    <a:pt x="580" y="0"/>
                  </a:cubicBezTo>
                  <a:cubicBezTo>
                    <a:pt x="664" y="0"/>
                    <a:pt x="699" y="75"/>
                    <a:pt x="753" y="150"/>
                  </a:cubicBezTo>
                  <a:cubicBezTo>
                    <a:pt x="808" y="225"/>
                    <a:pt x="882" y="300"/>
                    <a:pt x="1044" y="300"/>
                  </a:cubicBezTo>
                  <a:cubicBezTo>
                    <a:pt x="1053" y="300"/>
                    <a:pt x="1061" y="299"/>
                    <a:pt x="1070" y="299"/>
                  </a:cubicBezTo>
                  <a:cubicBezTo>
                    <a:pt x="1074" y="299"/>
                    <a:pt x="1078" y="299"/>
                    <a:pt x="1082" y="298"/>
                  </a:cubicBezTo>
                  <a:cubicBezTo>
                    <a:pt x="1055" y="371"/>
                    <a:pt x="1006" y="444"/>
                    <a:pt x="923" y="491"/>
                  </a:cubicBezTo>
                  <a:cubicBezTo>
                    <a:pt x="958" y="504"/>
                    <a:pt x="999" y="512"/>
                    <a:pt x="1048" y="513"/>
                  </a:cubicBezTo>
                  <a:cubicBezTo>
                    <a:pt x="894" y="509"/>
                    <a:pt x="823" y="437"/>
                    <a:pt x="769" y="364"/>
                  </a:cubicBezTo>
                  <a:cubicBezTo>
                    <a:pt x="715" y="289"/>
                    <a:pt x="680" y="214"/>
                    <a:pt x="596" y="214"/>
                  </a:cubicBezTo>
                  <a:cubicBezTo>
                    <a:pt x="590" y="214"/>
                    <a:pt x="584" y="215"/>
                    <a:pt x="578" y="215"/>
                  </a:cubicBezTo>
                  <a:cubicBezTo>
                    <a:pt x="385" y="239"/>
                    <a:pt x="456" y="359"/>
                    <a:pt x="338" y="477"/>
                  </a:cubicBezTo>
                  <a:lnTo>
                    <a:pt x="338" y="477"/>
                  </a:lnTo>
                  <a:cubicBezTo>
                    <a:pt x="267" y="548"/>
                    <a:pt x="134" y="590"/>
                    <a:pt x="0" y="599"/>
                  </a:cubicBezTo>
                  <a:moveTo>
                    <a:pt x="1059" y="513"/>
                  </a:moveTo>
                  <a:lnTo>
                    <a:pt x="1059" y="513"/>
                  </a:lnTo>
                  <a:lnTo>
                    <a:pt x="1059" y="513"/>
                  </a:lnTo>
                  <a:close/>
                  <a:moveTo>
                    <a:pt x="1055" y="513"/>
                  </a:moveTo>
                  <a:lnTo>
                    <a:pt x="1055" y="513"/>
                  </a:lnTo>
                  <a:lnTo>
                    <a:pt x="1055" y="513"/>
                  </a:lnTo>
                  <a:close/>
                  <a:moveTo>
                    <a:pt x="1053" y="513"/>
                  </a:moveTo>
                  <a:lnTo>
                    <a:pt x="1053" y="513"/>
                  </a:lnTo>
                  <a:lnTo>
                    <a:pt x="1053" y="513"/>
                  </a:lnTo>
                  <a:close/>
                  <a:moveTo>
                    <a:pt x="1051" y="513"/>
                  </a:moveTo>
                  <a:lnTo>
                    <a:pt x="1051" y="513"/>
                  </a:lnTo>
                  <a:lnTo>
                    <a:pt x="1051" y="513"/>
                  </a:lnTo>
                  <a:close/>
                  <a:moveTo>
                    <a:pt x="1050" y="513"/>
                  </a:moveTo>
                  <a:lnTo>
                    <a:pt x="1048" y="513"/>
                  </a:lnTo>
                  <a:lnTo>
                    <a:pt x="1050" y="513"/>
                  </a:lnTo>
                  <a:close/>
                </a:path>
              </a:pathLst>
            </a:custGeom>
            <a:solidFill>
              <a:srgbClr val="9CB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3" name="Freeform 1301">
              <a:extLst>
                <a:ext uri="{FF2B5EF4-FFF2-40B4-BE49-F238E27FC236}">
                  <a16:creationId xmlns:a16="http://schemas.microsoft.com/office/drawing/2014/main" id="{C3C6E763-B321-0FA3-977A-4752FE0CE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4048" y="5574115"/>
              <a:ext cx="15875" cy="17463"/>
            </a:xfrm>
            <a:custGeom>
              <a:avLst/>
              <a:gdLst>
                <a:gd name="T0" fmla="*/ 40 w 77"/>
                <a:gd name="T1" fmla="*/ 87 h 87"/>
                <a:gd name="T2" fmla="*/ 0 w 77"/>
                <a:gd name="T3" fmla="*/ 17 h 87"/>
                <a:gd name="T4" fmla="*/ 77 w 77"/>
                <a:gd name="T5" fmla="*/ 0 h 87"/>
                <a:gd name="T6" fmla="*/ 58 w 77"/>
                <a:gd name="T7" fmla="*/ 43 h 87"/>
                <a:gd name="T8" fmla="*/ 40 w 77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87">
                  <a:moveTo>
                    <a:pt x="40" y="87"/>
                  </a:moveTo>
                  <a:cubicBezTo>
                    <a:pt x="27" y="63"/>
                    <a:pt x="14" y="39"/>
                    <a:pt x="0" y="17"/>
                  </a:cubicBezTo>
                  <a:cubicBezTo>
                    <a:pt x="22" y="11"/>
                    <a:pt x="47" y="6"/>
                    <a:pt x="77" y="0"/>
                  </a:cubicBezTo>
                  <a:cubicBezTo>
                    <a:pt x="71" y="14"/>
                    <a:pt x="65" y="29"/>
                    <a:pt x="58" y="43"/>
                  </a:cubicBezTo>
                  <a:cubicBezTo>
                    <a:pt x="52" y="58"/>
                    <a:pt x="46" y="72"/>
                    <a:pt x="40" y="87"/>
                  </a:cubicBezTo>
                  <a:close/>
                </a:path>
              </a:pathLst>
            </a:custGeom>
            <a:solidFill>
              <a:srgbClr val="D5C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4" name="Freeform 1302">
              <a:extLst>
                <a:ext uri="{FF2B5EF4-FFF2-40B4-BE49-F238E27FC236}">
                  <a16:creationId xmlns:a16="http://schemas.microsoft.com/office/drawing/2014/main" id="{2C3BCE8D-F5DC-F868-D1D4-1245227F7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3498" y="4724803"/>
              <a:ext cx="93663" cy="923925"/>
            </a:xfrm>
            <a:custGeom>
              <a:avLst/>
              <a:gdLst>
                <a:gd name="T0" fmla="*/ 459 w 459"/>
                <a:gd name="T1" fmla="*/ 4489 h 4489"/>
                <a:gd name="T2" fmla="*/ 0 w 459"/>
                <a:gd name="T3" fmla="*/ 4324 h 4489"/>
                <a:gd name="T4" fmla="*/ 5 w 459"/>
                <a:gd name="T5" fmla="*/ 3895 h 4489"/>
                <a:gd name="T6" fmla="*/ 441 w 459"/>
                <a:gd name="T7" fmla="*/ 3862 h 4489"/>
                <a:gd name="T8" fmla="*/ 459 w 459"/>
                <a:gd name="T9" fmla="*/ 4489 h 4489"/>
                <a:gd name="T10" fmla="*/ 31 w 459"/>
                <a:gd name="T11" fmla="*/ 1700 h 4489"/>
                <a:gd name="T12" fmla="*/ 39 w 459"/>
                <a:gd name="T13" fmla="*/ 423 h 4489"/>
                <a:gd name="T14" fmla="*/ 157 w 459"/>
                <a:gd name="T15" fmla="*/ 4 h 4489"/>
                <a:gd name="T16" fmla="*/ 182 w 459"/>
                <a:gd name="T17" fmla="*/ 0 h 4489"/>
                <a:gd name="T18" fmla="*/ 331 w 459"/>
                <a:gd name="T19" fmla="*/ 399 h 4489"/>
                <a:gd name="T20" fmla="*/ 372 w 459"/>
                <a:gd name="T21" fmla="*/ 1669 h 4489"/>
                <a:gd name="T22" fmla="*/ 31 w 459"/>
                <a:gd name="T23" fmla="*/ 1700 h 4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4489">
                  <a:moveTo>
                    <a:pt x="459" y="4489"/>
                  </a:moveTo>
                  <a:cubicBezTo>
                    <a:pt x="310" y="4375"/>
                    <a:pt x="156" y="4324"/>
                    <a:pt x="0" y="4324"/>
                  </a:cubicBezTo>
                  <a:cubicBezTo>
                    <a:pt x="1" y="4188"/>
                    <a:pt x="3" y="4044"/>
                    <a:pt x="5" y="3895"/>
                  </a:cubicBezTo>
                  <a:lnTo>
                    <a:pt x="441" y="3862"/>
                  </a:lnTo>
                  <a:cubicBezTo>
                    <a:pt x="447" y="4085"/>
                    <a:pt x="453" y="4297"/>
                    <a:pt x="459" y="4489"/>
                  </a:cubicBezTo>
                  <a:moveTo>
                    <a:pt x="31" y="1700"/>
                  </a:moveTo>
                  <a:cubicBezTo>
                    <a:pt x="37" y="1044"/>
                    <a:pt x="41" y="533"/>
                    <a:pt x="39" y="423"/>
                  </a:cubicBezTo>
                  <a:cubicBezTo>
                    <a:pt x="30" y="66"/>
                    <a:pt x="75" y="27"/>
                    <a:pt x="157" y="4"/>
                  </a:cubicBezTo>
                  <a:cubicBezTo>
                    <a:pt x="166" y="2"/>
                    <a:pt x="174" y="0"/>
                    <a:pt x="182" y="0"/>
                  </a:cubicBezTo>
                  <a:cubicBezTo>
                    <a:pt x="302" y="0"/>
                    <a:pt x="327" y="258"/>
                    <a:pt x="331" y="399"/>
                  </a:cubicBezTo>
                  <a:cubicBezTo>
                    <a:pt x="332" y="449"/>
                    <a:pt x="349" y="974"/>
                    <a:pt x="372" y="1669"/>
                  </a:cubicBezTo>
                  <a:lnTo>
                    <a:pt x="31" y="1700"/>
                  </a:lnTo>
                  <a:close/>
                </a:path>
              </a:pathLst>
            </a:custGeom>
            <a:solidFill>
              <a:srgbClr val="C5D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5" name="Freeform 1306">
              <a:extLst>
                <a:ext uri="{FF2B5EF4-FFF2-40B4-BE49-F238E27FC236}">
                  <a16:creationId xmlns:a16="http://schemas.microsoft.com/office/drawing/2014/main" id="{81674B49-C19A-2CBE-1930-EFDC54032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286" y="5604278"/>
              <a:ext cx="468313" cy="449263"/>
            </a:xfrm>
            <a:custGeom>
              <a:avLst/>
              <a:gdLst>
                <a:gd name="T0" fmla="*/ 461 w 2277"/>
                <a:gd name="T1" fmla="*/ 2191 h 2191"/>
                <a:gd name="T2" fmla="*/ 0 w 2277"/>
                <a:gd name="T3" fmla="*/ 1807 h 2191"/>
                <a:gd name="T4" fmla="*/ 48 w 2277"/>
                <a:gd name="T5" fmla="*/ 1693 h 2191"/>
                <a:gd name="T6" fmla="*/ 181 w 2277"/>
                <a:gd name="T7" fmla="*/ 1494 h 2191"/>
                <a:gd name="T8" fmla="*/ 199 w 2277"/>
                <a:gd name="T9" fmla="*/ 1483 h 2191"/>
                <a:gd name="T10" fmla="*/ 200 w 2277"/>
                <a:gd name="T11" fmla="*/ 1490 h 2191"/>
                <a:gd name="T12" fmla="*/ 236 w 2277"/>
                <a:gd name="T13" fmla="*/ 1451 h 2191"/>
                <a:gd name="T14" fmla="*/ 246 w 2277"/>
                <a:gd name="T15" fmla="*/ 1441 h 2191"/>
                <a:gd name="T16" fmla="*/ 363 w 2277"/>
                <a:gd name="T17" fmla="*/ 1510 h 2191"/>
                <a:gd name="T18" fmla="*/ 402 w 2277"/>
                <a:gd name="T19" fmla="*/ 1514 h 2191"/>
                <a:gd name="T20" fmla="*/ 465 w 2277"/>
                <a:gd name="T21" fmla="*/ 1493 h 2191"/>
                <a:gd name="T22" fmla="*/ 496 w 2277"/>
                <a:gd name="T23" fmla="*/ 1444 h 2191"/>
                <a:gd name="T24" fmla="*/ 418 w 2277"/>
                <a:gd name="T25" fmla="*/ 1155 h 2191"/>
                <a:gd name="T26" fmla="*/ 445 w 2277"/>
                <a:gd name="T27" fmla="*/ 1121 h 2191"/>
                <a:gd name="T28" fmla="*/ 864 w 2277"/>
                <a:gd name="T29" fmla="*/ 745 h 2191"/>
                <a:gd name="T30" fmla="*/ 864 w 2277"/>
                <a:gd name="T31" fmla="*/ 748 h 2191"/>
                <a:gd name="T32" fmla="*/ 878 w 2277"/>
                <a:gd name="T33" fmla="*/ 739 h 2191"/>
                <a:gd name="T34" fmla="*/ 986 w 2277"/>
                <a:gd name="T35" fmla="*/ 721 h 2191"/>
                <a:gd name="T36" fmla="*/ 1545 w 2277"/>
                <a:gd name="T37" fmla="*/ 490 h 2191"/>
                <a:gd name="T38" fmla="*/ 1877 w 2277"/>
                <a:gd name="T39" fmla="*/ 15 h 2191"/>
                <a:gd name="T40" fmla="*/ 2000 w 2277"/>
                <a:gd name="T41" fmla="*/ 0 h 2191"/>
                <a:gd name="T42" fmla="*/ 2203 w 2277"/>
                <a:gd name="T43" fmla="*/ 594 h 2191"/>
                <a:gd name="T44" fmla="*/ 2272 w 2277"/>
                <a:gd name="T45" fmla="*/ 662 h 2191"/>
                <a:gd name="T46" fmla="*/ 2277 w 2277"/>
                <a:gd name="T47" fmla="*/ 775 h 2191"/>
                <a:gd name="T48" fmla="*/ 2256 w 2277"/>
                <a:gd name="T49" fmla="*/ 759 h 2191"/>
                <a:gd name="T50" fmla="*/ 1790 w 2277"/>
                <a:gd name="T51" fmla="*/ 591 h 2191"/>
                <a:gd name="T52" fmla="*/ 688 w 2277"/>
                <a:gd name="T53" fmla="*/ 1352 h 2191"/>
                <a:gd name="T54" fmla="*/ 455 w 2277"/>
                <a:gd name="T55" fmla="*/ 2141 h 2191"/>
                <a:gd name="T56" fmla="*/ 349 w 2277"/>
                <a:gd name="T57" fmla="*/ 2129 h 2191"/>
                <a:gd name="T58" fmla="*/ 460 w 2277"/>
                <a:gd name="T59" fmla="*/ 2187 h 2191"/>
                <a:gd name="T60" fmla="*/ 461 w 2277"/>
                <a:gd name="T61" fmla="*/ 2191 h 2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77" h="2191">
                  <a:moveTo>
                    <a:pt x="461" y="2191"/>
                  </a:moveTo>
                  <a:cubicBezTo>
                    <a:pt x="285" y="2110"/>
                    <a:pt x="123" y="1987"/>
                    <a:pt x="0" y="1807"/>
                  </a:cubicBezTo>
                  <a:cubicBezTo>
                    <a:pt x="14" y="1774"/>
                    <a:pt x="30" y="1736"/>
                    <a:pt x="48" y="1693"/>
                  </a:cubicBezTo>
                  <a:cubicBezTo>
                    <a:pt x="88" y="1596"/>
                    <a:pt x="143" y="1531"/>
                    <a:pt x="181" y="1494"/>
                  </a:cubicBezTo>
                  <a:cubicBezTo>
                    <a:pt x="187" y="1490"/>
                    <a:pt x="193" y="1487"/>
                    <a:pt x="199" y="1483"/>
                  </a:cubicBezTo>
                  <a:cubicBezTo>
                    <a:pt x="199" y="1485"/>
                    <a:pt x="199" y="1488"/>
                    <a:pt x="200" y="1490"/>
                  </a:cubicBezTo>
                  <a:cubicBezTo>
                    <a:pt x="217" y="1487"/>
                    <a:pt x="229" y="1473"/>
                    <a:pt x="236" y="1451"/>
                  </a:cubicBezTo>
                  <a:cubicBezTo>
                    <a:pt x="240" y="1448"/>
                    <a:pt x="243" y="1445"/>
                    <a:pt x="246" y="1441"/>
                  </a:cubicBezTo>
                  <a:cubicBezTo>
                    <a:pt x="278" y="1474"/>
                    <a:pt x="319" y="1500"/>
                    <a:pt x="363" y="1510"/>
                  </a:cubicBezTo>
                  <a:cubicBezTo>
                    <a:pt x="376" y="1513"/>
                    <a:pt x="389" y="1514"/>
                    <a:pt x="402" y="1514"/>
                  </a:cubicBezTo>
                  <a:cubicBezTo>
                    <a:pt x="425" y="1514"/>
                    <a:pt x="448" y="1509"/>
                    <a:pt x="465" y="1493"/>
                  </a:cubicBezTo>
                  <a:cubicBezTo>
                    <a:pt x="480" y="1480"/>
                    <a:pt x="489" y="1462"/>
                    <a:pt x="496" y="1444"/>
                  </a:cubicBezTo>
                  <a:cubicBezTo>
                    <a:pt x="532" y="1341"/>
                    <a:pt x="501" y="1204"/>
                    <a:pt x="418" y="1155"/>
                  </a:cubicBezTo>
                  <a:cubicBezTo>
                    <a:pt x="427" y="1144"/>
                    <a:pt x="436" y="1133"/>
                    <a:pt x="445" y="1121"/>
                  </a:cubicBezTo>
                  <a:cubicBezTo>
                    <a:pt x="599" y="931"/>
                    <a:pt x="820" y="775"/>
                    <a:pt x="864" y="745"/>
                  </a:cubicBezTo>
                  <a:cubicBezTo>
                    <a:pt x="864" y="746"/>
                    <a:pt x="864" y="747"/>
                    <a:pt x="864" y="748"/>
                  </a:cubicBezTo>
                  <a:cubicBezTo>
                    <a:pt x="870" y="746"/>
                    <a:pt x="874" y="743"/>
                    <a:pt x="878" y="739"/>
                  </a:cubicBezTo>
                  <a:cubicBezTo>
                    <a:pt x="893" y="737"/>
                    <a:pt x="932" y="733"/>
                    <a:pt x="986" y="721"/>
                  </a:cubicBezTo>
                  <a:cubicBezTo>
                    <a:pt x="1024" y="721"/>
                    <a:pt x="1271" y="711"/>
                    <a:pt x="1545" y="490"/>
                  </a:cubicBezTo>
                  <a:cubicBezTo>
                    <a:pt x="1804" y="282"/>
                    <a:pt x="1870" y="41"/>
                    <a:pt x="1877" y="15"/>
                  </a:cubicBezTo>
                  <a:cubicBezTo>
                    <a:pt x="1916" y="12"/>
                    <a:pt x="1958" y="7"/>
                    <a:pt x="2000" y="0"/>
                  </a:cubicBezTo>
                  <a:cubicBezTo>
                    <a:pt x="2011" y="173"/>
                    <a:pt x="2052" y="430"/>
                    <a:pt x="2203" y="594"/>
                  </a:cubicBezTo>
                  <a:cubicBezTo>
                    <a:pt x="2224" y="618"/>
                    <a:pt x="2247" y="640"/>
                    <a:pt x="2272" y="662"/>
                  </a:cubicBezTo>
                  <a:cubicBezTo>
                    <a:pt x="2275" y="700"/>
                    <a:pt x="2276" y="738"/>
                    <a:pt x="2277" y="775"/>
                  </a:cubicBezTo>
                  <a:cubicBezTo>
                    <a:pt x="2270" y="770"/>
                    <a:pt x="2263" y="764"/>
                    <a:pt x="2256" y="759"/>
                  </a:cubicBezTo>
                  <a:cubicBezTo>
                    <a:pt x="2104" y="643"/>
                    <a:pt x="1947" y="591"/>
                    <a:pt x="1790" y="591"/>
                  </a:cubicBezTo>
                  <a:cubicBezTo>
                    <a:pt x="1399" y="591"/>
                    <a:pt x="1007" y="910"/>
                    <a:pt x="688" y="1352"/>
                  </a:cubicBezTo>
                  <a:cubicBezTo>
                    <a:pt x="493" y="1620"/>
                    <a:pt x="433" y="1890"/>
                    <a:pt x="455" y="2141"/>
                  </a:cubicBezTo>
                  <a:cubicBezTo>
                    <a:pt x="420" y="2138"/>
                    <a:pt x="384" y="2134"/>
                    <a:pt x="349" y="2129"/>
                  </a:cubicBezTo>
                  <a:cubicBezTo>
                    <a:pt x="385" y="2150"/>
                    <a:pt x="422" y="2169"/>
                    <a:pt x="460" y="2187"/>
                  </a:cubicBezTo>
                  <a:lnTo>
                    <a:pt x="461" y="2191"/>
                  </a:ln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6" name="Freeform 1307">
              <a:extLst>
                <a:ext uri="{FF2B5EF4-FFF2-40B4-BE49-F238E27FC236}">
                  <a16:creationId xmlns:a16="http://schemas.microsoft.com/office/drawing/2014/main" id="{F6776231-2F6D-17D4-6AE4-809ED573BD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2723" y="5577290"/>
              <a:ext cx="457200" cy="476250"/>
            </a:xfrm>
            <a:custGeom>
              <a:avLst/>
              <a:gdLst>
                <a:gd name="T0" fmla="*/ 111 w 2223"/>
                <a:gd name="T1" fmla="*/ 2315 h 2315"/>
                <a:gd name="T2" fmla="*/ 0 w 2223"/>
                <a:gd name="T3" fmla="*/ 2257 h 2315"/>
                <a:gd name="T4" fmla="*/ 106 w 2223"/>
                <a:gd name="T5" fmla="*/ 2269 h 2315"/>
                <a:gd name="T6" fmla="*/ 111 w 2223"/>
                <a:gd name="T7" fmla="*/ 2315 h 2315"/>
                <a:gd name="T8" fmla="*/ 2223 w 2223"/>
                <a:gd name="T9" fmla="*/ 1032 h 2315"/>
                <a:gd name="T10" fmla="*/ 1930 w 2223"/>
                <a:gd name="T11" fmla="*/ 905 h 2315"/>
                <a:gd name="T12" fmla="*/ 1929 w 2223"/>
                <a:gd name="T13" fmla="*/ 905 h 2315"/>
                <a:gd name="T14" fmla="*/ 1928 w 2223"/>
                <a:gd name="T15" fmla="*/ 903 h 2315"/>
                <a:gd name="T16" fmla="*/ 1923 w 2223"/>
                <a:gd name="T17" fmla="*/ 790 h 2315"/>
                <a:gd name="T18" fmla="*/ 2194 w 2223"/>
                <a:gd name="T19" fmla="*/ 972 h 2315"/>
                <a:gd name="T20" fmla="*/ 2223 w 2223"/>
                <a:gd name="T21" fmla="*/ 1032 h 2315"/>
                <a:gd name="T22" fmla="*/ 2140 w 2223"/>
                <a:gd name="T23" fmla="*/ 196 h 2315"/>
                <a:gd name="T24" fmla="*/ 1918 w 2223"/>
                <a:gd name="T25" fmla="*/ 64 h 2315"/>
                <a:gd name="T26" fmla="*/ 1976 w 2223"/>
                <a:gd name="T27" fmla="*/ 48 h 2315"/>
                <a:gd name="T28" fmla="*/ 2142 w 2223"/>
                <a:gd name="T29" fmla="*/ 0 h 2315"/>
                <a:gd name="T30" fmla="*/ 2182 w 2223"/>
                <a:gd name="T31" fmla="*/ 70 h 2315"/>
                <a:gd name="T32" fmla="*/ 2140 w 2223"/>
                <a:gd name="T33" fmla="*/ 196 h 2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23" h="2315">
                  <a:moveTo>
                    <a:pt x="111" y="2315"/>
                  </a:moveTo>
                  <a:cubicBezTo>
                    <a:pt x="73" y="2297"/>
                    <a:pt x="36" y="2278"/>
                    <a:pt x="0" y="2257"/>
                  </a:cubicBezTo>
                  <a:cubicBezTo>
                    <a:pt x="35" y="2262"/>
                    <a:pt x="71" y="2266"/>
                    <a:pt x="106" y="2269"/>
                  </a:cubicBezTo>
                  <a:cubicBezTo>
                    <a:pt x="108" y="2284"/>
                    <a:pt x="109" y="2299"/>
                    <a:pt x="111" y="2315"/>
                  </a:cubicBezTo>
                  <a:moveTo>
                    <a:pt x="2223" y="1032"/>
                  </a:moveTo>
                  <a:cubicBezTo>
                    <a:pt x="2139" y="1006"/>
                    <a:pt x="2047" y="980"/>
                    <a:pt x="1930" y="905"/>
                  </a:cubicBezTo>
                  <a:cubicBezTo>
                    <a:pt x="1930" y="905"/>
                    <a:pt x="1930" y="905"/>
                    <a:pt x="1929" y="905"/>
                  </a:cubicBezTo>
                  <a:cubicBezTo>
                    <a:pt x="1929" y="904"/>
                    <a:pt x="1928" y="904"/>
                    <a:pt x="1928" y="903"/>
                  </a:cubicBezTo>
                  <a:cubicBezTo>
                    <a:pt x="1927" y="866"/>
                    <a:pt x="1926" y="828"/>
                    <a:pt x="1923" y="790"/>
                  </a:cubicBezTo>
                  <a:cubicBezTo>
                    <a:pt x="2003" y="860"/>
                    <a:pt x="2099" y="921"/>
                    <a:pt x="2194" y="972"/>
                  </a:cubicBezTo>
                  <a:cubicBezTo>
                    <a:pt x="2203" y="992"/>
                    <a:pt x="2213" y="1012"/>
                    <a:pt x="2223" y="1032"/>
                  </a:cubicBezTo>
                  <a:moveTo>
                    <a:pt x="2140" y="196"/>
                  </a:moveTo>
                  <a:cubicBezTo>
                    <a:pt x="2061" y="143"/>
                    <a:pt x="1985" y="99"/>
                    <a:pt x="1918" y="64"/>
                  </a:cubicBezTo>
                  <a:cubicBezTo>
                    <a:pt x="1936" y="59"/>
                    <a:pt x="1955" y="54"/>
                    <a:pt x="1976" y="48"/>
                  </a:cubicBezTo>
                  <a:cubicBezTo>
                    <a:pt x="2049" y="25"/>
                    <a:pt x="2090" y="12"/>
                    <a:pt x="2142" y="0"/>
                  </a:cubicBezTo>
                  <a:cubicBezTo>
                    <a:pt x="2156" y="22"/>
                    <a:pt x="2169" y="46"/>
                    <a:pt x="2182" y="70"/>
                  </a:cubicBezTo>
                  <a:cubicBezTo>
                    <a:pt x="2166" y="112"/>
                    <a:pt x="2152" y="154"/>
                    <a:pt x="2140" y="196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7" name="Freeform 1308">
              <a:extLst>
                <a:ext uri="{FF2B5EF4-FFF2-40B4-BE49-F238E27FC236}">
                  <a16:creationId xmlns:a16="http://schemas.microsoft.com/office/drawing/2014/main" id="{18D3AF77-52F1-53BE-5BB6-5ACB2FB53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086" y="5840815"/>
              <a:ext cx="58738" cy="74613"/>
            </a:xfrm>
            <a:custGeom>
              <a:avLst/>
              <a:gdLst>
                <a:gd name="T0" fmla="*/ 156 w 286"/>
                <a:gd name="T1" fmla="*/ 359 h 359"/>
                <a:gd name="T2" fmla="*/ 117 w 286"/>
                <a:gd name="T3" fmla="*/ 355 h 359"/>
                <a:gd name="T4" fmla="*/ 0 w 286"/>
                <a:gd name="T5" fmla="*/ 286 h 359"/>
                <a:gd name="T6" fmla="*/ 26 w 286"/>
                <a:gd name="T7" fmla="*/ 252 h 359"/>
                <a:gd name="T8" fmla="*/ 26 w 286"/>
                <a:gd name="T9" fmla="*/ 253 h 359"/>
                <a:gd name="T10" fmla="*/ 26 w 286"/>
                <a:gd name="T11" fmla="*/ 255 h 359"/>
                <a:gd name="T12" fmla="*/ 26 w 286"/>
                <a:gd name="T13" fmla="*/ 253 h 359"/>
                <a:gd name="T14" fmla="*/ 26 w 286"/>
                <a:gd name="T15" fmla="*/ 252 h 359"/>
                <a:gd name="T16" fmla="*/ 67 w 286"/>
                <a:gd name="T17" fmla="*/ 154 h 359"/>
                <a:gd name="T18" fmla="*/ 172 w 286"/>
                <a:gd name="T19" fmla="*/ 0 h 359"/>
                <a:gd name="T20" fmla="*/ 250 w 286"/>
                <a:gd name="T21" fmla="*/ 289 h 359"/>
                <a:gd name="T22" fmla="*/ 219 w 286"/>
                <a:gd name="T23" fmla="*/ 338 h 359"/>
                <a:gd name="T24" fmla="*/ 156 w 286"/>
                <a:gd name="T2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6" h="359">
                  <a:moveTo>
                    <a:pt x="156" y="359"/>
                  </a:moveTo>
                  <a:cubicBezTo>
                    <a:pt x="143" y="359"/>
                    <a:pt x="130" y="358"/>
                    <a:pt x="117" y="355"/>
                  </a:cubicBezTo>
                  <a:cubicBezTo>
                    <a:pt x="73" y="345"/>
                    <a:pt x="32" y="319"/>
                    <a:pt x="0" y="286"/>
                  </a:cubicBezTo>
                  <a:cubicBezTo>
                    <a:pt x="10" y="276"/>
                    <a:pt x="18" y="264"/>
                    <a:pt x="26" y="252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6" y="254"/>
                    <a:pt x="26" y="255"/>
                    <a:pt x="26" y="255"/>
                  </a:cubicBezTo>
                  <a:cubicBezTo>
                    <a:pt x="26" y="255"/>
                    <a:pt x="26" y="254"/>
                    <a:pt x="26" y="253"/>
                  </a:cubicBezTo>
                  <a:cubicBezTo>
                    <a:pt x="26" y="253"/>
                    <a:pt x="26" y="253"/>
                    <a:pt x="26" y="252"/>
                  </a:cubicBezTo>
                  <a:cubicBezTo>
                    <a:pt x="45" y="222"/>
                    <a:pt x="59" y="189"/>
                    <a:pt x="67" y="154"/>
                  </a:cubicBezTo>
                  <a:cubicBezTo>
                    <a:pt x="89" y="116"/>
                    <a:pt x="122" y="65"/>
                    <a:pt x="172" y="0"/>
                  </a:cubicBezTo>
                  <a:cubicBezTo>
                    <a:pt x="255" y="49"/>
                    <a:pt x="286" y="186"/>
                    <a:pt x="250" y="289"/>
                  </a:cubicBezTo>
                  <a:cubicBezTo>
                    <a:pt x="243" y="307"/>
                    <a:pt x="234" y="325"/>
                    <a:pt x="219" y="338"/>
                  </a:cubicBezTo>
                  <a:cubicBezTo>
                    <a:pt x="202" y="354"/>
                    <a:pt x="179" y="359"/>
                    <a:pt x="156" y="359"/>
                  </a:cubicBezTo>
                </a:path>
              </a:pathLst>
            </a:custGeom>
            <a:solidFill>
              <a:srgbClr val="B4C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8" name="Freeform 1309">
              <a:extLst>
                <a:ext uri="{FF2B5EF4-FFF2-40B4-BE49-F238E27FC236}">
                  <a16:creationId xmlns:a16="http://schemas.microsoft.com/office/drawing/2014/main" id="{BF6D1F42-865D-41FB-69F4-8DD88E030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848" y="5396315"/>
              <a:ext cx="271463" cy="138113"/>
            </a:xfrm>
            <a:custGeom>
              <a:avLst/>
              <a:gdLst>
                <a:gd name="T0" fmla="*/ 1323 w 1323"/>
                <a:gd name="T1" fmla="*/ 677 h 677"/>
                <a:gd name="T2" fmla="*/ 609 w 1323"/>
                <a:gd name="T3" fmla="*/ 534 h 677"/>
                <a:gd name="T4" fmla="*/ 0 w 1323"/>
                <a:gd name="T5" fmla="*/ 0 h 677"/>
                <a:gd name="T6" fmla="*/ 1 w 1323"/>
                <a:gd name="T7" fmla="*/ 0 h 677"/>
                <a:gd name="T8" fmla="*/ 120 w 1323"/>
                <a:gd name="T9" fmla="*/ 35 h 677"/>
                <a:gd name="T10" fmla="*/ 201 w 1323"/>
                <a:gd name="T11" fmla="*/ 50 h 677"/>
                <a:gd name="T12" fmla="*/ 440 w 1323"/>
                <a:gd name="T13" fmla="*/ 75 h 677"/>
                <a:gd name="T14" fmla="*/ 442 w 1323"/>
                <a:gd name="T15" fmla="*/ 75 h 677"/>
                <a:gd name="T16" fmla="*/ 570 w 1323"/>
                <a:gd name="T17" fmla="*/ 118 h 677"/>
                <a:gd name="T18" fmla="*/ 866 w 1323"/>
                <a:gd name="T19" fmla="*/ 389 h 677"/>
                <a:gd name="T20" fmla="*/ 1323 w 1323"/>
                <a:gd name="T21" fmla="*/ 677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3" h="677">
                  <a:moveTo>
                    <a:pt x="1323" y="677"/>
                  </a:moveTo>
                  <a:cubicBezTo>
                    <a:pt x="1089" y="578"/>
                    <a:pt x="782" y="634"/>
                    <a:pt x="609" y="534"/>
                  </a:cubicBezTo>
                  <a:cubicBezTo>
                    <a:pt x="185" y="290"/>
                    <a:pt x="335" y="164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4" y="16"/>
                    <a:pt x="83" y="27"/>
                    <a:pt x="120" y="35"/>
                  </a:cubicBezTo>
                  <a:cubicBezTo>
                    <a:pt x="148" y="42"/>
                    <a:pt x="176" y="46"/>
                    <a:pt x="201" y="50"/>
                  </a:cubicBezTo>
                  <a:cubicBezTo>
                    <a:pt x="289" y="61"/>
                    <a:pt x="362" y="59"/>
                    <a:pt x="440" y="75"/>
                  </a:cubicBezTo>
                  <a:cubicBezTo>
                    <a:pt x="441" y="75"/>
                    <a:pt x="442" y="75"/>
                    <a:pt x="442" y="75"/>
                  </a:cubicBezTo>
                  <a:cubicBezTo>
                    <a:pt x="482" y="83"/>
                    <a:pt x="524" y="96"/>
                    <a:pt x="570" y="118"/>
                  </a:cubicBezTo>
                  <a:cubicBezTo>
                    <a:pt x="770" y="212"/>
                    <a:pt x="736" y="286"/>
                    <a:pt x="866" y="389"/>
                  </a:cubicBezTo>
                  <a:cubicBezTo>
                    <a:pt x="926" y="436"/>
                    <a:pt x="1218" y="462"/>
                    <a:pt x="1323" y="677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9" name="Freeform 1311">
              <a:extLst>
                <a:ext uri="{FF2B5EF4-FFF2-40B4-BE49-F238E27FC236}">
                  <a16:creationId xmlns:a16="http://schemas.microsoft.com/office/drawing/2014/main" id="{260E90AB-6939-2D4D-603D-906BA5E87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5161" y="5536015"/>
              <a:ext cx="627063" cy="296863"/>
            </a:xfrm>
            <a:custGeom>
              <a:avLst/>
              <a:gdLst>
                <a:gd name="T0" fmla="*/ 365 w 3050"/>
                <a:gd name="T1" fmla="*/ 1448 h 1448"/>
                <a:gd name="T2" fmla="*/ 299 w 3050"/>
                <a:gd name="T3" fmla="*/ 1376 h 1448"/>
                <a:gd name="T4" fmla="*/ 377 w 3050"/>
                <a:gd name="T5" fmla="*/ 1424 h 1448"/>
                <a:gd name="T6" fmla="*/ 365 w 3050"/>
                <a:gd name="T7" fmla="*/ 1448 h 1448"/>
                <a:gd name="T8" fmla="*/ 178 w 3050"/>
                <a:gd name="T9" fmla="*/ 1291 h 1448"/>
                <a:gd name="T10" fmla="*/ 29 w 3050"/>
                <a:gd name="T11" fmla="*/ 1234 h 1448"/>
                <a:gd name="T12" fmla="*/ 0 w 3050"/>
                <a:gd name="T13" fmla="*/ 1176 h 1448"/>
                <a:gd name="T14" fmla="*/ 97 w 3050"/>
                <a:gd name="T15" fmla="*/ 1225 h 1448"/>
                <a:gd name="T16" fmla="*/ 178 w 3050"/>
                <a:gd name="T17" fmla="*/ 1291 h 1448"/>
                <a:gd name="T18" fmla="*/ 2684 w 3050"/>
                <a:gd name="T19" fmla="*/ 580 h 1448"/>
                <a:gd name="T20" fmla="*/ 2771 w 3050"/>
                <a:gd name="T21" fmla="*/ 6 h 1448"/>
                <a:gd name="T22" fmla="*/ 2771 w 3050"/>
                <a:gd name="T23" fmla="*/ 0 h 1448"/>
                <a:gd name="T24" fmla="*/ 2915 w 3050"/>
                <a:gd name="T25" fmla="*/ 104 h 1448"/>
                <a:gd name="T26" fmla="*/ 3034 w 3050"/>
                <a:gd name="T27" fmla="*/ 332 h 1448"/>
                <a:gd name="T28" fmla="*/ 3050 w 3050"/>
                <a:gd name="T29" fmla="*/ 408 h 1448"/>
                <a:gd name="T30" fmla="*/ 2684 w 3050"/>
                <a:gd name="T31" fmla="*/ 580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50" h="1448">
                  <a:moveTo>
                    <a:pt x="365" y="1448"/>
                  </a:moveTo>
                  <a:cubicBezTo>
                    <a:pt x="349" y="1426"/>
                    <a:pt x="328" y="1403"/>
                    <a:pt x="299" y="1376"/>
                  </a:cubicBezTo>
                  <a:cubicBezTo>
                    <a:pt x="325" y="1393"/>
                    <a:pt x="351" y="1409"/>
                    <a:pt x="377" y="1424"/>
                  </a:cubicBezTo>
                  <a:cubicBezTo>
                    <a:pt x="373" y="1432"/>
                    <a:pt x="369" y="1440"/>
                    <a:pt x="365" y="1448"/>
                  </a:cubicBezTo>
                  <a:close/>
                  <a:moveTo>
                    <a:pt x="178" y="1291"/>
                  </a:moveTo>
                  <a:cubicBezTo>
                    <a:pt x="128" y="1265"/>
                    <a:pt x="80" y="1250"/>
                    <a:pt x="29" y="1234"/>
                  </a:cubicBezTo>
                  <a:cubicBezTo>
                    <a:pt x="19" y="1215"/>
                    <a:pt x="9" y="1196"/>
                    <a:pt x="0" y="1176"/>
                  </a:cubicBezTo>
                  <a:cubicBezTo>
                    <a:pt x="33" y="1194"/>
                    <a:pt x="65" y="1210"/>
                    <a:pt x="97" y="1225"/>
                  </a:cubicBezTo>
                  <a:cubicBezTo>
                    <a:pt x="124" y="1248"/>
                    <a:pt x="151" y="1270"/>
                    <a:pt x="178" y="1291"/>
                  </a:cubicBezTo>
                  <a:moveTo>
                    <a:pt x="2684" y="580"/>
                  </a:moveTo>
                  <a:cubicBezTo>
                    <a:pt x="2754" y="379"/>
                    <a:pt x="2789" y="179"/>
                    <a:pt x="2771" y="6"/>
                  </a:cubicBezTo>
                  <a:cubicBezTo>
                    <a:pt x="2771" y="4"/>
                    <a:pt x="2771" y="2"/>
                    <a:pt x="2771" y="0"/>
                  </a:cubicBezTo>
                  <a:cubicBezTo>
                    <a:pt x="2824" y="25"/>
                    <a:pt x="2872" y="58"/>
                    <a:pt x="2915" y="104"/>
                  </a:cubicBezTo>
                  <a:cubicBezTo>
                    <a:pt x="2965" y="160"/>
                    <a:pt x="3007" y="234"/>
                    <a:pt x="3034" y="332"/>
                  </a:cubicBezTo>
                  <a:cubicBezTo>
                    <a:pt x="3040" y="357"/>
                    <a:pt x="3046" y="382"/>
                    <a:pt x="3050" y="408"/>
                  </a:cubicBezTo>
                  <a:cubicBezTo>
                    <a:pt x="2926" y="439"/>
                    <a:pt x="2804" y="498"/>
                    <a:pt x="2684" y="580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0" name="Freeform 1313">
              <a:extLst>
                <a:ext uri="{FF2B5EF4-FFF2-40B4-BE49-F238E27FC236}">
                  <a16:creationId xmlns:a16="http://schemas.microsoft.com/office/drawing/2014/main" id="{2834BD2C-AE57-BEA7-9CE8-41BB943D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2311" y="5594753"/>
              <a:ext cx="90488" cy="80963"/>
            </a:xfrm>
            <a:custGeom>
              <a:avLst/>
              <a:gdLst>
                <a:gd name="T0" fmla="*/ 179 w 441"/>
                <a:gd name="T1" fmla="*/ 391 h 391"/>
                <a:gd name="T2" fmla="*/ 93 w 441"/>
                <a:gd name="T3" fmla="*/ 340 h 391"/>
                <a:gd name="T4" fmla="*/ 195 w 441"/>
                <a:gd name="T5" fmla="*/ 0 h 391"/>
                <a:gd name="T6" fmla="*/ 244 w 441"/>
                <a:gd name="T7" fmla="*/ 6 h 391"/>
                <a:gd name="T8" fmla="*/ 238 w 441"/>
                <a:gd name="T9" fmla="*/ 371 h 391"/>
                <a:gd name="T10" fmla="*/ 183 w 441"/>
                <a:gd name="T11" fmla="*/ 391 h 391"/>
                <a:gd name="T12" fmla="*/ 179 w 441"/>
                <a:gd name="T13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1" h="391">
                  <a:moveTo>
                    <a:pt x="179" y="391"/>
                  </a:moveTo>
                  <a:cubicBezTo>
                    <a:pt x="145" y="391"/>
                    <a:pt x="115" y="367"/>
                    <a:pt x="93" y="340"/>
                  </a:cubicBezTo>
                  <a:cubicBezTo>
                    <a:pt x="0" y="222"/>
                    <a:pt x="38" y="0"/>
                    <a:pt x="195" y="0"/>
                  </a:cubicBezTo>
                  <a:cubicBezTo>
                    <a:pt x="210" y="0"/>
                    <a:pt x="226" y="2"/>
                    <a:pt x="244" y="6"/>
                  </a:cubicBezTo>
                  <a:cubicBezTo>
                    <a:pt x="441" y="56"/>
                    <a:pt x="374" y="287"/>
                    <a:pt x="238" y="371"/>
                  </a:cubicBezTo>
                  <a:cubicBezTo>
                    <a:pt x="221" y="381"/>
                    <a:pt x="203" y="390"/>
                    <a:pt x="183" y="391"/>
                  </a:cubicBezTo>
                  <a:lnTo>
                    <a:pt x="179" y="391"/>
                  </a:lnTo>
                </a:path>
              </a:pathLst>
            </a:custGeom>
            <a:solidFill>
              <a:srgbClr val="B4C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1" name="Freeform 1314">
              <a:extLst>
                <a:ext uri="{FF2B5EF4-FFF2-40B4-BE49-F238E27FC236}">
                  <a16:creationId xmlns:a16="http://schemas.microsoft.com/office/drawing/2014/main" id="{48158E3A-91A3-84B5-3DC5-70307EAE8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098" y="5655078"/>
              <a:ext cx="230188" cy="200025"/>
            </a:xfrm>
            <a:custGeom>
              <a:avLst/>
              <a:gdLst>
                <a:gd name="T0" fmla="*/ 1122 w 1122"/>
                <a:gd name="T1" fmla="*/ 975 h 975"/>
                <a:gd name="T2" fmla="*/ 463 w 1122"/>
                <a:gd name="T3" fmla="*/ 665 h 975"/>
                <a:gd name="T4" fmla="*/ 0 w 1122"/>
                <a:gd name="T5" fmla="*/ 0 h 975"/>
                <a:gd name="T6" fmla="*/ 1 w 1122"/>
                <a:gd name="T7" fmla="*/ 0 h 975"/>
                <a:gd name="T8" fmla="*/ 525 w 1122"/>
                <a:gd name="T9" fmla="*/ 251 h 975"/>
                <a:gd name="T10" fmla="*/ 748 w 1122"/>
                <a:gd name="T11" fmla="*/ 585 h 975"/>
                <a:gd name="T12" fmla="*/ 1122 w 1122"/>
                <a:gd name="T13" fmla="*/ 975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2" h="975">
                  <a:moveTo>
                    <a:pt x="1122" y="975"/>
                  </a:moveTo>
                  <a:cubicBezTo>
                    <a:pt x="919" y="822"/>
                    <a:pt x="607" y="803"/>
                    <a:pt x="463" y="665"/>
                  </a:cubicBezTo>
                  <a:cubicBezTo>
                    <a:pt x="110" y="326"/>
                    <a:pt x="285" y="239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27" y="153"/>
                    <a:pt x="358" y="115"/>
                    <a:pt x="525" y="251"/>
                  </a:cubicBezTo>
                  <a:cubicBezTo>
                    <a:pt x="697" y="391"/>
                    <a:pt x="645" y="454"/>
                    <a:pt x="748" y="585"/>
                  </a:cubicBezTo>
                  <a:cubicBezTo>
                    <a:pt x="795" y="645"/>
                    <a:pt x="1071" y="740"/>
                    <a:pt x="1122" y="975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2" name="Freeform 1316">
              <a:extLst>
                <a:ext uri="{FF2B5EF4-FFF2-40B4-BE49-F238E27FC236}">
                  <a16:creationId xmlns:a16="http://schemas.microsoft.com/office/drawing/2014/main" id="{AD3D804B-FF07-936F-C7D0-079A6B096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298" y="5856690"/>
              <a:ext cx="449263" cy="392113"/>
            </a:xfrm>
            <a:custGeom>
              <a:avLst/>
              <a:gdLst>
                <a:gd name="T0" fmla="*/ 727 w 2188"/>
                <a:gd name="T1" fmla="*/ 1907 h 1907"/>
                <a:gd name="T2" fmla="*/ 0 w 2188"/>
                <a:gd name="T3" fmla="*/ 1677 h 1907"/>
                <a:gd name="T4" fmla="*/ 278 w 2188"/>
                <a:gd name="T5" fmla="*/ 1368 h 1907"/>
                <a:gd name="T6" fmla="*/ 558 w 2188"/>
                <a:gd name="T7" fmla="*/ 1406 h 1907"/>
                <a:gd name="T8" fmla="*/ 802 w 2188"/>
                <a:gd name="T9" fmla="*/ 1371 h 1907"/>
                <a:gd name="T10" fmla="*/ 2005 w 2188"/>
                <a:gd name="T11" fmla="*/ 5 h 1907"/>
                <a:gd name="T12" fmla="*/ 2006 w 2188"/>
                <a:gd name="T13" fmla="*/ 0 h 1907"/>
                <a:gd name="T14" fmla="*/ 2182 w 2188"/>
                <a:gd name="T15" fmla="*/ 386 h 1907"/>
                <a:gd name="T16" fmla="*/ 1852 w 2188"/>
                <a:gd name="T17" fmla="*/ 1184 h 1907"/>
                <a:gd name="T18" fmla="*/ 1826 w 2188"/>
                <a:gd name="T19" fmla="*/ 1217 h 1907"/>
                <a:gd name="T20" fmla="*/ 971 w 2188"/>
                <a:gd name="T21" fmla="*/ 1871 h 1907"/>
                <a:gd name="T22" fmla="*/ 727 w 2188"/>
                <a:gd name="T23" fmla="*/ 1907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88" h="1907">
                  <a:moveTo>
                    <a:pt x="727" y="1907"/>
                  </a:moveTo>
                  <a:cubicBezTo>
                    <a:pt x="480" y="1907"/>
                    <a:pt x="226" y="1809"/>
                    <a:pt x="0" y="1677"/>
                  </a:cubicBezTo>
                  <a:cubicBezTo>
                    <a:pt x="114" y="1590"/>
                    <a:pt x="210" y="1488"/>
                    <a:pt x="278" y="1368"/>
                  </a:cubicBezTo>
                  <a:cubicBezTo>
                    <a:pt x="371" y="1392"/>
                    <a:pt x="465" y="1406"/>
                    <a:pt x="558" y="1406"/>
                  </a:cubicBezTo>
                  <a:cubicBezTo>
                    <a:pt x="640" y="1406"/>
                    <a:pt x="722" y="1395"/>
                    <a:pt x="802" y="1371"/>
                  </a:cubicBezTo>
                  <a:cubicBezTo>
                    <a:pt x="1275" y="1227"/>
                    <a:pt x="1928" y="553"/>
                    <a:pt x="2005" y="5"/>
                  </a:cubicBezTo>
                  <a:cubicBezTo>
                    <a:pt x="2006" y="4"/>
                    <a:pt x="2006" y="2"/>
                    <a:pt x="2006" y="0"/>
                  </a:cubicBezTo>
                  <a:cubicBezTo>
                    <a:pt x="2106" y="81"/>
                    <a:pt x="2177" y="199"/>
                    <a:pt x="2182" y="386"/>
                  </a:cubicBezTo>
                  <a:cubicBezTo>
                    <a:pt x="2188" y="636"/>
                    <a:pt x="2051" y="926"/>
                    <a:pt x="1852" y="1184"/>
                  </a:cubicBezTo>
                  <a:cubicBezTo>
                    <a:pt x="1843" y="1195"/>
                    <a:pt x="1835" y="1206"/>
                    <a:pt x="1826" y="1217"/>
                  </a:cubicBezTo>
                  <a:cubicBezTo>
                    <a:pt x="1578" y="1528"/>
                    <a:pt x="1244" y="1788"/>
                    <a:pt x="971" y="1871"/>
                  </a:cubicBezTo>
                  <a:cubicBezTo>
                    <a:pt x="891" y="1896"/>
                    <a:pt x="809" y="1907"/>
                    <a:pt x="727" y="1907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13" name="Freeform 1317">
              <a:extLst>
                <a:ext uri="{FF2B5EF4-FFF2-40B4-BE49-F238E27FC236}">
                  <a16:creationId xmlns:a16="http://schemas.microsoft.com/office/drawing/2014/main" id="{1B383A40-CAE9-5BAA-C9DC-C948D1111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11" y="5659840"/>
              <a:ext cx="215900" cy="123825"/>
            </a:xfrm>
            <a:custGeom>
              <a:avLst/>
              <a:gdLst>
                <a:gd name="T0" fmla="*/ 247 w 1053"/>
                <a:gd name="T1" fmla="*/ 602 h 602"/>
                <a:gd name="T2" fmla="*/ 17 w 1053"/>
                <a:gd name="T3" fmla="*/ 343 h 602"/>
                <a:gd name="T4" fmla="*/ 0 w 1053"/>
                <a:gd name="T5" fmla="*/ 330 h 602"/>
                <a:gd name="T6" fmla="*/ 77 w 1053"/>
                <a:gd name="T7" fmla="*/ 226 h 602"/>
                <a:gd name="T8" fmla="*/ 427 w 1053"/>
                <a:gd name="T9" fmla="*/ 14 h 602"/>
                <a:gd name="T10" fmla="*/ 553 w 1053"/>
                <a:gd name="T11" fmla="*/ 0 h 602"/>
                <a:gd name="T12" fmla="*/ 844 w 1053"/>
                <a:gd name="T13" fmla="*/ 91 h 602"/>
                <a:gd name="T14" fmla="*/ 978 w 1053"/>
                <a:gd name="T15" fmla="*/ 450 h 602"/>
                <a:gd name="T16" fmla="*/ 873 w 1053"/>
                <a:gd name="T17" fmla="*/ 495 h 602"/>
                <a:gd name="T18" fmla="*/ 835 w 1053"/>
                <a:gd name="T19" fmla="*/ 491 h 602"/>
                <a:gd name="T20" fmla="*/ 684 w 1053"/>
                <a:gd name="T21" fmla="*/ 453 h 602"/>
                <a:gd name="T22" fmla="*/ 648 w 1053"/>
                <a:gd name="T23" fmla="*/ 451 h 602"/>
                <a:gd name="T24" fmla="*/ 262 w 1053"/>
                <a:gd name="T25" fmla="*/ 596 h 602"/>
                <a:gd name="T26" fmla="*/ 247 w 1053"/>
                <a:gd name="T27" fmla="*/ 60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53" h="602">
                  <a:moveTo>
                    <a:pt x="247" y="602"/>
                  </a:moveTo>
                  <a:cubicBezTo>
                    <a:pt x="181" y="495"/>
                    <a:pt x="104" y="406"/>
                    <a:pt x="17" y="343"/>
                  </a:cubicBezTo>
                  <a:cubicBezTo>
                    <a:pt x="11" y="338"/>
                    <a:pt x="5" y="334"/>
                    <a:pt x="0" y="330"/>
                  </a:cubicBezTo>
                  <a:cubicBezTo>
                    <a:pt x="20" y="292"/>
                    <a:pt x="48" y="258"/>
                    <a:pt x="77" y="226"/>
                  </a:cubicBezTo>
                  <a:cubicBezTo>
                    <a:pt x="172" y="125"/>
                    <a:pt x="292" y="45"/>
                    <a:pt x="427" y="14"/>
                  </a:cubicBezTo>
                  <a:cubicBezTo>
                    <a:pt x="466" y="5"/>
                    <a:pt x="509" y="0"/>
                    <a:pt x="553" y="0"/>
                  </a:cubicBezTo>
                  <a:cubicBezTo>
                    <a:pt x="658" y="0"/>
                    <a:pt x="769" y="28"/>
                    <a:pt x="844" y="91"/>
                  </a:cubicBezTo>
                  <a:cubicBezTo>
                    <a:pt x="922" y="156"/>
                    <a:pt x="1053" y="350"/>
                    <a:pt x="978" y="450"/>
                  </a:cubicBezTo>
                  <a:cubicBezTo>
                    <a:pt x="954" y="482"/>
                    <a:pt x="914" y="495"/>
                    <a:pt x="873" y="495"/>
                  </a:cubicBezTo>
                  <a:cubicBezTo>
                    <a:pt x="860" y="495"/>
                    <a:pt x="848" y="494"/>
                    <a:pt x="835" y="491"/>
                  </a:cubicBezTo>
                  <a:cubicBezTo>
                    <a:pt x="784" y="482"/>
                    <a:pt x="736" y="460"/>
                    <a:pt x="684" y="453"/>
                  </a:cubicBezTo>
                  <a:cubicBezTo>
                    <a:pt x="672" y="451"/>
                    <a:pt x="660" y="451"/>
                    <a:pt x="648" y="451"/>
                  </a:cubicBezTo>
                  <a:cubicBezTo>
                    <a:pt x="513" y="451"/>
                    <a:pt x="392" y="548"/>
                    <a:pt x="262" y="596"/>
                  </a:cubicBezTo>
                  <a:cubicBezTo>
                    <a:pt x="257" y="598"/>
                    <a:pt x="252" y="600"/>
                    <a:pt x="247" y="602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2" name="Freeform 1318">
              <a:extLst>
                <a:ext uri="{FF2B5EF4-FFF2-40B4-BE49-F238E27FC236}">
                  <a16:creationId xmlns:a16="http://schemas.microsoft.com/office/drawing/2014/main" id="{123F654A-F190-CA8E-3117-F910E4457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36" y="5705878"/>
              <a:ext cx="298450" cy="79375"/>
            </a:xfrm>
            <a:custGeom>
              <a:avLst/>
              <a:gdLst>
                <a:gd name="T0" fmla="*/ 606 w 1456"/>
                <a:gd name="T1" fmla="*/ 385 h 385"/>
                <a:gd name="T2" fmla="*/ 363 w 1456"/>
                <a:gd name="T3" fmla="*/ 348 h 385"/>
                <a:gd name="T4" fmla="*/ 163 w 1456"/>
                <a:gd name="T5" fmla="*/ 310 h 385"/>
                <a:gd name="T6" fmla="*/ 0 w 1456"/>
                <a:gd name="T7" fmla="*/ 331 h 385"/>
                <a:gd name="T8" fmla="*/ 1 w 1456"/>
                <a:gd name="T9" fmla="*/ 330 h 385"/>
                <a:gd name="T10" fmla="*/ 519 w 1456"/>
                <a:gd name="T11" fmla="*/ 67 h 385"/>
                <a:gd name="T12" fmla="*/ 646 w 1456"/>
                <a:gd name="T13" fmla="*/ 50 h 385"/>
                <a:gd name="T14" fmla="*/ 774 w 1456"/>
                <a:gd name="T15" fmla="*/ 72 h 385"/>
                <a:gd name="T16" fmla="*/ 915 w 1456"/>
                <a:gd name="T17" fmla="*/ 94 h 385"/>
                <a:gd name="T18" fmla="*/ 919 w 1456"/>
                <a:gd name="T19" fmla="*/ 94 h 385"/>
                <a:gd name="T20" fmla="*/ 1298 w 1456"/>
                <a:gd name="T21" fmla="*/ 0 h 385"/>
                <a:gd name="T22" fmla="*/ 1456 w 1456"/>
                <a:gd name="T23" fmla="*/ 34 h 385"/>
                <a:gd name="T24" fmla="*/ 809 w 1456"/>
                <a:gd name="T25" fmla="*/ 368 h 385"/>
                <a:gd name="T26" fmla="*/ 606 w 1456"/>
                <a:gd name="T27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6" h="385">
                  <a:moveTo>
                    <a:pt x="606" y="385"/>
                  </a:moveTo>
                  <a:cubicBezTo>
                    <a:pt x="497" y="385"/>
                    <a:pt x="426" y="366"/>
                    <a:pt x="363" y="348"/>
                  </a:cubicBezTo>
                  <a:cubicBezTo>
                    <a:pt x="300" y="329"/>
                    <a:pt x="244" y="310"/>
                    <a:pt x="163" y="310"/>
                  </a:cubicBezTo>
                  <a:cubicBezTo>
                    <a:pt x="118" y="310"/>
                    <a:pt x="65" y="316"/>
                    <a:pt x="0" y="331"/>
                  </a:cubicBezTo>
                  <a:cubicBezTo>
                    <a:pt x="0" y="331"/>
                    <a:pt x="0" y="331"/>
                    <a:pt x="1" y="330"/>
                  </a:cubicBezTo>
                  <a:cubicBezTo>
                    <a:pt x="259" y="244"/>
                    <a:pt x="309" y="116"/>
                    <a:pt x="519" y="67"/>
                  </a:cubicBezTo>
                  <a:cubicBezTo>
                    <a:pt x="571" y="54"/>
                    <a:pt x="612" y="50"/>
                    <a:pt x="646" y="50"/>
                  </a:cubicBezTo>
                  <a:cubicBezTo>
                    <a:pt x="699" y="50"/>
                    <a:pt x="735" y="61"/>
                    <a:pt x="774" y="72"/>
                  </a:cubicBezTo>
                  <a:cubicBezTo>
                    <a:pt x="813" y="83"/>
                    <a:pt x="854" y="94"/>
                    <a:pt x="915" y="94"/>
                  </a:cubicBezTo>
                  <a:lnTo>
                    <a:pt x="919" y="94"/>
                  </a:lnTo>
                  <a:cubicBezTo>
                    <a:pt x="977" y="93"/>
                    <a:pt x="1132" y="0"/>
                    <a:pt x="1298" y="0"/>
                  </a:cubicBezTo>
                  <a:cubicBezTo>
                    <a:pt x="1350" y="0"/>
                    <a:pt x="1404" y="9"/>
                    <a:pt x="1456" y="34"/>
                  </a:cubicBezTo>
                  <a:cubicBezTo>
                    <a:pt x="1211" y="102"/>
                    <a:pt x="1007" y="338"/>
                    <a:pt x="809" y="368"/>
                  </a:cubicBezTo>
                  <a:cubicBezTo>
                    <a:pt x="728" y="380"/>
                    <a:pt x="662" y="385"/>
                    <a:pt x="606" y="385"/>
                  </a:cubicBezTo>
                </a:path>
              </a:pathLst>
            </a:custGeom>
            <a:solidFill>
              <a:srgbClr val="AFC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3" name="Freeform 1320">
              <a:extLst>
                <a:ext uri="{FF2B5EF4-FFF2-40B4-BE49-F238E27FC236}">
                  <a16:creationId xmlns:a16="http://schemas.microsoft.com/office/drawing/2014/main" id="{9D025956-1461-1401-1D65-30E9853F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709053"/>
              <a:ext cx="504825" cy="577850"/>
            </a:xfrm>
            <a:custGeom>
              <a:avLst/>
              <a:gdLst>
                <a:gd name="T0" fmla="*/ 748 w 2455"/>
                <a:gd name="T1" fmla="*/ 2812 h 2812"/>
                <a:gd name="T2" fmla="*/ 0 w 2455"/>
                <a:gd name="T3" fmla="*/ 2624 h 2812"/>
                <a:gd name="T4" fmla="*/ 248 w 2455"/>
                <a:gd name="T5" fmla="*/ 2641 h 2812"/>
                <a:gd name="T6" fmla="*/ 553 w 2455"/>
                <a:gd name="T7" fmla="*/ 2615 h 2812"/>
                <a:gd name="T8" fmla="*/ 1855 w 2455"/>
                <a:gd name="T9" fmla="*/ 1803 h 2812"/>
                <a:gd name="T10" fmla="*/ 1504 w 2455"/>
                <a:gd name="T11" fmla="*/ 17 h 2812"/>
                <a:gd name="T12" fmla="*/ 1500 w 2455"/>
                <a:gd name="T13" fmla="*/ 13 h 2812"/>
                <a:gd name="T14" fmla="*/ 1519 w 2455"/>
                <a:gd name="T15" fmla="*/ 9 h 2812"/>
                <a:gd name="T16" fmla="*/ 1611 w 2455"/>
                <a:gd name="T17" fmla="*/ 0 h 2812"/>
                <a:gd name="T18" fmla="*/ 1896 w 2455"/>
                <a:gd name="T19" fmla="*/ 96 h 2812"/>
                <a:gd name="T20" fmla="*/ 1913 w 2455"/>
                <a:gd name="T21" fmla="*/ 109 h 2812"/>
                <a:gd name="T22" fmla="*/ 2143 w 2455"/>
                <a:gd name="T23" fmla="*/ 368 h 2812"/>
                <a:gd name="T24" fmla="*/ 2355 w 2455"/>
                <a:gd name="T25" fmla="*/ 894 h 2812"/>
                <a:gd name="T26" fmla="*/ 2355 w 2455"/>
                <a:gd name="T27" fmla="*/ 1973 h 2812"/>
                <a:gd name="T28" fmla="*/ 1053 w 2455"/>
                <a:gd name="T29" fmla="*/ 2785 h 2812"/>
                <a:gd name="T30" fmla="*/ 748 w 2455"/>
                <a:gd name="T31" fmla="*/ 2812 h 2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55" h="2812">
                  <a:moveTo>
                    <a:pt x="748" y="2812"/>
                  </a:moveTo>
                  <a:cubicBezTo>
                    <a:pt x="502" y="2811"/>
                    <a:pt x="232" y="2760"/>
                    <a:pt x="0" y="2624"/>
                  </a:cubicBezTo>
                  <a:cubicBezTo>
                    <a:pt x="84" y="2636"/>
                    <a:pt x="167" y="2641"/>
                    <a:pt x="248" y="2641"/>
                  </a:cubicBezTo>
                  <a:cubicBezTo>
                    <a:pt x="356" y="2641"/>
                    <a:pt x="459" y="2631"/>
                    <a:pt x="553" y="2615"/>
                  </a:cubicBezTo>
                  <a:cubicBezTo>
                    <a:pt x="1001" y="2536"/>
                    <a:pt x="1669" y="2300"/>
                    <a:pt x="1855" y="1803"/>
                  </a:cubicBezTo>
                  <a:cubicBezTo>
                    <a:pt x="2028" y="1340"/>
                    <a:pt x="1891" y="412"/>
                    <a:pt x="1504" y="17"/>
                  </a:cubicBezTo>
                  <a:cubicBezTo>
                    <a:pt x="1502" y="16"/>
                    <a:pt x="1501" y="15"/>
                    <a:pt x="1500" y="13"/>
                  </a:cubicBezTo>
                  <a:cubicBezTo>
                    <a:pt x="1506" y="12"/>
                    <a:pt x="1513" y="10"/>
                    <a:pt x="1519" y="9"/>
                  </a:cubicBezTo>
                  <a:cubicBezTo>
                    <a:pt x="1549" y="3"/>
                    <a:pt x="1579" y="0"/>
                    <a:pt x="1611" y="0"/>
                  </a:cubicBezTo>
                  <a:cubicBezTo>
                    <a:pt x="1700" y="0"/>
                    <a:pt x="1794" y="27"/>
                    <a:pt x="1896" y="96"/>
                  </a:cubicBezTo>
                  <a:cubicBezTo>
                    <a:pt x="1901" y="100"/>
                    <a:pt x="1907" y="104"/>
                    <a:pt x="1913" y="109"/>
                  </a:cubicBezTo>
                  <a:cubicBezTo>
                    <a:pt x="2000" y="172"/>
                    <a:pt x="2077" y="261"/>
                    <a:pt x="2143" y="368"/>
                  </a:cubicBezTo>
                  <a:cubicBezTo>
                    <a:pt x="2236" y="517"/>
                    <a:pt x="2307" y="701"/>
                    <a:pt x="2355" y="894"/>
                  </a:cubicBezTo>
                  <a:cubicBezTo>
                    <a:pt x="2452" y="1280"/>
                    <a:pt x="2455" y="1705"/>
                    <a:pt x="2355" y="1973"/>
                  </a:cubicBezTo>
                  <a:cubicBezTo>
                    <a:pt x="2169" y="2471"/>
                    <a:pt x="1501" y="2706"/>
                    <a:pt x="1053" y="2785"/>
                  </a:cubicBezTo>
                  <a:cubicBezTo>
                    <a:pt x="959" y="2802"/>
                    <a:pt x="856" y="2812"/>
                    <a:pt x="748" y="2812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4" name="Freeform 1321">
              <a:extLst>
                <a:ext uri="{FF2B5EF4-FFF2-40B4-BE49-F238E27FC236}">
                  <a16:creationId xmlns:a16="http://schemas.microsoft.com/office/drawing/2014/main" id="{9BB766F4-4398-7FEB-C728-CC00A22F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286" y="5812240"/>
              <a:ext cx="147638" cy="155575"/>
            </a:xfrm>
            <a:custGeom>
              <a:avLst/>
              <a:gdLst>
                <a:gd name="T0" fmla="*/ 396 w 723"/>
                <a:gd name="T1" fmla="*/ 755 h 755"/>
                <a:gd name="T2" fmla="*/ 356 w 723"/>
                <a:gd name="T3" fmla="*/ 720 h 755"/>
                <a:gd name="T4" fmla="*/ 355 w 723"/>
                <a:gd name="T5" fmla="*/ 726 h 755"/>
                <a:gd name="T6" fmla="*/ 337 w 723"/>
                <a:gd name="T7" fmla="*/ 712 h 755"/>
                <a:gd name="T8" fmla="*/ 0 w 723"/>
                <a:gd name="T9" fmla="*/ 366 h 755"/>
                <a:gd name="T10" fmla="*/ 27 w 723"/>
                <a:gd name="T11" fmla="*/ 293 h 755"/>
                <a:gd name="T12" fmla="*/ 342 w 723"/>
                <a:gd name="T13" fmla="*/ 9 h 755"/>
                <a:gd name="T14" fmla="*/ 435 w 723"/>
                <a:gd name="T15" fmla="*/ 0 h 755"/>
                <a:gd name="T16" fmla="*/ 709 w 723"/>
                <a:gd name="T17" fmla="*/ 121 h 755"/>
                <a:gd name="T18" fmla="*/ 655 w 723"/>
                <a:gd name="T19" fmla="*/ 260 h 755"/>
                <a:gd name="T20" fmla="*/ 532 w 723"/>
                <a:gd name="T21" fmla="*/ 357 h 755"/>
                <a:gd name="T22" fmla="*/ 396 w 723"/>
                <a:gd name="T23" fmla="*/ 75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3" h="755">
                  <a:moveTo>
                    <a:pt x="396" y="755"/>
                  </a:moveTo>
                  <a:cubicBezTo>
                    <a:pt x="383" y="742"/>
                    <a:pt x="370" y="731"/>
                    <a:pt x="356" y="720"/>
                  </a:cubicBezTo>
                  <a:cubicBezTo>
                    <a:pt x="356" y="722"/>
                    <a:pt x="355" y="724"/>
                    <a:pt x="355" y="726"/>
                  </a:cubicBezTo>
                  <a:cubicBezTo>
                    <a:pt x="349" y="721"/>
                    <a:pt x="343" y="717"/>
                    <a:pt x="337" y="712"/>
                  </a:cubicBezTo>
                  <a:cubicBezTo>
                    <a:pt x="291" y="521"/>
                    <a:pt x="95" y="427"/>
                    <a:pt x="0" y="366"/>
                  </a:cubicBezTo>
                  <a:cubicBezTo>
                    <a:pt x="7" y="341"/>
                    <a:pt x="16" y="317"/>
                    <a:pt x="27" y="293"/>
                  </a:cubicBezTo>
                  <a:cubicBezTo>
                    <a:pt x="83" y="170"/>
                    <a:pt x="205" y="39"/>
                    <a:pt x="342" y="9"/>
                  </a:cubicBezTo>
                  <a:cubicBezTo>
                    <a:pt x="367" y="4"/>
                    <a:pt x="399" y="0"/>
                    <a:pt x="435" y="0"/>
                  </a:cubicBezTo>
                  <a:cubicBezTo>
                    <a:pt x="544" y="0"/>
                    <a:pt x="683" y="31"/>
                    <a:pt x="709" y="121"/>
                  </a:cubicBezTo>
                  <a:cubicBezTo>
                    <a:pt x="723" y="172"/>
                    <a:pt x="693" y="224"/>
                    <a:pt x="655" y="260"/>
                  </a:cubicBezTo>
                  <a:cubicBezTo>
                    <a:pt x="616" y="295"/>
                    <a:pt x="569" y="320"/>
                    <a:pt x="532" y="357"/>
                  </a:cubicBezTo>
                  <a:cubicBezTo>
                    <a:pt x="431" y="457"/>
                    <a:pt x="432" y="616"/>
                    <a:pt x="396" y="755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5" name="Freeform 1322">
              <a:extLst>
                <a:ext uri="{FF2B5EF4-FFF2-40B4-BE49-F238E27FC236}">
                  <a16:creationId xmlns:a16="http://schemas.microsoft.com/office/drawing/2014/main" id="{2A318125-A9B5-EDFD-05CC-F77DA1B016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1186" y="5297890"/>
              <a:ext cx="130175" cy="255588"/>
            </a:xfrm>
            <a:custGeom>
              <a:avLst/>
              <a:gdLst>
                <a:gd name="T0" fmla="*/ 390 w 628"/>
                <a:gd name="T1" fmla="*/ 1245 h 1245"/>
                <a:gd name="T2" fmla="*/ 360 w 628"/>
                <a:gd name="T3" fmla="*/ 1244 h 1245"/>
                <a:gd name="T4" fmla="*/ 395 w 628"/>
                <a:gd name="T5" fmla="*/ 1127 h 1245"/>
                <a:gd name="T6" fmla="*/ 413 w 628"/>
                <a:gd name="T7" fmla="*/ 881 h 1245"/>
                <a:gd name="T8" fmla="*/ 0 w 628"/>
                <a:gd name="T9" fmla="*/ 0 h 1245"/>
                <a:gd name="T10" fmla="*/ 68 w 628"/>
                <a:gd name="T11" fmla="*/ 13 h 1245"/>
                <a:gd name="T12" fmla="*/ 82 w 628"/>
                <a:gd name="T13" fmla="*/ 24 h 1245"/>
                <a:gd name="T14" fmla="*/ 462 w 628"/>
                <a:gd name="T15" fmla="*/ 572 h 1245"/>
                <a:gd name="T16" fmla="*/ 457 w 628"/>
                <a:gd name="T17" fmla="*/ 1241 h 1245"/>
                <a:gd name="T18" fmla="*/ 390 w 628"/>
                <a:gd name="T19" fmla="*/ 1245 h 1245"/>
                <a:gd name="T20" fmla="*/ 628 w 628"/>
                <a:gd name="T21" fmla="*/ 190 h 1245"/>
                <a:gd name="T22" fmla="*/ 267 w 628"/>
                <a:gd name="T23" fmla="*/ 53 h 1245"/>
                <a:gd name="T24" fmla="*/ 628 w 628"/>
                <a:gd name="T25" fmla="*/ 190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8" h="1245">
                  <a:moveTo>
                    <a:pt x="390" y="1245"/>
                  </a:moveTo>
                  <a:cubicBezTo>
                    <a:pt x="380" y="1245"/>
                    <a:pt x="370" y="1245"/>
                    <a:pt x="360" y="1244"/>
                  </a:cubicBezTo>
                  <a:cubicBezTo>
                    <a:pt x="375" y="1207"/>
                    <a:pt x="386" y="1168"/>
                    <a:pt x="395" y="1127"/>
                  </a:cubicBezTo>
                  <a:cubicBezTo>
                    <a:pt x="425" y="1054"/>
                    <a:pt x="428" y="970"/>
                    <a:pt x="413" y="881"/>
                  </a:cubicBezTo>
                  <a:cubicBezTo>
                    <a:pt x="399" y="571"/>
                    <a:pt x="257" y="223"/>
                    <a:pt x="0" y="0"/>
                  </a:cubicBezTo>
                  <a:cubicBezTo>
                    <a:pt x="22" y="4"/>
                    <a:pt x="45" y="8"/>
                    <a:pt x="68" y="13"/>
                  </a:cubicBezTo>
                  <a:lnTo>
                    <a:pt x="82" y="24"/>
                  </a:lnTo>
                  <a:cubicBezTo>
                    <a:pt x="259" y="113"/>
                    <a:pt x="404" y="294"/>
                    <a:pt x="462" y="572"/>
                  </a:cubicBezTo>
                  <a:cubicBezTo>
                    <a:pt x="501" y="763"/>
                    <a:pt x="513" y="1050"/>
                    <a:pt x="457" y="1241"/>
                  </a:cubicBezTo>
                  <a:cubicBezTo>
                    <a:pt x="434" y="1243"/>
                    <a:pt x="412" y="1245"/>
                    <a:pt x="390" y="1245"/>
                  </a:cubicBezTo>
                  <a:moveTo>
                    <a:pt x="628" y="190"/>
                  </a:moveTo>
                  <a:cubicBezTo>
                    <a:pt x="563" y="157"/>
                    <a:pt x="408" y="96"/>
                    <a:pt x="267" y="53"/>
                  </a:cubicBezTo>
                  <a:cubicBezTo>
                    <a:pt x="394" y="83"/>
                    <a:pt x="522" y="123"/>
                    <a:pt x="628" y="190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6" name="Freeform 1323">
              <a:extLst>
                <a:ext uri="{FF2B5EF4-FFF2-40B4-BE49-F238E27FC236}">
                  <a16:creationId xmlns:a16="http://schemas.microsoft.com/office/drawing/2014/main" id="{4012A921-B056-9CFB-9F84-BC092E3D0F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36" y="5242328"/>
              <a:ext cx="438150" cy="363538"/>
            </a:xfrm>
            <a:custGeom>
              <a:avLst/>
              <a:gdLst>
                <a:gd name="T0" fmla="*/ 1292 w 2129"/>
                <a:gd name="T1" fmla="*/ 1774 h 1774"/>
                <a:gd name="T2" fmla="*/ 1292 w 2129"/>
                <a:gd name="T3" fmla="*/ 1772 h 1774"/>
                <a:gd name="T4" fmla="*/ 831 w 2129"/>
                <a:gd name="T5" fmla="*/ 497 h 1774"/>
                <a:gd name="T6" fmla="*/ 0 w 2129"/>
                <a:gd name="T7" fmla="*/ 128 h 1774"/>
                <a:gd name="T8" fmla="*/ 123 w 2129"/>
                <a:gd name="T9" fmla="*/ 63 h 1774"/>
                <a:gd name="T10" fmla="*/ 178 w 2129"/>
                <a:gd name="T11" fmla="*/ 60 h 1774"/>
                <a:gd name="T12" fmla="*/ 637 w 2129"/>
                <a:gd name="T13" fmla="*/ 183 h 1774"/>
                <a:gd name="T14" fmla="*/ 983 w 2129"/>
                <a:gd name="T15" fmla="*/ 448 h 1774"/>
                <a:gd name="T16" fmla="*/ 1408 w 2129"/>
                <a:gd name="T17" fmla="*/ 1255 h 1774"/>
                <a:gd name="T18" fmla="*/ 1422 w 2129"/>
                <a:gd name="T19" fmla="*/ 1577 h 1774"/>
                <a:gd name="T20" fmla="*/ 1415 w 2129"/>
                <a:gd name="T21" fmla="*/ 1575 h 1774"/>
                <a:gd name="T22" fmla="*/ 1413 w 2129"/>
                <a:gd name="T23" fmla="*/ 1625 h 1774"/>
                <a:gd name="T24" fmla="*/ 1366 w 2129"/>
                <a:gd name="T25" fmla="*/ 1757 h 1774"/>
                <a:gd name="T26" fmla="*/ 1415 w 2129"/>
                <a:gd name="T27" fmla="*/ 1747 h 1774"/>
                <a:gd name="T28" fmla="*/ 1415 w 2129"/>
                <a:gd name="T29" fmla="*/ 1759 h 1774"/>
                <a:gd name="T30" fmla="*/ 1292 w 2129"/>
                <a:gd name="T31" fmla="*/ 1774 h 1774"/>
                <a:gd name="T32" fmla="*/ 2096 w 2129"/>
                <a:gd name="T33" fmla="*/ 1400 h 1774"/>
                <a:gd name="T34" fmla="*/ 2114 w 2129"/>
                <a:gd name="T35" fmla="*/ 1154 h 1774"/>
                <a:gd name="T36" fmla="*/ 2096 w 2129"/>
                <a:gd name="T37" fmla="*/ 1400 h 1774"/>
                <a:gd name="T38" fmla="*/ 192 w 2129"/>
                <a:gd name="T39" fmla="*/ 39 h 1774"/>
                <a:gd name="T40" fmla="*/ 371 w 2129"/>
                <a:gd name="T41" fmla="*/ 1 h 1774"/>
                <a:gd name="T42" fmla="*/ 377 w 2129"/>
                <a:gd name="T43" fmla="*/ 0 h 1774"/>
                <a:gd name="T44" fmla="*/ 192 w 2129"/>
                <a:gd name="T45" fmla="*/ 39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29" h="1774">
                  <a:moveTo>
                    <a:pt x="1292" y="1774"/>
                  </a:moveTo>
                  <a:cubicBezTo>
                    <a:pt x="1292" y="1773"/>
                    <a:pt x="1292" y="1772"/>
                    <a:pt x="1292" y="1772"/>
                  </a:cubicBezTo>
                  <a:cubicBezTo>
                    <a:pt x="1292" y="1772"/>
                    <a:pt x="1253" y="801"/>
                    <a:pt x="831" y="497"/>
                  </a:cubicBezTo>
                  <a:cubicBezTo>
                    <a:pt x="518" y="272"/>
                    <a:pt x="268" y="156"/>
                    <a:pt x="0" y="128"/>
                  </a:cubicBezTo>
                  <a:cubicBezTo>
                    <a:pt x="37" y="103"/>
                    <a:pt x="79" y="81"/>
                    <a:pt x="123" y="63"/>
                  </a:cubicBezTo>
                  <a:cubicBezTo>
                    <a:pt x="140" y="61"/>
                    <a:pt x="159" y="60"/>
                    <a:pt x="178" y="60"/>
                  </a:cubicBezTo>
                  <a:cubicBezTo>
                    <a:pt x="328" y="60"/>
                    <a:pt x="532" y="120"/>
                    <a:pt x="637" y="183"/>
                  </a:cubicBezTo>
                  <a:cubicBezTo>
                    <a:pt x="765" y="260"/>
                    <a:pt x="882" y="340"/>
                    <a:pt x="983" y="448"/>
                  </a:cubicBezTo>
                  <a:cubicBezTo>
                    <a:pt x="1204" y="685"/>
                    <a:pt x="1352" y="940"/>
                    <a:pt x="1408" y="1255"/>
                  </a:cubicBezTo>
                  <a:cubicBezTo>
                    <a:pt x="1426" y="1354"/>
                    <a:pt x="1438" y="1466"/>
                    <a:pt x="1422" y="1577"/>
                  </a:cubicBezTo>
                  <a:cubicBezTo>
                    <a:pt x="1418" y="1576"/>
                    <a:pt x="1415" y="1575"/>
                    <a:pt x="1415" y="1575"/>
                  </a:cubicBezTo>
                  <a:cubicBezTo>
                    <a:pt x="1415" y="1575"/>
                    <a:pt x="1414" y="1594"/>
                    <a:pt x="1413" y="1625"/>
                  </a:cubicBezTo>
                  <a:cubicBezTo>
                    <a:pt x="1403" y="1670"/>
                    <a:pt x="1388" y="1714"/>
                    <a:pt x="1366" y="1757"/>
                  </a:cubicBezTo>
                  <a:cubicBezTo>
                    <a:pt x="1383" y="1754"/>
                    <a:pt x="1400" y="1750"/>
                    <a:pt x="1415" y="1747"/>
                  </a:cubicBezTo>
                  <a:cubicBezTo>
                    <a:pt x="1415" y="1751"/>
                    <a:pt x="1415" y="1755"/>
                    <a:pt x="1415" y="1759"/>
                  </a:cubicBezTo>
                  <a:cubicBezTo>
                    <a:pt x="1373" y="1766"/>
                    <a:pt x="1331" y="1771"/>
                    <a:pt x="1292" y="1774"/>
                  </a:cubicBezTo>
                  <a:moveTo>
                    <a:pt x="2096" y="1400"/>
                  </a:moveTo>
                  <a:cubicBezTo>
                    <a:pt x="2112" y="1323"/>
                    <a:pt x="2118" y="1240"/>
                    <a:pt x="2114" y="1154"/>
                  </a:cubicBezTo>
                  <a:cubicBezTo>
                    <a:pt x="2129" y="1243"/>
                    <a:pt x="2126" y="1327"/>
                    <a:pt x="2096" y="1400"/>
                  </a:cubicBezTo>
                  <a:close/>
                  <a:moveTo>
                    <a:pt x="192" y="39"/>
                  </a:moveTo>
                  <a:cubicBezTo>
                    <a:pt x="249" y="21"/>
                    <a:pt x="310" y="9"/>
                    <a:pt x="371" y="1"/>
                  </a:cubicBezTo>
                  <a:cubicBezTo>
                    <a:pt x="373" y="1"/>
                    <a:pt x="375" y="0"/>
                    <a:pt x="377" y="0"/>
                  </a:cubicBezTo>
                  <a:cubicBezTo>
                    <a:pt x="315" y="10"/>
                    <a:pt x="251" y="23"/>
                    <a:pt x="192" y="39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7" name="Freeform 1324">
              <a:extLst>
                <a:ext uri="{FF2B5EF4-FFF2-40B4-BE49-F238E27FC236}">
                  <a16:creationId xmlns:a16="http://schemas.microsoft.com/office/drawing/2014/main" id="{2CDCCD8D-CD6B-79D7-90E4-75F394C574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2686" y="5961465"/>
              <a:ext cx="212725" cy="109538"/>
            </a:xfrm>
            <a:custGeom>
              <a:avLst/>
              <a:gdLst>
                <a:gd name="T0" fmla="*/ 149 w 1037"/>
                <a:gd name="T1" fmla="*/ 531 h 531"/>
                <a:gd name="T2" fmla="*/ 142 w 1037"/>
                <a:gd name="T3" fmla="*/ 525 h 531"/>
                <a:gd name="T4" fmla="*/ 147 w 1037"/>
                <a:gd name="T5" fmla="*/ 523 h 531"/>
                <a:gd name="T6" fmla="*/ 149 w 1037"/>
                <a:gd name="T7" fmla="*/ 531 h 531"/>
                <a:gd name="T8" fmla="*/ 903 w 1037"/>
                <a:gd name="T9" fmla="*/ 525 h 531"/>
                <a:gd name="T10" fmla="*/ 881 w 1037"/>
                <a:gd name="T11" fmla="*/ 406 h 531"/>
                <a:gd name="T12" fmla="*/ 907 w 1037"/>
                <a:gd name="T13" fmla="*/ 513 h 531"/>
                <a:gd name="T14" fmla="*/ 868 w 1037"/>
                <a:gd name="T15" fmla="*/ 331 h 531"/>
                <a:gd name="T16" fmla="*/ 848 w 1037"/>
                <a:gd name="T17" fmla="*/ 302 h 531"/>
                <a:gd name="T18" fmla="*/ 821 w 1037"/>
                <a:gd name="T19" fmla="*/ 265 h 531"/>
                <a:gd name="T20" fmla="*/ 753 w 1037"/>
                <a:gd name="T21" fmla="*/ 202 h 531"/>
                <a:gd name="T22" fmla="*/ 510 w 1037"/>
                <a:gd name="T23" fmla="*/ 128 h 531"/>
                <a:gd name="T24" fmla="*/ 347 w 1037"/>
                <a:gd name="T25" fmla="*/ 156 h 531"/>
                <a:gd name="T26" fmla="*/ 120 w 1037"/>
                <a:gd name="T27" fmla="*/ 294 h 531"/>
                <a:gd name="T28" fmla="*/ 93 w 1037"/>
                <a:gd name="T29" fmla="*/ 468 h 531"/>
                <a:gd name="T30" fmla="*/ 91 w 1037"/>
                <a:gd name="T31" fmla="*/ 466 h 531"/>
                <a:gd name="T32" fmla="*/ 27 w 1037"/>
                <a:gd name="T33" fmla="*/ 355 h 531"/>
                <a:gd name="T34" fmla="*/ 15 w 1037"/>
                <a:gd name="T35" fmla="*/ 318 h 531"/>
                <a:gd name="T36" fmla="*/ 22 w 1037"/>
                <a:gd name="T37" fmla="*/ 333 h 531"/>
                <a:gd name="T38" fmla="*/ 456 w 1037"/>
                <a:gd name="T39" fmla="*/ 0 h 531"/>
                <a:gd name="T40" fmla="*/ 543 w 1037"/>
                <a:gd name="T41" fmla="*/ 4 h 531"/>
                <a:gd name="T42" fmla="*/ 1034 w 1037"/>
                <a:gd name="T43" fmla="*/ 269 h 531"/>
                <a:gd name="T44" fmla="*/ 1037 w 1037"/>
                <a:gd name="T45" fmla="*/ 263 h 531"/>
                <a:gd name="T46" fmla="*/ 903 w 1037"/>
                <a:gd name="T47" fmla="*/ 525 h 531"/>
                <a:gd name="T48" fmla="*/ 101 w 1037"/>
                <a:gd name="T49" fmla="*/ 275 h 531"/>
                <a:gd name="T50" fmla="*/ 102 w 1037"/>
                <a:gd name="T51" fmla="*/ 285 h 531"/>
                <a:gd name="T52" fmla="*/ 102 w 1037"/>
                <a:gd name="T53" fmla="*/ 285 h 531"/>
                <a:gd name="T54" fmla="*/ 101 w 1037"/>
                <a:gd name="T55" fmla="*/ 27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7" h="531">
                  <a:moveTo>
                    <a:pt x="149" y="531"/>
                  </a:moveTo>
                  <a:cubicBezTo>
                    <a:pt x="147" y="529"/>
                    <a:pt x="144" y="527"/>
                    <a:pt x="142" y="525"/>
                  </a:cubicBezTo>
                  <a:lnTo>
                    <a:pt x="147" y="523"/>
                  </a:lnTo>
                  <a:cubicBezTo>
                    <a:pt x="147" y="526"/>
                    <a:pt x="148" y="529"/>
                    <a:pt x="149" y="531"/>
                  </a:cubicBezTo>
                  <a:moveTo>
                    <a:pt x="903" y="525"/>
                  </a:moveTo>
                  <a:cubicBezTo>
                    <a:pt x="896" y="483"/>
                    <a:pt x="888" y="442"/>
                    <a:pt x="881" y="406"/>
                  </a:cubicBezTo>
                  <a:cubicBezTo>
                    <a:pt x="895" y="441"/>
                    <a:pt x="906" y="480"/>
                    <a:pt x="907" y="513"/>
                  </a:cubicBezTo>
                  <a:cubicBezTo>
                    <a:pt x="950" y="472"/>
                    <a:pt x="893" y="368"/>
                    <a:pt x="868" y="331"/>
                  </a:cubicBezTo>
                  <a:cubicBezTo>
                    <a:pt x="862" y="321"/>
                    <a:pt x="855" y="312"/>
                    <a:pt x="848" y="302"/>
                  </a:cubicBezTo>
                  <a:cubicBezTo>
                    <a:pt x="840" y="289"/>
                    <a:pt x="831" y="277"/>
                    <a:pt x="821" y="265"/>
                  </a:cubicBezTo>
                  <a:cubicBezTo>
                    <a:pt x="801" y="242"/>
                    <a:pt x="779" y="220"/>
                    <a:pt x="753" y="202"/>
                  </a:cubicBezTo>
                  <a:cubicBezTo>
                    <a:pt x="679" y="152"/>
                    <a:pt x="595" y="128"/>
                    <a:pt x="510" y="128"/>
                  </a:cubicBezTo>
                  <a:cubicBezTo>
                    <a:pt x="456" y="128"/>
                    <a:pt x="400" y="138"/>
                    <a:pt x="347" y="156"/>
                  </a:cubicBezTo>
                  <a:cubicBezTo>
                    <a:pt x="274" y="182"/>
                    <a:pt x="162" y="221"/>
                    <a:pt x="120" y="294"/>
                  </a:cubicBezTo>
                  <a:cubicBezTo>
                    <a:pt x="104" y="323"/>
                    <a:pt x="84" y="409"/>
                    <a:pt x="93" y="468"/>
                  </a:cubicBezTo>
                  <a:lnTo>
                    <a:pt x="91" y="466"/>
                  </a:lnTo>
                  <a:cubicBezTo>
                    <a:pt x="66" y="431"/>
                    <a:pt x="44" y="393"/>
                    <a:pt x="27" y="355"/>
                  </a:cubicBezTo>
                  <a:cubicBezTo>
                    <a:pt x="22" y="343"/>
                    <a:pt x="18" y="331"/>
                    <a:pt x="15" y="318"/>
                  </a:cubicBezTo>
                  <a:cubicBezTo>
                    <a:pt x="19" y="328"/>
                    <a:pt x="22" y="333"/>
                    <a:pt x="22" y="333"/>
                  </a:cubicBezTo>
                  <a:cubicBezTo>
                    <a:pt x="22" y="333"/>
                    <a:pt x="0" y="0"/>
                    <a:pt x="456" y="0"/>
                  </a:cubicBezTo>
                  <a:cubicBezTo>
                    <a:pt x="483" y="0"/>
                    <a:pt x="512" y="1"/>
                    <a:pt x="543" y="4"/>
                  </a:cubicBezTo>
                  <a:cubicBezTo>
                    <a:pt x="1012" y="42"/>
                    <a:pt x="1034" y="269"/>
                    <a:pt x="1034" y="269"/>
                  </a:cubicBezTo>
                  <a:cubicBezTo>
                    <a:pt x="1034" y="269"/>
                    <a:pt x="1035" y="267"/>
                    <a:pt x="1037" y="263"/>
                  </a:cubicBezTo>
                  <a:cubicBezTo>
                    <a:pt x="1028" y="356"/>
                    <a:pt x="987" y="446"/>
                    <a:pt x="903" y="525"/>
                  </a:cubicBezTo>
                  <a:moveTo>
                    <a:pt x="101" y="275"/>
                  </a:moveTo>
                  <a:lnTo>
                    <a:pt x="102" y="285"/>
                  </a:lnTo>
                  <a:lnTo>
                    <a:pt x="102" y="285"/>
                  </a:lnTo>
                  <a:cubicBezTo>
                    <a:pt x="101" y="282"/>
                    <a:pt x="101" y="278"/>
                    <a:pt x="101" y="275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8" name="Freeform 1325">
              <a:extLst>
                <a:ext uri="{FF2B5EF4-FFF2-40B4-BE49-F238E27FC236}">
                  <a16:creationId xmlns:a16="http://schemas.microsoft.com/office/drawing/2014/main" id="{266261EE-CD03-D859-B9FB-6535F4079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2523" y="5451878"/>
              <a:ext cx="469900" cy="303213"/>
            </a:xfrm>
            <a:custGeom>
              <a:avLst/>
              <a:gdLst>
                <a:gd name="T0" fmla="*/ 2136 w 2282"/>
                <a:gd name="T1" fmla="*/ 1476 h 1476"/>
                <a:gd name="T2" fmla="*/ 2145 w 2282"/>
                <a:gd name="T3" fmla="*/ 1289 h 1476"/>
                <a:gd name="T4" fmla="*/ 2113 w 2282"/>
                <a:gd name="T5" fmla="*/ 1160 h 1476"/>
                <a:gd name="T6" fmla="*/ 1948 w 2282"/>
                <a:gd name="T7" fmla="*/ 735 h 1476"/>
                <a:gd name="T8" fmla="*/ 1929 w 2282"/>
                <a:gd name="T9" fmla="*/ 703 h 1476"/>
                <a:gd name="T10" fmla="*/ 1602 w 2282"/>
                <a:gd name="T11" fmla="*/ 413 h 1476"/>
                <a:gd name="T12" fmla="*/ 1227 w 2282"/>
                <a:gd name="T13" fmla="*/ 212 h 1476"/>
                <a:gd name="T14" fmla="*/ 838 w 2282"/>
                <a:gd name="T15" fmla="*/ 138 h 1476"/>
                <a:gd name="T16" fmla="*/ 807 w 2282"/>
                <a:gd name="T17" fmla="*/ 138 h 1476"/>
                <a:gd name="T18" fmla="*/ 406 w 2282"/>
                <a:gd name="T19" fmla="*/ 258 h 1476"/>
                <a:gd name="T20" fmla="*/ 220 w 2282"/>
                <a:gd name="T21" fmla="*/ 361 h 1476"/>
                <a:gd name="T22" fmla="*/ 71 w 2282"/>
                <a:gd name="T23" fmla="*/ 485 h 1476"/>
                <a:gd name="T24" fmla="*/ 72 w 2282"/>
                <a:gd name="T25" fmla="*/ 494 h 1476"/>
                <a:gd name="T26" fmla="*/ 75 w 2282"/>
                <a:gd name="T27" fmla="*/ 507 h 1476"/>
                <a:gd name="T28" fmla="*/ 74 w 2282"/>
                <a:gd name="T29" fmla="*/ 509 h 1476"/>
                <a:gd name="T30" fmla="*/ 74 w 2282"/>
                <a:gd name="T31" fmla="*/ 509 h 1476"/>
                <a:gd name="T32" fmla="*/ 16 w 2282"/>
                <a:gd name="T33" fmla="*/ 334 h 1476"/>
                <a:gd name="T34" fmla="*/ 980 w 2282"/>
                <a:gd name="T35" fmla="*/ 0 h 1476"/>
                <a:gd name="T36" fmla="*/ 1278 w 2282"/>
                <a:gd name="T37" fmla="*/ 35 h 1476"/>
                <a:gd name="T38" fmla="*/ 2135 w 2282"/>
                <a:gd name="T39" fmla="*/ 810 h 1476"/>
                <a:gd name="T40" fmla="*/ 2239 w 2282"/>
                <a:gd name="T41" fmla="*/ 1458 h 1476"/>
                <a:gd name="T42" fmla="*/ 2243 w 2282"/>
                <a:gd name="T43" fmla="*/ 1458 h 1476"/>
                <a:gd name="T44" fmla="*/ 2244 w 2282"/>
                <a:gd name="T45" fmla="*/ 1458 h 1476"/>
                <a:gd name="T46" fmla="*/ 2136 w 2282"/>
                <a:gd name="T47" fmla="*/ 1476 h 1476"/>
                <a:gd name="T48" fmla="*/ 18 w 2282"/>
                <a:gd name="T49" fmla="*/ 320 h 1476"/>
                <a:gd name="T50" fmla="*/ 36 w 2282"/>
                <a:gd name="T51" fmla="*/ 272 h 1476"/>
                <a:gd name="T52" fmla="*/ 51 w 2282"/>
                <a:gd name="T53" fmla="*/ 241 h 1476"/>
                <a:gd name="T54" fmla="*/ 18 w 2282"/>
                <a:gd name="T55" fmla="*/ 320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82" h="1476">
                  <a:moveTo>
                    <a:pt x="2136" y="1476"/>
                  </a:moveTo>
                  <a:cubicBezTo>
                    <a:pt x="2168" y="1440"/>
                    <a:pt x="2150" y="1328"/>
                    <a:pt x="2145" y="1289"/>
                  </a:cubicBezTo>
                  <a:cubicBezTo>
                    <a:pt x="2140" y="1245"/>
                    <a:pt x="2126" y="1203"/>
                    <a:pt x="2113" y="1160"/>
                  </a:cubicBezTo>
                  <a:cubicBezTo>
                    <a:pt x="2091" y="1030"/>
                    <a:pt x="2043" y="876"/>
                    <a:pt x="1948" y="735"/>
                  </a:cubicBezTo>
                  <a:cubicBezTo>
                    <a:pt x="1942" y="724"/>
                    <a:pt x="1935" y="713"/>
                    <a:pt x="1929" y="703"/>
                  </a:cubicBezTo>
                  <a:cubicBezTo>
                    <a:pt x="1860" y="581"/>
                    <a:pt x="1712" y="494"/>
                    <a:pt x="1602" y="413"/>
                  </a:cubicBezTo>
                  <a:cubicBezTo>
                    <a:pt x="1492" y="332"/>
                    <a:pt x="1354" y="261"/>
                    <a:pt x="1227" y="212"/>
                  </a:cubicBezTo>
                  <a:cubicBezTo>
                    <a:pt x="1106" y="164"/>
                    <a:pt x="968" y="138"/>
                    <a:pt x="838" y="138"/>
                  </a:cubicBezTo>
                  <a:cubicBezTo>
                    <a:pt x="828" y="138"/>
                    <a:pt x="818" y="138"/>
                    <a:pt x="807" y="138"/>
                  </a:cubicBezTo>
                  <a:cubicBezTo>
                    <a:pt x="663" y="143"/>
                    <a:pt x="528" y="193"/>
                    <a:pt x="406" y="258"/>
                  </a:cubicBezTo>
                  <a:cubicBezTo>
                    <a:pt x="344" y="291"/>
                    <a:pt x="283" y="328"/>
                    <a:pt x="220" y="361"/>
                  </a:cubicBezTo>
                  <a:cubicBezTo>
                    <a:pt x="158" y="394"/>
                    <a:pt x="121" y="445"/>
                    <a:pt x="71" y="485"/>
                  </a:cubicBezTo>
                  <a:lnTo>
                    <a:pt x="72" y="494"/>
                  </a:lnTo>
                  <a:cubicBezTo>
                    <a:pt x="72" y="500"/>
                    <a:pt x="74" y="504"/>
                    <a:pt x="75" y="507"/>
                  </a:cubicBezTo>
                  <a:cubicBezTo>
                    <a:pt x="75" y="508"/>
                    <a:pt x="74" y="509"/>
                    <a:pt x="74" y="509"/>
                  </a:cubicBezTo>
                  <a:lnTo>
                    <a:pt x="74" y="509"/>
                  </a:lnTo>
                  <a:cubicBezTo>
                    <a:pt x="74" y="509"/>
                    <a:pt x="0" y="436"/>
                    <a:pt x="16" y="334"/>
                  </a:cubicBezTo>
                  <a:cubicBezTo>
                    <a:pt x="177" y="151"/>
                    <a:pt x="594" y="0"/>
                    <a:pt x="980" y="0"/>
                  </a:cubicBezTo>
                  <a:cubicBezTo>
                    <a:pt x="1084" y="0"/>
                    <a:pt x="1185" y="11"/>
                    <a:pt x="1278" y="35"/>
                  </a:cubicBezTo>
                  <a:cubicBezTo>
                    <a:pt x="1663" y="133"/>
                    <a:pt x="2025" y="551"/>
                    <a:pt x="2135" y="810"/>
                  </a:cubicBezTo>
                  <a:cubicBezTo>
                    <a:pt x="2282" y="1156"/>
                    <a:pt x="2239" y="1458"/>
                    <a:pt x="2239" y="1458"/>
                  </a:cubicBezTo>
                  <a:lnTo>
                    <a:pt x="2243" y="1458"/>
                  </a:lnTo>
                  <a:lnTo>
                    <a:pt x="2244" y="1458"/>
                  </a:lnTo>
                  <a:cubicBezTo>
                    <a:pt x="2190" y="1470"/>
                    <a:pt x="2151" y="1474"/>
                    <a:pt x="2136" y="1476"/>
                  </a:cubicBezTo>
                  <a:moveTo>
                    <a:pt x="18" y="320"/>
                  </a:moveTo>
                  <a:cubicBezTo>
                    <a:pt x="22" y="305"/>
                    <a:pt x="27" y="288"/>
                    <a:pt x="36" y="272"/>
                  </a:cubicBezTo>
                  <a:cubicBezTo>
                    <a:pt x="41" y="262"/>
                    <a:pt x="46" y="251"/>
                    <a:pt x="51" y="241"/>
                  </a:cubicBezTo>
                  <a:cubicBezTo>
                    <a:pt x="36" y="276"/>
                    <a:pt x="25" y="303"/>
                    <a:pt x="18" y="320"/>
                  </a:cubicBezTo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79" name="Freeform 1328">
              <a:extLst>
                <a:ext uri="{FF2B5EF4-FFF2-40B4-BE49-F238E27FC236}">
                  <a16:creationId xmlns:a16="http://schemas.microsoft.com/office/drawing/2014/main" id="{20261649-1F20-FB62-D3D1-73662D8055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4423" y="5651903"/>
              <a:ext cx="371475" cy="258763"/>
            </a:xfrm>
            <a:custGeom>
              <a:avLst/>
              <a:gdLst>
                <a:gd name="T0" fmla="*/ 1625 w 1805"/>
                <a:gd name="T1" fmla="*/ 1262 h 1262"/>
                <a:gd name="T2" fmla="*/ 1642 w 1805"/>
                <a:gd name="T3" fmla="*/ 1246 h 1262"/>
                <a:gd name="T4" fmla="*/ 1643 w 1805"/>
                <a:gd name="T5" fmla="*/ 1251 h 1262"/>
                <a:gd name="T6" fmla="*/ 1625 w 1805"/>
                <a:gd name="T7" fmla="*/ 1262 h 1262"/>
                <a:gd name="T8" fmla="*/ 1680 w 1805"/>
                <a:gd name="T9" fmla="*/ 1219 h 1262"/>
                <a:gd name="T10" fmla="*/ 1664 w 1805"/>
                <a:gd name="T11" fmla="*/ 855 h 1262"/>
                <a:gd name="T12" fmla="*/ 1486 w 1805"/>
                <a:gd name="T13" fmla="*/ 526 h 1262"/>
                <a:gd name="T14" fmla="*/ 788 w 1805"/>
                <a:gd name="T15" fmla="*/ 194 h 1262"/>
                <a:gd name="T16" fmla="*/ 767 w 1805"/>
                <a:gd name="T17" fmla="*/ 195 h 1262"/>
                <a:gd name="T18" fmla="*/ 358 w 1805"/>
                <a:gd name="T19" fmla="*/ 276 h 1262"/>
                <a:gd name="T20" fmla="*/ 35 w 1805"/>
                <a:gd name="T21" fmla="*/ 466 h 1262"/>
                <a:gd name="T22" fmla="*/ 26 w 1805"/>
                <a:gd name="T23" fmla="*/ 481 h 1262"/>
                <a:gd name="T24" fmla="*/ 1 w 1805"/>
                <a:gd name="T25" fmla="*/ 355 h 1262"/>
                <a:gd name="T26" fmla="*/ 624 w 1805"/>
                <a:gd name="T27" fmla="*/ 7 h 1262"/>
                <a:gd name="T28" fmla="*/ 766 w 1805"/>
                <a:gd name="T29" fmla="*/ 0 h 1262"/>
                <a:gd name="T30" fmla="*/ 1631 w 1805"/>
                <a:gd name="T31" fmla="*/ 464 h 1262"/>
                <a:gd name="T32" fmla="*/ 1757 w 1805"/>
                <a:gd name="T33" fmla="*/ 1077 h 1262"/>
                <a:gd name="T34" fmla="*/ 1716 w 1805"/>
                <a:gd name="T35" fmla="*/ 1175 h 1262"/>
                <a:gd name="T36" fmla="*/ 1716 w 1805"/>
                <a:gd name="T37" fmla="*/ 1175 h 1262"/>
                <a:gd name="T38" fmla="*/ 1690 w 1805"/>
                <a:gd name="T39" fmla="*/ 1209 h 1262"/>
                <a:gd name="T40" fmla="*/ 1680 w 1805"/>
                <a:gd name="T41" fmla="*/ 1219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05" h="1262">
                  <a:moveTo>
                    <a:pt x="1625" y="1262"/>
                  </a:moveTo>
                  <a:cubicBezTo>
                    <a:pt x="1631" y="1256"/>
                    <a:pt x="1637" y="1250"/>
                    <a:pt x="1642" y="1246"/>
                  </a:cubicBezTo>
                  <a:cubicBezTo>
                    <a:pt x="1642" y="1247"/>
                    <a:pt x="1642" y="1249"/>
                    <a:pt x="1643" y="1251"/>
                  </a:cubicBezTo>
                  <a:cubicBezTo>
                    <a:pt x="1637" y="1255"/>
                    <a:pt x="1631" y="1258"/>
                    <a:pt x="1625" y="1262"/>
                  </a:cubicBezTo>
                  <a:moveTo>
                    <a:pt x="1680" y="1219"/>
                  </a:moveTo>
                  <a:cubicBezTo>
                    <a:pt x="1713" y="1128"/>
                    <a:pt x="1673" y="906"/>
                    <a:pt x="1664" y="855"/>
                  </a:cubicBezTo>
                  <a:cubicBezTo>
                    <a:pt x="1641" y="731"/>
                    <a:pt x="1564" y="629"/>
                    <a:pt x="1486" y="526"/>
                  </a:cubicBezTo>
                  <a:cubicBezTo>
                    <a:pt x="1336" y="330"/>
                    <a:pt x="1033" y="194"/>
                    <a:pt x="788" y="194"/>
                  </a:cubicBezTo>
                  <a:cubicBezTo>
                    <a:pt x="781" y="194"/>
                    <a:pt x="774" y="194"/>
                    <a:pt x="767" y="195"/>
                  </a:cubicBezTo>
                  <a:cubicBezTo>
                    <a:pt x="620" y="199"/>
                    <a:pt x="491" y="237"/>
                    <a:pt x="358" y="276"/>
                  </a:cubicBezTo>
                  <a:cubicBezTo>
                    <a:pt x="254" y="307"/>
                    <a:pt x="93" y="357"/>
                    <a:pt x="35" y="466"/>
                  </a:cubicBezTo>
                  <a:cubicBezTo>
                    <a:pt x="32" y="471"/>
                    <a:pt x="29" y="476"/>
                    <a:pt x="26" y="481"/>
                  </a:cubicBezTo>
                  <a:cubicBezTo>
                    <a:pt x="8" y="434"/>
                    <a:pt x="0" y="393"/>
                    <a:pt x="1" y="355"/>
                  </a:cubicBezTo>
                  <a:cubicBezTo>
                    <a:pt x="6" y="101"/>
                    <a:pt x="403" y="30"/>
                    <a:pt x="624" y="7"/>
                  </a:cubicBezTo>
                  <a:cubicBezTo>
                    <a:pt x="671" y="3"/>
                    <a:pt x="719" y="0"/>
                    <a:pt x="766" y="0"/>
                  </a:cubicBezTo>
                  <a:cubicBezTo>
                    <a:pt x="1144" y="0"/>
                    <a:pt x="1483" y="157"/>
                    <a:pt x="1631" y="464"/>
                  </a:cubicBezTo>
                  <a:cubicBezTo>
                    <a:pt x="1700" y="606"/>
                    <a:pt x="1805" y="878"/>
                    <a:pt x="1757" y="1077"/>
                  </a:cubicBezTo>
                  <a:cubicBezTo>
                    <a:pt x="1749" y="1112"/>
                    <a:pt x="1735" y="1145"/>
                    <a:pt x="1716" y="1175"/>
                  </a:cubicBezTo>
                  <a:lnTo>
                    <a:pt x="1716" y="1175"/>
                  </a:lnTo>
                  <a:cubicBezTo>
                    <a:pt x="1708" y="1187"/>
                    <a:pt x="1700" y="1199"/>
                    <a:pt x="1690" y="1209"/>
                  </a:cubicBezTo>
                  <a:cubicBezTo>
                    <a:pt x="1687" y="1213"/>
                    <a:pt x="1684" y="1216"/>
                    <a:pt x="1680" y="1219"/>
                  </a:cubicBezTo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0" name="Freeform 1330">
              <a:extLst>
                <a:ext uri="{FF2B5EF4-FFF2-40B4-BE49-F238E27FC236}">
                  <a16:creationId xmlns:a16="http://schemas.microsoft.com/office/drawing/2014/main" id="{6F1AA45B-D417-FADB-9572-5305E4737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23" y="6017028"/>
              <a:ext cx="0" cy="3175"/>
            </a:xfrm>
            <a:custGeom>
              <a:avLst/>
              <a:gdLst>
                <a:gd name="T0" fmla="*/ 1 w 1"/>
                <a:gd name="T1" fmla="*/ 10 h 10"/>
                <a:gd name="T2" fmla="*/ 0 w 1"/>
                <a:gd name="T3" fmla="*/ 0 h 10"/>
                <a:gd name="T4" fmla="*/ 1 w 1"/>
                <a:gd name="T5" fmla="*/ 10 h 10"/>
                <a:gd name="T6" fmla="*/ 1 w 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0" y="0"/>
                  </a:lnTo>
                  <a:cubicBezTo>
                    <a:pt x="0" y="3"/>
                    <a:pt x="0" y="7"/>
                    <a:pt x="1" y="1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D7B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1" name="Freeform 1331">
              <a:extLst>
                <a:ext uri="{FF2B5EF4-FFF2-40B4-BE49-F238E27FC236}">
                  <a16:creationId xmlns:a16="http://schemas.microsoft.com/office/drawing/2014/main" id="{D0428B4E-C77A-A651-B1CD-4EEBAFD6A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8561" y="5999565"/>
              <a:ext cx="176213" cy="179388"/>
            </a:xfrm>
            <a:custGeom>
              <a:avLst/>
              <a:gdLst>
                <a:gd name="T0" fmla="*/ 633 w 860"/>
                <a:gd name="T1" fmla="*/ 876 h 876"/>
                <a:gd name="T2" fmla="*/ 529 w 860"/>
                <a:gd name="T3" fmla="*/ 862 h 876"/>
                <a:gd name="T4" fmla="*/ 75 w 860"/>
                <a:gd name="T5" fmla="*/ 345 h 876"/>
                <a:gd name="T6" fmla="*/ 73 w 860"/>
                <a:gd name="T7" fmla="*/ 337 h 876"/>
                <a:gd name="T8" fmla="*/ 78 w 860"/>
                <a:gd name="T9" fmla="*/ 335 h 876"/>
                <a:gd name="T10" fmla="*/ 102 w 860"/>
                <a:gd name="T11" fmla="*/ 139 h 876"/>
                <a:gd name="T12" fmla="*/ 261 w 860"/>
                <a:gd name="T13" fmla="*/ 37 h 876"/>
                <a:gd name="T14" fmla="*/ 436 w 860"/>
                <a:gd name="T15" fmla="*/ 0 h 876"/>
                <a:gd name="T16" fmla="*/ 656 w 860"/>
                <a:gd name="T17" fmla="*/ 49 h 876"/>
                <a:gd name="T18" fmla="*/ 780 w 860"/>
                <a:gd name="T19" fmla="*/ 154 h 876"/>
                <a:gd name="T20" fmla="*/ 807 w 860"/>
                <a:gd name="T21" fmla="*/ 220 h 876"/>
                <a:gd name="T22" fmla="*/ 829 w 860"/>
                <a:gd name="T23" fmla="*/ 339 h 876"/>
                <a:gd name="T24" fmla="*/ 851 w 860"/>
                <a:gd name="T25" fmla="*/ 661 h 876"/>
                <a:gd name="T26" fmla="*/ 851 w 860"/>
                <a:gd name="T27" fmla="*/ 666 h 876"/>
                <a:gd name="T28" fmla="*/ 755 w 860"/>
                <a:gd name="T29" fmla="*/ 845 h 876"/>
                <a:gd name="T30" fmla="*/ 633 w 860"/>
                <a:gd name="T31" fmla="*/ 876 h 876"/>
                <a:gd name="T32" fmla="*/ 289 w 860"/>
                <a:gd name="T33" fmla="*/ 104 h 876"/>
                <a:gd name="T34" fmla="*/ 256 w 860"/>
                <a:gd name="T35" fmla="*/ 113 h 876"/>
                <a:gd name="T36" fmla="*/ 427 w 860"/>
                <a:gd name="T37" fmla="*/ 596 h 876"/>
                <a:gd name="T38" fmla="*/ 585 w 860"/>
                <a:gd name="T39" fmla="*/ 671 h 876"/>
                <a:gd name="T40" fmla="*/ 631 w 860"/>
                <a:gd name="T41" fmla="*/ 573 h 876"/>
                <a:gd name="T42" fmla="*/ 573 w 860"/>
                <a:gd name="T43" fmla="*/ 273 h 876"/>
                <a:gd name="T44" fmla="*/ 508 w 860"/>
                <a:gd name="T45" fmla="*/ 92 h 876"/>
                <a:gd name="T46" fmla="*/ 457 w 860"/>
                <a:gd name="T47" fmla="*/ 85 h 876"/>
                <a:gd name="T48" fmla="*/ 365 w 860"/>
                <a:gd name="T49" fmla="*/ 95 h 876"/>
                <a:gd name="T50" fmla="*/ 292 w 860"/>
                <a:gd name="T51" fmla="*/ 104 h 876"/>
                <a:gd name="T52" fmla="*/ 289 w 860"/>
                <a:gd name="T53" fmla="*/ 104 h 876"/>
                <a:gd name="T54" fmla="*/ 774 w 860"/>
                <a:gd name="T55" fmla="*/ 116 h 876"/>
                <a:gd name="T56" fmla="*/ 747 w 860"/>
                <a:gd name="T57" fmla="*/ 79 h 876"/>
                <a:gd name="T58" fmla="*/ 774 w 860"/>
                <a:gd name="T59" fmla="*/ 116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0" h="876">
                  <a:moveTo>
                    <a:pt x="633" y="876"/>
                  </a:moveTo>
                  <a:cubicBezTo>
                    <a:pt x="601" y="876"/>
                    <a:pt x="566" y="872"/>
                    <a:pt x="529" y="862"/>
                  </a:cubicBezTo>
                  <a:cubicBezTo>
                    <a:pt x="270" y="795"/>
                    <a:pt x="128" y="585"/>
                    <a:pt x="75" y="345"/>
                  </a:cubicBezTo>
                  <a:cubicBezTo>
                    <a:pt x="74" y="343"/>
                    <a:pt x="73" y="340"/>
                    <a:pt x="73" y="337"/>
                  </a:cubicBezTo>
                  <a:lnTo>
                    <a:pt x="78" y="335"/>
                  </a:lnTo>
                  <a:cubicBezTo>
                    <a:pt x="52" y="273"/>
                    <a:pt x="64" y="196"/>
                    <a:pt x="102" y="139"/>
                  </a:cubicBezTo>
                  <a:cubicBezTo>
                    <a:pt x="140" y="81"/>
                    <a:pt x="202" y="63"/>
                    <a:pt x="261" y="37"/>
                  </a:cubicBezTo>
                  <a:cubicBezTo>
                    <a:pt x="318" y="11"/>
                    <a:pt x="377" y="0"/>
                    <a:pt x="436" y="0"/>
                  </a:cubicBezTo>
                  <a:cubicBezTo>
                    <a:pt x="511" y="0"/>
                    <a:pt x="585" y="18"/>
                    <a:pt x="656" y="49"/>
                  </a:cubicBezTo>
                  <a:cubicBezTo>
                    <a:pt x="712" y="73"/>
                    <a:pt x="754" y="98"/>
                    <a:pt x="780" y="154"/>
                  </a:cubicBezTo>
                  <a:cubicBezTo>
                    <a:pt x="788" y="173"/>
                    <a:pt x="798" y="196"/>
                    <a:pt x="807" y="220"/>
                  </a:cubicBezTo>
                  <a:cubicBezTo>
                    <a:pt x="814" y="256"/>
                    <a:pt x="822" y="297"/>
                    <a:pt x="829" y="339"/>
                  </a:cubicBezTo>
                  <a:cubicBezTo>
                    <a:pt x="847" y="451"/>
                    <a:pt x="860" y="574"/>
                    <a:pt x="851" y="661"/>
                  </a:cubicBezTo>
                  <a:cubicBezTo>
                    <a:pt x="851" y="663"/>
                    <a:pt x="851" y="664"/>
                    <a:pt x="851" y="666"/>
                  </a:cubicBezTo>
                  <a:cubicBezTo>
                    <a:pt x="841" y="753"/>
                    <a:pt x="807" y="812"/>
                    <a:pt x="755" y="845"/>
                  </a:cubicBezTo>
                  <a:cubicBezTo>
                    <a:pt x="721" y="866"/>
                    <a:pt x="680" y="876"/>
                    <a:pt x="633" y="876"/>
                  </a:cubicBezTo>
                  <a:moveTo>
                    <a:pt x="289" y="104"/>
                  </a:moveTo>
                  <a:lnTo>
                    <a:pt x="256" y="113"/>
                  </a:lnTo>
                  <a:cubicBezTo>
                    <a:pt x="0" y="223"/>
                    <a:pt x="317" y="510"/>
                    <a:pt x="427" y="596"/>
                  </a:cubicBezTo>
                  <a:cubicBezTo>
                    <a:pt x="467" y="628"/>
                    <a:pt x="538" y="671"/>
                    <a:pt x="585" y="671"/>
                  </a:cubicBezTo>
                  <a:cubicBezTo>
                    <a:pt x="621" y="671"/>
                    <a:pt x="644" y="646"/>
                    <a:pt x="631" y="573"/>
                  </a:cubicBezTo>
                  <a:cubicBezTo>
                    <a:pt x="613" y="466"/>
                    <a:pt x="558" y="395"/>
                    <a:pt x="573" y="273"/>
                  </a:cubicBezTo>
                  <a:cubicBezTo>
                    <a:pt x="582" y="195"/>
                    <a:pt x="597" y="118"/>
                    <a:pt x="508" y="92"/>
                  </a:cubicBezTo>
                  <a:cubicBezTo>
                    <a:pt x="493" y="87"/>
                    <a:pt x="476" y="85"/>
                    <a:pt x="457" y="85"/>
                  </a:cubicBezTo>
                  <a:cubicBezTo>
                    <a:pt x="427" y="85"/>
                    <a:pt x="394" y="90"/>
                    <a:pt x="365" y="95"/>
                  </a:cubicBezTo>
                  <a:cubicBezTo>
                    <a:pt x="336" y="99"/>
                    <a:pt x="309" y="104"/>
                    <a:pt x="292" y="104"/>
                  </a:cubicBezTo>
                  <a:lnTo>
                    <a:pt x="289" y="104"/>
                  </a:lnTo>
                  <a:moveTo>
                    <a:pt x="774" y="116"/>
                  </a:moveTo>
                  <a:cubicBezTo>
                    <a:pt x="766" y="103"/>
                    <a:pt x="756" y="91"/>
                    <a:pt x="747" y="79"/>
                  </a:cubicBezTo>
                  <a:cubicBezTo>
                    <a:pt x="757" y="91"/>
                    <a:pt x="766" y="103"/>
                    <a:pt x="774" y="116"/>
                  </a:cubicBezTo>
                  <a:close/>
                </a:path>
              </a:pathLst>
            </a:custGeom>
            <a:solidFill>
              <a:srgbClr val="D7B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2" name="Freeform 1334">
              <a:extLst>
                <a:ext uri="{FF2B5EF4-FFF2-40B4-BE49-F238E27FC236}">
                  <a16:creationId xmlns:a16="http://schemas.microsoft.com/office/drawing/2014/main" id="{CB773E5F-A9B2-0773-A3A5-E980602E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8" y="5480453"/>
              <a:ext cx="430213" cy="276225"/>
            </a:xfrm>
            <a:custGeom>
              <a:avLst/>
              <a:gdLst>
                <a:gd name="T0" fmla="*/ 2051 w 2097"/>
                <a:gd name="T1" fmla="*/ 1347 h 1347"/>
                <a:gd name="T2" fmla="*/ 2051 w 2097"/>
                <a:gd name="T3" fmla="*/ 1344 h 1347"/>
                <a:gd name="T4" fmla="*/ 1987 w 2097"/>
                <a:gd name="T5" fmla="*/ 937 h 1347"/>
                <a:gd name="T6" fmla="*/ 1770 w 2097"/>
                <a:gd name="T7" fmla="*/ 562 h 1347"/>
                <a:gd name="T8" fmla="*/ 1426 w 2097"/>
                <a:gd name="T9" fmla="*/ 279 h 1347"/>
                <a:gd name="T10" fmla="*/ 989 w 2097"/>
                <a:gd name="T11" fmla="*/ 125 h 1347"/>
                <a:gd name="T12" fmla="*/ 778 w 2097"/>
                <a:gd name="T13" fmla="*/ 105 h 1347"/>
                <a:gd name="T14" fmla="*/ 422 w 2097"/>
                <a:gd name="T15" fmla="*/ 159 h 1347"/>
                <a:gd name="T16" fmla="*/ 189 w 2097"/>
                <a:gd name="T17" fmla="*/ 261 h 1347"/>
                <a:gd name="T18" fmla="*/ 78 w 2097"/>
                <a:gd name="T19" fmla="*/ 328 h 1347"/>
                <a:gd name="T20" fmla="*/ 14 w 2097"/>
                <a:gd name="T21" fmla="*/ 374 h 1347"/>
                <a:gd name="T22" fmla="*/ 4 w 2097"/>
                <a:gd name="T23" fmla="*/ 369 h 1347"/>
                <a:gd name="T24" fmla="*/ 1 w 2097"/>
                <a:gd name="T25" fmla="*/ 356 h 1347"/>
                <a:gd name="T26" fmla="*/ 0 w 2097"/>
                <a:gd name="T27" fmla="*/ 347 h 1347"/>
                <a:gd name="T28" fmla="*/ 149 w 2097"/>
                <a:gd name="T29" fmla="*/ 223 h 1347"/>
                <a:gd name="T30" fmla="*/ 335 w 2097"/>
                <a:gd name="T31" fmla="*/ 120 h 1347"/>
                <a:gd name="T32" fmla="*/ 736 w 2097"/>
                <a:gd name="T33" fmla="*/ 0 h 1347"/>
                <a:gd name="T34" fmla="*/ 767 w 2097"/>
                <a:gd name="T35" fmla="*/ 0 h 1347"/>
                <a:gd name="T36" fmla="*/ 1156 w 2097"/>
                <a:gd name="T37" fmla="*/ 74 h 1347"/>
                <a:gd name="T38" fmla="*/ 1531 w 2097"/>
                <a:gd name="T39" fmla="*/ 275 h 1347"/>
                <a:gd name="T40" fmla="*/ 1858 w 2097"/>
                <a:gd name="T41" fmla="*/ 565 h 1347"/>
                <a:gd name="T42" fmla="*/ 1877 w 2097"/>
                <a:gd name="T43" fmla="*/ 597 h 1347"/>
                <a:gd name="T44" fmla="*/ 2022 w 2097"/>
                <a:gd name="T45" fmla="*/ 943 h 1347"/>
                <a:gd name="T46" fmla="*/ 2042 w 2097"/>
                <a:gd name="T47" fmla="*/ 1022 h 1347"/>
                <a:gd name="T48" fmla="*/ 2074 w 2097"/>
                <a:gd name="T49" fmla="*/ 1151 h 1347"/>
                <a:gd name="T50" fmla="*/ 2065 w 2097"/>
                <a:gd name="T51" fmla="*/ 1338 h 1347"/>
                <a:gd name="T52" fmla="*/ 2051 w 2097"/>
                <a:gd name="T53" fmla="*/ 1347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97" h="1347">
                  <a:moveTo>
                    <a:pt x="2051" y="1347"/>
                  </a:moveTo>
                  <a:cubicBezTo>
                    <a:pt x="2051" y="1346"/>
                    <a:pt x="2051" y="1345"/>
                    <a:pt x="2051" y="1344"/>
                  </a:cubicBezTo>
                  <a:cubicBezTo>
                    <a:pt x="2031" y="1203"/>
                    <a:pt x="2034" y="1069"/>
                    <a:pt x="1987" y="937"/>
                  </a:cubicBezTo>
                  <a:cubicBezTo>
                    <a:pt x="1941" y="805"/>
                    <a:pt x="1865" y="667"/>
                    <a:pt x="1770" y="562"/>
                  </a:cubicBezTo>
                  <a:cubicBezTo>
                    <a:pt x="1663" y="444"/>
                    <a:pt x="1566" y="354"/>
                    <a:pt x="1426" y="279"/>
                  </a:cubicBezTo>
                  <a:cubicBezTo>
                    <a:pt x="1288" y="206"/>
                    <a:pt x="1143" y="154"/>
                    <a:pt x="989" y="125"/>
                  </a:cubicBezTo>
                  <a:cubicBezTo>
                    <a:pt x="920" y="112"/>
                    <a:pt x="849" y="105"/>
                    <a:pt x="778" y="105"/>
                  </a:cubicBezTo>
                  <a:cubicBezTo>
                    <a:pt x="657" y="105"/>
                    <a:pt x="536" y="124"/>
                    <a:pt x="422" y="159"/>
                  </a:cubicBezTo>
                  <a:cubicBezTo>
                    <a:pt x="341" y="185"/>
                    <a:pt x="262" y="216"/>
                    <a:pt x="189" y="261"/>
                  </a:cubicBezTo>
                  <a:cubicBezTo>
                    <a:pt x="152" y="284"/>
                    <a:pt x="113" y="303"/>
                    <a:pt x="78" y="328"/>
                  </a:cubicBezTo>
                  <a:cubicBezTo>
                    <a:pt x="66" y="338"/>
                    <a:pt x="33" y="374"/>
                    <a:pt x="14" y="374"/>
                  </a:cubicBezTo>
                  <a:cubicBezTo>
                    <a:pt x="10" y="374"/>
                    <a:pt x="7" y="373"/>
                    <a:pt x="4" y="369"/>
                  </a:cubicBezTo>
                  <a:cubicBezTo>
                    <a:pt x="3" y="366"/>
                    <a:pt x="1" y="362"/>
                    <a:pt x="1" y="356"/>
                  </a:cubicBezTo>
                  <a:lnTo>
                    <a:pt x="0" y="347"/>
                  </a:lnTo>
                  <a:cubicBezTo>
                    <a:pt x="50" y="307"/>
                    <a:pt x="87" y="256"/>
                    <a:pt x="149" y="223"/>
                  </a:cubicBezTo>
                  <a:cubicBezTo>
                    <a:pt x="212" y="190"/>
                    <a:pt x="273" y="153"/>
                    <a:pt x="335" y="120"/>
                  </a:cubicBezTo>
                  <a:cubicBezTo>
                    <a:pt x="457" y="55"/>
                    <a:pt x="592" y="5"/>
                    <a:pt x="736" y="0"/>
                  </a:cubicBezTo>
                  <a:cubicBezTo>
                    <a:pt x="747" y="0"/>
                    <a:pt x="757" y="0"/>
                    <a:pt x="767" y="0"/>
                  </a:cubicBezTo>
                  <a:cubicBezTo>
                    <a:pt x="897" y="0"/>
                    <a:pt x="1035" y="26"/>
                    <a:pt x="1156" y="74"/>
                  </a:cubicBezTo>
                  <a:cubicBezTo>
                    <a:pt x="1283" y="123"/>
                    <a:pt x="1421" y="194"/>
                    <a:pt x="1531" y="275"/>
                  </a:cubicBezTo>
                  <a:cubicBezTo>
                    <a:pt x="1641" y="356"/>
                    <a:pt x="1789" y="443"/>
                    <a:pt x="1858" y="565"/>
                  </a:cubicBezTo>
                  <a:cubicBezTo>
                    <a:pt x="1864" y="575"/>
                    <a:pt x="1871" y="586"/>
                    <a:pt x="1877" y="597"/>
                  </a:cubicBezTo>
                  <a:cubicBezTo>
                    <a:pt x="1938" y="705"/>
                    <a:pt x="2000" y="822"/>
                    <a:pt x="2022" y="943"/>
                  </a:cubicBezTo>
                  <a:cubicBezTo>
                    <a:pt x="2027" y="971"/>
                    <a:pt x="2035" y="997"/>
                    <a:pt x="2042" y="1022"/>
                  </a:cubicBezTo>
                  <a:cubicBezTo>
                    <a:pt x="2055" y="1065"/>
                    <a:pt x="2069" y="1107"/>
                    <a:pt x="2074" y="1151"/>
                  </a:cubicBezTo>
                  <a:cubicBezTo>
                    <a:pt x="2079" y="1190"/>
                    <a:pt x="2097" y="1302"/>
                    <a:pt x="2065" y="1338"/>
                  </a:cubicBezTo>
                  <a:cubicBezTo>
                    <a:pt x="2061" y="1342"/>
                    <a:pt x="2057" y="1345"/>
                    <a:pt x="2051" y="1347"/>
                  </a:cubicBezTo>
                </a:path>
              </a:pathLst>
            </a:custGeom>
            <a:solidFill>
              <a:srgbClr val="C89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3" name="Freeform 1336">
              <a:extLst>
                <a:ext uri="{FF2B5EF4-FFF2-40B4-BE49-F238E27FC236}">
                  <a16:creationId xmlns:a16="http://schemas.microsoft.com/office/drawing/2014/main" id="{4C73B02F-B7EA-94B2-7B4E-2AB96CEE0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148" y="5986865"/>
              <a:ext cx="177800" cy="82550"/>
            </a:xfrm>
            <a:custGeom>
              <a:avLst/>
              <a:gdLst>
                <a:gd name="T0" fmla="*/ 55 w 866"/>
                <a:gd name="T1" fmla="*/ 399 h 399"/>
                <a:gd name="T2" fmla="*/ 9 w 866"/>
                <a:gd name="T3" fmla="*/ 340 h 399"/>
                <a:gd name="T4" fmla="*/ 36 w 866"/>
                <a:gd name="T5" fmla="*/ 166 h 399"/>
                <a:gd name="T6" fmla="*/ 263 w 866"/>
                <a:gd name="T7" fmla="*/ 28 h 399"/>
                <a:gd name="T8" fmla="*/ 426 w 866"/>
                <a:gd name="T9" fmla="*/ 0 h 399"/>
                <a:gd name="T10" fmla="*/ 669 w 866"/>
                <a:gd name="T11" fmla="*/ 74 h 399"/>
                <a:gd name="T12" fmla="*/ 737 w 866"/>
                <a:gd name="T13" fmla="*/ 137 h 399"/>
                <a:gd name="T14" fmla="*/ 764 w 866"/>
                <a:gd name="T15" fmla="*/ 174 h 399"/>
                <a:gd name="T16" fmla="*/ 784 w 866"/>
                <a:gd name="T17" fmla="*/ 203 h 399"/>
                <a:gd name="T18" fmla="*/ 823 w 866"/>
                <a:gd name="T19" fmla="*/ 385 h 399"/>
                <a:gd name="T20" fmla="*/ 797 w 866"/>
                <a:gd name="T21" fmla="*/ 278 h 399"/>
                <a:gd name="T22" fmla="*/ 770 w 866"/>
                <a:gd name="T23" fmla="*/ 212 h 399"/>
                <a:gd name="T24" fmla="*/ 646 w 866"/>
                <a:gd name="T25" fmla="*/ 107 h 399"/>
                <a:gd name="T26" fmla="*/ 426 w 866"/>
                <a:gd name="T27" fmla="*/ 58 h 399"/>
                <a:gd name="T28" fmla="*/ 251 w 866"/>
                <a:gd name="T29" fmla="*/ 95 h 399"/>
                <a:gd name="T30" fmla="*/ 92 w 866"/>
                <a:gd name="T31" fmla="*/ 197 h 399"/>
                <a:gd name="T32" fmla="*/ 68 w 866"/>
                <a:gd name="T33" fmla="*/ 393 h 399"/>
                <a:gd name="T34" fmla="*/ 63 w 866"/>
                <a:gd name="T35" fmla="*/ 395 h 399"/>
                <a:gd name="T36" fmla="*/ 58 w 866"/>
                <a:gd name="T37" fmla="*/ 397 h 399"/>
                <a:gd name="T38" fmla="*/ 55 w 866"/>
                <a:gd name="T39" fmla="*/ 39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6" h="399">
                  <a:moveTo>
                    <a:pt x="55" y="399"/>
                  </a:moveTo>
                  <a:cubicBezTo>
                    <a:pt x="27" y="397"/>
                    <a:pt x="14" y="373"/>
                    <a:pt x="9" y="340"/>
                  </a:cubicBezTo>
                  <a:cubicBezTo>
                    <a:pt x="0" y="281"/>
                    <a:pt x="20" y="195"/>
                    <a:pt x="36" y="166"/>
                  </a:cubicBezTo>
                  <a:cubicBezTo>
                    <a:pt x="78" y="93"/>
                    <a:pt x="190" y="54"/>
                    <a:pt x="263" y="28"/>
                  </a:cubicBezTo>
                  <a:cubicBezTo>
                    <a:pt x="316" y="10"/>
                    <a:pt x="372" y="0"/>
                    <a:pt x="426" y="0"/>
                  </a:cubicBezTo>
                  <a:cubicBezTo>
                    <a:pt x="511" y="0"/>
                    <a:pt x="595" y="24"/>
                    <a:pt x="669" y="74"/>
                  </a:cubicBezTo>
                  <a:cubicBezTo>
                    <a:pt x="695" y="92"/>
                    <a:pt x="717" y="114"/>
                    <a:pt x="737" y="137"/>
                  </a:cubicBezTo>
                  <a:cubicBezTo>
                    <a:pt x="746" y="149"/>
                    <a:pt x="756" y="161"/>
                    <a:pt x="764" y="174"/>
                  </a:cubicBezTo>
                  <a:cubicBezTo>
                    <a:pt x="771" y="184"/>
                    <a:pt x="778" y="193"/>
                    <a:pt x="784" y="203"/>
                  </a:cubicBezTo>
                  <a:cubicBezTo>
                    <a:pt x="809" y="240"/>
                    <a:pt x="866" y="344"/>
                    <a:pt x="823" y="385"/>
                  </a:cubicBezTo>
                  <a:cubicBezTo>
                    <a:pt x="822" y="352"/>
                    <a:pt x="811" y="313"/>
                    <a:pt x="797" y="278"/>
                  </a:cubicBezTo>
                  <a:cubicBezTo>
                    <a:pt x="788" y="254"/>
                    <a:pt x="778" y="231"/>
                    <a:pt x="770" y="212"/>
                  </a:cubicBezTo>
                  <a:cubicBezTo>
                    <a:pt x="744" y="156"/>
                    <a:pt x="702" y="131"/>
                    <a:pt x="646" y="107"/>
                  </a:cubicBezTo>
                  <a:cubicBezTo>
                    <a:pt x="575" y="76"/>
                    <a:pt x="501" y="58"/>
                    <a:pt x="426" y="58"/>
                  </a:cubicBezTo>
                  <a:cubicBezTo>
                    <a:pt x="367" y="58"/>
                    <a:pt x="308" y="69"/>
                    <a:pt x="251" y="95"/>
                  </a:cubicBezTo>
                  <a:cubicBezTo>
                    <a:pt x="192" y="121"/>
                    <a:pt x="130" y="139"/>
                    <a:pt x="92" y="197"/>
                  </a:cubicBezTo>
                  <a:cubicBezTo>
                    <a:pt x="54" y="254"/>
                    <a:pt x="42" y="331"/>
                    <a:pt x="68" y="393"/>
                  </a:cubicBezTo>
                  <a:lnTo>
                    <a:pt x="63" y="395"/>
                  </a:lnTo>
                  <a:lnTo>
                    <a:pt x="58" y="397"/>
                  </a:lnTo>
                  <a:lnTo>
                    <a:pt x="55" y="399"/>
                  </a:lnTo>
                  <a:close/>
                </a:path>
              </a:pathLst>
            </a:custGeom>
            <a:solidFill>
              <a:srgbClr val="C89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4" name="Freeform 1337">
              <a:extLst>
                <a:ext uri="{FF2B5EF4-FFF2-40B4-BE49-F238E27FC236}">
                  <a16:creationId xmlns:a16="http://schemas.microsoft.com/office/drawing/2014/main" id="{628BDE13-005A-929B-73E1-DA4B5EEC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561" y="6017028"/>
              <a:ext cx="131763" cy="120650"/>
            </a:xfrm>
            <a:custGeom>
              <a:avLst/>
              <a:gdLst>
                <a:gd name="T0" fmla="*/ 585 w 644"/>
                <a:gd name="T1" fmla="*/ 586 h 586"/>
                <a:gd name="T2" fmla="*/ 427 w 644"/>
                <a:gd name="T3" fmla="*/ 511 h 586"/>
                <a:gd name="T4" fmla="*/ 256 w 644"/>
                <a:gd name="T5" fmla="*/ 28 h 586"/>
                <a:gd name="T6" fmla="*/ 289 w 644"/>
                <a:gd name="T7" fmla="*/ 19 h 586"/>
                <a:gd name="T8" fmla="*/ 292 w 644"/>
                <a:gd name="T9" fmla="*/ 19 h 586"/>
                <a:gd name="T10" fmla="*/ 365 w 644"/>
                <a:gd name="T11" fmla="*/ 10 h 586"/>
                <a:gd name="T12" fmla="*/ 457 w 644"/>
                <a:gd name="T13" fmla="*/ 0 h 586"/>
                <a:gd name="T14" fmla="*/ 508 w 644"/>
                <a:gd name="T15" fmla="*/ 7 h 586"/>
                <a:gd name="T16" fmla="*/ 573 w 644"/>
                <a:gd name="T17" fmla="*/ 188 h 586"/>
                <a:gd name="T18" fmla="*/ 631 w 644"/>
                <a:gd name="T19" fmla="*/ 488 h 586"/>
                <a:gd name="T20" fmla="*/ 585 w 644"/>
                <a:gd name="T21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4" h="586">
                  <a:moveTo>
                    <a:pt x="585" y="586"/>
                  </a:moveTo>
                  <a:cubicBezTo>
                    <a:pt x="538" y="586"/>
                    <a:pt x="467" y="543"/>
                    <a:pt x="427" y="511"/>
                  </a:cubicBezTo>
                  <a:cubicBezTo>
                    <a:pt x="317" y="425"/>
                    <a:pt x="0" y="138"/>
                    <a:pt x="256" y="28"/>
                  </a:cubicBezTo>
                  <a:lnTo>
                    <a:pt x="289" y="19"/>
                  </a:lnTo>
                  <a:lnTo>
                    <a:pt x="292" y="19"/>
                  </a:lnTo>
                  <a:cubicBezTo>
                    <a:pt x="309" y="19"/>
                    <a:pt x="336" y="14"/>
                    <a:pt x="365" y="10"/>
                  </a:cubicBezTo>
                  <a:cubicBezTo>
                    <a:pt x="394" y="5"/>
                    <a:pt x="427" y="0"/>
                    <a:pt x="457" y="0"/>
                  </a:cubicBezTo>
                  <a:cubicBezTo>
                    <a:pt x="476" y="0"/>
                    <a:pt x="493" y="2"/>
                    <a:pt x="508" y="7"/>
                  </a:cubicBezTo>
                  <a:cubicBezTo>
                    <a:pt x="597" y="33"/>
                    <a:pt x="582" y="110"/>
                    <a:pt x="573" y="188"/>
                  </a:cubicBezTo>
                  <a:cubicBezTo>
                    <a:pt x="558" y="310"/>
                    <a:pt x="613" y="381"/>
                    <a:pt x="631" y="488"/>
                  </a:cubicBezTo>
                  <a:cubicBezTo>
                    <a:pt x="644" y="561"/>
                    <a:pt x="621" y="586"/>
                    <a:pt x="585" y="586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5" name="Freeform 1338">
              <a:extLst>
                <a:ext uri="{FF2B5EF4-FFF2-40B4-BE49-F238E27FC236}">
                  <a16:creationId xmlns:a16="http://schemas.microsoft.com/office/drawing/2014/main" id="{E673D1CB-EDD2-8136-12AA-FA2189B47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361" y="5726515"/>
              <a:ext cx="161925" cy="222250"/>
            </a:xfrm>
            <a:custGeom>
              <a:avLst/>
              <a:gdLst>
                <a:gd name="T0" fmla="*/ 504 w 790"/>
                <a:gd name="T1" fmla="*/ 1076 h 1076"/>
                <a:gd name="T2" fmla="*/ 376 w 790"/>
                <a:gd name="T3" fmla="*/ 948 h 1076"/>
                <a:gd name="T4" fmla="*/ 263 w 790"/>
                <a:gd name="T5" fmla="*/ 626 h 1076"/>
                <a:gd name="T6" fmla="*/ 271 w 790"/>
                <a:gd name="T7" fmla="*/ 62 h 1076"/>
                <a:gd name="T8" fmla="*/ 276 w 790"/>
                <a:gd name="T9" fmla="*/ 62 h 1076"/>
                <a:gd name="T10" fmla="*/ 301 w 790"/>
                <a:gd name="T11" fmla="*/ 47 h 1076"/>
                <a:gd name="T12" fmla="*/ 470 w 790"/>
                <a:gd name="T13" fmla="*/ 7 h 1076"/>
                <a:gd name="T14" fmla="*/ 589 w 790"/>
                <a:gd name="T15" fmla="*/ 0 h 1076"/>
                <a:gd name="T16" fmla="*/ 747 w 790"/>
                <a:gd name="T17" fmla="*/ 70 h 1076"/>
                <a:gd name="T18" fmla="*/ 727 w 790"/>
                <a:gd name="T19" fmla="*/ 397 h 1076"/>
                <a:gd name="T20" fmla="*/ 742 w 790"/>
                <a:gd name="T21" fmla="*/ 826 h 1076"/>
                <a:gd name="T22" fmla="*/ 723 w 790"/>
                <a:gd name="T23" fmla="*/ 987 h 1076"/>
                <a:gd name="T24" fmla="*/ 601 w 790"/>
                <a:gd name="T25" fmla="*/ 1049 h 1076"/>
                <a:gd name="T26" fmla="*/ 504 w 790"/>
                <a:gd name="T27" fmla="*/ 1076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0" h="1076">
                  <a:moveTo>
                    <a:pt x="504" y="1076"/>
                  </a:moveTo>
                  <a:cubicBezTo>
                    <a:pt x="445" y="1076"/>
                    <a:pt x="407" y="1034"/>
                    <a:pt x="376" y="948"/>
                  </a:cubicBezTo>
                  <a:cubicBezTo>
                    <a:pt x="337" y="841"/>
                    <a:pt x="299" y="734"/>
                    <a:pt x="263" y="626"/>
                  </a:cubicBezTo>
                  <a:cubicBezTo>
                    <a:pt x="227" y="517"/>
                    <a:pt x="0" y="62"/>
                    <a:pt x="271" y="62"/>
                  </a:cubicBezTo>
                  <a:cubicBezTo>
                    <a:pt x="272" y="62"/>
                    <a:pt x="274" y="62"/>
                    <a:pt x="276" y="62"/>
                  </a:cubicBezTo>
                  <a:lnTo>
                    <a:pt x="301" y="47"/>
                  </a:lnTo>
                  <a:cubicBezTo>
                    <a:pt x="347" y="44"/>
                    <a:pt x="409" y="8"/>
                    <a:pt x="470" y="7"/>
                  </a:cubicBezTo>
                  <a:cubicBezTo>
                    <a:pt x="502" y="6"/>
                    <a:pt x="546" y="0"/>
                    <a:pt x="589" y="0"/>
                  </a:cubicBezTo>
                  <a:cubicBezTo>
                    <a:pt x="655" y="0"/>
                    <a:pt x="721" y="13"/>
                    <a:pt x="747" y="70"/>
                  </a:cubicBezTo>
                  <a:cubicBezTo>
                    <a:pt x="790" y="161"/>
                    <a:pt x="739" y="307"/>
                    <a:pt x="727" y="397"/>
                  </a:cubicBezTo>
                  <a:cubicBezTo>
                    <a:pt x="709" y="537"/>
                    <a:pt x="732" y="682"/>
                    <a:pt x="742" y="826"/>
                  </a:cubicBezTo>
                  <a:cubicBezTo>
                    <a:pt x="745" y="875"/>
                    <a:pt x="752" y="944"/>
                    <a:pt x="723" y="987"/>
                  </a:cubicBezTo>
                  <a:cubicBezTo>
                    <a:pt x="696" y="1027"/>
                    <a:pt x="645" y="1029"/>
                    <a:pt x="601" y="1049"/>
                  </a:cubicBezTo>
                  <a:cubicBezTo>
                    <a:pt x="563" y="1067"/>
                    <a:pt x="532" y="1076"/>
                    <a:pt x="504" y="1076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6" name="Freeform 1339">
              <a:extLst>
                <a:ext uri="{FF2B5EF4-FFF2-40B4-BE49-F238E27FC236}">
                  <a16:creationId xmlns:a16="http://schemas.microsoft.com/office/drawing/2014/main" id="{8F071328-671F-2B18-8265-CFE0F7BA2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936" y="5518553"/>
              <a:ext cx="255588" cy="131763"/>
            </a:xfrm>
            <a:custGeom>
              <a:avLst/>
              <a:gdLst>
                <a:gd name="T0" fmla="*/ 135 w 1249"/>
                <a:gd name="T1" fmla="*/ 645 h 645"/>
                <a:gd name="T2" fmla="*/ 101 w 1249"/>
                <a:gd name="T3" fmla="*/ 639 h 645"/>
                <a:gd name="T4" fmla="*/ 95 w 1249"/>
                <a:gd name="T5" fmla="*/ 361 h 645"/>
                <a:gd name="T6" fmla="*/ 306 w 1249"/>
                <a:gd name="T7" fmla="*/ 117 h 645"/>
                <a:gd name="T8" fmla="*/ 319 w 1249"/>
                <a:gd name="T9" fmla="*/ 116 h 645"/>
                <a:gd name="T10" fmla="*/ 558 w 1249"/>
                <a:gd name="T11" fmla="*/ 62 h 645"/>
                <a:gd name="T12" fmla="*/ 807 w 1249"/>
                <a:gd name="T13" fmla="*/ 4 h 645"/>
                <a:gd name="T14" fmla="*/ 854 w 1249"/>
                <a:gd name="T15" fmla="*/ 0 h 645"/>
                <a:gd name="T16" fmla="*/ 1117 w 1249"/>
                <a:gd name="T17" fmla="*/ 50 h 645"/>
                <a:gd name="T18" fmla="*/ 1238 w 1249"/>
                <a:gd name="T19" fmla="*/ 95 h 645"/>
                <a:gd name="T20" fmla="*/ 1182 w 1249"/>
                <a:gd name="T21" fmla="*/ 219 h 645"/>
                <a:gd name="T22" fmla="*/ 1077 w 1249"/>
                <a:gd name="T23" fmla="*/ 322 h 645"/>
                <a:gd name="T24" fmla="*/ 1009 w 1249"/>
                <a:gd name="T25" fmla="*/ 478 h 645"/>
                <a:gd name="T26" fmla="*/ 880 w 1249"/>
                <a:gd name="T27" fmla="*/ 586 h 645"/>
                <a:gd name="T28" fmla="*/ 732 w 1249"/>
                <a:gd name="T29" fmla="*/ 560 h 645"/>
                <a:gd name="T30" fmla="*/ 575 w 1249"/>
                <a:gd name="T31" fmla="*/ 548 h 645"/>
                <a:gd name="T32" fmla="*/ 401 w 1249"/>
                <a:gd name="T33" fmla="*/ 560 h 645"/>
                <a:gd name="T34" fmla="*/ 135 w 1249"/>
                <a:gd name="T35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9" h="645">
                  <a:moveTo>
                    <a:pt x="135" y="645"/>
                  </a:moveTo>
                  <a:cubicBezTo>
                    <a:pt x="123" y="645"/>
                    <a:pt x="111" y="643"/>
                    <a:pt x="101" y="639"/>
                  </a:cubicBezTo>
                  <a:cubicBezTo>
                    <a:pt x="0" y="598"/>
                    <a:pt x="66" y="436"/>
                    <a:pt x="95" y="361"/>
                  </a:cubicBezTo>
                  <a:cubicBezTo>
                    <a:pt x="139" y="248"/>
                    <a:pt x="209" y="187"/>
                    <a:pt x="306" y="117"/>
                  </a:cubicBezTo>
                  <a:lnTo>
                    <a:pt x="319" y="116"/>
                  </a:lnTo>
                  <a:cubicBezTo>
                    <a:pt x="389" y="79"/>
                    <a:pt x="480" y="73"/>
                    <a:pt x="558" y="62"/>
                  </a:cubicBezTo>
                  <a:cubicBezTo>
                    <a:pt x="642" y="51"/>
                    <a:pt x="724" y="19"/>
                    <a:pt x="807" y="4"/>
                  </a:cubicBezTo>
                  <a:cubicBezTo>
                    <a:pt x="822" y="1"/>
                    <a:pt x="838" y="0"/>
                    <a:pt x="854" y="0"/>
                  </a:cubicBezTo>
                  <a:cubicBezTo>
                    <a:pt x="943" y="0"/>
                    <a:pt x="1029" y="40"/>
                    <a:pt x="1117" y="50"/>
                  </a:cubicBezTo>
                  <a:cubicBezTo>
                    <a:pt x="1162" y="56"/>
                    <a:pt x="1223" y="41"/>
                    <a:pt x="1238" y="95"/>
                  </a:cubicBezTo>
                  <a:cubicBezTo>
                    <a:pt x="1249" y="134"/>
                    <a:pt x="1207" y="191"/>
                    <a:pt x="1182" y="219"/>
                  </a:cubicBezTo>
                  <a:cubicBezTo>
                    <a:pt x="1149" y="255"/>
                    <a:pt x="1106" y="280"/>
                    <a:pt x="1077" y="322"/>
                  </a:cubicBezTo>
                  <a:cubicBezTo>
                    <a:pt x="1044" y="369"/>
                    <a:pt x="1032" y="427"/>
                    <a:pt x="1009" y="478"/>
                  </a:cubicBezTo>
                  <a:cubicBezTo>
                    <a:pt x="972" y="563"/>
                    <a:pt x="931" y="586"/>
                    <a:pt x="880" y="586"/>
                  </a:cubicBezTo>
                  <a:cubicBezTo>
                    <a:pt x="839" y="586"/>
                    <a:pt x="791" y="571"/>
                    <a:pt x="732" y="560"/>
                  </a:cubicBezTo>
                  <a:cubicBezTo>
                    <a:pt x="683" y="552"/>
                    <a:pt x="629" y="548"/>
                    <a:pt x="575" y="548"/>
                  </a:cubicBezTo>
                  <a:cubicBezTo>
                    <a:pt x="516" y="548"/>
                    <a:pt x="456" y="552"/>
                    <a:pt x="401" y="560"/>
                  </a:cubicBezTo>
                  <a:cubicBezTo>
                    <a:pt x="327" y="571"/>
                    <a:pt x="214" y="645"/>
                    <a:pt x="135" y="645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7" name="Freeform 1340">
              <a:extLst>
                <a:ext uri="{FF2B5EF4-FFF2-40B4-BE49-F238E27FC236}">
                  <a16:creationId xmlns:a16="http://schemas.microsoft.com/office/drawing/2014/main" id="{C05F52EA-ADBF-FF72-42B0-B9396B5D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848" y="5285190"/>
              <a:ext cx="430213" cy="176213"/>
            </a:xfrm>
            <a:custGeom>
              <a:avLst/>
              <a:gdLst>
                <a:gd name="T0" fmla="*/ 31 w 2088"/>
                <a:gd name="T1" fmla="*/ 858 h 858"/>
                <a:gd name="T2" fmla="*/ 28 w 2088"/>
                <a:gd name="T3" fmla="*/ 858 h 858"/>
                <a:gd name="T4" fmla="*/ 0 w 2088"/>
                <a:gd name="T5" fmla="*/ 841 h 858"/>
                <a:gd name="T6" fmla="*/ 406 w 2088"/>
                <a:gd name="T7" fmla="*/ 475 h 858"/>
                <a:gd name="T8" fmla="*/ 1054 w 2088"/>
                <a:gd name="T9" fmla="*/ 27 h 858"/>
                <a:gd name="T10" fmla="*/ 1272 w 2088"/>
                <a:gd name="T11" fmla="*/ 0 h 858"/>
                <a:gd name="T12" fmla="*/ 1772 w 2088"/>
                <a:gd name="T13" fmla="*/ 62 h 858"/>
                <a:gd name="T14" fmla="*/ 1939 w 2088"/>
                <a:gd name="T15" fmla="*/ 254 h 858"/>
                <a:gd name="T16" fmla="*/ 1778 w 2088"/>
                <a:gd name="T17" fmla="*/ 301 h 858"/>
                <a:gd name="T18" fmla="*/ 1594 w 2088"/>
                <a:gd name="T19" fmla="*/ 407 h 858"/>
                <a:gd name="T20" fmla="*/ 1236 w 2088"/>
                <a:gd name="T21" fmla="*/ 706 h 858"/>
                <a:gd name="T22" fmla="*/ 1145 w 2088"/>
                <a:gd name="T23" fmla="*/ 719 h 858"/>
                <a:gd name="T24" fmla="*/ 874 w 2088"/>
                <a:gd name="T25" fmla="*/ 677 h 858"/>
                <a:gd name="T26" fmla="*/ 829 w 2088"/>
                <a:gd name="T27" fmla="*/ 676 h 858"/>
                <a:gd name="T28" fmla="*/ 454 w 2088"/>
                <a:gd name="T29" fmla="*/ 736 h 858"/>
                <a:gd name="T30" fmla="*/ 208 w 2088"/>
                <a:gd name="T31" fmla="*/ 802 h 858"/>
                <a:gd name="T32" fmla="*/ 31 w 2088"/>
                <a:gd name="T33" fmla="*/ 858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88" h="858">
                  <a:moveTo>
                    <a:pt x="31" y="858"/>
                  </a:moveTo>
                  <a:cubicBezTo>
                    <a:pt x="30" y="858"/>
                    <a:pt x="29" y="858"/>
                    <a:pt x="28" y="858"/>
                  </a:cubicBezTo>
                  <a:lnTo>
                    <a:pt x="0" y="841"/>
                  </a:lnTo>
                  <a:cubicBezTo>
                    <a:pt x="9" y="680"/>
                    <a:pt x="290" y="552"/>
                    <a:pt x="406" y="475"/>
                  </a:cubicBezTo>
                  <a:cubicBezTo>
                    <a:pt x="618" y="333"/>
                    <a:pt x="804" y="100"/>
                    <a:pt x="1054" y="27"/>
                  </a:cubicBezTo>
                  <a:cubicBezTo>
                    <a:pt x="1120" y="7"/>
                    <a:pt x="1195" y="0"/>
                    <a:pt x="1272" y="0"/>
                  </a:cubicBezTo>
                  <a:cubicBezTo>
                    <a:pt x="1440" y="0"/>
                    <a:pt x="1623" y="36"/>
                    <a:pt x="1772" y="62"/>
                  </a:cubicBezTo>
                  <a:cubicBezTo>
                    <a:pt x="1856" y="77"/>
                    <a:pt x="2088" y="160"/>
                    <a:pt x="1939" y="254"/>
                  </a:cubicBezTo>
                  <a:cubicBezTo>
                    <a:pt x="1890" y="285"/>
                    <a:pt x="1832" y="281"/>
                    <a:pt x="1778" y="301"/>
                  </a:cubicBezTo>
                  <a:cubicBezTo>
                    <a:pt x="1711" y="326"/>
                    <a:pt x="1648" y="362"/>
                    <a:pt x="1594" y="407"/>
                  </a:cubicBezTo>
                  <a:cubicBezTo>
                    <a:pt x="1464" y="518"/>
                    <a:pt x="1414" y="656"/>
                    <a:pt x="1236" y="706"/>
                  </a:cubicBezTo>
                  <a:cubicBezTo>
                    <a:pt x="1204" y="715"/>
                    <a:pt x="1174" y="719"/>
                    <a:pt x="1145" y="719"/>
                  </a:cubicBezTo>
                  <a:cubicBezTo>
                    <a:pt x="1053" y="719"/>
                    <a:pt x="972" y="683"/>
                    <a:pt x="874" y="677"/>
                  </a:cubicBezTo>
                  <a:cubicBezTo>
                    <a:pt x="859" y="676"/>
                    <a:pt x="844" y="676"/>
                    <a:pt x="829" y="676"/>
                  </a:cubicBezTo>
                  <a:cubicBezTo>
                    <a:pt x="705" y="676"/>
                    <a:pt x="569" y="706"/>
                    <a:pt x="454" y="736"/>
                  </a:cubicBezTo>
                  <a:cubicBezTo>
                    <a:pt x="372" y="758"/>
                    <a:pt x="290" y="778"/>
                    <a:pt x="208" y="802"/>
                  </a:cubicBezTo>
                  <a:cubicBezTo>
                    <a:pt x="153" y="819"/>
                    <a:pt x="90" y="858"/>
                    <a:pt x="31" y="858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8" name="Freeform 1341">
              <a:extLst>
                <a:ext uri="{FF2B5EF4-FFF2-40B4-BE49-F238E27FC236}">
                  <a16:creationId xmlns:a16="http://schemas.microsoft.com/office/drawing/2014/main" id="{421BED99-7D7D-B7F9-9FEB-9D2D3A06B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773" y="5250265"/>
              <a:ext cx="247650" cy="84138"/>
            </a:xfrm>
            <a:custGeom>
              <a:avLst/>
              <a:gdLst>
                <a:gd name="T0" fmla="*/ 1082 w 1200"/>
                <a:gd name="T1" fmla="*/ 407 h 407"/>
                <a:gd name="T2" fmla="*/ 993 w 1200"/>
                <a:gd name="T3" fmla="*/ 395 h 407"/>
                <a:gd name="T4" fmla="*/ 826 w 1200"/>
                <a:gd name="T5" fmla="*/ 367 h 407"/>
                <a:gd name="T6" fmla="*/ 823 w 1200"/>
                <a:gd name="T7" fmla="*/ 367 h 407"/>
                <a:gd name="T8" fmla="*/ 753 w 1200"/>
                <a:gd name="T9" fmla="*/ 374 h 407"/>
                <a:gd name="T10" fmla="*/ 682 w 1200"/>
                <a:gd name="T11" fmla="*/ 382 h 407"/>
                <a:gd name="T12" fmla="*/ 654 w 1200"/>
                <a:gd name="T13" fmla="*/ 380 h 407"/>
                <a:gd name="T14" fmla="*/ 434 w 1200"/>
                <a:gd name="T15" fmla="*/ 200 h 407"/>
                <a:gd name="T16" fmla="*/ 153 w 1200"/>
                <a:gd name="T17" fmla="*/ 77 h 407"/>
                <a:gd name="T18" fmla="*/ 126 w 1200"/>
                <a:gd name="T19" fmla="*/ 72 h 407"/>
                <a:gd name="T20" fmla="*/ 244 w 1200"/>
                <a:gd name="T21" fmla="*/ 0 h 407"/>
                <a:gd name="T22" fmla="*/ 261 w 1200"/>
                <a:gd name="T23" fmla="*/ 1 h 407"/>
                <a:gd name="T24" fmla="*/ 551 w 1200"/>
                <a:gd name="T25" fmla="*/ 78 h 407"/>
                <a:gd name="T26" fmla="*/ 866 w 1200"/>
                <a:gd name="T27" fmla="*/ 139 h 407"/>
                <a:gd name="T28" fmla="*/ 1004 w 1200"/>
                <a:gd name="T29" fmla="*/ 199 h 407"/>
                <a:gd name="T30" fmla="*/ 1153 w 1200"/>
                <a:gd name="T31" fmla="*/ 250 h 407"/>
                <a:gd name="T32" fmla="*/ 1157 w 1200"/>
                <a:gd name="T33" fmla="*/ 385 h 407"/>
                <a:gd name="T34" fmla="*/ 1082 w 1200"/>
                <a:gd name="T35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0" h="407">
                  <a:moveTo>
                    <a:pt x="1082" y="407"/>
                  </a:moveTo>
                  <a:cubicBezTo>
                    <a:pt x="1051" y="407"/>
                    <a:pt x="1019" y="400"/>
                    <a:pt x="993" y="395"/>
                  </a:cubicBezTo>
                  <a:cubicBezTo>
                    <a:pt x="939" y="384"/>
                    <a:pt x="880" y="368"/>
                    <a:pt x="826" y="367"/>
                  </a:cubicBezTo>
                  <a:lnTo>
                    <a:pt x="823" y="367"/>
                  </a:lnTo>
                  <a:cubicBezTo>
                    <a:pt x="800" y="367"/>
                    <a:pt x="777" y="371"/>
                    <a:pt x="753" y="374"/>
                  </a:cubicBezTo>
                  <a:cubicBezTo>
                    <a:pt x="729" y="378"/>
                    <a:pt x="705" y="382"/>
                    <a:pt x="682" y="382"/>
                  </a:cubicBezTo>
                  <a:cubicBezTo>
                    <a:pt x="673" y="382"/>
                    <a:pt x="663" y="381"/>
                    <a:pt x="654" y="380"/>
                  </a:cubicBezTo>
                  <a:cubicBezTo>
                    <a:pt x="560" y="364"/>
                    <a:pt x="500" y="261"/>
                    <a:pt x="434" y="200"/>
                  </a:cubicBezTo>
                  <a:cubicBezTo>
                    <a:pt x="365" y="135"/>
                    <a:pt x="247" y="77"/>
                    <a:pt x="153" y="77"/>
                  </a:cubicBezTo>
                  <a:lnTo>
                    <a:pt x="126" y="72"/>
                  </a:lnTo>
                  <a:cubicBezTo>
                    <a:pt x="0" y="13"/>
                    <a:pt x="178" y="0"/>
                    <a:pt x="244" y="0"/>
                  </a:cubicBezTo>
                  <a:cubicBezTo>
                    <a:pt x="251" y="0"/>
                    <a:pt x="257" y="0"/>
                    <a:pt x="261" y="1"/>
                  </a:cubicBezTo>
                  <a:cubicBezTo>
                    <a:pt x="361" y="6"/>
                    <a:pt x="458" y="43"/>
                    <a:pt x="551" y="78"/>
                  </a:cubicBezTo>
                  <a:cubicBezTo>
                    <a:pt x="653" y="116"/>
                    <a:pt x="765" y="110"/>
                    <a:pt x="866" y="139"/>
                  </a:cubicBezTo>
                  <a:cubicBezTo>
                    <a:pt x="915" y="153"/>
                    <a:pt x="957" y="178"/>
                    <a:pt x="1004" y="199"/>
                  </a:cubicBezTo>
                  <a:cubicBezTo>
                    <a:pt x="1047" y="218"/>
                    <a:pt x="1119" y="222"/>
                    <a:pt x="1153" y="250"/>
                  </a:cubicBezTo>
                  <a:cubicBezTo>
                    <a:pt x="1196" y="286"/>
                    <a:pt x="1200" y="351"/>
                    <a:pt x="1157" y="385"/>
                  </a:cubicBezTo>
                  <a:cubicBezTo>
                    <a:pt x="1136" y="402"/>
                    <a:pt x="1110" y="407"/>
                    <a:pt x="1082" y="407"/>
                  </a:cubicBezTo>
                  <a:close/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89" name="Freeform 1342">
              <a:extLst>
                <a:ext uri="{FF2B5EF4-FFF2-40B4-BE49-F238E27FC236}">
                  <a16:creationId xmlns:a16="http://schemas.microsoft.com/office/drawing/2014/main" id="{27F5AB1A-9F0E-0AD8-DC1D-5B8A29597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1511" y="5324878"/>
              <a:ext cx="165100" cy="128588"/>
            </a:xfrm>
            <a:custGeom>
              <a:avLst/>
              <a:gdLst>
                <a:gd name="T0" fmla="*/ 761 w 803"/>
                <a:gd name="T1" fmla="*/ 628 h 628"/>
                <a:gd name="T2" fmla="*/ 705 w 803"/>
                <a:gd name="T3" fmla="*/ 607 h 628"/>
                <a:gd name="T4" fmla="*/ 444 w 803"/>
                <a:gd name="T5" fmla="*/ 408 h 628"/>
                <a:gd name="T6" fmla="*/ 299 w 803"/>
                <a:gd name="T7" fmla="*/ 347 h 628"/>
                <a:gd name="T8" fmla="*/ 182 w 803"/>
                <a:gd name="T9" fmla="*/ 270 h 628"/>
                <a:gd name="T10" fmla="*/ 16 w 803"/>
                <a:gd name="T11" fmla="*/ 33 h 628"/>
                <a:gd name="T12" fmla="*/ 1 w 803"/>
                <a:gd name="T13" fmla="*/ 21 h 628"/>
                <a:gd name="T14" fmla="*/ 1 w 803"/>
                <a:gd name="T15" fmla="*/ 2 h 628"/>
                <a:gd name="T16" fmla="*/ 31 w 803"/>
                <a:gd name="T17" fmla="*/ 0 h 628"/>
                <a:gd name="T18" fmla="*/ 384 w 803"/>
                <a:gd name="T19" fmla="*/ 167 h 628"/>
                <a:gd name="T20" fmla="*/ 670 w 803"/>
                <a:gd name="T21" fmla="*/ 432 h 628"/>
                <a:gd name="T22" fmla="*/ 787 w 803"/>
                <a:gd name="T23" fmla="*/ 553 h 628"/>
                <a:gd name="T24" fmla="*/ 761 w 803"/>
                <a:gd name="T25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3" h="628">
                  <a:moveTo>
                    <a:pt x="761" y="628"/>
                  </a:moveTo>
                  <a:cubicBezTo>
                    <a:pt x="746" y="628"/>
                    <a:pt x="726" y="621"/>
                    <a:pt x="705" y="607"/>
                  </a:cubicBezTo>
                  <a:cubicBezTo>
                    <a:pt x="614" y="548"/>
                    <a:pt x="536" y="467"/>
                    <a:pt x="444" y="408"/>
                  </a:cubicBezTo>
                  <a:cubicBezTo>
                    <a:pt x="395" y="376"/>
                    <a:pt x="355" y="359"/>
                    <a:pt x="299" y="347"/>
                  </a:cubicBezTo>
                  <a:cubicBezTo>
                    <a:pt x="230" y="331"/>
                    <a:pt x="208" y="334"/>
                    <a:pt x="182" y="270"/>
                  </a:cubicBezTo>
                  <a:cubicBezTo>
                    <a:pt x="146" y="182"/>
                    <a:pt x="104" y="87"/>
                    <a:pt x="16" y="33"/>
                  </a:cubicBezTo>
                  <a:lnTo>
                    <a:pt x="1" y="21"/>
                  </a:lnTo>
                  <a:cubicBezTo>
                    <a:pt x="2" y="14"/>
                    <a:pt x="0" y="9"/>
                    <a:pt x="1" y="2"/>
                  </a:cubicBezTo>
                  <a:cubicBezTo>
                    <a:pt x="11" y="0"/>
                    <a:pt x="21" y="0"/>
                    <a:pt x="31" y="0"/>
                  </a:cubicBezTo>
                  <a:cubicBezTo>
                    <a:pt x="147" y="0"/>
                    <a:pt x="310" y="96"/>
                    <a:pt x="384" y="167"/>
                  </a:cubicBezTo>
                  <a:cubicBezTo>
                    <a:pt x="478" y="257"/>
                    <a:pt x="575" y="346"/>
                    <a:pt x="670" y="432"/>
                  </a:cubicBezTo>
                  <a:cubicBezTo>
                    <a:pt x="713" y="470"/>
                    <a:pt x="769" y="496"/>
                    <a:pt x="787" y="553"/>
                  </a:cubicBezTo>
                  <a:cubicBezTo>
                    <a:pt x="803" y="605"/>
                    <a:pt x="789" y="628"/>
                    <a:pt x="761" y="628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0" name="Freeform 1343">
              <a:extLst>
                <a:ext uri="{FF2B5EF4-FFF2-40B4-BE49-F238E27FC236}">
                  <a16:creationId xmlns:a16="http://schemas.microsoft.com/office/drawing/2014/main" id="{0AC0EE5D-6F7F-9472-507A-7D5318BBFC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9598" y="5763028"/>
              <a:ext cx="234950" cy="195263"/>
            </a:xfrm>
            <a:custGeom>
              <a:avLst/>
              <a:gdLst>
                <a:gd name="T0" fmla="*/ 1143 w 1143"/>
                <a:gd name="T1" fmla="*/ 949 h 949"/>
                <a:gd name="T2" fmla="*/ 478 w 1143"/>
                <a:gd name="T3" fmla="*/ 654 h 949"/>
                <a:gd name="T4" fmla="*/ 547 w 1143"/>
                <a:gd name="T5" fmla="*/ 703 h 949"/>
                <a:gd name="T6" fmla="*/ 695 w 1143"/>
                <a:gd name="T7" fmla="*/ 461 h 949"/>
                <a:gd name="T8" fmla="*/ 761 w 1143"/>
                <a:gd name="T9" fmla="*/ 568 h 949"/>
                <a:gd name="T10" fmla="*/ 806 w 1143"/>
                <a:gd name="T11" fmla="*/ 603 h 949"/>
                <a:gd name="T12" fmla="*/ 1143 w 1143"/>
                <a:gd name="T13" fmla="*/ 949 h 949"/>
                <a:gd name="T14" fmla="*/ 478 w 1143"/>
                <a:gd name="T15" fmla="*/ 654 h 949"/>
                <a:gd name="T16" fmla="*/ 478 w 1143"/>
                <a:gd name="T17" fmla="*/ 654 h 949"/>
                <a:gd name="T18" fmla="*/ 0 w 1143"/>
                <a:gd name="T19" fmla="*/ 0 h 949"/>
                <a:gd name="T20" fmla="*/ 1 w 1143"/>
                <a:gd name="T21" fmla="*/ 0 h 949"/>
                <a:gd name="T22" fmla="*/ 294 w 1143"/>
                <a:gd name="T23" fmla="*/ 127 h 949"/>
                <a:gd name="T24" fmla="*/ 299 w 1143"/>
                <a:gd name="T25" fmla="*/ 128 h 949"/>
                <a:gd name="T26" fmla="*/ 448 w 1143"/>
                <a:gd name="T27" fmla="*/ 185 h 949"/>
                <a:gd name="T28" fmla="*/ 531 w 1143"/>
                <a:gd name="T29" fmla="*/ 239 h 949"/>
                <a:gd name="T30" fmla="*/ 569 w 1143"/>
                <a:gd name="T31" fmla="*/ 270 h 949"/>
                <a:gd name="T32" fmla="*/ 635 w 1143"/>
                <a:gd name="T33" fmla="*/ 342 h 949"/>
                <a:gd name="T34" fmla="*/ 478 w 1143"/>
                <a:gd name="T35" fmla="*/ 654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3" h="949">
                  <a:moveTo>
                    <a:pt x="1143" y="949"/>
                  </a:moveTo>
                  <a:cubicBezTo>
                    <a:pt x="937" y="801"/>
                    <a:pt x="625" y="789"/>
                    <a:pt x="478" y="654"/>
                  </a:cubicBezTo>
                  <a:lnTo>
                    <a:pt x="547" y="703"/>
                  </a:lnTo>
                  <a:cubicBezTo>
                    <a:pt x="547" y="703"/>
                    <a:pt x="621" y="591"/>
                    <a:pt x="695" y="461"/>
                  </a:cubicBezTo>
                  <a:cubicBezTo>
                    <a:pt x="710" y="493"/>
                    <a:pt x="727" y="527"/>
                    <a:pt x="761" y="568"/>
                  </a:cubicBezTo>
                  <a:cubicBezTo>
                    <a:pt x="769" y="579"/>
                    <a:pt x="785" y="590"/>
                    <a:pt x="806" y="603"/>
                  </a:cubicBezTo>
                  <a:cubicBezTo>
                    <a:pt x="901" y="664"/>
                    <a:pt x="1097" y="758"/>
                    <a:pt x="1143" y="949"/>
                  </a:cubicBezTo>
                  <a:close/>
                  <a:moveTo>
                    <a:pt x="478" y="654"/>
                  </a:moveTo>
                  <a:lnTo>
                    <a:pt x="478" y="654"/>
                  </a:lnTo>
                  <a:cubicBezTo>
                    <a:pt x="118" y="323"/>
                    <a:pt x="291" y="23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8" y="75"/>
                    <a:pt x="210" y="101"/>
                    <a:pt x="294" y="127"/>
                  </a:cubicBezTo>
                  <a:cubicBezTo>
                    <a:pt x="295" y="127"/>
                    <a:pt x="297" y="128"/>
                    <a:pt x="299" y="128"/>
                  </a:cubicBezTo>
                  <a:cubicBezTo>
                    <a:pt x="350" y="144"/>
                    <a:pt x="398" y="159"/>
                    <a:pt x="448" y="185"/>
                  </a:cubicBezTo>
                  <a:cubicBezTo>
                    <a:pt x="475" y="200"/>
                    <a:pt x="502" y="217"/>
                    <a:pt x="531" y="239"/>
                  </a:cubicBezTo>
                  <a:cubicBezTo>
                    <a:pt x="545" y="250"/>
                    <a:pt x="557" y="260"/>
                    <a:pt x="569" y="270"/>
                  </a:cubicBezTo>
                  <a:cubicBezTo>
                    <a:pt x="598" y="297"/>
                    <a:pt x="619" y="320"/>
                    <a:pt x="635" y="342"/>
                  </a:cubicBezTo>
                  <a:cubicBezTo>
                    <a:pt x="562" y="498"/>
                    <a:pt x="478" y="654"/>
                    <a:pt x="478" y="654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1" name="Freeform 1345">
              <a:extLst>
                <a:ext uri="{FF2B5EF4-FFF2-40B4-BE49-F238E27FC236}">
                  <a16:creationId xmlns:a16="http://schemas.microsoft.com/office/drawing/2014/main" id="{FC82779D-B685-B53E-70CE-37AF5BA01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36" y="5959878"/>
              <a:ext cx="652463" cy="398463"/>
            </a:xfrm>
            <a:custGeom>
              <a:avLst/>
              <a:gdLst>
                <a:gd name="T0" fmla="*/ 1717 w 3171"/>
                <a:gd name="T1" fmla="*/ 1935 h 1935"/>
                <a:gd name="T2" fmla="*/ 533 w 3171"/>
                <a:gd name="T3" fmla="*/ 1386 h 1935"/>
                <a:gd name="T4" fmla="*/ 0 w 3171"/>
                <a:gd name="T5" fmla="*/ 464 h 1935"/>
                <a:gd name="T6" fmla="*/ 353 w 3171"/>
                <a:gd name="T7" fmla="*/ 890 h 1935"/>
                <a:gd name="T8" fmla="*/ 1537 w 3171"/>
                <a:gd name="T9" fmla="*/ 1438 h 1935"/>
                <a:gd name="T10" fmla="*/ 1801 w 3171"/>
                <a:gd name="T11" fmla="*/ 1398 h 1935"/>
                <a:gd name="T12" fmla="*/ 2974 w 3171"/>
                <a:gd name="T13" fmla="*/ 6 h 1935"/>
                <a:gd name="T14" fmla="*/ 2975 w 3171"/>
                <a:gd name="T15" fmla="*/ 0 h 1935"/>
                <a:gd name="T16" fmla="*/ 3015 w 3171"/>
                <a:gd name="T17" fmla="*/ 35 h 1935"/>
                <a:gd name="T18" fmla="*/ 3159 w 3171"/>
                <a:gd name="T19" fmla="*/ 382 h 1935"/>
                <a:gd name="T20" fmla="*/ 2822 w 3171"/>
                <a:gd name="T21" fmla="*/ 1220 h 1935"/>
                <a:gd name="T22" fmla="*/ 1981 w 3171"/>
                <a:gd name="T23" fmla="*/ 1894 h 1935"/>
                <a:gd name="T24" fmla="*/ 1717 w 3171"/>
                <a:gd name="T25" fmla="*/ 1935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71" h="1935">
                  <a:moveTo>
                    <a:pt x="1717" y="1935"/>
                  </a:moveTo>
                  <a:cubicBezTo>
                    <a:pt x="1279" y="1935"/>
                    <a:pt x="817" y="1635"/>
                    <a:pt x="533" y="1386"/>
                  </a:cubicBezTo>
                  <a:cubicBezTo>
                    <a:pt x="298" y="1180"/>
                    <a:pt x="55" y="847"/>
                    <a:pt x="0" y="464"/>
                  </a:cubicBezTo>
                  <a:cubicBezTo>
                    <a:pt x="100" y="634"/>
                    <a:pt x="228" y="780"/>
                    <a:pt x="353" y="890"/>
                  </a:cubicBezTo>
                  <a:cubicBezTo>
                    <a:pt x="637" y="1139"/>
                    <a:pt x="1099" y="1438"/>
                    <a:pt x="1537" y="1438"/>
                  </a:cubicBezTo>
                  <a:cubicBezTo>
                    <a:pt x="1626" y="1438"/>
                    <a:pt x="1715" y="1426"/>
                    <a:pt x="1801" y="1398"/>
                  </a:cubicBezTo>
                  <a:cubicBezTo>
                    <a:pt x="2271" y="1243"/>
                    <a:pt x="2909" y="555"/>
                    <a:pt x="2974" y="6"/>
                  </a:cubicBezTo>
                  <a:cubicBezTo>
                    <a:pt x="2974" y="4"/>
                    <a:pt x="2975" y="2"/>
                    <a:pt x="2975" y="0"/>
                  </a:cubicBezTo>
                  <a:cubicBezTo>
                    <a:pt x="2989" y="11"/>
                    <a:pt x="3002" y="22"/>
                    <a:pt x="3015" y="35"/>
                  </a:cubicBezTo>
                  <a:cubicBezTo>
                    <a:pt x="3096" y="112"/>
                    <a:pt x="3151" y="220"/>
                    <a:pt x="3159" y="382"/>
                  </a:cubicBezTo>
                  <a:cubicBezTo>
                    <a:pt x="3171" y="642"/>
                    <a:pt x="3029" y="949"/>
                    <a:pt x="2822" y="1220"/>
                  </a:cubicBezTo>
                  <a:cubicBezTo>
                    <a:pt x="2581" y="1537"/>
                    <a:pt x="2253" y="1805"/>
                    <a:pt x="1981" y="1894"/>
                  </a:cubicBezTo>
                  <a:cubicBezTo>
                    <a:pt x="1895" y="1922"/>
                    <a:pt x="1807" y="1935"/>
                    <a:pt x="1717" y="1935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2" name="Freeform 1346">
              <a:extLst>
                <a:ext uri="{FF2B5EF4-FFF2-40B4-BE49-F238E27FC236}">
                  <a16:creationId xmlns:a16="http://schemas.microsoft.com/office/drawing/2014/main" id="{C54EDF2E-9DBE-C41C-674E-8254504E1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23" y="5685240"/>
              <a:ext cx="90488" cy="222250"/>
            </a:xfrm>
            <a:custGeom>
              <a:avLst/>
              <a:gdLst>
                <a:gd name="T0" fmla="*/ 69 w 440"/>
                <a:gd name="T1" fmla="*/ 1080 h 1080"/>
                <a:gd name="T2" fmla="*/ 0 w 440"/>
                <a:gd name="T3" fmla="*/ 1031 h 1080"/>
                <a:gd name="T4" fmla="*/ 0 w 440"/>
                <a:gd name="T5" fmla="*/ 1031 h 1080"/>
                <a:gd name="T6" fmla="*/ 157 w 440"/>
                <a:gd name="T7" fmla="*/ 719 h 1080"/>
                <a:gd name="T8" fmla="*/ 169 w 440"/>
                <a:gd name="T9" fmla="*/ 695 h 1080"/>
                <a:gd name="T10" fmla="*/ 248 w 440"/>
                <a:gd name="T11" fmla="*/ 502 h 1080"/>
                <a:gd name="T12" fmla="*/ 248 w 440"/>
                <a:gd name="T13" fmla="*/ 502 h 1080"/>
                <a:gd name="T14" fmla="*/ 248 w 440"/>
                <a:gd name="T15" fmla="*/ 502 h 1080"/>
                <a:gd name="T16" fmla="*/ 248 w 440"/>
                <a:gd name="T17" fmla="*/ 502 h 1080"/>
                <a:gd name="T18" fmla="*/ 286 w 440"/>
                <a:gd name="T19" fmla="*/ 0 h 1080"/>
                <a:gd name="T20" fmla="*/ 440 w 440"/>
                <a:gd name="T21" fmla="*/ 31 h 1080"/>
                <a:gd name="T22" fmla="*/ 349 w 440"/>
                <a:gd name="T23" fmla="*/ 570 h 1080"/>
                <a:gd name="T24" fmla="*/ 348 w 440"/>
                <a:gd name="T25" fmla="*/ 573 h 1080"/>
                <a:gd name="T26" fmla="*/ 217 w 440"/>
                <a:gd name="T27" fmla="*/ 838 h 1080"/>
                <a:gd name="T28" fmla="*/ 69 w 440"/>
                <a:gd name="T29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0" h="1080">
                  <a:moveTo>
                    <a:pt x="69" y="1080"/>
                  </a:moveTo>
                  <a:lnTo>
                    <a:pt x="0" y="1031"/>
                  </a:lnTo>
                  <a:lnTo>
                    <a:pt x="0" y="1031"/>
                  </a:lnTo>
                  <a:cubicBezTo>
                    <a:pt x="0" y="1031"/>
                    <a:pt x="84" y="875"/>
                    <a:pt x="157" y="719"/>
                  </a:cubicBezTo>
                  <a:cubicBezTo>
                    <a:pt x="161" y="711"/>
                    <a:pt x="165" y="703"/>
                    <a:pt x="169" y="695"/>
                  </a:cubicBezTo>
                  <a:cubicBezTo>
                    <a:pt x="202" y="623"/>
                    <a:pt x="231" y="554"/>
                    <a:pt x="248" y="502"/>
                  </a:cubicBezTo>
                  <a:lnTo>
                    <a:pt x="248" y="502"/>
                  </a:lnTo>
                  <a:lnTo>
                    <a:pt x="248" y="502"/>
                  </a:lnTo>
                  <a:lnTo>
                    <a:pt x="248" y="502"/>
                  </a:lnTo>
                  <a:cubicBezTo>
                    <a:pt x="327" y="260"/>
                    <a:pt x="286" y="0"/>
                    <a:pt x="286" y="0"/>
                  </a:cubicBezTo>
                  <a:lnTo>
                    <a:pt x="440" y="31"/>
                  </a:lnTo>
                  <a:cubicBezTo>
                    <a:pt x="440" y="31"/>
                    <a:pt x="416" y="382"/>
                    <a:pt x="349" y="570"/>
                  </a:cubicBezTo>
                  <a:cubicBezTo>
                    <a:pt x="349" y="571"/>
                    <a:pt x="348" y="572"/>
                    <a:pt x="348" y="573"/>
                  </a:cubicBezTo>
                  <a:cubicBezTo>
                    <a:pt x="320" y="650"/>
                    <a:pt x="269" y="748"/>
                    <a:pt x="217" y="838"/>
                  </a:cubicBezTo>
                  <a:cubicBezTo>
                    <a:pt x="143" y="968"/>
                    <a:pt x="69" y="1080"/>
                    <a:pt x="69" y="1080"/>
                  </a:cubicBezTo>
                </a:path>
              </a:pathLst>
            </a:custGeom>
            <a:solidFill>
              <a:srgbClr val="87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3" name="Freeform 1347">
              <a:extLst>
                <a:ext uri="{FF2B5EF4-FFF2-40B4-BE49-F238E27FC236}">
                  <a16:creationId xmlns:a16="http://schemas.microsoft.com/office/drawing/2014/main" id="{1761A6CF-0C61-E877-C8A4-62253027D0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2448" y="5566178"/>
              <a:ext cx="206375" cy="247650"/>
            </a:xfrm>
            <a:custGeom>
              <a:avLst/>
              <a:gdLst>
                <a:gd name="T0" fmla="*/ 961 w 1007"/>
                <a:gd name="T1" fmla="*/ 1205 h 1205"/>
                <a:gd name="T2" fmla="*/ 648 w 1007"/>
                <a:gd name="T3" fmla="*/ 1080 h 1205"/>
                <a:gd name="T4" fmla="*/ 551 w 1007"/>
                <a:gd name="T5" fmla="*/ 1031 h 1205"/>
                <a:gd name="T6" fmla="*/ 546 w 1007"/>
                <a:gd name="T7" fmla="*/ 1028 h 1205"/>
                <a:gd name="T8" fmla="*/ 275 w 1007"/>
                <a:gd name="T9" fmla="*/ 846 h 1205"/>
                <a:gd name="T10" fmla="*/ 206 w 1007"/>
                <a:gd name="T11" fmla="*/ 778 h 1205"/>
                <a:gd name="T12" fmla="*/ 3 w 1007"/>
                <a:gd name="T13" fmla="*/ 184 h 1205"/>
                <a:gd name="T14" fmla="*/ 3 w 1007"/>
                <a:gd name="T15" fmla="*/ 172 h 1205"/>
                <a:gd name="T16" fmla="*/ 1 w 1007"/>
                <a:gd name="T17" fmla="*/ 50 h 1205"/>
                <a:gd name="T18" fmla="*/ 3 w 1007"/>
                <a:gd name="T19" fmla="*/ 0 h 1205"/>
                <a:gd name="T20" fmla="*/ 10 w 1007"/>
                <a:gd name="T21" fmla="*/ 2 h 1205"/>
                <a:gd name="T22" fmla="*/ 270 w 1007"/>
                <a:gd name="T23" fmla="*/ 120 h 1205"/>
                <a:gd name="T24" fmla="*/ 492 w 1007"/>
                <a:gd name="T25" fmla="*/ 252 h 1205"/>
                <a:gd name="T26" fmla="*/ 698 w 1007"/>
                <a:gd name="T27" fmla="*/ 405 h 1205"/>
                <a:gd name="T28" fmla="*/ 1007 w 1007"/>
                <a:gd name="T29" fmla="*/ 1086 h 1205"/>
                <a:gd name="T30" fmla="*/ 1007 w 1007"/>
                <a:gd name="T31" fmla="*/ 1086 h 1205"/>
                <a:gd name="T32" fmla="*/ 961 w 1007"/>
                <a:gd name="T33" fmla="*/ 1205 h 1205"/>
                <a:gd name="T34" fmla="*/ 320 w 1007"/>
                <a:gd name="T35" fmla="*/ 244 h 1205"/>
                <a:gd name="T36" fmla="*/ 319 w 1007"/>
                <a:gd name="T37" fmla="*/ 244 h 1205"/>
                <a:gd name="T38" fmla="*/ 229 w 1007"/>
                <a:gd name="T39" fmla="*/ 347 h 1205"/>
                <a:gd name="T40" fmla="*/ 297 w 1007"/>
                <a:gd name="T41" fmla="*/ 400 h 1205"/>
                <a:gd name="T42" fmla="*/ 483 w 1007"/>
                <a:gd name="T43" fmla="*/ 555 h 1205"/>
                <a:gd name="T44" fmla="*/ 555 w 1007"/>
                <a:gd name="T45" fmla="*/ 628 h 1205"/>
                <a:gd name="T46" fmla="*/ 645 w 1007"/>
                <a:gd name="T47" fmla="*/ 664 h 1205"/>
                <a:gd name="T48" fmla="*/ 651 w 1007"/>
                <a:gd name="T49" fmla="*/ 663 h 1205"/>
                <a:gd name="T50" fmla="*/ 677 w 1007"/>
                <a:gd name="T51" fmla="*/ 653 h 1205"/>
                <a:gd name="T52" fmla="*/ 681 w 1007"/>
                <a:gd name="T53" fmla="*/ 633 h 1205"/>
                <a:gd name="T54" fmla="*/ 454 w 1007"/>
                <a:gd name="T55" fmla="*/ 311 h 1205"/>
                <a:gd name="T56" fmla="*/ 320 w 1007"/>
                <a:gd name="T57" fmla="*/ 244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7" h="1205">
                  <a:moveTo>
                    <a:pt x="961" y="1205"/>
                  </a:moveTo>
                  <a:cubicBezTo>
                    <a:pt x="961" y="1205"/>
                    <a:pt x="818" y="1161"/>
                    <a:pt x="648" y="1080"/>
                  </a:cubicBezTo>
                  <a:cubicBezTo>
                    <a:pt x="616" y="1065"/>
                    <a:pt x="584" y="1049"/>
                    <a:pt x="551" y="1031"/>
                  </a:cubicBezTo>
                  <a:cubicBezTo>
                    <a:pt x="549" y="1030"/>
                    <a:pt x="548" y="1029"/>
                    <a:pt x="546" y="1028"/>
                  </a:cubicBezTo>
                  <a:cubicBezTo>
                    <a:pt x="451" y="977"/>
                    <a:pt x="355" y="916"/>
                    <a:pt x="275" y="846"/>
                  </a:cubicBezTo>
                  <a:cubicBezTo>
                    <a:pt x="250" y="824"/>
                    <a:pt x="227" y="802"/>
                    <a:pt x="206" y="778"/>
                  </a:cubicBezTo>
                  <a:cubicBezTo>
                    <a:pt x="55" y="614"/>
                    <a:pt x="14" y="357"/>
                    <a:pt x="3" y="184"/>
                  </a:cubicBezTo>
                  <a:cubicBezTo>
                    <a:pt x="3" y="180"/>
                    <a:pt x="3" y="176"/>
                    <a:pt x="3" y="172"/>
                  </a:cubicBezTo>
                  <a:cubicBezTo>
                    <a:pt x="0" y="123"/>
                    <a:pt x="0" y="81"/>
                    <a:pt x="1" y="50"/>
                  </a:cubicBezTo>
                  <a:cubicBezTo>
                    <a:pt x="2" y="19"/>
                    <a:pt x="3" y="0"/>
                    <a:pt x="3" y="0"/>
                  </a:cubicBezTo>
                  <a:cubicBezTo>
                    <a:pt x="3" y="0"/>
                    <a:pt x="6" y="1"/>
                    <a:pt x="10" y="2"/>
                  </a:cubicBezTo>
                  <a:cubicBezTo>
                    <a:pt x="36" y="12"/>
                    <a:pt x="136" y="49"/>
                    <a:pt x="270" y="120"/>
                  </a:cubicBezTo>
                  <a:cubicBezTo>
                    <a:pt x="337" y="155"/>
                    <a:pt x="413" y="199"/>
                    <a:pt x="492" y="252"/>
                  </a:cubicBezTo>
                  <a:cubicBezTo>
                    <a:pt x="559" y="296"/>
                    <a:pt x="629" y="347"/>
                    <a:pt x="698" y="405"/>
                  </a:cubicBezTo>
                  <a:cubicBezTo>
                    <a:pt x="953" y="618"/>
                    <a:pt x="1007" y="1086"/>
                    <a:pt x="1007" y="1086"/>
                  </a:cubicBezTo>
                  <a:lnTo>
                    <a:pt x="1007" y="1086"/>
                  </a:lnTo>
                  <a:lnTo>
                    <a:pt x="961" y="1205"/>
                  </a:lnTo>
                  <a:moveTo>
                    <a:pt x="320" y="244"/>
                  </a:moveTo>
                  <a:lnTo>
                    <a:pt x="319" y="244"/>
                  </a:lnTo>
                  <a:cubicBezTo>
                    <a:pt x="256" y="244"/>
                    <a:pt x="173" y="280"/>
                    <a:pt x="229" y="347"/>
                  </a:cubicBezTo>
                  <a:cubicBezTo>
                    <a:pt x="246" y="369"/>
                    <a:pt x="272" y="384"/>
                    <a:pt x="297" y="400"/>
                  </a:cubicBezTo>
                  <a:cubicBezTo>
                    <a:pt x="366" y="443"/>
                    <a:pt x="429" y="496"/>
                    <a:pt x="483" y="555"/>
                  </a:cubicBezTo>
                  <a:cubicBezTo>
                    <a:pt x="506" y="580"/>
                    <a:pt x="527" y="607"/>
                    <a:pt x="555" y="628"/>
                  </a:cubicBezTo>
                  <a:cubicBezTo>
                    <a:pt x="581" y="648"/>
                    <a:pt x="613" y="664"/>
                    <a:pt x="645" y="664"/>
                  </a:cubicBezTo>
                  <a:cubicBezTo>
                    <a:pt x="647" y="664"/>
                    <a:pt x="649" y="664"/>
                    <a:pt x="651" y="663"/>
                  </a:cubicBezTo>
                  <a:cubicBezTo>
                    <a:pt x="661" y="663"/>
                    <a:pt x="672" y="660"/>
                    <a:pt x="677" y="653"/>
                  </a:cubicBezTo>
                  <a:cubicBezTo>
                    <a:pt x="681" y="647"/>
                    <a:pt x="682" y="640"/>
                    <a:pt x="681" y="633"/>
                  </a:cubicBezTo>
                  <a:cubicBezTo>
                    <a:pt x="678" y="505"/>
                    <a:pt x="552" y="397"/>
                    <a:pt x="454" y="311"/>
                  </a:cubicBezTo>
                  <a:cubicBezTo>
                    <a:pt x="412" y="274"/>
                    <a:pt x="377" y="244"/>
                    <a:pt x="320" y="244"/>
                  </a:cubicBezTo>
                </a:path>
              </a:pathLst>
            </a:custGeom>
            <a:solidFill>
              <a:srgbClr val="77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4" name="Freeform 1348">
              <a:extLst>
                <a:ext uri="{FF2B5EF4-FFF2-40B4-BE49-F238E27FC236}">
                  <a16:creationId xmlns:a16="http://schemas.microsoft.com/office/drawing/2014/main" id="{6D64D5EF-4735-66C0-0E4F-EACD2E99F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373" y="5615390"/>
              <a:ext cx="104775" cy="87313"/>
            </a:xfrm>
            <a:custGeom>
              <a:avLst/>
              <a:gdLst>
                <a:gd name="T0" fmla="*/ 472 w 509"/>
                <a:gd name="T1" fmla="*/ 420 h 420"/>
                <a:gd name="T2" fmla="*/ 382 w 509"/>
                <a:gd name="T3" fmla="*/ 384 h 420"/>
                <a:gd name="T4" fmla="*/ 310 w 509"/>
                <a:gd name="T5" fmla="*/ 311 h 420"/>
                <a:gd name="T6" fmla="*/ 124 w 509"/>
                <a:gd name="T7" fmla="*/ 156 h 420"/>
                <a:gd name="T8" fmla="*/ 56 w 509"/>
                <a:gd name="T9" fmla="*/ 103 h 420"/>
                <a:gd name="T10" fmla="*/ 146 w 509"/>
                <a:gd name="T11" fmla="*/ 0 h 420"/>
                <a:gd name="T12" fmla="*/ 147 w 509"/>
                <a:gd name="T13" fmla="*/ 0 h 420"/>
                <a:gd name="T14" fmla="*/ 281 w 509"/>
                <a:gd name="T15" fmla="*/ 67 h 420"/>
                <a:gd name="T16" fmla="*/ 508 w 509"/>
                <a:gd name="T17" fmla="*/ 389 h 420"/>
                <a:gd name="T18" fmla="*/ 504 w 509"/>
                <a:gd name="T19" fmla="*/ 409 h 420"/>
                <a:gd name="T20" fmla="*/ 478 w 509"/>
                <a:gd name="T21" fmla="*/ 419 h 420"/>
                <a:gd name="T22" fmla="*/ 472 w 509"/>
                <a:gd name="T23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9" h="420">
                  <a:moveTo>
                    <a:pt x="472" y="420"/>
                  </a:moveTo>
                  <a:cubicBezTo>
                    <a:pt x="440" y="420"/>
                    <a:pt x="408" y="404"/>
                    <a:pt x="382" y="384"/>
                  </a:cubicBezTo>
                  <a:cubicBezTo>
                    <a:pt x="354" y="363"/>
                    <a:pt x="333" y="336"/>
                    <a:pt x="310" y="311"/>
                  </a:cubicBezTo>
                  <a:cubicBezTo>
                    <a:pt x="256" y="252"/>
                    <a:pt x="193" y="199"/>
                    <a:pt x="124" y="156"/>
                  </a:cubicBezTo>
                  <a:cubicBezTo>
                    <a:pt x="99" y="140"/>
                    <a:pt x="73" y="125"/>
                    <a:pt x="56" y="103"/>
                  </a:cubicBezTo>
                  <a:cubicBezTo>
                    <a:pt x="0" y="36"/>
                    <a:pt x="83" y="0"/>
                    <a:pt x="146" y="0"/>
                  </a:cubicBezTo>
                  <a:lnTo>
                    <a:pt x="147" y="0"/>
                  </a:lnTo>
                  <a:cubicBezTo>
                    <a:pt x="204" y="0"/>
                    <a:pt x="239" y="30"/>
                    <a:pt x="281" y="67"/>
                  </a:cubicBezTo>
                  <a:cubicBezTo>
                    <a:pt x="379" y="153"/>
                    <a:pt x="505" y="261"/>
                    <a:pt x="508" y="389"/>
                  </a:cubicBezTo>
                  <a:cubicBezTo>
                    <a:pt x="509" y="396"/>
                    <a:pt x="508" y="403"/>
                    <a:pt x="504" y="409"/>
                  </a:cubicBezTo>
                  <a:cubicBezTo>
                    <a:pt x="499" y="416"/>
                    <a:pt x="488" y="419"/>
                    <a:pt x="478" y="419"/>
                  </a:cubicBezTo>
                  <a:cubicBezTo>
                    <a:pt x="476" y="420"/>
                    <a:pt x="474" y="420"/>
                    <a:pt x="472" y="420"/>
                  </a:cubicBezTo>
                </a:path>
              </a:pathLst>
            </a:custGeom>
            <a:solidFill>
              <a:srgbClr val="92A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5" name="Freeform 1349">
              <a:extLst>
                <a:ext uri="{FF2B5EF4-FFF2-40B4-BE49-F238E27FC236}">
                  <a16:creationId xmlns:a16="http://schemas.microsoft.com/office/drawing/2014/main" id="{3A3D58EF-0698-F90B-72C0-FC502C0C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461" y="5770965"/>
              <a:ext cx="225425" cy="128588"/>
            </a:xfrm>
            <a:custGeom>
              <a:avLst/>
              <a:gdLst>
                <a:gd name="T0" fmla="*/ 183 w 1092"/>
                <a:gd name="T1" fmla="*/ 628 h 628"/>
                <a:gd name="T2" fmla="*/ 62 w 1092"/>
                <a:gd name="T3" fmla="*/ 586 h 628"/>
                <a:gd name="T4" fmla="*/ 15 w 1092"/>
                <a:gd name="T5" fmla="*/ 405 h 628"/>
                <a:gd name="T6" fmla="*/ 113 w 1092"/>
                <a:gd name="T7" fmla="*/ 237 h 628"/>
                <a:gd name="T8" fmla="*/ 458 w 1092"/>
                <a:gd name="T9" fmla="*/ 17 h 628"/>
                <a:gd name="T10" fmla="*/ 597 w 1092"/>
                <a:gd name="T11" fmla="*/ 0 h 628"/>
                <a:gd name="T12" fmla="*/ 877 w 1092"/>
                <a:gd name="T13" fmla="*/ 85 h 628"/>
                <a:gd name="T14" fmla="*/ 1019 w 1092"/>
                <a:gd name="T15" fmla="*/ 441 h 628"/>
                <a:gd name="T16" fmla="*/ 910 w 1092"/>
                <a:gd name="T17" fmla="*/ 488 h 628"/>
                <a:gd name="T18" fmla="*/ 877 w 1092"/>
                <a:gd name="T19" fmla="*/ 486 h 628"/>
                <a:gd name="T20" fmla="*/ 725 w 1092"/>
                <a:gd name="T21" fmla="*/ 450 h 628"/>
                <a:gd name="T22" fmla="*/ 695 w 1092"/>
                <a:gd name="T23" fmla="*/ 449 h 628"/>
                <a:gd name="T24" fmla="*/ 306 w 1092"/>
                <a:gd name="T25" fmla="*/ 603 h 628"/>
                <a:gd name="T26" fmla="*/ 183 w 1092"/>
                <a:gd name="T27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2" h="628">
                  <a:moveTo>
                    <a:pt x="183" y="628"/>
                  </a:moveTo>
                  <a:cubicBezTo>
                    <a:pt x="138" y="628"/>
                    <a:pt x="95" y="617"/>
                    <a:pt x="62" y="586"/>
                  </a:cubicBezTo>
                  <a:cubicBezTo>
                    <a:pt x="13" y="542"/>
                    <a:pt x="0" y="469"/>
                    <a:pt x="15" y="405"/>
                  </a:cubicBezTo>
                  <a:cubicBezTo>
                    <a:pt x="30" y="341"/>
                    <a:pt x="70" y="286"/>
                    <a:pt x="113" y="237"/>
                  </a:cubicBezTo>
                  <a:cubicBezTo>
                    <a:pt x="206" y="134"/>
                    <a:pt x="324" y="51"/>
                    <a:pt x="458" y="17"/>
                  </a:cubicBezTo>
                  <a:cubicBezTo>
                    <a:pt x="501" y="6"/>
                    <a:pt x="548" y="0"/>
                    <a:pt x="597" y="0"/>
                  </a:cubicBezTo>
                  <a:cubicBezTo>
                    <a:pt x="698" y="0"/>
                    <a:pt x="804" y="26"/>
                    <a:pt x="877" y="85"/>
                  </a:cubicBezTo>
                  <a:cubicBezTo>
                    <a:pt x="956" y="148"/>
                    <a:pt x="1092" y="340"/>
                    <a:pt x="1019" y="441"/>
                  </a:cubicBezTo>
                  <a:cubicBezTo>
                    <a:pt x="995" y="475"/>
                    <a:pt x="952" y="488"/>
                    <a:pt x="910" y="488"/>
                  </a:cubicBezTo>
                  <a:cubicBezTo>
                    <a:pt x="899" y="488"/>
                    <a:pt x="888" y="487"/>
                    <a:pt x="877" y="486"/>
                  </a:cubicBezTo>
                  <a:cubicBezTo>
                    <a:pt x="826" y="478"/>
                    <a:pt x="777" y="456"/>
                    <a:pt x="725" y="450"/>
                  </a:cubicBezTo>
                  <a:cubicBezTo>
                    <a:pt x="715" y="449"/>
                    <a:pt x="705" y="449"/>
                    <a:pt x="695" y="449"/>
                  </a:cubicBezTo>
                  <a:cubicBezTo>
                    <a:pt x="558" y="449"/>
                    <a:pt x="437" y="551"/>
                    <a:pt x="306" y="603"/>
                  </a:cubicBezTo>
                  <a:cubicBezTo>
                    <a:pt x="268" y="618"/>
                    <a:pt x="224" y="628"/>
                    <a:pt x="183" y="628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6" name="Freeform 1350">
              <a:extLst>
                <a:ext uri="{FF2B5EF4-FFF2-40B4-BE49-F238E27FC236}">
                  <a16:creationId xmlns:a16="http://schemas.microsoft.com/office/drawing/2014/main" id="{AACA077E-C8B8-786A-5ECB-BA0F582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36" y="5913840"/>
              <a:ext cx="95250" cy="79375"/>
            </a:xfrm>
            <a:custGeom>
              <a:avLst/>
              <a:gdLst>
                <a:gd name="T0" fmla="*/ 150 w 461"/>
                <a:gd name="T1" fmla="*/ 384 h 384"/>
                <a:gd name="T2" fmla="*/ 137 w 461"/>
                <a:gd name="T3" fmla="*/ 383 h 384"/>
                <a:gd name="T4" fmla="*/ 60 w 461"/>
                <a:gd name="T5" fmla="*/ 314 h 384"/>
                <a:gd name="T6" fmla="*/ 201 w 461"/>
                <a:gd name="T7" fmla="*/ 0 h 384"/>
                <a:gd name="T8" fmla="*/ 280 w 461"/>
                <a:gd name="T9" fmla="*/ 21 h 384"/>
                <a:gd name="T10" fmla="*/ 195 w 461"/>
                <a:gd name="T11" fmla="*/ 375 h 384"/>
                <a:gd name="T12" fmla="*/ 150 w 461"/>
                <a:gd name="T13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384">
                  <a:moveTo>
                    <a:pt x="150" y="384"/>
                  </a:moveTo>
                  <a:cubicBezTo>
                    <a:pt x="146" y="384"/>
                    <a:pt x="141" y="384"/>
                    <a:pt x="137" y="383"/>
                  </a:cubicBezTo>
                  <a:cubicBezTo>
                    <a:pt x="101" y="377"/>
                    <a:pt x="76" y="346"/>
                    <a:pt x="60" y="314"/>
                  </a:cubicBezTo>
                  <a:cubicBezTo>
                    <a:pt x="0" y="188"/>
                    <a:pt x="69" y="0"/>
                    <a:pt x="201" y="0"/>
                  </a:cubicBezTo>
                  <a:cubicBezTo>
                    <a:pt x="225" y="0"/>
                    <a:pt x="252" y="6"/>
                    <a:pt x="280" y="21"/>
                  </a:cubicBezTo>
                  <a:cubicBezTo>
                    <a:pt x="461" y="112"/>
                    <a:pt x="346" y="323"/>
                    <a:pt x="195" y="375"/>
                  </a:cubicBezTo>
                  <a:cubicBezTo>
                    <a:pt x="180" y="380"/>
                    <a:pt x="165" y="384"/>
                    <a:pt x="150" y="384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7" name="Freeform 1355">
              <a:extLst>
                <a:ext uri="{FF2B5EF4-FFF2-40B4-BE49-F238E27FC236}">
                  <a16:creationId xmlns:a16="http://schemas.microsoft.com/office/drawing/2014/main" id="{B1BFBF16-5DD1-BB86-22CA-D3328907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4511" y="4766078"/>
              <a:ext cx="0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solidFill>
              <a:srgbClr val="C5D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98" name="Freeform 1484">
              <a:extLst>
                <a:ext uri="{FF2B5EF4-FFF2-40B4-BE49-F238E27FC236}">
                  <a16:creationId xmlns:a16="http://schemas.microsoft.com/office/drawing/2014/main" id="{4702A8D4-43FB-9E65-1DBC-7AC9A5EB0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7548" y="5024046"/>
              <a:ext cx="601663" cy="68263"/>
            </a:xfrm>
            <a:custGeom>
              <a:avLst/>
              <a:gdLst>
                <a:gd name="T0" fmla="*/ 0 w 379"/>
                <a:gd name="T1" fmla="*/ 0 h 43"/>
                <a:gd name="T2" fmla="*/ 379 w 379"/>
                <a:gd name="T3" fmla="*/ 30 h 43"/>
                <a:gd name="T4" fmla="*/ 18 w 379"/>
                <a:gd name="T5" fmla="*/ 43 h 43"/>
                <a:gd name="T6" fmla="*/ 0 w 379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9" h="43">
                  <a:moveTo>
                    <a:pt x="0" y="0"/>
                  </a:moveTo>
                  <a:lnTo>
                    <a:pt x="379" y="30"/>
                  </a:lnTo>
                  <a:lnTo>
                    <a:pt x="18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FFF3337A-0611-0387-ABBA-6ECCB7E2E3B3}"/>
              </a:ext>
            </a:extLst>
          </p:cNvPr>
          <p:cNvGrpSpPr/>
          <p:nvPr/>
        </p:nvGrpSpPr>
        <p:grpSpPr>
          <a:xfrm>
            <a:off x="9986496" y="4478604"/>
            <a:ext cx="889379" cy="1068174"/>
            <a:chOff x="10159558" y="672658"/>
            <a:chExt cx="1581150" cy="1739900"/>
          </a:xfrm>
        </p:grpSpPr>
        <p:sp>
          <p:nvSpPr>
            <p:cNvPr id="700" name="Freeform 1412">
              <a:extLst>
                <a:ext uri="{FF2B5EF4-FFF2-40B4-BE49-F238E27FC236}">
                  <a16:creationId xmlns:a16="http://schemas.microsoft.com/office/drawing/2014/main" id="{B316C3E4-FB90-502B-E0C7-163F1AFA7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9808" y="1488633"/>
              <a:ext cx="20638" cy="61913"/>
            </a:xfrm>
            <a:custGeom>
              <a:avLst/>
              <a:gdLst>
                <a:gd name="T0" fmla="*/ 16 w 96"/>
                <a:gd name="T1" fmla="*/ 45 h 301"/>
                <a:gd name="T2" fmla="*/ 18 w 96"/>
                <a:gd name="T3" fmla="*/ 256 h 301"/>
                <a:gd name="T4" fmla="*/ 87 w 96"/>
                <a:gd name="T5" fmla="*/ 237 h 301"/>
                <a:gd name="T6" fmla="*/ 85 w 96"/>
                <a:gd name="T7" fmla="*/ 62 h 301"/>
                <a:gd name="T8" fmla="*/ 16 w 96"/>
                <a:gd name="T9" fmla="*/ 4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01">
                  <a:moveTo>
                    <a:pt x="16" y="45"/>
                  </a:moveTo>
                  <a:cubicBezTo>
                    <a:pt x="0" y="115"/>
                    <a:pt x="4" y="186"/>
                    <a:pt x="18" y="256"/>
                  </a:cubicBezTo>
                  <a:cubicBezTo>
                    <a:pt x="28" y="301"/>
                    <a:pt x="96" y="282"/>
                    <a:pt x="87" y="237"/>
                  </a:cubicBezTo>
                  <a:cubicBezTo>
                    <a:pt x="75" y="179"/>
                    <a:pt x="72" y="120"/>
                    <a:pt x="85" y="62"/>
                  </a:cubicBezTo>
                  <a:cubicBezTo>
                    <a:pt x="95" y="17"/>
                    <a:pt x="26" y="0"/>
                    <a:pt x="16" y="45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1" name="Freeform 1413">
              <a:extLst>
                <a:ext uri="{FF2B5EF4-FFF2-40B4-BE49-F238E27FC236}">
                  <a16:creationId xmlns:a16="http://schemas.microsoft.com/office/drawing/2014/main" id="{95EE5225-0FE9-4738-58E1-ED6649195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6320" y="1421958"/>
              <a:ext cx="17463" cy="42863"/>
            </a:xfrm>
            <a:custGeom>
              <a:avLst/>
              <a:gdLst>
                <a:gd name="T0" fmla="*/ 1 w 89"/>
                <a:gd name="T1" fmla="*/ 46 h 216"/>
                <a:gd name="T2" fmla="*/ 17 w 89"/>
                <a:gd name="T3" fmla="*/ 171 h 216"/>
                <a:gd name="T4" fmla="*/ 88 w 89"/>
                <a:gd name="T5" fmla="*/ 170 h 216"/>
                <a:gd name="T6" fmla="*/ 72 w 89"/>
                <a:gd name="T7" fmla="*/ 46 h 216"/>
                <a:gd name="T8" fmla="*/ 1 w 89"/>
                <a:gd name="T9" fmla="*/ 4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16">
                  <a:moveTo>
                    <a:pt x="1" y="46"/>
                  </a:moveTo>
                  <a:cubicBezTo>
                    <a:pt x="3" y="88"/>
                    <a:pt x="16" y="129"/>
                    <a:pt x="17" y="171"/>
                  </a:cubicBezTo>
                  <a:cubicBezTo>
                    <a:pt x="18" y="216"/>
                    <a:pt x="89" y="215"/>
                    <a:pt x="88" y="170"/>
                  </a:cubicBezTo>
                  <a:cubicBezTo>
                    <a:pt x="87" y="128"/>
                    <a:pt x="74" y="87"/>
                    <a:pt x="72" y="46"/>
                  </a:cubicBezTo>
                  <a:cubicBezTo>
                    <a:pt x="71" y="0"/>
                    <a:pt x="0" y="1"/>
                    <a:pt x="1" y="46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2" name="Freeform 1414">
              <a:extLst>
                <a:ext uri="{FF2B5EF4-FFF2-40B4-BE49-F238E27FC236}">
                  <a16:creationId xmlns:a16="http://schemas.microsoft.com/office/drawing/2014/main" id="{9D97BD7E-8406-EA6E-9F5B-98E6587A7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9333" y="1558483"/>
              <a:ext cx="33338" cy="57150"/>
            </a:xfrm>
            <a:custGeom>
              <a:avLst/>
              <a:gdLst>
                <a:gd name="T0" fmla="*/ 84 w 164"/>
                <a:gd name="T1" fmla="*/ 42 h 271"/>
                <a:gd name="T2" fmla="*/ 17 w 164"/>
                <a:gd name="T3" fmla="*/ 195 h 271"/>
                <a:gd name="T4" fmla="*/ 79 w 164"/>
                <a:gd name="T5" fmla="*/ 229 h 271"/>
                <a:gd name="T6" fmla="*/ 146 w 164"/>
                <a:gd name="T7" fmla="*/ 76 h 271"/>
                <a:gd name="T8" fmla="*/ 84 w 164"/>
                <a:gd name="T9" fmla="*/ 4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271">
                  <a:moveTo>
                    <a:pt x="84" y="42"/>
                  </a:moveTo>
                  <a:cubicBezTo>
                    <a:pt x="63" y="93"/>
                    <a:pt x="39" y="143"/>
                    <a:pt x="17" y="195"/>
                  </a:cubicBezTo>
                  <a:cubicBezTo>
                    <a:pt x="0" y="236"/>
                    <a:pt x="61" y="271"/>
                    <a:pt x="79" y="229"/>
                  </a:cubicBezTo>
                  <a:cubicBezTo>
                    <a:pt x="101" y="178"/>
                    <a:pt x="125" y="127"/>
                    <a:pt x="146" y="76"/>
                  </a:cubicBezTo>
                  <a:cubicBezTo>
                    <a:pt x="164" y="35"/>
                    <a:pt x="102" y="0"/>
                    <a:pt x="84" y="42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3" name="Freeform 1415">
              <a:extLst>
                <a:ext uri="{FF2B5EF4-FFF2-40B4-BE49-F238E27FC236}">
                  <a16:creationId xmlns:a16="http://schemas.microsoft.com/office/drawing/2014/main" id="{B04DC472-A3C5-4990-2DFC-35FBB64E8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4408" y="1598170"/>
              <a:ext cx="34925" cy="44450"/>
            </a:xfrm>
            <a:custGeom>
              <a:avLst/>
              <a:gdLst>
                <a:gd name="T0" fmla="*/ 84 w 169"/>
                <a:gd name="T1" fmla="*/ 39 h 217"/>
                <a:gd name="T2" fmla="*/ 23 w 169"/>
                <a:gd name="T3" fmla="*/ 144 h 217"/>
                <a:gd name="T4" fmla="*/ 85 w 169"/>
                <a:gd name="T5" fmla="*/ 178 h 217"/>
                <a:gd name="T6" fmla="*/ 146 w 169"/>
                <a:gd name="T7" fmla="*/ 74 h 217"/>
                <a:gd name="T8" fmla="*/ 84 w 169"/>
                <a:gd name="T9" fmla="*/ 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217">
                  <a:moveTo>
                    <a:pt x="84" y="39"/>
                  </a:moveTo>
                  <a:cubicBezTo>
                    <a:pt x="64" y="74"/>
                    <a:pt x="43" y="109"/>
                    <a:pt x="23" y="144"/>
                  </a:cubicBezTo>
                  <a:cubicBezTo>
                    <a:pt x="0" y="183"/>
                    <a:pt x="62" y="217"/>
                    <a:pt x="85" y="178"/>
                  </a:cubicBezTo>
                  <a:cubicBezTo>
                    <a:pt x="106" y="143"/>
                    <a:pt x="126" y="108"/>
                    <a:pt x="146" y="74"/>
                  </a:cubicBezTo>
                  <a:cubicBezTo>
                    <a:pt x="169" y="34"/>
                    <a:pt x="107" y="0"/>
                    <a:pt x="84" y="39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4" name="Freeform 1416">
              <a:extLst>
                <a:ext uri="{FF2B5EF4-FFF2-40B4-BE49-F238E27FC236}">
                  <a16:creationId xmlns:a16="http://schemas.microsoft.com/office/drawing/2014/main" id="{22DFBA3A-B620-AFC2-C554-A78E37BED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9683" y="1521970"/>
              <a:ext cx="33338" cy="57150"/>
            </a:xfrm>
            <a:custGeom>
              <a:avLst/>
              <a:gdLst>
                <a:gd name="T0" fmla="*/ 18 w 162"/>
                <a:gd name="T1" fmla="*/ 77 h 277"/>
                <a:gd name="T2" fmla="*/ 82 w 162"/>
                <a:gd name="T3" fmla="*/ 235 h 277"/>
                <a:gd name="T4" fmla="*/ 144 w 162"/>
                <a:gd name="T5" fmla="*/ 199 h 277"/>
                <a:gd name="T6" fmla="*/ 79 w 162"/>
                <a:gd name="T7" fmla="*/ 41 h 277"/>
                <a:gd name="T8" fmla="*/ 18 w 162"/>
                <a:gd name="T9" fmla="*/ 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277">
                  <a:moveTo>
                    <a:pt x="18" y="77"/>
                  </a:moveTo>
                  <a:cubicBezTo>
                    <a:pt x="41" y="129"/>
                    <a:pt x="60" y="183"/>
                    <a:pt x="82" y="235"/>
                  </a:cubicBezTo>
                  <a:cubicBezTo>
                    <a:pt x="101" y="277"/>
                    <a:pt x="162" y="241"/>
                    <a:pt x="144" y="199"/>
                  </a:cubicBezTo>
                  <a:cubicBezTo>
                    <a:pt x="121" y="147"/>
                    <a:pt x="102" y="94"/>
                    <a:pt x="79" y="41"/>
                  </a:cubicBezTo>
                  <a:cubicBezTo>
                    <a:pt x="61" y="0"/>
                    <a:pt x="0" y="36"/>
                    <a:pt x="18" y="77"/>
                  </a:cubicBezTo>
                  <a:close/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5" name="Freeform 1417">
              <a:extLst>
                <a:ext uri="{FF2B5EF4-FFF2-40B4-BE49-F238E27FC236}">
                  <a16:creationId xmlns:a16="http://schemas.microsoft.com/office/drawing/2014/main" id="{B4EFAB75-64A9-5649-FC5F-ADC2DDE1F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2070" y="1579120"/>
              <a:ext cx="23813" cy="58738"/>
            </a:xfrm>
            <a:custGeom>
              <a:avLst/>
              <a:gdLst>
                <a:gd name="T0" fmla="*/ 38 w 117"/>
                <a:gd name="T1" fmla="*/ 44 h 286"/>
                <a:gd name="T2" fmla="*/ 5 w 117"/>
                <a:gd name="T3" fmla="*/ 240 h 286"/>
                <a:gd name="T4" fmla="*/ 75 w 117"/>
                <a:gd name="T5" fmla="*/ 239 h 286"/>
                <a:gd name="T6" fmla="*/ 107 w 117"/>
                <a:gd name="T7" fmla="*/ 62 h 286"/>
                <a:gd name="T8" fmla="*/ 38 w 117"/>
                <a:gd name="T9" fmla="*/ 4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286">
                  <a:moveTo>
                    <a:pt x="38" y="44"/>
                  </a:moveTo>
                  <a:cubicBezTo>
                    <a:pt x="23" y="109"/>
                    <a:pt x="11" y="174"/>
                    <a:pt x="5" y="240"/>
                  </a:cubicBezTo>
                  <a:cubicBezTo>
                    <a:pt x="0" y="286"/>
                    <a:pt x="71" y="284"/>
                    <a:pt x="75" y="239"/>
                  </a:cubicBezTo>
                  <a:cubicBezTo>
                    <a:pt x="82" y="179"/>
                    <a:pt x="93" y="120"/>
                    <a:pt x="107" y="62"/>
                  </a:cubicBezTo>
                  <a:cubicBezTo>
                    <a:pt x="117" y="17"/>
                    <a:pt x="48" y="0"/>
                    <a:pt x="38" y="44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6" name="Freeform 1418">
              <a:extLst>
                <a:ext uri="{FF2B5EF4-FFF2-40B4-BE49-F238E27FC236}">
                  <a16:creationId xmlns:a16="http://schemas.microsoft.com/office/drawing/2014/main" id="{AFC5D5E8-481D-ED8A-D47E-A395BA7E2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0795" y="1621983"/>
              <a:ext cx="22225" cy="50800"/>
            </a:xfrm>
            <a:custGeom>
              <a:avLst/>
              <a:gdLst>
                <a:gd name="T0" fmla="*/ 35 w 106"/>
                <a:gd name="T1" fmla="*/ 47 h 245"/>
                <a:gd name="T2" fmla="*/ 7 w 106"/>
                <a:gd name="T3" fmla="*/ 189 h 245"/>
                <a:gd name="T4" fmla="*/ 21 w 106"/>
                <a:gd name="T5" fmla="*/ 237 h 245"/>
                <a:gd name="T6" fmla="*/ 69 w 106"/>
                <a:gd name="T7" fmla="*/ 223 h 245"/>
                <a:gd name="T8" fmla="*/ 106 w 106"/>
                <a:gd name="T9" fmla="*/ 46 h 245"/>
                <a:gd name="T10" fmla="*/ 35 w 106"/>
                <a:gd name="T11" fmla="*/ 4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245">
                  <a:moveTo>
                    <a:pt x="35" y="47"/>
                  </a:moveTo>
                  <a:cubicBezTo>
                    <a:pt x="35" y="96"/>
                    <a:pt x="25" y="143"/>
                    <a:pt x="7" y="189"/>
                  </a:cubicBezTo>
                  <a:cubicBezTo>
                    <a:pt x="0" y="206"/>
                    <a:pt x="3" y="226"/>
                    <a:pt x="21" y="237"/>
                  </a:cubicBezTo>
                  <a:cubicBezTo>
                    <a:pt x="36" y="245"/>
                    <a:pt x="62" y="241"/>
                    <a:pt x="69" y="223"/>
                  </a:cubicBezTo>
                  <a:cubicBezTo>
                    <a:pt x="92" y="166"/>
                    <a:pt x="106" y="108"/>
                    <a:pt x="106" y="46"/>
                  </a:cubicBezTo>
                  <a:cubicBezTo>
                    <a:pt x="106" y="0"/>
                    <a:pt x="35" y="1"/>
                    <a:pt x="35" y="47"/>
                  </a:cubicBezTo>
                  <a:close/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7" name="Freeform 1419">
              <a:extLst>
                <a:ext uri="{FF2B5EF4-FFF2-40B4-BE49-F238E27FC236}">
                  <a16:creationId xmlns:a16="http://schemas.microsoft.com/office/drawing/2014/main" id="{C3438D84-F491-0C22-3A52-3A78ECE01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3808" y="1710883"/>
              <a:ext cx="36513" cy="41275"/>
            </a:xfrm>
            <a:custGeom>
              <a:avLst/>
              <a:gdLst>
                <a:gd name="T0" fmla="*/ 94 w 177"/>
                <a:gd name="T1" fmla="*/ 41 h 199"/>
                <a:gd name="T2" fmla="*/ 32 w 177"/>
                <a:gd name="T3" fmla="*/ 117 h 199"/>
                <a:gd name="T4" fmla="*/ 83 w 177"/>
                <a:gd name="T5" fmla="*/ 167 h 199"/>
                <a:gd name="T6" fmla="*/ 157 w 177"/>
                <a:gd name="T7" fmla="*/ 75 h 199"/>
                <a:gd name="T8" fmla="*/ 94 w 177"/>
                <a:gd name="T9" fmla="*/ 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99">
                  <a:moveTo>
                    <a:pt x="94" y="41"/>
                  </a:moveTo>
                  <a:cubicBezTo>
                    <a:pt x="79" y="71"/>
                    <a:pt x="55" y="94"/>
                    <a:pt x="32" y="117"/>
                  </a:cubicBezTo>
                  <a:cubicBezTo>
                    <a:pt x="0" y="150"/>
                    <a:pt x="51" y="199"/>
                    <a:pt x="83" y="167"/>
                  </a:cubicBezTo>
                  <a:cubicBezTo>
                    <a:pt x="110" y="139"/>
                    <a:pt x="138" y="110"/>
                    <a:pt x="157" y="75"/>
                  </a:cubicBezTo>
                  <a:cubicBezTo>
                    <a:pt x="177" y="35"/>
                    <a:pt x="115" y="0"/>
                    <a:pt x="94" y="41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8" name="Freeform 1420">
              <a:extLst>
                <a:ext uri="{FF2B5EF4-FFF2-40B4-BE49-F238E27FC236}">
                  <a16:creationId xmlns:a16="http://schemas.microsoft.com/office/drawing/2014/main" id="{FFC46D34-5C86-3707-5AB4-630E2A829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8733" y="1668020"/>
              <a:ext cx="42863" cy="52388"/>
            </a:xfrm>
            <a:custGeom>
              <a:avLst/>
              <a:gdLst>
                <a:gd name="T0" fmla="*/ 121 w 203"/>
                <a:gd name="T1" fmla="*/ 33 h 255"/>
                <a:gd name="T2" fmla="*/ 20 w 203"/>
                <a:gd name="T3" fmla="*/ 180 h 255"/>
                <a:gd name="T4" fmla="*/ 82 w 203"/>
                <a:gd name="T5" fmla="*/ 214 h 255"/>
                <a:gd name="T6" fmla="*/ 171 w 203"/>
                <a:gd name="T7" fmla="*/ 83 h 255"/>
                <a:gd name="T8" fmla="*/ 121 w 203"/>
                <a:gd name="T9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55">
                  <a:moveTo>
                    <a:pt x="121" y="33"/>
                  </a:moveTo>
                  <a:cubicBezTo>
                    <a:pt x="79" y="77"/>
                    <a:pt x="47" y="126"/>
                    <a:pt x="20" y="180"/>
                  </a:cubicBezTo>
                  <a:cubicBezTo>
                    <a:pt x="0" y="221"/>
                    <a:pt x="62" y="255"/>
                    <a:pt x="82" y="214"/>
                  </a:cubicBezTo>
                  <a:cubicBezTo>
                    <a:pt x="106" y="166"/>
                    <a:pt x="134" y="122"/>
                    <a:pt x="171" y="83"/>
                  </a:cubicBezTo>
                  <a:cubicBezTo>
                    <a:pt x="203" y="50"/>
                    <a:pt x="152" y="0"/>
                    <a:pt x="121" y="33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09" name="Freeform 1439">
              <a:extLst>
                <a:ext uri="{FF2B5EF4-FFF2-40B4-BE49-F238E27FC236}">
                  <a16:creationId xmlns:a16="http://schemas.microsoft.com/office/drawing/2014/main" id="{577FA21B-7DB6-7CC2-9FDD-DE8363E5B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0595" y="1306070"/>
              <a:ext cx="31750" cy="47625"/>
            </a:xfrm>
            <a:custGeom>
              <a:avLst/>
              <a:gdLst>
                <a:gd name="T0" fmla="*/ 26 w 155"/>
                <a:gd name="T1" fmla="*/ 73 h 233"/>
                <a:gd name="T2" fmla="*/ 79 w 155"/>
                <a:gd name="T3" fmla="*/ 188 h 233"/>
                <a:gd name="T4" fmla="*/ 147 w 155"/>
                <a:gd name="T5" fmla="*/ 169 h 233"/>
                <a:gd name="T6" fmla="*/ 87 w 155"/>
                <a:gd name="T7" fmla="*/ 37 h 233"/>
                <a:gd name="T8" fmla="*/ 26 w 155"/>
                <a:gd name="T9" fmla="*/ 7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233">
                  <a:moveTo>
                    <a:pt x="26" y="73"/>
                  </a:moveTo>
                  <a:cubicBezTo>
                    <a:pt x="51" y="109"/>
                    <a:pt x="71" y="144"/>
                    <a:pt x="79" y="188"/>
                  </a:cubicBezTo>
                  <a:cubicBezTo>
                    <a:pt x="87" y="233"/>
                    <a:pt x="155" y="214"/>
                    <a:pt x="147" y="169"/>
                  </a:cubicBezTo>
                  <a:cubicBezTo>
                    <a:pt x="139" y="120"/>
                    <a:pt x="115" y="78"/>
                    <a:pt x="87" y="37"/>
                  </a:cubicBezTo>
                  <a:cubicBezTo>
                    <a:pt x="62" y="0"/>
                    <a:pt x="0" y="35"/>
                    <a:pt x="26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0" name="Freeform 1440">
              <a:extLst>
                <a:ext uri="{FF2B5EF4-FFF2-40B4-BE49-F238E27FC236}">
                  <a16:creationId xmlns:a16="http://schemas.microsoft.com/office/drawing/2014/main" id="{2A66F4E7-DACF-A2EA-FA42-36D2A5199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8695" y="1287020"/>
              <a:ext cx="33338" cy="39688"/>
            </a:xfrm>
            <a:custGeom>
              <a:avLst/>
              <a:gdLst>
                <a:gd name="T0" fmla="*/ 33 w 159"/>
                <a:gd name="T1" fmla="*/ 83 h 194"/>
                <a:gd name="T2" fmla="*/ 80 w 159"/>
                <a:gd name="T3" fmla="*/ 149 h 194"/>
                <a:gd name="T4" fmla="*/ 148 w 159"/>
                <a:gd name="T5" fmla="*/ 130 h 194"/>
                <a:gd name="T6" fmla="*/ 82 w 159"/>
                <a:gd name="T7" fmla="*/ 32 h 194"/>
                <a:gd name="T8" fmla="*/ 33 w 159"/>
                <a:gd name="T9" fmla="*/ 8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94">
                  <a:moveTo>
                    <a:pt x="33" y="83"/>
                  </a:moveTo>
                  <a:cubicBezTo>
                    <a:pt x="53" y="102"/>
                    <a:pt x="73" y="122"/>
                    <a:pt x="80" y="149"/>
                  </a:cubicBezTo>
                  <a:cubicBezTo>
                    <a:pt x="91" y="194"/>
                    <a:pt x="159" y="175"/>
                    <a:pt x="148" y="130"/>
                  </a:cubicBezTo>
                  <a:cubicBezTo>
                    <a:pt x="138" y="91"/>
                    <a:pt x="111" y="60"/>
                    <a:pt x="82" y="32"/>
                  </a:cubicBezTo>
                  <a:cubicBezTo>
                    <a:pt x="50" y="0"/>
                    <a:pt x="0" y="51"/>
                    <a:pt x="33" y="8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1" name="Freeform 1441">
              <a:extLst>
                <a:ext uri="{FF2B5EF4-FFF2-40B4-BE49-F238E27FC236}">
                  <a16:creationId xmlns:a16="http://schemas.microsoft.com/office/drawing/2014/main" id="{6C1D90FC-99EF-77C3-1244-5F01DC40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7108" y="1323533"/>
              <a:ext cx="17463" cy="38100"/>
            </a:xfrm>
            <a:custGeom>
              <a:avLst/>
              <a:gdLst>
                <a:gd name="T0" fmla="*/ 3 w 83"/>
                <a:gd name="T1" fmla="*/ 48 h 181"/>
                <a:gd name="T2" fmla="*/ 11 w 83"/>
                <a:gd name="T3" fmla="*/ 152 h 181"/>
                <a:gd name="T4" fmla="*/ 55 w 83"/>
                <a:gd name="T5" fmla="*/ 176 h 181"/>
                <a:gd name="T6" fmla="*/ 80 w 83"/>
                <a:gd name="T7" fmla="*/ 133 h 181"/>
                <a:gd name="T8" fmla="*/ 72 w 83"/>
                <a:gd name="T9" fmla="*/ 30 h 181"/>
                <a:gd name="T10" fmla="*/ 28 w 83"/>
                <a:gd name="T11" fmla="*/ 5 h 181"/>
                <a:gd name="T12" fmla="*/ 3 w 83"/>
                <a:gd name="T13" fmla="*/ 4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81">
                  <a:moveTo>
                    <a:pt x="3" y="48"/>
                  </a:moveTo>
                  <a:cubicBezTo>
                    <a:pt x="10" y="82"/>
                    <a:pt x="5" y="117"/>
                    <a:pt x="11" y="152"/>
                  </a:cubicBezTo>
                  <a:cubicBezTo>
                    <a:pt x="15" y="171"/>
                    <a:pt x="37" y="181"/>
                    <a:pt x="55" y="176"/>
                  </a:cubicBezTo>
                  <a:cubicBezTo>
                    <a:pt x="75" y="171"/>
                    <a:pt x="83" y="152"/>
                    <a:pt x="80" y="133"/>
                  </a:cubicBezTo>
                  <a:cubicBezTo>
                    <a:pt x="73" y="99"/>
                    <a:pt x="78" y="64"/>
                    <a:pt x="72" y="30"/>
                  </a:cubicBezTo>
                  <a:cubicBezTo>
                    <a:pt x="68" y="11"/>
                    <a:pt x="45" y="0"/>
                    <a:pt x="28" y="5"/>
                  </a:cubicBezTo>
                  <a:cubicBezTo>
                    <a:pt x="8" y="10"/>
                    <a:pt x="0" y="29"/>
                    <a:pt x="3" y="48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2" name="Freeform 1442">
              <a:extLst>
                <a:ext uri="{FF2B5EF4-FFF2-40B4-BE49-F238E27FC236}">
                  <a16:creationId xmlns:a16="http://schemas.microsoft.com/office/drawing/2014/main" id="{0B9CB824-F5DD-6091-4A0B-A6E888893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7908" y="1325120"/>
              <a:ext cx="20638" cy="46038"/>
            </a:xfrm>
            <a:custGeom>
              <a:avLst/>
              <a:gdLst>
                <a:gd name="T0" fmla="*/ 8 w 100"/>
                <a:gd name="T1" fmla="*/ 45 h 223"/>
                <a:gd name="T2" fmla="*/ 17 w 100"/>
                <a:gd name="T3" fmla="*/ 180 h 223"/>
                <a:gd name="T4" fmla="*/ 85 w 100"/>
                <a:gd name="T5" fmla="*/ 161 h 223"/>
                <a:gd name="T6" fmla="*/ 77 w 100"/>
                <a:gd name="T7" fmla="*/ 62 h 223"/>
                <a:gd name="T8" fmla="*/ 8 w 100"/>
                <a:gd name="T9" fmla="*/ 4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223">
                  <a:moveTo>
                    <a:pt x="8" y="45"/>
                  </a:moveTo>
                  <a:cubicBezTo>
                    <a:pt x="0" y="90"/>
                    <a:pt x="2" y="136"/>
                    <a:pt x="17" y="180"/>
                  </a:cubicBezTo>
                  <a:cubicBezTo>
                    <a:pt x="31" y="223"/>
                    <a:pt x="100" y="205"/>
                    <a:pt x="85" y="161"/>
                  </a:cubicBezTo>
                  <a:cubicBezTo>
                    <a:pt x="75" y="129"/>
                    <a:pt x="71" y="96"/>
                    <a:pt x="77" y="62"/>
                  </a:cubicBezTo>
                  <a:cubicBezTo>
                    <a:pt x="85" y="17"/>
                    <a:pt x="16" y="0"/>
                    <a:pt x="8" y="4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3" name="Freeform 1443">
              <a:extLst>
                <a:ext uri="{FF2B5EF4-FFF2-40B4-BE49-F238E27FC236}">
                  <a16:creationId xmlns:a16="http://schemas.microsoft.com/office/drawing/2014/main" id="{CF3375DF-FC90-A7E2-F898-61FAB0346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2033" y="1372745"/>
              <a:ext cx="46038" cy="52388"/>
            </a:xfrm>
            <a:custGeom>
              <a:avLst/>
              <a:gdLst>
                <a:gd name="T0" fmla="*/ 33 w 229"/>
                <a:gd name="T1" fmla="*/ 82 h 259"/>
                <a:gd name="T2" fmla="*/ 146 w 229"/>
                <a:gd name="T3" fmla="*/ 218 h 259"/>
                <a:gd name="T4" fmla="*/ 207 w 229"/>
                <a:gd name="T5" fmla="*/ 183 h 259"/>
                <a:gd name="T6" fmla="*/ 82 w 229"/>
                <a:gd name="T7" fmla="*/ 32 h 259"/>
                <a:gd name="T8" fmla="*/ 33 w 229"/>
                <a:gd name="T9" fmla="*/ 8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59">
                  <a:moveTo>
                    <a:pt x="33" y="82"/>
                  </a:moveTo>
                  <a:cubicBezTo>
                    <a:pt x="75" y="124"/>
                    <a:pt x="117" y="166"/>
                    <a:pt x="146" y="218"/>
                  </a:cubicBezTo>
                  <a:cubicBezTo>
                    <a:pt x="168" y="259"/>
                    <a:pt x="229" y="223"/>
                    <a:pt x="207" y="183"/>
                  </a:cubicBezTo>
                  <a:cubicBezTo>
                    <a:pt x="176" y="124"/>
                    <a:pt x="129" y="77"/>
                    <a:pt x="82" y="32"/>
                  </a:cubicBezTo>
                  <a:cubicBezTo>
                    <a:pt x="50" y="0"/>
                    <a:pt x="0" y="50"/>
                    <a:pt x="33" y="8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4" name="Freeform 1444">
              <a:extLst>
                <a:ext uri="{FF2B5EF4-FFF2-40B4-BE49-F238E27FC236}">
                  <a16:creationId xmlns:a16="http://schemas.microsoft.com/office/drawing/2014/main" id="{63F26590-7651-DFF7-2225-400D5AD5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5370" y="1445770"/>
              <a:ext cx="17463" cy="36513"/>
            </a:xfrm>
            <a:custGeom>
              <a:avLst/>
              <a:gdLst>
                <a:gd name="T0" fmla="*/ 16 w 86"/>
                <a:gd name="T1" fmla="*/ 46 h 182"/>
                <a:gd name="T2" fmla="*/ 4 w 86"/>
                <a:gd name="T3" fmla="*/ 134 h 182"/>
                <a:gd name="T4" fmla="*/ 30 w 86"/>
                <a:gd name="T5" fmla="*/ 177 h 182"/>
                <a:gd name="T6" fmla="*/ 73 w 86"/>
                <a:gd name="T7" fmla="*/ 151 h 182"/>
                <a:gd name="T8" fmla="*/ 86 w 86"/>
                <a:gd name="T9" fmla="*/ 46 h 182"/>
                <a:gd name="T10" fmla="*/ 16 w 86"/>
                <a:gd name="T11" fmla="*/ 4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82">
                  <a:moveTo>
                    <a:pt x="16" y="46"/>
                  </a:moveTo>
                  <a:cubicBezTo>
                    <a:pt x="15" y="76"/>
                    <a:pt x="9" y="105"/>
                    <a:pt x="4" y="134"/>
                  </a:cubicBezTo>
                  <a:cubicBezTo>
                    <a:pt x="0" y="153"/>
                    <a:pt x="10" y="172"/>
                    <a:pt x="30" y="177"/>
                  </a:cubicBezTo>
                  <a:cubicBezTo>
                    <a:pt x="48" y="182"/>
                    <a:pt x="69" y="170"/>
                    <a:pt x="73" y="151"/>
                  </a:cubicBezTo>
                  <a:cubicBezTo>
                    <a:pt x="79" y="117"/>
                    <a:pt x="86" y="81"/>
                    <a:pt x="86" y="46"/>
                  </a:cubicBezTo>
                  <a:cubicBezTo>
                    <a:pt x="86" y="0"/>
                    <a:pt x="16" y="1"/>
                    <a:pt x="16" y="4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5" name="Freeform 1445">
              <a:extLst>
                <a:ext uri="{FF2B5EF4-FFF2-40B4-BE49-F238E27FC236}">
                  <a16:creationId xmlns:a16="http://schemas.microsoft.com/office/drawing/2014/main" id="{6A560338-2A00-3DBF-A53A-5D80D3A51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6158" y="1407670"/>
              <a:ext cx="19050" cy="34925"/>
            </a:xfrm>
            <a:custGeom>
              <a:avLst/>
              <a:gdLst>
                <a:gd name="T0" fmla="*/ 23 w 94"/>
                <a:gd name="T1" fmla="*/ 47 h 176"/>
                <a:gd name="T2" fmla="*/ 8 w 94"/>
                <a:gd name="T3" fmla="*/ 120 h 176"/>
                <a:gd name="T4" fmla="*/ 22 w 94"/>
                <a:gd name="T5" fmla="*/ 168 h 176"/>
                <a:gd name="T6" fmla="*/ 70 w 94"/>
                <a:gd name="T7" fmla="*/ 154 h 176"/>
                <a:gd name="T8" fmla="*/ 94 w 94"/>
                <a:gd name="T9" fmla="*/ 46 h 176"/>
                <a:gd name="T10" fmla="*/ 23 w 94"/>
                <a:gd name="T11" fmla="*/ 4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76">
                  <a:moveTo>
                    <a:pt x="23" y="47"/>
                  </a:moveTo>
                  <a:cubicBezTo>
                    <a:pt x="23" y="72"/>
                    <a:pt x="18" y="97"/>
                    <a:pt x="8" y="120"/>
                  </a:cubicBezTo>
                  <a:cubicBezTo>
                    <a:pt x="0" y="137"/>
                    <a:pt x="4" y="158"/>
                    <a:pt x="22" y="168"/>
                  </a:cubicBezTo>
                  <a:cubicBezTo>
                    <a:pt x="38" y="176"/>
                    <a:pt x="62" y="171"/>
                    <a:pt x="70" y="154"/>
                  </a:cubicBezTo>
                  <a:cubicBezTo>
                    <a:pt x="86" y="120"/>
                    <a:pt x="94" y="84"/>
                    <a:pt x="94" y="46"/>
                  </a:cubicBezTo>
                  <a:cubicBezTo>
                    <a:pt x="94" y="0"/>
                    <a:pt x="23" y="1"/>
                    <a:pt x="23" y="4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6" name="Freeform 1446">
              <a:extLst>
                <a:ext uri="{FF2B5EF4-FFF2-40B4-BE49-F238E27FC236}">
                  <a16:creationId xmlns:a16="http://schemas.microsoft.com/office/drawing/2014/main" id="{0530861A-D2B3-A250-B231-C3F7EF213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3933" y="1431483"/>
              <a:ext cx="15875" cy="38100"/>
            </a:xfrm>
            <a:custGeom>
              <a:avLst/>
              <a:gdLst>
                <a:gd name="T0" fmla="*/ 5 w 79"/>
                <a:gd name="T1" fmla="*/ 47 h 182"/>
                <a:gd name="T2" fmla="*/ 7 w 79"/>
                <a:gd name="T3" fmla="*/ 153 h 182"/>
                <a:gd name="T4" fmla="*/ 51 w 79"/>
                <a:gd name="T5" fmla="*/ 177 h 182"/>
                <a:gd name="T6" fmla="*/ 75 w 79"/>
                <a:gd name="T7" fmla="*/ 134 h 182"/>
                <a:gd name="T8" fmla="*/ 75 w 79"/>
                <a:gd name="T9" fmla="*/ 46 h 182"/>
                <a:gd name="T10" fmla="*/ 5 w 79"/>
                <a:gd name="T11" fmla="*/ 4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82">
                  <a:moveTo>
                    <a:pt x="5" y="47"/>
                  </a:moveTo>
                  <a:cubicBezTo>
                    <a:pt x="5" y="83"/>
                    <a:pt x="0" y="117"/>
                    <a:pt x="7" y="153"/>
                  </a:cubicBezTo>
                  <a:cubicBezTo>
                    <a:pt x="11" y="172"/>
                    <a:pt x="33" y="182"/>
                    <a:pt x="51" y="177"/>
                  </a:cubicBezTo>
                  <a:cubicBezTo>
                    <a:pt x="70" y="172"/>
                    <a:pt x="79" y="153"/>
                    <a:pt x="75" y="134"/>
                  </a:cubicBezTo>
                  <a:cubicBezTo>
                    <a:pt x="70" y="105"/>
                    <a:pt x="75" y="75"/>
                    <a:pt x="75" y="46"/>
                  </a:cubicBezTo>
                  <a:cubicBezTo>
                    <a:pt x="75" y="0"/>
                    <a:pt x="4" y="1"/>
                    <a:pt x="5" y="4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7" name="Freeform 1447">
              <a:extLst>
                <a:ext uri="{FF2B5EF4-FFF2-40B4-BE49-F238E27FC236}">
                  <a16:creationId xmlns:a16="http://schemas.microsoft.com/office/drawing/2014/main" id="{68201D9F-CF22-329E-86B2-A1C609E69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2508" y="1466408"/>
              <a:ext cx="20638" cy="30163"/>
            </a:xfrm>
            <a:custGeom>
              <a:avLst/>
              <a:gdLst>
                <a:gd name="T0" fmla="*/ 7 w 103"/>
                <a:gd name="T1" fmla="*/ 49 h 141"/>
                <a:gd name="T2" fmla="*/ 28 w 103"/>
                <a:gd name="T3" fmla="*/ 111 h 141"/>
                <a:gd name="T4" fmla="*/ 72 w 103"/>
                <a:gd name="T5" fmla="*/ 136 h 141"/>
                <a:gd name="T6" fmla="*/ 97 w 103"/>
                <a:gd name="T7" fmla="*/ 92 h 141"/>
                <a:gd name="T8" fmla="*/ 75 w 103"/>
                <a:gd name="T9" fmla="*/ 30 h 141"/>
                <a:gd name="T10" fmla="*/ 31 w 103"/>
                <a:gd name="T11" fmla="*/ 5 h 141"/>
                <a:gd name="T12" fmla="*/ 7 w 103"/>
                <a:gd name="T13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41">
                  <a:moveTo>
                    <a:pt x="7" y="49"/>
                  </a:moveTo>
                  <a:cubicBezTo>
                    <a:pt x="14" y="70"/>
                    <a:pt x="21" y="90"/>
                    <a:pt x="28" y="111"/>
                  </a:cubicBezTo>
                  <a:cubicBezTo>
                    <a:pt x="35" y="129"/>
                    <a:pt x="53" y="141"/>
                    <a:pt x="72" y="136"/>
                  </a:cubicBezTo>
                  <a:cubicBezTo>
                    <a:pt x="90" y="131"/>
                    <a:pt x="103" y="110"/>
                    <a:pt x="97" y="92"/>
                  </a:cubicBezTo>
                  <a:cubicBezTo>
                    <a:pt x="90" y="71"/>
                    <a:pt x="82" y="51"/>
                    <a:pt x="75" y="30"/>
                  </a:cubicBezTo>
                  <a:cubicBezTo>
                    <a:pt x="69" y="12"/>
                    <a:pt x="51" y="0"/>
                    <a:pt x="31" y="5"/>
                  </a:cubicBezTo>
                  <a:cubicBezTo>
                    <a:pt x="14" y="10"/>
                    <a:pt x="0" y="31"/>
                    <a:pt x="7" y="4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8" name="Freeform 1448">
              <a:extLst>
                <a:ext uri="{FF2B5EF4-FFF2-40B4-BE49-F238E27FC236}">
                  <a16:creationId xmlns:a16="http://schemas.microsoft.com/office/drawing/2014/main" id="{2DCE86C5-382E-66E5-909C-081E79C8A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4733" y="1509270"/>
              <a:ext cx="15875" cy="31750"/>
            </a:xfrm>
            <a:custGeom>
              <a:avLst/>
              <a:gdLst>
                <a:gd name="T0" fmla="*/ 10 w 83"/>
                <a:gd name="T1" fmla="*/ 37 h 151"/>
                <a:gd name="T2" fmla="*/ 6 w 83"/>
                <a:gd name="T3" fmla="*/ 104 h 151"/>
                <a:gd name="T4" fmla="*/ 32 w 83"/>
                <a:gd name="T5" fmla="*/ 147 h 151"/>
                <a:gd name="T6" fmla="*/ 74 w 83"/>
                <a:gd name="T7" fmla="*/ 121 h 151"/>
                <a:gd name="T8" fmla="*/ 81 w 83"/>
                <a:gd name="T9" fmla="*/ 36 h 151"/>
                <a:gd name="T10" fmla="*/ 45 w 83"/>
                <a:gd name="T11" fmla="*/ 1 h 151"/>
                <a:gd name="T12" fmla="*/ 10 w 83"/>
                <a:gd name="T13" fmla="*/ 3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51">
                  <a:moveTo>
                    <a:pt x="10" y="37"/>
                  </a:moveTo>
                  <a:cubicBezTo>
                    <a:pt x="11" y="60"/>
                    <a:pt x="12" y="82"/>
                    <a:pt x="6" y="104"/>
                  </a:cubicBezTo>
                  <a:cubicBezTo>
                    <a:pt x="0" y="122"/>
                    <a:pt x="14" y="142"/>
                    <a:pt x="32" y="147"/>
                  </a:cubicBezTo>
                  <a:cubicBezTo>
                    <a:pt x="51" y="151"/>
                    <a:pt x="69" y="139"/>
                    <a:pt x="74" y="121"/>
                  </a:cubicBezTo>
                  <a:cubicBezTo>
                    <a:pt x="83" y="93"/>
                    <a:pt x="82" y="64"/>
                    <a:pt x="81" y="36"/>
                  </a:cubicBezTo>
                  <a:cubicBezTo>
                    <a:pt x="81" y="16"/>
                    <a:pt x="65" y="0"/>
                    <a:pt x="45" y="1"/>
                  </a:cubicBezTo>
                  <a:cubicBezTo>
                    <a:pt x="26" y="1"/>
                    <a:pt x="10" y="17"/>
                    <a:pt x="10" y="3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19" name="Freeform 1449">
              <a:extLst>
                <a:ext uri="{FF2B5EF4-FFF2-40B4-BE49-F238E27FC236}">
                  <a16:creationId xmlns:a16="http://schemas.microsoft.com/office/drawing/2014/main" id="{EA1307F5-B100-76CE-3CF4-019C540C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3933" y="1498158"/>
              <a:ext cx="17463" cy="26988"/>
            </a:xfrm>
            <a:custGeom>
              <a:avLst/>
              <a:gdLst>
                <a:gd name="T0" fmla="*/ 1 w 91"/>
                <a:gd name="T1" fmla="*/ 37 h 131"/>
                <a:gd name="T2" fmla="*/ 16 w 91"/>
                <a:gd name="T3" fmla="*/ 101 h 131"/>
                <a:gd name="T4" fmla="*/ 60 w 91"/>
                <a:gd name="T5" fmla="*/ 125 h 131"/>
                <a:gd name="T6" fmla="*/ 85 w 91"/>
                <a:gd name="T7" fmla="*/ 82 h 131"/>
                <a:gd name="T8" fmla="*/ 76 w 91"/>
                <a:gd name="T9" fmla="*/ 53 h 131"/>
                <a:gd name="T10" fmla="*/ 72 w 91"/>
                <a:gd name="T11" fmla="*/ 40 h 131"/>
                <a:gd name="T12" fmla="*/ 72 w 91"/>
                <a:gd name="T13" fmla="*/ 41 h 131"/>
                <a:gd name="T14" fmla="*/ 72 w 91"/>
                <a:gd name="T15" fmla="*/ 36 h 131"/>
                <a:gd name="T16" fmla="*/ 36 w 91"/>
                <a:gd name="T17" fmla="*/ 1 h 131"/>
                <a:gd name="T18" fmla="*/ 1 w 91"/>
                <a:gd name="T19" fmla="*/ 3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131">
                  <a:moveTo>
                    <a:pt x="1" y="37"/>
                  </a:moveTo>
                  <a:cubicBezTo>
                    <a:pt x="2" y="59"/>
                    <a:pt x="9" y="80"/>
                    <a:pt x="16" y="101"/>
                  </a:cubicBezTo>
                  <a:cubicBezTo>
                    <a:pt x="23" y="119"/>
                    <a:pt x="41" y="131"/>
                    <a:pt x="60" y="125"/>
                  </a:cubicBezTo>
                  <a:cubicBezTo>
                    <a:pt x="78" y="120"/>
                    <a:pt x="91" y="100"/>
                    <a:pt x="85" y="82"/>
                  </a:cubicBezTo>
                  <a:cubicBezTo>
                    <a:pt x="82" y="72"/>
                    <a:pt x="78" y="63"/>
                    <a:pt x="76" y="53"/>
                  </a:cubicBezTo>
                  <a:cubicBezTo>
                    <a:pt x="74" y="49"/>
                    <a:pt x="73" y="45"/>
                    <a:pt x="72" y="40"/>
                  </a:cubicBezTo>
                  <a:cubicBezTo>
                    <a:pt x="71" y="36"/>
                    <a:pt x="71" y="36"/>
                    <a:pt x="72" y="41"/>
                  </a:cubicBezTo>
                  <a:cubicBezTo>
                    <a:pt x="72" y="39"/>
                    <a:pt x="72" y="37"/>
                    <a:pt x="72" y="36"/>
                  </a:cubicBezTo>
                  <a:cubicBezTo>
                    <a:pt x="71" y="16"/>
                    <a:pt x="55" y="0"/>
                    <a:pt x="36" y="1"/>
                  </a:cubicBezTo>
                  <a:cubicBezTo>
                    <a:pt x="17" y="1"/>
                    <a:pt x="0" y="17"/>
                    <a:pt x="1" y="3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0" name="Freeform 1450">
              <a:extLst>
                <a:ext uri="{FF2B5EF4-FFF2-40B4-BE49-F238E27FC236}">
                  <a16:creationId xmlns:a16="http://schemas.microsoft.com/office/drawing/2014/main" id="{8E537C60-2CB3-BAEF-1668-00C02E525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2220" y="1490220"/>
              <a:ext cx="19050" cy="34925"/>
            </a:xfrm>
            <a:custGeom>
              <a:avLst/>
              <a:gdLst>
                <a:gd name="T0" fmla="*/ 8 w 90"/>
                <a:gd name="T1" fmla="*/ 58 h 169"/>
                <a:gd name="T2" fmla="*/ 18 w 90"/>
                <a:gd name="T3" fmla="*/ 123 h 169"/>
                <a:gd name="T4" fmla="*/ 89 w 90"/>
                <a:gd name="T5" fmla="*/ 122 h 169"/>
                <a:gd name="T6" fmla="*/ 70 w 90"/>
                <a:gd name="T7" fmla="*/ 22 h 169"/>
                <a:gd name="T8" fmla="*/ 21 w 90"/>
                <a:gd name="T9" fmla="*/ 9 h 169"/>
                <a:gd name="T10" fmla="*/ 8 w 90"/>
                <a:gd name="T11" fmla="*/ 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69">
                  <a:moveTo>
                    <a:pt x="8" y="58"/>
                  </a:moveTo>
                  <a:cubicBezTo>
                    <a:pt x="18" y="78"/>
                    <a:pt x="18" y="100"/>
                    <a:pt x="18" y="123"/>
                  </a:cubicBezTo>
                  <a:cubicBezTo>
                    <a:pt x="19" y="169"/>
                    <a:pt x="90" y="168"/>
                    <a:pt x="89" y="122"/>
                  </a:cubicBezTo>
                  <a:cubicBezTo>
                    <a:pt x="89" y="87"/>
                    <a:pt x="85" y="54"/>
                    <a:pt x="70" y="22"/>
                  </a:cubicBezTo>
                  <a:cubicBezTo>
                    <a:pt x="61" y="5"/>
                    <a:pt x="37" y="0"/>
                    <a:pt x="21" y="9"/>
                  </a:cubicBezTo>
                  <a:cubicBezTo>
                    <a:pt x="4" y="20"/>
                    <a:pt x="0" y="41"/>
                    <a:pt x="8" y="58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1" name="Freeform 1451">
              <a:extLst>
                <a:ext uri="{FF2B5EF4-FFF2-40B4-BE49-F238E27FC236}">
                  <a16:creationId xmlns:a16="http://schemas.microsoft.com/office/drawing/2014/main" id="{686705A8-7A51-8BC8-CF42-E9F83BE9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4920" y="1555308"/>
              <a:ext cx="28575" cy="44450"/>
            </a:xfrm>
            <a:custGeom>
              <a:avLst/>
              <a:gdLst>
                <a:gd name="T0" fmla="*/ 16 w 142"/>
                <a:gd name="T1" fmla="*/ 62 h 215"/>
                <a:gd name="T2" fmla="*/ 59 w 142"/>
                <a:gd name="T3" fmla="*/ 172 h 215"/>
                <a:gd name="T4" fmla="*/ 127 w 142"/>
                <a:gd name="T5" fmla="*/ 153 h 215"/>
                <a:gd name="T6" fmla="*/ 84 w 142"/>
                <a:gd name="T7" fmla="*/ 43 h 215"/>
                <a:gd name="T8" fmla="*/ 16 w 142"/>
                <a:gd name="T9" fmla="*/ 6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15">
                  <a:moveTo>
                    <a:pt x="16" y="62"/>
                  </a:moveTo>
                  <a:cubicBezTo>
                    <a:pt x="29" y="99"/>
                    <a:pt x="46" y="135"/>
                    <a:pt x="59" y="172"/>
                  </a:cubicBezTo>
                  <a:cubicBezTo>
                    <a:pt x="74" y="215"/>
                    <a:pt x="142" y="196"/>
                    <a:pt x="127" y="153"/>
                  </a:cubicBezTo>
                  <a:cubicBezTo>
                    <a:pt x="114" y="116"/>
                    <a:pt x="97" y="80"/>
                    <a:pt x="84" y="43"/>
                  </a:cubicBezTo>
                  <a:cubicBezTo>
                    <a:pt x="69" y="0"/>
                    <a:pt x="0" y="19"/>
                    <a:pt x="16" y="6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2" name="Freeform 1452">
              <a:extLst>
                <a:ext uri="{FF2B5EF4-FFF2-40B4-BE49-F238E27FC236}">
                  <a16:creationId xmlns:a16="http://schemas.microsoft.com/office/drawing/2014/main" id="{60C884F0-F614-7D8D-44AD-9D67544DF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5083" y="1561658"/>
              <a:ext cx="36513" cy="41275"/>
            </a:xfrm>
            <a:custGeom>
              <a:avLst/>
              <a:gdLst>
                <a:gd name="T0" fmla="*/ 84 w 177"/>
                <a:gd name="T1" fmla="*/ 156 h 196"/>
                <a:gd name="T2" fmla="*/ 139 w 177"/>
                <a:gd name="T3" fmla="*/ 86 h 196"/>
                <a:gd name="T4" fmla="*/ 103 w 177"/>
                <a:gd name="T5" fmla="*/ 25 h 196"/>
                <a:gd name="T6" fmla="*/ 22 w 177"/>
                <a:gd name="T7" fmla="*/ 122 h 196"/>
                <a:gd name="T8" fmla="*/ 84 w 177"/>
                <a:gd name="T9" fmla="*/ 15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96">
                  <a:moveTo>
                    <a:pt x="84" y="156"/>
                  </a:moveTo>
                  <a:cubicBezTo>
                    <a:pt x="100" y="130"/>
                    <a:pt x="113" y="103"/>
                    <a:pt x="139" y="86"/>
                  </a:cubicBezTo>
                  <a:cubicBezTo>
                    <a:pt x="177" y="61"/>
                    <a:pt x="142" y="0"/>
                    <a:pt x="103" y="25"/>
                  </a:cubicBezTo>
                  <a:cubicBezTo>
                    <a:pt x="66" y="49"/>
                    <a:pt x="44" y="84"/>
                    <a:pt x="22" y="122"/>
                  </a:cubicBezTo>
                  <a:cubicBezTo>
                    <a:pt x="0" y="161"/>
                    <a:pt x="62" y="196"/>
                    <a:pt x="84" y="15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3" name="Freeform 1453">
              <a:extLst>
                <a:ext uri="{FF2B5EF4-FFF2-40B4-BE49-F238E27FC236}">
                  <a16:creationId xmlns:a16="http://schemas.microsoft.com/office/drawing/2014/main" id="{E51012CD-84B8-1732-EEE2-87072762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1870" y="713933"/>
              <a:ext cx="858838" cy="1611313"/>
            </a:xfrm>
            <a:custGeom>
              <a:avLst/>
              <a:gdLst>
                <a:gd name="T0" fmla="*/ 4151 w 4181"/>
                <a:gd name="T1" fmla="*/ 2980 h 7835"/>
                <a:gd name="T2" fmla="*/ 3763 w 4181"/>
                <a:gd name="T3" fmla="*/ 2049 h 7835"/>
                <a:gd name="T4" fmla="*/ 3949 w 4181"/>
                <a:gd name="T5" fmla="*/ 347 h 7835"/>
                <a:gd name="T6" fmla="*/ 3138 w 4181"/>
                <a:gd name="T7" fmla="*/ 178 h 7835"/>
                <a:gd name="T8" fmla="*/ 3138 w 4181"/>
                <a:gd name="T9" fmla="*/ 175 h 7835"/>
                <a:gd name="T10" fmla="*/ 2315 w 4181"/>
                <a:gd name="T11" fmla="*/ 0 h 7835"/>
                <a:gd name="T12" fmla="*/ 1798 w 4181"/>
                <a:gd name="T13" fmla="*/ 1631 h 7835"/>
                <a:gd name="T14" fmla="*/ 1068 w 4181"/>
                <a:gd name="T15" fmla="*/ 2328 h 7835"/>
                <a:gd name="T16" fmla="*/ 109 w 4181"/>
                <a:gd name="T17" fmla="*/ 6839 h 7835"/>
                <a:gd name="T18" fmla="*/ 3207 w 4181"/>
                <a:gd name="T19" fmla="*/ 7495 h 7835"/>
                <a:gd name="T20" fmla="*/ 4151 w 4181"/>
                <a:gd name="T21" fmla="*/ 2980 h 7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81" h="7835">
                  <a:moveTo>
                    <a:pt x="4151" y="2980"/>
                  </a:moveTo>
                  <a:cubicBezTo>
                    <a:pt x="4181" y="2432"/>
                    <a:pt x="3947" y="2389"/>
                    <a:pt x="3763" y="2049"/>
                  </a:cubicBezTo>
                  <a:cubicBezTo>
                    <a:pt x="3580" y="1708"/>
                    <a:pt x="3949" y="347"/>
                    <a:pt x="3949" y="347"/>
                  </a:cubicBezTo>
                  <a:lnTo>
                    <a:pt x="3138" y="178"/>
                  </a:lnTo>
                  <a:lnTo>
                    <a:pt x="3138" y="175"/>
                  </a:lnTo>
                  <a:lnTo>
                    <a:pt x="2315" y="0"/>
                  </a:lnTo>
                  <a:cubicBezTo>
                    <a:pt x="2315" y="0"/>
                    <a:pt x="2103" y="1394"/>
                    <a:pt x="1798" y="1631"/>
                  </a:cubicBezTo>
                  <a:cubicBezTo>
                    <a:pt x="1493" y="1869"/>
                    <a:pt x="1262" y="1814"/>
                    <a:pt x="1068" y="2328"/>
                  </a:cubicBezTo>
                  <a:cubicBezTo>
                    <a:pt x="873" y="2841"/>
                    <a:pt x="0" y="6420"/>
                    <a:pt x="109" y="6839"/>
                  </a:cubicBezTo>
                  <a:cubicBezTo>
                    <a:pt x="218" y="7258"/>
                    <a:pt x="2938" y="7835"/>
                    <a:pt x="3207" y="7495"/>
                  </a:cubicBezTo>
                  <a:cubicBezTo>
                    <a:pt x="3476" y="7155"/>
                    <a:pt x="4121" y="3529"/>
                    <a:pt x="4151" y="2980"/>
                  </a:cubicBezTo>
                  <a:close/>
                </a:path>
              </a:pathLst>
            </a:custGeom>
            <a:solidFill>
              <a:srgbClr val="88B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4" name="Freeform 1454">
              <a:extLst>
                <a:ext uri="{FF2B5EF4-FFF2-40B4-BE49-F238E27FC236}">
                  <a16:creationId xmlns:a16="http://schemas.microsoft.com/office/drawing/2014/main" id="{BF6CC584-40AD-8A44-7A2A-0AE3DCD65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433" y="772670"/>
              <a:ext cx="741363" cy="1487488"/>
            </a:xfrm>
            <a:custGeom>
              <a:avLst/>
              <a:gdLst>
                <a:gd name="T0" fmla="*/ 3569 w 3604"/>
                <a:gd name="T1" fmla="*/ 2705 h 7234"/>
                <a:gd name="T2" fmla="*/ 3225 w 3604"/>
                <a:gd name="T3" fmla="*/ 1866 h 7234"/>
                <a:gd name="T4" fmla="*/ 3419 w 3604"/>
                <a:gd name="T5" fmla="*/ 258 h 7234"/>
                <a:gd name="T6" fmla="*/ 2766 w 3604"/>
                <a:gd name="T7" fmla="*/ 122 h 7234"/>
                <a:gd name="T8" fmla="*/ 2767 w 3604"/>
                <a:gd name="T9" fmla="*/ 120 h 7234"/>
                <a:gd name="T10" fmla="*/ 2203 w 3604"/>
                <a:gd name="T11" fmla="*/ 0 h 7234"/>
                <a:gd name="T12" fmla="*/ 1736 w 3604"/>
                <a:gd name="T13" fmla="*/ 1524 h 7234"/>
                <a:gd name="T14" fmla="*/ 978 w 3604"/>
                <a:gd name="T15" fmla="*/ 2157 h 7234"/>
                <a:gd name="T16" fmla="*/ 84 w 3604"/>
                <a:gd name="T17" fmla="*/ 6363 h 7234"/>
                <a:gd name="T18" fmla="*/ 2687 w 3604"/>
                <a:gd name="T19" fmla="*/ 6914 h 7234"/>
                <a:gd name="T20" fmla="*/ 3569 w 3604"/>
                <a:gd name="T21" fmla="*/ 2705 h 7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04" h="7234">
                  <a:moveTo>
                    <a:pt x="3569" y="2705"/>
                  </a:moveTo>
                  <a:cubicBezTo>
                    <a:pt x="3604" y="2195"/>
                    <a:pt x="3374" y="2179"/>
                    <a:pt x="3225" y="1866"/>
                  </a:cubicBezTo>
                  <a:cubicBezTo>
                    <a:pt x="3077" y="1553"/>
                    <a:pt x="3419" y="258"/>
                    <a:pt x="3419" y="258"/>
                  </a:cubicBezTo>
                  <a:lnTo>
                    <a:pt x="2766" y="122"/>
                  </a:lnTo>
                  <a:lnTo>
                    <a:pt x="2767" y="120"/>
                  </a:lnTo>
                  <a:lnTo>
                    <a:pt x="2203" y="0"/>
                  </a:lnTo>
                  <a:cubicBezTo>
                    <a:pt x="2203" y="0"/>
                    <a:pt x="1998" y="1298"/>
                    <a:pt x="1736" y="1524"/>
                  </a:cubicBezTo>
                  <a:cubicBezTo>
                    <a:pt x="1474" y="1751"/>
                    <a:pt x="1151" y="1676"/>
                    <a:pt x="978" y="2157"/>
                  </a:cubicBezTo>
                  <a:cubicBezTo>
                    <a:pt x="805" y="2637"/>
                    <a:pt x="0" y="5975"/>
                    <a:pt x="84" y="6363"/>
                  </a:cubicBezTo>
                  <a:cubicBezTo>
                    <a:pt x="168" y="6750"/>
                    <a:pt x="2454" y="7234"/>
                    <a:pt x="2687" y="6914"/>
                  </a:cubicBezTo>
                  <a:cubicBezTo>
                    <a:pt x="2921" y="6593"/>
                    <a:pt x="3533" y="3215"/>
                    <a:pt x="3569" y="2705"/>
                  </a:cubicBezTo>
                </a:path>
              </a:pathLst>
            </a:custGeom>
            <a:solidFill>
              <a:srgbClr val="9E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5" name="Freeform 1455">
              <a:extLst>
                <a:ext uri="{FF2B5EF4-FFF2-40B4-BE49-F238E27FC236}">
                  <a16:creationId xmlns:a16="http://schemas.microsoft.com/office/drawing/2014/main" id="{17B8E4C5-16F3-FD88-52F6-6029F2E5E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5095" y="672658"/>
              <a:ext cx="452438" cy="257175"/>
            </a:xfrm>
            <a:custGeom>
              <a:avLst/>
              <a:gdLst>
                <a:gd name="T0" fmla="*/ 2047 w 2205"/>
                <a:gd name="T1" fmla="*/ 1254 h 1254"/>
                <a:gd name="T2" fmla="*/ 0 w 2205"/>
                <a:gd name="T3" fmla="*/ 819 h 1254"/>
                <a:gd name="T4" fmla="*/ 131 w 2205"/>
                <a:gd name="T5" fmla="*/ 202 h 1254"/>
                <a:gd name="T6" fmla="*/ 402 w 2205"/>
                <a:gd name="T7" fmla="*/ 27 h 1254"/>
                <a:gd name="T8" fmla="*/ 2003 w 2205"/>
                <a:gd name="T9" fmla="*/ 367 h 1254"/>
                <a:gd name="T10" fmla="*/ 2179 w 2205"/>
                <a:gd name="T11" fmla="*/ 637 h 1254"/>
                <a:gd name="T12" fmla="*/ 2047 w 2205"/>
                <a:gd name="T13" fmla="*/ 1254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5" h="1254">
                  <a:moveTo>
                    <a:pt x="2047" y="1254"/>
                  </a:moveTo>
                  <a:lnTo>
                    <a:pt x="0" y="819"/>
                  </a:lnTo>
                  <a:lnTo>
                    <a:pt x="131" y="202"/>
                  </a:lnTo>
                  <a:cubicBezTo>
                    <a:pt x="157" y="79"/>
                    <a:pt x="279" y="0"/>
                    <a:pt x="402" y="27"/>
                  </a:cubicBezTo>
                  <a:lnTo>
                    <a:pt x="2003" y="367"/>
                  </a:lnTo>
                  <a:cubicBezTo>
                    <a:pt x="2126" y="393"/>
                    <a:pt x="2205" y="514"/>
                    <a:pt x="2179" y="637"/>
                  </a:cubicBezTo>
                  <a:lnTo>
                    <a:pt x="2047" y="1254"/>
                  </a:lnTo>
                </a:path>
              </a:pathLst>
            </a:custGeom>
            <a:solidFill>
              <a:srgbClr val="E51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6" name="Freeform 1456">
              <a:extLst>
                <a:ext uri="{FF2B5EF4-FFF2-40B4-BE49-F238E27FC236}">
                  <a16:creationId xmlns:a16="http://schemas.microsoft.com/office/drawing/2014/main" id="{D05F24DC-2889-B6C5-67AA-D2068A1D1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0533" y="729808"/>
              <a:ext cx="127000" cy="200025"/>
            </a:xfrm>
            <a:custGeom>
              <a:avLst/>
              <a:gdLst>
                <a:gd name="T0" fmla="*/ 420 w 622"/>
                <a:gd name="T1" fmla="*/ 89 h 976"/>
                <a:gd name="T2" fmla="*/ 0 w 622"/>
                <a:gd name="T3" fmla="*/ 0 h 976"/>
                <a:gd name="T4" fmla="*/ 176 w 622"/>
                <a:gd name="T5" fmla="*/ 270 h 976"/>
                <a:gd name="T6" fmla="*/ 45 w 622"/>
                <a:gd name="T7" fmla="*/ 887 h 976"/>
                <a:gd name="T8" fmla="*/ 464 w 622"/>
                <a:gd name="T9" fmla="*/ 976 h 976"/>
                <a:gd name="T10" fmla="*/ 596 w 622"/>
                <a:gd name="T11" fmla="*/ 359 h 976"/>
                <a:gd name="T12" fmla="*/ 420 w 622"/>
                <a:gd name="T13" fmla="*/ 89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2" h="976">
                  <a:moveTo>
                    <a:pt x="420" y="89"/>
                  </a:moveTo>
                  <a:lnTo>
                    <a:pt x="0" y="0"/>
                  </a:lnTo>
                  <a:cubicBezTo>
                    <a:pt x="123" y="26"/>
                    <a:pt x="202" y="147"/>
                    <a:pt x="176" y="270"/>
                  </a:cubicBezTo>
                  <a:lnTo>
                    <a:pt x="45" y="887"/>
                  </a:lnTo>
                  <a:lnTo>
                    <a:pt x="464" y="976"/>
                  </a:lnTo>
                  <a:lnTo>
                    <a:pt x="596" y="359"/>
                  </a:lnTo>
                  <a:cubicBezTo>
                    <a:pt x="622" y="236"/>
                    <a:pt x="543" y="115"/>
                    <a:pt x="420" y="89"/>
                  </a:cubicBezTo>
                  <a:close/>
                </a:path>
              </a:pathLst>
            </a:custGeom>
            <a:solidFill>
              <a:srgbClr val="AA1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7" name="Freeform 1457">
              <a:extLst>
                <a:ext uri="{FF2B5EF4-FFF2-40B4-BE49-F238E27FC236}">
                  <a16:creationId xmlns:a16="http://schemas.microsoft.com/office/drawing/2014/main" id="{76F4A1F9-C73C-0E88-F3E6-3BBEB679F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0808" y="863158"/>
              <a:ext cx="430213" cy="134938"/>
            </a:xfrm>
            <a:custGeom>
              <a:avLst/>
              <a:gdLst>
                <a:gd name="T0" fmla="*/ 265 w 271"/>
                <a:gd name="T1" fmla="*/ 85 h 85"/>
                <a:gd name="T2" fmla="*/ 0 w 271"/>
                <a:gd name="T3" fmla="*/ 29 h 85"/>
                <a:gd name="T4" fmla="*/ 6 w 271"/>
                <a:gd name="T5" fmla="*/ 0 h 85"/>
                <a:gd name="T6" fmla="*/ 271 w 271"/>
                <a:gd name="T7" fmla="*/ 56 h 85"/>
                <a:gd name="T8" fmla="*/ 265 w 271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85">
                  <a:moveTo>
                    <a:pt x="265" y="85"/>
                  </a:moveTo>
                  <a:lnTo>
                    <a:pt x="0" y="29"/>
                  </a:lnTo>
                  <a:lnTo>
                    <a:pt x="6" y="0"/>
                  </a:lnTo>
                  <a:lnTo>
                    <a:pt x="271" y="56"/>
                  </a:lnTo>
                  <a:lnTo>
                    <a:pt x="265" y="85"/>
                  </a:lnTo>
                  <a:close/>
                </a:path>
              </a:pathLst>
            </a:custGeom>
            <a:solidFill>
              <a:srgbClr val="E51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8" name="Freeform 1458">
              <a:extLst>
                <a:ext uri="{FF2B5EF4-FFF2-40B4-BE49-F238E27FC236}">
                  <a16:creationId xmlns:a16="http://schemas.microsoft.com/office/drawing/2014/main" id="{F822A2CC-948A-C26B-584E-B29A78CA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9070" y="698058"/>
              <a:ext cx="168275" cy="85725"/>
            </a:xfrm>
            <a:custGeom>
              <a:avLst/>
              <a:gdLst>
                <a:gd name="T0" fmla="*/ 87 w 813"/>
                <a:gd name="T1" fmla="*/ 420 h 420"/>
                <a:gd name="T2" fmla="*/ 79 w 813"/>
                <a:gd name="T3" fmla="*/ 420 h 420"/>
                <a:gd name="T4" fmla="*/ 10 w 813"/>
                <a:gd name="T5" fmla="*/ 320 h 420"/>
                <a:gd name="T6" fmla="*/ 36 w 813"/>
                <a:gd name="T7" fmla="*/ 97 h 420"/>
                <a:gd name="T8" fmla="*/ 74 w 813"/>
                <a:gd name="T9" fmla="*/ 34 h 420"/>
                <a:gd name="T10" fmla="*/ 177 w 813"/>
                <a:gd name="T11" fmla="*/ 0 h 420"/>
                <a:gd name="T12" fmla="*/ 243 w 813"/>
                <a:gd name="T13" fmla="*/ 6 h 420"/>
                <a:gd name="T14" fmla="*/ 696 w 813"/>
                <a:gd name="T15" fmla="*/ 110 h 420"/>
                <a:gd name="T16" fmla="*/ 772 w 813"/>
                <a:gd name="T17" fmla="*/ 139 h 420"/>
                <a:gd name="T18" fmla="*/ 811 w 813"/>
                <a:gd name="T19" fmla="*/ 208 h 420"/>
                <a:gd name="T20" fmla="*/ 730 w 813"/>
                <a:gd name="T21" fmla="*/ 276 h 420"/>
                <a:gd name="T22" fmla="*/ 720 w 813"/>
                <a:gd name="T23" fmla="*/ 276 h 420"/>
                <a:gd name="T24" fmla="*/ 618 w 813"/>
                <a:gd name="T25" fmla="*/ 253 h 420"/>
                <a:gd name="T26" fmla="*/ 367 w 813"/>
                <a:gd name="T27" fmla="*/ 215 h 420"/>
                <a:gd name="T28" fmla="*/ 336 w 813"/>
                <a:gd name="T29" fmla="*/ 215 h 420"/>
                <a:gd name="T30" fmla="*/ 222 w 813"/>
                <a:gd name="T31" fmla="*/ 250 h 420"/>
                <a:gd name="T32" fmla="*/ 167 w 813"/>
                <a:gd name="T33" fmla="*/ 354 h 420"/>
                <a:gd name="T34" fmla="*/ 87 w 813"/>
                <a:gd name="T35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3" h="420">
                  <a:moveTo>
                    <a:pt x="87" y="420"/>
                  </a:moveTo>
                  <a:cubicBezTo>
                    <a:pt x="84" y="420"/>
                    <a:pt x="81" y="420"/>
                    <a:pt x="79" y="420"/>
                  </a:cubicBezTo>
                  <a:cubicBezTo>
                    <a:pt x="36" y="414"/>
                    <a:pt x="15" y="364"/>
                    <a:pt x="10" y="320"/>
                  </a:cubicBezTo>
                  <a:cubicBezTo>
                    <a:pt x="0" y="245"/>
                    <a:pt x="9" y="168"/>
                    <a:pt x="36" y="97"/>
                  </a:cubicBezTo>
                  <a:cubicBezTo>
                    <a:pt x="45" y="74"/>
                    <a:pt x="56" y="51"/>
                    <a:pt x="74" y="34"/>
                  </a:cubicBezTo>
                  <a:cubicBezTo>
                    <a:pt x="101" y="8"/>
                    <a:pt x="138" y="0"/>
                    <a:pt x="177" y="0"/>
                  </a:cubicBezTo>
                  <a:cubicBezTo>
                    <a:pt x="199" y="0"/>
                    <a:pt x="222" y="3"/>
                    <a:pt x="243" y="6"/>
                  </a:cubicBezTo>
                  <a:cubicBezTo>
                    <a:pt x="395" y="32"/>
                    <a:pt x="547" y="72"/>
                    <a:pt x="696" y="110"/>
                  </a:cubicBezTo>
                  <a:cubicBezTo>
                    <a:pt x="722" y="117"/>
                    <a:pt x="750" y="124"/>
                    <a:pt x="772" y="139"/>
                  </a:cubicBezTo>
                  <a:cubicBezTo>
                    <a:pt x="795" y="154"/>
                    <a:pt x="813" y="180"/>
                    <a:pt x="811" y="208"/>
                  </a:cubicBezTo>
                  <a:cubicBezTo>
                    <a:pt x="808" y="246"/>
                    <a:pt x="769" y="273"/>
                    <a:pt x="730" y="276"/>
                  </a:cubicBezTo>
                  <a:cubicBezTo>
                    <a:pt x="727" y="276"/>
                    <a:pt x="723" y="276"/>
                    <a:pt x="720" y="276"/>
                  </a:cubicBezTo>
                  <a:cubicBezTo>
                    <a:pt x="685" y="276"/>
                    <a:pt x="651" y="264"/>
                    <a:pt x="618" y="253"/>
                  </a:cubicBezTo>
                  <a:cubicBezTo>
                    <a:pt x="537" y="228"/>
                    <a:pt x="452" y="215"/>
                    <a:pt x="367" y="215"/>
                  </a:cubicBezTo>
                  <a:cubicBezTo>
                    <a:pt x="357" y="215"/>
                    <a:pt x="346" y="215"/>
                    <a:pt x="336" y="215"/>
                  </a:cubicBezTo>
                  <a:cubicBezTo>
                    <a:pt x="295" y="217"/>
                    <a:pt x="252" y="223"/>
                    <a:pt x="222" y="250"/>
                  </a:cubicBezTo>
                  <a:cubicBezTo>
                    <a:pt x="193" y="277"/>
                    <a:pt x="184" y="318"/>
                    <a:pt x="167" y="354"/>
                  </a:cubicBezTo>
                  <a:cubicBezTo>
                    <a:pt x="152" y="387"/>
                    <a:pt x="122" y="420"/>
                    <a:pt x="87" y="420"/>
                  </a:cubicBezTo>
                </a:path>
              </a:pathLst>
            </a:custGeom>
            <a:solidFill>
              <a:srgbClr val="EC5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29" name="Freeform 1459">
              <a:extLst>
                <a:ext uri="{FF2B5EF4-FFF2-40B4-BE49-F238E27FC236}">
                  <a16:creationId xmlns:a16="http://schemas.microsoft.com/office/drawing/2014/main" id="{83EFA4C1-5415-56EE-4761-167EA674E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5770" y="934595"/>
              <a:ext cx="95250" cy="63500"/>
            </a:xfrm>
            <a:custGeom>
              <a:avLst/>
              <a:gdLst>
                <a:gd name="T0" fmla="*/ 54 w 60"/>
                <a:gd name="T1" fmla="*/ 40 h 40"/>
                <a:gd name="T2" fmla="*/ 0 w 60"/>
                <a:gd name="T3" fmla="*/ 29 h 40"/>
                <a:gd name="T4" fmla="*/ 6 w 60"/>
                <a:gd name="T5" fmla="*/ 0 h 40"/>
                <a:gd name="T6" fmla="*/ 60 w 60"/>
                <a:gd name="T7" fmla="*/ 11 h 40"/>
                <a:gd name="T8" fmla="*/ 54 w 6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0">
                  <a:moveTo>
                    <a:pt x="54" y="40"/>
                  </a:moveTo>
                  <a:lnTo>
                    <a:pt x="0" y="29"/>
                  </a:lnTo>
                  <a:lnTo>
                    <a:pt x="6" y="0"/>
                  </a:lnTo>
                  <a:lnTo>
                    <a:pt x="60" y="11"/>
                  </a:lnTo>
                  <a:lnTo>
                    <a:pt x="54" y="40"/>
                  </a:lnTo>
                  <a:close/>
                </a:path>
              </a:pathLst>
            </a:custGeom>
            <a:solidFill>
              <a:srgbClr val="AA1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0" name="Freeform 1460">
              <a:extLst>
                <a:ext uri="{FF2B5EF4-FFF2-40B4-BE49-F238E27FC236}">
                  <a16:creationId xmlns:a16="http://schemas.microsoft.com/office/drawing/2014/main" id="{9D5D8902-20F5-46FB-83D2-0E7EFB258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958" y="1272733"/>
              <a:ext cx="725488" cy="1000125"/>
            </a:xfrm>
            <a:custGeom>
              <a:avLst/>
              <a:gdLst>
                <a:gd name="T0" fmla="*/ 816 w 3529"/>
                <a:gd name="T1" fmla="*/ 0 h 4866"/>
                <a:gd name="T2" fmla="*/ 47 w 3529"/>
                <a:gd name="T3" fmla="*/ 3913 h 4866"/>
                <a:gd name="T4" fmla="*/ 2650 w 3529"/>
                <a:gd name="T5" fmla="*/ 4463 h 4866"/>
                <a:gd name="T6" fmla="*/ 3529 w 3529"/>
                <a:gd name="T7" fmla="*/ 576 h 4866"/>
                <a:gd name="T8" fmla="*/ 816 w 3529"/>
                <a:gd name="T9" fmla="*/ 0 h 4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9" h="4866">
                  <a:moveTo>
                    <a:pt x="816" y="0"/>
                  </a:moveTo>
                  <a:cubicBezTo>
                    <a:pt x="466" y="1447"/>
                    <a:pt x="0" y="3582"/>
                    <a:pt x="47" y="3913"/>
                  </a:cubicBezTo>
                  <a:cubicBezTo>
                    <a:pt x="113" y="4383"/>
                    <a:pt x="2399" y="4866"/>
                    <a:pt x="2650" y="4463"/>
                  </a:cubicBezTo>
                  <a:cubicBezTo>
                    <a:pt x="2826" y="4180"/>
                    <a:pt x="3264" y="2042"/>
                    <a:pt x="3529" y="576"/>
                  </a:cubicBezTo>
                  <a:lnTo>
                    <a:pt x="816" y="0"/>
                  </a:lnTo>
                  <a:close/>
                </a:path>
              </a:pathLst>
            </a:custGeom>
            <a:solidFill>
              <a:srgbClr val="EAC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1" name="Freeform 1461">
              <a:extLst>
                <a:ext uri="{FF2B5EF4-FFF2-40B4-BE49-F238E27FC236}">
                  <a16:creationId xmlns:a16="http://schemas.microsoft.com/office/drawing/2014/main" id="{2DEE91DD-2D38-5A43-F1F5-15DB780F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4895" y="1364808"/>
              <a:ext cx="717550" cy="908050"/>
            </a:xfrm>
            <a:custGeom>
              <a:avLst/>
              <a:gdLst>
                <a:gd name="T0" fmla="*/ 3491 w 3491"/>
                <a:gd name="T1" fmla="*/ 124 h 4414"/>
                <a:gd name="T2" fmla="*/ 2905 w 3491"/>
                <a:gd name="T3" fmla="*/ 0 h 4414"/>
                <a:gd name="T4" fmla="*/ 2145 w 3491"/>
                <a:gd name="T5" fmla="*/ 3249 h 4414"/>
                <a:gd name="T6" fmla="*/ 35 w 3491"/>
                <a:gd name="T7" fmla="*/ 3080 h 4414"/>
                <a:gd name="T8" fmla="*/ 9 w 3491"/>
                <a:gd name="T9" fmla="*/ 3461 h 4414"/>
                <a:gd name="T10" fmla="*/ 2612 w 3491"/>
                <a:gd name="T11" fmla="*/ 4011 h 4414"/>
                <a:gd name="T12" fmla="*/ 3491 w 3491"/>
                <a:gd name="T13" fmla="*/ 124 h 4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91" h="4414">
                  <a:moveTo>
                    <a:pt x="3491" y="124"/>
                  </a:moveTo>
                  <a:lnTo>
                    <a:pt x="2905" y="0"/>
                  </a:lnTo>
                  <a:cubicBezTo>
                    <a:pt x="2643" y="1382"/>
                    <a:pt x="2297" y="3004"/>
                    <a:pt x="2145" y="3249"/>
                  </a:cubicBezTo>
                  <a:cubicBezTo>
                    <a:pt x="1965" y="3538"/>
                    <a:pt x="740" y="3371"/>
                    <a:pt x="35" y="3080"/>
                  </a:cubicBezTo>
                  <a:cubicBezTo>
                    <a:pt x="10" y="3263"/>
                    <a:pt x="0" y="3396"/>
                    <a:pt x="9" y="3461"/>
                  </a:cubicBezTo>
                  <a:cubicBezTo>
                    <a:pt x="76" y="3931"/>
                    <a:pt x="2362" y="4414"/>
                    <a:pt x="2612" y="4011"/>
                  </a:cubicBezTo>
                  <a:cubicBezTo>
                    <a:pt x="2789" y="3728"/>
                    <a:pt x="3226" y="1590"/>
                    <a:pt x="3491" y="124"/>
                  </a:cubicBezTo>
                </a:path>
              </a:pathLst>
            </a:custGeom>
            <a:solidFill>
              <a:srgbClr val="E8A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2" name="Freeform 1462">
              <a:extLst>
                <a:ext uri="{FF2B5EF4-FFF2-40B4-BE49-F238E27FC236}">
                  <a16:creationId xmlns:a16="http://schemas.microsoft.com/office/drawing/2014/main" id="{45FD0D35-3B88-3326-CEAC-9CAB11FC5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9358" y="1236220"/>
              <a:ext cx="579438" cy="188913"/>
            </a:xfrm>
            <a:custGeom>
              <a:avLst/>
              <a:gdLst>
                <a:gd name="T0" fmla="*/ 74 w 2817"/>
                <a:gd name="T1" fmla="*/ 159 h 916"/>
                <a:gd name="T2" fmla="*/ 1391 w 2817"/>
                <a:gd name="T3" fmla="*/ 646 h 916"/>
                <a:gd name="T4" fmla="*/ 2788 w 2817"/>
                <a:gd name="T5" fmla="*/ 735 h 916"/>
                <a:gd name="T6" fmla="*/ 1465 w 2817"/>
                <a:gd name="T7" fmla="*/ 287 h 916"/>
                <a:gd name="T8" fmla="*/ 74 w 2817"/>
                <a:gd name="T9" fmla="*/ 159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7" h="916">
                  <a:moveTo>
                    <a:pt x="74" y="159"/>
                  </a:moveTo>
                  <a:cubicBezTo>
                    <a:pt x="0" y="397"/>
                    <a:pt x="737" y="497"/>
                    <a:pt x="1391" y="646"/>
                  </a:cubicBezTo>
                  <a:cubicBezTo>
                    <a:pt x="2046" y="795"/>
                    <a:pt x="2758" y="916"/>
                    <a:pt x="2788" y="735"/>
                  </a:cubicBezTo>
                  <a:cubicBezTo>
                    <a:pt x="2817" y="555"/>
                    <a:pt x="2129" y="448"/>
                    <a:pt x="1465" y="287"/>
                  </a:cubicBezTo>
                  <a:cubicBezTo>
                    <a:pt x="801" y="127"/>
                    <a:pt x="124" y="0"/>
                    <a:pt x="74" y="159"/>
                  </a:cubicBezTo>
                </a:path>
              </a:pathLst>
            </a:custGeom>
            <a:solidFill>
              <a:srgbClr val="FFD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3" name="Freeform 1463">
              <a:extLst>
                <a:ext uri="{FF2B5EF4-FFF2-40B4-BE49-F238E27FC236}">
                  <a16:creationId xmlns:a16="http://schemas.microsoft.com/office/drawing/2014/main" id="{1A712B6A-226D-D284-533F-1CE8EC258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4445" y="1317183"/>
              <a:ext cx="69850" cy="58738"/>
            </a:xfrm>
            <a:custGeom>
              <a:avLst/>
              <a:gdLst>
                <a:gd name="T0" fmla="*/ 165 w 338"/>
                <a:gd name="T1" fmla="*/ 289 h 289"/>
                <a:gd name="T2" fmla="*/ 22 w 338"/>
                <a:gd name="T3" fmla="*/ 182 h 289"/>
                <a:gd name="T4" fmla="*/ 11 w 338"/>
                <a:gd name="T5" fmla="*/ 0 h 289"/>
                <a:gd name="T6" fmla="*/ 338 w 338"/>
                <a:gd name="T7" fmla="*/ 92 h 289"/>
                <a:gd name="T8" fmla="*/ 312 w 338"/>
                <a:gd name="T9" fmla="*/ 161 h 289"/>
                <a:gd name="T10" fmla="*/ 191 w 338"/>
                <a:gd name="T11" fmla="*/ 286 h 289"/>
                <a:gd name="T12" fmla="*/ 165 w 338"/>
                <a:gd name="T13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9">
                  <a:moveTo>
                    <a:pt x="165" y="289"/>
                  </a:moveTo>
                  <a:cubicBezTo>
                    <a:pt x="104" y="289"/>
                    <a:pt x="46" y="240"/>
                    <a:pt x="22" y="182"/>
                  </a:cubicBezTo>
                  <a:cubicBezTo>
                    <a:pt x="0" y="125"/>
                    <a:pt x="2" y="62"/>
                    <a:pt x="11" y="0"/>
                  </a:cubicBezTo>
                  <a:cubicBezTo>
                    <a:pt x="103" y="33"/>
                    <a:pt x="215" y="63"/>
                    <a:pt x="338" y="92"/>
                  </a:cubicBezTo>
                  <a:cubicBezTo>
                    <a:pt x="330" y="116"/>
                    <a:pt x="322" y="138"/>
                    <a:pt x="312" y="161"/>
                  </a:cubicBezTo>
                  <a:cubicBezTo>
                    <a:pt x="287" y="216"/>
                    <a:pt x="250" y="272"/>
                    <a:pt x="191" y="286"/>
                  </a:cubicBezTo>
                  <a:cubicBezTo>
                    <a:pt x="182" y="288"/>
                    <a:pt x="174" y="289"/>
                    <a:pt x="165" y="289"/>
                  </a:cubicBezTo>
                  <a:close/>
                </a:path>
              </a:pathLst>
            </a:custGeom>
            <a:solidFill>
              <a:srgbClr val="F4D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4" name="Freeform 1464">
              <a:extLst>
                <a:ext uri="{FF2B5EF4-FFF2-40B4-BE49-F238E27FC236}">
                  <a16:creationId xmlns:a16="http://schemas.microsoft.com/office/drawing/2014/main" id="{2D3374DA-2454-37A3-C315-93B5518A7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1908" y="1142558"/>
              <a:ext cx="203200" cy="122238"/>
            </a:xfrm>
            <a:custGeom>
              <a:avLst/>
              <a:gdLst>
                <a:gd name="T0" fmla="*/ 368 w 989"/>
                <a:gd name="T1" fmla="*/ 594 h 594"/>
                <a:gd name="T2" fmla="*/ 0 w 989"/>
                <a:gd name="T3" fmla="*/ 546 h 594"/>
                <a:gd name="T4" fmla="*/ 50 w 989"/>
                <a:gd name="T5" fmla="*/ 407 h 594"/>
                <a:gd name="T6" fmla="*/ 530 w 989"/>
                <a:gd name="T7" fmla="*/ 0 h 594"/>
                <a:gd name="T8" fmla="*/ 579 w 989"/>
                <a:gd name="T9" fmla="*/ 3 h 594"/>
                <a:gd name="T10" fmla="*/ 384 w 989"/>
                <a:gd name="T11" fmla="*/ 567 h 594"/>
                <a:gd name="T12" fmla="*/ 368 w 989"/>
                <a:gd name="T13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9" h="594">
                  <a:moveTo>
                    <a:pt x="368" y="594"/>
                  </a:moveTo>
                  <a:cubicBezTo>
                    <a:pt x="231" y="570"/>
                    <a:pt x="105" y="553"/>
                    <a:pt x="0" y="546"/>
                  </a:cubicBezTo>
                  <a:cubicBezTo>
                    <a:pt x="15" y="499"/>
                    <a:pt x="32" y="453"/>
                    <a:pt x="50" y="407"/>
                  </a:cubicBezTo>
                  <a:cubicBezTo>
                    <a:pt x="136" y="199"/>
                    <a:pt x="299" y="0"/>
                    <a:pt x="530" y="0"/>
                  </a:cubicBezTo>
                  <a:cubicBezTo>
                    <a:pt x="546" y="0"/>
                    <a:pt x="562" y="1"/>
                    <a:pt x="579" y="3"/>
                  </a:cubicBezTo>
                  <a:cubicBezTo>
                    <a:pt x="989" y="52"/>
                    <a:pt x="476" y="413"/>
                    <a:pt x="384" y="567"/>
                  </a:cubicBezTo>
                  <a:cubicBezTo>
                    <a:pt x="378" y="576"/>
                    <a:pt x="373" y="585"/>
                    <a:pt x="368" y="594"/>
                  </a:cubicBezTo>
                </a:path>
              </a:pathLst>
            </a:custGeom>
            <a:solidFill>
              <a:srgbClr val="CBE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5" name="Freeform 1465">
              <a:extLst>
                <a:ext uri="{FF2B5EF4-FFF2-40B4-BE49-F238E27FC236}">
                  <a16:creationId xmlns:a16="http://schemas.microsoft.com/office/drawing/2014/main" id="{2C6492E2-B883-0426-939F-74AEFEFF6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6033" y="1255270"/>
              <a:ext cx="92075" cy="80963"/>
            </a:xfrm>
            <a:custGeom>
              <a:avLst/>
              <a:gdLst>
                <a:gd name="T0" fmla="*/ 327 w 441"/>
                <a:gd name="T1" fmla="*/ 396 h 396"/>
                <a:gd name="T2" fmla="*/ 0 w 441"/>
                <a:gd name="T3" fmla="*/ 304 h 396"/>
                <a:gd name="T4" fmla="*/ 5 w 441"/>
                <a:gd name="T5" fmla="*/ 273 h 396"/>
                <a:gd name="T6" fmla="*/ 73 w 441"/>
                <a:gd name="T7" fmla="*/ 0 h 396"/>
                <a:gd name="T8" fmla="*/ 441 w 441"/>
                <a:gd name="T9" fmla="*/ 48 h 396"/>
                <a:gd name="T10" fmla="*/ 327 w 441"/>
                <a:gd name="T11" fmla="*/ 39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1" h="396">
                  <a:moveTo>
                    <a:pt x="327" y="396"/>
                  </a:moveTo>
                  <a:cubicBezTo>
                    <a:pt x="204" y="367"/>
                    <a:pt x="92" y="337"/>
                    <a:pt x="0" y="304"/>
                  </a:cubicBezTo>
                  <a:cubicBezTo>
                    <a:pt x="1" y="294"/>
                    <a:pt x="3" y="283"/>
                    <a:pt x="5" y="273"/>
                  </a:cubicBezTo>
                  <a:cubicBezTo>
                    <a:pt x="21" y="180"/>
                    <a:pt x="44" y="89"/>
                    <a:pt x="73" y="0"/>
                  </a:cubicBezTo>
                  <a:cubicBezTo>
                    <a:pt x="178" y="7"/>
                    <a:pt x="303" y="24"/>
                    <a:pt x="441" y="48"/>
                  </a:cubicBezTo>
                  <a:cubicBezTo>
                    <a:pt x="385" y="156"/>
                    <a:pt x="366" y="280"/>
                    <a:pt x="327" y="396"/>
                  </a:cubicBezTo>
                </a:path>
              </a:pathLst>
            </a:custGeom>
            <a:solidFill>
              <a:srgbClr val="FF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6" name="Freeform 1466">
              <a:extLst>
                <a:ext uri="{FF2B5EF4-FFF2-40B4-BE49-F238E27FC236}">
                  <a16:creationId xmlns:a16="http://schemas.microsoft.com/office/drawing/2014/main" id="{0E868CA3-528B-EA8F-8CD5-DB6E8A604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6633" y="1712470"/>
              <a:ext cx="257175" cy="196850"/>
            </a:xfrm>
            <a:custGeom>
              <a:avLst/>
              <a:gdLst>
                <a:gd name="T0" fmla="*/ 882 w 1251"/>
                <a:gd name="T1" fmla="*/ 401 h 954"/>
                <a:gd name="T2" fmla="*/ 1229 w 1251"/>
                <a:gd name="T3" fmla="*/ 834 h 954"/>
                <a:gd name="T4" fmla="*/ 1173 w 1251"/>
                <a:gd name="T5" fmla="*/ 914 h 954"/>
                <a:gd name="T6" fmla="*/ 1024 w 1251"/>
                <a:gd name="T7" fmla="*/ 893 h 954"/>
                <a:gd name="T8" fmla="*/ 899 w 1251"/>
                <a:gd name="T9" fmla="*/ 860 h 954"/>
                <a:gd name="T10" fmla="*/ 241 w 1251"/>
                <a:gd name="T11" fmla="*/ 397 h 954"/>
                <a:gd name="T12" fmla="*/ 80 w 1251"/>
                <a:gd name="T13" fmla="*/ 3 h 954"/>
                <a:gd name="T14" fmla="*/ 523 w 1251"/>
                <a:gd name="T15" fmla="*/ 267 h 954"/>
                <a:gd name="T16" fmla="*/ 882 w 1251"/>
                <a:gd name="T17" fmla="*/ 401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1" h="954">
                  <a:moveTo>
                    <a:pt x="882" y="401"/>
                  </a:moveTo>
                  <a:cubicBezTo>
                    <a:pt x="1045" y="527"/>
                    <a:pt x="1038" y="657"/>
                    <a:pt x="1229" y="834"/>
                  </a:cubicBezTo>
                  <a:cubicBezTo>
                    <a:pt x="1251" y="855"/>
                    <a:pt x="1185" y="886"/>
                    <a:pt x="1173" y="914"/>
                  </a:cubicBezTo>
                  <a:cubicBezTo>
                    <a:pt x="1156" y="954"/>
                    <a:pt x="1068" y="893"/>
                    <a:pt x="1024" y="893"/>
                  </a:cubicBezTo>
                  <a:cubicBezTo>
                    <a:pt x="981" y="894"/>
                    <a:pt x="939" y="878"/>
                    <a:pt x="899" y="860"/>
                  </a:cubicBezTo>
                  <a:cubicBezTo>
                    <a:pt x="680" y="767"/>
                    <a:pt x="358" y="617"/>
                    <a:pt x="241" y="397"/>
                  </a:cubicBezTo>
                  <a:cubicBezTo>
                    <a:pt x="212" y="342"/>
                    <a:pt x="0" y="5"/>
                    <a:pt x="80" y="3"/>
                  </a:cubicBezTo>
                  <a:cubicBezTo>
                    <a:pt x="309" y="0"/>
                    <a:pt x="457" y="236"/>
                    <a:pt x="523" y="267"/>
                  </a:cubicBezTo>
                  <a:cubicBezTo>
                    <a:pt x="667" y="333"/>
                    <a:pt x="715" y="272"/>
                    <a:pt x="882" y="401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7" name="Freeform 1467">
              <a:extLst>
                <a:ext uri="{FF2B5EF4-FFF2-40B4-BE49-F238E27FC236}">
                  <a16:creationId xmlns:a16="http://schemas.microsoft.com/office/drawing/2014/main" id="{891E1A96-B379-516D-E1D1-0DEDC7930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1833" y="1672783"/>
              <a:ext cx="665163" cy="674688"/>
            </a:xfrm>
            <a:custGeom>
              <a:avLst/>
              <a:gdLst>
                <a:gd name="T0" fmla="*/ 1994 w 3234"/>
                <a:gd name="T1" fmla="*/ 745 h 3280"/>
                <a:gd name="T2" fmla="*/ 1152 w 3234"/>
                <a:gd name="T3" fmla="*/ 109 h 3280"/>
                <a:gd name="T4" fmla="*/ 33 w 3234"/>
                <a:gd name="T5" fmla="*/ 1557 h 3280"/>
                <a:gd name="T6" fmla="*/ 846 w 3234"/>
                <a:gd name="T7" fmla="*/ 2775 h 3280"/>
                <a:gd name="T8" fmla="*/ 2558 w 3234"/>
                <a:gd name="T9" fmla="*/ 2639 h 3280"/>
                <a:gd name="T10" fmla="*/ 2734 w 3234"/>
                <a:gd name="T11" fmla="*/ 1048 h 3280"/>
                <a:gd name="T12" fmla="*/ 1994 w 3234"/>
                <a:gd name="T13" fmla="*/ 745 h 3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34" h="3280">
                  <a:moveTo>
                    <a:pt x="1994" y="745"/>
                  </a:moveTo>
                  <a:cubicBezTo>
                    <a:pt x="1749" y="586"/>
                    <a:pt x="1679" y="0"/>
                    <a:pt x="1152" y="109"/>
                  </a:cubicBezTo>
                  <a:cubicBezTo>
                    <a:pt x="624" y="218"/>
                    <a:pt x="67" y="1051"/>
                    <a:pt x="33" y="1557"/>
                  </a:cubicBezTo>
                  <a:cubicBezTo>
                    <a:pt x="0" y="2063"/>
                    <a:pt x="488" y="2530"/>
                    <a:pt x="846" y="2775"/>
                  </a:cubicBezTo>
                  <a:cubicBezTo>
                    <a:pt x="1265" y="3062"/>
                    <a:pt x="2026" y="3280"/>
                    <a:pt x="2558" y="2639"/>
                  </a:cubicBezTo>
                  <a:cubicBezTo>
                    <a:pt x="3024" y="2078"/>
                    <a:pt x="3234" y="1442"/>
                    <a:pt x="2734" y="1048"/>
                  </a:cubicBezTo>
                  <a:cubicBezTo>
                    <a:pt x="2430" y="809"/>
                    <a:pt x="2396" y="1006"/>
                    <a:pt x="1994" y="745"/>
                  </a:cubicBezTo>
                </a:path>
              </a:pathLst>
            </a:custGeom>
            <a:solidFill>
              <a:srgbClr val="D34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8" name="Freeform 1468">
              <a:extLst>
                <a:ext uri="{FF2B5EF4-FFF2-40B4-BE49-F238E27FC236}">
                  <a16:creationId xmlns:a16="http://schemas.microsoft.com/office/drawing/2014/main" id="{6A13AD33-E943-4B91-E1DC-F1FE7F334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1833" y="1949008"/>
              <a:ext cx="642938" cy="398463"/>
            </a:xfrm>
            <a:custGeom>
              <a:avLst/>
              <a:gdLst>
                <a:gd name="T0" fmla="*/ 2967 w 3128"/>
                <a:gd name="T1" fmla="*/ 0 h 1938"/>
                <a:gd name="T2" fmla="*/ 2514 w 3128"/>
                <a:gd name="T3" fmla="*/ 876 h 1938"/>
                <a:gd name="T4" fmla="*/ 802 w 3128"/>
                <a:gd name="T5" fmla="*/ 1013 h 1938"/>
                <a:gd name="T6" fmla="*/ 42 w 3128"/>
                <a:gd name="T7" fmla="*/ 138 h 1938"/>
                <a:gd name="T8" fmla="*/ 33 w 3128"/>
                <a:gd name="T9" fmla="*/ 215 h 1938"/>
                <a:gd name="T10" fmla="*/ 846 w 3128"/>
                <a:gd name="T11" fmla="*/ 1433 h 1938"/>
                <a:gd name="T12" fmla="*/ 2558 w 3128"/>
                <a:gd name="T13" fmla="*/ 1297 h 1938"/>
                <a:gd name="T14" fmla="*/ 2967 w 3128"/>
                <a:gd name="T15" fmla="*/ 0 h 1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28" h="1938">
                  <a:moveTo>
                    <a:pt x="2967" y="0"/>
                  </a:moveTo>
                  <a:cubicBezTo>
                    <a:pt x="2923" y="284"/>
                    <a:pt x="2751" y="590"/>
                    <a:pt x="2514" y="876"/>
                  </a:cubicBezTo>
                  <a:cubicBezTo>
                    <a:pt x="1981" y="1518"/>
                    <a:pt x="1221" y="1299"/>
                    <a:pt x="802" y="1013"/>
                  </a:cubicBezTo>
                  <a:cubicBezTo>
                    <a:pt x="527" y="824"/>
                    <a:pt x="175" y="505"/>
                    <a:pt x="42" y="138"/>
                  </a:cubicBezTo>
                  <a:cubicBezTo>
                    <a:pt x="38" y="165"/>
                    <a:pt x="35" y="190"/>
                    <a:pt x="33" y="215"/>
                  </a:cubicBezTo>
                  <a:cubicBezTo>
                    <a:pt x="0" y="721"/>
                    <a:pt x="488" y="1188"/>
                    <a:pt x="846" y="1433"/>
                  </a:cubicBezTo>
                  <a:cubicBezTo>
                    <a:pt x="1265" y="1720"/>
                    <a:pt x="2026" y="1938"/>
                    <a:pt x="2558" y="1297"/>
                  </a:cubicBezTo>
                  <a:cubicBezTo>
                    <a:pt x="2920" y="860"/>
                    <a:pt x="3128" y="378"/>
                    <a:pt x="2967" y="0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39" name="Freeform 1469">
              <a:extLst>
                <a:ext uri="{FF2B5EF4-FFF2-40B4-BE49-F238E27FC236}">
                  <a16:creationId xmlns:a16="http://schemas.microsoft.com/office/drawing/2014/main" id="{76099760-D85D-069E-CC6A-B861C8666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3120" y="1764858"/>
              <a:ext cx="196850" cy="134938"/>
            </a:xfrm>
            <a:custGeom>
              <a:avLst/>
              <a:gdLst>
                <a:gd name="T0" fmla="*/ 155 w 961"/>
                <a:gd name="T1" fmla="*/ 657 h 657"/>
                <a:gd name="T2" fmla="*/ 105 w 961"/>
                <a:gd name="T3" fmla="*/ 644 h 657"/>
                <a:gd name="T4" fmla="*/ 8 w 961"/>
                <a:gd name="T5" fmla="*/ 446 h 657"/>
                <a:gd name="T6" fmla="*/ 107 w 961"/>
                <a:gd name="T7" fmla="*/ 236 h 657"/>
                <a:gd name="T8" fmla="*/ 438 w 961"/>
                <a:gd name="T9" fmla="*/ 18 h 657"/>
                <a:gd name="T10" fmla="*/ 580 w 961"/>
                <a:gd name="T11" fmla="*/ 0 h 657"/>
                <a:gd name="T12" fmla="*/ 806 w 961"/>
                <a:gd name="T13" fmla="*/ 59 h 657"/>
                <a:gd name="T14" fmla="*/ 927 w 961"/>
                <a:gd name="T15" fmla="*/ 320 h 657"/>
                <a:gd name="T16" fmla="*/ 779 w 961"/>
                <a:gd name="T17" fmla="*/ 425 h 657"/>
                <a:gd name="T18" fmla="*/ 589 w 961"/>
                <a:gd name="T19" fmla="*/ 440 h 657"/>
                <a:gd name="T20" fmla="*/ 238 w 961"/>
                <a:gd name="T21" fmla="*/ 619 h 657"/>
                <a:gd name="T22" fmla="*/ 163 w 961"/>
                <a:gd name="T23" fmla="*/ 657 h 657"/>
                <a:gd name="T24" fmla="*/ 155 w 961"/>
                <a:gd name="T2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1" h="657">
                  <a:moveTo>
                    <a:pt x="155" y="657"/>
                  </a:moveTo>
                  <a:cubicBezTo>
                    <a:pt x="137" y="657"/>
                    <a:pt x="120" y="652"/>
                    <a:pt x="105" y="644"/>
                  </a:cubicBezTo>
                  <a:cubicBezTo>
                    <a:pt x="35" y="609"/>
                    <a:pt x="0" y="524"/>
                    <a:pt x="8" y="446"/>
                  </a:cubicBezTo>
                  <a:cubicBezTo>
                    <a:pt x="15" y="368"/>
                    <a:pt x="57" y="297"/>
                    <a:pt x="107" y="236"/>
                  </a:cubicBezTo>
                  <a:cubicBezTo>
                    <a:pt x="193" y="133"/>
                    <a:pt x="308" y="52"/>
                    <a:pt x="438" y="18"/>
                  </a:cubicBezTo>
                  <a:cubicBezTo>
                    <a:pt x="481" y="6"/>
                    <a:pt x="530" y="0"/>
                    <a:pt x="580" y="0"/>
                  </a:cubicBezTo>
                  <a:cubicBezTo>
                    <a:pt x="660" y="0"/>
                    <a:pt x="742" y="17"/>
                    <a:pt x="806" y="59"/>
                  </a:cubicBezTo>
                  <a:cubicBezTo>
                    <a:pt x="880" y="107"/>
                    <a:pt x="961" y="228"/>
                    <a:pt x="927" y="320"/>
                  </a:cubicBezTo>
                  <a:cubicBezTo>
                    <a:pt x="906" y="380"/>
                    <a:pt x="841" y="414"/>
                    <a:pt x="779" y="425"/>
                  </a:cubicBezTo>
                  <a:cubicBezTo>
                    <a:pt x="716" y="436"/>
                    <a:pt x="652" y="431"/>
                    <a:pt x="589" y="440"/>
                  </a:cubicBezTo>
                  <a:cubicBezTo>
                    <a:pt x="458" y="459"/>
                    <a:pt x="345" y="540"/>
                    <a:pt x="238" y="619"/>
                  </a:cubicBezTo>
                  <a:cubicBezTo>
                    <a:pt x="215" y="636"/>
                    <a:pt x="191" y="654"/>
                    <a:pt x="163" y="657"/>
                  </a:cubicBezTo>
                  <a:cubicBezTo>
                    <a:pt x="160" y="657"/>
                    <a:pt x="157" y="657"/>
                    <a:pt x="155" y="657"/>
                  </a:cubicBezTo>
                </a:path>
              </a:pathLst>
            </a:custGeom>
            <a:solidFill>
              <a:srgbClr val="DF7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0" name="Freeform 1470">
              <a:extLst>
                <a:ext uri="{FF2B5EF4-FFF2-40B4-BE49-F238E27FC236}">
                  <a16:creationId xmlns:a16="http://schemas.microsoft.com/office/drawing/2014/main" id="{64AB7B39-C45F-40E5-72B9-46498877D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0295" y="1693420"/>
              <a:ext cx="193675" cy="131763"/>
            </a:xfrm>
            <a:custGeom>
              <a:avLst/>
              <a:gdLst>
                <a:gd name="T0" fmla="*/ 0 w 947"/>
                <a:gd name="T1" fmla="*/ 593 h 644"/>
                <a:gd name="T2" fmla="*/ 402 w 947"/>
                <a:gd name="T3" fmla="*/ 214 h 644"/>
                <a:gd name="T4" fmla="*/ 882 w 947"/>
                <a:gd name="T5" fmla="*/ 0 h 644"/>
                <a:gd name="T6" fmla="*/ 947 w 947"/>
                <a:gd name="T7" fmla="*/ 135 h 644"/>
                <a:gd name="T8" fmla="*/ 492 w 947"/>
                <a:gd name="T9" fmla="*/ 289 h 644"/>
                <a:gd name="T10" fmla="*/ 62 w 947"/>
                <a:gd name="T11" fmla="*/ 644 h 644"/>
                <a:gd name="T12" fmla="*/ 0 w 947"/>
                <a:gd name="T13" fmla="*/ 593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7" h="644">
                  <a:moveTo>
                    <a:pt x="0" y="593"/>
                  </a:moveTo>
                  <a:cubicBezTo>
                    <a:pt x="0" y="593"/>
                    <a:pt x="246" y="321"/>
                    <a:pt x="402" y="214"/>
                  </a:cubicBezTo>
                  <a:cubicBezTo>
                    <a:pt x="559" y="107"/>
                    <a:pt x="882" y="0"/>
                    <a:pt x="882" y="0"/>
                  </a:cubicBezTo>
                  <a:lnTo>
                    <a:pt x="947" y="135"/>
                  </a:lnTo>
                  <a:cubicBezTo>
                    <a:pt x="947" y="135"/>
                    <a:pt x="697" y="159"/>
                    <a:pt x="492" y="289"/>
                  </a:cubicBezTo>
                  <a:cubicBezTo>
                    <a:pt x="348" y="381"/>
                    <a:pt x="62" y="644"/>
                    <a:pt x="62" y="644"/>
                  </a:cubicBezTo>
                  <a:lnTo>
                    <a:pt x="0" y="593"/>
                  </a:lnTo>
                  <a:close/>
                </a:path>
              </a:pathLst>
            </a:custGeom>
            <a:solidFill>
              <a:srgbClr val="604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1" name="Freeform 1471">
              <a:extLst>
                <a:ext uri="{FF2B5EF4-FFF2-40B4-BE49-F238E27FC236}">
                  <a16:creationId xmlns:a16="http://schemas.microsoft.com/office/drawing/2014/main" id="{4DC7B0E1-B215-97A8-04F0-18AE78012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9670" y="1741045"/>
              <a:ext cx="276225" cy="182563"/>
            </a:xfrm>
            <a:custGeom>
              <a:avLst/>
              <a:gdLst>
                <a:gd name="T0" fmla="*/ 99 w 1341"/>
                <a:gd name="T1" fmla="*/ 60 h 891"/>
                <a:gd name="T2" fmla="*/ 802 w 1341"/>
                <a:gd name="T3" fmla="*/ 185 h 891"/>
                <a:gd name="T4" fmla="*/ 1341 w 1341"/>
                <a:gd name="T5" fmla="*/ 731 h 891"/>
                <a:gd name="T6" fmla="*/ 574 w 1341"/>
                <a:gd name="T7" fmla="*/ 729 h 891"/>
                <a:gd name="T8" fmla="*/ 0 w 1341"/>
                <a:gd name="T9" fmla="*/ 132 h 891"/>
                <a:gd name="T10" fmla="*/ 99 w 1341"/>
                <a:gd name="T11" fmla="*/ 6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1" h="891">
                  <a:moveTo>
                    <a:pt x="99" y="60"/>
                  </a:moveTo>
                  <a:cubicBezTo>
                    <a:pt x="99" y="60"/>
                    <a:pt x="545" y="0"/>
                    <a:pt x="802" y="185"/>
                  </a:cubicBezTo>
                  <a:cubicBezTo>
                    <a:pt x="1147" y="433"/>
                    <a:pt x="1341" y="731"/>
                    <a:pt x="1341" y="731"/>
                  </a:cubicBezTo>
                  <a:cubicBezTo>
                    <a:pt x="1341" y="731"/>
                    <a:pt x="879" y="891"/>
                    <a:pt x="574" y="729"/>
                  </a:cubicBezTo>
                  <a:cubicBezTo>
                    <a:pt x="268" y="567"/>
                    <a:pt x="0" y="132"/>
                    <a:pt x="0" y="132"/>
                  </a:cubicBezTo>
                  <a:lnTo>
                    <a:pt x="99" y="60"/>
                  </a:lnTo>
                </a:path>
              </a:pathLst>
            </a:custGeom>
            <a:solidFill>
              <a:srgbClr val="43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2" name="Freeform 1472">
              <a:extLst>
                <a:ext uri="{FF2B5EF4-FFF2-40B4-BE49-F238E27FC236}">
                  <a16:creationId xmlns:a16="http://schemas.microsoft.com/office/drawing/2014/main" id="{DEACFA08-C313-B961-E8AF-4079F70B6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7145" y="1791845"/>
              <a:ext cx="98425" cy="73025"/>
            </a:xfrm>
            <a:custGeom>
              <a:avLst/>
              <a:gdLst>
                <a:gd name="T0" fmla="*/ 392 w 477"/>
                <a:gd name="T1" fmla="*/ 355 h 355"/>
                <a:gd name="T2" fmla="*/ 330 w 477"/>
                <a:gd name="T3" fmla="*/ 306 h 355"/>
                <a:gd name="T4" fmla="*/ 142 w 477"/>
                <a:gd name="T5" fmla="*/ 171 h 355"/>
                <a:gd name="T6" fmla="*/ 57 w 477"/>
                <a:gd name="T7" fmla="*/ 121 h 355"/>
                <a:gd name="T8" fmla="*/ 2 w 477"/>
                <a:gd name="T9" fmla="*/ 40 h 355"/>
                <a:gd name="T10" fmla="*/ 6 w 477"/>
                <a:gd name="T11" fmla="*/ 14 h 355"/>
                <a:gd name="T12" fmla="*/ 23 w 477"/>
                <a:gd name="T13" fmla="*/ 5 h 355"/>
                <a:gd name="T14" fmla="*/ 68 w 477"/>
                <a:gd name="T15" fmla="*/ 0 h 355"/>
                <a:gd name="T16" fmla="*/ 375 w 477"/>
                <a:gd name="T17" fmla="*/ 139 h 355"/>
                <a:gd name="T18" fmla="*/ 469 w 477"/>
                <a:gd name="T19" fmla="*/ 248 h 355"/>
                <a:gd name="T20" fmla="*/ 465 w 477"/>
                <a:gd name="T21" fmla="*/ 339 h 355"/>
                <a:gd name="T22" fmla="*/ 392 w 47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7" h="355">
                  <a:moveTo>
                    <a:pt x="392" y="355"/>
                  </a:moveTo>
                  <a:cubicBezTo>
                    <a:pt x="369" y="343"/>
                    <a:pt x="350" y="324"/>
                    <a:pt x="330" y="306"/>
                  </a:cubicBezTo>
                  <a:cubicBezTo>
                    <a:pt x="273" y="252"/>
                    <a:pt x="210" y="206"/>
                    <a:pt x="142" y="171"/>
                  </a:cubicBezTo>
                  <a:cubicBezTo>
                    <a:pt x="113" y="155"/>
                    <a:pt x="84" y="142"/>
                    <a:pt x="57" y="121"/>
                  </a:cubicBezTo>
                  <a:cubicBezTo>
                    <a:pt x="31" y="101"/>
                    <a:pt x="8" y="72"/>
                    <a:pt x="2" y="40"/>
                  </a:cubicBezTo>
                  <a:cubicBezTo>
                    <a:pt x="0" y="31"/>
                    <a:pt x="1" y="20"/>
                    <a:pt x="6" y="14"/>
                  </a:cubicBezTo>
                  <a:cubicBezTo>
                    <a:pt x="10" y="9"/>
                    <a:pt x="17" y="7"/>
                    <a:pt x="23" y="5"/>
                  </a:cubicBezTo>
                  <a:cubicBezTo>
                    <a:pt x="38" y="2"/>
                    <a:pt x="53" y="0"/>
                    <a:pt x="68" y="0"/>
                  </a:cubicBezTo>
                  <a:cubicBezTo>
                    <a:pt x="175" y="0"/>
                    <a:pt x="285" y="78"/>
                    <a:pt x="375" y="139"/>
                  </a:cubicBezTo>
                  <a:cubicBezTo>
                    <a:pt x="419" y="169"/>
                    <a:pt x="456" y="194"/>
                    <a:pt x="469" y="248"/>
                  </a:cubicBezTo>
                  <a:cubicBezTo>
                    <a:pt x="476" y="278"/>
                    <a:pt x="477" y="315"/>
                    <a:pt x="465" y="339"/>
                  </a:cubicBezTo>
                  <a:cubicBezTo>
                    <a:pt x="441" y="344"/>
                    <a:pt x="416" y="349"/>
                    <a:pt x="392" y="355"/>
                  </a:cubicBezTo>
                </a:path>
              </a:pathLst>
            </a:custGeom>
            <a:solidFill>
              <a:srgbClr val="769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3" name="Freeform 1473">
              <a:extLst>
                <a:ext uri="{FF2B5EF4-FFF2-40B4-BE49-F238E27FC236}">
                  <a16:creationId xmlns:a16="http://schemas.microsoft.com/office/drawing/2014/main" id="{6B45BC3A-C57C-3A74-1C85-0EC128129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4808" y="1826770"/>
              <a:ext cx="292100" cy="127000"/>
            </a:xfrm>
            <a:custGeom>
              <a:avLst/>
              <a:gdLst>
                <a:gd name="T0" fmla="*/ 815 w 1428"/>
                <a:gd name="T1" fmla="*/ 67 h 624"/>
                <a:gd name="T2" fmla="*/ 1368 w 1428"/>
                <a:gd name="T3" fmla="*/ 15 h 624"/>
                <a:gd name="T4" fmla="*/ 1404 w 1428"/>
                <a:gd name="T5" fmla="*/ 105 h 624"/>
                <a:gd name="T6" fmla="*/ 1305 w 1428"/>
                <a:gd name="T7" fmla="*/ 218 h 624"/>
                <a:gd name="T8" fmla="*/ 1209 w 1428"/>
                <a:gd name="T9" fmla="*/ 305 h 624"/>
                <a:gd name="T10" fmla="*/ 460 w 1428"/>
                <a:gd name="T11" fmla="*/ 601 h 624"/>
                <a:gd name="T12" fmla="*/ 43 w 1428"/>
                <a:gd name="T13" fmla="*/ 519 h 624"/>
                <a:gd name="T14" fmla="*/ 506 w 1428"/>
                <a:gd name="T15" fmla="*/ 293 h 624"/>
                <a:gd name="T16" fmla="*/ 815 w 1428"/>
                <a:gd name="T17" fmla="*/ 67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8" h="624">
                  <a:moveTo>
                    <a:pt x="815" y="67"/>
                  </a:moveTo>
                  <a:cubicBezTo>
                    <a:pt x="1009" y="0"/>
                    <a:pt x="1115" y="77"/>
                    <a:pt x="1368" y="15"/>
                  </a:cubicBezTo>
                  <a:cubicBezTo>
                    <a:pt x="1398" y="7"/>
                    <a:pt x="1387" y="80"/>
                    <a:pt x="1404" y="105"/>
                  </a:cubicBezTo>
                  <a:cubicBezTo>
                    <a:pt x="1428" y="141"/>
                    <a:pt x="1328" y="182"/>
                    <a:pt x="1305" y="218"/>
                  </a:cubicBezTo>
                  <a:cubicBezTo>
                    <a:pt x="1281" y="255"/>
                    <a:pt x="1245" y="281"/>
                    <a:pt x="1209" y="305"/>
                  </a:cubicBezTo>
                  <a:cubicBezTo>
                    <a:pt x="1010" y="437"/>
                    <a:pt x="708" y="624"/>
                    <a:pt x="460" y="601"/>
                  </a:cubicBezTo>
                  <a:cubicBezTo>
                    <a:pt x="398" y="595"/>
                    <a:pt x="0" y="587"/>
                    <a:pt x="43" y="519"/>
                  </a:cubicBezTo>
                  <a:cubicBezTo>
                    <a:pt x="165" y="326"/>
                    <a:pt x="444" y="331"/>
                    <a:pt x="506" y="293"/>
                  </a:cubicBezTo>
                  <a:cubicBezTo>
                    <a:pt x="641" y="209"/>
                    <a:pt x="616" y="136"/>
                    <a:pt x="815" y="67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4" name="Freeform 1474">
              <a:extLst>
                <a:ext uri="{FF2B5EF4-FFF2-40B4-BE49-F238E27FC236}">
                  <a16:creationId xmlns:a16="http://schemas.microsoft.com/office/drawing/2014/main" id="{73667DEB-7BAC-B4F0-C3CD-5B0D9B9AF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9558" y="1785495"/>
              <a:ext cx="684213" cy="627063"/>
            </a:xfrm>
            <a:custGeom>
              <a:avLst/>
              <a:gdLst>
                <a:gd name="T0" fmla="*/ 1193 w 3328"/>
                <a:gd name="T1" fmla="*/ 654 h 3044"/>
                <a:gd name="T2" fmla="*/ 860 w 3328"/>
                <a:gd name="T3" fmla="*/ 687 h 3044"/>
                <a:gd name="T4" fmla="*/ 198 w 3328"/>
                <a:gd name="T5" fmla="*/ 1008 h 3044"/>
                <a:gd name="T6" fmla="*/ 794 w 3328"/>
                <a:gd name="T7" fmla="*/ 2738 h 3044"/>
                <a:gd name="T8" fmla="*/ 2259 w 3328"/>
                <a:gd name="T9" fmla="*/ 2728 h 3044"/>
                <a:gd name="T10" fmla="*/ 3085 w 3328"/>
                <a:gd name="T11" fmla="*/ 1222 h 3044"/>
                <a:gd name="T12" fmla="*/ 1852 w 3328"/>
                <a:gd name="T13" fmla="*/ 202 h 3044"/>
                <a:gd name="T14" fmla="*/ 1193 w 3328"/>
                <a:gd name="T15" fmla="*/ 654 h 3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28" h="3044">
                  <a:moveTo>
                    <a:pt x="1193" y="654"/>
                  </a:moveTo>
                  <a:cubicBezTo>
                    <a:pt x="1103" y="693"/>
                    <a:pt x="986" y="690"/>
                    <a:pt x="860" y="687"/>
                  </a:cubicBezTo>
                  <a:cubicBezTo>
                    <a:pt x="610" y="680"/>
                    <a:pt x="331" y="674"/>
                    <a:pt x="198" y="1008"/>
                  </a:cubicBezTo>
                  <a:cubicBezTo>
                    <a:pt x="0" y="1509"/>
                    <a:pt x="390" y="2432"/>
                    <a:pt x="794" y="2738"/>
                  </a:cubicBezTo>
                  <a:cubicBezTo>
                    <a:pt x="1198" y="3044"/>
                    <a:pt x="1857" y="2893"/>
                    <a:pt x="2259" y="2728"/>
                  </a:cubicBezTo>
                  <a:cubicBezTo>
                    <a:pt x="2728" y="2535"/>
                    <a:pt x="3328" y="2019"/>
                    <a:pt x="3085" y="1222"/>
                  </a:cubicBezTo>
                  <a:cubicBezTo>
                    <a:pt x="2872" y="525"/>
                    <a:pt x="2456" y="0"/>
                    <a:pt x="1852" y="202"/>
                  </a:cubicBezTo>
                  <a:cubicBezTo>
                    <a:pt x="1485" y="325"/>
                    <a:pt x="1631" y="462"/>
                    <a:pt x="1193" y="654"/>
                  </a:cubicBezTo>
                </a:path>
              </a:pathLst>
            </a:custGeom>
            <a:solidFill>
              <a:srgbClr val="D34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5" name="Freeform 1475">
              <a:extLst>
                <a:ext uri="{FF2B5EF4-FFF2-40B4-BE49-F238E27FC236}">
                  <a16:creationId xmlns:a16="http://schemas.microsoft.com/office/drawing/2014/main" id="{A824DFD2-68AC-32A8-B4CD-34822D346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370" y="1820420"/>
              <a:ext cx="533400" cy="592138"/>
            </a:xfrm>
            <a:custGeom>
              <a:avLst/>
              <a:gdLst>
                <a:gd name="T0" fmla="*/ 1491 w 2593"/>
                <a:gd name="T1" fmla="*/ 0 h 2875"/>
                <a:gd name="T2" fmla="*/ 1974 w 2593"/>
                <a:gd name="T3" fmla="*/ 859 h 2875"/>
                <a:gd name="T4" fmla="*/ 1148 w 2593"/>
                <a:gd name="T5" fmla="*/ 2365 h 2875"/>
                <a:gd name="T6" fmla="*/ 0 w 2593"/>
                <a:gd name="T7" fmla="*/ 2520 h 2875"/>
                <a:gd name="T8" fmla="*/ 59 w 2593"/>
                <a:gd name="T9" fmla="*/ 2569 h 2875"/>
                <a:gd name="T10" fmla="*/ 1524 w 2593"/>
                <a:gd name="T11" fmla="*/ 2559 h 2875"/>
                <a:gd name="T12" fmla="*/ 2350 w 2593"/>
                <a:gd name="T13" fmla="*/ 1053 h 2875"/>
                <a:gd name="T14" fmla="*/ 1491 w 2593"/>
                <a:gd name="T15" fmla="*/ 0 h 2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3" h="2875">
                  <a:moveTo>
                    <a:pt x="1491" y="0"/>
                  </a:moveTo>
                  <a:cubicBezTo>
                    <a:pt x="1703" y="192"/>
                    <a:pt x="1865" y="503"/>
                    <a:pt x="1974" y="859"/>
                  </a:cubicBezTo>
                  <a:cubicBezTo>
                    <a:pt x="2217" y="1656"/>
                    <a:pt x="1617" y="2172"/>
                    <a:pt x="1148" y="2365"/>
                  </a:cubicBezTo>
                  <a:cubicBezTo>
                    <a:pt x="839" y="2491"/>
                    <a:pt x="380" y="2610"/>
                    <a:pt x="0" y="2520"/>
                  </a:cubicBezTo>
                  <a:cubicBezTo>
                    <a:pt x="19" y="2538"/>
                    <a:pt x="39" y="2554"/>
                    <a:pt x="59" y="2569"/>
                  </a:cubicBezTo>
                  <a:cubicBezTo>
                    <a:pt x="463" y="2875"/>
                    <a:pt x="1122" y="2724"/>
                    <a:pt x="1524" y="2559"/>
                  </a:cubicBezTo>
                  <a:cubicBezTo>
                    <a:pt x="1993" y="2366"/>
                    <a:pt x="2593" y="1850"/>
                    <a:pt x="2350" y="1053"/>
                  </a:cubicBezTo>
                  <a:cubicBezTo>
                    <a:pt x="2184" y="511"/>
                    <a:pt x="1895" y="72"/>
                    <a:pt x="1491" y="0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6" name="Freeform 1476">
              <a:extLst>
                <a:ext uri="{FF2B5EF4-FFF2-40B4-BE49-F238E27FC236}">
                  <a16:creationId xmlns:a16="http://schemas.microsoft.com/office/drawing/2014/main" id="{AC15EB7F-060E-1234-D8A0-CD71F8CAA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9108" y="1706120"/>
              <a:ext cx="47625" cy="219075"/>
            </a:xfrm>
            <a:custGeom>
              <a:avLst/>
              <a:gdLst>
                <a:gd name="T0" fmla="*/ 99 w 237"/>
                <a:gd name="T1" fmla="*/ 1063 h 1063"/>
                <a:gd name="T2" fmla="*/ 4 w 237"/>
                <a:gd name="T3" fmla="*/ 519 h 1063"/>
                <a:gd name="T4" fmla="*/ 89 w 237"/>
                <a:gd name="T5" fmla="*/ 0 h 1063"/>
                <a:gd name="T6" fmla="*/ 237 w 237"/>
                <a:gd name="T7" fmla="*/ 20 h 1063"/>
                <a:gd name="T8" fmla="*/ 116 w 237"/>
                <a:gd name="T9" fmla="*/ 485 h 1063"/>
                <a:gd name="T10" fmla="*/ 177 w 237"/>
                <a:gd name="T11" fmla="*/ 1040 h 1063"/>
                <a:gd name="T12" fmla="*/ 99 w 237"/>
                <a:gd name="T13" fmla="*/ 1063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" h="1063">
                  <a:moveTo>
                    <a:pt x="99" y="1063"/>
                  </a:moveTo>
                  <a:cubicBezTo>
                    <a:pt x="99" y="1063"/>
                    <a:pt x="7" y="708"/>
                    <a:pt x="4" y="519"/>
                  </a:cubicBezTo>
                  <a:cubicBezTo>
                    <a:pt x="0" y="329"/>
                    <a:pt x="89" y="0"/>
                    <a:pt x="89" y="0"/>
                  </a:cubicBezTo>
                  <a:lnTo>
                    <a:pt x="237" y="20"/>
                  </a:lnTo>
                  <a:cubicBezTo>
                    <a:pt x="237" y="20"/>
                    <a:pt x="120" y="242"/>
                    <a:pt x="116" y="485"/>
                  </a:cubicBezTo>
                  <a:cubicBezTo>
                    <a:pt x="113" y="656"/>
                    <a:pt x="177" y="1040"/>
                    <a:pt x="177" y="1040"/>
                  </a:cubicBezTo>
                  <a:lnTo>
                    <a:pt x="99" y="1063"/>
                  </a:lnTo>
                </a:path>
              </a:pathLst>
            </a:custGeom>
            <a:solidFill>
              <a:srgbClr val="604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747" name="Freeform 1477">
              <a:extLst>
                <a:ext uri="{FF2B5EF4-FFF2-40B4-BE49-F238E27FC236}">
                  <a16:creationId xmlns:a16="http://schemas.microsoft.com/office/drawing/2014/main" id="{473617FC-F9C6-15B3-F4F4-6F626B7B6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2920" y="1668020"/>
              <a:ext cx="255588" cy="166688"/>
            </a:xfrm>
            <a:custGeom>
              <a:avLst/>
              <a:gdLst>
                <a:gd name="T0" fmla="*/ 0 w 1243"/>
                <a:gd name="T1" fmla="*/ 671 h 808"/>
                <a:gd name="T2" fmla="*/ 490 w 1243"/>
                <a:gd name="T3" fmla="*/ 152 h 808"/>
                <a:gd name="T4" fmla="*/ 1243 w 1243"/>
                <a:gd name="T5" fmla="*/ 1 h 808"/>
                <a:gd name="T6" fmla="*/ 819 w 1243"/>
                <a:gd name="T7" fmla="*/ 642 h 808"/>
                <a:gd name="T8" fmla="*/ 5 w 1243"/>
                <a:gd name="T9" fmla="*/ 793 h 808"/>
                <a:gd name="T10" fmla="*/ 0 w 1243"/>
                <a:gd name="T11" fmla="*/ 671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3" h="808">
                  <a:moveTo>
                    <a:pt x="0" y="671"/>
                  </a:moveTo>
                  <a:cubicBezTo>
                    <a:pt x="0" y="671"/>
                    <a:pt x="194" y="266"/>
                    <a:pt x="490" y="152"/>
                  </a:cubicBezTo>
                  <a:cubicBezTo>
                    <a:pt x="887" y="0"/>
                    <a:pt x="1243" y="1"/>
                    <a:pt x="1243" y="1"/>
                  </a:cubicBezTo>
                  <a:cubicBezTo>
                    <a:pt x="1243" y="1"/>
                    <a:pt x="1123" y="475"/>
                    <a:pt x="819" y="642"/>
                  </a:cubicBezTo>
                  <a:cubicBezTo>
                    <a:pt x="516" y="808"/>
                    <a:pt x="5" y="793"/>
                    <a:pt x="5" y="793"/>
                  </a:cubicBezTo>
                  <a:lnTo>
                    <a:pt x="0" y="671"/>
                  </a:lnTo>
                </a:path>
              </a:pathLst>
            </a:custGeom>
            <a:solidFill>
              <a:srgbClr val="43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748" name="Group 747">
            <a:extLst>
              <a:ext uri="{FF2B5EF4-FFF2-40B4-BE49-F238E27FC236}">
                <a16:creationId xmlns:a16="http://schemas.microsoft.com/office/drawing/2014/main" id="{CC73AB04-7453-3D9B-A289-201BDA9CA33D}"/>
              </a:ext>
            </a:extLst>
          </p:cNvPr>
          <p:cNvGrpSpPr/>
          <p:nvPr/>
        </p:nvGrpSpPr>
        <p:grpSpPr>
          <a:xfrm>
            <a:off x="10198793" y="4411640"/>
            <a:ext cx="1726057" cy="1063438"/>
            <a:chOff x="8610611" y="4062696"/>
            <a:chExt cx="3130941" cy="1958975"/>
          </a:xfrm>
        </p:grpSpPr>
        <p:grpSp>
          <p:nvGrpSpPr>
            <p:cNvPr id="749" name="Group 748">
              <a:extLst>
                <a:ext uri="{FF2B5EF4-FFF2-40B4-BE49-F238E27FC236}">
                  <a16:creationId xmlns:a16="http://schemas.microsoft.com/office/drawing/2014/main" id="{F7EBFA60-888A-282D-3E0F-38D0BFA45C8C}"/>
                </a:ext>
              </a:extLst>
            </p:cNvPr>
            <p:cNvGrpSpPr/>
            <p:nvPr/>
          </p:nvGrpSpPr>
          <p:grpSpPr>
            <a:xfrm rot="19739875">
              <a:off x="8610611" y="4162659"/>
              <a:ext cx="1581150" cy="1739900"/>
              <a:chOff x="10159558" y="672658"/>
              <a:chExt cx="1581150" cy="1739900"/>
            </a:xfrm>
          </p:grpSpPr>
          <p:sp>
            <p:nvSpPr>
              <p:cNvPr id="919" name="Freeform 1412">
                <a:extLst>
                  <a:ext uri="{FF2B5EF4-FFF2-40B4-BE49-F238E27FC236}">
                    <a16:creationId xmlns:a16="http://schemas.microsoft.com/office/drawing/2014/main" id="{9EA8A0A3-FF23-F285-FA13-29E46E16A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9808" y="1488633"/>
                <a:ext cx="20638" cy="61913"/>
              </a:xfrm>
              <a:custGeom>
                <a:avLst/>
                <a:gdLst>
                  <a:gd name="T0" fmla="*/ 16 w 96"/>
                  <a:gd name="T1" fmla="*/ 45 h 301"/>
                  <a:gd name="T2" fmla="*/ 18 w 96"/>
                  <a:gd name="T3" fmla="*/ 256 h 301"/>
                  <a:gd name="T4" fmla="*/ 87 w 96"/>
                  <a:gd name="T5" fmla="*/ 237 h 301"/>
                  <a:gd name="T6" fmla="*/ 85 w 96"/>
                  <a:gd name="T7" fmla="*/ 62 h 301"/>
                  <a:gd name="T8" fmla="*/ 16 w 96"/>
                  <a:gd name="T9" fmla="*/ 45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301">
                    <a:moveTo>
                      <a:pt x="16" y="45"/>
                    </a:moveTo>
                    <a:cubicBezTo>
                      <a:pt x="0" y="115"/>
                      <a:pt x="4" y="186"/>
                      <a:pt x="18" y="256"/>
                    </a:cubicBezTo>
                    <a:cubicBezTo>
                      <a:pt x="28" y="301"/>
                      <a:pt x="96" y="282"/>
                      <a:pt x="87" y="237"/>
                    </a:cubicBezTo>
                    <a:cubicBezTo>
                      <a:pt x="75" y="179"/>
                      <a:pt x="72" y="120"/>
                      <a:pt x="85" y="62"/>
                    </a:cubicBezTo>
                    <a:cubicBezTo>
                      <a:pt x="95" y="17"/>
                      <a:pt x="26" y="0"/>
                      <a:pt x="16" y="45"/>
                    </a:cubicBezTo>
                  </a:path>
                </a:pathLst>
              </a:custGeom>
              <a:solidFill>
                <a:srgbClr val="D3A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0" name="Freeform 1413">
                <a:extLst>
                  <a:ext uri="{FF2B5EF4-FFF2-40B4-BE49-F238E27FC236}">
                    <a16:creationId xmlns:a16="http://schemas.microsoft.com/office/drawing/2014/main" id="{6DAB9964-4CC8-6350-1BA9-41C2DB678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6320" y="1421958"/>
                <a:ext cx="17463" cy="42863"/>
              </a:xfrm>
              <a:custGeom>
                <a:avLst/>
                <a:gdLst>
                  <a:gd name="T0" fmla="*/ 1 w 89"/>
                  <a:gd name="T1" fmla="*/ 46 h 216"/>
                  <a:gd name="T2" fmla="*/ 17 w 89"/>
                  <a:gd name="T3" fmla="*/ 171 h 216"/>
                  <a:gd name="T4" fmla="*/ 88 w 89"/>
                  <a:gd name="T5" fmla="*/ 170 h 216"/>
                  <a:gd name="T6" fmla="*/ 72 w 89"/>
                  <a:gd name="T7" fmla="*/ 46 h 216"/>
                  <a:gd name="T8" fmla="*/ 1 w 89"/>
                  <a:gd name="T9" fmla="*/ 4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216">
                    <a:moveTo>
                      <a:pt x="1" y="46"/>
                    </a:moveTo>
                    <a:cubicBezTo>
                      <a:pt x="3" y="88"/>
                      <a:pt x="16" y="129"/>
                      <a:pt x="17" y="171"/>
                    </a:cubicBezTo>
                    <a:cubicBezTo>
                      <a:pt x="18" y="216"/>
                      <a:pt x="89" y="215"/>
                      <a:pt x="88" y="170"/>
                    </a:cubicBezTo>
                    <a:cubicBezTo>
                      <a:pt x="87" y="128"/>
                      <a:pt x="74" y="87"/>
                      <a:pt x="72" y="46"/>
                    </a:cubicBezTo>
                    <a:cubicBezTo>
                      <a:pt x="71" y="0"/>
                      <a:pt x="0" y="1"/>
                      <a:pt x="1" y="46"/>
                    </a:cubicBezTo>
                  </a:path>
                </a:pathLst>
              </a:custGeom>
              <a:solidFill>
                <a:srgbClr val="D3A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1" name="Freeform 1414">
                <a:extLst>
                  <a:ext uri="{FF2B5EF4-FFF2-40B4-BE49-F238E27FC236}">
                    <a16:creationId xmlns:a16="http://schemas.microsoft.com/office/drawing/2014/main" id="{A5A75404-6B98-B509-56C4-EBAD0C733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9333" y="1558483"/>
                <a:ext cx="33338" cy="57150"/>
              </a:xfrm>
              <a:custGeom>
                <a:avLst/>
                <a:gdLst>
                  <a:gd name="T0" fmla="*/ 84 w 164"/>
                  <a:gd name="T1" fmla="*/ 42 h 271"/>
                  <a:gd name="T2" fmla="*/ 17 w 164"/>
                  <a:gd name="T3" fmla="*/ 195 h 271"/>
                  <a:gd name="T4" fmla="*/ 79 w 164"/>
                  <a:gd name="T5" fmla="*/ 229 h 271"/>
                  <a:gd name="T6" fmla="*/ 146 w 164"/>
                  <a:gd name="T7" fmla="*/ 76 h 271"/>
                  <a:gd name="T8" fmla="*/ 84 w 164"/>
                  <a:gd name="T9" fmla="*/ 42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271">
                    <a:moveTo>
                      <a:pt x="84" y="42"/>
                    </a:moveTo>
                    <a:cubicBezTo>
                      <a:pt x="63" y="93"/>
                      <a:pt x="39" y="143"/>
                      <a:pt x="17" y="195"/>
                    </a:cubicBezTo>
                    <a:cubicBezTo>
                      <a:pt x="0" y="236"/>
                      <a:pt x="61" y="271"/>
                      <a:pt x="79" y="229"/>
                    </a:cubicBezTo>
                    <a:cubicBezTo>
                      <a:pt x="101" y="178"/>
                      <a:pt x="125" y="127"/>
                      <a:pt x="146" y="76"/>
                    </a:cubicBezTo>
                    <a:cubicBezTo>
                      <a:pt x="164" y="35"/>
                      <a:pt x="102" y="0"/>
                      <a:pt x="84" y="42"/>
                    </a:cubicBezTo>
                  </a:path>
                </a:pathLst>
              </a:custGeom>
              <a:solidFill>
                <a:srgbClr val="D3A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2" name="Freeform 1415">
                <a:extLst>
                  <a:ext uri="{FF2B5EF4-FFF2-40B4-BE49-F238E27FC236}">
                    <a16:creationId xmlns:a16="http://schemas.microsoft.com/office/drawing/2014/main" id="{6700D322-6E89-7EE0-7995-3B70D1C2C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4408" y="1598170"/>
                <a:ext cx="34925" cy="44450"/>
              </a:xfrm>
              <a:custGeom>
                <a:avLst/>
                <a:gdLst>
                  <a:gd name="T0" fmla="*/ 84 w 169"/>
                  <a:gd name="T1" fmla="*/ 39 h 217"/>
                  <a:gd name="T2" fmla="*/ 23 w 169"/>
                  <a:gd name="T3" fmla="*/ 144 h 217"/>
                  <a:gd name="T4" fmla="*/ 85 w 169"/>
                  <a:gd name="T5" fmla="*/ 178 h 217"/>
                  <a:gd name="T6" fmla="*/ 146 w 169"/>
                  <a:gd name="T7" fmla="*/ 74 h 217"/>
                  <a:gd name="T8" fmla="*/ 84 w 169"/>
                  <a:gd name="T9" fmla="*/ 3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217">
                    <a:moveTo>
                      <a:pt x="84" y="39"/>
                    </a:moveTo>
                    <a:cubicBezTo>
                      <a:pt x="64" y="74"/>
                      <a:pt x="43" y="109"/>
                      <a:pt x="23" y="144"/>
                    </a:cubicBezTo>
                    <a:cubicBezTo>
                      <a:pt x="0" y="183"/>
                      <a:pt x="62" y="217"/>
                      <a:pt x="85" y="178"/>
                    </a:cubicBezTo>
                    <a:cubicBezTo>
                      <a:pt x="106" y="143"/>
                      <a:pt x="126" y="108"/>
                      <a:pt x="146" y="74"/>
                    </a:cubicBezTo>
                    <a:cubicBezTo>
                      <a:pt x="169" y="34"/>
                      <a:pt x="107" y="0"/>
                      <a:pt x="84" y="39"/>
                    </a:cubicBezTo>
                  </a:path>
                </a:pathLst>
              </a:custGeom>
              <a:solidFill>
                <a:srgbClr val="D3A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3" name="Freeform 1416">
                <a:extLst>
                  <a:ext uri="{FF2B5EF4-FFF2-40B4-BE49-F238E27FC236}">
                    <a16:creationId xmlns:a16="http://schemas.microsoft.com/office/drawing/2014/main" id="{E24B9033-2BD2-D663-52FA-BD0A4ECA5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9683" y="1521970"/>
                <a:ext cx="33338" cy="57150"/>
              </a:xfrm>
              <a:custGeom>
                <a:avLst/>
                <a:gdLst>
                  <a:gd name="T0" fmla="*/ 18 w 162"/>
                  <a:gd name="T1" fmla="*/ 77 h 277"/>
                  <a:gd name="T2" fmla="*/ 82 w 162"/>
                  <a:gd name="T3" fmla="*/ 235 h 277"/>
                  <a:gd name="T4" fmla="*/ 144 w 162"/>
                  <a:gd name="T5" fmla="*/ 199 h 277"/>
                  <a:gd name="T6" fmla="*/ 79 w 162"/>
                  <a:gd name="T7" fmla="*/ 41 h 277"/>
                  <a:gd name="T8" fmla="*/ 18 w 162"/>
                  <a:gd name="T9" fmla="*/ 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277">
                    <a:moveTo>
                      <a:pt x="18" y="77"/>
                    </a:moveTo>
                    <a:cubicBezTo>
                      <a:pt x="41" y="129"/>
                      <a:pt x="60" y="183"/>
                      <a:pt x="82" y="235"/>
                    </a:cubicBezTo>
                    <a:cubicBezTo>
                      <a:pt x="101" y="277"/>
                      <a:pt x="162" y="241"/>
                      <a:pt x="144" y="199"/>
                    </a:cubicBezTo>
                    <a:cubicBezTo>
                      <a:pt x="121" y="147"/>
                      <a:pt x="102" y="94"/>
                      <a:pt x="79" y="41"/>
                    </a:cubicBezTo>
                    <a:cubicBezTo>
                      <a:pt x="61" y="0"/>
                      <a:pt x="0" y="36"/>
                      <a:pt x="18" y="77"/>
                    </a:cubicBezTo>
                    <a:close/>
                  </a:path>
                </a:pathLst>
              </a:custGeom>
              <a:solidFill>
                <a:srgbClr val="D3A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4" name="Freeform 1417">
                <a:extLst>
                  <a:ext uri="{FF2B5EF4-FFF2-40B4-BE49-F238E27FC236}">
                    <a16:creationId xmlns:a16="http://schemas.microsoft.com/office/drawing/2014/main" id="{05BB58C9-C10F-F8E2-2DB3-EA264929C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2070" y="1579120"/>
                <a:ext cx="23813" cy="58738"/>
              </a:xfrm>
              <a:custGeom>
                <a:avLst/>
                <a:gdLst>
                  <a:gd name="T0" fmla="*/ 38 w 117"/>
                  <a:gd name="T1" fmla="*/ 44 h 286"/>
                  <a:gd name="T2" fmla="*/ 5 w 117"/>
                  <a:gd name="T3" fmla="*/ 240 h 286"/>
                  <a:gd name="T4" fmla="*/ 75 w 117"/>
                  <a:gd name="T5" fmla="*/ 239 h 286"/>
                  <a:gd name="T6" fmla="*/ 107 w 117"/>
                  <a:gd name="T7" fmla="*/ 62 h 286"/>
                  <a:gd name="T8" fmla="*/ 38 w 117"/>
                  <a:gd name="T9" fmla="*/ 44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286">
                    <a:moveTo>
                      <a:pt x="38" y="44"/>
                    </a:moveTo>
                    <a:cubicBezTo>
                      <a:pt x="23" y="109"/>
                      <a:pt x="11" y="174"/>
                      <a:pt x="5" y="240"/>
                    </a:cubicBezTo>
                    <a:cubicBezTo>
                      <a:pt x="0" y="286"/>
                      <a:pt x="71" y="284"/>
                      <a:pt x="75" y="239"/>
                    </a:cubicBezTo>
                    <a:cubicBezTo>
                      <a:pt x="82" y="179"/>
                      <a:pt x="93" y="120"/>
                      <a:pt x="107" y="62"/>
                    </a:cubicBezTo>
                    <a:cubicBezTo>
                      <a:pt x="117" y="17"/>
                      <a:pt x="48" y="0"/>
                      <a:pt x="38" y="44"/>
                    </a:cubicBezTo>
                  </a:path>
                </a:pathLst>
              </a:custGeom>
              <a:solidFill>
                <a:srgbClr val="D3A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5" name="Freeform 1418">
                <a:extLst>
                  <a:ext uri="{FF2B5EF4-FFF2-40B4-BE49-F238E27FC236}">
                    <a16:creationId xmlns:a16="http://schemas.microsoft.com/office/drawing/2014/main" id="{47134683-B590-CB1F-B0E0-33C455AAB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0795" y="1621983"/>
                <a:ext cx="22225" cy="50800"/>
              </a:xfrm>
              <a:custGeom>
                <a:avLst/>
                <a:gdLst>
                  <a:gd name="T0" fmla="*/ 35 w 106"/>
                  <a:gd name="T1" fmla="*/ 47 h 245"/>
                  <a:gd name="T2" fmla="*/ 7 w 106"/>
                  <a:gd name="T3" fmla="*/ 189 h 245"/>
                  <a:gd name="T4" fmla="*/ 21 w 106"/>
                  <a:gd name="T5" fmla="*/ 237 h 245"/>
                  <a:gd name="T6" fmla="*/ 69 w 106"/>
                  <a:gd name="T7" fmla="*/ 223 h 245"/>
                  <a:gd name="T8" fmla="*/ 106 w 106"/>
                  <a:gd name="T9" fmla="*/ 46 h 245"/>
                  <a:gd name="T10" fmla="*/ 35 w 106"/>
                  <a:gd name="T11" fmla="*/ 4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245">
                    <a:moveTo>
                      <a:pt x="35" y="47"/>
                    </a:moveTo>
                    <a:cubicBezTo>
                      <a:pt x="35" y="96"/>
                      <a:pt x="25" y="143"/>
                      <a:pt x="7" y="189"/>
                    </a:cubicBezTo>
                    <a:cubicBezTo>
                      <a:pt x="0" y="206"/>
                      <a:pt x="3" y="226"/>
                      <a:pt x="21" y="237"/>
                    </a:cubicBezTo>
                    <a:cubicBezTo>
                      <a:pt x="36" y="245"/>
                      <a:pt x="62" y="241"/>
                      <a:pt x="69" y="223"/>
                    </a:cubicBezTo>
                    <a:cubicBezTo>
                      <a:pt x="92" y="166"/>
                      <a:pt x="106" y="108"/>
                      <a:pt x="106" y="46"/>
                    </a:cubicBezTo>
                    <a:cubicBezTo>
                      <a:pt x="106" y="0"/>
                      <a:pt x="35" y="1"/>
                      <a:pt x="35" y="47"/>
                    </a:cubicBezTo>
                    <a:close/>
                  </a:path>
                </a:pathLst>
              </a:custGeom>
              <a:solidFill>
                <a:srgbClr val="D3A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6" name="Freeform 1419">
                <a:extLst>
                  <a:ext uri="{FF2B5EF4-FFF2-40B4-BE49-F238E27FC236}">
                    <a16:creationId xmlns:a16="http://schemas.microsoft.com/office/drawing/2014/main" id="{A6AF9D84-EF4A-1CC9-5A6F-A0D700229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3808" y="1710883"/>
                <a:ext cx="36513" cy="41275"/>
              </a:xfrm>
              <a:custGeom>
                <a:avLst/>
                <a:gdLst>
                  <a:gd name="T0" fmla="*/ 94 w 177"/>
                  <a:gd name="T1" fmla="*/ 41 h 199"/>
                  <a:gd name="T2" fmla="*/ 32 w 177"/>
                  <a:gd name="T3" fmla="*/ 117 h 199"/>
                  <a:gd name="T4" fmla="*/ 83 w 177"/>
                  <a:gd name="T5" fmla="*/ 167 h 199"/>
                  <a:gd name="T6" fmla="*/ 157 w 177"/>
                  <a:gd name="T7" fmla="*/ 75 h 199"/>
                  <a:gd name="T8" fmla="*/ 94 w 177"/>
                  <a:gd name="T9" fmla="*/ 4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99">
                    <a:moveTo>
                      <a:pt x="94" y="41"/>
                    </a:moveTo>
                    <a:cubicBezTo>
                      <a:pt x="79" y="71"/>
                      <a:pt x="55" y="94"/>
                      <a:pt x="32" y="117"/>
                    </a:cubicBezTo>
                    <a:cubicBezTo>
                      <a:pt x="0" y="150"/>
                      <a:pt x="51" y="199"/>
                      <a:pt x="83" y="167"/>
                    </a:cubicBezTo>
                    <a:cubicBezTo>
                      <a:pt x="110" y="139"/>
                      <a:pt x="138" y="110"/>
                      <a:pt x="157" y="75"/>
                    </a:cubicBezTo>
                    <a:cubicBezTo>
                      <a:pt x="177" y="35"/>
                      <a:pt x="115" y="0"/>
                      <a:pt x="94" y="41"/>
                    </a:cubicBezTo>
                  </a:path>
                </a:pathLst>
              </a:custGeom>
              <a:solidFill>
                <a:srgbClr val="D3A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7" name="Freeform 1420">
                <a:extLst>
                  <a:ext uri="{FF2B5EF4-FFF2-40B4-BE49-F238E27FC236}">
                    <a16:creationId xmlns:a16="http://schemas.microsoft.com/office/drawing/2014/main" id="{67EEE03E-B017-C9A3-3AB9-884F877E7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8733" y="1668020"/>
                <a:ext cx="42863" cy="52388"/>
              </a:xfrm>
              <a:custGeom>
                <a:avLst/>
                <a:gdLst>
                  <a:gd name="T0" fmla="*/ 121 w 203"/>
                  <a:gd name="T1" fmla="*/ 33 h 255"/>
                  <a:gd name="T2" fmla="*/ 20 w 203"/>
                  <a:gd name="T3" fmla="*/ 180 h 255"/>
                  <a:gd name="T4" fmla="*/ 82 w 203"/>
                  <a:gd name="T5" fmla="*/ 214 h 255"/>
                  <a:gd name="T6" fmla="*/ 171 w 203"/>
                  <a:gd name="T7" fmla="*/ 83 h 255"/>
                  <a:gd name="T8" fmla="*/ 121 w 203"/>
                  <a:gd name="T9" fmla="*/ 33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255">
                    <a:moveTo>
                      <a:pt x="121" y="33"/>
                    </a:moveTo>
                    <a:cubicBezTo>
                      <a:pt x="79" y="77"/>
                      <a:pt x="47" y="126"/>
                      <a:pt x="20" y="180"/>
                    </a:cubicBezTo>
                    <a:cubicBezTo>
                      <a:pt x="0" y="221"/>
                      <a:pt x="62" y="255"/>
                      <a:pt x="82" y="214"/>
                    </a:cubicBezTo>
                    <a:cubicBezTo>
                      <a:pt x="106" y="166"/>
                      <a:pt x="134" y="122"/>
                      <a:pt x="171" y="83"/>
                    </a:cubicBezTo>
                    <a:cubicBezTo>
                      <a:pt x="203" y="50"/>
                      <a:pt x="152" y="0"/>
                      <a:pt x="121" y="33"/>
                    </a:cubicBezTo>
                  </a:path>
                </a:pathLst>
              </a:custGeom>
              <a:solidFill>
                <a:srgbClr val="D3A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8" name="Freeform 1439">
                <a:extLst>
                  <a:ext uri="{FF2B5EF4-FFF2-40B4-BE49-F238E27FC236}">
                    <a16:creationId xmlns:a16="http://schemas.microsoft.com/office/drawing/2014/main" id="{C2D3649C-470B-925D-B8DF-215C33AC2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0595" y="1306070"/>
                <a:ext cx="31750" cy="47625"/>
              </a:xfrm>
              <a:custGeom>
                <a:avLst/>
                <a:gdLst>
                  <a:gd name="T0" fmla="*/ 26 w 155"/>
                  <a:gd name="T1" fmla="*/ 73 h 233"/>
                  <a:gd name="T2" fmla="*/ 79 w 155"/>
                  <a:gd name="T3" fmla="*/ 188 h 233"/>
                  <a:gd name="T4" fmla="*/ 147 w 155"/>
                  <a:gd name="T5" fmla="*/ 169 h 233"/>
                  <a:gd name="T6" fmla="*/ 87 w 155"/>
                  <a:gd name="T7" fmla="*/ 37 h 233"/>
                  <a:gd name="T8" fmla="*/ 26 w 155"/>
                  <a:gd name="T9" fmla="*/ 73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233">
                    <a:moveTo>
                      <a:pt x="26" y="73"/>
                    </a:moveTo>
                    <a:cubicBezTo>
                      <a:pt x="51" y="109"/>
                      <a:pt x="71" y="144"/>
                      <a:pt x="79" y="188"/>
                    </a:cubicBezTo>
                    <a:cubicBezTo>
                      <a:pt x="87" y="233"/>
                      <a:pt x="155" y="214"/>
                      <a:pt x="147" y="169"/>
                    </a:cubicBezTo>
                    <a:cubicBezTo>
                      <a:pt x="139" y="120"/>
                      <a:pt x="115" y="78"/>
                      <a:pt x="87" y="37"/>
                    </a:cubicBezTo>
                    <a:cubicBezTo>
                      <a:pt x="62" y="0"/>
                      <a:pt x="0" y="35"/>
                      <a:pt x="26" y="73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9" name="Freeform 1440">
                <a:extLst>
                  <a:ext uri="{FF2B5EF4-FFF2-40B4-BE49-F238E27FC236}">
                    <a16:creationId xmlns:a16="http://schemas.microsoft.com/office/drawing/2014/main" id="{7734BACA-9BCC-4329-FF3E-6666B5337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8695" y="1287020"/>
                <a:ext cx="33338" cy="39688"/>
              </a:xfrm>
              <a:custGeom>
                <a:avLst/>
                <a:gdLst>
                  <a:gd name="T0" fmla="*/ 33 w 159"/>
                  <a:gd name="T1" fmla="*/ 83 h 194"/>
                  <a:gd name="T2" fmla="*/ 80 w 159"/>
                  <a:gd name="T3" fmla="*/ 149 h 194"/>
                  <a:gd name="T4" fmla="*/ 148 w 159"/>
                  <a:gd name="T5" fmla="*/ 130 h 194"/>
                  <a:gd name="T6" fmla="*/ 82 w 159"/>
                  <a:gd name="T7" fmla="*/ 32 h 194"/>
                  <a:gd name="T8" fmla="*/ 33 w 159"/>
                  <a:gd name="T9" fmla="*/ 8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194">
                    <a:moveTo>
                      <a:pt x="33" y="83"/>
                    </a:moveTo>
                    <a:cubicBezTo>
                      <a:pt x="53" y="102"/>
                      <a:pt x="73" y="122"/>
                      <a:pt x="80" y="149"/>
                    </a:cubicBezTo>
                    <a:cubicBezTo>
                      <a:pt x="91" y="194"/>
                      <a:pt x="159" y="175"/>
                      <a:pt x="148" y="130"/>
                    </a:cubicBezTo>
                    <a:cubicBezTo>
                      <a:pt x="138" y="91"/>
                      <a:pt x="111" y="60"/>
                      <a:pt x="82" y="32"/>
                    </a:cubicBezTo>
                    <a:cubicBezTo>
                      <a:pt x="50" y="0"/>
                      <a:pt x="0" y="51"/>
                      <a:pt x="33" y="83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0" name="Freeform 1441">
                <a:extLst>
                  <a:ext uri="{FF2B5EF4-FFF2-40B4-BE49-F238E27FC236}">
                    <a16:creationId xmlns:a16="http://schemas.microsoft.com/office/drawing/2014/main" id="{C5878E62-A6F2-3F61-833B-7B838DB0E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7108" y="1323533"/>
                <a:ext cx="17463" cy="38100"/>
              </a:xfrm>
              <a:custGeom>
                <a:avLst/>
                <a:gdLst>
                  <a:gd name="T0" fmla="*/ 3 w 83"/>
                  <a:gd name="T1" fmla="*/ 48 h 181"/>
                  <a:gd name="T2" fmla="*/ 11 w 83"/>
                  <a:gd name="T3" fmla="*/ 152 h 181"/>
                  <a:gd name="T4" fmla="*/ 55 w 83"/>
                  <a:gd name="T5" fmla="*/ 176 h 181"/>
                  <a:gd name="T6" fmla="*/ 80 w 83"/>
                  <a:gd name="T7" fmla="*/ 133 h 181"/>
                  <a:gd name="T8" fmla="*/ 72 w 83"/>
                  <a:gd name="T9" fmla="*/ 30 h 181"/>
                  <a:gd name="T10" fmla="*/ 28 w 83"/>
                  <a:gd name="T11" fmla="*/ 5 h 181"/>
                  <a:gd name="T12" fmla="*/ 3 w 83"/>
                  <a:gd name="T13" fmla="*/ 4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81">
                    <a:moveTo>
                      <a:pt x="3" y="48"/>
                    </a:moveTo>
                    <a:cubicBezTo>
                      <a:pt x="10" y="82"/>
                      <a:pt x="5" y="117"/>
                      <a:pt x="11" y="152"/>
                    </a:cubicBezTo>
                    <a:cubicBezTo>
                      <a:pt x="15" y="171"/>
                      <a:pt x="37" y="181"/>
                      <a:pt x="55" y="176"/>
                    </a:cubicBezTo>
                    <a:cubicBezTo>
                      <a:pt x="75" y="171"/>
                      <a:pt x="83" y="152"/>
                      <a:pt x="80" y="133"/>
                    </a:cubicBezTo>
                    <a:cubicBezTo>
                      <a:pt x="73" y="99"/>
                      <a:pt x="78" y="64"/>
                      <a:pt x="72" y="30"/>
                    </a:cubicBezTo>
                    <a:cubicBezTo>
                      <a:pt x="68" y="11"/>
                      <a:pt x="45" y="0"/>
                      <a:pt x="28" y="5"/>
                    </a:cubicBezTo>
                    <a:cubicBezTo>
                      <a:pt x="8" y="10"/>
                      <a:pt x="0" y="29"/>
                      <a:pt x="3" y="48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1" name="Freeform 1442">
                <a:extLst>
                  <a:ext uri="{FF2B5EF4-FFF2-40B4-BE49-F238E27FC236}">
                    <a16:creationId xmlns:a16="http://schemas.microsoft.com/office/drawing/2014/main" id="{C47FF762-BDAD-123B-F6BC-0E9AF15DB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7908" y="1325120"/>
                <a:ext cx="20638" cy="46038"/>
              </a:xfrm>
              <a:custGeom>
                <a:avLst/>
                <a:gdLst>
                  <a:gd name="T0" fmla="*/ 8 w 100"/>
                  <a:gd name="T1" fmla="*/ 45 h 223"/>
                  <a:gd name="T2" fmla="*/ 17 w 100"/>
                  <a:gd name="T3" fmla="*/ 180 h 223"/>
                  <a:gd name="T4" fmla="*/ 85 w 100"/>
                  <a:gd name="T5" fmla="*/ 161 h 223"/>
                  <a:gd name="T6" fmla="*/ 77 w 100"/>
                  <a:gd name="T7" fmla="*/ 62 h 223"/>
                  <a:gd name="T8" fmla="*/ 8 w 100"/>
                  <a:gd name="T9" fmla="*/ 45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223">
                    <a:moveTo>
                      <a:pt x="8" y="45"/>
                    </a:moveTo>
                    <a:cubicBezTo>
                      <a:pt x="0" y="90"/>
                      <a:pt x="2" y="136"/>
                      <a:pt x="17" y="180"/>
                    </a:cubicBezTo>
                    <a:cubicBezTo>
                      <a:pt x="31" y="223"/>
                      <a:pt x="100" y="205"/>
                      <a:pt x="85" y="161"/>
                    </a:cubicBezTo>
                    <a:cubicBezTo>
                      <a:pt x="75" y="129"/>
                      <a:pt x="71" y="96"/>
                      <a:pt x="77" y="62"/>
                    </a:cubicBezTo>
                    <a:cubicBezTo>
                      <a:pt x="85" y="17"/>
                      <a:pt x="16" y="0"/>
                      <a:pt x="8" y="45"/>
                    </a:cubicBezTo>
                    <a:close/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2" name="Freeform 1443">
                <a:extLst>
                  <a:ext uri="{FF2B5EF4-FFF2-40B4-BE49-F238E27FC236}">
                    <a16:creationId xmlns:a16="http://schemas.microsoft.com/office/drawing/2014/main" id="{B8A52AE6-2552-AF3C-267E-D537A8B0E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2033" y="1372745"/>
                <a:ext cx="46038" cy="52388"/>
              </a:xfrm>
              <a:custGeom>
                <a:avLst/>
                <a:gdLst>
                  <a:gd name="T0" fmla="*/ 33 w 229"/>
                  <a:gd name="T1" fmla="*/ 82 h 259"/>
                  <a:gd name="T2" fmla="*/ 146 w 229"/>
                  <a:gd name="T3" fmla="*/ 218 h 259"/>
                  <a:gd name="T4" fmla="*/ 207 w 229"/>
                  <a:gd name="T5" fmla="*/ 183 h 259"/>
                  <a:gd name="T6" fmla="*/ 82 w 229"/>
                  <a:gd name="T7" fmla="*/ 32 h 259"/>
                  <a:gd name="T8" fmla="*/ 33 w 229"/>
                  <a:gd name="T9" fmla="*/ 82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259">
                    <a:moveTo>
                      <a:pt x="33" y="82"/>
                    </a:moveTo>
                    <a:cubicBezTo>
                      <a:pt x="75" y="124"/>
                      <a:pt x="117" y="166"/>
                      <a:pt x="146" y="218"/>
                    </a:cubicBezTo>
                    <a:cubicBezTo>
                      <a:pt x="168" y="259"/>
                      <a:pt x="229" y="223"/>
                      <a:pt x="207" y="183"/>
                    </a:cubicBezTo>
                    <a:cubicBezTo>
                      <a:pt x="176" y="124"/>
                      <a:pt x="129" y="77"/>
                      <a:pt x="82" y="32"/>
                    </a:cubicBezTo>
                    <a:cubicBezTo>
                      <a:pt x="50" y="0"/>
                      <a:pt x="0" y="50"/>
                      <a:pt x="33" y="82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3" name="Freeform 1444">
                <a:extLst>
                  <a:ext uri="{FF2B5EF4-FFF2-40B4-BE49-F238E27FC236}">
                    <a16:creationId xmlns:a16="http://schemas.microsoft.com/office/drawing/2014/main" id="{7BAA39C4-2C2C-10C2-D2A4-75DDCAD2F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5370" y="1445770"/>
                <a:ext cx="17463" cy="36513"/>
              </a:xfrm>
              <a:custGeom>
                <a:avLst/>
                <a:gdLst>
                  <a:gd name="T0" fmla="*/ 16 w 86"/>
                  <a:gd name="T1" fmla="*/ 46 h 182"/>
                  <a:gd name="T2" fmla="*/ 4 w 86"/>
                  <a:gd name="T3" fmla="*/ 134 h 182"/>
                  <a:gd name="T4" fmla="*/ 30 w 86"/>
                  <a:gd name="T5" fmla="*/ 177 h 182"/>
                  <a:gd name="T6" fmla="*/ 73 w 86"/>
                  <a:gd name="T7" fmla="*/ 151 h 182"/>
                  <a:gd name="T8" fmla="*/ 86 w 86"/>
                  <a:gd name="T9" fmla="*/ 46 h 182"/>
                  <a:gd name="T10" fmla="*/ 16 w 86"/>
                  <a:gd name="T11" fmla="*/ 4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182">
                    <a:moveTo>
                      <a:pt x="16" y="46"/>
                    </a:moveTo>
                    <a:cubicBezTo>
                      <a:pt x="15" y="76"/>
                      <a:pt x="9" y="105"/>
                      <a:pt x="4" y="134"/>
                    </a:cubicBezTo>
                    <a:cubicBezTo>
                      <a:pt x="0" y="153"/>
                      <a:pt x="10" y="172"/>
                      <a:pt x="30" y="177"/>
                    </a:cubicBezTo>
                    <a:cubicBezTo>
                      <a:pt x="48" y="182"/>
                      <a:pt x="69" y="170"/>
                      <a:pt x="73" y="151"/>
                    </a:cubicBezTo>
                    <a:cubicBezTo>
                      <a:pt x="79" y="117"/>
                      <a:pt x="86" y="81"/>
                      <a:pt x="86" y="46"/>
                    </a:cubicBezTo>
                    <a:cubicBezTo>
                      <a:pt x="86" y="0"/>
                      <a:pt x="16" y="1"/>
                      <a:pt x="16" y="46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4" name="Freeform 1445">
                <a:extLst>
                  <a:ext uri="{FF2B5EF4-FFF2-40B4-BE49-F238E27FC236}">
                    <a16:creationId xmlns:a16="http://schemas.microsoft.com/office/drawing/2014/main" id="{1EC6768D-CD17-6964-D7E8-43FBC0B8F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6158" y="1407670"/>
                <a:ext cx="19050" cy="34925"/>
              </a:xfrm>
              <a:custGeom>
                <a:avLst/>
                <a:gdLst>
                  <a:gd name="T0" fmla="*/ 23 w 94"/>
                  <a:gd name="T1" fmla="*/ 47 h 176"/>
                  <a:gd name="T2" fmla="*/ 8 w 94"/>
                  <a:gd name="T3" fmla="*/ 120 h 176"/>
                  <a:gd name="T4" fmla="*/ 22 w 94"/>
                  <a:gd name="T5" fmla="*/ 168 h 176"/>
                  <a:gd name="T6" fmla="*/ 70 w 94"/>
                  <a:gd name="T7" fmla="*/ 154 h 176"/>
                  <a:gd name="T8" fmla="*/ 94 w 94"/>
                  <a:gd name="T9" fmla="*/ 46 h 176"/>
                  <a:gd name="T10" fmla="*/ 23 w 94"/>
                  <a:gd name="T11" fmla="*/ 4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4" h="176">
                    <a:moveTo>
                      <a:pt x="23" y="47"/>
                    </a:moveTo>
                    <a:cubicBezTo>
                      <a:pt x="23" y="72"/>
                      <a:pt x="18" y="97"/>
                      <a:pt x="8" y="120"/>
                    </a:cubicBezTo>
                    <a:cubicBezTo>
                      <a:pt x="0" y="137"/>
                      <a:pt x="4" y="158"/>
                      <a:pt x="22" y="168"/>
                    </a:cubicBezTo>
                    <a:cubicBezTo>
                      <a:pt x="38" y="176"/>
                      <a:pt x="62" y="171"/>
                      <a:pt x="70" y="154"/>
                    </a:cubicBezTo>
                    <a:cubicBezTo>
                      <a:pt x="86" y="120"/>
                      <a:pt x="94" y="84"/>
                      <a:pt x="94" y="46"/>
                    </a:cubicBezTo>
                    <a:cubicBezTo>
                      <a:pt x="94" y="0"/>
                      <a:pt x="23" y="1"/>
                      <a:pt x="23" y="47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5" name="Freeform 1446">
                <a:extLst>
                  <a:ext uri="{FF2B5EF4-FFF2-40B4-BE49-F238E27FC236}">
                    <a16:creationId xmlns:a16="http://schemas.microsoft.com/office/drawing/2014/main" id="{EA35035A-57FD-F5C5-E6E2-AA00C6575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3933" y="1431483"/>
                <a:ext cx="15875" cy="38100"/>
              </a:xfrm>
              <a:custGeom>
                <a:avLst/>
                <a:gdLst>
                  <a:gd name="T0" fmla="*/ 5 w 79"/>
                  <a:gd name="T1" fmla="*/ 47 h 182"/>
                  <a:gd name="T2" fmla="*/ 7 w 79"/>
                  <a:gd name="T3" fmla="*/ 153 h 182"/>
                  <a:gd name="T4" fmla="*/ 51 w 79"/>
                  <a:gd name="T5" fmla="*/ 177 h 182"/>
                  <a:gd name="T6" fmla="*/ 75 w 79"/>
                  <a:gd name="T7" fmla="*/ 134 h 182"/>
                  <a:gd name="T8" fmla="*/ 75 w 79"/>
                  <a:gd name="T9" fmla="*/ 46 h 182"/>
                  <a:gd name="T10" fmla="*/ 5 w 79"/>
                  <a:gd name="T11" fmla="*/ 47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82">
                    <a:moveTo>
                      <a:pt x="5" y="47"/>
                    </a:moveTo>
                    <a:cubicBezTo>
                      <a:pt x="5" y="83"/>
                      <a:pt x="0" y="117"/>
                      <a:pt x="7" y="153"/>
                    </a:cubicBezTo>
                    <a:cubicBezTo>
                      <a:pt x="11" y="172"/>
                      <a:pt x="33" y="182"/>
                      <a:pt x="51" y="177"/>
                    </a:cubicBezTo>
                    <a:cubicBezTo>
                      <a:pt x="70" y="172"/>
                      <a:pt x="79" y="153"/>
                      <a:pt x="75" y="134"/>
                    </a:cubicBezTo>
                    <a:cubicBezTo>
                      <a:pt x="70" y="105"/>
                      <a:pt x="75" y="75"/>
                      <a:pt x="75" y="46"/>
                    </a:cubicBezTo>
                    <a:cubicBezTo>
                      <a:pt x="75" y="0"/>
                      <a:pt x="4" y="1"/>
                      <a:pt x="5" y="47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6" name="Freeform 1447">
                <a:extLst>
                  <a:ext uri="{FF2B5EF4-FFF2-40B4-BE49-F238E27FC236}">
                    <a16:creationId xmlns:a16="http://schemas.microsoft.com/office/drawing/2014/main" id="{650B8052-4008-65BA-1D7E-278AB9111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2508" y="1466408"/>
                <a:ext cx="20638" cy="30163"/>
              </a:xfrm>
              <a:custGeom>
                <a:avLst/>
                <a:gdLst>
                  <a:gd name="T0" fmla="*/ 7 w 103"/>
                  <a:gd name="T1" fmla="*/ 49 h 141"/>
                  <a:gd name="T2" fmla="*/ 28 w 103"/>
                  <a:gd name="T3" fmla="*/ 111 h 141"/>
                  <a:gd name="T4" fmla="*/ 72 w 103"/>
                  <a:gd name="T5" fmla="*/ 136 h 141"/>
                  <a:gd name="T6" fmla="*/ 97 w 103"/>
                  <a:gd name="T7" fmla="*/ 92 h 141"/>
                  <a:gd name="T8" fmla="*/ 75 w 103"/>
                  <a:gd name="T9" fmla="*/ 30 h 141"/>
                  <a:gd name="T10" fmla="*/ 31 w 103"/>
                  <a:gd name="T11" fmla="*/ 5 h 141"/>
                  <a:gd name="T12" fmla="*/ 7 w 103"/>
                  <a:gd name="T13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141">
                    <a:moveTo>
                      <a:pt x="7" y="49"/>
                    </a:moveTo>
                    <a:cubicBezTo>
                      <a:pt x="14" y="70"/>
                      <a:pt x="21" y="90"/>
                      <a:pt x="28" y="111"/>
                    </a:cubicBezTo>
                    <a:cubicBezTo>
                      <a:pt x="35" y="129"/>
                      <a:pt x="53" y="141"/>
                      <a:pt x="72" y="136"/>
                    </a:cubicBezTo>
                    <a:cubicBezTo>
                      <a:pt x="90" y="131"/>
                      <a:pt x="103" y="110"/>
                      <a:pt x="97" y="92"/>
                    </a:cubicBezTo>
                    <a:cubicBezTo>
                      <a:pt x="90" y="71"/>
                      <a:pt x="82" y="51"/>
                      <a:pt x="75" y="30"/>
                    </a:cubicBezTo>
                    <a:cubicBezTo>
                      <a:pt x="69" y="12"/>
                      <a:pt x="51" y="0"/>
                      <a:pt x="31" y="5"/>
                    </a:cubicBezTo>
                    <a:cubicBezTo>
                      <a:pt x="14" y="10"/>
                      <a:pt x="0" y="31"/>
                      <a:pt x="7" y="49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7" name="Freeform 1448">
                <a:extLst>
                  <a:ext uri="{FF2B5EF4-FFF2-40B4-BE49-F238E27FC236}">
                    <a16:creationId xmlns:a16="http://schemas.microsoft.com/office/drawing/2014/main" id="{523E14D1-D8F3-5FC4-D101-C08E72C2B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4733" y="1509270"/>
                <a:ext cx="15875" cy="31750"/>
              </a:xfrm>
              <a:custGeom>
                <a:avLst/>
                <a:gdLst>
                  <a:gd name="T0" fmla="*/ 10 w 83"/>
                  <a:gd name="T1" fmla="*/ 37 h 151"/>
                  <a:gd name="T2" fmla="*/ 6 w 83"/>
                  <a:gd name="T3" fmla="*/ 104 h 151"/>
                  <a:gd name="T4" fmla="*/ 32 w 83"/>
                  <a:gd name="T5" fmla="*/ 147 h 151"/>
                  <a:gd name="T6" fmla="*/ 74 w 83"/>
                  <a:gd name="T7" fmla="*/ 121 h 151"/>
                  <a:gd name="T8" fmla="*/ 81 w 83"/>
                  <a:gd name="T9" fmla="*/ 36 h 151"/>
                  <a:gd name="T10" fmla="*/ 45 w 83"/>
                  <a:gd name="T11" fmla="*/ 1 h 151"/>
                  <a:gd name="T12" fmla="*/ 10 w 83"/>
                  <a:gd name="T13" fmla="*/ 3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51">
                    <a:moveTo>
                      <a:pt x="10" y="37"/>
                    </a:moveTo>
                    <a:cubicBezTo>
                      <a:pt x="11" y="60"/>
                      <a:pt x="12" y="82"/>
                      <a:pt x="6" y="104"/>
                    </a:cubicBezTo>
                    <a:cubicBezTo>
                      <a:pt x="0" y="122"/>
                      <a:pt x="14" y="142"/>
                      <a:pt x="32" y="147"/>
                    </a:cubicBezTo>
                    <a:cubicBezTo>
                      <a:pt x="51" y="151"/>
                      <a:pt x="69" y="139"/>
                      <a:pt x="74" y="121"/>
                    </a:cubicBezTo>
                    <a:cubicBezTo>
                      <a:pt x="83" y="93"/>
                      <a:pt x="82" y="64"/>
                      <a:pt x="81" y="36"/>
                    </a:cubicBezTo>
                    <a:cubicBezTo>
                      <a:pt x="81" y="16"/>
                      <a:pt x="65" y="0"/>
                      <a:pt x="45" y="1"/>
                    </a:cubicBezTo>
                    <a:cubicBezTo>
                      <a:pt x="26" y="1"/>
                      <a:pt x="10" y="17"/>
                      <a:pt x="10" y="37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8" name="Freeform 1449">
                <a:extLst>
                  <a:ext uri="{FF2B5EF4-FFF2-40B4-BE49-F238E27FC236}">
                    <a16:creationId xmlns:a16="http://schemas.microsoft.com/office/drawing/2014/main" id="{FFED3D38-7813-E8AF-95E3-2E9857157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3933" y="1498158"/>
                <a:ext cx="17463" cy="26988"/>
              </a:xfrm>
              <a:custGeom>
                <a:avLst/>
                <a:gdLst>
                  <a:gd name="T0" fmla="*/ 1 w 91"/>
                  <a:gd name="T1" fmla="*/ 37 h 131"/>
                  <a:gd name="T2" fmla="*/ 16 w 91"/>
                  <a:gd name="T3" fmla="*/ 101 h 131"/>
                  <a:gd name="T4" fmla="*/ 60 w 91"/>
                  <a:gd name="T5" fmla="*/ 125 h 131"/>
                  <a:gd name="T6" fmla="*/ 85 w 91"/>
                  <a:gd name="T7" fmla="*/ 82 h 131"/>
                  <a:gd name="T8" fmla="*/ 76 w 91"/>
                  <a:gd name="T9" fmla="*/ 53 h 131"/>
                  <a:gd name="T10" fmla="*/ 72 w 91"/>
                  <a:gd name="T11" fmla="*/ 40 h 131"/>
                  <a:gd name="T12" fmla="*/ 72 w 91"/>
                  <a:gd name="T13" fmla="*/ 41 h 131"/>
                  <a:gd name="T14" fmla="*/ 72 w 91"/>
                  <a:gd name="T15" fmla="*/ 36 h 131"/>
                  <a:gd name="T16" fmla="*/ 36 w 91"/>
                  <a:gd name="T17" fmla="*/ 1 h 131"/>
                  <a:gd name="T18" fmla="*/ 1 w 91"/>
                  <a:gd name="T19" fmla="*/ 3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131">
                    <a:moveTo>
                      <a:pt x="1" y="37"/>
                    </a:moveTo>
                    <a:cubicBezTo>
                      <a:pt x="2" y="59"/>
                      <a:pt x="9" y="80"/>
                      <a:pt x="16" y="101"/>
                    </a:cubicBezTo>
                    <a:cubicBezTo>
                      <a:pt x="23" y="119"/>
                      <a:pt x="41" y="131"/>
                      <a:pt x="60" y="125"/>
                    </a:cubicBezTo>
                    <a:cubicBezTo>
                      <a:pt x="78" y="120"/>
                      <a:pt x="91" y="100"/>
                      <a:pt x="85" y="82"/>
                    </a:cubicBezTo>
                    <a:cubicBezTo>
                      <a:pt x="82" y="72"/>
                      <a:pt x="78" y="63"/>
                      <a:pt x="76" y="53"/>
                    </a:cubicBezTo>
                    <a:cubicBezTo>
                      <a:pt x="74" y="49"/>
                      <a:pt x="73" y="45"/>
                      <a:pt x="72" y="40"/>
                    </a:cubicBezTo>
                    <a:cubicBezTo>
                      <a:pt x="71" y="36"/>
                      <a:pt x="71" y="36"/>
                      <a:pt x="72" y="41"/>
                    </a:cubicBezTo>
                    <a:cubicBezTo>
                      <a:pt x="72" y="39"/>
                      <a:pt x="72" y="37"/>
                      <a:pt x="72" y="36"/>
                    </a:cubicBezTo>
                    <a:cubicBezTo>
                      <a:pt x="71" y="16"/>
                      <a:pt x="55" y="0"/>
                      <a:pt x="36" y="1"/>
                    </a:cubicBezTo>
                    <a:cubicBezTo>
                      <a:pt x="17" y="1"/>
                      <a:pt x="0" y="17"/>
                      <a:pt x="1" y="37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9" name="Freeform 1450">
                <a:extLst>
                  <a:ext uri="{FF2B5EF4-FFF2-40B4-BE49-F238E27FC236}">
                    <a16:creationId xmlns:a16="http://schemas.microsoft.com/office/drawing/2014/main" id="{5143D866-1D8A-83C5-115A-38F9D3ABE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2220" y="1490220"/>
                <a:ext cx="19050" cy="34925"/>
              </a:xfrm>
              <a:custGeom>
                <a:avLst/>
                <a:gdLst>
                  <a:gd name="T0" fmla="*/ 8 w 90"/>
                  <a:gd name="T1" fmla="*/ 58 h 169"/>
                  <a:gd name="T2" fmla="*/ 18 w 90"/>
                  <a:gd name="T3" fmla="*/ 123 h 169"/>
                  <a:gd name="T4" fmla="*/ 89 w 90"/>
                  <a:gd name="T5" fmla="*/ 122 h 169"/>
                  <a:gd name="T6" fmla="*/ 70 w 90"/>
                  <a:gd name="T7" fmla="*/ 22 h 169"/>
                  <a:gd name="T8" fmla="*/ 21 w 90"/>
                  <a:gd name="T9" fmla="*/ 9 h 169"/>
                  <a:gd name="T10" fmla="*/ 8 w 90"/>
                  <a:gd name="T11" fmla="*/ 5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" h="169">
                    <a:moveTo>
                      <a:pt x="8" y="58"/>
                    </a:moveTo>
                    <a:cubicBezTo>
                      <a:pt x="18" y="78"/>
                      <a:pt x="18" y="100"/>
                      <a:pt x="18" y="123"/>
                    </a:cubicBezTo>
                    <a:cubicBezTo>
                      <a:pt x="19" y="169"/>
                      <a:pt x="90" y="168"/>
                      <a:pt x="89" y="122"/>
                    </a:cubicBezTo>
                    <a:cubicBezTo>
                      <a:pt x="89" y="87"/>
                      <a:pt x="85" y="54"/>
                      <a:pt x="70" y="22"/>
                    </a:cubicBezTo>
                    <a:cubicBezTo>
                      <a:pt x="61" y="5"/>
                      <a:pt x="37" y="0"/>
                      <a:pt x="21" y="9"/>
                    </a:cubicBezTo>
                    <a:cubicBezTo>
                      <a:pt x="4" y="20"/>
                      <a:pt x="0" y="41"/>
                      <a:pt x="8" y="58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0" name="Freeform 1451">
                <a:extLst>
                  <a:ext uri="{FF2B5EF4-FFF2-40B4-BE49-F238E27FC236}">
                    <a16:creationId xmlns:a16="http://schemas.microsoft.com/office/drawing/2014/main" id="{21D1804F-196A-2129-3478-424AF89FD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4920" y="1555308"/>
                <a:ext cx="28575" cy="44450"/>
              </a:xfrm>
              <a:custGeom>
                <a:avLst/>
                <a:gdLst>
                  <a:gd name="T0" fmla="*/ 16 w 142"/>
                  <a:gd name="T1" fmla="*/ 62 h 215"/>
                  <a:gd name="T2" fmla="*/ 59 w 142"/>
                  <a:gd name="T3" fmla="*/ 172 h 215"/>
                  <a:gd name="T4" fmla="*/ 127 w 142"/>
                  <a:gd name="T5" fmla="*/ 153 h 215"/>
                  <a:gd name="T6" fmla="*/ 84 w 142"/>
                  <a:gd name="T7" fmla="*/ 43 h 215"/>
                  <a:gd name="T8" fmla="*/ 16 w 142"/>
                  <a:gd name="T9" fmla="*/ 62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15">
                    <a:moveTo>
                      <a:pt x="16" y="62"/>
                    </a:moveTo>
                    <a:cubicBezTo>
                      <a:pt x="29" y="99"/>
                      <a:pt x="46" y="135"/>
                      <a:pt x="59" y="172"/>
                    </a:cubicBezTo>
                    <a:cubicBezTo>
                      <a:pt x="74" y="215"/>
                      <a:pt x="142" y="196"/>
                      <a:pt x="127" y="153"/>
                    </a:cubicBezTo>
                    <a:cubicBezTo>
                      <a:pt x="114" y="116"/>
                      <a:pt x="97" y="80"/>
                      <a:pt x="84" y="43"/>
                    </a:cubicBezTo>
                    <a:cubicBezTo>
                      <a:pt x="69" y="0"/>
                      <a:pt x="0" y="19"/>
                      <a:pt x="16" y="62"/>
                    </a:cubicBezTo>
                    <a:close/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1" name="Freeform 1452">
                <a:extLst>
                  <a:ext uri="{FF2B5EF4-FFF2-40B4-BE49-F238E27FC236}">
                    <a16:creationId xmlns:a16="http://schemas.microsoft.com/office/drawing/2014/main" id="{D9438595-F8BE-32CE-38E6-22F3D0C9E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5083" y="1561658"/>
                <a:ext cx="36513" cy="41275"/>
              </a:xfrm>
              <a:custGeom>
                <a:avLst/>
                <a:gdLst>
                  <a:gd name="T0" fmla="*/ 84 w 177"/>
                  <a:gd name="T1" fmla="*/ 156 h 196"/>
                  <a:gd name="T2" fmla="*/ 139 w 177"/>
                  <a:gd name="T3" fmla="*/ 86 h 196"/>
                  <a:gd name="T4" fmla="*/ 103 w 177"/>
                  <a:gd name="T5" fmla="*/ 25 h 196"/>
                  <a:gd name="T6" fmla="*/ 22 w 177"/>
                  <a:gd name="T7" fmla="*/ 122 h 196"/>
                  <a:gd name="T8" fmla="*/ 84 w 177"/>
                  <a:gd name="T9" fmla="*/ 15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96">
                    <a:moveTo>
                      <a:pt x="84" y="156"/>
                    </a:moveTo>
                    <a:cubicBezTo>
                      <a:pt x="100" y="130"/>
                      <a:pt x="113" y="103"/>
                      <a:pt x="139" y="86"/>
                    </a:cubicBezTo>
                    <a:cubicBezTo>
                      <a:pt x="177" y="61"/>
                      <a:pt x="142" y="0"/>
                      <a:pt x="103" y="25"/>
                    </a:cubicBezTo>
                    <a:cubicBezTo>
                      <a:pt x="66" y="49"/>
                      <a:pt x="44" y="84"/>
                      <a:pt x="22" y="122"/>
                    </a:cubicBezTo>
                    <a:cubicBezTo>
                      <a:pt x="0" y="161"/>
                      <a:pt x="62" y="196"/>
                      <a:pt x="84" y="156"/>
                    </a:cubicBezTo>
                  </a:path>
                </a:pathLst>
              </a:custGeom>
              <a:solidFill>
                <a:srgbClr val="FFC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2" name="Freeform 1453">
                <a:extLst>
                  <a:ext uri="{FF2B5EF4-FFF2-40B4-BE49-F238E27FC236}">
                    <a16:creationId xmlns:a16="http://schemas.microsoft.com/office/drawing/2014/main" id="{B7F94974-3976-0FBB-F0AE-635449CB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1870" y="713933"/>
                <a:ext cx="858838" cy="1611313"/>
              </a:xfrm>
              <a:custGeom>
                <a:avLst/>
                <a:gdLst>
                  <a:gd name="T0" fmla="*/ 4151 w 4181"/>
                  <a:gd name="T1" fmla="*/ 2980 h 7835"/>
                  <a:gd name="T2" fmla="*/ 3763 w 4181"/>
                  <a:gd name="T3" fmla="*/ 2049 h 7835"/>
                  <a:gd name="T4" fmla="*/ 3949 w 4181"/>
                  <a:gd name="T5" fmla="*/ 347 h 7835"/>
                  <a:gd name="T6" fmla="*/ 3138 w 4181"/>
                  <a:gd name="T7" fmla="*/ 178 h 7835"/>
                  <a:gd name="T8" fmla="*/ 3138 w 4181"/>
                  <a:gd name="T9" fmla="*/ 175 h 7835"/>
                  <a:gd name="T10" fmla="*/ 2315 w 4181"/>
                  <a:gd name="T11" fmla="*/ 0 h 7835"/>
                  <a:gd name="T12" fmla="*/ 1798 w 4181"/>
                  <a:gd name="T13" fmla="*/ 1631 h 7835"/>
                  <a:gd name="T14" fmla="*/ 1068 w 4181"/>
                  <a:gd name="T15" fmla="*/ 2328 h 7835"/>
                  <a:gd name="T16" fmla="*/ 109 w 4181"/>
                  <a:gd name="T17" fmla="*/ 6839 h 7835"/>
                  <a:gd name="T18" fmla="*/ 3207 w 4181"/>
                  <a:gd name="T19" fmla="*/ 7495 h 7835"/>
                  <a:gd name="T20" fmla="*/ 4151 w 4181"/>
                  <a:gd name="T21" fmla="*/ 2980 h 7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81" h="7835">
                    <a:moveTo>
                      <a:pt x="4151" y="2980"/>
                    </a:moveTo>
                    <a:cubicBezTo>
                      <a:pt x="4181" y="2432"/>
                      <a:pt x="3947" y="2389"/>
                      <a:pt x="3763" y="2049"/>
                    </a:cubicBezTo>
                    <a:cubicBezTo>
                      <a:pt x="3580" y="1708"/>
                      <a:pt x="3949" y="347"/>
                      <a:pt x="3949" y="347"/>
                    </a:cubicBezTo>
                    <a:lnTo>
                      <a:pt x="3138" y="178"/>
                    </a:lnTo>
                    <a:lnTo>
                      <a:pt x="3138" y="175"/>
                    </a:lnTo>
                    <a:lnTo>
                      <a:pt x="2315" y="0"/>
                    </a:lnTo>
                    <a:cubicBezTo>
                      <a:pt x="2315" y="0"/>
                      <a:pt x="2103" y="1394"/>
                      <a:pt x="1798" y="1631"/>
                    </a:cubicBezTo>
                    <a:cubicBezTo>
                      <a:pt x="1493" y="1869"/>
                      <a:pt x="1262" y="1814"/>
                      <a:pt x="1068" y="2328"/>
                    </a:cubicBezTo>
                    <a:cubicBezTo>
                      <a:pt x="873" y="2841"/>
                      <a:pt x="0" y="6420"/>
                      <a:pt x="109" y="6839"/>
                    </a:cubicBezTo>
                    <a:cubicBezTo>
                      <a:pt x="218" y="7258"/>
                      <a:pt x="2938" y="7835"/>
                      <a:pt x="3207" y="7495"/>
                    </a:cubicBezTo>
                    <a:cubicBezTo>
                      <a:pt x="3476" y="7155"/>
                      <a:pt x="4121" y="3529"/>
                      <a:pt x="4151" y="2980"/>
                    </a:cubicBezTo>
                    <a:close/>
                  </a:path>
                </a:pathLst>
              </a:custGeom>
              <a:solidFill>
                <a:srgbClr val="88B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3" name="Freeform 1454">
                <a:extLst>
                  <a:ext uri="{FF2B5EF4-FFF2-40B4-BE49-F238E27FC236}">
                    <a16:creationId xmlns:a16="http://schemas.microsoft.com/office/drawing/2014/main" id="{93228239-D77C-BA00-8110-9B760862D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7433" y="772670"/>
                <a:ext cx="741363" cy="1487488"/>
              </a:xfrm>
              <a:custGeom>
                <a:avLst/>
                <a:gdLst>
                  <a:gd name="T0" fmla="*/ 3569 w 3604"/>
                  <a:gd name="T1" fmla="*/ 2705 h 7234"/>
                  <a:gd name="T2" fmla="*/ 3225 w 3604"/>
                  <a:gd name="T3" fmla="*/ 1866 h 7234"/>
                  <a:gd name="T4" fmla="*/ 3419 w 3604"/>
                  <a:gd name="T5" fmla="*/ 258 h 7234"/>
                  <a:gd name="T6" fmla="*/ 2766 w 3604"/>
                  <a:gd name="T7" fmla="*/ 122 h 7234"/>
                  <a:gd name="T8" fmla="*/ 2767 w 3604"/>
                  <a:gd name="T9" fmla="*/ 120 h 7234"/>
                  <a:gd name="T10" fmla="*/ 2203 w 3604"/>
                  <a:gd name="T11" fmla="*/ 0 h 7234"/>
                  <a:gd name="T12" fmla="*/ 1736 w 3604"/>
                  <a:gd name="T13" fmla="*/ 1524 h 7234"/>
                  <a:gd name="T14" fmla="*/ 978 w 3604"/>
                  <a:gd name="T15" fmla="*/ 2157 h 7234"/>
                  <a:gd name="T16" fmla="*/ 84 w 3604"/>
                  <a:gd name="T17" fmla="*/ 6363 h 7234"/>
                  <a:gd name="T18" fmla="*/ 2687 w 3604"/>
                  <a:gd name="T19" fmla="*/ 6914 h 7234"/>
                  <a:gd name="T20" fmla="*/ 3569 w 3604"/>
                  <a:gd name="T21" fmla="*/ 2705 h 7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04" h="7234">
                    <a:moveTo>
                      <a:pt x="3569" y="2705"/>
                    </a:moveTo>
                    <a:cubicBezTo>
                      <a:pt x="3604" y="2195"/>
                      <a:pt x="3374" y="2179"/>
                      <a:pt x="3225" y="1866"/>
                    </a:cubicBezTo>
                    <a:cubicBezTo>
                      <a:pt x="3077" y="1553"/>
                      <a:pt x="3419" y="258"/>
                      <a:pt x="3419" y="258"/>
                    </a:cubicBezTo>
                    <a:lnTo>
                      <a:pt x="2766" y="122"/>
                    </a:lnTo>
                    <a:lnTo>
                      <a:pt x="2767" y="120"/>
                    </a:lnTo>
                    <a:lnTo>
                      <a:pt x="2203" y="0"/>
                    </a:lnTo>
                    <a:cubicBezTo>
                      <a:pt x="2203" y="0"/>
                      <a:pt x="1998" y="1298"/>
                      <a:pt x="1736" y="1524"/>
                    </a:cubicBezTo>
                    <a:cubicBezTo>
                      <a:pt x="1474" y="1751"/>
                      <a:pt x="1151" y="1676"/>
                      <a:pt x="978" y="2157"/>
                    </a:cubicBezTo>
                    <a:cubicBezTo>
                      <a:pt x="805" y="2637"/>
                      <a:pt x="0" y="5975"/>
                      <a:pt x="84" y="6363"/>
                    </a:cubicBezTo>
                    <a:cubicBezTo>
                      <a:pt x="168" y="6750"/>
                      <a:pt x="2454" y="7234"/>
                      <a:pt x="2687" y="6914"/>
                    </a:cubicBezTo>
                    <a:cubicBezTo>
                      <a:pt x="2921" y="6593"/>
                      <a:pt x="3533" y="3215"/>
                      <a:pt x="3569" y="2705"/>
                    </a:cubicBezTo>
                  </a:path>
                </a:pathLst>
              </a:custGeom>
              <a:solidFill>
                <a:srgbClr val="9ED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4" name="Freeform 1455">
                <a:extLst>
                  <a:ext uri="{FF2B5EF4-FFF2-40B4-BE49-F238E27FC236}">
                    <a16:creationId xmlns:a16="http://schemas.microsoft.com/office/drawing/2014/main" id="{8DC5FE53-7407-5A57-9440-CFB32CC9C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5095" y="672658"/>
                <a:ext cx="452438" cy="257175"/>
              </a:xfrm>
              <a:custGeom>
                <a:avLst/>
                <a:gdLst>
                  <a:gd name="T0" fmla="*/ 2047 w 2205"/>
                  <a:gd name="T1" fmla="*/ 1254 h 1254"/>
                  <a:gd name="T2" fmla="*/ 0 w 2205"/>
                  <a:gd name="T3" fmla="*/ 819 h 1254"/>
                  <a:gd name="T4" fmla="*/ 131 w 2205"/>
                  <a:gd name="T5" fmla="*/ 202 h 1254"/>
                  <a:gd name="T6" fmla="*/ 402 w 2205"/>
                  <a:gd name="T7" fmla="*/ 27 h 1254"/>
                  <a:gd name="T8" fmla="*/ 2003 w 2205"/>
                  <a:gd name="T9" fmla="*/ 367 h 1254"/>
                  <a:gd name="T10" fmla="*/ 2179 w 2205"/>
                  <a:gd name="T11" fmla="*/ 637 h 1254"/>
                  <a:gd name="T12" fmla="*/ 2047 w 2205"/>
                  <a:gd name="T13" fmla="*/ 1254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5" h="1254">
                    <a:moveTo>
                      <a:pt x="2047" y="1254"/>
                    </a:moveTo>
                    <a:lnTo>
                      <a:pt x="0" y="819"/>
                    </a:lnTo>
                    <a:lnTo>
                      <a:pt x="131" y="202"/>
                    </a:lnTo>
                    <a:cubicBezTo>
                      <a:pt x="157" y="79"/>
                      <a:pt x="279" y="0"/>
                      <a:pt x="402" y="27"/>
                    </a:cubicBezTo>
                    <a:lnTo>
                      <a:pt x="2003" y="367"/>
                    </a:lnTo>
                    <a:cubicBezTo>
                      <a:pt x="2126" y="393"/>
                      <a:pt x="2205" y="514"/>
                      <a:pt x="2179" y="637"/>
                    </a:cubicBezTo>
                    <a:lnTo>
                      <a:pt x="2047" y="1254"/>
                    </a:lnTo>
                  </a:path>
                </a:pathLst>
              </a:custGeom>
              <a:solidFill>
                <a:srgbClr val="E51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5" name="Freeform 1456">
                <a:extLst>
                  <a:ext uri="{FF2B5EF4-FFF2-40B4-BE49-F238E27FC236}">
                    <a16:creationId xmlns:a16="http://schemas.microsoft.com/office/drawing/2014/main" id="{A07F9F21-9E9A-7950-EEB8-D5CAA407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10533" y="729808"/>
                <a:ext cx="127000" cy="200025"/>
              </a:xfrm>
              <a:custGeom>
                <a:avLst/>
                <a:gdLst>
                  <a:gd name="T0" fmla="*/ 420 w 622"/>
                  <a:gd name="T1" fmla="*/ 89 h 976"/>
                  <a:gd name="T2" fmla="*/ 0 w 622"/>
                  <a:gd name="T3" fmla="*/ 0 h 976"/>
                  <a:gd name="T4" fmla="*/ 176 w 622"/>
                  <a:gd name="T5" fmla="*/ 270 h 976"/>
                  <a:gd name="T6" fmla="*/ 45 w 622"/>
                  <a:gd name="T7" fmla="*/ 887 h 976"/>
                  <a:gd name="T8" fmla="*/ 464 w 622"/>
                  <a:gd name="T9" fmla="*/ 976 h 976"/>
                  <a:gd name="T10" fmla="*/ 596 w 622"/>
                  <a:gd name="T11" fmla="*/ 359 h 976"/>
                  <a:gd name="T12" fmla="*/ 420 w 622"/>
                  <a:gd name="T13" fmla="*/ 89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2" h="976">
                    <a:moveTo>
                      <a:pt x="420" y="89"/>
                    </a:moveTo>
                    <a:lnTo>
                      <a:pt x="0" y="0"/>
                    </a:lnTo>
                    <a:cubicBezTo>
                      <a:pt x="123" y="26"/>
                      <a:pt x="202" y="147"/>
                      <a:pt x="176" y="270"/>
                    </a:cubicBezTo>
                    <a:lnTo>
                      <a:pt x="45" y="887"/>
                    </a:lnTo>
                    <a:lnTo>
                      <a:pt x="464" y="976"/>
                    </a:lnTo>
                    <a:lnTo>
                      <a:pt x="596" y="359"/>
                    </a:lnTo>
                    <a:cubicBezTo>
                      <a:pt x="622" y="236"/>
                      <a:pt x="543" y="115"/>
                      <a:pt x="420" y="89"/>
                    </a:cubicBezTo>
                    <a:close/>
                  </a:path>
                </a:pathLst>
              </a:custGeom>
              <a:solidFill>
                <a:srgbClr val="AA13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6" name="Freeform 1457">
                <a:extLst>
                  <a:ext uri="{FF2B5EF4-FFF2-40B4-BE49-F238E27FC236}">
                    <a16:creationId xmlns:a16="http://schemas.microsoft.com/office/drawing/2014/main" id="{413D21C2-248E-6721-FBDD-4A3218527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0808" y="863158"/>
                <a:ext cx="430213" cy="134938"/>
              </a:xfrm>
              <a:custGeom>
                <a:avLst/>
                <a:gdLst>
                  <a:gd name="T0" fmla="*/ 265 w 271"/>
                  <a:gd name="T1" fmla="*/ 85 h 85"/>
                  <a:gd name="T2" fmla="*/ 0 w 271"/>
                  <a:gd name="T3" fmla="*/ 29 h 85"/>
                  <a:gd name="T4" fmla="*/ 6 w 271"/>
                  <a:gd name="T5" fmla="*/ 0 h 85"/>
                  <a:gd name="T6" fmla="*/ 271 w 271"/>
                  <a:gd name="T7" fmla="*/ 56 h 85"/>
                  <a:gd name="T8" fmla="*/ 265 w 271"/>
                  <a:gd name="T9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1" h="85">
                    <a:moveTo>
                      <a:pt x="265" y="85"/>
                    </a:moveTo>
                    <a:lnTo>
                      <a:pt x="0" y="29"/>
                    </a:lnTo>
                    <a:lnTo>
                      <a:pt x="6" y="0"/>
                    </a:lnTo>
                    <a:lnTo>
                      <a:pt x="271" y="56"/>
                    </a:lnTo>
                    <a:lnTo>
                      <a:pt x="265" y="85"/>
                    </a:lnTo>
                    <a:close/>
                  </a:path>
                </a:pathLst>
              </a:custGeom>
              <a:solidFill>
                <a:srgbClr val="E51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7" name="Freeform 1458">
                <a:extLst>
                  <a:ext uri="{FF2B5EF4-FFF2-40B4-BE49-F238E27FC236}">
                    <a16:creationId xmlns:a16="http://schemas.microsoft.com/office/drawing/2014/main" id="{90D98B22-C293-8972-9BC2-1A0E84BEA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9070" y="698058"/>
                <a:ext cx="168275" cy="85725"/>
              </a:xfrm>
              <a:custGeom>
                <a:avLst/>
                <a:gdLst>
                  <a:gd name="T0" fmla="*/ 87 w 813"/>
                  <a:gd name="T1" fmla="*/ 420 h 420"/>
                  <a:gd name="T2" fmla="*/ 79 w 813"/>
                  <a:gd name="T3" fmla="*/ 420 h 420"/>
                  <a:gd name="T4" fmla="*/ 10 w 813"/>
                  <a:gd name="T5" fmla="*/ 320 h 420"/>
                  <a:gd name="T6" fmla="*/ 36 w 813"/>
                  <a:gd name="T7" fmla="*/ 97 h 420"/>
                  <a:gd name="T8" fmla="*/ 74 w 813"/>
                  <a:gd name="T9" fmla="*/ 34 h 420"/>
                  <a:gd name="T10" fmla="*/ 177 w 813"/>
                  <a:gd name="T11" fmla="*/ 0 h 420"/>
                  <a:gd name="T12" fmla="*/ 243 w 813"/>
                  <a:gd name="T13" fmla="*/ 6 h 420"/>
                  <a:gd name="T14" fmla="*/ 696 w 813"/>
                  <a:gd name="T15" fmla="*/ 110 h 420"/>
                  <a:gd name="T16" fmla="*/ 772 w 813"/>
                  <a:gd name="T17" fmla="*/ 139 h 420"/>
                  <a:gd name="T18" fmla="*/ 811 w 813"/>
                  <a:gd name="T19" fmla="*/ 208 h 420"/>
                  <a:gd name="T20" fmla="*/ 730 w 813"/>
                  <a:gd name="T21" fmla="*/ 276 h 420"/>
                  <a:gd name="T22" fmla="*/ 720 w 813"/>
                  <a:gd name="T23" fmla="*/ 276 h 420"/>
                  <a:gd name="T24" fmla="*/ 618 w 813"/>
                  <a:gd name="T25" fmla="*/ 253 h 420"/>
                  <a:gd name="T26" fmla="*/ 367 w 813"/>
                  <a:gd name="T27" fmla="*/ 215 h 420"/>
                  <a:gd name="T28" fmla="*/ 336 w 813"/>
                  <a:gd name="T29" fmla="*/ 215 h 420"/>
                  <a:gd name="T30" fmla="*/ 222 w 813"/>
                  <a:gd name="T31" fmla="*/ 250 h 420"/>
                  <a:gd name="T32" fmla="*/ 167 w 813"/>
                  <a:gd name="T33" fmla="*/ 354 h 420"/>
                  <a:gd name="T34" fmla="*/ 87 w 813"/>
                  <a:gd name="T35" fmla="*/ 420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3" h="420">
                    <a:moveTo>
                      <a:pt x="87" y="420"/>
                    </a:moveTo>
                    <a:cubicBezTo>
                      <a:pt x="84" y="420"/>
                      <a:pt x="81" y="420"/>
                      <a:pt x="79" y="420"/>
                    </a:cubicBezTo>
                    <a:cubicBezTo>
                      <a:pt x="36" y="414"/>
                      <a:pt x="15" y="364"/>
                      <a:pt x="10" y="320"/>
                    </a:cubicBezTo>
                    <a:cubicBezTo>
                      <a:pt x="0" y="245"/>
                      <a:pt x="9" y="168"/>
                      <a:pt x="36" y="97"/>
                    </a:cubicBezTo>
                    <a:cubicBezTo>
                      <a:pt x="45" y="74"/>
                      <a:pt x="56" y="51"/>
                      <a:pt x="74" y="34"/>
                    </a:cubicBezTo>
                    <a:cubicBezTo>
                      <a:pt x="101" y="8"/>
                      <a:pt x="138" y="0"/>
                      <a:pt x="177" y="0"/>
                    </a:cubicBezTo>
                    <a:cubicBezTo>
                      <a:pt x="199" y="0"/>
                      <a:pt x="222" y="3"/>
                      <a:pt x="243" y="6"/>
                    </a:cubicBezTo>
                    <a:cubicBezTo>
                      <a:pt x="395" y="32"/>
                      <a:pt x="547" y="72"/>
                      <a:pt x="696" y="110"/>
                    </a:cubicBezTo>
                    <a:cubicBezTo>
                      <a:pt x="722" y="117"/>
                      <a:pt x="750" y="124"/>
                      <a:pt x="772" y="139"/>
                    </a:cubicBezTo>
                    <a:cubicBezTo>
                      <a:pt x="795" y="154"/>
                      <a:pt x="813" y="180"/>
                      <a:pt x="811" y="208"/>
                    </a:cubicBezTo>
                    <a:cubicBezTo>
                      <a:pt x="808" y="246"/>
                      <a:pt x="769" y="273"/>
                      <a:pt x="730" y="276"/>
                    </a:cubicBezTo>
                    <a:cubicBezTo>
                      <a:pt x="727" y="276"/>
                      <a:pt x="723" y="276"/>
                      <a:pt x="720" y="276"/>
                    </a:cubicBezTo>
                    <a:cubicBezTo>
                      <a:pt x="685" y="276"/>
                      <a:pt x="651" y="264"/>
                      <a:pt x="618" y="253"/>
                    </a:cubicBezTo>
                    <a:cubicBezTo>
                      <a:pt x="537" y="228"/>
                      <a:pt x="452" y="215"/>
                      <a:pt x="367" y="215"/>
                    </a:cubicBezTo>
                    <a:cubicBezTo>
                      <a:pt x="357" y="215"/>
                      <a:pt x="346" y="215"/>
                      <a:pt x="336" y="215"/>
                    </a:cubicBezTo>
                    <a:cubicBezTo>
                      <a:pt x="295" y="217"/>
                      <a:pt x="252" y="223"/>
                      <a:pt x="222" y="250"/>
                    </a:cubicBezTo>
                    <a:cubicBezTo>
                      <a:pt x="193" y="277"/>
                      <a:pt x="184" y="318"/>
                      <a:pt x="167" y="354"/>
                    </a:cubicBezTo>
                    <a:cubicBezTo>
                      <a:pt x="152" y="387"/>
                      <a:pt x="122" y="420"/>
                      <a:pt x="87" y="420"/>
                    </a:cubicBezTo>
                  </a:path>
                </a:pathLst>
              </a:custGeom>
              <a:solidFill>
                <a:srgbClr val="EC5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8" name="Freeform 1459">
                <a:extLst>
                  <a:ext uri="{FF2B5EF4-FFF2-40B4-BE49-F238E27FC236}">
                    <a16:creationId xmlns:a16="http://schemas.microsoft.com/office/drawing/2014/main" id="{3617693C-E6F8-ADF7-DF4B-63298874E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5770" y="934595"/>
                <a:ext cx="95250" cy="63500"/>
              </a:xfrm>
              <a:custGeom>
                <a:avLst/>
                <a:gdLst>
                  <a:gd name="T0" fmla="*/ 54 w 60"/>
                  <a:gd name="T1" fmla="*/ 40 h 40"/>
                  <a:gd name="T2" fmla="*/ 0 w 60"/>
                  <a:gd name="T3" fmla="*/ 29 h 40"/>
                  <a:gd name="T4" fmla="*/ 6 w 60"/>
                  <a:gd name="T5" fmla="*/ 0 h 40"/>
                  <a:gd name="T6" fmla="*/ 60 w 60"/>
                  <a:gd name="T7" fmla="*/ 11 h 40"/>
                  <a:gd name="T8" fmla="*/ 54 w 60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40">
                    <a:moveTo>
                      <a:pt x="54" y="40"/>
                    </a:moveTo>
                    <a:lnTo>
                      <a:pt x="0" y="29"/>
                    </a:lnTo>
                    <a:lnTo>
                      <a:pt x="6" y="0"/>
                    </a:lnTo>
                    <a:lnTo>
                      <a:pt x="60" y="11"/>
                    </a:lnTo>
                    <a:lnTo>
                      <a:pt x="54" y="40"/>
                    </a:lnTo>
                    <a:close/>
                  </a:path>
                </a:pathLst>
              </a:custGeom>
              <a:solidFill>
                <a:srgbClr val="AA13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9" name="Freeform 1460">
                <a:extLst>
                  <a:ext uri="{FF2B5EF4-FFF2-40B4-BE49-F238E27FC236}">
                    <a16:creationId xmlns:a16="http://schemas.microsoft.com/office/drawing/2014/main" id="{453509DF-A305-A2DF-0DCF-A4EBAA1E1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6958" y="1272733"/>
                <a:ext cx="725488" cy="1000125"/>
              </a:xfrm>
              <a:custGeom>
                <a:avLst/>
                <a:gdLst>
                  <a:gd name="T0" fmla="*/ 816 w 3529"/>
                  <a:gd name="T1" fmla="*/ 0 h 4866"/>
                  <a:gd name="T2" fmla="*/ 47 w 3529"/>
                  <a:gd name="T3" fmla="*/ 3913 h 4866"/>
                  <a:gd name="T4" fmla="*/ 2650 w 3529"/>
                  <a:gd name="T5" fmla="*/ 4463 h 4866"/>
                  <a:gd name="T6" fmla="*/ 3529 w 3529"/>
                  <a:gd name="T7" fmla="*/ 576 h 4866"/>
                  <a:gd name="T8" fmla="*/ 816 w 3529"/>
                  <a:gd name="T9" fmla="*/ 0 h 4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29" h="4866">
                    <a:moveTo>
                      <a:pt x="816" y="0"/>
                    </a:moveTo>
                    <a:cubicBezTo>
                      <a:pt x="466" y="1447"/>
                      <a:pt x="0" y="3582"/>
                      <a:pt x="47" y="3913"/>
                    </a:cubicBezTo>
                    <a:cubicBezTo>
                      <a:pt x="113" y="4383"/>
                      <a:pt x="2399" y="4866"/>
                      <a:pt x="2650" y="4463"/>
                    </a:cubicBezTo>
                    <a:cubicBezTo>
                      <a:pt x="2826" y="4180"/>
                      <a:pt x="3264" y="2042"/>
                      <a:pt x="3529" y="576"/>
                    </a:cubicBezTo>
                    <a:lnTo>
                      <a:pt x="816" y="0"/>
                    </a:lnTo>
                    <a:close/>
                  </a:path>
                </a:pathLst>
              </a:custGeom>
              <a:solidFill>
                <a:srgbClr val="EAC1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0" name="Freeform 1461">
                <a:extLst>
                  <a:ext uri="{FF2B5EF4-FFF2-40B4-BE49-F238E27FC236}">
                    <a16:creationId xmlns:a16="http://schemas.microsoft.com/office/drawing/2014/main" id="{7AA216CA-52B8-E42E-CE0A-9FA753BC6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4895" y="1364808"/>
                <a:ext cx="717550" cy="908050"/>
              </a:xfrm>
              <a:custGeom>
                <a:avLst/>
                <a:gdLst>
                  <a:gd name="T0" fmla="*/ 3491 w 3491"/>
                  <a:gd name="T1" fmla="*/ 124 h 4414"/>
                  <a:gd name="T2" fmla="*/ 2905 w 3491"/>
                  <a:gd name="T3" fmla="*/ 0 h 4414"/>
                  <a:gd name="T4" fmla="*/ 2145 w 3491"/>
                  <a:gd name="T5" fmla="*/ 3249 h 4414"/>
                  <a:gd name="T6" fmla="*/ 35 w 3491"/>
                  <a:gd name="T7" fmla="*/ 3080 h 4414"/>
                  <a:gd name="T8" fmla="*/ 9 w 3491"/>
                  <a:gd name="T9" fmla="*/ 3461 h 4414"/>
                  <a:gd name="T10" fmla="*/ 2612 w 3491"/>
                  <a:gd name="T11" fmla="*/ 4011 h 4414"/>
                  <a:gd name="T12" fmla="*/ 3491 w 3491"/>
                  <a:gd name="T13" fmla="*/ 124 h 4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91" h="4414">
                    <a:moveTo>
                      <a:pt x="3491" y="124"/>
                    </a:moveTo>
                    <a:lnTo>
                      <a:pt x="2905" y="0"/>
                    </a:lnTo>
                    <a:cubicBezTo>
                      <a:pt x="2643" y="1382"/>
                      <a:pt x="2297" y="3004"/>
                      <a:pt x="2145" y="3249"/>
                    </a:cubicBezTo>
                    <a:cubicBezTo>
                      <a:pt x="1965" y="3538"/>
                      <a:pt x="740" y="3371"/>
                      <a:pt x="35" y="3080"/>
                    </a:cubicBezTo>
                    <a:cubicBezTo>
                      <a:pt x="10" y="3263"/>
                      <a:pt x="0" y="3396"/>
                      <a:pt x="9" y="3461"/>
                    </a:cubicBezTo>
                    <a:cubicBezTo>
                      <a:pt x="76" y="3931"/>
                      <a:pt x="2362" y="4414"/>
                      <a:pt x="2612" y="4011"/>
                    </a:cubicBezTo>
                    <a:cubicBezTo>
                      <a:pt x="2789" y="3728"/>
                      <a:pt x="3226" y="1590"/>
                      <a:pt x="3491" y="124"/>
                    </a:cubicBezTo>
                  </a:path>
                </a:pathLst>
              </a:custGeom>
              <a:solidFill>
                <a:srgbClr val="E8AC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1" name="Freeform 1462">
                <a:extLst>
                  <a:ext uri="{FF2B5EF4-FFF2-40B4-BE49-F238E27FC236}">
                    <a16:creationId xmlns:a16="http://schemas.microsoft.com/office/drawing/2014/main" id="{2E46FF88-3E9F-8B67-CD96-ED4C16E7F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9358" y="1236220"/>
                <a:ext cx="579438" cy="188913"/>
              </a:xfrm>
              <a:custGeom>
                <a:avLst/>
                <a:gdLst>
                  <a:gd name="T0" fmla="*/ 74 w 2817"/>
                  <a:gd name="T1" fmla="*/ 159 h 916"/>
                  <a:gd name="T2" fmla="*/ 1391 w 2817"/>
                  <a:gd name="T3" fmla="*/ 646 h 916"/>
                  <a:gd name="T4" fmla="*/ 2788 w 2817"/>
                  <a:gd name="T5" fmla="*/ 735 h 916"/>
                  <a:gd name="T6" fmla="*/ 1465 w 2817"/>
                  <a:gd name="T7" fmla="*/ 287 h 916"/>
                  <a:gd name="T8" fmla="*/ 74 w 2817"/>
                  <a:gd name="T9" fmla="*/ 159 h 9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17" h="916">
                    <a:moveTo>
                      <a:pt x="74" y="159"/>
                    </a:moveTo>
                    <a:cubicBezTo>
                      <a:pt x="0" y="397"/>
                      <a:pt x="737" y="497"/>
                      <a:pt x="1391" y="646"/>
                    </a:cubicBezTo>
                    <a:cubicBezTo>
                      <a:pt x="2046" y="795"/>
                      <a:pt x="2758" y="916"/>
                      <a:pt x="2788" y="735"/>
                    </a:cubicBezTo>
                    <a:cubicBezTo>
                      <a:pt x="2817" y="555"/>
                      <a:pt x="2129" y="448"/>
                      <a:pt x="1465" y="287"/>
                    </a:cubicBezTo>
                    <a:cubicBezTo>
                      <a:pt x="801" y="127"/>
                      <a:pt x="124" y="0"/>
                      <a:pt x="74" y="159"/>
                    </a:cubicBezTo>
                  </a:path>
                </a:pathLst>
              </a:custGeom>
              <a:solidFill>
                <a:srgbClr val="FFD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2" name="Freeform 1463">
                <a:extLst>
                  <a:ext uri="{FF2B5EF4-FFF2-40B4-BE49-F238E27FC236}">
                    <a16:creationId xmlns:a16="http://schemas.microsoft.com/office/drawing/2014/main" id="{C23EE28F-D325-6D5C-AA25-CB6C0A1F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4445" y="1317183"/>
                <a:ext cx="69850" cy="58738"/>
              </a:xfrm>
              <a:custGeom>
                <a:avLst/>
                <a:gdLst>
                  <a:gd name="T0" fmla="*/ 165 w 338"/>
                  <a:gd name="T1" fmla="*/ 289 h 289"/>
                  <a:gd name="T2" fmla="*/ 22 w 338"/>
                  <a:gd name="T3" fmla="*/ 182 h 289"/>
                  <a:gd name="T4" fmla="*/ 11 w 338"/>
                  <a:gd name="T5" fmla="*/ 0 h 289"/>
                  <a:gd name="T6" fmla="*/ 338 w 338"/>
                  <a:gd name="T7" fmla="*/ 92 h 289"/>
                  <a:gd name="T8" fmla="*/ 312 w 338"/>
                  <a:gd name="T9" fmla="*/ 161 h 289"/>
                  <a:gd name="T10" fmla="*/ 191 w 338"/>
                  <a:gd name="T11" fmla="*/ 286 h 289"/>
                  <a:gd name="T12" fmla="*/ 165 w 338"/>
                  <a:gd name="T13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8" h="289">
                    <a:moveTo>
                      <a:pt x="165" y="289"/>
                    </a:moveTo>
                    <a:cubicBezTo>
                      <a:pt x="104" y="289"/>
                      <a:pt x="46" y="240"/>
                      <a:pt x="22" y="182"/>
                    </a:cubicBezTo>
                    <a:cubicBezTo>
                      <a:pt x="0" y="125"/>
                      <a:pt x="2" y="62"/>
                      <a:pt x="11" y="0"/>
                    </a:cubicBezTo>
                    <a:cubicBezTo>
                      <a:pt x="103" y="33"/>
                      <a:pt x="215" y="63"/>
                      <a:pt x="338" y="92"/>
                    </a:cubicBezTo>
                    <a:cubicBezTo>
                      <a:pt x="330" y="116"/>
                      <a:pt x="322" y="138"/>
                      <a:pt x="312" y="161"/>
                    </a:cubicBezTo>
                    <a:cubicBezTo>
                      <a:pt x="287" y="216"/>
                      <a:pt x="250" y="272"/>
                      <a:pt x="191" y="286"/>
                    </a:cubicBezTo>
                    <a:cubicBezTo>
                      <a:pt x="182" y="288"/>
                      <a:pt x="174" y="289"/>
                      <a:pt x="165" y="289"/>
                    </a:cubicBezTo>
                    <a:close/>
                  </a:path>
                </a:pathLst>
              </a:custGeom>
              <a:solidFill>
                <a:srgbClr val="F4D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3" name="Freeform 1464">
                <a:extLst>
                  <a:ext uri="{FF2B5EF4-FFF2-40B4-BE49-F238E27FC236}">
                    <a16:creationId xmlns:a16="http://schemas.microsoft.com/office/drawing/2014/main" id="{643BB33D-2B2F-C8FE-7098-D985213A5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1908" y="1142558"/>
                <a:ext cx="203200" cy="122238"/>
              </a:xfrm>
              <a:custGeom>
                <a:avLst/>
                <a:gdLst>
                  <a:gd name="T0" fmla="*/ 368 w 989"/>
                  <a:gd name="T1" fmla="*/ 594 h 594"/>
                  <a:gd name="T2" fmla="*/ 0 w 989"/>
                  <a:gd name="T3" fmla="*/ 546 h 594"/>
                  <a:gd name="T4" fmla="*/ 50 w 989"/>
                  <a:gd name="T5" fmla="*/ 407 h 594"/>
                  <a:gd name="T6" fmla="*/ 530 w 989"/>
                  <a:gd name="T7" fmla="*/ 0 h 594"/>
                  <a:gd name="T8" fmla="*/ 579 w 989"/>
                  <a:gd name="T9" fmla="*/ 3 h 594"/>
                  <a:gd name="T10" fmla="*/ 384 w 989"/>
                  <a:gd name="T11" fmla="*/ 567 h 594"/>
                  <a:gd name="T12" fmla="*/ 368 w 989"/>
                  <a:gd name="T13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9" h="594">
                    <a:moveTo>
                      <a:pt x="368" y="594"/>
                    </a:moveTo>
                    <a:cubicBezTo>
                      <a:pt x="231" y="570"/>
                      <a:pt x="105" y="553"/>
                      <a:pt x="0" y="546"/>
                    </a:cubicBezTo>
                    <a:cubicBezTo>
                      <a:pt x="15" y="499"/>
                      <a:pt x="32" y="453"/>
                      <a:pt x="50" y="407"/>
                    </a:cubicBezTo>
                    <a:cubicBezTo>
                      <a:pt x="136" y="199"/>
                      <a:pt x="299" y="0"/>
                      <a:pt x="530" y="0"/>
                    </a:cubicBezTo>
                    <a:cubicBezTo>
                      <a:pt x="546" y="0"/>
                      <a:pt x="562" y="1"/>
                      <a:pt x="579" y="3"/>
                    </a:cubicBezTo>
                    <a:cubicBezTo>
                      <a:pt x="989" y="52"/>
                      <a:pt x="476" y="413"/>
                      <a:pt x="384" y="567"/>
                    </a:cubicBezTo>
                    <a:cubicBezTo>
                      <a:pt x="378" y="576"/>
                      <a:pt x="373" y="585"/>
                      <a:pt x="368" y="594"/>
                    </a:cubicBezTo>
                  </a:path>
                </a:pathLst>
              </a:custGeom>
              <a:solidFill>
                <a:srgbClr val="CBE7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4" name="Freeform 1465">
                <a:extLst>
                  <a:ext uri="{FF2B5EF4-FFF2-40B4-BE49-F238E27FC236}">
                    <a16:creationId xmlns:a16="http://schemas.microsoft.com/office/drawing/2014/main" id="{0542E62D-1622-C777-25F9-4D9F51C62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6033" y="1255270"/>
                <a:ext cx="92075" cy="80963"/>
              </a:xfrm>
              <a:custGeom>
                <a:avLst/>
                <a:gdLst>
                  <a:gd name="T0" fmla="*/ 327 w 441"/>
                  <a:gd name="T1" fmla="*/ 396 h 396"/>
                  <a:gd name="T2" fmla="*/ 0 w 441"/>
                  <a:gd name="T3" fmla="*/ 304 h 396"/>
                  <a:gd name="T4" fmla="*/ 5 w 441"/>
                  <a:gd name="T5" fmla="*/ 273 h 396"/>
                  <a:gd name="T6" fmla="*/ 73 w 441"/>
                  <a:gd name="T7" fmla="*/ 0 h 396"/>
                  <a:gd name="T8" fmla="*/ 441 w 441"/>
                  <a:gd name="T9" fmla="*/ 48 h 396"/>
                  <a:gd name="T10" fmla="*/ 327 w 441"/>
                  <a:gd name="T11" fmla="*/ 396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1" h="396">
                    <a:moveTo>
                      <a:pt x="327" y="396"/>
                    </a:moveTo>
                    <a:cubicBezTo>
                      <a:pt x="204" y="367"/>
                      <a:pt x="92" y="337"/>
                      <a:pt x="0" y="304"/>
                    </a:cubicBezTo>
                    <a:cubicBezTo>
                      <a:pt x="1" y="294"/>
                      <a:pt x="3" y="283"/>
                      <a:pt x="5" y="273"/>
                    </a:cubicBezTo>
                    <a:cubicBezTo>
                      <a:pt x="21" y="180"/>
                      <a:pt x="44" y="89"/>
                      <a:pt x="73" y="0"/>
                    </a:cubicBezTo>
                    <a:cubicBezTo>
                      <a:pt x="178" y="7"/>
                      <a:pt x="303" y="24"/>
                      <a:pt x="441" y="48"/>
                    </a:cubicBezTo>
                    <a:cubicBezTo>
                      <a:pt x="385" y="156"/>
                      <a:pt x="366" y="280"/>
                      <a:pt x="327" y="396"/>
                    </a:cubicBezTo>
                  </a:path>
                </a:pathLst>
              </a:custGeom>
              <a:solidFill>
                <a:srgbClr val="FFE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5" name="Freeform 1466">
                <a:extLst>
                  <a:ext uri="{FF2B5EF4-FFF2-40B4-BE49-F238E27FC236}">
                    <a16:creationId xmlns:a16="http://schemas.microsoft.com/office/drawing/2014/main" id="{5E2A521C-C986-87EE-7A4B-9B74C43CC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6633" y="1712470"/>
                <a:ext cx="257175" cy="196850"/>
              </a:xfrm>
              <a:custGeom>
                <a:avLst/>
                <a:gdLst>
                  <a:gd name="T0" fmla="*/ 882 w 1251"/>
                  <a:gd name="T1" fmla="*/ 401 h 954"/>
                  <a:gd name="T2" fmla="*/ 1229 w 1251"/>
                  <a:gd name="T3" fmla="*/ 834 h 954"/>
                  <a:gd name="T4" fmla="*/ 1173 w 1251"/>
                  <a:gd name="T5" fmla="*/ 914 h 954"/>
                  <a:gd name="T6" fmla="*/ 1024 w 1251"/>
                  <a:gd name="T7" fmla="*/ 893 h 954"/>
                  <a:gd name="T8" fmla="*/ 899 w 1251"/>
                  <a:gd name="T9" fmla="*/ 860 h 954"/>
                  <a:gd name="T10" fmla="*/ 241 w 1251"/>
                  <a:gd name="T11" fmla="*/ 397 h 954"/>
                  <a:gd name="T12" fmla="*/ 80 w 1251"/>
                  <a:gd name="T13" fmla="*/ 3 h 954"/>
                  <a:gd name="T14" fmla="*/ 523 w 1251"/>
                  <a:gd name="T15" fmla="*/ 267 h 954"/>
                  <a:gd name="T16" fmla="*/ 882 w 1251"/>
                  <a:gd name="T17" fmla="*/ 401 h 9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51" h="954">
                    <a:moveTo>
                      <a:pt x="882" y="401"/>
                    </a:moveTo>
                    <a:cubicBezTo>
                      <a:pt x="1045" y="527"/>
                      <a:pt x="1038" y="657"/>
                      <a:pt x="1229" y="834"/>
                    </a:cubicBezTo>
                    <a:cubicBezTo>
                      <a:pt x="1251" y="855"/>
                      <a:pt x="1185" y="886"/>
                      <a:pt x="1173" y="914"/>
                    </a:cubicBezTo>
                    <a:cubicBezTo>
                      <a:pt x="1156" y="954"/>
                      <a:pt x="1068" y="893"/>
                      <a:pt x="1024" y="893"/>
                    </a:cubicBezTo>
                    <a:cubicBezTo>
                      <a:pt x="981" y="894"/>
                      <a:pt x="939" y="878"/>
                      <a:pt x="899" y="860"/>
                    </a:cubicBezTo>
                    <a:cubicBezTo>
                      <a:pt x="680" y="767"/>
                      <a:pt x="358" y="617"/>
                      <a:pt x="241" y="397"/>
                    </a:cubicBezTo>
                    <a:cubicBezTo>
                      <a:pt x="212" y="342"/>
                      <a:pt x="0" y="5"/>
                      <a:pt x="80" y="3"/>
                    </a:cubicBezTo>
                    <a:cubicBezTo>
                      <a:pt x="309" y="0"/>
                      <a:pt x="457" y="236"/>
                      <a:pt x="523" y="267"/>
                    </a:cubicBezTo>
                    <a:cubicBezTo>
                      <a:pt x="667" y="333"/>
                      <a:pt x="715" y="272"/>
                      <a:pt x="882" y="401"/>
                    </a:cubicBezTo>
                  </a:path>
                </a:pathLst>
              </a:custGeom>
              <a:solidFill>
                <a:srgbClr val="AD3E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6" name="Freeform 1467">
                <a:extLst>
                  <a:ext uri="{FF2B5EF4-FFF2-40B4-BE49-F238E27FC236}">
                    <a16:creationId xmlns:a16="http://schemas.microsoft.com/office/drawing/2014/main" id="{1F600377-0EA0-B3BD-3169-82709EC73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1833" y="1672783"/>
                <a:ext cx="665163" cy="674688"/>
              </a:xfrm>
              <a:custGeom>
                <a:avLst/>
                <a:gdLst>
                  <a:gd name="T0" fmla="*/ 1994 w 3234"/>
                  <a:gd name="T1" fmla="*/ 745 h 3280"/>
                  <a:gd name="T2" fmla="*/ 1152 w 3234"/>
                  <a:gd name="T3" fmla="*/ 109 h 3280"/>
                  <a:gd name="T4" fmla="*/ 33 w 3234"/>
                  <a:gd name="T5" fmla="*/ 1557 h 3280"/>
                  <a:gd name="T6" fmla="*/ 846 w 3234"/>
                  <a:gd name="T7" fmla="*/ 2775 h 3280"/>
                  <a:gd name="T8" fmla="*/ 2558 w 3234"/>
                  <a:gd name="T9" fmla="*/ 2639 h 3280"/>
                  <a:gd name="T10" fmla="*/ 2734 w 3234"/>
                  <a:gd name="T11" fmla="*/ 1048 h 3280"/>
                  <a:gd name="T12" fmla="*/ 1994 w 3234"/>
                  <a:gd name="T13" fmla="*/ 745 h 3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34" h="3280">
                    <a:moveTo>
                      <a:pt x="1994" y="745"/>
                    </a:moveTo>
                    <a:cubicBezTo>
                      <a:pt x="1749" y="586"/>
                      <a:pt x="1679" y="0"/>
                      <a:pt x="1152" y="109"/>
                    </a:cubicBezTo>
                    <a:cubicBezTo>
                      <a:pt x="624" y="218"/>
                      <a:pt x="67" y="1051"/>
                      <a:pt x="33" y="1557"/>
                    </a:cubicBezTo>
                    <a:cubicBezTo>
                      <a:pt x="0" y="2063"/>
                      <a:pt x="488" y="2530"/>
                      <a:pt x="846" y="2775"/>
                    </a:cubicBezTo>
                    <a:cubicBezTo>
                      <a:pt x="1265" y="3062"/>
                      <a:pt x="2026" y="3280"/>
                      <a:pt x="2558" y="2639"/>
                    </a:cubicBezTo>
                    <a:cubicBezTo>
                      <a:pt x="3024" y="2078"/>
                      <a:pt x="3234" y="1442"/>
                      <a:pt x="2734" y="1048"/>
                    </a:cubicBezTo>
                    <a:cubicBezTo>
                      <a:pt x="2430" y="809"/>
                      <a:pt x="2396" y="1006"/>
                      <a:pt x="1994" y="745"/>
                    </a:cubicBezTo>
                  </a:path>
                </a:pathLst>
              </a:custGeom>
              <a:solidFill>
                <a:srgbClr val="D34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7" name="Freeform 1468">
                <a:extLst>
                  <a:ext uri="{FF2B5EF4-FFF2-40B4-BE49-F238E27FC236}">
                    <a16:creationId xmlns:a16="http://schemas.microsoft.com/office/drawing/2014/main" id="{5893379C-06BD-29E2-C7B6-9AADF0FE7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1833" y="1949008"/>
                <a:ext cx="642938" cy="398463"/>
              </a:xfrm>
              <a:custGeom>
                <a:avLst/>
                <a:gdLst>
                  <a:gd name="T0" fmla="*/ 2967 w 3128"/>
                  <a:gd name="T1" fmla="*/ 0 h 1938"/>
                  <a:gd name="T2" fmla="*/ 2514 w 3128"/>
                  <a:gd name="T3" fmla="*/ 876 h 1938"/>
                  <a:gd name="T4" fmla="*/ 802 w 3128"/>
                  <a:gd name="T5" fmla="*/ 1013 h 1938"/>
                  <a:gd name="T6" fmla="*/ 42 w 3128"/>
                  <a:gd name="T7" fmla="*/ 138 h 1938"/>
                  <a:gd name="T8" fmla="*/ 33 w 3128"/>
                  <a:gd name="T9" fmla="*/ 215 h 1938"/>
                  <a:gd name="T10" fmla="*/ 846 w 3128"/>
                  <a:gd name="T11" fmla="*/ 1433 h 1938"/>
                  <a:gd name="T12" fmla="*/ 2558 w 3128"/>
                  <a:gd name="T13" fmla="*/ 1297 h 1938"/>
                  <a:gd name="T14" fmla="*/ 2967 w 3128"/>
                  <a:gd name="T15" fmla="*/ 0 h 19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28" h="1938">
                    <a:moveTo>
                      <a:pt x="2967" y="0"/>
                    </a:moveTo>
                    <a:cubicBezTo>
                      <a:pt x="2923" y="284"/>
                      <a:pt x="2751" y="590"/>
                      <a:pt x="2514" y="876"/>
                    </a:cubicBezTo>
                    <a:cubicBezTo>
                      <a:pt x="1981" y="1518"/>
                      <a:pt x="1221" y="1299"/>
                      <a:pt x="802" y="1013"/>
                    </a:cubicBezTo>
                    <a:cubicBezTo>
                      <a:pt x="527" y="824"/>
                      <a:pt x="175" y="505"/>
                      <a:pt x="42" y="138"/>
                    </a:cubicBezTo>
                    <a:cubicBezTo>
                      <a:pt x="38" y="165"/>
                      <a:pt x="35" y="190"/>
                      <a:pt x="33" y="215"/>
                    </a:cubicBezTo>
                    <a:cubicBezTo>
                      <a:pt x="0" y="721"/>
                      <a:pt x="488" y="1188"/>
                      <a:pt x="846" y="1433"/>
                    </a:cubicBezTo>
                    <a:cubicBezTo>
                      <a:pt x="1265" y="1720"/>
                      <a:pt x="2026" y="1938"/>
                      <a:pt x="2558" y="1297"/>
                    </a:cubicBezTo>
                    <a:cubicBezTo>
                      <a:pt x="2920" y="860"/>
                      <a:pt x="3128" y="378"/>
                      <a:pt x="2967" y="0"/>
                    </a:cubicBezTo>
                  </a:path>
                </a:pathLst>
              </a:custGeom>
              <a:solidFill>
                <a:srgbClr val="AD3E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8" name="Freeform 1469">
                <a:extLst>
                  <a:ext uri="{FF2B5EF4-FFF2-40B4-BE49-F238E27FC236}">
                    <a16:creationId xmlns:a16="http://schemas.microsoft.com/office/drawing/2014/main" id="{FC64CF7B-5C79-44F8-5C96-450AB1BBC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3120" y="1764858"/>
                <a:ext cx="196850" cy="134938"/>
              </a:xfrm>
              <a:custGeom>
                <a:avLst/>
                <a:gdLst>
                  <a:gd name="T0" fmla="*/ 155 w 961"/>
                  <a:gd name="T1" fmla="*/ 657 h 657"/>
                  <a:gd name="T2" fmla="*/ 105 w 961"/>
                  <a:gd name="T3" fmla="*/ 644 h 657"/>
                  <a:gd name="T4" fmla="*/ 8 w 961"/>
                  <a:gd name="T5" fmla="*/ 446 h 657"/>
                  <a:gd name="T6" fmla="*/ 107 w 961"/>
                  <a:gd name="T7" fmla="*/ 236 h 657"/>
                  <a:gd name="T8" fmla="*/ 438 w 961"/>
                  <a:gd name="T9" fmla="*/ 18 h 657"/>
                  <a:gd name="T10" fmla="*/ 580 w 961"/>
                  <a:gd name="T11" fmla="*/ 0 h 657"/>
                  <a:gd name="T12" fmla="*/ 806 w 961"/>
                  <a:gd name="T13" fmla="*/ 59 h 657"/>
                  <a:gd name="T14" fmla="*/ 927 w 961"/>
                  <a:gd name="T15" fmla="*/ 320 h 657"/>
                  <a:gd name="T16" fmla="*/ 779 w 961"/>
                  <a:gd name="T17" fmla="*/ 425 h 657"/>
                  <a:gd name="T18" fmla="*/ 589 w 961"/>
                  <a:gd name="T19" fmla="*/ 440 h 657"/>
                  <a:gd name="T20" fmla="*/ 238 w 961"/>
                  <a:gd name="T21" fmla="*/ 619 h 657"/>
                  <a:gd name="T22" fmla="*/ 163 w 961"/>
                  <a:gd name="T23" fmla="*/ 657 h 657"/>
                  <a:gd name="T24" fmla="*/ 155 w 961"/>
                  <a:gd name="T2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61" h="657">
                    <a:moveTo>
                      <a:pt x="155" y="657"/>
                    </a:moveTo>
                    <a:cubicBezTo>
                      <a:pt x="137" y="657"/>
                      <a:pt x="120" y="652"/>
                      <a:pt x="105" y="644"/>
                    </a:cubicBezTo>
                    <a:cubicBezTo>
                      <a:pt x="35" y="609"/>
                      <a:pt x="0" y="524"/>
                      <a:pt x="8" y="446"/>
                    </a:cubicBezTo>
                    <a:cubicBezTo>
                      <a:pt x="15" y="368"/>
                      <a:pt x="57" y="297"/>
                      <a:pt x="107" y="236"/>
                    </a:cubicBezTo>
                    <a:cubicBezTo>
                      <a:pt x="193" y="133"/>
                      <a:pt x="308" y="52"/>
                      <a:pt x="438" y="18"/>
                    </a:cubicBezTo>
                    <a:cubicBezTo>
                      <a:pt x="481" y="6"/>
                      <a:pt x="530" y="0"/>
                      <a:pt x="580" y="0"/>
                    </a:cubicBezTo>
                    <a:cubicBezTo>
                      <a:pt x="660" y="0"/>
                      <a:pt x="742" y="17"/>
                      <a:pt x="806" y="59"/>
                    </a:cubicBezTo>
                    <a:cubicBezTo>
                      <a:pt x="880" y="107"/>
                      <a:pt x="961" y="228"/>
                      <a:pt x="927" y="320"/>
                    </a:cubicBezTo>
                    <a:cubicBezTo>
                      <a:pt x="906" y="380"/>
                      <a:pt x="841" y="414"/>
                      <a:pt x="779" y="425"/>
                    </a:cubicBezTo>
                    <a:cubicBezTo>
                      <a:pt x="716" y="436"/>
                      <a:pt x="652" y="431"/>
                      <a:pt x="589" y="440"/>
                    </a:cubicBezTo>
                    <a:cubicBezTo>
                      <a:pt x="458" y="459"/>
                      <a:pt x="345" y="540"/>
                      <a:pt x="238" y="619"/>
                    </a:cubicBezTo>
                    <a:cubicBezTo>
                      <a:pt x="215" y="636"/>
                      <a:pt x="191" y="654"/>
                      <a:pt x="163" y="657"/>
                    </a:cubicBezTo>
                    <a:cubicBezTo>
                      <a:pt x="160" y="657"/>
                      <a:pt x="157" y="657"/>
                      <a:pt x="155" y="657"/>
                    </a:cubicBezTo>
                  </a:path>
                </a:pathLst>
              </a:custGeom>
              <a:solidFill>
                <a:srgbClr val="DF7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9" name="Freeform 1470">
                <a:extLst>
                  <a:ext uri="{FF2B5EF4-FFF2-40B4-BE49-F238E27FC236}">
                    <a16:creationId xmlns:a16="http://schemas.microsoft.com/office/drawing/2014/main" id="{E99F782C-6417-FCB1-7F18-4869DB29B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0295" y="1693420"/>
                <a:ext cx="193675" cy="131763"/>
              </a:xfrm>
              <a:custGeom>
                <a:avLst/>
                <a:gdLst>
                  <a:gd name="T0" fmla="*/ 0 w 947"/>
                  <a:gd name="T1" fmla="*/ 593 h 644"/>
                  <a:gd name="T2" fmla="*/ 402 w 947"/>
                  <a:gd name="T3" fmla="*/ 214 h 644"/>
                  <a:gd name="T4" fmla="*/ 882 w 947"/>
                  <a:gd name="T5" fmla="*/ 0 h 644"/>
                  <a:gd name="T6" fmla="*/ 947 w 947"/>
                  <a:gd name="T7" fmla="*/ 135 h 644"/>
                  <a:gd name="T8" fmla="*/ 492 w 947"/>
                  <a:gd name="T9" fmla="*/ 289 h 644"/>
                  <a:gd name="T10" fmla="*/ 62 w 947"/>
                  <a:gd name="T11" fmla="*/ 644 h 644"/>
                  <a:gd name="T12" fmla="*/ 0 w 947"/>
                  <a:gd name="T13" fmla="*/ 593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7" h="644">
                    <a:moveTo>
                      <a:pt x="0" y="593"/>
                    </a:moveTo>
                    <a:cubicBezTo>
                      <a:pt x="0" y="593"/>
                      <a:pt x="246" y="321"/>
                      <a:pt x="402" y="214"/>
                    </a:cubicBezTo>
                    <a:cubicBezTo>
                      <a:pt x="559" y="107"/>
                      <a:pt x="882" y="0"/>
                      <a:pt x="882" y="0"/>
                    </a:cubicBezTo>
                    <a:lnTo>
                      <a:pt x="947" y="135"/>
                    </a:lnTo>
                    <a:cubicBezTo>
                      <a:pt x="947" y="135"/>
                      <a:pt x="697" y="159"/>
                      <a:pt x="492" y="289"/>
                    </a:cubicBezTo>
                    <a:cubicBezTo>
                      <a:pt x="348" y="381"/>
                      <a:pt x="62" y="644"/>
                      <a:pt x="62" y="644"/>
                    </a:cubicBezTo>
                    <a:lnTo>
                      <a:pt x="0" y="593"/>
                    </a:lnTo>
                    <a:close/>
                  </a:path>
                </a:pathLst>
              </a:custGeom>
              <a:solidFill>
                <a:srgbClr val="604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60" name="Freeform 1471">
                <a:extLst>
                  <a:ext uri="{FF2B5EF4-FFF2-40B4-BE49-F238E27FC236}">
                    <a16:creationId xmlns:a16="http://schemas.microsoft.com/office/drawing/2014/main" id="{D91B77C0-4936-F20B-C154-9DB4C2A1A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9670" y="1741045"/>
                <a:ext cx="276225" cy="182563"/>
              </a:xfrm>
              <a:custGeom>
                <a:avLst/>
                <a:gdLst>
                  <a:gd name="T0" fmla="*/ 99 w 1341"/>
                  <a:gd name="T1" fmla="*/ 60 h 891"/>
                  <a:gd name="T2" fmla="*/ 802 w 1341"/>
                  <a:gd name="T3" fmla="*/ 185 h 891"/>
                  <a:gd name="T4" fmla="*/ 1341 w 1341"/>
                  <a:gd name="T5" fmla="*/ 731 h 891"/>
                  <a:gd name="T6" fmla="*/ 574 w 1341"/>
                  <a:gd name="T7" fmla="*/ 729 h 891"/>
                  <a:gd name="T8" fmla="*/ 0 w 1341"/>
                  <a:gd name="T9" fmla="*/ 132 h 891"/>
                  <a:gd name="T10" fmla="*/ 99 w 1341"/>
                  <a:gd name="T11" fmla="*/ 60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1" h="891">
                    <a:moveTo>
                      <a:pt x="99" y="60"/>
                    </a:moveTo>
                    <a:cubicBezTo>
                      <a:pt x="99" y="60"/>
                      <a:pt x="545" y="0"/>
                      <a:pt x="802" y="185"/>
                    </a:cubicBezTo>
                    <a:cubicBezTo>
                      <a:pt x="1147" y="433"/>
                      <a:pt x="1341" y="731"/>
                      <a:pt x="1341" y="731"/>
                    </a:cubicBezTo>
                    <a:cubicBezTo>
                      <a:pt x="1341" y="731"/>
                      <a:pt x="879" y="891"/>
                      <a:pt x="574" y="729"/>
                    </a:cubicBezTo>
                    <a:cubicBezTo>
                      <a:pt x="268" y="567"/>
                      <a:pt x="0" y="132"/>
                      <a:pt x="0" y="132"/>
                    </a:cubicBezTo>
                    <a:lnTo>
                      <a:pt x="99" y="60"/>
                    </a:lnTo>
                  </a:path>
                </a:pathLst>
              </a:custGeom>
              <a:solidFill>
                <a:srgbClr val="436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61" name="Freeform 1472">
                <a:extLst>
                  <a:ext uri="{FF2B5EF4-FFF2-40B4-BE49-F238E27FC236}">
                    <a16:creationId xmlns:a16="http://schemas.microsoft.com/office/drawing/2014/main" id="{A62D4360-129F-5437-8264-0581B35A5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7145" y="1791845"/>
                <a:ext cx="98425" cy="73025"/>
              </a:xfrm>
              <a:custGeom>
                <a:avLst/>
                <a:gdLst>
                  <a:gd name="T0" fmla="*/ 392 w 477"/>
                  <a:gd name="T1" fmla="*/ 355 h 355"/>
                  <a:gd name="T2" fmla="*/ 330 w 477"/>
                  <a:gd name="T3" fmla="*/ 306 h 355"/>
                  <a:gd name="T4" fmla="*/ 142 w 477"/>
                  <a:gd name="T5" fmla="*/ 171 h 355"/>
                  <a:gd name="T6" fmla="*/ 57 w 477"/>
                  <a:gd name="T7" fmla="*/ 121 h 355"/>
                  <a:gd name="T8" fmla="*/ 2 w 477"/>
                  <a:gd name="T9" fmla="*/ 40 h 355"/>
                  <a:gd name="T10" fmla="*/ 6 w 477"/>
                  <a:gd name="T11" fmla="*/ 14 h 355"/>
                  <a:gd name="T12" fmla="*/ 23 w 477"/>
                  <a:gd name="T13" fmla="*/ 5 h 355"/>
                  <a:gd name="T14" fmla="*/ 68 w 477"/>
                  <a:gd name="T15" fmla="*/ 0 h 355"/>
                  <a:gd name="T16" fmla="*/ 375 w 477"/>
                  <a:gd name="T17" fmla="*/ 139 h 355"/>
                  <a:gd name="T18" fmla="*/ 469 w 477"/>
                  <a:gd name="T19" fmla="*/ 248 h 355"/>
                  <a:gd name="T20" fmla="*/ 465 w 477"/>
                  <a:gd name="T21" fmla="*/ 339 h 355"/>
                  <a:gd name="T22" fmla="*/ 392 w 477"/>
                  <a:gd name="T23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7" h="355">
                    <a:moveTo>
                      <a:pt x="392" y="355"/>
                    </a:moveTo>
                    <a:cubicBezTo>
                      <a:pt x="369" y="343"/>
                      <a:pt x="350" y="324"/>
                      <a:pt x="330" y="306"/>
                    </a:cubicBezTo>
                    <a:cubicBezTo>
                      <a:pt x="273" y="252"/>
                      <a:pt x="210" y="206"/>
                      <a:pt x="142" y="171"/>
                    </a:cubicBezTo>
                    <a:cubicBezTo>
                      <a:pt x="113" y="155"/>
                      <a:pt x="84" y="142"/>
                      <a:pt x="57" y="121"/>
                    </a:cubicBezTo>
                    <a:cubicBezTo>
                      <a:pt x="31" y="101"/>
                      <a:pt x="8" y="72"/>
                      <a:pt x="2" y="40"/>
                    </a:cubicBezTo>
                    <a:cubicBezTo>
                      <a:pt x="0" y="31"/>
                      <a:pt x="1" y="20"/>
                      <a:pt x="6" y="14"/>
                    </a:cubicBezTo>
                    <a:cubicBezTo>
                      <a:pt x="10" y="9"/>
                      <a:pt x="17" y="7"/>
                      <a:pt x="23" y="5"/>
                    </a:cubicBezTo>
                    <a:cubicBezTo>
                      <a:pt x="38" y="2"/>
                      <a:pt x="53" y="0"/>
                      <a:pt x="68" y="0"/>
                    </a:cubicBezTo>
                    <a:cubicBezTo>
                      <a:pt x="175" y="0"/>
                      <a:pt x="285" y="78"/>
                      <a:pt x="375" y="139"/>
                    </a:cubicBezTo>
                    <a:cubicBezTo>
                      <a:pt x="419" y="169"/>
                      <a:pt x="456" y="194"/>
                      <a:pt x="469" y="248"/>
                    </a:cubicBezTo>
                    <a:cubicBezTo>
                      <a:pt x="476" y="278"/>
                      <a:pt x="477" y="315"/>
                      <a:pt x="465" y="339"/>
                    </a:cubicBezTo>
                    <a:cubicBezTo>
                      <a:pt x="441" y="344"/>
                      <a:pt x="416" y="349"/>
                      <a:pt x="392" y="355"/>
                    </a:cubicBezTo>
                  </a:path>
                </a:pathLst>
              </a:custGeom>
              <a:solidFill>
                <a:srgbClr val="7693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62" name="Freeform 1473">
                <a:extLst>
                  <a:ext uri="{FF2B5EF4-FFF2-40B4-BE49-F238E27FC236}">
                    <a16:creationId xmlns:a16="http://schemas.microsoft.com/office/drawing/2014/main" id="{A7059E01-38B9-2D91-5ECA-4A69882CE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4808" y="1826770"/>
                <a:ext cx="292100" cy="127000"/>
              </a:xfrm>
              <a:custGeom>
                <a:avLst/>
                <a:gdLst>
                  <a:gd name="T0" fmla="*/ 815 w 1428"/>
                  <a:gd name="T1" fmla="*/ 67 h 624"/>
                  <a:gd name="T2" fmla="*/ 1368 w 1428"/>
                  <a:gd name="T3" fmla="*/ 15 h 624"/>
                  <a:gd name="T4" fmla="*/ 1404 w 1428"/>
                  <a:gd name="T5" fmla="*/ 105 h 624"/>
                  <a:gd name="T6" fmla="*/ 1305 w 1428"/>
                  <a:gd name="T7" fmla="*/ 218 h 624"/>
                  <a:gd name="T8" fmla="*/ 1209 w 1428"/>
                  <a:gd name="T9" fmla="*/ 305 h 624"/>
                  <a:gd name="T10" fmla="*/ 460 w 1428"/>
                  <a:gd name="T11" fmla="*/ 601 h 624"/>
                  <a:gd name="T12" fmla="*/ 43 w 1428"/>
                  <a:gd name="T13" fmla="*/ 519 h 624"/>
                  <a:gd name="T14" fmla="*/ 506 w 1428"/>
                  <a:gd name="T15" fmla="*/ 293 h 624"/>
                  <a:gd name="T16" fmla="*/ 815 w 1428"/>
                  <a:gd name="T17" fmla="*/ 67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28" h="624">
                    <a:moveTo>
                      <a:pt x="815" y="67"/>
                    </a:moveTo>
                    <a:cubicBezTo>
                      <a:pt x="1009" y="0"/>
                      <a:pt x="1115" y="77"/>
                      <a:pt x="1368" y="15"/>
                    </a:cubicBezTo>
                    <a:cubicBezTo>
                      <a:pt x="1398" y="7"/>
                      <a:pt x="1387" y="80"/>
                      <a:pt x="1404" y="105"/>
                    </a:cubicBezTo>
                    <a:cubicBezTo>
                      <a:pt x="1428" y="141"/>
                      <a:pt x="1328" y="182"/>
                      <a:pt x="1305" y="218"/>
                    </a:cubicBezTo>
                    <a:cubicBezTo>
                      <a:pt x="1281" y="255"/>
                      <a:pt x="1245" y="281"/>
                      <a:pt x="1209" y="305"/>
                    </a:cubicBezTo>
                    <a:cubicBezTo>
                      <a:pt x="1010" y="437"/>
                      <a:pt x="708" y="624"/>
                      <a:pt x="460" y="601"/>
                    </a:cubicBezTo>
                    <a:cubicBezTo>
                      <a:pt x="398" y="595"/>
                      <a:pt x="0" y="587"/>
                      <a:pt x="43" y="519"/>
                    </a:cubicBezTo>
                    <a:cubicBezTo>
                      <a:pt x="165" y="326"/>
                      <a:pt x="444" y="331"/>
                      <a:pt x="506" y="293"/>
                    </a:cubicBezTo>
                    <a:cubicBezTo>
                      <a:pt x="641" y="209"/>
                      <a:pt x="616" y="136"/>
                      <a:pt x="815" y="67"/>
                    </a:cubicBezTo>
                  </a:path>
                </a:pathLst>
              </a:custGeom>
              <a:solidFill>
                <a:srgbClr val="AD3E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63" name="Freeform 1474">
                <a:extLst>
                  <a:ext uri="{FF2B5EF4-FFF2-40B4-BE49-F238E27FC236}">
                    <a16:creationId xmlns:a16="http://schemas.microsoft.com/office/drawing/2014/main" id="{BFB534AC-51AE-E1F0-E6E4-A43A431A8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9558" y="1785495"/>
                <a:ext cx="684213" cy="627063"/>
              </a:xfrm>
              <a:custGeom>
                <a:avLst/>
                <a:gdLst>
                  <a:gd name="T0" fmla="*/ 1193 w 3328"/>
                  <a:gd name="T1" fmla="*/ 654 h 3044"/>
                  <a:gd name="T2" fmla="*/ 860 w 3328"/>
                  <a:gd name="T3" fmla="*/ 687 h 3044"/>
                  <a:gd name="T4" fmla="*/ 198 w 3328"/>
                  <a:gd name="T5" fmla="*/ 1008 h 3044"/>
                  <a:gd name="T6" fmla="*/ 794 w 3328"/>
                  <a:gd name="T7" fmla="*/ 2738 h 3044"/>
                  <a:gd name="T8" fmla="*/ 2259 w 3328"/>
                  <a:gd name="T9" fmla="*/ 2728 h 3044"/>
                  <a:gd name="T10" fmla="*/ 3085 w 3328"/>
                  <a:gd name="T11" fmla="*/ 1222 h 3044"/>
                  <a:gd name="T12" fmla="*/ 1852 w 3328"/>
                  <a:gd name="T13" fmla="*/ 202 h 3044"/>
                  <a:gd name="T14" fmla="*/ 1193 w 3328"/>
                  <a:gd name="T15" fmla="*/ 654 h 30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28" h="3044">
                    <a:moveTo>
                      <a:pt x="1193" y="654"/>
                    </a:moveTo>
                    <a:cubicBezTo>
                      <a:pt x="1103" y="693"/>
                      <a:pt x="986" y="690"/>
                      <a:pt x="860" y="687"/>
                    </a:cubicBezTo>
                    <a:cubicBezTo>
                      <a:pt x="610" y="680"/>
                      <a:pt x="331" y="674"/>
                      <a:pt x="198" y="1008"/>
                    </a:cubicBezTo>
                    <a:cubicBezTo>
                      <a:pt x="0" y="1509"/>
                      <a:pt x="390" y="2432"/>
                      <a:pt x="794" y="2738"/>
                    </a:cubicBezTo>
                    <a:cubicBezTo>
                      <a:pt x="1198" y="3044"/>
                      <a:pt x="1857" y="2893"/>
                      <a:pt x="2259" y="2728"/>
                    </a:cubicBezTo>
                    <a:cubicBezTo>
                      <a:pt x="2728" y="2535"/>
                      <a:pt x="3328" y="2019"/>
                      <a:pt x="3085" y="1222"/>
                    </a:cubicBezTo>
                    <a:cubicBezTo>
                      <a:pt x="2872" y="525"/>
                      <a:pt x="2456" y="0"/>
                      <a:pt x="1852" y="202"/>
                    </a:cubicBezTo>
                    <a:cubicBezTo>
                      <a:pt x="1485" y="325"/>
                      <a:pt x="1631" y="462"/>
                      <a:pt x="1193" y="654"/>
                    </a:cubicBezTo>
                  </a:path>
                </a:pathLst>
              </a:custGeom>
              <a:solidFill>
                <a:srgbClr val="D34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64" name="Freeform 1475">
                <a:extLst>
                  <a:ext uri="{FF2B5EF4-FFF2-40B4-BE49-F238E27FC236}">
                    <a16:creationId xmlns:a16="http://schemas.microsoft.com/office/drawing/2014/main" id="{C63C8F50-D176-34AC-F140-7867E435D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0370" y="1820420"/>
                <a:ext cx="533400" cy="592138"/>
              </a:xfrm>
              <a:custGeom>
                <a:avLst/>
                <a:gdLst>
                  <a:gd name="T0" fmla="*/ 1491 w 2593"/>
                  <a:gd name="T1" fmla="*/ 0 h 2875"/>
                  <a:gd name="T2" fmla="*/ 1974 w 2593"/>
                  <a:gd name="T3" fmla="*/ 859 h 2875"/>
                  <a:gd name="T4" fmla="*/ 1148 w 2593"/>
                  <a:gd name="T5" fmla="*/ 2365 h 2875"/>
                  <a:gd name="T6" fmla="*/ 0 w 2593"/>
                  <a:gd name="T7" fmla="*/ 2520 h 2875"/>
                  <a:gd name="T8" fmla="*/ 59 w 2593"/>
                  <a:gd name="T9" fmla="*/ 2569 h 2875"/>
                  <a:gd name="T10" fmla="*/ 1524 w 2593"/>
                  <a:gd name="T11" fmla="*/ 2559 h 2875"/>
                  <a:gd name="T12" fmla="*/ 2350 w 2593"/>
                  <a:gd name="T13" fmla="*/ 1053 h 2875"/>
                  <a:gd name="T14" fmla="*/ 1491 w 2593"/>
                  <a:gd name="T15" fmla="*/ 0 h 2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3" h="2875">
                    <a:moveTo>
                      <a:pt x="1491" y="0"/>
                    </a:moveTo>
                    <a:cubicBezTo>
                      <a:pt x="1703" y="192"/>
                      <a:pt x="1865" y="503"/>
                      <a:pt x="1974" y="859"/>
                    </a:cubicBezTo>
                    <a:cubicBezTo>
                      <a:pt x="2217" y="1656"/>
                      <a:pt x="1617" y="2172"/>
                      <a:pt x="1148" y="2365"/>
                    </a:cubicBezTo>
                    <a:cubicBezTo>
                      <a:pt x="839" y="2491"/>
                      <a:pt x="380" y="2610"/>
                      <a:pt x="0" y="2520"/>
                    </a:cubicBezTo>
                    <a:cubicBezTo>
                      <a:pt x="19" y="2538"/>
                      <a:pt x="39" y="2554"/>
                      <a:pt x="59" y="2569"/>
                    </a:cubicBezTo>
                    <a:cubicBezTo>
                      <a:pt x="463" y="2875"/>
                      <a:pt x="1122" y="2724"/>
                      <a:pt x="1524" y="2559"/>
                    </a:cubicBezTo>
                    <a:cubicBezTo>
                      <a:pt x="1993" y="2366"/>
                      <a:pt x="2593" y="1850"/>
                      <a:pt x="2350" y="1053"/>
                    </a:cubicBezTo>
                    <a:cubicBezTo>
                      <a:pt x="2184" y="511"/>
                      <a:pt x="1895" y="72"/>
                      <a:pt x="1491" y="0"/>
                    </a:cubicBezTo>
                  </a:path>
                </a:pathLst>
              </a:custGeom>
              <a:solidFill>
                <a:srgbClr val="AD3E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65" name="Freeform 1476">
                <a:extLst>
                  <a:ext uri="{FF2B5EF4-FFF2-40B4-BE49-F238E27FC236}">
                    <a16:creationId xmlns:a16="http://schemas.microsoft.com/office/drawing/2014/main" id="{03D84889-3BAA-4C61-5609-A12C6B519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9108" y="1706120"/>
                <a:ext cx="47625" cy="219075"/>
              </a:xfrm>
              <a:custGeom>
                <a:avLst/>
                <a:gdLst>
                  <a:gd name="T0" fmla="*/ 99 w 237"/>
                  <a:gd name="T1" fmla="*/ 1063 h 1063"/>
                  <a:gd name="T2" fmla="*/ 4 w 237"/>
                  <a:gd name="T3" fmla="*/ 519 h 1063"/>
                  <a:gd name="T4" fmla="*/ 89 w 237"/>
                  <a:gd name="T5" fmla="*/ 0 h 1063"/>
                  <a:gd name="T6" fmla="*/ 237 w 237"/>
                  <a:gd name="T7" fmla="*/ 20 h 1063"/>
                  <a:gd name="T8" fmla="*/ 116 w 237"/>
                  <a:gd name="T9" fmla="*/ 485 h 1063"/>
                  <a:gd name="T10" fmla="*/ 177 w 237"/>
                  <a:gd name="T11" fmla="*/ 1040 h 1063"/>
                  <a:gd name="T12" fmla="*/ 99 w 237"/>
                  <a:gd name="T13" fmla="*/ 1063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7" h="1063">
                    <a:moveTo>
                      <a:pt x="99" y="1063"/>
                    </a:moveTo>
                    <a:cubicBezTo>
                      <a:pt x="99" y="1063"/>
                      <a:pt x="7" y="708"/>
                      <a:pt x="4" y="519"/>
                    </a:cubicBezTo>
                    <a:cubicBezTo>
                      <a:pt x="0" y="329"/>
                      <a:pt x="89" y="0"/>
                      <a:pt x="89" y="0"/>
                    </a:cubicBezTo>
                    <a:lnTo>
                      <a:pt x="237" y="20"/>
                    </a:lnTo>
                    <a:cubicBezTo>
                      <a:pt x="237" y="20"/>
                      <a:pt x="120" y="242"/>
                      <a:pt x="116" y="485"/>
                    </a:cubicBezTo>
                    <a:cubicBezTo>
                      <a:pt x="113" y="656"/>
                      <a:pt x="177" y="1040"/>
                      <a:pt x="177" y="1040"/>
                    </a:cubicBezTo>
                    <a:lnTo>
                      <a:pt x="99" y="1063"/>
                    </a:lnTo>
                  </a:path>
                </a:pathLst>
              </a:custGeom>
              <a:solidFill>
                <a:srgbClr val="604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66" name="Freeform 1477">
                <a:extLst>
                  <a:ext uri="{FF2B5EF4-FFF2-40B4-BE49-F238E27FC236}">
                    <a16:creationId xmlns:a16="http://schemas.microsoft.com/office/drawing/2014/main" id="{57147481-DEB6-A876-2BB4-AC57861CB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2920" y="1668020"/>
                <a:ext cx="255588" cy="166688"/>
              </a:xfrm>
              <a:custGeom>
                <a:avLst/>
                <a:gdLst>
                  <a:gd name="T0" fmla="*/ 0 w 1243"/>
                  <a:gd name="T1" fmla="*/ 671 h 808"/>
                  <a:gd name="T2" fmla="*/ 490 w 1243"/>
                  <a:gd name="T3" fmla="*/ 152 h 808"/>
                  <a:gd name="T4" fmla="*/ 1243 w 1243"/>
                  <a:gd name="T5" fmla="*/ 1 h 808"/>
                  <a:gd name="T6" fmla="*/ 819 w 1243"/>
                  <a:gd name="T7" fmla="*/ 642 h 808"/>
                  <a:gd name="T8" fmla="*/ 5 w 1243"/>
                  <a:gd name="T9" fmla="*/ 793 h 808"/>
                  <a:gd name="T10" fmla="*/ 0 w 1243"/>
                  <a:gd name="T11" fmla="*/ 671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3" h="808">
                    <a:moveTo>
                      <a:pt x="0" y="671"/>
                    </a:moveTo>
                    <a:cubicBezTo>
                      <a:pt x="0" y="671"/>
                      <a:pt x="194" y="266"/>
                      <a:pt x="490" y="152"/>
                    </a:cubicBezTo>
                    <a:cubicBezTo>
                      <a:pt x="887" y="0"/>
                      <a:pt x="1243" y="1"/>
                      <a:pt x="1243" y="1"/>
                    </a:cubicBezTo>
                    <a:cubicBezTo>
                      <a:pt x="1243" y="1"/>
                      <a:pt x="1123" y="475"/>
                      <a:pt x="819" y="642"/>
                    </a:cubicBezTo>
                    <a:cubicBezTo>
                      <a:pt x="516" y="808"/>
                      <a:pt x="5" y="793"/>
                      <a:pt x="5" y="793"/>
                    </a:cubicBezTo>
                    <a:lnTo>
                      <a:pt x="0" y="671"/>
                    </a:lnTo>
                  </a:path>
                </a:pathLst>
              </a:custGeom>
              <a:solidFill>
                <a:srgbClr val="436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</p:grpSp>
        <p:grpSp>
          <p:nvGrpSpPr>
            <p:cNvPr id="750" name="Group 749">
              <a:extLst>
                <a:ext uri="{FF2B5EF4-FFF2-40B4-BE49-F238E27FC236}">
                  <a16:creationId xmlns:a16="http://schemas.microsoft.com/office/drawing/2014/main" id="{A22EA123-CFF6-FEC2-A4A1-DED4BD388E74}"/>
                </a:ext>
              </a:extLst>
            </p:cNvPr>
            <p:cNvGrpSpPr/>
            <p:nvPr/>
          </p:nvGrpSpPr>
          <p:grpSpPr>
            <a:xfrm>
              <a:off x="9430152" y="4062696"/>
              <a:ext cx="2311400" cy="1958975"/>
              <a:chOff x="9430152" y="4062696"/>
              <a:chExt cx="2311400" cy="1958975"/>
            </a:xfrm>
          </p:grpSpPr>
          <p:grpSp>
            <p:nvGrpSpPr>
              <p:cNvPr id="751" name="Group 750">
                <a:extLst>
                  <a:ext uri="{FF2B5EF4-FFF2-40B4-BE49-F238E27FC236}">
                    <a16:creationId xmlns:a16="http://schemas.microsoft.com/office/drawing/2014/main" id="{05AE167B-1E1F-3A7E-088D-75F98F3BC783}"/>
                  </a:ext>
                </a:extLst>
              </p:cNvPr>
              <p:cNvGrpSpPr/>
              <p:nvPr/>
            </p:nvGrpSpPr>
            <p:grpSpPr>
              <a:xfrm>
                <a:off x="9877867" y="4246774"/>
                <a:ext cx="1108075" cy="1133475"/>
                <a:chOff x="10372283" y="3099946"/>
                <a:chExt cx="1108075" cy="1133475"/>
              </a:xfrm>
            </p:grpSpPr>
            <p:sp>
              <p:nvSpPr>
                <p:cNvPr id="868" name="Freeform 757">
                  <a:extLst>
                    <a:ext uri="{FF2B5EF4-FFF2-40B4-BE49-F238E27FC236}">
                      <a16:creationId xmlns:a16="http://schemas.microsoft.com/office/drawing/2014/main" id="{DA045471-3CBB-DA9C-465A-E8F451D900F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80220" y="3099946"/>
                  <a:ext cx="1100138" cy="1125538"/>
                </a:xfrm>
                <a:custGeom>
                  <a:avLst/>
                  <a:gdLst>
                    <a:gd name="T0" fmla="*/ 3022 w 5351"/>
                    <a:gd name="T1" fmla="*/ 4596 h 5469"/>
                    <a:gd name="T2" fmla="*/ 2655 w 5351"/>
                    <a:gd name="T3" fmla="*/ 3910 h 5469"/>
                    <a:gd name="T4" fmla="*/ 2569 w 5351"/>
                    <a:gd name="T5" fmla="*/ 3457 h 5469"/>
                    <a:gd name="T6" fmla="*/ 3461 w 5351"/>
                    <a:gd name="T7" fmla="*/ 2993 h 5469"/>
                    <a:gd name="T8" fmla="*/ 3736 w 5351"/>
                    <a:gd name="T9" fmla="*/ 2240 h 5469"/>
                    <a:gd name="T10" fmla="*/ 3951 w 5351"/>
                    <a:gd name="T11" fmla="*/ 2352 h 5469"/>
                    <a:gd name="T12" fmla="*/ 4301 w 5351"/>
                    <a:gd name="T13" fmla="*/ 4044 h 5469"/>
                    <a:gd name="T14" fmla="*/ 3022 w 5351"/>
                    <a:gd name="T15" fmla="*/ 4596 h 5469"/>
                    <a:gd name="T16" fmla="*/ 1732 w 5351"/>
                    <a:gd name="T17" fmla="*/ 3974 h 5469"/>
                    <a:gd name="T18" fmla="*/ 1074 w 5351"/>
                    <a:gd name="T19" fmla="*/ 3127 h 5469"/>
                    <a:gd name="T20" fmla="*/ 1319 w 5351"/>
                    <a:gd name="T21" fmla="*/ 3254 h 5469"/>
                    <a:gd name="T22" fmla="*/ 1936 w 5351"/>
                    <a:gd name="T23" fmla="*/ 3439 h 5469"/>
                    <a:gd name="T24" fmla="*/ 2061 w 5351"/>
                    <a:gd name="T25" fmla="*/ 3979 h 5469"/>
                    <a:gd name="T26" fmla="*/ 2214 w 5351"/>
                    <a:gd name="T27" fmla="*/ 4368 h 5469"/>
                    <a:gd name="T28" fmla="*/ 1732 w 5351"/>
                    <a:gd name="T29" fmla="*/ 3974 h 5469"/>
                    <a:gd name="T30" fmla="*/ 855 w 5351"/>
                    <a:gd name="T31" fmla="*/ 2305 h 5469"/>
                    <a:gd name="T32" fmla="*/ 2093 w 5351"/>
                    <a:gd name="T33" fmla="*/ 786 h 5469"/>
                    <a:gd name="T34" fmla="*/ 2896 w 5351"/>
                    <a:gd name="T35" fmla="*/ 1205 h 5469"/>
                    <a:gd name="T36" fmla="*/ 2987 w 5351"/>
                    <a:gd name="T37" fmla="*/ 1644 h 5469"/>
                    <a:gd name="T38" fmla="*/ 2495 w 5351"/>
                    <a:gd name="T39" fmla="*/ 1866 h 5469"/>
                    <a:gd name="T40" fmla="*/ 1946 w 5351"/>
                    <a:gd name="T41" fmla="*/ 2797 h 5469"/>
                    <a:gd name="T42" fmla="*/ 1436 w 5351"/>
                    <a:gd name="T43" fmla="*/ 2668 h 5469"/>
                    <a:gd name="T44" fmla="*/ 855 w 5351"/>
                    <a:gd name="T45" fmla="*/ 2305 h 5469"/>
                    <a:gd name="T46" fmla="*/ 5257 w 5351"/>
                    <a:gd name="T47" fmla="*/ 3586 h 5469"/>
                    <a:gd name="T48" fmla="*/ 4039 w 5351"/>
                    <a:gd name="T49" fmla="*/ 1648 h 5469"/>
                    <a:gd name="T50" fmla="*/ 3739 w 5351"/>
                    <a:gd name="T51" fmla="*/ 1576 h 5469"/>
                    <a:gd name="T52" fmla="*/ 3580 w 5351"/>
                    <a:gd name="T53" fmla="*/ 1069 h 5469"/>
                    <a:gd name="T54" fmla="*/ 1891 w 5351"/>
                    <a:gd name="T55" fmla="*/ 33 h 5469"/>
                    <a:gd name="T56" fmla="*/ 140 w 5351"/>
                    <a:gd name="T57" fmla="*/ 2444 h 5469"/>
                    <a:gd name="T58" fmla="*/ 2974 w 5351"/>
                    <a:gd name="T59" fmla="*/ 5343 h 5469"/>
                    <a:gd name="T60" fmla="*/ 5257 w 5351"/>
                    <a:gd name="T61" fmla="*/ 3586 h 5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351" h="5469">
                      <a:moveTo>
                        <a:pt x="3022" y="4596"/>
                      </a:moveTo>
                      <a:cubicBezTo>
                        <a:pt x="2900" y="4420"/>
                        <a:pt x="2752" y="4178"/>
                        <a:pt x="2655" y="3910"/>
                      </a:cubicBezTo>
                      <a:cubicBezTo>
                        <a:pt x="2603" y="3767"/>
                        <a:pt x="2576" y="3612"/>
                        <a:pt x="2569" y="3457"/>
                      </a:cubicBezTo>
                      <a:cubicBezTo>
                        <a:pt x="2947" y="3410"/>
                        <a:pt x="3270" y="3255"/>
                        <a:pt x="3461" y="2993"/>
                      </a:cubicBezTo>
                      <a:cubicBezTo>
                        <a:pt x="3638" y="2750"/>
                        <a:pt x="3715" y="2488"/>
                        <a:pt x="3736" y="2240"/>
                      </a:cubicBezTo>
                      <a:cubicBezTo>
                        <a:pt x="3803" y="2270"/>
                        <a:pt x="3874" y="2307"/>
                        <a:pt x="3951" y="2352"/>
                      </a:cubicBezTo>
                      <a:cubicBezTo>
                        <a:pt x="4672" y="2788"/>
                        <a:pt x="4699" y="3600"/>
                        <a:pt x="4301" y="4044"/>
                      </a:cubicBezTo>
                      <a:cubicBezTo>
                        <a:pt x="4106" y="4261"/>
                        <a:pt x="3640" y="4623"/>
                        <a:pt x="3022" y="4596"/>
                      </a:cubicBezTo>
                      <a:moveTo>
                        <a:pt x="1732" y="3974"/>
                      </a:moveTo>
                      <a:cubicBezTo>
                        <a:pt x="1429" y="3690"/>
                        <a:pt x="1215" y="3404"/>
                        <a:pt x="1074" y="3127"/>
                      </a:cubicBezTo>
                      <a:cubicBezTo>
                        <a:pt x="1175" y="3182"/>
                        <a:pt x="1264" y="3229"/>
                        <a:pt x="1319" y="3254"/>
                      </a:cubicBezTo>
                      <a:cubicBezTo>
                        <a:pt x="1522" y="3343"/>
                        <a:pt x="1730" y="3405"/>
                        <a:pt x="1936" y="3439"/>
                      </a:cubicBezTo>
                      <a:cubicBezTo>
                        <a:pt x="1958" y="3618"/>
                        <a:pt x="1999" y="3800"/>
                        <a:pt x="2061" y="3979"/>
                      </a:cubicBezTo>
                      <a:cubicBezTo>
                        <a:pt x="2088" y="4056"/>
                        <a:pt x="2145" y="4220"/>
                        <a:pt x="2214" y="4368"/>
                      </a:cubicBezTo>
                      <a:cubicBezTo>
                        <a:pt x="2056" y="4275"/>
                        <a:pt x="1899" y="4130"/>
                        <a:pt x="1732" y="3974"/>
                      </a:cubicBezTo>
                      <a:close/>
                      <a:moveTo>
                        <a:pt x="855" y="2305"/>
                      </a:moveTo>
                      <a:cubicBezTo>
                        <a:pt x="833" y="1457"/>
                        <a:pt x="1460" y="824"/>
                        <a:pt x="2093" y="786"/>
                      </a:cubicBezTo>
                      <a:cubicBezTo>
                        <a:pt x="2546" y="759"/>
                        <a:pt x="2791" y="961"/>
                        <a:pt x="2896" y="1205"/>
                      </a:cubicBezTo>
                      <a:cubicBezTo>
                        <a:pt x="2962" y="1358"/>
                        <a:pt x="2968" y="1544"/>
                        <a:pt x="2987" y="1644"/>
                      </a:cubicBezTo>
                      <a:cubicBezTo>
                        <a:pt x="2840" y="1685"/>
                        <a:pt x="2676" y="1755"/>
                        <a:pt x="2495" y="1866"/>
                      </a:cubicBezTo>
                      <a:cubicBezTo>
                        <a:pt x="2199" y="2047"/>
                        <a:pt x="2013" y="2389"/>
                        <a:pt x="1946" y="2797"/>
                      </a:cubicBezTo>
                      <a:cubicBezTo>
                        <a:pt x="1770" y="2782"/>
                        <a:pt x="1594" y="2740"/>
                        <a:pt x="1436" y="2668"/>
                      </a:cubicBezTo>
                      <a:cubicBezTo>
                        <a:pt x="1213" y="2566"/>
                        <a:pt x="1012" y="2428"/>
                        <a:pt x="855" y="2305"/>
                      </a:cubicBezTo>
                      <a:moveTo>
                        <a:pt x="5257" y="3586"/>
                      </a:moveTo>
                      <a:cubicBezTo>
                        <a:pt x="5351" y="2784"/>
                        <a:pt x="4837" y="1986"/>
                        <a:pt x="4039" y="1648"/>
                      </a:cubicBezTo>
                      <a:cubicBezTo>
                        <a:pt x="3947" y="1610"/>
                        <a:pt x="3846" y="1587"/>
                        <a:pt x="3739" y="1576"/>
                      </a:cubicBezTo>
                      <a:cubicBezTo>
                        <a:pt x="3710" y="1464"/>
                        <a:pt x="3653" y="1259"/>
                        <a:pt x="3580" y="1069"/>
                      </a:cubicBezTo>
                      <a:cubicBezTo>
                        <a:pt x="3403" y="613"/>
                        <a:pt x="2778" y="0"/>
                        <a:pt x="1891" y="33"/>
                      </a:cubicBezTo>
                      <a:cubicBezTo>
                        <a:pt x="918" y="69"/>
                        <a:pt x="0" y="1098"/>
                        <a:pt x="140" y="2444"/>
                      </a:cubicBezTo>
                      <a:cubicBezTo>
                        <a:pt x="238" y="3384"/>
                        <a:pt x="1892" y="5215"/>
                        <a:pt x="2974" y="5343"/>
                      </a:cubicBezTo>
                      <a:cubicBezTo>
                        <a:pt x="4043" y="5469"/>
                        <a:pt x="5138" y="4611"/>
                        <a:pt x="5257" y="3586"/>
                      </a:cubicBezTo>
                    </a:path>
                  </a:pathLst>
                </a:custGeom>
                <a:solidFill>
                  <a:srgbClr val="F7A0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69" name="Freeform 758">
                  <a:extLst>
                    <a:ext uri="{FF2B5EF4-FFF2-40B4-BE49-F238E27FC236}">
                      <a16:creationId xmlns:a16="http://schemas.microsoft.com/office/drawing/2014/main" id="{BE48766B-AE00-9B7E-5F7B-5CA4F3832D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05620" y="3099946"/>
                  <a:ext cx="725488" cy="434975"/>
                </a:xfrm>
                <a:custGeom>
                  <a:avLst/>
                  <a:gdLst>
                    <a:gd name="T0" fmla="*/ 1765 w 3529"/>
                    <a:gd name="T1" fmla="*/ 33 h 2115"/>
                    <a:gd name="T2" fmla="*/ 0 w 3529"/>
                    <a:gd name="T3" fmla="*/ 2115 h 2115"/>
                    <a:gd name="T4" fmla="*/ 392 w 3529"/>
                    <a:gd name="T5" fmla="*/ 1798 h 2115"/>
                    <a:gd name="T6" fmla="*/ 770 w 3529"/>
                    <a:gd name="T7" fmla="*/ 1152 h 2115"/>
                    <a:gd name="T8" fmla="*/ 2031 w 3529"/>
                    <a:gd name="T9" fmla="*/ 432 h 2115"/>
                    <a:gd name="T10" fmla="*/ 2671 w 3529"/>
                    <a:gd name="T11" fmla="*/ 742 h 2115"/>
                    <a:gd name="T12" fmla="*/ 2872 w 3529"/>
                    <a:gd name="T13" fmla="*/ 985 h 2115"/>
                    <a:gd name="T14" fmla="*/ 3001 w 3529"/>
                    <a:gd name="T15" fmla="*/ 1299 h 2115"/>
                    <a:gd name="T16" fmla="*/ 3523 w 3529"/>
                    <a:gd name="T17" fmla="*/ 1289 h 2115"/>
                    <a:gd name="T18" fmla="*/ 3529 w 3529"/>
                    <a:gd name="T19" fmla="*/ 1283 h 2115"/>
                    <a:gd name="T20" fmla="*/ 3453 w 3529"/>
                    <a:gd name="T21" fmla="*/ 1069 h 2115"/>
                    <a:gd name="T22" fmla="*/ 1765 w 3529"/>
                    <a:gd name="T23" fmla="*/ 33 h 2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29" h="2115">
                      <a:moveTo>
                        <a:pt x="1765" y="33"/>
                      </a:moveTo>
                      <a:cubicBezTo>
                        <a:pt x="873" y="66"/>
                        <a:pt x="27" y="933"/>
                        <a:pt x="0" y="2115"/>
                      </a:cubicBezTo>
                      <a:cubicBezTo>
                        <a:pt x="155" y="2096"/>
                        <a:pt x="344" y="1904"/>
                        <a:pt x="392" y="1798"/>
                      </a:cubicBezTo>
                      <a:cubicBezTo>
                        <a:pt x="505" y="1549"/>
                        <a:pt x="535" y="1338"/>
                        <a:pt x="770" y="1152"/>
                      </a:cubicBezTo>
                      <a:cubicBezTo>
                        <a:pt x="1159" y="844"/>
                        <a:pt x="1459" y="323"/>
                        <a:pt x="2031" y="432"/>
                      </a:cubicBezTo>
                      <a:cubicBezTo>
                        <a:pt x="2293" y="483"/>
                        <a:pt x="2484" y="548"/>
                        <a:pt x="2671" y="742"/>
                      </a:cubicBezTo>
                      <a:cubicBezTo>
                        <a:pt x="2746" y="821"/>
                        <a:pt x="2825" y="892"/>
                        <a:pt x="2872" y="985"/>
                      </a:cubicBezTo>
                      <a:cubicBezTo>
                        <a:pt x="2923" y="1085"/>
                        <a:pt x="2934" y="1205"/>
                        <a:pt x="3001" y="1299"/>
                      </a:cubicBezTo>
                      <a:cubicBezTo>
                        <a:pt x="3122" y="1470"/>
                        <a:pt x="3377" y="1434"/>
                        <a:pt x="3523" y="1289"/>
                      </a:cubicBezTo>
                      <a:cubicBezTo>
                        <a:pt x="3525" y="1287"/>
                        <a:pt x="3527" y="1285"/>
                        <a:pt x="3529" y="1283"/>
                      </a:cubicBezTo>
                      <a:cubicBezTo>
                        <a:pt x="3506" y="1214"/>
                        <a:pt x="3481" y="1141"/>
                        <a:pt x="3453" y="1069"/>
                      </a:cubicBezTo>
                      <a:cubicBezTo>
                        <a:pt x="3277" y="613"/>
                        <a:pt x="2653" y="0"/>
                        <a:pt x="1765" y="33"/>
                      </a:cubicBezTo>
                    </a:path>
                  </a:pathLst>
                </a:custGeom>
                <a:solidFill>
                  <a:srgbClr val="F58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70" name="Freeform 759">
                  <a:extLst>
                    <a:ext uri="{FF2B5EF4-FFF2-40B4-BE49-F238E27FC236}">
                      <a16:creationId xmlns:a16="http://schemas.microsoft.com/office/drawing/2014/main" id="{73648B50-ABAB-C340-09B9-D66885AB2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08870" y="3425383"/>
                  <a:ext cx="471488" cy="762000"/>
                </a:xfrm>
                <a:custGeom>
                  <a:avLst/>
                  <a:gdLst>
                    <a:gd name="T0" fmla="*/ 2197 w 2291"/>
                    <a:gd name="T1" fmla="*/ 2009 h 3706"/>
                    <a:gd name="T2" fmla="*/ 979 w 2291"/>
                    <a:gd name="T3" fmla="*/ 71 h 3706"/>
                    <a:gd name="T4" fmla="*/ 688 w 2291"/>
                    <a:gd name="T5" fmla="*/ 0 h 3706"/>
                    <a:gd name="T6" fmla="*/ 994 w 2291"/>
                    <a:gd name="T7" fmla="*/ 493 h 3706"/>
                    <a:gd name="T8" fmla="*/ 1304 w 2291"/>
                    <a:gd name="T9" fmla="*/ 701 h 3706"/>
                    <a:gd name="T10" fmla="*/ 1511 w 2291"/>
                    <a:gd name="T11" fmla="*/ 1012 h 3706"/>
                    <a:gd name="T12" fmla="*/ 1797 w 2291"/>
                    <a:gd name="T13" fmla="*/ 2086 h 3706"/>
                    <a:gd name="T14" fmla="*/ 1264 w 2291"/>
                    <a:gd name="T15" fmla="*/ 2669 h 3706"/>
                    <a:gd name="T16" fmla="*/ 809 w 2291"/>
                    <a:gd name="T17" fmla="*/ 3090 h 3706"/>
                    <a:gd name="T18" fmla="*/ 255 w 2291"/>
                    <a:gd name="T19" fmla="*/ 3183 h 3706"/>
                    <a:gd name="T20" fmla="*/ 186 w 2291"/>
                    <a:gd name="T21" fmla="*/ 3615 h 3706"/>
                    <a:gd name="T22" fmla="*/ 571 w 2291"/>
                    <a:gd name="T23" fmla="*/ 3694 h 3706"/>
                    <a:gd name="T24" fmla="*/ 645 w 2291"/>
                    <a:gd name="T25" fmla="*/ 3706 h 3706"/>
                    <a:gd name="T26" fmla="*/ 2197 w 2291"/>
                    <a:gd name="T27" fmla="*/ 2009 h 37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91" h="3706">
                      <a:moveTo>
                        <a:pt x="2197" y="2009"/>
                      </a:moveTo>
                      <a:cubicBezTo>
                        <a:pt x="2291" y="1207"/>
                        <a:pt x="1777" y="409"/>
                        <a:pt x="979" y="71"/>
                      </a:cubicBezTo>
                      <a:cubicBezTo>
                        <a:pt x="890" y="34"/>
                        <a:pt x="792" y="11"/>
                        <a:pt x="688" y="0"/>
                      </a:cubicBezTo>
                      <a:cubicBezTo>
                        <a:pt x="694" y="160"/>
                        <a:pt x="920" y="445"/>
                        <a:pt x="994" y="493"/>
                      </a:cubicBezTo>
                      <a:cubicBezTo>
                        <a:pt x="1107" y="566"/>
                        <a:pt x="1215" y="591"/>
                        <a:pt x="1304" y="701"/>
                      </a:cubicBezTo>
                      <a:cubicBezTo>
                        <a:pt x="1383" y="799"/>
                        <a:pt x="1430" y="916"/>
                        <a:pt x="1511" y="1012"/>
                      </a:cubicBezTo>
                      <a:cubicBezTo>
                        <a:pt x="1746" y="1290"/>
                        <a:pt x="1942" y="1710"/>
                        <a:pt x="1797" y="2086"/>
                      </a:cubicBezTo>
                      <a:cubicBezTo>
                        <a:pt x="1701" y="2334"/>
                        <a:pt x="1450" y="2495"/>
                        <a:pt x="1264" y="2669"/>
                      </a:cubicBezTo>
                      <a:cubicBezTo>
                        <a:pt x="1102" y="2822"/>
                        <a:pt x="1054" y="3072"/>
                        <a:pt x="809" y="3090"/>
                      </a:cubicBezTo>
                      <a:cubicBezTo>
                        <a:pt x="606" y="3105"/>
                        <a:pt x="443" y="3067"/>
                        <a:pt x="255" y="3183"/>
                      </a:cubicBezTo>
                      <a:cubicBezTo>
                        <a:pt x="100" y="3278"/>
                        <a:pt x="0" y="3473"/>
                        <a:pt x="186" y="3615"/>
                      </a:cubicBezTo>
                      <a:cubicBezTo>
                        <a:pt x="273" y="3680"/>
                        <a:pt x="466" y="3673"/>
                        <a:pt x="571" y="3694"/>
                      </a:cubicBezTo>
                      <a:cubicBezTo>
                        <a:pt x="595" y="3699"/>
                        <a:pt x="620" y="3703"/>
                        <a:pt x="645" y="3706"/>
                      </a:cubicBezTo>
                      <a:cubicBezTo>
                        <a:pt x="1436" y="3488"/>
                        <a:pt x="2105" y="2798"/>
                        <a:pt x="2197" y="2009"/>
                      </a:cubicBezTo>
                    </a:path>
                  </a:pathLst>
                </a:custGeom>
                <a:solidFill>
                  <a:srgbClr val="F58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71" name="Freeform 760">
                  <a:extLst>
                    <a:ext uri="{FF2B5EF4-FFF2-40B4-BE49-F238E27FC236}">
                      <a16:creationId xmlns:a16="http://schemas.microsoft.com/office/drawing/2014/main" id="{11EC8D79-0851-F163-CE18-B664D2AF3A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02495" y="3428558"/>
                  <a:ext cx="504825" cy="274638"/>
                </a:xfrm>
                <a:custGeom>
                  <a:avLst/>
                  <a:gdLst>
                    <a:gd name="T0" fmla="*/ 1762 w 2455"/>
                    <a:gd name="T1" fmla="*/ 28 h 1339"/>
                    <a:gd name="T2" fmla="*/ 1395 w 2455"/>
                    <a:gd name="T3" fmla="*/ 50 h 1339"/>
                    <a:gd name="T4" fmla="*/ 931 w 2455"/>
                    <a:gd name="T5" fmla="*/ 126 h 1339"/>
                    <a:gd name="T6" fmla="*/ 194 w 2455"/>
                    <a:gd name="T7" fmla="*/ 634 h 1339"/>
                    <a:gd name="T8" fmla="*/ 6 w 2455"/>
                    <a:gd name="T9" fmla="*/ 1057 h 1339"/>
                    <a:gd name="T10" fmla="*/ 254 w 2455"/>
                    <a:gd name="T11" fmla="*/ 1302 h 1339"/>
                    <a:gd name="T12" fmla="*/ 616 w 2455"/>
                    <a:gd name="T13" fmla="*/ 1145 h 1339"/>
                    <a:gd name="T14" fmla="*/ 984 w 2455"/>
                    <a:gd name="T15" fmla="*/ 618 h 1339"/>
                    <a:gd name="T16" fmla="*/ 1462 w 2455"/>
                    <a:gd name="T17" fmla="*/ 474 h 1339"/>
                    <a:gd name="T18" fmla="*/ 1858 w 2455"/>
                    <a:gd name="T19" fmla="*/ 519 h 1339"/>
                    <a:gd name="T20" fmla="*/ 2044 w 2455"/>
                    <a:gd name="T21" fmla="*/ 539 h 1339"/>
                    <a:gd name="T22" fmla="*/ 2283 w 2455"/>
                    <a:gd name="T23" fmla="*/ 536 h 1339"/>
                    <a:gd name="T24" fmla="*/ 2131 w 2455"/>
                    <a:gd name="T25" fmla="*/ 184 h 1339"/>
                    <a:gd name="T26" fmla="*/ 1762 w 2455"/>
                    <a:gd name="T27" fmla="*/ 28 h 1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55" h="1339">
                      <a:moveTo>
                        <a:pt x="1762" y="28"/>
                      </a:moveTo>
                      <a:cubicBezTo>
                        <a:pt x="1621" y="2"/>
                        <a:pt x="1537" y="0"/>
                        <a:pt x="1395" y="50"/>
                      </a:cubicBezTo>
                      <a:cubicBezTo>
                        <a:pt x="1243" y="104"/>
                        <a:pt x="1090" y="99"/>
                        <a:pt x="931" y="126"/>
                      </a:cubicBezTo>
                      <a:cubicBezTo>
                        <a:pt x="623" y="180"/>
                        <a:pt x="362" y="373"/>
                        <a:pt x="194" y="634"/>
                      </a:cubicBezTo>
                      <a:cubicBezTo>
                        <a:pt x="122" y="747"/>
                        <a:pt x="0" y="917"/>
                        <a:pt x="6" y="1057"/>
                      </a:cubicBezTo>
                      <a:cubicBezTo>
                        <a:pt x="11" y="1174"/>
                        <a:pt x="134" y="1270"/>
                        <a:pt x="254" y="1302"/>
                      </a:cubicBezTo>
                      <a:cubicBezTo>
                        <a:pt x="394" y="1339"/>
                        <a:pt x="547" y="1250"/>
                        <a:pt x="616" y="1145"/>
                      </a:cubicBezTo>
                      <a:cubicBezTo>
                        <a:pt x="738" y="959"/>
                        <a:pt x="823" y="777"/>
                        <a:pt x="984" y="618"/>
                      </a:cubicBezTo>
                      <a:cubicBezTo>
                        <a:pt x="1128" y="476"/>
                        <a:pt x="1263" y="429"/>
                        <a:pt x="1462" y="474"/>
                      </a:cubicBezTo>
                      <a:cubicBezTo>
                        <a:pt x="1612" y="508"/>
                        <a:pt x="1709" y="548"/>
                        <a:pt x="1858" y="519"/>
                      </a:cubicBezTo>
                      <a:cubicBezTo>
                        <a:pt x="1919" y="508"/>
                        <a:pt x="1982" y="523"/>
                        <a:pt x="2044" y="539"/>
                      </a:cubicBezTo>
                      <a:cubicBezTo>
                        <a:pt x="2129" y="560"/>
                        <a:pt x="2212" y="581"/>
                        <a:pt x="2283" y="536"/>
                      </a:cubicBezTo>
                      <a:cubicBezTo>
                        <a:pt x="2455" y="426"/>
                        <a:pt x="2225" y="248"/>
                        <a:pt x="2131" y="184"/>
                      </a:cubicBezTo>
                      <a:lnTo>
                        <a:pt x="1762" y="28"/>
                      </a:lnTo>
                    </a:path>
                  </a:pathLst>
                </a:custGeom>
                <a:solidFill>
                  <a:srgbClr val="F58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72" name="Freeform 761">
                  <a:extLst>
                    <a:ext uri="{FF2B5EF4-FFF2-40B4-BE49-F238E27FC236}">
                      <a16:creationId xmlns:a16="http://schemas.microsoft.com/office/drawing/2014/main" id="{2BE7FB84-E516-F0F4-C9E9-F129365841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48495" y="3533333"/>
                  <a:ext cx="568325" cy="246063"/>
                </a:xfrm>
                <a:custGeom>
                  <a:avLst/>
                  <a:gdLst>
                    <a:gd name="T0" fmla="*/ 2460 w 2759"/>
                    <a:gd name="T1" fmla="*/ 833 h 1202"/>
                    <a:gd name="T2" fmla="*/ 2700 w 2759"/>
                    <a:gd name="T3" fmla="*/ 466 h 1202"/>
                    <a:gd name="T4" fmla="*/ 2716 w 2759"/>
                    <a:gd name="T5" fmla="*/ 113 h 1202"/>
                    <a:gd name="T6" fmla="*/ 2704 w 2759"/>
                    <a:gd name="T7" fmla="*/ 88 h 1202"/>
                    <a:gd name="T8" fmla="*/ 2300 w 2759"/>
                    <a:gd name="T9" fmla="*/ 246 h 1202"/>
                    <a:gd name="T10" fmla="*/ 1924 w 2759"/>
                    <a:gd name="T11" fmla="*/ 692 h 1202"/>
                    <a:gd name="T12" fmla="*/ 1573 w 2759"/>
                    <a:gd name="T13" fmla="*/ 955 h 1202"/>
                    <a:gd name="T14" fmla="*/ 1119 w 2759"/>
                    <a:gd name="T15" fmla="*/ 932 h 1202"/>
                    <a:gd name="T16" fmla="*/ 696 w 2759"/>
                    <a:gd name="T17" fmla="*/ 731 h 1202"/>
                    <a:gd name="T18" fmla="*/ 249 w 2759"/>
                    <a:gd name="T19" fmla="*/ 493 h 1202"/>
                    <a:gd name="T20" fmla="*/ 34 w 2759"/>
                    <a:gd name="T21" fmla="*/ 456 h 1202"/>
                    <a:gd name="T22" fmla="*/ 26 w 2759"/>
                    <a:gd name="T23" fmla="*/ 659 h 1202"/>
                    <a:gd name="T24" fmla="*/ 487 w 2759"/>
                    <a:gd name="T25" fmla="*/ 899 h 1202"/>
                    <a:gd name="T26" fmla="*/ 1002 w 2759"/>
                    <a:gd name="T27" fmla="*/ 1069 h 1202"/>
                    <a:gd name="T28" fmla="*/ 1625 w 2759"/>
                    <a:gd name="T29" fmla="*/ 1186 h 1202"/>
                    <a:gd name="T30" fmla="*/ 2091 w 2759"/>
                    <a:gd name="T31" fmla="*/ 1094 h 1202"/>
                    <a:gd name="T32" fmla="*/ 2460 w 2759"/>
                    <a:gd name="T33" fmla="*/ 833 h 1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759" h="1202">
                      <a:moveTo>
                        <a:pt x="2460" y="833"/>
                      </a:moveTo>
                      <a:cubicBezTo>
                        <a:pt x="2566" y="729"/>
                        <a:pt x="2645" y="604"/>
                        <a:pt x="2700" y="466"/>
                      </a:cubicBezTo>
                      <a:cubicBezTo>
                        <a:pt x="2755" y="329"/>
                        <a:pt x="2759" y="237"/>
                        <a:pt x="2716" y="113"/>
                      </a:cubicBezTo>
                      <a:lnTo>
                        <a:pt x="2704" y="88"/>
                      </a:lnTo>
                      <a:cubicBezTo>
                        <a:pt x="2541" y="0"/>
                        <a:pt x="2415" y="135"/>
                        <a:pt x="2300" y="246"/>
                      </a:cubicBezTo>
                      <a:cubicBezTo>
                        <a:pt x="2154" y="386"/>
                        <a:pt x="2058" y="548"/>
                        <a:pt x="1924" y="692"/>
                      </a:cubicBezTo>
                      <a:cubicBezTo>
                        <a:pt x="1818" y="807"/>
                        <a:pt x="1728" y="913"/>
                        <a:pt x="1573" y="955"/>
                      </a:cubicBezTo>
                      <a:cubicBezTo>
                        <a:pt x="1429" y="993"/>
                        <a:pt x="1262" y="967"/>
                        <a:pt x="1119" y="932"/>
                      </a:cubicBezTo>
                      <a:cubicBezTo>
                        <a:pt x="968" y="895"/>
                        <a:pt x="835" y="798"/>
                        <a:pt x="696" y="731"/>
                      </a:cubicBezTo>
                      <a:cubicBezTo>
                        <a:pt x="543" y="658"/>
                        <a:pt x="400" y="566"/>
                        <a:pt x="249" y="493"/>
                      </a:cubicBezTo>
                      <a:cubicBezTo>
                        <a:pt x="203" y="471"/>
                        <a:pt x="83" y="415"/>
                        <a:pt x="34" y="456"/>
                      </a:cubicBezTo>
                      <a:cubicBezTo>
                        <a:pt x="0" y="484"/>
                        <a:pt x="14" y="618"/>
                        <a:pt x="26" y="659"/>
                      </a:cubicBezTo>
                      <a:cubicBezTo>
                        <a:pt x="70" y="821"/>
                        <a:pt x="342" y="863"/>
                        <a:pt x="487" y="899"/>
                      </a:cubicBezTo>
                      <a:cubicBezTo>
                        <a:pt x="664" y="943"/>
                        <a:pt x="820" y="1037"/>
                        <a:pt x="1002" y="1069"/>
                      </a:cubicBezTo>
                      <a:cubicBezTo>
                        <a:pt x="1205" y="1104"/>
                        <a:pt x="1420" y="1161"/>
                        <a:pt x="1625" y="1186"/>
                      </a:cubicBezTo>
                      <a:cubicBezTo>
                        <a:pt x="1759" y="1202"/>
                        <a:pt x="1963" y="1144"/>
                        <a:pt x="2091" y="1094"/>
                      </a:cubicBezTo>
                      <a:cubicBezTo>
                        <a:pt x="2232" y="1039"/>
                        <a:pt x="2352" y="939"/>
                        <a:pt x="2460" y="833"/>
                      </a:cubicBezTo>
                    </a:path>
                  </a:pathLst>
                </a:custGeom>
                <a:solidFill>
                  <a:srgbClr val="F58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73" name="Freeform 762">
                  <a:extLst>
                    <a:ext uri="{FF2B5EF4-FFF2-40B4-BE49-F238E27FC236}">
                      <a16:creationId xmlns:a16="http://schemas.microsoft.com/office/drawing/2014/main" id="{C8896C2C-8354-11F1-1796-43879CD89E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6145" y="3793683"/>
                  <a:ext cx="212725" cy="311150"/>
                </a:xfrm>
                <a:custGeom>
                  <a:avLst/>
                  <a:gdLst>
                    <a:gd name="T0" fmla="*/ 980 w 1032"/>
                    <a:gd name="T1" fmla="*/ 1395 h 1514"/>
                    <a:gd name="T2" fmla="*/ 990 w 1032"/>
                    <a:gd name="T3" fmla="*/ 1241 h 1514"/>
                    <a:gd name="T4" fmla="*/ 630 w 1032"/>
                    <a:gd name="T5" fmla="*/ 529 h 1514"/>
                    <a:gd name="T6" fmla="*/ 541 w 1032"/>
                    <a:gd name="T7" fmla="*/ 154 h 1514"/>
                    <a:gd name="T8" fmla="*/ 146 w 1032"/>
                    <a:gd name="T9" fmla="*/ 72 h 1514"/>
                    <a:gd name="T10" fmla="*/ 89 w 1032"/>
                    <a:gd name="T11" fmla="*/ 127 h 1514"/>
                    <a:gd name="T12" fmla="*/ 83 w 1032"/>
                    <a:gd name="T13" fmla="*/ 133 h 1514"/>
                    <a:gd name="T14" fmla="*/ 235 w 1032"/>
                    <a:gd name="T15" fmla="*/ 594 h 1514"/>
                    <a:gd name="T16" fmla="*/ 344 w 1032"/>
                    <a:gd name="T17" fmla="*/ 850 h 1514"/>
                    <a:gd name="T18" fmla="*/ 384 w 1032"/>
                    <a:gd name="T19" fmla="*/ 1105 h 1514"/>
                    <a:gd name="T20" fmla="*/ 757 w 1032"/>
                    <a:gd name="T21" fmla="*/ 1504 h 1514"/>
                    <a:gd name="T22" fmla="*/ 980 w 1032"/>
                    <a:gd name="T23" fmla="*/ 1395 h 1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032" h="1514">
                      <a:moveTo>
                        <a:pt x="980" y="1395"/>
                      </a:moveTo>
                      <a:cubicBezTo>
                        <a:pt x="1032" y="1329"/>
                        <a:pt x="1017" y="1310"/>
                        <a:pt x="990" y="1241"/>
                      </a:cubicBezTo>
                      <a:cubicBezTo>
                        <a:pt x="890" y="992"/>
                        <a:pt x="731" y="781"/>
                        <a:pt x="630" y="529"/>
                      </a:cubicBezTo>
                      <a:cubicBezTo>
                        <a:pt x="586" y="416"/>
                        <a:pt x="597" y="256"/>
                        <a:pt x="541" y="154"/>
                      </a:cubicBezTo>
                      <a:cubicBezTo>
                        <a:pt x="471" y="25"/>
                        <a:pt x="257" y="0"/>
                        <a:pt x="146" y="72"/>
                      </a:cubicBezTo>
                      <a:cubicBezTo>
                        <a:pt x="129" y="83"/>
                        <a:pt x="90" y="126"/>
                        <a:pt x="89" y="127"/>
                      </a:cubicBezTo>
                      <a:lnTo>
                        <a:pt x="83" y="133"/>
                      </a:lnTo>
                      <a:cubicBezTo>
                        <a:pt x="0" y="288"/>
                        <a:pt x="159" y="462"/>
                        <a:pt x="235" y="594"/>
                      </a:cubicBezTo>
                      <a:cubicBezTo>
                        <a:pt x="282" y="677"/>
                        <a:pt x="335" y="753"/>
                        <a:pt x="344" y="850"/>
                      </a:cubicBezTo>
                      <a:cubicBezTo>
                        <a:pt x="353" y="944"/>
                        <a:pt x="348" y="1017"/>
                        <a:pt x="384" y="1105"/>
                      </a:cubicBezTo>
                      <a:cubicBezTo>
                        <a:pt x="446" y="1258"/>
                        <a:pt x="569" y="1484"/>
                        <a:pt x="757" y="1504"/>
                      </a:cubicBezTo>
                      <a:cubicBezTo>
                        <a:pt x="844" y="1514"/>
                        <a:pt x="927" y="1463"/>
                        <a:pt x="980" y="1395"/>
                      </a:cubicBezTo>
                    </a:path>
                  </a:pathLst>
                </a:custGeom>
                <a:solidFill>
                  <a:srgbClr val="F58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74" name="Freeform 763">
                  <a:extLst>
                    <a:ext uri="{FF2B5EF4-FFF2-40B4-BE49-F238E27FC236}">
                      <a16:creationId xmlns:a16="http://schemas.microsoft.com/office/drawing/2014/main" id="{A81E15D2-064F-6752-8342-FA47E297F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92920" y="3434908"/>
                  <a:ext cx="404813" cy="657225"/>
                </a:xfrm>
                <a:custGeom>
                  <a:avLst/>
                  <a:gdLst>
                    <a:gd name="T0" fmla="*/ 1881 w 1974"/>
                    <a:gd name="T1" fmla="*/ 2950 h 3201"/>
                    <a:gd name="T2" fmla="*/ 1488 w 1974"/>
                    <a:gd name="T3" fmla="*/ 2565 h 3201"/>
                    <a:gd name="T4" fmla="*/ 1017 w 1974"/>
                    <a:gd name="T5" fmla="*/ 2142 h 3201"/>
                    <a:gd name="T6" fmla="*/ 519 w 1974"/>
                    <a:gd name="T7" fmla="*/ 1165 h 3201"/>
                    <a:gd name="T8" fmla="*/ 439 w 1974"/>
                    <a:gd name="T9" fmla="*/ 581 h 3201"/>
                    <a:gd name="T10" fmla="*/ 408 w 1974"/>
                    <a:gd name="T11" fmla="*/ 115 h 3201"/>
                    <a:gd name="T12" fmla="*/ 390 w 1974"/>
                    <a:gd name="T13" fmla="*/ 72 h 3201"/>
                    <a:gd name="T14" fmla="*/ 325 w 1974"/>
                    <a:gd name="T15" fmla="*/ 3 h 3201"/>
                    <a:gd name="T16" fmla="*/ 194 w 1974"/>
                    <a:gd name="T17" fmla="*/ 124 h 3201"/>
                    <a:gd name="T18" fmla="*/ 45 w 1974"/>
                    <a:gd name="T19" fmla="*/ 382 h 3201"/>
                    <a:gd name="T20" fmla="*/ 20 w 1974"/>
                    <a:gd name="T21" fmla="*/ 789 h 3201"/>
                    <a:gd name="T22" fmla="*/ 317 w 1974"/>
                    <a:gd name="T23" fmla="*/ 1587 h 3201"/>
                    <a:gd name="T24" fmla="*/ 537 w 1974"/>
                    <a:gd name="T25" fmla="*/ 2006 h 3201"/>
                    <a:gd name="T26" fmla="*/ 920 w 1974"/>
                    <a:gd name="T27" fmla="*/ 2380 h 3201"/>
                    <a:gd name="T28" fmla="*/ 1293 w 1974"/>
                    <a:gd name="T29" fmla="*/ 2729 h 3201"/>
                    <a:gd name="T30" fmla="*/ 1511 w 1974"/>
                    <a:gd name="T31" fmla="*/ 2966 h 3201"/>
                    <a:gd name="T32" fmla="*/ 1718 w 1974"/>
                    <a:gd name="T33" fmla="*/ 3143 h 3201"/>
                    <a:gd name="T34" fmla="*/ 1901 w 1974"/>
                    <a:gd name="T35" fmla="*/ 3172 h 3201"/>
                    <a:gd name="T36" fmla="*/ 1881 w 1974"/>
                    <a:gd name="T37" fmla="*/ 2950 h 3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974" h="3201">
                      <a:moveTo>
                        <a:pt x="1881" y="2950"/>
                      </a:moveTo>
                      <a:cubicBezTo>
                        <a:pt x="1804" y="2784"/>
                        <a:pt x="1627" y="2674"/>
                        <a:pt x="1488" y="2565"/>
                      </a:cubicBezTo>
                      <a:cubicBezTo>
                        <a:pt x="1315" y="2430"/>
                        <a:pt x="1159" y="2317"/>
                        <a:pt x="1017" y="2142"/>
                      </a:cubicBezTo>
                      <a:cubicBezTo>
                        <a:pt x="782" y="1852"/>
                        <a:pt x="639" y="1516"/>
                        <a:pt x="519" y="1165"/>
                      </a:cubicBezTo>
                      <a:cubicBezTo>
                        <a:pt x="450" y="967"/>
                        <a:pt x="447" y="785"/>
                        <a:pt x="439" y="581"/>
                      </a:cubicBezTo>
                      <a:cubicBezTo>
                        <a:pt x="432" y="414"/>
                        <a:pt x="336" y="269"/>
                        <a:pt x="408" y="115"/>
                      </a:cubicBezTo>
                      <a:lnTo>
                        <a:pt x="390" y="72"/>
                      </a:lnTo>
                      <a:cubicBezTo>
                        <a:pt x="401" y="31"/>
                        <a:pt x="369" y="0"/>
                        <a:pt x="325" y="3"/>
                      </a:cubicBezTo>
                      <a:cubicBezTo>
                        <a:pt x="278" y="6"/>
                        <a:pt x="220" y="90"/>
                        <a:pt x="194" y="124"/>
                      </a:cubicBezTo>
                      <a:cubicBezTo>
                        <a:pt x="136" y="200"/>
                        <a:pt x="78" y="292"/>
                        <a:pt x="45" y="382"/>
                      </a:cubicBezTo>
                      <a:cubicBezTo>
                        <a:pt x="0" y="505"/>
                        <a:pt x="5" y="660"/>
                        <a:pt x="20" y="789"/>
                      </a:cubicBezTo>
                      <a:cubicBezTo>
                        <a:pt x="53" y="1083"/>
                        <a:pt x="177" y="1342"/>
                        <a:pt x="317" y="1587"/>
                      </a:cubicBezTo>
                      <a:cubicBezTo>
                        <a:pt x="396" y="1725"/>
                        <a:pt x="438" y="1878"/>
                        <a:pt x="537" y="2006"/>
                      </a:cubicBezTo>
                      <a:cubicBezTo>
                        <a:pt x="650" y="2150"/>
                        <a:pt x="791" y="2258"/>
                        <a:pt x="920" y="2380"/>
                      </a:cubicBezTo>
                      <a:cubicBezTo>
                        <a:pt x="1045" y="2497"/>
                        <a:pt x="1175" y="2606"/>
                        <a:pt x="1293" y="2729"/>
                      </a:cubicBezTo>
                      <a:cubicBezTo>
                        <a:pt x="1367" y="2807"/>
                        <a:pt x="1428" y="2896"/>
                        <a:pt x="1511" y="2966"/>
                      </a:cubicBezTo>
                      <a:cubicBezTo>
                        <a:pt x="1576" y="3021"/>
                        <a:pt x="1645" y="3103"/>
                        <a:pt x="1718" y="3143"/>
                      </a:cubicBezTo>
                      <a:cubicBezTo>
                        <a:pt x="1759" y="3166"/>
                        <a:pt x="1854" y="3201"/>
                        <a:pt x="1901" y="3172"/>
                      </a:cubicBezTo>
                      <a:cubicBezTo>
                        <a:pt x="1974" y="3125"/>
                        <a:pt x="1909" y="3010"/>
                        <a:pt x="1881" y="2950"/>
                      </a:cubicBezTo>
                      <a:close/>
                    </a:path>
                  </a:pathLst>
                </a:custGeom>
                <a:solidFill>
                  <a:srgbClr val="F58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75" name="Freeform 764">
                  <a:extLst>
                    <a:ext uri="{FF2B5EF4-FFF2-40B4-BE49-F238E27FC236}">
                      <a16:creationId xmlns:a16="http://schemas.microsoft.com/office/drawing/2014/main" id="{C3261F49-222A-7012-DAAD-20FBEEA507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64395" y="3520633"/>
                  <a:ext cx="85725" cy="155575"/>
                </a:xfrm>
                <a:custGeom>
                  <a:avLst/>
                  <a:gdLst>
                    <a:gd name="T0" fmla="*/ 415 w 415"/>
                    <a:gd name="T1" fmla="*/ 0 h 756"/>
                    <a:gd name="T2" fmla="*/ 0 w 415"/>
                    <a:gd name="T3" fmla="*/ 748 h 756"/>
                    <a:gd name="T4" fmla="*/ 76 w 415"/>
                    <a:gd name="T5" fmla="*/ 756 h 756"/>
                    <a:gd name="T6" fmla="*/ 415 w 415"/>
                    <a:gd name="T7" fmla="*/ 0 h 7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15" h="756">
                      <a:moveTo>
                        <a:pt x="415" y="0"/>
                      </a:moveTo>
                      <a:cubicBezTo>
                        <a:pt x="207" y="174"/>
                        <a:pt x="68" y="439"/>
                        <a:pt x="0" y="748"/>
                      </a:cubicBezTo>
                      <a:cubicBezTo>
                        <a:pt x="25" y="751"/>
                        <a:pt x="51" y="754"/>
                        <a:pt x="76" y="756"/>
                      </a:cubicBezTo>
                      <a:cubicBezTo>
                        <a:pt x="125" y="456"/>
                        <a:pt x="240" y="191"/>
                        <a:pt x="415" y="0"/>
                      </a:cubicBezTo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76" name="Freeform 765">
                  <a:extLst>
                    <a:ext uri="{FF2B5EF4-FFF2-40B4-BE49-F238E27FC236}">
                      <a16:creationId xmlns:a16="http://schemas.microsoft.com/office/drawing/2014/main" id="{E3ED4265-4D44-8B6B-908D-08C89D6CB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07270" y="3750821"/>
                  <a:ext cx="150813" cy="76200"/>
                </a:xfrm>
                <a:custGeom>
                  <a:avLst/>
                  <a:gdLst>
                    <a:gd name="T0" fmla="*/ 733 w 733"/>
                    <a:gd name="T1" fmla="*/ 0 h 370"/>
                    <a:gd name="T2" fmla="*/ 0 w 733"/>
                    <a:gd name="T3" fmla="*/ 294 h 370"/>
                    <a:gd name="T4" fmla="*/ 5 w 733"/>
                    <a:gd name="T5" fmla="*/ 370 h 370"/>
                    <a:gd name="T6" fmla="*/ 733 w 733"/>
                    <a:gd name="T7" fmla="*/ 0 h 3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33" h="370">
                      <a:moveTo>
                        <a:pt x="733" y="0"/>
                      </a:moveTo>
                      <a:cubicBezTo>
                        <a:pt x="543" y="160"/>
                        <a:pt x="287" y="258"/>
                        <a:pt x="0" y="294"/>
                      </a:cubicBezTo>
                      <a:cubicBezTo>
                        <a:pt x="1" y="319"/>
                        <a:pt x="3" y="345"/>
                        <a:pt x="5" y="370"/>
                      </a:cubicBezTo>
                      <a:cubicBezTo>
                        <a:pt x="301" y="317"/>
                        <a:pt x="557" y="193"/>
                        <a:pt x="733" y="0"/>
                      </a:cubicBezTo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77" name="Freeform 766">
                  <a:extLst>
                    <a:ext uri="{FF2B5EF4-FFF2-40B4-BE49-F238E27FC236}">
                      <a16:creationId xmlns:a16="http://schemas.microsoft.com/office/drawing/2014/main" id="{67B56CD2-8CCF-142E-4E42-66DD251054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42158" y="3255521"/>
                  <a:ext cx="352425" cy="188913"/>
                </a:xfrm>
                <a:custGeom>
                  <a:avLst/>
                  <a:gdLst>
                    <a:gd name="T0" fmla="*/ 1527 w 1713"/>
                    <a:gd name="T1" fmla="*/ 537 h 918"/>
                    <a:gd name="T2" fmla="*/ 1610 w 1713"/>
                    <a:gd name="T3" fmla="*/ 918 h 918"/>
                    <a:gd name="T4" fmla="*/ 1713 w 1713"/>
                    <a:gd name="T5" fmla="*/ 885 h 918"/>
                    <a:gd name="T6" fmla="*/ 1622 w 1713"/>
                    <a:gd name="T7" fmla="*/ 446 h 918"/>
                    <a:gd name="T8" fmla="*/ 819 w 1713"/>
                    <a:gd name="T9" fmla="*/ 27 h 918"/>
                    <a:gd name="T10" fmla="*/ 0 w 1713"/>
                    <a:gd name="T11" fmla="*/ 432 h 918"/>
                    <a:gd name="T12" fmla="*/ 724 w 1713"/>
                    <a:gd name="T13" fmla="*/ 118 h 918"/>
                    <a:gd name="T14" fmla="*/ 1527 w 1713"/>
                    <a:gd name="T15" fmla="*/ 537 h 9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13" h="918">
                      <a:moveTo>
                        <a:pt x="1527" y="537"/>
                      </a:moveTo>
                      <a:cubicBezTo>
                        <a:pt x="1582" y="664"/>
                        <a:pt x="1596" y="814"/>
                        <a:pt x="1610" y="918"/>
                      </a:cubicBezTo>
                      <a:cubicBezTo>
                        <a:pt x="1645" y="905"/>
                        <a:pt x="1680" y="894"/>
                        <a:pt x="1713" y="885"/>
                      </a:cubicBezTo>
                      <a:cubicBezTo>
                        <a:pt x="1695" y="785"/>
                        <a:pt x="1688" y="599"/>
                        <a:pt x="1622" y="446"/>
                      </a:cubicBezTo>
                      <a:cubicBezTo>
                        <a:pt x="1517" y="202"/>
                        <a:pt x="1272" y="0"/>
                        <a:pt x="819" y="27"/>
                      </a:cubicBezTo>
                      <a:cubicBezTo>
                        <a:pt x="523" y="45"/>
                        <a:pt x="228" y="193"/>
                        <a:pt x="0" y="432"/>
                      </a:cubicBezTo>
                      <a:cubicBezTo>
                        <a:pt x="212" y="247"/>
                        <a:pt x="468" y="133"/>
                        <a:pt x="724" y="118"/>
                      </a:cubicBezTo>
                      <a:cubicBezTo>
                        <a:pt x="1177" y="91"/>
                        <a:pt x="1422" y="293"/>
                        <a:pt x="1527" y="537"/>
                      </a:cubicBezTo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78" name="Freeform 767">
                  <a:extLst>
                    <a:ext uri="{FF2B5EF4-FFF2-40B4-BE49-F238E27FC236}">
                      <a16:creationId xmlns:a16="http://schemas.microsoft.com/office/drawing/2014/main" id="{626DAE17-20FA-3E23-2719-2A7CE3B6E2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72283" y="3217421"/>
                  <a:ext cx="955675" cy="1016000"/>
                </a:xfrm>
                <a:custGeom>
                  <a:avLst/>
                  <a:gdLst>
                    <a:gd name="T0" fmla="*/ 3016 w 4649"/>
                    <a:gd name="T1" fmla="*/ 4772 h 4938"/>
                    <a:gd name="T2" fmla="*/ 181 w 4649"/>
                    <a:gd name="T3" fmla="*/ 1873 h 4938"/>
                    <a:gd name="T4" fmla="*/ 792 w 4649"/>
                    <a:gd name="T5" fmla="*/ 0 h 4938"/>
                    <a:gd name="T6" fmla="*/ 86 w 4649"/>
                    <a:gd name="T7" fmla="*/ 1964 h 4938"/>
                    <a:gd name="T8" fmla="*/ 2921 w 4649"/>
                    <a:gd name="T9" fmla="*/ 4863 h 4938"/>
                    <a:gd name="T10" fmla="*/ 4649 w 4649"/>
                    <a:gd name="T11" fmla="*/ 4211 h 4938"/>
                    <a:gd name="T12" fmla="*/ 3016 w 4649"/>
                    <a:gd name="T13" fmla="*/ 4772 h 49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49" h="4938">
                      <a:moveTo>
                        <a:pt x="3016" y="4772"/>
                      </a:moveTo>
                      <a:cubicBezTo>
                        <a:pt x="1933" y="4644"/>
                        <a:pt x="279" y="2813"/>
                        <a:pt x="181" y="1873"/>
                      </a:cubicBezTo>
                      <a:cubicBezTo>
                        <a:pt x="101" y="1102"/>
                        <a:pt x="367" y="436"/>
                        <a:pt x="792" y="0"/>
                      </a:cubicBezTo>
                      <a:cubicBezTo>
                        <a:pt x="313" y="431"/>
                        <a:pt x="0" y="1138"/>
                        <a:pt x="86" y="1964"/>
                      </a:cubicBezTo>
                      <a:cubicBezTo>
                        <a:pt x="184" y="2904"/>
                        <a:pt x="1838" y="4735"/>
                        <a:pt x="2921" y="4863"/>
                      </a:cubicBezTo>
                      <a:cubicBezTo>
                        <a:pt x="3559" y="4938"/>
                        <a:pt x="4206" y="4663"/>
                        <a:pt x="4649" y="4211"/>
                      </a:cubicBezTo>
                      <a:cubicBezTo>
                        <a:pt x="4211" y="4608"/>
                        <a:pt x="3610" y="4842"/>
                        <a:pt x="3016" y="4772"/>
                      </a:cubicBezTo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79" name="Freeform 768">
                  <a:extLst>
                    <a:ext uri="{FF2B5EF4-FFF2-40B4-BE49-F238E27FC236}">
                      <a16:creationId xmlns:a16="http://schemas.microsoft.com/office/drawing/2014/main" id="{68866164-8A0C-34AC-E7F1-56A6E7E16D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99295" y="3741296"/>
                  <a:ext cx="244475" cy="271463"/>
                </a:xfrm>
                <a:custGeom>
                  <a:avLst/>
                  <a:gdLst>
                    <a:gd name="T0" fmla="*/ 994 w 1188"/>
                    <a:gd name="T1" fmla="*/ 858 h 1316"/>
                    <a:gd name="T2" fmla="*/ 868 w 1188"/>
                    <a:gd name="T3" fmla="*/ 318 h 1316"/>
                    <a:gd name="T4" fmla="*/ 251 w 1188"/>
                    <a:gd name="T5" fmla="*/ 133 h 1316"/>
                    <a:gd name="T6" fmla="*/ 0 w 1188"/>
                    <a:gd name="T7" fmla="*/ 0 h 1316"/>
                    <a:gd name="T8" fmla="*/ 112 w 1188"/>
                    <a:gd name="T9" fmla="*/ 206 h 1316"/>
                    <a:gd name="T10" fmla="*/ 157 w 1188"/>
                    <a:gd name="T11" fmla="*/ 224 h 1316"/>
                    <a:gd name="T12" fmla="*/ 774 w 1188"/>
                    <a:gd name="T13" fmla="*/ 409 h 1316"/>
                    <a:gd name="T14" fmla="*/ 899 w 1188"/>
                    <a:gd name="T15" fmla="*/ 949 h 1316"/>
                    <a:gd name="T16" fmla="*/ 961 w 1188"/>
                    <a:gd name="T17" fmla="*/ 1106 h 1316"/>
                    <a:gd name="T18" fmla="*/ 1188 w 1188"/>
                    <a:gd name="T19" fmla="*/ 1316 h 1316"/>
                    <a:gd name="T20" fmla="*/ 994 w 1188"/>
                    <a:gd name="T21" fmla="*/ 858 h 1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88" h="1316">
                      <a:moveTo>
                        <a:pt x="994" y="858"/>
                      </a:moveTo>
                      <a:cubicBezTo>
                        <a:pt x="932" y="679"/>
                        <a:pt x="890" y="497"/>
                        <a:pt x="868" y="318"/>
                      </a:cubicBezTo>
                      <a:cubicBezTo>
                        <a:pt x="660" y="283"/>
                        <a:pt x="450" y="220"/>
                        <a:pt x="251" y="133"/>
                      </a:cubicBezTo>
                      <a:cubicBezTo>
                        <a:pt x="196" y="108"/>
                        <a:pt x="100" y="56"/>
                        <a:pt x="0" y="0"/>
                      </a:cubicBezTo>
                      <a:cubicBezTo>
                        <a:pt x="34" y="67"/>
                        <a:pt x="70" y="139"/>
                        <a:pt x="112" y="206"/>
                      </a:cubicBezTo>
                      <a:cubicBezTo>
                        <a:pt x="125" y="212"/>
                        <a:pt x="146" y="219"/>
                        <a:pt x="157" y="224"/>
                      </a:cubicBezTo>
                      <a:cubicBezTo>
                        <a:pt x="359" y="313"/>
                        <a:pt x="568" y="375"/>
                        <a:pt x="774" y="409"/>
                      </a:cubicBezTo>
                      <a:cubicBezTo>
                        <a:pt x="795" y="588"/>
                        <a:pt x="837" y="770"/>
                        <a:pt x="899" y="949"/>
                      </a:cubicBezTo>
                      <a:cubicBezTo>
                        <a:pt x="912" y="986"/>
                        <a:pt x="935" y="1046"/>
                        <a:pt x="961" y="1106"/>
                      </a:cubicBezTo>
                      <a:cubicBezTo>
                        <a:pt x="1026" y="1153"/>
                        <a:pt x="1124" y="1278"/>
                        <a:pt x="1188" y="1316"/>
                      </a:cubicBezTo>
                      <a:cubicBezTo>
                        <a:pt x="1119" y="1168"/>
                        <a:pt x="1021" y="935"/>
                        <a:pt x="994" y="858"/>
                      </a:cubicBezTo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80" name="Freeform 769">
                  <a:extLst>
                    <a:ext uri="{FF2B5EF4-FFF2-40B4-BE49-F238E27FC236}">
                      <a16:creationId xmlns:a16="http://schemas.microsoft.com/office/drawing/2014/main" id="{767B8946-19FE-C8F3-6489-6F8B6EE6D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5395" y="3560321"/>
                  <a:ext cx="201613" cy="395288"/>
                </a:xfrm>
                <a:custGeom>
                  <a:avLst/>
                  <a:gdLst>
                    <a:gd name="T0" fmla="*/ 581 w 980"/>
                    <a:gd name="T1" fmla="*/ 1804 h 1924"/>
                    <a:gd name="T2" fmla="*/ 230 w 980"/>
                    <a:gd name="T3" fmla="*/ 112 h 1924"/>
                    <a:gd name="T4" fmla="*/ 16 w 980"/>
                    <a:gd name="T5" fmla="*/ 0 h 1924"/>
                    <a:gd name="T6" fmla="*/ 0 w 980"/>
                    <a:gd name="T7" fmla="*/ 128 h 1924"/>
                    <a:gd name="T8" fmla="*/ 136 w 980"/>
                    <a:gd name="T9" fmla="*/ 204 h 1924"/>
                    <a:gd name="T10" fmla="*/ 486 w 980"/>
                    <a:gd name="T11" fmla="*/ 1895 h 1924"/>
                    <a:gd name="T12" fmla="*/ 459 w 980"/>
                    <a:gd name="T13" fmla="*/ 1924 h 1924"/>
                    <a:gd name="T14" fmla="*/ 581 w 980"/>
                    <a:gd name="T15" fmla="*/ 1804 h 1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80" h="1924">
                      <a:moveTo>
                        <a:pt x="581" y="1804"/>
                      </a:moveTo>
                      <a:cubicBezTo>
                        <a:pt x="980" y="1360"/>
                        <a:pt x="952" y="548"/>
                        <a:pt x="230" y="112"/>
                      </a:cubicBezTo>
                      <a:cubicBezTo>
                        <a:pt x="154" y="67"/>
                        <a:pt x="83" y="30"/>
                        <a:pt x="16" y="0"/>
                      </a:cubicBezTo>
                      <a:cubicBezTo>
                        <a:pt x="13" y="43"/>
                        <a:pt x="7" y="85"/>
                        <a:pt x="0" y="128"/>
                      </a:cubicBezTo>
                      <a:cubicBezTo>
                        <a:pt x="44" y="150"/>
                        <a:pt x="89" y="175"/>
                        <a:pt x="136" y="204"/>
                      </a:cubicBezTo>
                      <a:cubicBezTo>
                        <a:pt x="858" y="639"/>
                        <a:pt x="885" y="1451"/>
                        <a:pt x="486" y="1895"/>
                      </a:cubicBezTo>
                      <a:cubicBezTo>
                        <a:pt x="478" y="1904"/>
                        <a:pt x="469" y="1914"/>
                        <a:pt x="459" y="1924"/>
                      </a:cubicBezTo>
                      <a:cubicBezTo>
                        <a:pt x="507" y="1881"/>
                        <a:pt x="548" y="1841"/>
                        <a:pt x="581" y="1804"/>
                      </a:cubicBezTo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81" name="Freeform 770">
                  <a:extLst>
                    <a:ext uri="{FF2B5EF4-FFF2-40B4-BE49-F238E27FC236}">
                      <a16:creationId xmlns:a16="http://schemas.microsoft.com/office/drawing/2014/main" id="{3F9E94CB-D571-336B-16F6-0C9009C89A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3945" y="3398396"/>
                  <a:ext cx="176213" cy="42863"/>
                </a:xfrm>
                <a:custGeom>
                  <a:avLst/>
                  <a:gdLst>
                    <a:gd name="T0" fmla="*/ 861 w 861"/>
                    <a:gd name="T1" fmla="*/ 132 h 212"/>
                    <a:gd name="T2" fmla="*/ 438 w 861"/>
                    <a:gd name="T3" fmla="*/ 106 h 212"/>
                    <a:gd name="T4" fmla="*/ 30 w 861"/>
                    <a:gd name="T5" fmla="*/ 212 h 212"/>
                    <a:gd name="T6" fmla="*/ 0 w 861"/>
                    <a:gd name="T7" fmla="*/ 156 h 212"/>
                    <a:gd name="T8" fmla="*/ 316 w 861"/>
                    <a:gd name="T9" fmla="*/ 41 h 212"/>
                    <a:gd name="T10" fmla="*/ 844 w 861"/>
                    <a:gd name="T11" fmla="*/ 98 h 212"/>
                    <a:gd name="T12" fmla="*/ 861 w 861"/>
                    <a:gd name="T13" fmla="*/ 132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1" h="212">
                      <a:moveTo>
                        <a:pt x="861" y="132"/>
                      </a:moveTo>
                      <a:cubicBezTo>
                        <a:pt x="861" y="132"/>
                        <a:pt x="599" y="90"/>
                        <a:pt x="438" y="106"/>
                      </a:cubicBezTo>
                      <a:cubicBezTo>
                        <a:pt x="277" y="121"/>
                        <a:pt x="30" y="212"/>
                        <a:pt x="30" y="212"/>
                      </a:cubicBezTo>
                      <a:lnTo>
                        <a:pt x="0" y="156"/>
                      </a:lnTo>
                      <a:cubicBezTo>
                        <a:pt x="0" y="156"/>
                        <a:pt x="120" y="70"/>
                        <a:pt x="316" y="41"/>
                      </a:cubicBezTo>
                      <a:cubicBezTo>
                        <a:pt x="592" y="0"/>
                        <a:pt x="844" y="98"/>
                        <a:pt x="844" y="98"/>
                      </a:cubicBezTo>
                      <a:lnTo>
                        <a:pt x="861" y="132"/>
                      </a:lnTo>
                      <a:close/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82" name="Freeform 771">
                  <a:extLst>
                    <a:ext uri="{FF2B5EF4-FFF2-40B4-BE49-F238E27FC236}">
                      <a16:creationId xmlns:a16="http://schemas.microsoft.com/office/drawing/2014/main" id="{F9B43276-26A5-0036-5394-7E6B6F070E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54895" y="3539683"/>
                  <a:ext cx="203200" cy="119063"/>
                </a:xfrm>
                <a:custGeom>
                  <a:avLst/>
                  <a:gdLst>
                    <a:gd name="T0" fmla="*/ 524 w 987"/>
                    <a:gd name="T1" fmla="*/ 44 h 579"/>
                    <a:gd name="T2" fmla="*/ 987 w 987"/>
                    <a:gd name="T3" fmla="*/ 130 h 579"/>
                    <a:gd name="T4" fmla="*/ 925 w 987"/>
                    <a:gd name="T5" fmla="*/ 231 h 579"/>
                    <a:gd name="T6" fmla="*/ 732 w 987"/>
                    <a:gd name="T7" fmla="*/ 180 h 579"/>
                    <a:gd name="T8" fmla="*/ 231 w 987"/>
                    <a:gd name="T9" fmla="*/ 314 h 579"/>
                    <a:gd name="T10" fmla="*/ 46 w 987"/>
                    <a:gd name="T11" fmla="*/ 552 h 579"/>
                    <a:gd name="T12" fmla="*/ 0 w 987"/>
                    <a:gd name="T13" fmla="*/ 579 h 579"/>
                    <a:gd name="T14" fmla="*/ 172 w 987"/>
                    <a:gd name="T15" fmla="*/ 322 h 579"/>
                    <a:gd name="T16" fmla="*/ 524 w 987"/>
                    <a:gd name="T17" fmla="*/ 44 h 5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87" h="579">
                      <a:moveTo>
                        <a:pt x="524" y="44"/>
                      </a:moveTo>
                      <a:cubicBezTo>
                        <a:pt x="793" y="0"/>
                        <a:pt x="987" y="130"/>
                        <a:pt x="987" y="130"/>
                      </a:cubicBezTo>
                      <a:lnTo>
                        <a:pt x="925" y="231"/>
                      </a:lnTo>
                      <a:cubicBezTo>
                        <a:pt x="925" y="231"/>
                        <a:pt x="833" y="191"/>
                        <a:pt x="732" y="180"/>
                      </a:cubicBezTo>
                      <a:cubicBezTo>
                        <a:pt x="418" y="148"/>
                        <a:pt x="304" y="238"/>
                        <a:pt x="231" y="314"/>
                      </a:cubicBezTo>
                      <a:cubicBezTo>
                        <a:pt x="158" y="390"/>
                        <a:pt x="59" y="540"/>
                        <a:pt x="46" y="552"/>
                      </a:cubicBezTo>
                      <a:cubicBezTo>
                        <a:pt x="34" y="564"/>
                        <a:pt x="0" y="579"/>
                        <a:pt x="0" y="579"/>
                      </a:cubicBezTo>
                      <a:cubicBezTo>
                        <a:pt x="0" y="579"/>
                        <a:pt x="99" y="404"/>
                        <a:pt x="172" y="322"/>
                      </a:cubicBezTo>
                      <a:cubicBezTo>
                        <a:pt x="245" y="240"/>
                        <a:pt x="294" y="82"/>
                        <a:pt x="524" y="44"/>
                      </a:cubicBezTo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83" name="Freeform 772">
                  <a:extLst>
                    <a:ext uri="{FF2B5EF4-FFF2-40B4-BE49-F238E27FC236}">
                      <a16:creationId xmlns:a16="http://schemas.microsoft.com/office/drawing/2014/main" id="{FC2C6D78-96E2-01A2-435E-9C8522620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64395" y="3795271"/>
                  <a:ext cx="149225" cy="30163"/>
                </a:xfrm>
                <a:custGeom>
                  <a:avLst/>
                  <a:gdLst>
                    <a:gd name="T0" fmla="*/ 292 w 732"/>
                    <a:gd name="T1" fmla="*/ 7 h 143"/>
                    <a:gd name="T2" fmla="*/ 699 w 732"/>
                    <a:gd name="T3" fmla="*/ 73 h 143"/>
                    <a:gd name="T4" fmla="*/ 732 w 732"/>
                    <a:gd name="T5" fmla="*/ 143 h 143"/>
                    <a:gd name="T6" fmla="*/ 451 w 732"/>
                    <a:gd name="T7" fmla="*/ 97 h 143"/>
                    <a:gd name="T8" fmla="*/ 23 w 732"/>
                    <a:gd name="T9" fmla="*/ 132 h 143"/>
                    <a:gd name="T10" fmla="*/ 0 w 732"/>
                    <a:gd name="T11" fmla="*/ 51 h 143"/>
                    <a:gd name="T12" fmla="*/ 292 w 732"/>
                    <a:gd name="T13" fmla="*/ 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2" h="143">
                      <a:moveTo>
                        <a:pt x="292" y="7"/>
                      </a:moveTo>
                      <a:cubicBezTo>
                        <a:pt x="487" y="14"/>
                        <a:pt x="699" y="73"/>
                        <a:pt x="699" y="73"/>
                      </a:cubicBezTo>
                      <a:lnTo>
                        <a:pt x="732" y="143"/>
                      </a:lnTo>
                      <a:cubicBezTo>
                        <a:pt x="732" y="143"/>
                        <a:pt x="469" y="98"/>
                        <a:pt x="451" y="97"/>
                      </a:cubicBezTo>
                      <a:cubicBezTo>
                        <a:pt x="278" y="94"/>
                        <a:pt x="23" y="132"/>
                        <a:pt x="23" y="132"/>
                      </a:cubicBezTo>
                      <a:lnTo>
                        <a:pt x="0" y="51"/>
                      </a:lnTo>
                      <a:cubicBezTo>
                        <a:pt x="0" y="51"/>
                        <a:pt x="103" y="0"/>
                        <a:pt x="292" y="7"/>
                      </a:cubicBezTo>
                      <a:close/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84" name="Freeform 773">
                  <a:extLst>
                    <a:ext uri="{FF2B5EF4-FFF2-40B4-BE49-F238E27FC236}">
                      <a16:creationId xmlns:a16="http://schemas.microsoft.com/office/drawing/2014/main" id="{AC5A4375-87CB-8450-2686-DCF467559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69158" y="3649221"/>
                  <a:ext cx="196850" cy="53975"/>
                </a:xfrm>
                <a:custGeom>
                  <a:avLst/>
                  <a:gdLst>
                    <a:gd name="T0" fmla="*/ 32 w 962"/>
                    <a:gd name="T1" fmla="*/ 81 h 259"/>
                    <a:gd name="T2" fmla="*/ 456 w 962"/>
                    <a:gd name="T3" fmla="*/ 207 h 259"/>
                    <a:gd name="T4" fmla="*/ 915 w 962"/>
                    <a:gd name="T5" fmla="*/ 21 h 259"/>
                    <a:gd name="T6" fmla="*/ 962 w 962"/>
                    <a:gd name="T7" fmla="*/ 0 h 259"/>
                    <a:gd name="T8" fmla="*/ 508 w 962"/>
                    <a:gd name="T9" fmla="*/ 255 h 259"/>
                    <a:gd name="T10" fmla="*/ 0 w 962"/>
                    <a:gd name="T11" fmla="*/ 118 h 259"/>
                    <a:gd name="T12" fmla="*/ 32 w 962"/>
                    <a:gd name="T13" fmla="*/ 81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62" h="259">
                      <a:moveTo>
                        <a:pt x="32" y="81"/>
                      </a:moveTo>
                      <a:cubicBezTo>
                        <a:pt x="115" y="110"/>
                        <a:pt x="305" y="208"/>
                        <a:pt x="456" y="207"/>
                      </a:cubicBezTo>
                      <a:cubicBezTo>
                        <a:pt x="735" y="206"/>
                        <a:pt x="915" y="21"/>
                        <a:pt x="915" y="21"/>
                      </a:cubicBezTo>
                      <a:lnTo>
                        <a:pt x="962" y="0"/>
                      </a:lnTo>
                      <a:cubicBezTo>
                        <a:pt x="962" y="0"/>
                        <a:pt x="743" y="259"/>
                        <a:pt x="508" y="255"/>
                      </a:cubicBezTo>
                      <a:cubicBezTo>
                        <a:pt x="186" y="248"/>
                        <a:pt x="0" y="118"/>
                        <a:pt x="0" y="118"/>
                      </a:cubicBezTo>
                      <a:lnTo>
                        <a:pt x="32" y="81"/>
                      </a:lnTo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85" name="Freeform 774">
                  <a:extLst>
                    <a:ext uri="{FF2B5EF4-FFF2-40B4-BE49-F238E27FC236}">
                      <a16:creationId xmlns:a16="http://schemas.microsoft.com/office/drawing/2014/main" id="{D9B43A91-FE93-26A8-BBE9-84149AA74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73883" y="3577783"/>
                  <a:ext cx="173038" cy="212725"/>
                </a:xfrm>
                <a:custGeom>
                  <a:avLst/>
                  <a:gdLst>
                    <a:gd name="T0" fmla="*/ 807 w 841"/>
                    <a:gd name="T1" fmla="*/ 969 h 1032"/>
                    <a:gd name="T2" fmla="*/ 646 w 841"/>
                    <a:gd name="T3" fmla="*/ 820 h 1032"/>
                    <a:gd name="T4" fmla="*/ 167 w 841"/>
                    <a:gd name="T5" fmla="*/ 461 h 1032"/>
                    <a:gd name="T6" fmla="*/ 99 w 841"/>
                    <a:gd name="T7" fmla="*/ 119 h 1032"/>
                    <a:gd name="T8" fmla="*/ 76 w 841"/>
                    <a:gd name="T9" fmla="*/ 44 h 1032"/>
                    <a:gd name="T10" fmla="*/ 11 w 841"/>
                    <a:gd name="T11" fmla="*/ 278 h 1032"/>
                    <a:gd name="T12" fmla="*/ 283 w 841"/>
                    <a:gd name="T13" fmla="*/ 733 h 1032"/>
                    <a:gd name="T14" fmla="*/ 574 w 841"/>
                    <a:gd name="T15" fmla="*/ 937 h 1032"/>
                    <a:gd name="T16" fmla="*/ 711 w 841"/>
                    <a:gd name="T17" fmla="*/ 1001 h 1032"/>
                    <a:gd name="T18" fmla="*/ 807 w 841"/>
                    <a:gd name="T19" fmla="*/ 969 h 10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41" h="1032">
                      <a:moveTo>
                        <a:pt x="807" y="969"/>
                      </a:moveTo>
                      <a:lnTo>
                        <a:pt x="646" y="820"/>
                      </a:lnTo>
                      <a:cubicBezTo>
                        <a:pt x="605" y="764"/>
                        <a:pt x="311" y="687"/>
                        <a:pt x="167" y="461"/>
                      </a:cubicBezTo>
                      <a:cubicBezTo>
                        <a:pt x="51" y="280"/>
                        <a:pt x="83" y="192"/>
                        <a:pt x="99" y="119"/>
                      </a:cubicBezTo>
                      <a:cubicBezTo>
                        <a:pt x="121" y="19"/>
                        <a:pt x="126" y="0"/>
                        <a:pt x="76" y="44"/>
                      </a:cubicBezTo>
                      <a:cubicBezTo>
                        <a:pt x="11" y="101"/>
                        <a:pt x="0" y="191"/>
                        <a:pt x="11" y="278"/>
                      </a:cubicBezTo>
                      <a:cubicBezTo>
                        <a:pt x="31" y="446"/>
                        <a:pt x="179" y="625"/>
                        <a:pt x="283" y="733"/>
                      </a:cubicBezTo>
                      <a:cubicBezTo>
                        <a:pt x="364" y="818"/>
                        <a:pt x="476" y="876"/>
                        <a:pt x="574" y="937"/>
                      </a:cubicBezTo>
                      <a:cubicBezTo>
                        <a:pt x="619" y="965"/>
                        <a:pt x="662" y="983"/>
                        <a:pt x="711" y="1001"/>
                      </a:cubicBezTo>
                      <a:cubicBezTo>
                        <a:pt x="734" y="1009"/>
                        <a:pt x="841" y="1032"/>
                        <a:pt x="807" y="969"/>
                      </a:cubicBezTo>
                      <a:close/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86" name="Freeform 775">
                  <a:extLst>
                    <a:ext uri="{FF2B5EF4-FFF2-40B4-BE49-F238E27FC236}">
                      <a16:creationId xmlns:a16="http://schemas.microsoft.com/office/drawing/2014/main" id="{BB85604D-C32A-98D5-0776-948044109D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6145" y="3939733"/>
                  <a:ext cx="220663" cy="201613"/>
                </a:xfrm>
                <a:custGeom>
                  <a:avLst/>
                  <a:gdLst>
                    <a:gd name="T0" fmla="*/ 1046 w 1075"/>
                    <a:gd name="T1" fmla="*/ 591 h 978"/>
                    <a:gd name="T2" fmla="*/ 1017 w 1075"/>
                    <a:gd name="T3" fmla="*/ 625 h 978"/>
                    <a:gd name="T4" fmla="*/ 969 w 1075"/>
                    <a:gd name="T5" fmla="*/ 727 h 978"/>
                    <a:gd name="T6" fmla="*/ 865 w 1075"/>
                    <a:gd name="T7" fmla="*/ 802 h 978"/>
                    <a:gd name="T8" fmla="*/ 385 w 1075"/>
                    <a:gd name="T9" fmla="*/ 625 h 978"/>
                    <a:gd name="T10" fmla="*/ 182 w 1075"/>
                    <a:gd name="T11" fmla="*/ 250 h 978"/>
                    <a:gd name="T12" fmla="*/ 125 w 1075"/>
                    <a:gd name="T13" fmla="*/ 165 h 978"/>
                    <a:gd name="T14" fmla="*/ 107 w 1075"/>
                    <a:gd name="T15" fmla="*/ 115 h 978"/>
                    <a:gd name="T16" fmla="*/ 1 w 1075"/>
                    <a:gd name="T17" fmla="*/ 107 h 978"/>
                    <a:gd name="T18" fmla="*/ 46 w 1075"/>
                    <a:gd name="T19" fmla="*/ 235 h 978"/>
                    <a:gd name="T20" fmla="*/ 392 w 1075"/>
                    <a:gd name="T21" fmla="*/ 777 h 978"/>
                    <a:gd name="T22" fmla="*/ 795 w 1075"/>
                    <a:gd name="T23" fmla="*/ 924 h 978"/>
                    <a:gd name="T24" fmla="*/ 1046 w 1075"/>
                    <a:gd name="T25" fmla="*/ 591 h 9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75" h="978">
                      <a:moveTo>
                        <a:pt x="1046" y="591"/>
                      </a:moveTo>
                      <a:cubicBezTo>
                        <a:pt x="1015" y="538"/>
                        <a:pt x="1019" y="588"/>
                        <a:pt x="1017" y="625"/>
                      </a:cubicBezTo>
                      <a:cubicBezTo>
                        <a:pt x="1015" y="660"/>
                        <a:pt x="990" y="696"/>
                        <a:pt x="969" y="727"/>
                      </a:cubicBezTo>
                      <a:cubicBezTo>
                        <a:pt x="950" y="752"/>
                        <a:pt x="891" y="788"/>
                        <a:pt x="865" y="802"/>
                      </a:cubicBezTo>
                      <a:cubicBezTo>
                        <a:pt x="652" y="907"/>
                        <a:pt x="499" y="797"/>
                        <a:pt x="385" y="625"/>
                      </a:cubicBezTo>
                      <a:cubicBezTo>
                        <a:pt x="335" y="550"/>
                        <a:pt x="236" y="350"/>
                        <a:pt x="182" y="250"/>
                      </a:cubicBezTo>
                      <a:cubicBezTo>
                        <a:pt x="148" y="187"/>
                        <a:pt x="143" y="235"/>
                        <a:pt x="125" y="165"/>
                      </a:cubicBezTo>
                      <a:lnTo>
                        <a:pt x="107" y="115"/>
                      </a:lnTo>
                      <a:cubicBezTo>
                        <a:pt x="89" y="109"/>
                        <a:pt x="2" y="0"/>
                        <a:pt x="1" y="107"/>
                      </a:cubicBezTo>
                      <a:cubicBezTo>
                        <a:pt x="0" y="146"/>
                        <a:pt x="22" y="205"/>
                        <a:pt x="46" y="235"/>
                      </a:cubicBezTo>
                      <a:cubicBezTo>
                        <a:pt x="88" y="291"/>
                        <a:pt x="345" y="718"/>
                        <a:pt x="392" y="777"/>
                      </a:cubicBezTo>
                      <a:cubicBezTo>
                        <a:pt x="494" y="909"/>
                        <a:pt x="682" y="978"/>
                        <a:pt x="795" y="924"/>
                      </a:cubicBezTo>
                      <a:cubicBezTo>
                        <a:pt x="1075" y="789"/>
                        <a:pt x="1065" y="622"/>
                        <a:pt x="1046" y="591"/>
                      </a:cubicBezTo>
                    </a:path>
                  </a:pathLst>
                </a:custGeom>
                <a:solidFill>
                  <a:srgbClr val="DB7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87" name="Freeform 776">
                  <a:extLst>
                    <a:ext uri="{FF2B5EF4-FFF2-40B4-BE49-F238E27FC236}">
                      <a16:creationId xmlns:a16="http://schemas.microsoft.com/office/drawing/2014/main" id="{96F7DEC8-7680-5941-127C-347682EE5D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1058" y="3185671"/>
                  <a:ext cx="188913" cy="41275"/>
                </a:xfrm>
                <a:custGeom>
                  <a:avLst/>
                  <a:gdLst>
                    <a:gd name="T0" fmla="*/ 0 w 919"/>
                    <a:gd name="T1" fmla="*/ 0 h 197"/>
                    <a:gd name="T2" fmla="*/ 919 w 919"/>
                    <a:gd name="T3" fmla="*/ 0 h 197"/>
                    <a:gd name="T4" fmla="*/ 919 w 919"/>
                    <a:gd name="T5" fmla="*/ 197 h 197"/>
                    <a:gd name="T6" fmla="*/ 0 w 919"/>
                    <a:gd name="T7" fmla="*/ 197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19" h="197">
                      <a:moveTo>
                        <a:pt x="0" y="0"/>
                      </a:moveTo>
                      <a:lnTo>
                        <a:pt x="919" y="0"/>
                      </a:lnTo>
                      <a:lnTo>
                        <a:pt x="919" y="197"/>
                      </a:lnTo>
                      <a:lnTo>
                        <a:pt x="0" y="197"/>
                      </a:lnTo>
                    </a:path>
                  </a:pathLst>
                </a:custGeom>
                <a:solidFill>
                  <a:srgbClr val="F9B1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88" name="Freeform 777">
                  <a:extLst>
                    <a:ext uri="{FF2B5EF4-FFF2-40B4-BE49-F238E27FC236}">
                      <a16:creationId xmlns:a16="http://schemas.microsoft.com/office/drawing/2014/main" id="{5FF8C7BB-FAEA-8FC7-D2C3-92FC72164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31045" y="3133283"/>
                  <a:ext cx="307975" cy="119063"/>
                </a:xfrm>
                <a:custGeom>
                  <a:avLst/>
                  <a:gdLst>
                    <a:gd name="T0" fmla="*/ 33 w 1499"/>
                    <a:gd name="T1" fmla="*/ 579 h 579"/>
                    <a:gd name="T2" fmla="*/ 29 w 1499"/>
                    <a:gd name="T3" fmla="*/ 491 h 579"/>
                    <a:gd name="T4" fmla="*/ 98 w 1499"/>
                    <a:gd name="T5" fmla="*/ 453 h 579"/>
                    <a:gd name="T6" fmla="*/ 88 w 1499"/>
                    <a:gd name="T7" fmla="*/ 412 h 579"/>
                    <a:gd name="T8" fmla="*/ 78 w 1499"/>
                    <a:gd name="T9" fmla="*/ 415 h 579"/>
                    <a:gd name="T10" fmla="*/ 27 w 1499"/>
                    <a:gd name="T11" fmla="*/ 442 h 579"/>
                    <a:gd name="T12" fmla="*/ 0 w 1499"/>
                    <a:gd name="T13" fmla="*/ 197 h 579"/>
                    <a:gd name="T14" fmla="*/ 534 w 1499"/>
                    <a:gd name="T15" fmla="*/ 27 h 579"/>
                    <a:gd name="T16" fmla="*/ 820 w 1499"/>
                    <a:gd name="T17" fmla="*/ 0 h 579"/>
                    <a:gd name="T18" fmla="*/ 855 w 1499"/>
                    <a:gd name="T19" fmla="*/ 0 h 579"/>
                    <a:gd name="T20" fmla="*/ 1009 w 1499"/>
                    <a:gd name="T21" fmla="*/ 14 h 579"/>
                    <a:gd name="T22" fmla="*/ 1499 w 1499"/>
                    <a:gd name="T23" fmla="*/ 320 h 579"/>
                    <a:gd name="T24" fmla="*/ 1426 w 1499"/>
                    <a:gd name="T25" fmla="*/ 432 h 579"/>
                    <a:gd name="T26" fmla="*/ 1404 w 1499"/>
                    <a:gd name="T27" fmla="*/ 443 h 579"/>
                    <a:gd name="T28" fmla="*/ 934 w 1499"/>
                    <a:gd name="T29" fmla="*/ 275 h 579"/>
                    <a:gd name="T30" fmla="*/ 782 w 1499"/>
                    <a:gd name="T31" fmla="*/ 260 h 579"/>
                    <a:gd name="T32" fmla="*/ 485 w 1499"/>
                    <a:gd name="T33" fmla="*/ 324 h 579"/>
                    <a:gd name="T34" fmla="*/ 176 w 1499"/>
                    <a:gd name="T35" fmla="*/ 477 h 579"/>
                    <a:gd name="T36" fmla="*/ 33 w 1499"/>
                    <a:gd name="T37" fmla="*/ 579 h 5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99" h="579">
                      <a:moveTo>
                        <a:pt x="33" y="579"/>
                      </a:moveTo>
                      <a:cubicBezTo>
                        <a:pt x="32" y="550"/>
                        <a:pt x="30" y="520"/>
                        <a:pt x="29" y="491"/>
                      </a:cubicBezTo>
                      <a:cubicBezTo>
                        <a:pt x="52" y="478"/>
                        <a:pt x="76" y="466"/>
                        <a:pt x="98" y="453"/>
                      </a:cubicBezTo>
                      <a:cubicBezTo>
                        <a:pt x="119" y="441"/>
                        <a:pt x="107" y="412"/>
                        <a:pt x="88" y="412"/>
                      </a:cubicBezTo>
                      <a:cubicBezTo>
                        <a:pt x="85" y="412"/>
                        <a:pt x="81" y="413"/>
                        <a:pt x="78" y="415"/>
                      </a:cubicBezTo>
                      <a:cubicBezTo>
                        <a:pt x="61" y="424"/>
                        <a:pt x="44" y="433"/>
                        <a:pt x="27" y="442"/>
                      </a:cubicBezTo>
                      <a:cubicBezTo>
                        <a:pt x="24" y="359"/>
                        <a:pt x="20" y="277"/>
                        <a:pt x="0" y="197"/>
                      </a:cubicBezTo>
                      <a:cubicBezTo>
                        <a:pt x="164" y="107"/>
                        <a:pt x="350" y="60"/>
                        <a:pt x="534" y="27"/>
                      </a:cubicBezTo>
                      <a:cubicBezTo>
                        <a:pt x="625" y="10"/>
                        <a:pt x="726" y="0"/>
                        <a:pt x="820" y="0"/>
                      </a:cubicBezTo>
                      <a:cubicBezTo>
                        <a:pt x="832" y="0"/>
                        <a:pt x="844" y="0"/>
                        <a:pt x="855" y="0"/>
                      </a:cubicBezTo>
                      <a:cubicBezTo>
                        <a:pt x="910" y="2"/>
                        <a:pt x="962" y="7"/>
                        <a:pt x="1009" y="14"/>
                      </a:cubicBezTo>
                      <a:cubicBezTo>
                        <a:pt x="1176" y="110"/>
                        <a:pt x="1340" y="212"/>
                        <a:pt x="1499" y="320"/>
                      </a:cubicBezTo>
                      <a:cubicBezTo>
                        <a:pt x="1499" y="362"/>
                        <a:pt x="1477" y="401"/>
                        <a:pt x="1426" y="432"/>
                      </a:cubicBezTo>
                      <a:cubicBezTo>
                        <a:pt x="1419" y="436"/>
                        <a:pt x="1411" y="440"/>
                        <a:pt x="1404" y="443"/>
                      </a:cubicBezTo>
                      <a:cubicBezTo>
                        <a:pt x="1267" y="353"/>
                        <a:pt x="1118" y="311"/>
                        <a:pt x="934" y="275"/>
                      </a:cubicBezTo>
                      <a:cubicBezTo>
                        <a:pt x="881" y="265"/>
                        <a:pt x="831" y="260"/>
                        <a:pt x="782" y="260"/>
                      </a:cubicBezTo>
                      <a:cubicBezTo>
                        <a:pt x="674" y="260"/>
                        <a:pt x="576" y="284"/>
                        <a:pt x="485" y="324"/>
                      </a:cubicBezTo>
                      <a:cubicBezTo>
                        <a:pt x="378" y="363"/>
                        <a:pt x="278" y="421"/>
                        <a:pt x="176" y="477"/>
                      </a:cubicBezTo>
                      <a:cubicBezTo>
                        <a:pt x="124" y="506"/>
                        <a:pt x="78" y="541"/>
                        <a:pt x="33" y="579"/>
                      </a:cubicBezTo>
                    </a:path>
                  </a:pathLst>
                </a:custGeom>
                <a:solidFill>
                  <a:srgbClr val="F79E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89" name="Freeform 778">
                  <a:extLst>
                    <a:ext uri="{FF2B5EF4-FFF2-40B4-BE49-F238E27FC236}">
                      <a16:creationId xmlns:a16="http://schemas.microsoft.com/office/drawing/2014/main" id="{D74C48DC-AA5D-FE98-BBE8-069CD0AF6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0120" y="3463483"/>
                  <a:ext cx="290513" cy="133350"/>
                </a:xfrm>
                <a:custGeom>
                  <a:avLst/>
                  <a:gdLst>
                    <a:gd name="T0" fmla="*/ 169 w 1410"/>
                    <a:gd name="T1" fmla="*/ 650 h 650"/>
                    <a:gd name="T2" fmla="*/ 155 w 1410"/>
                    <a:gd name="T3" fmla="*/ 649 h 650"/>
                    <a:gd name="T4" fmla="*/ 247 w 1410"/>
                    <a:gd name="T5" fmla="*/ 329 h 650"/>
                    <a:gd name="T6" fmla="*/ 717 w 1410"/>
                    <a:gd name="T7" fmla="*/ 83 h 650"/>
                    <a:gd name="T8" fmla="*/ 1055 w 1410"/>
                    <a:gd name="T9" fmla="*/ 8 h 650"/>
                    <a:gd name="T10" fmla="*/ 1072 w 1410"/>
                    <a:gd name="T11" fmla="*/ 0 h 650"/>
                    <a:gd name="T12" fmla="*/ 1083 w 1410"/>
                    <a:gd name="T13" fmla="*/ 1 h 650"/>
                    <a:gd name="T14" fmla="*/ 1113 w 1410"/>
                    <a:gd name="T15" fmla="*/ 0 h 650"/>
                    <a:gd name="T16" fmla="*/ 1156 w 1410"/>
                    <a:gd name="T17" fmla="*/ 0 h 650"/>
                    <a:gd name="T18" fmla="*/ 1279 w 1410"/>
                    <a:gd name="T19" fmla="*/ 12 h 650"/>
                    <a:gd name="T20" fmla="*/ 1173 w 1410"/>
                    <a:gd name="T21" fmla="*/ 122 h 650"/>
                    <a:gd name="T22" fmla="*/ 453 w 1410"/>
                    <a:gd name="T23" fmla="*/ 417 h 650"/>
                    <a:gd name="T24" fmla="*/ 169 w 1410"/>
                    <a:gd name="T25" fmla="*/ 650 h 6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10" h="650">
                      <a:moveTo>
                        <a:pt x="169" y="650"/>
                      </a:moveTo>
                      <a:cubicBezTo>
                        <a:pt x="164" y="650"/>
                        <a:pt x="159" y="650"/>
                        <a:pt x="155" y="649"/>
                      </a:cubicBezTo>
                      <a:cubicBezTo>
                        <a:pt x="0" y="610"/>
                        <a:pt x="198" y="373"/>
                        <a:pt x="247" y="329"/>
                      </a:cubicBezTo>
                      <a:cubicBezTo>
                        <a:pt x="377" y="215"/>
                        <a:pt x="545" y="122"/>
                        <a:pt x="717" y="83"/>
                      </a:cubicBezTo>
                      <a:cubicBezTo>
                        <a:pt x="830" y="57"/>
                        <a:pt x="948" y="50"/>
                        <a:pt x="1055" y="8"/>
                      </a:cubicBezTo>
                      <a:lnTo>
                        <a:pt x="1072" y="0"/>
                      </a:lnTo>
                      <a:cubicBezTo>
                        <a:pt x="1072" y="0"/>
                        <a:pt x="1076" y="1"/>
                        <a:pt x="1083" y="1"/>
                      </a:cubicBezTo>
                      <a:cubicBezTo>
                        <a:pt x="1090" y="1"/>
                        <a:pt x="1101" y="0"/>
                        <a:pt x="1113" y="0"/>
                      </a:cubicBezTo>
                      <a:cubicBezTo>
                        <a:pt x="1126" y="0"/>
                        <a:pt x="1140" y="0"/>
                        <a:pt x="1156" y="0"/>
                      </a:cubicBezTo>
                      <a:cubicBezTo>
                        <a:pt x="1204" y="0"/>
                        <a:pt x="1258" y="2"/>
                        <a:pt x="1279" y="12"/>
                      </a:cubicBezTo>
                      <a:cubicBezTo>
                        <a:pt x="1410" y="81"/>
                        <a:pt x="1232" y="119"/>
                        <a:pt x="1173" y="122"/>
                      </a:cubicBezTo>
                      <a:cubicBezTo>
                        <a:pt x="893" y="135"/>
                        <a:pt x="660" y="218"/>
                        <a:pt x="453" y="417"/>
                      </a:cubicBezTo>
                      <a:cubicBezTo>
                        <a:pt x="400" y="468"/>
                        <a:pt x="259" y="650"/>
                        <a:pt x="169" y="650"/>
                      </a:cubicBezTo>
                      <a:close/>
                    </a:path>
                  </a:pathLst>
                </a:custGeom>
                <a:solidFill>
                  <a:srgbClr val="F79E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90" name="Freeform 779">
                  <a:extLst>
                    <a:ext uri="{FF2B5EF4-FFF2-40B4-BE49-F238E27FC236}">
                      <a16:creationId xmlns:a16="http://schemas.microsoft.com/office/drawing/2014/main" id="{0C701FD1-1074-90F8-6939-EAC7B306B4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10395" y="3573021"/>
                  <a:ext cx="157163" cy="95250"/>
                </a:xfrm>
                <a:custGeom>
                  <a:avLst/>
                  <a:gdLst>
                    <a:gd name="T0" fmla="*/ 742 w 760"/>
                    <a:gd name="T1" fmla="*/ 458 h 458"/>
                    <a:gd name="T2" fmla="*/ 435 w 760"/>
                    <a:gd name="T3" fmla="*/ 293 h 458"/>
                    <a:gd name="T4" fmla="*/ 269 w 760"/>
                    <a:gd name="T5" fmla="*/ 241 h 458"/>
                    <a:gd name="T6" fmla="*/ 220 w 760"/>
                    <a:gd name="T7" fmla="*/ 256 h 458"/>
                    <a:gd name="T8" fmla="*/ 203 w 760"/>
                    <a:gd name="T9" fmla="*/ 408 h 458"/>
                    <a:gd name="T10" fmla="*/ 141 w 760"/>
                    <a:gd name="T11" fmla="*/ 389 h 458"/>
                    <a:gd name="T12" fmla="*/ 0 w 760"/>
                    <a:gd name="T13" fmla="*/ 98 h 458"/>
                    <a:gd name="T14" fmla="*/ 143 w 760"/>
                    <a:gd name="T15" fmla="*/ 0 h 458"/>
                    <a:gd name="T16" fmla="*/ 206 w 760"/>
                    <a:gd name="T17" fmla="*/ 23 h 458"/>
                    <a:gd name="T18" fmla="*/ 198 w 760"/>
                    <a:gd name="T19" fmla="*/ 23 h 458"/>
                    <a:gd name="T20" fmla="*/ 482 w 760"/>
                    <a:gd name="T21" fmla="*/ 236 h 458"/>
                    <a:gd name="T22" fmla="*/ 742 w 760"/>
                    <a:gd name="T23" fmla="*/ 458 h 4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0" h="458">
                      <a:moveTo>
                        <a:pt x="742" y="458"/>
                      </a:moveTo>
                      <a:cubicBezTo>
                        <a:pt x="640" y="402"/>
                        <a:pt x="539" y="343"/>
                        <a:pt x="435" y="293"/>
                      </a:cubicBezTo>
                      <a:cubicBezTo>
                        <a:pt x="400" y="276"/>
                        <a:pt x="325" y="241"/>
                        <a:pt x="269" y="241"/>
                      </a:cubicBezTo>
                      <a:cubicBezTo>
                        <a:pt x="249" y="241"/>
                        <a:pt x="232" y="246"/>
                        <a:pt x="220" y="256"/>
                      </a:cubicBezTo>
                      <a:cubicBezTo>
                        <a:pt x="196" y="276"/>
                        <a:pt x="196" y="353"/>
                        <a:pt x="203" y="408"/>
                      </a:cubicBezTo>
                      <a:cubicBezTo>
                        <a:pt x="181" y="403"/>
                        <a:pt x="160" y="397"/>
                        <a:pt x="141" y="389"/>
                      </a:cubicBezTo>
                      <a:cubicBezTo>
                        <a:pt x="98" y="295"/>
                        <a:pt x="51" y="197"/>
                        <a:pt x="0" y="98"/>
                      </a:cubicBezTo>
                      <a:cubicBezTo>
                        <a:pt x="26" y="46"/>
                        <a:pt x="85" y="0"/>
                        <a:pt x="143" y="0"/>
                      </a:cubicBezTo>
                      <a:cubicBezTo>
                        <a:pt x="165" y="0"/>
                        <a:pt x="186" y="7"/>
                        <a:pt x="206" y="23"/>
                      </a:cubicBezTo>
                      <a:lnTo>
                        <a:pt x="198" y="23"/>
                      </a:lnTo>
                      <a:cubicBezTo>
                        <a:pt x="280" y="96"/>
                        <a:pt x="387" y="168"/>
                        <a:pt x="482" y="236"/>
                      </a:cubicBezTo>
                      <a:cubicBezTo>
                        <a:pt x="547" y="282"/>
                        <a:pt x="760" y="361"/>
                        <a:pt x="742" y="458"/>
                      </a:cubicBezTo>
                    </a:path>
                  </a:pathLst>
                </a:custGeom>
                <a:solidFill>
                  <a:srgbClr val="F9B1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91" name="Freeform 780">
                  <a:extLst>
                    <a:ext uri="{FF2B5EF4-FFF2-40B4-BE49-F238E27FC236}">
                      <a16:creationId xmlns:a16="http://schemas.microsoft.com/office/drawing/2014/main" id="{E62A8ECB-740E-1B0A-1AD5-F032553C7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1670" y="3623821"/>
                  <a:ext cx="111125" cy="61913"/>
                </a:xfrm>
                <a:custGeom>
                  <a:avLst/>
                  <a:gdLst>
                    <a:gd name="T0" fmla="*/ 416 w 546"/>
                    <a:gd name="T1" fmla="*/ 305 h 305"/>
                    <a:gd name="T2" fmla="*/ 254 w 546"/>
                    <a:gd name="T3" fmla="*/ 269 h 305"/>
                    <a:gd name="T4" fmla="*/ 84 w 546"/>
                    <a:gd name="T5" fmla="*/ 189 h 305"/>
                    <a:gd name="T6" fmla="*/ 7 w 546"/>
                    <a:gd name="T7" fmla="*/ 168 h 305"/>
                    <a:gd name="T8" fmla="*/ 24 w 546"/>
                    <a:gd name="T9" fmla="*/ 15 h 305"/>
                    <a:gd name="T10" fmla="*/ 73 w 546"/>
                    <a:gd name="T11" fmla="*/ 0 h 305"/>
                    <a:gd name="T12" fmla="*/ 239 w 546"/>
                    <a:gd name="T13" fmla="*/ 52 h 305"/>
                    <a:gd name="T14" fmla="*/ 546 w 546"/>
                    <a:gd name="T15" fmla="*/ 218 h 305"/>
                    <a:gd name="T16" fmla="*/ 545 w 546"/>
                    <a:gd name="T17" fmla="*/ 221 h 305"/>
                    <a:gd name="T18" fmla="*/ 416 w 546"/>
                    <a:gd name="T19" fmla="*/ 305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6" h="305">
                      <a:moveTo>
                        <a:pt x="416" y="305"/>
                      </a:moveTo>
                      <a:cubicBezTo>
                        <a:pt x="358" y="305"/>
                        <a:pt x="294" y="286"/>
                        <a:pt x="254" y="269"/>
                      </a:cubicBezTo>
                      <a:cubicBezTo>
                        <a:pt x="195" y="244"/>
                        <a:pt x="144" y="209"/>
                        <a:pt x="84" y="189"/>
                      </a:cubicBezTo>
                      <a:cubicBezTo>
                        <a:pt x="59" y="180"/>
                        <a:pt x="33" y="174"/>
                        <a:pt x="7" y="168"/>
                      </a:cubicBezTo>
                      <a:cubicBezTo>
                        <a:pt x="0" y="112"/>
                        <a:pt x="0" y="35"/>
                        <a:pt x="24" y="15"/>
                      </a:cubicBezTo>
                      <a:cubicBezTo>
                        <a:pt x="36" y="5"/>
                        <a:pt x="54" y="0"/>
                        <a:pt x="73" y="0"/>
                      </a:cubicBezTo>
                      <a:cubicBezTo>
                        <a:pt x="129" y="0"/>
                        <a:pt x="204" y="35"/>
                        <a:pt x="239" y="52"/>
                      </a:cubicBezTo>
                      <a:cubicBezTo>
                        <a:pt x="343" y="102"/>
                        <a:pt x="444" y="161"/>
                        <a:pt x="546" y="218"/>
                      </a:cubicBezTo>
                      <a:cubicBezTo>
                        <a:pt x="546" y="219"/>
                        <a:pt x="545" y="220"/>
                        <a:pt x="545" y="221"/>
                      </a:cubicBezTo>
                      <a:cubicBezTo>
                        <a:pt x="530" y="285"/>
                        <a:pt x="476" y="305"/>
                        <a:pt x="416" y="305"/>
                      </a:cubicBezTo>
                      <a:close/>
                    </a:path>
                  </a:pathLst>
                </a:custGeom>
                <a:solidFill>
                  <a:srgbClr val="F79E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92" name="Freeform 781">
                  <a:extLst>
                    <a:ext uri="{FF2B5EF4-FFF2-40B4-BE49-F238E27FC236}">
                      <a16:creationId xmlns:a16="http://schemas.microsoft.com/office/drawing/2014/main" id="{69730352-AE72-C6E5-81EB-0B13565469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2645" y="3171383"/>
                  <a:ext cx="23813" cy="30163"/>
                </a:xfrm>
                <a:custGeom>
                  <a:avLst/>
                  <a:gdLst>
                    <a:gd name="T0" fmla="*/ 19 w 122"/>
                    <a:gd name="T1" fmla="*/ 51 h 152"/>
                    <a:gd name="T2" fmla="*/ 70 w 122"/>
                    <a:gd name="T3" fmla="*/ 128 h 152"/>
                    <a:gd name="T4" fmla="*/ 108 w 122"/>
                    <a:gd name="T5" fmla="*/ 107 h 152"/>
                    <a:gd name="T6" fmla="*/ 51 w 122"/>
                    <a:gd name="T7" fmla="*/ 21 h 152"/>
                    <a:gd name="T8" fmla="*/ 19 w 122"/>
                    <a:gd name="T9" fmla="*/ 51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2" h="152">
                      <a:moveTo>
                        <a:pt x="19" y="51"/>
                      </a:moveTo>
                      <a:cubicBezTo>
                        <a:pt x="41" y="74"/>
                        <a:pt x="54" y="101"/>
                        <a:pt x="70" y="128"/>
                      </a:cubicBezTo>
                      <a:cubicBezTo>
                        <a:pt x="84" y="152"/>
                        <a:pt x="122" y="131"/>
                        <a:pt x="108" y="107"/>
                      </a:cubicBezTo>
                      <a:cubicBezTo>
                        <a:pt x="91" y="77"/>
                        <a:pt x="75" y="46"/>
                        <a:pt x="51" y="21"/>
                      </a:cubicBezTo>
                      <a:cubicBezTo>
                        <a:pt x="31" y="0"/>
                        <a:pt x="0" y="30"/>
                        <a:pt x="19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93" name="Freeform 782">
                  <a:extLst>
                    <a:ext uri="{FF2B5EF4-FFF2-40B4-BE49-F238E27FC236}">
                      <a16:creationId xmlns:a16="http://schemas.microsoft.com/office/drawing/2014/main" id="{431367CC-F601-1E7F-3812-BAE05E9710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80270" y="3163446"/>
                  <a:ext cx="23813" cy="26988"/>
                </a:xfrm>
                <a:custGeom>
                  <a:avLst/>
                  <a:gdLst>
                    <a:gd name="T0" fmla="*/ 19 w 112"/>
                    <a:gd name="T1" fmla="*/ 52 h 129"/>
                    <a:gd name="T2" fmla="*/ 61 w 112"/>
                    <a:gd name="T3" fmla="*/ 108 h 129"/>
                    <a:gd name="T4" fmla="*/ 93 w 112"/>
                    <a:gd name="T5" fmla="*/ 78 h 129"/>
                    <a:gd name="T6" fmla="*/ 50 w 112"/>
                    <a:gd name="T7" fmla="*/ 21 h 129"/>
                    <a:gd name="T8" fmla="*/ 19 w 112"/>
                    <a:gd name="T9" fmla="*/ 52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2" h="129">
                      <a:moveTo>
                        <a:pt x="19" y="52"/>
                      </a:moveTo>
                      <a:cubicBezTo>
                        <a:pt x="35" y="69"/>
                        <a:pt x="45" y="91"/>
                        <a:pt x="61" y="108"/>
                      </a:cubicBezTo>
                      <a:cubicBezTo>
                        <a:pt x="80" y="129"/>
                        <a:pt x="112" y="99"/>
                        <a:pt x="93" y="78"/>
                      </a:cubicBezTo>
                      <a:cubicBezTo>
                        <a:pt x="77" y="60"/>
                        <a:pt x="67" y="39"/>
                        <a:pt x="50" y="21"/>
                      </a:cubicBezTo>
                      <a:cubicBezTo>
                        <a:pt x="31" y="0"/>
                        <a:pt x="0" y="31"/>
                        <a:pt x="19" y="52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94" name="Freeform 783">
                  <a:extLst>
                    <a:ext uri="{FF2B5EF4-FFF2-40B4-BE49-F238E27FC236}">
                      <a16:creationId xmlns:a16="http://schemas.microsoft.com/office/drawing/2014/main" id="{74CEA373-A725-2DF5-E248-7995E4EE9C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16783" y="3153921"/>
                  <a:ext cx="33338" cy="12700"/>
                </a:xfrm>
                <a:custGeom>
                  <a:avLst/>
                  <a:gdLst>
                    <a:gd name="T0" fmla="*/ 28 w 161"/>
                    <a:gd name="T1" fmla="*/ 44 h 64"/>
                    <a:gd name="T2" fmla="*/ 121 w 161"/>
                    <a:gd name="T3" fmla="*/ 58 h 64"/>
                    <a:gd name="T4" fmla="*/ 133 w 161"/>
                    <a:gd name="T5" fmla="*/ 16 h 64"/>
                    <a:gd name="T6" fmla="*/ 28 w 161"/>
                    <a:gd name="T7" fmla="*/ 1 h 64"/>
                    <a:gd name="T8" fmla="*/ 28 w 161"/>
                    <a:gd name="T9" fmla="*/ 4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1" h="64">
                      <a:moveTo>
                        <a:pt x="28" y="44"/>
                      </a:moveTo>
                      <a:cubicBezTo>
                        <a:pt x="59" y="45"/>
                        <a:pt x="90" y="51"/>
                        <a:pt x="121" y="58"/>
                      </a:cubicBezTo>
                      <a:cubicBezTo>
                        <a:pt x="148" y="64"/>
                        <a:pt x="161" y="22"/>
                        <a:pt x="133" y="16"/>
                      </a:cubicBezTo>
                      <a:cubicBezTo>
                        <a:pt x="98" y="8"/>
                        <a:pt x="64" y="2"/>
                        <a:pt x="28" y="1"/>
                      </a:cubicBezTo>
                      <a:cubicBezTo>
                        <a:pt x="0" y="0"/>
                        <a:pt x="0" y="44"/>
                        <a:pt x="28" y="44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95" name="Freeform 784">
                  <a:extLst>
                    <a:ext uri="{FF2B5EF4-FFF2-40B4-BE49-F238E27FC236}">
                      <a16:creationId xmlns:a16="http://schemas.microsoft.com/office/drawing/2014/main" id="{A3B4A9A8-B38D-EEF1-EB2A-1CC2CA853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13608" y="3198371"/>
                  <a:ext cx="14288" cy="15875"/>
                </a:xfrm>
                <a:custGeom>
                  <a:avLst/>
                  <a:gdLst>
                    <a:gd name="T0" fmla="*/ 20 w 71"/>
                    <a:gd name="T1" fmla="*/ 51 h 71"/>
                    <a:gd name="T2" fmla="*/ 52 w 71"/>
                    <a:gd name="T3" fmla="*/ 21 h 71"/>
                    <a:gd name="T4" fmla="*/ 20 w 71"/>
                    <a:gd name="T5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1" h="71">
                      <a:moveTo>
                        <a:pt x="20" y="51"/>
                      </a:moveTo>
                      <a:cubicBezTo>
                        <a:pt x="39" y="71"/>
                        <a:pt x="71" y="41"/>
                        <a:pt x="52" y="21"/>
                      </a:cubicBezTo>
                      <a:cubicBezTo>
                        <a:pt x="32" y="0"/>
                        <a:pt x="0" y="31"/>
                        <a:pt x="20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96" name="Freeform 785">
                  <a:extLst>
                    <a:ext uri="{FF2B5EF4-FFF2-40B4-BE49-F238E27FC236}">
                      <a16:creationId xmlns:a16="http://schemas.microsoft.com/office/drawing/2014/main" id="{5C90F5A3-0C21-6862-9B7E-87008791FB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13608" y="3195196"/>
                  <a:ext cx="30163" cy="17463"/>
                </a:xfrm>
                <a:custGeom>
                  <a:avLst/>
                  <a:gdLst>
                    <a:gd name="T0" fmla="*/ 46 w 147"/>
                    <a:gd name="T1" fmla="*/ 73 h 84"/>
                    <a:gd name="T2" fmla="*/ 121 w 147"/>
                    <a:gd name="T3" fmla="*/ 50 h 84"/>
                    <a:gd name="T4" fmla="*/ 100 w 147"/>
                    <a:gd name="T5" fmla="*/ 11 h 84"/>
                    <a:gd name="T6" fmla="*/ 25 w 147"/>
                    <a:gd name="T7" fmla="*/ 34 h 84"/>
                    <a:gd name="T8" fmla="*/ 46 w 147"/>
                    <a:gd name="T9" fmla="*/ 7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" h="84">
                      <a:moveTo>
                        <a:pt x="46" y="73"/>
                      </a:moveTo>
                      <a:cubicBezTo>
                        <a:pt x="70" y="62"/>
                        <a:pt x="97" y="60"/>
                        <a:pt x="121" y="50"/>
                      </a:cubicBezTo>
                      <a:cubicBezTo>
                        <a:pt x="147" y="38"/>
                        <a:pt x="126" y="0"/>
                        <a:pt x="100" y="11"/>
                      </a:cubicBezTo>
                      <a:cubicBezTo>
                        <a:pt x="76" y="22"/>
                        <a:pt x="49" y="24"/>
                        <a:pt x="25" y="34"/>
                      </a:cubicBezTo>
                      <a:cubicBezTo>
                        <a:pt x="0" y="46"/>
                        <a:pt x="21" y="84"/>
                        <a:pt x="46" y="73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97" name="Freeform 786">
                  <a:extLst>
                    <a:ext uri="{FF2B5EF4-FFF2-40B4-BE49-F238E27FC236}">
                      <a16:creationId xmlns:a16="http://schemas.microsoft.com/office/drawing/2014/main" id="{C9F85AEB-7616-12C6-D0BD-7A383ABF99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69170" y="3176146"/>
                  <a:ext cx="14288" cy="14288"/>
                </a:xfrm>
                <a:custGeom>
                  <a:avLst/>
                  <a:gdLst>
                    <a:gd name="T0" fmla="*/ 19 w 70"/>
                    <a:gd name="T1" fmla="*/ 51 h 71"/>
                    <a:gd name="T2" fmla="*/ 51 w 70"/>
                    <a:gd name="T3" fmla="*/ 20 h 71"/>
                    <a:gd name="T4" fmla="*/ 19 w 70"/>
                    <a:gd name="T5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0" h="71">
                      <a:moveTo>
                        <a:pt x="19" y="51"/>
                      </a:moveTo>
                      <a:cubicBezTo>
                        <a:pt x="39" y="71"/>
                        <a:pt x="70" y="41"/>
                        <a:pt x="51" y="20"/>
                      </a:cubicBezTo>
                      <a:cubicBezTo>
                        <a:pt x="31" y="0"/>
                        <a:pt x="0" y="30"/>
                        <a:pt x="19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98" name="Freeform 787">
                  <a:extLst>
                    <a:ext uri="{FF2B5EF4-FFF2-40B4-BE49-F238E27FC236}">
                      <a16:creationId xmlns:a16="http://schemas.microsoft.com/office/drawing/2014/main" id="{7EEA3F8E-F8CE-7776-4A7A-4D9E39018C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69170" y="3176146"/>
                  <a:ext cx="23813" cy="26988"/>
                </a:xfrm>
                <a:custGeom>
                  <a:avLst/>
                  <a:gdLst>
                    <a:gd name="T0" fmla="*/ 19 w 115"/>
                    <a:gd name="T1" fmla="*/ 51 h 134"/>
                    <a:gd name="T2" fmla="*/ 64 w 115"/>
                    <a:gd name="T3" fmla="*/ 109 h 134"/>
                    <a:gd name="T4" fmla="*/ 103 w 115"/>
                    <a:gd name="T5" fmla="*/ 88 h 134"/>
                    <a:gd name="T6" fmla="*/ 51 w 115"/>
                    <a:gd name="T7" fmla="*/ 20 h 134"/>
                    <a:gd name="T8" fmla="*/ 19 w 115"/>
                    <a:gd name="T9" fmla="*/ 51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5" h="134">
                      <a:moveTo>
                        <a:pt x="19" y="51"/>
                      </a:moveTo>
                      <a:cubicBezTo>
                        <a:pt x="37" y="69"/>
                        <a:pt x="53" y="86"/>
                        <a:pt x="64" y="109"/>
                      </a:cubicBezTo>
                      <a:cubicBezTo>
                        <a:pt x="77" y="134"/>
                        <a:pt x="115" y="113"/>
                        <a:pt x="103" y="88"/>
                      </a:cubicBezTo>
                      <a:cubicBezTo>
                        <a:pt x="90" y="62"/>
                        <a:pt x="71" y="41"/>
                        <a:pt x="51" y="20"/>
                      </a:cubicBezTo>
                      <a:cubicBezTo>
                        <a:pt x="31" y="0"/>
                        <a:pt x="0" y="30"/>
                        <a:pt x="19" y="51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99" name="Freeform 788">
                  <a:extLst>
                    <a:ext uri="{FF2B5EF4-FFF2-40B4-BE49-F238E27FC236}">
                      <a16:creationId xmlns:a16="http://schemas.microsoft.com/office/drawing/2014/main" id="{87ABD4A8-9D57-B3A8-2E85-9C9ABE3F99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43783" y="3231708"/>
                  <a:ext cx="15875" cy="14288"/>
                </a:xfrm>
                <a:custGeom>
                  <a:avLst/>
                  <a:gdLst>
                    <a:gd name="T0" fmla="*/ 20 w 71"/>
                    <a:gd name="T1" fmla="*/ 51 h 71"/>
                    <a:gd name="T2" fmla="*/ 51 w 71"/>
                    <a:gd name="T3" fmla="*/ 21 h 71"/>
                    <a:gd name="T4" fmla="*/ 20 w 71"/>
                    <a:gd name="T5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1" h="71">
                      <a:moveTo>
                        <a:pt x="20" y="51"/>
                      </a:moveTo>
                      <a:cubicBezTo>
                        <a:pt x="39" y="71"/>
                        <a:pt x="71" y="41"/>
                        <a:pt x="51" y="21"/>
                      </a:cubicBezTo>
                      <a:cubicBezTo>
                        <a:pt x="31" y="0"/>
                        <a:pt x="0" y="31"/>
                        <a:pt x="20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00" name="Freeform 789">
                  <a:extLst>
                    <a:ext uri="{FF2B5EF4-FFF2-40B4-BE49-F238E27FC236}">
                      <a16:creationId xmlns:a16="http://schemas.microsoft.com/office/drawing/2014/main" id="{71C78AD4-1109-CE0C-EB58-D31B6CB7A9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45370" y="3231708"/>
                  <a:ext cx="20638" cy="26988"/>
                </a:xfrm>
                <a:custGeom>
                  <a:avLst/>
                  <a:gdLst>
                    <a:gd name="T0" fmla="*/ 9 w 101"/>
                    <a:gd name="T1" fmla="*/ 37 h 130"/>
                    <a:gd name="T2" fmla="*/ 50 w 101"/>
                    <a:gd name="T3" fmla="*/ 110 h 130"/>
                    <a:gd name="T4" fmla="*/ 82 w 101"/>
                    <a:gd name="T5" fmla="*/ 79 h 130"/>
                    <a:gd name="T6" fmla="*/ 52 w 101"/>
                    <a:gd name="T7" fmla="*/ 27 h 130"/>
                    <a:gd name="T8" fmla="*/ 9 w 101"/>
                    <a:gd name="T9" fmla="*/ 37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130">
                      <a:moveTo>
                        <a:pt x="9" y="37"/>
                      </a:moveTo>
                      <a:cubicBezTo>
                        <a:pt x="18" y="64"/>
                        <a:pt x="31" y="89"/>
                        <a:pt x="50" y="110"/>
                      </a:cubicBezTo>
                      <a:cubicBezTo>
                        <a:pt x="70" y="130"/>
                        <a:pt x="101" y="100"/>
                        <a:pt x="82" y="79"/>
                      </a:cubicBezTo>
                      <a:cubicBezTo>
                        <a:pt x="68" y="64"/>
                        <a:pt x="58" y="46"/>
                        <a:pt x="52" y="27"/>
                      </a:cubicBezTo>
                      <a:cubicBezTo>
                        <a:pt x="43" y="0"/>
                        <a:pt x="0" y="10"/>
                        <a:pt x="9" y="37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01" name="Freeform 790">
                  <a:extLst>
                    <a:ext uri="{FF2B5EF4-FFF2-40B4-BE49-F238E27FC236}">
                      <a16:creationId xmlns:a16="http://schemas.microsoft.com/office/drawing/2014/main" id="{2236ADF9-9340-020A-2192-6AA1C1CED9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29495" y="3258696"/>
                  <a:ext cx="14288" cy="14288"/>
                </a:xfrm>
                <a:custGeom>
                  <a:avLst/>
                  <a:gdLst>
                    <a:gd name="T0" fmla="*/ 19 w 71"/>
                    <a:gd name="T1" fmla="*/ 51 h 71"/>
                    <a:gd name="T2" fmla="*/ 51 w 71"/>
                    <a:gd name="T3" fmla="*/ 20 h 71"/>
                    <a:gd name="T4" fmla="*/ 19 w 71"/>
                    <a:gd name="T5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1" h="71">
                      <a:moveTo>
                        <a:pt x="19" y="51"/>
                      </a:moveTo>
                      <a:cubicBezTo>
                        <a:pt x="39" y="71"/>
                        <a:pt x="71" y="41"/>
                        <a:pt x="51" y="20"/>
                      </a:cubicBezTo>
                      <a:cubicBezTo>
                        <a:pt x="31" y="0"/>
                        <a:pt x="0" y="30"/>
                        <a:pt x="19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02" name="Freeform 791">
                  <a:extLst>
                    <a:ext uri="{FF2B5EF4-FFF2-40B4-BE49-F238E27FC236}">
                      <a16:creationId xmlns:a16="http://schemas.microsoft.com/office/drawing/2014/main" id="{1772EF02-4C97-9DA4-CBD4-D1B6136082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31083" y="3261871"/>
                  <a:ext cx="30163" cy="14288"/>
                </a:xfrm>
                <a:custGeom>
                  <a:avLst/>
                  <a:gdLst>
                    <a:gd name="T0" fmla="*/ 27 w 153"/>
                    <a:gd name="T1" fmla="*/ 49 h 68"/>
                    <a:gd name="T2" fmla="*/ 125 w 153"/>
                    <a:gd name="T3" fmla="*/ 63 h 68"/>
                    <a:gd name="T4" fmla="*/ 115 w 153"/>
                    <a:gd name="T5" fmla="*/ 21 h 68"/>
                    <a:gd name="T6" fmla="*/ 39 w 153"/>
                    <a:gd name="T7" fmla="*/ 7 h 68"/>
                    <a:gd name="T8" fmla="*/ 27 w 153"/>
                    <a:gd name="T9" fmla="*/ 49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" h="68">
                      <a:moveTo>
                        <a:pt x="27" y="49"/>
                      </a:moveTo>
                      <a:cubicBezTo>
                        <a:pt x="60" y="57"/>
                        <a:pt x="90" y="68"/>
                        <a:pt x="125" y="63"/>
                      </a:cubicBezTo>
                      <a:cubicBezTo>
                        <a:pt x="153" y="59"/>
                        <a:pt x="142" y="16"/>
                        <a:pt x="115" y="21"/>
                      </a:cubicBezTo>
                      <a:cubicBezTo>
                        <a:pt x="89" y="25"/>
                        <a:pt x="64" y="12"/>
                        <a:pt x="39" y="7"/>
                      </a:cubicBezTo>
                      <a:cubicBezTo>
                        <a:pt x="12" y="0"/>
                        <a:pt x="0" y="42"/>
                        <a:pt x="27" y="49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03" name="Freeform 792">
                  <a:extLst>
                    <a:ext uri="{FF2B5EF4-FFF2-40B4-BE49-F238E27FC236}">
                      <a16:creationId xmlns:a16="http://schemas.microsoft.com/office/drawing/2014/main" id="{269F57F2-024C-BEF5-9E50-BDFF71553E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92995" y="3230121"/>
                  <a:ext cx="25400" cy="25400"/>
                </a:xfrm>
                <a:custGeom>
                  <a:avLst/>
                  <a:gdLst>
                    <a:gd name="T0" fmla="*/ 19 w 125"/>
                    <a:gd name="T1" fmla="*/ 50 h 127"/>
                    <a:gd name="T2" fmla="*/ 74 w 125"/>
                    <a:gd name="T3" fmla="*/ 107 h 127"/>
                    <a:gd name="T4" fmla="*/ 105 w 125"/>
                    <a:gd name="T5" fmla="*/ 77 h 127"/>
                    <a:gd name="T6" fmla="*/ 51 w 125"/>
                    <a:gd name="T7" fmla="*/ 20 h 127"/>
                    <a:gd name="T8" fmla="*/ 19 w 125"/>
                    <a:gd name="T9" fmla="*/ 5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" h="127">
                      <a:moveTo>
                        <a:pt x="19" y="50"/>
                      </a:moveTo>
                      <a:cubicBezTo>
                        <a:pt x="37" y="69"/>
                        <a:pt x="55" y="88"/>
                        <a:pt x="74" y="107"/>
                      </a:cubicBezTo>
                      <a:cubicBezTo>
                        <a:pt x="93" y="127"/>
                        <a:pt x="125" y="97"/>
                        <a:pt x="105" y="77"/>
                      </a:cubicBezTo>
                      <a:cubicBezTo>
                        <a:pt x="87" y="58"/>
                        <a:pt x="69" y="39"/>
                        <a:pt x="51" y="20"/>
                      </a:cubicBezTo>
                      <a:cubicBezTo>
                        <a:pt x="31" y="0"/>
                        <a:pt x="0" y="30"/>
                        <a:pt x="19" y="50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04" name="Freeform 793">
                  <a:extLst>
                    <a:ext uri="{FF2B5EF4-FFF2-40B4-BE49-F238E27FC236}">
                      <a16:creationId xmlns:a16="http://schemas.microsoft.com/office/drawing/2014/main" id="{91C2104E-BB03-01F0-0B65-B652AE377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42208" y="3301558"/>
                  <a:ext cx="19050" cy="25400"/>
                </a:xfrm>
                <a:custGeom>
                  <a:avLst/>
                  <a:gdLst>
                    <a:gd name="T0" fmla="*/ 8 w 94"/>
                    <a:gd name="T1" fmla="*/ 37 h 125"/>
                    <a:gd name="T2" fmla="*/ 44 w 94"/>
                    <a:gd name="T3" fmla="*/ 104 h 125"/>
                    <a:gd name="T4" fmla="*/ 75 w 94"/>
                    <a:gd name="T5" fmla="*/ 73 h 125"/>
                    <a:gd name="T6" fmla="*/ 51 w 94"/>
                    <a:gd name="T7" fmla="*/ 27 h 125"/>
                    <a:gd name="T8" fmla="*/ 8 w 94"/>
                    <a:gd name="T9" fmla="*/ 37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4" h="125">
                      <a:moveTo>
                        <a:pt x="8" y="37"/>
                      </a:moveTo>
                      <a:cubicBezTo>
                        <a:pt x="16" y="62"/>
                        <a:pt x="26" y="84"/>
                        <a:pt x="44" y="104"/>
                      </a:cubicBezTo>
                      <a:cubicBezTo>
                        <a:pt x="63" y="125"/>
                        <a:pt x="94" y="94"/>
                        <a:pt x="75" y="73"/>
                      </a:cubicBezTo>
                      <a:cubicBezTo>
                        <a:pt x="63" y="60"/>
                        <a:pt x="56" y="44"/>
                        <a:pt x="51" y="27"/>
                      </a:cubicBezTo>
                      <a:cubicBezTo>
                        <a:pt x="42" y="0"/>
                        <a:pt x="0" y="10"/>
                        <a:pt x="8" y="37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05" name="Freeform 794">
                  <a:extLst>
                    <a:ext uri="{FF2B5EF4-FFF2-40B4-BE49-F238E27FC236}">
                      <a16:creationId xmlns:a16="http://schemas.microsoft.com/office/drawing/2014/main" id="{93E64E2B-379B-C7FD-70AF-4C9A71602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35858" y="3360296"/>
                  <a:ext cx="17463" cy="25400"/>
                </a:xfrm>
                <a:custGeom>
                  <a:avLst/>
                  <a:gdLst>
                    <a:gd name="T0" fmla="*/ 34 w 85"/>
                    <a:gd name="T1" fmla="*/ 20 h 124"/>
                    <a:gd name="T2" fmla="*/ 8 w 85"/>
                    <a:gd name="T3" fmla="*/ 97 h 124"/>
                    <a:gd name="T4" fmla="*/ 51 w 85"/>
                    <a:gd name="T5" fmla="*/ 86 h 124"/>
                    <a:gd name="T6" fmla="*/ 64 w 85"/>
                    <a:gd name="T7" fmla="*/ 52 h 124"/>
                    <a:gd name="T8" fmla="*/ 34 w 85"/>
                    <a:gd name="T9" fmla="*/ 20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5" h="124">
                      <a:moveTo>
                        <a:pt x="34" y="20"/>
                      </a:moveTo>
                      <a:cubicBezTo>
                        <a:pt x="14" y="41"/>
                        <a:pt x="0" y="67"/>
                        <a:pt x="8" y="97"/>
                      </a:cubicBezTo>
                      <a:cubicBezTo>
                        <a:pt x="16" y="124"/>
                        <a:pt x="59" y="114"/>
                        <a:pt x="51" y="86"/>
                      </a:cubicBezTo>
                      <a:cubicBezTo>
                        <a:pt x="47" y="73"/>
                        <a:pt x="53" y="63"/>
                        <a:pt x="64" y="52"/>
                      </a:cubicBezTo>
                      <a:cubicBezTo>
                        <a:pt x="85" y="32"/>
                        <a:pt x="54" y="0"/>
                        <a:pt x="34" y="20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06" name="Freeform 795">
                  <a:extLst>
                    <a:ext uri="{FF2B5EF4-FFF2-40B4-BE49-F238E27FC236}">
                      <a16:creationId xmlns:a16="http://schemas.microsoft.com/office/drawing/2014/main" id="{79EA2029-5CA6-796C-041A-3446D5C782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72308" y="3258696"/>
                  <a:ext cx="23813" cy="26988"/>
                </a:xfrm>
                <a:custGeom>
                  <a:avLst/>
                  <a:gdLst>
                    <a:gd name="T0" fmla="*/ 9 w 114"/>
                    <a:gd name="T1" fmla="*/ 37 h 128"/>
                    <a:gd name="T2" fmla="*/ 67 w 114"/>
                    <a:gd name="T3" fmla="*/ 114 h 128"/>
                    <a:gd name="T4" fmla="*/ 90 w 114"/>
                    <a:gd name="T5" fmla="*/ 76 h 128"/>
                    <a:gd name="T6" fmla="*/ 52 w 114"/>
                    <a:gd name="T7" fmla="*/ 27 h 128"/>
                    <a:gd name="T8" fmla="*/ 9 w 114"/>
                    <a:gd name="T9" fmla="*/ 37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28">
                      <a:moveTo>
                        <a:pt x="9" y="37"/>
                      </a:moveTo>
                      <a:cubicBezTo>
                        <a:pt x="19" y="68"/>
                        <a:pt x="39" y="97"/>
                        <a:pt x="67" y="114"/>
                      </a:cubicBezTo>
                      <a:cubicBezTo>
                        <a:pt x="92" y="128"/>
                        <a:pt x="114" y="90"/>
                        <a:pt x="90" y="76"/>
                      </a:cubicBezTo>
                      <a:cubicBezTo>
                        <a:pt x="71" y="66"/>
                        <a:pt x="58" y="46"/>
                        <a:pt x="52" y="27"/>
                      </a:cubicBezTo>
                      <a:cubicBezTo>
                        <a:pt x="43" y="0"/>
                        <a:pt x="0" y="10"/>
                        <a:pt x="9" y="37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07" name="Freeform 796">
                  <a:extLst>
                    <a:ext uri="{FF2B5EF4-FFF2-40B4-BE49-F238E27FC236}">
                      <a16:creationId xmlns:a16="http://schemas.microsoft.com/office/drawing/2014/main" id="{AD278526-9F42-2317-13F1-8624D45D2F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21520" y="3268221"/>
                  <a:ext cx="20638" cy="12700"/>
                </a:xfrm>
                <a:custGeom>
                  <a:avLst/>
                  <a:gdLst>
                    <a:gd name="T0" fmla="*/ 19 w 103"/>
                    <a:gd name="T1" fmla="*/ 46 h 61"/>
                    <a:gd name="T2" fmla="*/ 74 w 103"/>
                    <a:gd name="T3" fmla="*/ 60 h 61"/>
                    <a:gd name="T4" fmla="*/ 75 w 103"/>
                    <a:gd name="T5" fmla="*/ 16 h 61"/>
                    <a:gd name="T6" fmla="*/ 31 w 103"/>
                    <a:gd name="T7" fmla="*/ 4 h 61"/>
                    <a:gd name="T8" fmla="*/ 4 w 103"/>
                    <a:gd name="T9" fmla="*/ 19 h 61"/>
                    <a:gd name="T10" fmla="*/ 19 w 103"/>
                    <a:gd name="T11" fmla="*/ 46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3" h="61">
                      <a:moveTo>
                        <a:pt x="19" y="46"/>
                      </a:moveTo>
                      <a:cubicBezTo>
                        <a:pt x="37" y="52"/>
                        <a:pt x="55" y="59"/>
                        <a:pt x="74" y="60"/>
                      </a:cubicBezTo>
                      <a:cubicBezTo>
                        <a:pt x="102" y="61"/>
                        <a:pt x="103" y="18"/>
                        <a:pt x="75" y="16"/>
                      </a:cubicBezTo>
                      <a:cubicBezTo>
                        <a:pt x="61" y="16"/>
                        <a:pt x="45" y="9"/>
                        <a:pt x="31" y="4"/>
                      </a:cubicBezTo>
                      <a:cubicBezTo>
                        <a:pt x="20" y="0"/>
                        <a:pt x="7" y="8"/>
                        <a:pt x="4" y="19"/>
                      </a:cubicBezTo>
                      <a:cubicBezTo>
                        <a:pt x="0" y="31"/>
                        <a:pt x="8" y="42"/>
                        <a:pt x="19" y="46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08" name="Freeform 797">
                  <a:extLst>
                    <a:ext uri="{FF2B5EF4-FFF2-40B4-BE49-F238E27FC236}">
                      <a16:creationId xmlns:a16="http://schemas.microsoft.com/office/drawing/2014/main" id="{181ADE3B-0B1B-C36D-4A90-7350A80A9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24695" y="3215833"/>
                  <a:ext cx="31750" cy="22225"/>
                </a:xfrm>
                <a:custGeom>
                  <a:avLst/>
                  <a:gdLst>
                    <a:gd name="T0" fmla="*/ 45 w 157"/>
                    <a:gd name="T1" fmla="*/ 100 h 114"/>
                    <a:gd name="T2" fmla="*/ 132 w 157"/>
                    <a:gd name="T3" fmla="*/ 52 h 114"/>
                    <a:gd name="T4" fmla="*/ 111 w 157"/>
                    <a:gd name="T5" fmla="*/ 14 h 114"/>
                    <a:gd name="T6" fmla="*/ 24 w 157"/>
                    <a:gd name="T7" fmla="*/ 62 h 114"/>
                    <a:gd name="T8" fmla="*/ 45 w 157"/>
                    <a:gd name="T9" fmla="*/ 100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7" h="114">
                      <a:moveTo>
                        <a:pt x="45" y="100"/>
                      </a:moveTo>
                      <a:cubicBezTo>
                        <a:pt x="74" y="84"/>
                        <a:pt x="103" y="69"/>
                        <a:pt x="132" y="52"/>
                      </a:cubicBezTo>
                      <a:cubicBezTo>
                        <a:pt x="157" y="38"/>
                        <a:pt x="136" y="0"/>
                        <a:pt x="111" y="14"/>
                      </a:cubicBezTo>
                      <a:cubicBezTo>
                        <a:pt x="82" y="30"/>
                        <a:pt x="53" y="45"/>
                        <a:pt x="24" y="62"/>
                      </a:cubicBezTo>
                      <a:cubicBezTo>
                        <a:pt x="0" y="76"/>
                        <a:pt x="20" y="114"/>
                        <a:pt x="45" y="100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09" name="Freeform 798">
                  <a:extLst>
                    <a:ext uri="{FF2B5EF4-FFF2-40B4-BE49-F238E27FC236}">
                      <a16:creationId xmlns:a16="http://schemas.microsoft.com/office/drawing/2014/main" id="{F494B6CA-B22E-08D1-B524-71CFA1343F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81845" y="3209483"/>
                  <a:ext cx="14288" cy="14288"/>
                </a:xfrm>
                <a:custGeom>
                  <a:avLst/>
                  <a:gdLst>
                    <a:gd name="T0" fmla="*/ 20 w 71"/>
                    <a:gd name="T1" fmla="*/ 51 h 71"/>
                    <a:gd name="T2" fmla="*/ 51 w 71"/>
                    <a:gd name="T3" fmla="*/ 21 h 71"/>
                    <a:gd name="T4" fmla="*/ 20 w 71"/>
                    <a:gd name="T5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1" h="71">
                      <a:moveTo>
                        <a:pt x="20" y="51"/>
                      </a:moveTo>
                      <a:cubicBezTo>
                        <a:pt x="39" y="71"/>
                        <a:pt x="71" y="41"/>
                        <a:pt x="51" y="21"/>
                      </a:cubicBezTo>
                      <a:cubicBezTo>
                        <a:pt x="32" y="0"/>
                        <a:pt x="0" y="31"/>
                        <a:pt x="20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10" name="Freeform 799">
                  <a:extLst>
                    <a:ext uri="{FF2B5EF4-FFF2-40B4-BE49-F238E27FC236}">
                      <a16:creationId xmlns:a16="http://schemas.microsoft.com/office/drawing/2014/main" id="{BF6B5581-FCFB-E343-2DBA-5E7EFC443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83433" y="3212658"/>
                  <a:ext cx="26988" cy="25400"/>
                </a:xfrm>
                <a:custGeom>
                  <a:avLst/>
                  <a:gdLst>
                    <a:gd name="T0" fmla="*/ 20 w 126"/>
                    <a:gd name="T1" fmla="*/ 51 h 128"/>
                    <a:gd name="T2" fmla="*/ 74 w 126"/>
                    <a:gd name="T3" fmla="*/ 108 h 128"/>
                    <a:gd name="T4" fmla="*/ 106 w 126"/>
                    <a:gd name="T5" fmla="*/ 77 h 128"/>
                    <a:gd name="T6" fmla="*/ 51 w 126"/>
                    <a:gd name="T7" fmla="*/ 20 h 128"/>
                    <a:gd name="T8" fmla="*/ 20 w 126"/>
                    <a:gd name="T9" fmla="*/ 51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6" h="128">
                      <a:moveTo>
                        <a:pt x="20" y="51"/>
                      </a:moveTo>
                      <a:cubicBezTo>
                        <a:pt x="38" y="70"/>
                        <a:pt x="56" y="89"/>
                        <a:pt x="74" y="108"/>
                      </a:cubicBezTo>
                      <a:cubicBezTo>
                        <a:pt x="94" y="128"/>
                        <a:pt x="126" y="98"/>
                        <a:pt x="106" y="77"/>
                      </a:cubicBezTo>
                      <a:cubicBezTo>
                        <a:pt x="88" y="58"/>
                        <a:pt x="70" y="39"/>
                        <a:pt x="51" y="20"/>
                      </a:cubicBezTo>
                      <a:cubicBezTo>
                        <a:pt x="32" y="0"/>
                        <a:pt x="0" y="30"/>
                        <a:pt x="20" y="51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11" name="Freeform 800">
                  <a:extLst>
                    <a:ext uri="{FF2B5EF4-FFF2-40B4-BE49-F238E27FC236}">
                      <a16:creationId xmlns:a16="http://schemas.microsoft.com/office/drawing/2014/main" id="{70B27FA6-E82E-D0F2-D515-14571EE94C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83433" y="3255521"/>
                  <a:ext cx="15875" cy="15875"/>
                </a:xfrm>
                <a:custGeom>
                  <a:avLst/>
                  <a:gdLst>
                    <a:gd name="T0" fmla="*/ 9 w 73"/>
                    <a:gd name="T1" fmla="*/ 39 h 73"/>
                    <a:gd name="T2" fmla="*/ 33 w 73"/>
                    <a:gd name="T3" fmla="*/ 64 h 73"/>
                    <a:gd name="T4" fmla="*/ 64 w 73"/>
                    <a:gd name="T5" fmla="*/ 65 h 73"/>
                    <a:gd name="T6" fmla="*/ 64 w 73"/>
                    <a:gd name="T7" fmla="*/ 34 h 73"/>
                    <a:gd name="T8" fmla="*/ 40 w 73"/>
                    <a:gd name="T9" fmla="*/ 9 h 73"/>
                    <a:gd name="T10" fmla="*/ 9 w 73"/>
                    <a:gd name="T11" fmla="*/ 8 h 73"/>
                    <a:gd name="T12" fmla="*/ 9 w 73"/>
                    <a:gd name="T13" fmla="*/ 3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73">
                      <a:moveTo>
                        <a:pt x="9" y="39"/>
                      </a:moveTo>
                      <a:cubicBezTo>
                        <a:pt x="17" y="47"/>
                        <a:pt x="25" y="56"/>
                        <a:pt x="33" y="64"/>
                      </a:cubicBezTo>
                      <a:cubicBezTo>
                        <a:pt x="41" y="73"/>
                        <a:pt x="55" y="73"/>
                        <a:pt x="64" y="65"/>
                      </a:cubicBezTo>
                      <a:cubicBezTo>
                        <a:pt x="72" y="56"/>
                        <a:pt x="73" y="42"/>
                        <a:pt x="64" y="34"/>
                      </a:cubicBezTo>
                      <a:cubicBezTo>
                        <a:pt x="56" y="25"/>
                        <a:pt x="48" y="17"/>
                        <a:pt x="40" y="9"/>
                      </a:cubicBezTo>
                      <a:cubicBezTo>
                        <a:pt x="32" y="0"/>
                        <a:pt x="18" y="0"/>
                        <a:pt x="9" y="8"/>
                      </a:cubicBezTo>
                      <a:cubicBezTo>
                        <a:pt x="1" y="16"/>
                        <a:pt x="0" y="30"/>
                        <a:pt x="9" y="39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12" name="Freeform 801">
                  <a:extLst>
                    <a:ext uri="{FF2B5EF4-FFF2-40B4-BE49-F238E27FC236}">
                      <a16:creationId xmlns:a16="http://schemas.microsoft.com/office/drawing/2014/main" id="{211E5F15-6571-86B9-59F9-58CD91A033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73883" y="3382521"/>
                  <a:ext cx="23813" cy="17463"/>
                </a:xfrm>
                <a:custGeom>
                  <a:avLst/>
                  <a:gdLst>
                    <a:gd name="T0" fmla="*/ 46 w 116"/>
                    <a:gd name="T1" fmla="*/ 74 h 87"/>
                    <a:gd name="T2" fmla="*/ 97 w 116"/>
                    <a:gd name="T3" fmla="*/ 47 h 87"/>
                    <a:gd name="T4" fmla="*/ 113 w 116"/>
                    <a:gd name="T5" fmla="*/ 20 h 87"/>
                    <a:gd name="T6" fmla="*/ 87 w 116"/>
                    <a:gd name="T7" fmla="*/ 4 h 87"/>
                    <a:gd name="T8" fmla="*/ 25 w 116"/>
                    <a:gd name="T9" fmla="*/ 36 h 87"/>
                    <a:gd name="T10" fmla="*/ 46 w 116"/>
                    <a:gd name="T11" fmla="*/ 7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6" h="87">
                      <a:moveTo>
                        <a:pt x="46" y="74"/>
                      </a:moveTo>
                      <a:cubicBezTo>
                        <a:pt x="63" y="66"/>
                        <a:pt x="79" y="53"/>
                        <a:pt x="97" y="47"/>
                      </a:cubicBezTo>
                      <a:cubicBezTo>
                        <a:pt x="108" y="43"/>
                        <a:pt x="116" y="33"/>
                        <a:pt x="113" y="20"/>
                      </a:cubicBezTo>
                      <a:cubicBezTo>
                        <a:pt x="110" y="9"/>
                        <a:pt x="98" y="0"/>
                        <a:pt x="87" y="4"/>
                      </a:cubicBezTo>
                      <a:cubicBezTo>
                        <a:pt x="65" y="12"/>
                        <a:pt x="46" y="26"/>
                        <a:pt x="25" y="36"/>
                      </a:cubicBezTo>
                      <a:cubicBezTo>
                        <a:pt x="0" y="48"/>
                        <a:pt x="21" y="87"/>
                        <a:pt x="46" y="74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13" name="Freeform 802">
                  <a:extLst>
                    <a:ext uri="{FF2B5EF4-FFF2-40B4-BE49-F238E27FC236}">
                      <a16:creationId xmlns:a16="http://schemas.microsoft.com/office/drawing/2014/main" id="{FE3A2610-8925-154C-36FD-7E6B193C81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02458" y="3342833"/>
                  <a:ext cx="25400" cy="22225"/>
                </a:xfrm>
                <a:custGeom>
                  <a:avLst/>
                  <a:gdLst>
                    <a:gd name="T0" fmla="*/ 25 w 126"/>
                    <a:gd name="T1" fmla="*/ 51 h 112"/>
                    <a:gd name="T2" fmla="*/ 75 w 126"/>
                    <a:gd name="T3" fmla="*/ 92 h 112"/>
                    <a:gd name="T4" fmla="*/ 107 w 126"/>
                    <a:gd name="T5" fmla="*/ 61 h 112"/>
                    <a:gd name="T6" fmla="*/ 47 w 126"/>
                    <a:gd name="T7" fmla="*/ 13 h 112"/>
                    <a:gd name="T8" fmla="*/ 25 w 126"/>
                    <a:gd name="T9" fmla="*/ 5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6" h="112">
                      <a:moveTo>
                        <a:pt x="25" y="51"/>
                      </a:moveTo>
                      <a:cubicBezTo>
                        <a:pt x="44" y="62"/>
                        <a:pt x="60" y="76"/>
                        <a:pt x="75" y="92"/>
                      </a:cubicBezTo>
                      <a:cubicBezTo>
                        <a:pt x="95" y="112"/>
                        <a:pt x="126" y="82"/>
                        <a:pt x="107" y="61"/>
                      </a:cubicBezTo>
                      <a:cubicBezTo>
                        <a:pt x="89" y="43"/>
                        <a:pt x="70" y="26"/>
                        <a:pt x="47" y="13"/>
                      </a:cubicBezTo>
                      <a:cubicBezTo>
                        <a:pt x="23" y="0"/>
                        <a:pt x="0" y="37"/>
                        <a:pt x="25" y="51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14" name="Freeform 803">
                  <a:extLst>
                    <a:ext uri="{FF2B5EF4-FFF2-40B4-BE49-F238E27FC236}">
                      <a16:creationId xmlns:a16="http://schemas.microsoft.com/office/drawing/2014/main" id="{6A0EFEA7-AEB8-2079-CFB1-0CACA07A08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42145" y="3404746"/>
                  <a:ext cx="12700" cy="14288"/>
                </a:xfrm>
                <a:custGeom>
                  <a:avLst/>
                  <a:gdLst>
                    <a:gd name="T0" fmla="*/ 8 w 58"/>
                    <a:gd name="T1" fmla="*/ 39 h 71"/>
                    <a:gd name="T2" fmla="*/ 11 w 58"/>
                    <a:gd name="T3" fmla="*/ 42 h 71"/>
                    <a:gd name="T4" fmla="*/ 13 w 58"/>
                    <a:gd name="T5" fmla="*/ 43 h 71"/>
                    <a:gd name="T6" fmla="*/ 14 w 58"/>
                    <a:gd name="T7" fmla="*/ 45 h 71"/>
                    <a:gd name="T8" fmla="*/ 14 w 58"/>
                    <a:gd name="T9" fmla="*/ 48 h 71"/>
                    <a:gd name="T10" fmla="*/ 14 w 58"/>
                    <a:gd name="T11" fmla="*/ 48 h 71"/>
                    <a:gd name="T12" fmla="*/ 35 w 58"/>
                    <a:gd name="T13" fmla="*/ 71 h 71"/>
                    <a:gd name="T14" fmla="*/ 58 w 58"/>
                    <a:gd name="T15" fmla="*/ 49 h 71"/>
                    <a:gd name="T16" fmla="*/ 40 w 58"/>
                    <a:gd name="T17" fmla="*/ 9 h 71"/>
                    <a:gd name="T18" fmla="*/ 9 w 58"/>
                    <a:gd name="T19" fmla="*/ 8 h 71"/>
                    <a:gd name="T20" fmla="*/ 8 w 58"/>
                    <a:gd name="T21" fmla="*/ 3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8" h="71">
                      <a:moveTo>
                        <a:pt x="8" y="39"/>
                      </a:moveTo>
                      <a:lnTo>
                        <a:pt x="11" y="42"/>
                      </a:lnTo>
                      <a:cubicBezTo>
                        <a:pt x="13" y="43"/>
                        <a:pt x="16" y="49"/>
                        <a:pt x="13" y="43"/>
                      </a:cubicBezTo>
                      <a:cubicBezTo>
                        <a:pt x="13" y="45"/>
                        <a:pt x="15" y="50"/>
                        <a:pt x="14" y="45"/>
                      </a:cubicBezTo>
                      <a:lnTo>
                        <a:pt x="14" y="48"/>
                      </a:lnTo>
                      <a:cubicBezTo>
                        <a:pt x="14" y="46"/>
                        <a:pt x="14" y="46"/>
                        <a:pt x="14" y="48"/>
                      </a:cubicBezTo>
                      <a:cubicBezTo>
                        <a:pt x="14" y="60"/>
                        <a:pt x="23" y="70"/>
                        <a:pt x="35" y="71"/>
                      </a:cubicBezTo>
                      <a:cubicBezTo>
                        <a:pt x="47" y="71"/>
                        <a:pt x="58" y="61"/>
                        <a:pt x="58" y="49"/>
                      </a:cubicBezTo>
                      <a:cubicBezTo>
                        <a:pt x="58" y="33"/>
                        <a:pt x="51" y="20"/>
                        <a:pt x="40" y="9"/>
                      </a:cubicBezTo>
                      <a:cubicBezTo>
                        <a:pt x="32" y="0"/>
                        <a:pt x="17" y="0"/>
                        <a:pt x="9" y="8"/>
                      </a:cubicBezTo>
                      <a:cubicBezTo>
                        <a:pt x="0" y="16"/>
                        <a:pt x="0" y="30"/>
                        <a:pt x="8" y="39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15" name="Freeform 804">
                  <a:extLst>
                    <a:ext uri="{FF2B5EF4-FFF2-40B4-BE49-F238E27FC236}">
                      <a16:creationId xmlns:a16="http://schemas.microsoft.com/office/drawing/2014/main" id="{5CEAEF68-EC3C-EAA3-4BE1-18984A56F6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97695" y="3490471"/>
                  <a:ext cx="20638" cy="22225"/>
                </a:xfrm>
                <a:custGeom>
                  <a:avLst/>
                  <a:gdLst>
                    <a:gd name="T0" fmla="*/ 53 w 99"/>
                    <a:gd name="T1" fmla="*/ 19 h 109"/>
                    <a:gd name="T2" fmla="*/ 21 w 99"/>
                    <a:gd name="T3" fmla="*/ 58 h 109"/>
                    <a:gd name="T4" fmla="*/ 51 w 99"/>
                    <a:gd name="T5" fmla="*/ 89 h 109"/>
                    <a:gd name="T6" fmla="*/ 95 w 99"/>
                    <a:gd name="T7" fmla="*/ 30 h 109"/>
                    <a:gd name="T8" fmla="*/ 80 w 99"/>
                    <a:gd name="T9" fmla="*/ 4 h 109"/>
                    <a:gd name="T10" fmla="*/ 53 w 99"/>
                    <a:gd name="T11" fmla="*/ 1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9" h="109">
                      <a:moveTo>
                        <a:pt x="53" y="19"/>
                      </a:moveTo>
                      <a:cubicBezTo>
                        <a:pt x="47" y="35"/>
                        <a:pt x="32" y="46"/>
                        <a:pt x="21" y="58"/>
                      </a:cubicBezTo>
                      <a:cubicBezTo>
                        <a:pt x="0" y="77"/>
                        <a:pt x="30" y="109"/>
                        <a:pt x="51" y="89"/>
                      </a:cubicBezTo>
                      <a:cubicBezTo>
                        <a:pt x="69" y="72"/>
                        <a:pt x="86" y="55"/>
                        <a:pt x="95" y="30"/>
                      </a:cubicBezTo>
                      <a:cubicBezTo>
                        <a:pt x="99" y="19"/>
                        <a:pt x="90" y="7"/>
                        <a:pt x="80" y="4"/>
                      </a:cubicBezTo>
                      <a:cubicBezTo>
                        <a:pt x="68" y="0"/>
                        <a:pt x="57" y="8"/>
                        <a:pt x="53" y="19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16" name="Freeform 805">
                  <a:extLst>
                    <a:ext uri="{FF2B5EF4-FFF2-40B4-BE49-F238E27FC236}">
                      <a16:creationId xmlns:a16="http://schemas.microsoft.com/office/drawing/2014/main" id="{EE755BDB-A883-6CB3-284E-87A5992FFB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58008" y="3515871"/>
                  <a:ext cx="12700" cy="14288"/>
                </a:xfrm>
                <a:custGeom>
                  <a:avLst/>
                  <a:gdLst>
                    <a:gd name="T0" fmla="*/ 8 w 58"/>
                    <a:gd name="T1" fmla="*/ 39 h 71"/>
                    <a:gd name="T2" fmla="*/ 12 w 58"/>
                    <a:gd name="T3" fmla="*/ 42 h 71"/>
                    <a:gd name="T4" fmla="*/ 13 w 58"/>
                    <a:gd name="T5" fmla="*/ 43 h 71"/>
                    <a:gd name="T6" fmla="*/ 14 w 58"/>
                    <a:gd name="T7" fmla="*/ 45 h 71"/>
                    <a:gd name="T8" fmla="*/ 14 w 58"/>
                    <a:gd name="T9" fmla="*/ 48 h 71"/>
                    <a:gd name="T10" fmla="*/ 14 w 58"/>
                    <a:gd name="T11" fmla="*/ 48 h 71"/>
                    <a:gd name="T12" fmla="*/ 36 w 58"/>
                    <a:gd name="T13" fmla="*/ 71 h 71"/>
                    <a:gd name="T14" fmla="*/ 58 w 58"/>
                    <a:gd name="T15" fmla="*/ 49 h 71"/>
                    <a:gd name="T16" fmla="*/ 40 w 58"/>
                    <a:gd name="T17" fmla="*/ 8 h 71"/>
                    <a:gd name="T18" fmla="*/ 9 w 58"/>
                    <a:gd name="T19" fmla="*/ 8 h 71"/>
                    <a:gd name="T20" fmla="*/ 8 w 58"/>
                    <a:gd name="T21" fmla="*/ 3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8" h="71">
                      <a:moveTo>
                        <a:pt x="8" y="39"/>
                      </a:moveTo>
                      <a:lnTo>
                        <a:pt x="12" y="42"/>
                      </a:lnTo>
                      <a:cubicBezTo>
                        <a:pt x="13" y="43"/>
                        <a:pt x="16" y="49"/>
                        <a:pt x="13" y="43"/>
                      </a:cubicBezTo>
                      <a:cubicBezTo>
                        <a:pt x="14" y="44"/>
                        <a:pt x="16" y="50"/>
                        <a:pt x="14" y="45"/>
                      </a:cubicBezTo>
                      <a:lnTo>
                        <a:pt x="14" y="48"/>
                      </a:lnTo>
                      <a:cubicBezTo>
                        <a:pt x="14" y="46"/>
                        <a:pt x="14" y="46"/>
                        <a:pt x="14" y="48"/>
                      </a:cubicBezTo>
                      <a:cubicBezTo>
                        <a:pt x="14" y="60"/>
                        <a:pt x="24" y="70"/>
                        <a:pt x="36" y="71"/>
                      </a:cubicBezTo>
                      <a:cubicBezTo>
                        <a:pt x="47" y="71"/>
                        <a:pt x="58" y="61"/>
                        <a:pt x="58" y="49"/>
                      </a:cubicBezTo>
                      <a:cubicBezTo>
                        <a:pt x="58" y="33"/>
                        <a:pt x="51" y="20"/>
                        <a:pt x="40" y="8"/>
                      </a:cubicBezTo>
                      <a:cubicBezTo>
                        <a:pt x="32" y="0"/>
                        <a:pt x="18" y="0"/>
                        <a:pt x="9" y="8"/>
                      </a:cubicBezTo>
                      <a:cubicBezTo>
                        <a:pt x="0" y="16"/>
                        <a:pt x="0" y="30"/>
                        <a:pt x="8" y="39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17" name="Freeform 806">
                  <a:extLst>
                    <a:ext uri="{FF2B5EF4-FFF2-40B4-BE49-F238E27FC236}">
                      <a16:creationId xmlns:a16="http://schemas.microsoft.com/office/drawing/2014/main" id="{B59B3914-AA2F-168C-9801-57F9FCD0FC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9333" y="3596833"/>
                  <a:ext cx="20638" cy="14288"/>
                </a:xfrm>
                <a:custGeom>
                  <a:avLst/>
                  <a:gdLst>
                    <a:gd name="T0" fmla="*/ 18 w 104"/>
                    <a:gd name="T1" fmla="*/ 46 h 70"/>
                    <a:gd name="T2" fmla="*/ 73 w 104"/>
                    <a:gd name="T3" fmla="*/ 66 h 70"/>
                    <a:gd name="T4" fmla="*/ 100 w 104"/>
                    <a:gd name="T5" fmla="*/ 51 h 70"/>
                    <a:gd name="T6" fmla="*/ 85 w 104"/>
                    <a:gd name="T7" fmla="*/ 24 h 70"/>
                    <a:gd name="T8" fmla="*/ 30 w 104"/>
                    <a:gd name="T9" fmla="*/ 4 h 70"/>
                    <a:gd name="T10" fmla="*/ 3 w 104"/>
                    <a:gd name="T11" fmla="*/ 19 h 70"/>
                    <a:gd name="T12" fmla="*/ 18 w 104"/>
                    <a:gd name="T13" fmla="*/ 46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4" h="70">
                      <a:moveTo>
                        <a:pt x="18" y="46"/>
                      </a:moveTo>
                      <a:cubicBezTo>
                        <a:pt x="37" y="53"/>
                        <a:pt x="55" y="59"/>
                        <a:pt x="73" y="66"/>
                      </a:cubicBezTo>
                      <a:cubicBezTo>
                        <a:pt x="85" y="70"/>
                        <a:pt x="97" y="62"/>
                        <a:pt x="100" y="51"/>
                      </a:cubicBezTo>
                      <a:cubicBezTo>
                        <a:pt x="104" y="39"/>
                        <a:pt x="97" y="28"/>
                        <a:pt x="85" y="24"/>
                      </a:cubicBezTo>
                      <a:cubicBezTo>
                        <a:pt x="67" y="17"/>
                        <a:pt x="48" y="11"/>
                        <a:pt x="30" y="4"/>
                      </a:cubicBezTo>
                      <a:cubicBezTo>
                        <a:pt x="19" y="0"/>
                        <a:pt x="6" y="8"/>
                        <a:pt x="3" y="19"/>
                      </a:cubicBezTo>
                      <a:cubicBezTo>
                        <a:pt x="0" y="31"/>
                        <a:pt x="7" y="42"/>
                        <a:pt x="18" y="46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918" name="Freeform 807">
                  <a:extLst>
                    <a:ext uri="{FF2B5EF4-FFF2-40B4-BE49-F238E27FC236}">
                      <a16:creationId xmlns:a16="http://schemas.microsoft.com/office/drawing/2014/main" id="{D8824813-E5A9-2E93-2D48-F093C4AA4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6158" y="3519046"/>
                  <a:ext cx="15875" cy="14288"/>
                </a:xfrm>
                <a:custGeom>
                  <a:avLst/>
                  <a:gdLst>
                    <a:gd name="T0" fmla="*/ 19 w 71"/>
                    <a:gd name="T1" fmla="*/ 51 h 71"/>
                    <a:gd name="T2" fmla="*/ 51 w 71"/>
                    <a:gd name="T3" fmla="*/ 21 h 71"/>
                    <a:gd name="T4" fmla="*/ 19 w 71"/>
                    <a:gd name="T5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1" h="71">
                      <a:moveTo>
                        <a:pt x="19" y="51"/>
                      </a:moveTo>
                      <a:cubicBezTo>
                        <a:pt x="39" y="71"/>
                        <a:pt x="71" y="41"/>
                        <a:pt x="51" y="21"/>
                      </a:cubicBezTo>
                      <a:cubicBezTo>
                        <a:pt x="31" y="0"/>
                        <a:pt x="0" y="31"/>
                        <a:pt x="19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</p:grpSp>
          <p:grpSp>
            <p:nvGrpSpPr>
              <p:cNvPr id="752" name="Group 751">
                <a:extLst>
                  <a:ext uri="{FF2B5EF4-FFF2-40B4-BE49-F238E27FC236}">
                    <a16:creationId xmlns:a16="http://schemas.microsoft.com/office/drawing/2014/main" id="{4B8C12F5-5CBF-8994-054D-3248D6A3BFE0}"/>
                  </a:ext>
                </a:extLst>
              </p:cNvPr>
              <p:cNvGrpSpPr/>
              <p:nvPr/>
            </p:nvGrpSpPr>
            <p:grpSpPr>
              <a:xfrm>
                <a:off x="9430152" y="4062696"/>
                <a:ext cx="2311400" cy="1958975"/>
                <a:chOff x="9630971" y="3045109"/>
                <a:chExt cx="2311400" cy="1958975"/>
              </a:xfrm>
            </p:grpSpPr>
            <p:sp>
              <p:nvSpPr>
                <p:cNvPr id="753" name="Freeform 809">
                  <a:extLst>
                    <a:ext uri="{FF2B5EF4-FFF2-40B4-BE49-F238E27FC236}">
                      <a16:creationId xmlns:a16="http://schemas.microsoft.com/office/drawing/2014/main" id="{3C4C4E67-E8E3-2FC1-F7BC-65D9C48DB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61258" y="3457859"/>
                  <a:ext cx="20638" cy="26988"/>
                </a:xfrm>
                <a:custGeom>
                  <a:avLst/>
                  <a:gdLst>
                    <a:gd name="T0" fmla="*/ 9 w 101"/>
                    <a:gd name="T1" fmla="*/ 37 h 131"/>
                    <a:gd name="T2" fmla="*/ 50 w 101"/>
                    <a:gd name="T3" fmla="*/ 110 h 131"/>
                    <a:gd name="T4" fmla="*/ 82 w 101"/>
                    <a:gd name="T5" fmla="*/ 80 h 131"/>
                    <a:gd name="T6" fmla="*/ 52 w 101"/>
                    <a:gd name="T7" fmla="*/ 27 h 131"/>
                    <a:gd name="T8" fmla="*/ 9 w 101"/>
                    <a:gd name="T9" fmla="*/ 37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131">
                      <a:moveTo>
                        <a:pt x="9" y="37"/>
                      </a:moveTo>
                      <a:cubicBezTo>
                        <a:pt x="18" y="64"/>
                        <a:pt x="31" y="89"/>
                        <a:pt x="50" y="110"/>
                      </a:cubicBezTo>
                      <a:cubicBezTo>
                        <a:pt x="69" y="131"/>
                        <a:pt x="101" y="100"/>
                        <a:pt x="82" y="80"/>
                      </a:cubicBezTo>
                      <a:cubicBezTo>
                        <a:pt x="68" y="65"/>
                        <a:pt x="58" y="47"/>
                        <a:pt x="52" y="27"/>
                      </a:cubicBezTo>
                      <a:cubicBezTo>
                        <a:pt x="43" y="0"/>
                        <a:pt x="0" y="11"/>
                        <a:pt x="9" y="37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54" name="Freeform 810">
                  <a:extLst>
                    <a:ext uri="{FF2B5EF4-FFF2-40B4-BE49-F238E27FC236}">
                      <a16:creationId xmlns:a16="http://schemas.microsoft.com/office/drawing/2014/main" id="{1DA9C258-4A01-4FF8-8647-4CC3BCC3A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02533" y="3465796"/>
                  <a:ext cx="22225" cy="15875"/>
                </a:xfrm>
                <a:custGeom>
                  <a:avLst/>
                  <a:gdLst>
                    <a:gd name="T0" fmla="*/ 20 w 109"/>
                    <a:gd name="T1" fmla="*/ 50 h 76"/>
                    <a:gd name="T2" fmla="*/ 90 w 109"/>
                    <a:gd name="T3" fmla="*/ 69 h 76"/>
                    <a:gd name="T4" fmla="*/ 107 w 109"/>
                    <a:gd name="T5" fmla="*/ 43 h 76"/>
                    <a:gd name="T6" fmla="*/ 80 w 109"/>
                    <a:gd name="T7" fmla="*/ 27 h 76"/>
                    <a:gd name="T8" fmla="*/ 52 w 109"/>
                    <a:gd name="T9" fmla="*/ 19 h 76"/>
                    <a:gd name="T10" fmla="*/ 20 w 109"/>
                    <a:gd name="T11" fmla="*/ 5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9" h="76">
                      <a:moveTo>
                        <a:pt x="20" y="50"/>
                      </a:moveTo>
                      <a:cubicBezTo>
                        <a:pt x="39" y="68"/>
                        <a:pt x="65" y="76"/>
                        <a:pt x="90" y="69"/>
                      </a:cubicBezTo>
                      <a:cubicBezTo>
                        <a:pt x="102" y="66"/>
                        <a:pt x="109" y="55"/>
                        <a:pt x="107" y="43"/>
                      </a:cubicBezTo>
                      <a:cubicBezTo>
                        <a:pt x="104" y="32"/>
                        <a:pt x="91" y="23"/>
                        <a:pt x="80" y="27"/>
                      </a:cubicBezTo>
                      <a:cubicBezTo>
                        <a:pt x="68" y="30"/>
                        <a:pt x="59" y="27"/>
                        <a:pt x="52" y="19"/>
                      </a:cubicBezTo>
                      <a:cubicBezTo>
                        <a:pt x="32" y="0"/>
                        <a:pt x="0" y="30"/>
                        <a:pt x="20" y="50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55" name="Freeform 811">
                  <a:extLst>
                    <a:ext uri="{FF2B5EF4-FFF2-40B4-BE49-F238E27FC236}">
                      <a16:creationId xmlns:a16="http://schemas.microsoft.com/office/drawing/2014/main" id="{FA59D70D-337D-FBEF-3346-67EE54E5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27933" y="3429284"/>
                  <a:ext cx="14288" cy="15875"/>
                </a:xfrm>
                <a:custGeom>
                  <a:avLst/>
                  <a:gdLst>
                    <a:gd name="T0" fmla="*/ 19 w 70"/>
                    <a:gd name="T1" fmla="*/ 51 h 71"/>
                    <a:gd name="T2" fmla="*/ 51 w 70"/>
                    <a:gd name="T3" fmla="*/ 20 h 71"/>
                    <a:gd name="T4" fmla="*/ 19 w 70"/>
                    <a:gd name="T5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0" h="71">
                      <a:moveTo>
                        <a:pt x="19" y="51"/>
                      </a:moveTo>
                      <a:cubicBezTo>
                        <a:pt x="39" y="71"/>
                        <a:pt x="70" y="41"/>
                        <a:pt x="51" y="20"/>
                      </a:cubicBezTo>
                      <a:cubicBezTo>
                        <a:pt x="31" y="0"/>
                        <a:pt x="0" y="30"/>
                        <a:pt x="19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56" name="Freeform 812">
                  <a:extLst>
                    <a:ext uri="{FF2B5EF4-FFF2-40B4-BE49-F238E27FC236}">
                      <a16:creationId xmlns:a16="http://schemas.microsoft.com/office/drawing/2014/main" id="{D4C4C177-F156-1CA3-E3DB-311F0A3EA4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1108" y="3432459"/>
                  <a:ext cx="17463" cy="12700"/>
                </a:xfrm>
                <a:custGeom>
                  <a:avLst/>
                  <a:gdLst>
                    <a:gd name="T0" fmla="*/ 8 w 90"/>
                    <a:gd name="T1" fmla="*/ 40 h 60"/>
                    <a:gd name="T2" fmla="*/ 61 w 90"/>
                    <a:gd name="T3" fmla="*/ 59 h 60"/>
                    <a:gd name="T4" fmla="*/ 61 w 90"/>
                    <a:gd name="T5" fmla="*/ 16 h 60"/>
                    <a:gd name="T6" fmla="*/ 54 w 90"/>
                    <a:gd name="T7" fmla="*/ 15 h 60"/>
                    <a:gd name="T8" fmla="*/ 51 w 90"/>
                    <a:gd name="T9" fmla="*/ 15 h 60"/>
                    <a:gd name="T10" fmla="*/ 49 w 90"/>
                    <a:gd name="T11" fmla="*/ 15 h 60"/>
                    <a:gd name="T12" fmla="*/ 46 w 90"/>
                    <a:gd name="T13" fmla="*/ 14 h 60"/>
                    <a:gd name="T14" fmla="*/ 46 w 90"/>
                    <a:gd name="T15" fmla="*/ 14 h 60"/>
                    <a:gd name="T16" fmla="*/ 42 w 90"/>
                    <a:gd name="T17" fmla="*/ 12 h 60"/>
                    <a:gd name="T18" fmla="*/ 40 w 90"/>
                    <a:gd name="T19" fmla="*/ 9 h 60"/>
                    <a:gd name="T20" fmla="*/ 9 w 90"/>
                    <a:gd name="T21" fmla="*/ 9 h 60"/>
                    <a:gd name="T22" fmla="*/ 8 w 90"/>
                    <a:gd name="T23" fmla="*/ 4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0" h="60">
                      <a:moveTo>
                        <a:pt x="8" y="40"/>
                      </a:moveTo>
                      <a:cubicBezTo>
                        <a:pt x="23" y="54"/>
                        <a:pt x="40" y="59"/>
                        <a:pt x="61" y="59"/>
                      </a:cubicBezTo>
                      <a:cubicBezTo>
                        <a:pt x="89" y="60"/>
                        <a:pt x="90" y="16"/>
                        <a:pt x="61" y="16"/>
                      </a:cubicBezTo>
                      <a:cubicBezTo>
                        <a:pt x="59" y="16"/>
                        <a:pt x="57" y="16"/>
                        <a:pt x="54" y="15"/>
                      </a:cubicBezTo>
                      <a:lnTo>
                        <a:pt x="51" y="15"/>
                      </a:lnTo>
                      <a:cubicBezTo>
                        <a:pt x="45" y="15"/>
                        <a:pt x="55" y="16"/>
                        <a:pt x="49" y="15"/>
                      </a:cubicBezTo>
                      <a:lnTo>
                        <a:pt x="46" y="14"/>
                      </a:lnTo>
                      <a:cubicBezTo>
                        <a:pt x="48" y="15"/>
                        <a:pt x="48" y="15"/>
                        <a:pt x="46" y="14"/>
                      </a:cubicBezTo>
                      <a:lnTo>
                        <a:pt x="42" y="12"/>
                      </a:lnTo>
                      <a:cubicBezTo>
                        <a:pt x="46" y="14"/>
                        <a:pt x="40" y="9"/>
                        <a:pt x="40" y="9"/>
                      </a:cubicBezTo>
                      <a:cubicBezTo>
                        <a:pt x="31" y="1"/>
                        <a:pt x="18" y="0"/>
                        <a:pt x="9" y="9"/>
                      </a:cubicBezTo>
                      <a:cubicBezTo>
                        <a:pt x="1" y="17"/>
                        <a:pt x="0" y="31"/>
                        <a:pt x="8" y="40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57" name="Freeform 813">
                  <a:extLst>
                    <a:ext uri="{FF2B5EF4-FFF2-40B4-BE49-F238E27FC236}">
                      <a16:creationId xmlns:a16="http://schemas.microsoft.com/office/drawing/2014/main" id="{0118BF70-8960-F5E7-C002-FA1E74B97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08896" y="3392771"/>
                  <a:ext cx="34925" cy="38100"/>
                </a:xfrm>
                <a:custGeom>
                  <a:avLst/>
                  <a:gdLst>
                    <a:gd name="T0" fmla="*/ 16 w 171"/>
                    <a:gd name="T1" fmla="*/ 44 h 189"/>
                    <a:gd name="T2" fmla="*/ 127 w 171"/>
                    <a:gd name="T3" fmla="*/ 172 h 189"/>
                    <a:gd name="T4" fmla="*/ 149 w 171"/>
                    <a:gd name="T5" fmla="*/ 134 h 189"/>
                    <a:gd name="T6" fmla="*/ 54 w 171"/>
                    <a:gd name="T7" fmla="*/ 23 h 189"/>
                    <a:gd name="T8" fmla="*/ 16 w 171"/>
                    <a:gd name="T9" fmla="*/ 44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1" h="189">
                      <a:moveTo>
                        <a:pt x="16" y="44"/>
                      </a:moveTo>
                      <a:cubicBezTo>
                        <a:pt x="48" y="91"/>
                        <a:pt x="81" y="136"/>
                        <a:pt x="127" y="172"/>
                      </a:cubicBezTo>
                      <a:cubicBezTo>
                        <a:pt x="149" y="189"/>
                        <a:pt x="171" y="151"/>
                        <a:pt x="149" y="134"/>
                      </a:cubicBezTo>
                      <a:cubicBezTo>
                        <a:pt x="110" y="104"/>
                        <a:pt x="82" y="63"/>
                        <a:pt x="54" y="23"/>
                      </a:cubicBezTo>
                      <a:cubicBezTo>
                        <a:pt x="38" y="0"/>
                        <a:pt x="0" y="20"/>
                        <a:pt x="16" y="44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58" name="Freeform 814">
                  <a:extLst>
                    <a:ext uri="{FF2B5EF4-FFF2-40B4-BE49-F238E27FC236}">
                      <a16:creationId xmlns:a16="http://schemas.microsoft.com/office/drawing/2014/main" id="{31C1AFD6-5AE0-168D-A630-D0DAEB47E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00971" y="3434046"/>
                  <a:ext cx="30163" cy="12700"/>
                </a:xfrm>
                <a:custGeom>
                  <a:avLst/>
                  <a:gdLst>
                    <a:gd name="T0" fmla="*/ 38 w 153"/>
                    <a:gd name="T1" fmla="*/ 57 h 62"/>
                    <a:gd name="T2" fmla="*/ 125 w 153"/>
                    <a:gd name="T3" fmla="*/ 47 h 62"/>
                    <a:gd name="T4" fmla="*/ 114 w 153"/>
                    <a:gd name="T5" fmla="*/ 4 h 62"/>
                    <a:gd name="T6" fmla="*/ 27 w 153"/>
                    <a:gd name="T7" fmla="*/ 15 h 62"/>
                    <a:gd name="T8" fmla="*/ 38 w 153"/>
                    <a:gd name="T9" fmla="*/ 57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" h="62">
                      <a:moveTo>
                        <a:pt x="38" y="57"/>
                      </a:moveTo>
                      <a:cubicBezTo>
                        <a:pt x="67" y="53"/>
                        <a:pt x="96" y="52"/>
                        <a:pt x="125" y="47"/>
                      </a:cubicBezTo>
                      <a:cubicBezTo>
                        <a:pt x="153" y="42"/>
                        <a:pt x="142" y="0"/>
                        <a:pt x="114" y="4"/>
                      </a:cubicBezTo>
                      <a:cubicBezTo>
                        <a:pt x="86" y="9"/>
                        <a:pt x="56" y="10"/>
                        <a:pt x="27" y="15"/>
                      </a:cubicBezTo>
                      <a:cubicBezTo>
                        <a:pt x="0" y="20"/>
                        <a:pt x="10" y="62"/>
                        <a:pt x="38" y="57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59" name="Freeform 815">
                  <a:extLst>
                    <a:ext uri="{FF2B5EF4-FFF2-40B4-BE49-F238E27FC236}">
                      <a16:creationId xmlns:a16="http://schemas.microsoft.com/office/drawing/2014/main" id="{C62ACDEF-DC26-E1A2-3B80-9CFDFAED2B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16846" y="3400709"/>
                  <a:ext cx="28575" cy="17463"/>
                </a:xfrm>
                <a:custGeom>
                  <a:avLst/>
                  <a:gdLst>
                    <a:gd name="T0" fmla="*/ 27 w 143"/>
                    <a:gd name="T1" fmla="*/ 48 h 85"/>
                    <a:gd name="T2" fmla="*/ 96 w 143"/>
                    <a:gd name="T3" fmla="*/ 72 h 85"/>
                    <a:gd name="T4" fmla="*/ 118 w 143"/>
                    <a:gd name="T5" fmla="*/ 35 h 85"/>
                    <a:gd name="T6" fmla="*/ 39 w 143"/>
                    <a:gd name="T7" fmla="*/ 6 h 85"/>
                    <a:gd name="T8" fmla="*/ 27 w 143"/>
                    <a:gd name="T9" fmla="*/ 4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3" h="85">
                      <a:moveTo>
                        <a:pt x="27" y="48"/>
                      </a:moveTo>
                      <a:cubicBezTo>
                        <a:pt x="51" y="54"/>
                        <a:pt x="74" y="61"/>
                        <a:pt x="96" y="72"/>
                      </a:cubicBezTo>
                      <a:cubicBezTo>
                        <a:pt x="121" y="85"/>
                        <a:pt x="143" y="48"/>
                        <a:pt x="118" y="35"/>
                      </a:cubicBezTo>
                      <a:cubicBezTo>
                        <a:pt x="93" y="22"/>
                        <a:pt x="67" y="12"/>
                        <a:pt x="39" y="6"/>
                      </a:cubicBezTo>
                      <a:cubicBezTo>
                        <a:pt x="12" y="0"/>
                        <a:pt x="0" y="42"/>
                        <a:pt x="27" y="48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60" name="Freeform 816">
                  <a:extLst>
                    <a:ext uri="{FF2B5EF4-FFF2-40B4-BE49-F238E27FC236}">
                      <a16:creationId xmlns:a16="http://schemas.microsoft.com/office/drawing/2014/main" id="{350E409C-82D1-BBD8-7052-37F71EB6E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07333" y="3486434"/>
                  <a:ext cx="14288" cy="19050"/>
                </a:xfrm>
                <a:custGeom>
                  <a:avLst/>
                  <a:gdLst>
                    <a:gd name="T0" fmla="*/ 3 w 74"/>
                    <a:gd name="T1" fmla="*/ 30 h 99"/>
                    <a:gd name="T2" fmla="*/ 27 w 74"/>
                    <a:gd name="T3" fmla="*/ 80 h 99"/>
                    <a:gd name="T4" fmla="*/ 54 w 74"/>
                    <a:gd name="T5" fmla="*/ 96 h 99"/>
                    <a:gd name="T6" fmla="*/ 70 w 74"/>
                    <a:gd name="T7" fmla="*/ 69 h 99"/>
                    <a:gd name="T8" fmla="*/ 46 w 74"/>
                    <a:gd name="T9" fmla="*/ 19 h 99"/>
                    <a:gd name="T10" fmla="*/ 20 w 74"/>
                    <a:gd name="T11" fmla="*/ 3 h 99"/>
                    <a:gd name="T12" fmla="*/ 3 w 74"/>
                    <a:gd name="T13" fmla="*/ 30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99">
                      <a:moveTo>
                        <a:pt x="3" y="30"/>
                      </a:moveTo>
                      <a:cubicBezTo>
                        <a:pt x="10" y="47"/>
                        <a:pt x="21" y="62"/>
                        <a:pt x="27" y="80"/>
                      </a:cubicBezTo>
                      <a:cubicBezTo>
                        <a:pt x="31" y="91"/>
                        <a:pt x="41" y="99"/>
                        <a:pt x="54" y="96"/>
                      </a:cubicBezTo>
                      <a:cubicBezTo>
                        <a:pt x="65" y="93"/>
                        <a:pt x="74" y="81"/>
                        <a:pt x="70" y="69"/>
                      </a:cubicBezTo>
                      <a:cubicBezTo>
                        <a:pt x="64" y="52"/>
                        <a:pt x="52" y="37"/>
                        <a:pt x="46" y="19"/>
                      </a:cubicBezTo>
                      <a:cubicBezTo>
                        <a:pt x="42" y="8"/>
                        <a:pt x="32" y="0"/>
                        <a:pt x="20" y="3"/>
                      </a:cubicBezTo>
                      <a:cubicBezTo>
                        <a:pt x="9" y="6"/>
                        <a:pt x="0" y="18"/>
                        <a:pt x="3" y="30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61" name="Freeform 817">
                  <a:extLst>
                    <a:ext uri="{FF2B5EF4-FFF2-40B4-BE49-F238E27FC236}">
                      <a16:creationId xmlns:a16="http://schemas.microsoft.com/office/drawing/2014/main" id="{C616694E-F5C8-8F82-8720-DFA7115279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37496" y="3465796"/>
                  <a:ext cx="23813" cy="23813"/>
                </a:xfrm>
                <a:custGeom>
                  <a:avLst/>
                  <a:gdLst>
                    <a:gd name="T0" fmla="*/ 20 w 113"/>
                    <a:gd name="T1" fmla="*/ 51 h 116"/>
                    <a:gd name="T2" fmla="*/ 62 w 113"/>
                    <a:gd name="T3" fmla="*/ 95 h 116"/>
                    <a:gd name="T4" fmla="*/ 94 w 113"/>
                    <a:gd name="T5" fmla="*/ 65 h 116"/>
                    <a:gd name="T6" fmla="*/ 51 w 113"/>
                    <a:gd name="T7" fmla="*/ 21 h 116"/>
                    <a:gd name="T8" fmla="*/ 20 w 113"/>
                    <a:gd name="T9" fmla="*/ 51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3" h="116">
                      <a:moveTo>
                        <a:pt x="20" y="51"/>
                      </a:moveTo>
                      <a:cubicBezTo>
                        <a:pt x="34" y="66"/>
                        <a:pt x="48" y="81"/>
                        <a:pt x="62" y="95"/>
                      </a:cubicBezTo>
                      <a:cubicBezTo>
                        <a:pt x="82" y="116"/>
                        <a:pt x="113" y="85"/>
                        <a:pt x="94" y="65"/>
                      </a:cubicBezTo>
                      <a:cubicBezTo>
                        <a:pt x="80" y="50"/>
                        <a:pt x="66" y="35"/>
                        <a:pt x="51" y="21"/>
                      </a:cubicBezTo>
                      <a:cubicBezTo>
                        <a:pt x="32" y="0"/>
                        <a:pt x="0" y="31"/>
                        <a:pt x="20" y="51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62" name="Freeform 818">
                  <a:extLst>
                    <a:ext uri="{FF2B5EF4-FFF2-40B4-BE49-F238E27FC236}">
                      <a16:creationId xmlns:a16="http://schemas.microsoft.com/office/drawing/2014/main" id="{420062AC-DAFD-7B5F-D537-603B247C3E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2108" y="3586446"/>
                  <a:ext cx="9525" cy="33338"/>
                </a:xfrm>
                <a:custGeom>
                  <a:avLst/>
                  <a:gdLst>
                    <a:gd name="T0" fmla="*/ 0 w 49"/>
                    <a:gd name="T1" fmla="*/ 28 h 162"/>
                    <a:gd name="T2" fmla="*/ 4 w 49"/>
                    <a:gd name="T3" fmla="*/ 133 h 162"/>
                    <a:gd name="T4" fmla="*/ 48 w 49"/>
                    <a:gd name="T5" fmla="*/ 134 h 162"/>
                    <a:gd name="T6" fmla="*/ 44 w 49"/>
                    <a:gd name="T7" fmla="*/ 29 h 162"/>
                    <a:gd name="T8" fmla="*/ 0 w 49"/>
                    <a:gd name="T9" fmla="*/ 28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9" h="162">
                      <a:moveTo>
                        <a:pt x="0" y="28"/>
                      </a:moveTo>
                      <a:cubicBezTo>
                        <a:pt x="0" y="63"/>
                        <a:pt x="5" y="98"/>
                        <a:pt x="4" y="133"/>
                      </a:cubicBezTo>
                      <a:cubicBezTo>
                        <a:pt x="4" y="162"/>
                        <a:pt x="48" y="162"/>
                        <a:pt x="48" y="134"/>
                      </a:cubicBezTo>
                      <a:cubicBezTo>
                        <a:pt x="49" y="99"/>
                        <a:pt x="44" y="64"/>
                        <a:pt x="44" y="29"/>
                      </a:cubicBezTo>
                      <a:cubicBezTo>
                        <a:pt x="45" y="1"/>
                        <a:pt x="1" y="0"/>
                        <a:pt x="0" y="28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63" name="Freeform 819">
                  <a:extLst>
                    <a:ext uri="{FF2B5EF4-FFF2-40B4-BE49-F238E27FC236}">
                      <a16:creationId xmlns:a16="http://schemas.microsoft.com/office/drawing/2014/main" id="{F88B3883-43E2-8970-92A0-0C9223030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62896" y="3561046"/>
                  <a:ext cx="19050" cy="12700"/>
                </a:xfrm>
                <a:custGeom>
                  <a:avLst/>
                  <a:gdLst>
                    <a:gd name="T0" fmla="*/ 29 w 92"/>
                    <a:gd name="T1" fmla="*/ 48 h 58"/>
                    <a:gd name="T2" fmla="*/ 34 w 92"/>
                    <a:gd name="T3" fmla="*/ 47 h 58"/>
                    <a:gd name="T4" fmla="*/ 36 w 92"/>
                    <a:gd name="T5" fmla="*/ 47 h 58"/>
                    <a:gd name="T6" fmla="*/ 42 w 92"/>
                    <a:gd name="T7" fmla="*/ 47 h 58"/>
                    <a:gd name="T8" fmla="*/ 43 w 92"/>
                    <a:gd name="T9" fmla="*/ 47 h 58"/>
                    <a:gd name="T10" fmla="*/ 44 w 92"/>
                    <a:gd name="T11" fmla="*/ 47 h 58"/>
                    <a:gd name="T12" fmla="*/ 49 w 92"/>
                    <a:gd name="T13" fmla="*/ 48 h 58"/>
                    <a:gd name="T14" fmla="*/ 49 w 92"/>
                    <a:gd name="T15" fmla="*/ 48 h 58"/>
                    <a:gd name="T16" fmla="*/ 53 w 92"/>
                    <a:gd name="T17" fmla="*/ 50 h 58"/>
                    <a:gd name="T18" fmla="*/ 53 w 92"/>
                    <a:gd name="T19" fmla="*/ 50 h 58"/>
                    <a:gd name="T20" fmla="*/ 52 w 92"/>
                    <a:gd name="T21" fmla="*/ 49 h 58"/>
                    <a:gd name="T22" fmla="*/ 83 w 92"/>
                    <a:gd name="T23" fmla="*/ 50 h 58"/>
                    <a:gd name="T24" fmla="*/ 83 w 92"/>
                    <a:gd name="T25" fmla="*/ 19 h 58"/>
                    <a:gd name="T26" fmla="*/ 19 w 92"/>
                    <a:gd name="T27" fmla="*/ 6 h 58"/>
                    <a:gd name="T28" fmla="*/ 3 w 92"/>
                    <a:gd name="T29" fmla="*/ 32 h 58"/>
                    <a:gd name="T30" fmla="*/ 29 w 92"/>
                    <a:gd name="T31" fmla="*/ 4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92" h="58">
                      <a:moveTo>
                        <a:pt x="29" y="48"/>
                      </a:moveTo>
                      <a:lnTo>
                        <a:pt x="34" y="47"/>
                      </a:lnTo>
                      <a:cubicBezTo>
                        <a:pt x="34" y="47"/>
                        <a:pt x="41" y="46"/>
                        <a:pt x="36" y="47"/>
                      </a:cubicBezTo>
                      <a:cubicBezTo>
                        <a:pt x="38" y="47"/>
                        <a:pt x="40" y="47"/>
                        <a:pt x="42" y="47"/>
                      </a:cubicBezTo>
                      <a:cubicBezTo>
                        <a:pt x="44" y="47"/>
                        <a:pt x="44" y="47"/>
                        <a:pt x="43" y="47"/>
                      </a:cubicBezTo>
                      <a:cubicBezTo>
                        <a:pt x="42" y="46"/>
                        <a:pt x="40" y="46"/>
                        <a:pt x="44" y="47"/>
                      </a:cubicBezTo>
                      <a:cubicBezTo>
                        <a:pt x="45" y="47"/>
                        <a:pt x="47" y="48"/>
                        <a:pt x="49" y="48"/>
                      </a:cubicBezTo>
                      <a:cubicBezTo>
                        <a:pt x="50" y="48"/>
                        <a:pt x="55" y="51"/>
                        <a:pt x="49" y="48"/>
                      </a:cubicBezTo>
                      <a:lnTo>
                        <a:pt x="53" y="50"/>
                      </a:lnTo>
                      <a:cubicBezTo>
                        <a:pt x="55" y="51"/>
                        <a:pt x="54" y="50"/>
                        <a:pt x="53" y="50"/>
                      </a:cubicBezTo>
                      <a:cubicBezTo>
                        <a:pt x="52" y="49"/>
                        <a:pt x="50" y="48"/>
                        <a:pt x="52" y="49"/>
                      </a:cubicBezTo>
                      <a:cubicBezTo>
                        <a:pt x="60" y="57"/>
                        <a:pt x="74" y="58"/>
                        <a:pt x="83" y="50"/>
                      </a:cubicBezTo>
                      <a:cubicBezTo>
                        <a:pt x="91" y="42"/>
                        <a:pt x="92" y="27"/>
                        <a:pt x="83" y="19"/>
                      </a:cubicBezTo>
                      <a:cubicBezTo>
                        <a:pt x="67" y="3"/>
                        <a:pt x="40" y="0"/>
                        <a:pt x="19" y="6"/>
                      </a:cubicBezTo>
                      <a:cubicBezTo>
                        <a:pt x="8" y="9"/>
                        <a:pt x="0" y="20"/>
                        <a:pt x="3" y="32"/>
                      </a:cubicBezTo>
                      <a:cubicBezTo>
                        <a:pt x="6" y="43"/>
                        <a:pt x="18" y="52"/>
                        <a:pt x="29" y="48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64" name="Freeform 820">
                  <a:extLst>
                    <a:ext uri="{FF2B5EF4-FFF2-40B4-BE49-F238E27FC236}">
                      <a16:creationId xmlns:a16="http://schemas.microsoft.com/office/drawing/2014/main" id="{6F0DCB52-B604-B281-69B8-2CA79E7B88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88296" y="3532471"/>
                  <a:ext cx="26988" cy="23813"/>
                </a:xfrm>
                <a:custGeom>
                  <a:avLst/>
                  <a:gdLst>
                    <a:gd name="T0" fmla="*/ 25 w 126"/>
                    <a:gd name="T1" fmla="*/ 51 h 113"/>
                    <a:gd name="T2" fmla="*/ 75 w 126"/>
                    <a:gd name="T3" fmla="*/ 92 h 113"/>
                    <a:gd name="T4" fmla="*/ 107 w 126"/>
                    <a:gd name="T5" fmla="*/ 62 h 113"/>
                    <a:gd name="T6" fmla="*/ 47 w 126"/>
                    <a:gd name="T7" fmla="*/ 14 h 113"/>
                    <a:gd name="T8" fmla="*/ 25 w 126"/>
                    <a:gd name="T9" fmla="*/ 51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6" h="113">
                      <a:moveTo>
                        <a:pt x="25" y="51"/>
                      </a:moveTo>
                      <a:cubicBezTo>
                        <a:pt x="45" y="62"/>
                        <a:pt x="60" y="76"/>
                        <a:pt x="75" y="92"/>
                      </a:cubicBezTo>
                      <a:cubicBezTo>
                        <a:pt x="95" y="113"/>
                        <a:pt x="126" y="82"/>
                        <a:pt x="107" y="62"/>
                      </a:cubicBezTo>
                      <a:cubicBezTo>
                        <a:pt x="89" y="43"/>
                        <a:pt x="70" y="26"/>
                        <a:pt x="47" y="14"/>
                      </a:cubicBezTo>
                      <a:cubicBezTo>
                        <a:pt x="22" y="0"/>
                        <a:pt x="0" y="38"/>
                        <a:pt x="25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65" name="Freeform 821">
                  <a:extLst>
                    <a:ext uri="{FF2B5EF4-FFF2-40B4-BE49-F238E27FC236}">
                      <a16:creationId xmlns:a16="http://schemas.microsoft.com/office/drawing/2014/main" id="{CFE183B9-BC14-4235-B634-967C7C1449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72433" y="3702334"/>
                  <a:ext cx="19050" cy="33338"/>
                </a:xfrm>
                <a:custGeom>
                  <a:avLst/>
                  <a:gdLst>
                    <a:gd name="T0" fmla="*/ 9 w 96"/>
                    <a:gd name="T1" fmla="*/ 37 h 168"/>
                    <a:gd name="T2" fmla="*/ 46 w 96"/>
                    <a:gd name="T3" fmla="*/ 142 h 168"/>
                    <a:gd name="T4" fmla="*/ 84 w 96"/>
                    <a:gd name="T5" fmla="*/ 121 h 168"/>
                    <a:gd name="T6" fmla="*/ 51 w 96"/>
                    <a:gd name="T7" fmla="*/ 26 h 168"/>
                    <a:gd name="T8" fmla="*/ 9 w 96"/>
                    <a:gd name="T9" fmla="*/ 3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6" h="168">
                      <a:moveTo>
                        <a:pt x="9" y="37"/>
                      </a:moveTo>
                      <a:cubicBezTo>
                        <a:pt x="20" y="72"/>
                        <a:pt x="30" y="108"/>
                        <a:pt x="46" y="142"/>
                      </a:cubicBezTo>
                      <a:cubicBezTo>
                        <a:pt x="58" y="168"/>
                        <a:pt x="96" y="146"/>
                        <a:pt x="84" y="121"/>
                      </a:cubicBezTo>
                      <a:cubicBezTo>
                        <a:pt x="70" y="91"/>
                        <a:pt x="61" y="58"/>
                        <a:pt x="51" y="26"/>
                      </a:cubicBezTo>
                      <a:cubicBezTo>
                        <a:pt x="43" y="0"/>
                        <a:pt x="0" y="10"/>
                        <a:pt x="9" y="37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66" name="Freeform 822">
                  <a:extLst>
                    <a:ext uri="{FF2B5EF4-FFF2-40B4-BE49-F238E27FC236}">
                      <a16:creationId xmlns:a16="http://schemas.microsoft.com/office/drawing/2014/main" id="{E0DC42B6-9BF3-35A2-0AE2-8ABB2F4233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24808" y="3737259"/>
                  <a:ext cx="25400" cy="26988"/>
                </a:xfrm>
                <a:custGeom>
                  <a:avLst/>
                  <a:gdLst>
                    <a:gd name="T0" fmla="*/ 19 w 125"/>
                    <a:gd name="T1" fmla="*/ 51 h 128"/>
                    <a:gd name="T2" fmla="*/ 74 w 125"/>
                    <a:gd name="T3" fmla="*/ 108 h 128"/>
                    <a:gd name="T4" fmla="*/ 106 w 125"/>
                    <a:gd name="T5" fmla="*/ 78 h 128"/>
                    <a:gd name="T6" fmla="*/ 51 w 125"/>
                    <a:gd name="T7" fmla="*/ 21 h 128"/>
                    <a:gd name="T8" fmla="*/ 19 w 125"/>
                    <a:gd name="T9" fmla="*/ 51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5" h="128">
                      <a:moveTo>
                        <a:pt x="19" y="51"/>
                      </a:moveTo>
                      <a:cubicBezTo>
                        <a:pt x="38" y="70"/>
                        <a:pt x="56" y="89"/>
                        <a:pt x="74" y="108"/>
                      </a:cubicBezTo>
                      <a:cubicBezTo>
                        <a:pt x="93" y="128"/>
                        <a:pt x="125" y="98"/>
                        <a:pt x="106" y="78"/>
                      </a:cubicBezTo>
                      <a:cubicBezTo>
                        <a:pt x="87" y="59"/>
                        <a:pt x="69" y="40"/>
                        <a:pt x="51" y="21"/>
                      </a:cubicBezTo>
                      <a:cubicBezTo>
                        <a:pt x="32" y="0"/>
                        <a:pt x="0" y="31"/>
                        <a:pt x="19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67" name="Freeform 823">
                  <a:extLst>
                    <a:ext uri="{FF2B5EF4-FFF2-40B4-BE49-F238E27FC236}">
                      <a16:creationId xmlns:a16="http://schemas.microsoft.com/office/drawing/2014/main" id="{DE4BE4AE-AB3E-6C5C-0540-C803197DE2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45433" y="3873784"/>
                  <a:ext cx="23813" cy="25400"/>
                </a:xfrm>
                <a:custGeom>
                  <a:avLst/>
                  <a:gdLst>
                    <a:gd name="T0" fmla="*/ 20 w 120"/>
                    <a:gd name="T1" fmla="*/ 50 h 121"/>
                    <a:gd name="T2" fmla="*/ 68 w 120"/>
                    <a:gd name="T3" fmla="*/ 101 h 121"/>
                    <a:gd name="T4" fmla="*/ 100 w 120"/>
                    <a:gd name="T5" fmla="*/ 70 h 121"/>
                    <a:gd name="T6" fmla="*/ 51 w 120"/>
                    <a:gd name="T7" fmla="*/ 20 h 121"/>
                    <a:gd name="T8" fmla="*/ 20 w 120"/>
                    <a:gd name="T9" fmla="*/ 5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" h="121">
                      <a:moveTo>
                        <a:pt x="20" y="50"/>
                      </a:moveTo>
                      <a:cubicBezTo>
                        <a:pt x="36" y="67"/>
                        <a:pt x="52" y="84"/>
                        <a:pt x="68" y="101"/>
                      </a:cubicBezTo>
                      <a:cubicBezTo>
                        <a:pt x="88" y="121"/>
                        <a:pt x="120" y="91"/>
                        <a:pt x="100" y="70"/>
                      </a:cubicBezTo>
                      <a:cubicBezTo>
                        <a:pt x="84" y="54"/>
                        <a:pt x="68" y="37"/>
                        <a:pt x="51" y="20"/>
                      </a:cubicBezTo>
                      <a:cubicBezTo>
                        <a:pt x="32" y="0"/>
                        <a:pt x="0" y="30"/>
                        <a:pt x="20" y="50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68" name="Freeform 824">
                  <a:extLst>
                    <a:ext uri="{FF2B5EF4-FFF2-40B4-BE49-F238E27FC236}">
                      <a16:creationId xmlns:a16="http://schemas.microsoft.com/office/drawing/2014/main" id="{7023A000-83FE-5760-22B3-E8CE477181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24808" y="3846796"/>
                  <a:ext cx="14288" cy="26988"/>
                </a:xfrm>
                <a:custGeom>
                  <a:avLst/>
                  <a:gdLst>
                    <a:gd name="T0" fmla="*/ 22 w 74"/>
                    <a:gd name="T1" fmla="*/ 27 h 129"/>
                    <a:gd name="T2" fmla="*/ 2 w 74"/>
                    <a:gd name="T3" fmla="*/ 100 h 129"/>
                    <a:gd name="T4" fmla="*/ 45 w 74"/>
                    <a:gd name="T5" fmla="*/ 101 h 129"/>
                    <a:gd name="T6" fmla="*/ 64 w 74"/>
                    <a:gd name="T7" fmla="*/ 38 h 129"/>
                    <a:gd name="T8" fmla="*/ 22 w 74"/>
                    <a:gd name="T9" fmla="*/ 27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129">
                      <a:moveTo>
                        <a:pt x="22" y="27"/>
                      </a:moveTo>
                      <a:cubicBezTo>
                        <a:pt x="13" y="51"/>
                        <a:pt x="3" y="74"/>
                        <a:pt x="2" y="100"/>
                      </a:cubicBezTo>
                      <a:cubicBezTo>
                        <a:pt x="0" y="128"/>
                        <a:pt x="44" y="129"/>
                        <a:pt x="45" y="101"/>
                      </a:cubicBezTo>
                      <a:cubicBezTo>
                        <a:pt x="46" y="79"/>
                        <a:pt x="57" y="59"/>
                        <a:pt x="64" y="38"/>
                      </a:cubicBezTo>
                      <a:cubicBezTo>
                        <a:pt x="74" y="12"/>
                        <a:pt x="32" y="0"/>
                        <a:pt x="22" y="27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69" name="Freeform 825">
                  <a:extLst>
                    <a:ext uri="{FF2B5EF4-FFF2-40B4-BE49-F238E27FC236}">
                      <a16:creationId xmlns:a16="http://schemas.microsoft.com/office/drawing/2014/main" id="{D9313B03-242B-9379-81FE-F5EE8DC4EB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24796" y="3980146"/>
                  <a:ext cx="39688" cy="14288"/>
                </a:xfrm>
                <a:custGeom>
                  <a:avLst/>
                  <a:gdLst>
                    <a:gd name="T0" fmla="*/ 159 w 197"/>
                    <a:gd name="T1" fmla="*/ 3 h 65"/>
                    <a:gd name="T2" fmla="*/ 28 w 197"/>
                    <a:gd name="T3" fmla="*/ 19 h 65"/>
                    <a:gd name="T4" fmla="*/ 39 w 197"/>
                    <a:gd name="T5" fmla="*/ 62 h 65"/>
                    <a:gd name="T6" fmla="*/ 169 w 197"/>
                    <a:gd name="T7" fmla="*/ 46 h 65"/>
                    <a:gd name="T8" fmla="*/ 159 w 197"/>
                    <a:gd name="T9" fmla="*/ 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7" h="65">
                      <a:moveTo>
                        <a:pt x="159" y="3"/>
                      </a:moveTo>
                      <a:cubicBezTo>
                        <a:pt x="115" y="8"/>
                        <a:pt x="72" y="14"/>
                        <a:pt x="28" y="19"/>
                      </a:cubicBezTo>
                      <a:cubicBezTo>
                        <a:pt x="0" y="23"/>
                        <a:pt x="11" y="65"/>
                        <a:pt x="39" y="62"/>
                      </a:cubicBezTo>
                      <a:cubicBezTo>
                        <a:pt x="82" y="56"/>
                        <a:pt x="125" y="51"/>
                        <a:pt x="169" y="46"/>
                      </a:cubicBezTo>
                      <a:cubicBezTo>
                        <a:pt x="197" y="42"/>
                        <a:pt x="186" y="0"/>
                        <a:pt x="159" y="3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70" name="Freeform 826">
                  <a:extLst>
                    <a:ext uri="{FF2B5EF4-FFF2-40B4-BE49-F238E27FC236}">
                      <a16:creationId xmlns:a16="http://schemas.microsoft.com/office/drawing/2014/main" id="{7DB02BEE-5161-52D8-7330-BB5B9500D4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05746" y="3949984"/>
                  <a:ext cx="30163" cy="19050"/>
                </a:xfrm>
                <a:custGeom>
                  <a:avLst/>
                  <a:gdLst>
                    <a:gd name="T0" fmla="*/ 112 w 150"/>
                    <a:gd name="T1" fmla="*/ 5 h 87"/>
                    <a:gd name="T2" fmla="*/ 25 w 150"/>
                    <a:gd name="T3" fmla="*/ 36 h 87"/>
                    <a:gd name="T4" fmla="*/ 46 w 150"/>
                    <a:gd name="T5" fmla="*/ 75 h 87"/>
                    <a:gd name="T6" fmla="*/ 122 w 150"/>
                    <a:gd name="T7" fmla="*/ 47 h 87"/>
                    <a:gd name="T8" fmla="*/ 112 w 150"/>
                    <a:gd name="T9" fmla="*/ 5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0" h="87">
                      <a:moveTo>
                        <a:pt x="112" y="5"/>
                      </a:moveTo>
                      <a:cubicBezTo>
                        <a:pt x="82" y="11"/>
                        <a:pt x="53" y="23"/>
                        <a:pt x="25" y="36"/>
                      </a:cubicBezTo>
                      <a:cubicBezTo>
                        <a:pt x="0" y="48"/>
                        <a:pt x="21" y="87"/>
                        <a:pt x="46" y="75"/>
                      </a:cubicBezTo>
                      <a:cubicBezTo>
                        <a:pt x="71" y="63"/>
                        <a:pt x="95" y="53"/>
                        <a:pt x="122" y="47"/>
                      </a:cubicBezTo>
                      <a:cubicBezTo>
                        <a:pt x="150" y="42"/>
                        <a:pt x="139" y="0"/>
                        <a:pt x="112" y="5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71" name="Freeform 827">
                  <a:extLst>
                    <a:ext uri="{FF2B5EF4-FFF2-40B4-BE49-F238E27FC236}">
                      <a16:creationId xmlns:a16="http://schemas.microsoft.com/office/drawing/2014/main" id="{3436DA45-DA9F-37FE-BB2F-D3966B462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29546" y="3976971"/>
                  <a:ext cx="12700" cy="28575"/>
                </a:xfrm>
                <a:custGeom>
                  <a:avLst/>
                  <a:gdLst>
                    <a:gd name="T0" fmla="*/ 23 w 67"/>
                    <a:gd name="T1" fmla="*/ 28 h 140"/>
                    <a:gd name="T2" fmla="*/ 12 w 67"/>
                    <a:gd name="T3" fmla="*/ 92 h 140"/>
                    <a:gd name="T4" fmla="*/ 50 w 67"/>
                    <a:gd name="T5" fmla="*/ 114 h 140"/>
                    <a:gd name="T6" fmla="*/ 67 w 67"/>
                    <a:gd name="T7" fmla="*/ 29 h 140"/>
                    <a:gd name="T8" fmla="*/ 23 w 67"/>
                    <a:gd name="T9" fmla="*/ 28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140">
                      <a:moveTo>
                        <a:pt x="23" y="28"/>
                      </a:moveTo>
                      <a:cubicBezTo>
                        <a:pt x="22" y="50"/>
                        <a:pt x="22" y="72"/>
                        <a:pt x="12" y="92"/>
                      </a:cubicBezTo>
                      <a:cubicBezTo>
                        <a:pt x="0" y="117"/>
                        <a:pt x="37" y="140"/>
                        <a:pt x="50" y="114"/>
                      </a:cubicBezTo>
                      <a:cubicBezTo>
                        <a:pt x="63" y="87"/>
                        <a:pt x="66" y="59"/>
                        <a:pt x="67" y="29"/>
                      </a:cubicBezTo>
                      <a:cubicBezTo>
                        <a:pt x="67" y="1"/>
                        <a:pt x="24" y="0"/>
                        <a:pt x="23" y="28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72" name="Freeform 828">
                  <a:extLst>
                    <a:ext uri="{FF2B5EF4-FFF2-40B4-BE49-F238E27FC236}">
                      <a16:creationId xmlns:a16="http://schemas.microsoft.com/office/drawing/2014/main" id="{89496AE3-EEC5-68AA-F953-5B926EDAB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93033" y="4032534"/>
                  <a:ext cx="14288" cy="20638"/>
                </a:xfrm>
                <a:custGeom>
                  <a:avLst/>
                  <a:gdLst>
                    <a:gd name="T0" fmla="*/ 23 w 69"/>
                    <a:gd name="T1" fmla="*/ 19 h 104"/>
                    <a:gd name="T2" fmla="*/ 4 w 69"/>
                    <a:gd name="T3" fmla="*/ 74 h 104"/>
                    <a:gd name="T4" fmla="*/ 19 w 69"/>
                    <a:gd name="T5" fmla="*/ 101 h 104"/>
                    <a:gd name="T6" fmla="*/ 46 w 69"/>
                    <a:gd name="T7" fmla="*/ 86 h 104"/>
                    <a:gd name="T8" fmla="*/ 65 w 69"/>
                    <a:gd name="T9" fmla="*/ 31 h 104"/>
                    <a:gd name="T10" fmla="*/ 50 w 69"/>
                    <a:gd name="T11" fmla="*/ 4 h 104"/>
                    <a:gd name="T12" fmla="*/ 23 w 69"/>
                    <a:gd name="T13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104">
                      <a:moveTo>
                        <a:pt x="23" y="19"/>
                      </a:moveTo>
                      <a:cubicBezTo>
                        <a:pt x="17" y="37"/>
                        <a:pt x="10" y="56"/>
                        <a:pt x="4" y="74"/>
                      </a:cubicBezTo>
                      <a:cubicBezTo>
                        <a:pt x="0" y="85"/>
                        <a:pt x="8" y="98"/>
                        <a:pt x="19" y="101"/>
                      </a:cubicBezTo>
                      <a:cubicBezTo>
                        <a:pt x="31" y="104"/>
                        <a:pt x="42" y="97"/>
                        <a:pt x="46" y="86"/>
                      </a:cubicBezTo>
                      <a:cubicBezTo>
                        <a:pt x="52" y="68"/>
                        <a:pt x="59" y="49"/>
                        <a:pt x="65" y="31"/>
                      </a:cubicBezTo>
                      <a:cubicBezTo>
                        <a:pt x="69" y="19"/>
                        <a:pt x="61" y="7"/>
                        <a:pt x="50" y="4"/>
                      </a:cubicBezTo>
                      <a:cubicBezTo>
                        <a:pt x="38" y="0"/>
                        <a:pt x="27" y="7"/>
                        <a:pt x="23" y="19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73" name="Freeform 829">
                  <a:extLst>
                    <a:ext uri="{FF2B5EF4-FFF2-40B4-BE49-F238E27FC236}">
                      <a16:creationId xmlns:a16="http://schemas.microsoft.com/office/drawing/2014/main" id="{BB1DBEB2-16CE-BA3F-1591-4B2AD36381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8233" y="3799171"/>
                  <a:ext cx="33338" cy="23813"/>
                </a:xfrm>
                <a:custGeom>
                  <a:avLst/>
                  <a:gdLst>
                    <a:gd name="T0" fmla="*/ 26 w 160"/>
                    <a:gd name="T1" fmla="*/ 52 h 110"/>
                    <a:gd name="T2" fmla="*/ 113 w 160"/>
                    <a:gd name="T3" fmla="*/ 95 h 110"/>
                    <a:gd name="T4" fmla="*/ 136 w 160"/>
                    <a:gd name="T5" fmla="*/ 57 h 110"/>
                    <a:gd name="T6" fmla="*/ 38 w 160"/>
                    <a:gd name="T7" fmla="*/ 10 h 110"/>
                    <a:gd name="T8" fmla="*/ 26 w 160"/>
                    <a:gd name="T9" fmla="*/ 5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110">
                      <a:moveTo>
                        <a:pt x="26" y="52"/>
                      </a:moveTo>
                      <a:cubicBezTo>
                        <a:pt x="57" y="63"/>
                        <a:pt x="86" y="78"/>
                        <a:pt x="113" y="95"/>
                      </a:cubicBezTo>
                      <a:cubicBezTo>
                        <a:pt x="137" y="110"/>
                        <a:pt x="160" y="72"/>
                        <a:pt x="136" y="57"/>
                      </a:cubicBezTo>
                      <a:cubicBezTo>
                        <a:pt x="105" y="38"/>
                        <a:pt x="73" y="22"/>
                        <a:pt x="38" y="10"/>
                      </a:cubicBezTo>
                      <a:cubicBezTo>
                        <a:pt x="12" y="0"/>
                        <a:pt x="0" y="43"/>
                        <a:pt x="26" y="52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74" name="Freeform 830">
                  <a:extLst>
                    <a:ext uri="{FF2B5EF4-FFF2-40B4-BE49-F238E27FC236}">
                      <a16:creationId xmlns:a16="http://schemas.microsoft.com/office/drawing/2014/main" id="{28239780-E63D-9E0B-896E-00E695A8D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29508" y="3791234"/>
                  <a:ext cx="12700" cy="22225"/>
                </a:xfrm>
                <a:custGeom>
                  <a:avLst/>
                  <a:gdLst>
                    <a:gd name="T0" fmla="*/ 14 w 61"/>
                    <a:gd name="T1" fmla="*/ 19 h 104"/>
                    <a:gd name="T2" fmla="*/ 7 w 61"/>
                    <a:gd name="T3" fmla="*/ 85 h 104"/>
                    <a:gd name="T4" fmla="*/ 33 w 61"/>
                    <a:gd name="T5" fmla="*/ 101 h 104"/>
                    <a:gd name="T6" fmla="*/ 49 w 61"/>
                    <a:gd name="T7" fmla="*/ 75 h 104"/>
                    <a:gd name="T8" fmla="*/ 57 w 61"/>
                    <a:gd name="T9" fmla="*/ 31 h 104"/>
                    <a:gd name="T10" fmla="*/ 41 w 61"/>
                    <a:gd name="T11" fmla="*/ 3 h 104"/>
                    <a:gd name="T12" fmla="*/ 14 w 61"/>
                    <a:gd name="T13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04">
                      <a:moveTo>
                        <a:pt x="14" y="19"/>
                      </a:moveTo>
                      <a:cubicBezTo>
                        <a:pt x="7" y="40"/>
                        <a:pt x="0" y="62"/>
                        <a:pt x="7" y="85"/>
                      </a:cubicBezTo>
                      <a:cubicBezTo>
                        <a:pt x="10" y="97"/>
                        <a:pt x="21" y="104"/>
                        <a:pt x="33" y="101"/>
                      </a:cubicBezTo>
                      <a:cubicBezTo>
                        <a:pt x="45" y="99"/>
                        <a:pt x="53" y="86"/>
                        <a:pt x="49" y="75"/>
                      </a:cubicBezTo>
                      <a:cubicBezTo>
                        <a:pt x="45" y="60"/>
                        <a:pt x="51" y="46"/>
                        <a:pt x="57" y="31"/>
                      </a:cubicBezTo>
                      <a:cubicBezTo>
                        <a:pt x="61" y="19"/>
                        <a:pt x="52" y="7"/>
                        <a:pt x="41" y="3"/>
                      </a:cubicBezTo>
                      <a:cubicBezTo>
                        <a:pt x="29" y="0"/>
                        <a:pt x="18" y="7"/>
                        <a:pt x="14" y="19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75" name="Freeform 831">
                  <a:extLst>
                    <a:ext uri="{FF2B5EF4-FFF2-40B4-BE49-F238E27FC236}">
                      <a16:creationId xmlns:a16="http://schemas.microsoft.com/office/drawing/2014/main" id="{3596EA9D-CBC6-F5CE-8E4F-02A025CE98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32683" y="3859496"/>
                  <a:ext cx="9525" cy="22225"/>
                </a:xfrm>
                <a:custGeom>
                  <a:avLst/>
                  <a:gdLst>
                    <a:gd name="T0" fmla="*/ 1 w 46"/>
                    <a:gd name="T1" fmla="*/ 29 h 107"/>
                    <a:gd name="T2" fmla="*/ 1 w 46"/>
                    <a:gd name="T3" fmla="*/ 78 h 107"/>
                    <a:gd name="T4" fmla="*/ 44 w 46"/>
                    <a:gd name="T5" fmla="*/ 79 h 107"/>
                    <a:gd name="T6" fmla="*/ 45 w 46"/>
                    <a:gd name="T7" fmla="*/ 29 h 107"/>
                    <a:gd name="T8" fmla="*/ 1 w 46"/>
                    <a:gd name="T9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07">
                      <a:moveTo>
                        <a:pt x="1" y="29"/>
                      </a:moveTo>
                      <a:cubicBezTo>
                        <a:pt x="1" y="45"/>
                        <a:pt x="1" y="62"/>
                        <a:pt x="1" y="78"/>
                      </a:cubicBezTo>
                      <a:cubicBezTo>
                        <a:pt x="0" y="106"/>
                        <a:pt x="44" y="107"/>
                        <a:pt x="44" y="79"/>
                      </a:cubicBezTo>
                      <a:cubicBezTo>
                        <a:pt x="45" y="62"/>
                        <a:pt x="45" y="46"/>
                        <a:pt x="45" y="29"/>
                      </a:cubicBezTo>
                      <a:cubicBezTo>
                        <a:pt x="46" y="1"/>
                        <a:pt x="2" y="0"/>
                        <a:pt x="1" y="29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76" name="Freeform 832">
                  <a:extLst>
                    <a:ext uri="{FF2B5EF4-FFF2-40B4-BE49-F238E27FC236}">
                      <a16:creationId xmlns:a16="http://schemas.microsoft.com/office/drawing/2014/main" id="{63CD79FB-9CD9-333C-6472-E5F09BD9AD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73958" y="3942046"/>
                  <a:ext cx="26988" cy="26988"/>
                </a:xfrm>
                <a:custGeom>
                  <a:avLst/>
                  <a:gdLst>
                    <a:gd name="T0" fmla="*/ 19 w 131"/>
                    <a:gd name="T1" fmla="*/ 51 h 134"/>
                    <a:gd name="T2" fmla="*/ 80 w 131"/>
                    <a:gd name="T3" fmla="*/ 114 h 134"/>
                    <a:gd name="T4" fmla="*/ 111 w 131"/>
                    <a:gd name="T5" fmla="*/ 83 h 134"/>
                    <a:gd name="T6" fmla="*/ 51 w 131"/>
                    <a:gd name="T7" fmla="*/ 20 h 134"/>
                    <a:gd name="T8" fmla="*/ 19 w 131"/>
                    <a:gd name="T9" fmla="*/ 51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1" h="134">
                      <a:moveTo>
                        <a:pt x="19" y="51"/>
                      </a:moveTo>
                      <a:cubicBezTo>
                        <a:pt x="39" y="72"/>
                        <a:pt x="60" y="93"/>
                        <a:pt x="80" y="114"/>
                      </a:cubicBezTo>
                      <a:cubicBezTo>
                        <a:pt x="99" y="134"/>
                        <a:pt x="131" y="104"/>
                        <a:pt x="111" y="83"/>
                      </a:cubicBezTo>
                      <a:cubicBezTo>
                        <a:pt x="91" y="62"/>
                        <a:pt x="71" y="41"/>
                        <a:pt x="51" y="20"/>
                      </a:cubicBezTo>
                      <a:cubicBezTo>
                        <a:pt x="31" y="0"/>
                        <a:pt x="0" y="30"/>
                        <a:pt x="19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77" name="Freeform 833">
                  <a:extLst>
                    <a:ext uri="{FF2B5EF4-FFF2-40B4-BE49-F238E27FC236}">
                      <a16:creationId xmlns:a16="http://schemas.microsoft.com/office/drawing/2014/main" id="{750F9101-3A10-8D95-30D5-B9838014DA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00946" y="3946809"/>
                  <a:ext cx="20638" cy="23813"/>
                </a:xfrm>
                <a:custGeom>
                  <a:avLst/>
                  <a:gdLst>
                    <a:gd name="T0" fmla="*/ 19 w 99"/>
                    <a:gd name="T1" fmla="*/ 51 h 116"/>
                    <a:gd name="T2" fmla="*/ 49 w 99"/>
                    <a:gd name="T3" fmla="*/ 95 h 116"/>
                    <a:gd name="T4" fmla="*/ 81 w 99"/>
                    <a:gd name="T5" fmla="*/ 65 h 116"/>
                    <a:gd name="T6" fmla="*/ 50 w 99"/>
                    <a:gd name="T7" fmla="*/ 21 h 116"/>
                    <a:gd name="T8" fmla="*/ 19 w 99"/>
                    <a:gd name="T9" fmla="*/ 51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116">
                      <a:moveTo>
                        <a:pt x="19" y="51"/>
                      </a:moveTo>
                      <a:cubicBezTo>
                        <a:pt x="31" y="64"/>
                        <a:pt x="37" y="82"/>
                        <a:pt x="49" y="95"/>
                      </a:cubicBezTo>
                      <a:cubicBezTo>
                        <a:pt x="68" y="116"/>
                        <a:pt x="99" y="86"/>
                        <a:pt x="81" y="65"/>
                      </a:cubicBezTo>
                      <a:cubicBezTo>
                        <a:pt x="69" y="52"/>
                        <a:pt x="63" y="34"/>
                        <a:pt x="50" y="21"/>
                      </a:cubicBezTo>
                      <a:cubicBezTo>
                        <a:pt x="31" y="0"/>
                        <a:pt x="0" y="30"/>
                        <a:pt x="19" y="51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78" name="Freeform 834">
                  <a:extLst>
                    <a:ext uri="{FF2B5EF4-FFF2-40B4-BE49-F238E27FC236}">
                      <a16:creationId xmlns:a16="http://schemas.microsoft.com/office/drawing/2014/main" id="{7E7E2D73-0F28-AEA2-A21B-69A9E74B67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24708" y="3575334"/>
                  <a:ext cx="30163" cy="31750"/>
                </a:xfrm>
                <a:custGeom>
                  <a:avLst/>
                  <a:gdLst>
                    <a:gd name="T0" fmla="*/ 20 w 150"/>
                    <a:gd name="T1" fmla="*/ 51 h 153"/>
                    <a:gd name="T2" fmla="*/ 98 w 150"/>
                    <a:gd name="T3" fmla="*/ 133 h 153"/>
                    <a:gd name="T4" fmla="*/ 130 w 150"/>
                    <a:gd name="T5" fmla="*/ 103 h 153"/>
                    <a:gd name="T6" fmla="*/ 51 w 150"/>
                    <a:gd name="T7" fmla="*/ 21 h 153"/>
                    <a:gd name="T8" fmla="*/ 20 w 150"/>
                    <a:gd name="T9" fmla="*/ 51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0" h="153">
                      <a:moveTo>
                        <a:pt x="20" y="51"/>
                      </a:moveTo>
                      <a:cubicBezTo>
                        <a:pt x="46" y="78"/>
                        <a:pt x="72" y="106"/>
                        <a:pt x="98" y="133"/>
                      </a:cubicBezTo>
                      <a:cubicBezTo>
                        <a:pt x="118" y="153"/>
                        <a:pt x="150" y="123"/>
                        <a:pt x="130" y="103"/>
                      </a:cubicBezTo>
                      <a:cubicBezTo>
                        <a:pt x="104" y="75"/>
                        <a:pt x="77" y="48"/>
                        <a:pt x="51" y="21"/>
                      </a:cubicBezTo>
                      <a:cubicBezTo>
                        <a:pt x="32" y="0"/>
                        <a:pt x="0" y="31"/>
                        <a:pt x="20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79" name="Freeform 835">
                  <a:extLst>
                    <a:ext uri="{FF2B5EF4-FFF2-40B4-BE49-F238E27FC236}">
                      <a16:creationId xmlns:a16="http://schemas.microsoft.com/office/drawing/2014/main" id="{E42FCF68-E238-1AA7-4963-3F24897188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70746" y="3622959"/>
                  <a:ext cx="33338" cy="12700"/>
                </a:xfrm>
                <a:custGeom>
                  <a:avLst/>
                  <a:gdLst>
                    <a:gd name="T0" fmla="*/ 28 w 160"/>
                    <a:gd name="T1" fmla="*/ 48 h 62"/>
                    <a:gd name="T2" fmla="*/ 132 w 160"/>
                    <a:gd name="T3" fmla="*/ 56 h 62"/>
                    <a:gd name="T4" fmla="*/ 122 w 160"/>
                    <a:gd name="T5" fmla="*/ 14 h 62"/>
                    <a:gd name="T6" fmla="*/ 40 w 160"/>
                    <a:gd name="T7" fmla="*/ 6 h 62"/>
                    <a:gd name="T8" fmla="*/ 28 w 160"/>
                    <a:gd name="T9" fmla="*/ 4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0" h="62">
                      <a:moveTo>
                        <a:pt x="28" y="48"/>
                      </a:moveTo>
                      <a:cubicBezTo>
                        <a:pt x="62" y="56"/>
                        <a:pt x="97" y="62"/>
                        <a:pt x="132" y="56"/>
                      </a:cubicBezTo>
                      <a:cubicBezTo>
                        <a:pt x="160" y="52"/>
                        <a:pt x="149" y="9"/>
                        <a:pt x="122" y="14"/>
                      </a:cubicBezTo>
                      <a:cubicBezTo>
                        <a:pt x="94" y="18"/>
                        <a:pt x="67" y="12"/>
                        <a:pt x="40" y="6"/>
                      </a:cubicBezTo>
                      <a:cubicBezTo>
                        <a:pt x="12" y="0"/>
                        <a:pt x="0" y="42"/>
                        <a:pt x="28" y="48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80" name="Freeform 836">
                  <a:extLst>
                    <a:ext uri="{FF2B5EF4-FFF2-40B4-BE49-F238E27FC236}">
                      <a16:creationId xmlns:a16="http://schemas.microsoft.com/office/drawing/2014/main" id="{C0CCD7C6-C5B2-A2C0-EB1E-80A69FC6E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29483" y="3616609"/>
                  <a:ext cx="22225" cy="26988"/>
                </a:xfrm>
                <a:custGeom>
                  <a:avLst/>
                  <a:gdLst>
                    <a:gd name="T0" fmla="*/ 12 w 109"/>
                    <a:gd name="T1" fmla="*/ 46 h 128"/>
                    <a:gd name="T2" fmla="*/ 58 w 109"/>
                    <a:gd name="T3" fmla="*/ 107 h 128"/>
                    <a:gd name="T4" fmla="*/ 89 w 109"/>
                    <a:gd name="T5" fmla="*/ 77 h 128"/>
                    <a:gd name="T6" fmla="*/ 51 w 109"/>
                    <a:gd name="T7" fmla="*/ 25 h 128"/>
                    <a:gd name="T8" fmla="*/ 12 w 109"/>
                    <a:gd name="T9" fmla="*/ 46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128">
                      <a:moveTo>
                        <a:pt x="12" y="46"/>
                      </a:moveTo>
                      <a:cubicBezTo>
                        <a:pt x="24" y="69"/>
                        <a:pt x="40" y="89"/>
                        <a:pt x="58" y="107"/>
                      </a:cubicBezTo>
                      <a:cubicBezTo>
                        <a:pt x="77" y="128"/>
                        <a:pt x="109" y="97"/>
                        <a:pt x="89" y="77"/>
                      </a:cubicBezTo>
                      <a:cubicBezTo>
                        <a:pt x="74" y="61"/>
                        <a:pt x="61" y="45"/>
                        <a:pt x="51" y="25"/>
                      </a:cubicBezTo>
                      <a:cubicBezTo>
                        <a:pt x="38" y="0"/>
                        <a:pt x="0" y="21"/>
                        <a:pt x="12" y="46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81" name="Freeform 837">
                  <a:extLst>
                    <a:ext uri="{FF2B5EF4-FFF2-40B4-BE49-F238E27FC236}">
                      <a16:creationId xmlns:a16="http://schemas.microsoft.com/office/drawing/2014/main" id="{BB00A8F5-C177-C268-2A7A-D459D452E3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78696" y="3680109"/>
                  <a:ext cx="14288" cy="14288"/>
                </a:xfrm>
                <a:custGeom>
                  <a:avLst/>
                  <a:gdLst>
                    <a:gd name="T0" fmla="*/ 19 w 70"/>
                    <a:gd name="T1" fmla="*/ 51 h 71"/>
                    <a:gd name="T2" fmla="*/ 51 w 70"/>
                    <a:gd name="T3" fmla="*/ 20 h 71"/>
                    <a:gd name="T4" fmla="*/ 19 w 70"/>
                    <a:gd name="T5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0" h="71">
                      <a:moveTo>
                        <a:pt x="19" y="51"/>
                      </a:moveTo>
                      <a:cubicBezTo>
                        <a:pt x="39" y="71"/>
                        <a:pt x="70" y="41"/>
                        <a:pt x="51" y="20"/>
                      </a:cubicBezTo>
                      <a:cubicBezTo>
                        <a:pt x="31" y="0"/>
                        <a:pt x="0" y="30"/>
                        <a:pt x="19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82" name="Freeform 838">
                  <a:extLst>
                    <a:ext uri="{FF2B5EF4-FFF2-40B4-BE49-F238E27FC236}">
                      <a16:creationId xmlns:a16="http://schemas.microsoft.com/office/drawing/2014/main" id="{2B987689-0013-7114-BF53-AE9B4451CD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80283" y="3680109"/>
                  <a:ext cx="22225" cy="15875"/>
                </a:xfrm>
                <a:custGeom>
                  <a:avLst/>
                  <a:gdLst>
                    <a:gd name="T0" fmla="*/ 21 w 104"/>
                    <a:gd name="T1" fmla="*/ 50 h 79"/>
                    <a:gd name="T2" fmla="*/ 73 w 104"/>
                    <a:gd name="T3" fmla="*/ 76 h 79"/>
                    <a:gd name="T4" fmla="*/ 100 w 104"/>
                    <a:gd name="T5" fmla="*/ 60 h 79"/>
                    <a:gd name="T6" fmla="*/ 85 w 104"/>
                    <a:gd name="T7" fmla="*/ 33 h 79"/>
                    <a:gd name="T8" fmla="*/ 52 w 104"/>
                    <a:gd name="T9" fmla="*/ 20 h 79"/>
                    <a:gd name="T10" fmla="*/ 21 w 104"/>
                    <a:gd name="T11" fmla="*/ 5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4" h="79">
                      <a:moveTo>
                        <a:pt x="21" y="50"/>
                      </a:moveTo>
                      <a:cubicBezTo>
                        <a:pt x="36" y="65"/>
                        <a:pt x="54" y="69"/>
                        <a:pt x="73" y="76"/>
                      </a:cubicBezTo>
                      <a:cubicBezTo>
                        <a:pt x="85" y="79"/>
                        <a:pt x="97" y="71"/>
                        <a:pt x="100" y="60"/>
                      </a:cubicBezTo>
                      <a:cubicBezTo>
                        <a:pt x="104" y="49"/>
                        <a:pt x="97" y="37"/>
                        <a:pt x="85" y="33"/>
                      </a:cubicBezTo>
                      <a:cubicBezTo>
                        <a:pt x="73" y="29"/>
                        <a:pt x="60" y="28"/>
                        <a:pt x="52" y="20"/>
                      </a:cubicBezTo>
                      <a:cubicBezTo>
                        <a:pt x="32" y="0"/>
                        <a:pt x="0" y="30"/>
                        <a:pt x="21" y="50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83" name="Freeform 839">
                  <a:extLst>
                    <a:ext uri="{FF2B5EF4-FFF2-40B4-BE49-F238E27FC236}">
                      <a16:creationId xmlns:a16="http://schemas.microsoft.com/office/drawing/2014/main" id="{1FBF2047-1074-E4D7-F3E5-563B7D7CD6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29508" y="3664234"/>
                  <a:ext cx="17463" cy="30163"/>
                </a:xfrm>
                <a:custGeom>
                  <a:avLst/>
                  <a:gdLst>
                    <a:gd name="T0" fmla="*/ 12 w 81"/>
                    <a:gd name="T1" fmla="*/ 46 h 143"/>
                    <a:gd name="T2" fmla="*/ 33 w 81"/>
                    <a:gd name="T3" fmla="*/ 116 h 143"/>
                    <a:gd name="T4" fmla="*/ 76 w 81"/>
                    <a:gd name="T5" fmla="*/ 105 h 143"/>
                    <a:gd name="T6" fmla="*/ 50 w 81"/>
                    <a:gd name="T7" fmla="*/ 25 h 143"/>
                    <a:gd name="T8" fmla="*/ 12 w 81"/>
                    <a:gd name="T9" fmla="*/ 46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" h="143">
                      <a:moveTo>
                        <a:pt x="12" y="46"/>
                      </a:moveTo>
                      <a:cubicBezTo>
                        <a:pt x="22" y="68"/>
                        <a:pt x="29" y="91"/>
                        <a:pt x="33" y="116"/>
                      </a:cubicBezTo>
                      <a:cubicBezTo>
                        <a:pt x="38" y="143"/>
                        <a:pt x="81" y="133"/>
                        <a:pt x="76" y="105"/>
                      </a:cubicBezTo>
                      <a:cubicBezTo>
                        <a:pt x="71" y="77"/>
                        <a:pt x="62" y="51"/>
                        <a:pt x="50" y="25"/>
                      </a:cubicBezTo>
                      <a:cubicBezTo>
                        <a:pt x="38" y="0"/>
                        <a:pt x="0" y="21"/>
                        <a:pt x="12" y="46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84" name="Freeform 840">
                  <a:extLst>
                    <a:ext uri="{FF2B5EF4-FFF2-40B4-BE49-F238E27FC236}">
                      <a16:creationId xmlns:a16="http://schemas.microsoft.com/office/drawing/2014/main" id="{6B0F0501-94BB-F021-6248-2A8A42FF78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02533" y="3657884"/>
                  <a:ext cx="9525" cy="20638"/>
                </a:xfrm>
                <a:custGeom>
                  <a:avLst/>
                  <a:gdLst>
                    <a:gd name="T0" fmla="*/ 2 w 46"/>
                    <a:gd name="T1" fmla="*/ 29 h 107"/>
                    <a:gd name="T2" fmla="*/ 1 w 46"/>
                    <a:gd name="T3" fmla="*/ 78 h 107"/>
                    <a:gd name="T4" fmla="*/ 44 w 46"/>
                    <a:gd name="T5" fmla="*/ 79 h 107"/>
                    <a:gd name="T6" fmla="*/ 46 w 46"/>
                    <a:gd name="T7" fmla="*/ 29 h 107"/>
                    <a:gd name="T8" fmla="*/ 2 w 46"/>
                    <a:gd name="T9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07">
                      <a:moveTo>
                        <a:pt x="2" y="29"/>
                      </a:moveTo>
                      <a:cubicBezTo>
                        <a:pt x="2" y="45"/>
                        <a:pt x="1" y="62"/>
                        <a:pt x="1" y="78"/>
                      </a:cubicBezTo>
                      <a:cubicBezTo>
                        <a:pt x="0" y="106"/>
                        <a:pt x="44" y="107"/>
                        <a:pt x="44" y="79"/>
                      </a:cubicBezTo>
                      <a:cubicBezTo>
                        <a:pt x="45" y="62"/>
                        <a:pt x="45" y="46"/>
                        <a:pt x="46" y="29"/>
                      </a:cubicBezTo>
                      <a:cubicBezTo>
                        <a:pt x="46" y="1"/>
                        <a:pt x="3" y="0"/>
                        <a:pt x="2" y="29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85" name="Freeform 841">
                  <a:extLst>
                    <a:ext uri="{FF2B5EF4-FFF2-40B4-BE49-F238E27FC236}">
                      <a16:creationId xmlns:a16="http://schemas.microsoft.com/office/drawing/2014/main" id="{C435D73F-5597-6BCD-322F-A168DDFE30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70796" y="3575334"/>
                  <a:ext cx="26988" cy="14288"/>
                </a:xfrm>
                <a:custGeom>
                  <a:avLst/>
                  <a:gdLst>
                    <a:gd name="T0" fmla="*/ 27 w 136"/>
                    <a:gd name="T1" fmla="*/ 51 h 67"/>
                    <a:gd name="T2" fmla="*/ 107 w 136"/>
                    <a:gd name="T3" fmla="*/ 66 h 67"/>
                    <a:gd name="T4" fmla="*/ 107 w 136"/>
                    <a:gd name="T5" fmla="*/ 22 h 67"/>
                    <a:gd name="T6" fmla="*/ 39 w 136"/>
                    <a:gd name="T7" fmla="*/ 9 h 67"/>
                    <a:gd name="T8" fmla="*/ 27 w 136"/>
                    <a:gd name="T9" fmla="*/ 5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6" h="67">
                      <a:moveTo>
                        <a:pt x="27" y="51"/>
                      </a:moveTo>
                      <a:cubicBezTo>
                        <a:pt x="52" y="60"/>
                        <a:pt x="80" y="65"/>
                        <a:pt x="107" y="66"/>
                      </a:cubicBezTo>
                      <a:cubicBezTo>
                        <a:pt x="135" y="67"/>
                        <a:pt x="136" y="23"/>
                        <a:pt x="107" y="22"/>
                      </a:cubicBezTo>
                      <a:cubicBezTo>
                        <a:pt x="84" y="21"/>
                        <a:pt x="61" y="17"/>
                        <a:pt x="39" y="9"/>
                      </a:cubicBezTo>
                      <a:cubicBezTo>
                        <a:pt x="12" y="0"/>
                        <a:pt x="0" y="42"/>
                        <a:pt x="27" y="51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86" name="Freeform 842">
                  <a:extLst>
                    <a:ext uri="{FF2B5EF4-FFF2-40B4-BE49-F238E27FC236}">
                      <a16:creationId xmlns:a16="http://schemas.microsoft.com/office/drawing/2014/main" id="{73643CE2-9DA4-D5E7-C8F1-A79139143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39058" y="3568984"/>
                  <a:ext cx="17463" cy="12700"/>
                </a:xfrm>
                <a:custGeom>
                  <a:avLst/>
                  <a:gdLst>
                    <a:gd name="T0" fmla="*/ 28 w 90"/>
                    <a:gd name="T1" fmla="*/ 44 h 60"/>
                    <a:gd name="T2" fmla="*/ 35 w 90"/>
                    <a:gd name="T3" fmla="*/ 44 h 60"/>
                    <a:gd name="T4" fmla="*/ 39 w 90"/>
                    <a:gd name="T5" fmla="*/ 45 h 60"/>
                    <a:gd name="T6" fmla="*/ 40 w 90"/>
                    <a:gd name="T7" fmla="*/ 45 h 60"/>
                    <a:gd name="T8" fmla="*/ 40 w 90"/>
                    <a:gd name="T9" fmla="*/ 45 h 60"/>
                    <a:gd name="T10" fmla="*/ 44 w 90"/>
                    <a:gd name="T11" fmla="*/ 46 h 60"/>
                    <a:gd name="T12" fmla="*/ 44 w 90"/>
                    <a:gd name="T13" fmla="*/ 46 h 60"/>
                    <a:gd name="T14" fmla="*/ 47 w 90"/>
                    <a:gd name="T15" fmla="*/ 48 h 60"/>
                    <a:gd name="T16" fmla="*/ 50 w 90"/>
                    <a:gd name="T17" fmla="*/ 51 h 60"/>
                    <a:gd name="T18" fmla="*/ 81 w 90"/>
                    <a:gd name="T19" fmla="*/ 51 h 60"/>
                    <a:gd name="T20" fmla="*/ 81 w 90"/>
                    <a:gd name="T21" fmla="*/ 20 h 60"/>
                    <a:gd name="T22" fmla="*/ 29 w 90"/>
                    <a:gd name="T23" fmla="*/ 0 h 60"/>
                    <a:gd name="T24" fmla="*/ 28 w 90"/>
                    <a:gd name="T25" fmla="*/ 4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0" h="60">
                      <a:moveTo>
                        <a:pt x="28" y="44"/>
                      </a:moveTo>
                      <a:cubicBezTo>
                        <a:pt x="31" y="44"/>
                        <a:pt x="33" y="44"/>
                        <a:pt x="35" y="44"/>
                      </a:cubicBezTo>
                      <a:lnTo>
                        <a:pt x="39" y="45"/>
                      </a:lnTo>
                      <a:cubicBezTo>
                        <a:pt x="42" y="45"/>
                        <a:pt x="41" y="45"/>
                        <a:pt x="40" y="45"/>
                      </a:cubicBezTo>
                      <a:cubicBezTo>
                        <a:pt x="39" y="45"/>
                        <a:pt x="37" y="44"/>
                        <a:pt x="40" y="45"/>
                      </a:cubicBezTo>
                      <a:lnTo>
                        <a:pt x="44" y="46"/>
                      </a:lnTo>
                      <a:cubicBezTo>
                        <a:pt x="42" y="45"/>
                        <a:pt x="42" y="45"/>
                        <a:pt x="44" y="46"/>
                      </a:cubicBezTo>
                      <a:lnTo>
                        <a:pt x="47" y="48"/>
                      </a:lnTo>
                      <a:cubicBezTo>
                        <a:pt x="44" y="46"/>
                        <a:pt x="49" y="50"/>
                        <a:pt x="50" y="51"/>
                      </a:cubicBezTo>
                      <a:cubicBezTo>
                        <a:pt x="58" y="59"/>
                        <a:pt x="72" y="60"/>
                        <a:pt x="81" y="51"/>
                      </a:cubicBezTo>
                      <a:cubicBezTo>
                        <a:pt x="89" y="43"/>
                        <a:pt x="90" y="29"/>
                        <a:pt x="81" y="20"/>
                      </a:cubicBezTo>
                      <a:cubicBezTo>
                        <a:pt x="67" y="6"/>
                        <a:pt x="49" y="1"/>
                        <a:pt x="29" y="0"/>
                      </a:cubicBezTo>
                      <a:cubicBezTo>
                        <a:pt x="1" y="0"/>
                        <a:pt x="0" y="44"/>
                        <a:pt x="28" y="44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87" name="Freeform 843">
                  <a:extLst>
                    <a:ext uri="{FF2B5EF4-FFF2-40B4-BE49-F238E27FC236}">
                      <a16:creationId xmlns:a16="http://schemas.microsoft.com/office/drawing/2014/main" id="{F64D3E28-8E84-C075-5571-DC12C3832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91433" y="3630896"/>
                  <a:ext cx="11113" cy="22225"/>
                </a:xfrm>
                <a:custGeom>
                  <a:avLst/>
                  <a:gdLst>
                    <a:gd name="T0" fmla="*/ 10 w 54"/>
                    <a:gd name="T1" fmla="*/ 28 h 108"/>
                    <a:gd name="T2" fmla="*/ 3 w 54"/>
                    <a:gd name="T3" fmla="*/ 78 h 108"/>
                    <a:gd name="T4" fmla="*/ 19 w 54"/>
                    <a:gd name="T5" fmla="*/ 105 h 108"/>
                    <a:gd name="T6" fmla="*/ 46 w 54"/>
                    <a:gd name="T7" fmla="*/ 90 h 108"/>
                    <a:gd name="T8" fmla="*/ 54 w 54"/>
                    <a:gd name="T9" fmla="*/ 29 h 108"/>
                    <a:gd name="T10" fmla="*/ 10 w 54"/>
                    <a:gd name="T11" fmla="*/ 2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" h="108">
                      <a:moveTo>
                        <a:pt x="10" y="28"/>
                      </a:moveTo>
                      <a:cubicBezTo>
                        <a:pt x="10" y="47"/>
                        <a:pt x="10" y="61"/>
                        <a:pt x="3" y="78"/>
                      </a:cubicBezTo>
                      <a:cubicBezTo>
                        <a:pt x="0" y="89"/>
                        <a:pt x="8" y="102"/>
                        <a:pt x="19" y="105"/>
                      </a:cubicBezTo>
                      <a:cubicBezTo>
                        <a:pt x="31" y="108"/>
                        <a:pt x="42" y="101"/>
                        <a:pt x="46" y="90"/>
                      </a:cubicBezTo>
                      <a:cubicBezTo>
                        <a:pt x="52" y="70"/>
                        <a:pt x="53" y="50"/>
                        <a:pt x="54" y="29"/>
                      </a:cubicBezTo>
                      <a:cubicBezTo>
                        <a:pt x="54" y="1"/>
                        <a:pt x="10" y="0"/>
                        <a:pt x="10" y="28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88" name="Freeform 844">
                  <a:extLst>
                    <a:ext uri="{FF2B5EF4-FFF2-40B4-BE49-F238E27FC236}">
                      <a16:creationId xmlns:a16="http://schemas.microsoft.com/office/drawing/2014/main" id="{665986C8-21A0-C782-6FF1-0924F1265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21596" y="3518184"/>
                  <a:ext cx="11113" cy="20638"/>
                </a:xfrm>
                <a:custGeom>
                  <a:avLst/>
                  <a:gdLst>
                    <a:gd name="T0" fmla="*/ 7 w 53"/>
                    <a:gd name="T1" fmla="*/ 18 h 98"/>
                    <a:gd name="T2" fmla="*/ 6 w 53"/>
                    <a:gd name="T3" fmla="*/ 79 h 98"/>
                    <a:gd name="T4" fmla="*/ 32 w 53"/>
                    <a:gd name="T5" fmla="*/ 95 h 98"/>
                    <a:gd name="T6" fmla="*/ 48 w 53"/>
                    <a:gd name="T7" fmla="*/ 68 h 98"/>
                    <a:gd name="T8" fmla="*/ 45 w 53"/>
                    <a:gd name="T9" fmla="*/ 57 h 98"/>
                    <a:gd name="T10" fmla="*/ 45 w 53"/>
                    <a:gd name="T11" fmla="*/ 55 h 98"/>
                    <a:gd name="T12" fmla="*/ 45 w 53"/>
                    <a:gd name="T13" fmla="*/ 50 h 98"/>
                    <a:gd name="T14" fmla="*/ 45 w 53"/>
                    <a:gd name="T15" fmla="*/ 45 h 98"/>
                    <a:gd name="T16" fmla="*/ 45 w 53"/>
                    <a:gd name="T17" fmla="*/ 43 h 98"/>
                    <a:gd name="T18" fmla="*/ 49 w 53"/>
                    <a:gd name="T19" fmla="*/ 30 h 98"/>
                    <a:gd name="T20" fmla="*/ 34 w 53"/>
                    <a:gd name="T21" fmla="*/ 3 h 98"/>
                    <a:gd name="T22" fmla="*/ 7 w 53"/>
                    <a:gd name="T23" fmla="*/ 1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3" h="98">
                      <a:moveTo>
                        <a:pt x="7" y="18"/>
                      </a:moveTo>
                      <a:cubicBezTo>
                        <a:pt x="0" y="38"/>
                        <a:pt x="0" y="58"/>
                        <a:pt x="6" y="79"/>
                      </a:cubicBezTo>
                      <a:cubicBezTo>
                        <a:pt x="9" y="90"/>
                        <a:pt x="20" y="98"/>
                        <a:pt x="32" y="95"/>
                      </a:cubicBezTo>
                      <a:cubicBezTo>
                        <a:pt x="43" y="92"/>
                        <a:pt x="52" y="80"/>
                        <a:pt x="48" y="68"/>
                      </a:cubicBezTo>
                      <a:cubicBezTo>
                        <a:pt x="47" y="65"/>
                        <a:pt x="46" y="61"/>
                        <a:pt x="45" y="57"/>
                      </a:cubicBezTo>
                      <a:cubicBezTo>
                        <a:pt x="45" y="56"/>
                        <a:pt x="44" y="50"/>
                        <a:pt x="45" y="55"/>
                      </a:cubicBezTo>
                      <a:cubicBezTo>
                        <a:pt x="45" y="53"/>
                        <a:pt x="45" y="52"/>
                        <a:pt x="45" y="50"/>
                      </a:cubicBezTo>
                      <a:cubicBezTo>
                        <a:pt x="45" y="48"/>
                        <a:pt x="45" y="47"/>
                        <a:pt x="45" y="45"/>
                      </a:cubicBezTo>
                      <a:cubicBezTo>
                        <a:pt x="45" y="39"/>
                        <a:pt x="44" y="49"/>
                        <a:pt x="45" y="43"/>
                      </a:cubicBezTo>
                      <a:cubicBezTo>
                        <a:pt x="46" y="39"/>
                        <a:pt x="48" y="34"/>
                        <a:pt x="49" y="30"/>
                      </a:cubicBezTo>
                      <a:cubicBezTo>
                        <a:pt x="53" y="19"/>
                        <a:pt x="45" y="6"/>
                        <a:pt x="34" y="3"/>
                      </a:cubicBezTo>
                      <a:cubicBezTo>
                        <a:pt x="22" y="0"/>
                        <a:pt x="11" y="7"/>
                        <a:pt x="7" y="18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89" name="Freeform 845">
                  <a:extLst>
                    <a:ext uri="{FF2B5EF4-FFF2-40B4-BE49-F238E27FC236}">
                      <a16:creationId xmlns:a16="http://schemas.microsoft.com/office/drawing/2014/main" id="{55F1B835-23CE-DC75-28A4-3199E46AA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37458" y="4075396"/>
                  <a:ext cx="23813" cy="20638"/>
                </a:xfrm>
                <a:custGeom>
                  <a:avLst/>
                  <a:gdLst>
                    <a:gd name="T0" fmla="*/ 87 w 116"/>
                    <a:gd name="T1" fmla="*/ 4 h 103"/>
                    <a:gd name="T2" fmla="*/ 20 w 116"/>
                    <a:gd name="T3" fmla="*/ 52 h 103"/>
                    <a:gd name="T4" fmla="*/ 51 w 116"/>
                    <a:gd name="T5" fmla="*/ 84 h 103"/>
                    <a:gd name="T6" fmla="*/ 97 w 116"/>
                    <a:gd name="T7" fmla="*/ 47 h 103"/>
                    <a:gd name="T8" fmla="*/ 113 w 116"/>
                    <a:gd name="T9" fmla="*/ 21 h 103"/>
                    <a:gd name="T10" fmla="*/ 87 w 116"/>
                    <a:gd name="T11" fmla="*/ 4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6" h="103">
                      <a:moveTo>
                        <a:pt x="87" y="4"/>
                      </a:moveTo>
                      <a:cubicBezTo>
                        <a:pt x="60" y="14"/>
                        <a:pt x="40" y="33"/>
                        <a:pt x="20" y="52"/>
                      </a:cubicBezTo>
                      <a:cubicBezTo>
                        <a:pt x="0" y="72"/>
                        <a:pt x="30" y="103"/>
                        <a:pt x="51" y="84"/>
                      </a:cubicBezTo>
                      <a:cubicBezTo>
                        <a:pt x="64" y="71"/>
                        <a:pt x="79" y="53"/>
                        <a:pt x="97" y="47"/>
                      </a:cubicBezTo>
                      <a:cubicBezTo>
                        <a:pt x="109" y="43"/>
                        <a:pt x="116" y="33"/>
                        <a:pt x="113" y="21"/>
                      </a:cubicBezTo>
                      <a:cubicBezTo>
                        <a:pt x="111" y="10"/>
                        <a:pt x="98" y="0"/>
                        <a:pt x="87" y="4"/>
                      </a:cubicBezTo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90" name="Freeform 846">
                  <a:extLst>
                    <a:ext uri="{FF2B5EF4-FFF2-40B4-BE49-F238E27FC236}">
                      <a16:creationId xmlns:a16="http://schemas.microsoft.com/office/drawing/2014/main" id="{D40F5217-C8FA-9726-4064-09EA89F5BC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32708" y="4091271"/>
                  <a:ext cx="28575" cy="26988"/>
                </a:xfrm>
                <a:custGeom>
                  <a:avLst/>
                  <a:gdLst>
                    <a:gd name="T0" fmla="*/ 24 w 143"/>
                    <a:gd name="T1" fmla="*/ 53 h 133"/>
                    <a:gd name="T2" fmla="*/ 92 w 143"/>
                    <a:gd name="T3" fmla="*/ 113 h 133"/>
                    <a:gd name="T4" fmla="*/ 124 w 143"/>
                    <a:gd name="T5" fmla="*/ 82 h 133"/>
                    <a:gd name="T6" fmla="*/ 46 w 143"/>
                    <a:gd name="T7" fmla="*/ 15 h 133"/>
                    <a:gd name="T8" fmla="*/ 24 w 143"/>
                    <a:gd name="T9" fmla="*/ 53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3" h="133">
                      <a:moveTo>
                        <a:pt x="24" y="53"/>
                      </a:moveTo>
                      <a:cubicBezTo>
                        <a:pt x="50" y="69"/>
                        <a:pt x="71" y="90"/>
                        <a:pt x="92" y="113"/>
                      </a:cubicBezTo>
                      <a:cubicBezTo>
                        <a:pt x="112" y="133"/>
                        <a:pt x="143" y="103"/>
                        <a:pt x="124" y="82"/>
                      </a:cubicBezTo>
                      <a:cubicBezTo>
                        <a:pt x="100" y="57"/>
                        <a:pt x="75" y="34"/>
                        <a:pt x="46" y="15"/>
                      </a:cubicBezTo>
                      <a:cubicBezTo>
                        <a:pt x="22" y="0"/>
                        <a:pt x="0" y="38"/>
                        <a:pt x="24" y="53"/>
                      </a:cubicBezTo>
                      <a:close/>
                    </a:path>
                  </a:pathLst>
                </a:custGeom>
                <a:solidFill>
                  <a:srgbClr val="FFF3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91" name="Freeform 849">
                  <a:extLst>
                    <a:ext uri="{FF2B5EF4-FFF2-40B4-BE49-F238E27FC236}">
                      <a16:creationId xmlns:a16="http://schemas.microsoft.com/office/drawing/2014/main" id="{86401D5C-AFC7-27E1-B8FF-D7B22F44008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548546" y="3045109"/>
                  <a:ext cx="661988" cy="649288"/>
                </a:xfrm>
                <a:custGeom>
                  <a:avLst/>
                  <a:gdLst>
                    <a:gd name="T0" fmla="*/ 2799 w 3216"/>
                    <a:gd name="T1" fmla="*/ 3158 h 3158"/>
                    <a:gd name="T2" fmla="*/ 2582 w 3216"/>
                    <a:gd name="T3" fmla="*/ 2564 h 3158"/>
                    <a:gd name="T4" fmla="*/ 2588 w 3216"/>
                    <a:gd name="T5" fmla="*/ 2553 h 3158"/>
                    <a:gd name="T6" fmla="*/ 2591 w 3216"/>
                    <a:gd name="T7" fmla="*/ 2557 h 3158"/>
                    <a:gd name="T8" fmla="*/ 2745 w 3216"/>
                    <a:gd name="T9" fmla="*/ 2771 h 3158"/>
                    <a:gd name="T10" fmla="*/ 2755 w 3216"/>
                    <a:gd name="T11" fmla="*/ 2788 h 3158"/>
                    <a:gd name="T12" fmla="*/ 2889 w 3216"/>
                    <a:gd name="T13" fmla="*/ 3097 h 3158"/>
                    <a:gd name="T14" fmla="*/ 2858 w 3216"/>
                    <a:gd name="T15" fmla="*/ 3117 h 3158"/>
                    <a:gd name="T16" fmla="*/ 2799 w 3216"/>
                    <a:gd name="T17" fmla="*/ 3158 h 3158"/>
                    <a:gd name="T18" fmla="*/ 3216 w 3216"/>
                    <a:gd name="T19" fmla="*/ 2879 h 3158"/>
                    <a:gd name="T20" fmla="*/ 2059 w 3216"/>
                    <a:gd name="T21" fmla="*/ 1616 h 3158"/>
                    <a:gd name="T22" fmla="*/ 2002 w 3216"/>
                    <a:gd name="T23" fmla="*/ 1595 h 3158"/>
                    <a:gd name="T24" fmla="*/ 2002 w 3216"/>
                    <a:gd name="T25" fmla="*/ 1595 h 3158"/>
                    <a:gd name="T26" fmla="*/ 2059 w 3216"/>
                    <a:gd name="T27" fmla="*/ 1616 h 3158"/>
                    <a:gd name="T28" fmla="*/ 3216 w 3216"/>
                    <a:gd name="T29" fmla="*/ 2879 h 3158"/>
                    <a:gd name="T30" fmla="*/ 3216 w 3216"/>
                    <a:gd name="T31" fmla="*/ 2879 h 3158"/>
                    <a:gd name="T32" fmla="*/ 2564 w 3216"/>
                    <a:gd name="T33" fmla="*/ 2522 h 3158"/>
                    <a:gd name="T34" fmla="*/ 2563 w 3216"/>
                    <a:gd name="T35" fmla="*/ 2522 h 3158"/>
                    <a:gd name="T36" fmla="*/ 2563 w 3216"/>
                    <a:gd name="T37" fmla="*/ 2521 h 3158"/>
                    <a:gd name="T38" fmla="*/ 2564 w 3216"/>
                    <a:gd name="T39" fmla="*/ 2522 h 3158"/>
                    <a:gd name="T40" fmla="*/ 1606 w 3216"/>
                    <a:gd name="T41" fmla="*/ 1055 h 3158"/>
                    <a:gd name="T42" fmla="*/ 1606 w 3216"/>
                    <a:gd name="T43" fmla="*/ 1055 h 3158"/>
                    <a:gd name="T44" fmla="*/ 1606 w 3216"/>
                    <a:gd name="T45" fmla="*/ 1055 h 3158"/>
                    <a:gd name="T46" fmla="*/ 1606 w 3216"/>
                    <a:gd name="T47" fmla="*/ 1053 h 3158"/>
                    <a:gd name="T48" fmla="*/ 1605 w 3216"/>
                    <a:gd name="T49" fmla="*/ 1053 h 3158"/>
                    <a:gd name="T50" fmla="*/ 1606 w 3216"/>
                    <a:gd name="T51" fmla="*/ 1053 h 3158"/>
                    <a:gd name="T52" fmla="*/ 1604 w 3216"/>
                    <a:gd name="T53" fmla="*/ 1050 h 3158"/>
                    <a:gd name="T54" fmla="*/ 1604 w 3216"/>
                    <a:gd name="T55" fmla="*/ 1048 h 3158"/>
                    <a:gd name="T56" fmla="*/ 1604 w 3216"/>
                    <a:gd name="T57" fmla="*/ 1050 h 3158"/>
                    <a:gd name="T58" fmla="*/ 1603 w 3216"/>
                    <a:gd name="T59" fmla="*/ 1047 h 3158"/>
                    <a:gd name="T60" fmla="*/ 1603 w 3216"/>
                    <a:gd name="T61" fmla="*/ 1045 h 3158"/>
                    <a:gd name="T62" fmla="*/ 1603 w 3216"/>
                    <a:gd name="T63" fmla="*/ 1047 h 3158"/>
                    <a:gd name="T64" fmla="*/ 1602 w 3216"/>
                    <a:gd name="T65" fmla="*/ 1043 h 3158"/>
                    <a:gd name="T66" fmla="*/ 1601 w 3216"/>
                    <a:gd name="T67" fmla="*/ 1041 h 3158"/>
                    <a:gd name="T68" fmla="*/ 1602 w 3216"/>
                    <a:gd name="T69" fmla="*/ 1043 h 3158"/>
                    <a:gd name="T70" fmla="*/ 1601 w 3216"/>
                    <a:gd name="T71" fmla="*/ 1040 h 3158"/>
                    <a:gd name="T72" fmla="*/ 1599 w 3216"/>
                    <a:gd name="T73" fmla="*/ 1037 h 3158"/>
                    <a:gd name="T74" fmla="*/ 0 w 3216"/>
                    <a:gd name="T75" fmla="*/ 0 h 3158"/>
                    <a:gd name="T76" fmla="*/ 0 w 3216"/>
                    <a:gd name="T77" fmla="*/ 0 h 3158"/>
                    <a:gd name="T78" fmla="*/ 1599 w 3216"/>
                    <a:gd name="T79" fmla="*/ 1037 h 3158"/>
                    <a:gd name="T80" fmla="*/ 1601 w 3216"/>
                    <a:gd name="T81" fmla="*/ 1040 h 3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216" h="3158">
                      <a:moveTo>
                        <a:pt x="2799" y="3158"/>
                      </a:moveTo>
                      <a:cubicBezTo>
                        <a:pt x="2738" y="2956"/>
                        <a:pt x="2667" y="2757"/>
                        <a:pt x="2582" y="2564"/>
                      </a:cubicBezTo>
                      <a:cubicBezTo>
                        <a:pt x="2585" y="2561"/>
                        <a:pt x="2587" y="2557"/>
                        <a:pt x="2588" y="2553"/>
                      </a:cubicBezTo>
                      <a:cubicBezTo>
                        <a:pt x="2589" y="2554"/>
                        <a:pt x="2590" y="2556"/>
                        <a:pt x="2591" y="2557"/>
                      </a:cubicBezTo>
                      <a:cubicBezTo>
                        <a:pt x="2646" y="2621"/>
                        <a:pt x="2698" y="2693"/>
                        <a:pt x="2745" y="2771"/>
                      </a:cubicBezTo>
                      <a:cubicBezTo>
                        <a:pt x="2745" y="2779"/>
                        <a:pt x="2749" y="2785"/>
                        <a:pt x="2755" y="2788"/>
                      </a:cubicBezTo>
                      <a:cubicBezTo>
                        <a:pt x="2811" y="2884"/>
                        <a:pt x="2858" y="2989"/>
                        <a:pt x="2889" y="3097"/>
                      </a:cubicBezTo>
                      <a:cubicBezTo>
                        <a:pt x="2878" y="3104"/>
                        <a:pt x="2868" y="3111"/>
                        <a:pt x="2858" y="3117"/>
                      </a:cubicBezTo>
                      <a:cubicBezTo>
                        <a:pt x="2844" y="3127"/>
                        <a:pt x="2824" y="3141"/>
                        <a:pt x="2799" y="3158"/>
                      </a:cubicBezTo>
                      <a:close/>
                      <a:moveTo>
                        <a:pt x="3216" y="2879"/>
                      </a:moveTo>
                      <a:cubicBezTo>
                        <a:pt x="3054" y="2334"/>
                        <a:pt x="2629" y="1858"/>
                        <a:pt x="2059" y="1616"/>
                      </a:cubicBezTo>
                      <a:cubicBezTo>
                        <a:pt x="2040" y="1608"/>
                        <a:pt x="2021" y="1601"/>
                        <a:pt x="2002" y="1595"/>
                      </a:cubicBezTo>
                      <a:lnTo>
                        <a:pt x="2002" y="1595"/>
                      </a:lnTo>
                      <a:cubicBezTo>
                        <a:pt x="2021" y="1601"/>
                        <a:pt x="2040" y="1608"/>
                        <a:pt x="2059" y="1616"/>
                      </a:cubicBezTo>
                      <a:cubicBezTo>
                        <a:pt x="2629" y="1858"/>
                        <a:pt x="3054" y="2334"/>
                        <a:pt x="3216" y="2879"/>
                      </a:cubicBezTo>
                      <a:lnTo>
                        <a:pt x="3216" y="2879"/>
                      </a:lnTo>
                      <a:close/>
                      <a:moveTo>
                        <a:pt x="2564" y="2522"/>
                      </a:moveTo>
                      <a:cubicBezTo>
                        <a:pt x="2564" y="2522"/>
                        <a:pt x="2564" y="2522"/>
                        <a:pt x="2563" y="2522"/>
                      </a:cubicBezTo>
                      <a:cubicBezTo>
                        <a:pt x="2563" y="2522"/>
                        <a:pt x="2563" y="2521"/>
                        <a:pt x="2563" y="2521"/>
                      </a:cubicBezTo>
                      <a:cubicBezTo>
                        <a:pt x="2563" y="2521"/>
                        <a:pt x="2564" y="2522"/>
                        <a:pt x="2564" y="2522"/>
                      </a:cubicBezTo>
                      <a:close/>
                      <a:moveTo>
                        <a:pt x="1606" y="1055"/>
                      </a:moveTo>
                      <a:lnTo>
                        <a:pt x="1606" y="1055"/>
                      </a:lnTo>
                      <a:lnTo>
                        <a:pt x="1606" y="1055"/>
                      </a:lnTo>
                      <a:close/>
                      <a:moveTo>
                        <a:pt x="1606" y="1053"/>
                      </a:moveTo>
                      <a:cubicBezTo>
                        <a:pt x="1605" y="1053"/>
                        <a:pt x="1605" y="1053"/>
                        <a:pt x="1605" y="1053"/>
                      </a:cubicBezTo>
                      <a:cubicBezTo>
                        <a:pt x="1605" y="1053"/>
                        <a:pt x="1605" y="1053"/>
                        <a:pt x="1606" y="1053"/>
                      </a:cubicBezTo>
                      <a:close/>
                      <a:moveTo>
                        <a:pt x="1604" y="1050"/>
                      </a:moveTo>
                      <a:cubicBezTo>
                        <a:pt x="1604" y="1049"/>
                        <a:pt x="1604" y="1049"/>
                        <a:pt x="1604" y="1048"/>
                      </a:cubicBezTo>
                      <a:cubicBezTo>
                        <a:pt x="1604" y="1049"/>
                        <a:pt x="1604" y="1049"/>
                        <a:pt x="1604" y="1050"/>
                      </a:cubicBezTo>
                      <a:close/>
                      <a:moveTo>
                        <a:pt x="1603" y="1047"/>
                      </a:moveTo>
                      <a:cubicBezTo>
                        <a:pt x="1603" y="1046"/>
                        <a:pt x="1603" y="1046"/>
                        <a:pt x="1603" y="1045"/>
                      </a:cubicBezTo>
                      <a:cubicBezTo>
                        <a:pt x="1603" y="1046"/>
                        <a:pt x="1603" y="1046"/>
                        <a:pt x="1603" y="1047"/>
                      </a:cubicBezTo>
                      <a:close/>
                      <a:moveTo>
                        <a:pt x="1602" y="1043"/>
                      </a:moveTo>
                      <a:cubicBezTo>
                        <a:pt x="1602" y="1043"/>
                        <a:pt x="1601" y="1042"/>
                        <a:pt x="1601" y="1041"/>
                      </a:cubicBezTo>
                      <a:cubicBezTo>
                        <a:pt x="1601" y="1042"/>
                        <a:pt x="1602" y="1043"/>
                        <a:pt x="1602" y="1043"/>
                      </a:cubicBezTo>
                      <a:close/>
                      <a:moveTo>
                        <a:pt x="1601" y="1040"/>
                      </a:moveTo>
                      <a:cubicBezTo>
                        <a:pt x="1600" y="1039"/>
                        <a:pt x="1600" y="1038"/>
                        <a:pt x="1599" y="1037"/>
                      </a:cubicBezTo>
                      <a:cubicBezTo>
                        <a:pt x="1429" y="597"/>
                        <a:pt x="841" y="9"/>
                        <a:pt x="0" y="0"/>
                      </a:cubicBezTo>
                      <a:lnTo>
                        <a:pt x="0" y="0"/>
                      </a:lnTo>
                      <a:cubicBezTo>
                        <a:pt x="841" y="9"/>
                        <a:pt x="1429" y="597"/>
                        <a:pt x="1599" y="1037"/>
                      </a:cubicBezTo>
                      <a:cubicBezTo>
                        <a:pt x="1600" y="1038"/>
                        <a:pt x="1600" y="1039"/>
                        <a:pt x="1601" y="1040"/>
                      </a:cubicBezTo>
                      <a:close/>
                    </a:path>
                  </a:pathLst>
                </a:custGeom>
                <a:solidFill>
                  <a:srgbClr val="CEB39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92" name="Freeform 851">
                  <a:extLst>
                    <a:ext uri="{FF2B5EF4-FFF2-40B4-BE49-F238E27FC236}">
                      <a16:creationId xmlns:a16="http://schemas.microsoft.com/office/drawing/2014/main" id="{131E4538-70D1-94D6-E6EC-0AC52F6BBD7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959708" y="3372134"/>
                  <a:ext cx="250825" cy="309563"/>
                </a:xfrm>
                <a:custGeom>
                  <a:avLst/>
                  <a:gdLst>
                    <a:gd name="T0" fmla="*/ 887 w 1214"/>
                    <a:gd name="T1" fmla="*/ 1502 h 1502"/>
                    <a:gd name="T2" fmla="*/ 753 w 1214"/>
                    <a:gd name="T3" fmla="*/ 1193 h 1502"/>
                    <a:gd name="T4" fmla="*/ 765 w 1214"/>
                    <a:gd name="T5" fmla="*/ 1196 h 1502"/>
                    <a:gd name="T6" fmla="*/ 786 w 1214"/>
                    <a:gd name="T7" fmla="*/ 1175 h 1502"/>
                    <a:gd name="T8" fmla="*/ 782 w 1214"/>
                    <a:gd name="T9" fmla="*/ 1070 h 1502"/>
                    <a:gd name="T10" fmla="*/ 760 w 1214"/>
                    <a:gd name="T11" fmla="*/ 1048 h 1502"/>
                    <a:gd name="T12" fmla="*/ 738 w 1214"/>
                    <a:gd name="T13" fmla="*/ 1069 h 1502"/>
                    <a:gd name="T14" fmla="*/ 743 w 1214"/>
                    <a:gd name="T15" fmla="*/ 1174 h 1502"/>
                    <a:gd name="T16" fmla="*/ 743 w 1214"/>
                    <a:gd name="T17" fmla="*/ 1176 h 1502"/>
                    <a:gd name="T18" fmla="*/ 589 w 1214"/>
                    <a:gd name="T19" fmla="*/ 962 h 1502"/>
                    <a:gd name="T20" fmla="*/ 586 w 1214"/>
                    <a:gd name="T21" fmla="*/ 958 h 1502"/>
                    <a:gd name="T22" fmla="*/ 580 w 1214"/>
                    <a:gd name="T23" fmla="*/ 939 h 1502"/>
                    <a:gd name="T24" fmla="*/ 562 w 1214"/>
                    <a:gd name="T25" fmla="*/ 927 h 1502"/>
                    <a:gd name="T26" fmla="*/ 561 w 1214"/>
                    <a:gd name="T27" fmla="*/ 926 h 1502"/>
                    <a:gd name="T28" fmla="*/ 370 w 1214"/>
                    <a:gd name="T29" fmla="*/ 548 h 1502"/>
                    <a:gd name="T30" fmla="*/ 355 w 1214"/>
                    <a:gd name="T31" fmla="*/ 500 h 1502"/>
                    <a:gd name="T32" fmla="*/ 355 w 1214"/>
                    <a:gd name="T33" fmla="*/ 499 h 1502"/>
                    <a:gd name="T34" fmla="*/ 203 w 1214"/>
                    <a:gd name="T35" fmla="*/ 148 h 1502"/>
                    <a:gd name="T36" fmla="*/ 71 w 1214"/>
                    <a:gd name="T37" fmla="*/ 92 h 1502"/>
                    <a:gd name="T38" fmla="*/ 0 w 1214"/>
                    <a:gd name="T39" fmla="*/ 0 h 1502"/>
                    <a:gd name="T40" fmla="*/ 57 w 1214"/>
                    <a:gd name="T41" fmla="*/ 21 h 1502"/>
                    <a:gd name="T42" fmla="*/ 1214 w 1214"/>
                    <a:gd name="T43" fmla="*/ 1284 h 1502"/>
                    <a:gd name="T44" fmla="*/ 887 w 1214"/>
                    <a:gd name="T45" fmla="*/ 1502 h 1502"/>
                    <a:gd name="T46" fmla="*/ 661 w 1214"/>
                    <a:gd name="T47" fmla="*/ 792 h 1502"/>
                    <a:gd name="T48" fmla="*/ 649 w 1214"/>
                    <a:gd name="T49" fmla="*/ 832 h 1502"/>
                    <a:gd name="T50" fmla="*/ 699 w 1214"/>
                    <a:gd name="T51" fmla="*/ 873 h 1502"/>
                    <a:gd name="T52" fmla="*/ 714 w 1214"/>
                    <a:gd name="T53" fmla="*/ 880 h 1502"/>
                    <a:gd name="T54" fmla="*/ 731 w 1214"/>
                    <a:gd name="T55" fmla="*/ 843 h 1502"/>
                    <a:gd name="T56" fmla="*/ 672 w 1214"/>
                    <a:gd name="T57" fmla="*/ 795 h 1502"/>
                    <a:gd name="T58" fmla="*/ 661 w 1214"/>
                    <a:gd name="T59" fmla="*/ 792 h 1502"/>
                    <a:gd name="T60" fmla="*/ 414 w 1214"/>
                    <a:gd name="T61" fmla="*/ 471 h 1502"/>
                    <a:gd name="T62" fmla="*/ 397 w 1214"/>
                    <a:gd name="T63" fmla="*/ 508 h 1502"/>
                    <a:gd name="T64" fmla="*/ 439 w 1214"/>
                    <a:gd name="T65" fmla="*/ 552 h 1502"/>
                    <a:gd name="T66" fmla="*/ 454 w 1214"/>
                    <a:gd name="T67" fmla="*/ 559 h 1502"/>
                    <a:gd name="T68" fmla="*/ 471 w 1214"/>
                    <a:gd name="T69" fmla="*/ 522 h 1502"/>
                    <a:gd name="T70" fmla="*/ 428 w 1214"/>
                    <a:gd name="T71" fmla="*/ 478 h 1502"/>
                    <a:gd name="T72" fmla="*/ 414 w 1214"/>
                    <a:gd name="T73" fmla="*/ 471 h 1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14" h="1502">
                      <a:moveTo>
                        <a:pt x="887" y="1502"/>
                      </a:moveTo>
                      <a:cubicBezTo>
                        <a:pt x="856" y="1394"/>
                        <a:pt x="809" y="1289"/>
                        <a:pt x="753" y="1193"/>
                      </a:cubicBezTo>
                      <a:cubicBezTo>
                        <a:pt x="756" y="1195"/>
                        <a:pt x="760" y="1196"/>
                        <a:pt x="765" y="1196"/>
                      </a:cubicBezTo>
                      <a:cubicBezTo>
                        <a:pt x="776" y="1196"/>
                        <a:pt x="786" y="1189"/>
                        <a:pt x="786" y="1175"/>
                      </a:cubicBezTo>
                      <a:cubicBezTo>
                        <a:pt x="787" y="1140"/>
                        <a:pt x="782" y="1105"/>
                        <a:pt x="782" y="1070"/>
                      </a:cubicBezTo>
                      <a:cubicBezTo>
                        <a:pt x="782" y="1055"/>
                        <a:pt x="771" y="1048"/>
                        <a:pt x="760" y="1048"/>
                      </a:cubicBezTo>
                      <a:cubicBezTo>
                        <a:pt x="749" y="1048"/>
                        <a:pt x="739" y="1055"/>
                        <a:pt x="738" y="1069"/>
                      </a:cubicBezTo>
                      <a:cubicBezTo>
                        <a:pt x="738" y="1104"/>
                        <a:pt x="743" y="1139"/>
                        <a:pt x="743" y="1174"/>
                      </a:cubicBezTo>
                      <a:lnTo>
                        <a:pt x="743" y="1176"/>
                      </a:lnTo>
                      <a:cubicBezTo>
                        <a:pt x="696" y="1098"/>
                        <a:pt x="644" y="1026"/>
                        <a:pt x="589" y="962"/>
                      </a:cubicBezTo>
                      <a:cubicBezTo>
                        <a:pt x="588" y="961"/>
                        <a:pt x="587" y="959"/>
                        <a:pt x="586" y="958"/>
                      </a:cubicBezTo>
                      <a:cubicBezTo>
                        <a:pt x="587" y="951"/>
                        <a:pt x="585" y="944"/>
                        <a:pt x="580" y="939"/>
                      </a:cubicBezTo>
                      <a:cubicBezTo>
                        <a:pt x="575" y="934"/>
                        <a:pt x="569" y="930"/>
                        <a:pt x="562" y="927"/>
                      </a:cubicBezTo>
                      <a:cubicBezTo>
                        <a:pt x="562" y="927"/>
                        <a:pt x="561" y="926"/>
                        <a:pt x="561" y="926"/>
                      </a:cubicBezTo>
                      <a:cubicBezTo>
                        <a:pt x="503" y="797"/>
                        <a:pt x="439" y="671"/>
                        <a:pt x="370" y="548"/>
                      </a:cubicBezTo>
                      <a:cubicBezTo>
                        <a:pt x="368" y="531"/>
                        <a:pt x="363" y="515"/>
                        <a:pt x="355" y="500"/>
                      </a:cubicBezTo>
                      <a:lnTo>
                        <a:pt x="355" y="499"/>
                      </a:lnTo>
                      <a:cubicBezTo>
                        <a:pt x="527" y="390"/>
                        <a:pt x="297" y="212"/>
                        <a:pt x="203" y="148"/>
                      </a:cubicBezTo>
                      <a:lnTo>
                        <a:pt x="71" y="92"/>
                      </a:lnTo>
                      <a:cubicBezTo>
                        <a:pt x="48" y="61"/>
                        <a:pt x="24" y="30"/>
                        <a:pt x="0" y="0"/>
                      </a:cubicBezTo>
                      <a:cubicBezTo>
                        <a:pt x="19" y="6"/>
                        <a:pt x="38" y="13"/>
                        <a:pt x="57" y="21"/>
                      </a:cubicBezTo>
                      <a:cubicBezTo>
                        <a:pt x="627" y="263"/>
                        <a:pt x="1052" y="739"/>
                        <a:pt x="1214" y="1284"/>
                      </a:cubicBezTo>
                      <a:cubicBezTo>
                        <a:pt x="1086" y="1365"/>
                        <a:pt x="973" y="1444"/>
                        <a:pt x="887" y="1502"/>
                      </a:cubicBezTo>
                      <a:close/>
                      <a:moveTo>
                        <a:pt x="661" y="792"/>
                      </a:moveTo>
                      <a:cubicBezTo>
                        <a:pt x="641" y="792"/>
                        <a:pt x="628" y="821"/>
                        <a:pt x="649" y="832"/>
                      </a:cubicBezTo>
                      <a:cubicBezTo>
                        <a:pt x="669" y="843"/>
                        <a:pt x="684" y="857"/>
                        <a:pt x="699" y="873"/>
                      </a:cubicBezTo>
                      <a:cubicBezTo>
                        <a:pt x="704" y="878"/>
                        <a:pt x="709" y="880"/>
                        <a:pt x="714" y="880"/>
                      </a:cubicBezTo>
                      <a:cubicBezTo>
                        <a:pt x="731" y="880"/>
                        <a:pt x="746" y="858"/>
                        <a:pt x="731" y="843"/>
                      </a:cubicBezTo>
                      <a:cubicBezTo>
                        <a:pt x="713" y="824"/>
                        <a:pt x="694" y="807"/>
                        <a:pt x="672" y="795"/>
                      </a:cubicBezTo>
                      <a:cubicBezTo>
                        <a:pt x="668" y="793"/>
                        <a:pt x="664" y="792"/>
                        <a:pt x="661" y="792"/>
                      </a:cubicBezTo>
                      <a:close/>
                      <a:moveTo>
                        <a:pt x="414" y="471"/>
                      </a:moveTo>
                      <a:cubicBezTo>
                        <a:pt x="397" y="471"/>
                        <a:pt x="382" y="492"/>
                        <a:pt x="397" y="508"/>
                      </a:cubicBezTo>
                      <a:cubicBezTo>
                        <a:pt x="411" y="523"/>
                        <a:pt x="425" y="537"/>
                        <a:pt x="439" y="552"/>
                      </a:cubicBezTo>
                      <a:cubicBezTo>
                        <a:pt x="444" y="557"/>
                        <a:pt x="449" y="559"/>
                        <a:pt x="454" y="559"/>
                      </a:cubicBezTo>
                      <a:cubicBezTo>
                        <a:pt x="471" y="559"/>
                        <a:pt x="486" y="537"/>
                        <a:pt x="471" y="522"/>
                      </a:cubicBezTo>
                      <a:cubicBezTo>
                        <a:pt x="457" y="507"/>
                        <a:pt x="443" y="492"/>
                        <a:pt x="428" y="478"/>
                      </a:cubicBezTo>
                      <a:cubicBezTo>
                        <a:pt x="424" y="473"/>
                        <a:pt x="418" y="471"/>
                        <a:pt x="414" y="471"/>
                      </a:cubicBezTo>
                      <a:close/>
                    </a:path>
                  </a:pathLst>
                </a:custGeom>
                <a:solidFill>
                  <a:srgbClr val="CEAA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93" name="Freeform 852">
                  <a:extLst>
                    <a:ext uri="{FF2B5EF4-FFF2-40B4-BE49-F238E27FC236}">
                      <a16:creationId xmlns:a16="http://schemas.microsoft.com/office/drawing/2014/main" id="{1A6052BB-6969-72A3-CC0E-077649DA7F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75583" y="3391184"/>
                  <a:ext cx="93663" cy="84138"/>
                </a:xfrm>
                <a:custGeom>
                  <a:avLst/>
                  <a:gdLst>
                    <a:gd name="T0" fmla="*/ 284 w 456"/>
                    <a:gd name="T1" fmla="*/ 408 h 408"/>
                    <a:gd name="T2" fmla="*/ 243 w 456"/>
                    <a:gd name="T3" fmla="*/ 361 h 408"/>
                    <a:gd name="T4" fmla="*/ 0 w 456"/>
                    <a:gd name="T5" fmla="*/ 0 h 408"/>
                    <a:gd name="T6" fmla="*/ 132 w 456"/>
                    <a:gd name="T7" fmla="*/ 56 h 408"/>
                    <a:gd name="T8" fmla="*/ 284 w 456"/>
                    <a:gd name="T9" fmla="*/ 408 h 408"/>
                    <a:gd name="T10" fmla="*/ 284 w 456"/>
                    <a:gd name="T11" fmla="*/ 408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6" h="408">
                      <a:moveTo>
                        <a:pt x="284" y="408"/>
                      </a:moveTo>
                      <a:cubicBezTo>
                        <a:pt x="274" y="389"/>
                        <a:pt x="260" y="373"/>
                        <a:pt x="243" y="361"/>
                      </a:cubicBezTo>
                      <a:cubicBezTo>
                        <a:pt x="168" y="236"/>
                        <a:pt x="86" y="116"/>
                        <a:pt x="0" y="0"/>
                      </a:cubicBezTo>
                      <a:lnTo>
                        <a:pt x="132" y="56"/>
                      </a:lnTo>
                      <a:cubicBezTo>
                        <a:pt x="226" y="120"/>
                        <a:pt x="456" y="298"/>
                        <a:pt x="284" y="408"/>
                      </a:cubicBezTo>
                      <a:cubicBezTo>
                        <a:pt x="284" y="408"/>
                        <a:pt x="284" y="408"/>
                        <a:pt x="284" y="408"/>
                      </a:cubicBezTo>
                    </a:path>
                  </a:pathLst>
                </a:custGeom>
                <a:solidFill>
                  <a:srgbClr val="CEAA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94" name="Freeform 853">
                  <a:extLst>
                    <a:ext uri="{FF2B5EF4-FFF2-40B4-BE49-F238E27FC236}">
                      <a16:creationId xmlns:a16="http://schemas.microsoft.com/office/drawing/2014/main" id="{A0CB9BDB-83C8-EC7B-58ED-82324E5062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00933" y="3073684"/>
                  <a:ext cx="100013" cy="61913"/>
                </a:xfrm>
                <a:custGeom>
                  <a:avLst/>
                  <a:gdLst>
                    <a:gd name="T0" fmla="*/ 490 w 490"/>
                    <a:gd name="T1" fmla="*/ 306 h 306"/>
                    <a:gd name="T2" fmla="*/ 0 w 490"/>
                    <a:gd name="T3" fmla="*/ 0 h 306"/>
                    <a:gd name="T4" fmla="*/ 421 w 490"/>
                    <a:gd name="T5" fmla="*/ 170 h 306"/>
                    <a:gd name="T6" fmla="*/ 490 w 490"/>
                    <a:gd name="T7" fmla="*/ 306 h 3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90" h="306">
                      <a:moveTo>
                        <a:pt x="490" y="306"/>
                      </a:moveTo>
                      <a:cubicBezTo>
                        <a:pt x="331" y="198"/>
                        <a:pt x="167" y="96"/>
                        <a:pt x="0" y="0"/>
                      </a:cubicBezTo>
                      <a:cubicBezTo>
                        <a:pt x="241" y="36"/>
                        <a:pt x="384" y="133"/>
                        <a:pt x="421" y="170"/>
                      </a:cubicBezTo>
                      <a:cubicBezTo>
                        <a:pt x="463" y="212"/>
                        <a:pt x="489" y="260"/>
                        <a:pt x="490" y="306"/>
                      </a:cubicBezTo>
                      <a:close/>
                    </a:path>
                  </a:pathLst>
                </a:custGeom>
                <a:solidFill>
                  <a:srgbClr val="CEB3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95" name="Freeform 854">
                  <a:extLst>
                    <a:ext uri="{FF2B5EF4-FFF2-40B4-BE49-F238E27FC236}">
                      <a16:creationId xmlns:a16="http://schemas.microsoft.com/office/drawing/2014/main" id="{8F52BBC6-FA74-AB26-473D-E6F158AB4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56508" y="3168934"/>
                  <a:ext cx="22225" cy="20638"/>
                </a:xfrm>
                <a:custGeom>
                  <a:avLst/>
                  <a:gdLst>
                    <a:gd name="T0" fmla="*/ 93 w 113"/>
                    <a:gd name="T1" fmla="*/ 99 h 99"/>
                    <a:gd name="T2" fmla="*/ 21 w 113"/>
                    <a:gd name="T3" fmla="*/ 44 h 99"/>
                    <a:gd name="T4" fmla="*/ 15 w 113"/>
                    <a:gd name="T5" fmla="*/ 37 h 99"/>
                    <a:gd name="T6" fmla="*/ 32 w 113"/>
                    <a:gd name="T7" fmla="*/ 0 h 99"/>
                    <a:gd name="T8" fmla="*/ 46 w 113"/>
                    <a:gd name="T9" fmla="*/ 7 h 99"/>
                    <a:gd name="T10" fmla="*/ 101 w 113"/>
                    <a:gd name="T11" fmla="*/ 64 h 99"/>
                    <a:gd name="T12" fmla="*/ 93 w 113"/>
                    <a:gd name="T13" fmla="*/ 99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3" h="99">
                      <a:moveTo>
                        <a:pt x="93" y="99"/>
                      </a:moveTo>
                      <a:cubicBezTo>
                        <a:pt x="69" y="80"/>
                        <a:pt x="45" y="62"/>
                        <a:pt x="21" y="44"/>
                      </a:cubicBezTo>
                      <a:cubicBezTo>
                        <a:pt x="19" y="42"/>
                        <a:pt x="17" y="39"/>
                        <a:pt x="15" y="37"/>
                      </a:cubicBezTo>
                      <a:cubicBezTo>
                        <a:pt x="0" y="22"/>
                        <a:pt x="15" y="0"/>
                        <a:pt x="32" y="0"/>
                      </a:cubicBezTo>
                      <a:cubicBezTo>
                        <a:pt x="37" y="0"/>
                        <a:pt x="42" y="2"/>
                        <a:pt x="46" y="7"/>
                      </a:cubicBezTo>
                      <a:cubicBezTo>
                        <a:pt x="65" y="26"/>
                        <a:pt x="83" y="45"/>
                        <a:pt x="101" y="64"/>
                      </a:cubicBezTo>
                      <a:cubicBezTo>
                        <a:pt x="113" y="77"/>
                        <a:pt x="105" y="93"/>
                        <a:pt x="93" y="99"/>
                      </a:cubicBezTo>
                    </a:path>
                  </a:pathLst>
                </a:custGeom>
                <a:solidFill>
                  <a:srgbClr val="D2D6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96" name="Freeform 855">
                  <a:extLst>
                    <a:ext uri="{FF2B5EF4-FFF2-40B4-BE49-F238E27FC236}">
                      <a16:creationId xmlns:a16="http://schemas.microsoft.com/office/drawing/2014/main" id="{45B634E1-A0C6-77EE-864B-B1E2DE51A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39083" y="3468971"/>
                  <a:ext cx="20638" cy="19050"/>
                </a:xfrm>
                <a:custGeom>
                  <a:avLst/>
                  <a:gdLst>
                    <a:gd name="T0" fmla="*/ 72 w 104"/>
                    <a:gd name="T1" fmla="*/ 88 h 88"/>
                    <a:gd name="T2" fmla="*/ 57 w 104"/>
                    <a:gd name="T3" fmla="*/ 81 h 88"/>
                    <a:gd name="T4" fmla="*/ 15 w 104"/>
                    <a:gd name="T5" fmla="*/ 37 h 88"/>
                    <a:gd name="T6" fmla="*/ 32 w 104"/>
                    <a:gd name="T7" fmla="*/ 0 h 88"/>
                    <a:gd name="T8" fmla="*/ 47 w 104"/>
                    <a:gd name="T9" fmla="*/ 7 h 88"/>
                    <a:gd name="T10" fmla="*/ 89 w 104"/>
                    <a:gd name="T11" fmla="*/ 51 h 88"/>
                    <a:gd name="T12" fmla="*/ 72 w 104"/>
                    <a:gd name="T13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4" h="88">
                      <a:moveTo>
                        <a:pt x="72" y="88"/>
                      </a:moveTo>
                      <a:cubicBezTo>
                        <a:pt x="67" y="88"/>
                        <a:pt x="62" y="86"/>
                        <a:pt x="57" y="81"/>
                      </a:cubicBezTo>
                      <a:cubicBezTo>
                        <a:pt x="43" y="66"/>
                        <a:pt x="29" y="52"/>
                        <a:pt x="15" y="37"/>
                      </a:cubicBezTo>
                      <a:cubicBezTo>
                        <a:pt x="0" y="21"/>
                        <a:pt x="15" y="0"/>
                        <a:pt x="32" y="0"/>
                      </a:cubicBezTo>
                      <a:cubicBezTo>
                        <a:pt x="37" y="0"/>
                        <a:pt x="42" y="2"/>
                        <a:pt x="47" y="7"/>
                      </a:cubicBezTo>
                      <a:cubicBezTo>
                        <a:pt x="61" y="21"/>
                        <a:pt x="75" y="36"/>
                        <a:pt x="89" y="51"/>
                      </a:cubicBezTo>
                      <a:cubicBezTo>
                        <a:pt x="104" y="66"/>
                        <a:pt x="89" y="88"/>
                        <a:pt x="72" y="88"/>
                      </a:cubicBezTo>
                    </a:path>
                  </a:pathLst>
                </a:custGeom>
                <a:solidFill>
                  <a:srgbClr val="D2D6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97" name="Freeform 856">
                  <a:extLst>
                    <a:ext uri="{FF2B5EF4-FFF2-40B4-BE49-F238E27FC236}">
                      <a16:creationId xmlns:a16="http://schemas.microsoft.com/office/drawing/2014/main" id="{0FF0D461-DDB6-F79D-934E-591123B319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2108" y="3588034"/>
                  <a:ext cx="9525" cy="30163"/>
                </a:xfrm>
                <a:custGeom>
                  <a:avLst/>
                  <a:gdLst>
                    <a:gd name="T0" fmla="*/ 27 w 49"/>
                    <a:gd name="T1" fmla="*/ 148 h 148"/>
                    <a:gd name="T2" fmla="*/ 14 w 49"/>
                    <a:gd name="T3" fmla="*/ 145 h 148"/>
                    <a:gd name="T4" fmla="*/ 4 w 49"/>
                    <a:gd name="T5" fmla="*/ 128 h 148"/>
                    <a:gd name="T6" fmla="*/ 4 w 49"/>
                    <a:gd name="T7" fmla="*/ 126 h 148"/>
                    <a:gd name="T8" fmla="*/ 0 w 49"/>
                    <a:gd name="T9" fmla="*/ 21 h 148"/>
                    <a:gd name="T10" fmla="*/ 22 w 49"/>
                    <a:gd name="T11" fmla="*/ 0 h 148"/>
                    <a:gd name="T12" fmla="*/ 44 w 49"/>
                    <a:gd name="T13" fmla="*/ 22 h 148"/>
                    <a:gd name="T14" fmla="*/ 48 w 49"/>
                    <a:gd name="T15" fmla="*/ 127 h 148"/>
                    <a:gd name="T16" fmla="*/ 27 w 49"/>
                    <a:gd name="T17" fmla="*/ 148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" h="148">
                      <a:moveTo>
                        <a:pt x="27" y="148"/>
                      </a:moveTo>
                      <a:cubicBezTo>
                        <a:pt x="22" y="148"/>
                        <a:pt x="18" y="147"/>
                        <a:pt x="14" y="145"/>
                      </a:cubicBezTo>
                      <a:cubicBezTo>
                        <a:pt x="9" y="142"/>
                        <a:pt x="5" y="136"/>
                        <a:pt x="4" y="128"/>
                      </a:cubicBezTo>
                      <a:lnTo>
                        <a:pt x="4" y="126"/>
                      </a:lnTo>
                      <a:cubicBezTo>
                        <a:pt x="5" y="91"/>
                        <a:pt x="0" y="56"/>
                        <a:pt x="0" y="21"/>
                      </a:cubicBezTo>
                      <a:cubicBezTo>
                        <a:pt x="1" y="7"/>
                        <a:pt x="11" y="0"/>
                        <a:pt x="22" y="0"/>
                      </a:cubicBezTo>
                      <a:cubicBezTo>
                        <a:pt x="33" y="0"/>
                        <a:pt x="44" y="7"/>
                        <a:pt x="44" y="22"/>
                      </a:cubicBezTo>
                      <a:cubicBezTo>
                        <a:pt x="44" y="57"/>
                        <a:pt x="49" y="92"/>
                        <a:pt x="48" y="127"/>
                      </a:cubicBezTo>
                      <a:cubicBezTo>
                        <a:pt x="48" y="141"/>
                        <a:pt x="37" y="148"/>
                        <a:pt x="27" y="148"/>
                      </a:cubicBezTo>
                    </a:path>
                  </a:pathLst>
                </a:custGeom>
                <a:solidFill>
                  <a:srgbClr val="D2D6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98" name="Freeform 857">
                  <a:extLst>
                    <a:ext uri="{FF2B5EF4-FFF2-40B4-BE49-F238E27FC236}">
                      <a16:creationId xmlns:a16="http://schemas.microsoft.com/office/drawing/2014/main" id="{2D1F7D4B-06B6-00B4-83CA-C5FB08EAB5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75596" y="3562634"/>
                  <a:ext cx="4763" cy="9525"/>
                </a:xfrm>
                <a:custGeom>
                  <a:avLst/>
                  <a:gdLst>
                    <a:gd name="T0" fmla="*/ 19 w 26"/>
                    <a:gd name="T1" fmla="*/ 42 h 42"/>
                    <a:gd name="T2" fmla="*/ 0 w 26"/>
                    <a:gd name="T3" fmla="*/ 0 h 42"/>
                    <a:gd name="T4" fmla="*/ 1 w 26"/>
                    <a:gd name="T5" fmla="*/ 0 h 42"/>
                    <a:gd name="T6" fmla="*/ 19 w 26"/>
                    <a:gd name="T7" fmla="*/ 12 h 42"/>
                    <a:gd name="T8" fmla="*/ 25 w 26"/>
                    <a:gd name="T9" fmla="*/ 31 h 42"/>
                    <a:gd name="T10" fmla="*/ 19 w 26"/>
                    <a:gd name="T11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6" h="42">
                      <a:moveTo>
                        <a:pt x="19" y="42"/>
                      </a:moveTo>
                      <a:cubicBezTo>
                        <a:pt x="13" y="28"/>
                        <a:pt x="7" y="14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8" y="3"/>
                        <a:pt x="14" y="7"/>
                        <a:pt x="19" y="12"/>
                      </a:cubicBezTo>
                      <a:cubicBezTo>
                        <a:pt x="24" y="17"/>
                        <a:pt x="26" y="24"/>
                        <a:pt x="25" y="31"/>
                      </a:cubicBezTo>
                      <a:cubicBezTo>
                        <a:pt x="24" y="35"/>
                        <a:pt x="22" y="39"/>
                        <a:pt x="19" y="42"/>
                      </a:cubicBezTo>
                    </a:path>
                  </a:pathLst>
                </a:custGeom>
                <a:solidFill>
                  <a:srgbClr val="D2D6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799" name="Freeform 858">
                  <a:extLst>
                    <a:ext uri="{FF2B5EF4-FFF2-40B4-BE49-F238E27FC236}">
                      <a16:creationId xmlns:a16="http://schemas.microsoft.com/office/drawing/2014/main" id="{45567B4D-7493-8489-E512-DC17EE69A6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089883" y="3535646"/>
                  <a:ext cx="23813" cy="17463"/>
                </a:xfrm>
                <a:custGeom>
                  <a:avLst/>
                  <a:gdLst>
                    <a:gd name="T0" fmla="*/ 86 w 118"/>
                    <a:gd name="T1" fmla="*/ 88 h 88"/>
                    <a:gd name="T2" fmla="*/ 71 w 118"/>
                    <a:gd name="T3" fmla="*/ 81 h 88"/>
                    <a:gd name="T4" fmla="*/ 21 w 118"/>
                    <a:gd name="T5" fmla="*/ 40 h 88"/>
                    <a:gd name="T6" fmla="*/ 33 w 118"/>
                    <a:gd name="T7" fmla="*/ 0 h 88"/>
                    <a:gd name="T8" fmla="*/ 43 w 118"/>
                    <a:gd name="T9" fmla="*/ 3 h 88"/>
                    <a:gd name="T10" fmla="*/ 103 w 118"/>
                    <a:gd name="T11" fmla="*/ 51 h 88"/>
                    <a:gd name="T12" fmla="*/ 86 w 118"/>
                    <a:gd name="T13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8" h="88">
                      <a:moveTo>
                        <a:pt x="86" y="88"/>
                      </a:moveTo>
                      <a:cubicBezTo>
                        <a:pt x="81" y="88"/>
                        <a:pt x="76" y="86"/>
                        <a:pt x="71" y="81"/>
                      </a:cubicBezTo>
                      <a:cubicBezTo>
                        <a:pt x="56" y="65"/>
                        <a:pt x="41" y="51"/>
                        <a:pt x="21" y="40"/>
                      </a:cubicBezTo>
                      <a:cubicBezTo>
                        <a:pt x="0" y="29"/>
                        <a:pt x="13" y="0"/>
                        <a:pt x="33" y="0"/>
                      </a:cubicBezTo>
                      <a:cubicBezTo>
                        <a:pt x="36" y="0"/>
                        <a:pt x="40" y="1"/>
                        <a:pt x="43" y="3"/>
                      </a:cubicBezTo>
                      <a:cubicBezTo>
                        <a:pt x="66" y="15"/>
                        <a:pt x="85" y="32"/>
                        <a:pt x="103" y="51"/>
                      </a:cubicBezTo>
                      <a:cubicBezTo>
                        <a:pt x="118" y="66"/>
                        <a:pt x="103" y="88"/>
                        <a:pt x="86" y="88"/>
                      </a:cubicBezTo>
                    </a:path>
                  </a:pathLst>
                </a:custGeom>
                <a:solidFill>
                  <a:srgbClr val="D2D6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00" name="Freeform 865">
                  <a:extLst>
                    <a:ext uri="{FF2B5EF4-FFF2-40B4-BE49-F238E27FC236}">
                      <a16:creationId xmlns:a16="http://schemas.microsoft.com/office/drawing/2014/main" id="{498664A5-733C-1164-3EF3-D5C9ADCEDB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78646" y="4656421"/>
                  <a:ext cx="450850" cy="211138"/>
                </a:xfrm>
                <a:custGeom>
                  <a:avLst/>
                  <a:gdLst>
                    <a:gd name="T0" fmla="*/ 55 w 2196"/>
                    <a:gd name="T1" fmla="*/ 804 h 1027"/>
                    <a:gd name="T2" fmla="*/ 255 w 2196"/>
                    <a:gd name="T3" fmla="*/ 678 h 1027"/>
                    <a:gd name="T4" fmla="*/ 763 w 2196"/>
                    <a:gd name="T5" fmla="*/ 463 h 1027"/>
                    <a:gd name="T6" fmla="*/ 1756 w 2196"/>
                    <a:gd name="T7" fmla="*/ 91 h 1027"/>
                    <a:gd name="T8" fmla="*/ 2083 w 2196"/>
                    <a:gd name="T9" fmla="*/ 2 h 1027"/>
                    <a:gd name="T10" fmla="*/ 2174 w 2196"/>
                    <a:gd name="T11" fmla="*/ 28 h 1027"/>
                    <a:gd name="T12" fmla="*/ 2176 w 2196"/>
                    <a:gd name="T13" fmla="*/ 86 h 1027"/>
                    <a:gd name="T14" fmla="*/ 2140 w 2196"/>
                    <a:gd name="T15" fmla="*/ 166 h 1027"/>
                    <a:gd name="T16" fmla="*/ 1465 w 2196"/>
                    <a:gd name="T17" fmla="*/ 661 h 1027"/>
                    <a:gd name="T18" fmla="*/ 784 w 2196"/>
                    <a:gd name="T19" fmla="*/ 959 h 1027"/>
                    <a:gd name="T20" fmla="*/ 54 w 2196"/>
                    <a:gd name="T21" fmla="*/ 934 h 1027"/>
                    <a:gd name="T22" fmla="*/ 8 w 2196"/>
                    <a:gd name="T23" fmla="*/ 881 h 1027"/>
                    <a:gd name="T24" fmla="*/ 55 w 2196"/>
                    <a:gd name="T25" fmla="*/ 804 h 1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96" h="1027">
                      <a:moveTo>
                        <a:pt x="55" y="804"/>
                      </a:moveTo>
                      <a:cubicBezTo>
                        <a:pt x="117" y="755"/>
                        <a:pt x="185" y="714"/>
                        <a:pt x="255" y="678"/>
                      </a:cubicBezTo>
                      <a:cubicBezTo>
                        <a:pt x="418" y="593"/>
                        <a:pt x="591" y="528"/>
                        <a:pt x="763" y="463"/>
                      </a:cubicBezTo>
                      <a:cubicBezTo>
                        <a:pt x="1094" y="339"/>
                        <a:pt x="1425" y="215"/>
                        <a:pt x="1756" y="91"/>
                      </a:cubicBezTo>
                      <a:cubicBezTo>
                        <a:pt x="1862" y="52"/>
                        <a:pt x="1970" y="11"/>
                        <a:pt x="2083" y="2"/>
                      </a:cubicBezTo>
                      <a:cubicBezTo>
                        <a:pt x="2103" y="0"/>
                        <a:pt x="2166" y="9"/>
                        <a:pt x="2174" y="28"/>
                      </a:cubicBezTo>
                      <a:cubicBezTo>
                        <a:pt x="2196" y="86"/>
                        <a:pt x="2180" y="56"/>
                        <a:pt x="2176" y="86"/>
                      </a:cubicBezTo>
                      <a:cubicBezTo>
                        <a:pt x="2173" y="115"/>
                        <a:pt x="2157" y="142"/>
                        <a:pt x="2140" y="166"/>
                      </a:cubicBezTo>
                      <a:cubicBezTo>
                        <a:pt x="1981" y="399"/>
                        <a:pt x="1716" y="532"/>
                        <a:pt x="1465" y="661"/>
                      </a:cubicBezTo>
                      <a:cubicBezTo>
                        <a:pt x="1244" y="774"/>
                        <a:pt x="1023" y="893"/>
                        <a:pt x="784" y="959"/>
                      </a:cubicBezTo>
                      <a:cubicBezTo>
                        <a:pt x="542" y="1025"/>
                        <a:pt x="289" y="1027"/>
                        <a:pt x="54" y="934"/>
                      </a:cubicBezTo>
                      <a:cubicBezTo>
                        <a:pt x="24" y="922"/>
                        <a:pt x="20" y="912"/>
                        <a:pt x="8" y="881"/>
                      </a:cubicBezTo>
                      <a:cubicBezTo>
                        <a:pt x="0" y="861"/>
                        <a:pt x="30" y="824"/>
                        <a:pt x="55" y="804"/>
                      </a:cubicBezTo>
                    </a:path>
                  </a:pathLst>
                </a:custGeom>
                <a:solidFill>
                  <a:srgbClr val="BCBC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01" name="Freeform 868">
                  <a:extLst>
                    <a:ext uri="{FF2B5EF4-FFF2-40B4-BE49-F238E27FC236}">
                      <a16:creationId xmlns:a16="http://schemas.microsoft.com/office/drawing/2014/main" id="{886366EF-0798-2F2E-D4D3-71B459B36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80233" y="4661184"/>
                  <a:ext cx="503238" cy="342900"/>
                </a:xfrm>
                <a:custGeom>
                  <a:avLst/>
                  <a:gdLst>
                    <a:gd name="T0" fmla="*/ 1681 w 2446"/>
                    <a:gd name="T1" fmla="*/ 359 h 1666"/>
                    <a:gd name="T2" fmla="*/ 612 w 2446"/>
                    <a:gd name="T3" fmla="*/ 775 h 1666"/>
                    <a:gd name="T4" fmla="*/ 0 w 2446"/>
                    <a:gd name="T5" fmla="*/ 853 h 1666"/>
                    <a:gd name="T6" fmla="*/ 345 w 2446"/>
                    <a:gd name="T7" fmla="*/ 1580 h 1666"/>
                    <a:gd name="T8" fmla="*/ 998 w 2446"/>
                    <a:gd name="T9" fmla="*/ 1576 h 1666"/>
                    <a:gd name="T10" fmla="*/ 1938 w 2446"/>
                    <a:gd name="T11" fmla="*/ 1210 h 1666"/>
                    <a:gd name="T12" fmla="*/ 2421 w 2446"/>
                    <a:gd name="T13" fmla="*/ 772 h 1666"/>
                    <a:gd name="T14" fmla="*/ 2166 w 2446"/>
                    <a:gd name="T15" fmla="*/ 0 h 1666"/>
                    <a:gd name="T16" fmla="*/ 1681 w 2446"/>
                    <a:gd name="T17" fmla="*/ 359 h 1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46" h="1666">
                      <a:moveTo>
                        <a:pt x="1681" y="359"/>
                      </a:moveTo>
                      <a:cubicBezTo>
                        <a:pt x="1379" y="500"/>
                        <a:pt x="930" y="678"/>
                        <a:pt x="612" y="775"/>
                      </a:cubicBezTo>
                      <a:cubicBezTo>
                        <a:pt x="5" y="960"/>
                        <a:pt x="0" y="853"/>
                        <a:pt x="0" y="853"/>
                      </a:cubicBezTo>
                      <a:cubicBezTo>
                        <a:pt x="0" y="853"/>
                        <a:pt x="233" y="1493"/>
                        <a:pt x="345" y="1580"/>
                      </a:cubicBezTo>
                      <a:cubicBezTo>
                        <a:pt x="458" y="1666"/>
                        <a:pt x="792" y="1626"/>
                        <a:pt x="998" y="1576"/>
                      </a:cubicBezTo>
                      <a:cubicBezTo>
                        <a:pt x="1204" y="1525"/>
                        <a:pt x="1752" y="1312"/>
                        <a:pt x="1938" y="1210"/>
                      </a:cubicBezTo>
                      <a:cubicBezTo>
                        <a:pt x="2123" y="1107"/>
                        <a:pt x="2397" y="911"/>
                        <a:pt x="2421" y="772"/>
                      </a:cubicBezTo>
                      <a:cubicBezTo>
                        <a:pt x="2446" y="632"/>
                        <a:pt x="2166" y="0"/>
                        <a:pt x="2166" y="0"/>
                      </a:cubicBezTo>
                      <a:cubicBezTo>
                        <a:pt x="2166" y="0"/>
                        <a:pt x="2218" y="107"/>
                        <a:pt x="1681" y="359"/>
                      </a:cubicBezTo>
                      <a:close/>
                    </a:path>
                  </a:pathLst>
                </a:custGeom>
                <a:solidFill>
                  <a:srgbClr val="E6D8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02" name="Freeform 869">
                  <a:extLst>
                    <a:ext uri="{FF2B5EF4-FFF2-40B4-BE49-F238E27FC236}">
                      <a16:creationId xmlns:a16="http://schemas.microsoft.com/office/drawing/2014/main" id="{D021738A-A6B8-DC5E-AF5E-8DC18E4687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630971" y="3583271"/>
                  <a:ext cx="758825" cy="884238"/>
                </a:xfrm>
                <a:custGeom>
                  <a:avLst/>
                  <a:gdLst>
                    <a:gd name="T0" fmla="*/ 2841 w 3696"/>
                    <a:gd name="T1" fmla="*/ 2046 h 4299"/>
                    <a:gd name="T2" fmla="*/ 2685 w 3696"/>
                    <a:gd name="T3" fmla="*/ 374 h 4299"/>
                    <a:gd name="T4" fmla="*/ 1851 w 3696"/>
                    <a:gd name="T5" fmla="*/ 392 h 4299"/>
                    <a:gd name="T6" fmla="*/ 1474 w 3696"/>
                    <a:gd name="T7" fmla="*/ 55 h 4299"/>
                    <a:gd name="T8" fmla="*/ 678 w 3696"/>
                    <a:gd name="T9" fmla="*/ 375 h 4299"/>
                    <a:gd name="T10" fmla="*/ 637 w 3696"/>
                    <a:gd name="T11" fmla="*/ 881 h 4299"/>
                    <a:gd name="T12" fmla="*/ 4 w 3696"/>
                    <a:gd name="T13" fmla="*/ 1459 h 4299"/>
                    <a:gd name="T14" fmla="*/ 1055 w 3696"/>
                    <a:gd name="T15" fmla="*/ 2764 h 4299"/>
                    <a:gd name="T16" fmla="*/ 1233 w 3696"/>
                    <a:gd name="T17" fmla="*/ 4200 h 4299"/>
                    <a:gd name="T18" fmla="*/ 2067 w 3696"/>
                    <a:gd name="T19" fmla="*/ 4254 h 4299"/>
                    <a:gd name="T20" fmla="*/ 3159 w 3696"/>
                    <a:gd name="T21" fmla="*/ 3809 h 4299"/>
                    <a:gd name="T22" fmla="*/ 3696 w 3696"/>
                    <a:gd name="T23" fmla="*/ 3182 h 4299"/>
                    <a:gd name="T24" fmla="*/ 2841 w 3696"/>
                    <a:gd name="T25" fmla="*/ 2046 h 4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696" h="4299">
                      <a:moveTo>
                        <a:pt x="2841" y="2046"/>
                      </a:moveTo>
                      <a:cubicBezTo>
                        <a:pt x="2540" y="1345"/>
                        <a:pt x="2934" y="645"/>
                        <a:pt x="2685" y="374"/>
                      </a:cubicBezTo>
                      <a:cubicBezTo>
                        <a:pt x="2485" y="157"/>
                        <a:pt x="1851" y="392"/>
                        <a:pt x="1851" y="392"/>
                      </a:cubicBezTo>
                      <a:cubicBezTo>
                        <a:pt x="1851" y="392"/>
                        <a:pt x="1779" y="111"/>
                        <a:pt x="1474" y="55"/>
                      </a:cubicBezTo>
                      <a:cubicBezTo>
                        <a:pt x="1169" y="0"/>
                        <a:pt x="861" y="123"/>
                        <a:pt x="678" y="375"/>
                      </a:cubicBezTo>
                      <a:cubicBezTo>
                        <a:pt x="495" y="627"/>
                        <a:pt x="637" y="881"/>
                        <a:pt x="637" y="881"/>
                      </a:cubicBezTo>
                      <a:cubicBezTo>
                        <a:pt x="637" y="881"/>
                        <a:pt x="0" y="1163"/>
                        <a:pt x="4" y="1459"/>
                      </a:cubicBezTo>
                      <a:cubicBezTo>
                        <a:pt x="10" y="1828"/>
                        <a:pt x="791" y="2048"/>
                        <a:pt x="1055" y="2764"/>
                      </a:cubicBezTo>
                      <a:cubicBezTo>
                        <a:pt x="1314" y="3471"/>
                        <a:pt x="1233" y="4200"/>
                        <a:pt x="1233" y="4200"/>
                      </a:cubicBezTo>
                      <a:cubicBezTo>
                        <a:pt x="1233" y="4200"/>
                        <a:pt x="1677" y="4299"/>
                        <a:pt x="2067" y="4254"/>
                      </a:cubicBezTo>
                      <a:cubicBezTo>
                        <a:pt x="2366" y="4219"/>
                        <a:pt x="2918" y="3991"/>
                        <a:pt x="3159" y="3809"/>
                      </a:cubicBezTo>
                      <a:cubicBezTo>
                        <a:pt x="3473" y="3571"/>
                        <a:pt x="3696" y="3182"/>
                        <a:pt x="3696" y="3182"/>
                      </a:cubicBezTo>
                      <a:cubicBezTo>
                        <a:pt x="3696" y="3182"/>
                        <a:pt x="3138" y="2737"/>
                        <a:pt x="2841" y="2046"/>
                      </a:cubicBezTo>
                    </a:path>
                  </a:pathLst>
                </a:custGeom>
                <a:solidFill>
                  <a:srgbClr val="E6D8D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03" name="Freeform 870">
                  <a:extLst>
                    <a:ext uri="{FF2B5EF4-FFF2-40B4-BE49-F238E27FC236}">
                      <a16:creationId xmlns:a16="http://schemas.microsoft.com/office/drawing/2014/main" id="{9741E4BA-2E27-27AD-1397-579209CE308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57958" y="3622959"/>
                  <a:ext cx="695325" cy="812800"/>
                </a:xfrm>
                <a:custGeom>
                  <a:avLst/>
                  <a:gdLst>
                    <a:gd name="T0" fmla="*/ 1308 w 3381"/>
                    <a:gd name="T1" fmla="*/ 3845 h 3952"/>
                    <a:gd name="T2" fmla="*/ 1708 w 3381"/>
                    <a:gd name="T3" fmla="*/ 3882 h 3952"/>
                    <a:gd name="T4" fmla="*/ 1708 w 3381"/>
                    <a:gd name="T5" fmla="*/ 3882 h 3952"/>
                    <a:gd name="T6" fmla="*/ 1958 w 3381"/>
                    <a:gd name="T7" fmla="*/ 3865 h 3952"/>
                    <a:gd name="T8" fmla="*/ 2829 w 3381"/>
                    <a:gd name="T9" fmla="*/ 3513 h 3952"/>
                    <a:gd name="T10" fmla="*/ 3297 w 3381"/>
                    <a:gd name="T11" fmla="*/ 3008 h 3952"/>
                    <a:gd name="T12" fmla="*/ 2554 w 3381"/>
                    <a:gd name="T13" fmla="*/ 1939 h 3952"/>
                    <a:gd name="T14" fmla="*/ 2468 w 3381"/>
                    <a:gd name="T15" fmla="*/ 896 h 3952"/>
                    <a:gd name="T16" fmla="*/ 2423 w 3381"/>
                    <a:gd name="T17" fmla="*/ 329 h 3952"/>
                    <a:gd name="T18" fmla="*/ 2221 w 3381"/>
                    <a:gd name="T19" fmla="*/ 266 h 3952"/>
                    <a:gd name="T20" fmla="*/ 1636 w 3381"/>
                    <a:gd name="T21" fmla="*/ 398 h 3952"/>
                    <a:gd name="T22" fmla="*/ 1608 w 3381"/>
                    <a:gd name="T23" fmla="*/ 397 h 3952"/>
                    <a:gd name="T24" fmla="*/ 1589 w 3381"/>
                    <a:gd name="T25" fmla="*/ 375 h 3952"/>
                    <a:gd name="T26" fmla="*/ 1302 w 3381"/>
                    <a:gd name="T27" fmla="*/ 88 h 3952"/>
                    <a:gd name="T28" fmla="*/ 1166 w 3381"/>
                    <a:gd name="T29" fmla="*/ 71 h 3952"/>
                    <a:gd name="T30" fmla="*/ 721 w 3381"/>
                    <a:gd name="T31" fmla="*/ 322 h 3952"/>
                    <a:gd name="T32" fmla="*/ 710 w 3381"/>
                    <a:gd name="T33" fmla="*/ 731 h 3952"/>
                    <a:gd name="T34" fmla="*/ 712 w 3381"/>
                    <a:gd name="T35" fmla="*/ 759 h 3952"/>
                    <a:gd name="T36" fmla="*/ 693 w 3381"/>
                    <a:gd name="T37" fmla="*/ 780 h 3952"/>
                    <a:gd name="T38" fmla="*/ 86 w 3381"/>
                    <a:gd name="T39" fmla="*/ 1284 h 3952"/>
                    <a:gd name="T40" fmla="*/ 441 w 3381"/>
                    <a:gd name="T41" fmla="*/ 1705 h 3952"/>
                    <a:gd name="T42" fmla="*/ 1103 w 3381"/>
                    <a:gd name="T43" fmla="*/ 2503 h 3952"/>
                    <a:gd name="T44" fmla="*/ 1308 w 3381"/>
                    <a:gd name="T45" fmla="*/ 3845 h 3952"/>
                    <a:gd name="T46" fmla="*/ 1708 w 3381"/>
                    <a:gd name="T47" fmla="*/ 3952 h 3952"/>
                    <a:gd name="T48" fmla="*/ 1708 w 3381"/>
                    <a:gd name="T49" fmla="*/ 3952 h 3952"/>
                    <a:gd name="T50" fmla="*/ 1263 w 3381"/>
                    <a:gd name="T51" fmla="*/ 3908 h 3952"/>
                    <a:gd name="T52" fmla="*/ 1236 w 3381"/>
                    <a:gd name="T53" fmla="*/ 3872 h 3952"/>
                    <a:gd name="T54" fmla="*/ 1037 w 3381"/>
                    <a:gd name="T55" fmla="*/ 2528 h 3952"/>
                    <a:gd name="T56" fmla="*/ 396 w 3381"/>
                    <a:gd name="T57" fmla="*/ 1760 h 3952"/>
                    <a:gd name="T58" fmla="*/ 15 w 3381"/>
                    <a:gd name="T59" fmla="*/ 1288 h 3952"/>
                    <a:gd name="T60" fmla="*/ 632 w 3381"/>
                    <a:gd name="T61" fmla="*/ 729 h 3952"/>
                    <a:gd name="T62" fmla="*/ 661 w 3381"/>
                    <a:gd name="T63" fmla="*/ 284 h 3952"/>
                    <a:gd name="T64" fmla="*/ 1166 w 3381"/>
                    <a:gd name="T65" fmla="*/ 0 h 3952"/>
                    <a:gd name="T66" fmla="*/ 1319 w 3381"/>
                    <a:gd name="T67" fmla="*/ 19 h 3952"/>
                    <a:gd name="T68" fmla="*/ 1645 w 3381"/>
                    <a:gd name="T69" fmla="*/ 319 h 3952"/>
                    <a:gd name="T70" fmla="*/ 2221 w 3381"/>
                    <a:gd name="T71" fmla="*/ 195 h 3952"/>
                    <a:gd name="T72" fmla="*/ 2477 w 3381"/>
                    <a:gd name="T73" fmla="*/ 283 h 3952"/>
                    <a:gd name="T74" fmla="*/ 2538 w 3381"/>
                    <a:gd name="T75" fmla="*/ 902 h 3952"/>
                    <a:gd name="T76" fmla="*/ 2620 w 3381"/>
                    <a:gd name="T77" fmla="*/ 1911 h 3952"/>
                    <a:gd name="T78" fmla="*/ 3366 w 3381"/>
                    <a:gd name="T79" fmla="*/ 2977 h 3952"/>
                    <a:gd name="T80" fmla="*/ 3373 w 3381"/>
                    <a:gd name="T81" fmla="*/ 3021 h 3952"/>
                    <a:gd name="T82" fmla="*/ 2871 w 3381"/>
                    <a:gd name="T83" fmla="*/ 3571 h 3952"/>
                    <a:gd name="T84" fmla="*/ 1968 w 3381"/>
                    <a:gd name="T85" fmla="*/ 3936 h 3952"/>
                    <a:gd name="T86" fmla="*/ 1708 w 3381"/>
                    <a:gd name="T87" fmla="*/ 3952 h 3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381" h="3952">
                      <a:moveTo>
                        <a:pt x="1308" y="3845"/>
                      </a:moveTo>
                      <a:cubicBezTo>
                        <a:pt x="1368" y="3856"/>
                        <a:pt x="1522" y="3882"/>
                        <a:pt x="1708" y="3882"/>
                      </a:cubicBezTo>
                      <a:lnTo>
                        <a:pt x="1708" y="3882"/>
                      </a:lnTo>
                      <a:cubicBezTo>
                        <a:pt x="1795" y="3882"/>
                        <a:pt x="1879" y="3876"/>
                        <a:pt x="1958" y="3865"/>
                      </a:cubicBezTo>
                      <a:cubicBezTo>
                        <a:pt x="2184" y="3835"/>
                        <a:pt x="2640" y="3651"/>
                        <a:pt x="2829" y="3513"/>
                      </a:cubicBezTo>
                      <a:cubicBezTo>
                        <a:pt x="3069" y="3339"/>
                        <a:pt x="3246" y="3086"/>
                        <a:pt x="3297" y="3008"/>
                      </a:cubicBezTo>
                      <a:cubicBezTo>
                        <a:pt x="3198" y="2911"/>
                        <a:pt x="2787" y="2487"/>
                        <a:pt x="2554" y="1939"/>
                      </a:cubicBezTo>
                      <a:cubicBezTo>
                        <a:pt x="2406" y="1589"/>
                        <a:pt x="2440" y="1205"/>
                        <a:pt x="2468" y="896"/>
                      </a:cubicBezTo>
                      <a:cubicBezTo>
                        <a:pt x="2490" y="646"/>
                        <a:pt x="2509" y="431"/>
                        <a:pt x="2423" y="329"/>
                      </a:cubicBezTo>
                      <a:cubicBezTo>
                        <a:pt x="2388" y="287"/>
                        <a:pt x="2320" y="266"/>
                        <a:pt x="2221" y="266"/>
                      </a:cubicBezTo>
                      <a:cubicBezTo>
                        <a:pt x="1977" y="266"/>
                        <a:pt x="1640" y="397"/>
                        <a:pt x="1636" y="398"/>
                      </a:cubicBezTo>
                      <a:cubicBezTo>
                        <a:pt x="1627" y="402"/>
                        <a:pt x="1617" y="402"/>
                        <a:pt x="1608" y="397"/>
                      </a:cubicBezTo>
                      <a:cubicBezTo>
                        <a:pt x="1598" y="393"/>
                        <a:pt x="1592" y="385"/>
                        <a:pt x="1589" y="375"/>
                      </a:cubicBezTo>
                      <a:cubicBezTo>
                        <a:pt x="1589" y="373"/>
                        <a:pt x="1522" y="143"/>
                        <a:pt x="1302" y="88"/>
                      </a:cubicBezTo>
                      <a:cubicBezTo>
                        <a:pt x="1257" y="76"/>
                        <a:pt x="1211" y="71"/>
                        <a:pt x="1166" y="71"/>
                      </a:cubicBezTo>
                      <a:cubicBezTo>
                        <a:pt x="984" y="71"/>
                        <a:pt x="821" y="162"/>
                        <a:pt x="721" y="322"/>
                      </a:cubicBezTo>
                      <a:cubicBezTo>
                        <a:pt x="598" y="517"/>
                        <a:pt x="709" y="728"/>
                        <a:pt x="710" y="731"/>
                      </a:cubicBezTo>
                      <a:cubicBezTo>
                        <a:pt x="714" y="739"/>
                        <a:pt x="715" y="750"/>
                        <a:pt x="712" y="759"/>
                      </a:cubicBezTo>
                      <a:cubicBezTo>
                        <a:pt x="709" y="768"/>
                        <a:pt x="702" y="776"/>
                        <a:pt x="693" y="780"/>
                      </a:cubicBezTo>
                      <a:cubicBezTo>
                        <a:pt x="520" y="854"/>
                        <a:pt x="74" y="1090"/>
                        <a:pt x="86" y="1284"/>
                      </a:cubicBezTo>
                      <a:cubicBezTo>
                        <a:pt x="93" y="1417"/>
                        <a:pt x="254" y="1550"/>
                        <a:pt x="441" y="1705"/>
                      </a:cubicBezTo>
                      <a:cubicBezTo>
                        <a:pt x="677" y="1901"/>
                        <a:pt x="970" y="2144"/>
                        <a:pt x="1103" y="2503"/>
                      </a:cubicBezTo>
                      <a:cubicBezTo>
                        <a:pt x="1311" y="3063"/>
                        <a:pt x="1311" y="3700"/>
                        <a:pt x="1308" y="3845"/>
                      </a:cubicBezTo>
                      <a:moveTo>
                        <a:pt x="1708" y="3952"/>
                      </a:moveTo>
                      <a:lnTo>
                        <a:pt x="1708" y="3952"/>
                      </a:lnTo>
                      <a:cubicBezTo>
                        <a:pt x="1458" y="3952"/>
                        <a:pt x="1271" y="3910"/>
                        <a:pt x="1263" y="3908"/>
                      </a:cubicBezTo>
                      <a:cubicBezTo>
                        <a:pt x="1247" y="3904"/>
                        <a:pt x="1235" y="3889"/>
                        <a:pt x="1236" y="3872"/>
                      </a:cubicBezTo>
                      <a:cubicBezTo>
                        <a:pt x="1236" y="3865"/>
                        <a:pt x="1266" y="3147"/>
                        <a:pt x="1037" y="2528"/>
                      </a:cubicBezTo>
                      <a:cubicBezTo>
                        <a:pt x="910" y="2186"/>
                        <a:pt x="625" y="1950"/>
                        <a:pt x="396" y="1760"/>
                      </a:cubicBezTo>
                      <a:cubicBezTo>
                        <a:pt x="188" y="1588"/>
                        <a:pt x="24" y="1452"/>
                        <a:pt x="15" y="1288"/>
                      </a:cubicBezTo>
                      <a:cubicBezTo>
                        <a:pt x="0" y="1037"/>
                        <a:pt x="488" y="795"/>
                        <a:pt x="632" y="729"/>
                      </a:cubicBezTo>
                      <a:cubicBezTo>
                        <a:pt x="601" y="653"/>
                        <a:pt x="547" y="466"/>
                        <a:pt x="661" y="284"/>
                      </a:cubicBezTo>
                      <a:cubicBezTo>
                        <a:pt x="775" y="103"/>
                        <a:pt x="959" y="0"/>
                        <a:pt x="1166" y="0"/>
                      </a:cubicBezTo>
                      <a:cubicBezTo>
                        <a:pt x="1217" y="0"/>
                        <a:pt x="1268" y="6"/>
                        <a:pt x="1319" y="19"/>
                      </a:cubicBezTo>
                      <a:cubicBezTo>
                        <a:pt x="1525" y="70"/>
                        <a:pt x="1614" y="243"/>
                        <a:pt x="1645" y="319"/>
                      </a:cubicBezTo>
                      <a:cubicBezTo>
                        <a:pt x="1740" y="285"/>
                        <a:pt x="2008" y="195"/>
                        <a:pt x="2221" y="195"/>
                      </a:cubicBezTo>
                      <a:cubicBezTo>
                        <a:pt x="2342" y="195"/>
                        <a:pt x="2428" y="224"/>
                        <a:pt x="2477" y="283"/>
                      </a:cubicBezTo>
                      <a:cubicBezTo>
                        <a:pt x="2582" y="408"/>
                        <a:pt x="2563" y="626"/>
                        <a:pt x="2538" y="902"/>
                      </a:cubicBezTo>
                      <a:cubicBezTo>
                        <a:pt x="2512" y="1203"/>
                        <a:pt x="2478" y="1577"/>
                        <a:pt x="2620" y="1911"/>
                      </a:cubicBezTo>
                      <a:cubicBezTo>
                        <a:pt x="2877" y="2519"/>
                        <a:pt x="3361" y="2972"/>
                        <a:pt x="3366" y="2977"/>
                      </a:cubicBezTo>
                      <a:cubicBezTo>
                        <a:pt x="3379" y="2988"/>
                        <a:pt x="3381" y="3007"/>
                        <a:pt x="3373" y="3021"/>
                      </a:cubicBezTo>
                      <a:cubicBezTo>
                        <a:pt x="3364" y="3034"/>
                        <a:pt x="3168" y="3355"/>
                        <a:pt x="2871" y="3571"/>
                      </a:cubicBezTo>
                      <a:cubicBezTo>
                        <a:pt x="2670" y="3716"/>
                        <a:pt x="2206" y="3903"/>
                        <a:pt x="1968" y="3936"/>
                      </a:cubicBezTo>
                      <a:cubicBezTo>
                        <a:pt x="1885" y="3947"/>
                        <a:pt x="1798" y="3952"/>
                        <a:pt x="1708" y="3952"/>
                      </a:cubicBezTo>
                      <a:close/>
                    </a:path>
                  </a:pathLst>
                </a:custGeom>
                <a:solidFill>
                  <a:srgbClr val="649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04" name="Freeform 884">
                  <a:extLst>
                    <a:ext uri="{FF2B5EF4-FFF2-40B4-BE49-F238E27FC236}">
                      <a16:creationId xmlns:a16="http://schemas.microsoft.com/office/drawing/2014/main" id="{0D3A5E7F-71AB-5F9B-14A8-CE549AEC20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51646" y="4091271"/>
                  <a:ext cx="250825" cy="190500"/>
                </a:xfrm>
                <a:custGeom>
                  <a:avLst/>
                  <a:gdLst>
                    <a:gd name="T0" fmla="*/ 31 w 1219"/>
                    <a:gd name="T1" fmla="*/ 452 h 929"/>
                    <a:gd name="T2" fmla="*/ 164 w 1219"/>
                    <a:gd name="T3" fmla="*/ 812 h 929"/>
                    <a:gd name="T4" fmla="*/ 543 w 1219"/>
                    <a:gd name="T5" fmla="*/ 919 h 929"/>
                    <a:gd name="T6" fmla="*/ 926 w 1219"/>
                    <a:gd name="T7" fmla="*/ 801 h 929"/>
                    <a:gd name="T8" fmla="*/ 1044 w 1219"/>
                    <a:gd name="T9" fmla="*/ 730 h 929"/>
                    <a:gd name="T10" fmla="*/ 1215 w 1219"/>
                    <a:gd name="T11" fmla="*/ 394 h 929"/>
                    <a:gd name="T12" fmla="*/ 990 w 1219"/>
                    <a:gd name="T13" fmla="*/ 38 h 929"/>
                    <a:gd name="T14" fmla="*/ 642 w 1219"/>
                    <a:gd name="T15" fmla="*/ 84 h 929"/>
                    <a:gd name="T16" fmla="*/ 296 w 1219"/>
                    <a:gd name="T17" fmla="*/ 214 h 929"/>
                    <a:gd name="T18" fmla="*/ 31 w 1219"/>
                    <a:gd name="T19" fmla="*/ 452 h 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19" h="929">
                      <a:moveTo>
                        <a:pt x="31" y="452"/>
                      </a:moveTo>
                      <a:cubicBezTo>
                        <a:pt x="0" y="583"/>
                        <a:pt x="60" y="726"/>
                        <a:pt x="164" y="812"/>
                      </a:cubicBezTo>
                      <a:cubicBezTo>
                        <a:pt x="268" y="897"/>
                        <a:pt x="409" y="929"/>
                        <a:pt x="543" y="919"/>
                      </a:cubicBezTo>
                      <a:cubicBezTo>
                        <a:pt x="677" y="910"/>
                        <a:pt x="806" y="862"/>
                        <a:pt x="926" y="801"/>
                      </a:cubicBezTo>
                      <a:cubicBezTo>
                        <a:pt x="967" y="781"/>
                        <a:pt x="1007" y="758"/>
                        <a:pt x="1044" y="730"/>
                      </a:cubicBezTo>
                      <a:cubicBezTo>
                        <a:pt x="1146" y="651"/>
                        <a:pt x="1211" y="524"/>
                        <a:pt x="1215" y="394"/>
                      </a:cubicBezTo>
                      <a:cubicBezTo>
                        <a:pt x="1219" y="244"/>
                        <a:pt x="1133" y="87"/>
                        <a:pt x="990" y="38"/>
                      </a:cubicBezTo>
                      <a:cubicBezTo>
                        <a:pt x="877" y="0"/>
                        <a:pt x="751" y="34"/>
                        <a:pt x="642" y="84"/>
                      </a:cubicBezTo>
                      <a:cubicBezTo>
                        <a:pt x="522" y="138"/>
                        <a:pt x="423" y="185"/>
                        <a:pt x="296" y="214"/>
                      </a:cubicBezTo>
                      <a:cubicBezTo>
                        <a:pt x="174" y="241"/>
                        <a:pt x="62" y="327"/>
                        <a:pt x="31" y="452"/>
                      </a:cubicBezTo>
                      <a:close/>
                    </a:path>
                  </a:pathLst>
                </a:custGeom>
                <a:solidFill>
                  <a:srgbClr val="E038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05" name="Freeform 885">
                  <a:extLst>
                    <a:ext uri="{FF2B5EF4-FFF2-40B4-BE49-F238E27FC236}">
                      <a16:creationId xmlns:a16="http://schemas.microsoft.com/office/drawing/2014/main" id="{327B4DA7-8775-2C1C-AE37-D5359B8AD0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80221" y="4056346"/>
                  <a:ext cx="139700" cy="84138"/>
                </a:xfrm>
                <a:custGeom>
                  <a:avLst/>
                  <a:gdLst>
                    <a:gd name="T0" fmla="*/ 67 w 681"/>
                    <a:gd name="T1" fmla="*/ 365 h 410"/>
                    <a:gd name="T2" fmla="*/ 0 w 681"/>
                    <a:gd name="T3" fmla="*/ 262 h 410"/>
                    <a:gd name="T4" fmla="*/ 62 w 681"/>
                    <a:gd name="T5" fmla="*/ 288 h 410"/>
                    <a:gd name="T6" fmla="*/ 220 w 681"/>
                    <a:gd name="T7" fmla="*/ 312 h 410"/>
                    <a:gd name="T8" fmla="*/ 186 w 681"/>
                    <a:gd name="T9" fmla="*/ 137 h 410"/>
                    <a:gd name="T10" fmla="*/ 220 w 681"/>
                    <a:gd name="T11" fmla="*/ 168 h 410"/>
                    <a:gd name="T12" fmla="*/ 342 w 681"/>
                    <a:gd name="T13" fmla="*/ 267 h 410"/>
                    <a:gd name="T14" fmla="*/ 357 w 681"/>
                    <a:gd name="T15" fmla="*/ 180 h 410"/>
                    <a:gd name="T16" fmla="*/ 413 w 681"/>
                    <a:gd name="T17" fmla="*/ 109 h 410"/>
                    <a:gd name="T18" fmla="*/ 447 w 681"/>
                    <a:gd name="T19" fmla="*/ 26 h 410"/>
                    <a:gd name="T20" fmla="*/ 525 w 681"/>
                    <a:gd name="T21" fmla="*/ 188 h 410"/>
                    <a:gd name="T22" fmla="*/ 559 w 681"/>
                    <a:gd name="T23" fmla="*/ 116 h 410"/>
                    <a:gd name="T24" fmla="*/ 626 w 681"/>
                    <a:gd name="T25" fmla="*/ 67 h 410"/>
                    <a:gd name="T26" fmla="*/ 673 w 681"/>
                    <a:gd name="T27" fmla="*/ 0 h 410"/>
                    <a:gd name="T28" fmla="*/ 673 w 681"/>
                    <a:gd name="T29" fmla="*/ 88 h 410"/>
                    <a:gd name="T30" fmla="*/ 625 w 681"/>
                    <a:gd name="T31" fmla="*/ 171 h 410"/>
                    <a:gd name="T32" fmla="*/ 548 w 681"/>
                    <a:gd name="T33" fmla="*/ 245 h 410"/>
                    <a:gd name="T34" fmla="*/ 290 w 681"/>
                    <a:gd name="T35" fmla="*/ 353 h 410"/>
                    <a:gd name="T36" fmla="*/ 67 w 681"/>
                    <a:gd name="T37" fmla="*/ 365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1" h="410">
                      <a:moveTo>
                        <a:pt x="67" y="365"/>
                      </a:moveTo>
                      <a:cubicBezTo>
                        <a:pt x="32" y="343"/>
                        <a:pt x="7" y="304"/>
                        <a:pt x="0" y="262"/>
                      </a:cubicBezTo>
                      <a:cubicBezTo>
                        <a:pt x="12" y="283"/>
                        <a:pt x="39" y="287"/>
                        <a:pt x="62" y="288"/>
                      </a:cubicBezTo>
                      <a:cubicBezTo>
                        <a:pt x="116" y="289"/>
                        <a:pt x="172" y="288"/>
                        <a:pt x="220" y="312"/>
                      </a:cubicBezTo>
                      <a:cubicBezTo>
                        <a:pt x="176" y="267"/>
                        <a:pt x="163" y="195"/>
                        <a:pt x="186" y="137"/>
                      </a:cubicBezTo>
                      <a:cubicBezTo>
                        <a:pt x="189" y="153"/>
                        <a:pt x="206" y="161"/>
                        <a:pt x="220" y="168"/>
                      </a:cubicBezTo>
                      <a:cubicBezTo>
                        <a:pt x="269" y="190"/>
                        <a:pt x="318" y="219"/>
                        <a:pt x="342" y="267"/>
                      </a:cubicBezTo>
                      <a:cubicBezTo>
                        <a:pt x="332" y="238"/>
                        <a:pt x="341" y="206"/>
                        <a:pt x="357" y="180"/>
                      </a:cubicBezTo>
                      <a:cubicBezTo>
                        <a:pt x="373" y="154"/>
                        <a:pt x="395" y="133"/>
                        <a:pt x="413" y="109"/>
                      </a:cubicBezTo>
                      <a:cubicBezTo>
                        <a:pt x="432" y="85"/>
                        <a:pt x="447" y="56"/>
                        <a:pt x="447" y="26"/>
                      </a:cubicBezTo>
                      <a:cubicBezTo>
                        <a:pt x="495" y="65"/>
                        <a:pt x="525" y="126"/>
                        <a:pt x="525" y="188"/>
                      </a:cubicBezTo>
                      <a:cubicBezTo>
                        <a:pt x="522" y="161"/>
                        <a:pt x="538" y="134"/>
                        <a:pt x="559" y="116"/>
                      </a:cubicBezTo>
                      <a:cubicBezTo>
                        <a:pt x="579" y="97"/>
                        <a:pt x="604" y="84"/>
                        <a:pt x="626" y="67"/>
                      </a:cubicBezTo>
                      <a:cubicBezTo>
                        <a:pt x="648" y="50"/>
                        <a:pt x="668" y="28"/>
                        <a:pt x="673" y="0"/>
                      </a:cubicBezTo>
                      <a:cubicBezTo>
                        <a:pt x="678" y="29"/>
                        <a:pt x="681" y="60"/>
                        <a:pt x="673" y="88"/>
                      </a:cubicBezTo>
                      <a:cubicBezTo>
                        <a:pt x="665" y="120"/>
                        <a:pt x="646" y="146"/>
                        <a:pt x="625" y="171"/>
                      </a:cubicBezTo>
                      <a:cubicBezTo>
                        <a:pt x="602" y="198"/>
                        <a:pt x="577" y="224"/>
                        <a:pt x="548" y="245"/>
                      </a:cubicBezTo>
                      <a:cubicBezTo>
                        <a:pt x="472" y="300"/>
                        <a:pt x="376" y="318"/>
                        <a:pt x="290" y="353"/>
                      </a:cubicBezTo>
                      <a:cubicBezTo>
                        <a:pt x="219" y="381"/>
                        <a:pt x="139" y="410"/>
                        <a:pt x="67" y="365"/>
                      </a:cubicBezTo>
                    </a:path>
                  </a:pathLst>
                </a:custGeom>
                <a:solidFill>
                  <a:srgbClr val="6399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06" name="Freeform 886">
                  <a:extLst>
                    <a:ext uri="{FF2B5EF4-FFF2-40B4-BE49-F238E27FC236}">
                      <a16:creationId xmlns:a16="http://schemas.microsoft.com/office/drawing/2014/main" id="{D32135AA-4402-DFCF-64CB-DE133E1D0D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02508" y="3688046"/>
                  <a:ext cx="120650" cy="250825"/>
                </a:xfrm>
                <a:custGeom>
                  <a:avLst/>
                  <a:gdLst>
                    <a:gd name="T0" fmla="*/ 400 w 584"/>
                    <a:gd name="T1" fmla="*/ 1218 h 1218"/>
                    <a:gd name="T2" fmla="*/ 273 w 584"/>
                    <a:gd name="T3" fmla="*/ 1169 h 1218"/>
                    <a:gd name="T4" fmla="*/ 178 w 584"/>
                    <a:gd name="T5" fmla="*/ 1011 h 1218"/>
                    <a:gd name="T6" fmla="*/ 15 w 584"/>
                    <a:gd name="T7" fmla="*/ 291 h 1218"/>
                    <a:gd name="T8" fmla="*/ 152 w 584"/>
                    <a:gd name="T9" fmla="*/ 0 h 1218"/>
                    <a:gd name="T10" fmla="*/ 228 w 584"/>
                    <a:gd name="T11" fmla="*/ 19 h 1218"/>
                    <a:gd name="T12" fmla="*/ 358 w 584"/>
                    <a:gd name="T13" fmla="*/ 173 h 1218"/>
                    <a:gd name="T14" fmla="*/ 569 w 584"/>
                    <a:gd name="T15" fmla="*/ 907 h 1218"/>
                    <a:gd name="T16" fmla="*/ 570 w 584"/>
                    <a:gd name="T17" fmla="*/ 1074 h 1218"/>
                    <a:gd name="T18" fmla="*/ 459 w 584"/>
                    <a:gd name="T19" fmla="*/ 1208 h 1218"/>
                    <a:gd name="T20" fmla="*/ 400 w 584"/>
                    <a:gd name="T21" fmla="*/ 1218 h 1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84" h="1218">
                      <a:moveTo>
                        <a:pt x="400" y="1218"/>
                      </a:moveTo>
                      <a:cubicBezTo>
                        <a:pt x="353" y="1218"/>
                        <a:pt x="306" y="1199"/>
                        <a:pt x="273" y="1169"/>
                      </a:cubicBezTo>
                      <a:cubicBezTo>
                        <a:pt x="226" y="1127"/>
                        <a:pt x="200" y="1069"/>
                        <a:pt x="178" y="1011"/>
                      </a:cubicBezTo>
                      <a:cubicBezTo>
                        <a:pt x="92" y="781"/>
                        <a:pt x="54" y="535"/>
                        <a:pt x="15" y="291"/>
                      </a:cubicBezTo>
                      <a:cubicBezTo>
                        <a:pt x="0" y="197"/>
                        <a:pt x="23" y="0"/>
                        <a:pt x="152" y="0"/>
                      </a:cubicBezTo>
                      <a:cubicBezTo>
                        <a:pt x="174" y="0"/>
                        <a:pt x="200" y="6"/>
                        <a:pt x="228" y="19"/>
                      </a:cubicBezTo>
                      <a:cubicBezTo>
                        <a:pt x="294" y="48"/>
                        <a:pt x="329" y="112"/>
                        <a:pt x="358" y="173"/>
                      </a:cubicBezTo>
                      <a:cubicBezTo>
                        <a:pt x="467" y="404"/>
                        <a:pt x="531" y="653"/>
                        <a:pt x="569" y="907"/>
                      </a:cubicBezTo>
                      <a:cubicBezTo>
                        <a:pt x="577" y="962"/>
                        <a:pt x="584" y="1018"/>
                        <a:pt x="570" y="1074"/>
                      </a:cubicBezTo>
                      <a:cubicBezTo>
                        <a:pt x="556" y="1130"/>
                        <a:pt x="517" y="1185"/>
                        <a:pt x="459" y="1208"/>
                      </a:cubicBezTo>
                      <a:cubicBezTo>
                        <a:pt x="440" y="1215"/>
                        <a:pt x="420" y="1218"/>
                        <a:pt x="400" y="1218"/>
                      </a:cubicBezTo>
                    </a:path>
                  </a:pathLst>
                </a:custGeom>
                <a:solidFill>
                  <a:srgbClr val="E76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07" name="Freeform 888">
                  <a:extLst>
                    <a:ext uri="{FF2B5EF4-FFF2-40B4-BE49-F238E27FC236}">
                      <a16:creationId xmlns:a16="http://schemas.microsoft.com/office/drawing/2014/main" id="{4E909BF7-B5DC-077C-0BDD-BCF4ECCCA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45321" y="4515134"/>
                  <a:ext cx="346075" cy="231775"/>
                </a:xfrm>
                <a:custGeom>
                  <a:avLst/>
                  <a:gdLst>
                    <a:gd name="T0" fmla="*/ 1632 w 1683"/>
                    <a:gd name="T1" fmla="*/ 0 h 1126"/>
                    <a:gd name="T2" fmla="*/ 1198 w 1683"/>
                    <a:gd name="T3" fmla="*/ 466 h 1126"/>
                    <a:gd name="T4" fmla="*/ 0 w 1683"/>
                    <a:gd name="T5" fmla="*/ 1126 h 1126"/>
                    <a:gd name="T6" fmla="*/ 1593 w 1683"/>
                    <a:gd name="T7" fmla="*/ 562 h 1126"/>
                    <a:gd name="T8" fmla="*/ 1683 w 1683"/>
                    <a:gd name="T9" fmla="*/ 270 h 1126"/>
                    <a:gd name="T10" fmla="*/ 1632 w 1683"/>
                    <a:gd name="T11" fmla="*/ 0 h 1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83" h="1126">
                      <a:moveTo>
                        <a:pt x="1632" y="0"/>
                      </a:moveTo>
                      <a:cubicBezTo>
                        <a:pt x="1632" y="0"/>
                        <a:pt x="1590" y="193"/>
                        <a:pt x="1198" y="466"/>
                      </a:cubicBezTo>
                      <a:cubicBezTo>
                        <a:pt x="929" y="653"/>
                        <a:pt x="0" y="1126"/>
                        <a:pt x="0" y="1126"/>
                      </a:cubicBezTo>
                      <a:lnTo>
                        <a:pt x="1593" y="562"/>
                      </a:lnTo>
                      <a:lnTo>
                        <a:pt x="1683" y="270"/>
                      </a:lnTo>
                      <a:lnTo>
                        <a:pt x="1632" y="0"/>
                      </a:lnTo>
                      <a:close/>
                    </a:path>
                  </a:pathLst>
                </a:custGeom>
                <a:solidFill>
                  <a:srgbClr val="B728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08" name="Freeform 889">
                  <a:extLst>
                    <a:ext uri="{FF2B5EF4-FFF2-40B4-BE49-F238E27FC236}">
                      <a16:creationId xmlns:a16="http://schemas.microsoft.com/office/drawing/2014/main" id="{6AAD6E5A-EA28-CEA6-30DF-F5BC0416C3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497871" y="3448334"/>
                  <a:ext cx="273050" cy="349250"/>
                </a:xfrm>
                <a:custGeom>
                  <a:avLst/>
                  <a:gdLst>
                    <a:gd name="T0" fmla="*/ 1232 w 1327"/>
                    <a:gd name="T1" fmla="*/ 1504 h 1696"/>
                    <a:gd name="T2" fmla="*/ 1018 w 1327"/>
                    <a:gd name="T3" fmla="*/ 1130 h 1696"/>
                    <a:gd name="T4" fmla="*/ 748 w 1327"/>
                    <a:gd name="T5" fmla="*/ 634 h 1696"/>
                    <a:gd name="T6" fmla="*/ 287 w 1327"/>
                    <a:gd name="T7" fmla="*/ 204 h 1696"/>
                    <a:gd name="T8" fmla="*/ 211 w 1327"/>
                    <a:gd name="T9" fmla="*/ 93 h 1696"/>
                    <a:gd name="T10" fmla="*/ 174 w 1327"/>
                    <a:gd name="T11" fmla="*/ 71 h 1696"/>
                    <a:gd name="T12" fmla="*/ 45 w 1327"/>
                    <a:gd name="T13" fmla="*/ 60 h 1696"/>
                    <a:gd name="T14" fmla="*/ 26 w 1327"/>
                    <a:gd name="T15" fmla="*/ 232 h 1696"/>
                    <a:gd name="T16" fmla="*/ 138 w 1327"/>
                    <a:gd name="T17" fmla="*/ 607 h 1696"/>
                    <a:gd name="T18" fmla="*/ 743 w 1327"/>
                    <a:gd name="T19" fmla="*/ 1457 h 1696"/>
                    <a:gd name="T20" fmla="*/ 1057 w 1327"/>
                    <a:gd name="T21" fmla="*/ 1614 h 1696"/>
                    <a:gd name="T22" fmla="*/ 1232 w 1327"/>
                    <a:gd name="T23" fmla="*/ 1504 h 16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27" h="1696">
                      <a:moveTo>
                        <a:pt x="1232" y="1504"/>
                      </a:moveTo>
                      <a:cubicBezTo>
                        <a:pt x="1169" y="1379"/>
                        <a:pt x="1089" y="1250"/>
                        <a:pt x="1018" y="1130"/>
                      </a:cubicBezTo>
                      <a:cubicBezTo>
                        <a:pt x="922" y="970"/>
                        <a:pt x="855" y="787"/>
                        <a:pt x="748" y="634"/>
                      </a:cubicBezTo>
                      <a:cubicBezTo>
                        <a:pt x="621" y="452"/>
                        <a:pt x="430" y="359"/>
                        <a:pt x="287" y="204"/>
                      </a:cubicBezTo>
                      <a:cubicBezTo>
                        <a:pt x="259" y="174"/>
                        <a:pt x="219" y="125"/>
                        <a:pt x="211" y="93"/>
                      </a:cubicBezTo>
                      <a:lnTo>
                        <a:pt x="174" y="71"/>
                      </a:lnTo>
                      <a:cubicBezTo>
                        <a:pt x="163" y="0"/>
                        <a:pt x="79" y="8"/>
                        <a:pt x="45" y="60"/>
                      </a:cubicBezTo>
                      <a:cubicBezTo>
                        <a:pt x="16" y="104"/>
                        <a:pt x="34" y="181"/>
                        <a:pt x="26" y="232"/>
                      </a:cubicBezTo>
                      <a:cubicBezTo>
                        <a:pt x="0" y="389"/>
                        <a:pt x="40" y="480"/>
                        <a:pt x="138" y="607"/>
                      </a:cubicBezTo>
                      <a:cubicBezTo>
                        <a:pt x="351" y="884"/>
                        <a:pt x="506" y="1202"/>
                        <a:pt x="743" y="1457"/>
                      </a:cubicBezTo>
                      <a:cubicBezTo>
                        <a:pt x="846" y="1567"/>
                        <a:pt x="923" y="1573"/>
                        <a:pt x="1057" y="1614"/>
                      </a:cubicBezTo>
                      <a:cubicBezTo>
                        <a:pt x="1174" y="1651"/>
                        <a:pt x="1327" y="1696"/>
                        <a:pt x="1232" y="1504"/>
                      </a:cubicBezTo>
                    </a:path>
                  </a:pathLst>
                </a:custGeom>
                <a:solidFill>
                  <a:srgbClr val="D35A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09" name="Freeform 890">
                  <a:extLst>
                    <a:ext uri="{FF2B5EF4-FFF2-40B4-BE49-F238E27FC236}">
                      <a16:creationId xmlns:a16="http://schemas.microsoft.com/office/drawing/2014/main" id="{70A98119-6274-623D-0E2A-D95389BF3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58058" y="3357846"/>
                  <a:ext cx="1444625" cy="1239838"/>
                </a:xfrm>
                <a:custGeom>
                  <a:avLst/>
                  <a:gdLst>
                    <a:gd name="T0" fmla="*/ 4760 w 7024"/>
                    <a:gd name="T1" fmla="*/ 3488 h 6027"/>
                    <a:gd name="T2" fmla="*/ 5749 w 7024"/>
                    <a:gd name="T3" fmla="*/ 2246 h 6027"/>
                    <a:gd name="T4" fmla="*/ 6446 w 7024"/>
                    <a:gd name="T5" fmla="*/ 1502 h 6027"/>
                    <a:gd name="T6" fmla="*/ 6555 w 7024"/>
                    <a:gd name="T7" fmla="*/ 1555 h 6027"/>
                    <a:gd name="T8" fmla="*/ 6991 w 7024"/>
                    <a:gd name="T9" fmla="*/ 1189 h 6027"/>
                    <a:gd name="T10" fmla="*/ 6559 w 7024"/>
                    <a:gd name="T11" fmla="*/ 587 h 6027"/>
                    <a:gd name="T12" fmla="*/ 6087 w 7024"/>
                    <a:gd name="T13" fmla="*/ 17 h 6027"/>
                    <a:gd name="T14" fmla="*/ 5622 w 7024"/>
                    <a:gd name="T15" fmla="*/ 346 h 6027"/>
                    <a:gd name="T16" fmla="*/ 5645 w 7024"/>
                    <a:gd name="T17" fmla="*/ 464 h 6027"/>
                    <a:gd name="T18" fmla="*/ 4749 w 7024"/>
                    <a:gd name="T19" fmla="*/ 949 h 6027"/>
                    <a:gd name="T20" fmla="*/ 3296 w 7024"/>
                    <a:gd name="T21" fmla="*/ 1589 h 6027"/>
                    <a:gd name="T22" fmla="*/ 187 w 7024"/>
                    <a:gd name="T23" fmla="*/ 3942 h 6027"/>
                    <a:gd name="T24" fmla="*/ 1693 w 7024"/>
                    <a:gd name="T25" fmla="*/ 5896 h 6027"/>
                    <a:gd name="T26" fmla="*/ 4760 w 7024"/>
                    <a:gd name="T27" fmla="*/ 3488 h 60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024" h="6027">
                      <a:moveTo>
                        <a:pt x="4760" y="3488"/>
                      </a:moveTo>
                      <a:cubicBezTo>
                        <a:pt x="5027" y="3252"/>
                        <a:pt x="5693" y="2710"/>
                        <a:pt x="5749" y="2246"/>
                      </a:cubicBezTo>
                      <a:cubicBezTo>
                        <a:pt x="5794" y="1871"/>
                        <a:pt x="6446" y="1502"/>
                        <a:pt x="6446" y="1502"/>
                      </a:cubicBezTo>
                      <a:cubicBezTo>
                        <a:pt x="6446" y="1502"/>
                        <a:pt x="6455" y="1542"/>
                        <a:pt x="6555" y="1555"/>
                      </a:cubicBezTo>
                      <a:cubicBezTo>
                        <a:pt x="6654" y="1568"/>
                        <a:pt x="6947" y="1268"/>
                        <a:pt x="6991" y="1189"/>
                      </a:cubicBezTo>
                      <a:cubicBezTo>
                        <a:pt x="7024" y="1130"/>
                        <a:pt x="6718" y="768"/>
                        <a:pt x="6559" y="587"/>
                      </a:cubicBezTo>
                      <a:cubicBezTo>
                        <a:pt x="6424" y="388"/>
                        <a:pt x="6153" y="0"/>
                        <a:pt x="6087" y="17"/>
                      </a:cubicBezTo>
                      <a:cubicBezTo>
                        <a:pt x="6000" y="39"/>
                        <a:pt x="5635" y="246"/>
                        <a:pt x="5622" y="346"/>
                      </a:cubicBezTo>
                      <a:cubicBezTo>
                        <a:pt x="5609" y="445"/>
                        <a:pt x="5645" y="464"/>
                        <a:pt x="5645" y="464"/>
                      </a:cubicBezTo>
                      <a:cubicBezTo>
                        <a:pt x="5645" y="464"/>
                        <a:pt x="5123" y="1000"/>
                        <a:pt x="4749" y="949"/>
                      </a:cubicBezTo>
                      <a:cubicBezTo>
                        <a:pt x="4286" y="885"/>
                        <a:pt x="3593" y="1391"/>
                        <a:pt x="3296" y="1589"/>
                      </a:cubicBezTo>
                      <a:cubicBezTo>
                        <a:pt x="3000" y="1788"/>
                        <a:pt x="235" y="3795"/>
                        <a:pt x="187" y="3942"/>
                      </a:cubicBezTo>
                      <a:cubicBezTo>
                        <a:pt x="0" y="4513"/>
                        <a:pt x="1283" y="6027"/>
                        <a:pt x="1693" y="5896"/>
                      </a:cubicBezTo>
                      <a:cubicBezTo>
                        <a:pt x="1841" y="5849"/>
                        <a:pt x="4492" y="3724"/>
                        <a:pt x="4760" y="3488"/>
                      </a:cubicBezTo>
                    </a:path>
                  </a:pathLst>
                </a:custGeom>
                <a:solidFill>
                  <a:srgbClr val="A2E3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10" name="Freeform 891">
                  <a:extLst>
                    <a:ext uri="{FF2B5EF4-FFF2-40B4-BE49-F238E27FC236}">
                      <a16:creationId xmlns:a16="http://schemas.microsoft.com/office/drawing/2014/main" id="{43C3FBF1-3E5C-674C-04E0-73A6B7907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67596" y="3638834"/>
                  <a:ext cx="984250" cy="869950"/>
                </a:xfrm>
                <a:custGeom>
                  <a:avLst/>
                  <a:gdLst>
                    <a:gd name="T0" fmla="*/ 3682 w 4782"/>
                    <a:gd name="T1" fmla="*/ 0 h 4235"/>
                    <a:gd name="T2" fmla="*/ 57 w 4782"/>
                    <a:gd name="T3" fmla="*/ 2677 h 4235"/>
                    <a:gd name="T4" fmla="*/ 455 w 4782"/>
                    <a:gd name="T5" fmla="*/ 3524 h 4235"/>
                    <a:gd name="T6" fmla="*/ 1136 w 4782"/>
                    <a:gd name="T7" fmla="*/ 4212 h 4235"/>
                    <a:gd name="T8" fmla="*/ 4782 w 4782"/>
                    <a:gd name="T9" fmla="*/ 1427 h 4235"/>
                    <a:gd name="T10" fmla="*/ 3682 w 4782"/>
                    <a:gd name="T11" fmla="*/ 0 h 42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82" h="4235">
                      <a:moveTo>
                        <a:pt x="3682" y="0"/>
                      </a:moveTo>
                      <a:cubicBezTo>
                        <a:pt x="3682" y="0"/>
                        <a:pt x="115" y="2499"/>
                        <a:pt x="57" y="2677"/>
                      </a:cubicBezTo>
                      <a:cubicBezTo>
                        <a:pt x="0" y="2856"/>
                        <a:pt x="227" y="3266"/>
                        <a:pt x="455" y="3524"/>
                      </a:cubicBezTo>
                      <a:cubicBezTo>
                        <a:pt x="684" y="3782"/>
                        <a:pt x="989" y="4235"/>
                        <a:pt x="1136" y="4212"/>
                      </a:cubicBezTo>
                      <a:cubicBezTo>
                        <a:pt x="1283" y="4189"/>
                        <a:pt x="4782" y="1427"/>
                        <a:pt x="4782" y="1427"/>
                      </a:cubicBezTo>
                      <a:lnTo>
                        <a:pt x="3682" y="0"/>
                      </a:lnTo>
                      <a:close/>
                    </a:path>
                  </a:pathLst>
                </a:custGeom>
                <a:solidFill>
                  <a:srgbClr val="E5E5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11" name="Freeform 892">
                  <a:extLst>
                    <a:ext uri="{FF2B5EF4-FFF2-40B4-BE49-F238E27FC236}">
                      <a16:creationId xmlns:a16="http://schemas.microsoft.com/office/drawing/2014/main" id="{89A83421-FC83-F6A5-21A9-AF91D027B8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299433" y="3619784"/>
                  <a:ext cx="271463" cy="334963"/>
                </a:xfrm>
                <a:custGeom>
                  <a:avLst/>
                  <a:gdLst>
                    <a:gd name="T0" fmla="*/ 842 w 1319"/>
                    <a:gd name="T1" fmla="*/ 700 h 1626"/>
                    <a:gd name="T2" fmla="*/ 126 w 1319"/>
                    <a:gd name="T3" fmla="*/ 87 h 1626"/>
                    <a:gd name="T4" fmla="*/ 493 w 1319"/>
                    <a:gd name="T5" fmla="*/ 956 h 1626"/>
                    <a:gd name="T6" fmla="*/ 1227 w 1319"/>
                    <a:gd name="T7" fmla="*/ 1514 h 1626"/>
                    <a:gd name="T8" fmla="*/ 842 w 1319"/>
                    <a:gd name="T9" fmla="*/ 700 h 1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19" h="1626">
                      <a:moveTo>
                        <a:pt x="842" y="700"/>
                      </a:moveTo>
                      <a:cubicBezTo>
                        <a:pt x="586" y="360"/>
                        <a:pt x="252" y="0"/>
                        <a:pt x="126" y="87"/>
                      </a:cubicBezTo>
                      <a:cubicBezTo>
                        <a:pt x="0" y="174"/>
                        <a:pt x="208" y="593"/>
                        <a:pt x="493" y="956"/>
                      </a:cubicBezTo>
                      <a:cubicBezTo>
                        <a:pt x="779" y="1320"/>
                        <a:pt x="1134" y="1626"/>
                        <a:pt x="1227" y="1514"/>
                      </a:cubicBezTo>
                      <a:cubicBezTo>
                        <a:pt x="1319" y="1403"/>
                        <a:pt x="1113" y="1058"/>
                        <a:pt x="842" y="70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12" name="Freeform 893">
                  <a:extLst>
                    <a:ext uri="{FF2B5EF4-FFF2-40B4-BE49-F238E27FC236}">
                      <a16:creationId xmlns:a16="http://schemas.microsoft.com/office/drawing/2014/main" id="{3DC9F094-EB4E-BBEE-DBB6-0CE8C9E4F6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521683" y="3314984"/>
                  <a:ext cx="420688" cy="466725"/>
                </a:xfrm>
                <a:custGeom>
                  <a:avLst/>
                  <a:gdLst>
                    <a:gd name="T0" fmla="*/ 453 w 2049"/>
                    <a:gd name="T1" fmla="*/ 430 h 2273"/>
                    <a:gd name="T2" fmla="*/ 456 w 2049"/>
                    <a:gd name="T3" fmla="*/ 428 h 2273"/>
                    <a:gd name="T4" fmla="*/ 453 w 2049"/>
                    <a:gd name="T5" fmla="*/ 430 h 2273"/>
                    <a:gd name="T6" fmla="*/ 1231 w 2049"/>
                    <a:gd name="T7" fmla="*/ 1879 h 2273"/>
                    <a:gd name="T8" fmla="*/ 1388 w 2049"/>
                    <a:gd name="T9" fmla="*/ 1954 h 2273"/>
                    <a:gd name="T10" fmla="*/ 1546 w 2049"/>
                    <a:gd name="T11" fmla="*/ 1849 h 2273"/>
                    <a:gd name="T12" fmla="*/ 1815 w 2049"/>
                    <a:gd name="T13" fmla="*/ 1576 h 2273"/>
                    <a:gd name="T14" fmla="*/ 1715 w 2049"/>
                    <a:gd name="T15" fmla="*/ 967 h 2273"/>
                    <a:gd name="T16" fmla="*/ 1269 w 2049"/>
                    <a:gd name="T17" fmla="*/ 362 h 2273"/>
                    <a:gd name="T18" fmla="*/ 761 w 2049"/>
                    <a:gd name="T19" fmla="*/ 105 h 2273"/>
                    <a:gd name="T20" fmla="*/ 570 w 2049"/>
                    <a:gd name="T21" fmla="*/ 248 h 2273"/>
                    <a:gd name="T22" fmla="*/ 412 w 2049"/>
                    <a:gd name="T23" fmla="*/ 364 h 2273"/>
                    <a:gd name="T24" fmla="*/ 300 w 2049"/>
                    <a:gd name="T25" fmla="*/ 646 h 2273"/>
                    <a:gd name="T26" fmla="*/ 34 w 2049"/>
                    <a:gd name="T27" fmla="*/ 679 h 2273"/>
                    <a:gd name="T28" fmla="*/ 84 w 2049"/>
                    <a:gd name="T29" fmla="*/ 1037 h 2273"/>
                    <a:gd name="T30" fmla="*/ 221 w 2049"/>
                    <a:gd name="T31" fmla="*/ 1155 h 2273"/>
                    <a:gd name="T32" fmla="*/ 333 w 2049"/>
                    <a:gd name="T33" fmla="*/ 1256 h 2273"/>
                    <a:gd name="T34" fmla="*/ 283 w 2049"/>
                    <a:gd name="T35" fmla="*/ 1399 h 2273"/>
                    <a:gd name="T36" fmla="*/ 394 w 2049"/>
                    <a:gd name="T37" fmla="*/ 1558 h 2273"/>
                    <a:gd name="T38" fmla="*/ 545 w 2049"/>
                    <a:gd name="T39" fmla="*/ 1673 h 2273"/>
                    <a:gd name="T40" fmla="*/ 686 w 2049"/>
                    <a:gd name="T41" fmla="*/ 1742 h 2273"/>
                    <a:gd name="T42" fmla="*/ 785 w 2049"/>
                    <a:gd name="T43" fmla="*/ 1868 h 2273"/>
                    <a:gd name="T44" fmla="*/ 890 w 2049"/>
                    <a:gd name="T45" fmla="*/ 2006 h 2273"/>
                    <a:gd name="T46" fmla="*/ 1147 w 2049"/>
                    <a:gd name="T47" fmla="*/ 2273 h 2273"/>
                    <a:gd name="T48" fmla="*/ 1231 w 2049"/>
                    <a:gd name="T49" fmla="*/ 1879 h 2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049" h="2273">
                      <a:moveTo>
                        <a:pt x="453" y="430"/>
                      </a:moveTo>
                      <a:lnTo>
                        <a:pt x="456" y="428"/>
                      </a:lnTo>
                      <a:cubicBezTo>
                        <a:pt x="455" y="429"/>
                        <a:pt x="454" y="430"/>
                        <a:pt x="453" y="430"/>
                      </a:cubicBezTo>
                      <a:close/>
                      <a:moveTo>
                        <a:pt x="1231" y="1879"/>
                      </a:moveTo>
                      <a:cubicBezTo>
                        <a:pt x="1284" y="1900"/>
                        <a:pt x="1323" y="1962"/>
                        <a:pt x="1388" y="1954"/>
                      </a:cubicBezTo>
                      <a:cubicBezTo>
                        <a:pt x="1441" y="1948"/>
                        <a:pt x="1506" y="1884"/>
                        <a:pt x="1546" y="1849"/>
                      </a:cubicBezTo>
                      <a:cubicBezTo>
                        <a:pt x="1643" y="1767"/>
                        <a:pt x="1726" y="1666"/>
                        <a:pt x="1815" y="1576"/>
                      </a:cubicBezTo>
                      <a:cubicBezTo>
                        <a:pt x="2049" y="1339"/>
                        <a:pt x="1841" y="1174"/>
                        <a:pt x="1715" y="967"/>
                      </a:cubicBezTo>
                      <a:cubicBezTo>
                        <a:pt x="1581" y="745"/>
                        <a:pt x="1460" y="540"/>
                        <a:pt x="1269" y="362"/>
                      </a:cubicBezTo>
                      <a:cubicBezTo>
                        <a:pt x="1107" y="212"/>
                        <a:pt x="999" y="0"/>
                        <a:pt x="761" y="105"/>
                      </a:cubicBezTo>
                      <a:cubicBezTo>
                        <a:pt x="689" y="137"/>
                        <a:pt x="622" y="186"/>
                        <a:pt x="570" y="248"/>
                      </a:cubicBezTo>
                      <a:cubicBezTo>
                        <a:pt x="512" y="283"/>
                        <a:pt x="454" y="323"/>
                        <a:pt x="412" y="364"/>
                      </a:cubicBezTo>
                      <a:cubicBezTo>
                        <a:pt x="328" y="447"/>
                        <a:pt x="389" y="578"/>
                        <a:pt x="300" y="646"/>
                      </a:cubicBezTo>
                      <a:cubicBezTo>
                        <a:pt x="236" y="694"/>
                        <a:pt x="107" y="706"/>
                        <a:pt x="34" y="679"/>
                      </a:cubicBezTo>
                      <a:cubicBezTo>
                        <a:pt x="0" y="789"/>
                        <a:pt x="35" y="941"/>
                        <a:pt x="84" y="1037"/>
                      </a:cubicBezTo>
                      <a:cubicBezTo>
                        <a:pt x="120" y="1107"/>
                        <a:pt x="148" y="1128"/>
                        <a:pt x="221" y="1155"/>
                      </a:cubicBezTo>
                      <a:cubicBezTo>
                        <a:pt x="277" y="1177"/>
                        <a:pt x="337" y="1183"/>
                        <a:pt x="333" y="1256"/>
                      </a:cubicBezTo>
                      <a:cubicBezTo>
                        <a:pt x="330" y="1310"/>
                        <a:pt x="274" y="1338"/>
                        <a:pt x="283" y="1399"/>
                      </a:cubicBezTo>
                      <a:cubicBezTo>
                        <a:pt x="292" y="1452"/>
                        <a:pt x="360" y="1518"/>
                        <a:pt x="394" y="1558"/>
                      </a:cubicBezTo>
                      <a:cubicBezTo>
                        <a:pt x="433" y="1604"/>
                        <a:pt x="485" y="1655"/>
                        <a:pt x="545" y="1673"/>
                      </a:cubicBezTo>
                      <a:cubicBezTo>
                        <a:pt x="607" y="1692"/>
                        <a:pt x="650" y="1674"/>
                        <a:pt x="686" y="1742"/>
                      </a:cubicBezTo>
                      <a:cubicBezTo>
                        <a:pt x="725" y="1815"/>
                        <a:pt x="708" y="1823"/>
                        <a:pt x="785" y="1868"/>
                      </a:cubicBezTo>
                      <a:cubicBezTo>
                        <a:pt x="852" y="1907"/>
                        <a:pt x="872" y="1930"/>
                        <a:pt x="890" y="2006"/>
                      </a:cubicBezTo>
                      <a:cubicBezTo>
                        <a:pt x="922" y="2146"/>
                        <a:pt x="1044" y="2183"/>
                        <a:pt x="1147" y="2273"/>
                      </a:cubicBezTo>
                      <a:cubicBezTo>
                        <a:pt x="1184" y="2147"/>
                        <a:pt x="1170" y="1999"/>
                        <a:pt x="1231" y="1879"/>
                      </a:cubicBezTo>
                    </a:path>
                  </a:pathLst>
                </a:custGeom>
                <a:solidFill>
                  <a:srgbClr val="EF6A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13" name="Freeform 894">
                  <a:extLst>
                    <a:ext uri="{FF2B5EF4-FFF2-40B4-BE49-F238E27FC236}">
                      <a16:creationId xmlns:a16="http://schemas.microsoft.com/office/drawing/2014/main" id="{988DC330-B196-6B7F-FEEE-04C4E01BD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55033" y="3353084"/>
                  <a:ext cx="179388" cy="130175"/>
                </a:xfrm>
                <a:custGeom>
                  <a:avLst/>
                  <a:gdLst>
                    <a:gd name="T0" fmla="*/ 802 w 879"/>
                    <a:gd name="T1" fmla="*/ 632 h 632"/>
                    <a:gd name="T2" fmla="*/ 754 w 879"/>
                    <a:gd name="T3" fmla="*/ 621 h 632"/>
                    <a:gd name="T4" fmla="*/ 532 w 879"/>
                    <a:gd name="T5" fmla="*/ 410 h 632"/>
                    <a:gd name="T6" fmla="*/ 369 w 879"/>
                    <a:gd name="T7" fmla="*/ 290 h 632"/>
                    <a:gd name="T8" fmla="*/ 303 w 879"/>
                    <a:gd name="T9" fmla="*/ 276 h 632"/>
                    <a:gd name="T10" fmla="*/ 183 w 879"/>
                    <a:gd name="T11" fmla="*/ 304 h 632"/>
                    <a:gd name="T12" fmla="*/ 133 w 879"/>
                    <a:gd name="T13" fmla="*/ 311 h 632"/>
                    <a:gd name="T14" fmla="*/ 140 w 879"/>
                    <a:gd name="T15" fmla="*/ 55 h 632"/>
                    <a:gd name="T16" fmla="*/ 267 w 879"/>
                    <a:gd name="T17" fmla="*/ 0 h 632"/>
                    <a:gd name="T18" fmla="*/ 596 w 879"/>
                    <a:gd name="T19" fmla="*/ 271 h 632"/>
                    <a:gd name="T20" fmla="*/ 761 w 879"/>
                    <a:gd name="T21" fmla="*/ 445 h 632"/>
                    <a:gd name="T22" fmla="*/ 802 w 879"/>
                    <a:gd name="T23" fmla="*/ 632 h 6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79" h="632">
                      <a:moveTo>
                        <a:pt x="802" y="632"/>
                      </a:moveTo>
                      <a:cubicBezTo>
                        <a:pt x="790" y="632"/>
                        <a:pt x="774" y="628"/>
                        <a:pt x="754" y="621"/>
                      </a:cubicBezTo>
                      <a:cubicBezTo>
                        <a:pt x="666" y="588"/>
                        <a:pt x="594" y="476"/>
                        <a:pt x="532" y="410"/>
                      </a:cubicBezTo>
                      <a:cubicBezTo>
                        <a:pt x="486" y="362"/>
                        <a:pt x="432" y="314"/>
                        <a:pt x="369" y="290"/>
                      </a:cubicBezTo>
                      <a:cubicBezTo>
                        <a:pt x="343" y="280"/>
                        <a:pt x="322" y="276"/>
                        <a:pt x="303" y="276"/>
                      </a:cubicBezTo>
                      <a:cubicBezTo>
                        <a:pt x="263" y="276"/>
                        <a:pt x="231" y="293"/>
                        <a:pt x="183" y="304"/>
                      </a:cubicBezTo>
                      <a:cubicBezTo>
                        <a:pt x="164" y="309"/>
                        <a:pt x="148" y="311"/>
                        <a:pt x="133" y="311"/>
                      </a:cubicBezTo>
                      <a:cubicBezTo>
                        <a:pt x="0" y="311"/>
                        <a:pt x="58" y="130"/>
                        <a:pt x="140" y="55"/>
                      </a:cubicBezTo>
                      <a:cubicBezTo>
                        <a:pt x="183" y="16"/>
                        <a:pt x="225" y="0"/>
                        <a:pt x="267" y="0"/>
                      </a:cubicBezTo>
                      <a:cubicBezTo>
                        <a:pt x="388" y="0"/>
                        <a:pt x="502" y="139"/>
                        <a:pt x="596" y="271"/>
                      </a:cubicBezTo>
                      <a:cubicBezTo>
                        <a:pt x="652" y="328"/>
                        <a:pt x="708" y="384"/>
                        <a:pt x="761" y="445"/>
                      </a:cubicBezTo>
                      <a:cubicBezTo>
                        <a:pt x="805" y="496"/>
                        <a:pt x="879" y="632"/>
                        <a:pt x="802" y="632"/>
                      </a:cubicBezTo>
                    </a:path>
                  </a:pathLst>
                </a:custGeom>
                <a:solidFill>
                  <a:srgbClr val="F179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14" name="Freeform 895">
                  <a:extLst>
                    <a:ext uri="{FF2B5EF4-FFF2-40B4-BE49-F238E27FC236}">
                      <a16:creationId xmlns:a16="http://schemas.microsoft.com/office/drawing/2014/main" id="{E35AD3B6-1052-4ECA-D972-240163C57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83571" y="3576921"/>
                  <a:ext cx="155575" cy="80963"/>
                </a:xfrm>
                <a:custGeom>
                  <a:avLst/>
                  <a:gdLst>
                    <a:gd name="T0" fmla="*/ 217 w 754"/>
                    <a:gd name="T1" fmla="*/ 388 h 388"/>
                    <a:gd name="T2" fmla="*/ 120 w 754"/>
                    <a:gd name="T3" fmla="*/ 363 h 388"/>
                    <a:gd name="T4" fmla="*/ 150 w 754"/>
                    <a:gd name="T5" fmla="*/ 51 h 388"/>
                    <a:gd name="T6" fmla="*/ 580 w 754"/>
                    <a:gd name="T7" fmla="*/ 7 h 388"/>
                    <a:gd name="T8" fmla="*/ 532 w 754"/>
                    <a:gd name="T9" fmla="*/ 16 h 388"/>
                    <a:gd name="T10" fmla="*/ 679 w 754"/>
                    <a:gd name="T11" fmla="*/ 92 h 388"/>
                    <a:gd name="T12" fmla="*/ 512 w 754"/>
                    <a:gd name="T13" fmla="*/ 311 h 388"/>
                    <a:gd name="T14" fmla="*/ 217 w 754"/>
                    <a:gd name="T15" fmla="*/ 388 h 3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54" h="388">
                      <a:moveTo>
                        <a:pt x="217" y="388"/>
                      </a:moveTo>
                      <a:cubicBezTo>
                        <a:pt x="181" y="388"/>
                        <a:pt x="148" y="381"/>
                        <a:pt x="120" y="363"/>
                      </a:cubicBezTo>
                      <a:cubicBezTo>
                        <a:pt x="0" y="285"/>
                        <a:pt x="22" y="104"/>
                        <a:pt x="150" y="51"/>
                      </a:cubicBezTo>
                      <a:cubicBezTo>
                        <a:pt x="277" y="0"/>
                        <a:pt x="446" y="19"/>
                        <a:pt x="580" y="7"/>
                      </a:cubicBezTo>
                      <a:lnTo>
                        <a:pt x="532" y="16"/>
                      </a:lnTo>
                      <a:cubicBezTo>
                        <a:pt x="595" y="22"/>
                        <a:pt x="645" y="33"/>
                        <a:pt x="679" y="92"/>
                      </a:cubicBezTo>
                      <a:cubicBezTo>
                        <a:pt x="754" y="223"/>
                        <a:pt x="622" y="280"/>
                        <a:pt x="512" y="311"/>
                      </a:cubicBezTo>
                      <a:cubicBezTo>
                        <a:pt x="433" y="333"/>
                        <a:pt x="315" y="388"/>
                        <a:pt x="217" y="388"/>
                      </a:cubicBezTo>
                    </a:path>
                  </a:pathLst>
                </a:custGeom>
                <a:solidFill>
                  <a:srgbClr val="BEEB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15" name="Freeform 896">
                  <a:extLst>
                    <a:ext uri="{FF2B5EF4-FFF2-40B4-BE49-F238E27FC236}">
                      <a16:creationId xmlns:a16="http://schemas.microsoft.com/office/drawing/2014/main" id="{8FAAF1A3-9808-D79B-C4F9-AB4BFC3A4F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51846" y="3510246"/>
                  <a:ext cx="106363" cy="44450"/>
                </a:xfrm>
                <a:custGeom>
                  <a:avLst/>
                  <a:gdLst>
                    <a:gd name="T0" fmla="*/ 168 w 514"/>
                    <a:gd name="T1" fmla="*/ 217 h 217"/>
                    <a:gd name="T2" fmla="*/ 36 w 514"/>
                    <a:gd name="T3" fmla="*/ 146 h 217"/>
                    <a:gd name="T4" fmla="*/ 83 w 514"/>
                    <a:gd name="T5" fmla="*/ 80 h 217"/>
                    <a:gd name="T6" fmla="*/ 202 w 514"/>
                    <a:gd name="T7" fmla="*/ 54 h 217"/>
                    <a:gd name="T8" fmla="*/ 430 w 514"/>
                    <a:gd name="T9" fmla="*/ 0 h 217"/>
                    <a:gd name="T10" fmla="*/ 462 w 514"/>
                    <a:gd name="T11" fmla="*/ 5 h 217"/>
                    <a:gd name="T12" fmla="*/ 503 w 514"/>
                    <a:gd name="T13" fmla="*/ 54 h 217"/>
                    <a:gd name="T14" fmla="*/ 376 w 514"/>
                    <a:gd name="T15" fmla="*/ 124 h 217"/>
                    <a:gd name="T16" fmla="*/ 243 w 514"/>
                    <a:gd name="T17" fmla="*/ 200 h 217"/>
                    <a:gd name="T18" fmla="*/ 168 w 514"/>
                    <a:gd name="T19" fmla="*/ 217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14" h="217">
                      <a:moveTo>
                        <a:pt x="168" y="217"/>
                      </a:moveTo>
                      <a:cubicBezTo>
                        <a:pt x="117" y="217"/>
                        <a:pt x="71" y="193"/>
                        <a:pt x="36" y="146"/>
                      </a:cubicBezTo>
                      <a:cubicBezTo>
                        <a:pt x="0" y="95"/>
                        <a:pt x="30" y="92"/>
                        <a:pt x="83" y="80"/>
                      </a:cubicBezTo>
                      <a:cubicBezTo>
                        <a:pt x="122" y="70"/>
                        <a:pt x="163" y="61"/>
                        <a:pt x="202" y="54"/>
                      </a:cubicBezTo>
                      <a:cubicBezTo>
                        <a:pt x="252" y="44"/>
                        <a:pt x="362" y="0"/>
                        <a:pt x="430" y="0"/>
                      </a:cubicBezTo>
                      <a:cubicBezTo>
                        <a:pt x="442" y="0"/>
                        <a:pt x="453" y="1"/>
                        <a:pt x="462" y="5"/>
                      </a:cubicBezTo>
                      <a:cubicBezTo>
                        <a:pt x="490" y="7"/>
                        <a:pt x="514" y="21"/>
                        <a:pt x="503" y="54"/>
                      </a:cubicBezTo>
                      <a:cubicBezTo>
                        <a:pt x="492" y="87"/>
                        <a:pt x="403" y="109"/>
                        <a:pt x="376" y="124"/>
                      </a:cubicBezTo>
                      <a:cubicBezTo>
                        <a:pt x="331" y="149"/>
                        <a:pt x="290" y="179"/>
                        <a:pt x="243" y="200"/>
                      </a:cubicBezTo>
                      <a:cubicBezTo>
                        <a:pt x="218" y="212"/>
                        <a:pt x="192" y="217"/>
                        <a:pt x="168" y="217"/>
                      </a:cubicBezTo>
                    </a:path>
                  </a:pathLst>
                </a:custGeom>
                <a:solidFill>
                  <a:srgbClr val="F179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16" name="Freeform 897">
                  <a:extLst>
                    <a:ext uri="{FF2B5EF4-FFF2-40B4-BE49-F238E27FC236}">
                      <a16:creationId xmlns:a16="http://schemas.microsoft.com/office/drawing/2014/main" id="{70D0390E-AFAD-D05A-08A1-502E626C70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24871" y="3564221"/>
                  <a:ext cx="77788" cy="92075"/>
                </a:xfrm>
                <a:custGeom>
                  <a:avLst/>
                  <a:gdLst>
                    <a:gd name="T0" fmla="*/ 58 w 382"/>
                    <a:gd name="T1" fmla="*/ 449 h 449"/>
                    <a:gd name="T2" fmla="*/ 0 w 382"/>
                    <a:gd name="T3" fmla="*/ 424 h 449"/>
                    <a:gd name="T4" fmla="*/ 10 w 382"/>
                    <a:gd name="T5" fmla="*/ 429 h 449"/>
                    <a:gd name="T6" fmla="*/ 318 w 382"/>
                    <a:gd name="T7" fmla="*/ 0 h 449"/>
                    <a:gd name="T8" fmla="*/ 211 w 382"/>
                    <a:gd name="T9" fmla="*/ 309 h 449"/>
                    <a:gd name="T10" fmla="*/ 58 w 382"/>
                    <a:gd name="T11" fmla="*/ 449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82" h="449">
                      <a:moveTo>
                        <a:pt x="58" y="449"/>
                      </a:moveTo>
                      <a:cubicBezTo>
                        <a:pt x="39" y="449"/>
                        <a:pt x="19" y="441"/>
                        <a:pt x="0" y="424"/>
                      </a:cubicBezTo>
                      <a:lnTo>
                        <a:pt x="10" y="429"/>
                      </a:lnTo>
                      <a:cubicBezTo>
                        <a:pt x="124" y="302"/>
                        <a:pt x="175" y="100"/>
                        <a:pt x="318" y="0"/>
                      </a:cubicBezTo>
                      <a:cubicBezTo>
                        <a:pt x="382" y="63"/>
                        <a:pt x="241" y="251"/>
                        <a:pt x="211" y="309"/>
                      </a:cubicBezTo>
                      <a:cubicBezTo>
                        <a:pt x="186" y="360"/>
                        <a:pt x="125" y="449"/>
                        <a:pt x="58" y="449"/>
                      </a:cubicBezTo>
                    </a:path>
                  </a:pathLst>
                </a:custGeom>
                <a:solidFill>
                  <a:srgbClr val="F179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17" name="Freeform 898">
                  <a:extLst>
                    <a:ext uri="{FF2B5EF4-FFF2-40B4-BE49-F238E27FC236}">
                      <a16:creationId xmlns:a16="http://schemas.microsoft.com/office/drawing/2014/main" id="{B62E36CC-9D81-CA63-ADA4-C6999233B3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75671" y="3602321"/>
                  <a:ext cx="50800" cy="95250"/>
                </a:xfrm>
                <a:custGeom>
                  <a:avLst/>
                  <a:gdLst>
                    <a:gd name="T0" fmla="*/ 57 w 244"/>
                    <a:gd name="T1" fmla="*/ 460 h 460"/>
                    <a:gd name="T2" fmla="*/ 4 w 244"/>
                    <a:gd name="T3" fmla="*/ 386 h 460"/>
                    <a:gd name="T4" fmla="*/ 118 w 244"/>
                    <a:gd name="T5" fmla="*/ 138 h 460"/>
                    <a:gd name="T6" fmla="*/ 173 w 244"/>
                    <a:gd name="T7" fmla="*/ 20 h 460"/>
                    <a:gd name="T8" fmla="*/ 213 w 244"/>
                    <a:gd name="T9" fmla="*/ 0 h 460"/>
                    <a:gd name="T10" fmla="*/ 242 w 244"/>
                    <a:gd name="T11" fmla="*/ 52 h 460"/>
                    <a:gd name="T12" fmla="*/ 91 w 244"/>
                    <a:gd name="T13" fmla="*/ 450 h 460"/>
                    <a:gd name="T14" fmla="*/ 91 w 244"/>
                    <a:gd name="T15" fmla="*/ 450 h 460"/>
                    <a:gd name="T16" fmla="*/ 57 w 244"/>
                    <a:gd name="T17" fmla="*/ 460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4" h="460">
                      <a:moveTo>
                        <a:pt x="57" y="460"/>
                      </a:moveTo>
                      <a:cubicBezTo>
                        <a:pt x="22" y="460"/>
                        <a:pt x="0" y="426"/>
                        <a:pt x="4" y="386"/>
                      </a:cubicBezTo>
                      <a:cubicBezTo>
                        <a:pt x="12" y="310"/>
                        <a:pt x="86" y="208"/>
                        <a:pt x="118" y="138"/>
                      </a:cubicBezTo>
                      <a:cubicBezTo>
                        <a:pt x="133" y="104"/>
                        <a:pt x="146" y="44"/>
                        <a:pt x="173" y="20"/>
                      </a:cubicBezTo>
                      <a:cubicBezTo>
                        <a:pt x="189" y="6"/>
                        <a:pt x="202" y="0"/>
                        <a:pt x="213" y="0"/>
                      </a:cubicBezTo>
                      <a:cubicBezTo>
                        <a:pt x="233" y="0"/>
                        <a:pt x="244" y="21"/>
                        <a:pt x="242" y="52"/>
                      </a:cubicBezTo>
                      <a:cubicBezTo>
                        <a:pt x="240" y="125"/>
                        <a:pt x="187" y="403"/>
                        <a:pt x="91" y="450"/>
                      </a:cubicBezTo>
                      <a:lnTo>
                        <a:pt x="91" y="450"/>
                      </a:lnTo>
                      <a:cubicBezTo>
                        <a:pt x="79" y="457"/>
                        <a:pt x="68" y="460"/>
                        <a:pt x="57" y="460"/>
                      </a:cubicBezTo>
                    </a:path>
                  </a:pathLst>
                </a:custGeom>
                <a:solidFill>
                  <a:srgbClr val="F179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18" name="Freeform 899">
                  <a:extLst>
                    <a:ext uri="{FF2B5EF4-FFF2-40B4-BE49-F238E27FC236}">
                      <a16:creationId xmlns:a16="http://schemas.microsoft.com/office/drawing/2014/main" id="{6EB2EDC5-1A19-3DF7-7113-3A66E0BB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91533" y="3399121"/>
                  <a:ext cx="322263" cy="317500"/>
                </a:xfrm>
                <a:custGeom>
                  <a:avLst/>
                  <a:gdLst>
                    <a:gd name="T0" fmla="*/ 294 w 1565"/>
                    <a:gd name="T1" fmla="*/ 644 h 1547"/>
                    <a:gd name="T2" fmla="*/ 778 w 1565"/>
                    <a:gd name="T3" fmla="*/ 1259 h 1547"/>
                    <a:gd name="T4" fmla="*/ 889 w 1565"/>
                    <a:gd name="T5" fmla="*/ 1466 h 1547"/>
                    <a:gd name="T6" fmla="*/ 1044 w 1565"/>
                    <a:gd name="T7" fmla="*/ 1540 h 1547"/>
                    <a:gd name="T8" fmla="*/ 1202 w 1565"/>
                    <a:gd name="T9" fmla="*/ 1434 h 1547"/>
                    <a:gd name="T10" fmla="*/ 1471 w 1565"/>
                    <a:gd name="T11" fmla="*/ 1161 h 1547"/>
                    <a:gd name="T12" fmla="*/ 1565 w 1565"/>
                    <a:gd name="T13" fmla="*/ 984 h 1547"/>
                    <a:gd name="T14" fmla="*/ 1564 w 1565"/>
                    <a:gd name="T15" fmla="*/ 983 h 1547"/>
                    <a:gd name="T16" fmla="*/ 1414 w 1565"/>
                    <a:gd name="T17" fmla="*/ 1049 h 1547"/>
                    <a:gd name="T18" fmla="*/ 1070 w 1565"/>
                    <a:gd name="T19" fmla="*/ 1194 h 1547"/>
                    <a:gd name="T20" fmla="*/ 692 w 1565"/>
                    <a:gd name="T21" fmla="*/ 876 h 1547"/>
                    <a:gd name="T22" fmla="*/ 186 w 1565"/>
                    <a:gd name="T23" fmla="*/ 129 h 1547"/>
                    <a:gd name="T24" fmla="*/ 35 w 1565"/>
                    <a:gd name="T25" fmla="*/ 0 h 1547"/>
                    <a:gd name="T26" fmla="*/ 0 w 1565"/>
                    <a:gd name="T27" fmla="*/ 167 h 1547"/>
                    <a:gd name="T28" fmla="*/ 294 w 1565"/>
                    <a:gd name="T29" fmla="*/ 644 h 1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65" h="1547">
                      <a:moveTo>
                        <a:pt x="294" y="644"/>
                      </a:moveTo>
                      <a:cubicBezTo>
                        <a:pt x="455" y="854"/>
                        <a:pt x="649" y="1023"/>
                        <a:pt x="778" y="1259"/>
                      </a:cubicBezTo>
                      <a:cubicBezTo>
                        <a:pt x="811" y="1319"/>
                        <a:pt x="844" y="1398"/>
                        <a:pt x="889" y="1466"/>
                      </a:cubicBezTo>
                      <a:cubicBezTo>
                        <a:pt x="941" y="1488"/>
                        <a:pt x="980" y="1547"/>
                        <a:pt x="1044" y="1540"/>
                      </a:cubicBezTo>
                      <a:cubicBezTo>
                        <a:pt x="1097" y="1534"/>
                        <a:pt x="1162" y="1469"/>
                        <a:pt x="1202" y="1434"/>
                      </a:cubicBezTo>
                      <a:cubicBezTo>
                        <a:pt x="1299" y="1352"/>
                        <a:pt x="1387" y="1256"/>
                        <a:pt x="1471" y="1161"/>
                      </a:cubicBezTo>
                      <a:cubicBezTo>
                        <a:pt x="1520" y="1106"/>
                        <a:pt x="1550" y="1046"/>
                        <a:pt x="1565" y="984"/>
                      </a:cubicBezTo>
                      <a:lnTo>
                        <a:pt x="1564" y="983"/>
                      </a:lnTo>
                      <a:cubicBezTo>
                        <a:pt x="1513" y="954"/>
                        <a:pt x="1456" y="1016"/>
                        <a:pt x="1414" y="1049"/>
                      </a:cubicBezTo>
                      <a:cubicBezTo>
                        <a:pt x="1305" y="1133"/>
                        <a:pt x="1213" y="1221"/>
                        <a:pt x="1070" y="1194"/>
                      </a:cubicBezTo>
                      <a:cubicBezTo>
                        <a:pt x="897" y="1162"/>
                        <a:pt x="790" y="1014"/>
                        <a:pt x="692" y="876"/>
                      </a:cubicBezTo>
                      <a:cubicBezTo>
                        <a:pt x="517" y="629"/>
                        <a:pt x="410" y="344"/>
                        <a:pt x="186" y="129"/>
                      </a:cubicBezTo>
                      <a:cubicBezTo>
                        <a:pt x="167" y="111"/>
                        <a:pt x="98" y="48"/>
                        <a:pt x="35" y="0"/>
                      </a:cubicBezTo>
                      <a:cubicBezTo>
                        <a:pt x="12" y="53"/>
                        <a:pt x="17" y="115"/>
                        <a:pt x="0" y="167"/>
                      </a:cubicBezTo>
                      <a:cubicBezTo>
                        <a:pt x="52" y="343"/>
                        <a:pt x="175" y="490"/>
                        <a:pt x="294" y="644"/>
                      </a:cubicBezTo>
                    </a:path>
                  </a:pathLst>
                </a:custGeom>
                <a:solidFill>
                  <a:srgbClr val="D35A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19" name="Freeform 900">
                  <a:extLst>
                    <a:ext uri="{FF2B5EF4-FFF2-40B4-BE49-F238E27FC236}">
                      <a16:creationId xmlns:a16="http://schemas.microsoft.com/office/drawing/2014/main" id="{5742F227-4046-079E-EA97-0A0DB68222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70896" y="3430871"/>
                  <a:ext cx="217488" cy="290513"/>
                </a:xfrm>
                <a:custGeom>
                  <a:avLst/>
                  <a:gdLst>
                    <a:gd name="T0" fmla="*/ 1054 w 1057"/>
                    <a:gd name="T1" fmla="*/ 1349 h 1409"/>
                    <a:gd name="T2" fmla="*/ 1007 w 1057"/>
                    <a:gd name="T3" fmla="*/ 1247 h 1409"/>
                    <a:gd name="T4" fmla="*/ 772 w 1057"/>
                    <a:gd name="T5" fmla="*/ 931 h 1409"/>
                    <a:gd name="T6" fmla="*/ 598 w 1057"/>
                    <a:gd name="T7" fmla="*/ 674 h 1409"/>
                    <a:gd name="T8" fmla="*/ 259 w 1057"/>
                    <a:gd name="T9" fmla="*/ 208 h 1409"/>
                    <a:gd name="T10" fmla="*/ 122 w 1057"/>
                    <a:gd name="T11" fmla="*/ 39 h 1409"/>
                    <a:gd name="T12" fmla="*/ 36 w 1057"/>
                    <a:gd name="T13" fmla="*/ 14 h 1409"/>
                    <a:gd name="T14" fmla="*/ 36 w 1057"/>
                    <a:gd name="T15" fmla="*/ 84 h 1409"/>
                    <a:gd name="T16" fmla="*/ 144 w 1057"/>
                    <a:gd name="T17" fmla="*/ 206 h 1409"/>
                    <a:gd name="T18" fmla="*/ 404 w 1057"/>
                    <a:gd name="T19" fmla="*/ 534 h 1409"/>
                    <a:gd name="T20" fmla="*/ 645 w 1057"/>
                    <a:gd name="T21" fmla="*/ 873 h 1409"/>
                    <a:gd name="T22" fmla="*/ 840 w 1057"/>
                    <a:gd name="T23" fmla="*/ 1134 h 1409"/>
                    <a:gd name="T24" fmla="*/ 981 w 1057"/>
                    <a:gd name="T25" fmla="*/ 1377 h 1409"/>
                    <a:gd name="T26" fmla="*/ 1054 w 1057"/>
                    <a:gd name="T27" fmla="*/ 1349 h 1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57" h="1409">
                      <a:moveTo>
                        <a:pt x="1054" y="1349"/>
                      </a:moveTo>
                      <a:cubicBezTo>
                        <a:pt x="1057" y="1318"/>
                        <a:pt x="1023" y="1271"/>
                        <a:pt x="1007" y="1247"/>
                      </a:cubicBezTo>
                      <a:cubicBezTo>
                        <a:pt x="932" y="1139"/>
                        <a:pt x="846" y="1039"/>
                        <a:pt x="772" y="931"/>
                      </a:cubicBezTo>
                      <a:cubicBezTo>
                        <a:pt x="712" y="846"/>
                        <a:pt x="662" y="756"/>
                        <a:pt x="598" y="674"/>
                      </a:cubicBezTo>
                      <a:cubicBezTo>
                        <a:pt x="481" y="523"/>
                        <a:pt x="367" y="365"/>
                        <a:pt x="259" y="208"/>
                      </a:cubicBezTo>
                      <a:cubicBezTo>
                        <a:pt x="219" y="149"/>
                        <a:pt x="179" y="80"/>
                        <a:pt x="122" y="39"/>
                      </a:cubicBezTo>
                      <a:cubicBezTo>
                        <a:pt x="98" y="22"/>
                        <a:pt x="69" y="0"/>
                        <a:pt x="36" y="14"/>
                      </a:cubicBezTo>
                      <a:cubicBezTo>
                        <a:pt x="0" y="30"/>
                        <a:pt x="36" y="84"/>
                        <a:pt x="36" y="84"/>
                      </a:cubicBezTo>
                      <a:cubicBezTo>
                        <a:pt x="39" y="93"/>
                        <a:pt x="111" y="164"/>
                        <a:pt x="144" y="206"/>
                      </a:cubicBezTo>
                      <a:cubicBezTo>
                        <a:pt x="231" y="316"/>
                        <a:pt x="318" y="423"/>
                        <a:pt x="404" y="534"/>
                      </a:cubicBezTo>
                      <a:cubicBezTo>
                        <a:pt x="489" y="645"/>
                        <a:pt x="571" y="756"/>
                        <a:pt x="645" y="873"/>
                      </a:cubicBezTo>
                      <a:cubicBezTo>
                        <a:pt x="702" y="964"/>
                        <a:pt x="778" y="1045"/>
                        <a:pt x="840" y="1134"/>
                      </a:cubicBezTo>
                      <a:cubicBezTo>
                        <a:pt x="890" y="1208"/>
                        <a:pt x="920" y="1314"/>
                        <a:pt x="981" y="1377"/>
                      </a:cubicBezTo>
                      <a:cubicBezTo>
                        <a:pt x="1011" y="1409"/>
                        <a:pt x="1049" y="1404"/>
                        <a:pt x="1054" y="1349"/>
                      </a:cubicBezTo>
                    </a:path>
                  </a:pathLst>
                </a:custGeom>
                <a:solidFill>
                  <a:srgbClr val="724C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20" name="Freeform 901">
                  <a:extLst>
                    <a:ext uri="{FF2B5EF4-FFF2-40B4-BE49-F238E27FC236}">
                      <a16:creationId xmlns:a16="http://schemas.microsoft.com/office/drawing/2014/main" id="{2D55F5E0-3051-A40B-EBD0-E18DB69DC6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70896" y="3618196"/>
                  <a:ext cx="169863" cy="211138"/>
                </a:xfrm>
                <a:custGeom>
                  <a:avLst/>
                  <a:gdLst>
                    <a:gd name="T0" fmla="*/ 169 w 820"/>
                    <a:gd name="T1" fmla="*/ 883 h 1028"/>
                    <a:gd name="T2" fmla="*/ 310 w 820"/>
                    <a:gd name="T3" fmla="*/ 749 h 1028"/>
                    <a:gd name="T4" fmla="*/ 607 w 820"/>
                    <a:gd name="T5" fmla="*/ 507 h 1028"/>
                    <a:gd name="T6" fmla="*/ 735 w 820"/>
                    <a:gd name="T7" fmla="*/ 322 h 1028"/>
                    <a:gd name="T8" fmla="*/ 792 w 820"/>
                    <a:gd name="T9" fmla="*/ 118 h 1028"/>
                    <a:gd name="T10" fmla="*/ 706 w 820"/>
                    <a:gd name="T11" fmla="*/ 0 h 1028"/>
                    <a:gd name="T12" fmla="*/ 542 w 820"/>
                    <a:gd name="T13" fmla="*/ 111 h 1028"/>
                    <a:gd name="T14" fmla="*/ 232 w 820"/>
                    <a:gd name="T15" fmla="*/ 355 h 1028"/>
                    <a:gd name="T16" fmla="*/ 28 w 820"/>
                    <a:gd name="T17" fmla="*/ 631 h 1028"/>
                    <a:gd name="T18" fmla="*/ 73 w 820"/>
                    <a:gd name="T19" fmla="*/ 718 h 1028"/>
                    <a:gd name="T20" fmla="*/ 552 w 820"/>
                    <a:gd name="T21" fmla="*/ 163 h 1028"/>
                    <a:gd name="T22" fmla="*/ 752 w 820"/>
                    <a:gd name="T23" fmla="*/ 80 h 1028"/>
                    <a:gd name="T24" fmla="*/ 700 w 820"/>
                    <a:gd name="T25" fmla="*/ 283 h 1028"/>
                    <a:gd name="T26" fmla="*/ 531 w 820"/>
                    <a:gd name="T27" fmla="*/ 511 h 1028"/>
                    <a:gd name="T28" fmla="*/ 252 w 820"/>
                    <a:gd name="T29" fmla="*/ 750 h 1028"/>
                    <a:gd name="T30" fmla="*/ 117 w 820"/>
                    <a:gd name="T31" fmla="*/ 854 h 1028"/>
                    <a:gd name="T32" fmla="*/ 12 w 820"/>
                    <a:gd name="T33" fmla="*/ 970 h 1028"/>
                    <a:gd name="T34" fmla="*/ 8 w 820"/>
                    <a:gd name="T35" fmla="*/ 978 h 1028"/>
                    <a:gd name="T36" fmla="*/ 72 w 820"/>
                    <a:gd name="T37" fmla="*/ 1028 h 1028"/>
                    <a:gd name="T38" fmla="*/ 169 w 820"/>
                    <a:gd name="T39" fmla="*/ 883 h 10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20" h="1028">
                      <a:moveTo>
                        <a:pt x="169" y="883"/>
                      </a:moveTo>
                      <a:cubicBezTo>
                        <a:pt x="213" y="836"/>
                        <a:pt x="257" y="791"/>
                        <a:pt x="310" y="749"/>
                      </a:cubicBezTo>
                      <a:cubicBezTo>
                        <a:pt x="414" y="670"/>
                        <a:pt x="523" y="603"/>
                        <a:pt x="607" y="507"/>
                      </a:cubicBezTo>
                      <a:cubicBezTo>
                        <a:pt x="657" y="450"/>
                        <a:pt x="693" y="387"/>
                        <a:pt x="735" y="322"/>
                      </a:cubicBezTo>
                      <a:cubicBezTo>
                        <a:pt x="758" y="288"/>
                        <a:pt x="820" y="152"/>
                        <a:pt x="792" y="118"/>
                      </a:cubicBezTo>
                      <a:lnTo>
                        <a:pt x="706" y="0"/>
                      </a:lnTo>
                      <a:cubicBezTo>
                        <a:pt x="662" y="48"/>
                        <a:pt x="598" y="76"/>
                        <a:pt x="542" y="111"/>
                      </a:cubicBezTo>
                      <a:cubicBezTo>
                        <a:pt x="433" y="180"/>
                        <a:pt x="322" y="261"/>
                        <a:pt x="232" y="355"/>
                      </a:cubicBezTo>
                      <a:cubicBezTo>
                        <a:pt x="152" y="437"/>
                        <a:pt x="74" y="526"/>
                        <a:pt x="28" y="631"/>
                      </a:cubicBezTo>
                      <a:cubicBezTo>
                        <a:pt x="0" y="696"/>
                        <a:pt x="12" y="692"/>
                        <a:pt x="73" y="718"/>
                      </a:cubicBezTo>
                      <a:cubicBezTo>
                        <a:pt x="108" y="477"/>
                        <a:pt x="350" y="277"/>
                        <a:pt x="552" y="163"/>
                      </a:cubicBezTo>
                      <a:cubicBezTo>
                        <a:pt x="615" y="128"/>
                        <a:pt x="683" y="102"/>
                        <a:pt x="752" y="80"/>
                      </a:cubicBezTo>
                      <a:cubicBezTo>
                        <a:pt x="777" y="144"/>
                        <a:pt x="728" y="228"/>
                        <a:pt x="700" y="283"/>
                      </a:cubicBezTo>
                      <a:cubicBezTo>
                        <a:pt x="657" y="367"/>
                        <a:pt x="595" y="443"/>
                        <a:pt x="531" y="511"/>
                      </a:cubicBezTo>
                      <a:cubicBezTo>
                        <a:pt x="447" y="599"/>
                        <a:pt x="353" y="680"/>
                        <a:pt x="252" y="750"/>
                      </a:cubicBezTo>
                      <a:cubicBezTo>
                        <a:pt x="205" y="782"/>
                        <a:pt x="159" y="815"/>
                        <a:pt x="117" y="854"/>
                      </a:cubicBezTo>
                      <a:cubicBezTo>
                        <a:pt x="93" y="876"/>
                        <a:pt x="16" y="934"/>
                        <a:pt x="12" y="970"/>
                      </a:cubicBezTo>
                      <a:cubicBezTo>
                        <a:pt x="12" y="974"/>
                        <a:pt x="10" y="975"/>
                        <a:pt x="8" y="978"/>
                      </a:cubicBezTo>
                      <a:cubicBezTo>
                        <a:pt x="23" y="999"/>
                        <a:pt x="50" y="1018"/>
                        <a:pt x="72" y="1028"/>
                      </a:cubicBezTo>
                      <a:cubicBezTo>
                        <a:pt x="83" y="971"/>
                        <a:pt x="131" y="924"/>
                        <a:pt x="169" y="883"/>
                      </a:cubicBezTo>
                    </a:path>
                  </a:pathLst>
                </a:custGeom>
                <a:solidFill>
                  <a:srgbClr val="724C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21" name="Freeform 905">
                  <a:extLst>
                    <a:ext uri="{FF2B5EF4-FFF2-40B4-BE49-F238E27FC236}">
                      <a16:creationId xmlns:a16="http://schemas.microsoft.com/office/drawing/2014/main" id="{F0420849-B641-1751-3B2D-116340E7E4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51671" y="3672171"/>
                  <a:ext cx="871538" cy="1036638"/>
                </a:xfrm>
                <a:custGeom>
                  <a:avLst/>
                  <a:gdLst>
                    <a:gd name="T0" fmla="*/ 3519 w 4240"/>
                    <a:gd name="T1" fmla="*/ 3290 h 5040"/>
                    <a:gd name="T2" fmla="*/ 3467 w 4240"/>
                    <a:gd name="T3" fmla="*/ 2357 h 5040"/>
                    <a:gd name="T4" fmla="*/ 4100 w 4240"/>
                    <a:gd name="T5" fmla="*/ 1766 h 5040"/>
                    <a:gd name="T6" fmla="*/ 4018 w 4240"/>
                    <a:gd name="T7" fmla="*/ 628 h 5040"/>
                    <a:gd name="T8" fmla="*/ 3402 w 4240"/>
                    <a:gd name="T9" fmla="*/ 314 h 5040"/>
                    <a:gd name="T10" fmla="*/ 2786 w 4240"/>
                    <a:gd name="T11" fmla="*/ 0 h 5040"/>
                    <a:gd name="T12" fmla="*/ 1817 w 4240"/>
                    <a:gd name="T13" fmla="*/ 602 h 5040"/>
                    <a:gd name="T14" fmla="*/ 1710 w 4240"/>
                    <a:gd name="T15" fmla="*/ 1462 h 5040"/>
                    <a:gd name="T16" fmla="*/ 925 w 4240"/>
                    <a:gd name="T17" fmla="*/ 1967 h 5040"/>
                    <a:gd name="T18" fmla="*/ 80 w 4240"/>
                    <a:gd name="T19" fmla="*/ 3729 h 5040"/>
                    <a:gd name="T20" fmla="*/ 547 w 4240"/>
                    <a:gd name="T21" fmla="*/ 4153 h 5040"/>
                    <a:gd name="T22" fmla="*/ 1972 w 4240"/>
                    <a:gd name="T23" fmla="*/ 4879 h 5040"/>
                    <a:gd name="T24" fmla="*/ 2590 w 4240"/>
                    <a:gd name="T25" fmla="*/ 5009 h 5040"/>
                    <a:gd name="T26" fmla="*/ 3519 w 4240"/>
                    <a:gd name="T27" fmla="*/ 3290 h 50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240" h="5040">
                      <a:moveTo>
                        <a:pt x="3519" y="3290"/>
                      </a:moveTo>
                      <a:cubicBezTo>
                        <a:pt x="3710" y="2895"/>
                        <a:pt x="3303" y="2689"/>
                        <a:pt x="3467" y="2357"/>
                      </a:cubicBezTo>
                      <a:cubicBezTo>
                        <a:pt x="3635" y="2019"/>
                        <a:pt x="4000" y="2148"/>
                        <a:pt x="4100" y="1766"/>
                      </a:cubicBezTo>
                      <a:cubicBezTo>
                        <a:pt x="4240" y="1232"/>
                        <a:pt x="4018" y="628"/>
                        <a:pt x="4018" y="628"/>
                      </a:cubicBezTo>
                      <a:lnTo>
                        <a:pt x="3402" y="314"/>
                      </a:lnTo>
                      <a:lnTo>
                        <a:pt x="2786" y="0"/>
                      </a:lnTo>
                      <a:cubicBezTo>
                        <a:pt x="2786" y="0"/>
                        <a:pt x="2167" y="175"/>
                        <a:pt x="1817" y="602"/>
                      </a:cubicBezTo>
                      <a:cubicBezTo>
                        <a:pt x="1566" y="907"/>
                        <a:pt x="1886" y="1127"/>
                        <a:pt x="1710" y="1462"/>
                      </a:cubicBezTo>
                      <a:cubicBezTo>
                        <a:pt x="1538" y="1789"/>
                        <a:pt x="1132" y="1581"/>
                        <a:pt x="925" y="1967"/>
                      </a:cubicBezTo>
                      <a:cubicBezTo>
                        <a:pt x="708" y="2374"/>
                        <a:pt x="0" y="3545"/>
                        <a:pt x="80" y="3729"/>
                      </a:cubicBezTo>
                      <a:cubicBezTo>
                        <a:pt x="137" y="3861"/>
                        <a:pt x="321" y="4015"/>
                        <a:pt x="547" y="4153"/>
                      </a:cubicBezTo>
                      <a:cubicBezTo>
                        <a:pt x="773" y="4290"/>
                        <a:pt x="1728" y="4777"/>
                        <a:pt x="1972" y="4879"/>
                      </a:cubicBezTo>
                      <a:cubicBezTo>
                        <a:pt x="2216" y="4981"/>
                        <a:pt x="2450" y="5040"/>
                        <a:pt x="2590" y="5009"/>
                      </a:cubicBezTo>
                      <a:cubicBezTo>
                        <a:pt x="2786" y="4965"/>
                        <a:pt x="3318" y="3704"/>
                        <a:pt x="3519" y="3290"/>
                      </a:cubicBezTo>
                    </a:path>
                  </a:pathLst>
                </a:custGeom>
                <a:solidFill>
                  <a:srgbClr val="684F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22" name="Freeform 906">
                  <a:extLst>
                    <a:ext uri="{FF2B5EF4-FFF2-40B4-BE49-F238E27FC236}">
                      <a16:creationId xmlns:a16="http://schemas.microsoft.com/office/drawing/2014/main" id="{8B0D2017-6A3D-CAAD-C88E-852B903BA6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72308" y="3788059"/>
                  <a:ext cx="855663" cy="922338"/>
                </a:xfrm>
                <a:custGeom>
                  <a:avLst/>
                  <a:gdLst>
                    <a:gd name="T0" fmla="*/ 3442 w 4163"/>
                    <a:gd name="T1" fmla="*/ 2733 h 4484"/>
                    <a:gd name="T2" fmla="*/ 3390 w 4163"/>
                    <a:gd name="T3" fmla="*/ 1801 h 4484"/>
                    <a:gd name="T4" fmla="*/ 4024 w 4163"/>
                    <a:gd name="T5" fmla="*/ 1210 h 4484"/>
                    <a:gd name="T6" fmla="*/ 3941 w 4163"/>
                    <a:gd name="T7" fmla="*/ 71 h 4484"/>
                    <a:gd name="T8" fmla="*/ 3801 w 4163"/>
                    <a:gd name="T9" fmla="*/ 0 h 4484"/>
                    <a:gd name="T10" fmla="*/ 3835 w 4163"/>
                    <a:gd name="T11" fmla="*/ 976 h 4484"/>
                    <a:gd name="T12" fmla="*/ 3202 w 4163"/>
                    <a:gd name="T13" fmla="*/ 1568 h 4484"/>
                    <a:gd name="T14" fmla="*/ 3254 w 4163"/>
                    <a:gd name="T15" fmla="*/ 2499 h 4484"/>
                    <a:gd name="T16" fmla="*/ 2325 w 4163"/>
                    <a:gd name="T17" fmla="*/ 4218 h 4484"/>
                    <a:gd name="T18" fmla="*/ 1707 w 4163"/>
                    <a:gd name="T19" fmla="*/ 4089 h 4484"/>
                    <a:gd name="T20" fmla="*/ 282 w 4163"/>
                    <a:gd name="T21" fmla="*/ 3363 h 4484"/>
                    <a:gd name="T22" fmla="*/ 0 w 4163"/>
                    <a:gd name="T23" fmla="*/ 3161 h 4484"/>
                    <a:gd name="T24" fmla="*/ 3 w 4163"/>
                    <a:gd name="T25" fmla="*/ 3173 h 4484"/>
                    <a:gd name="T26" fmla="*/ 471 w 4163"/>
                    <a:gd name="T27" fmla="*/ 3597 h 4484"/>
                    <a:gd name="T28" fmla="*/ 1896 w 4163"/>
                    <a:gd name="T29" fmla="*/ 4323 h 4484"/>
                    <a:gd name="T30" fmla="*/ 2513 w 4163"/>
                    <a:gd name="T31" fmla="*/ 4452 h 4484"/>
                    <a:gd name="T32" fmla="*/ 3442 w 4163"/>
                    <a:gd name="T33" fmla="*/ 2733 h 4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163" h="4484">
                      <a:moveTo>
                        <a:pt x="3442" y="2733"/>
                      </a:moveTo>
                      <a:cubicBezTo>
                        <a:pt x="3633" y="2339"/>
                        <a:pt x="3227" y="2132"/>
                        <a:pt x="3390" y="1801"/>
                      </a:cubicBezTo>
                      <a:cubicBezTo>
                        <a:pt x="3559" y="1462"/>
                        <a:pt x="3924" y="1592"/>
                        <a:pt x="4024" y="1210"/>
                      </a:cubicBezTo>
                      <a:cubicBezTo>
                        <a:pt x="4163" y="676"/>
                        <a:pt x="3941" y="71"/>
                        <a:pt x="3941" y="71"/>
                      </a:cubicBezTo>
                      <a:lnTo>
                        <a:pt x="3801" y="0"/>
                      </a:lnTo>
                      <a:cubicBezTo>
                        <a:pt x="3858" y="216"/>
                        <a:pt x="3930" y="612"/>
                        <a:pt x="3835" y="976"/>
                      </a:cubicBezTo>
                      <a:cubicBezTo>
                        <a:pt x="3735" y="1358"/>
                        <a:pt x="3370" y="1228"/>
                        <a:pt x="3202" y="1568"/>
                      </a:cubicBezTo>
                      <a:cubicBezTo>
                        <a:pt x="3038" y="1898"/>
                        <a:pt x="3445" y="2105"/>
                        <a:pt x="3254" y="2499"/>
                      </a:cubicBezTo>
                      <a:cubicBezTo>
                        <a:pt x="3053" y="2914"/>
                        <a:pt x="2521" y="4175"/>
                        <a:pt x="2325" y="4218"/>
                      </a:cubicBezTo>
                      <a:cubicBezTo>
                        <a:pt x="2184" y="4250"/>
                        <a:pt x="1951" y="4191"/>
                        <a:pt x="1707" y="4089"/>
                      </a:cubicBezTo>
                      <a:cubicBezTo>
                        <a:pt x="1464" y="3987"/>
                        <a:pt x="508" y="3500"/>
                        <a:pt x="282" y="3363"/>
                      </a:cubicBezTo>
                      <a:cubicBezTo>
                        <a:pt x="176" y="3298"/>
                        <a:pt x="79" y="3229"/>
                        <a:pt x="0" y="3161"/>
                      </a:cubicBezTo>
                      <a:cubicBezTo>
                        <a:pt x="1" y="3165"/>
                        <a:pt x="2" y="3169"/>
                        <a:pt x="3" y="3173"/>
                      </a:cubicBezTo>
                      <a:cubicBezTo>
                        <a:pt x="61" y="3305"/>
                        <a:pt x="245" y="3459"/>
                        <a:pt x="471" y="3597"/>
                      </a:cubicBezTo>
                      <a:cubicBezTo>
                        <a:pt x="696" y="3734"/>
                        <a:pt x="1652" y="4221"/>
                        <a:pt x="1896" y="4323"/>
                      </a:cubicBezTo>
                      <a:cubicBezTo>
                        <a:pt x="2140" y="4425"/>
                        <a:pt x="2373" y="4484"/>
                        <a:pt x="2513" y="4452"/>
                      </a:cubicBezTo>
                      <a:cubicBezTo>
                        <a:pt x="2709" y="4409"/>
                        <a:pt x="3242" y="3148"/>
                        <a:pt x="3442" y="2733"/>
                      </a:cubicBezTo>
                    </a:path>
                  </a:pathLst>
                </a:custGeom>
                <a:solidFill>
                  <a:srgbClr val="5440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23" name="Freeform 907">
                  <a:extLst>
                    <a:ext uri="{FF2B5EF4-FFF2-40B4-BE49-F238E27FC236}">
                      <a16:creationId xmlns:a16="http://schemas.microsoft.com/office/drawing/2014/main" id="{FF809455-82CD-53A2-5092-0C57BFCA81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94596" y="3549934"/>
                  <a:ext cx="360363" cy="274638"/>
                </a:xfrm>
                <a:custGeom>
                  <a:avLst/>
                  <a:gdLst>
                    <a:gd name="T0" fmla="*/ 1480 w 1757"/>
                    <a:gd name="T1" fmla="*/ 1331 h 1331"/>
                    <a:gd name="T2" fmla="*/ 0 w 1757"/>
                    <a:gd name="T3" fmla="*/ 576 h 1331"/>
                    <a:gd name="T4" fmla="*/ 238 w 1757"/>
                    <a:gd name="T5" fmla="*/ 110 h 1331"/>
                    <a:gd name="T6" fmla="*/ 452 w 1757"/>
                    <a:gd name="T7" fmla="*/ 40 h 1331"/>
                    <a:gd name="T8" fmla="*/ 1648 w 1757"/>
                    <a:gd name="T9" fmla="*/ 650 h 1331"/>
                    <a:gd name="T10" fmla="*/ 1717 w 1757"/>
                    <a:gd name="T11" fmla="*/ 864 h 1331"/>
                    <a:gd name="T12" fmla="*/ 1480 w 1757"/>
                    <a:gd name="T13" fmla="*/ 1331 h 1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57" h="1331">
                      <a:moveTo>
                        <a:pt x="1480" y="1331"/>
                      </a:moveTo>
                      <a:lnTo>
                        <a:pt x="0" y="576"/>
                      </a:lnTo>
                      <a:lnTo>
                        <a:pt x="238" y="110"/>
                      </a:lnTo>
                      <a:cubicBezTo>
                        <a:pt x="278" y="31"/>
                        <a:pt x="374" y="0"/>
                        <a:pt x="452" y="40"/>
                      </a:cubicBezTo>
                      <a:lnTo>
                        <a:pt x="1648" y="650"/>
                      </a:lnTo>
                      <a:cubicBezTo>
                        <a:pt x="1726" y="690"/>
                        <a:pt x="1757" y="786"/>
                        <a:pt x="1717" y="864"/>
                      </a:cubicBezTo>
                      <a:lnTo>
                        <a:pt x="1480" y="1331"/>
                      </a:lnTo>
                    </a:path>
                  </a:pathLst>
                </a:custGeom>
                <a:solidFill>
                  <a:srgbClr val="684F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24" name="Freeform 908">
                  <a:extLst>
                    <a:ext uri="{FF2B5EF4-FFF2-40B4-BE49-F238E27FC236}">
                      <a16:creationId xmlns:a16="http://schemas.microsoft.com/office/drawing/2014/main" id="{33328DAB-BF30-177A-95E3-DC1ADE2540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64471" y="3667409"/>
                  <a:ext cx="90488" cy="157163"/>
                </a:xfrm>
                <a:custGeom>
                  <a:avLst/>
                  <a:gdLst>
                    <a:gd name="T0" fmla="*/ 331 w 440"/>
                    <a:gd name="T1" fmla="*/ 83 h 764"/>
                    <a:gd name="T2" fmla="*/ 168 w 440"/>
                    <a:gd name="T3" fmla="*/ 0 h 764"/>
                    <a:gd name="T4" fmla="*/ 238 w 440"/>
                    <a:gd name="T5" fmla="*/ 214 h 764"/>
                    <a:gd name="T6" fmla="*/ 0 w 440"/>
                    <a:gd name="T7" fmla="*/ 681 h 764"/>
                    <a:gd name="T8" fmla="*/ 163 w 440"/>
                    <a:gd name="T9" fmla="*/ 764 h 764"/>
                    <a:gd name="T10" fmla="*/ 400 w 440"/>
                    <a:gd name="T11" fmla="*/ 297 h 764"/>
                    <a:gd name="T12" fmla="*/ 331 w 440"/>
                    <a:gd name="T13" fmla="*/ 83 h 7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0" h="764">
                      <a:moveTo>
                        <a:pt x="331" y="83"/>
                      </a:moveTo>
                      <a:lnTo>
                        <a:pt x="168" y="0"/>
                      </a:lnTo>
                      <a:cubicBezTo>
                        <a:pt x="246" y="40"/>
                        <a:pt x="278" y="136"/>
                        <a:pt x="238" y="214"/>
                      </a:cubicBezTo>
                      <a:lnTo>
                        <a:pt x="0" y="681"/>
                      </a:lnTo>
                      <a:lnTo>
                        <a:pt x="163" y="764"/>
                      </a:lnTo>
                      <a:lnTo>
                        <a:pt x="400" y="297"/>
                      </a:lnTo>
                      <a:cubicBezTo>
                        <a:pt x="440" y="219"/>
                        <a:pt x="409" y="123"/>
                        <a:pt x="331" y="83"/>
                      </a:cubicBezTo>
                      <a:close/>
                    </a:path>
                  </a:pathLst>
                </a:custGeom>
                <a:solidFill>
                  <a:srgbClr val="5440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25" name="Freeform 909">
                  <a:extLst>
                    <a:ext uri="{FF2B5EF4-FFF2-40B4-BE49-F238E27FC236}">
                      <a16:creationId xmlns:a16="http://schemas.microsoft.com/office/drawing/2014/main" id="{723DD7B5-B5CC-3016-A176-170007D402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27946" y="3432459"/>
                  <a:ext cx="211138" cy="230188"/>
                </a:xfrm>
                <a:custGeom>
                  <a:avLst/>
                  <a:gdLst>
                    <a:gd name="T0" fmla="*/ 1007 w 1022"/>
                    <a:gd name="T1" fmla="*/ 301 h 1119"/>
                    <a:gd name="T2" fmla="*/ 939 w 1022"/>
                    <a:gd name="T3" fmla="*/ 150 h 1119"/>
                    <a:gd name="T4" fmla="*/ 819 w 1022"/>
                    <a:gd name="T5" fmla="*/ 89 h 1119"/>
                    <a:gd name="T6" fmla="*/ 699 w 1022"/>
                    <a:gd name="T7" fmla="*/ 28 h 1119"/>
                    <a:gd name="T8" fmla="*/ 537 w 1022"/>
                    <a:gd name="T9" fmla="*/ 62 h 1119"/>
                    <a:gd name="T10" fmla="*/ 0 w 1022"/>
                    <a:gd name="T11" fmla="*/ 714 h 1119"/>
                    <a:gd name="T12" fmla="*/ 397 w 1022"/>
                    <a:gd name="T13" fmla="*/ 917 h 1119"/>
                    <a:gd name="T14" fmla="*/ 794 w 1022"/>
                    <a:gd name="T15" fmla="*/ 1119 h 1119"/>
                    <a:gd name="T16" fmla="*/ 1007 w 1022"/>
                    <a:gd name="T17" fmla="*/ 301 h 1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2" h="1119">
                      <a:moveTo>
                        <a:pt x="1007" y="301"/>
                      </a:moveTo>
                      <a:cubicBezTo>
                        <a:pt x="1022" y="241"/>
                        <a:pt x="994" y="178"/>
                        <a:pt x="939" y="150"/>
                      </a:cubicBezTo>
                      <a:lnTo>
                        <a:pt x="819" y="89"/>
                      </a:lnTo>
                      <a:lnTo>
                        <a:pt x="699" y="28"/>
                      </a:lnTo>
                      <a:cubicBezTo>
                        <a:pt x="644" y="0"/>
                        <a:pt x="577" y="14"/>
                        <a:pt x="537" y="62"/>
                      </a:cubicBezTo>
                      <a:lnTo>
                        <a:pt x="0" y="714"/>
                      </a:lnTo>
                      <a:lnTo>
                        <a:pt x="397" y="917"/>
                      </a:lnTo>
                      <a:lnTo>
                        <a:pt x="794" y="1119"/>
                      </a:lnTo>
                      <a:lnTo>
                        <a:pt x="1007" y="301"/>
                      </a:lnTo>
                    </a:path>
                  </a:pathLst>
                </a:custGeom>
                <a:solidFill>
                  <a:srgbClr val="684F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26" name="Freeform 910">
                  <a:extLst>
                    <a:ext uri="{FF2B5EF4-FFF2-40B4-BE49-F238E27FC236}">
                      <a16:creationId xmlns:a16="http://schemas.microsoft.com/office/drawing/2014/main" id="{3B59B5E5-643D-C145-8B7E-58E21121C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67646" y="3451509"/>
                  <a:ext cx="69850" cy="211138"/>
                </a:xfrm>
                <a:custGeom>
                  <a:avLst/>
                  <a:gdLst>
                    <a:gd name="T0" fmla="*/ 328 w 343"/>
                    <a:gd name="T1" fmla="*/ 209 h 1028"/>
                    <a:gd name="T2" fmla="*/ 260 w 343"/>
                    <a:gd name="T3" fmla="*/ 59 h 1028"/>
                    <a:gd name="T4" fmla="*/ 145 w 343"/>
                    <a:gd name="T5" fmla="*/ 0 h 1028"/>
                    <a:gd name="T6" fmla="*/ 213 w 343"/>
                    <a:gd name="T7" fmla="*/ 151 h 1028"/>
                    <a:gd name="T8" fmla="*/ 0 w 343"/>
                    <a:gd name="T9" fmla="*/ 969 h 1028"/>
                    <a:gd name="T10" fmla="*/ 115 w 343"/>
                    <a:gd name="T11" fmla="*/ 1028 h 1028"/>
                    <a:gd name="T12" fmla="*/ 328 w 343"/>
                    <a:gd name="T13" fmla="*/ 209 h 10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3" h="1028">
                      <a:moveTo>
                        <a:pt x="328" y="209"/>
                      </a:moveTo>
                      <a:cubicBezTo>
                        <a:pt x="343" y="150"/>
                        <a:pt x="315" y="87"/>
                        <a:pt x="260" y="59"/>
                      </a:cubicBezTo>
                      <a:lnTo>
                        <a:pt x="145" y="0"/>
                      </a:lnTo>
                      <a:cubicBezTo>
                        <a:pt x="200" y="28"/>
                        <a:pt x="228" y="91"/>
                        <a:pt x="213" y="151"/>
                      </a:cubicBezTo>
                      <a:lnTo>
                        <a:pt x="0" y="969"/>
                      </a:lnTo>
                      <a:lnTo>
                        <a:pt x="115" y="1028"/>
                      </a:lnTo>
                      <a:lnTo>
                        <a:pt x="328" y="209"/>
                      </a:lnTo>
                      <a:close/>
                    </a:path>
                  </a:pathLst>
                </a:custGeom>
                <a:solidFill>
                  <a:srgbClr val="5440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27" name="Freeform 911">
                  <a:extLst>
                    <a:ext uri="{FF2B5EF4-FFF2-40B4-BE49-F238E27FC236}">
                      <a16:creationId xmlns:a16="http://schemas.microsoft.com/office/drawing/2014/main" id="{3AB53EF2-5A87-4240-C6D1-A2680B52F8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99358" y="3676934"/>
                  <a:ext cx="288925" cy="206375"/>
                </a:xfrm>
                <a:custGeom>
                  <a:avLst/>
                  <a:gdLst>
                    <a:gd name="T0" fmla="*/ 57 w 1406"/>
                    <a:gd name="T1" fmla="*/ 0 h 1001"/>
                    <a:gd name="T2" fmla="*/ 1400 w 1406"/>
                    <a:gd name="T3" fmla="*/ 685 h 1001"/>
                    <a:gd name="T4" fmla="*/ 1406 w 1406"/>
                    <a:gd name="T5" fmla="*/ 935 h 1001"/>
                    <a:gd name="T6" fmla="*/ 1313 w 1406"/>
                    <a:gd name="T7" fmla="*/ 1001 h 1001"/>
                    <a:gd name="T8" fmla="*/ 1164 w 1406"/>
                    <a:gd name="T9" fmla="*/ 717 h 1001"/>
                    <a:gd name="T10" fmla="*/ 0 w 1406"/>
                    <a:gd name="T11" fmla="*/ 21 h 1001"/>
                    <a:gd name="T12" fmla="*/ 57 w 1406"/>
                    <a:gd name="T13" fmla="*/ 0 h 10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06" h="1001">
                      <a:moveTo>
                        <a:pt x="57" y="0"/>
                      </a:moveTo>
                      <a:lnTo>
                        <a:pt x="1400" y="685"/>
                      </a:lnTo>
                      <a:lnTo>
                        <a:pt x="1406" y="935"/>
                      </a:lnTo>
                      <a:lnTo>
                        <a:pt x="1313" y="1001"/>
                      </a:lnTo>
                      <a:cubicBezTo>
                        <a:pt x="1313" y="1001"/>
                        <a:pt x="1336" y="869"/>
                        <a:pt x="1164" y="717"/>
                      </a:cubicBezTo>
                      <a:cubicBezTo>
                        <a:pt x="992" y="565"/>
                        <a:pt x="0" y="21"/>
                        <a:pt x="0" y="21"/>
                      </a:cubicBez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5440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28" name="Freeform 912">
                  <a:extLst>
                    <a:ext uri="{FF2B5EF4-FFF2-40B4-BE49-F238E27FC236}">
                      <a16:creationId xmlns:a16="http://schemas.microsoft.com/office/drawing/2014/main" id="{A3FADE00-5B10-E327-3128-E81B90022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13596" y="3808696"/>
                  <a:ext cx="609600" cy="700088"/>
                </a:xfrm>
                <a:custGeom>
                  <a:avLst/>
                  <a:gdLst>
                    <a:gd name="T0" fmla="*/ 2173 w 2962"/>
                    <a:gd name="T1" fmla="*/ 2283 h 3406"/>
                    <a:gd name="T2" fmla="*/ 2327 w 2962"/>
                    <a:gd name="T3" fmla="*/ 1473 h 3406"/>
                    <a:gd name="T4" fmla="*/ 2871 w 2962"/>
                    <a:gd name="T5" fmla="*/ 954 h 3406"/>
                    <a:gd name="T6" fmla="*/ 2595 w 2962"/>
                    <a:gd name="T7" fmla="*/ 487 h 3406"/>
                    <a:gd name="T8" fmla="*/ 1821 w 2962"/>
                    <a:gd name="T9" fmla="*/ 76 h 3406"/>
                    <a:gd name="T10" fmla="*/ 1281 w 2962"/>
                    <a:gd name="T11" fmla="*/ 127 h 3406"/>
                    <a:gd name="T12" fmla="*/ 1180 w 2962"/>
                    <a:gd name="T13" fmla="*/ 869 h 3406"/>
                    <a:gd name="T14" fmla="*/ 595 w 2962"/>
                    <a:gd name="T15" fmla="*/ 1463 h 3406"/>
                    <a:gd name="T16" fmla="*/ 14 w 2962"/>
                    <a:gd name="T17" fmla="*/ 2526 h 3406"/>
                    <a:gd name="T18" fmla="*/ 1693 w 2962"/>
                    <a:gd name="T19" fmla="*/ 3400 h 3406"/>
                    <a:gd name="T20" fmla="*/ 2173 w 2962"/>
                    <a:gd name="T21" fmla="*/ 2283 h 34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62" h="3406">
                      <a:moveTo>
                        <a:pt x="2173" y="2283"/>
                      </a:moveTo>
                      <a:cubicBezTo>
                        <a:pt x="2293" y="1916"/>
                        <a:pt x="2230" y="1689"/>
                        <a:pt x="2327" y="1473"/>
                      </a:cubicBezTo>
                      <a:cubicBezTo>
                        <a:pt x="2424" y="1257"/>
                        <a:pt x="2779" y="1044"/>
                        <a:pt x="2871" y="954"/>
                      </a:cubicBezTo>
                      <a:cubicBezTo>
                        <a:pt x="2962" y="863"/>
                        <a:pt x="2831" y="676"/>
                        <a:pt x="2595" y="487"/>
                      </a:cubicBezTo>
                      <a:cubicBezTo>
                        <a:pt x="2441" y="364"/>
                        <a:pt x="2059" y="130"/>
                        <a:pt x="1821" y="76"/>
                      </a:cubicBezTo>
                      <a:cubicBezTo>
                        <a:pt x="1572" y="18"/>
                        <a:pt x="1302" y="0"/>
                        <a:pt x="1281" y="127"/>
                      </a:cubicBezTo>
                      <a:cubicBezTo>
                        <a:pt x="1259" y="254"/>
                        <a:pt x="1301" y="665"/>
                        <a:pt x="1180" y="869"/>
                      </a:cubicBezTo>
                      <a:cubicBezTo>
                        <a:pt x="1059" y="1072"/>
                        <a:pt x="826" y="1153"/>
                        <a:pt x="595" y="1463"/>
                      </a:cubicBezTo>
                      <a:cubicBezTo>
                        <a:pt x="365" y="1773"/>
                        <a:pt x="0" y="2493"/>
                        <a:pt x="14" y="2526"/>
                      </a:cubicBezTo>
                      <a:cubicBezTo>
                        <a:pt x="25" y="2552"/>
                        <a:pt x="1664" y="3406"/>
                        <a:pt x="1693" y="3400"/>
                      </a:cubicBezTo>
                      <a:cubicBezTo>
                        <a:pt x="1728" y="3393"/>
                        <a:pt x="2051" y="2650"/>
                        <a:pt x="2173" y="2283"/>
                      </a:cubicBezTo>
                      <a:close/>
                    </a:path>
                  </a:pathLst>
                </a:custGeom>
                <a:solidFill>
                  <a:srgbClr val="D35A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29" name="Freeform 913">
                  <a:extLst>
                    <a:ext uri="{FF2B5EF4-FFF2-40B4-BE49-F238E27FC236}">
                      <a16:creationId xmlns:a16="http://schemas.microsoft.com/office/drawing/2014/main" id="{76FBC049-CACC-5FC3-D76F-FACCB352D91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40583" y="3832509"/>
                  <a:ext cx="560388" cy="647700"/>
                </a:xfrm>
                <a:custGeom>
                  <a:avLst/>
                  <a:gdLst>
                    <a:gd name="T0" fmla="*/ 1420 w 2726"/>
                    <a:gd name="T1" fmla="*/ 0 h 3152"/>
                    <a:gd name="T2" fmla="*/ 1209 w 2726"/>
                    <a:gd name="T3" fmla="*/ 93 h 3152"/>
                    <a:gd name="T4" fmla="*/ 1103 w 2726"/>
                    <a:gd name="T5" fmla="*/ 790 h 3152"/>
                    <a:gd name="T6" fmla="*/ 560 w 2726"/>
                    <a:gd name="T7" fmla="*/ 1357 h 3152"/>
                    <a:gd name="T8" fmla="*/ 12 w 2726"/>
                    <a:gd name="T9" fmla="*/ 2363 h 3152"/>
                    <a:gd name="T10" fmla="*/ 1525 w 2726"/>
                    <a:gd name="T11" fmla="*/ 3152 h 3152"/>
                    <a:gd name="T12" fmla="*/ 1526 w 2726"/>
                    <a:gd name="T13" fmla="*/ 3152 h 3152"/>
                    <a:gd name="T14" fmla="*/ 1982 w 2726"/>
                    <a:gd name="T15" fmla="*/ 2097 h 3152"/>
                    <a:gd name="T16" fmla="*/ 2138 w 2726"/>
                    <a:gd name="T17" fmla="*/ 1335 h 3152"/>
                    <a:gd name="T18" fmla="*/ 2642 w 2726"/>
                    <a:gd name="T19" fmla="*/ 839 h 3152"/>
                    <a:gd name="T20" fmla="*/ 2399 w 2726"/>
                    <a:gd name="T21" fmla="*/ 407 h 3152"/>
                    <a:gd name="T22" fmla="*/ 1702 w 2726"/>
                    <a:gd name="T23" fmla="*/ 35 h 3152"/>
                    <a:gd name="T24" fmla="*/ 1420 w 2726"/>
                    <a:gd name="T25" fmla="*/ 0 h 3152"/>
                    <a:gd name="T26" fmla="*/ 1420 w 2726"/>
                    <a:gd name="T27" fmla="*/ 44 h 3152"/>
                    <a:gd name="T28" fmla="*/ 1693 w 2726"/>
                    <a:gd name="T29" fmla="*/ 78 h 3152"/>
                    <a:gd name="T30" fmla="*/ 2371 w 2726"/>
                    <a:gd name="T31" fmla="*/ 441 h 3152"/>
                    <a:gd name="T32" fmla="*/ 2626 w 2726"/>
                    <a:gd name="T33" fmla="*/ 763 h 3152"/>
                    <a:gd name="T34" fmla="*/ 2610 w 2726"/>
                    <a:gd name="T35" fmla="*/ 808 h 3152"/>
                    <a:gd name="T36" fmla="*/ 2496 w 2726"/>
                    <a:gd name="T37" fmla="*/ 903 h 3152"/>
                    <a:gd name="T38" fmla="*/ 2098 w 2726"/>
                    <a:gd name="T39" fmla="*/ 1317 h 3152"/>
                    <a:gd name="T40" fmla="*/ 2027 w 2726"/>
                    <a:gd name="T41" fmla="*/ 1647 h 3152"/>
                    <a:gd name="T42" fmla="*/ 1941 w 2726"/>
                    <a:gd name="T43" fmla="*/ 2083 h 3152"/>
                    <a:gd name="T44" fmla="*/ 1511 w 2726"/>
                    <a:gd name="T45" fmla="*/ 3100 h 3152"/>
                    <a:gd name="T46" fmla="*/ 61 w 2726"/>
                    <a:gd name="T47" fmla="*/ 2344 h 3152"/>
                    <a:gd name="T48" fmla="*/ 596 w 2726"/>
                    <a:gd name="T49" fmla="*/ 1383 h 3152"/>
                    <a:gd name="T50" fmla="*/ 909 w 2726"/>
                    <a:gd name="T51" fmla="*/ 1060 h 3152"/>
                    <a:gd name="T52" fmla="*/ 1141 w 2726"/>
                    <a:gd name="T53" fmla="*/ 812 h 3152"/>
                    <a:gd name="T54" fmla="*/ 1242 w 2726"/>
                    <a:gd name="T55" fmla="*/ 255 h 3152"/>
                    <a:gd name="T56" fmla="*/ 1252 w 2726"/>
                    <a:gd name="T57" fmla="*/ 101 h 3152"/>
                    <a:gd name="T58" fmla="*/ 1420 w 2726"/>
                    <a:gd name="T59" fmla="*/ 44 h 3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726" h="3152">
                      <a:moveTo>
                        <a:pt x="1420" y="0"/>
                      </a:moveTo>
                      <a:cubicBezTo>
                        <a:pt x="1307" y="0"/>
                        <a:pt x="1222" y="25"/>
                        <a:pt x="1209" y="93"/>
                      </a:cubicBezTo>
                      <a:cubicBezTo>
                        <a:pt x="1186" y="212"/>
                        <a:pt x="1217" y="597"/>
                        <a:pt x="1103" y="790"/>
                      </a:cubicBezTo>
                      <a:cubicBezTo>
                        <a:pt x="990" y="982"/>
                        <a:pt x="776" y="1063"/>
                        <a:pt x="560" y="1357"/>
                      </a:cubicBezTo>
                      <a:cubicBezTo>
                        <a:pt x="345" y="1652"/>
                        <a:pt x="0" y="2333"/>
                        <a:pt x="12" y="2363"/>
                      </a:cubicBezTo>
                      <a:cubicBezTo>
                        <a:pt x="21" y="2387"/>
                        <a:pt x="1487" y="3152"/>
                        <a:pt x="1525" y="3152"/>
                      </a:cubicBezTo>
                      <a:lnTo>
                        <a:pt x="1526" y="3152"/>
                      </a:lnTo>
                      <a:cubicBezTo>
                        <a:pt x="1557" y="3145"/>
                        <a:pt x="1865" y="2443"/>
                        <a:pt x="1982" y="2097"/>
                      </a:cubicBezTo>
                      <a:cubicBezTo>
                        <a:pt x="2099" y="1751"/>
                        <a:pt x="2046" y="1539"/>
                        <a:pt x="2138" y="1335"/>
                      </a:cubicBezTo>
                      <a:cubicBezTo>
                        <a:pt x="2230" y="1131"/>
                        <a:pt x="2557" y="925"/>
                        <a:pt x="2642" y="839"/>
                      </a:cubicBezTo>
                      <a:cubicBezTo>
                        <a:pt x="2726" y="752"/>
                        <a:pt x="2611" y="579"/>
                        <a:pt x="2399" y="407"/>
                      </a:cubicBezTo>
                      <a:cubicBezTo>
                        <a:pt x="2261" y="294"/>
                        <a:pt x="1917" y="82"/>
                        <a:pt x="1702" y="35"/>
                      </a:cubicBezTo>
                      <a:cubicBezTo>
                        <a:pt x="1605" y="14"/>
                        <a:pt x="1505" y="0"/>
                        <a:pt x="1420" y="0"/>
                      </a:cubicBezTo>
                      <a:moveTo>
                        <a:pt x="1420" y="44"/>
                      </a:moveTo>
                      <a:cubicBezTo>
                        <a:pt x="1495" y="44"/>
                        <a:pt x="1590" y="55"/>
                        <a:pt x="1693" y="78"/>
                      </a:cubicBezTo>
                      <a:cubicBezTo>
                        <a:pt x="1887" y="120"/>
                        <a:pt x="2225" y="321"/>
                        <a:pt x="2371" y="441"/>
                      </a:cubicBezTo>
                      <a:cubicBezTo>
                        <a:pt x="2526" y="567"/>
                        <a:pt x="2621" y="688"/>
                        <a:pt x="2626" y="763"/>
                      </a:cubicBezTo>
                      <a:cubicBezTo>
                        <a:pt x="2627" y="782"/>
                        <a:pt x="2622" y="796"/>
                        <a:pt x="2610" y="808"/>
                      </a:cubicBezTo>
                      <a:cubicBezTo>
                        <a:pt x="2589" y="830"/>
                        <a:pt x="2545" y="864"/>
                        <a:pt x="2496" y="903"/>
                      </a:cubicBezTo>
                      <a:cubicBezTo>
                        <a:pt x="2358" y="1012"/>
                        <a:pt x="2169" y="1161"/>
                        <a:pt x="2098" y="1317"/>
                      </a:cubicBezTo>
                      <a:cubicBezTo>
                        <a:pt x="2050" y="1422"/>
                        <a:pt x="2039" y="1526"/>
                        <a:pt x="2027" y="1647"/>
                      </a:cubicBezTo>
                      <a:cubicBezTo>
                        <a:pt x="2014" y="1770"/>
                        <a:pt x="1999" y="1909"/>
                        <a:pt x="1941" y="2083"/>
                      </a:cubicBezTo>
                      <a:cubicBezTo>
                        <a:pt x="1837" y="2390"/>
                        <a:pt x="1581" y="2977"/>
                        <a:pt x="1511" y="3100"/>
                      </a:cubicBezTo>
                      <a:cubicBezTo>
                        <a:pt x="1321" y="3015"/>
                        <a:pt x="234" y="2448"/>
                        <a:pt x="61" y="2344"/>
                      </a:cubicBezTo>
                      <a:cubicBezTo>
                        <a:pt x="110" y="2214"/>
                        <a:pt x="404" y="1645"/>
                        <a:pt x="596" y="1383"/>
                      </a:cubicBezTo>
                      <a:cubicBezTo>
                        <a:pt x="704" y="1235"/>
                        <a:pt x="813" y="1142"/>
                        <a:pt x="909" y="1060"/>
                      </a:cubicBezTo>
                      <a:cubicBezTo>
                        <a:pt x="1002" y="980"/>
                        <a:pt x="1083" y="911"/>
                        <a:pt x="1141" y="812"/>
                      </a:cubicBezTo>
                      <a:cubicBezTo>
                        <a:pt x="1227" y="666"/>
                        <a:pt x="1236" y="428"/>
                        <a:pt x="1242" y="255"/>
                      </a:cubicBezTo>
                      <a:cubicBezTo>
                        <a:pt x="1244" y="189"/>
                        <a:pt x="1246" y="133"/>
                        <a:pt x="1252" y="101"/>
                      </a:cubicBezTo>
                      <a:cubicBezTo>
                        <a:pt x="1262" y="49"/>
                        <a:pt x="1373" y="44"/>
                        <a:pt x="1420" y="44"/>
                      </a:cubicBez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30" name="Freeform 914">
                  <a:extLst>
                    <a:ext uri="{FF2B5EF4-FFF2-40B4-BE49-F238E27FC236}">
                      <a16:creationId xmlns:a16="http://schemas.microsoft.com/office/drawing/2014/main" id="{FAB2E8FB-14BE-CE3E-0A76-B19C0FD0D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40608" y="4091271"/>
                  <a:ext cx="36513" cy="47625"/>
                </a:xfrm>
                <a:custGeom>
                  <a:avLst/>
                  <a:gdLst>
                    <a:gd name="T0" fmla="*/ 182 w 182"/>
                    <a:gd name="T1" fmla="*/ 61 h 236"/>
                    <a:gd name="T2" fmla="*/ 83 w 182"/>
                    <a:gd name="T3" fmla="*/ 166 h 236"/>
                    <a:gd name="T4" fmla="*/ 46 w 182"/>
                    <a:gd name="T5" fmla="*/ 236 h 236"/>
                    <a:gd name="T6" fmla="*/ 0 w 182"/>
                    <a:gd name="T7" fmla="*/ 212 h 236"/>
                    <a:gd name="T8" fmla="*/ 36 w 182"/>
                    <a:gd name="T9" fmla="*/ 142 h 236"/>
                    <a:gd name="T10" fmla="*/ 63 w 182"/>
                    <a:gd name="T11" fmla="*/ 0 h 236"/>
                    <a:gd name="T12" fmla="*/ 110 w 182"/>
                    <a:gd name="T13" fmla="*/ 24 h 236"/>
                    <a:gd name="T14" fmla="*/ 83 w 182"/>
                    <a:gd name="T15" fmla="*/ 107 h 236"/>
                    <a:gd name="T16" fmla="*/ 136 w 182"/>
                    <a:gd name="T17" fmla="*/ 37 h 236"/>
                    <a:gd name="T18" fmla="*/ 182 w 182"/>
                    <a:gd name="T19" fmla="*/ 61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2" h="236">
                      <a:moveTo>
                        <a:pt x="182" y="61"/>
                      </a:moveTo>
                      <a:lnTo>
                        <a:pt x="83" y="166"/>
                      </a:lnTo>
                      <a:lnTo>
                        <a:pt x="46" y="236"/>
                      </a:lnTo>
                      <a:lnTo>
                        <a:pt x="0" y="212"/>
                      </a:lnTo>
                      <a:lnTo>
                        <a:pt x="36" y="142"/>
                      </a:lnTo>
                      <a:lnTo>
                        <a:pt x="63" y="0"/>
                      </a:lnTo>
                      <a:lnTo>
                        <a:pt x="110" y="24"/>
                      </a:lnTo>
                      <a:cubicBezTo>
                        <a:pt x="98" y="65"/>
                        <a:pt x="89" y="93"/>
                        <a:pt x="83" y="107"/>
                      </a:cubicBezTo>
                      <a:cubicBezTo>
                        <a:pt x="96" y="87"/>
                        <a:pt x="114" y="64"/>
                        <a:pt x="136" y="37"/>
                      </a:cubicBezTo>
                      <a:lnTo>
                        <a:pt x="182" y="61"/>
                      </a:lnTo>
                      <a:close/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31" name="Freeform 915">
                  <a:extLst>
                    <a:ext uri="{FF2B5EF4-FFF2-40B4-BE49-F238E27FC236}">
                      <a16:creationId xmlns:a16="http://schemas.microsoft.com/office/drawing/2014/main" id="{AC4827B2-2DC7-263B-0610-20B0D85BF1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59658" y="4103971"/>
                  <a:ext cx="36513" cy="49213"/>
                </a:xfrm>
                <a:custGeom>
                  <a:avLst/>
                  <a:gdLst>
                    <a:gd name="T0" fmla="*/ 13 w 23"/>
                    <a:gd name="T1" fmla="*/ 0 h 31"/>
                    <a:gd name="T2" fmla="*/ 23 w 23"/>
                    <a:gd name="T3" fmla="*/ 6 h 31"/>
                    <a:gd name="T4" fmla="*/ 21 w 23"/>
                    <a:gd name="T5" fmla="*/ 11 h 31"/>
                    <a:gd name="T6" fmla="*/ 17 w 23"/>
                    <a:gd name="T7" fmla="*/ 9 h 31"/>
                    <a:gd name="T8" fmla="*/ 14 w 23"/>
                    <a:gd name="T9" fmla="*/ 13 h 31"/>
                    <a:gd name="T10" fmla="*/ 18 w 23"/>
                    <a:gd name="T11" fmla="*/ 16 h 31"/>
                    <a:gd name="T12" fmla="*/ 16 w 23"/>
                    <a:gd name="T13" fmla="*/ 20 h 31"/>
                    <a:gd name="T14" fmla="*/ 12 w 23"/>
                    <a:gd name="T15" fmla="*/ 18 h 31"/>
                    <a:gd name="T16" fmla="*/ 9 w 23"/>
                    <a:gd name="T17" fmla="*/ 24 h 31"/>
                    <a:gd name="T18" fmla="*/ 14 w 23"/>
                    <a:gd name="T19" fmla="*/ 26 h 31"/>
                    <a:gd name="T20" fmla="*/ 11 w 23"/>
                    <a:gd name="T21" fmla="*/ 31 h 31"/>
                    <a:gd name="T22" fmla="*/ 0 w 23"/>
                    <a:gd name="T23" fmla="*/ 25 h 31"/>
                    <a:gd name="T24" fmla="*/ 13 w 23"/>
                    <a:gd name="T25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31">
                      <a:moveTo>
                        <a:pt x="13" y="0"/>
                      </a:moveTo>
                      <a:lnTo>
                        <a:pt x="23" y="6"/>
                      </a:lnTo>
                      <a:lnTo>
                        <a:pt x="21" y="11"/>
                      </a:lnTo>
                      <a:lnTo>
                        <a:pt x="17" y="9"/>
                      </a:lnTo>
                      <a:lnTo>
                        <a:pt x="14" y="13"/>
                      </a:lnTo>
                      <a:lnTo>
                        <a:pt x="18" y="16"/>
                      </a:lnTo>
                      <a:lnTo>
                        <a:pt x="16" y="20"/>
                      </a:lnTo>
                      <a:lnTo>
                        <a:pt x="12" y="18"/>
                      </a:lnTo>
                      <a:lnTo>
                        <a:pt x="9" y="24"/>
                      </a:lnTo>
                      <a:lnTo>
                        <a:pt x="14" y="26"/>
                      </a:lnTo>
                      <a:lnTo>
                        <a:pt x="11" y="31"/>
                      </a:lnTo>
                      <a:lnTo>
                        <a:pt x="0" y="25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32" name="Freeform 916">
                  <a:extLst>
                    <a:ext uri="{FF2B5EF4-FFF2-40B4-BE49-F238E27FC236}">
                      <a16:creationId xmlns:a16="http://schemas.microsoft.com/office/drawing/2014/main" id="{77C6FCE5-CF22-6DC2-196E-28005F0BD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0296" y="4115084"/>
                  <a:ext cx="30163" cy="49213"/>
                </a:xfrm>
                <a:custGeom>
                  <a:avLst/>
                  <a:gdLst>
                    <a:gd name="T0" fmla="*/ 19 w 19"/>
                    <a:gd name="T1" fmla="*/ 3 h 31"/>
                    <a:gd name="T2" fmla="*/ 9 w 19"/>
                    <a:gd name="T3" fmla="*/ 23 h 31"/>
                    <a:gd name="T4" fmla="*/ 13 w 19"/>
                    <a:gd name="T5" fmla="*/ 26 h 31"/>
                    <a:gd name="T6" fmla="*/ 10 w 19"/>
                    <a:gd name="T7" fmla="*/ 31 h 31"/>
                    <a:gd name="T8" fmla="*/ 0 w 19"/>
                    <a:gd name="T9" fmla="*/ 25 h 31"/>
                    <a:gd name="T10" fmla="*/ 13 w 19"/>
                    <a:gd name="T11" fmla="*/ 0 h 31"/>
                    <a:gd name="T12" fmla="*/ 19 w 19"/>
                    <a:gd name="T13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1">
                      <a:moveTo>
                        <a:pt x="19" y="3"/>
                      </a:moveTo>
                      <a:lnTo>
                        <a:pt x="9" y="23"/>
                      </a:lnTo>
                      <a:lnTo>
                        <a:pt x="13" y="26"/>
                      </a:lnTo>
                      <a:lnTo>
                        <a:pt x="10" y="31"/>
                      </a:lnTo>
                      <a:lnTo>
                        <a:pt x="0" y="25"/>
                      </a:lnTo>
                      <a:lnTo>
                        <a:pt x="13" y="0"/>
                      </a:lnTo>
                      <a:lnTo>
                        <a:pt x="19" y="3"/>
                      </a:lnTo>
                      <a:close/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33" name="Freeform 917">
                  <a:extLst>
                    <a:ext uri="{FF2B5EF4-FFF2-40B4-BE49-F238E27FC236}">
                      <a16:creationId xmlns:a16="http://schemas.microsoft.com/office/drawing/2014/main" id="{F0324202-830D-1EFE-FAAC-16A3DE3D54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99346" y="4124609"/>
                  <a:ext cx="30163" cy="49213"/>
                </a:xfrm>
                <a:custGeom>
                  <a:avLst/>
                  <a:gdLst>
                    <a:gd name="T0" fmla="*/ 19 w 19"/>
                    <a:gd name="T1" fmla="*/ 4 h 31"/>
                    <a:gd name="T2" fmla="*/ 9 w 19"/>
                    <a:gd name="T3" fmla="*/ 24 h 31"/>
                    <a:gd name="T4" fmla="*/ 13 w 19"/>
                    <a:gd name="T5" fmla="*/ 26 h 31"/>
                    <a:gd name="T6" fmla="*/ 11 w 19"/>
                    <a:gd name="T7" fmla="*/ 31 h 31"/>
                    <a:gd name="T8" fmla="*/ 0 w 19"/>
                    <a:gd name="T9" fmla="*/ 25 h 31"/>
                    <a:gd name="T10" fmla="*/ 13 w 19"/>
                    <a:gd name="T11" fmla="*/ 0 h 31"/>
                    <a:gd name="T12" fmla="*/ 19 w 19"/>
                    <a:gd name="T13" fmla="*/ 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1">
                      <a:moveTo>
                        <a:pt x="19" y="4"/>
                      </a:moveTo>
                      <a:lnTo>
                        <a:pt x="9" y="24"/>
                      </a:lnTo>
                      <a:lnTo>
                        <a:pt x="13" y="26"/>
                      </a:lnTo>
                      <a:lnTo>
                        <a:pt x="11" y="31"/>
                      </a:lnTo>
                      <a:lnTo>
                        <a:pt x="0" y="25"/>
                      </a:lnTo>
                      <a:lnTo>
                        <a:pt x="13" y="0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34" name="Freeform 918">
                  <a:extLst>
                    <a:ext uri="{FF2B5EF4-FFF2-40B4-BE49-F238E27FC236}">
                      <a16:creationId xmlns:a16="http://schemas.microsoft.com/office/drawing/2014/main" id="{57E18D59-6E38-13E8-8380-C4A01BC4A7C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621571" y="4137309"/>
                  <a:ext cx="36513" cy="46038"/>
                </a:xfrm>
                <a:custGeom>
                  <a:avLst/>
                  <a:gdLst>
                    <a:gd name="T0" fmla="*/ 123 w 181"/>
                    <a:gd name="T1" fmla="*/ 67 h 221"/>
                    <a:gd name="T2" fmla="*/ 130 w 181"/>
                    <a:gd name="T3" fmla="*/ 49 h 221"/>
                    <a:gd name="T4" fmla="*/ 126 w 181"/>
                    <a:gd name="T5" fmla="*/ 42 h 221"/>
                    <a:gd name="T6" fmla="*/ 118 w 181"/>
                    <a:gd name="T7" fmla="*/ 42 h 221"/>
                    <a:gd name="T8" fmla="*/ 107 w 181"/>
                    <a:gd name="T9" fmla="*/ 59 h 221"/>
                    <a:gd name="T10" fmla="*/ 60 w 181"/>
                    <a:gd name="T11" fmla="*/ 150 h 221"/>
                    <a:gd name="T12" fmla="*/ 51 w 181"/>
                    <a:gd name="T13" fmla="*/ 171 h 221"/>
                    <a:gd name="T14" fmla="*/ 56 w 181"/>
                    <a:gd name="T15" fmla="*/ 179 h 221"/>
                    <a:gd name="T16" fmla="*/ 64 w 181"/>
                    <a:gd name="T17" fmla="*/ 177 h 221"/>
                    <a:gd name="T18" fmla="*/ 77 w 181"/>
                    <a:gd name="T19" fmla="*/ 156 h 221"/>
                    <a:gd name="T20" fmla="*/ 123 w 181"/>
                    <a:gd name="T21" fmla="*/ 67 h 221"/>
                    <a:gd name="T22" fmla="*/ 140 w 181"/>
                    <a:gd name="T23" fmla="*/ 157 h 221"/>
                    <a:gd name="T24" fmla="*/ 118 w 181"/>
                    <a:gd name="T25" fmla="*/ 197 h 221"/>
                    <a:gd name="T26" fmla="*/ 98 w 181"/>
                    <a:gd name="T27" fmla="*/ 215 h 221"/>
                    <a:gd name="T28" fmla="*/ 70 w 181"/>
                    <a:gd name="T29" fmla="*/ 221 h 221"/>
                    <a:gd name="T30" fmla="*/ 39 w 181"/>
                    <a:gd name="T31" fmla="*/ 212 h 221"/>
                    <a:gd name="T32" fmla="*/ 14 w 181"/>
                    <a:gd name="T33" fmla="*/ 192 h 221"/>
                    <a:gd name="T34" fmla="*/ 2 w 181"/>
                    <a:gd name="T35" fmla="*/ 167 h 221"/>
                    <a:gd name="T36" fmla="*/ 4 w 181"/>
                    <a:gd name="T37" fmla="*/ 140 h 221"/>
                    <a:gd name="T38" fmla="*/ 23 w 181"/>
                    <a:gd name="T39" fmla="*/ 97 h 221"/>
                    <a:gd name="T40" fmla="*/ 41 w 181"/>
                    <a:gd name="T41" fmla="*/ 64 h 221"/>
                    <a:gd name="T42" fmla="*/ 63 w 181"/>
                    <a:gd name="T43" fmla="*/ 23 h 221"/>
                    <a:gd name="T44" fmla="*/ 83 w 181"/>
                    <a:gd name="T45" fmla="*/ 6 h 221"/>
                    <a:gd name="T46" fmla="*/ 110 w 181"/>
                    <a:gd name="T47" fmla="*/ 0 h 221"/>
                    <a:gd name="T48" fmla="*/ 142 w 181"/>
                    <a:gd name="T49" fmla="*/ 9 h 221"/>
                    <a:gd name="T50" fmla="*/ 167 w 181"/>
                    <a:gd name="T51" fmla="*/ 29 h 221"/>
                    <a:gd name="T52" fmla="*/ 179 w 181"/>
                    <a:gd name="T53" fmla="*/ 54 h 221"/>
                    <a:gd name="T54" fmla="*/ 177 w 181"/>
                    <a:gd name="T55" fmla="*/ 81 h 221"/>
                    <a:gd name="T56" fmla="*/ 157 w 181"/>
                    <a:gd name="T57" fmla="*/ 124 h 221"/>
                    <a:gd name="T58" fmla="*/ 140 w 181"/>
                    <a:gd name="T59" fmla="*/ 157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81" h="221">
                      <a:moveTo>
                        <a:pt x="123" y="67"/>
                      </a:moveTo>
                      <a:cubicBezTo>
                        <a:pt x="127" y="58"/>
                        <a:pt x="129" y="52"/>
                        <a:pt x="130" y="49"/>
                      </a:cubicBezTo>
                      <a:cubicBezTo>
                        <a:pt x="130" y="46"/>
                        <a:pt x="129" y="44"/>
                        <a:pt x="126" y="42"/>
                      </a:cubicBezTo>
                      <a:cubicBezTo>
                        <a:pt x="123" y="41"/>
                        <a:pt x="120" y="41"/>
                        <a:pt x="118" y="42"/>
                      </a:cubicBezTo>
                      <a:cubicBezTo>
                        <a:pt x="115" y="44"/>
                        <a:pt x="112" y="49"/>
                        <a:pt x="107" y="59"/>
                      </a:cubicBezTo>
                      <a:lnTo>
                        <a:pt x="60" y="150"/>
                      </a:lnTo>
                      <a:cubicBezTo>
                        <a:pt x="55" y="161"/>
                        <a:pt x="52" y="168"/>
                        <a:pt x="51" y="171"/>
                      </a:cubicBezTo>
                      <a:cubicBezTo>
                        <a:pt x="51" y="175"/>
                        <a:pt x="52" y="177"/>
                        <a:pt x="56" y="179"/>
                      </a:cubicBezTo>
                      <a:cubicBezTo>
                        <a:pt x="59" y="180"/>
                        <a:pt x="62" y="180"/>
                        <a:pt x="64" y="177"/>
                      </a:cubicBezTo>
                      <a:cubicBezTo>
                        <a:pt x="67" y="175"/>
                        <a:pt x="71" y="168"/>
                        <a:pt x="77" y="156"/>
                      </a:cubicBezTo>
                      <a:lnTo>
                        <a:pt x="123" y="67"/>
                      </a:lnTo>
                      <a:close/>
                      <a:moveTo>
                        <a:pt x="140" y="157"/>
                      </a:moveTo>
                      <a:cubicBezTo>
                        <a:pt x="130" y="176"/>
                        <a:pt x="123" y="190"/>
                        <a:pt x="118" y="197"/>
                      </a:cubicBezTo>
                      <a:cubicBezTo>
                        <a:pt x="113" y="205"/>
                        <a:pt x="106" y="211"/>
                        <a:pt x="98" y="215"/>
                      </a:cubicBezTo>
                      <a:cubicBezTo>
                        <a:pt x="89" y="220"/>
                        <a:pt x="80" y="221"/>
                        <a:pt x="70" y="221"/>
                      </a:cubicBezTo>
                      <a:cubicBezTo>
                        <a:pt x="60" y="220"/>
                        <a:pt x="50" y="217"/>
                        <a:pt x="39" y="212"/>
                      </a:cubicBezTo>
                      <a:cubicBezTo>
                        <a:pt x="29" y="206"/>
                        <a:pt x="20" y="200"/>
                        <a:pt x="14" y="192"/>
                      </a:cubicBezTo>
                      <a:cubicBezTo>
                        <a:pt x="7" y="185"/>
                        <a:pt x="3" y="176"/>
                        <a:pt x="2" y="167"/>
                      </a:cubicBezTo>
                      <a:cubicBezTo>
                        <a:pt x="0" y="157"/>
                        <a:pt x="1" y="148"/>
                        <a:pt x="4" y="140"/>
                      </a:cubicBezTo>
                      <a:cubicBezTo>
                        <a:pt x="7" y="132"/>
                        <a:pt x="14" y="117"/>
                        <a:pt x="23" y="97"/>
                      </a:cubicBezTo>
                      <a:lnTo>
                        <a:pt x="41" y="64"/>
                      </a:lnTo>
                      <a:cubicBezTo>
                        <a:pt x="50" y="45"/>
                        <a:pt x="58" y="31"/>
                        <a:pt x="63" y="23"/>
                      </a:cubicBezTo>
                      <a:cubicBezTo>
                        <a:pt x="68" y="16"/>
                        <a:pt x="75" y="10"/>
                        <a:pt x="83" y="6"/>
                      </a:cubicBezTo>
                      <a:cubicBezTo>
                        <a:pt x="91" y="1"/>
                        <a:pt x="100" y="0"/>
                        <a:pt x="110" y="0"/>
                      </a:cubicBezTo>
                      <a:cubicBezTo>
                        <a:pt x="120" y="1"/>
                        <a:pt x="131" y="4"/>
                        <a:pt x="142" y="9"/>
                      </a:cubicBezTo>
                      <a:cubicBezTo>
                        <a:pt x="153" y="15"/>
                        <a:pt x="161" y="21"/>
                        <a:pt x="167" y="29"/>
                      </a:cubicBezTo>
                      <a:cubicBezTo>
                        <a:pt x="174" y="37"/>
                        <a:pt x="178" y="45"/>
                        <a:pt x="179" y="54"/>
                      </a:cubicBezTo>
                      <a:cubicBezTo>
                        <a:pt x="181" y="64"/>
                        <a:pt x="180" y="72"/>
                        <a:pt x="177" y="81"/>
                      </a:cubicBezTo>
                      <a:cubicBezTo>
                        <a:pt x="174" y="89"/>
                        <a:pt x="167" y="104"/>
                        <a:pt x="157" y="124"/>
                      </a:cubicBezTo>
                      <a:lnTo>
                        <a:pt x="140" y="157"/>
                      </a:lnTo>
                      <a:close/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35" name="Freeform 919">
                  <a:extLst>
                    <a:ext uri="{FF2B5EF4-FFF2-40B4-BE49-F238E27FC236}">
                      <a16:creationId xmlns:a16="http://schemas.microsoft.com/office/drawing/2014/main" id="{D54DC12D-01B5-FBB6-31AC-4FC6E4255F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48558" y="4146834"/>
                  <a:ext cx="55563" cy="58738"/>
                </a:xfrm>
                <a:custGeom>
                  <a:avLst/>
                  <a:gdLst>
                    <a:gd name="T0" fmla="*/ 276 w 276"/>
                    <a:gd name="T1" fmla="*/ 102 h 284"/>
                    <a:gd name="T2" fmla="*/ 155 w 276"/>
                    <a:gd name="T3" fmla="*/ 284 h 284"/>
                    <a:gd name="T4" fmla="*/ 92 w 276"/>
                    <a:gd name="T5" fmla="*/ 252 h 284"/>
                    <a:gd name="T6" fmla="*/ 128 w 276"/>
                    <a:gd name="T7" fmla="*/ 143 h 284"/>
                    <a:gd name="T8" fmla="*/ 62 w 276"/>
                    <a:gd name="T9" fmla="*/ 237 h 284"/>
                    <a:gd name="T10" fmla="*/ 0 w 276"/>
                    <a:gd name="T11" fmla="*/ 205 h 284"/>
                    <a:gd name="T12" fmla="*/ 76 w 276"/>
                    <a:gd name="T13" fmla="*/ 0 h 284"/>
                    <a:gd name="T14" fmla="*/ 125 w 276"/>
                    <a:gd name="T15" fmla="*/ 25 h 284"/>
                    <a:gd name="T16" fmla="*/ 96 w 276"/>
                    <a:gd name="T17" fmla="*/ 95 h 284"/>
                    <a:gd name="T18" fmla="*/ 67 w 276"/>
                    <a:gd name="T19" fmla="*/ 163 h 284"/>
                    <a:gd name="T20" fmla="*/ 149 w 276"/>
                    <a:gd name="T21" fmla="*/ 37 h 284"/>
                    <a:gd name="T22" fmla="*/ 202 w 276"/>
                    <a:gd name="T23" fmla="*/ 64 h 284"/>
                    <a:gd name="T24" fmla="*/ 175 w 276"/>
                    <a:gd name="T25" fmla="*/ 131 h 284"/>
                    <a:gd name="T26" fmla="*/ 142 w 276"/>
                    <a:gd name="T27" fmla="*/ 207 h 284"/>
                    <a:gd name="T28" fmla="*/ 227 w 276"/>
                    <a:gd name="T29" fmla="*/ 77 h 284"/>
                    <a:gd name="T30" fmla="*/ 276 w 276"/>
                    <a:gd name="T31" fmla="*/ 102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76" h="284">
                      <a:moveTo>
                        <a:pt x="276" y="102"/>
                      </a:moveTo>
                      <a:lnTo>
                        <a:pt x="155" y="284"/>
                      </a:lnTo>
                      <a:lnTo>
                        <a:pt x="92" y="252"/>
                      </a:lnTo>
                      <a:cubicBezTo>
                        <a:pt x="101" y="219"/>
                        <a:pt x="113" y="183"/>
                        <a:pt x="128" y="143"/>
                      </a:cubicBezTo>
                      <a:cubicBezTo>
                        <a:pt x="118" y="158"/>
                        <a:pt x="96" y="190"/>
                        <a:pt x="62" y="237"/>
                      </a:cubicBezTo>
                      <a:lnTo>
                        <a:pt x="0" y="205"/>
                      </a:lnTo>
                      <a:lnTo>
                        <a:pt x="76" y="0"/>
                      </a:lnTo>
                      <a:lnTo>
                        <a:pt x="125" y="25"/>
                      </a:lnTo>
                      <a:lnTo>
                        <a:pt x="96" y="95"/>
                      </a:lnTo>
                      <a:lnTo>
                        <a:pt x="67" y="163"/>
                      </a:lnTo>
                      <a:cubicBezTo>
                        <a:pt x="87" y="130"/>
                        <a:pt x="114" y="88"/>
                        <a:pt x="149" y="37"/>
                      </a:cubicBezTo>
                      <a:lnTo>
                        <a:pt x="202" y="64"/>
                      </a:lnTo>
                      <a:cubicBezTo>
                        <a:pt x="199" y="70"/>
                        <a:pt x="190" y="92"/>
                        <a:pt x="175" y="131"/>
                      </a:cubicBezTo>
                      <a:lnTo>
                        <a:pt x="142" y="207"/>
                      </a:lnTo>
                      <a:cubicBezTo>
                        <a:pt x="169" y="162"/>
                        <a:pt x="197" y="118"/>
                        <a:pt x="227" y="77"/>
                      </a:cubicBezTo>
                      <a:lnTo>
                        <a:pt x="276" y="102"/>
                      </a:ln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36" name="Freeform 920">
                  <a:extLst>
                    <a:ext uri="{FF2B5EF4-FFF2-40B4-BE49-F238E27FC236}">
                      <a16:creationId xmlns:a16="http://schemas.microsoft.com/office/drawing/2014/main" id="{A565E6E6-CA7B-DDD4-EA67-D5EBFC1B79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78696" y="4150009"/>
                  <a:ext cx="52388" cy="55563"/>
                </a:xfrm>
                <a:custGeom>
                  <a:avLst/>
                  <a:gdLst>
                    <a:gd name="T0" fmla="*/ 254 w 254"/>
                    <a:gd name="T1" fmla="*/ 80 h 274"/>
                    <a:gd name="T2" fmla="*/ 156 w 254"/>
                    <a:gd name="T3" fmla="*/ 274 h 274"/>
                    <a:gd name="T4" fmla="*/ 112 w 254"/>
                    <a:gd name="T5" fmla="*/ 251 h 274"/>
                    <a:gd name="T6" fmla="*/ 178 w 254"/>
                    <a:gd name="T7" fmla="*/ 120 h 274"/>
                    <a:gd name="T8" fmla="*/ 94 w 254"/>
                    <a:gd name="T9" fmla="*/ 242 h 274"/>
                    <a:gd name="T10" fmla="*/ 63 w 254"/>
                    <a:gd name="T11" fmla="*/ 226 h 274"/>
                    <a:gd name="T12" fmla="*/ 109 w 254"/>
                    <a:gd name="T13" fmla="*/ 89 h 274"/>
                    <a:gd name="T14" fmla="*/ 44 w 254"/>
                    <a:gd name="T15" fmla="*/ 217 h 274"/>
                    <a:gd name="T16" fmla="*/ 0 w 254"/>
                    <a:gd name="T17" fmla="*/ 194 h 274"/>
                    <a:gd name="T18" fmla="*/ 99 w 254"/>
                    <a:gd name="T19" fmla="*/ 0 h 274"/>
                    <a:gd name="T20" fmla="*/ 164 w 254"/>
                    <a:gd name="T21" fmla="*/ 34 h 274"/>
                    <a:gd name="T22" fmla="*/ 149 w 254"/>
                    <a:gd name="T23" fmla="*/ 78 h 274"/>
                    <a:gd name="T24" fmla="*/ 131 w 254"/>
                    <a:gd name="T25" fmla="*/ 131 h 274"/>
                    <a:gd name="T26" fmla="*/ 189 w 254"/>
                    <a:gd name="T27" fmla="*/ 46 h 274"/>
                    <a:gd name="T28" fmla="*/ 254 w 254"/>
                    <a:gd name="T29" fmla="*/ 80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4" h="274">
                      <a:moveTo>
                        <a:pt x="254" y="80"/>
                      </a:moveTo>
                      <a:lnTo>
                        <a:pt x="156" y="274"/>
                      </a:lnTo>
                      <a:lnTo>
                        <a:pt x="112" y="251"/>
                      </a:lnTo>
                      <a:lnTo>
                        <a:pt x="178" y="120"/>
                      </a:lnTo>
                      <a:lnTo>
                        <a:pt x="94" y="242"/>
                      </a:lnTo>
                      <a:lnTo>
                        <a:pt x="63" y="226"/>
                      </a:lnTo>
                      <a:lnTo>
                        <a:pt x="109" y="89"/>
                      </a:lnTo>
                      <a:lnTo>
                        <a:pt x="44" y="217"/>
                      </a:lnTo>
                      <a:lnTo>
                        <a:pt x="0" y="194"/>
                      </a:lnTo>
                      <a:lnTo>
                        <a:pt x="99" y="0"/>
                      </a:lnTo>
                      <a:lnTo>
                        <a:pt x="164" y="34"/>
                      </a:lnTo>
                      <a:cubicBezTo>
                        <a:pt x="160" y="46"/>
                        <a:pt x="155" y="61"/>
                        <a:pt x="149" y="78"/>
                      </a:cubicBezTo>
                      <a:lnTo>
                        <a:pt x="131" y="131"/>
                      </a:lnTo>
                      <a:lnTo>
                        <a:pt x="189" y="46"/>
                      </a:lnTo>
                      <a:lnTo>
                        <a:pt x="254" y="80"/>
                      </a:ln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37" name="Freeform 921">
                  <a:extLst>
                    <a:ext uri="{FF2B5EF4-FFF2-40B4-BE49-F238E27FC236}">
                      <a16:creationId xmlns:a16="http://schemas.microsoft.com/office/drawing/2014/main" id="{AA954FA7-C9AB-A6CC-D797-8740095DF9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18383" y="4169059"/>
                  <a:ext cx="41275" cy="47625"/>
                </a:xfrm>
                <a:custGeom>
                  <a:avLst/>
                  <a:gdLst>
                    <a:gd name="T0" fmla="*/ 198 w 198"/>
                    <a:gd name="T1" fmla="*/ 59 h 238"/>
                    <a:gd name="T2" fmla="*/ 132 w 198"/>
                    <a:gd name="T3" fmla="*/ 188 h 238"/>
                    <a:gd name="T4" fmla="*/ 115 w 198"/>
                    <a:gd name="T5" fmla="*/ 219 h 238"/>
                    <a:gd name="T6" fmla="*/ 97 w 198"/>
                    <a:gd name="T7" fmla="*/ 233 h 238"/>
                    <a:gd name="T8" fmla="*/ 71 w 198"/>
                    <a:gd name="T9" fmla="*/ 237 h 238"/>
                    <a:gd name="T10" fmla="*/ 41 w 198"/>
                    <a:gd name="T11" fmla="*/ 228 h 238"/>
                    <a:gd name="T12" fmla="*/ 14 w 198"/>
                    <a:gd name="T13" fmla="*/ 207 h 238"/>
                    <a:gd name="T14" fmla="*/ 1 w 198"/>
                    <a:gd name="T15" fmla="*/ 182 h 238"/>
                    <a:gd name="T16" fmla="*/ 4 w 198"/>
                    <a:gd name="T17" fmla="*/ 158 h 238"/>
                    <a:gd name="T18" fmla="*/ 24 w 198"/>
                    <a:gd name="T19" fmla="*/ 115 h 238"/>
                    <a:gd name="T20" fmla="*/ 83 w 198"/>
                    <a:gd name="T21" fmla="*/ 0 h 238"/>
                    <a:gd name="T22" fmla="*/ 133 w 198"/>
                    <a:gd name="T23" fmla="*/ 26 h 238"/>
                    <a:gd name="T24" fmla="*/ 59 w 198"/>
                    <a:gd name="T25" fmla="*/ 171 h 238"/>
                    <a:gd name="T26" fmla="*/ 52 w 198"/>
                    <a:gd name="T27" fmla="*/ 188 h 238"/>
                    <a:gd name="T28" fmla="*/ 56 w 198"/>
                    <a:gd name="T29" fmla="*/ 194 h 238"/>
                    <a:gd name="T30" fmla="*/ 64 w 198"/>
                    <a:gd name="T31" fmla="*/ 194 h 238"/>
                    <a:gd name="T32" fmla="*/ 75 w 198"/>
                    <a:gd name="T33" fmla="*/ 176 h 238"/>
                    <a:gd name="T34" fmla="*/ 148 w 198"/>
                    <a:gd name="T35" fmla="*/ 33 h 238"/>
                    <a:gd name="T36" fmla="*/ 198 w 198"/>
                    <a:gd name="T37" fmla="*/ 59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98" h="238">
                      <a:moveTo>
                        <a:pt x="198" y="59"/>
                      </a:moveTo>
                      <a:lnTo>
                        <a:pt x="132" y="188"/>
                      </a:lnTo>
                      <a:cubicBezTo>
                        <a:pt x="124" y="203"/>
                        <a:pt x="119" y="213"/>
                        <a:pt x="115" y="219"/>
                      </a:cubicBezTo>
                      <a:cubicBezTo>
                        <a:pt x="111" y="224"/>
                        <a:pt x="105" y="229"/>
                        <a:pt x="97" y="233"/>
                      </a:cubicBezTo>
                      <a:cubicBezTo>
                        <a:pt x="89" y="236"/>
                        <a:pt x="80" y="238"/>
                        <a:pt x="71" y="237"/>
                      </a:cubicBezTo>
                      <a:cubicBezTo>
                        <a:pt x="62" y="237"/>
                        <a:pt x="52" y="234"/>
                        <a:pt x="41" y="228"/>
                      </a:cubicBezTo>
                      <a:cubicBezTo>
                        <a:pt x="30" y="222"/>
                        <a:pt x="20" y="215"/>
                        <a:pt x="14" y="207"/>
                      </a:cubicBezTo>
                      <a:cubicBezTo>
                        <a:pt x="7" y="199"/>
                        <a:pt x="3" y="190"/>
                        <a:pt x="1" y="182"/>
                      </a:cubicBezTo>
                      <a:cubicBezTo>
                        <a:pt x="0" y="173"/>
                        <a:pt x="1" y="166"/>
                        <a:pt x="4" y="158"/>
                      </a:cubicBezTo>
                      <a:cubicBezTo>
                        <a:pt x="6" y="151"/>
                        <a:pt x="13" y="137"/>
                        <a:pt x="24" y="115"/>
                      </a:cubicBezTo>
                      <a:lnTo>
                        <a:pt x="83" y="0"/>
                      </a:lnTo>
                      <a:lnTo>
                        <a:pt x="133" y="26"/>
                      </a:lnTo>
                      <a:lnTo>
                        <a:pt x="59" y="171"/>
                      </a:lnTo>
                      <a:cubicBezTo>
                        <a:pt x="55" y="180"/>
                        <a:pt x="52" y="185"/>
                        <a:pt x="52" y="188"/>
                      </a:cubicBezTo>
                      <a:cubicBezTo>
                        <a:pt x="52" y="191"/>
                        <a:pt x="53" y="193"/>
                        <a:pt x="56" y="194"/>
                      </a:cubicBezTo>
                      <a:cubicBezTo>
                        <a:pt x="59" y="196"/>
                        <a:pt x="62" y="196"/>
                        <a:pt x="64" y="194"/>
                      </a:cubicBezTo>
                      <a:cubicBezTo>
                        <a:pt x="66" y="192"/>
                        <a:pt x="70" y="186"/>
                        <a:pt x="75" y="176"/>
                      </a:cubicBezTo>
                      <a:lnTo>
                        <a:pt x="148" y="33"/>
                      </a:lnTo>
                      <a:lnTo>
                        <a:pt x="198" y="59"/>
                      </a:ln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38" name="Freeform 922">
                  <a:extLst>
                    <a:ext uri="{FF2B5EF4-FFF2-40B4-BE49-F238E27FC236}">
                      <a16:creationId xmlns:a16="http://schemas.microsoft.com/office/drawing/2014/main" id="{C391F5A3-C48B-BB14-C365-1C296FE7BF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45371" y="4184934"/>
                  <a:ext cx="36513" cy="46038"/>
                </a:xfrm>
                <a:custGeom>
                  <a:avLst/>
                  <a:gdLst>
                    <a:gd name="T0" fmla="*/ 164 w 180"/>
                    <a:gd name="T1" fmla="*/ 102 h 225"/>
                    <a:gd name="T2" fmla="*/ 117 w 180"/>
                    <a:gd name="T3" fmla="*/ 78 h 225"/>
                    <a:gd name="T4" fmla="*/ 124 w 180"/>
                    <a:gd name="T5" fmla="*/ 63 h 225"/>
                    <a:gd name="T6" fmla="*/ 129 w 180"/>
                    <a:gd name="T7" fmla="*/ 50 h 225"/>
                    <a:gd name="T8" fmla="*/ 125 w 180"/>
                    <a:gd name="T9" fmla="*/ 44 h 225"/>
                    <a:gd name="T10" fmla="*/ 116 w 180"/>
                    <a:gd name="T11" fmla="*/ 44 h 225"/>
                    <a:gd name="T12" fmla="*/ 108 w 180"/>
                    <a:gd name="T13" fmla="*/ 54 h 225"/>
                    <a:gd name="T14" fmla="*/ 103 w 180"/>
                    <a:gd name="T15" fmla="*/ 70 h 225"/>
                    <a:gd name="T16" fmla="*/ 111 w 180"/>
                    <a:gd name="T17" fmla="*/ 89 h 225"/>
                    <a:gd name="T18" fmla="*/ 136 w 180"/>
                    <a:gd name="T19" fmla="*/ 144 h 225"/>
                    <a:gd name="T20" fmla="*/ 124 w 180"/>
                    <a:gd name="T21" fmla="*/ 189 h 225"/>
                    <a:gd name="T22" fmla="*/ 104 w 180"/>
                    <a:gd name="T23" fmla="*/ 218 h 225"/>
                    <a:gd name="T24" fmla="*/ 77 w 180"/>
                    <a:gd name="T25" fmla="*/ 224 h 225"/>
                    <a:gd name="T26" fmla="*/ 41 w 180"/>
                    <a:gd name="T27" fmla="*/ 215 h 225"/>
                    <a:gd name="T28" fmla="*/ 10 w 180"/>
                    <a:gd name="T29" fmla="*/ 189 h 225"/>
                    <a:gd name="T30" fmla="*/ 1 w 180"/>
                    <a:gd name="T31" fmla="*/ 160 h 225"/>
                    <a:gd name="T32" fmla="*/ 14 w 180"/>
                    <a:gd name="T33" fmla="*/ 124 h 225"/>
                    <a:gd name="T34" fmla="*/ 21 w 180"/>
                    <a:gd name="T35" fmla="*/ 112 h 225"/>
                    <a:gd name="T36" fmla="*/ 68 w 180"/>
                    <a:gd name="T37" fmla="*/ 136 h 225"/>
                    <a:gd name="T38" fmla="*/ 56 w 180"/>
                    <a:gd name="T39" fmla="*/ 159 h 225"/>
                    <a:gd name="T40" fmla="*/ 50 w 180"/>
                    <a:gd name="T41" fmla="*/ 174 h 225"/>
                    <a:gd name="T42" fmla="*/ 56 w 180"/>
                    <a:gd name="T43" fmla="*/ 181 h 225"/>
                    <a:gd name="T44" fmla="*/ 66 w 180"/>
                    <a:gd name="T45" fmla="*/ 181 h 225"/>
                    <a:gd name="T46" fmla="*/ 74 w 180"/>
                    <a:gd name="T47" fmla="*/ 170 h 225"/>
                    <a:gd name="T48" fmla="*/ 80 w 180"/>
                    <a:gd name="T49" fmla="*/ 145 h 225"/>
                    <a:gd name="T50" fmla="*/ 66 w 180"/>
                    <a:gd name="T51" fmla="*/ 116 h 225"/>
                    <a:gd name="T52" fmla="*/ 50 w 180"/>
                    <a:gd name="T53" fmla="*/ 85 h 225"/>
                    <a:gd name="T54" fmla="*/ 48 w 180"/>
                    <a:gd name="T55" fmla="*/ 64 h 225"/>
                    <a:gd name="T56" fmla="*/ 57 w 180"/>
                    <a:gd name="T57" fmla="*/ 37 h 225"/>
                    <a:gd name="T58" fmla="*/ 79 w 180"/>
                    <a:gd name="T59" fmla="*/ 7 h 225"/>
                    <a:gd name="T60" fmla="*/ 106 w 180"/>
                    <a:gd name="T61" fmla="*/ 0 h 225"/>
                    <a:gd name="T62" fmla="*/ 140 w 180"/>
                    <a:gd name="T63" fmla="*/ 10 h 225"/>
                    <a:gd name="T64" fmla="*/ 170 w 180"/>
                    <a:gd name="T65" fmla="*/ 34 h 225"/>
                    <a:gd name="T66" fmla="*/ 180 w 180"/>
                    <a:gd name="T67" fmla="*/ 59 h 225"/>
                    <a:gd name="T68" fmla="*/ 168 w 180"/>
                    <a:gd name="T69" fmla="*/ 94 h 225"/>
                    <a:gd name="T70" fmla="*/ 164 w 180"/>
                    <a:gd name="T71" fmla="*/ 102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80" h="225">
                      <a:moveTo>
                        <a:pt x="164" y="102"/>
                      </a:moveTo>
                      <a:lnTo>
                        <a:pt x="117" y="78"/>
                      </a:lnTo>
                      <a:lnTo>
                        <a:pt x="124" y="63"/>
                      </a:lnTo>
                      <a:cubicBezTo>
                        <a:pt x="128" y="57"/>
                        <a:pt x="129" y="52"/>
                        <a:pt x="129" y="50"/>
                      </a:cubicBezTo>
                      <a:cubicBezTo>
                        <a:pt x="129" y="47"/>
                        <a:pt x="127" y="45"/>
                        <a:pt x="125" y="44"/>
                      </a:cubicBezTo>
                      <a:cubicBezTo>
                        <a:pt x="122" y="43"/>
                        <a:pt x="118" y="43"/>
                        <a:pt x="116" y="44"/>
                      </a:cubicBezTo>
                      <a:cubicBezTo>
                        <a:pt x="113" y="46"/>
                        <a:pt x="110" y="49"/>
                        <a:pt x="108" y="54"/>
                      </a:cubicBezTo>
                      <a:cubicBezTo>
                        <a:pt x="104" y="61"/>
                        <a:pt x="103" y="66"/>
                        <a:pt x="103" y="70"/>
                      </a:cubicBezTo>
                      <a:cubicBezTo>
                        <a:pt x="103" y="74"/>
                        <a:pt x="105" y="81"/>
                        <a:pt x="111" y="89"/>
                      </a:cubicBezTo>
                      <a:cubicBezTo>
                        <a:pt x="127" y="114"/>
                        <a:pt x="135" y="132"/>
                        <a:pt x="136" y="144"/>
                      </a:cubicBezTo>
                      <a:cubicBezTo>
                        <a:pt x="138" y="155"/>
                        <a:pt x="134" y="170"/>
                        <a:pt x="124" y="189"/>
                      </a:cubicBezTo>
                      <a:cubicBezTo>
                        <a:pt x="117" y="203"/>
                        <a:pt x="111" y="213"/>
                        <a:pt x="104" y="218"/>
                      </a:cubicBezTo>
                      <a:cubicBezTo>
                        <a:pt x="97" y="222"/>
                        <a:pt x="88" y="225"/>
                        <a:pt x="77" y="224"/>
                      </a:cubicBezTo>
                      <a:cubicBezTo>
                        <a:pt x="65" y="224"/>
                        <a:pt x="53" y="221"/>
                        <a:pt x="41" y="215"/>
                      </a:cubicBezTo>
                      <a:cubicBezTo>
                        <a:pt x="28" y="208"/>
                        <a:pt x="17" y="199"/>
                        <a:pt x="10" y="189"/>
                      </a:cubicBezTo>
                      <a:cubicBezTo>
                        <a:pt x="3" y="179"/>
                        <a:pt x="0" y="170"/>
                        <a:pt x="1" y="160"/>
                      </a:cubicBezTo>
                      <a:cubicBezTo>
                        <a:pt x="3" y="151"/>
                        <a:pt x="7" y="139"/>
                        <a:pt x="14" y="124"/>
                      </a:cubicBezTo>
                      <a:lnTo>
                        <a:pt x="21" y="112"/>
                      </a:lnTo>
                      <a:lnTo>
                        <a:pt x="68" y="136"/>
                      </a:lnTo>
                      <a:lnTo>
                        <a:pt x="56" y="159"/>
                      </a:lnTo>
                      <a:cubicBezTo>
                        <a:pt x="52" y="166"/>
                        <a:pt x="50" y="171"/>
                        <a:pt x="50" y="174"/>
                      </a:cubicBezTo>
                      <a:cubicBezTo>
                        <a:pt x="51" y="177"/>
                        <a:pt x="52" y="179"/>
                        <a:pt x="56" y="181"/>
                      </a:cubicBezTo>
                      <a:cubicBezTo>
                        <a:pt x="59" y="183"/>
                        <a:pt x="63" y="183"/>
                        <a:pt x="66" y="181"/>
                      </a:cubicBezTo>
                      <a:cubicBezTo>
                        <a:pt x="68" y="179"/>
                        <a:pt x="71" y="175"/>
                        <a:pt x="74" y="170"/>
                      </a:cubicBezTo>
                      <a:cubicBezTo>
                        <a:pt x="80" y="159"/>
                        <a:pt x="82" y="151"/>
                        <a:pt x="80" y="145"/>
                      </a:cubicBezTo>
                      <a:cubicBezTo>
                        <a:pt x="79" y="140"/>
                        <a:pt x="74" y="130"/>
                        <a:pt x="66" y="116"/>
                      </a:cubicBezTo>
                      <a:cubicBezTo>
                        <a:pt x="57" y="101"/>
                        <a:pt x="52" y="91"/>
                        <a:pt x="50" y="85"/>
                      </a:cubicBezTo>
                      <a:cubicBezTo>
                        <a:pt x="48" y="79"/>
                        <a:pt x="47" y="72"/>
                        <a:pt x="48" y="64"/>
                      </a:cubicBezTo>
                      <a:cubicBezTo>
                        <a:pt x="49" y="56"/>
                        <a:pt x="52" y="47"/>
                        <a:pt x="57" y="37"/>
                      </a:cubicBezTo>
                      <a:cubicBezTo>
                        <a:pt x="65" y="22"/>
                        <a:pt x="72" y="12"/>
                        <a:pt x="79" y="7"/>
                      </a:cubicBezTo>
                      <a:cubicBezTo>
                        <a:pt x="87" y="2"/>
                        <a:pt x="95" y="0"/>
                        <a:pt x="106" y="0"/>
                      </a:cubicBezTo>
                      <a:cubicBezTo>
                        <a:pt x="116" y="1"/>
                        <a:pt x="127" y="4"/>
                        <a:pt x="140" y="10"/>
                      </a:cubicBezTo>
                      <a:cubicBezTo>
                        <a:pt x="153" y="17"/>
                        <a:pt x="163" y="25"/>
                        <a:pt x="170" y="34"/>
                      </a:cubicBezTo>
                      <a:cubicBezTo>
                        <a:pt x="177" y="43"/>
                        <a:pt x="180" y="51"/>
                        <a:pt x="180" y="59"/>
                      </a:cubicBezTo>
                      <a:cubicBezTo>
                        <a:pt x="180" y="67"/>
                        <a:pt x="175" y="79"/>
                        <a:pt x="168" y="94"/>
                      </a:cubicBezTo>
                      <a:lnTo>
                        <a:pt x="164" y="102"/>
                      </a:ln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39" name="Freeform 923">
                  <a:extLst>
                    <a:ext uri="{FF2B5EF4-FFF2-40B4-BE49-F238E27FC236}">
                      <a16:creationId xmlns:a16="http://schemas.microsoft.com/office/drawing/2014/main" id="{231C1BA9-0D7C-CF0E-F6FA-F455BA26E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72358" y="4194459"/>
                  <a:ext cx="38100" cy="49213"/>
                </a:xfrm>
                <a:custGeom>
                  <a:avLst/>
                  <a:gdLst>
                    <a:gd name="T0" fmla="*/ 24 w 24"/>
                    <a:gd name="T1" fmla="*/ 8 h 31"/>
                    <a:gd name="T2" fmla="*/ 21 w 24"/>
                    <a:gd name="T3" fmla="*/ 13 h 31"/>
                    <a:gd name="T4" fmla="*/ 17 w 24"/>
                    <a:gd name="T5" fmla="*/ 11 h 31"/>
                    <a:gd name="T6" fmla="*/ 7 w 24"/>
                    <a:gd name="T7" fmla="*/ 31 h 31"/>
                    <a:gd name="T8" fmla="*/ 0 w 24"/>
                    <a:gd name="T9" fmla="*/ 27 h 31"/>
                    <a:gd name="T10" fmla="*/ 11 w 24"/>
                    <a:gd name="T11" fmla="*/ 7 h 31"/>
                    <a:gd name="T12" fmla="*/ 7 w 24"/>
                    <a:gd name="T13" fmla="*/ 5 h 31"/>
                    <a:gd name="T14" fmla="*/ 9 w 24"/>
                    <a:gd name="T15" fmla="*/ 0 h 31"/>
                    <a:gd name="T16" fmla="*/ 24 w 24"/>
                    <a:gd name="T17" fmla="*/ 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31">
                      <a:moveTo>
                        <a:pt x="24" y="8"/>
                      </a:moveTo>
                      <a:lnTo>
                        <a:pt x="21" y="13"/>
                      </a:lnTo>
                      <a:lnTo>
                        <a:pt x="17" y="11"/>
                      </a:lnTo>
                      <a:lnTo>
                        <a:pt x="7" y="31"/>
                      </a:lnTo>
                      <a:lnTo>
                        <a:pt x="0" y="27"/>
                      </a:lnTo>
                      <a:lnTo>
                        <a:pt x="11" y="7"/>
                      </a:lnTo>
                      <a:lnTo>
                        <a:pt x="7" y="5"/>
                      </a:lnTo>
                      <a:lnTo>
                        <a:pt x="9" y="0"/>
                      </a:lnTo>
                      <a:lnTo>
                        <a:pt x="24" y="8"/>
                      </a:lnTo>
                      <a:close/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40" name="Freeform 924">
                  <a:extLst>
                    <a:ext uri="{FF2B5EF4-FFF2-40B4-BE49-F238E27FC236}">
                      <a16:creationId xmlns:a16="http://schemas.microsoft.com/office/drawing/2014/main" id="{B41C0153-3A01-6A51-8046-4918F0471FC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588233" y="4208746"/>
                  <a:ext cx="39688" cy="49213"/>
                </a:xfrm>
                <a:custGeom>
                  <a:avLst/>
                  <a:gdLst>
                    <a:gd name="T0" fmla="*/ 107 w 197"/>
                    <a:gd name="T1" fmla="*/ 149 h 246"/>
                    <a:gd name="T2" fmla="*/ 141 w 197"/>
                    <a:gd name="T3" fmla="*/ 63 h 246"/>
                    <a:gd name="T4" fmla="*/ 89 w 197"/>
                    <a:gd name="T5" fmla="*/ 140 h 246"/>
                    <a:gd name="T6" fmla="*/ 107 w 197"/>
                    <a:gd name="T7" fmla="*/ 149 h 246"/>
                    <a:gd name="T8" fmla="*/ 197 w 197"/>
                    <a:gd name="T9" fmla="*/ 37 h 246"/>
                    <a:gd name="T10" fmla="*/ 127 w 197"/>
                    <a:gd name="T11" fmla="*/ 246 h 246"/>
                    <a:gd name="T12" fmla="*/ 76 w 197"/>
                    <a:gd name="T13" fmla="*/ 220 h 246"/>
                    <a:gd name="T14" fmla="*/ 91 w 197"/>
                    <a:gd name="T15" fmla="*/ 184 h 246"/>
                    <a:gd name="T16" fmla="*/ 72 w 197"/>
                    <a:gd name="T17" fmla="*/ 174 h 246"/>
                    <a:gd name="T18" fmla="*/ 52 w 197"/>
                    <a:gd name="T19" fmla="*/ 208 h 246"/>
                    <a:gd name="T20" fmla="*/ 0 w 197"/>
                    <a:gd name="T21" fmla="*/ 181 h 246"/>
                    <a:gd name="T22" fmla="*/ 124 w 197"/>
                    <a:gd name="T23" fmla="*/ 0 h 246"/>
                    <a:gd name="T24" fmla="*/ 197 w 197"/>
                    <a:gd name="T25" fmla="*/ 37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7" h="246">
                      <a:moveTo>
                        <a:pt x="107" y="149"/>
                      </a:moveTo>
                      <a:cubicBezTo>
                        <a:pt x="115" y="125"/>
                        <a:pt x="126" y="97"/>
                        <a:pt x="141" y="63"/>
                      </a:cubicBezTo>
                      <a:cubicBezTo>
                        <a:pt x="117" y="98"/>
                        <a:pt x="99" y="123"/>
                        <a:pt x="89" y="140"/>
                      </a:cubicBezTo>
                      <a:lnTo>
                        <a:pt x="107" y="149"/>
                      </a:lnTo>
                      <a:close/>
                      <a:moveTo>
                        <a:pt x="197" y="37"/>
                      </a:moveTo>
                      <a:lnTo>
                        <a:pt x="127" y="246"/>
                      </a:lnTo>
                      <a:lnTo>
                        <a:pt x="76" y="220"/>
                      </a:lnTo>
                      <a:lnTo>
                        <a:pt x="91" y="184"/>
                      </a:lnTo>
                      <a:lnTo>
                        <a:pt x="72" y="174"/>
                      </a:lnTo>
                      <a:lnTo>
                        <a:pt x="52" y="208"/>
                      </a:lnTo>
                      <a:lnTo>
                        <a:pt x="0" y="181"/>
                      </a:lnTo>
                      <a:lnTo>
                        <a:pt x="124" y="0"/>
                      </a:lnTo>
                      <a:lnTo>
                        <a:pt x="197" y="37"/>
                      </a:lnTo>
                      <a:close/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41" name="Freeform 925">
                  <a:extLst>
                    <a:ext uri="{FF2B5EF4-FFF2-40B4-BE49-F238E27FC236}">
                      <a16:creationId xmlns:a16="http://schemas.microsoft.com/office/drawing/2014/main" id="{C3AD4230-2FC1-CB9E-8543-9CE7B27F67E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615221" y="4219859"/>
                  <a:ext cx="41275" cy="50800"/>
                </a:xfrm>
                <a:custGeom>
                  <a:avLst/>
                  <a:gdLst>
                    <a:gd name="T0" fmla="*/ 132 w 196"/>
                    <a:gd name="T1" fmla="*/ 59 h 252"/>
                    <a:gd name="T2" fmla="*/ 110 w 196"/>
                    <a:gd name="T3" fmla="*/ 102 h 252"/>
                    <a:gd name="T4" fmla="*/ 123 w 196"/>
                    <a:gd name="T5" fmla="*/ 106 h 252"/>
                    <a:gd name="T6" fmla="*/ 135 w 196"/>
                    <a:gd name="T7" fmla="*/ 93 h 252"/>
                    <a:gd name="T8" fmla="*/ 140 w 196"/>
                    <a:gd name="T9" fmla="*/ 82 h 252"/>
                    <a:gd name="T10" fmla="*/ 143 w 196"/>
                    <a:gd name="T11" fmla="*/ 68 h 252"/>
                    <a:gd name="T12" fmla="*/ 132 w 196"/>
                    <a:gd name="T13" fmla="*/ 59 h 252"/>
                    <a:gd name="T14" fmla="*/ 99 w 196"/>
                    <a:gd name="T15" fmla="*/ 0 h 252"/>
                    <a:gd name="T16" fmla="*/ 134 w 196"/>
                    <a:gd name="T17" fmla="*/ 19 h 252"/>
                    <a:gd name="T18" fmla="*/ 181 w 196"/>
                    <a:gd name="T19" fmla="*/ 46 h 252"/>
                    <a:gd name="T20" fmla="*/ 195 w 196"/>
                    <a:gd name="T21" fmla="*/ 71 h 252"/>
                    <a:gd name="T22" fmla="*/ 184 w 196"/>
                    <a:gd name="T23" fmla="*/ 111 h 252"/>
                    <a:gd name="T24" fmla="*/ 163 w 196"/>
                    <a:gd name="T25" fmla="*/ 138 h 252"/>
                    <a:gd name="T26" fmla="*/ 136 w 196"/>
                    <a:gd name="T27" fmla="*/ 136 h 252"/>
                    <a:gd name="T28" fmla="*/ 151 w 196"/>
                    <a:gd name="T29" fmla="*/ 157 h 252"/>
                    <a:gd name="T30" fmla="*/ 152 w 196"/>
                    <a:gd name="T31" fmla="*/ 171 h 252"/>
                    <a:gd name="T32" fmla="*/ 138 w 196"/>
                    <a:gd name="T33" fmla="*/ 201 h 252"/>
                    <a:gd name="T34" fmla="*/ 112 w 196"/>
                    <a:gd name="T35" fmla="*/ 252 h 252"/>
                    <a:gd name="T36" fmla="*/ 66 w 196"/>
                    <a:gd name="T37" fmla="*/ 228 h 252"/>
                    <a:gd name="T38" fmla="*/ 99 w 196"/>
                    <a:gd name="T39" fmla="*/ 163 h 252"/>
                    <a:gd name="T40" fmla="*/ 106 w 196"/>
                    <a:gd name="T41" fmla="*/ 143 h 252"/>
                    <a:gd name="T42" fmla="*/ 95 w 196"/>
                    <a:gd name="T43" fmla="*/ 133 h 252"/>
                    <a:gd name="T44" fmla="*/ 50 w 196"/>
                    <a:gd name="T45" fmla="*/ 220 h 252"/>
                    <a:gd name="T46" fmla="*/ 0 w 196"/>
                    <a:gd name="T47" fmla="*/ 194 h 252"/>
                    <a:gd name="T48" fmla="*/ 99 w 196"/>
                    <a:gd name="T49" fmla="*/ 0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96" h="252">
                      <a:moveTo>
                        <a:pt x="132" y="59"/>
                      </a:moveTo>
                      <a:lnTo>
                        <a:pt x="110" y="102"/>
                      </a:lnTo>
                      <a:cubicBezTo>
                        <a:pt x="116" y="105"/>
                        <a:pt x="120" y="107"/>
                        <a:pt x="123" y="106"/>
                      </a:cubicBezTo>
                      <a:cubicBezTo>
                        <a:pt x="126" y="106"/>
                        <a:pt x="130" y="101"/>
                        <a:pt x="135" y="93"/>
                      </a:cubicBezTo>
                      <a:lnTo>
                        <a:pt x="140" y="82"/>
                      </a:lnTo>
                      <a:cubicBezTo>
                        <a:pt x="143" y="76"/>
                        <a:pt x="144" y="71"/>
                        <a:pt x="143" y="68"/>
                      </a:cubicBezTo>
                      <a:cubicBezTo>
                        <a:pt x="141" y="65"/>
                        <a:pt x="138" y="62"/>
                        <a:pt x="132" y="59"/>
                      </a:cubicBezTo>
                      <a:close/>
                      <a:moveTo>
                        <a:pt x="99" y="0"/>
                      </a:moveTo>
                      <a:lnTo>
                        <a:pt x="134" y="19"/>
                      </a:lnTo>
                      <a:cubicBezTo>
                        <a:pt x="158" y="31"/>
                        <a:pt x="174" y="40"/>
                        <a:pt x="181" y="46"/>
                      </a:cubicBezTo>
                      <a:cubicBezTo>
                        <a:pt x="189" y="52"/>
                        <a:pt x="193" y="60"/>
                        <a:pt x="195" y="71"/>
                      </a:cubicBezTo>
                      <a:cubicBezTo>
                        <a:pt x="196" y="81"/>
                        <a:pt x="192" y="94"/>
                        <a:pt x="184" y="111"/>
                      </a:cubicBezTo>
                      <a:cubicBezTo>
                        <a:pt x="177" y="126"/>
                        <a:pt x="170" y="135"/>
                        <a:pt x="163" y="138"/>
                      </a:cubicBezTo>
                      <a:cubicBezTo>
                        <a:pt x="157" y="142"/>
                        <a:pt x="148" y="141"/>
                        <a:pt x="136" y="136"/>
                      </a:cubicBezTo>
                      <a:cubicBezTo>
                        <a:pt x="145" y="144"/>
                        <a:pt x="150" y="151"/>
                        <a:pt x="151" y="157"/>
                      </a:cubicBezTo>
                      <a:cubicBezTo>
                        <a:pt x="153" y="162"/>
                        <a:pt x="153" y="167"/>
                        <a:pt x="152" y="171"/>
                      </a:cubicBezTo>
                      <a:cubicBezTo>
                        <a:pt x="151" y="175"/>
                        <a:pt x="147" y="185"/>
                        <a:pt x="138" y="201"/>
                      </a:cubicBezTo>
                      <a:lnTo>
                        <a:pt x="112" y="252"/>
                      </a:lnTo>
                      <a:lnTo>
                        <a:pt x="66" y="228"/>
                      </a:lnTo>
                      <a:lnTo>
                        <a:pt x="99" y="163"/>
                      </a:lnTo>
                      <a:cubicBezTo>
                        <a:pt x="104" y="153"/>
                        <a:pt x="106" y="146"/>
                        <a:pt x="106" y="143"/>
                      </a:cubicBezTo>
                      <a:cubicBezTo>
                        <a:pt x="105" y="140"/>
                        <a:pt x="102" y="136"/>
                        <a:pt x="95" y="133"/>
                      </a:cubicBezTo>
                      <a:lnTo>
                        <a:pt x="50" y="220"/>
                      </a:lnTo>
                      <a:lnTo>
                        <a:pt x="0" y="194"/>
                      </a:lnTo>
                      <a:lnTo>
                        <a:pt x="99" y="0"/>
                      </a:ln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42" name="Freeform 926">
                  <a:extLst>
                    <a:ext uri="{FF2B5EF4-FFF2-40B4-BE49-F238E27FC236}">
                      <a16:creationId xmlns:a16="http://schemas.microsoft.com/office/drawing/2014/main" id="{CBAFCD83-A8E5-3E0C-32D6-1E1B9FAAAE1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642208" y="4234146"/>
                  <a:ext cx="41275" cy="49213"/>
                </a:xfrm>
                <a:custGeom>
                  <a:avLst/>
                  <a:gdLst>
                    <a:gd name="T0" fmla="*/ 132 w 200"/>
                    <a:gd name="T1" fmla="*/ 59 h 240"/>
                    <a:gd name="T2" fmla="*/ 67 w 200"/>
                    <a:gd name="T3" fmla="*/ 186 h 240"/>
                    <a:gd name="T4" fmla="*/ 83 w 200"/>
                    <a:gd name="T5" fmla="*/ 189 h 240"/>
                    <a:gd name="T6" fmla="*/ 97 w 200"/>
                    <a:gd name="T7" fmla="*/ 166 h 240"/>
                    <a:gd name="T8" fmla="*/ 136 w 200"/>
                    <a:gd name="T9" fmla="*/ 91 h 240"/>
                    <a:gd name="T10" fmla="*/ 144 w 200"/>
                    <a:gd name="T11" fmla="*/ 74 h 240"/>
                    <a:gd name="T12" fmla="*/ 142 w 200"/>
                    <a:gd name="T13" fmla="*/ 66 h 240"/>
                    <a:gd name="T14" fmla="*/ 132 w 200"/>
                    <a:gd name="T15" fmla="*/ 59 h 240"/>
                    <a:gd name="T16" fmla="*/ 98 w 200"/>
                    <a:gd name="T17" fmla="*/ 0 h 240"/>
                    <a:gd name="T18" fmla="*/ 136 w 200"/>
                    <a:gd name="T19" fmla="*/ 19 h 240"/>
                    <a:gd name="T20" fmla="*/ 184 w 200"/>
                    <a:gd name="T21" fmla="*/ 48 h 240"/>
                    <a:gd name="T22" fmla="*/ 198 w 200"/>
                    <a:gd name="T23" fmla="*/ 69 h 240"/>
                    <a:gd name="T24" fmla="*/ 198 w 200"/>
                    <a:gd name="T25" fmla="*/ 90 h 240"/>
                    <a:gd name="T26" fmla="*/ 181 w 200"/>
                    <a:gd name="T27" fmla="*/ 128 h 240"/>
                    <a:gd name="T28" fmla="*/ 146 w 200"/>
                    <a:gd name="T29" fmla="*/ 196 h 240"/>
                    <a:gd name="T30" fmla="*/ 126 w 200"/>
                    <a:gd name="T31" fmla="*/ 229 h 240"/>
                    <a:gd name="T32" fmla="*/ 110 w 200"/>
                    <a:gd name="T33" fmla="*/ 239 h 240"/>
                    <a:gd name="T34" fmla="*/ 91 w 200"/>
                    <a:gd name="T35" fmla="*/ 238 h 240"/>
                    <a:gd name="T36" fmla="*/ 63 w 200"/>
                    <a:gd name="T37" fmla="*/ 226 h 240"/>
                    <a:gd name="T38" fmla="*/ 0 w 200"/>
                    <a:gd name="T39" fmla="*/ 194 h 240"/>
                    <a:gd name="T40" fmla="*/ 98 w 200"/>
                    <a:gd name="T41" fmla="*/ 0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0" h="240">
                      <a:moveTo>
                        <a:pt x="132" y="59"/>
                      </a:moveTo>
                      <a:lnTo>
                        <a:pt x="67" y="186"/>
                      </a:lnTo>
                      <a:cubicBezTo>
                        <a:pt x="74" y="190"/>
                        <a:pt x="80" y="191"/>
                        <a:pt x="83" y="189"/>
                      </a:cubicBezTo>
                      <a:cubicBezTo>
                        <a:pt x="86" y="187"/>
                        <a:pt x="91" y="179"/>
                        <a:pt x="97" y="166"/>
                      </a:cubicBezTo>
                      <a:lnTo>
                        <a:pt x="136" y="91"/>
                      </a:lnTo>
                      <a:cubicBezTo>
                        <a:pt x="140" y="82"/>
                        <a:pt x="143" y="76"/>
                        <a:pt x="144" y="74"/>
                      </a:cubicBezTo>
                      <a:cubicBezTo>
                        <a:pt x="144" y="71"/>
                        <a:pt x="144" y="68"/>
                        <a:pt x="142" y="66"/>
                      </a:cubicBezTo>
                      <a:cubicBezTo>
                        <a:pt x="141" y="64"/>
                        <a:pt x="138" y="62"/>
                        <a:pt x="132" y="59"/>
                      </a:cubicBezTo>
                      <a:close/>
                      <a:moveTo>
                        <a:pt x="98" y="0"/>
                      </a:moveTo>
                      <a:lnTo>
                        <a:pt x="136" y="19"/>
                      </a:lnTo>
                      <a:cubicBezTo>
                        <a:pt x="161" y="32"/>
                        <a:pt x="176" y="41"/>
                        <a:pt x="184" y="48"/>
                      </a:cubicBezTo>
                      <a:cubicBezTo>
                        <a:pt x="191" y="54"/>
                        <a:pt x="196" y="61"/>
                        <a:pt x="198" y="69"/>
                      </a:cubicBezTo>
                      <a:cubicBezTo>
                        <a:pt x="200" y="76"/>
                        <a:pt x="200" y="83"/>
                        <a:pt x="198" y="90"/>
                      </a:cubicBezTo>
                      <a:cubicBezTo>
                        <a:pt x="196" y="97"/>
                        <a:pt x="190" y="109"/>
                        <a:pt x="181" y="128"/>
                      </a:cubicBezTo>
                      <a:lnTo>
                        <a:pt x="146" y="196"/>
                      </a:lnTo>
                      <a:cubicBezTo>
                        <a:pt x="137" y="213"/>
                        <a:pt x="130" y="224"/>
                        <a:pt x="126" y="229"/>
                      </a:cubicBezTo>
                      <a:cubicBezTo>
                        <a:pt x="121" y="234"/>
                        <a:pt x="116" y="238"/>
                        <a:pt x="110" y="239"/>
                      </a:cubicBezTo>
                      <a:cubicBezTo>
                        <a:pt x="104" y="240"/>
                        <a:pt x="98" y="240"/>
                        <a:pt x="91" y="238"/>
                      </a:cubicBezTo>
                      <a:cubicBezTo>
                        <a:pt x="85" y="236"/>
                        <a:pt x="75" y="232"/>
                        <a:pt x="63" y="226"/>
                      </a:cubicBezTo>
                      <a:lnTo>
                        <a:pt x="0" y="194"/>
                      </a:lnTo>
                      <a:lnTo>
                        <a:pt x="98" y="0"/>
                      </a:ln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43" name="Freeform 927">
                  <a:extLst>
                    <a:ext uri="{FF2B5EF4-FFF2-40B4-BE49-F238E27FC236}">
                      <a16:creationId xmlns:a16="http://schemas.microsoft.com/office/drawing/2014/main" id="{0956E4C3-54C3-D10B-BB0B-A4B7F18C96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19958" y="4197634"/>
                  <a:ext cx="273050" cy="157163"/>
                </a:xfrm>
                <a:custGeom>
                  <a:avLst/>
                  <a:gdLst>
                    <a:gd name="T0" fmla="*/ 1199 w 1326"/>
                    <a:gd name="T1" fmla="*/ 745 h 765"/>
                    <a:gd name="T2" fmla="*/ 55 w 1326"/>
                    <a:gd name="T3" fmla="*/ 162 h 765"/>
                    <a:gd name="T4" fmla="*/ 20 w 1326"/>
                    <a:gd name="T5" fmla="*/ 55 h 765"/>
                    <a:gd name="T6" fmla="*/ 127 w 1326"/>
                    <a:gd name="T7" fmla="*/ 20 h 765"/>
                    <a:gd name="T8" fmla="*/ 1271 w 1326"/>
                    <a:gd name="T9" fmla="*/ 603 h 765"/>
                    <a:gd name="T10" fmla="*/ 1306 w 1326"/>
                    <a:gd name="T11" fmla="*/ 710 h 765"/>
                    <a:gd name="T12" fmla="*/ 1199 w 1326"/>
                    <a:gd name="T13" fmla="*/ 745 h 7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26" h="765">
                      <a:moveTo>
                        <a:pt x="1199" y="745"/>
                      </a:moveTo>
                      <a:lnTo>
                        <a:pt x="55" y="162"/>
                      </a:lnTo>
                      <a:cubicBezTo>
                        <a:pt x="15" y="142"/>
                        <a:pt x="0" y="94"/>
                        <a:pt x="20" y="55"/>
                      </a:cubicBezTo>
                      <a:cubicBezTo>
                        <a:pt x="40" y="15"/>
                        <a:pt x="88" y="0"/>
                        <a:pt x="127" y="20"/>
                      </a:cubicBezTo>
                      <a:lnTo>
                        <a:pt x="1271" y="603"/>
                      </a:lnTo>
                      <a:cubicBezTo>
                        <a:pt x="1310" y="623"/>
                        <a:pt x="1326" y="671"/>
                        <a:pt x="1306" y="710"/>
                      </a:cubicBezTo>
                      <a:cubicBezTo>
                        <a:pt x="1286" y="750"/>
                        <a:pt x="1238" y="765"/>
                        <a:pt x="1199" y="745"/>
                      </a:cubicBezTo>
                      <a:close/>
                    </a:path>
                  </a:pathLst>
                </a:custGeom>
                <a:solidFill>
                  <a:srgbClr val="F6DC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44" name="Freeform 928">
                  <a:extLst>
                    <a:ext uri="{FF2B5EF4-FFF2-40B4-BE49-F238E27FC236}">
                      <a16:creationId xmlns:a16="http://schemas.microsoft.com/office/drawing/2014/main" id="{BD14F9F6-EA3A-2A74-57CD-3BE3A440D7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93008" y="3884896"/>
                  <a:ext cx="30163" cy="42863"/>
                </a:xfrm>
                <a:custGeom>
                  <a:avLst/>
                  <a:gdLst>
                    <a:gd name="T0" fmla="*/ 148 w 148"/>
                    <a:gd name="T1" fmla="*/ 15 h 209"/>
                    <a:gd name="T2" fmla="*/ 49 w 148"/>
                    <a:gd name="T3" fmla="*/ 209 h 209"/>
                    <a:gd name="T4" fmla="*/ 0 w 148"/>
                    <a:gd name="T5" fmla="*/ 184 h 209"/>
                    <a:gd name="T6" fmla="*/ 54 w 148"/>
                    <a:gd name="T7" fmla="*/ 80 h 209"/>
                    <a:gd name="T8" fmla="*/ 66 w 148"/>
                    <a:gd name="T9" fmla="*/ 52 h 209"/>
                    <a:gd name="T10" fmla="*/ 64 w 148"/>
                    <a:gd name="T11" fmla="*/ 43 h 209"/>
                    <a:gd name="T12" fmla="*/ 43 w 148"/>
                    <a:gd name="T13" fmla="*/ 29 h 209"/>
                    <a:gd name="T14" fmla="*/ 39 w 148"/>
                    <a:gd name="T15" fmla="*/ 27 h 209"/>
                    <a:gd name="T16" fmla="*/ 50 w 148"/>
                    <a:gd name="T17" fmla="*/ 4 h 209"/>
                    <a:gd name="T18" fmla="*/ 119 w 148"/>
                    <a:gd name="T19" fmla="*/ 0 h 209"/>
                    <a:gd name="T20" fmla="*/ 148 w 148"/>
                    <a:gd name="T21" fmla="*/ 15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8" h="209">
                      <a:moveTo>
                        <a:pt x="148" y="15"/>
                      </a:moveTo>
                      <a:lnTo>
                        <a:pt x="49" y="209"/>
                      </a:lnTo>
                      <a:lnTo>
                        <a:pt x="0" y="184"/>
                      </a:lnTo>
                      <a:lnTo>
                        <a:pt x="54" y="80"/>
                      </a:lnTo>
                      <a:cubicBezTo>
                        <a:pt x="61" y="65"/>
                        <a:pt x="65" y="56"/>
                        <a:pt x="66" y="52"/>
                      </a:cubicBezTo>
                      <a:cubicBezTo>
                        <a:pt x="67" y="49"/>
                        <a:pt x="66" y="46"/>
                        <a:pt x="64" y="43"/>
                      </a:cubicBezTo>
                      <a:cubicBezTo>
                        <a:pt x="61" y="39"/>
                        <a:pt x="55" y="35"/>
                        <a:pt x="43" y="29"/>
                      </a:cubicBezTo>
                      <a:lnTo>
                        <a:pt x="39" y="27"/>
                      </a:lnTo>
                      <a:lnTo>
                        <a:pt x="50" y="4"/>
                      </a:lnTo>
                      <a:cubicBezTo>
                        <a:pt x="76" y="11"/>
                        <a:pt x="99" y="10"/>
                        <a:pt x="119" y="0"/>
                      </a:cubicBezTo>
                      <a:lnTo>
                        <a:pt x="148" y="15"/>
                      </a:ln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45" name="Freeform 929">
                  <a:extLst>
                    <a:ext uri="{FF2B5EF4-FFF2-40B4-BE49-F238E27FC236}">
                      <a16:creationId xmlns:a16="http://schemas.microsoft.com/office/drawing/2014/main" id="{26860DBE-1414-805F-9503-0F3EDE2574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10471" y="3892834"/>
                  <a:ext cx="36513" cy="46038"/>
                </a:xfrm>
                <a:custGeom>
                  <a:avLst/>
                  <a:gdLst>
                    <a:gd name="T0" fmla="*/ 122 w 179"/>
                    <a:gd name="T1" fmla="*/ 67 h 222"/>
                    <a:gd name="T2" fmla="*/ 130 w 179"/>
                    <a:gd name="T3" fmla="*/ 47 h 222"/>
                    <a:gd name="T4" fmla="*/ 125 w 179"/>
                    <a:gd name="T5" fmla="*/ 40 h 222"/>
                    <a:gd name="T6" fmla="*/ 116 w 179"/>
                    <a:gd name="T7" fmla="*/ 40 h 222"/>
                    <a:gd name="T8" fmla="*/ 105 w 179"/>
                    <a:gd name="T9" fmla="*/ 59 h 222"/>
                    <a:gd name="T10" fmla="*/ 57 w 179"/>
                    <a:gd name="T11" fmla="*/ 153 h 222"/>
                    <a:gd name="T12" fmla="*/ 48 w 179"/>
                    <a:gd name="T13" fmla="*/ 174 h 222"/>
                    <a:gd name="T14" fmla="*/ 53 w 179"/>
                    <a:gd name="T15" fmla="*/ 181 h 222"/>
                    <a:gd name="T16" fmla="*/ 62 w 179"/>
                    <a:gd name="T17" fmla="*/ 181 h 222"/>
                    <a:gd name="T18" fmla="*/ 73 w 179"/>
                    <a:gd name="T19" fmla="*/ 164 h 222"/>
                    <a:gd name="T20" fmla="*/ 122 w 179"/>
                    <a:gd name="T21" fmla="*/ 67 h 222"/>
                    <a:gd name="T22" fmla="*/ 162 w 179"/>
                    <a:gd name="T23" fmla="*/ 108 h 222"/>
                    <a:gd name="T24" fmla="*/ 129 w 179"/>
                    <a:gd name="T25" fmla="*/ 173 h 222"/>
                    <a:gd name="T26" fmla="*/ 110 w 179"/>
                    <a:gd name="T27" fmla="*/ 204 h 222"/>
                    <a:gd name="T28" fmla="*/ 91 w 179"/>
                    <a:gd name="T29" fmla="*/ 218 h 222"/>
                    <a:gd name="T30" fmla="*/ 66 w 179"/>
                    <a:gd name="T31" fmla="*/ 221 h 222"/>
                    <a:gd name="T32" fmla="*/ 41 w 179"/>
                    <a:gd name="T33" fmla="*/ 213 h 222"/>
                    <a:gd name="T34" fmla="*/ 14 w 179"/>
                    <a:gd name="T35" fmla="*/ 194 h 222"/>
                    <a:gd name="T36" fmla="*/ 2 w 179"/>
                    <a:gd name="T37" fmla="*/ 172 h 222"/>
                    <a:gd name="T38" fmla="*/ 1 w 179"/>
                    <a:gd name="T39" fmla="*/ 149 h 222"/>
                    <a:gd name="T40" fmla="*/ 14 w 179"/>
                    <a:gd name="T41" fmla="*/ 118 h 222"/>
                    <a:gd name="T42" fmla="*/ 48 w 179"/>
                    <a:gd name="T43" fmla="*/ 50 h 222"/>
                    <a:gd name="T44" fmla="*/ 73 w 179"/>
                    <a:gd name="T45" fmla="*/ 13 h 222"/>
                    <a:gd name="T46" fmla="*/ 102 w 179"/>
                    <a:gd name="T47" fmla="*/ 1 h 222"/>
                    <a:gd name="T48" fmla="*/ 140 w 179"/>
                    <a:gd name="T49" fmla="*/ 9 h 222"/>
                    <a:gd name="T50" fmla="*/ 165 w 179"/>
                    <a:gd name="T51" fmla="*/ 30 h 222"/>
                    <a:gd name="T52" fmla="*/ 177 w 179"/>
                    <a:gd name="T53" fmla="*/ 53 h 222"/>
                    <a:gd name="T54" fmla="*/ 177 w 179"/>
                    <a:gd name="T55" fmla="*/ 75 h 222"/>
                    <a:gd name="T56" fmla="*/ 162 w 179"/>
                    <a:gd name="T57" fmla="*/ 108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9" h="222">
                      <a:moveTo>
                        <a:pt x="122" y="67"/>
                      </a:moveTo>
                      <a:cubicBezTo>
                        <a:pt x="127" y="57"/>
                        <a:pt x="130" y="50"/>
                        <a:pt x="130" y="47"/>
                      </a:cubicBezTo>
                      <a:cubicBezTo>
                        <a:pt x="131" y="44"/>
                        <a:pt x="129" y="42"/>
                        <a:pt x="125" y="40"/>
                      </a:cubicBezTo>
                      <a:cubicBezTo>
                        <a:pt x="122" y="38"/>
                        <a:pt x="119" y="38"/>
                        <a:pt x="116" y="40"/>
                      </a:cubicBezTo>
                      <a:cubicBezTo>
                        <a:pt x="114" y="43"/>
                        <a:pt x="110" y="49"/>
                        <a:pt x="105" y="59"/>
                      </a:cubicBezTo>
                      <a:lnTo>
                        <a:pt x="57" y="153"/>
                      </a:lnTo>
                      <a:cubicBezTo>
                        <a:pt x="51" y="164"/>
                        <a:pt x="48" y="172"/>
                        <a:pt x="48" y="174"/>
                      </a:cubicBezTo>
                      <a:cubicBezTo>
                        <a:pt x="47" y="177"/>
                        <a:pt x="50" y="180"/>
                        <a:pt x="53" y="181"/>
                      </a:cubicBezTo>
                      <a:cubicBezTo>
                        <a:pt x="57" y="183"/>
                        <a:pt x="60" y="183"/>
                        <a:pt x="62" y="181"/>
                      </a:cubicBezTo>
                      <a:cubicBezTo>
                        <a:pt x="65" y="179"/>
                        <a:pt x="68" y="173"/>
                        <a:pt x="73" y="164"/>
                      </a:cubicBezTo>
                      <a:lnTo>
                        <a:pt x="122" y="67"/>
                      </a:lnTo>
                      <a:close/>
                      <a:moveTo>
                        <a:pt x="162" y="108"/>
                      </a:moveTo>
                      <a:lnTo>
                        <a:pt x="129" y="173"/>
                      </a:lnTo>
                      <a:cubicBezTo>
                        <a:pt x="122" y="188"/>
                        <a:pt x="115" y="198"/>
                        <a:pt x="110" y="204"/>
                      </a:cubicBezTo>
                      <a:cubicBezTo>
                        <a:pt x="105" y="210"/>
                        <a:pt x="99" y="214"/>
                        <a:pt x="91" y="218"/>
                      </a:cubicBezTo>
                      <a:cubicBezTo>
                        <a:pt x="83" y="221"/>
                        <a:pt x="75" y="222"/>
                        <a:pt x="66" y="221"/>
                      </a:cubicBezTo>
                      <a:cubicBezTo>
                        <a:pt x="58" y="220"/>
                        <a:pt x="49" y="217"/>
                        <a:pt x="41" y="213"/>
                      </a:cubicBezTo>
                      <a:cubicBezTo>
                        <a:pt x="29" y="207"/>
                        <a:pt x="20" y="201"/>
                        <a:pt x="14" y="194"/>
                      </a:cubicBezTo>
                      <a:cubicBezTo>
                        <a:pt x="7" y="187"/>
                        <a:pt x="4" y="180"/>
                        <a:pt x="2" y="172"/>
                      </a:cubicBezTo>
                      <a:cubicBezTo>
                        <a:pt x="0" y="164"/>
                        <a:pt x="0" y="156"/>
                        <a:pt x="1" y="149"/>
                      </a:cubicBezTo>
                      <a:cubicBezTo>
                        <a:pt x="2" y="142"/>
                        <a:pt x="7" y="132"/>
                        <a:pt x="14" y="118"/>
                      </a:cubicBezTo>
                      <a:lnTo>
                        <a:pt x="48" y="50"/>
                      </a:lnTo>
                      <a:cubicBezTo>
                        <a:pt x="57" y="32"/>
                        <a:pt x="65" y="20"/>
                        <a:pt x="73" y="13"/>
                      </a:cubicBezTo>
                      <a:cubicBezTo>
                        <a:pt x="80" y="5"/>
                        <a:pt x="90" y="1"/>
                        <a:pt x="102" y="1"/>
                      </a:cubicBezTo>
                      <a:cubicBezTo>
                        <a:pt x="114" y="0"/>
                        <a:pt x="127" y="3"/>
                        <a:pt x="140" y="9"/>
                      </a:cubicBezTo>
                      <a:cubicBezTo>
                        <a:pt x="150" y="15"/>
                        <a:pt x="159" y="22"/>
                        <a:pt x="165" y="30"/>
                      </a:cubicBezTo>
                      <a:cubicBezTo>
                        <a:pt x="172" y="38"/>
                        <a:pt x="176" y="45"/>
                        <a:pt x="177" y="53"/>
                      </a:cubicBezTo>
                      <a:cubicBezTo>
                        <a:pt x="179" y="60"/>
                        <a:pt x="178" y="68"/>
                        <a:pt x="177" y="75"/>
                      </a:cubicBezTo>
                      <a:cubicBezTo>
                        <a:pt x="174" y="83"/>
                        <a:pt x="170" y="94"/>
                        <a:pt x="162" y="108"/>
                      </a:cubicBez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46" name="Freeform 930">
                  <a:extLst>
                    <a:ext uri="{FF2B5EF4-FFF2-40B4-BE49-F238E27FC236}">
                      <a16:creationId xmlns:a16="http://schemas.microsoft.com/office/drawing/2014/main" id="{1EA805CB-905C-A786-95BC-7A4C4085A27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37458" y="3907121"/>
                  <a:ext cx="36513" cy="44450"/>
                </a:xfrm>
                <a:custGeom>
                  <a:avLst/>
                  <a:gdLst>
                    <a:gd name="T0" fmla="*/ 122 w 178"/>
                    <a:gd name="T1" fmla="*/ 67 h 222"/>
                    <a:gd name="T2" fmla="*/ 130 w 178"/>
                    <a:gd name="T3" fmla="*/ 47 h 222"/>
                    <a:gd name="T4" fmla="*/ 125 w 178"/>
                    <a:gd name="T5" fmla="*/ 40 h 222"/>
                    <a:gd name="T6" fmla="*/ 116 w 178"/>
                    <a:gd name="T7" fmla="*/ 40 h 222"/>
                    <a:gd name="T8" fmla="*/ 104 w 178"/>
                    <a:gd name="T9" fmla="*/ 59 h 222"/>
                    <a:gd name="T10" fmla="*/ 56 w 178"/>
                    <a:gd name="T11" fmla="*/ 153 h 222"/>
                    <a:gd name="T12" fmla="*/ 47 w 178"/>
                    <a:gd name="T13" fmla="*/ 174 h 222"/>
                    <a:gd name="T14" fmla="*/ 53 w 178"/>
                    <a:gd name="T15" fmla="*/ 182 h 222"/>
                    <a:gd name="T16" fmla="*/ 61 w 178"/>
                    <a:gd name="T17" fmla="*/ 181 h 222"/>
                    <a:gd name="T18" fmla="*/ 73 w 178"/>
                    <a:gd name="T19" fmla="*/ 164 h 222"/>
                    <a:gd name="T20" fmla="*/ 122 w 178"/>
                    <a:gd name="T21" fmla="*/ 67 h 222"/>
                    <a:gd name="T22" fmla="*/ 162 w 178"/>
                    <a:gd name="T23" fmla="*/ 108 h 222"/>
                    <a:gd name="T24" fmla="*/ 129 w 178"/>
                    <a:gd name="T25" fmla="*/ 173 h 222"/>
                    <a:gd name="T26" fmla="*/ 110 w 178"/>
                    <a:gd name="T27" fmla="*/ 204 h 222"/>
                    <a:gd name="T28" fmla="*/ 90 w 178"/>
                    <a:gd name="T29" fmla="*/ 218 h 222"/>
                    <a:gd name="T30" fmla="*/ 66 w 178"/>
                    <a:gd name="T31" fmla="*/ 221 h 222"/>
                    <a:gd name="T32" fmla="*/ 40 w 178"/>
                    <a:gd name="T33" fmla="*/ 213 h 222"/>
                    <a:gd name="T34" fmla="*/ 13 w 178"/>
                    <a:gd name="T35" fmla="*/ 194 h 222"/>
                    <a:gd name="T36" fmla="*/ 1 w 178"/>
                    <a:gd name="T37" fmla="*/ 172 h 222"/>
                    <a:gd name="T38" fmla="*/ 1 w 178"/>
                    <a:gd name="T39" fmla="*/ 149 h 222"/>
                    <a:gd name="T40" fmla="*/ 13 w 178"/>
                    <a:gd name="T41" fmla="*/ 118 h 222"/>
                    <a:gd name="T42" fmla="*/ 48 w 178"/>
                    <a:gd name="T43" fmla="*/ 50 h 222"/>
                    <a:gd name="T44" fmla="*/ 73 w 178"/>
                    <a:gd name="T45" fmla="*/ 13 h 222"/>
                    <a:gd name="T46" fmla="*/ 102 w 178"/>
                    <a:gd name="T47" fmla="*/ 1 h 222"/>
                    <a:gd name="T48" fmla="*/ 139 w 178"/>
                    <a:gd name="T49" fmla="*/ 10 h 222"/>
                    <a:gd name="T50" fmla="*/ 165 w 178"/>
                    <a:gd name="T51" fmla="*/ 30 h 222"/>
                    <a:gd name="T52" fmla="*/ 177 w 178"/>
                    <a:gd name="T53" fmla="*/ 53 h 222"/>
                    <a:gd name="T54" fmla="*/ 176 w 178"/>
                    <a:gd name="T55" fmla="*/ 75 h 222"/>
                    <a:gd name="T56" fmla="*/ 162 w 178"/>
                    <a:gd name="T57" fmla="*/ 108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8" h="222">
                      <a:moveTo>
                        <a:pt x="122" y="67"/>
                      </a:moveTo>
                      <a:cubicBezTo>
                        <a:pt x="127" y="57"/>
                        <a:pt x="130" y="50"/>
                        <a:pt x="130" y="47"/>
                      </a:cubicBezTo>
                      <a:cubicBezTo>
                        <a:pt x="130" y="44"/>
                        <a:pt x="129" y="42"/>
                        <a:pt x="125" y="40"/>
                      </a:cubicBezTo>
                      <a:cubicBezTo>
                        <a:pt x="121" y="38"/>
                        <a:pt x="118" y="38"/>
                        <a:pt x="116" y="40"/>
                      </a:cubicBezTo>
                      <a:cubicBezTo>
                        <a:pt x="113" y="43"/>
                        <a:pt x="109" y="49"/>
                        <a:pt x="104" y="59"/>
                      </a:cubicBezTo>
                      <a:lnTo>
                        <a:pt x="56" y="153"/>
                      </a:lnTo>
                      <a:cubicBezTo>
                        <a:pt x="50" y="165"/>
                        <a:pt x="48" y="172"/>
                        <a:pt x="47" y="174"/>
                      </a:cubicBezTo>
                      <a:cubicBezTo>
                        <a:pt x="47" y="177"/>
                        <a:pt x="49" y="180"/>
                        <a:pt x="53" y="182"/>
                      </a:cubicBezTo>
                      <a:cubicBezTo>
                        <a:pt x="56" y="183"/>
                        <a:pt x="59" y="183"/>
                        <a:pt x="61" y="181"/>
                      </a:cubicBezTo>
                      <a:cubicBezTo>
                        <a:pt x="64" y="179"/>
                        <a:pt x="68" y="173"/>
                        <a:pt x="73" y="164"/>
                      </a:cubicBezTo>
                      <a:lnTo>
                        <a:pt x="122" y="67"/>
                      </a:lnTo>
                      <a:close/>
                      <a:moveTo>
                        <a:pt x="162" y="108"/>
                      </a:moveTo>
                      <a:lnTo>
                        <a:pt x="129" y="173"/>
                      </a:lnTo>
                      <a:cubicBezTo>
                        <a:pt x="121" y="188"/>
                        <a:pt x="115" y="198"/>
                        <a:pt x="110" y="204"/>
                      </a:cubicBezTo>
                      <a:cubicBezTo>
                        <a:pt x="105" y="210"/>
                        <a:pt x="99" y="215"/>
                        <a:pt x="90" y="218"/>
                      </a:cubicBezTo>
                      <a:cubicBezTo>
                        <a:pt x="82" y="221"/>
                        <a:pt x="74" y="222"/>
                        <a:pt x="66" y="221"/>
                      </a:cubicBezTo>
                      <a:cubicBezTo>
                        <a:pt x="58" y="220"/>
                        <a:pt x="49" y="217"/>
                        <a:pt x="40" y="213"/>
                      </a:cubicBezTo>
                      <a:cubicBezTo>
                        <a:pt x="28" y="207"/>
                        <a:pt x="20" y="201"/>
                        <a:pt x="13" y="194"/>
                      </a:cubicBezTo>
                      <a:cubicBezTo>
                        <a:pt x="7" y="187"/>
                        <a:pt x="3" y="180"/>
                        <a:pt x="1" y="172"/>
                      </a:cubicBezTo>
                      <a:cubicBezTo>
                        <a:pt x="0" y="164"/>
                        <a:pt x="0" y="157"/>
                        <a:pt x="1" y="149"/>
                      </a:cubicBezTo>
                      <a:cubicBezTo>
                        <a:pt x="2" y="142"/>
                        <a:pt x="6" y="132"/>
                        <a:pt x="13" y="118"/>
                      </a:cubicBezTo>
                      <a:lnTo>
                        <a:pt x="48" y="50"/>
                      </a:lnTo>
                      <a:cubicBezTo>
                        <a:pt x="57" y="32"/>
                        <a:pt x="65" y="20"/>
                        <a:pt x="73" y="13"/>
                      </a:cubicBezTo>
                      <a:cubicBezTo>
                        <a:pt x="80" y="5"/>
                        <a:pt x="90" y="1"/>
                        <a:pt x="102" y="1"/>
                      </a:cubicBezTo>
                      <a:cubicBezTo>
                        <a:pt x="114" y="0"/>
                        <a:pt x="126" y="3"/>
                        <a:pt x="139" y="10"/>
                      </a:cubicBezTo>
                      <a:cubicBezTo>
                        <a:pt x="150" y="15"/>
                        <a:pt x="158" y="22"/>
                        <a:pt x="165" y="30"/>
                      </a:cubicBezTo>
                      <a:cubicBezTo>
                        <a:pt x="171" y="38"/>
                        <a:pt x="175" y="45"/>
                        <a:pt x="177" y="53"/>
                      </a:cubicBezTo>
                      <a:cubicBezTo>
                        <a:pt x="178" y="60"/>
                        <a:pt x="178" y="68"/>
                        <a:pt x="176" y="75"/>
                      </a:cubicBezTo>
                      <a:cubicBezTo>
                        <a:pt x="174" y="83"/>
                        <a:pt x="169" y="94"/>
                        <a:pt x="162" y="108"/>
                      </a:cubicBez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47" name="Freeform 931">
                  <a:extLst>
                    <a:ext uri="{FF2B5EF4-FFF2-40B4-BE49-F238E27FC236}">
                      <a16:creationId xmlns:a16="http://schemas.microsoft.com/office/drawing/2014/main" id="{5560DD24-4A0B-F851-3E73-2C48EE94CEC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67621" y="3918234"/>
                  <a:ext cx="39688" cy="53975"/>
                </a:xfrm>
                <a:custGeom>
                  <a:avLst/>
                  <a:gdLst>
                    <a:gd name="T0" fmla="*/ 138 w 197"/>
                    <a:gd name="T1" fmla="*/ 177 h 260"/>
                    <a:gd name="T2" fmla="*/ 142 w 197"/>
                    <a:gd name="T3" fmla="*/ 168 h 260"/>
                    <a:gd name="T4" fmla="*/ 138 w 197"/>
                    <a:gd name="T5" fmla="*/ 164 h 260"/>
                    <a:gd name="T6" fmla="*/ 133 w 197"/>
                    <a:gd name="T7" fmla="*/ 163 h 260"/>
                    <a:gd name="T8" fmla="*/ 128 w 197"/>
                    <a:gd name="T9" fmla="*/ 172 h 260"/>
                    <a:gd name="T10" fmla="*/ 103 w 197"/>
                    <a:gd name="T11" fmla="*/ 221 h 260"/>
                    <a:gd name="T12" fmla="*/ 98 w 197"/>
                    <a:gd name="T13" fmla="*/ 232 h 260"/>
                    <a:gd name="T14" fmla="*/ 102 w 197"/>
                    <a:gd name="T15" fmla="*/ 235 h 260"/>
                    <a:gd name="T16" fmla="*/ 107 w 197"/>
                    <a:gd name="T17" fmla="*/ 236 h 260"/>
                    <a:gd name="T18" fmla="*/ 112 w 197"/>
                    <a:gd name="T19" fmla="*/ 227 h 260"/>
                    <a:gd name="T20" fmla="*/ 138 w 197"/>
                    <a:gd name="T21" fmla="*/ 177 h 260"/>
                    <a:gd name="T22" fmla="*/ 164 w 197"/>
                    <a:gd name="T23" fmla="*/ 201 h 260"/>
                    <a:gd name="T24" fmla="*/ 147 w 197"/>
                    <a:gd name="T25" fmla="*/ 235 h 260"/>
                    <a:gd name="T26" fmla="*/ 135 w 197"/>
                    <a:gd name="T27" fmla="*/ 253 h 260"/>
                    <a:gd name="T28" fmla="*/ 118 w 197"/>
                    <a:gd name="T29" fmla="*/ 259 h 260"/>
                    <a:gd name="T30" fmla="*/ 94 w 197"/>
                    <a:gd name="T31" fmla="*/ 253 h 260"/>
                    <a:gd name="T32" fmla="*/ 73 w 197"/>
                    <a:gd name="T33" fmla="*/ 237 h 260"/>
                    <a:gd name="T34" fmla="*/ 68 w 197"/>
                    <a:gd name="T35" fmla="*/ 220 h 260"/>
                    <a:gd name="T36" fmla="*/ 75 w 197"/>
                    <a:gd name="T37" fmla="*/ 200 h 260"/>
                    <a:gd name="T38" fmla="*/ 93 w 197"/>
                    <a:gd name="T39" fmla="*/ 165 h 260"/>
                    <a:gd name="T40" fmla="*/ 106 w 197"/>
                    <a:gd name="T41" fmla="*/ 145 h 260"/>
                    <a:gd name="T42" fmla="*/ 123 w 197"/>
                    <a:gd name="T43" fmla="*/ 140 h 260"/>
                    <a:gd name="T44" fmla="*/ 147 w 197"/>
                    <a:gd name="T45" fmla="*/ 146 h 260"/>
                    <a:gd name="T46" fmla="*/ 166 w 197"/>
                    <a:gd name="T47" fmla="*/ 162 h 260"/>
                    <a:gd name="T48" fmla="*/ 172 w 197"/>
                    <a:gd name="T49" fmla="*/ 180 h 260"/>
                    <a:gd name="T50" fmla="*/ 164 w 197"/>
                    <a:gd name="T51" fmla="*/ 201 h 260"/>
                    <a:gd name="T52" fmla="*/ 197 w 197"/>
                    <a:gd name="T53" fmla="*/ 54 h 260"/>
                    <a:gd name="T54" fmla="*/ 19 w 197"/>
                    <a:gd name="T55" fmla="*/ 216 h 260"/>
                    <a:gd name="T56" fmla="*/ 0 w 197"/>
                    <a:gd name="T57" fmla="*/ 207 h 260"/>
                    <a:gd name="T58" fmla="*/ 179 w 197"/>
                    <a:gd name="T59" fmla="*/ 45 h 260"/>
                    <a:gd name="T60" fmla="*/ 197 w 197"/>
                    <a:gd name="T61" fmla="*/ 54 h 260"/>
                    <a:gd name="T62" fmla="*/ 96 w 197"/>
                    <a:gd name="T63" fmla="*/ 38 h 260"/>
                    <a:gd name="T64" fmla="*/ 100 w 197"/>
                    <a:gd name="T65" fmla="*/ 28 h 260"/>
                    <a:gd name="T66" fmla="*/ 96 w 197"/>
                    <a:gd name="T67" fmla="*/ 24 h 260"/>
                    <a:gd name="T68" fmla="*/ 91 w 197"/>
                    <a:gd name="T69" fmla="*/ 24 h 260"/>
                    <a:gd name="T70" fmla="*/ 85 w 197"/>
                    <a:gd name="T71" fmla="*/ 33 h 260"/>
                    <a:gd name="T72" fmla="*/ 60 w 197"/>
                    <a:gd name="T73" fmla="*/ 81 h 260"/>
                    <a:gd name="T74" fmla="*/ 56 w 197"/>
                    <a:gd name="T75" fmla="*/ 92 h 260"/>
                    <a:gd name="T76" fmla="*/ 60 w 197"/>
                    <a:gd name="T77" fmla="*/ 96 h 260"/>
                    <a:gd name="T78" fmla="*/ 65 w 197"/>
                    <a:gd name="T79" fmla="*/ 96 h 260"/>
                    <a:gd name="T80" fmla="*/ 70 w 197"/>
                    <a:gd name="T81" fmla="*/ 87 h 260"/>
                    <a:gd name="T82" fmla="*/ 96 w 197"/>
                    <a:gd name="T83" fmla="*/ 38 h 260"/>
                    <a:gd name="T84" fmla="*/ 122 w 197"/>
                    <a:gd name="T85" fmla="*/ 62 h 260"/>
                    <a:gd name="T86" fmla="*/ 105 w 197"/>
                    <a:gd name="T87" fmla="*/ 95 h 260"/>
                    <a:gd name="T88" fmla="*/ 92 w 197"/>
                    <a:gd name="T89" fmla="*/ 114 h 260"/>
                    <a:gd name="T90" fmla="*/ 76 w 197"/>
                    <a:gd name="T91" fmla="*/ 120 h 260"/>
                    <a:gd name="T92" fmla="*/ 52 w 197"/>
                    <a:gd name="T93" fmla="*/ 114 h 260"/>
                    <a:gd name="T94" fmla="*/ 31 w 197"/>
                    <a:gd name="T95" fmla="*/ 97 h 260"/>
                    <a:gd name="T96" fmla="*/ 26 w 197"/>
                    <a:gd name="T97" fmla="*/ 80 h 260"/>
                    <a:gd name="T98" fmla="*/ 33 w 197"/>
                    <a:gd name="T99" fmla="*/ 60 h 260"/>
                    <a:gd name="T100" fmla="*/ 51 w 197"/>
                    <a:gd name="T101" fmla="*/ 26 h 260"/>
                    <a:gd name="T102" fmla="*/ 64 w 197"/>
                    <a:gd name="T103" fmla="*/ 6 h 260"/>
                    <a:gd name="T104" fmla="*/ 81 w 197"/>
                    <a:gd name="T105" fmla="*/ 0 h 260"/>
                    <a:gd name="T106" fmla="*/ 104 w 197"/>
                    <a:gd name="T107" fmla="*/ 7 h 260"/>
                    <a:gd name="T108" fmla="*/ 124 w 197"/>
                    <a:gd name="T109" fmla="*/ 23 h 260"/>
                    <a:gd name="T110" fmla="*/ 129 w 197"/>
                    <a:gd name="T111" fmla="*/ 40 h 260"/>
                    <a:gd name="T112" fmla="*/ 122 w 197"/>
                    <a:gd name="T113" fmla="*/ 62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7" h="260">
                      <a:moveTo>
                        <a:pt x="138" y="177"/>
                      </a:moveTo>
                      <a:cubicBezTo>
                        <a:pt x="140" y="172"/>
                        <a:pt x="142" y="169"/>
                        <a:pt x="142" y="168"/>
                      </a:cubicBezTo>
                      <a:cubicBezTo>
                        <a:pt x="142" y="166"/>
                        <a:pt x="141" y="165"/>
                        <a:pt x="138" y="164"/>
                      </a:cubicBezTo>
                      <a:cubicBezTo>
                        <a:pt x="136" y="162"/>
                        <a:pt x="135" y="162"/>
                        <a:pt x="133" y="163"/>
                      </a:cubicBezTo>
                      <a:cubicBezTo>
                        <a:pt x="132" y="164"/>
                        <a:pt x="130" y="167"/>
                        <a:pt x="128" y="172"/>
                      </a:cubicBezTo>
                      <a:lnTo>
                        <a:pt x="103" y="221"/>
                      </a:lnTo>
                      <a:cubicBezTo>
                        <a:pt x="100" y="227"/>
                        <a:pt x="98" y="230"/>
                        <a:pt x="98" y="232"/>
                      </a:cubicBezTo>
                      <a:cubicBezTo>
                        <a:pt x="98" y="233"/>
                        <a:pt x="100" y="234"/>
                        <a:pt x="102" y="235"/>
                      </a:cubicBezTo>
                      <a:cubicBezTo>
                        <a:pt x="104" y="237"/>
                        <a:pt x="106" y="237"/>
                        <a:pt x="107" y="236"/>
                      </a:cubicBezTo>
                      <a:cubicBezTo>
                        <a:pt x="108" y="235"/>
                        <a:pt x="110" y="232"/>
                        <a:pt x="112" y="227"/>
                      </a:cubicBezTo>
                      <a:lnTo>
                        <a:pt x="138" y="177"/>
                      </a:lnTo>
                      <a:close/>
                      <a:moveTo>
                        <a:pt x="164" y="201"/>
                      </a:moveTo>
                      <a:lnTo>
                        <a:pt x="147" y="235"/>
                      </a:lnTo>
                      <a:cubicBezTo>
                        <a:pt x="143" y="244"/>
                        <a:pt x="138" y="250"/>
                        <a:pt x="135" y="253"/>
                      </a:cubicBezTo>
                      <a:cubicBezTo>
                        <a:pt x="131" y="257"/>
                        <a:pt x="125" y="259"/>
                        <a:pt x="118" y="259"/>
                      </a:cubicBezTo>
                      <a:cubicBezTo>
                        <a:pt x="111" y="260"/>
                        <a:pt x="103" y="258"/>
                        <a:pt x="94" y="253"/>
                      </a:cubicBezTo>
                      <a:cubicBezTo>
                        <a:pt x="84" y="248"/>
                        <a:pt x="77" y="243"/>
                        <a:pt x="73" y="237"/>
                      </a:cubicBezTo>
                      <a:cubicBezTo>
                        <a:pt x="70" y="231"/>
                        <a:pt x="68" y="225"/>
                        <a:pt x="68" y="220"/>
                      </a:cubicBezTo>
                      <a:cubicBezTo>
                        <a:pt x="69" y="215"/>
                        <a:pt x="71" y="208"/>
                        <a:pt x="75" y="200"/>
                      </a:cubicBezTo>
                      <a:lnTo>
                        <a:pt x="93" y="165"/>
                      </a:lnTo>
                      <a:cubicBezTo>
                        <a:pt x="97" y="156"/>
                        <a:pt x="102" y="149"/>
                        <a:pt x="106" y="145"/>
                      </a:cubicBezTo>
                      <a:cubicBezTo>
                        <a:pt x="111" y="142"/>
                        <a:pt x="116" y="140"/>
                        <a:pt x="123" y="140"/>
                      </a:cubicBezTo>
                      <a:cubicBezTo>
                        <a:pt x="131" y="140"/>
                        <a:pt x="138" y="142"/>
                        <a:pt x="147" y="146"/>
                      </a:cubicBezTo>
                      <a:cubicBezTo>
                        <a:pt x="156" y="151"/>
                        <a:pt x="162" y="156"/>
                        <a:pt x="166" y="162"/>
                      </a:cubicBezTo>
                      <a:cubicBezTo>
                        <a:pt x="170" y="168"/>
                        <a:pt x="172" y="174"/>
                        <a:pt x="172" y="180"/>
                      </a:cubicBezTo>
                      <a:cubicBezTo>
                        <a:pt x="171" y="185"/>
                        <a:pt x="169" y="192"/>
                        <a:pt x="164" y="201"/>
                      </a:cubicBezTo>
                      <a:close/>
                      <a:moveTo>
                        <a:pt x="197" y="54"/>
                      </a:moveTo>
                      <a:lnTo>
                        <a:pt x="19" y="216"/>
                      </a:lnTo>
                      <a:lnTo>
                        <a:pt x="0" y="207"/>
                      </a:lnTo>
                      <a:lnTo>
                        <a:pt x="179" y="45"/>
                      </a:lnTo>
                      <a:lnTo>
                        <a:pt x="197" y="54"/>
                      </a:lnTo>
                      <a:close/>
                      <a:moveTo>
                        <a:pt x="96" y="38"/>
                      </a:moveTo>
                      <a:cubicBezTo>
                        <a:pt x="98" y="33"/>
                        <a:pt x="99" y="29"/>
                        <a:pt x="100" y="28"/>
                      </a:cubicBezTo>
                      <a:cubicBezTo>
                        <a:pt x="100" y="26"/>
                        <a:pt x="99" y="25"/>
                        <a:pt x="96" y="24"/>
                      </a:cubicBezTo>
                      <a:cubicBezTo>
                        <a:pt x="94" y="23"/>
                        <a:pt x="92" y="23"/>
                        <a:pt x="91" y="24"/>
                      </a:cubicBezTo>
                      <a:cubicBezTo>
                        <a:pt x="90" y="25"/>
                        <a:pt x="88" y="28"/>
                        <a:pt x="85" y="33"/>
                      </a:cubicBezTo>
                      <a:lnTo>
                        <a:pt x="60" y="81"/>
                      </a:lnTo>
                      <a:cubicBezTo>
                        <a:pt x="58" y="87"/>
                        <a:pt x="56" y="91"/>
                        <a:pt x="56" y="92"/>
                      </a:cubicBezTo>
                      <a:cubicBezTo>
                        <a:pt x="56" y="93"/>
                        <a:pt x="57" y="95"/>
                        <a:pt x="60" y="96"/>
                      </a:cubicBezTo>
                      <a:cubicBezTo>
                        <a:pt x="62" y="97"/>
                        <a:pt x="63" y="97"/>
                        <a:pt x="65" y="96"/>
                      </a:cubicBezTo>
                      <a:cubicBezTo>
                        <a:pt x="66" y="95"/>
                        <a:pt x="68" y="92"/>
                        <a:pt x="70" y="87"/>
                      </a:cubicBezTo>
                      <a:lnTo>
                        <a:pt x="96" y="38"/>
                      </a:lnTo>
                      <a:close/>
                      <a:moveTo>
                        <a:pt x="122" y="62"/>
                      </a:moveTo>
                      <a:lnTo>
                        <a:pt x="105" y="95"/>
                      </a:lnTo>
                      <a:cubicBezTo>
                        <a:pt x="101" y="104"/>
                        <a:pt x="96" y="110"/>
                        <a:pt x="92" y="114"/>
                      </a:cubicBezTo>
                      <a:cubicBezTo>
                        <a:pt x="89" y="117"/>
                        <a:pt x="83" y="119"/>
                        <a:pt x="76" y="120"/>
                      </a:cubicBezTo>
                      <a:cubicBezTo>
                        <a:pt x="69" y="120"/>
                        <a:pt x="61" y="118"/>
                        <a:pt x="52" y="114"/>
                      </a:cubicBezTo>
                      <a:cubicBezTo>
                        <a:pt x="42" y="108"/>
                        <a:pt x="35" y="103"/>
                        <a:pt x="31" y="97"/>
                      </a:cubicBezTo>
                      <a:cubicBezTo>
                        <a:pt x="27" y="91"/>
                        <a:pt x="26" y="86"/>
                        <a:pt x="26" y="80"/>
                      </a:cubicBezTo>
                      <a:cubicBezTo>
                        <a:pt x="26" y="75"/>
                        <a:pt x="29" y="68"/>
                        <a:pt x="33" y="60"/>
                      </a:cubicBezTo>
                      <a:lnTo>
                        <a:pt x="51" y="26"/>
                      </a:lnTo>
                      <a:cubicBezTo>
                        <a:pt x="55" y="16"/>
                        <a:pt x="60" y="9"/>
                        <a:pt x="64" y="6"/>
                      </a:cubicBezTo>
                      <a:cubicBezTo>
                        <a:pt x="69" y="2"/>
                        <a:pt x="74" y="0"/>
                        <a:pt x="81" y="0"/>
                      </a:cubicBezTo>
                      <a:cubicBezTo>
                        <a:pt x="88" y="0"/>
                        <a:pt x="96" y="2"/>
                        <a:pt x="104" y="7"/>
                      </a:cubicBezTo>
                      <a:cubicBezTo>
                        <a:pt x="113" y="11"/>
                        <a:pt x="120" y="17"/>
                        <a:pt x="124" y="23"/>
                      </a:cubicBezTo>
                      <a:cubicBezTo>
                        <a:pt x="128" y="29"/>
                        <a:pt x="130" y="34"/>
                        <a:pt x="129" y="40"/>
                      </a:cubicBezTo>
                      <a:cubicBezTo>
                        <a:pt x="129" y="45"/>
                        <a:pt x="127" y="52"/>
                        <a:pt x="122" y="62"/>
                      </a:cubicBez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48" name="Freeform 932">
                  <a:extLst>
                    <a:ext uri="{FF2B5EF4-FFF2-40B4-BE49-F238E27FC236}">
                      <a16:creationId xmlns:a16="http://schemas.microsoft.com/office/drawing/2014/main" id="{E77DB7E2-A0D2-EFB7-8EDE-461EF4F2A6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40621" y="3984909"/>
                  <a:ext cx="63500" cy="109538"/>
                </a:xfrm>
                <a:custGeom>
                  <a:avLst/>
                  <a:gdLst>
                    <a:gd name="T0" fmla="*/ 41 w 306"/>
                    <a:gd name="T1" fmla="*/ 513 h 534"/>
                    <a:gd name="T2" fmla="*/ 295 w 306"/>
                    <a:gd name="T3" fmla="*/ 39 h 534"/>
                    <a:gd name="T4" fmla="*/ 264 w 306"/>
                    <a:gd name="T5" fmla="*/ 21 h 534"/>
                    <a:gd name="T6" fmla="*/ 10 w 306"/>
                    <a:gd name="T7" fmla="*/ 494 h 534"/>
                    <a:gd name="T8" fmla="*/ 41 w 306"/>
                    <a:gd name="T9" fmla="*/ 513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6" h="534">
                      <a:moveTo>
                        <a:pt x="41" y="513"/>
                      </a:moveTo>
                      <a:cubicBezTo>
                        <a:pt x="123" y="353"/>
                        <a:pt x="207" y="195"/>
                        <a:pt x="295" y="39"/>
                      </a:cubicBezTo>
                      <a:cubicBezTo>
                        <a:pt x="306" y="19"/>
                        <a:pt x="275" y="0"/>
                        <a:pt x="264" y="21"/>
                      </a:cubicBezTo>
                      <a:cubicBezTo>
                        <a:pt x="176" y="177"/>
                        <a:pt x="92" y="335"/>
                        <a:pt x="10" y="494"/>
                      </a:cubicBezTo>
                      <a:cubicBezTo>
                        <a:pt x="0" y="515"/>
                        <a:pt x="31" y="534"/>
                        <a:pt x="41" y="513"/>
                      </a:cubicBezTo>
                      <a:close/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49" name="Freeform 933">
                  <a:extLst>
                    <a:ext uri="{FF2B5EF4-FFF2-40B4-BE49-F238E27FC236}">
                      <a16:creationId xmlns:a16="http://schemas.microsoft.com/office/drawing/2014/main" id="{CCB6EC30-4333-C01D-27BD-94456095C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89833" y="3953159"/>
                  <a:ext cx="31750" cy="47625"/>
                </a:xfrm>
                <a:custGeom>
                  <a:avLst/>
                  <a:gdLst>
                    <a:gd name="T0" fmla="*/ 25 w 150"/>
                    <a:gd name="T1" fmla="*/ 223 h 231"/>
                    <a:gd name="T2" fmla="*/ 22 w 150"/>
                    <a:gd name="T3" fmla="*/ 120 h 231"/>
                    <a:gd name="T4" fmla="*/ 48 w 150"/>
                    <a:gd name="T5" fmla="*/ 66 h 231"/>
                    <a:gd name="T6" fmla="*/ 137 w 150"/>
                    <a:gd name="T7" fmla="*/ 0 h 231"/>
                    <a:gd name="T8" fmla="*/ 110 w 150"/>
                    <a:gd name="T9" fmla="*/ 156 h 231"/>
                    <a:gd name="T10" fmla="*/ 19 w 150"/>
                    <a:gd name="T11" fmla="*/ 231 h 231"/>
                    <a:gd name="T12" fmla="*/ 25 w 150"/>
                    <a:gd name="T13" fmla="*/ 223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0" h="231">
                      <a:moveTo>
                        <a:pt x="25" y="223"/>
                      </a:moveTo>
                      <a:cubicBezTo>
                        <a:pt x="0" y="196"/>
                        <a:pt x="9" y="154"/>
                        <a:pt x="22" y="120"/>
                      </a:cubicBezTo>
                      <a:cubicBezTo>
                        <a:pt x="29" y="101"/>
                        <a:pt x="37" y="83"/>
                        <a:pt x="48" y="66"/>
                      </a:cubicBezTo>
                      <a:cubicBezTo>
                        <a:pt x="69" y="35"/>
                        <a:pt x="101" y="11"/>
                        <a:pt x="137" y="0"/>
                      </a:cubicBezTo>
                      <a:cubicBezTo>
                        <a:pt x="150" y="52"/>
                        <a:pt x="135" y="109"/>
                        <a:pt x="110" y="156"/>
                      </a:cubicBezTo>
                      <a:cubicBezTo>
                        <a:pt x="91" y="190"/>
                        <a:pt x="57" y="224"/>
                        <a:pt x="19" y="231"/>
                      </a:cubicBezTo>
                      <a:lnTo>
                        <a:pt x="25" y="223"/>
                      </a:lnTo>
                      <a:close/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50" name="Freeform 934">
                  <a:extLst>
                    <a:ext uri="{FF2B5EF4-FFF2-40B4-BE49-F238E27FC236}">
                      <a16:creationId xmlns:a16="http://schemas.microsoft.com/office/drawing/2014/main" id="{6AB31C83-7879-DB1F-FF59-D7247D8F95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81896" y="4005546"/>
                  <a:ext cx="52388" cy="19050"/>
                </a:xfrm>
                <a:custGeom>
                  <a:avLst/>
                  <a:gdLst>
                    <a:gd name="T0" fmla="*/ 131 w 250"/>
                    <a:gd name="T1" fmla="*/ 5 h 98"/>
                    <a:gd name="T2" fmla="*/ 250 w 250"/>
                    <a:gd name="T3" fmla="*/ 47 h 98"/>
                    <a:gd name="T4" fmla="*/ 198 w 250"/>
                    <a:gd name="T5" fmla="*/ 82 h 98"/>
                    <a:gd name="T6" fmla="*/ 102 w 250"/>
                    <a:gd name="T7" fmla="*/ 95 h 98"/>
                    <a:gd name="T8" fmla="*/ 25 w 250"/>
                    <a:gd name="T9" fmla="*/ 60 h 98"/>
                    <a:gd name="T10" fmla="*/ 131 w 250"/>
                    <a:gd name="T11" fmla="*/ 5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0" h="98">
                      <a:moveTo>
                        <a:pt x="131" y="5"/>
                      </a:moveTo>
                      <a:cubicBezTo>
                        <a:pt x="172" y="12"/>
                        <a:pt x="212" y="27"/>
                        <a:pt x="250" y="47"/>
                      </a:cubicBezTo>
                      <a:cubicBezTo>
                        <a:pt x="239" y="65"/>
                        <a:pt x="218" y="75"/>
                        <a:pt x="198" y="82"/>
                      </a:cubicBezTo>
                      <a:cubicBezTo>
                        <a:pt x="167" y="93"/>
                        <a:pt x="134" y="98"/>
                        <a:pt x="102" y="95"/>
                      </a:cubicBezTo>
                      <a:cubicBezTo>
                        <a:pt x="78" y="93"/>
                        <a:pt x="35" y="86"/>
                        <a:pt x="25" y="60"/>
                      </a:cubicBezTo>
                      <a:cubicBezTo>
                        <a:pt x="0" y="0"/>
                        <a:pt x="100" y="0"/>
                        <a:pt x="131" y="5"/>
                      </a:cubicBez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51" name="Freeform 935">
                  <a:extLst>
                    <a:ext uri="{FF2B5EF4-FFF2-40B4-BE49-F238E27FC236}">
                      <a16:creationId xmlns:a16="http://schemas.microsoft.com/office/drawing/2014/main" id="{E7210511-8207-D170-F01C-E5E2A5BD2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70783" y="4027771"/>
                  <a:ext cx="52388" cy="20638"/>
                </a:xfrm>
                <a:custGeom>
                  <a:avLst/>
                  <a:gdLst>
                    <a:gd name="T0" fmla="*/ 132 w 250"/>
                    <a:gd name="T1" fmla="*/ 5 h 99"/>
                    <a:gd name="T2" fmla="*/ 250 w 250"/>
                    <a:gd name="T3" fmla="*/ 47 h 99"/>
                    <a:gd name="T4" fmla="*/ 199 w 250"/>
                    <a:gd name="T5" fmla="*/ 82 h 99"/>
                    <a:gd name="T6" fmla="*/ 103 w 250"/>
                    <a:gd name="T7" fmla="*/ 96 h 99"/>
                    <a:gd name="T8" fmla="*/ 26 w 250"/>
                    <a:gd name="T9" fmla="*/ 61 h 99"/>
                    <a:gd name="T10" fmla="*/ 132 w 250"/>
                    <a:gd name="T11" fmla="*/ 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0" h="99">
                      <a:moveTo>
                        <a:pt x="132" y="5"/>
                      </a:moveTo>
                      <a:cubicBezTo>
                        <a:pt x="173" y="12"/>
                        <a:pt x="213" y="27"/>
                        <a:pt x="250" y="47"/>
                      </a:cubicBezTo>
                      <a:cubicBezTo>
                        <a:pt x="240" y="65"/>
                        <a:pt x="219" y="76"/>
                        <a:pt x="199" y="82"/>
                      </a:cubicBezTo>
                      <a:cubicBezTo>
                        <a:pt x="168" y="93"/>
                        <a:pt x="135" y="99"/>
                        <a:pt x="103" y="96"/>
                      </a:cubicBezTo>
                      <a:cubicBezTo>
                        <a:pt x="79" y="93"/>
                        <a:pt x="36" y="86"/>
                        <a:pt x="26" y="61"/>
                      </a:cubicBezTo>
                      <a:cubicBezTo>
                        <a:pt x="0" y="0"/>
                        <a:pt x="101" y="1"/>
                        <a:pt x="132" y="5"/>
                      </a:cubicBez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52" name="Freeform 936">
                  <a:extLst>
                    <a:ext uri="{FF2B5EF4-FFF2-40B4-BE49-F238E27FC236}">
                      <a16:creationId xmlns:a16="http://schemas.microsoft.com/office/drawing/2014/main" id="{2C182A13-7161-3BAA-D882-6CC0D46979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58083" y="4054759"/>
                  <a:ext cx="50800" cy="20638"/>
                </a:xfrm>
                <a:custGeom>
                  <a:avLst/>
                  <a:gdLst>
                    <a:gd name="T0" fmla="*/ 131 w 250"/>
                    <a:gd name="T1" fmla="*/ 6 h 99"/>
                    <a:gd name="T2" fmla="*/ 250 w 250"/>
                    <a:gd name="T3" fmla="*/ 47 h 99"/>
                    <a:gd name="T4" fmla="*/ 198 w 250"/>
                    <a:gd name="T5" fmla="*/ 83 h 99"/>
                    <a:gd name="T6" fmla="*/ 102 w 250"/>
                    <a:gd name="T7" fmla="*/ 96 h 99"/>
                    <a:gd name="T8" fmla="*/ 25 w 250"/>
                    <a:gd name="T9" fmla="*/ 61 h 99"/>
                    <a:gd name="T10" fmla="*/ 131 w 250"/>
                    <a:gd name="T11" fmla="*/ 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0" h="99">
                      <a:moveTo>
                        <a:pt x="131" y="6"/>
                      </a:moveTo>
                      <a:cubicBezTo>
                        <a:pt x="172" y="12"/>
                        <a:pt x="212" y="28"/>
                        <a:pt x="250" y="47"/>
                      </a:cubicBezTo>
                      <a:cubicBezTo>
                        <a:pt x="239" y="66"/>
                        <a:pt x="218" y="76"/>
                        <a:pt x="198" y="83"/>
                      </a:cubicBezTo>
                      <a:cubicBezTo>
                        <a:pt x="167" y="94"/>
                        <a:pt x="134" y="99"/>
                        <a:pt x="102" y="96"/>
                      </a:cubicBezTo>
                      <a:cubicBezTo>
                        <a:pt x="78" y="94"/>
                        <a:pt x="36" y="87"/>
                        <a:pt x="25" y="61"/>
                      </a:cubicBezTo>
                      <a:cubicBezTo>
                        <a:pt x="0" y="0"/>
                        <a:pt x="100" y="1"/>
                        <a:pt x="131" y="6"/>
                      </a:cubicBez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53" name="Freeform 937">
                  <a:extLst>
                    <a:ext uri="{FF2B5EF4-FFF2-40B4-BE49-F238E27FC236}">
                      <a16:creationId xmlns:a16="http://schemas.microsoft.com/office/drawing/2014/main" id="{243C9104-4D76-6320-2DAA-6CA675A96D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59671" y="3975384"/>
                  <a:ext cx="38100" cy="41275"/>
                </a:xfrm>
                <a:custGeom>
                  <a:avLst/>
                  <a:gdLst>
                    <a:gd name="T0" fmla="*/ 110 w 188"/>
                    <a:gd name="T1" fmla="*/ 75 h 199"/>
                    <a:gd name="T2" fmla="*/ 10 w 188"/>
                    <a:gd name="T3" fmla="*/ 0 h 199"/>
                    <a:gd name="T4" fmla="*/ 9 w 188"/>
                    <a:gd name="T5" fmla="*/ 63 h 199"/>
                    <a:gd name="T6" fmla="*/ 52 w 188"/>
                    <a:gd name="T7" fmla="*/ 150 h 199"/>
                    <a:gd name="T8" fmla="*/ 123 w 188"/>
                    <a:gd name="T9" fmla="*/ 194 h 199"/>
                    <a:gd name="T10" fmla="*/ 110 w 188"/>
                    <a:gd name="T11" fmla="*/ 75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8" h="199">
                      <a:moveTo>
                        <a:pt x="110" y="75"/>
                      </a:moveTo>
                      <a:cubicBezTo>
                        <a:pt x="82" y="44"/>
                        <a:pt x="47" y="20"/>
                        <a:pt x="10" y="0"/>
                      </a:cubicBezTo>
                      <a:cubicBezTo>
                        <a:pt x="0" y="19"/>
                        <a:pt x="3" y="42"/>
                        <a:pt x="9" y="63"/>
                      </a:cubicBezTo>
                      <a:cubicBezTo>
                        <a:pt x="18" y="94"/>
                        <a:pt x="31" y="125"/>
                        <a:pt x="52" y="150"/>
                      </a:cubicBezTo>
                      <a:cubicBezTo>
                        <a:pt x="67" y="168"/>
                        <a:pt x="96" y="199"/>
                        <a:pt x="123" y="194"/>
                      </a:cubicBezTo>
                      <a:cubicBezTo>
                        <a:pt x="188" y="181"/>
                        <a:pt x="132" y="98"/>
                        <a:pt x="110" y="75"/>
                      </a:cubicBez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54" name="Freeform 938">
                  <a:extLst>
                    <a:ext uri="{FF2B5EF4-FFF2-40B4-BE49-F238E27FC236}">
                      <a16:creationId xmlns:a16="http://schemas.microsoft.com/office/drawing/2014/main" id="{7CBC683F-494D-A953-5A51-0223BF935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46971" y="3997609"/>
                  <a:ext cx="38100" cy="41275"/>
                </a:xfrm>
                <a:custGeom>
                  <a:avLst/>
                  <a:gdLst>
                    <a:gd name="T0" fmla="*/ 111 w 189"/>
                    <a:gd name="T1" fmla="*/ 75 h 200"/>
                    <a:gd name="T2" fmla="*/ 10 w 189"/>
                    <a:gd name="T3" fmla="*/ 0 h 200"/>
                    <a:gd name="T4" fmla="*/ 10 w 189"/>
                    <a:gd name="T5" fmla="*/ 63 h 200"/>
                    <a:gd name="T6" fmla="*/ 52 w 189"/>
                    <a:gd name="T7" fmla="*/ 150 h 200"/>
                    <a:gd name="T8" fmla="*/ 124 w 189"/>
                    <a:gd name="T9" fmla="*/ 194 h 200"/>
                    <a:gd name="T10" fmla="*/ 111 w 189"/>
                    <a:gd name="T11" fmla="*/ 7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9" h="200">
                      <a:moveTo>
                        <a:pt x="111" y="75"/>
                      </a:moveTo>
                      <a:cubicBezTo>
                        <a:pt x="82" y="45"/>
                        <a:pt x="47" y="20"/>
                        <a:pt x="10" y="0"/>
                      </a:cubicBezTo>
                      <a:cubicBezTo>
                        <a:pt x="0" y="19"/>
                        <a:pt x="4" y="42"/>
                        <a:pt x="10" y="63"/>
                      </a:cubicBezTo>
                      <a:cubicBezTo>
                        <a:pt x="18" y="94"/>
                        <a:pt x="31" y="125"/>
                        <a:pt x="52" y="150"/>
                      </a:cubicBezTo>
                      <a:cubicBezTo>
                        <a:pt x="67" y="168"/>
                        <a:pt x="97" y="200"/>
                        <a:pt x="124" y="194"/>
                      </a:cubicBezTo>
                      <a:cubicBezTo>
                        <a:pt x="189" y="181"/>
                        <a:pt x="132" y="98"/>
                        <a:pt x="111" y="75"/>
                      </a:cubicBez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55" name="Freeform 939">
                  <a:extLst>
                    <a:ext uri="{FF2B5EF4-FFF2-40B4-BE49-F238E27FC236}">
                      <a16:creationId xmlns:a16="http://schemas.microsoft.com/office/drawing/2014/main" id="{C0A02A14-B665-04C9-2ED3-D1EFAB6D90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31096" y="4024596"/>
                  <a:ext cx="38100" cy="41275"/>
                </a:xfrm>
                <a:custGeom>
                  <a:avLst/>
                  <a:gdLst>
                    <a:gd name="T0" fmla="*/ 110 w 188"/>
                    <a:gd name="T1" fmla="*/ 76 h 200"/>
                    <a:gd name="T2" fmla="*/ 10 w 188"/>
                    <a:gd name="T3" fmla="*/ 0 h 200"/>
                    <a:gd name="T4" fmla="*/ 9 w 188"/>
                    <a:gd name="T5" fmla="*/ 63 h 200"/>
                    <a:gd name="T6" fmla="*/ 51 w 188"/>
                    <a:gd name="T7" fmla="*/ 150 h 200"/>
                    <a:gd name="T8" fmla="*/ 123 w 188"/>
                    <a:gd name="T9" fmla="*/ 194 h 200"/>
                    <a:gd name="T10" fmla="*/ 110 w 188"/>
                    <a:gd name="T11" fmla="*/ 7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8" h="200">
                      <a:moveTo>
                        <a:pt x="110" y="76"/>
                      </a:moveTo>
                      <a:cubicBezTo>
                        <a:pt x="82" y="45"/>
                        <a:pt x="46" y="20"/>
                        <a:pt x="10" y="0"/>
                      </a:cubicBezTo>
                      <a:cubicBezTo>
                        <a:pt x="0" y="19"/>
                        <a:pt x="3" y="42"/>
                        <a:pt x="9" y="63"/>
                      </a:cubicBezTo>
                      <a:cubicBezTo>
                        <a:pt x="17" y="94"/>
                        <a:pt x="31" y="125"/>
                        <a:pt x="51" y="150"/>
                      </a:cubicBezTo>
                      <a:cubicBezTo>
                        <a:pt x="66" y="168"/>
                        <a:pt x="96" y="200"/>
                        <a:pt x="123" y="194"/>
                      </a:cubicBezTo>
                      <a:cubicBezTo>
                        <a:pt x="188" y="181"/>
                        <a:pt x="131" y="99"/>
                        <a:pt x="110" y="76"/>
                      </a:cubicBezTo>
                    </a:path>
                  </a:pathLst>
                </a:custGeom>
                <a:solidFill>
                  <a:srgbClr val="8C6B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56" name="Freeform 940">
                  <a:extLst>
                    <a:ext uri="{FF2B5EF4-FFF2-40B4-BE49-F238E27FC236}">
                      <a16:creationId xmlns:a16="http://schemas.microsoft.com/office/drawing/2014/main" id="{9ABC7BB6-1DBF-3B37-4040-43BEB679A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6521" y="3459446"/>
                  <a:ext cx="111125" cy="128588"/>
                </a:xfrm>
                <a:custGeom>
                  <a:avLst/>
                  <a:gdLst>
                    <a:gd name="T0" fmla="*/ 0 w 538"/>
                    <a:gd name="T1" fmla="*/ 0 h 626"/>
                    <a:gd name="T2" fmla="*/ 538 w 538"/>
                    <a:gd name="T3" fmla="*/ 0 h 626"/>
                    <a:gd name="T4" fmla="*/ 538 w 538"/>
                    <a:gd name="T5" fmla="*/ 626 h 626"/>
                    <a:gd name="T6" fmla="*/ 0 w 538"/>
                    <a:gd name="T7" fmla="*/ 626 h 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8" h="626">
                      <a:moveTo>
                        <a:pt x="0" y="0"/>
                      </a:moveTo>
                      <a:lnTo>
                        <a:pt x="538" y="0"/>
                      </a:lnTo>
                      <a:lnTo>
                        <a:pt x="538" y="626"/>
                      </a:lnTo>
                      <a:lnTo>
                        <a:pt x="0" y="626"/>
                      </a:lnTo>
                    </a:path>
                  </a:pathLst>
                </a:custGeom>
                <a:solidFill>
                  <a:srgbClr val="806B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57" name="Freeform 941">
                  <a:extLst>
                    <a:ext uri="{FF2B5EF4-FFF2-40B4-BE49-F238E27FC236}">
                      <a16:creationId xmlns:a16="http://schemas.microsoft.com/office/drawing/2014/main" id="{7F07465C-DB9D-3454-8367-73DBC5E194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0458" y="3718209"/>
                  <a:ext cx="127000" cy="74613"/>
                </a:xfrm>
                <a:custGeom>
                  <a:avLst/>
                  <a:gdLst>
                    <a:gd name="T0" fmla="*/ 92 w 616"/>
                    <a:gd name="T1" fmla="*/ 358 h 358"/>
                    <a:gd name="T2" fmla="*/ 20 w 616"/>
                    <a:gd name="T3" fmla="*/ 327 h 358"/>
                    <a:gd name="T4" fmla="*/ 23 w 616"/>
                    <a:gd name="T5" fmla="*/ 233 h 358"/>
                    <a:gd name="T6" fmla="*/ 99 w 616"/>
                    <a:gd name="T7" fmla="*/ 167 h 358"/>
                    <a:gd name="T8" fmla="*/ 442 w 616"/>
                    <a:gd name="T9" fmla="*/ 1 h 358"/>
                    <a:gd name="T10" fmla="*/ 464 w 616"/>
                    <a:gd name="T11" fmla="*/ 0 h 358"/>
                    <a:gd name="T12" fmla="*/ 506 w 616"/>
                    <a:gd name="T13" fmla="*/ 176 h 358"/>
                    <a:gd name="T14" fmla="*/ 226 w 616"/>
                    <a:gd name="T15" fmla="*/ 314 h 358"/>
                    <a:gd name="T16" fmla="*/ 117 w 616"/>
                    <a:gd name="T17" fmla="*/ 356 h 358"/>
                    <a:gd name="T18" fmla="*/ 92 w 616"/>
                    <a:gd name="T19" fmla="*/ 358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6" h="358">
                      <a:moveTo>
                        <a:pt x="92" y="358"/>
                      </a:moveTo>
                      <a:cubicBezTo>
                        <a:pt x="64" y="358"/>
                        <a:pt x="36" y="349"/>
                        <a:pt x="20" y="327"/>
                      </a:cubicBezTo>
                      <a:cubicBezTo>
                        <a:pt x="0" y="300"/>
                        <a:pt x="5" y="261"/>
                        <a:pt x="23" y="233"/>
                      </a:cubicBezTo>
                      <a:cubicBezTo>
                        <a:pt x="41" y="204"/>
                        <a:pt x="70" y="185"/>
                        <a:pt x="99" y="167"/>
                      </a:cubicBezTo>
                      <a:cubicBezTo>
                        <a:pt x="196" y="106"/>
                        <a:pt x="327" y="19"/>
                        <a:pt x="442" y="1"/>
                      </a:cubicBezTo>
                      <a:cubicBezTo>
                        <a:pt x="450" y="0"/>
                        <a:pt x="457" y="0"/>
                        <a:pt x="464" y="0"/>
                      </a:cubicBezTo>
                      <a:cubicBezTo>
                        <a:pt x="568" y="0"/>
                        <a:pt x="616" y="122"/>
                        <a:pt x="506" y="176"/>
                      </a:cubicBezTo>
                      <a:cubicBezTo>
                        <a:pt x="413" y="222"/>
                        <a:pt x="320" y="268"/>
                        <a:pt x="226" y="314"/>
                      </a:cubicBezTo>
                      <a:cubicBezTo>
                        <a:pt x="191" y="332"/>
                        <a:pt x="155" y="349"/>
                        <a:pt x="117" y="356"/>
                      </a:cubicBezTo>
                      <a:cubicBezTo>
                        <a:pt x="108" y="357"/>
                        <a:pt x="100" y="358"/>
                        <a:pt x="92" y="358"/>
                      </a:cubicBezTo>
                    </a:path>
                  </a:pathLst>
                </a:custGeom>
                <a:solidFill>
                  <a:srgbClr val="806B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58" name="Freeform 942">
                  <a:extLst>
                    <a:ext uri="{FF2B5EF4-FFF2-40B4-BE49-F238E27FC236}">
                      <a16:creationId xmlns:a16="http://schemas.microsoft.com/office/drawing/2014/main" id="{6D184D50-450B-42D5-8D6F-A44E942200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53333" y="3565809"/>
                  <a:ext cx="201613" cy="112713"/>
                </a:xfrm>
                <a:custGeom>
                  <a:avLst/>
                  <a:gdLst>
                    <a:gd name="T0" fmla="*/ 42 w 981"/>
                    <a:gd name="T1" fmla="*/ 16 h 552"/>
                    <a:gd name="T2" fmla="*/ 6 w 981"/>
                    <a:gd name="T3" fmla="*/ 71 h 552"/>
                    <a:gd name="T4" fmla="*/ 35 w 981"/>
                    <a:gd name="T5" fmla="*/ 105 h 552"/>
                    <a:gd name="T6" fmla="*/ 197 w 981"/>
                    <a:gd name="T7" fmla="*/ 173 h 552"/>
                    <a:gd name="T8" fmla="*/ 880 w 981"/>
                    <a:gd name="T9" fmla="*/ 521 h 552"/>
                    <a:gd name="T10" fmla="*/ 966 w 981"/>
                    <a:gd name="T11" fmla="*/ 529 h 552"/>
                    <a:gd name="T12" fmla="*/ 965 w 981"/>
                    <a:gd name="T13" fmla="*/ 469 h 552"/>
                    <a:gd name="T14" fmla="*/ 912 w 981"/>
                    <a:gd name="T15" fmla="*/ 431 h 552"/>
                    <a:gd name="T16" fmla="*/ 454 w 981"/>
                    <a:gd name="T17" fmla="*/ 205 h 552"/>
                    <a:gd name="T18" fmla="*/ 225 w 981"/>
                    <a:gd name="T19" fmla="*/ 91 h 552"/>
                    <a:gd name="T20" fmla="*/ 42 w 981"/>
                    <a:gd name="T21" fmla="*/ 16 h 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81" h="552">
                      <a:moveTo>
                        <a:pt x="42" y="16"/>
                      </a:moveTo>
                      <a:cubicBezTo>
                        <a:pt x="19" y="23"/>
                        <a:pt x="0" y="48"/>
                        <a:pt x="6" y="71"/>
                      </a:cubicBezTo>
                      <a:cubicBezTo>
                        <a:pt x="10" y="86"/>
                        <a:pt x="23" y="96"/>
                        <a:pt x="35" y="105"/>
                      </a:cubicBezTo>
                      <a:cubicBezTo>
                        <a:pt x="84" y="138"/>
                        <a:pt x="142" y="155"/>
                        <a:pt x="197" y="173"/>
                      </a:cubicBezTo>
                      <a:cubicBezTo>
                        <a:pt x="439" y="256"/>
                        <a:pt x="658" y="393"/>
                        <a:pt x="880" y="521"/>
                      </a:cubicBezTo>
                      <a:cubicBezTo>
                        <a:pt x="907" y="537"/>
                        <a:pt x="945" y="552"/>
                        <a:pt x="966" y="529"/>
                      </a:cubicBezTo>
                      <a:cubicBezTo>
                        <a:pt x="981" y="513"/>
                        <a:pt x="978" y="486"/>
                        <a:pt x="965" y="469"/>
                      </a:cubicBezTo>
                      <a:cubicBezTo>
                        <a:pt x="951" y="451"/>
                        <a:pt x="931" y="441"/>
                        <a:pt x="912" y="431"/>
                      </a:cubicBezTo>
                      <a:cubicBezTo>
                        <a:pt x="759" y="356"/>
                        <a:pt x="607" y="280"/>
                        <a:pt x="454" y="205"/>
                      </a:cubicBezTo>
                      <a:cubicBezTo>
                        <a:pt x="378" y="167"/>
                        <a:pt x="302" y="129"/>
                        <a:pt x="225" y="91"/>
                      </a:cubicBezTo>
                      <a:cubicBezTo>
                        <a:pt x="179" y="68"/>
                        <a:pt x="96" y="0"/>
                        <a:pt x="42" y="16"/>
                      </a:cubicBezTo>
                    </a:path>
                  </a:pathLst>
                </a:custGeom>
                <a:solidFill>
                  <a:srgbClr val="684F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59" name="Freeform 947">
                  <a:extLst>
                    <a:ext uri="{FF2B5EF4-FFF2-40B4-BE49-F238E27FC236}">
                      <a16:creationId xmlns:a16="http://schemas.microsoft.com/office/drawing/2014/main" id="{83157246-4EF8-09BA-7A3C-872060BC8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2796" y="3087971"/>
                  <a:ext cx="138113" cy="239713"/>
                </a:xfrm>
                <a:custGeom>
                  <a:avLst/>
                  <a:gdLst>
                    <a:gd name="T0" fmla="*/ 95 w 677"/>
                    <a:gd name="T1" fmla="*/ 1170 h 1170"/>
                    <a:gd name="T2" fmla="*/ 51 w 677"/>
                    <a:gd name="T3" fmla="*/ 1000 h 1170"/>
                    <a:gd name="T4" fmla="*/ 82 w 677"/>
                    <a:gd name="T5" fmla="*/ 1028 h 1170"/>
                    <a:gd name="T6" fmla="*/ 97 w 677"/>
                    <a:gd name="T7" fmla="*/ 1035 h 1170"/>
                    <a:gd name="T8" fmla="*/ 114 w 677"/>
                    <a:gd name="T9" fmla="*/ 997 h 1170"/>
                    <a:gd name="T10" fmla="*/ 54 w 677"/>
                    <a:gd name="T11" fmla="*/ 949 h 1170"/>
                    <a:gd name="T12" fmla="*/ 43 w 677"/>
                    <a:gd name="T13" fmla="*/ 946 h 1170"/>
                    <a:gd name="T14" fmla="*/ 41 w 677"/>
                    <a:gd name="T15" fmla="*/ 947 h 1170"/>
                    <a:gd name="T16" fmla="*/ 0 w 677"/>
                    <a:gd name="T17" fmla="*/ 524 h 1170"/>
                    <a:gd name="T18" fmla="*/ 168 w 677"/>
                    <a:gd name="T19" fmla="*/ 327 h 1170"/>
                    <a:gd name="T20" fmla="*/ 166 w 677"/>
                    <a:gd name="T21" fmla="*/ 329 h 1170"/>
                    <a:gd name="T22" fmla="*/ 592 w 677"/>
                    <a:gd name="T23" fmla="*/ 0 h 1170"/>
                    <a:gd name="T24" fmla="*/ 615 w 677"/>
                    <a:gd name="T25" fmla="*/ 48 h 1170"/>
                    <a:gd name="T26" fmla="*/ 636 w 677"/>
                    <a:gd name="T27" fmla="*/ 113 h 1170"/>
                    <a:gd name="T28" fmla="*/ 433 w 677"/>
                    <a:gd name="T29" fmla="*/ 262 h 1170"/>
                    <a:gd name="T30" fmla="*/ 235 w 677"/>
                    <a:gd name="T31" fmla="*/ 638 h 1170"/>
                    <a:gd name="T32" fmla="*/ 333 w 677"/>
                    <a:gd name="T33" fmla="*/ 734 h 1170"/>
                    <a:gd name="T34" fmla="*/ 457 w 677"/>
                    <a:gd name="T35" fmla="*/ 683 h 1170"/>
                    <a:gd name="T36" fmla="*/ 670 w 677"/>
                    <a:gd name="T37" fmla="*/ 495 h 1170"/>
                    <a:gd name="T38" fmla="*/ 673 w 677"/>
                    <a:gd name="T39" fmla="*/ 539 h 1170"/>
                    <a:gd name="T40" fmla="*/ 677 w 677"/>
                    <a:gd name="T41" fmla="*/ 569 h 1170"/>
                    <a:gd name="T42" fmla="*/ 653 w 677"/>
                    <a:gd name="T43" fmla="*/ 592 h 1170"/>
                    <a:gd name="T44" fmla="*/ 620 w 677"/>
                    <a:gd name="T45" fmla="*/ 581 h 1170"/>
                    <a:gd name="T46" fmla="*/ 614 w 677"/>
                    <a:gd name="T47" fmla="*/ 580 h 1170"/>
                    <a:gd name="T48" fmla="*/ 593 w 677"/>
                    <a:gd name="T49" fmla="*/ 596 h 1170"/>
                    <a:gd name="T50" fmla="*/ 608 w 677"/>
                    <a:gd name="T51" fmla="*/ 623 h 1170"/>
                    <a:gd name="T52" fmla="*/ 618 w 677"/>
                    <a:gd name="T53" fmla="*/ 626 h 1170"/>
                    <a:gd name="T54" fmla="*/ 310 w 677"/>
                    <a:gd name="T55" fmla="*/ 911 h 1170"/>
                    <a:gd name="T56" fmla="*/ 95 w 677"/>
                    <a:gd name="T57" fmla="*/ 117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77" h="1170">
                      <a:moveTo>
                        <a:pt x="95" y="1170"/>
                      </a:moveTo>
                      <a:cubicBezTo>
                        <a:pt x="78" y="1114"/>
                        <a:pt x="64" y="1057"/>
                        <a:pt x="51" y="1000"/>
                      </a:cubicBezTo>
                      <a:cubicBezTo>
                        <a:pt x="62" y="1008"/>
                        <a:pt x="72" y="1018"/>
                        <a:pt x="82" y="1028"/>
                      </a:cubicBezTo>
                      <a:cubicBezTo>
                        <a:pt x="87" y="1033"/>
                        <a:pt x="92" y="1035"/>
                        <a:pt x="97" y="1035"/>
                      </a:cubicBezTo>
                      <a:cubicBezTo>
                        <a:pt x="114" y="1035"/>
                        <a:pt x="129" y="1013"/>
                        <a:pt x="114" y="997"/>
                      </a:cubicBezTo>
                      <a:cubicBezTo>
                        <a:pt x="96" y="979"/>
                        <a:pt x="77" y="962"/>
                        <a:pt x="54" y="949"/>
                      </a:cubicBezTo>
                      <a:cubicBezTo>
                        <a:pt x="51" y="947"/>
                        <a:pt x="47" y="946"/>
                        <a:pt x="43" y="946"/>
                      </a:cubicBezTo>
                      <a:cubicBezTo>
                        <a:pt x="42" y="946"/>
                        <a:pt x="41" y="947"/>
                        <a:pt x="41" y="947"/>
                      </a:cubicBezTo>
                      <a:cubicBezTo>
                        <a:pt x="15" y="807"/>
                        <a:pt x="1" y="665"/>
                        <a:pt x="0" y="524"/>
                      </a:cubicBezTo>
                      <a:cubicBezTo>
                        <a:pt x="52" y="454"/>
                        <a:pt x="109" y="388"/>
                        <a:pt x="168" y="327"/>
                      </a:cubicBezTo>
                      <a:cubicBezTo>
                        <a:pt x="168" y="328"/>
                        <a:pt x="167" y="329"/>
                        <a:pt x="166" y="329"/>
                      </a:cubicBezTo>
                      <a:cubicBezTo>
                        <a:pt x="295" y="197"/>
                        <a:pt x="439" y="86"/>
                        <a:pt x="592" y="0"/>
                      </a:cubicBezTo>
                      <a:cubicBezTo>
                        <a:pt x="601" y="15"/>
                        <a:pt x="609" y="31"/>
                        <a:pt x="615" y="48"/>
                      </a:cubicBezTo>
                      <a:cubicBezTo>
                        <a:pt x="623" y="69"/>
                        <a:pt x="630" y="91"/>
                        <a:pt x="636" y="113"/>
                      </a:cubicBezTo>
                      <a:cubicBezTo>
                        <a:pt x="563" y="153"/>
                        <a:pt x="495" y="202"/>
                        <a:pt x="433" y="262"/>
                      </a:cubicBezTo>
                      <a:cubicBezTo>
                        <a:pt x="335" y="355"/>
                        <a:pt x="205" y="490"/>
                        <a:pt x="235" y="638"/>
                      </a:cubicBezTo>
                      <a:cubicBezTo>
                        <a:pt x="249" y="708"/>
                        <a:pt x="288" y="734"/>
                        <a:pt x="333" y="734"/>
                      </a:cubicBezTo>
                      <a:cubicBezTo>
                        <a:pt x="374" y="734"/>
                        <a:pt x="419" y="713"/>
                        <a:pt x="457" y="683"/>
                      </a:cubicBezTo>
                      <a:cubicBezTo>
                        <a:pt x="532" y="625"/>
                        <a:pt x="598" y="556"/>
                        <a:pt x="670" y="495"/>
                      </a:cubicBezTo>
                      <a:cubicBezTo>
                        <a:pt x="670" y="510"/>
                        <a:pt x="672" y="524"/>
                        <a:pt x="673" y="539"/>
                      </a:cubicBezTo>
                      <a:cubicBezTo>
                        <a:pt x="674" y="549"/>
                        <a:pt x="675" y="559"/>
                        <a:pt x="677" y="569"/>
                      </a:cubicBezTo>
                      <a:cubicBezTo>
                        <a:pt x="669" y="577"/>
                        <a:pt x="661" y="584"/>
                        <a:pt x="653" y="592"/>
                      </a:cubicBezTo>
                      <a:cubicBezTo>
                        <a:pt x="642" y="589"/>
                        <a:pt x="630" y="584"/>
                        <a:pt x="620" y="581"/>
                      </a:cubicBezTo>
                      <a:cubicBezTo>
                        <a:pt x="618" y="580"/>
                        <a:pt x="616" y="580"/>
                        <a:pt x="614" y="580"/>
                      </a:cubicBezTo>
                      <a:cubicBezTo>
                        <a:pt x="604" y="580"/>
                        <a:pt x="595" y="587"/>
                        <a:pt x="593" y="596"/>
                      </a:cubicBezTo>
                      <a:cubicBezTo>
                        <a:pt x="589" y="608"/>
                        <a:pt x="597" y="619"/>
                        <a:pt x="608" y="623"/>
                      </a:cubicBezTo>
                      <a:cubicBezTo>
                        <a:pt x="611" y="624"/>
                        <a:pt x="615" y="625"/>
                        <a:pt x="618" y="626"/>
                      </a:cubicBezTo>
                      <a:cubicBezTo>
                        <a:pt x="517" y="726"/>
                        <a:pt x="417" y="826"/>
                        <a:pt x="310" y="911"/>
                      </a:cubicBezTo>
                      <a:cubicBezTo>
                        <a:pt x="207" y="992"/>
                        <a:pt x="144" y="1078"/>
                        <a:pt x="95" y="1170"/>
                      </a:cubicBezTo>
                    </a:path>
                  </a:pathLst>
                </a:custGeom>
                <a:solidFill>
                  <a:srgbClr val="FACA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60" name="Freeform 948">
                  <a:extLst>
                    <a:ext uri="{FF2B5EF4-FFF2-40B4-BE49-F238E27FC236}">
                      <a16:creationId xmlns:a16="http://schemas.microsoft.com/office/drawing/2014/main" id="{D3C068C9-6AAC-5725-8356-9BF12590F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404083" y="3268946"/>
                  <a:ext cx="14288" cy="12700"/>
                </a:xfrm>
                <a:custGeom>
                  <a:avLst/>
                  <a:gdLst>
                    <a:gd name="T0" fmla="*/ 0 w 67"/>
                    <a:gd name="T1" fmla="*/ 62 h 62"/>
                    <a:gd name="T2" fmla="*/ 48 w 67"/>
                    <a:gd name="T3" fmla="*/ 15 h 62"/>
                    <a:gd name="T4" fmla="*/ 64 w 67"/>
                    <a:gd name="T5" fmla="*/ 0 h 62"/>
                    <a:gd name="T6" fmla="*/ 67 w 67"/>
                    <a:gd name="T7" fmla="*/ 8 h 62"/>
                    <a:gd name="T8" fmla="*/ 0 w 67"/>
                    <a:gd name="T9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62">
                      <a:moveTo>
                        <a:pt x="0" y="62"/>
                      </a:moveTo>
                      <a:cubicBezTo>
                        <a:pt x="16" y="46"/>
                        <a:pt x="32" y="30"/>
                        <a:pt x="48" y="15"/>
                      </a:cubicBezTo>
                      <a:cubicBezTo>
                        <a:pt x="53" y="10"/>
                        <a:pt x="58" y="5"/>
                        <a:pt x="64" y="0"/>
                      </a:cubicBezTo>
                      <a:cubicBezTo>
                        <a:pt x="65" y="2"/>
                        <a:pt x="66" y="5"/>
                        <a:pt x="67" y="8"/>
                      </a:cubicBezTo>
                      <a:cubicBezTo>
                        <a:pt x="44" y="25"/>
                        <a:pt x="22" y="43"/>
                        <a:pt x="0" y="62"/>
                      </a:cubicBezTo>
                      <a:close/>
                    </a:path>
                  </a:pathLst>
                </a:custGeom>
                <a:solidFill>
                  <a:srgbClr val="EFC2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61" name="Freeform 949">
                  <a:extLst>
                    <a:ext uri="{FF2B5EF4-FFF2-40B4-BE49-F238E27FC236}">
                      <a16:creationId xmlns:a16="http://schemas.microsoft.com/office/drawing/2014/main" id="{DB76089A-14D6-78AE-1AA0-8006CE8B62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2796" y="3154646"/>
                  <a:ext cx="33338" cy="39688"/>
                </a:xfrm>
                <a:custGeom>
                  <a:avLst/>
                  <a:gdLst>
                    <a:gd name="T0" fmla="*/ 0 w 168"/>
                    <a:gd name="T1" fmla="*/ 196 h 196"/>
                    <a:gd name="T2" fmla="*/ 0 w 168"/>
                    <a:gd name="T3" fmla="*/ 192 h 196"/>
                    <a:gd name="T4" fmla="*/ 0 w 168"/>
                    <a:gd name="T5" fmla="*/ 171 h 196"/>
                    <a:gd name="T6" fmla="*/ 165 w 168"/>
                    <a:gd name="T7" fmla="*/ 3 h 196"/>
                    <a:gd name="T8" fmla="*/ 166 w 168"/>
                    <a:gd name="T9" fmla="*/ 2 h 196"/>
                    <a:gd name="T10" fmla="*/ 168 w 168"/>
                    <a:gd name="T11" fmla="*/ 0 h 196"/>
                    <a:gd name="T12" fmla="*/ 0 w 168"/>
                    <a:gd name="T13" fmla="*/ 196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8" h="196">
                      <a:moveTo>
                        <a:pt x="0" y="196"/>
                      </a:moveTo>
                      <a:lnTo>
                        <a:pt x="0" y="192"/>
                      </a:lnTo>
                      <a:cubicBezTo>
                        <a:pt x="0" y="185"/>
                        <a:pt x="0" y="178"/>
                        <a:pt x="0" y="171"/>
                      </a:cubicBezTo>
                      <a:cubicBezTo>
                        <a:pt x="52" y="112"/>
                        <a:pt x="107" y="55"/>
                        <a:pt x="165" y="3"/>
                      </a:cubicBezTo>
                      <a:cubicBezTo>
                        <a:pt x="165" y="3"/>
                        <a:pt x="166" y="3"/>
                        <a:pt x="166" y="2"/>
                      </a:cubicBezTo>
                      <a:cubicBezTo>
                        <a:pt x="167" y="2"/>
                        <a:pt x="168" y="1"/>
                        <a:pt x="168" y="0"/>
                      </a:cubicBezTo>
                      <a:cubicBezTo>
                        <a:pt x="109" y="61"/>
                        <a:pt x="53" y="127"/>
                        <a:pt x="0" y="196"/>
                      </a:cubicBezTo>
                      <a:close/>
                    </a:path>
                  </a:pathLst>
                </a:custGeom>
                <a:solidFill>
                  <a:srgbClr val="EFC2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62" name="Freeform 950">
                  <a:extLst>
                    <a:ext uri="{FF2B5EF4-FFF2-40B4-BE49-F238E27FC236}">
                      <a16:creationId xmlns:a16="http://schemas.microsoft.com/office/drawing/2014/main" id="{DD37B728-EB8C-EF7C-F9AC-5A9E949F0C0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04071" y="3110196"/>
                  <a:ext cx="95250" cy="128588"/>
                </a:xfrm>
                <a:custGeom>
                  <a:avLst/>
                  <a:gdLst>
                    <a:gd name="T0" fmla="*/ 128 w 464"/>
                    <a:gd name="T1" fmla="*/ 621 h 621"/>
                    <a:gd name="T2" fmla="*/ 30 w 464"/>
                    <a:gd name="T3" fmla="*/ 525 h 621"/>
                    <a:gd name="T4" fmla="*/ 228 w 464"/>
                    <a:gd name="T5" fmla="*/ 149 h 621"/>
                    <a:gd name="T6" fmla="*/ 431 w 464"/>
                    <a:gd name="T7" fmla="*/ 0 h 621"/>
                    <a:gd name="T8" fmla="*/ 458 w 464"/>
                    <a:gd name="T9" fmla="*/ 245 h 621"/>
                    <a:gd name="T10" fmla="*/ 421 w 464"/>
                    <a:gd name="T11" fmla="*/ 266 h 621"/>
                    <a:gd name="T12" fmla="*/ 431 w 464"/>
                    <a:gd name="T13" fmla="*/ 307 h 621"/>
                    <a:gd name="T14" fmla="*/ 442 w 464"/>
                    <a:gd name="T15" fmla="*/ 304 h 621"/>
                    <a:gd name="T16" fmla="*/ 460 w 464"/>
                    <a:gd name="T17" fmla="*/ 294 h 621"/>
                    <a:gd name="T18" fmla="*/ 464 w 464"/>
                    <a:gd name="T19" fmla="*/ 382 h 621"/>
                    <a:gd name="T20" fmla="*/ 252 w 464"/>
                    <a:gd name="T21" fmla="*/ 570 h 621"/>
                    <a:gd name="T22" fmla="*/ 128 w 464"/>
                    <a:gd name="T23" fmla="*/ 621 h 621"/>
                    <a:gd name="T24" fmla="*/ 174 w 464"/>
                    <a:gd name="T25" fmla="*/ 426 h 621"/>
                    <a:gd name="T26" fmla="*/ 153 w 464"/>
                    <a:gd name="T27" fmla="*/ 452 h 621"/>
                    <a:gd name="T28" fmla="*/ 211 w 464"/>
                    <a:gd name="T29" fmla="*/ 529 h 621"/>
                    <a:gd name="T30" fmla="*/ 222 w 464"/>
                    <a:gd name="T31" fmla="*/ 532 h 621"/>
                    <a:gd name="T32" fmla="*/ 234 w 464"/>
                    <a:gd name="T33" fmla="*/ 491 h 621"/>
                    <a:gd name="T34" fmla="*/ 196 w 464"/>
                    <a:gd name="T35" fmla="*/ 442 h 621"/>
                    <a:gd name="T36" fmla="*/ 174 w 464"/>
                    <a:gd name="T37" fmla="*/ 426 h 6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64" h="621">
                      <a:moveTo>
                        <a:pt x="128" y="621"/>
                      </a:moveTo>
                      <a:cubicBezTo>
                        <a:pt x="83" y="621"/>
                        <a:pt x="45" y="595"/>
                        <a:pt x="30" y="525"/>
                      </a:cubicBezTo>
                      <a:cubicBezTo>
                        <a:pt x="0" y="377"/>
                        <a:pt x="130" y="242"/>
                        <a:pt x="228" y="149"/>
                      </a:cubicBezTo>
                      <a:cubicBezTo>
                        <a:pt x="290" y="89"/>
                        <a:pt x="358" y="40"/>
                        <a:pt x="431" y="0"/>
                      </a:cubicBezTo>
                      <a:cubicBezTo>
                        <a:pt x="451" y="80"/>
                        <a:pt x="455" y="162"/>
                        <a:pt x="458" y="245"/>
                      </a:cubicBezTo>
                      <a:cubicBezTo>
                        <a:pt x="446" y="252"/>
                        <a:pt x="433" y="259"/>
                        <a:pt x="421" y="266"/>
                      </a:cubicBezTo>
                      <a:cubicBezTo>
                        <a:pt x="400" y="277"/>
                        <a:pt x="412" y="307"/>
                        <a:pt x="431" y="307"/>
                      </a:cubicBezTo>
                      <a:cubicBezTo>
                        <a:pt x="435" y="307"/>
                        <a:pt x="438" y="306"/>
                        <a:pt x="442" y="304"/>
                      </a:cubicBezTo>
                      <a:cubicBezTo>
                        <a:pt x="448" y="301"/>
                        <a:pt x="454" y="297"/>
                        <a:pt x="460" y="294"/>
                      </a:cubicBezTo>
                      <a:cubicBezTo>
                        <a:pt x="461" y="323"/>
                        <a:pt x="462" y="353"/>
                        <a:pt x="464" y="382"/>
                      </a:cubicBezTo>
                      <a:cubicBezTo>
                        <a:pt x="393" y="443"/>
                        <a:pt x="327" y="512"/>
                        <a:pt x="252" y="570"/>
                      </a:cubicBezTo>
                      <a:cubicBezTo>
                        <a:pt x="214" y="600"/>
                        <a:pt x="169" y="621"/>
                        <a:pt x="128" y="621"/>
                      </a:cubicBezTo>
                      <a:moveTo>
                        <a:pt x="174" y="426"/>
                      </a:moveTo>
                      <a:cubicBezTo>
                        <a:pt x="161" y="426"/>
                        <a:pt x="148" y="436"/>
                        <a:pt x="153" y="452"/>
                      </a:cubicBezTo>
                      <a:cubicBezTo>
                        <a:pt x="163" y="483"/>
                        <a:pt x="183" y="512"/>
                        <a:pt x="211" y="529"/>
                      </a:cubicBezTo>
                      <a:cubicBezTo>
                        <a:pt x="215" y="531"/>
                        <a:pt x="219" y="532"/>
                        <a:pt x="222" y="532"/>
                      </a:cubicBezTo>
                      <a:cubicBezTo>
                        <a:pt x="242" y="532"/>
                        <a:pt x="255" y="503"/>
                        <a:pt x="234" y="491"/>
                      </a:cubicBezTo>
                      <a:cubicBezTo>
                        <a:pt x="216" y="481"/>
                        <a:pt x="202" y="461"/>
                        <a:pt x="196" y="442"/>
                      </a:cubicBezTo>
                      <a:cubicBezTo>
                        <a:pt x="192" y="431"/>
                        <a:pt x="183" y="426"/>
                        <a:pt x="174" y="426"/>
                      </a:cubicBezTo>
                    </a:path>
                  </a:pathLst>
                </a:custGeom>
                <a:solidFill>
                  <a:srgbClr val="FBD3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63" name="Freeform 951">
                  <a:extLst>
                    <a:ext uri="{FF2B5EF4-FFF2-40B4-BE49-F238E27FC236}">
                      <a16:creationId xmlns:a16="http://schemas.microsoft.com/office/drawing/2014/main" id="{5D79C76E-3BBF-F921-15F4-8A459C95F1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34233" y="3197509"/>
                  <a:ext cx="22225" cy="22225"/>
                </a:xfrm>
                <a:custGeom>
                  <a:avLst/>
                  <a:gdLst>
                    <a:gd name="T0" fmla="*/ 74 w 107"/>
                    <a:gd name="T1" fmla="*/ 106 h 106"/>
                    <a:gd name="T2" fmla="*/ 64 w 107"/>
                    <a:gd name="T3" fmla="*/ 103 h 106"/>
                    <a:gd name="T4" fmla="*/ 5 w 107"/>
                    <a:gd name="T5" fmla="*/ 26 h 106"/>
                    <a:gd name="T6" fmla="*/ 26 w 107"/>
                    <a:gd name="T7" fmla="*/ 0 h 106"/>
                    <a:gd name="T8" fmla="*/ 48 w 107"/>
                    <a:gd name="T9" fmla="*/ 16 h 106"/>
                    <a:gd name="T10" fmla="*/ 86 w 107"/>
                    <a:gd name="T11" fmla="*/ 65 h 106"/>
                    <a:gd name="T12" fmla="*/ 74 w 107"/>
                    <a:gd name="T13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7" h="106">
                      <a:moveTo>
                        <a:pt x="74" y="106"/>
                      </a:moveTo>
                      <a:cubicBezTo>
                        <a:pt x="71" y="106"/>
                        <a:pt x="67" y="105"/>
                        <a:pt x="64" y="103"/>
                      </a:cubicBezTo>
                      <a:cubicBezTo>
                        <a:pt x="35" y="86"/>
                        <a:pt x="15" y="57"/>
                        <a:pt x="5" y="26"/>
                      </a:cubicBezTo>
                      <a:cubicBezTo>
                        <a:pt x="0" y="10"/>
                        <a:pt x="13" y="0"/>
                        <a:pt x="26" y="0"/>
                      </a:cubicBezTo>
                      <a:cubicBezTo>
                        <a:pt x="35" y="0"/>
                        <a:pt x="44" y="5"/>
                        <a:pt x="48" y="16"/>
                      </a:cubicBezTo>
                      <a:cubicBezTo>
                        <a:pt x="54" y="35"/>
                        <a:pt x="68" y="55"/>
                        <a:pt x="86" y="65"/>
                      </a:cubicBezTo>
                      <a:cubicBezTo>
                        <a:pt x="107" y="77"/>
                        <a:pt x="94" y="106"/>
                        <a:pt x="74" y="106"/>
                      </a:cubicBezTo>
                      <a:close/>
                    </a:path>
                  </a:pathLst>
                </a:custGeom>
                <a:solidFill>
                  <a:srgbClr val="FFF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64" name="Freeform 952">
                  <a:extLst>
                    <a:ext uri="{FF2B5EF4-FFF2-40B4-BE49-F238E27FC236}">
                      <a16:creationId xmlns:a16="http://schemas.microsoft.com/office/drawing/2014/main" id="{97814120-D3A0-480B-022D-C712DC5791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83446" y="3207034"/>
                  <a:ext cx="19050" cy="11113"/>
                </a:xfrm>
                <a:custGeom>
                  <a:avLst/>
                  <a:gdLst>
                    <a:gd name="T0" fmla="*/ 75 w 95"/>
                    <a:gd name="T1" fmla="*/ 57 h 57"/>
                    <a:gd name="T2" fmla="*/ 74 w 95"/>
                    <a:gd name="T3" fmla="*/ 57 h 57"/>
                    <a:gd name="T4" fmla="*/ 29 w 95"/>
                    <a:gd name="T5" fmla="*/ 46 h 57"/>
                    <a:gd name="T6" fmla="*/ 19 w 95"/>
                    <a:gd name="T7" fmla="*/ 43 h 57"/>
                    <a:gd name="T8" fmla="*/ 4 w 95"/>
                    <a:gd name="T9" fmla="*/ 16 h 57"/>
                    <a:gd name="T10" fmla="*/ 25 w 95"/>
                    <a:gd name="T11" fmla="*/ 0 h 57"/>
                    <a:gd name="T12" fmla="*/ 31 w 95"/>
                    <a:gd name="T13" fmla="*/ 1 h 57"/>
                    <a:gd name="T14" fmla="*/ 64 w 95"/>
                    <a:gd name="T15" fmla="*/ 12 h 57"/>
                    <a:gd name="T16" fmla="*/ 74 w 95"/>
                    <a:gd name="T17" fmla="*/ 13 h 57"/>
                    <a:gd name="T18" fmla="*/ 93 w 95"/>
                    <a:gd name="T19" fmla="*/ 25 h 57"/>
                    <a:gd name="T20" fmla="*/ 95 w 95"/>
                    <a:gd name="T21" fmla="*/ 39 h 57"/>
                    <a:gd name="T22" fmla="*/ 75 w 95"/>
                    <a:gd name="T23" fmla="*/ 57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5" h="57">
                      <a:moveTo>
                        <a:pt x="75" y="57"/>
                      </a:move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58" y="56"/>
                        <a:pt x="43" y="52"/>
                        <a:pt x="29" y="46"/>
                      </a:cubicBezTo>
                      <a:cubicBezTo>
                        <a:pt x="26" y="45"/>
                        <a:pt x="22" y="44"/>
                        <a:pt x="19" y="43"/>
                      </a:cubicBezTo>
                      <a:cubicBezTo>
                        <a:pt x="8" y="39"/>
                        <a:pt x="0" y="28"/>
                        <a:pt x="4" y="16"/>
                      </a:cubicBezTo>
                      <a:cubicBezTo>
                        <a:pt x="6" y="7"/>
                        <a:pt x="15" y="0"/>
                        <a:pt x="25" y="0"/>
                      </a:cubicBezTo>
                      <a:cubicBezTo>
                        <a:pt x="27" y="0"/>
                        <a:pt x="29" y="0"/>
                        <a:pt x="31" y="1"/>
                      </a:cubicBezTo>
                      <a:cubicBezTo>
                        <a:pt x="41" y="4"/>
                        <a:pt x="53" y="9"/>
                        <a:pt x="64" y="12"/>
                      </a:cubicBezTo>
                      <a:cubicBezTo>
                        <a:pt x="68" y="13"/>
                        <a:pt x="71" y="13"/>
                        <a:pt x="74" y="13"/>
                      </a:cubicBezTo>
                      <a:cubicBezTo>
                        <a:pt x="83" y="14"/>
                        <a:pt x="90" y="19"/>
                        <a:pt x="93" y="25"/>
                      </a:cubicBezTo>
                      <a:cubicBezTo>
                        <a:pt x="93" y="29"/>
                        <a:pt x="94" y="34"/>
                        <a:pt x="95" y="39"/>
                      </a:cubicBezTo>
                      <a:cubicBezTo>
                        <a:pt x="94" y="48"/>
                        <a:pt x="87" y="57"/>
                        <a:pt x="75" y="57"/>
                      </a:cubicBezTo>
                      <a:close/>
                    </a:path>
                  </a:pathLst>
                </a:custGeom>
                <a:solidFill>
                  <a:srgbClr val="FFF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65" name="Freeform 953">
                  <a:extLst>
                    <a:ext uri="{FF2B5EF4-FFF2-40B4-BE49-F238E27FC236}">
                      <a16:creationId xmlns:a16="http://schemas.microsoft.com/office/drawing/2014/main" id="{8D35982E-0CD9-90CA-C131-982C9F29A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86621" y="3160996"/>
                  <a:ext cx="12700" cy="12700"/>
                </a:xfrm>
                <a:custGeom>
                  <a:avLst/>
                  <a:gdLst>
                    <a:gd name="T0" fmla="*/ 31 w 60"/>
                    <a:gd name="T1" fmla="*/ 62 h 62"/>
                    <a:gd name="T2" fmla="*/ 21 w 60"/>
                    <a:gd name="T3" fmla="*/ 21 h 62"/>
                    <a:gd name="T4" fmla="*/ 58 w 60"/>
                    <a:gd name="T5" fmla="*/ 0 h 62"/>
                    <a:gd name="T6" fmla="*/ 60 w 60"/>
                    <a:gd name="T7" fmla="*/ 49 h 62"/>
                    <a:gd name="T8" fmla="*/ 42 w 60"/>
                    <a:gd name="T9" fmla="*/ 59 h 62"/>
                    <a:gd name="T10" fmla="*/ 31 w 60"/>
                    <a:gd name="T11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62">
                      <a:moveTo>
                        <a:pt x="31" y="62"/>
                      </a:moveTo>
                      <a:cubicBezTo>
                        <a:pt x="12" y="62"/>
                        <a:pt x="0" y="32"/>
                        <a:pt x="21" y="21"/>
                      </a:cubicBezTo>
                      <a:cubicBezTo>
                        <a:pt x="33" y="14"/>
                        <a:pt x="46" y="7"/>
                        <a:pt x="58" y="0"/>
                      </a:cubicBezTo>
                      <a:lnTo>
                        <a:pt x="60" y="49"/>
                      </a:lnTo>
                      <a:cubicBezTo>
                        <a:pt x="54" y="52"/>
                        <a:pt x="48" y="56"/>
                        <a:pt x="42" y="59"/>
                      </a:cubicBezTo>
                      <a:cubicBezTo>
                        <a:pt x="38" y="61"/>
                        <a:pt x="35" y="62"/>
                        <a:pt x="31" y="62"/>
                      </a:cubicBezTo>
                    </a:path>
                  </a:pathLst>
                </a:custGeom>
                <a:solidFill>
                  <a:srgbClr val="FFF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66" name="Freeform 954">
                  <a:extLst>
                    <a:ext uri="{FF2B5EF4-FFF2-40B4-BE49-F238E27FC236}">
                      <a16:creationId xmlns:a16="http://schemas.microsoft.com/office/drawing/2014/main" id="{60302D8B-04A0-181D-4969-67AB40B16F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70733" y="3281646"/>
                  <a:ext cx="17463" cy="19050"/>
                </a:xfrm>
                <a:custGeom>
                  <a:avLst/>
                  <a:gdLst>
                    <a:gd name="T0" fmla="*/ 56 w 88"/>
                    <a:gd name="T1" fmla="*/ 88 h 88"/>
                    <a:gd name="T2" fmla="*/ 41 w 88"/>
                    <a:gd name="T3" fmla="*/ 82 h 88"/>
                    <a:gd name="T4" fmla="*/ 10 w 88"/>
                    <a:gd name="T5" fmla="*/ 54 h 88"/>
                    <a:gd name="T6" fmla="*/ 0 w 88"/>
                    <a:gd name="T7" fmla="*/ 1 h 88"/>
                    <a:gd name="T8" fmla="*/ 3 w 88"/>
                    <a:gd name="T9" fmla="*/ 0 h 88"/>
                    <a:gd name="T10" fmla="*/ 13 w 88"/>
                    <a:gd name="T11" fmla="*/ 3 h 88"/>
                    <a:gd name="T12" fmla="*/ 73 w 88"/>
                    <a:gd name="T13" fmla="*/ 51 h 88"/>
                    <a:gd name="T14" fmla="*/ 56 w 88"/>
                    <a:gd name="T15" fmla="*/ 88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8" h="88">
                      <a:moveTo>
                        <a:pt x="56" y="88"/>
                      </a:moveTo>
                      <a:cubicBezTo>
                        <a:pt x="51" y="88"/>
                        <a:pt x="46" y="86"/>
                        <a:pt x="41" y="82"/>
                      </a:cubicBezTo>
                      <a:cubicBezTo>
                        <a:pt x="31" y="72"/>
                        <a:pt x="21" y="62"/>
                        <a:pt x="10" y="54"/>
                      </a:cubicBezTo>
                      <a:cubicBezTo>
                        <a:pt x="7" y="36"/>
                        <a:pt x="3" y="18"/>
                        <a:pt x="0" y="1"/>
                      </a:cubicBezTo>
                      <a:cubicBezTo>
                        <a:pt x="1" y="0"/>
                        <a:pt x="1" y="0"/>
                        <a:pt x="3" y="0"/>
                      </a:cubicBezTo>
                      <a:cubicBezTo>
                        <a:pt x="6" y="0"/>
                        <a:pt x="10" y="1"/>
                        <a:pt x="13" y="3"/>
                      </a:cubicBezTo>
                      <a:cubicBezTo>
                        <a:pt x="36" y="16"/>
                        <a:pt x="55" y="33"/>
                        <a:pt x="73" y="51"/>
                      </a:cubicBezTo>
                      <a:cubicBezTo>
                        <a:pt x="88" y="67"/>
                        <a:pt x="73" y="88"/>
                        <a:pt x="56" y="88"/>
                      </a:cubicBezTo>
                      <a:close/>
                    </a:path>
                  </a:pathLst>
                </a:custGeom>
                <a:solidFill>
                  <a:srgbClr val="FFF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  <p:sp>
              <p:nvSpPr>
                <p:cNvPr id="867" name="Freeform 955">
                  <a:extLst>
                    <a:ext uri="{FF2B5EF4-FFF2-40B4-BE49-F238E27FC236}">
                      <a16:creationId xmlns:a16="http://schemas.microsoft.com/office/drawing/2014/main" id="{C49D1128-411B-6FA6-0CB0-EA8CE0FFC33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04071" y="3341971"/>
                  <a:ext cx="12700" cy="14288"/>
                </a:xfrm>
                <a:custGeom>
                  <a:avLst/>
                  <a:gdLst>
                    <a:gd name="T0" fmla="*/ 36 w 58"/>
                    <a:gd name="T1" fmla="*/ 69 h 69"/>
                    <a:gd name="T2" fmla="*/ 35 w 58"/>
                    <a:gd name="T3" fmla="*/ 69 h 69"/>
                    <a:gd name="T4" fmla="*/ 14 w 58"/>
                    <a:gd name="T5" fmla="*/ 46 h 69"/>
                    <a:gd name="T6" fmla="*/ 14 w 58"/>
                    <a:gd name="T7" fmla="*/ 45 h 69"/>
                    <a:gd name="T8" fmla="*/ 14 w 58"/>
                    <a:gd name="T9" fmla="*/ 45 h 69"/>
                    <a:gd name="T10" fmla="*/ 13 w 58"/>
                    <a:gd name="T11" fmla="*/ 42 h 69"/>
                    <a:gd name="T12" fmla="*/ 11 w 58"/>
                    <a:gd name="T13" fmla="*/ 40 h 69"/>
                    <a:gd name="T14" fmla="*/ 8 w 58"/>
                    <a:gd name="T15" fmla="*/ 37 h 69"/>
                    <a:gd name="T16" fmla="*/ 9 w 58"/>
                    <a:gd name="T17" fmla="*/ 6 h 69"/>
                    <a:gd name="T18" fmla="*/ 24 w 58"/>
                    <a:gd name="T19" fmla="*/ 0 h 69"/>
                    <a:gd name="T20" fmla="*/ 40 w 58"/>
                    <a:gd name="T21" fmla="*/ 7 h 69"/>
                    <a:gd name="T22" fmla="*/ 58 w 58"/>
                    <a:gd name="T23" fmla="*/ 47 h 69"/>
                    <a:gd name="T24" fmla="*/ 36 w 58"/>
                    <a:gd name="T25" fmla="*/ 69 h 69"/>
                    <a:gd name="T26" fmla="*/ 14 w 58"/>
                    <a:gd name="T27" fmla="*/ 46 h 69"/>
                    <a:gd name="T28" fmla="*/ 14 w 58"/>
                    <a:gd name="T29" fmla="*/ 46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8" h="69">
                      <a:moveTo>
                        <a:pt x="36" y="69"/>
                      </a:moveTo>
                      <a:cubicBezTo>
                        <a:pt x="36" y="69"/>
                        <a:pt x="36" y="69"/>
                        <a:pt x="35" y="69"/>
                      </a:cubicBezTo>
                      <a:cubicBezTo>
                        <a:pt x="23" y="68"/>
                        <a:pt x="14" y="58"/>
                        <a:pt x="14" y="46"/>
                      </a:cubicBezTo>
                      <a:lnTo>
                        <a:pt x="14" y="45"/>
                      </a:lnTo>
                      <a:lnTo>
                        <a:pt x="14" y="45"/>
                      </a:lnTo>
                      <a:cubicBezTo>
                        <a:pt x="14" y="44"/>
                        <a:pt x="13" y="43"/>
                        <a:pt x="13" y="42"/>
                      </a:cubicBezTo>
                      <a:cubicBezTo>
                        <a:pt x="13" y="41"/>
                        <a:pt x="12" y="41"/>
                        <a:pt x="11" y="40"/>
                      </a:cubicBezTo>
                      <a:lnTo>
                        <a:pt x="8" y="37"/>
                      </a:lnTo>
                      <a:cubicBezTo>
                        <a:pt x="0" y="28"/>
                        <a:pt x="0" y="14"/>
                        <a:pt x="9" y="6"/>
                      </a:cubicBezTo>
                      <a:cubicBezTo>
                        <a:pt x="13" y="2"/>
                        <a:pt x="19" y="0"/>
                        <a:pt x="24" y="0"/>
                      </a:cubicBezTo>
                      <a:cubicBezTo>
                        <a:pt x="30" y="0"/>
                        <a:pt x="36" y="2"/>
                        <a:pt x="40" y="7"/>
                      </a:cubicBezTo>
                      <a:cubicBezTo>
                        <a:pt x="51" y="18"/>
                        <a:pt x="58" y="31"/>
                        <a:pt x="58" y="47"/>
                      </a:cubicBezTo>
                      <a:cubicBezTo>
                        <a:pt x="58" y="59"/>
                        <a:pt x="48" y="69"/>
                        <a:pt x="36" y="69"/>
                      </a:cubicBezTo>
                      <a:moveTo>
                        <a:pt x="14" y="46"/>
                      </a:moveTo>
                      <a:lnTo>
                        <a:pt x="14" y="46"/>
                      </a:lnTo>
                      <a:close/>
                    </a:path>
                  </a:pathLst>
                </a:custGeom>
                <a:solidFill>
                  <a:srgbClr val="FFF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vi-VN"/>
                </a:p>
              </p:txBody>
            </p:sp>
          </p:grpSp>
        </p:grpSp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D1ECCB27-74F6-C87C-E5E3-DCC5AE57E00F}"/>
              </a:ext>
            </a:extLst>
          </p:cNvPr>
          <p:cNvGrpSpPr/>
          <p:nvPr/>
        </p:nvGrpSpPr>
        <p:grpSpPr>
          <a:xfrm>
            <a:off x="9314785" y="3592263"/>
            <a:ext cx="2526675" cy="2485680"/>
            <a:chOff x="1348581" y="4330224"/>
            <a:chExt cx="2228816" cy="2139950"/>
          </a:xfrm>
        </p:grpSpPr>
        <p:sp>
          <p:nvSpPr>
            <p:cNvPr id="217" name="Freeform 3704">
              <a:extLst>
                <a:ext uri="{FF2B5EF4-FFF2-40B4-BE49-F238E27FC236}">
                  <a16:creationId xmlns:a16="http://schemas.microsoft.com/office/drawing/2014/main" id="{F8C283FE-39BC-F4F9-E178-1119406D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468" y="4330224"/>
              <a:ext cx="17463" cy="536575"/>
            </a:xfrm>
            <a:custGeom>
              <a:avLst/>
              <a:gdLst>
                <a:gd name="T0" fmla="*/ 8 w 15"/>
                <a:gd name="T1" fmla="*/ 0 h 469"/>
                <a:gd name="T2" fmla="*/ 8 w 15"/>
                <a:gd name="T3" fmla="*/ 0 h 469"/>
                <a:gd name="T4" fmla="*/ 15 w 15"/>
                <a:gd name="T5" fmla="*/ 7 h 469"/>
                <a:gd name="T6" fmla="*/ 15 w 15"/>
                <a:gd name="T7" fmla="*/ 462 h 469"/>
                <a:gd name="T8" fmla="*/ 8 w 15"/>
                <a:gd name="T9" fmla="*/ 469 h 469"/>
                <a:gd name="T10" fmla="*/ 8 w 15"/>
                <a:gd name="T11" fmla="*/ 469 h 469"/>
                <a:gd name="T12" fmla="*/ 0 w 15"/>
                <a:gd name="T13" fmla="*/ 462 h 469"/>
                <a:gd name="T14" fmla="*/ 0 w 15"/>
                <a:gd name="T15" fmla="*/ 7 h 469"/>
                <a:gd name="T16" fmla="*/ 8 w 15"/>
                <a:gd name="T1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9">
                  <a:moveTo>
                    <a:pt x="8" y="0"/>
                  </a:moveTo>
                  <a:lnTo>
                    <a:pt x="8" y="0"/>
                  </a:lnTo>
                  <a:cubicBezTo>
                    <a:pt x="11" y="0"/>
                    <a:pt x="15" y="3"/>
                    <a:pt x="15" y="7"/>
                  </a:cubicBezTo>
                  <a:lnTo>
                    <a:pt x="15" y="462"/>
                  </a:lnTo>
                  <a:cubicBezTo>
                    <a:pt x="15" y="466"/>
                    <a:pt x="11" y="469"/>
                    <a:pt x="8" y="469"/>
                  </a:cubicBezTo>
                  <a:lnTo>
                    <a:pt x="8" y="469"/>
                  </a:lnTo>
                  <a:cubicBezTo>
                    <a:pt x="4" y="469"/>
                    <a:pt x="0" y="466"/>
                    <a:pt x="0" y="462"/>
                  </a:cubicBezTo>
                  <a:lnTo>
                    <a:pt x="0" y="7"/>
                  </a:ln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8" name="Freeform 3827">
              <a:extLst>
                <a:ext uri="{FF2B5EF4-FFF2-40B4-BE49-F238E27FC236}">
                  <a16:creationId xmlns:a16="http://schemas.microsoft.com/office/drawing/2014/main" id="{A5963122-A801-08DC-A71F-0945B5FC8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61309" y="5286934"/>
              <a:ext cx="1716088" cy="720725"/>
            </a:xfrm>
            <a:custGeom>
              <a:avLst/>
              <a:gdLst>
                <a:gd name="T0" fmla="*/ 1344 w 1502"/>
                <a:gd name="T1" fmla="*/ 60 h 632"/>
                <a:gd name="T2" fmla="*/ 1340 w 1502"/>
                <a:gd name="T3" fmla="*/ 302 h 632"/>
                <a:gd name="T4" fmla="*/ 1344 w 1502"/>
                <a:gd name="T5" fmla="*/ 203 h 632"/>
                <a:gd name="T6" fmla="*/ 1152 w 1502"/>
                <a:gd name="T7" fmla="*/ 448 h 632"/>
                <a:gd name="T8" fmla="*/ 1236 w 1502"/>
                <a:gd name="T9" fmla="*/ 551 h 632"/>
                <a:gd name="T10" fmla="*/ 1139 w 1502"/>
                <a:gd name="T11" fmla="*/ 494 h 632"/>
                <a:gd name="T12" fmla="*/ 1058 w 1502"/>
                <a:gd name="T13" fmla="*/ 448 h 632"/>
                <a:gd name="T14" fmla="*/ 1104 w 1502"/>
                <a:gd name="T15" fmla="*/ 448 h 632"/>
                <a:gd name="T16" fmla="*/ 969 w 1502"/>
                <a:gd name="T17" fmla="*/ 494 h 632"/>
                <a:gd name="T18" fmla="*/ 808 w 1502"/>
                <a:gd name="T19" fmla="*/ 448 h 632"/>
                <a:gd name="T20" fmla="*/ 933 w 1502"/>
                <a:gd name="T21" fmla="*/ 448 h 632"/>
                <a:gd name="T22" fmla="*/ 922 w 1502"/>
                <a:gd name="T23" fmla="*/ 494 h 632"/>
                <a:gd name="T24" fmla="*/ 649 w 1502"/>
                <a:gd name="T25" fmla="*/ 203 h 632"/>
                <a:gd name="T26" fmla="*/ 762 w 1502"/>
                <a:gd name="T27" fmla="*/ 448 h 632"/>
                <a:gd name="T28" fmla="*/ 762 w 1502"/>
                <a:gd name="T29" fmla="*/ 448 h 632"/>
                <a:gd name="T30" fmla="*/ 755 w 1502"/>
                <a:gd name="T31" fmla="*/ 494 h 632"/>
                <a:gd name="T32" fmla="*/ 449 w 1502"/>
                <a:gd name="T33" fmla="*/ 51 h 632"/>
                <a:gd name="T34" fmla="*/ 598 w 1502"/>
                <a:gd name="T35" fmla="*/ 302 h 632"/>
                <a:gd name="T36" fmla="*/ 598 w 1502"/>
                <a:gd name="T37" fmla="*/ 302 h 632"/>
                <a:gd name="T38" fmla="*/ 595 w 1502"/>
                <a:gd name="T39" fmla="*/ 349 h 632"/>
                <a:gd name="T40" fmla="*/ 468 w 1502"/>
                <a:gd name="T41" fmla="*/ 494 h 632"/>
                <a:gd name="T42" fmla="*/ 314 w 1502"/>
                <a:gd name="T43" fmla="*/ 585 h 632"/>
                <a:gd name="T44" fmla="*/ 325 w 1502"/>
                <a:gd name="T45" fmla="*/ 585 h 632"/>
                <a:gd name="T46" fmla="*/ 296 w 1502"/>
                <a:gd name="T47" fmla="*/ 448 h 632"/>
                <a:gd name="T48" fmla="*/ 414 w 1502"/>
                <a:gd name="T49" fmla="*/ 302 h 632"/>
                <a:gd name="T50" fmla="*/ 131 w 1502"/>
                <a:gd name="T51" fmla="*/ 512 h 632"/>
                <a:gd name="T52" fmla="*/ 144 w 1502"/>
                <a:gd name="T53" fmla="*/ 585 h 632"/>
                <a:gd name="T54" fmla="*/ 249 w 1502"/>
                <a:gd name="T55" fmla="*/ 448 h 632"/>
                <a:gd name="T56" fmla="*/ 79 w 1502"/>
                <a:gd name="T57" fmla="*/ 203 h 632"/>
                <a:gd name="T58" fmla="*/ 96 w 1502"/>
                <a:gd name="T59" fmla="*/ 302 h 632"/>
                <a:gd name="T60" fmla="*/ 210 w 1502"/>
                <a:gd name="T61" fmla="*/ 157 h 632"/>
                <a:gd name="T62" fmla="*/ 325 w 1502"/>
                <a:gd name="T63" fmla="*/ 49 h 632"/>
                <a:gd name="T64" fmla="*/ 242 w 1502"/>
                <a:gd name="T65" fmla="*/ 49 h 632"/>
                <a:gd name="T66" fmla="*/ 817 w 1502"/>
                <a:gd name="T67" fmla="*/ 55 h 632"/>
                <a:gd name="T68" fmla="*/ 656 w 1502"/>
                <a:gd name="T69" fmla="*/ 53 h 632"/>
                <a:gd name="T70" fmla="*/ 829 w 1502"/>
                <a:gd name="T71" fmla="*/ 302 h 632"/>
                <a:gd name="T72" fmla="*/ 936 w 1502"/>
                <a:gd name="T73" fmla="*/ 56 h 632"/>
                <a:gd name="T74" fmla="*/ 855 w 1502"/>
                <a:gd name="T75" fmla="*/ 157 h 632"/>
                <a:gd name="T76" fmla="*/ 1184 w 1502"/>
                <a:gd name="T77" fmla="*/ 203 h 632"/>
                <a:gd name="T78" fmla="*/ 1058 w 1502"/>
                <a:gd name="T79" fmla="*/ 203 h 632"/>
                <a:gd name="T80" fmla="*/ 1231 w 1502"/>
                <a:gd name="T81" fmla="*/ 59 h 632"/>
                <a:gd name="T82" fmla="*/ 1048 w 1502"/>
                <a:gd name="T83" fmla="*/ 157 h 632"/>
                <a:gd name="T84" fmla="*/ 1236 w 1502"/>
                <a:gd name="T85" fmla="*/ 13 h 632"/>
                <a:gd name="T86" fmla="*/ 855 w 1502"/>
                <a:gd name="T87" fmla="*/ 9 h 632"/>
                <a:gd name="T88" fmla="*/ 131 w 1502"/>
                <a:gd name="T89" fmla="*/ 1 h 632"/>
                <a:gd name="T90" fmla="*/ 124 w 1502"/>
                <a:gd name="T91" fmla="*/ 632 h 632"/>
                <a:gd name="T92" fmla="*/ 734 w 1502"/>
                <a:gd name="T93" fmla="*/ 632 h 632"/>
                <a:gd name="T94" fmla="*/ 1139 w 1502"/>
                <a:gd name="T95" fmla="*/ 632 h 632"/>
                <a:gd name="T96" fmla="*/ 1259 w 1502"/>
                <a:gd name="T97" fmla="*/ 617 h 632"/>
                <a:gd name="T98" fmla="*/ 1475 w 1502"/>
                <a:gd name="T99" fmla="*/ 16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2" h="632">
                  <a:moveTo>
                    <a:pt x="1400" y="157"/>
                  </a:moveTo>
                  <a:lnTo>
                    <a:pt x="1247" y="157"/>
                  </a:lnTo>
                  <a:lnTo>
                    <a:pt x="1279" y="60"/>
                  </a:lnTo>
                  <a:lnTo>
                    <a:pt x="1344" y="60"/>
                  </a:lnTo>
                  <a:lnTo>
                    <a:pt x="1440" y="61"/>
                  </a:lnTo>
                  <a:lnTo>
                    <a:pt x="1400" y="157"/>
                  </a:lnTo>
                  <a:close/>
                  <a:moveTo>
                    <a:pt x="1344" y="293"/>
                  </a:moveTo>
                  <a:lnTo>
                    <a:pt x="1340" y="302"/>
                  </a:lnTo>
                  <a:lnTo>
                    <a:pt x="1200" y="302"/>
                  </a:lnTo>
                  <a:lnTo>
                    <a:pt x="1232" y="203"/>
                  </a:lnTo>
                  <a:lnTo>
                    <a:pt x="1236" y="203"/>
                  </a:lnTo>
                  <a:lnTo>
                    <a:pt x="1344" y="203"/>
                  </a:lnTo>
                  <a:lnTo>
                    <a:pt x="1381" y="203"/>
                  </a:lnTo>
                  <a:lnTo>
                    <a:pt x="1344" y="293"/>
                  </a:lnTo>
                  <a:close/>
                  <a:moveTo>
                    <a:pt x="1279" y="448"/>
                  </a:moveTo>
                  <a:lnTo>
                    <a:pt x="1152" y="448"/>
                  </a:lnTo>
                  <a:lnTo>
                    <a:pt x="1185" y="349"/>
                  </a:lnTo>
                  <a:lnTo>
                    <a:pt x="1321" y="349"/>
                  </a:lnTo>
                  <a:lnTo>
                    <a:pt x="1279" y="448"/>
                  </a:lnTo>
                  <a:close/>
                  <a:moveTo>
                    <a:pt x="1236" y="551"/>
                  </a:moveTo>
                  <a:lnTo>
                    <a:pt x="1222" y="585"/>
                  </a:lnTo>
                  <a:lnTo>
                    <a:pt x="1107" y="585"/>
                  </a:lnTo>
                  <a:lnTo>
                    <a:pt x="1137" y="494"/>
                  </a:lnTo>
                  <a:lnTo>
                    <a:pt x="1139" y="494"/>
                  </a:lnTo>
                  <a:lnTo>
                    <a:pt x="1236" y="494"/>
                  </a:lnTo>
                  <a:lnTo>
                    <a:pt x="1260" y="494"/>
                  </a:lnTo>
                  <a:lnTo>
                    <a:pt x="1236" y="551"/>
                  </a:lnTo>
                  <a:close/>
                  <a:moveTo>
                    <a:pt x="1058" y="448"/>
                  </a:moveTo>
                  <a:lnTo>
                    <a:pt x="980" y="448"/>
                  </a:lnTo>
                  <a:lnTo>
                    <a:pt x="1003" y="349"/>
                  </a:lnTo>
                  <a:lnTo>
                    <a:pt x="1136" y="349"/>
                  </a:lnTo>
                  <a:lnTo>
                    <a:pt x="1104" y="448"/>
                  </a:lnTo>
                  <a:lnTo>
                    <a:pt x="1058" y="448"/>
                  </a:lnTo>
                  <a:close/>
                  <a:moveTo>
                    <a:pt x="1059" y="585"/>
                  </a:moveTo>
                  <a:lnTo>
                    <a:pt x="948" y="585"/>
                  </a:lnTo>
                  <a:lnTo>
                    <a:pt x="969" y="494"/>
                  </a:lnTo>
                  <a:lnTo>
                    <a:pt x="1089" y="494"/>
                  </a:lnTo>
                  <a:lnTo>
                    <a:pt x="1059" y="585"/>
                  </a:lnTo>
                  <a:close/>
                  <a:moveTo>
                    <a:pt x="933" y="448"/>
                  </a:moveTo>
                  <a:lnTo>
                    <a:pt x="808" y="448"/>
                  </a:lnTo>
                  <a:lnTo>
                    <a:pt x="822" y="349"/>
                  </a:lnTo>
                  <a:lnTo>
                    <a:pt x="956" y="349"/>
                  </a:lnTo>
                  <a:lnTo>
                    <a:pt x="936" y="431"/>
                  </a:lnTo>
                  <a:lnTo>
                    <a:pt x="933" y="448"/>
                  </a:lnTo>
                  <a:close/>
                  <a:moveTo>
                    <a:pt x="900" y="585"/>
                  </a:moveTo>
                  <a:lnTo>
                    <a:pt x="789" y="585"/>
                  </a:lnTo>
                  <a:lnTo>
                    <a:pt x="802" y="494"/>
                  </a:lnTo>
                  <a:lnTo>
                    <a:pt x="922" y="494"/>
                  </a:lnTo>
                  <a:lnTo>
                    <a:pt x="900" y="585"/>
                  </a:lnTo>
                  <a:close/>
                  <a:moveTo>
                    <a:pt x="734" y="302"/>
                  </a:moveTo>
                  <a:lnTo>
                    <a:pt x="644" y="302"/>
                  </a:lnTo>
                  <a:lnTo>
                    <a:pt x="649" y="203"/>
                  </a:lnTo>
                  <a:lnTo>
                    <a:pt x="796" y="203"/>
                  </a:lnTo>
                  <a:lnTo>
                    <a:pt x="782" y="302"/>
                  </a:lnTo>
                  <a:lnTo>
                    <a:pt x="734" y="302"/>
                  </a:lnTo>
                  <a:close/>
                  <a:moveTo>
                    <a:pt x="762" y="448"/>
                  </a:moveTo>
                  <a:lnTo>
                    <a:pt x="637" y="448"/>
                  </a:lnTo>
                  <a:lnTo>
                    <a:pt x="642" y="349"/>
                  </a:lnTo>
                  <a:lnTo>
                    <a:pt x="775" y="349"/>
                  </a:lnTo>
                  <a:lnTo>
                    <a:pt x="762" y="448"/>
                  </a:lnTo>
                  <a:close/>
                  <a:moveTo>
                    <a:pt x="742" y="585"/>
                  </a:moveTo>
                  <a:lnTo>
                    <a:pt x="630" y="585"/>
                  </a:lnTo>
                  <a:lnTo>
                    <a:pt x="635" y="494"/>
                  </a:lnTo>
                  <a:lnTo>
                    <a:pt x="755" y="494"/>
                  </a:lnTo>
                  <a:lnTo>
                    <a:pt x="742" y="585"/>
                  </a:lnTo>
                  <a:close/>
                  <a:moveTo>
                    <a:pt x="605" y="157"/>
                  </a:moveTo>
                  <a:lnTo>
                    <a:pt x="454" y="157"/>
                  </a:lnTo>
                  <a:lnTo>
                    <a:pt x="449" y="51"/>
                  </a:lnTo>
                  <a:lnTo>
                    <a:pt x="529" y="52"/>
                  </a:lnTo>
                  <a:lnTo>
                    <a:pt x="610" y="53"/>
                  </a:lnTo>
                  <a:lnTo>
                    <a:pt x="605" y="157"/>
                  </a:lnTo>
                  <a:close/>
                  <a:moveTo>
                    <a:pt x="598" y="302"/>
                  </a:moveTo>
                  <a:lnTo>
                    <a:pt x="460" y="302"/>
                  </a:lnTo>
                  <a:lnTo>
                    <a:pt x="456" y="203"/>
                  </a:lnTo>
                  <a:lnTo>
                    <a:pt x="603" y="203"/>
                  </a:lnTo>
                  <a:lnTo>
                    <a:pt x="598" y="302"/>
                  </a:lnTo>
                  <a:close/>
                  <a:moveTo>
                    <a:pt x="591" y="448"/>
                  </a:moveTo>
                  <a:lnTo>
                    <a:pt x="466" y="448"/>
                  </a:lnTo>
                  <a:lnTo>
                    <a:pt x="462" y="349"/>
                  </a:lnTo>
                  <a:lnTo>
                    <a:pt x="595" y="349"/>
                  </a:lnTo>
                  <a:lnTo>
                    <a:pt x="591" y="448"/>
                  </a:lnTo>
                  <a:close/>
                  <a:moveTo>
                    <a:pt x="584" y="585"/>
                  </a:moveTo>
                  <a:lnTo>
                    <a:pt x="472" y="585"/>
                  </a:lnTo>
                  <a:lnTo>
                    <a:pt x="468" y="494"/>
                  </a:lnTo>
                  <a:lnTo>
                    <a:pt x="588" y="494"/>
                  </a:lnTo>
                  <a:lnTo>
                    <a:pt x="584" y="585"/>
                  </a:lnTo>
                  <a:close/>
                  <a:moveTo>
                    <a:pt x="325" y="585"/>
                  </a:moveTo>
                  <a:lnTo>
                    <a:pt x="314" y="585"/>
                  </a:lnTo>
                  <a:lnTo>
                    <a:pt x="302" y="494"/>
                  </a:lnTo>
                  <a:lnTo>
                    <a:pt x="422" y="494"/>
                  </a:lnTo>
                  <a:lnTo>
                    <a:pt x="426" y="585"/>
                  </a:lnTo>
                  <a:lnTo>
                    <a:pt x="325" y="585"/>
                  </a:lnTo>
                  <a:close/>
                  <a:moveTo>
                    <a:pt x="283" y="349"/>
                  </a:moveTo>
                  <a:lnTo>
                    <a:pt x="416" y="349"/>
                  </a:lnTo>
                  <a:lnTo>
                    <a:pt x="420" y="448"/>
                  </a:lnTo>
                  <a:lnTo>
                    <a:pt x="296" y="448"/>
                  </a:lnTo>
                  <a:lnTo>
                    <a:pt x="283" y="349"/>
                  </a:lnTo>
                  <a:close/>
                  <a:moveTo>
                    <a:pt x="263" y="203"/>
                  </a:moveTo>
                  <a:lnTo>
                    <a:pt x="409" y="203"/>
                  </a:lnTo>
                  <a:lnTo>
                    <a:pt x="414" y="302"/>
                  </a:lnTo>
                  <a:lnTo>
                    <a:pt x="276" y="302"/>
                  </a:lnTo>
                  <a:lnTo>
                    <a:pt x="263" y="203"/>
                  </a:lnTo>
                  <a:close/>
                  <a:moveTo>
                    <a:pt x="144" y="585"/>
                  </a:moveTo>
                  <a:lnTo>
                    <a:pt x="131" y="512"/>
                  </a:lnTo>
                  <a:lnTo>
                    <a:pt x="128" y="494"/>
                  </a:lnTo>
                  <a:lnTo>
                    <a:pt x="256" y="494"/>
                  </a:lnTo>
                  <a:lnTo>
                    <a:pt x="268" y="585"/>
                  </a:lnTo>
                  <a:lnTo>
                    <a:pt x="144" y="585"/>
                  </a:lnTo>
                  <a:close/>
                  <a:moveTo>
                    <a:pt x="120" y="448"/>
                  </a:moveTo>
                  <a:lnTo>
                    <a:pt x="104" y="349"/>
                  </a:lnTo>
                  <a:lnTo>
                    <a:pt x="236" y="349"/>
                  </a:lnTo>
                  <a:lnTo>
                    <a:pt x="249" y="448"/>
                  </a:lnTo>
                  <a:lnTo>
                    <a:pt x="131" y="448"/>
                  </a:lnTo>
                  <a:lnTo>
                    <a:pt x="120" y="448"/>
                  </a:lnTo>
                  <a:close/>
                  <a:moveTo>
                    <a:pt x="96" y="302"/>
                  </a:moveTo>
                  <a:lnTo>
                    <a:pt x="79" y="203"/>
                  </a:lnTo>
                  <a:lnTo>
                    <a:pt x="217" y="203"/>
                  </a:lnTo>
                  <a:lnTo>
                    <a:pt x="230" y="302"/>
                  </a:lnTo>
                  <a:lnTo>
                    <a:pt x="131" y="302"/>
                  </a:lnTo>
                  <a:lnTo>
                    <a:pt x="96" y="302"/>
                  </a:lnTo>
                  <a:close/>
                  <a:moveTo>
                    <a:pt x="52" y="47"/>
                  </a:moveTo>
                  <a:lnTo>
                    <a:pt x="131" y="47"/>
                  </a:lnTo>
                  <a:lnTo>
                    <a:pt x="196" y="48"/>
                  </a:lnTo>
                  <a:lnTo>
                    <a:pt x="210" y="157"/>
                  </a:lnTo>
                  <a:lnTo>
                    <a:pt x="131" y="157"/>
                  </a:lnTo>
                  <a:lnTo>
                    <a:pt x="71" y="157"/>
                  </a:lnTo>
                  <a:lnTo>
                    <a:pt x="52" y="47"/>
                  </a:lnTo>
                  <a:close/>
                  <a:moveTo>
                    <a:pt x="325" y="49"/>
                  </a:moveTo>
                  <a:lnTo>
                    <a:pt x="403" y="50"/>
                  </a:lnTo>
                  <a:lnTo>
                    <a:pt x="407" y="157"/>
                  </a:lnTo>
                  <a:lnTo>
                    <a:pt x="257" y="157"/>
                  </a:lnTo>
                  <a:lnTo>
                    <a:pt x="242" y="49"/>
                  </a:lnTo>
                  <a:lnTo>
                    <a:pt x="325" y="49"/>
                  </a:lnTo>
                  <a:close/>
                  <a:moveTo>
                    <a:pt x="656" y="53"/>
                  </a:moveTo>
                  <a:lnTo>
                    <a:pt x="734" y="54"/>
                  </a:lnTo>
                  <a:lnTo>
                    <a:pt x="817" y="55"/>
                  </a:lnTo>
                  <a:lnTo>
                    <a:pt x="802" y="157"/>
                  </a:lnTo>
                  <a:lnTo>
                    <a:pt x="734" y="157"/>
                  </a:lnTo>
                  <a:lnTo>
                    <a:pt x="651" y="157"/>
                  </a:lnTo>
                  <a:lnTo>
                    <a:pt x="656" y="53"/>
                  </a:lnTo>
                  <a:close/>
                  <a:moveTo>
                    <a:pt x="843" y="203"/>
                  </a:moveTo>
                  <a:lnTo>
                    <a:pt x="990" y="203"/>
                  </a:lnTo>
                  <a:lnTo>
                    <a:pt x="966" y="302"/>
                  </a:lnTo>
                  <a:lnTo>
                    <a:pt x="829" y="302"/>
                  </a:lnTo>
                  <a:lnTo>
                    <a:pt x="843" y="203"/>
                  </a:lnTo>
                  <a:close/>
                  <a:moveTo>
                    <a:pt x="855" y="113"/>
                  </a:moveTo>
                  <a:lnTo>
                    <a:pt x="863" y="55"/>
                  </a:lnTo>
                  <a:lnTo>
                    <a:pt x="936" y="56"/>
                  </a:lnTo>
                  <a:lnTo>
                    <a:pt x="1024" y="57"/>
                  </a:lnTo>
                  <a:lnTo>
                    <a:pt x="1000" y="157"/>
                  </a:lnTo>
                  <a:lnTo>
                    <a:pt x="936" y="157"/>
                  </a:lnTo>
                  <a:lnTo>
                    <a:pt x="855" y="157"/>
                  </a:lnTo>
                  <a:lnTo>
                    <a:pt x="849" y="157"/>
                  </a:lnTo>
                  <a:lnTo>
                    <a:pt x="855" y="113"/>
                  </a:lnTo>
                  <a:close/>
                  <a:moveTo>
                    <a:pt x="1058" y="203"/>
                  </a:moveTo>
                  <a:lnTo>
                    <a:pt x="1184" y="203"/>
                  </a:lnTo>
                  <a:lnTo>
                    <a:pt x="1151" y="302"/>
                  </a:lnTo>
                  <a:lnTo>
                    <a:pt x="1014" y="302"/>
                  </a:lnTo>
                  <a:lnTo>
                    <a:pt x="1037" y="203"/>
                  </a:lnTo>
                  <a:lnTo>
                    <a:pt x="1058" y="203"/>
                  </a:lnTo>
                  <a:close/>
                  <a:moveTo>
                    <a:pt x="1058" y="113"/>
                  </a:moveTo>
                  <a:lnTo>
                    <a:pt x="1071" y="57"/>
                  </a:lnTo>
                  <a:lnTo>
                    <a:pt x="1139" y="58"/>
                  </a:lnTo>
                  <a:lnTo>
                    <a:pt x="1231" y="59"/>
                  </a:lnTo>
                  <a:lnTo>
                    <a:pt x="1199" y="157"/>
                  </a:lnTo>
                  <a:lnTo>
                    <a:pt x="1139" y="157"/>
                  </a:lnTo>
                  <a:lnTo>
                    <a:pt x="1058" y="157"/>
                  </a:lnTo>
                  <a:lnTo>
                    <a:pt x="1048" y="157"/>
                  </a:lnTo>
                  <a:lnTo>
                    <a:pt x="1058" y="113"/>
                  </a:lnTo>
                  <a:close/>
                  <a:moveTo>
                    <a:pt x="1475" y="16"/>
                  </a:moveTo>
                  <a:lnTo>
                    <a:pt x="1344" y="14"/>
                  </a:lnTo>
                  <a:lnTo>
                    <a:pt x="1236" y="13"/>
                  </a:lnTo>
                  <a:lnTo>
                    <a:pt x="1139" y="12"/>
                  </a:lnTo>
                  <a:lnTo>
                    <a:pt x="1058" y="11"/>
                  </a:lnTo>
                  <a:lnTo>
                    <a:pt x="936" y="10"/>
                  </a:lnTo>
                  <a:lnTo>
                    <a:pt x="855" y="9"/>
                  </a:lnTo>
                  <a:lnTo>
                    <a:pt x="734" y="8"/>
                  </a:lnTo>
                  <a:lnTo>
                    <a:pt x="529" y="6"/>
                  </a:lnTo>
                  <a:lnTo>
                    <a:pt x="325" y="3"/>
                  </a:lnTo>
                  <a:lnTo>
                    <a:pt x="131" y="1"/>
                  </a:lnTo>
                  <a:lnTo>
                    <a:pt x="27" y="0"/>
                  </a:lnTo>
                  <a:cubicBezTo>
                    <a:pt x="11" y="0"/>
                    <a:pt x="0" y="13"/>
                    <a:pt x="2" y="27"/>
                  </a:cubicBezTo>
                  <a:lnTo>
                    <a:pt x="101" y="611"/>
                  </a:lnTo>
                  <a:cubicBezTo>
                    <a:pt x="103" y="623"/>
                    <a:pt x="112" y="632"/>
                    <a:pt x="124" y="632"/>
                  </a:cubicBezTo>
                  <a:lnTo>
                    <a:pt x="131" y="632"/>
                  </a:lnTo>
                  <a:lnTo>
                    <a:pt x="325" y="632"/>
                  </a:lnTo>
                  <a:lnTo>
                    <a:pt x="529" y="632"/>
                  </a:lnTo>
                  <a:lnTo>
                    <a:pt x="734" y="632"/>
                  </a:lnTo>
                  <a:lnTo>
                    <a:pt x="855" y="632"/>
                  </a:lnTo>
                  <a:lnTo>
                    <a:pt x="936" y="632"/>
                  </a:lnTo>
                  <a:lnTo>
                    <a:pt x="1058" y="632"/>
                  </a:lnTo>
                  <a:lnTo>
                    <a:pt x="1139" y="632"/>
                  </a:lnTo>
                  <a:lnTo>
                    <a:pt x="1236" y="632"/>
                  </a:lnTo>
                  <a:lnTo>
                    <a:pt x="1237" y="632"/>
                  </a:lnTo>
                  <a:lnTo>
                    <a:pt x="1237" y="632"/>
                  </a:lnTo>
                  <a:cubicBezTo>
                    <a:pt x="1247" y="632"/>
                    <a:pt x="1255" y="626"/>
                    <a:pt x="1259" y="617"/>
                  </a:cubicBezTo>
                  <a:lnTo>
                    <a:pt x="1344" y="413"/>
                  </a:lnTo>
                  <a:lnTo>
                    <a:pt x="1496" y="47"/>
                  </a:lnTo>
                  <a:lnTo>
                    <a:pt x="1496" y="47"/>
                  </a:lnTo>
                  <a:cubicBezTo>
                    <a:pt x="1502" y="33"/>
                    <a:pt x="1491" y="16"/>
                    <a:pt x="1475" y="16"/>
                  </a:cubicBezTo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9" name="Freeform 3829">
              <a:extLst>
                <a:ext uri="{FF2B5EF4-FFF2-40B4-BE49-F238E27FC236}">
                  <a16:creationId xmlns:a16="http://schemas.microsoft.com/office/drawing/2014/main" id="{68D885AE-3C8A-C8C6-305A-8505A5F08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018" y="4806474"/>
              <a:ext cx="1581150" cy="1463675"/>
            </a:xfrm>
            <a:custGeom>
              <a:avLst/>
              <a:gdLst>
                <a:gd name="T0" fmla="*/ 29 w 1384"/>
                <a:gd name="T1" fmla="*/ 54 h 1281"/>
                <a:gd name="T2" fmla="*/ 45 w 1384"/>
                <a:gd name="T3" fmla="*/ 10 h 1281"/>
                <a:gd name="T4" fmla="*/ 324 w 1384"/>
                <a:gd name="T5" fmla="*/ 109 h 1281"/>
                <a:gd name="T6" fmla="*/ 339 w 1384"/>
                <a:gd name="T7" fmla="*/ 127 h 1281"/>
                <a:gd name="T8" fmla="*/ 532 w 1384"/>
                <a:gd name="T9" fmla="*/ 1235 h 1281"/>
                <a:gd name="T10" fmla="*/ 1353 w 1384"/>
                <a:gd name="T11" fmla="*/ 1235 h 1281"/>
                <a:gd name="T12" fmla="*/ 1353 w 1384"/>
                <a:gd name="T13" fmla="*/ 1281 h 1281"/>
                <a:gd name="T14" fmla="*/ 512 w 1384"/>
                <a:gd name="T15" fmla="*/ 1281 h 1281"/>
                <a:gd name="T16" fmla="*/ 512 w 1384"/>
                <a:gd name="T17" fmla="*/ 1281 h 1281"/>
                <a:gd name="T18" fmla="*/ 462 w 1384"/>
                <a:gd name="T19" fmla="*/ 1262 h 1281"/>
                <a:gd name="T20" fmla="*/ 285 w 1384"/>
                <a:gd name="T21" fmla="*/ 158 h 1281"/>
                <a:gd name="T22" fmla="*/ 29 w 1384"/>
                <a:gd name="T23" fmla="*/ 54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4" h="1281">
                  <a:moveTo>
                    <a:pt x="29" y="54"/>
                  </a:moveTo>
                  <a:cubicBezTo>
                    <a:pt x="0" y="44"/>
                    <a:pt x="16" y="0"/>
                    <a:pt x="45" y="10"/>
                  </a:cubicBezTo>
                  <a:lnTo>
                    <a:pt x="324" y="109"/>
                  </a:lnTo>
                  <a:cubicBezTo>
                    <a:pt x="332" y="112"/>
                    <a:pt x="337" y="119"/>
                    <a:pt x="339" y="127"/>
                  </a:cubicBezTo>
                  <a:lnTo>
                    <a:pt x="532" y="1235"/>
                  </a:lnTo>
                  <a:lnTo>
                    <a:pt x="1353" y="1235"/>
                  </a:lnTo>
                  <a:cubicBezTo>
                    <a:pt x="1384" y="1235"/>
                    <a:pt x="1384" y="1281"/>
                    <a:pt x="1353" y="1281"/>
                  </a:cubicBezTo>
                  <a:lnTo>
                    <a:pt x="512" y="1281"/>
                  </a:lnTo>
                  <a:lnTo>
                    <a:pt x="512" y="1281"/>
                  </a:lnTo>
                  <a:cubicBezTo>
                    <a:pt x="501" y="1281"/>
                    <a:pt x="464" y="1273"/>
                    <a:pt x="462" y="1262"/>
                  </a:cubicBezTo>
                  <a:lnTo>
                    <a:pt x="285" y="158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0" name="Freeform 3830">
              <a:extLst>
                <a:ext uri="{FF2B5EF4-FFF2-40B4-BE49-F238E27FC236}">
                  <a16:creationId xmlns:a16="http://schemas.microsoft.com/office/drawing/2014/main" id="{D4C6F01E-EA7C-1950-0687-1BBC8091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418" y="4822349"/>
              <a:ext cx="1530350" cy="1427163"/>
            </a:xfrm>
            <a:custGeom>
              <a:avLst/>
              <a:gdLst>
                <a:gd name="T0" fmla="*/ 490 w 1340"/>
                <a:gd name="T1" fmla="*/ 1250 h 1250"/>
                <a:gd name="T2" fmla="*/ 1327 w 1340"/>
                <a:gd name="T3" fmla="*/ 1249 h 1250"/>
                <a:gd name="T4" fmla="*/ 1327 w 1340"/>
                <a:gd name="T5" fmla="*/ 1229 h 1250"/>
                <a:gd name="T6" fmla="*/ 494 w 1340"/>
                <a:gd name="T7" fmla="*/ 1229 h 1250"/>
                <a:gd name="T8" fmla="*/ 299 w 1340"/>
                <a:gd name="T9" fmla="*/ 110 h 1250"/>
                <a:gd name="T10" fmla="*/ 293 w 1340"/>
                <a:gd name="T11" fmla="*/ 102 h 1250"/>
                <a:gd name="T12" fmla="*/ 14 w 1340"/>
                <a:gd name="T13" fmla="*/ 4 h 1250"/>
                <a:gd name="T14" fmla="*/ 12 w 1340"/>
                <a:gd name="T15" fmla="*/ 16 h 1250"/>
                <a:gd name="T16" fmla="*/ 282 w 1340"/>
                <a:gd name="T17" fmla="*/ 118 h 1250"/>
                <a:gd name="T18" fmla="*/ 467 w 1340"/>
                <a:gd name="T19" fmla="*/ 1242 h 1250"/>
                <a:gd name="T20" fmla="*/ 477 w 1340"/>
                <a:gd name="T21" fmla="*/ 1250 h 1250"/>
                <a:gd name="T22" fmla="*/ 490 w 1340"/>
                <a:gd name="T23" fmla="*/ 1250 h 1250"/>
                <a:gd name="T24" fmla="*/ 490 w 1340"/>
                <a:gd name="T25" fmla="*/ 125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0" h="1250">
                  <a:moveTo>
                    <a:pt x="490" y="1250"/>
                  </a:moveTo>
                  <a:lnTo>
                    <a:pt x="1327" y="1249"/>
                  </a:lnTo>
                  <a:cubicBezTo>
                    <a:pt x="1340" y="1249"/>
                    <a:pt x="1340" y="1229"/>
                    <a:pt x="1327" y="1229"/>
                  </a:cubicBezTo>
                  <a:lnTo>
                    <a:pt x="494" y="1229"/>
                  </a:lnTo>
                  <a:lnTo>
                    <a:pt x="299" y="110"/>
                  </a:lnTo>
                  <a:cubicBezTo>
                    <a:pt x="298" y="107"/>
                    <a:pt x="296" y="104"/>
                    <a:pt x="293" y="102"/>
                  </a:cubicBezTo>
                  <a:lnTo>
                    <a:pt x="14" y="4"/>
                  </a:lnTo>
                  <a:cubicBezTo>
                    <a:pt x="1" y="0"/>
                    <a:pt x="0" y="12"/>
                    <a:pt x="12" y="16"/>
                  </a:cubicBezTo>
                  <a:lnTo>
                    <a:pt x="282" y="118"/>
                  </a:lnTo>
                  <a:lnTo>
                    <a:pt x="467" y="1242"/>
                  </a:lnTo>
                  <a:cubicBezTo>
                    <a:pt x="468" y="1247"/>
                    <a:pt x="472" y="1250"/>
                    <a:pt x="477" y="1250"/>
                  </a:cubicBezTo>
                  <a:lnTo>
                    <a:pt x="490" y="1250"/>
                  </a:lnTo>
                  <a:lnTo>
                    <a:pt x="490" y="1250"/>
                  </a:ln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1" name="Oval 3831">
              <a:extLst>
                <a:ext uri="{FF2B5EF4-FFF2-40B4-BE49-F238E27FC236}">
                  <a16:creationId xmlns:a16="http://schemas.microsoft.com/office/drawing/2014/main" id="{273C91BB-158A-5CF2-355A-F029A0B41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3568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2" name="Oval 3832">
              <a:extLst>
                <a:ext uri="{FF2B5EF4-FFF2-40B4-BE49-F238E27FC236}">
                  <a16:creationId xmlns:a16="http://schemas.microsoft.com/office/drawing/2014/main" id="{19A1A722-EAB4-42EE-664F-E090631B3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56" y="6265387"/>
              <a:ext cx="141288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3" name="Oval 3833">
              <a:extLst>
                <a:ext uri="{FF2B5EF4-FFF2-40B4-BE49-F238E27FC236}">
                  <a16:creationId xmlns:a16="http://schemas.microsoft.com/office/drawing/2014/main" id="{1DF0BB5B-3AE9-44FB-5FDF-D5CBAE551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931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4" name="Oval 3834">
              <a:extLst>
                <a:ext uri="{FF2B5EF4-FFF2-40B4-BE49-F238E27FC236}">
                  <a16:creationId xmlns:a16="http://schemas.microsoft.com/office/drawing/2014/main" id="{880ABD52-A3EB-09C8-3856-122AB4723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056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5" name="Oval 3835">
              <a:extLst>
                <a:ext uri="{FF2B5EF4-FFF2-40B4-BE49-F238E27FC236}">
                  <a16:creationId xmlns:a16="http://schemas.microsoft.com/office/drawing/2014/main" id="{D6C894A3-D924-1B68-DCDE-0F6C701A4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143" y="6265387"/>
              <a:ext cx="142875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6" name="Oval 3836">
              <a:extLst>
                <a:ext uri="{FF2B5EF4-FFF2-40B4-BE49-F238E27FC236}">
                  <a16:creationId xmlns:a16="http://schemas.microsoft.com/office/drawing/2014/main" id="{8E854526-7A9C-0D67-E793-AB3EC2700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418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7" name="Oval 3837">
              <a:extLst>
                <a:ext uri="{FF2B5EF4-FFF2-40B4-BE49-F238E27FC236}">
                  <a16:creationId xmlns:a16="http://schemas.microsoft.com/office/drawing/2014/main" id="{5E4BE294-977B-79DE-B49C-8655A9E5F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581" y="4752499"/>
              <a:ext cx="166688" cy="165100"/>
            </a:xfrm>
            <a:prstGeom prst="ellipse">
              <a:avLst/>
            </a:prstGeom>
            <a:solidFill>
              <a:srgbClr val="00A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8" name="Oval 3838">
              <a:extLst>
                <a:ext uri="{FF2B5EF4-FFF2-40B4-BE49-F238E27FC236}">
                  <a16:creationId xmlns:a16="http://schemas.microsoft.com/office/drawing/2014/main" id="{E2723661-6836-0B4B-DF0B-B25617EFD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393" y="4774724"/>
              <a:ext cx="119063" cy="120650"/>
            </a:xfrm>
            <a:prstGeom prst="ellipse">
              <a:avLst/>
            </a:pr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9" name="Freeform 3839">
              <a:extLst>
                <a:ext uri="{FF2B5EF4-FFF2-40B4-BE49-F238E27FC236}">
                  <a16:creationId xmlns:a16="http://schemas.microsoft.com/office/drawing/2014/main" id="{93D24CC4-3885-5DDF-E508-589AB9E4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918" y="4785837"/>
              <a:ext cx="84138" cy="85725"/>
            </a:xfrm>
            <a:custGeom>
              <a:avLst/>
              <a:gdLst>
                <a:gd name="T0" fmla="*/ 44 w 73"/>
                <a:gd name="T1" fmla="*/ 0 h 76"/>
                <a:gd name="T2" fmla="*/ 73 w 73"/>
                <a:gd name="T3" fmla="*/ 11 h 76"/>
                <a:gd name="T4" fmla="*/ 14 w 73"/>
                <a:gd name="T5" fmla="*/ 76 h 76"/>
                <a:gd name="T6" fmla="*/ 0 w 73"/>
                <a:gd name="T7" fmla="*/ 44 h 76"/>
                <a:gd name="T8" fmla="*/ 44 w 7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6">
                  <a:moveTo>
                    <a:pt x="44" y="0"/>
                  </a:moveTo>
                  <a:cubicBezTo>
                    <a:pt x="55" y="0"/>
                    <a:pt x="65" y="4"/>
                    <a:pt x="73" y="11"/>
                  </a:cubicBezTo>
                  <a:lnTo>
                    <a:pt x="14" y="76"/>
                  </a:lnTo>
                  <a:cubicBezTo>
                    <a:pt x="5" y="68"/>
                    <a:pt x="0" y="56"/>
                    <a:pt x="0" y="44"/>
                  </a:cubicBezTo>
                  <a:cubicBezTo>
                    <a:pt x="0" y="19"/>
                    <a:pt x="19" y="0"/>
                    <a:pt x="44" y="0"/>
                  </a:cubicBezTo>
                  <a:close/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0" name="Freeform 3828">
              <a:extLst>
                <a:ext uri="{FF2B5EF4-FFF2-40B4-BE49-F238E27FC236}">
                  <a16:creationId xmlns:a16="http://schemas.microsoft.com/office/drawing/2014/main" id="{01796625-BE42-5D5A-6A21-F2FF31C080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0354" y="5297741"/>
              <a:ext cx="1681163" cy="692150"/>
            </a:xfrm>
            <a:custGeom>
              <a:avLst/>
              <a:gdLst>
                <a:gd name="T0" fmla="*/ 1255 w 1472"/>
                <a:gd name="T1" fmla="*/ 33 h 605"/>
                <a:gd name="T2" fmla="*/ 1335 w 1472"/>
                <a:gd name="T3" fmla="*/ 302 h 605"/>
                <a:gd name="T4" fmla="*/ 1225 w 1472"/>
                <a:gd name="T5" fmla="*/ 176 h 605"/>
                <a:gd name="T6" fmla="*/ 1274 w 1472"/>
                <a:gd name="T7" fmla="*/ 448 h 605"/>
                <a:gd name="T8" fmla="*/ 1178 w 1472"/>
                <a:gd name="T9" fmla="*/ 322 h 605"/>
                <a:gd name="T10" fmla="*/ 1225 w 1472"/>
                <a:gd name="T11" fmla="*/ 566 h 605"/>
                <a:gd name="T12" fmla="*/ 1113 w 1472"/>
                <a:gd name="T13" fmla="*/ 467 h 605"/>
                <a:gd name="T14" fmla="*/ 1266 w 1472"/>
                <a:gd name="T15" fmla="*/ 467 h 605"/>
                <a:gd name="T16" fmla="*/ 923 w 1472"/>
                <a:gd name="T17" fmla="*/ 559 h 605"/>
                <a:gd name="T18" fmla="*/ 1022 w 1472"/>
                <a:gd name="T19" fmla="*/ 467 h 605"/>
                <a:gd name="T20" fmla="*/ 1054 w 1472"/>
                <a:gd name="T21" fmla="*/ 585 h 605"/>
                <a:gd name="T22" fmla="*/ 924 w 1472"/>
                <a:gd name="T23" fmla="*/ 467 h 605"/>
                <a:gd name="T24" fmla="*/ 720 w 1472"/>
                <a:gd name="T25" fmla="*/ 448 h 605"/>
                <a:gd name="T26" fmla="*/ 759 w 1472"/>
                <a:gd name="T27" fmla="*/ 448 h 605"/>
                <a:gd name="T28" fmla="*/ 608 w 1472"/>
                <a:gd name="T29" fmla="*/ 467 h 605"/>
                <a:gd name="T30" fmla="*/ 433 w 1472"/>
                <a:gd name="T31" fmla="*/ 302 h 605"/>
                <a:gd name="T32" fmla="*/ 515 w 1472"/>
                <a:gd name="T33" fmla="*/ 302 h 605"/>
                <a:gd name="T34" fmla="*/ 595 w 1472"/>
                <a:gd name="T35" fmla="*/ 322 h 605"/>
                <a:gd name="T36" fmla="*/ 440 w 1472"/>
                <a:gd name="T37" fmla="*/ 467 h 605"/>
                <a:gd name="T38" fmla="*/ 515 w 1472"/>
                <a:gd name="T39" fmla="*/ 25 h 605"/>
                <a:gd name="T40" fmla="*/ 427 w 1472"/>
                <a:gd name="T41" fmla="*/ 157 h 605"/>
                <a:gd name="T42" fmla="*/ 273 w 1472"/>
                <a:gd name="T43" fmla="*/ 467 h 605"/>
                <a:gd name="T44" fmla="*/ 253 w 1472"/>
                <a:gd name="T45" fmla="*/ 322 h 605"/>
                <a:gd name="T46" fmla="*/ 253 w 1472"/>
                <a:gd name="T47" fmla="*/ 322 h 605"/>
                <a:gd name="T48" fmla="*/ 253 w 1472"/>
                <a:gd name="T49" fmla="*/ 467 h 605"/>
                <a:gd name="T50" fmla="*/ 234 w 1472"/>
                <a:gd name="T51" fmla="*/ 322 h 605"/>
                <a:gd name="T52" fmla="*/ 49 w 1472"/>
                <a:gd name="T53" fmla="*/ 176 h 605"/>
                <a:gd name="T54" fmla="*/ 49 w 1472"/>
                <a:gd name="T55" fmla="*/ 176 h 605"/>
                <a:gd name="T56" fmla="*/ 211 w 1472"/>
                <a:gd name="T57" fmla="*/ 157 h 605"/>
                <a:gd name="T58" fmla="*/ 310 w 1472"/>
                <a:gd name="T59" fmla="*/ 23 h 605"/>
                <a:gd name="T60" fmla="*/ 213 w 1472"/>
                <a:gd name="T61" fmla="*/ 22 h 605"/>
                <a:gd name="T62" fmla="*/ 234 w 1472"/>
                <a:gd name="T63" fmla="*/ 176 h 605"/>
                <a:gd name="T64" fmla="*/ 797 w 1472"/>
                <a:gd name="T65" fmla="*/ 176 h 605"/>
                <a:gd name="T66" fmla="*/ 629 w 1472"/>
                <a:gd name="T67" fmla="*/ 26 h 605"/>
                <a:gd name="T68" fmla="*/ 720 w 1472"/>
                <a:gd name="T69" fmla="*/ 157 h 605"/>
                <a:gd name="T70" fmla="*/ 923 w 1472"/>
                <a:gd name="T71" fmla="*/ 29 h 605"/>
                <a:gd name="T72" fmla="*/ 1026 w 1472"/>
                <a:gd name="T73" fmla="*/ 30 h 605"/>
                <a:gd name="T74" fmla="*/ 954 w 1472"/>
                <a:gd name="T75" fmla="*/ 157 h 605"/>
                <a:gd name="T76" fmla="*/ 1126 w 1472"/>
                <a:gd name="T77" fmla="*/ 302 h 605"/>
                <a:gd name="T78" fmla="*/ 1022 w 1472"/>
                <a:gd name="T79" fmla="*/ 176 h 605"/>
                <a:gd name="T80" fmla="*/ 1188 w 1472"/>
                <a:gd name="T81" fmla="*/ 176 h 605"/>
                <a:gd name="T82" fmla="*/ 954 w 1472"/>
                <a:gd name="T83" fmla="*/ 428 h 605"/>
                <a:gd name="T84" fmla="*/ 1099 w 1472"/>
                <a:gd name="T85" fmla="*/ 448 h 605"/>
                <a:gd name="T86" fmla="*/ 954 w 1472"/>
                <a:gd name="T87" fmla="*/ 448 h 605"/>
                <a:gd name="T88" fmla="*/ 817 w 1472"/>
                <a:gd name="T89" fmla="*/ 176 h 605"/>
                <a:gd name="T90" fmla="*/ 954 w 1472"/>
                <a:gd name="T91" fmla="*/ 302 h 605"/>
                <a:gd name="T92" fmla="*/ 958 w 1472"/>
                <a:gd name="T93" fmla="*/ 322 h 605"/>
                <a:gd name="T94" fmla="*/ 779 w 1472"/>
                <a:gd name="T95" fmla="*/ 448 h 605"/>
                <a:gd name="T96" fmla="*/ 1126 w 1472"/>
                <a:gd name="T97" fmla="*/ 31 h 605"/>
                <a:gd name="T98" fmla="*/ 1225 w 1472"/>
                <a:gd name="T99" fmla="*/ 63 h 605"/>
                <a:gd name="T100" fmla="*/ 1084 w 1472"/>
                <a:gd name="T101" fmla="*/ 157 h 605"/>
                <a:gd name="T102" fmla="*/ 1046 w 1472"/>
                <a:gd name="T103" fmla="*/ 30 h 605"/>
                <a:gd name="T104" fmla="*/ 1225 w 1472"/>
                <a:gd name="T105" fmla="*/ 13 h 605"/>
                <a:gd name="T106" fmla="*/ 1022 w 1472"/>
                <a:gd name="T107" fmla="*/ 11 h 605"/>
                <a:gd name="T108" fmla="*/ 720 w 1472"/>
                <a:gd name="T109" fmla="*/ 8 h 605"/>
                <a:gd name="T110" fmla="*/ 12 w 1472"/>
                <a:gd name="T111" fmla="*/ 0 h 605"/>
                <a:gd name="T112" fmla="*/ 100 w 1472"/>
                <a:gd name="T113" fmla="*/ 596 h 605"/>
                <a:gd name="T114" fmla="*/ 515 w 1472"/>
                <a:gd name="T115" fmla="*/ 605 h 605"/>
                <a:gd name="T116" fmla="*/ 988 w 1472"/>
                <a:gd name="T117" fmla="*/ 605 h 605"/>
                <a:gd name="T118" fmla="*/ 1178 w 1472"/>
                <a:gd name="T119" fmla="*/ 605 h 605"/>
                <a:gd name="T120" fmla="*/ 1225 w 1472"/>
                <a:gd name="T121" fmla="*/ 605 h 605"/>
                <a:gd name="T122" fmla="*/ 1464 w 1472"/>
                <a:gd name="T123" fmla="*/ 41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2" h="605">
                  <a:moveTo>
                    <a:pt x="1395" y="157"/>
                  </a:moveTo>
                  <a:lnTo>
                    <a:pt x="1215" y="157"/>
                  </a:lnTo>
                  <a:lnTo>
                    <a:pt x="1225" y="126"/>
                  </a:lnTo>
                  <a:lnTo>
                    <a:pt x="1255" y="33"/>
                  </a:lnTo>
                  <a:lnTo>
                    <a:pt x="1330" y="33"/>
                  </a:lnTo>
                  <a:lnTo>
                    <a:pt x="1446" y="35"/>
                  </a:lnTo>
                  <a:lnTo>
                    <a:pt x="1395" y="157"/>
                  </a:lnTo>
                  <a:close/>
                  <a:moveTo>
                    <a:pt x="1335" y="302"/>
                  </a:moveTo>
                  <a:lnTo>
                    <a:pt x="1167" y="302"/>
                  </a:lnTo>
                  <a:lnTo>
                    <a:pt x="1178" y="271"/>
                  </a:lnTo>
                  <a:lnTo>
                    <a:pt x="1208" y="176"/>
                  </a:lnTo>
                  <a:lnTo>
                    <a:pt x="1225" y="176"/>
                  </a:lnTo>
                  <a:lnTo>
                    <a:pt x="1330" y="176"/>
                  </a:lnTo>
                  <a:lnTo>
                    <a:pt x="1387" y="176"/>
                  </a:lnTo>
                  <a:lnTo>
                    <a:pt x="1335" y="302"/>
                  </a:lnTo>
                  <a:close/>
                  <a:moveTo>
                    <a:pt x="1274" y="448"/>
                  </a:moveTo>
                  <a:lnTo>
                    <a:pt x="1120" y="448"/>
                  </a:lnTo>
                  <a:lnTo>
                    <a:pt x="1126" y="429"/>
                  </a:lnTo>
                  <a:lnTo>
                    <a:pt x="1161" y="322"/>
                  </a:lnTo>
                  <a:lnTo>
                    <a:pt x="1178" y="322"/>
                  </a:lnTo>
                  <a:lnTo>
                    <a:pt x="1225" y="322"/>
                  </a:lnTo>
                  <a:lnTo>
                    <a:pt x="1326" y="322"/>
                  </a:lnTo>
                  <a:lnTo>
                    <a:pt x="1274" y="448"/>
                  </a:lnTo>
                  <a:close/>
                  <a:moveTo>
                    <a:pt x="1225" y="566"/>
                  </a:moveTo>
                  <a:lnTo>
                    <a:pt x="1217" y="585"/>
                  </a:lnTo>
                  <a:lnTo>
                    <a:pt x="1075" y="585"/>
                  </a:lnTo>
                  <a:lnTo>
                    <a:pt x="1084" y="557"/>
                  </a:lnTo>
                  <a:lnTo>
                    <a:pt x="1113" y="467"/>
                  </a:lnTo>
                  <a:lnTo>
                    <a:pt x="1126" y="467"/>
                  </a:lnTo>
                  <a:lnTo>
                    <a:pt x="1178" y="467"/>
                  </a:lnTo>
                  <a:lnTo>
                    <a:pt x="1225" y="467"/>
                  </a:lnTo>
                  <a:lnTo>
                    <a:pt x="1266" y="467"/>
                  </a:lnTo>
                  <a:lnTo>
                    <a:pt x="1225" y="566"/>
                  </a:lnTo>
                  <a:close/>
                  <a:moveTo>
                    <a:pt x="1022" y="585"/>
                  </a:moveTo>
                  <a:lnTo>
                    <a:pt x="917" y="585"/>
                  </a:lnTo>
                  <a:lnTo>
                    <a:pt x="923" y="559"/>
                  </a:lnTo>
                  <a:lnTo>
                    <a:pt x="944" y="467"/>
                  </a:lnTo>
                  <a:lnTo>
                    <a:pt x="954" y="467"/>
                  </a:lnTo>
                  <a:lnTo>
                    <a:pt x="988" y="467"/>
                  </a:lnTo>
                  <a:lnTo>
                    <a:pt x="1022" y="467"/>
                  </a:lnTo>
                  <a:lnTo>
                    <a:pt x="1084" y="467"/>
                  </a:lnTo>
                  <a:lnTo>
                    <a:pt x="1093" y="467"/>
                  </a:lnTo>
                  <a:lnTo>
                    <a:pt x="1084" y="495"/>
                  </a:lnTo>
                  <a:lnTo>
                    <a:pt x="1054" y="585"/>
                  </a:lnTo>
                  <a:lnTo>
                    <a:pt x="1022" y="585"/>
                  </a:lnTo>
                  <a:close/>
                  <a:moveTo>
                    <a:pt x="759" y="585"/>
                  </a:moveTo>
                  <a:lnTo>
                    <a:pt x="776" y="467"/>
                  </a:lnTo>
                  <a:lnTo>
                    <a:pt x="924" y="467"/>
                  </a:lnTo>
                  <a:lnTo>
                    <a:pt x="923" y="474"/>
                  </a:lnTo>
                  <a:lnTo>
                    <a:pt x="897" y="585"/>
                  </a:lnTo>
                  <a:lnTo>
                    <a:pt x="759" y="585"/>
                  </a:lnTo>
                  <a:close/>
                  <a:moveTo>
                    <a:pt x="720" y="448"/>
                  </a:moveTo>
                  <a:lnTo>
                    <a:pt x="609" y="448"/>
                  </a:lnTo>
                  <a:lnTo>
                    <a:pt x="615" y="322"/>
                  </a:lnTo>
                  <a:lnTo>
                    <a:pt x="777" y="322"/>
                  </a:lnTo>
                  <a:lnTo>
                    <a:pt x="759" y="448"/>
                  </a:lnTo>
                  <a:lnTo>
                    <a:pt x="720" y="448"/>
                  </a:lnTo>
                  <a:close/>
                  <a:moveTo>
                    <a:pt x="740" y="585"/>
                  </a:moveTo>
                  <a:lnTo>
                    <a:pt x="602" y="585"/>
                  </a:lnTo>
                  <a:lnTo>
                    <a:pt x="608" y="467"/>
                  </a:lnTo>
                  <a:lnTo>
                    <a:pt x="756" y="467"/>
                  </a:lnTo>
                  <a:lnTo>
                    <a:pt x="740" y="585"/>
                  </a:lnTo>
                  <a:close/>
                  <a:moveTo>
                    <a:pt x="515" y="302"/>
                  </a:moveTo>
                  <a:lnTo>
                    <a:pt x="433" y="302"/>
                  </a:lnTo>
                  <a:lnTo>
                    <a:pt x="427" y="176"/>
                  </a:lnTo>
                  <a:lnTo>
                    <a:pt x="602" y="176"/>
                  </a:lnTo>
                  <a:lnTo>
                    <a:pt x="596" y="302"/>
                  </a:lnTo>
                  <a:lnTo>
                    <a:pt x="515" y="302"/>
                  </a:lnTo>
                  <a:close/>
                  <a:moveTo>
                    <a:pt x="589" y="448"/>
                  </a:moveTo>
                  <a:lnTo>
                    <a:pt x="439" y="448"/>
                  </a:lnTo>
                  <a:lnTo>
                    <a:pt x="434" y="322"/>
                  </a:lnTo>
                  <a:lnTo>
                    <a:pt x="595" y="322"/>
                  </a:lnTo>
                  <a:lnTo>
                    <a:pt x="589" y="448"/>
                  </a:lnTo>
                  <a:close/>
                  <a:moveTo>
                    <a:pt x="583" y="585"/>
                  </a:moveTo>
                  <a:lnTo>
                    <a:pt x="445" y="585"/>
                  </a:lnTo>
                  <a:lnTo>
                    <a:pt x="440" y="467"/>
                  </a:lnTo>
                  <a:lnTo>
                    <a:pt x="588" y="467"/>
                  </a:lnTo>
                  <a:lnTo>
                    <a:pt x="583" y="585"/>
                  </a:lnTo>
                  <a:close/>
                  <a:moveTo>
                    <a:pt x="421" y="24"/>
                  </a:moveTo>
                  <a:lnTo>
                    <a:pt x="515" y="25"/>
                  </a:lnTo>
                  <a:lnTo>
                    <a:pt x="610" y="26"/>
                  </a:lnTo>
                  <a:lnTo>
                    <a:pt x="603" y="157"/>
                  </a:lnTo>
                  <a:lnTo>
                    <a:pt x="515" y="157"/>
                  </a:lnTo>
                  <a:lnTo>
                    <a:pt x="427" y="157"/>
                  </a:lnTo>
                  <a:lnTo>
                    <a:pt x="421" y="24"/>
                  </a:lnTo>
                  <a:close/>
                  <a:moveTo>
                    <a:pt x="310" y="585"/>
                  </a:moveTo>
                  <a:lnTo>
                    <a:pt x="288" y="585"/>
                  </a:lnTo>
                  <a:lnTo>
                    <a:pt x="273" y="467"/>
                  </a:lnTo>
                  <a:lnTo>
                    <a:pt x="421" y="467"/>
                  </a:lnTo>
                  <a:lnTo>
                    <a:pt x="426" y="585"/>
                  </a:lnTo>
                  <a:lnTo>
                    <a:pt x="310" y="585"/>
                  </a:lnTo>
                  <a:close/>
                  <a:moveTo>
                    <a:pt x="253" y="322"/>
                  </a:moveTo>
                  <a:lnTo>
                    <a:pt x="414" y="322"/>
                  </a:lnTo>
                  <a:lnTo>
                    <a:pt x="420" y="448"/>
                  </a:lnTo>
                  <a:lnTo>
                    <a:pt x="270" y="448"/>
                  </a:lnTo>
                  <a:lnTo>
                    <a:pt x="253" y="322"/>
                  </a:lnTo>
                  <a:close/>
                  <a:moveTo>
                    <a:pt x="118" y="585"/>
                  </a:moveTo>
                  <a:lnTo>
                    <a:pt x="117" y="577"/>
                  </a:lnTo>
                  <a:lnTo>
                    <a:pt x="98" y="467"/>
                  </a:lnTo>
                  <a:lnTo>
                    <a:pt x="253" y="467"/>
                  </a:lnTo>
                  <a:lnTo>
                    <a:pt x="269" y="585"/>
                  </a:lnTo>
                  <a:lnTo>
                    <a:pt x="118" y="585"/>
                  </a:lnTo>
                  <a:close/>
                  <a:moveTo>
                    <a:pt x="73" y="322"/>
                  </a:moveTo>
                  <a:lnTo>
                    <a:pt x="234" y="322"/>
                  </a:lnTo>
                  <a:lnTo>
                    <a:pt x="250" y="448"/>
                  </a:lnTo>
                  <a:lnTo>
                    <a:pt x="95" y="448"/>
                  </a:lnTo>
                  <a:lnTo>
                    <a:pt x="73" y="322"/>
                  </a:lnTo>
                  <a:close/>
                  <a:moveTo>
                    <a:pt x="49" y="176"/>
                  </a:moveTo>
                  <a:lnTo>
                    <a:pt x="214" y="176"/>
                  </a:lnTo>
                  <a:lnTo>
                    <a:pt x="231" y="302"/>
                  </a:lnTo>
                  <a:lnTo>
                    <a:pt x="70" y="302"/>
                  </a:lnTo>
                  <a:lnTo>
                    <a:pt x="49" y="176"/>
                  </a:lnTo>
                  <a:close/>
                  <a:moveTo>
                    <a:pt x="22" y="20"/>
                  </a:moveTo>
                  <a:lnTo>
                    <a:pt x="117" y="21"/>
                  </a:lnTo>
                  <a:lnTo>
                    <a:pt x="193" y="21"/>
                  </a:lnTo>
                  <a:lnTo>
                    <a:pt x="211" y="157"/>
                  </a:lnTo>
                  <a:lnTo>
                    <a:pt x="117" y="157"/>
                  </a:lnTo>
                  <a:lnTo>
                    <a:pt x="45" y="157"/>
                  </a:lnTo>
                  <a:lnTo>
                    <a:pt x="22" y="20"/>
                  </a:lnTo>
                  <a:close/>
                  <a:moveTo>
                    <a:pt x="310" y="23"/>
                  </a:moveTo>
                  <a:lnTo>
                    <a:pt x="401" y="24"/>
                  </a:lnTo>
                  <a:lnTo>
                    <a:pt x="407" y="157"/>
                  </a:lnTo>
                  <a:lnTo>
                    <a:pt x="231" y="157"/>
                  </a:lnTo>
                  <a:lnTo>
                    <a:pt x="213" y="22"/>
                  </a:lnTo>
                  <a:lnTo>
                    <a:pt x="310" y="23"/>
                  </a:lnTo>
                  <a:close/>
                  <a:moveTo>
                    <a:pt x="413" y="302"/>
                  </a:moveTo>
                  <a:lnTo>
                    <a:pt x="250" y="302"/>
                  </a:lnTo>
                  <a:lnTo>
                    <a:pt x="234" y="176"/>
                  </a:lnTo>
                  <a:lnTo>
                    <a:pt x="408" y="176"/>
                  </a:lnTo>
                  <a:lnTo>
                    <a:pt x="413" y="302"/>
                  </a:lnTo>
                  <a:close/>
                  <a:moveTo>
                    <a:pt x="622" y="176"/>
                  </a:moveTo>
                  <a:lnTo>
                    <a:pt x="797" y="176"/>
                  </a:lnTo>
                  <a:lnTo>
                    <a:pt x="779" y="302"/>
                  </a:lnTo>
                  <a:lnTo>
                    <a:pt x="616" y="302"/>
                  </a:lnTo>
                  <a:lnTo>
                    <a:pt x="622" y="176"/>
                  </a:lnTo>
                  <a:close/>
                  <a:moveTo>
                    <a:pt x="629" y="26"/>
                  </a:moveTo>
                  <a:lnTo>
                    <a:pt x="720" y="27"/>
                  </a:lnTo>
                  <a:lnTo>
                    <a:pt x="818" y="28"/>
                  </a:lnTo>
                  <a:lnTo>
                    <a:pt x="800" y="157"/>
                  </a:lnTo>
                  <a:lnTo>
                    <a:pt x="720" y="157"/>
                  </a:lnTo>
                  <a:lnTo>
                    <a:pt x="623" y="157"/>
                  </a:lnTo>
                  <a:lnTo>
                    <a:pt x="629" y="26"/>
                  </a:lnTo>
                  <a:close/>
                  <a:moveTo>
                    <a:pt x="838" y="28"/>
                  </a:moveTo>
                  <a:lnTo>
                    <a:pt x="923" y="29"/>
                  </a:lnTo>
                  <a:lnTo>
                    <a:pt x="954" y="30"/>
                  </a:lnTo>
                  <a:lnTo>
                    <a:pt x="988" y="30"/>
                  </a:lnTo>
                  <a:lnTo>
                    <a:pt x="1022" y="30"/>
                  </a:lnTo>
                  <a:lnTo>
                    <a:pt x="1026" y="30"/>
                  </a:lnTo>
                  <a:lnTo>
                    <a:pt x="1022" y="51"/>
                  </a:lnTo>
                  <a:lnTo>
                    <a:pt x="997" y="157"/>
                  </a:lnTo>
                  <a:lnTo>
                    <a:pt x="988" y="157"/>
                  </a:lnTo>
                  <a:lnTo>
                    <a:pt x="954" y="157"/>
                  </a:lnTo>
                  <a:lnTo>
                    <a:pt x="923" y="157"/>
                  </a:lnTo>
                  <a:lnTo>
                    <a:pt x="819" y="157"/>
                  </a:lnTo>
                  <a:lnTo>
                    <a:pt x="838" y="28"/>
                  </a:lnTo>
                  <a:close/>
                  <a:moveTo>
                    <a:pt x="1126" y="302"/>
                  </a:moveTo>
                  <a:lnTo>
                    <a:pt x="983" y="302"/>
                  </a:lnTo>
                  <a:lnTo>
                    <a:pt x="988" y="282"/>
                  </a:lnTo>
                  <a:lnTo>
                    <a:pt x="1012" y="176"/>
                  </a:lnTo>
                  <a:lnTo>
                    <a:pt x="1022" y="176"/>
                  </a:lnTo>
                  <a:lnTo>
                    <a:pt x="1084" y="176"/>
                  </a:lnTo>
                  <a:lnTo>
                    <a:pt x="1126" y="176"/>
                  </a:lnTo>
                  <a:lnTo>
                    <a:pt x="1178" y="176"/>
                  </a:lnTo>
                  <a:lnTo>
                    <a:pt x="1188" y="176"/>
                  </a:lnTo>
                  <a:lnTo>
                    <a:pt x="1178" y="208"/>
                  </a:lnTo>
                  <a:lnTo>
                    <a:pt x="1147" y="302"/>
                  </a:lnTo>
                  <a:lnTo>
                    <a:pt x="1126" y="302"/>
                  </a:lnTo>
                  <a:close/>
                  <a:moveTo>
                    <a:pt x="954" y="428"/>
                  </a:moveTo>
                  <a:lnTo>
                    <a:pt x="978" y="322"/>
                  </a:lnTo>
                  <a:lnTo>
                    <a:pt x="1140" y="322"/>
                  </a:lnTo>
                  <a:lnTo>
                    <a:pt x="1126" y="366"/>
                  </a:lnTo>
                  <a:lnTo>
                    <a:pt x="1099" y="448"/>
                  </a:lnTo>
                  <a:lnTo>
                    <a:pt x="1084" y="448"/>
                  </a:lnTo>
                  <a:lnTo>
                    <a:pt x="1022" y="448"/>
                  </a:lnTo>
                  <a:lnTo>
                    <a:pt x="988" y="448"/>
                  </a:lnTo>
                  <a:lnTo>
                    <a:pt x="954" y="448"/>
                  </a:lnTo>
                  <a:lnTo>
                    <a:pt x="949" y="448"/>
                  </a:lnTo>
                  <a:lnTo>
                    <a:pt x="954" y="428"/>
                  </a:lnTo>
                  <a:close/>
                  <a:moveTo>
                    <a:pt x="799" y="302"/>
                  </a:moveTo>
                  <a:lnTo>
                    <a:pt x="817" y="176"/>
                  </a:lnTo>
                  <a:lnTo>
                    <a:pt x="992" y="176"/>
                  </a:lnTo>
                  <a:lnTo>
                    <a:pt x="988" y="197"/>
                  </a:lnTo>
                  <a:lnTo>
                    <a:pt x="963" y="302"/>
                  </a:lnTo>
                  <a:lnTo>
                    <a:pt x="954" y="302"/>
                  </a:lnTo>
                  <a:lnTo>
                    <a:pt x="923" y="302"/>
                  </a:lnTo>
                  <a:lnTo>
                    <a:pt x="799" y="302"/>
                  </a:lnTo>
                  <a:close/>
                  <a:moveTo>
                    <a:pt x="923" y="322"/>
                  </a:moveTo>
                  <a:lnTo>
                    <a:pt x="958" y="322"/>
                  </a:lnTo>
                  <a:lnTo>
                    <a:pt x="954" y="342"/>
                  </a:lnTo>
                  <a:lnTo>
                    <a:pt x="929" y="448"/>
                  </a:lnTo>
                  <a:lnTo>
                    <a:pt x="923" y="448"/>
                  </a:lnTo>
                  <a:lnTo>
                    <a:pt x="779" y="448"/>
                  </a:lnTo>
                  <a:lnTo>
                    <a:pt x="796" y="322"/>
                  </a:lnTo>
                  <a:lnTo>
                    <a:pt x="923" y="322"/>
                  </a:lnTo>
                  <a:close/>
                  <a:moveTo>
                    <a:pt x="1084" y="31"/>
                  </a:moveTo>
                  <a:lnTo>
                    <a:pt x="1126" y="31"/>
                  </a:lnTo>
                  <a:lnTo>
                    <a:pt x="1178" y="32"/>
                  </a:lnTo>
                  <a:lnTo>
                    <a:pt x="1225" y="32"/>
                  </a:lnTo>
                  <a:lnTo>
                    <a:pt x="1235" y="32"/>
                  </a:lnTo>
                  <a:lnTo>
                    <a:pt x="1225" y="63"/>
                  </a:lnTo>
                  <a:lnTo>
                    <a:pt x="1194" y="157"/>
                  </a:lnTo>
                  <a:lnTo>
                    <a:pt x="1178" y="157"/>
                  </a:lnTo>
                  <a:lnTo>
                    <a:pt x="1126" y="157"/>
                  </a:lnTo>
                  <a:lnTo>
                    <a:pt x="1084" y="157"/>
                  </a:lnTo>
                  <a:lnTo>
                    <a:pt x="1022" y="157"/>
                  </a:lnTo>
                  <a:lnTo>
                    <a:pt x="1017" y="157"/>
                  </a:lnTo>
                  <a:lnTo>
                    <a:pt x="1022" y="136"/>
                  </a:lnTo>
                  <a:lnTo>
                    <a:pt x="1046" y="30"/>
                  </a:lnTo>
                  <a:lnTo>
                    <a:pt x="1084" y="31"/>
                  </a:lnTo>
                  <a:close/>
                  <a:moveTo>
                    <a:pt x="1460" y="16"/>
                  </a:moveTo>
                  <a:lnTo>
                    <a:pt x="1330" y="14"/>
                  </a:lnTo>
                  <a:lnTo>
                    <a:pt x="1225" y="13"/>
                  </a:lnTo>
                  <a:lnTo>
                    <a:pt x="1178" y="13"/>
                  </a:lnTo>
                  <a:lnTo>
                    <a:pt x="1126" y="12"/>
                  </a:lnTo>
                  <a:lnTo>
                    <a:pt x="1084" y="12"/>
                  </a:lnTo>
                  <a:lnTo>
                    <a:pt x="1022" y="11"/>
                  </a:lnTo>
                  <a:lnTo>
                    <a:pt x="988" y="11"/>
                  </a:lnTo>
                  <a:lnTo>
                    <a:pt x="954" y="10"/>
                  </a:lnTo>
                  <a:lnTo>
                    <a:pt x="923" y="10"/>
                  </a:lnTo>
                  <a:lnTo>
                    <a:pt x="720" y="8"/>
                  </a:lnTo>
                  <a:lnTo>
                    <a:pt x="515" y="6"/>
                  </a:lnTo>
                  <a:lnTo>
                    <a:pt x="310" y="3"/>
                  </a:lnTo>
                  <a:lnTo>
                    <a:pt x="117" y="1"/>
                  </a:lnTo>
                  <a:lnTo>
                    <a:pt x="12" y="0"/>
                  </a:lnTo>
                  <a:lnTo>
                    <a:pt x="12" y="0"/>
                  </a:lnTo>
                  <a:cubicBezTo>
                    <a:pt x="5" y="0"/>
                    <a:pt x="0" y="5"/>
                    <a:pt x="1" y="11"/>
                  </a:cubicBezTo>
                  <a:lnTo>
                    <a:pt x="100" y="596"/>
                  </a:lnTo>
                  <a:lnTo>
                    <a:pt x="100" y="596"/>
                  </a:lnTo>
                  <a:cubicBezTo>
                    <a:pt x="101" y="601"/>
                    <a:pt x="105" y="605"/>
                    <a:pt x="110" y="605"/>
                  </a:cubicBezTo>
                  <a:lnTo>
                    <a:pt x="117" y="605"/>
                  </a:lnTo>
                  <a:lnTo>
                    <a:pt x="310" y="605"/>
                  </a:lnTo>
                  <a:lnTo>
                    <a:pt x="515" y="605"/>
                  </a:lnTo>
                  <a:lnTo>
                    <a:pt x="720" y="605"/>
                  </a:lnTo>
                  <a:lnTo>
                    <a:pt x="923" y="605"/>
                  </a:lnTo>
                  <a:lnTo>
                    <a:pt x="954" y="605"/>
                  </a:lnTo>
                  <a:lnTo>
                    <a:pt x="988" y="605"/>
                  </a:lnTo>
                  <a:lnTo>
                    <a:pt x="1022" y="605"/>
                  </a:lnTo>
                  <a:lnTo>
                    <a:pt x="1084" y="605"/>
                  </a:lnTo>
                  <a:lnTo>
                    <a:pt x="1126" y="605"/>
                  </a:lnTo>
                  <a:lnTo>
                    <a:pt x="1178" y="605"/>
                  </a:lnTo>
                  <a:lnTo>
                    <a:pt x="1210" y="605"/>
                  </a:lnTo>
                  <a:lnTo>
                    <a:pt x="1210" y="605"/>
                  </a:lnTo>
                  <a:lnTo>
                    <a:pt x="1223" y="605"/>
                  </a:lnTo>
                  <a:cubicBezTo>
                    <a:pt x="1224" y="605"/>
                    <a:pt x="1224" y="605"/>
                    <a:pt x="1225" y="605"/>
                  </a:cubicBezTo>
                  <a:cubicBezTo>
                    <a:pt x="1228" y="604"/>
                    <a:pt x="1231" y="602"/>
                    <a:pt x="1232" y="599"/>
                  </a:cubicBezTo>
                  <a:lnTo>
                    <a:pt x="1330" y="363"/>
                  </a:lnTo>
                  <a:lnTo>
                    <a:pt x="1464" y="41"/>
                  </a:lnTo>
                  <a:lnTo>
                    <a:pt x="1464" y="41"/>
                  </a:lnTo>
                  <a:lnTo>
                    <a:pt x="1469" y="29"/>
                  </a:lnTo>
                  <a:cubicBezTo>
                    <a:pt x="1472" y="23"/>
                    <a:pt x="1467" y="16"/>
                    <a:pt x="1460" y="16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pic>
        <p:nvPicPr>
          <p:cNvPr id="216" name="Picture 215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2B903E33-DD3A-BFD6-3A31-C40BAF53A15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809" b="93359" l="10000" r="90000">
                        <a14:foregroundMark x1="23537" y1="9961" x2="25488" y2="11230"/>
                        <a14:foregroundMark x1="16341" y1="5859" x2="18780" y2="9668"/>
                        <a14:foregroundMark x1="20000" y1="4883" x2="21341" y2="9961"/>
                        <a14:foregroundMark x1="49268" y1="3809" x2="54390" y2="5859"/>
                        <a14:foregroundMark x1="45000" y1="15625" x2="59756" y2="17188"/>
                        <a14:foregroundMark x1="59756" y1="13184" x2="62439" y2="24902"/>
                        <a14:foregroundMark x1="62439" y1="24902" x2="46341" y2="20313"/>
                        <a14:foregroundMark x1="46341" y1="20313" x2="53049" y2="18262"/>
                        <a14:foregroundMark x1="60000" y1="12891" x2="62073" y2="19141"/>
                        <a14:foregroundMark x1="58049" y1="12598" x2="64024" y2="18848"/>
                        <a14:foregroundMark x1="47073" y1="12695" x2="49756" y2="20996"/>
                        <a14:foregroundMark x1="48902" y1="29297" x2="46707" y2="37109"/>
                        <a14:foregroundMark x1="57439" y1="30957" x2="58171" y2="36621"/>
                        <a14:foregroundMark x1="38293" y1="62988" x2="36829" y2="67090"/>
                        <a14:foregroundMark x1="53659" y1="73828" x2="56341" y2="93359"/>
                        <a14:foregroundMark x1="56341" y1="93359" x2="51341" y2="896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0465" y="1944870"/>
            <a:ext cx="3600095" cy="449572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FF2F3A4-B264-22E7-0525-7CADF17EB7E9}"/>
              </a:ext>
            </a:extLst>
          </p:cNvPr>
          <p:cNvSpPr txBox="1"/>
          <p:nvPr/>
        </p:nvSpPr>
        <p:spPr>
          <a:xfrm>
            <a:off x="3248633" y="3999695"/>
            <a:ext cx="4162381" cy="20805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800" b="1">
                <a:solidFill>
                  <a:srgbClr val="795C41"/>
                </a:solidFill>
                <a:cs typeface="Calibri" panose="020F0502020204030204" pitchFamily="34" charset="0"/>
              </a:rPr>
              <a:t>Tác dụng</a:t>
            </a:r>
          </a:p>
          <a:p>
            <a:pPr algn="just">
              <a:lnSpc>
                <a:spcPct val="130000"/>
              </a:lnSpc>
            </a:pPr>
            <a:r>
              <a:rPr lang="en-US" sz="2800">
                <a:solidFill>
                  <a:srgbClr val="795C41"/>
                </a:solidFill>
                <a:cs typeface="Calibri" panose="020F0502020204030204" pitchFamily="34" charset="0"/>
              </a:rPr>
              <a:t>Là bộ phận kết nối đèn với nguồn điện.</a:t>
            </a:r>
          </a:p>
          <a:p>
            <a:pPr algn="just"/>
            <a:endParaRPr lang="vi-VN" sz="200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0CE3BF80-9B9D-26A4-DB4F-1039DE887282}"/>
                  </a:ext>
                </a:extLst>
              </p14:cNvPr>
              <p14:cNvContentPartPr/>
              <p14:nvPr/>
            </p14:nvContentPartPr>
            <p14:xfrm>
              <a:off x="-84360" y="1618130"/>
              <a:ext cx="360" cy="36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0CE3BF80-9B9D-26A4-DB4F-1039DE8872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-93000" y="160913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5AA8104-B13C-60CE-973D-4A367EADB986}"/>
                  </a:ext>
                </a:extLst>
              </p14:cNvPr>
              <p14:cNvContentPartPr/>
              <p14:nvPr/>
            </p14:nvContentPartPr>
            <p14:xfrm>
              <a:off x="-84360" y="161813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5AA8104-B13C-60CE-973D-4A367EADB986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-93000" y="160913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3C92E83-B515-8F88-8ECA-8D732B049A93}"/>
                  </a:ext>
                </a:extLst>
              </p14:cNvPr>
              <p14:cNvContentPartPr/>
              <p14:nvPr/>
            </p14:nvContentPartPr>
            <p14:xfrm>
              <a:off x="3573240" y="325793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3C92E83-B515-8F88-8ECA-8D732B049A9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564600" y="324893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A13EAA2-9025-DA4A-3215-EA3154BE29CB}"/>
                  </a:ext>
                </a:extLst>
              </p14:cNvPr>
              <p14:cNvContentPartPr/>
              <p14:nvPr/>
            </p14:nvContentPartPr>
            <p14:xfrm>
              <a:off x="-525720" y="87185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A13EAA2-9025-DA4A-3215-EA3154BE29CB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-534720" y="86321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5D2A263-E2EE-9299-AE6A-66FB716D3A53}"/>
                  </a:ext>
                </a:extLst>
              </p14:cNvPr>
              <p14:cNvContentPartPr/>
              <p14:nvPr/>
            </p14:nvContentPartPr>
            <p14:xfrm>
              <a:off x="-562651" y="871850"/>
              <a:ext cx="57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5D2A263-E2EE-9299-AE6A-66FB716D3A5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-571291" y="863210"/>
                <a:ext cx="23400" cy="18000"/>
              </a:xfrm>
              <a:prstGeom prst="rect">
                <a:avLst/>
              </a:prstGeom>
            </p:spPr>
          </p:pic>
        </mc:Fallback>
      </mc:AlternateContent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C822CA0-FECA-26A7-AEFE-88A7F06EC79B}"/>
              </a:ext>
            </a:extLst>
          </p:cNvPr>
          <p:cNvSpPr/>
          <p:nvPr/>
        </p:nvSpPr>
        <p:spPr>
          <a:xfrm>
            <a:off x="2060845" y="3074496"/>
            <a:ext cx="1818017" cy="2412714"/>
          </a:xfrm>
          <a:custGeom>
            <a:avLst/>
            <a:gdLst>
              <a:gd name="connsiteX0" fmla="*/ 0 w 1818017"/>
              <a:gd name="connsiteY0" fmla="*/ 2412714 h 2412714"/>
              <a:gd name="connsiteX1" fmla="*/ 1818017 w 1818017"/>
              <a:gd name="connsiteY1" fmla="*/ 0 h 2412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18017" h="2412714" extrusionOk="0">
                <a:moveTo>
                  <a:pt x="0" y="2412714"/>
                </a:moveTo>
                <a:cubicBezTo>
                  <a:pt x="633577" y="1432016"/>
                  <a:pt x="1113569" y="1035597"/>
                  <a:pt x="1818017" y="0"/>
                </a:cubicBezTo>
              </a:path>
            </a:pathLst>
          </a:custGeom>
          <a:noFill/>
          <a:ln w="76200">
            <a:solidFill>
              <a:schemeClr val="bg2">
                <a:lumMod val="10000"/>
              </a:schemeClr>
            </a:solidFill>
            <a:headEnd type="none" w="med" len="med"/>
            <a:tailEnd type="arrow" w="med" len="med"/>
            <a:extLst>
              <a:ext uri="{C807C97D-BFC1-408E-A445-0C87EB9F89A2}">
                <ask:lineSketchStyleProps xmlns:ask="http://schemas.microsoft.com/office/drawing/2018/sketchyshapes" sd="4026584727">
                  <a:custGeom>
                    <a:avLst/>
                    <a:gdLst>
                      <a:gd name="connsiteX0" fmla="*/ 0 w 3300248"/>
                      <a:gd name="connsiteY0" fmla="*/ 2701159 h 2701159"/>
                      <a:gd name="connsiteX1" fmla="*/ 3300248 w 3300248"/>
                      <a:gd name="connsiteY1" fmla="*/ 0 h 2701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3300248" h="2701159">
                        <a:moveTo>
                          <a:pt x="0" y="2701159"/>
                        </a:moveTo>
                        <a:lnTo>
                          <a:pt x="3300248" y="0"/>
                        </a:lnTo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F5EB0FE5-A89A-141C-2A42-FAD0B9987DA5}"/>
              </a:ext>
            </a:extLst>
          </p:cNvPr>
          <p:cNvPicPr>
            <a:picLocks noChangeAspect="1"/>
          </p:cNvPicPr>
          <p:nvPr/>
        </p:nvPicPr>
        <p:blipFill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32845" y="2757765"/>
            <a:ext cx="3698098" cy="36980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3988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after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grpId="0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0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1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0" presetID="2" presetClass="entr" presetSubtype="4" fill="hold" grpId="0" nodeType="after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4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4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4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1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4" dur="500"/>
                                            <p:tgtEl>
                                              <p:spTgt spid="6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0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3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6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8" presetID="32" presetClass="emph" presetSubtype="0" repeatCount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7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82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83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4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85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6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87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8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89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7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2" grpId="0" animBg="1"/>
          <p:bldP spid="205" grpId="0" animBg="1"/>
          <p:bldP spid="207" grpId="0" animBg="1"/>
          <p:bldP spid="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6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14" presetClass="entr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4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1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4" dur="500"/>
                                            <p:tgtEl>
                                              <p:spTgt spid="6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5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0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3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4" presetClass="entr" presetSubtype="1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66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8" presetID="32" presetClass="emph" presetSubtype="0" repeatCount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26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8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7" dur="1822" tmFilter="0,0; 0.14,0.36; 0.43,0.73; 0.71,0.91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0.2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664" tmFilter="0.0,0.0; 0.25,0.07; 0.50,0.2; 0.75,0.467; 1.0,1.0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3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664" tmFilter="0, 0; 0.125,0.2665; 0.25,0.4; 0.375,0.465; 0.5,0.5;  0.625,0.535; 0.75,0.6; 0.875,0.7335; 1,1">
                                              <p:stCondLst>
                                                <p:cond delay="664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9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332" tmFilter="0, 0; 0.125,0.2665; 0.25,0.4; 0.375,0.465; 0.5,0.5;  0.625,0.535; 0.75,0.6; 0.875,0.7335; 1,1">
                                              <p:stCondLst>
                                                <p:cond delay="1324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27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164" tmFilter="0, 0; 0.125,0.2665; 0.25,0.4; 0.375,0.465; 0.5,0.5;  0.625,0.535; 0.75,0.6; 0.875,0.7335; 1,1">
                                              <p:stCondLst>
                                                <p:cond delay="1656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 fmla="#ppt_y-sin(pi*$)/81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1"/>
                                              </p:val>
                                            </p:tav>
                                          </p:tavLst>
                                        </p:anim>
                                        <p:animScale>
                                          <p:cBhvr>
                                            <p:cTn id="82" dur="26">
                                              <p:stCondLst>
                                                <p:cond delay="650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60000"/>
                                        </p:animScale>
                                        <p:animScale>
                                          <p:cBhvr>
                                            <p:cTn id="83" dur="166" decel="50000">
                                              <p:stCondLst>
                                                <p:cond delay="676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4" dur="26">
                                              <p:stCondLst>
                                                <p:cond delay="1312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80000"/>
                                        </p:animScale>
                                        <p:animScale>
                                          <p:cBhvr>
                                            <p:cTn id="85" dur="166" decel="50000">
                                              <p:stCondLst>
                                                <p:cond delay="1338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6" dur="26">
                                              <p:stCondLst>
                                                <p:cond delay="1642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90000"/>
                                        </p:animScale>
                                        <p:animScale>
                                          <p:cBhvr>
                                            <p:cTn id="87" dur="166" decel="50000">
                                              <p:stCondLst>
                                                <p:cond delay="1668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100000"/>
                                        </p:animScale>
                                        <p:animScale>
                                          <p:cBhvr>
                                            <p:cTn id="88" dur="26">
                                              <p:stCondLst>
                                                <p:cond delay="1808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95000"/>
                                        </p:animScale>
                                        <p:animScale>
                                          <p:cBhvr>
                                            <p:cTn id="89" dur="166" decel="50000">
                                              <p:stCondLst>
                                                <p:cond delay="1834"/>
                                              </p:stCondLst>
                                            </p:cTn>
                                            <p:tgtEl>
                                              <p:spTgt spid="748"/>
                                            </p:tgtEl>
                                          </p:cBhvr>
                                          <p:to x="100000" y="100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7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6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2" grpId="0" animBg="1"/>
          <p:bldP spid="205" grpId="0" animBg="1"/>
          <p:bldP spid="207" grpId="0" animBg="1"/>
          <p:bldP spid="3" grpId="0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Freeform 3691">
            <a:extLst>
              <a:ext uri="{FF2B5EF4-FFF2-40B4-BE49-F238E27FC236}">
                <a16:creationId xmlns:a16="http://schemas.microsoft.com/office/drawing/2014/main" id="{CB4B610F-3449-E207-4F9F-93C5EDEE20B3}"/>
              </a:ext>
            </a:extLst>
          </p:cNvPr>
          <p:cNvSpPr>
            <a:spLocks/>
          </p:cNvSpPr>
          <p:nvPr/>
        </p:nvSpPr>
        <p:spPr bwMode="auto">
          <a:xfrm>
            <a:off x="4527550" y="2286000"/>
            <a:ext cx="23813" cy="177800"/>
          </a:xfrm>
          <a:custGeom>
            <a:avLst/>
            <a:gdLst>
              <a:gd name="T0" fmla="*/ 0 w 15"/>
              <a:gd name="T1" fmla="*/ 112 h 112"/>
              <a:gd name="T2" fmla="*/ 15 w 15"/>
              <a:gd name="T3" fmla="*/ 112 h 112"/>
              <a:gd name="T4" fmla="*/ 15 w 15"/>
              <a:gd name="T5" fmla="*/ 0 h 112"/>
              <a:gd name="T6" fmla="*/ 4 w 15"/>
              <a:gd name="T7" fmla="*/ 0 h 112"/>
              <a:gd name="T8" fmla="*/ 0 w 15"/>
              <a:gd name="T9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12">
                <a:moveTo>
                  <a:pt x="0" y="112"/>
                </a:moveTo>
                <a:lnTo>
                  <a:pt x="15" y="112"/>
                </a:lnTo>
                <a:lnTo>
                  <a:pt x="15" y="0"/>
                </a:lnTo>
                <a:lnTo>
                  <a:pt x="4" y="0"/>
                </a:lnTo>
                <a:lnTo>
                  <a:pt x="0" y="112"/>
                </a:lnTo>
                <a:close/>
              </a:path>
            </a:pathLst>
          </a:custGeom>
          <a:solidFill>
            <a:srgbClr val="7E44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vi-VN"/>
          </a:p>
        </p:txBody>
      </p:sp>
      <p:sp>
        <p:nvSpPr>
          <p:cNvPr id="117" name="Freeform 3696">
            <a:extLst>
              <a:ext uri="{FF2B5EF4-FFF2-40B4-BE49-F238E27FC236}">
                <a16:creationId xmlns:a16="http://schemas.microsoft.com/office/drawing/2014/main" id="{103924C1-11E4-211D-F1A1-FF4F17A581DB}"/>
              </a:ext>
            </a:extLst>
          </p:cNvPr>
          <p:cNvSpPr>
            <a:spLocks/>
          </p:cNvSpPr>
          <p:nvPr/>
        </p:nvSpPr>
        <p:spPr bwMode="auto">
          <a:xfrm>
            <a:off x="7104063" y="2286000"/>
            <a:ext cx="22225" cy="177800"/>
          </a:xfrm>
          <a:custGeom>
            <a:avLst/>
            <a:gdLst>
              <a:gd name="T0" fmla="*/ 0 w 14"/>
              <a:gd name="T1" fmla="*/ 112 h 112"/>
              <a:gd name="T2" fmla="*/ 14 w 14"/>
              <a:gd name="T3" fmla="*/ 112 h 112"/>
              <a:gd name="T4" fmla="*/ 14 w 14"/>
              <a:gd name="T5" fmla="*/ 0 h 112"/>
              <a:gd name="T6" fmla="*/ 3 w 14"/>
              <a:gd name="T7" fmla="*/ 0 h 112"/>
              <a:gd name="T8" fmla="*/ 0 w 14"/>
              <a:gd name="T9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12">
                <a:moveTo>
                  <a:pt x="0" y="112"/>
                </a:moveTo>
                <a:lnTo>
                  <a:pt x="14" y="112"/>
                </a:lnTo>
                <a:lnTo>
                  <a:pt x="14" y="0"/>
                </a:lnTo>
                <a:lnTo>
                  <a:pt x="3" y="0"/>
                </a:lnTo>
                <a:lnTo>
                  <a:pt x="0" y="112"/>
                </a:lnTo>
                <a:close/>
              </a:path>
            </a:pathLst>
          </a:custGeom>
          <a:solidFill>
            <a:srgbClr val="7E44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vi-VN"/>
          </a:p>
        </p:txBody>
      </p:sp>
      <p:sp>
        <p:nvSpPr>
          <p:cNvPr id="118" name="Oval 3697">
            <a:extLst>
              <a:ext uri="{FF2B5EF4-FFF2-40B4-BE49-F238E27FC236}">
                <a16:creationId xmlns:a16="http://schemas.microsoft.com/office/drawing/2014/main" id="{A43D4E3F-54C3-7F55-4AD3-437492562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9613" y="2703513"/>
            <a:ext cx="111125" cy="1000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vi-VN"/>
          </a:p>
        </p:txBody>
      </p:sp>
      <p:sp>
        <p:nvSpPr>
          <p:cNvPr id="119" name="Freeform 3698">
            <a:extLst>
              <a:ext uri="{FF2B5EF4-FFF2-40B4-BE49-F238E27FC236}">
                <a16:creationId xmlns:a16="http://schemas.microsoft.com/office/drawing/2014/main" id="{5583B496-68BB-24A9-ACC7-2364EBE0D2B7}"/>
              </a:ext>
            </a:extLst>
          </p:cNvPr>
          <p:cNvSpPr>
            <a:spLocks/>
          </p:cNvSpPr>
          <p:nvPr/>
        </p:nvSpPr>
        <p:spPr bwMode="auto">
          <a:xfrm>
            <a:off x="6877050" y="2430463"/>
            <a:ext cx="476250" cy="330200"/>
          </a:xfrm>
          <a:custGeom>
            <a:avLst/>
            <a:gdLst>
              <a:gd name="T0" fmla="*/ 403 w 417"/>
              <a:gd name="T1" fmla="*/ 289 h 289"/>
              <a:gd name="T2" fmla="*/ 15 w 417"/>
              <a:gd name="T3" fmla="*/ 289 h 289"/>
              <a:gd name="T4" fmla="*/ 9 w 417"/>
              <a:gd name="T5" fmla="*/ 283 h 289"/>
              <a:gd name="T6" fmla="*/ 101 w 417"/>
              <a:gd name="T7" fmla="*/ 137 h 289"/>
              <a:gd name="T8" fmla="*/ 209 w 417"/>
              <a:gd name="T9" fmla="*/ 0 h 289"/>
              <a:gd name="T10" fmla="*/ 316 w 417"/>
              <a:gd name="T11" fmla="*/ 137 h 289"/>
              <a:gd name="T12" fmla="*/ 409 w 417"/>
              <a:gd name="T13" fmla="*/ 283 h 289"/>
              <a:gd name="T14" fmla="*/ 403 w 417"/>
              <a:gd name="T15" fmla="*/ 28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7" h="289">
                <a:moveTo>
                  <a:pt x="403" y="289"/>
                </a:moveTo>
                <a:lnTo>
                  <a:pt x="15" y="289"/>
                </a:lnTo>
                <a:cubicBezTo>
                  <a:pt x="12" y="289"/>
                  <a:pt x="9" y="286"/>
                  <a:pt x="9" y="283"/>
                </a:cubicBezTo>
                <a:cubicBezTo>
                  <a:pt x="0" y="186"/>
                  <a:pt x="42" y="189"/>
                  <a:pt x="101" y="137"/>
                </a:cubicBezTo>
                <a:cubicBezTo>
                  <a:pt x="148" y="95"/>
                  <a:pt x="105" y="0"/>
                  <a:pt x="209" y="0"/>
                </a:cubicBezTo>
                <a:cubicBezTo>
                  <a:pt x="313" y="0"/>
                  <a:pt x="270" y="95"/>
                  <a:pt x="316" y="137"/>
                </a:cubicBezTo>
                <a:cubicBezTo>
                  <a:pt x="376" y="189"/>
                  <a:pt x="417" y="186"/>
                  <a:pt x="409" y="283"/>
                </a:cubicBezTo>
                <a:cubicBezTo>
                  <a:pt x="409" y="286"/>
                  <a:pt x="406" y="289"/>
                  <a:pt x="403" y="289"/>
                </a:cubicBezTo>
              </a:path>
            </a:pathLst>
          </a:custGeom>
          <a:solidFill>
            <a:srgbClr val="E685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vi-VN"/>
          </a:p>
        </p:txBody>
      </p:sp>
      <p:sp>
        <p:nvSpPr>
          <p:cNvPr id="120" name="Freeform 3699">
            <a:extLst>
              <a:ext uri="{FF2B5EF4-FFF2-40B4-BE49-F238E27FC236}">
                <a16:creationId xmlns:a16="http://schemas.microsoft.com/office/drawing/2014/main" id="{C4D77AE8-8496-E621-1B3B-A5F3C92839C7}"/>
              </a:ext>
            </a:extLst>
          </p:cNvPr>
          <p:cNvSpPr>
            <a:spLocks/>
          </p:cNvSpPr>
          <p:nvPr/>
        </p:nvSpPr>
        <p:spPr bwMode="auto">
          <a:xfrm>
            <a:off x="6896100" y="2452688"/>
            <a:ext cx="254000" cy="292100"/>
          </a:xfrm>
          <a:custGeom>
            <a:avLst/>
            <a:gdLst>
              <a:gd name="T0" fmla="*/ 150 w 222"/>
              <a:gd name="T1" fmla="*/ 1 h 256"/>
              <a:gd name="T2" fmla="*/ 138 w 222"/>
              <a:gd name="T3" fmla="*/ 13 h 256"/>
              <a:gd name="T4" fmla="*/ 123 w 222"/>
              <a:gd name="T5" fmla="*/ 62 h 256"/>
              <a:gd name="T6" fmla="*/ 92 w 222"/>
              <a:gd name="T7" fmla="*/ 126 h 256"/>
              <a:gd name="T8" fmla="*/ 3 w 222"/>
              <a:gd name="T9" fmla="*/ 251 h 256"/>
              <a:gd name="T10" fmla="*/ 9 w 222"/>
              <a:gd name="T11" fmla="*/ 256 h 256"/>
              <a:gd name="T12" fmla="*/ 29 w 222"/>
              <a:gd name="T13" fmla="*/ 256 h 256"/>
              <a:gd name="T14" fmla="*/ 49 w 222"/>
              <a:gd name="T15" fmla="*/ 256 h 256"/>
              <a:gd name="T16" fmla="*/ 216 w 222"/>
              <a:gd name="T17" fmla="*/ 256 h 256"/>
              <a:gd name="T18" fmla="*/ 222 w 222"/>
              <a:gd name="T19" fmla="*/ 250 h 256"/>
              <a:gd name="T20" fmla="*/ 222 w 222"/>
              <a:gd name="T21" fmla="*/ 250 h 256"/>
              <a:gd name="T22" fmla="*/ 216 w 222"/>
              <a:gd name="T23" fmla="*/ 244 h 256"/>
              <a:gd name="T24" fmla="*/ 59 w 222"/>
              <a:gd name="T25" fmla="*/ 244 h 256"/>
              <a:gd name="T26" fmla="*/ 53 w 222"/>
              <a:gd name="T27" fmla="*/ 239 h 256"/>
              <a:gd name="T28" fmla="*/ 127 w 222"/>
              <a:gd name="T29" fmla="*/ 126 h 256"/>
              <a:gd name="T30" fmla="*/ 148 w 222"/>
              <a:gd name="T31" fmla="*/ 62 h 256"/>
              <a:gd name="T32" fmla="*/ 156 w 222"/>
              <a:gd name="T33" fmla="*/ 13 h 256"/>
              <a:gd name="T34" fmla="*/ 158 w 222"/>
              <a:gd name="T35" fmla="*/ 10 h 256"/>
              <a:gd name="T36" fmla="*/ 158 w 222"/>
              <a:gd name="T37" fmla="*/ 2 h 256"/>
              <a:gd name="T38" fmla="*/ 150 w 222"/>
              <a:gd name="T39" fmla="*/ 1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22" h="256">
                <a:moveTo>
                  <a:pt x="150" y="1"/>
                </a:moveTo>
                <a:cubicBezTo>
                  <a:pt x="145" y="4"/>
                  <a:pt x="141" y="8"/>
                  <a:pt x="138" y="13"/>
                </a:cubicBezTo>
                <a:cubicBezTo>
                  <a:pt x="129" y="27"/>
                  <a:pt x="126" y="46"/>
                  <a:pt x="123" y="62"/>
                </a:cubicBezTo>
                <a:cubicBezTo>
                  <a:pt x="118" y="86"/>
                  <a:pt x="112" y="109"/>
                  <a:pt x="92" y="126"/>
                </a:cubicBezTo>
                <a:cubicBezTo>
                  <a:pt x="37" y="176"/>
                  <a:pt x="0" y="172"/>
                  <a:pt x="3" y="251"/>
                </a:cubicBezTo>
                <a:cubicBezTo>
                  <a:pt x="3" y="254"/>
                  <a:pt x="6" y="256"/>
                  <a:pt x="9" y="256"/>
                </a:cubicBezTo>
                <a:lnTo>
                  <a:pt x="29" y="256"/>
                </a:lnTo>
                <a:lnTo>
                  <a:pt x="49" y="256"/>
                </a:lnTo>
                <a:lnTo>
                  <a:pt x="216" y="256"/>
                </a:lnTo>
                <a:cubicBezTo>
                  <a:pt x="219" y="256"/>
                  <a:pt x="222" y="254"/>
                  <a:pt x="222" y="250"/>
                </a:cubicBezTo>
                <a:lnTo>
                  <a:pt x="222" y="250"/>
                </a:lnTo>
                <a:cubicBezTo>
                  <a:pt x="222" y="247"/>
                  <a:pt x="219" y="244"/>
                  <a:pt x="216" y="244"/>
                </a:cubicBezTo>
                <a:lnTo>
                  <a:pt x="59" y="244"/>
                </a:lnTo>
                <a:cubicBezTo>
                  <a:pt x="56" y="244"/>
                  <a:pt x="54" y="242"/>
                  <a:pt x="53" y="239"/>
                </a:cubicBezTo>
                <a:cubicBezTo>
                  <a:pt x="44" y="172"/>
                  <a:pt x="80" y="173"/>
                  <a:pt x="127" y="126"/>
                </a:cubicBezTo>
                <a:cubicBezTo>
                  <a:pt x="144" y="109"/>
                  <a:pt x="146" y="86"/>
                  <a:pt x="148" y="62"/>
                </a:cubicBezTo>
                <a:cubicBezTo>
                  <a:pt x="149" y="46"/>
                  <a:pt x="149" y="27"/>
                  <a:pt x="156" y="13"/>
                </a:cubicBezTo>
                <a:cubicBezTo>
                  <a:pt x="157" y="12"/>
                  <a:pt x="158" y="11"/>
                  <a:pt x="158" y="10"/>
                </a:cubicBezTo>
                <a:cubicBezTo>
                  <a:pt x="160" y="8"/>
                  <a:pt x="160" y="4"/>
                  <a:pt x="158" y="2"/>
                </a:cubicBezTo>
                <a:cubicBezTo>
                  <a:pt x="156" y="0"/>
                  <a:pt x="152" y="0"/>
                  <a:pt x="150" y="1"/>
                </a:cubicBezTo>
              </a:path>
            </a:pathLst>
          </a:custGeom>
          <a:solidFill>
            <a:srgbClr val="F9CB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vi-VN"/>
          </a:p>
        </p:txBody>
      </p:sp>
      <p:sp>
        <p:nvSpPr>
          <p:cNvPr id="121" name="Freeform 3700">
            <a:extLst>
              <a:ext uri="{FF2B5EF4-FFF2-40B4-BE49-F238E27FC236}">
                <a16:creationId xmlns:a16="http://schemas.microsoft.com/office/drawing/2014/main" id="{EF940E06-4457-2109-BB21-C438150BB627}"/>
              </a:ext>
            </a:extLst>
          </p:cNvPr>
          <p:cNvSpPr>
            <a:spLocks/>
          </p:cNvSpPr>
          <p:nvPr/>
        </p:nvSpPr>
        <p:spPr bwMode="auto">
          <a:xfrm>
            <a:off x="7164388" y="2732088"/>
            <a:ext cx="66675" cy="12700"/>
          </a:xfrm>
          <a:custGeom>
            <a:avLst/>
            <a:gdLst>
              <a:gd name="T0" fmla="*/ 6 w 59"/>
              <a:gd name="T1" fmla="*/ 0 h 12"/>
              <a:gd name="T2" fmla="*/ 53 w 59"/>
              <a:gd name="T3" fmla="*/ 0 h 12"/>
              <a:gd name="T4" fmla="*/ 59 w 59"/>
              <a:gd name="T5" fmla="*/ 6 h 12"/>
              <a:gd name="T6" fmla="*/ 59 w 59"/>
              <a:gd name="T7" fmla="*/ 6 h 12"/>
              <a:gd name="T8" fmla="*/ 53 w 59"/>
              <a:gd name="T9" fmla="*/ 12 h 12"/>
              <a:gd name="T10" fmla="*/ 6 w 59"/>
              <a:gd name="T11" fmla="*/ 12 h 12"/>
              <a:gd name="T12" fmla="*/ 0 w 59"/>
              <a:gd name="T13" fmla="*/ 6 h 12"/>
              <a:gd name="T14" fmla="*/ 0 w 59"/>
              <a:gd name="T15" fmla="*/ 6 h 12"/>
              <a:gd name="T16" fmla="*/ 6 w 59"/>
              <a:gd name="T1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9" h="12">
                <a:moveTo>
                  <a:pt x="6" y="0"/>
                </a:moveTo>
                <a:lnTo>
                  <a:pt x="53" y="0"/>
                </a:lnTo>
                <a:cubicBezTo>
                  <a:pt x="57" y="0"/>
                  <a:pt x="59" y="3"/>
                  <a:pt x="59" y="6"/>
                </a:cubicBezTo>
                <a:lnTo>
                  <a:pt x="59" y="6"/>
                </a:lnTo>
                <a:cubicBezTo>
                  <a:pt x="59" y="10"/>
                  <a:pt x="57" y="12"/>
                  <a:pt x="53" y="12"/>
                </a:cubicBezTo>
                <a:lnTo>
                  <a:pt x="6" y="12"/>
                </a:lnTo>
                <a:cubicBezTo>
                  <a:pt x="2" y="12"/>
                  <a:pt x="0" y="10"/>
                  <a:pt x="0" y="6"/>
                </a:cubicBezTo>
                <a:lnTo>
                  <a:pt x="0" y="6"/>
                </a:lnTo>
                <a:cubicBezTo>
                  <a:pt x="0" y="3"/>
                  <a:pt x="2" y="0"/>
                  <a:pt x="6" y="0"/>
                </a:cubicBezTo>
                <a:close/>
              </a:path>
            </a:pathLst>
          </a:custGeom>
          <a:solidFill>
            <a:srgbClr val="F9CB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vi-VN"/>
          </a:p>
        </p:txBody>
      </p:sp>
      <p:sp>
        <p:nvSpPr>
          <p:cNvPr id="123" name="Rectangle 3702">
            <a:extLst>
              <a:ext uri="{FF2B5EF4-FFF2-40B4-BE49-F238E27FC236}">
                <a16:creationId xmlns:a16="http://schemas.microsoft.com/office/drawing/2014/main" id="{A222E4F5-FF53-4FF3-6558-BDD8EBC9C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2006" y="4034949"/>
            <a:ext cx="88900" cy="906463"/>
          </a:xfrm>
          <a:prstGeom prst="rect">
            <a:avLst/>
          </a:prstGeom>
          <a:solidFill>
            <a:srgbClr val="D1D3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vi-VN"/>
          </a:p>
        </p:txBody>
      </p:sp>
      <p:sp>
        <p:nvSpPr>
          <p:cNvPr id="124" name="Freeform 3703">
            <a:extLst>
              <a:ext uri="{FF2B5EF4-FFF2-40B4-BE49-F238E27FC236}">
                <a16:creationId xmlns:a16="http://schemas.microsoft.com/office/drawing/2014/main" id="{EF80E7F8-76AD-7328-99A9-1CFD936064D6}"/>
              </a:ext>
            </a:extLst>
          </p:cNvPr>
          <p:cNvSpPr>
            <a:spLocks/>
          </p:cNvSpPr>
          <p:nvPr/>
        </p:nvSpPr>
        <p:spPr bwMode="auto">
          <a:xfrm>
            <a:off x="3352006" y="4034949"/>
            <a:ext cx="88900" cy="906463"/>
          </a:xfrm>
          <a:custGeom>
            <a:avLst/>
            <a:gdLst>
              <a:gd name="T0" fmla="*/ 38 w 56"/>
              <a:gd name="T1" fmla="*/ 0 h 571"/>
              <a:gd name="T2" fmla="*/ 56 w 56"/>
              <a:gd name="T3" fmla="*/ 0 h 571"/>
              <a:gd name="T4" fmla="*/ 56 w 56"/>
              <a:gd name="T5" fmla="*/ 571 h 571"/>
              <a:gd name="T6" fmla="*/ 38 w 56"/>
              <a:gd name="T7" fmla="*/ 571 h 571"/>
              <a:gd name="T8" fmla="*/ 38 w 56"/>
              <a:gd name="T9" fmla="*/ 182 h 571"/>
              <a:gd name="T10" fmla="*/ 0 w 56"/>
              <a:gd name="T11" fmla="*/ 141 h 571"/>
              <a:gd name="T12" fmla="*/ 0 w 56"/>
              <a:gd name="T13" fmla="*/ 0 h 571"/>
              <a:gd name="T14" fmla="*/ 38 w 56"/>
              <a:gd name="T15" fmla="*/ 0 h 5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571">
                <a:moveTo>
                  <a:pt x="38" y="0"/>
                </a:moveTo>
                <a:lnTo>
                  <a:pt x="56" y="0"/>
                </a:lnTo>
                <a:lnTo>
                  <a:pt x="56" y="571"/>
                </a:lnTo>
                <a:lnTo>
                  <a:pt x="38" y="571"/>
                </a:lnTo>
                <a:lnTo>
                  <a:pt x="38" y="182"/>
                </a:lnTo>
                <a:lnTo>
                  <a:pt x="0" y="141"/>
                </a:lnTo>
                <a:lnTo>
                  <a:pt x="0" y="0"/>
                </a:lnTo>
                <a:lnTo>
                  <a:pt x="38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vi-VN"/>
          </a:p>
        </p:txBody>
      </p:sp>
      <p:pic>
        <p:nvPicPr>
          <p:cNvPr id="3844" name="Picture 3843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089540A4-6F83-0BFE-2385-23F01395B5F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809" b="93359" l="10000" r="90000">
                        <a14:foregroundMark x1="23537" y1="9961" x2="25488" y2="11230"/>
                        <a14:foregroundMark x1="16341" y1="5859" x2="18780" y2="9668"/>
                        <a14:foregroundMark x1="20000" y1="4883" x2="21341" y2="9961"/>
                        <a14:foregroundMark x1="49268" y1="3809" x2="54390" y2="5859"/>
                        <a14:foregroundMark x1="45000" y1="15625" x2="59756" y2="17188"/>
                        <a14:foregroundMark x1="59756" y1="13184" x2="62439" y2="24902"/>
                        <a14:foregroundMark x1="62439" y1="24902" x2="46341" y2="20313"/>
                        <a14:foregroundMark x1="46341" y1="20313" x2="53049" y2="18262"/>
                        <a14:foregroundMark x1="60000" y1="12891" x2="62073" y2="19141"/>
                        <a14:foregroundMark x1="58049" y1="12598" x2="64024" y2="18848"/>
                        <a14:foregroundMark x1="47073" y1="12695" x2="49756" y2="20996"/>
                        <a14:foregroundMark x1="48902" y1="29297" x2="46707" y2="37109"/>
                        <a14:foregroundMark x1="57439" y1="30957" x2="58171" y2="36621"/>
                        <a14:foregroundMark x1="38293" y1="62988" x2="36829" y2="67090"/>
                        <a14:foregroundMark x1="53659" y1="73828" x2="56341" y2="93359"/>
                        <a14:foregroundMark x1="56341" y1="93359" x2="51341" y2="8964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35" y="2318371"/>
            <a:ext cx="3543341" cy="4424855"/>
          </a:xfrm>
          <a:prstGeom prst="rect">
            <a:avLst/>
          </a:prstGeom>
        </p:spPr>
      </p:pic>
      <p:grpSp>
        <p:nvGrpSpPr>
          <p:cNvPr id="3845" name="Group 1210">
            <a:extLst>
              <a:ext uri="{FF2B5EF4-FFF2-40B4-BE49-F238E27FC236}">
                <a16:creationId xmlns:a16="http://schemas.microsoft.com/office/drawing/2014/main" id="{291CBDC6-3131-DA76-A770-D9436804B898}"/>
              </a:ext>
            </a:extLst>
          </p:cNvPr>
          <p:cNvGrpSpPr>
            <a:grpSpLocks/>
          </p:cNvGrpSpPr>
          <p:nvPr/>
        </p:nvGrpSpPr>
        <p:grpSpPr bwMode="auto">
          <a:xfrm>
            <a:off x="6769094" y="4106147"/>
            <a:ext cx="1667035" cy="1451866"/>
            <a:chOff x="2853" y="2165"/>
            <a:chExt cx="1817" cy="1371"/>
          </a:xfrm>
        </p:grpSpPr>
        <p:sp>
          <p:nvSpPr>
            <p:cNvPr id="3846" name="Freeform 1010">
              <a:extLst>
                <a:ext uri="{FF2B5EF4-FFF2-40B4-BE49-F238E27FC236}">
                  <a16:creationId xmlns:a16="http://schemas.microsoft.com/office/drawing/2014/main" id="{9B261375-4CE7-F705-BB0A-3FCFC993A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765"/>
              <a:ext cx="33" cy="12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47" name="Freeform 1011">
              <a:extLst>
                <a:ext uri="{FF2B5EF4-FFF2-40B4-BE49-F238E27FC236}">
                  <a16:creationId xmlns:a16="http://schemas.microsoft.com/office/drawing/2014/main" id="{FDCF6DDC-6D1D-B83F-725F-D42E37077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802"/>
              <a:ext cx="24" cy="19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48" name="Freeform 1012">
              <a:extLst>
                <a:ext uri="{FF2B5EF4-FFF2-40B4-BE49-F238E27FC236}">
                  <a16:creationId xmlns:a16="http://schemas.microsoft.com/office/drawing/2014/main" id="{6451FD3F-944C-947B-58AA-34186851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93"/>
              <a:ext cx="14" cy="13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49" name="Freeform 1013">
              <a:extLst>
                <a:ext uri="{FF2B5EF4-FFF2-40B4-BE49-F238E27FC236}">
                  <a16:creationId xmlns:a16="http://schemas.microsoft.com/office/drawing/2014/main" id="{1BE455AD-D58D-BE71-DB40-4BAE1FD9C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768"/>
              <a:ext cx="15" cy="10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0" name="Freeform 1014">
              <a:extLst>
                <a:ext uri="{FF2B5EF4-FFF2-40B4-BE49-F238E27FC236}">
                  <a16:creationId xmlns:a16="http://schemas.microsoft.com/office/drawing/2014/main" id="{1F4789AD-0D2A-15D1-FD21-AF4EFEBEF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742"/>
              <a:ext cx="26" cy="10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1" name="Freeform 1015">
              <a:extLst>
                <a:ext uri="{FF2B5EF4-FFF2-40B4-BE49-F238E27FC236}">
                  <a16:creationId xmlns:a16="http://schemas.microsoft.com/office/drawing/2014/main" id="{F2873E42-7330-24D3-BA53-CB8D7180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738"/>
              <a:ext cx="18" cy="13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2" name="Freeform 1016">
              <a:extLst>
                <a:ext uri="{FF2B5EF4-FFF2-40B4-BE49-F238E27FC236}">
                  <a16:creationId xmlns:a16="http://schemas.microsoft.com/office/drawing/2014/main" id="{FF635330-2C25-8336-CC74-A6A64AA68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766"/>
              <a:ext cx="22" cy="16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3" name="Freeform 1017">
              <a:extLst>
                <a:ext uri="{FF2B5EF4-FFF2-40B4-BE49-F238E27FC236}">
                  <a16:creationId xmlns:a16="http://schemas.microsoft.com/office/drawing/2014/main" id="{5C7B409B-BAE2-9472-5FC5-3C54A2255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784"/>
              <a:ext cx="28" cy="14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4" name="Freeform 1018">
              <a:extLst>
                <a:ext uri="{FF2B5EF4-FFF2-40B4-BE49-F238E27FC236}">
                  <a16:creationId xmlns:a16="http://schemas.microsoft.com/office/drawing/2014/main" id="{2B1D8819-6903-BED2-5C8F-9972166C6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627"/>
              <a:ext cx="25" cy="2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5" name="Freeform 1019">
              <a:extLst>
                <a:ext uri="{FF2B5EF4-FFF2-40B4-BE49-F238E27FC236}">
                  <a16:creationId xmlns:a16="http://schemas.microsoft.com/office/drawing/2014/main" id="{FE143763-9E46-EDEB-4D24-E2C918EA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605"/>
              <a:ext cx="31" cy="18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6" name="Freeform 1020">
              <a:extLst>
                <a:ext uri="{FF2B5EF4-FFF2-40B4-BE49-F238E27FC236}">
                  <a16:creationId xmlns:a16="http://schemas.microsoft.com/office/drawing/2014/main" id="{55C6ABB6-7FAD-9BBE-DC5A-B2D7C61A7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610"/>
              <a:ext cx="18" cy="10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7" name="Freeform 1021">
              <a:extLst>
                <a:ext uri="{FF2B5EF4-FFF2-40B4-BE49-F238E27FC236}">
                  <a16:creationId xmlns:a16="http://schemas.microsoft.com/office/drawing/2014/main" id="{7C408CDF-8789-13EE-F8EB-CE6ECFC83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585"/>
              <a:ext cx="27" cy="12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8" name="Freeform 1022">
              <a:extLst>
                <a:ext uri="{FF2B5EF4-FFF2-40B4-BE49-F238E27FC236}">
                  <a16:creationId xmlns:a16="http://schemas.microsoft.com/office/drawing/2014/main" id="{37A570FF-7009-F2B5-8135-2F9A95A0F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600"/>
              <a:ext cx="16" cy="13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9" name="Freeform 1023">
              <a:extLst>
                <a:ext uri="{FF2B5EF4-FFF2-40B4-BE49-F238E27FC236}">
                  <a16:creationId xmlns:a16="http://schemas.microsoft.com/office/drawing/2014/main" id="{B452A27D-F2B5-C9FC-1838-DE453B217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625"/>
              <a:ext cx="15" cy="14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0" name="Freeform 1024">
              <a:extLst>
                <a:ext uri="{FF2B5EF4-FFF2-40B4-BE49-F238E27FC236}">
                  <a16:creationId xmlns:a16="http://schemas.microsoft.com/office/drawing/2014/main" id="{DF309C7C-1A11-7D1F-F353-8BE8B47F1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626"/>
              <a:ext cx="22" cy="11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1" name="Freeform 1025">
              <a:extLst>
                <a:ext uri="{FF2B5EF4-FFF2-40B4-BE49-F238E27FC236}">
                  <a16:creationId xmlns:a16="http://schemas.microsoft.com/office/drawing/2014/main" id="{9C38F446-1D14-1980-651D-6392204AF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604"/>
              <a:ext cx="26" cy="2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2" name="Freeform 1026">
              <a:extLst>
                <a:ext uri="{FF2B5EF4-FFF2-40B4-BE49-F238E27FC236}">
                  <a16:creationId xmlns:a16="http://schemas.microsoft.com/office/drawing/2014/main" id="{5C2B7D8F-4247-750A-DF74-6A595CDA5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643"/>
              <a:ext cx="22" cy="12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3" name="Freeform 1027">
              <a:extLst>
                <a:ext uri="{FF2B5EF4-FFF2-40B4-BE49-F238E27FC236}">
                  <a16:creationId xmlns:a16="http://schemas.microsoft.com/office/drawing/2014/main" id="{940D5228-EA71-270A-52C1-9529A1EEE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617"/>
              <a:ext cx="23" cy="2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4" name="Freeform 1028">
              <a:extLst>
                <a:ext uri="{FF2B5EF4-FFF2-40B4-BE49-F238E27FC236}">
                  <a16:creationId xmlns:a16="http://schemas.microsoft.com/office/drawing/2014/main" id="{2E35A3AE-337E-C6EF-9F12-2AD5385F0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478"/>
              <a:ext cx="30" cy="14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5" name="Freeform 1029">
              <a:extLst>
                <a:ext uri="{FF2B5EF4-FFF2-40B4-BE49-F238E27FC236}">
                  <a16:creationId xmlns:a16="http://schemas.microsoft.com/office/drawing/2014/main" id="{E43D10B5-CCD0-F67B-C613-A1081ACFF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450"/>
              <a:ext cx="25" cy="16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6" name="Freeform 1030">
              <a:extLst>
                <a:ext uri="{FF2B5EF4-FFF2-40B4-BE49-F238E27FC236}">
                  <a16:creationId xmlns:a16="http://schemas.microsoft.com/office/drawing/2014/main" id="{C56217B5-2ADF-FEDE-2810-CADE0F456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463"/>
              <a:ext cx="23" cy="13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7" name="Freeform 1031">
              <a:extLst>
                <a:ext uri="{FF2B5EF4-FFF2-40B4-BE49-F238E27FC236}">
                  <a16:creationId xmlns:a16="http://schemas.microsoft.com/office/drawing/2014/main" id="{82EDC29C-8D5F-BBE0-2EE7-5DF0C0971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430"/>
              <a:ext cx="29" cy="15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8" name="Freeform 1032">
              <a:extLst>
                <a:ext uri="{FF2B5EF4-FFF2-40B4-BE49-F238E27FC236}">
                  <a16:creationId xmlns:a16="http://schemas.microsoft.com/office/drawing/2014/main" id="{4D41BA31-9F12-9ACE-07D9-E515B8AF1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2437"/>
              <a:ext cx="37" cy="2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9" name="Freeform 1033">
              <a:extLst>
                <a:ext uri="{FF2B5EF4-FFF2-40B4-BE49-F238E27FC236}">
                  <a16:creationId xmlns:a16="http://schemas.microsoft.com/office/drawing/2014/main" id="{60EC8F76-2F1D-95BB-AD28-6D556BB26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439"/>
              <a:ext cx="24" cy="16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0" name="Freeform 1034">
              <a:extLst>
                <a:ext uri="{FF2B5EF4-FFF2-40B4-BE49-F238E27FC236}">
                  <a16:creationId xmlns:a16="http://schemas.microsoft.com/office/drawing/2014/main" id="{58EEF14A-E241-8D24-A19B-83A0AE242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462"/>
              <a:ext cx="23" cy="17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1" name="Freeform 1035">
              <a:extLst>
                <a:ext uri="{FF2B5EF4-FFF2-40B4-BE49-F238E27FC236}">
                  <a16:creationId xmlns:a16="http://schemas.microsoft.com/office/drawing/2014/main" id="{245002BB-BF26-A516-C326-040ADD164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482"/>
              <a:ext cx="23" cy="14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2" name="Freeform 1036">
              <a:extLst>
                <a:ext uri="{FF2B5EF4-FFF2-40B4-BE49-F238E27FC236}">
                  <a16:creationId xmlns:a16="http://schemas.microsoft.com/office/drawing/2014/main" id="{B052E216-CCD9-6336-4BB6-99B32AC73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471"/>
              <a:ext cx="18" cy="10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3" name="Freeform 1037">
              <a:extLst>
                <a:ext uri="{FF2B5EF4-FFF2-40B4-BE49-F238E27FC236}">
                  <a16:creationId xmlns:a16="http://schemas.microsoft.com/office/drawing/2014/main" id="{B74C690B-2BA3-ED14-BA80-0E9CFAF1F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464"/>
              <a:ext cx="20" cy="14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4" name="Freeform 1038">
              <a:extLst>
                <a:ext uri="{FF2B5EF4-FFF2-40B4-BE49-F238E27FC236}">
                  <a16:creationId xmlns:a16="http://schemas.microsoft.com/office/drawing/2014/main" id="{DFD1C600-64AC-AEC0-A7C5-59B446688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494"/>
              <a:ext cx="17" cy="10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5" name="Freeform 1039">
              <a:extLst>
                <a:ext uri="{FF2B5EF4-FFF2-40B4-BE49-F238E27FC236}">
                  <a16:creationId xmlns:a16="http://schemas.microsoft.com/office/drawing/2014/main" id="{44B0C3D7-9A2E-867C-FDEA-D9DE37168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329"/>
              <a:ext cx="23" cy="12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6" name="Freeform 1040">
              <a:extLst>
                <a:ext uri="{FF2B5EF4-FFF2-40B4-BE49-F238E27FC236}">
                  <a16:creationId xmlns:a16="http://schemas.microsoft.com/office/drawing/2014/main" id="{81C4FB67-406A-EBAE-2048-2E41506C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330"/>
              <a:ext cx="27" cy="12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7" name="Freeform 1041">
              <a:extLst>
                <a:ext uri="{FF2B5EF4-FFF2-40B4-BE49-F238E27FC236}">
                  <a16:creationId xmlns:a16="http://schemas.microsoft.com/office/drawing/2014/main" id="{0116C702-2FE7-8DD7-E433-56F259CB2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304"/>
              <a:ext cx="22" cy="26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8" name="Freeform 1049">
              <a:extLst>
                <a:ext uri="{FF2B5EF4-FFF2-40B4-BE49-F238E27FC236}">
                  <a16:creationId xmlns:a16="http://schemas.microsoft.com/office/drawing/2014/main" id="{A97E5165-6267-8AD8-67A2-7EE075493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798"/>
              <a:ext cx="42" cy="75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9" name="Freeform 1058">
              <a:extLst>
                <a:ext uri="{FF2B5EF4-FFF2-40B4-BE49-F238E27FC236}">
                  <a16:creationId xmlns:a16="http://schemas.microsoft.com/office/drawing/2014/main" id="{6A1AA016-4E71-C831-357A-34F51D6ED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440"/>
              <a:ext cx="48" cy="78"/>
            </a:xfrm>
            <a:custGeom>
              <a:avLst/>
              <a:gdLst>
                <a:gd name="T0" fmla="*/ 4 w 370"/>
                <a:gd name="T1" fmla="*/ 432 h 607"/>
                <a:gd name="T2" fmla="*/ 1 w 370"/>
                <a:gd name="T3" fmla="*/ 337 h 607"/>
                <a:gd name="T4" fmla="*/ 16 w 370"/>
                <a:gd name="T5" fmla="*/ 234 h 607"/>
                <a:gd name="T6" fmla="*/ 50 w 370"/>
                <a:gd name="T7" fmla="*/ 135 h 607"/>
                <a:gd name="T8" fmla="*/ 105 w 370"/>
                <a:gd name="T9" fmla="*/ 49 h 607"/>
                <a:gd name="T10" fmla="*/ 131 w 370"/>
                <a:gd name="T11" fmla="*/ 27 h 607"/>
                <a:gd name="T12" fmla="*/ 162 w 370"/>
                <a:gd name="T13" fmla="*/ 10 h 607"/>
                <a:gd name="T14" fmla="*/ 195 w 370"/>
                <a:gd name="T15" fmla="*/ 1 h 607"/>
                <a:gd name="T16" fmla="*/ 225 w 370"/>
                <a:gd name="T17" fmla="*/ 2 h 607"/>
                <a:gd name="T18" fmla="*/ 249 w 370"/>
                <a:gd name="T19" fmla="*/ 14 h 607"/>
                <a:gd name="T20" fmla="*/ 266 w 370"/>
                <a:gd name="T21" fmla="*/ 40 h 607"/>
                <a:gd name="T22" fmla="*/ 272 w 370"/>
                <a:gd name="T23" fmla="*/ 66 h 607"/>
                <a:gd name="T24" fmla="*/ 270 w 370"/>
                <a:gd name="T25" fmla="*/ 94 h 607"/>
                <a:gd name="T26" fmla="*/ 258 w 370"/>
                <a:gd name="T27" fmla="*/ 117 h 607"/>
                <a:gd name="T28" fmla="*/ 235 w 370"/>
                <a:gd name="T29" fmla="*/ 133 h 607"/>
                <a:gd name="T30" fmla="*/ 212 w 370"/>
                <a:gd name="T31" fmla="*/ 137 h 607"/>
                <a:gd name="T32" fmla="*/ 190 w 370"/>
                <a:gd name="T33" fmla="*/ 135 h 607"/>
                <a:gd name="T34" fmla="*/ 179 w 370"/>
                <a:gd name="T35" fmla="*/ 132 h 607"/>
                <a:gd name="T36" fmla="*/ 167 w 370"/>
                <a:gd name="T37" fmla="*/ 132 h 607"/>
                <a:gd name="T38" fmla="*/ 137 w 370"/>
                <a:gd name="T39" fmla="*/ 172 h 607"/>
                <a:gd name="T40" fmla="*/ 116 w 370"/>
                <a:gd name="T41" fmla="*/ 219 h 607"/>
                <a:gd name="T42" fmla="*/ 102 w 370"/>
                <a:gd name="T43" fmla="*/ 270 h 607"/>
                <a:gd name="T44" fmla="*/ 95 w 370"/>
                <a:gd name="T45" fmla="*/ 322 h 607"/>
                <a:gd name="T46" fmla="*/ 93 w 370"/>
                <a:gd name="T47" fmla="*/ 371 h 607"/>
                <a:gd name="T48" fmla="*/ 95 w 370"/>
                <a:gd name="T49" fmla="*/ 413 h 607"/>
                <a:gd name="T50" fmla="*/ 99 w 370"/>
                <a:gd name="T51" fmla="*/ 444 h 607"/>
                <a:gd name="T52" fmla="*/ 108 w 370"/>
                <a:gd name="T53" fmla="*/ 476 h 607"/>
                <a:gd name="T54" fmla="*/ 118 w 370"/>
                <a:gd name="T55" fmla="*/ 495 h 607"/>
                <a:gd name="T56" fmla="*/ 130 w 370"/>
                <a:gd name="T57" fmla="*/ 509 h 607"/>
                <a:gd name="T58" fmla="*/ 147 w 370"/>
                <a:gd name="T59" fmla="*/ 516 h 607"/>
                <a:gd name="T60" fmla="*/ 168 w 370"/>
                <a:gd name="T61" fmla="*/ 513 h 607"/>
                <a:gd name="T62" fmla="*/ 202 w 370"/>
                <a:gd name="T63" fmla="*/ 494 h 607"/>
                <a:gd name="T64" fmla="*/ 233 w 370"/>
                <a:gd name="T65" fmla="*/ 469 h 607"/>
                <a:gd name="T66" fmla="*/ 260 w 370"/>
                <a:gd name="T67" fmla="*/ 439 h 607"/>
                <a:gd name="T68" fmla="*/ 285 w 370"/>
                <a:gd name="T69" fmla="*/ 407 h 607"/>
                <a:gd name="T70" fmla="*/ 299 w 370"/>
                <a:gd name="T71" fmla="*/ 387 h 607"/>
                <a:gd name="T72" fmla="*/ 314 w 370"/>
                <a:gd name="T73" fmla="*/ 368 h 607"/>
                <a:gd name="T74" fmla="*/ 327 w 370"/>
                <a:gd name="T75" fmla="*/ 353 h 607"/>
                <a:gd name="T76" fmla="*/ 339 w 370"/>
                <a:gd name="T77" fmla="*/ 344 h 607"/>
                <a:gd name="T78" fmla="*/ 355 w 370"/>
                <a:gd name="T79" fmla="*/ 343 h 607"/>
                <a:gd name="T80" fmla="*/ 367 w 370"/>
                <a:gd name="T81" fmla="*/ 353 h 607"/>
                <a:gd name="T82" fmla="*/ 369 w 370"/>
                <a:gd name="T83" fmla="*/ 370 h 607"/>
                <a:gd name="T84" fmla="*/ 363 w 370"/>
                <a:gd name="T85" fmla="*/ 414 h 607"/>
                <a:gd name="T86" fmla="*/ 347 w 370"/>
                <a:gd name="T87" fmla="*/ 453 h 607"/>
                <a:gd name="T88" fmla="*/ 322 w 370"/>
                <a:gd name="T89" fmla="*/ 488 h 607"/>
                <a:gd name="T90" fmla="*/ 295 w 370"/>
                <a:gd name="T91" fmla="*/ 520 h 607"/>
                <a:gd name="T92" fmla="*/ 239 w 370"/>
                <a:gd name="T93" fmla="*/ 570 h 607"/>
                <a:gd name="T94" fmla="*/ 187 w 370"/>
                <a:gd name="T95" fmla="*/ 600 h 607"/>
                <a:gd name="T96" fmla="*/ 170 w 370"/>
                <a:gd name="T97" fmla="*/ 605 h 607"/>
                <a:gd name="T98" fmla="*/ 151 w 370"/>
                <a:gd name="T99" fmla="*/ 607 h 607"/>
                <a:gd name="T100" fmla="*/ 70 w 370"/>
                <a:gd name="T101" fmla="*/ 582 h 607"/>
                <a:gd name="T102" fmla="*/ 23 w 370"/>
                <a:gd name="T103" fmla="*/ 516 h 607"/>
                <a:gd name="T104" fmla="*/ 12 w 370"/>
                <a:gd name="T105" fmla="*/ 477 h 607"/>
                <a:gd name="T106" fmla="*/ 4 w 370"/>
                <a:gd name="T107" fmla="*/ 432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0" h="607">
                  <a:moveTo>
                    <a:pt x="4" y="432"/>
                  </a:moveTo>
                  <a:cubicBezTo>
                    <a:pt x="0" y="402"/>
                    <a:pt x="0" y="371"/>
                    <a:pt x="1" y="337"/>
                  </a:cubicBezTo>
                  <a:cubicBezTo>
                    <a:pt x="3" y="303"/>
                    <a:pt x="8" y="268"/>
                    <a:pt x="16" y="234"/>
                  </a:cubicBezTo>
                  <a:cubicBezTo>
                    <a:pt x="24" y="200"/>
                    <a:pt x="35" y="167"/>
                    <a:pt x="50" y="135"/>
                  </a:cubicBezTo>
                  <a:cubicBezTo>
                    <a:pt x="65" y="103"/>
                    <a:pt x="83" y="74"/>
                    <a:pt x="105" y="49"/>
                  </a:cubicBezTo>
                  <a:cubicBezTo>
                    <a:pt x="112" y="41"/>
                    <a:pt x="121" y="33"/>
                    <a:pt x="131" y="27"/>
                  </a:cubicBezTo>
                  <a:cubicBezTo>
                    <a:pt x="140" y="20"/>
                    <a:pt x="151" y="15"/>
                    <a:pt x="162" y="10"/>
                  </a:cubicBezTo>
                  <a:cubicBezTo>
                    <a:pt x="173" y="6"/>
                    <a:pt x="185" y="3"/>
                    <a:pt x="195" y="1"/>
                  </a:cubicBezTo>
                  <a:cubicBezTo>
                    <a:pt x="206" y="0"/>
                    <a:pt x="216" y="0"/>
                    <a:pt x="225" y="2"/>
                  </a:cubicBezTo>
                  <a:cubicBezTo>
                    <a:pt x="234" y="4"/>
                    <a:pt x="242" y="8"/>
                    <a:pt x="249" y="14"/>
                  </a:cubicBezTo>
                  <a:cubicBezTo>
                    <a:pt x="256" y="20"/>
                    <a:pt x="262" y="29"/>
                    <a:pt x="266" y="40"/>
                  </a:cubicBezTo>
                  <a:cubicBezTo>
                    <a:pt x="269" y="48"/>
                    <a:pt x="271" y="57"/>
                    <a:pt x="272" y="66"/>
                  </a:cubicBezTo>
                  <a:cubicBezTo>
                    <a:pt x="273" y="76"/>
                    <a:pt x="272" y="85"/>
                    <a:pt x="270" y="94"/>
                  </a:cubicBezTo>
                  <a:cubicBezTo>
                    <a:pt x="267" y="102"/>
                    <a:pt x="263" y="110"/>
                    <a:pt x="258" y="117"/>
                  </a:cubicBezTo>
                  <a:cubicBezTo>
                    <a:pt x="252" y="124"/>
                    <a:pt x="244" y="129"/>
                    <a:pt x="235" y="133"/>
                  </a:cubicBezTo>
                  <a:cubicBezTo>
                    <a:pt x="227" y="136"/>
                    <a:pt x="219" y="137"/>
                    <a:pt x="212" y="137"/>
                  </a:cubicBezTo>
                  <a:cubicBezTo>
                    <a:pt x="204" y="137"/>
                    <a:pt x="197" y="136"/>
                    <a:pt x="190" y="135"/>
                  </a:cubicBezTo>
                  <a:cubicBezTo>
                    <a:pt x="186" y="134"/>
                    <a:pt x="182" y="133"/>
                    <a:pt x="179" y="132"/>
                  </a:cubicBezTo>
                  <a:cubicBezTo>
                    <a:pt x="176" y="132"/>
                    <a:pt x="172" y="132"/>
                    <a:pt x="167" y="132"/>
                  </a:cubicBezTo>
                  <a:cubicBezTo>
                    <a:pt x="156" y="143"/>
                    <a:pt x="146" y="157"/>
                    <a:pt x="137" y="172"/>
                  </a:cubicBezTo>
                  <a:cubicBezTo>
                    <a:pt x="129" y="187"/>
                    <a:pt x="122" y="202"/>
                    <a:pt x="116" y="219"/>
                  </a:cubicBezTo>
                  <a:cubicBezTo>
                    <a:pt x="110" y="235"/>
                    <a:pt x="106" y="252"/>
                    <a:pt x="102" y="270"/>
                  </a:cubicBezTo>
                  <a:cubicBezTo>
                    <a:pt x="99" y="288"/>
                    <a:pt x="96" y="305"/>
                    <a:pt x="95" y="322"/>
                  </a:cubicBezTo>
                  <a:cubicBezTo>
                    <a:pt x="93" y="339"/>
                    <a:pt x="92" y="355"/>
                    <a:pt x="93" y="371"/>
                  </a:cubicBezTo>
                  <a:cubicBezTo>
                    <a:pt x="93" y="386"/>
                    <a:pt x="94" y="400"/>
                    <a:pt x="95" y="413"/>
                  </a:cubicBezTo>
                  <a:cubicBezTo>
                    <a:pt x="96" y="422"/>
                    <a:pt x="97" y="433"/>
                    <a:pt x="99" y="444"/>
                  </a:cubicBezTo>
                  <a:cubicBezTo>
                    <a:pt x="101" y="455"/>
                    <a:pt x="104" y="466"/>
                    <a:pt x="108" y="476"/>
                  </a:cubicBezTo>
                  <a:cubicBezTo>
                    <a:pt x="111" y="483"/>
                    <a:pt x="114" y="489"/>
                    <a:pt x="118" y="495"/>
                  </a:cubicBezTo>
                  <a:cubicBezTo>
                    <a:pt x="121" y="501"/>
                    <a:pt x="125" y="506"/>
                    <a:pt x="130" y="509"/>
                  </a:cubicBezTo>
                  <a:cubicBezTo>
                    <a:pt x="135" y="513"/>
                    <a:pt x="141" y="515"/>
                    <a:pt x="147" y="516"/>
                  </a:cubicBezTo>
                  <a:cubicBezTo>
                    <a:pt x="154" y="517"/>
                    <a:pt x="160" y="516"/>
                    <a:pt x="168" y="513"/>
                  </a:cubicBezTo>
                  <a:cubicBezTo>
                    <a:pt x="180" y="508"/>
                    <a:pt x="192" y="502"/>
                    <a:pt x="202" y="494"/>
                  </a:cubicBezTo>
                  <a:cubicBezTo>
                    <a:pt x="213" y="486"/>
                    <a:pt x="223" y="478"/>
                    <a:pt x="233" y="469"/>
                  </a:cubicBezTo>
                  <a:cubicBezTo>
                    <a:pt x="243" y="460"/>
                    <a:pt x="251" y="450"/>
                    <a:pt x="260" y="439"/>
                  </a:cubicBezTo>
                  <a:cubicBezTo>
                    <a:pt x="269" y="428"/>
                    <a:pt x="277" y="418"/>
                    <a:pt x="285" y="407"/>
                  </a:cubicBezTo>
                  <a:cubicBezTo>
                    <a:pt x="290" y="401"/>
                    <a:pt x="295" y="394"/>
                    <a:pt x="299" y="387"/>
                  </a:cubicBezTo>
                  <a:cubicBezTo>
                    <a:pt x="304" y="380"/>
                    <a:pt x="309" y="373"/>
                    <a:pt x="314" y="368"/>
                  </a:cubicBezTo>
                  <a:cubicBezTo>
                    <a:pt x="318" y="362"/>
                    <a:pt x="323" y="357"/>
                    <a:pt x="327" y="353"/>
                  </a:cubicBezTo>
                  <a:cubicBezTo>
                    <a:pt x="331" y="348"/>
                    <a:pt x="335" y="346"/>
                    <a:pt x="339" y="344"/>
                  </a:cubicBezTo>
                  <a:cubicBezTo>
                    <a:pt x="344" y="342"/>
                    <a:pt x="349" y="342"/>
                    <a:pt x="355" y="343"/>
                  </a:cubicBezTo>
                  <a:cubicBezTo>
                    <a:pt x="360" y="343"/>
                    <a:pt x="364" y="347"/>
                    <a:pt x="367" y="353"/>
                  </a:cubicBezTo>
                  <a:cubicBezTo>
                    <a:pt x="368" y="358"/>
                    <a:pt x="369" y="363"/>
                    <a:pt x="369" y="370"/>
                  </a:cubicBezTo>
                  <a:cubicBezTo>
                    <a:pt x="370" y="385"/>
                    <a:pt x="368" y="400"/>
                    <a:pt x="363" y="414"/>
                  </a:cubicBezTo>
                  <a:cubicBezTo>
                    <a:pt x="359" y="427"/>
                    <a:pt x="354" y="441"/>
                    <a:pt x="347" y="453"/>
                  </a:cubicBezTo>
                  <a:cubicBezTo>
                    <a:pt x="340" y="465"/>
                    <a:pt x="332" y="477"/>
                    <a:pt x="322" y="488"/>
                  </a:cubicBezTo>
                  <a:cubicBezTo>
                    <a:pt x="313" y="499"/>
                    <a:pt x="304" y="510"/>
                    <a:pt x="295" y="520"/>
                  </a:cubicBezTo>
                  <a:cubicBezTo>
                    <a:pt x="278" y="539"/>
                    <a:pt x="259" y="556"/>
                    <a:pt x="239" y="570"/>
                  </a:cubicBezTo>
                  <a:cubicBezTo>
                    <a:pt x="220" y="585"/>
                    <a:pt x="202" y="594"/>
                    <a:pt x="187" y="600"/>
                  </a:cubicBezTo>
                  <a:cubicBezTo>
                    <a:pt x="182" y="602"/>
                    <a:pt x="176" y="604"/>
                    <a:pt x="170" y="605"/>
                  </a:cubicBezTo>
                  <a:cubicBezTo>
                    <a:pt x="163" y="607"/>
                    <a:pt x="156" y="607"/>
                    <a:pt x="151" y="607"/>
                  </a:cubicBezTo>
                  <a:cubicBezTo>
                    <a:pt x="118" y="606"/>
                    <a:pt x="91" y="597"/>
                    <a:pt x="70" y="582"/>
                  </a:cubicBezTo>
                  <a:cubicBezTo>
                    <a:pt x="50" y="566"/>
                    <a:pt x="34" y="544"/>
                    <a:pt x="23" y="516"/>
                  </a:cubicBezTo>
                  <a:cubicBezTo>
                    <a:pt x="19" y="504"/>
                    <a:pt x="15" y="491"/>
                    <a:pt x="12" y="477"/>
                  </a:cubicBezTo>
                  <a:cubicBezTo>
                    <a:pt x="8" y="463"/>
                    <a:pt x="6" y="448"/>
                    <a:pt x="4" y="432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0" name="Freeform 1060">
              <a:extLst>
                <a:ext uri="{FF2B5EF4-FFF2-40B4-BE49-F238E27FC236}">
                  <a16:creationId xmlns:a16="http://schemas.microsoft.com/office/drawing/2014/main" id="{F606D938-7BE4-33E6-D77B-316C746174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2387"/>
              <a:ext cx="58" cy="82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1" name="Freeform 1062">
              <a:extLst>
                <a:ext uri="{FF2B5EF4-FFF2-40B4-BE49-F238E27FC236}">
                  <a16:creationId xmlns:a16="http://schemas.microsoft.com/office/drawing/2014/main" id="{1B9D58C0-9DCC-F460-F157-1179B9C0D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9" y="2317"/>
              <a:ext cx="24" cy="104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2" name="Freeform 1063">
              <a:extLst>
                <a:ext uri="{FF2B5EF4-FFF2-40B4-BE49-F238E27FC236}">
                  <a16:creationId xmlns:a16="http://schemas.microsoft.com/office/drawing/2014/main" id="{5E72E0E3-2E24-92D5-A1C8-17F0808383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7" y="2328"/>
              <a:ext cx="62" cy="72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3" name="Freeform 1066">
              <a:extLst>
                <a:ext uri="{FF2B5EF4-FFF2-40B4-BE49-F238E27FC236}">
                  <a16:creationId xmlns:a16="http://schemas.microsoft.com/office/drawing/2014/main" id="{93774B93-1745-1DBE-FF94-6C1EB3E1F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622"/>
              <a:ext cx="411" cy="375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4" name="Rectangle 1067">
              <a:extLst>
                <a:ext uri="{FF2B5EF4-FFF2-40B4-BE49-F238E27FC236}">
                  <a16:creationId xmlns:a16="http://schemas.microsoft.com/office/drawing/2014/main" id="{24292DA3-7CB6-3624-93C8-F34B42599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688"/>
              <a:ext cx="1" cy="1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5" name="Freeform 1068">
              <a:extLst>
                <a:ext uri="{FF2B5EF4-FFF2-40B4-BE49-F238E27FC236}">
                  <a16:creationId xmlns:a16="http://schemas.microsoft.com/office/drawing/2014/main" id="{EE60E753-479B-34C6-2382-D18C2B7D4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682"/>
              <a:ext cx="27" cy="2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6" name="Freeform 1069">
              <a:extLst>
                <a:ext uri="{FF2B5EF4-FFF2-40B4-BE49-F238E27FC236}">
                  <a16:creationId xmlns:a16="http://schemas.microsoft.com/office/drawing/2014/main" id="{049BE257-C3AE-793D-0ACC-ACE7B625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685"/>
              <a:ext cx="8" cy="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7" name="Freeform 1070">
              <a:extLst>
                <a:ext uri="{FF2B5EF4-FFF2-40B4-BE49-F238E27FC236}">
                  <a16:creationId xmlns:a16="http://schemas.microsoft.com/office/drawing/2014/main" id="{98805DD9-8F6A-37F6-767A-D5398A0F1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702"/>
              <a:ext cx="11" cy="11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8" name="Freeform 1071">
              <a:extLst>
                <a:ext uri="{FF2B5EF4-FFF2-40B4-BE49-F238E27FC236}">
                  <a16:creationId xmlns:a16="http://schemas.microsoft.com/office/drawing/2014/main" id="{4E3BADFC-C0E7-0E13-6FFD-FBCEE34CC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06"/>
              <a:ext cx="15" cy="8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9" name="Freeform 1072">
              <a:extLst>
                <a:ext uri="{FF2B5EF4-FFF2-40B4-BE49-F238E27FC236}">
                  <a16:creationId xmlns:a16="http://schemas.microsoft.com/office/drawing/2014/main" id="{910E872C-406D-F9EA-6E6E-06114BFD7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0" name="Freeform 1073">
              <a:extLst>
                <a:ext uri="{FF2B5EF4-FFF2-40B4-BE49-F238E27FC236}">
                  <a16:creationId xmlns:a16="http://schemas.microsoft.com/office/drawing/2014/main" id="{D80F9B33-8583-F853-48BA-7FB5DB7EB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694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1" name="Freeform 1074">
              <a:extLst>
                <a:ext uri="{FF2B5EF4-FFF2-40B4-BE49-F238E27FC236}">
                  <a16:creationId xmlns:a16="http://schemas.microsoft.com/office/drawing/2014/main" id="{99F8F335-83A1-81D4-2D43-921A136C9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682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2" name="Freeform 1075">
              <a:extLst>
                <a:ext uri="{FF2B5EF4-FFF2-40B4-BE49-F238E27FC236}">
                  <a16:creationId xmlns:a16="http://schemas.microsoft.com/office/drawing/2014/main" id="{81CCE0CE-A66A-64A2-B1FF-248D38FE3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669"/>
              <a:ext cx="15" cy="8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3" name="Freeform 1076">
              <a:extLst>
                <a:ext uri="{FF2B5EF4-FFF2-40B4-BE49-F238E27FC236}">
                  <a16:creationId xmlns:a16="http://schemas.microsoft.com/office/drawing/2014/main" id="{20272FFA-1E81-3EF6-EC48-D56C92A1A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690"/>
              <a:ext cx="14" cy="7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4" name="Freeform 1077">
              <a:extLst>
                <a:ext uri="{FF2B5EF4-FFF2-40B4-BE49-F238E27FC236}">
                  <a16:creationId xmlns:a16="http://schemas.microsoft.com/office/drawing/2014/main" id="{B9E843E4-7202-BAE3-3892-7DC34AC4D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704"/>
              <a:ext cx="16" cy="16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5" name="Freeform 1078">
              <a:extLst>
                <a:ext uri="{FF2B5EF4-FFF2-40B4-BE49-F238E27FC236}">
                  <a16:creationId xmlns:a16="http://schemas.microsoft.com/office/drawing/2014/main" id="{F120F9AB-5755-D867-31D8-399CF0AFE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716"/>
              <a:ext cx="25" cy="16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6" name="Freeform 1079">
              <a:extLst>
                <a:ext uri="{FF2B5EF4-FFF2-40B4-BE49-F238E27FC236}">
                  <a16:creationId xmlns:a16="http://schemas.microsoft.com/office/drawing/2014/main" id="{00927866-7C28-D696-0B03-D889CE341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720"/>
              <a:ext cx="18" cy="10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7" name="Freeform 1080">
              <a:extLst>
                <a:ext uri="{FF2B5EF4-FFF2-40B4-BE49-F238E27FC236}">
                  <a16:creationId xmlns:a16="http://schemas.microsoft.com/office/drawing/2014/main" id="{1273AB6D-1D2B-41B1-F07D-F9512EBB8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679"/>
              <a:ext cx="15" cy="8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8" name="Freeform 1081">
              <a:extLst>
                <a:ext uri="{FF2B5EF4-FFF2-40B4-BE49-F238E27FC236}">
                  <a16:creationId xmlns:a16="http://schemas.microsoft.com/office/drawing/2014/main" id="{F69A2D08-0EBF-89BB-EFF5-68C8DEEC0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693"/>
              <a:ext cx="17" cy="9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9" name="Freeform 1082">
              <a:extLst>
                <a:ext uri="{FF2B5EF4-FFF2-40B4-BE49-F238E27FC236}">
                  <a16:creationId xmlns:a16="http://schemas.microsoft.com/office/drawing/2014/main" id="{6903792F-5D6E-3BA0-F04A-B7C755389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664"/>
              <a:ext cx="11" cy="8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0" name="Freeform 1083">
              <a:extLst>
                <a:ext uri="{FF2B5EF4-FFF2-40B4-BE49-F238E27FC236}">
                  <a16:creationId xmlns:a16="http://schemas.microsoft.com/office/drawing/2014/main" id="{8AF25B34-FB96-DCF3-75E6-0EF864DE5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691"/>
              <a:ext cx="21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1" name="Freeform 1084">
              <a:extLst>
                <a:ext uri="{FF2B5EF4-FFF2-40B4-BE49-F238E27FC236}">
                  <a16:creationId xmlns:a16="http://schemas.microsoft.com/office/drawing/2014/main" id="{6A179CCA-6950-B00B-93C8-CEAF0F9C9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728"/>
              <a:ext cx="20" cy="2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2" name="Freeform 1085">
              <a:extLst>
                <a:ext uri="{FF2B5EF4-FFF2-40B4-BE49-F238E27FC236}">
                  <a16:creationId xmlns:a16="http://schemas.microsoft.com/office/drawing/2014/main" id="{E7D37D5F-CBB3-BE2B-1ED0-700AA7E80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717"/>
              <a:ext cx="16" cy="16"/>
            </a:xfrm>
            <a:custGeom>
              <a:avLst/>
              <a:gdLst>
                <a:gd name="T0" fmla="*/ 60 w 120"/>
                <a:gd name="T1" fmla="*/ 12 h 123"/>
                <a:gd name="T2" fmla="*/ 85 w 120"/>
                <a:gd name="T3" fmla="*/ 55 h 123"/>
                <a:gd name="T4" fmla="*/ 60 w 120"/>
                <a:gd name="T5" fmla="*/ 1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2"/>
                  </a:moveTo>
                  <a:cubicBezTo>
                    <a:pt x="0" y="24"/>
                    <a:pt x="29" y="123"/>
                    <a:pt x="85" y="55"/>
                  </a:cubicBezTo>
                  <a:cubicBezTo>
                    <a:pt x="120" y="13"/>
                    <a:pt x="84" y="0"/>
                    <a:pt x="60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3" name="Freeform 1086">
              <a:extLst>
                <a:ext uri="{FF2B5EF4-FFF2-40B4-BE49-F238E27FC236}">
                  <a16:creationId xmlns:a16="http://schemas.microsoft.com/office/drawing/2014/main" id="{10B1EF7E-5BD9-53ED-B412-9B82F9DE1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738"/>
              <a:ext cx="15" cy="10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4" name="Freeform 1087">
              <a:extLst>
                <a:ext uri="{FF2B5EF4-FFF2-40B4-BE49-F238E27FC236}">
                  <a16:creationId xmlns:a16="http://schemas.microsoft.com/office/drawing/2014/main" id="{25CC8344-6259-F58C-36BE-CED8E0FD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717"/>
              <a:ext cx="12" cy="11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5" name="Freeform 1088">
              <a:extLst>
                <a:ext uri="{FF2B5EF4-FFF2-40B4-BE49-F238E27FC236}">
                  <a16:creationId xmlns:a16="http://schemas.microsoft.com/office/drawing/2014/main" id="{F531D5F4-7F84-5516-1DF9-37E80354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703"/>
              <a:ext cx="21" cy="14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6" name="Freeform 1089">
              <a:extLst>
                <a:ext uri="{FF2B5EF4-FFF2-40B4-BE49-F238E27FC236}">
                  <a16:creationId xmlns:a16="http://schemas.microsoft.com/office/drawing/2014/main" id="{B97A285F-F606-FB64-087F-544D96571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770"/>
              <a:ext cx="12" cy="16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7" name="Freeform 1090">
              <a:extLst>
                <a:ext uri="{FF2B5EF4-FFF2-40B4-BE49-F238E27FC236}">
                  <a16:creationId xmlns:a16="http://schemas.microsoft.com/office/drawing/2014/main" id="{43EE3BC1-0A09-5309-0C3C-9AD4756BF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750"/>
              <a:ext cx="14" cy="9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8" name="Freeform 1091">
              <a:extLst>
                <a:ext uri="{FF2B5EF4-FFF2-40B4-BE49-F238E27FC236}">
                  <a16:creationId xmlns:a16="http://schemas.microsoft.com/office/drawing/2014/main" id="{C1F4027E-BB8A-B688-12A6-C8D46B533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43"/>
              <a:ext cx="16" cy="16"/>
            </a:xfrm>
            <a:custGeom>
              <a:avLst/>
              <a:gdLst>
                <a:gd name="T0" fmla="*/ 5 w 126"/>
                <a:gd name="T1" fmla="*/ 83 h 119"/>
                <a:gd name="T2" fmla="*/ 1 w 126"/>
                <a:gd name="T3" fmla="*/ 107 h 119"/>
                <a:gd name="T4" fmla="*/ 96 w 126"/>
                <a:gd name="T5" fmla="*/ 51 h 119"/>
                <a:gd name="T6" fmla="*/ 5 w 126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19">
                  <a:moveTo>
                    <a:pt x="5" y="83"/>
                  </a:moveTo>
                  <a:cubicBezTo>
                    <a:pt x="2" y="90"/>
                    <a:pt x="0" y="98"/>
                    <a:pt x="1" y="107"/>
                  </a:cubicBezTo>
                  <a:cubicBezTo>
                    <a:pt x="36" y="119"/>
                    <a:pt x="126" y="109"/>
                    <a:pt x="96" y="51"/>
                  </a:cubicBezTo>
                  <a:cubicBezTo>
                    <a:pt x="70" y="0"/>
                    <a:pt x="15" y="42"/>
                    <a:pt x="5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9" name="Freeform 1092">
              <a:extLst>
                <a:ext uri="{FF2B5EF4-FFF2-40B4-BE49-F238E27FC236}">
                  <a16:creationId xmlns:a16="http://schemas.microsoft.com/office/drawing/2014/main" id="{AEA09CB9-80F0-B4FB-C874-CDE69CCAA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734"/>
              <a:ext cx="8" cy="6"/>
            </a:xfrm>
            <a:custGeom>
              <a:avLst/>
              <a:gdLst>
                <a:gd name="T0" fmla="*/ 35 w 61"/>
                <a:gd name="T1" fmla="*/ 3 h 42"/>
                <a:gd name="T2" fmla="*/ 36 w 61"/>
                <a:gd name="T3" fmla="*/ 2 h 42"/>
                <a:gd name="T4" fmla="*/ 0 w 61"/>
                <a:gd name="T5" fmla="*/ 31 h 42"/>
                <a:gd name="T6" fmla="*/ 61 w 61"/>
                <a:gd name="T7" fmla="*/ 8 h 42"/>
                <a:gd name="T8" fmla="*/ 35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5" y="3"/>
                  </a:moveTo>
                  <a:lnTo>
                    <a:pt x="36" y="2"/>
                  </a:lnTo>
                  <a:cubicBezTo>
                    <a:pt x="15" y="0"/>
                    <a:pt x="2" y="10"/>
                    <a:pt x="0" y="31"/>
                  </a:cubicBezTo>
                  <a:cubicBezTo>
                    <a:pt x="25" y="42"/>
                    <a:pt x="51" y="33"/>
                    <a:pt x="61" y="8"/>
                  </a:cubicBezTo>
                  <a:cubicBezTo>
                    <a:pt x="51" y="3"/>
                    <a:pt x="43" y="2"/>
                    <a:pt x="35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0" name="Freeform 1093">
              <a:extLst>
                <a:ext uri="{FF2B5EF4-FFF2-40B4-BE49-F238E27FC236}">
                  <a16:creationId xmlns:a16="http://schemas.microsoft.com/office/drawing/2014/main" id="{E5BB0857-F6B3-5500-B87B-F303854C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215"/>
              <a:ext cx="622" cy="1321"/>
            </a:xfrm>
            <a:custGeom>
              <a:avLst/>
              <a:gdLst>
                <a:gd name="T0" fmla="*/ 3773 w 4804"/>
                <a:gd name="T1" fmla="*/ 3950 h 10194"/>
                <a:gd name="T2" fmla="*/ 2742 w 4804"/>
                <a:gd name="T3" fmla="*/ 2467 h 10194"/>
                <a:gd name="T4" fmla="*/ 2627 w 4804"/>
                <a:gd name="T5" fmla="*/ 0 h 10194"/>
                <a:gd name="T6" fmla="*/ 1317 w 4804"/>
                <a:gd name="T7" fmla="*/ 234 h 10194"/>
                <a:gd name="T8" fmla="*/ 0 w 4804"/>
                <a:gd name="T9" fmla="*/ 429 h 10194"/>
                <a:gd name="T10" fmla="*/ 676 w 4804"/>
                <a:gd name="T11" fmla="*/ 2805 h 10194"/>
                <a:gd name="T12" fmla="*/ 172 w 4804"/>
                <a:gd name="T13" fmla="*/ 4539 h 10194"/>
                <a:gd name="T14" fmla="*/ 1061 w 4804"/>
                <a:gd name="T15" fmla="*/ 9983 h 10194"/>
                <a:gd name="T16" fmla="*/ 2921 w 4804"/>
                <a:gd name="T17" fmla="*/ 10048 h 10194"/>
                <a:gd name="T18" fmla="*/ 4662 w 4804"/>
                <a:gd name="T19" fmla="*/ 9395 h 10194"/>
                <a:gd name="T20" fmla="*/ 3773 w 4804"/>
                <a:gd name="T21" fmla="*/ 3950 h 10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04" h="10194">
                  <a:moveTo>
                    <a:pt x="3773" y="3950"/>
                  </a:moveTo>
                  <a:cubicBezTo>
                    <a:pt x="3594" y="3218"/>
                    <a:pt x="2824" y="2751"/>
                    <a:pt x="2742" y="2467"/>
                  </a:cubicBezTo>
                  <a:cubicBezTo>
                    <a:pt x="2661" y="2184"/>
                    <a:pt x="2627" y="0"/>
                    <a:pt x="2627" y="0"/>
                  </a:cubicBezTo>
                  <a:lnTo>
                    <a:pt x="1317" y="234"/>
                  </a:lnTo>
                  <a:lnTo>
                    <a:pt x="0" y="429"/>
                  </a:lnTo>
                  <a:cubicBezTo>
                    <a:pt x="0" y="429"/>
                    <a:pt x="664" y="2511"/>
                    <a:pt x="676" y="2805"/>
                  </a:cubicBezTo>
                  <a:cubicBezTo>
                    <a:pt x="689" y="3099"/>
                    <a:pt x="108" y="3788"/>
                    <a:pt x="172" y="4539"/>
                  </a:cubicBezTo>
                  <a:cubicBezTo>
                    <a:pt x="235" y="5289"/>
                    <a:pt x="836" y="9758"/>
                    <a:pt x="1061" y="9983"/>
                  </a:cubicBezTo>
                  <a:cubicBezTo>
                    <a:pt x="1272" y="10194"/>
                    <a:pt x="2378" y="10138"/>
                    <a:pt x="2921" y="10048"/>
                  </a:cubicBezTo>
                  <a:cubicBezTo>
                    <a:pt x="3481" y="9956"/>
                    <a:pt x="4530" y="9662"/>
                    <a:pt x="4662" y="9395"/>
                  </a:cubicBezTo>
                  <a:cubicBezTo>
                    <a:pt x="4804" y="9109"/>
                    <a:pt x="3951" y="4682"/>
                    <a:pt x="3773" y="3950"/>
                  </a:cubicBezTo>
                </a:path>
              </a:pathLst>
            </a:custGeom>
            <a:solidFill>
              <a:srgbClr val="D8E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1" name="Freeform 1094">
              <a:extLst>
                <a:ext uri="{FF2B5EF4-FFF2-40B4-BE49-F238E27FC236}">
                  <a16:creationId xmlns:a16="http://schemas.microsoft.com/office/drawing/2014/main" id="{3D952296-E292-2801-8A06-ECED811EE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2353"/>
              <a:ext cx="536" cy="1156"/>
            </a:xfrm>
            <a:custGeom>
              <a:avLst/>
              <a:gdLst>
                <a:gd name="T0" fmla="*/ 2235 w 4133"/>
                <a:gd name="T1" fmla="*/ 1429 h 8921"/>
                <a:gd name="T2" fmla="*/ 2128 w 4133"/>
                <a:gd name="T3" fmla="*/ 0 h 8921"/>
                <a:gd name="T4" fmla="*/ 116 w 4133"/>
                <a:gd name="T5" fmla="*/ 329 h 8921"/>
                <a:gd name="T6" fmla="*/ 469 w 4133"/>
                <a:gd name="T7" fmla="*/ 1718 h 8921"/>
                <a:gd name="T8" fmla="*/ 69 w 4133"/>
                <a:gd name="T9" fmla="*/ 3395 h 8921"/>
                <a:gd name="T10" fmla="*/ 938 w 4133"/>
                <a:gd name="T11" fmla="*/ 8711 h 8921"/>
                <a:gd name="T12" fmla="*/ 2535 w 4133"/>
                <a:gd name="T13" fmla="*/ 8811 h 8921"/>
                <a:gd name="T14" fmla="*/ 4017 w 4133"/>
                <a:gd name="T15" fmla="*/ 8208 h 8921"/>
                <a:gd name="T16" fmla="*/ 3148 w 4133"/>
                <a:gd name="T17" fmla="*/ 2892 h 8921"/>
                <a:gd name="T18" fmla="*/ 2235 w 4133"/>
                <a:gd name="T19" fmla="*/ 1429 h 8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33" h="8921">
                  <a:moveTo>
                    <a:pt x="2235" y="1429"/>
                  </a:moveTo>
                  <a:cubicBezTo>
                    <a:pt x="2195" y="1280"/>
                    <a:pt x="2155" y="599"/>
                    <a:pt x="2128" y="0"/>
                  </a:cubicBezTo>
                  <a:lnTo>
                    <a:pt x="116" y="329"/>
                  </a:lnTo>
                  <a:cubicBezTo>
                    <a:pt x="280" y="906"/>
                    <a:pt x="460" y="1564"/>
                    <a:pt x="469" y="1718"/>
                  </a:cubicBezTo>
                  <a:cubicBezTo>
                    <a:pt x="485" y="2004"/>
                    <a:pt x="0" y="2663"/>
                    <a:pt x="69" y="3395"/>
                  </a:cubicBezTo>
                  <a:cubicBezTo>
                    <a:pt x="138" y="4127"/>
                    <a:pt x="740" y="8488"/>
                    <a:pt x="938" y="8711"/>
                  </a:cubicBezTo>
                  <a:cubicBezTo>
                    <a:pt x="1123" y="8921"/>
                    <a:pt x="2071" y="8888"/>
                    <a:pt x="2535" y="8811"/>
                  </a:cubicBezTo>
                  <a:cubicBezTo>
                    <a:pt x="3014" y="8731"/>
                    <a:pt x="3908" y="8465"/>
                    <a:pt x="4017" y="8208"/>
                  </a:cubicBezTo>
                  <a:cubicBezTo>
                    <a:pt x="4133" y="7933"/>
                    <a:pt x="3315" y="3607"/>
                    <a:pt x="3148" y="2892"/>
                  </a:cubicBezTo>
                  <a:cubicBezTo>
                    <a:pt x="2981" y="2176"/>
                    <a:pt x="2311" y="1706"/>
                    <a:pt x="2235" y="1429"/>
                  </a:cubicBezTo>
                </a:path>
              </a:pathLst>
            </a:custGeom>
            <a:solidFill>
              <a:srgbClr val="C65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2" name="Freeform 1095">
              <a:extLst>
                <a:ext uri="{FF2B5EF4-FFF2-40B4-BE49-F238E27FC236}">
                  <a16:creationId xmlns:a16="http://schemas.microsoft.com/office/drawing/2014/main" id="{655F018E-0764-6D59-0E55-4AB30598F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348"/>
              <a:ext cx="262" cy="53"/>
            </a:xfrm>
            <a:custGeom>
              <a:avLst/>
              <a:gdLst>
                <a:gd name="T0" fmla="*/ 2015 w 2021"/>
                <a:gd name="T1" fmla="*/ 38 h 404"/>
                <a:gd name="T2" fmla="*/ 1021 w 2021"/>
                <a:gd name="T3" fmla="*/ 271 h 404"/>
                <a:gd name="T4" fmla="*/ 6 w 2021"/>
                <a:gd name="T5" fmla="*/ 366 h 404"/>
                <a:gd name="T6" fmla="*/ 999 w 2021"/>
                <a:gd name="T7" fmla="*/ 133 h 404"/>
                <a:gd name="T8" fmla="*/ 2015 w 2021"/>
                <a:gd name="T9" fmla="*/ 38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1" h="404">
                  <a:moveTo>
                    <a:pt x="2015" y="38"/>
                  </a:moveTo>
                  <a:cubicBezTo>
                    <a:pt x="2021" y="76"/>
                    <a:pt x="1576" y="180"/>
                    <a:pt x="1021" y="271"/>
                  </a:cubicBezTo>
                  <a:cubicBezTo>
                    <a:pt x="467" y="361"/>
                    <a:pt x="12" y="404"/>
                    <a:pt x="6" y="366"/>
                  </a:cubicBezTo>
                  <a:cubicBezTo>
                    <a:pt x="0" y="328"/>
                    <a:pt x="444" y="224"/>
                    <a:pt x="999" y="133"/>
                  </a:cubicBezTo>
                  <a:cubicBezTo>
                    <a:pt x="1554" y="43"/>
                    <a:pt x="2008" y="0"/>
                    <a:pt x="2015" y="38"/>
                  </a:cubicBezTo>
                  <a:close/>
                </a:path>
              </a:pathLst>
            </a:custGeom>
            <a:solidFill>
              <a:srgbClr val="F46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3" name="Freeform 1096">
              <a:extLst>
                <a:ext uri="{FF2B5EF4-FFF2-40B4-BE49-F238E27FC236}">
                  <a16:creationId xmlns:a16="http://schemas.microsoft.com/office/drawing/2014/main" id="{D6A8F640-5AA7-D4D3-DB1D-9853A168E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175"/>
              <a:ext cx="378" cy="268"/>
            </a:xfrm>
            <a:custGeom>
              <a:avLst/>
              <a:gdLst>
                <a:gd name="T0" fmla="*/ 418 w 2913"/>
                <a:gd name="T1" fmla="*/ 2016 h 2065"/>
                <a:gd name="T2" fmla="*/ 17 w 2913"/>
                <a:gd name="T3" fmla="*/ 1564 h 2065"/>
                <a:gd name="T4" fmla="*/ 354 w 2913"/>
                <a:gd name="T5" fmla="*/ 1068 h 2065"/>
                <a:gd name="T6" fmla="*/ 239 w 2913"/>
                <a:gd name="T7" fmla="*/ 689 h 2065"/>
                <a:gd name="T8" fmla="*/ 461 w 2913"/>
                <a:gd name="T9" fmla="*/ 349 h 2065"/>
                <a:gd name="T10" fmla="*/ 1078 w 2913"/>
                <a:gd name="T11" fmla="*/ 274 h 2065"/>
                <a:gd name="T12" fmla="*/ 1595 w 2913"/>
                <a:gd name="T13" fmla="*/ 10 h 2065"/>
                <a:gd name="T14" fmla="*/ 2086 w 2913"/>
                <a:gd name="T15" fmla="*/ 320 h 2065"/>
                <a:gd name="T16" fmla="*/ 2349 w 2913"/>
                <a:gd name="T17" fmla="*/ 198 h 2065"/>
                <a:gd name="T18" fmla="*/ 2877 w 2913"/>
                <a:gd name="T19" fmla="*/ 634 h 2065"/>
                <a:gd name="T20" fmla="*/ 2496 w 2913"/>
                <a:gd name="T21" fmla="*/ 1203 h 2065"/>
                <a:gd name="T22" fmla="*/ 2279 w 2913"/>
                <a:gd name="T23" fmla="*/ 1813 h 2065"/>
                <a:gd name="T24" fmla="*/ 1632 w 2913"/>
                <a:gd name="T25" fmla="*/ 1776 h 2065"/>
                <a:gd name="T26" fmla="*/ 1564 w 2913"/>
                <a:gd name="T27" fmla="*/ 1737 h 2065"/>
                <a:gd name="T28" fmla="*/ 1502 w 2913"/>
                <a:gd name="T29" fmla="*/ 1757 h 2065"/>
                <a:gd name="T30" fmla="*/ 1205 w 2913"/>
                <a:gd name="T31" fmla="*/ 1808 h 2065"/>
                <a:gd name="T32" fmla="*/ 946 w 2913"/>
                <a:gd name="T33" fmla="*/ 1821 h 2065"/>
                <a:gd name="T34" fmla="*/ 418 w 2913"/>
                <a:gd name="T35" fmla="*/ 2016 h 2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13" h="2065">
                  <a:moveTo>
                    <a:pt x="418" y="2016"/>
                  </a:moveTo>
                  <a:cubicBezTo>
                    <a:pt x="206" y="1972"/>
                    <a:pt x="33" y="1779"/>
                    <a:pt x="17" y="1564"/>
                  </a:cubicBezTo>
                  <a:cubicBezTo>
                    <a:pt x="0" y="1348"/>
                    <a:pt x="147" y="1130"/>
                    <a:pt x="354" y="1068"/>
                  </a:cubicBezTo>
                  <a:cubicBezTo>
                    <a:pt x="250" y="977"/>
                    <a:pt x="211" y="825"/>
                    <a:pt x="239" y="689"/>
                  </a:cubicBezTo>
                  <a:cubicBezTo>
                    <a:pt x="266" y="554"/>
                    <a:pt x="353" y="435"/>
                    <a:pt x="461" y="349"/>
                  </a:cubicBezTo>
                  <a:cubicBezTo>
                    <a:pt x="634" y="212"/>
                    <a:pt x="891" y="157"/>
                    <a:pt x="1078" y="274"/>
                  </a:cubicBezTo>
                  <a:cubicBezTo>
                    <a:pt x="1189" y="105"/>
                    <a:pt x="1393" y="0"/>
                    <a:pt x="1595" y="10"/>
                  </a:cubicBezTo>
                  <a:cubicBezTo>
                    <a:pt x="1797" y="19"/>
                    <a:pt x="1990" y="141"/>
                    <a:pt x="2086" y="320"/>
                  </a:cubicBezTo>
                  <a:cubicBezTo>
                    <a:pt x="2146" y="240"/>
                    <a:pt x="2249" y="202"/>
                    <a:pt x="2349" y="198"/>
                  </a:cubicBezTo>
                  <a:cubicBezTo>
                    <a:pt x="2599" y="187"/>
                    <a:pt x="2841" y="387"/>
                    <a:pt x="2877" y="634"/>
                  </a:cubicBezTo>
                  <a:cubicBezTo>
                    <a:pt x="2913" y="882"/>
                    <a:pt x="2738" y="1142"/>
                    <a:pt x="2496" y="1203"/>
                  </a:cubicBezTo>
                  <a:cubicBezTo>
                    <a:pt x="2565" y="1424"/>
                    <a:pt x="2472" y="1685"/>
                    <a:pt x="2279" y="1813"/>
                  </a:cubicBezTo>
                  <a:cubicBezTo>
                    <a:pt x="2086" y="1941"/>
                    <a:pt x="1809" y="1925"/>
                    <a:pt x="1632" y="1776"/>
                  </a:cubicBezTo>
                  <a:cubicBezTo>
                    <a:pt x="1612" y="1759"/>
                    <a:pt x="1591" y="1739"/>
                    <a:pt x="1564" y="1737"/>
                  </a:cubicBezTo>
                  <a:cubicBezTo>
                    <a:pt x="1542" y="1736"/>
                    <a:pt x="1522" y="1747"/>
                    <a:pt x="1502" y="1757"/>
                  </a:cubicBezTo>
                  <a:cubicBezTo>
                    <a:pt x="1411" y="1801"/>
                    <a:pt x="1307" y="1818"/>
                    <a:pt x="1205" y="1808"/>
                  </a:cubicBezTo>
                  <a:cubicBezTo>
                    <a:pt x="1096" y="1798"/>
                    <a:pt x="1041" y="1755"/>
                    <a:pt x="946" y="1821"/>
                  </a:cubicBezTo>
                  <a:cubicBezTo>
                    <a:pt x="773" y="1941"/>
                    <a:pt x="651" y="2065"/>
                    <a:pt x="418" y="2016"/>
                  </a:cubicBezTo>
                </a:path>
              </a:pathLst>
            </a:custGeom>
            <a:solidFill>
              <a:srgbClr val="8C4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4" name="Freeform 1097">
              <a:extLst>
                <a:ext uri="{FF2B5EF4-FFF2-40B4-BE49-F238E27FC236}">
                  <a16:creationId xmlns:a16="http://schemas.microsoft.com/office/drawing/2014/main" id="{17EE8398-63CE-BE97-E166-379602FB4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3311"/>
              <a:ext cx="157" cy="160"/>
            </a:xfrm>
            <a:custGeom>
              <a:avLst/>
              <a:gdLst>
                <a:gd name="T0" fmla="*/ 266 w 1210"/>
                <a:gd name="T1" fmla="*/ 1070 h 1229"/>
                <a:gd name="T2" fmla="*/ 18 w 1210"/>
                <a:gd name="T3" fmla="*/ 602 h 1229"/>
                <a:gd name="T4" fmla="*/ 145 w 1210"/>
                <a:gd name="T5" fmla="*/ 376 h 1229"/>
                <a:gd name="T6" fmla="*/ 342 w 1210"/>
                <a:gd name="T7" fmla="*/ 313 h 1229"/>
                <a:gd name="T8" fmla="*/ 644 w 1210"/>
                <a:gd name="T9" fmla="*/ 59 h 1229"/>
                <a:gd name="T10" fmla="*/ 1007 w 1210"/>
                <a:gd name="T11" fmla="*/ 126 h 1229"/>
                <a:gd name="T12" fmla="*/ 1189 w 1210"/>
                <a:gd name="T13" fmla="*/ 466 h 1229"/>
                <a:gd name="T14" fmla="*/ 1206 w 1210"/>
                <a:gd name="T15" fmla="*/ 618 h 1229"/>
                <a:gd name="T16" fmla="*/ 266 w 1210"/>
                <a:gd name="T17" fmla="*/ 107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0" h="1229">
                  <a:moveTo>
                    <a:pt x="266" y="1070"/>
                  </a:moveTo>
                  <a:cubicBezTo>
                    <a:pt x="102" y="980"/>
                    <a:pt x="0" y="788"/>
                    <a:pt x="18" y="602"/>
                  </a:cubicBezTo>
                  <a:cubicBezTo>
                    <a:pt x="27" y="513"/>
                    <a:pt x="66" y="420"/>
                    <a:pt x="145" y="376"/>
                  </a:cubicBezTo>
                  <a:cubicBezTo>
                    <a:pt x="205" y="342"/>
                    <a:pt x="279" y="341"/>
                    <a:pt x="342" y="313"/>
                  </a:cubicBezTo>
                  <a:cubicBezTo>
                    <a:pt x="464" y="260"/>
                    <a:pt x="525" y="118"/>
                    <a:pt x="644" y="59"/>
                  </a:cubicBezTo>
                  <a:cubicBezTo>
                    <a:pt x="761" y="0"/>
                    <a:pt x="909" y="39"/>
                    <a:pt x="1007" y="126"/>
                  </a:cubicBezTo>
                  <a:cubicBezTo>
                    <a:pt x="1104" y="213"/>
                    <a:pt x="1157" y="339"/>
                    <a:pt x="1189" y="466"/>
                  </a:cubicBezTo>
                  <a:cubicBezTo>
                    <a:pt x="1201" y="516"/>
                    <a:pt x="1210" y="567"/>
                    <a:pt x="1206" y="618"/>
                  </a:cubicBezTo>
                  <a:cubicBezTo>
                    <a:pt x="1172" y="982"/>
                    <a:pt x="559" y="1229"/>
                    <a:pt x="266" y="1070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5" name="Freeform 1098">
              <a:extLst>
                <a:ext uri="{FF2B5EF4-FFF2-40B4-BE49-F238E27FC236}">
                  <a16:creationId xmlns:a16="http://schemas.microsoft.com/office/drawing/2014/main" id="{A7E4683B-15C9-EDD7-F98C-EDAD21F0E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334"/>
              <a:ext cx="159" cy="111"/>
            </a:xfrm>
            <a:custGeom>
              <a:avLst/>
              <a:gdLst>
                <a:gd name="T0" fmla="*/ 340 w 1228"/>
                <a:gd name="T1" fmla="*/ 21 h 853"/>
                <a:gd name="T2" fmla="*/ 47 w 1228"/>
                <a:gd name="T3" fmla="*/ 219 h 853"/>
                <a:gd name="T4" fmla="*/ 59 w 1228"/>
                <a:gd name="T5" fmla="*/ 540 h 853"/>
                <a:gd name="T6" fmla="*/ 296 w 1228"/>
                <a:gd name="T7" fmla="*/ 765 h 853"/>
                <a:gd name="T8" fmla="*/ 828 w 1228"/>
                <a:gd name="T9" fmla="*/ 784 h 853"/>
                <a:gd name="T10" fmla="*/ 1195 w 1228"/>
                <a:gd name="T11" fmla="*/ 397 h 853"/>
                <a:gd name="T12" fmla="*/ 1215 w 1228"/>
                <a:gd name="T13" fmla="*/ 215 h 853"/>
                <a:gd name="T14" fmla="*/ 1098 w 1228"/>
                <a:gd name="T15" fmla="*/ 82 h 853"/>
                <a:gd name="T16" fmla="*/ 970 w 1228"/>
                <a:gd name="T17" fmla="*/ 90 h 853"/>
                <a:gd name="T18" fmla="*/ 656 w 1228"/>
                <a:gd name="T19" fmla="*/ 115 h 853"/>
                <a:gd name="T20" fmla="*/ 340 w 1228"/>
                <a:gd name="T21" fmla="*/ 2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8" h="853">
                  <a:moveTo>
                    <a:pt x="340" y="21"/>
                  </a:moveTo>
                  <a:cubicBezTo>
                    <a:pt x="218" y="33"/>
                    <a:pt x="100" y="107"/>
                    <a:pt x="47" y="219"/>
                  </a:cubicBezTo>
                  <a:cubicBezTo>
                    <a:pt x="0" y="319"/>
                    <a:pt x="9" y="441"/>
                    <a:pt x="59" y="540"/>
                  </a:cubicBezTo>
                  <a:cubicBezTo>
                    <a:pt x="109" y="639"/>
                    <a:pt x="196" y="716"/>
                    <a:pt x="296" y="765"/>
                  </a:cubicBezTo>
                  <a:cubicBezTo>
                    <a:pt x="460" y="846"/>
                    <a:pt x="659" y="853"/>
                    <a:pt x="828" y="784"/>
                  </a:cubicBezTo>
                  <a:cubicBezTo>
                    <a:pt x="998" y="715"/>
                    <a:pt x="1135" y="570"/>
                    <a:pt x="1195" y="397"/>
                  </a:cubicBezTo>
                  <a:cubicBezTo>
                    <a:pt x="1216" y="339"/>
                    <a:pt x="1228" y="275"/>
                    <a:pt x="1215" y="215"/>
                  </a:cubicBezTo>
                  <a:cubicBezTo>
                    <a:pt x="1201" y="154"/>
                    <a:pt x="1158" y="98"/>
                    <a:pt x="1098" y="82"/>
                  </a:cubicBezTo>
                  <a:cubicBezTo>
                    <a:pt x="1056" y="71"/>
                    <a:pt x="1012" y="81"/>
                    <a:pt x="970" y="90"/>
                  </a:cubicBezTo>
                  <a:cubicBezTo>
                    <a:pt x="856" y="116"/>
                    <a:pt x="760" y="156"/>
                    <a:pt x="656" y="115"/>
                  </a:cubicBezTo>
                  <a:cubicBezTo>
                    <a:pt x="549" y="72"/>
                    <a:pt x="467" y="0"/>
                    <a:pt x="340" y="21"/>
                  </a:cubicBezTo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6" name="Freeform 1099">
              <a:extLst>
                <a:ext uri="{FF2B5EF4-FFF2-40B4-BE49-F238E27FC236}">
                  <a16:creationId xmlns:a16="http://schemas.microsoft.com/office/drawing/2014/main" id="{6F81517C-C724-6C83-8970-CCAEE2EC6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230"/>
              <a:ext cx="107" cy="106"/>
            </a:xfrm>
            <a:custGeom>
              <a:avLst/>
              <a:gdLst>
                <a:gd name="T0" fmla="*/ 227 w 828"/>
                <a:gd name="T1" fmla="*/ 31 h 824"/>
                <a:gd name="T2" fmla="*/ 39 w 828"/>
                <a:gd name="T3" fmla="*/ 181 h 824"/>
                <a:gd name="T4" fmla="*/ 109 w 828"/>
                <a:gd name="T5" fmla="*/ 718 h 824"/>
                <a:gd name="T6" fmla="*/ 499 w 828"/>
                <a:gd name="T7" fmla="*/ 803 h 824"/>
                <a:gd name="T8" fmla="*/ 759 w 828"/>
                <a:gd name="T9" fmla="*/ 661 h 824"/>
                <a:gd name="T10" fmla="*/ 802 w 828"/>
                <a:gd name="T11" fmla="*/ 335 h 824"/>
                <a:gd name="T12" fmla="*/ 665 w 828"/>
                <a:gd name="T13" fmla="*/ 134 h 824"/>
                <a:gd name="T14" fmla="*/ 448 w 828"/>
                <a:gd name="T15" fmla="*/ 64 h 824"/>
                <a:gd name="T16" fmla="*/ 227 w 828"/>
                <a:gd name="T17" fmla="*/ 31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8" h="824">
                  <a:moveTo>
                    <a:pt x="227" y="31"/>
                  </a:moveTo>
                  <a:cubicBezTo>
                    <a:pt x="150" y="58"/>
                    <a:pt x="88" y="116"/>
                    <a:pt x="39" y="181"/>
                  </a:cubicBezTo>
                  <a:cubicBezTo>
                    <a:pt x="0" y="235"/>
                    <a:pt x="0" y="637"/>
                    <a:pt x="109" y="718"/>
                  </a:cubicBezTo>
                  <a:cubicBezTo>
                    <a:pt x="219" y="799"/>
                    <a:pt x="364" y="824"/>
                    <a:pt x="499" y="803"/>
                  </a:cubicBezTo>
                  <a:cubicBezTo>
                    <a:pt x="599" y="787"/>
                    <a:pt x="700" y="743"/>
                    <a:pt x="759" y="661"/>
                  </a:cubicBezTo>
                  <a:cubicBezTo>
                    <a:pt x="826" y="569"/>
                    <a:pt x="828" y="445"/>
                    <a:pt x="802" y="335"/>
                  </a:cubicBezTo>
                  <a:cubicBezTo>
                    <a:pt x="783" y="253"/>
                    <a:pt x="742" y="167"/>
                    <a:pt x="665" y="134"/>
                  </a:cubicBezTo>
                  <a:cubicBezTo>
                    <a:pt x="593" y="102"/>
                    <a:pt x="516" y="98"/>
                    <a:pt x="448" y="64"/>
                  </a:cubicBezTo>
                  <a:cubicBezTo>
                    <a:pt x="371" y="27"/>
                    <a:pt x="316" y="0"/>
                    <a:pt x="227" y="31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7" name="Freeform 1100">
              <a:extLst>
                <a:ext uri="{FF2B5EF4-FFF2-40B4-BE49-F238E27FC236}">
                  <a16:creationId xmlns:a16="http://schemas.microsoft.com/office/drawing/2014/main" id="{5655B448-6A2F-25D0-4CB4-96F7BF1D3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3209"/>
              <a:ext cx="138" cy="152"/>
            </a:xfrm>
            <a:custGeom>
              <a:avLst/>
              <a:gdLst>
                <a:gd name="T0" fmla="*/ 243 w 1067"/>
                <a:gd name="T1" fmla="*/ 1067 h 1175"/>
                <a:gd name="T2" fmla="*/ 842 w 1067"/>
                <a:gd name="T3" fmla="*/ 986 h 1175"/>
                <a:gd name="T4" fmla="*/ 1037 w 1067"/>
                <a:gd name="T5" fmla="*/ 396 h 1175"/>
                <a:gd name="T6" fmla="*/ 882 w 1067"/>
                <a:gd name="T7" fmla="*/ 88 h 1175"/>
                <a:gd name="T8" fmla="*/ 557 w 1067"/>
                <a:gd name="T9" fmla="*/ 77 h 1175"/>
                <a:gd name="T10" fmla="*/ 433 w 1067"/>
                <a:gd name="T11" fmla="*/ 260 h 1175"/>
                <a:gd name="T12" fmla="*/ 41 w 1067"/>
                <a:gd name="T13" fmla="*/ 605 h 1175"/>
                <a:gd name="T14" fmla="*/ 243 w 1067"/>
                <a:gd name="T15" fmla="*/ 1067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7" h="1175">
                  <a:moveTo>
                    <a:pt x="243" y="1067"/>
                  </a:moveTo>
                  <a:cubicBezTo>
                    <a:pt x="429" y="1175"/>
                    <a:pt x="683" y="1132"/>
                    <a:pt x="842" y="986"/>
                  </a:cubicBezTo>
                  <a:cubicBezTo>
                    <a:pt x="1001" y="840"/>
                    <a:pt x="1067" y="609"/>
                    <a:pt x="1037" y="396"/>
                  </a:cubicBezTo>
                  <a:cubicBezTo>
                    <a:pt x="1020" y="279"/>
                    <a:pt x="974" y="161"/>
                    <a:pt x="882" y="88"/>
                  </a:cubicBezTo>
                  <a:cubicBezTo>
                    <a:pt x="790" y="15"/>
                    <a:pt x="646" y="0"/>
                    <a:pt x="557" y="77"/>
                  </a:cubicBezTo>
                  <a:cubicBezTo>
                    <a:pt x="501" y="125"/>
                    <a:pt x="475" y="199"/>
                    <a:pt x="433" y="260"/>
                  </a:cubicBezTo>
                  <a:cubicBezTo>
                    <a:pt x="319" y="426"/>
                    <a:pt x="91" y="392"/>
                    <a:pt x="41" y="605"/>
                  </a:cubicBezTo>
                  <a:cubicBezTo>
                    <a:pt x="0" y="779"/>
                    <a:pt x="89" y="977"/>
                    <a:pt x="243" y="1067"/>
                  </a:cubicBezTo>
                  <a:close/>
                </a:path>
              </a:pathLst>
            </a:custGeom>
            <a:solidFill>
              <a:srgbClr val="AF4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8" name="Freeform 1101">
              <a:extLst>
                <a:ext uri="{FF2B5EF4-FFF2-40B4-BE49-F238E27FC236}">
                  <a16:creationId xmlns:a16="http://schemas.microsoft.com/office/drawing/2014/main" id="{EC52EC35-E5FE-6941-16BC-A7BE32A3E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806"/>
              <a:ext cx="25" cy="33"/>
            </a:xfrm>
            <a:custGeom>
              <a:avLst/>
              <a:gdLst>
                <a:gd name="T0" fmla="*/ 130 w 200"/>
                <a:gd name="T1" fmla="*/ 248 h 251"/>
                <a:gd name="T2" fmla="*/ 86 w 200"/>
                <a:gd name="T3" fmla="*/ 247 h 251"/>
                <a:gd name="T4" fmla="*/ 48 w 200"/>
                <a:gd name="T5" fmla="*/ 230 h 251"/>
                <a:gd name="T6" fmla="*/ 20 w 200"/>
                <a:gd name="T7" fmla="*/ 195 h 251"/>
                <a:gd name="T8" fmla="*/ 3 w 200"/>
                <a:gd name="T9" fmla="*/ 143 h 251"/>
                <a:gd name="T10" fmla="*/ 2 w 200"/>
                <a:gd name="T11" fmla="*/ 90 h 251"/>
                <a:gd name="T12" fmla="*/ 18 w 200"/>
                <a:gd name="T13" fmla="*/ 47 h 251"/>
                <a:gd name="T14" fmla="*/ 48 w 200"/>
                <a:gd name="T15" fmla="*/ 18 h 251"/>
                <a:gd name="T16" fmla="*/ 90 w 200"/>
                <a:gd name="T17" fmla="*/ 2 h 251"/>
                <a:gd name="T18" fmla="*/ 113 w 200"/>
                <a:gd name="T19" fmla="*/ 0 h 251"/>
                <a:gd name="T20" fmla="*/ 133 w 200"/>
                <a:gd name="T21" fmla="*/ 1 h 251"/>
                <a:gd name="T22" fmla="*/ 150 w 200"/>
                <a:gd name="T23" fmla="*/ 5 h 251"/>
                <a:gd name="T24" fmla="*/ 167 w 200"/>
                <a:gd name="T25" fmla="*/ 10 h 251"/>
                <a:gd name="T26" fmla="*/ 173 w 200"/>
                <a:gd name="T27" fmla="*/ 48 h 251"/>
                <a:gd name="T28" fmla="*/ 170 w 200"/>
                <a:gd name="T29" fmla="*/ 49 h 251"/>
                <a:gd name="T30" fmla="*/ 158 w 200"/>
                <a:gd name="T31" fmla="*/ 41 h 251"/>
                <a:gd name="T32" fmla="*/ 140 w 200"/>
                <a:gd name="T33" fmla="*/ 33 h 251"/>
                <a:gd name="T34" fmla="*/ 119 w 200"/>
                <a:gd name="T35" fmla="*/ 28 h 251"/>
                <a:gd name="T36" fmla="*/ 94 w 200"/>
                <a:gd name="T37" fmla="*/ 29 h 251"/>
                <a:gd name="T38" fmla="*/ 66 w 200"/>
                <a:gd name="T39" fmla="*/ 40 h 251"/>
                <a:gd name="T40" fmla="*/ 46 w 200"/>
                <a:gd name="T41" fmla="*/ 62 h 251"/>
                <a:gd name="T42" fmla="*/ 35 w 200"/>
                <a:gd name="T43" fmla="*/ 95 h 251"/>
                <a:gd name="T44" fmla="*/ 36 w 200"/>
                <a:gd name="T45" fmla="*/ 137 h 251"/>
                <a:gd name="T46" fmla="*/ 49 w 200"/>
                <a:gd name="T47" fmla="*/ 178 h 251"/>
                <a:gd name="T48" fmla="*/ 70 w 200"/>
                <a:gd name="T49" fmla="*/ 206 h 251"/>
                <a:gd name="T50" fmla="*/ 96 w 200"/>
                <a:gd name="T51" fmla="*/ 220 h 251"/>
                <a:gd name="T52" fmla="*/ 125 w 200"/>
                <a:gd name="T53" fmla="*/ 221 h 251"/>
                <a:gd name="T54" fmla="*/ 150 w 200"/>
                <a:gd name="T55" fmla="*/ 213 h 251"/>
                <a:gd name="T56" fmla="*/ 170 w 200"/>
                <a:gd name="T57" fmla="*/ 202 h 251"/>
                <a:gd name="T58" fmla="*/ 183 w 200"/>
                <a:gd name="T59" fmla="*/ 189 h 251"/>
                <a:gd name="T60" fmla="*/ 192 w 200"/>
                <a:gd name="T61" fmla="*/ 178 h 251"/>
                <a:gd name="T62" fmla="*/ 194 w 200"/>
                <a:gd name="T63" fmla="*/ 178 h 251"/>
                <a:gd name="T64" fmla="*/ 200 w 200"/>
                <a:gd name="T65" fmla="*/ 216 h 251"/>
                <a:gd name="T66" fmla="*/ 187 w 200"/>
                <a:gd name="T67" fmla="*/ 225 h 251"/>
                <a:gd name="T68" fmla="*/ 171 w 200"/>
                <a:gd name="T69" fmla="*/ 234 h 251"/>
                <a:gd name="T70" fmla="*/ 153 w 200"/>
                <a:gd name="T71" fmla="*/ 243 h 251"/>
                <a:gd name="T72" fmla="*/ 130 w 200"/>
                <a:gd name="T73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0" h="251">
                  <a:moveTo>
                    <a:pt x="130" y="248"/>
                  </a:moveTo>
                  <a:cubicBezTo>
                    <a:pt x="114" y="251"/>
                    <a:pt x="100" y="250"/>
                    <a:pt x="86" y="247"/>
                  </a:cubicBezTo>
                  <a:cubicBezTo>
                    <a:pt x="72" y="244"/>
                    <a:pt x="59" y="238"/>
                    <a:pt x="48" y="230"/>
                  </a:cubicBezTo>
                  <a:cubicBezTo>
                    <a:pt x="37" y="221"/>
                    <a:pt x="28" y="209"/>
                    <a:pt x="20" y="195"/>
                  </a:cubicBezTo>
                  <a:cubicBezTo>
                    <a:pt x="12" y="180"/>
                    <a:pt x="7" y="163"/>
                    <a:pt x="3" y="143"/>
                  </a:cubicBezTo>
                  <a:cubicBezTo>
                    <a:pt x="0" y="123"/>
                    <a:pt x="0" y="105"/>
                    <a:pt x="2" y="90"/>
                  </a:cubicBezTo>
                  <a:cubicBezTo>
                    <a:pt x="5" y="74"/>
                    <a:pt x="10" y="60"/>
                    <a:pt x="18" y="47"/>
                  </a:cubicBezTo>
                  <a:cubicBezTo>
                    <a:pt x="26" y="35"/>
                    <a:pt x="36" y="25"/>
                    <a:pt x="48" y="18"/>
                  </a:cubicBezTo>
                  <a:cubicBezTo>
                    <a:pt x="60" y="10"/>
                    <a:pt x="74" y="5"/>
                    <a:pt x="90" y="2"/>
                  </a:cubicBezTo>
                  <a:cubicBezTo>
                    <a:pt x="98" y="1"/>
                    <a:pt x="106" y="0"/>
                    <a:pt x="113" y="0"/>
                  </a:cubicBezTo>
                  <a:cubicBezTo>
                    <a:pt x="120" y="0"/>
                    <a:pt x="127" y="1"/>
                    <a:pt x="133" y="1"/>
                  </a:cubicBezTo>
                  <a:cubicBezTo>
                    <a:pt x="138" y="2"/>
                    <a:pt x="144" y="3"/>
                    <a:pt x="150" y="5"/>
                  </a:cubicBezTo>
                  <a:cubicBezTo>
                    <a:pt x="155" y="6"/>
                    <a:pt x="161" y="8"/>
                    <a:pt x="167" y="10"/>
                  </a:cubicBezTo>
                  <a:lnTo>
                    <a:pt x="173" y="48"/>
                  </a:lnTo>
                  <a:lnTo>
                    <a:pt x="170" y="49"/>
                  </a:lnTo>
                  <a:cubicBezTo>
                    <a:pt x="167" y="47"/>
                    <a:pt x="163" y="44"/>
                    <a:pt x="158" y="41"/>
                  </a:cubicBezTo>
                  <a:cubicBezTo>
                    <a:pt x="153" y="38"/>
                    <a:pt x="147" y="36"/>
                    <a:pt x="140" y="33"/>
                  </a:cubicBezTo>
                  <a:cubicBezTo>
                    <a:pt x="134" y="31"/>
                    <a:pt x="127" y="29"/>
                    <a:pt x="119" y="28"/>
                  </a:cubicBezTo>
                  <a:cubicBezTo>
                    <a:pt x="112" y="27"/>
                    <a:pt x="103" y="28"/>
                    <a:pt x="94" y="29"/>
                  </a:cubicBezTo>
                  <a:cubicBezTo>
                    <a:pt x="84" y="31"/>
                    <a:pt x="75" y="34"/>
                    <a:pt x="66" y="40"/>
                  </a:cubicBezTo>
                  <a:cubicBezTo>
                    <a:pt x="58" y="46"/>
                    <a:pt x="51" y="53"/>
                    <a:pt x="46" y="62"/>
                  </a:cubicBezTo>
                  <a:cubicBezTo>
                    <a:pt x="40" y="71"/>
                    <a:pt x="37" y="82"/>
                    <a:pt x="35" y="95"/>
                  </a:cubicBezTo>
                  <a:cubicBezTo>
                    <a:pt x="33" y="108"/>
                    <a:pt x="34" y="122"/>
                    <a:pt x="36" y="137"/>
                  </a:cubicBezTo>
                  <a:cubicBezTo>
                    <a:pt x="39" y="154"/>
                    <a:pt x="43" y="167"/>
                    <a:pt x="49" y="178"/>
                  </a:cubicBezTo>
                  <a:cubicBezTo>
                    <a:pt x="55" y="190"/>
                    <a:pt x="62" y="199"/>
                    <a:pt x="70" y="206"/>
                  </a:cubicBezTo>
                  <a:cubicBezTo>
                    <a:pt x="78" y="212"/>
                    <a:pt x="87" y="217"/>
                    <a:pt x="96" y="220"/>
                  </a:cubicBezTo>
                  <a:cubicBezTo>
                    <a:pt x="106" y="222"/>
                    <a:pt x="115" y="222"/>
                    <a:pt x="125" y="221"/>
                  </a:cubicBezTo>
                  <a:cubicBezTo>
                    <a:pt x="135" y="219"/>
                    <a:pt x="143" y="217"/>
                    <a:pt x="150" y="213"/>
                  </a:cubicBezTo>
                  <a:cubicBezTo>
                    <a:pt x="158" y="210"/>
                    <a:pt x="164" y="206"/>
                    <a:pt x="170" y="202"/>
                  </a:cubicBezTo>
                  <a:cubicBezTo>
                    <a:pt x="175" y="197"/>
                    <a:pt x="179" y="193"/>
                    <a:pt x="183" y="189"/>
                  </a:cubicBezTo>
                  <a:cubicBezTo>
                    <a:pt x="187" y="185"/>
                    <a:pt x="190" y="181"/>
                    <a:pt x="192" y="178"/>
                  </a:cubicBezTo>
                  <a:lnTo>
                    <a:pt x="194" y="178"/>
                  </a:lnTo>
                  <a:lnTo>
                    <a:pt x="200" y="216"/>
                  </a:lnTo>
                  <a:cubicBezTo>
                    <a:pt x="195" y="219"/>
                    <a:pt x="191" y="222"/>
                    <a:pt x="187" y="225"/>
                  </a:cubicBezTo>
                  <a:cubicBezTo>
                    <a:pt x="182" y="228"/>
                    <a:pt x="177" y="231"/>
                    <a:pt x="171" y="234"/>
                  </a:cubicBezTo>
                  <a:cubicBezTo>
                    <a:pt x="164" y="238"/>
                    <a:pt x="158" y="240"/>
                    <a:pt x="153" y="243"/>
                  </a:cubicBezTo>
                  <a:cubicBezTo>
                    <a:pt x="147" y="245"/>
                    <a:pt x="139" y="247"/>
                    <a:pt x="130" y="248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9" name="Freeform 1102">
              <a:extLst>
                <a:ext uri="{FF2B5EF4-FFF2-40B4-BE49-F238E27FC236}">
                  <a16:creationId xmlns:a16="http://schemas.microsoft.com/office/drawing/2014/main" id="{ADCA089C-6FB4-53CF-5FD6-48C33046A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801"/>
              <a:ext cx="27" cy="35"/>
            </a:xfrm>
            <a:custGeom>
              <a:avLst/>
              <a:gdLst>
                <a:gd name="T0" fmla="*/ 27 w 27"/>
                <a:gd name="T1" fmla="*/ 31 h 35"/>
                <a:gd name="T2" fmla="*/ 23 w 27"/>
                <a:gd name="T3" fmla="*/ 32 h 35"/>
                <a:gd name="T4" fmla="*/ 20 w 27"/>
                <a:gd name="T5" fmla="*/ 17 h 35"/>
                <a:gd name="T6" fmla="*/ 6 w 27"/>
                <a:gd name="T7" fmla="*/ 19 h 35"/>
                <a:gd name="T8" fmla="*/ 9 w 27"/>
                <a:gd name="T9" fmla="*/ 34 h 35"/>
                <a:gd name="T10" fmla="*/ 5 w 27"/>
                <a:gd name="T11" fmla="*/ 35 h 35"/>
                <a:gd name="T12" fmla="*/ 0 w 27"/>
                <a:gd name="T13" fmla="*/ 4 h 35"/>
                <a:gd name="T14" fmla="*/ 4 w 27"/>
                <a:gd name="T15" fmla="*/ 3 h 35"/>
                <a:gd name="T16" fmla="*/ 6 w 27"/>
                <a:gd name="T17" fmla="*/ 15 h 35"/>
                <a:gd name="T18" fmla="*/ 20 w 27"/>
                <a:gd name="T19" fmla="*/ 13 h 35"/>
                <a:gd name="T20" fmla="*/ 18 w 27"/>
                <a:gd name="T21" fmla="*/ 1 h 35"/>
                <a:gd name="T22" fmla="*/ 22 w 27"/>
                <a:gd name="T23" fmla="*/ 0 h 35"/>
                <a:gd name="T24" fmla="*/ 27 w 27"/>
                <a:gd name="T2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5">
                  <a:moveTo>
                    <a:pt x="27" y="31"/>
                  </a:moveTo>
                  <a:lnTo>
                    <a:pt x="23" y="32"/>
                  </a:lnTo>
                  <a:lnTo>
                    <a:pt x="20" y="17"/>
                  </a:lnTo>
                  <a:lnTo>
                    <a:pt x="6" y="19"/>
                  </a:lnTo>
                  <a:lnTo>
                    <a:pt x="9" y="34"/>
                  </a:lnTo>
                  <a:lnTo>
                    <a:pt x="5" y="35"/>
                  </a:lnTo>
                  <a:lnTo>
                    <a:pt x="0" y="4"/>
                  </a:lnTo>
                  <a:lnTo>
                    <a:pt x="4" y="3"/>
                  </a:lnTo>
                  <a:lnTo>
                    <a:pt x="6" y="15"/>
                  </a:lnTo>
                  <a:lnTo>
                    <a:pt x="20" y="13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31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0" name="Freeform 1103">
              <a:extLst>
                <a:ext uri="{FF2B5EF4-FFF2-40B4-BE49-F238E27FC236}">
                  <a16:creationId xmlns:a16="http://schemas.microsoft.com/office/drawing/2014/main" id="{1CC22F9F-62D9-ED87-ED70-AF1432F0C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797"/>
              <a:ext cx="24" cy="34"/>
            </a:xfrm>
            <a:custGeom>
              <a:avLst/>
              <a:gdLst>
                <a:gd name="T0" fmla="*/ 5 w 24"/>
                <a:gd name="T1" fmla="*/ 34 h 34"/>
                <a:gd name="T2" fmla="*/ 0 w 24"/>
                <a:gd name="T3" fmla="*/ 3 h 34"/>
                <a:gd name="T4" fmla="*/ 19 w 24"/>
                <a:gd name="T5" fmla="*/ 0 h 34"/>
                <a:gd name="T6" fmla="*/ 20 w 24"/>
                <a:gd name="T7" fmla="*/ 4 h 34"/>
                <a:gd name="T8" fmla="*/ 5 w 24"/>
                <a:gd name="T9" fmla="*/ 6 h 34"/>
                <a:gd name="T10" fmla="*/ 6 w 24"/>
                <a:gd name="T11" fmla="*/ 15 h 34"/>
                <a:gd name="T12" fmla="*/ 20 w 24"/>
                <a:gd name="T13" fmla="*/ 12 h 34"/>
                <a:gd name="T14" fmla="*/ 21 w 24"/>
                <a:gd name="T15" fmla="*/ 16 h 34"/>
                <a:gd name="T16" fmla="*/ 7 w 24"/>
                <a:gd name="T17" fmla="*/ 18 h 34"/>
                <a:gd name="T18" fmla="*/ 9 w 24"/>
                <a:gd name="T19" fmla="*/ 30 h 34"/>
                <a:gd name="T20" fmla="*/ 24 w 24"/>
                <a:gd name="T21" fmla="*/ 27 h 34"/>
                <a:gd name="T22" fmla="*/ 24 w 24"/>
                <a:gd name="T23" fmla="*/ 31 h 34"/>
                <a:gd name="T24" fmla="*/ 5 w 24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4">
                  <a:moveTo>
                    <a:pt x="5" y="34"/>
                  </a:moveTo>
                  <a:lnTo>
                    <a:pt x="0" y="3"/>
                  </a:lnTo>
                  <a:lnTo>
                    <a:pt x="19" y="0"/>
                  </a:lnTo>
                  <a:lnTo>
                    <a:pt x="20" y="4"/>
                  </a:lnTo>
                  <a:lnTo>
                    <a:pt x="5" y="6"/>
                  </a:lnTo>
                  <a:lnTo>
                    <a:pt x="6" y="15"/>
                  </a:lnTo>
                  <a:lnTo>
                    <a:pt x="20" y="12"/>
                  </a:lnTo>
                  <a:lnTo>
                    <a:pt x="21" y="16"/>
                  </a:lnTo>
                  <a:lnTo>
                    <a:pt x="7" y="18"/>
                  </a:lnTo>
                  <a:lnTo>
                    <a:pt x="9" y="30"/>
                  </a:lnTo>
                  <a:lnTo>
                    <a:pt x="24" y="27"/>
                  </a:lnTo>
                  <a:lnTo>
                    <a:pt x="24" y="31"/>
                  </a:lnTo>
                  <a:lnTo>
                    <a:pt x="5" y="34"/>
                  </a:ln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1" name="Freeform 1104">
              <a:extLst>
                <a:ext uri="{FF2B5EF4-FFF2-40B4-BE49-F238E27FC236}">
                  <a16:creationId xmlns:a16="http://schemas.microsoft.com/office/drawing/2014/main" id="{677AA001-08A1-F2CD-6A16-A8076628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798"/>
              <a:ext cx="12" cy="13"/>
            </a:xfrm>
            <a:custGeom>
              <a:avLst/>
              <a:gdLst>
                <a:gd name="T0" fmla="*/ 91 w 92"/>
                <a:gd name="T1" fmla="*/ 33 h 97"/>
                <a:gd name="T2" fmla="*/ 84 w 92"/>
                <a:gd name="T3" fmla="*/ 16 h 97"/>
                <a:gd name="T4" fmla="*/ 71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8 h 97"/>
                <a:gd name="T12" fmla="*/ 15 w 92"/>
                <a:gd name="T13" fmla="*/ 97 h 97"/>
                <a:gd name="T14" fmla="*/ 43 w 92"/>
                <a:gd name="T15" fmla="*/ 93 h 97"/>
                <a:gd name="T16" fmla="*/ 67 w 92"/>
                <a:gd name="T17" fmla="*/ 86 h 97"/>
                <a:gd name="T18" fmla="*/ 84 w 92"/>
                <a:gd name="T19" fmla="*/ 73 h 97"/>
                <a:gd name="T20" fmla="*/ 91 w 92"/>
                <a:gd name="T21" fmla="*/ 56 h 97"/>
                <a:gd name="T22" fmla="*/ 91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1" y="33"/>
                  </a:moveTo>
                  <a:cubicBezTo>
                    <a:pt x="90" y="27"/>
                    <a:pt x="87" y="21"/>
                    <a:pt x="84" y="16"/>
                  </a:cubicBezTo>
                  <a:cubicBezTo>
                    <a:pt x="81" y="11"/>
                    <a:pt x="76" y="7"/>
                    <a:pt x="71" y="4"/>
                  </a:cubicBezTo>
                  <a:cubicBezTo>
                    <a:pt x="66" y="2"/>
                    <a:pt x="60" y="1"/>
                    <a:pt x="54" y="1"/>
                  </a:cubicBezTo>
                  <a:cubicBezTo>
                    <a:pt x="48" y="0"/>
                    <a:pt x="40" y="1"/>
                    <a:pt x="31" y="2"/>
                  </a:cubicBezTo>
                  <a:lnTo>
                    <a:pt x="0" y="8"/>
                  </a:lnTo>
                  <a:lnTo>
                    <a:pt x="15" y="97"/>
                  </a:lnTo>
                  <a:lnTo>
                    <a:pt x="43" y="93"/>
                  </a:lnTo>
                  <a:cubicBezTo>
                    <a:pt x="52" y="91"/>
                    <a:pt x="60" y="89"/>
                    <a:pt x="67" y="86"/>
                  </a:cubicBezTo>
                  <a:cubicBezTo>
                    <a:pt x="74" y="83"/>
                    <a:pt x="79" y="79"/>
                    <a:pt x="84" y="73"/>
                  </a:cubicBezTo>
                  <a:cubicBezTo>
                    <a:pt x="87" y="68"/>
                    <a:pt x="90" y="62"/>
                    <a:pt x="91" y="56"/>
                  </a:cubicBezTo>
                  <a:cubicBezTo>
                    <a:pt x="92" y="49"/>
                    <a:pt x="92" y="42"/>
                    <a:pt x="91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2" name="Freeform 1105">
              <a:extLst>
                <a:ext uri="{FF2B5EF4-FFF2-40B4-BE49-F238E27FC236}">
                  <a16:creationId xmlns:a16="http://schemas.microsoft.com/office/drawing/2014/main" id="{E139D9DD-BB58-A597-1438-19056145E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794"/>
              <a:ext cx="12" cy="12"/>
            </a:xfrm>
            <a:custGeom>
              <a:avLst/>
              <a:gdLst>
                <a:gd name="T0" fmla="*/ 90 w 92"/>
                <a:gd name="T1" fmla="*/ 33 h 97"/>
                <a:gd name="T2" fmla="*/ 84 w 92"/>
                <a:gd name="T3" fmla="*/ 16 h 97"/>
                <a:gd name="T4" fmla="*/ 70 w 92"/>
                <a:gd name="T5" fmla="*/ 4 h 97"/>
                <a:gd name="T6" fmla="*/ 54 w 92"/>
                <a:gd name="T7" fmla="*/ 1 h 97"/>
                <a:gd name="T8" fmla="*/ 31 w 92"/>
                <a:gd name="T9" fmla="*/ 2 h 97"/>
                <a:gd name="T10" fmla="*/ 0 w 92"/>
                <a:gd name="T11" fmla="*/ 7 h 97"/>
                <a:gd name="T12" fmla="*/ 15 w 92"/>
                <a:gd name="T13" fmla="*/ 97 h 97"/>
                <a:gd name="T14" fmla="*/ 42 w 92"/>
                <a:gd name="T15" fmla="*/ 92 h 97"/>
                <a:gd name="T16" fmla="*/ 66 w 92"/>
                <a:gd name="T17" fmla="*/ 86 h 97"/>
                <a:gd name="T18" fmla="*/ 83 w 92"/>
                <a:gd name="T19" fmla="*/ 73 h 97"/>
                <a:gd name="T20" fmla="*/ 91 w 92"/>
                <a:gd name="T21" fmla="*/ 56 h 97"/>
                <a:gd name="T22" fmla="*/ 90 w 92"/>
                <a:gd name="T23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97">
                  <a:moveTo>
                    <a:pt x="90" y="33"/>
                  </a:moveTo>
                  <a:cubicBezTo>
                    <a:pt x="89" y="26"/>
                    <a:pt x="87" y="21"/>
                    <a:pt x="84" y="16"/>
                  </a:cubicBezTo>
                  <a:cubicBezTo>
                    <a:pt x="80" y="11"/>
                    <a:pt x="76" y="7"/>
                    <a:pt x="70" y="4"/>
                  </a:cubicBezTo>
                  <a:cubicBezTo>
                    <a:pt x="65" y="2"/>
                    <a:pt x="60" y="1"/>
                    <a:pt x="54" y="1"/>
                  </a:cubicBezTo>
                  <a:cubicBezTo>
                    <a:pt x="47" y="0"/>
                    <a:pt x="40" y="1"/>
                    <a:pt x="31" y="2"/>
                  </a:cubicBezTo>
                  <a:lnTo>
                    <a:pt x="0" y="7"/>
                  </a:lnTo>
                  <a:lnTo>
                    <a:pt x="15" y="97"/>
                  </a:lnTo>
                  <a:lnTo>
                    <a:pt x="42" y="92"/>
                  </a:lnTo>
                  <a:cubicBezTo>
                    <a:pt x="51" y="91"/>
                    <a:pt x="59" y="89"/>
                    <a:pt x="66" y="86"/>
                  </a:cubicBezTo>
                  <a:cubicBezTo>
                    <a:pt x="73" y="83"/>
                    <a:pt x="79" y="79"/>
                    <a:pt x="83" y="73"/>
                  </a:cubicBezTo>
                  <a:cubicBezTo>
                    <a:pt x="87" y="68"/>
                    <a:pt x="89" y="62"/>
                    <a:pt x="91" y="56"/>
                  </a:cubicBezTo>
                  <a:cubicBezTo>
                    <a:pt x="92" y="49"/>
                    <a:pt x="92" y="42"/>
                    <a:pt x="90" y="33"/>
                  </a:cubicBezTo>
                  <a:close/>
                </a:path>
              </a:pathLst>
            </a:custGeom>
            <a:solidFill>
              <a:srgbClr val="8C6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3" name="Freeform 1106">
              <a:extLst>
                <a:ext uri="{FF2B5EF4-FFF2-40B4-BE49-F238E27FC236}">
                  <a16:creationId xmlns:a16="http://schemas.microsoft.com/office/drawing/2014/main" id="{FD828451-9FF2-FFD0-9CAD-450922AF9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233"/>
              <a:ext cx="391" cy="1293"/>
            </a:xfrm>
            <a:custGeom>
              <a:avLst/>
              <a:gdLst>
                <a:gd name="T0" fmla="*/ 101 w 3020"/>
                <a:gd name="T1" fmla="*/ 9984 h 9984"/>
                <a:gd name="T2" fmla="*/ 0 w 3020"/>
                <a:gd name="T3" fmla="*/ 9983 h 9984"/>
                <a:gd name="T4" fmla="*/ 419 w 3020"/>
                <a:gd name="T5" fmla="*/ 9932 h 9984"/>
                <a:gd name="T6" fmla="*/ 1482 w 3020"/>
                <a:gd name="T7" fmla="*/ 9659 h 9984"/>
                <a:gd name="T8" fmla="*/ 2600 w 3020"/>
                <a:gd name="T9" fmla="*/ 9134 h 9984"/>
                <a:gd name="T10" fmla="*/ 1731 w 3020"/>
                <a:gd name="T11" fmla="*/ 3818 h 9984"/>
                <a:gd name="T12" fmla="*/ 818 w 3020"/>
                <a:gd name="T13" fmla="*/ 2355 h 9984"/>
                <a:gd name="T14" fmla="*/ 711 w 3020"/>
                <a:gd name="T15" fmla="*/ 927 h 9984"/>
                <a:gd name="T16" fmla="*/ 711 w 3020"/>
                <a:gd name="T17" fmla="*/ 926 h 9984"/>
                <a:gd name="T18" fmla="*/ 711 w 3020"/>
                <a:gd name="T19" fmla="*/ 926 h 9984"/>
                <a:gd name="T20" fmla="*/ 629 w 3020"/>
                <a:gd name="T21" fmla="*/ 912 h 9984"/>
                <a:gd name="T22" fmla="*/ 151 w 3020"/>
                <a:gd name="T23" fmla="*/ 954 h 9984"/>
                <a:gd name="T24" fmla="*/ 132 w 3020"/>
                <a:gd name="T25" fmla="*/ 233 h 9984"/>
                <a:gd name="T26" fmla="*/ 846 w 3020"/>
                <a:gd name="T27" fmla="*/ 0 h 9984"/>
                <a:gd name="T28" fmla="*/ 958 w 3020"/>
                <a:gd name="T29" fmla="*/ 2323 h 9984"/>
                <a:gd name="T30" fmla="*/ 1989 w 3020"/>
                <a:gd name="T31" fmla="*/ 3806 h 9984"/>
                <a:gd name="T32" fmla="*/ 2879 w 3020"/>
                <a:gd name="T33" fmla="*/ 9250 h 9984"/>
                <a:gd name="T34" fmla="*/ 1137 w 3020"/>
                <a:gd name="T35" fmla="*/ 9904 h 9984"/>
                <a:gd name="T36" fmla="*/ 101 w 3020"/>
                <a:gd name="T37" fmla="*/ 9984 h 9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20" h="9984">
                  <a:moveTo>
                    <a:pt x="101" y="9984"/>
                  </a:moveTo>
                  <a:cubicBezTo>
                    <a:pt x="67" y="9984"/>
                    <a:pt x="33" y="9984"/>
                    <a:pt x="0" y="9983"/>
                  </a:cubicBezTo>
                  <a:cubicBezTo>
                    <a:pt x="156" y="9969"/>
                    <a:pt x="301" y="9951"/>
                    <a:pt x="419" y="9932"/>
                  </a:cubicBezTo>
                  <a:cubicBezTo>
                    <a:pt x="708" y="9884"/>
                    <a:pt x="1126" y="9783"/>
                    <a:pt x="1482" y="9659"/>
                  </a:cubicBezTo>
                  <a:cubicBezTo>
                    <a:pt x="1953" y="9541"/>
                    <a:pt x="2515" y="9335"/>
                    <a:pt x="2600" y="9134"/>
                  </a:cubicBezTo>
                  <a:cubicBezTo>
                    <a:pt x="2716" y="8860"/>
                    <a:pt x="1898" y="4534"/>
                    <a:pt x="1731" y="3818"/>
                  </a:cubicBezTo>
                  <a:cubicBezTo>
                    <a:pt x="1564" y="3102"/>
                    <a:pt x="893" y="2632"/>
                    <a:pt x="818" y="2355"/>
                  </a:cubicBezTo>
                  <a:cubicBezTo>
                    <a:pt x="778" y="2207"/>
                    <a:pt x="738" y="1526"/>
                    <a:pt x="711" y="927"/>
                  </a:cubicBezTo>
                  <a:lnTo>
                    <a:pt x="711" y="926"/>
                  </a:lnTo>
                  <a:lnTo>
                    <a:pt x="711" y="926"/>
                  </a:lnTo>
                  <a:cubicBezTo>
                    <a:pt x="709" y="916"/>
                    <a:pt x="680" y="912"/>
                    <a:pt x="629" y="912"/>
                  </a:cubicBezTo>
                  <a:cubicBezTo>
                    <a:pt x="534" y="912"/>
                    <a:pt x="364" y="927"/>
                    <a:pt x="151" y="954"/>
                  </a:cubicBezTo>
                  <a:cubicBezTo>
                    <a:pt x="142" y="686"/>
                    <a:pt x="136" y="428"/>
                    <a:pt x="132" y="233"/>
                  </a:cubicBezTo>
                  <a:cubicBezTo>
                    <a:pt x="525" y="151"/>
                    <a:pt x="734" y="73"/>
                    <a:pt x="846" y="0"/>
                  </a:cubicBezTo>
                  <a:cubicBezTo>
                    <a:pt x="855" y="493"/>
                    <a:pt x="890" y="2084"/>
                    <a:pt x="958" y="2323"/>
                  </a:cubicBezTo>
                  <a:cubicBezTo>
                    <a:pt x="1040" y="2606"/>
                    <a:pt x="1810" y="3074"/>
                    <a:pt x="1989" y="3806"/>
                  </a:cubicBezTo>
                  <a:cubicBezTo>
                    <a:pt x="2167" y="4537"/>
                    <a:pt x="3020" y="8965"/>
                    <a:pt x="2879" y="9250"/>
                  </a:cubicBezTo>
                  <a:cubicBezTo>
                    <a:pt x="2746" y="9517"/>
                    <a:pt x="1697" y="9811"/>
                    <a:pt x="1137" y="9904"/>
                  </a:cubicBezTo>
                  <a:cubicBezTo>
                    <a:pt x="870" y="9948"/>
                    <a:pt x="467" y="9984"/>
                    <a:pt x="101" y="9984"/>
                  </a:cubicBezTo>
                  <a:close/>
                </a:path>
              </a:pathLst>
            </a:custGeom>
            <a:solidFill>
              <a:srgbClr val="B4B5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4" name="Freeform 1107">
              <a:extLst>
                <a:ext uri="{FF2B5EF4-FFF2-40B4-BE49-F238E27FC236}">
                  <a16:creationId xmlns:a16="http://schemas.microsoft.com/office/drawing/2014/main" id="{5F0CCC46-E0C7-304C-C08B-3028E837F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3"/>
              <a:ext cx="332" cy="1131"/>
            </a:xfrm>
            <a:custGeom>
              <a:avLst/>
              <a:gdLst>
                <a:gd name="T0" fmla="*/ 1327 w 2561"/>
                <a:gd name="T1" fmla="*/ 8732 h 8732"/>
                <a:gd name="T2" fmla="*/ 2006 w 2561"/>
                <a:gd name="T3" fmla="*/ 8351 h 8732"/>
                <a:gd name="T4" fmla="*/ 2022 w 2561"/>
                <a:gd name="T5" fmla="*/ 8219 h 8732"/>
                <a:gd name="T6" fmla="*/ 2182 w 2561"/>
                <a:gd name="T7" fmla="*/ 7969 h 8732"/>
                <a:gd name="T8" fmla="*/ 2201 w 2561"/>
                <a:gd name="T9" fmla="*/ 7786 h 8732"/>
                <a:gd name="T10" fmla="*/ 2084 w 2561"/>
                <a:gd name="T11" fmla="*/ 7654 h 8732"/>
                <a:gd name="T12" fmla="*/ 2043 w 2561"/>
                <a:gd name="T13" fmla="*/ 7649 h 8732"/>
                <a:gd name="T14" fmla="*/ 1975 w 2561"/>
                <a:gd name="T15" fmla="*/ 7658 h 8732"/>
                <a:gd name="T16" fmla="*/ 1963 w 2561"/>
                <a:gd name="T17" fmla="*/ 7567 h 8732"/>
                <a:gd name="T18" fmla="*/ 2223 w 2561"/>
                <a:gd name="T19" fmla="*/ 7426 h 8732"/>
                <a:gd name="T20" fmla="*/ 2265 w 2561"/>
                <a:gd name="T21" fmla="*/ 7100 h 8732"/>
                <a:gd name="T22" fmla="*/ 2128 w 2561"/>
                <a:gd name="T23" fmla="*/ 6899 h 8732"/>
                <a:gd name="T24" fmla="*/ 2039 w 2561"/>
                <a:gd name="T25" fmla="*/ 6870 h 8732"/>
                <a:gd name="T26" fmla="*/ 1821 w 2561"/>
                <a:gd name="T27" fmla="*/ 6618 h 8732"/>
                <a:gd name="T28" fmla="*/ 1116 w 2561"/>
                <a:gd name="T29" fmla="*/ 2906 h 8732"/>
                <a:gd name="T30" fmla="*/ 86 w 2561"/>
                <a:gd name="T31" fmla="*/ 1424 h 8732"/>
                <a:gd name="T32" fmla="*/ 0 w 2561"/>
                <a:gd name="T33" fmla="*/ 153 h 8732"/>
                <a:gd name="T34" fmla="*/ 556 w 2561"/>
                <a:gd name="T35" fmla="*/ 0 h 8732"/>
                <a:gd name="T36" fmla="*/ 663 w 2561"/>
                <a:gd name="T37" fmla="*/ 1428 h 8732"/>
                <a:gd name="T38" fmla="*/ 1576 w 2561"/>
                <a:gd name="T39" fmla="*/ 2891 h 8732"/>
                <a:gd name="T40" fmla="*/ 2445 w 2561"/>
                <a:gd name="T41" fmla="*/ 8207 h 8732"/>
                <a:gd name="T42" fmla="*/ 1327 w 2561"/>
                <a:gd name="T43" fmla="*/ 8732 h 8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61" h="8732">
                  <a:moveTo>
                    <a:pt x="1327" y="8732"/>
                  </a:moveTo>
                  <a:cubicBezTo>
                    <a:pt x="1662" y="8616"/>
                    <a:pt x="1942" y="8480"/>
                    <a:pt x="2006" y="8351"/>
                  </a:cubicBezTo>
                  <a:cubicBezTo>
                    <a:pt x="2017" y="8329"/>
                    <a:pt x="2022" y="8284"/>
                    <a:pt x="2022" y="8219"/>
                  </a:cubicBezTo>
                  <a:cubicBezTo>
                    <a:pt x="2093" y="8149"/>
                    <a:pt x="2149" y="8063"/>
                    <a:pt x="2182" y="7969"/>
                  </a:cubicBezTo>
                  <a:cubicBezTo>
                    <a:pt x="2202" y="7911"/>
                    <a:pt x="2214" y="7847"/>
                    <a:pt x="2201" y="7786"/>
                  </a:cubicBezTo>
                  <a:cubicBezTo>
                    <a:pt x="2187" y="7726"/>
                    <a:pt x="2144" y="7669"/>
                    <a:pt x="2084" y="7654"/>
                  </a:cubicBezTo>
                  <a:cubicBezTo>
                    <a:pt x="2070" y="7650"/>
                    <a:pt x="2057" y="7649"/>
                    <a:pt x="2043" y="7649"/>
                  </a:cubicBezTo>
                  <a:cubicBezTo>
                    <a:pt x="2021" y="7649"/>
                    <a:pt x="1998" y="7653"/>
                    <a:pt x="1975" y="7658"/>
                  </a:cubicBezTo>
                  <a:cubicBezTo>
                    <a:pt x="1971" y="7628"/>
                    <a:pt x="1967" y="7598"/>
                    <a:pt x="1963" y="7567"/>
                  </a:cubicBezTo>
                  <a:cubicBezTo>
                    <a:pt x="2063" y="7551"/>
                    <a:pt x="2164" y="7508"/>
                    <a:pt x="2223" y="7426"/>
                  </a:cubicBezTo>
                  <a:cubicBezTo>
                    <a:pt x="2289" y="7334"/>
                    <a:pt x="2292" y="7210"/>
                    <a:pt x="2265" y="7100"/>
                  </a:cubicBezTo>
                  <a:cubicBezTo>
                    <a:pt x="2246" y="7018"/>
                    <a:pt x="2205" y="6932"/>
                    <a:pt x="2128" y="6899"/>
                  </a:cubicBezTo>
                  <a:cubicBezTo>
                    <a:pt x="2099" y="6886"/>
                    <a:pt x="2069" y="6878"/>
                    <a:pt x="2039" y="6870"/>
                  </a:cubicBezTo>
                  <a:cubicBezTo>
                    <a:pt x="1996" y="6766"/>
                    <a:pt x="1918" y="6677"/>
                    <a:pt x="1821" y="6618"/>
                  </a:cubicBezTo>
                  <a:cubicBezTo>
                    <a:pt x="1589" y="5197"/>
                    <a:pt x="1226" y="3355"/>
                    <a:pt x="1116" y="2906"/>
                  </a:cubicBezTo>
                  <a:cubicBezTo>
                    <a:pt x="938" y="2174"/>
                    <a:pt x="168" y="1707"/>
                    <a:pt x="86" y="1424"/>
                  </a:cubicBezTo>
                  <a:cubicBezTo>
                    <a:pt x="47" y="1288"/>
                    <a:pt x="19" y="713"/>
                    <a:pt x="0" y="153"/>
                  </a:cubicBezTo>
                  <a:cubicBezTo>
                    <a:pt x="329" y="88"/>
                    <a:pt x="554" y="27"/>
                    <a:pt x="556" y="0"/>
                  </a:cubicBezTo>
                  <a:cubicBezTo>
                    <a:pt x="583" y="599"/>
                    <a:pt x="623" y="1279"/>
                    <a:pt x="663" y="1428"/>
                  </a:cubicBezTo>
                  <a:cubicBezTo>
                    <a:pt x="739" y="1705"/>
                    <a:pt x="1409" y="2175"/>
                    <a:pt x="1576" y="2891"/>
                  </a:cubicBezTo>
                  <a:cubicBezTo>
                    <a:pt x="1743" y="3606"/>
                    <a:pt x="2561" y="7932"/>
                    <a:pt x="2445" y="8207"/>
                  </a:cubicBezTo>
                  <a:cubicBezTo>
                    <a:pt x="2360" y="8408"/>
                    <a:pt x="1798" y="8613"/>
                    <a:pt x="1327" y="8732"/>
                  </a:cubicBezTo>
                </a:path>
              </a:pathLst>
            </a:custGeom>
            <a:solidFill>
              <a:srgbClr val="A64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5" name="Freeform 1108">
              <a:extLst>
                <a:ext uri="{FF2B5EF4-FFF2-40B4-BE49-F238E27FC236}">
                  <a16:creationId xmlns:a16="http://schemas.microsoft.com/office/drawing/2014/main" id="{2059EACA-C4D0-913C-A118-AEC4A0FB3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51"/>
              <a:ext cx="72" cy="22"/>
            </a:xfrm>
            <a:custGeom>
              <a:avLst/>
              <a:gdLst>
                <a:gd name="T0" fmla="*/ 4 w 560"/>
                <a:gd name="T1" fmla="*/ 168 h 168"/>
                <a:gd name="T2" fmla="*/ 0 w 560"/>
                <a:gd name="T3" fmla="*/ 42 h 168"/>
                <a:gd name="T4" fmla="*/ 478 w 560"/>
                <a:gd name="T5" fmla="*/ 0 h 168"/>
                <a:gd name="T6" fmla="*/ 560 w 560"/>
                <a:gd name="T7" fmla="*/ 14 h 168"/>
                <a:gd name="T8" fmla="*/ 560 w 560"/>
                <a:gd name="T9" fmla="*/ 14 h 168"/>
                <a:gd name="T10" fmla="*/ 560 w 560"/>
                <a:gd name="T11" fmla="*/ 14 h 168"/>
                <a:gd name="T12" fmla="*/ 560 w 560"/>
                <a:gd name="T13" fmla="*/ 15 h 168"/>
                <a:gd name="T14" fmla="*/ 4 w 560"/>
                <a:gd name="T15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0" h="168">
                  <a:moveTo>
                    <a:pt x="4" y="168"/>
                  </a:moveTo>
                  <a:cubicBezTo>
                    <a:pt x="2" y="126"/>
                    <a:pt x="1" y="84"/>
                    <a:pt x="0" y="42"/>
                  </a:cubicBezTo>
                  <a:cubicBezTo>
                    <a:pt x="213" y="15"/>
                    <a:pt x="383" y="0"/>
                    <a:pt x="478" y="0"/>
                  </a:cubicBezTo>
                  <a:cubicBezTo>
                    <a:pt x="529" y="0"/>
                    <a:pt x="558" y="4"/>
                    <a:pt x="560" y="14"/>
                  </a:cubicBezTo>
                  <a:lnTo>
                    <a:pt x="560" y="14"/>
                  </a:lnTo>
                  <a:lnTo>
                    <a:pt x="560" y="14"/>
                  </a:lnTo>
                  <a:lnTo>
                    <a:pt x="560" y="15"/>
                  </a:lnTo>
                  <a:cubicBezTo>
                    <a:pt x="558" y="43"/>
                    <a:pt x="332" y="103"/>
                    <a:pt x="4" y="168"/>
                  </a:cubicBezTo>
                </a:path>
              </a:pathLst>
            </a:custGeom>
            <a:solidFill>
              <a:srgbClr val="C95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6" name="Freeform 1109">
              <a:extLst>
                <a:ext uri="{FF2B5EF4-FFF2-40B4-BE49-F238E27FC236}">
                  <a16:creationId xmlns:a16="http://schemas.microsoft.com/office/drawing/2014/main" id="{9B234051-C1C0-58A6-0E0D-2A00F3A4E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211"/>
              <a:ext cx="28" cy="32"/>
            </a:xfrm>
            <a:custGeom>
              <a:avLst/>
              <a:gdLst>
                <a:gd name="T0" fmla="*/ 218 w 218"/>
                <a:gd name="T1" fmla="*/ 252 h 252"/>
                <a:gd name="T2" fmla="*/ 90 w 218"/>
                <a:gd name="T3" fmla="*/ 211 h 252"/>
                <a:gd name="T4" fmla="*/ 30 w 218"/>
                <a:gd name="T5" fmla="*/ 183 h 252"/>
                <a:gd name="T6" fmla="*/ 0 w 218"/>
                <a:gd name="T7" fmla="*/ 0 h 252"/>
                <a:gd name="T8" fmla="*/ 218 w 218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52">
                  <a:moveTo>
                    <a:pt x="218" y="252"/>
                  </a:moveTo>
                  <a:cubicBezTo>
                    <a:pt x="174" y="241"/>
                    <a:pt x="130" y="231"/>
                    <a:pt x="90" y="211"/>
                  </a:cubicBezTo>
                  <a:cubicBezTo>
                    <a:pt x="68" y="201"/>
                    <a:pt x="49" y="191"/>
                    <a:pt x="30" y="183"/>
                  </a:cubicBezTo>
                  <a:cubicBezTo>
                    <a:pt x="20" y="123"/>
                    <a:pt x="10" y="62"/>
                    <a:pt x="0" y="0"/>
                  </a:cubicBezTo>
                  <a:cubicBezTo>
                    <a:pt x="97" y="59"/>
                    <a:pt x="175" y="148"/>
                    <a:pt x="218" y="252"/>
                  </a:cubicBezTo>
                </a:path>
              </a:pathLst>
            </a:custGeom>
            <a:solidFill>
              <a:srgbClr val="7B4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7" name="Freeform 1110">
              <a:extLst>
                <a:ext uri="{FF2B5EF4-FFF2-40B4-BE49-F238E27FC236}">
                  <a16:creationId xmlns:a16="http://schemas.microsoft.com/office/drawing/2014/main" id="{B7878E23-1684-D69D-C390-9CF113BA1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344"/>
              <a:ext cx="31" cy="74"/>
            </a:xfrm>
            <a:custGeom>
              <a:avLst/>
              <a:gdLst>
                <a:gd name="T0" fmla="*/ 48 w 240"/>
                <a:gd name="T1" fmla="*/ 570 h 570"/>
                <a:gd name="T2" fmla="*/ 0 w 240"/>
                <a:gd name="T3" fmla="*/ 9 h 570"/>
                <a:gd name="T4" fmla="*/ 69 w 240"/>
                <a:gd name="T5" fmla="*/ 0 h 570"/>
                <a:gd name="T6" fmla="*/ 110 w 240"/>
                <a:gd name="T7" fmla="*/ 5 h 570"/>
                <a:gd name="T8" fmla="*/ 227 w 240"/>
                <a:gd name="T9" fmla="*/ 138 h 570"/>
                <a:gd name="T10" fmla="*/ 207 w 240"/>
                <a:gd name="T11" fmla="*/ 320 h 570"/>
                <a:gd name="T12" fmla="*/ 48 w 240"/>
                <a:gd name="T13" fmla="*/ 5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570">
                  <a:moveTo>
                    <a:pt x="48" y="570"/>
                  </a:moveTo>
                  <a:cubicBezTo>
                    <a:pt x="48" y="447"/>
                    <a:pt x="31" y="252"/>
                    <a:pt x="0" y="9"/>
                  </a:cubicBezTo>
                  <a:cubicBezTo>
                    <a:pt x="23" y="4"/>
                    <a:pt x="46" y="0"/>
                    <a:pt x="69" y="0"/>
                  </a:cubicBezTo>
                  <a:cubicBezTo>
                    <a:pt x="83" y="0"/>
                    <a:pt x="96" y="2"/>
                    <a:pt x="110" y="5"/>
                  </a:cubicBezTo>
                  <a:cubicBezTo>
                    <a:pt x="170" y="21"/>
                    <a:pt x="213" y="77"/>
                    <a:pt x="227" y="138"/>
                  </a:cubicBezTo>
                  <a:cubicBezTo>
                    <a:pt x="240" y="198"/>
                    <a:pt x="228" y="262"/>
                    <a:pt x="207" y="320"/>
                  </a:cubicBezTo>
                  <a:cubicBezTo>
                    <a:pt x="175" y="414"/>
                    <a:pt x="119" y="500"/>
                    <a:pt x="48" y="570"/>
                  </a:cubicBezTo>
                  <a:close/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8" name="Freeform 1111">
              <a:extLst>
                <a:ext uri="{FF2B5EF4-FFF2-40B4-BE49-F238E27FC236}">
                  <a16:creationId xmlns:a16="http://schemas.microsoft.com/office/drawing/2014/main" id="{5C2DA315-FBDC-316C-1D6D-77B2F08CD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234"/>
              <a:ext cx="57" cy="99"/>
            </a:xfrm>
            <a:custGeom>
              <a:avLst/>
              <a:gdLst>
                <a:gd name="T0" fmla="*/ 112 w 440"/>
                <a:gd name="T1" fmla="*/ 765 h 765"/>
                <a:gd name="T2" fmla="*/ 0 w 440"/>
                <a:gd name="T3" fmla="*/ 0 h 765"/>
                <a:gd name="T4" fmla="*/ 60 w 440"/>
                <a:gd name="T5" fmla="*/ 27 h 765"/>
                <a:gd name="T6" fmla="*/ 188 w 440"/>
                <a:gd name="T7" fmla="*/ 68 h 765"/>
                <a:gd name="T8" fmla="*/ 277 w 440"/>
                <a:gd name="T9" fmla="*/ 97 h 765"/>
                <a:gd name="T10" fmla="*/ 414 w 440"/>
                <a:gd name="T11" fmla="*/ 298 h 765"/>
                <a:gd name="T12" fmla="*/ 371 w 440"/>
                <a:gd name="T13" fmla="*/ 624 h 765"/>
                <a:gd name="T14" fmla="*/ 112 w 440"/>
                <a:gd name="T15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0" h="765">
                  <a:moveTo>
                    <a:pt x="112" y="765"/>
                  </a:moveTo>
                  <a:cubicBezTo>
                    <a:pt x="83" y="541"/>
                    <a:pt x="44" y="281"/>
                    <a:pt x="0" y="0"/>
                  </a:cubicBezTo>
                  <a:cubicBezTo>
                    <a:pt x="19" y="7"/>
                    <a:pt x="38" y="17"/>
                    <a:pt x="60" y="27"/>
                  </a:cubicBezTo>
                  <a:cubicBezTo>
                    <a:pt x="100" y="47"/>
                    <a:pt x="144" y="57"/>
                    <a:pt x="188" y="68"/>
                  </a:cubicBezTo>
                  <a:cubicBezTo>
                    <a:pt x="218" y="76"/>
                    <a:pt x="248" y="84"/>
                    <a:pt x="277" y="97"/>
                  </a:cubicBezTo>
                  <a:cubicBezTo>
                    <a:pt x="354" y="130"/>
                    <a:pt x="395" y="216"/>
                    <a:pt x="414" y="298"/>
                  </a:cubicBezTo>
                  <a:cubicBezTo>
                    <a:pt x="440" y="408"/>
                    <a:pt x="438" y="532"/>
                    <a:pt x="371" y="624"/>
                  </a:cubicBezTo>
                  <a:cubicBezTo>
                    <a:pt x="312" y="706"/>
                    <a:pt x="212" y="749"/>
                    <a:pt x="112" y="765"/>
                  </a:cubicBezTo>
                </a:path>
              </a:pathLst>
            </a:custGeom>
            <a:solidFill>
              <a:srgbClr val="953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9" name="Freeform 1112">
              <a:extLst>
                <a:ext uri="{FF2B5EF4-FFF2-40B4-BE49-F238E27FC236}">
                  <a16:creationId xmlns:a16="http://schemas.microsoft.com/office/drawing/2014/main" id="{2D7A1CF8-8CF8-95E7-CCDE-7E2E254E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182"/>
              <a:ext cx="383" cy="132"/>
            </a:xfrm>
            <a:custGeom>
              <a:avLst/>
              <a:gdLst>
                <a:gd name="T0" fmla="*/ 89 w 2955"/>
                <a:gd name="T1" fmla="*/ 437 h 1019"/>
                <a:gd name="T2" fmla="*/ 33 w 2955"/>
                <a:gd name="T3" fmla="*/ 633 h 1019"/>
                <a:gd name="T4" fmla="*/ 1570 w 2955"/>
                <a:gd name="T5" fmla="*/ 725 h 1019"/>
                <a:gd name="T6" fmla="*/ 2928 w 2955"/>
                <a:gd name="T7" fmla="*/ 225 h 1019"/>
                <a:gd name="T8" fmla="*/ 2763 w 2955"/>
                <a:gd name="T9" fmla="*/ 0 h 1019"/>
                <a:gd name="T10" fmla="*/ 89 w 2955"/>
                <a:gd name="T11" fmla="*/ 437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55" h="1019">
                  <a:moveTo>
                    <a:pt x="89" y="437"/>
                  </a:moveTo>
                  <a:cubicBezTo>
                    <a:pt x="89" y="437"/>
                    <a:pt x="0" y="501"/>
                    <a:pt x="33" y="633"/>
                  </a:cubicBezTo>
                  <a:cubicBezTo>
                    <a:pt x="130" y="1019"/>
                    <a:pt x="1117" y="797"/>
                    <a:pt x="1570" y="725"/>
                  </a:cubicBezTo>
                  <a:cubicBezTo>
                    <a:pt x="2767" y="535"/>
                    <a:pt x="2906" y="369"/>
                    <a:pt x="2928" y="225"/>
                  </a:cubicBezTo>
                  <a:cubicBezTo>
                    <a:pt x="2955" y="50"/>
                    <a:pt x="2763" y="0"/>
                    <a:pt x="2763" y="0"/>
                  </a:cubicBezTo>
                  <a:lnTo>
                    <a:pt x="89" y="437"/>
                  </a:lnTo>
                </a:path>
              </a:pathLst>
            </a:custGeom>
            <a:solidFill>
              <a:srgbClr val="2E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0" name="Freeform 1113">
              <a:extLst>
                <a:ext uri="{FF2B5EF4-FFF2-40B4-BE49-F238E27FC236}">
                  <a16:creationId xmlns:a16="http://schemas.microsoft.com/office/drawing/2014/main" id="{E5236CFF-FD5B-9496-9F1E-A44205390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165"/>
              <a:ext cx="389" cy="103"/>
            </a:xfrm>
            <a:custGeom>
              <a:avLst/>
              <a:gdLst>
                <a:gd name="T0" fmla="*/ 1460 w 3005"/>
                <a:gd name="T1" fmla="*/ 136 h 795"/>
                <a:gd name="T2" fmla="*/ 14 w 3005"/>
                <a:gd name="T3" fmla="*/ 616 h 795"/>
                <a:gd name="T4" fmla="*/ 1568 w 3005"/>
                <a:gd name="T5" fmla="*/ 567 h 795"/>
                <a:gd name="T6" fmla="*/ 2784 w 3005"/>
                <a:gd name="T7" fmla="*/ 162 h 795"/>
                <a:gd name="T8" fmla="*/ 1460 w 3005"/>
                <a:gd name="T9" fmla="*/ 13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5" h="795">
                  <a:moveTo>
                    <a:pt x="1460" y="136"/>
                  </a:moveTo>
                  <a:cubicBezTo>
                    <a:pt x="603" y="258"/>
                    <a:pt x="28" y="437"/>
                    <a:pt x="14" y="616"/>
                  </a:cubicBezTo>
                  <a:cubicBezTo>
                    <a:pt x="0" y="795"/>
                    <a:pt x="780" y="705"/>
                    <a:pt x="1568" y="567"/>
                  </a:cubicBezTo>
                  <a:cubicBezTo>
                    <a:pt x="2220" y="452"/>
                    <a:pt x="3005" y="324"/>
                    <a:pt x="2784" y="162"/>
                  </a:cubicBezTo>
                  <a:cubicBezTo>
                    <a:pt x="2562" y="0"/>
                    <a:pt x="2045" y="53"/>
                    <a:pt x="1460" y="136"/>
                  </a:cubicBezTo>
                </a:path>
              </a:pathLst>
            </a:custGeom>
            <a:solidFill>
              <a:srgbClr val="423D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1" name="Freeform 1114">
              <a:extLst>
                <a:ext uri="{FF2B5EF4-FFF2-40B4-BE49-F238E27FC236}">
                  <a16:creationId xmlns:a16="http://schemas.microsoft.com/office/drawing/2014/main" id="{705CA50B-DC5E-7EFD-2FAD-5689C4248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219"/>
              <a:ext cx="170" cy="31"/>
            </a:xfrm>
            <a:custGeom>
              <a:avLst/>
              <a:gdLst>
                <a:gd name="T0" fmla="*/ 312 w 1317"/>
                <a:gd name="T1" fmla="*/ 240 h 240"/>
                <a:gd name="T2" fmla="*/ 115 w 1317"/>
                <a:gd name="T3" fmla="*/ 228 h 240"/>
                <a:gd name="T4" fmla="*/ 35 w 1317"/>
                <a:gd name="T5" fmla="*/ 192 h 240"/>
                <a:gd name="T6" fmla="*/ 179 w 1317"/>
                <a:gd name="T7" fmla="*/ 71 h 240"/>
                <a:gd name="T8" fmla="*/ 416 w 1317"/>
                <a:gd name="T9" fmla="*/ 18 h 240"/>
                <a:gd name="T10" fmla="*/ 482 w 1317"/>
                <a:gd name="T11" fmla="*/ 32 h 240"/>
                <a:gd name="T12" fmla="*/ 587 w 1317"/>
                <a:gd name="T13" fmla="*/ 62 h 240"/>
                <a:gd name="T14" fmla="*/ 683 w 1317"/>
                <a:gd name="T15" fmla="*/ 69 h 240"/>
                <a:gd name="T16" fmla="*/ 824 w 1317"/>
                <a:gd name="T17" fmla="*/ 58 h 240"/>
                <a:gd name="T18" fmla="*/ 1141 w 1317"/>
                <a:gd name="T19" fmla="*/ 5 h 240"/>
                <a:gd name="T20" fmla="*/ 1200 w 1317"/>
                <a:gd name="T21" fmla="*/ 0 h 240"/>
                <a:gd name="T22" fmla="*/ 1300 w 1317"/>
                <a:gd name="T23" fmla="*/ 28 h 240"/>
                <a:gd name="T24" fmla="*/ 1315 w 1317"/>
                <a:gd name="T25" fmla="*/ 56 h 240"/>
                <a:gd name="T26" fmla="*/ 1274 w 1317"/>
                <a:gd name="T27" fmla="*/ 86 h 240"/>
                <a:gd name="T28" fmla="*/ 1006 w 1317"/>
                <a:gd name="T29" fmla="*/ 149 h 240"/>
                <a:gd name="T30" fmla="*/ 312 w 1317"/>
                <a:gd name="T31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7" h="240">
                  <a:moveTo>
                    <a:pt x="312" y="240"/>
                  </a:moveTo>
                  <a:cubicBezTo>
                    <a:pt x="246" y="240"/>
                    <a:pt x="180" y="237"/>
                    <a:pt x="115" y="228"/>
                  </a:cubicBezTo>
                  <a:cubicBezTo>
                    <a:pt x="83" y="224"/>
                    <a:pt x="47" y="216"/>
                    <a:pt x="35" y="192"/>
                  </a:cubicBezTo>
                  <a:cubicBezTo>
                    <a:pt x="0" y="127"/>
                    <a:pt x="123" y="92"/>
                    <a:pt x="179" y="71"/>
                  </a:cubicBezTo>
                  <a:cubicBezTo>
                    <a:pt x="291" y="31"/>
                    <a:pt x="367" y="18"/>
                    <a:pt x="416" y="18"/>
                  </a:cubicBezTo>
                  <a:cubicBezTo>
                    <a:pt x="451" y="18"/>
                    <a:pt x="472" y="24"/>
                    <a:pt x="482" y="32"/>
                  </a:cubicBezTo>
                  <a:cubicBezTo>
                    <a:pt x="506" y="51"/>
                    <a:pt x="554" y="57"/>
                    <a:pt x="587" y="62"/>
                  </a:cubicBezTo>
                  <a:cubicBezTo>
                    <a:pt x="618" y="67"/>
                    <a:pt x="650" y="69"/>
                    <a:pt x="683" y="69"/>
                  </a:cubicBezTo>
                  <a:cubicBezTo>
                    <a:pt x="730" y="69"/>
                    <a:pt x="777" y="65"/>
                    <a:pt x="824" y="58"/>
                  </a:cubicBezTo>
                  <a:cubicBezTo>
                    <a:pt x="930" y="43"/>
                    <a:pt x="1035" y="18"/>
                    <a:pt x="1141" y="5"/>
                  </a:cubicBezTo>
                  <a:cubicBezTo>
                    <a:pt x="1160" y="2"/>
                    <a:pt x="1180" y="0"/>
                    <a:pt x="1200" y="0"/>
                  </a:cubicBezTo>
                  <a:cubicBezTo>
                    <a:pt x="1238" y="0"/>
                    <a:pt x="1274" y="7"/>
                    <a:pt x="1300" y="28"/>
                  </a:cubicBezTo>
                  <a:cubicBezTo>
                    <a:pt x="1309" y="35"/>
                    <a:pt x="1317" y="45"/>
                    <a:pt x="1315" y="56"/>
                  </a:cubicBezTo>
                  <a:cubicBezTo>
                    <a:pt x="1312" y="71"/>
                    <a:pt x="1292" y="80"/>
                    <a:pt x="1274" y="86"/>
                  </a:cubicBezTo>
                  <a:cubicBezTo>
                    <a:pt x="1187" y="113"/>
                    <a:pt x="1096" y="131"/>
                    <a:pt x="1006" y="149"/>
                  </a:cubicBezTo>
                  <a:cubicBezTo>
                    <a:pt x="777" y="195"/>
                    <a:pt x="542" y="240"/>
                    <a:pt x="312" y="240"/>
                  </a:cubicBezTo>
                  <a:close/>
                </a:path>
              </a:pathLst>
            </a:custGeom>
            <a:solidFill>
              <a:srgbClr val="9C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2" name="Freeform 1115">
              <a:extLst>
                <a:ext uri="{FF2B5EF4-FFF2-40B4-BE49-F238E27FC236}">
                  <a16:creationId xmlns:a16="http://schemas.microsoft.com/office/drawing/2014/main" id="{CF0112D8-AE68-DD58-0452-A2E2DD2B5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325"/>
              <a:ext cx="54" cy="62"/>
            </a:xfrm>
            <a:custGeom>
              <a:avLst/>
              <a:gdLst>
                <a:gd name="T0" fmla="*/ 126 w 419"/>
                <a:gd name="T1" fmla="*/ 476 h 476"/>
                <a:gd name="T2" fmla="*/ 62 w 419"/>
                <a:gd name="T3" fmla="*/ 323 h 476"/>
                <a:gd name="T4" fmla="*/ 145 w 419"/>
                <a:gd name="T5" fmla="*/ 0 h 476"/>
                <a:gd name="T6" fmla="*/ 213 w 419"/>
                <a:gd name="T7" fmla="*/ 12 h 476"/>
                <a:gd name="T8" fmla="*/ 419 w 419"/>
                <a:gd name="T9" fmla="*/ 408 h 476"/>
                <a:gd name="T10" fmla="*/ 126 w 419"/>
                <a:gd name="T11" fmla="*/ 47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9" h="476">
                  <a:moveTo>
                    <a:pt x="126" y="476"/>
                  </a:moveTo>
                  <a:cubicBezTo>
                    <a:pt x="106" y="425"/>
                    <a:pt x="84" y="374"/>
                    <a:pt x="62" y="323"/>
                  </a:cubicBezTo>
                  <a:cubicBezTo>
                    <a:pt x="10" y="208"/>
                    <a:pt x="0" y="0"/>
                    <a:pt x="145" y="0"/>
                  </a:cubicBezTo>
                  <a:cubicBezTo>
                    <a:pt x="165" y="0"/>
                    <a:pt x="187" y="3"/>
                    <a:pt x="213" y="12"/>
                  </a:cubicBezTo>
                  <a:cubicBezTo>
                    <a:pt x="365" y="61"/>
                    <a:pt x="403" y="260"/>
                    <a:pt x="419" y="408"/>
                  </a:cubicBezTo>
                  <a:cubicBezTo>
                    <a:pt x="303" y="432"/>
                    <a:pt x="203" y="456"/>
                    <a:pt x="126" y="476"/>
                  </a:cubicBezTo>
                  <a:close/>
                </a:path>
              </a:pathLst>
            </a:custGeom>
            <a:solidFill>
              <a:srgbClr val="EBE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3" name="Freeform 1116">
              <a:extLst>
                <a:ext uri="{FF2B5EF4-FFF2-40B4-BE49-F238E27FC236}">
                  <a16:creationId xmlns:a16="http://schemas.microsoft.com/office/drawing/2014/main" id="{E1EF93D4-2944-ADA5-E290-2ED5A51CD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93"/>
              <a:ext cx="77" cy="159"/>
            </a:xfrm>
            <a:custGeom>
              <a:avLst/>
              <a:gdLst>
                <a:gd name="T0" fmla="*/ 436 w 593"/>
                <a:gd name="T1" fmla="*/ 1228 h 1228"/>
                <a:gd name="T2" fmla="*/ 433 w 593"/>
                <a:gd name="T3" fmla="*/ 1228 h 1228"/>
                <a:gd name="T4" fmla="*/ 305 w 593"/>
                <a:gd name="T5" fmla="*/ 1138 h 1228"/>
                <a:gd name="T6" fmla="*/ 262 w 593"/>
                <a:gd name="T7" fmla="*/ 981 h 1228"/>
                <a:gd name="T8" fmla="*/ 0 w 593"/>
                <a:gd name="T9" fmla="*/ 27 h 1228"/>
                <a:gd name="T10" fmla="*/ 276 w 593"/>
                <a:gd name="T11" fmla="*/ 0 h 1228"/>
                <a:gd name="T12" fmla="*/ 387 w 593"/>
                <a:gd name="T13" fmla="*/ 441 h 1228"/>
                <a:gd name="T14" fmla="*/ 572 w 593"/>
                <a:gd name="T15" fmla="*/ 934 h 1228"/>
                <a:gd name="T16" fmla="*/ 572 w 593"/>
                <a:gd name="T17" fmla="*/ 1120 h 1228"/>
                <a:gd name="T18" fmla="*/ 436 w 593"/>
                <a:gd name="T19" fmla="*/ 1228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3" h="1228">
                  <a:moveTo>
                    <a:pt x="436" y="1228"/>
                  </a:moveTo>
                  <a:lnTo>
                    <a:pt x="433" y="1228"/>
                  </a:lnTo>
                  <a:cubicBezTo>
                    <a:pt x="378" y="1226"/>
                    <a:pt x="331" y="1186"/>
                    <a:pt x="305" y="1138"/>
                  </a:cubicBezTo>
                  <a:cubicBezTo>
                    <a:pt x="279" y="1090"/>
                    <a:pt x="271" y="1035"/>
                    <a:pt x="262" y="981"/>
                  </a:cubicBezTo>
                  <a:cubicBezTo>
                    <a:pt x="206" y="655"/>
                    <a:pt x="119" y="335"/>
                    <a:pt x="0" y="27"/>
                  </a:cubicBezTo>
                  <a:cubicBezTo>
                    <a:pt x="75" y="22"/>
                    <a:pt x="169" y="13"/>
                    <a:pt x="276" y="0"/>
                  </a:cubicBezTo>
                  <a:cubicBezTo>
                    <a:pt x="296" y="151"/>
                    <a:pt x="333" y="299"/>
                    <a:pt x="387" y="441"/>
                  </a:cubicBezTo>
                  <a:cubicBezTo>
                    <a:pt x="449" y="606"/>
                    <a:pt x="535" y="763"/>
                    <a:pt x="572" y="934"/>
                  </a:cubicBezTo>
                  <a:cubicBezTo>
                    <a:pt x="586" y="996"/>
                    <a:pt x="593" y="1061"/>
                    <a:pt x="572" y="1120"/>
                  </a:cubicBezTo>
                  <a:cubicBezTo>
                    <a:pt x="551" y="1178"/>
                    <a:pt x="498" y="1228"/>
                    <a:pt x="436" y="1228"/>
                  </a:cubicBezTo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4" name="Freeform 1117">
              <a:extLst>
                <a:ext uri="{FF2B5EF4-FFF2-40B4-BE49-F238E27FC236}">
                  <a16:creationId xmlns:a16="http://schemas.microsoft.com/office/drawing/2014/main" id="{CAA459AF-FDE4-7E32-FE88-8471A0C60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378"/>
              <a:ext cx="40" cy="19"/>
            </a:xfrm>
            <a:custGeom>
              <a:avLst/>
              <a:gdLst>
                <a:gd name="T0" fmla="*/ 30 w 306"/>
                <a:gd name="T1" fmla="*/ 144 h 144"/>
                <a:gd name="T2" fmla="*/ 0 w 306"/>
                <a:gd name="T3" fmla="*/ 68 h 144"/>
                <a:gd name="T4" fmla="*/ 293 w 306"/>
                <a:gd name="T5" fmla="*/ 0 h 144"/>
                <a:gd name="T6" fmla="*/ 300 w 306"/>
                <a:gd name="T7" fmla="*/ 65 h 144"/>
                <a:gd name="T8" fmla="*/ 306 w 306"/>
                <a:gd name="T9" fmla="*/ 117 h 144"/>
                <a:gd name="T10" fmla="*/ 30 w 306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6" h="144">
                  <a:moveTo>
                    <a:pt x="30" y="144"/>
                  </a:moveTo>
                  <a:cubicBezTo>
                    <a:pt x="20" y="119"/>
                    <a:pt x="10" y="93"/>
                    <a:pt x="0" y="68"/>
                  </a:cubicBezTo>
                  <a:cubicBezTo>
                    <a:pt x="77" y="48"/>
                    <a:pt x="177" y="24"/>
                    <a:pt x="293" y="0"/>
                  </a:cubicBezTo>
                  <a:cubicBezTo>
                    <a:pt x="296" y="23"/>
                    <a:pt x="298" y="45"/>
                    <a:pt x="300" y="65"/>
                  </a:cubicBezTo>
                  <a:cubicBezTo>
                    <a:pt x="302" y="82"/>
                    <a:pt x="304" y="100"/>
                    <a:pt x="306" y="117"/>
                  </a:cubicBezTo>
                  <a:cubicBezTo>
                    <a:pt x="199" y="130"/>
                    <a:pt x="105" y="139"/>
                    <a:pt x="30" y="144"/>
                  </a:cubicBezTo>
                </a:path>
              </a:pathLst>
            </a:custGeom>
            <a:solidFill>
              <a:srgbClr val="F9B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5" name="Freeform 1118">
              <a:extLst>
                <a:ext uri="{FF2B5EF4-FFF2-40B4-BE49-F238E27FC236}">
                  <a16:creationId xmlns:a16="http://schemas.microsoft.com/office/drawing/2014/main" id="{F35BDDFC-4837-F845-6649-ADED4CAB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42"/>
              <a:ext cx="3" cy="2"/>
            </a:xfrm>
            <a:custGeom>
              <a:avLst/>
              <a:gdLst>
                <a:gd name="T0" fmla="*/ 11 w 18"/>
                <a:gd name="T1" fmla="*/ 12 h 12"/>
                <a:gd name="T2" fmla="*/ 0 w 18"/>
                <a:gd name="T3" fmla="*/ 0 h 12"/>
                <a:gd name="T4" fmla="*/ 18 w 18"/>
                <a:gd name="T5" fmla="*/ 4 h 12"/>
                <a:gd name="T6" fmla="*/ 11 w 1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11" y="12"/>
                  </a:moveTo>
                  <a:cubicBezTo>
                    <a:pt x="7" y="8"/>
                    <a:pt x="3" y="4"/>
                    <a:pt x="0" y="0"/>
                  </a:cubicBezTo>
                  <a:cubicBezTo>
                    <a:pt x="6" y="1"/>
                    <a:pt x="12" y="3"/>
                    <a:pt x="18" y="4"/>
                  </a:cubicBezTo>
                  <a:cubicBezTo>
                    <a:pt x="15" y="7"/>
                    <a:pt x="13" y="10"/>
                    <a:pt x="11" y="12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6" name="Freeform 1119">
              <a:extLst>
                <a:ext uri="{FF2B5EF4-FFF2-40B4-BE49-F238E27FC236}">
                  <a16:creationId xmlns:a16="http://schemas.microsoft.com/office/drawing/2014/main" id="{E54510E4-F9C0-2B05-4CE1-2CDC7A908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432"/>
              <a:ext cx="28" cy="20"/>
            </a:xfrm>
            <a:custGeom>
              <a:avLst/>
              <a:gdLst>
                <a:gd name="T0" fmla="*/ 148 w 211"/>
                <a:gd name="T1" fmla="*/ 157 h 157"/>
                <a:gd name="T2" fmla="*/ 79 w 211"/>
                <a:gd name="T3" fmla="*/ 138 h 157"/>
                <a:gd name="T4" fmla="*/ 0 w 211"/>
                <a:gd name="T5" fmla="*/ 0 h 157"/>
                <a:gd name="T6" fmla="*/ 65 w 211"/>
                <a:gd name="T7" fmla="*/ 25 h 157"/>
                <a:gd name="T8" fmla="*/ 202 w 211"/>
                <a:gd name="T9" fmla="*/ 140 h 157"/>
                <a:gd name="T10" fmla="*/ 211 w 211"/>
                <a:gd name="T11" fmla="*/ 144 h 157"/>
                <a:gd name="T12" fmla="*/ 148 w 211"/>
                <a:gd name="T13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157">
                  <a:moveTo>
                    <a:pt x="148" y="157"/>
                  </a:moveTo>
                  <a:cubicBezTo>
                    <a:pt x="124" y="157"/>
                    <a:pt x="100" y="151"/>
                    <a:pt x="79" y="138"/>
                  </a:cubicBezTo>
                  <a:cubicBezTo>
                    <a:pt x="33" y="108"/>
                    <a:pt x="12" y="55"/>
                    <a:pt x="0" y="0"/>
                  </a:cubicBezTo>
                  <a:cubicBezTo>
                    <a:pt x="21" y="10"/>
                    <a:pt x="42" y="18"/>
                    <a:pt x="65" y="25"/>
                  </a:cubicBezTo>
                  <a:cubicBezTo>
                    <a:pt x="103" y="71"/>
                    <a:pt x="149" y="111"/>
                    <a:pt x="202" y="140"/>
                  </a:cubicBezTo>
                  <a:cubicBezTo>
                    <a:pt x="205" y="141"/>
                    <a:pt x="208" y="143"/>
                    <a:pt x="211" y="144"/>
                  </a:cubicBezTo>
                  <a:cubicBezTo>
                    <a:pt x="190" y="153"/>
                    <a:pt x="169" y="157"/>
                    <a:pt x="148" y="157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7" name="Freeform 1120">
              <a:extLst>
                <a:ext uri="{FF2B5EF4-FFF2-40B4-BE49-F238E27FC236}">
                  <a16:creationId xmlns:a16="http://schemas.microsoft.com/office/drawing/2014/main" id="{081E510B-197D-88C6-9C9B-A6B5989F6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3412"/>
              <a:ext cx="13" cy="23"/>
            </a:xfrm>
            <a:custGeom>
              <a:avLst/>
              <a:gdLst>
                <a:gd name="T0" fmla="*/ 94 w 94"/>
                <a:gd name="T1" fmla="*/ 179 h 179"/>
                <a:gd name="T2" fmla="*/ 29 w 94"/>
                <a:gd name="T3" fmla="*/ 154 h 179"/>
                <a:gd name="T4" fmla="*/ 19 w 94"/>
                <a:gd name="T5" fmla="*/ 107 h 179"/>
                <a:gd name="T6" fmla="*/ 0 w 94"/>
                <a:gd name="T7" fmla="*/ 0 h 179"/>
                <a:gd name="T8" fmla="*/ 94 w 94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79">
                  <a:moveTo>
                    <a:pt x="94" y="179"/>
                  </a:moveTo>
                  <a:cubicBezTo>
                    <a:pt x="71" y="172"/>
                    <a:pt x="50" y="164"/>
                    <a:pt x="29" y="154"/>
                  </a:cubicBezTo>
                  <a:cubicBezTo>
                    <a:pt x="25" y="138"/>
                    <a:pt x="22" y="123"/>
                    <a:pt x="19" y="107"/>
                  </a:cubicBezTo>
                  <a:cubicBezTo>
                    <a:pt x="13" y="72"/>
                    <a:pt x="6" y="36"/>
                    <a:pt x="0" y="0"/>
                  </a:cubicBezTo>
                  <a:cubicBezTo>
                    <a:pt x="19" y="65"/>
                    <a:pt x="51" y="126"/>
                    <a:pt x="94" y="179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8" name="Freeform 1121">
              <a:extLst>
                <a:ext uri="{FF2B5EF4-FFF2-40B4-BE49-F238E27FC236}">
                  <a16:creationId xmlns:a16="http://schemas.microsoft.com/office/drawing/2014/main" id="{7CE33A55-FA4E-B28B-11F6-B8E10FCF3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3179"/>
              <a:ext cx="36" cy="149"/>
            </a:xfrm>
            <a:custGeom>
              <a:avLst/>
              <a:gdLst>
                <a:gd name="T0" fmla="*/ 97 w 282"/>
                <a:gd name="T1" fmla="*/ 1146 h 1146"/>
                <a:gd name="T2" fmla="*/ 0 w 282"/>
                <a:gd name="T3" fmla="*/ 609 h 1146"/>
                <a:gd name="T4" fmla="*/ 184 w 282"/>
                <a:gd name="T5" fmla="*/ 0 h 1146"/>
                <a:gd name="T6" fmla="*/ 269 w 282"/>
                <a:gd name="T7" fmla="*/ 438 h 1146"/>
                <a:gd name="T8" fmla="*/ 167 w 282"/>
                <a:gd name="T9" fmla="*/ 657 h 1146"/>
                <a:gd name="T10" fmla="*/ 282 w 282"/>
                <a:gd name="T11" fmla="*/ 1036 h 1146"/>
                <a:gd name="T12" fmla="*/ 97 w 282"/>
                <a:gd name="T13" fmla="*/ 1146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2" h="1146">
                  <a:moveTo>
                    <a:pt x="97" y="1146"/>
                  </a:moveTo>
                  <a:cubicBezTo>
                    <a:pt x="64" y="967"/>
                    <a:pt x="32" y="788"/>
                    <a:pt x="0" y="609"/>
                  </a:cubicBezTo>
                  <a:cubicBezTo>
                    <a:pt x="61" y="406"/>
                    <a:pt x="122" y="203"/>
                    <a:pt x="184" y="0"/>
                  </a:cubicBezTo>
                  <a:cubicBezTo>
                    <a:pt x="205" y="148"/>
                    <a:pt x="235" y="293"/>
                    <a:pt x="269" y="438"/>
                  </a:cubicBezTo>
                  <a:cubicBezTo>
                    <a:pt x="220" y="503"/>
                    <a:pt x="183" y="577"/>
                    <a:pt x="167" y="657"/>
                  </a:cubicBezTo>
                  <a:cubicBezTo>
                    <a:pt x="139" y="793"/>
                    <a:pt x="178" y="945"/>
                    <a:pt x="282" y="1036"/>
                  </a:cubicBezTo>
                  <a:cubicBezTo>
                    <a:pt x="212" y="1057"/>
                    <a:pt x="149" y="1096"/>
                    <a:pt x="97" y="1146"/>
                  </a:cubicBezTo>
                  <a:close/>
                </a:path>
              </a:pathLst>
            </a:custGeom>
            <a:solidFill>
              <a:srgbClr val="E1A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9" name="Freeform 1122">
              <a:extLst>
                <a:ext uri="{FF2B5EF4-FFF2-40B4-BE49-F238E27FC236}">
                  <a16:creationId xmlns:a16="http://schemas.microsoft.com/office/drawing/2014/main" id="{B138775D-BF67-BCC8-DEDA-9EED632CE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236"/>
              <a:ext cx="53" cy="163"/>
            </a:xfrm>
            <a:custGeom>
              <a:avLst/>
              <a:gdLst>
                <a:gd name="T0" fmla="*/ 99 w 407"/>
                <a:gd name="T1" fmla="*/ 1260 h 1260"/>
                <a:gd name="T2" fmla="*/ 0 w 407"/>
                <a:gd name="T3" fmla="*/ 708 h 1260"/>
                <a:gd name="T4" fmla="*/ 185 w 407"/>
                <a:gd name="T5" fmla="*/ 598 h 1260"/>
                <a:gd name="T6" fmla="*/ 70 w 407"/>
                <a:gd name="T7" fmla="*/ 219 h 1260"/>
                <a:gd name="T8" fmla="*/ 172 w 407"/>
                <a:gd name="T9" fmla="*/ 0 h 1260"/>
                <a:gd name="T10" fmla="*/ 407 w 407"/>
                <a:gd name="T11" fmla="*/ 902 h 1260"/>
                <a:gd name="T12" fmla="*/ 227 w 407"/>
                <a:gd name="T13" fmla="*/ 958 h 1260"/>
                <a:gd name="T14" fmla="*/ 100 w 407"/>
                <a:gd name="T15" fmla="*/ 1184 h 1260"/>
                <a:gd name="T16" fmla="*/ 99 w 407"/>
                <a:gd name="T17" fmla="*/ 126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1260">
                  <a:moveTo>
                    <a:pt x="99" y="1260"/>
                  </a:moveTo>
                  <a:cubicBezTo>
                    <a:pt x="66" y="1076"/>
                    <a:pt x="33" y="892"/>
                    <a:pt x="0" y="708"/>
                  </a:cubicBezTo>
                  <a:cubicBezTo>
                    <a:pt x="52" y="658"/>
                    <a:pt x="115" y="619"/>
                    <a:pt x="185" y="598"/>
                  </a:cubicBezTo>
                  <a:cubicBezTo>
                    <a:pt x="81" y="507"/>
                    <a:pt x="42" y="355"/>
                    <a:pt x="70" y="219"/>
                  </a:cubicBezTo>
                  <a:cubicBezTo>
                    <a:pt x="86" y="139"/>
                    <a:pt x="123" y="65"/>
                    <a:pt x="172" y="0"/>
                  </a:cubicBezTo>
                  <a:cubicBezTo>
                    <a:pt x="245" y="302"/>
                    <a:pt x="337" y="600"/>
                    <a:pt x="407" y="902"/>
                  </a:cubicBezTo>
                  <a:cubicBezTo>
                    <a:pt x="348" y="923"/>
                    <a:pt x="281" y="927"/>
                    <a:pt x="227" y="958"/>
                  </a:cubicBezTo>
                  <a:cubicBezTo>
                    <a:pt x="148" y="1002"/>
                    <a:pt x="109" y="1095"/>
                    <a:pt x="100" y="1184"/>
                  </a:cubicBezTo>
                  <a:cubicBezTo>
                    <a:pt x="98" y="1210"/>
                    <a:pt x="97" y="1235"/>
                    <a:pt x="99" y="1260"/>
                  </a:cubicBezTo>
                </a:path>
              </a:pathLst>
            </a:custGeom>
            <a:solidFill>
              <a:srgbClr val="C3A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0" name="Freeform 1123">
              <a:extLst>
                <a:ext uri="{FF2B5EF4-FFF2-40B4-BE49-F238E27FC236}">
                  <a16:creationId xmlns:a16="http://schemas.microsoft.com/office/drawing/2014/main" id="{0A779A5C-0537-A796-40BF-F64DDCB6F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353"/>
              <a:ext cx="52" cy="98"/>
            </a:xfrm>
            <a:custGeom>
              <a:avLst/>
              <a:gdLst>
                <a:gd name="T0" fmla="*/ 260 w 406"/>
                <a:gd name="T1" fmla="*/ 754 h 754"/>
                <a:gd name="T2" fmla="*/ 251 w 406"/>
                <a:gd name="T3" fmla="*/ 750 h 754"/>
                <a:gd name="T4" fmla="*/ 114 w 406"/>
                <a:gd name="T5" fmla="*/ 635 h 754"/>
                <a:gd name="T6" fmla="*/ 20 w 406"/>
                <a:gd name="T7" fmla="*/ 456 h 754"/>
                <a:gd name="T8" fmla="*/ 2 w 406"/>
                <a:gd name="T9" fmla="*/ 358 h 754"/>
                <a:gd name="T10" fmla="*/ 3 w 406"/>
                <a:gd name="T11" fmla="*/ 282 h 754"/>
                <a:gd name="T12" fmla="*/ 130 w 406"/>
                <a:gd name="T13" fmla="*/ 56 h 754"/>
                <a:gd name="T14" fmla="*/ 310 w 406"/>
                <a:gd name="T15" fmla="*/ 0 h 754"/>
                <a:gd name="T16" fmla="*/ 383 w 406"/>
                <a:gd name="T17" fmla="*/ 380 h 754"/>
                <a:gd name="T18" fmla="*/ 364 w 406"/>
                <a:gd name="T19" fmla="*/ 659 h 754"/>
                <a:gd name="T20" fmla="*/ 260 w 406"/>
                <a:gd name="T21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6" h="754">
                  <a:moveTo>
                    <a:pt x="260" y="754"/>
                  </a:moveTo>
                  <a:cubicBezTo>
                    <a:pt x="257" y="753"/>
                    <a:pt x="254" y="751"/>
                    <a:pt x="251" y="750"/>
                  </a:cubicBezTo>
                  <a:cubicBezTo>
                    <a:pt x="198" y="721"/>
                    <a:pt x="152" y="681"/>
                    <a:pt x="114" y="635"/>
                  </a:cubicBezTo>
                  <a:cubicBezTo>
                    <a:pt x="71" y="582"/>
                    <a:pt x="39" y="521"/>
                    <a:pt x="20" y="456"/>
                  </a:cubicBezTo>
                  <a:cubicBezTo>
                    <a:pt x="14" y="423"/>
                    <a:pt x="8" y="391"/>
                    <a:pt x="2" y="358"/>
                  </a:cubicBezTo>
                  <a:cubicBezTo>
                    <a:pt x="0" y="333"/>
                    <a:pt x="1" y="308"/>
                    <a:pt x="3" y="282"/>
                  </a:cubicBezTo>
                  <a:cubicBezTo>
                    <a:pt x="12" y="193"/>
                    <a:pt x="51" y="100"/>
                    <a:pt x="130" y="56"/>
                  </a:cubicBezTo>
                  <a:cubicBezTo>
                    <a:pt x="184" y="25"/>
                    <a:pt x="251" y="21"/>
                    <a:pt x="310" y="0"/>
                  </a:cubicBezTo>
                  <a:cubicBezTo>
                    <a:pt x="339" y="126"/>
                    <a:pt x="365" y="253"/>
                    <a:pt x="383" y="380"/>
                  </a:cubicBezTo>
                  <a:cubicBezTo>
                    <a:pt x="397" y="474"/>
                    <a:pt x="406" y="574"/>
                    <a:pt x="364" y="659"/>
                  </a:cubicBezTo>
                  <a:cubicBezTo>
                    <a:pt x="342" y="701"/>
                    <a:pt x="303" y="736"/>
                    <a:pt x="260" y="754"/>
                  </a:cubicBezTo>
                </a:path>
              </a:pathLst>
            </a:custGeom>
            <a:solidFill>
              <a:srgbClr val="D59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1" name="Freeform 1124">
              <a:extLst>
                <a:ext uri="{FF2B5EF4-FFF2-40B4-BE49-F238E27FC236}">
                  <a16:creationId xmlns:a16="http://schemas.microsoft.com/office/drawing/2014/main" id="{A1249E25-B050-8A00-AD4D-713A70733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2647"/>
              <a:ext cx="308" cy="321"/>
            </a:xfrm>
            <a:custGeom>
              <a:avLst/>
              <a:gdLst>
                <a:gd name="T0" fmla="*/ 728 w 2374"/>
                <a:gd name="T1" fmla="*/ 1346 h 2482"/>
                <a:gd name="T2" fmla="*/ 162 w 2374"/>
                <a:gd name="T3" fmla="*/ 1268 h 2482"/>
                <a:gd name="T4" fmla="*/ 21 w 2374"/>
                <a:gd name="T5" fmla="*/ 922 h 2482"/>
                <a:gd name="T6" fmla="*/ 264 w 2374"/>
                <a:gd name="T7" fmla="*/ 637 h 2482"/>
                <a:gd name="T8" fmla="*/ 514 w 2374"/>
                <a:gd name="T9" fmla="*/ 538 h 2482"/>
                <a:gd name="T10" fmla="*/ 562 w 2374"/>
                <a:gd name="T11" fmla="*/ 439 h 2482"/>
                <a:gd name="T12" fmla="*/ 993 w 2374"/>
                <a:gd name="T13" fmla="*/ 40 h 2482"/>
                <a:gd name="T14" fmla="*/ 1473 w 2374"/>
                <a:gd name="T15" fmla="*/ 318 h 2482"/>
                <a:gd name="T16" fmla="*/ 1505 w 2374"/>
                <a:gd name="T17" fmla="*/ 535 h 2482"/>
                <a:gd name="T18" fmla="*/ 1840 w 2374"/>
                <a:gd name="T19" fmla="*/ 864 h 2482"/>
                <a:gd name="T20" fmla="*/ 2324 w 2374"/>
                <a:gd name="T21" fmla="*/ 1842 h 2482"/>
                <a:gd name="T22" fmla="*/ 2327 w 2374"/>
                <a:gd name="T23" fmla="*/ 2219 h 2482"/>
                <a:gd name="T24" fmla="*/ 1847 w 2374"/>
                <a:gd name="T25" fmla="*/ 2438 h 2482"/>
                <a:gd name="T26" fmla="*/ 1425 w 2374"/>
                <a:gd name="T27" fmla="*/ 2073 h 2482"/>
                <a:gd name="T28" fmla="*/ 1228 w 2374"/>
                <a:gd name="T29" fmla="*/ 1514 h 2482"/>
                <a:gd name="T30" fmla="*/ 728 w 2374"/>
                <a:gd name="T31" fmla="*/ 1346 h 2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4" h="2482">
                  <a:moveTo>
                    <a:pt x="728" y="1346"/>
                  </a:moveTo>
                  <a:cubicBezTo>
                    <a:pt x="533" y="1356"/>
                    <a:pt x="318" y="1384"/>
                    <a:pt x="162" y="1268"/>
                  </a:cubicBezTo>
                  <a:cubicBezTo>
                    <a:pt x="56" y="1190"/>
                    <a:pt x="0" y="1051"/>
                    <a:pt x="21" y="922"/>
                  </a:cubicBezTo>
                  <a:cubicBezTo>
                    <a:pt x="42" y="792"/>
                    <a:pt x="139" y="678"/>
                    <a:pt x="264" y="637"/>
                  </a:cubicBezTo>
                  <a:cubicBezTo>
                    <a:pt x="351" y="609"/>
                    <a:pt x="457" y="609"/>
                    <a:pt x="514" y="538"/>
                  </a:cubicBezTo>
                  <a:cubicBezTo>
                    <a:pt x="537" y="509"/>
                    <a:pt x="549" y="473"/>
                    <a:pt x="562" y="439"/>
                  </a:cubicBezTo>
                  <a:cubicBezTo>
                    <a:pt x="635" y="248"/>
                    <a:pt x="793" y="80"/>
                    <a:pt x="993" y="40"/>
                  </a:cubicBezTo>
                  <a:cubicBezTo>
                    <a:pt x="1194" y="0"/>
                    <a:pt x="1426" y="119"/>
                    <a:pt x="1473" y="318"/>
                  </a:cubicBezTo>
                  <a:cubicBezTo>
                    <a:pt x="1490" y="389"/>
                    <a:pt x="1483" y="465"/>
                    <a:pt x="1505" y="535"/>
                  </a:cubicBezTo>
                  <a:cubicBezTo>
                    <a:pt x="1553" y="687"/>
                    <a:pt x="1715" y="766"/>
                    <a:pt x="1840" y="864"/>
                  </a:cubicBezTo>
                  <a:cubicBezTo>
                    <a:pt x="2131" y="1095"/>
                    <a:pt x="2246" y="1479"/>
                    <a:pt x="2324" y="1842"/>
                  </a:cubicBezTo>
                  <a:cubicBezTo>
                    <a:pt x="2351" y="1967"/>
                    <a:pt x="2374" y="2100"/>
                    <a:pt x="2327" y="2219"/>
                  </a:cubicBezTo>
                  <a:cubicBezTo>
                    <a:pt x="2256" y="2397"/>
                    <a:pt x="2033" y="2482"/>
                    <a:pt x="1847" y="2438"/>
                  </a:cubicBezTo>
                  <a:cubicBezTo>
                    <a:pt x="1661" y="2393"/>
                    <a:pt x="1513" y="2243"/>
                    <a:pt x="1425" y="2073"/>
                  </a:cubicBezTo>
                  <a:cubicBezTo>
                    <a:pt x="1336" y="1901"/>
                    <a:pt x="1343" y="1663"/>
                    <a:pt x="1228" y="1514"/>
                  </a:cubicBezTo>
                  <a:cubicBezTo>
                    <a:pt x="1114" y="1367"/>
                    <a:pt x="900" y="1338"/>
                    <a:pt x="728" y="1346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2" name="Freeform 1125">
              <a:extLst>
                <a:ext uri="{FF2B5EF4-FFF2-40B4-BE49-F238E27FC236}">
                  <a16:creationId xmlns:a16="http://schemas.microsoft.com/office/drawing/2014/main" id="{36D3C230-D947-D0A4-355E-961EEC46B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620"/>
              <a:ext cx="433" cy="342"/>
            </a:xfrm>
            <a:custGeom>
              <a:avLst/>
              <a:gdLst>
                <a:gd name="T0" fmla="*/ 1759 w 3344"/>
                <a:gd name="T1" fmla="*/ 125 h 2637"/>
                <a:gd name="T2" fmla="*/ 2287 w 3344"/>
                <a:gd name="T3" fmla="*/ 85 h 2637"/>
                <a:gd name="T4" fmla="*/ 2452 w 3344"/>
                <a:gd name="T5" fmla="*/ 151 h 2637"/>
                <a:gd name="T6" fmla="*/ 2641 w 3344"/>
                <a:gd name="T7" fmla="*/ 87 h 2637"/>
                <a:gd name="T8" fmla="*/ 3041 w 3344"/>
                <a:gd name="T9" fmla="*/ 405 h 2637"/>
                <a:gd name="T10" fmla="*/ 3334 w 3344"/>
                <a:gd name="T11" fmla="*/ 703 h 2637"/>
                <a:gd name="T12" fmla="*/ 3180 w 3344"/>
                <a:gd name="T13" fmla="*/ 1132 h 2637"/>
                <a:gd name="T14" fmla="*/ 2377 w 3344"/>
                <a:gd name="T15" fmla="*/ 1725 h 2637"/>
                <a:gd name="T16" fmla="*/ 2033 w 3344"/>
                <a:gd name="T17" fmla="*/ 1841 h 2637"/>
                <a:gd name="T18" fmla="*/ 1898 w 3344"/>
                <a:gd name="T19" fmla="*/ 2052 h 2637"/>
                <a:gd name="T20" fmla="*/ 1755 w 3344"/>
                <a:gd name="T21" fmla="*/ 2151 h 2637"/>
                <a:gd name="T22" fmla="*/ 937 w 3344"/>
                <a:gd name="T23" fmla="*/ 2501 h 2637"/>
                <a:gd name="T24" fmla="*/ 269 w 3344"/>
                <a:gd name="T25" fmla="*/ 2521 h 2637"/>
                <a:gd name="T26" fmla="*/ 47 w 3344"/>
                <a:gd name="T27" fmla="*/ 1923 h 2637"/>
                <a:gd name="T28" fmla="*/ 395 w 3344"/>
                <a:gd name="T29" fmla="*/ 1347 h 2637"/>
                <a:gd name="T30" fmla="*/ 1215 w 3344"/>
                <a:gd name="T31" fmla="*/ 714 h 2637"/>
                <a:gd name="T32" fmla="*/ 1536 w 3344"/>
                <a:gd name="T33" fmla="*/ 515 h 2637"/>
                <a:gd name="T34" fmla="*/ 1759 w 3344"/>
                <a:gd name="T35" fmla="*/ 125 h 2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44" h="2637">
                  <a:moveTo>
                    <a:pt x="1759" y="125"/>
                  </a:moveTo>
                  <a:cubicBezTo>
                    <a:pt x="1910" y="16"/>
                    <a:pt x="2121" y="0"/>
                    <a:pt x="2287" y="85"/>
                  </a:cubicBezTo>
                  <a:cubicBezTo>
                    <a:pt x="2340" y="112"/>
                    <a:pt x="2392" y="150"/>
                    <a:pt x="2452" y="151"/>
                  </a:cubicBezTo>
                  <a:cubicBezTo>
                    <a:pt x="2519" y="153"/>
                    <a:pt x="2578" y="109"/>
                    <a:pt x="2641" y="87"/>
                  </a:cubicBezTo>
                  <a:cubicBezTo>
                    <a:pt x="2833" y="21"/>
                    <a:pt x="3063" y="203"/>
                    <a:pt x="3041" y="405"/>
                  </a:cubicBezTo>
                  <a:cubicBezTo>
                    <a:pt x="3196" y="393"/>
                    <a:pt x="3323" y="548"/>
                    <a:pt x="3334" y="703"/>
                  </a:cubicBezTo>
                  <a:cubicBezTo>
                    <a:pt x="3344" y="857"/>
                    <a:pt x="3267" y="1004"/>
                    <a:pt x="3180" y="1132"/>
                  </a:cubicBezTo>
                  <a:cubicBezTo>
                    <a:pt x="2988" y="1414"/>
                    <a:pt x="2713" y="1661"/>
                    <a:pt x="2377" y="1725"/>
                  </a:cubicBezTo>
                  <a:cubicBezTo>
                    <a:pt x="2256" y="1748"/>
                    <a:pt x="2118" y="1752"/>
                    <a:pt x="2033" y="1841"/>
                  </a:cubicBezTo>
                  <a:cubicBezTo>
                    <a:pt x="1975" y="1901"/>
                    <a:pt x="1954" y="1989"/>
                    <a:pt x="1898" y="2052"/>
                  </a:cubicBezTo>
                  <a:cubicBezTo>
                    <a:pt x="1860" y="2096"/>
                    <a:pt x="1807" y="2124"/>
                    <a:pt x="1755" y="2151"/>
                  </a:cubicBezTo>
                  <a:cubicBezTo>
                    <a:pt x="1491" y="2287"/>
                    <a:pt x="1217" y="2404"/>
                    <a:pt x="937" y="2501"/>
                  </a:cubicBezTo>
                  <a:cubicBezTo>
                    <a:pt x="720" y="2577"/>
                    <a:pt x="468" y="2637"/>
                    <a:pt x="269" y="2521"/>
                  </a:cubicBezTo>
                  <a:cubicBezTo>
                    <a:pt x="73" y="2406"/>
                    <a:pt x="0" y="2145"/>
                    <a:pt x="47" y="1923"/>
                  </a:cubicBezTo>
                  <a:cubicBezTo>
                    <a:pt x="95" y="1701"/>
                    <a:pt x="239" y="1512"/>
                    <a:pt x="395" y="1347"/>
                  </a:cubicBezTo>
                  <a:cubicBezTo>
                    <a:pt x="634" y="1096"/>
                    <a:pt x="912" y="882"/>
                    <a:pt x="1215" y="714"/>
                  </a:cubicBezTo>
                  <a:cubicBezTo>
                    <a:pt x="1320" y="656"/>
                    <a:pt x="1468" y="618"/>
                    <a:pt x="1536" y="515"/>
                  </a:cubicBezTo>
                  <a:cubicBezTo>
                    <a:pt x="1627" y="379"/>
                    <a:pt x="1605" y="235"/>
                    <a:pt x="1759" y="125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3" name="Freeform 1126">
              <a:extLst>
                <a:ext uri="{FF2B5EF4-FFF2-40B4-BE49-F238E27FC236}">
                  <a16:creationId xmlns:a16="http://schemas.microsoft.com/office/drawing/2014/main" id="{3BB634EA-6736-F3DE-15B8-53BC3B721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508"/>
              <a:ext cx="438" cy="427"/>
            </a:xfrm>
            <a:custGeom>
              <a:avLst/>
              <a:gdLst>
                <a:gd name="T0" fmla="*/ 616 w 3385"/>
                <a:gd name="T1" fmla="*/ 2292 h 3301"/>
                <a:gd name="T2" fmla="*/ 293 w 3385"/>
                <a:gd name="T3" fmla="*/ 2036 h 3301"/>
                <a:gd name="T4" fmla="*/ 337 w 3385"/>
                <a:gd name="T5" fmla="*/ 1529 h 3301"/>
                <a:gd name="T6" fmla="*/ 24 w 3385"/>
                <a:gd name="T7" fmla="*/ 1130 h 3301"/>
                <a:gd name="T8" fmla="*/ 188 w 3385"/>
                <a:gd name="T9" fmla="*/ 709 h 3301"/>
                <a:gd name="T10" fmla="*/ 203 w 3385"/>
                <a:gd name="T11" fmla="*/ 510 h 3301"/>
                <a:gd name="T12" fmla="*/ 571 w 3385"/>
                <a:gd name="T13" fmla="*/ 237 h 3301"/>
                <a:gd name="T14" fmla="*/ 1036 w 3385"/>
                <a:gd name="T15" fmla="*/ 386 h 3301"/>
                <a:gd name="T16" fmla="*/ 1425 w 3385"/>
                <a:gd name="T17" fmla="*/ 427 h 3301"/>
                <a:gd name="T18" fmla="*/ 1503 w 3385"/>
                <a:gd name="T19" fmla="*/ 276 h 3301"/>
                <a:gd name="T20" fmla="*/ 2018 w 3385"/>
                <a:gd name="T21" fmla="*/ 23 h 3301"/>
                <a:gd name="T22" fmla="*/ 2299 w 3385"/>
                <a:gd name="T23" fmla="*/ 70 h 3301"/>
                <a:gd name="T24" fmla="*/ 2365 w 3385"/>
                <a:gd name="T25" fmla="*/ 157 h 3301"/>
                <a:gd name="T26" fmla="*/ 2508 w 3385"/>
                <a:gd name="T27" fmla="*/ 252 h 3301"/>
                <a:gd name="T28" fmla="*/ 2947 w 3385"/>
                <a:gd name="T29" fmla="*/ 463 h 3301"/>
                <a:gd name="T30" fmla="*/ 3141 w 3385"/>
                <a:gd name="T31" fmla="*/ 585 h 3301"/>
                <a:gd name="T32" fmla="*/ 3238 w 3385"/>
                <a:gd name="T33" fmla="*/ 1082 h 3301"/>
                <a:gd name="T34" fmla="*/ 3060 w 3385"/>
                <a:gd name="T35" fmla="*/ 1579 h 3301"/>
                <a:gd name="T36" fmla="*/ 3052 w 3385"/>
                <a:gd name="T37" fmla="*/ 1696 h 3301"/>
                <a:gd name="T38" fmla="*/ 3125 w 3385"/>
                <a:gd name="T39" fmla="*/ 1790 h 3301"/>
                <a:gd name="T40" fmla="*/ 3322 w 3385"/>
                <a:gd name="T41" fmla="*/ 2109 h 3301"/>
                <a:gd name="T42" fmla="*/ 3213 w 3385"/>
                <a:gd name="T43" fmla="*/ 2747 h 3301"/>
                <a:gd name="T44" fmla="*/ 2696 w 3385"/>
                <a:gd name="T45" fmla="*/ 3153 h 3301"/>
                <a:gd name="T46" fmla="*/ 1542 w 3385"/>
                <a:gd name="T47" fmla="*/ 3106 h 3301"/>
                <a:gd name="T48" fmla="*/ 956 w 3385"/>
                <a:gd name="T49" fmla="*/ 2814 h 3301"/>
                <a:gd name="T50" fmla="*/ 809 w 3385"/>
                <a:gd name="T51" fmla="*/ 2758 h 3301"/>
                <a:gd name="T52" fmla="*/ 847 w 3385"/>
                <a:gd name="T53" fmla="*/ 2539 h 3301"/>
                <a:gd name="T54" fmla="*/ 616 w 3385"/>
                <a:gd name="T55" fmla="*/ 2292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85" h="3301">
                  <a:moveTo>
                    <a:pt x="616" y="2292"/>
                  </a:moveTo>
                  <a:cubicBezTo>
                    <a:pt x="488" y="2231"/>
                    <a:pt x="335" y="2172"/>
                    <a:pt x="293" y="2036"/>
                  </a:cubicBezTo>
                  <a:cubicBezTo>
                    <a:pt x="241" y="1872"/>
                    <a:pt x="391" y="1693"/>
                    <a:pt x="337" y="1529"/>
                  </a:cubicBezTo>
                  <a:cubicBezTo>
                    <a:pt x="283" y="1365"/>
                    <a:pt x="51" y="1300"/>
                    <a:pt x="24" y="1130"/>
                  </a:cubicBezTo>
                  <a:cubicBezTo>
                    <a:pt x="0" y="978"/>
                    <a:pt x="156" y="859"/>
                    <a:pt x="188" y="709"/>
                  </a:cubicBezTo>
                  <a:cubicBezTo>
                    <a:pt x="201" y="644"/>
                    <a:pt x="190" y="576"/>
                    <a:pt x="203" y="510"/>
                  </a:cubicBezTo>
                  <a:cubicBezTo>
                    <a:pt x="233" y="348"/>
                    <a:pt x="406" y="242"/>
                    <a:pt x="571" y="237"/>
                  </a:cubicBezTo>
                  <a:cubicBezTo>
                    <a:pt x="736" y="232"/>
                    <a:pt x="893" y="304"/>
                    <a:pt x="1036" y="386"/>
                  </a:cubicBezTo>
                  <a:cubicBezTo>
                    <a:pt x="1159" y="456"/>
                    <a:pt x="1328" y="529"/>
                    <a:pt x="1425" y="427"/>
                  </a:cubicBezTo>
                  <a:cubicBezTo>
                    <a:pt x="1464" y="385"/>
                    <a:pt x="1477" y="326"/>
                    <a:pt x="1503" y="276"/>
                  </a:cubicBezTo>
                  <a:cubicBezTo>
                    <a:pt x="1594" y="99"/>
                    <a:pt x="1821" y="51"/>
                    <a:pt x="2018" y="23"/>
                  </a:cubicBezTo>
                  <a:cubicBezTo>
                    <a:pt x="2116" y="9"/>
                    <a:pt x="2229" y="0"/>
                    <a:pt x="2299" y="70"/>
                  </a:cubicBezTo>
                  <a:cubicBezTo>
                    <a:pt x="2325" y="95"/>
                    <a:pt x="2342" y="129"/>
                    <a:pt x="2365" y="157"/>
                  </a:cubicBezTo>
                  <a:cubicBezTo>
                    <a:pt x="2403" y="200"/>
                    <a:pt x="2456" y="227"/>
                    <a:pt x="2508" y="252"/>
                  </a:cubicBezTo>
                  <a:lnTo>
                    <a:pt x="2947" y="463"/>
                  </a:lnTo>
                  <a:cubicBezTo>
                    <a:pt x="3016" y="497"/>
                    <a:pt x="3087" y="531"/>
                    <a:pt x="3141" y="585"/>
                  </a:cubicBezTo>
                  <a:cubicBezTo>
                    <a:pt x="3267" y="709"/>
                    <a:pt x="3280" y="910"/>
                    <a:pt x="3238" y="1082"/>
                  </a:cubicBezTo>
                  <a:cubicBezTo>
                    <a:pt x="3197" y="1253"/>
                    <a:pt x="3110" y="1410"/>
                    <a:pt x="3060" y="1579"/>
                  </a:cubicBezTo>
                  <a:cubicBezTo>
                    <a:pt x="3049" y="1618"/>
                    <a:pt x="3040" y="1659"/>
                    <a:pt x="3052" y="1696"/>
                  </a:cubicBezTo>
                  <a:cubicBezTo>
                    <a:pt x="3064" y="1734"/>
                    <a:pt x="3096" y="1762"/>
                    <a:pt x="3125" y="1790"/>
                  </a:cubicBezTo>
                  <a:cubicBezTo>
                    <a:pt x="3216" y="1878"/>
                    <a:pt x="3286" y="1988"/>
                    <a:pt x="3322" y="2109"/>
                  </a:cubicBezTo>
                  <a:cubicBezTo>
                    <a:pt x="3385" y="2323"/>
                    <a:pt x="3335" y="2561"/>
                    <a:pt x="3213" y="2747"/>
                  </a:cubicBezTo>
                  <a:cubicBezTo>
                    <a:pt x="3091" y="2933"/>
                    <a:pt x="2902" y="3069"/>
                    <a:pt x="2696" y="3153"/>
                  </a:cubicBezTo>
                  <a:cubicBezTo>
                    <a:pt x="2328" y="3301"/>
                    <a:pt x="1897" y="3284"/>
                    <a:pt x="1542" y="3106"/>
                  </a:cubicBezTo>
                  <a:cubicBezTo>
                    <a:pt x="1346" y="3008"/>
                    <a:pt x="1170" y="2863"/>
                    <a:pt x="956" y="2814"/>
                  </a:cubicBezTo>
                  <a:cubicBezTo>
                    <a:pt x="904" y="2802"/>
                    <a:pt x="848" y="2795"/>
                    <a:pt x="809" y="2758"/>
                  </a:cubicBezTo>
                  <a:cubicBezTo>
                    <a:pt x="725" y="2677"/>
                    <a:pt x="851" y="2617"/>
                    <a:pt x="847" y="2539"/>
                  </a:cubicBezTo>
                  <a:cubicBezTo>
                    <a:pt x="841" y="2426"/>
                    <a:pt x="707" y="2335"/>
                    <a:pt x="616" y="2292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4" name="Freeform 1127">
              <a:extLst>
                <a:ext uri="{FF2B5EF4-FFF2-40B4-BE49-F238E27FC236}">
                  <a16:creationId xmlns:a16="http://schemas.microsoft.com/office/drawing/2014/main" id="{A8DE6083-4695-9EF9-FEF4-E828D193C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554"/>
              <a:ext cx="339" cy="441"/>
            </a:xfrm>
            <a:custGeom>
              <a:avLst/>
              <a:gdLst>
                <a:gd name="T0" fmla="*/ 6 w 2618"/>
                <a:gd name="T1" fmla="*/ 2101 h 3404"/>
                <a:gd name="T2" fmla="*/ 25 w 2618"/>
                <a:gd name="T3" fmla="*/ 1929 h 3404"/>
                <a:gd name="T4" fmla="*/ 267 w 2618"/>
                <a:gd name="T5" fmla="*/ 1664 h 3404"/>
                <a:gd name="T6" fmla="*/ 291 w 2618"/>
                <a:gd name="T7" fmla="*/ 1321 h 3404"/>
                <a:gd name="T8" fmla="*/ 464 w 2618"/>
                <a:gd name="T9" fmla="*/ 1167 h 3404"/>
                <a:gd name="T10" fmla="*/ 480 w 2618"/>
                <a:gd name="T11" fmla="*/ 1072 h 3404"/>
                <a:gd name="T12" fmla="*/ 626 w 2618"/>
                <a:gd name="T13" fmla="*/ 974 h 3404"/>
                <a:gd name="T14" fmla="*/ 639 w 2618"/>
                <a:gd name="T15" fmla="*/ 600 h 3404"/>
                <a:gd name="T16" fmla="*/ 914 w 2618"/>
                <a:gd name="T17" fmla="*/ 484 h 3404"/>
                <a:gd name="T18" fmla="*/ 1042 w 2618"/>
                <a:gd name="T19" fmla="*/ 247 h 3404"/>
                <a:gd name="T20" fmla="*/ 1609 w 2618"/>
                <a:gd name="T21" fmla="*/ 164 h 3404"/>
                <a:gd name="T22" fmla="*/ 1703 w 2618"/>
                <a:gd name="T23" fmla="*/ 261 h 3404"/>
                <a:gd name="T24" fmla="*/ 1904 w 2618"/>
                <a:gd name="T25" fmla="*/ 288 h 3404"/>
                <a:gd name="T26" fmla="*/ 2182 w 2618"/>
                <a:gd name="T27" fmla="*/ 445 h 3404"/>
                <a:gd name="T28" fmla="*/ 2195 w 2618"/>
                <a:gd name="T29" fmla="*/ 604 h 3404"/>
                <a:gd name="T30" fmla="*/ 2458 w 2618"/>
                <a:gd name="T31" fmla="*/ 930 h 3404"/>
                <a:gd name="T32" fmla="*/ 2459 w 2618"/>
                <a:gd name="T33" fmla="*/ 1062 h 3404"/>
                <a:gd name="T34" fmla="*/ 2540 w 2618"/>
                <a:gd name="T35" fmla="*/ 1204 h 3404"/>
                <a:gd name="T36" fmla="*/ 2592 w 2618"/>
                <a:gd name="T37" fmla="*/ 1458 h 3404"/>
                <a:gd name="T38" fmla="*/ 2501 w 2618"/>
                <a:gd name="T39" fmla="*/ 1606 h 3404"/>
                <a:gd name="T40" fmla="*/ 2321 w 2618"/>
                <a:gd name="T41" fmla="*/ 1826 h 3404"/>
                <a:gd name="T42" fmla="*/ 2061 w 2618"/>
                <a:gd name="T43" fmla="*/ 2052 h 3404"/>
                <a:gd name="T44" fmla="*/ 1957 w 2618"/>
                <a:gd name="T45" fmla="*/ 2098 h 3404"/>
                <a:gd name="T46" fmla="*/ 1900 w 2618"/>
                <a:gd name="T47" fmla="*/ 2241 h 3404"/>
                <a:gd name="T48" fmla="*/ 1593 w 2618"/>
                <a:gd name="T49" fmla="*/ 2896 h 3404"/>
                <a:gd name="T50" fmla="*/ 1409 w 2618"/>
                <a:gd name="T51" fmla="*/ 2986 h 3404"/>
                <a:gd name="T52" fmla="*/ 1305 w 2618"/>
                <a:gd name="T53" fmla="*/ 3111 h 3404"/>
                <a:gd name="T54" fmla="*/ 823 w 2618"/>
                <a:gd name="T55" fmla="*/ 3390 h 3404"/>
                <a:gd name="T56" fmla="*/ 6 w 2618"/>
                <a:gd name="T57" fmla="*/ 2101 h 3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18" h="3404">
                  <a:moveTo>
                    <a:pt x="6" y="2101"/>
                  </a:moveTo>
                  <a:cubicBezTo>
                    <a:pt x="1" y="2043"/>
                    <a:pt x="0" y="1982"/>
                    <a:pt x="25" y="1929"/>
                  </a:cubicBezTo>
                  <a:cubicBezTo>
                    <a:pt x="78" y="1820"/>
                    <a:pt x="229" y="1779"/>
                    <a:pt x="267" y="1664"/>
                  </a:cubicBezTo>
                  <a:cubicBezTo>
                    <a:pt x="305" y="1553"/>
                    <a:pt x="221" y="1415"/>
                    <a:pt x="291" y="1321"/>
                  </a:cubicBezTo>
                  <a:cubicBezTo>
                    <a:pt x="338" y="1258"/>
                    <a:pt x="441" y="1242"/>
                    <a:pt x="464" y="1167"/>
                  </a:cubicBezTo>
                  <a:cubicBezTo>
                    <a:pt x="473" y="1136"/>
                    <a:pt x="466" y="1101"/>
                    <a:pt x="480" y="1072"/>
                  </a:cubicBezTo>
                  <a:cubicBezTo>
                    <a:pt x="505" y="1018"/>
                    <a:pt x="584" y="1016"/>
                    <a:pt x="626" y="974"/>
                  </a:cubicBezTo>
                  <a:cubicBezTo>
                    <a:pt x="718" y="882"/>
                    <a:pt x="569" y="710"/>
                    <a:pt x="639" y="600"/>
                  </a:cubicBezTo>
                  <a:cubicBezTo>
                    <a:pt x="694" y="514"/>
                    <a:pt x="830" y="542"/>
                    <a:pt x="914" y="484"/>
                  </a:cubicBezTo>
                  <a:cubicBezTo>
                    <a:pt x="990" y="432"/>
                    <a:pt x="1002" y="329"/>
                    <a:pt x="1042" y="247"/>
                  </a:cubicBezTo>
                  <a:cubicBezTo>
                    <a:pt x="1142" y="46"/>
                    <a:pt x="1457" y="0"/>
                    <a:pt x="1609" y="164"/>
                  </a:cubicBezTo>
                  <a:cubicBezTo>
                    <a:pt x="1640" y="197"/>
                    <a:pt x="1665" y="237"/>
                    <a:pt x="1703" y="261"/>
                  </a:cubicBezTo>
                  <a:cubicBezTo>
                    <a:pt x="1761" y="297"/>
                    <a:pt x="1835" y="289"/>
                    <a:pt x="1904" y="288"/>
                  </a:cubicBezTo>
                  <a:cubicBezTo>
                    <a:pt x="2019" y="288"/>
                    <a:pt x="2153" y="334"/>
                    <a:pt x="2182" y="445"/>
                  </a:cubicBezTo>
                  <a:cubicBezTo>
                    <a:pt x="2195" y="496"/>
                    <a:pt x="2182" y="552"/>
                    <a:pt x="2195" y="604"/>
                  </a:cubicBezTo>
                  <a:cubicBezTo>
                    <a:pt x="2231" y="742"/>
                    <a:pt x="2437" y="788"/>
                    <a:pt x="2458" y="930"/>
                  </a:cubicBezTo>
                  <a:cubicBezTo>
                    <a:pt x="2465" y="974"/>
                    <a:pt x="2451" y="1019"/>
                    <a:pt x="2459" y="1062"/>
                  </a:cubicBezTo>
                  <a:cubicBezTo>
                    <a:pt x="2469" y="1116"/>
                    <a:pt x="2509" y="1159"/>
                    <a:pt x="2540" y="1204"/>
                  </a:cubicBezTo>
                  <a:cubicBezTo>
                    <a:pt x="2590" y="1278"/>
                    <a:pt x="2618" y="1373"/>
                    <a:pt x="2592" y="1458"/>
                  </a:cubicBezTo>
                  <a:cubicBezTo>
                    <a:pt x="2575" y="1514"/>
                    <a:pt x="2537" y="1560"/>
                    <a:pt x="2501" y="1606"/>
                  </a:cubicBezTo>
                  <a:cubicBezTo>
                    <a:pt x="2441" y="1679"/>
                    <a:pt x="2381" y="1753"/>
                    <a:pt x="2321" y="1826"/>
                  </a:cubicBezTo>
                  <a:cubicBezTo>
                    <a:pt x="2248" y="1916"/>
                    <a:pt x="2170" y="2010"/>
                    <a:pt x="2061" y="2052"/>
                  </a:cubicBezTo>
                  <a:cubicBezTo>
                    <a:pt x="2025" y="2065"/>
                    <a:pt x="1986" y="2073"/>
                    <a:pt x="1957" y="2098"/>
                  </a:cubicBezTo>
                  <a:cubicBezTo>
                    <a:pt x="1918" y="2133"/>
                    <a:pt x="1907" y="2189"/>
                    <a:pt x="1900" y="2241"/>
                  </a:cubicBezTo>
                  <a:cubicBezTo>
                    <a:pt x="1866" y="2490"/>
                    <a:pt x="1815" y="2778"/>
                    <a:pt x="1593" y="2896"/>
                  </a:cubicBezTo>
                  <a:cubicBezTo>
                    <a:pt x="1532" y="2928"/>
                    <a:pt x="1463" y="2944"/>
                    <a:pt x="1409" y="2986"/>
                  </a:cubicBezTo>
                  <a:cubicBezTo>
                    <a:pt x="1366" y="3020"/>
                    <a:pt x="1337" y="3067"/>
                    <a:pt x="1305" y="3111"/>
                  </a:cubicBezTo>
                  <a:cubicBezTo>
                    <a:pt x="1190" y="3266"/>
                    <a:pt x="1015" y="3385"/>
                    <a:pt x="823" y="3390"/>
                  </a:cubicBezTo>
                  <a:cubicBezTo>
                    <a:pt x="312" y="3404"/>
                    <a:pt x="38" y="2487"/>
                    <a:pt x="6" y="21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5" name="Freeform 1128">
              <a:extLst>
                <a:ext uri="{FF2B5EF4-FFF2-40B4-BE49-F238E27FC236}">
                  <a16:creationId xmlns:a16="http://schemas.microsoft.com/office/drawing/2014/main" id="{32E2852C-F601-83A0-E585-2DE04F743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806"/>
              <a:ext cx="673" cy="628"/>
            </a:xfrm>
            <a:custGeom>
              <a:avLst/>
              <a:gdLst>
                <a:gd name="T0" fmla="*/ 0 w 5192"/>
                <a:gd name="T1" fmla="*/ 644 h 4848"/>
                <a:gd name="T2" fmla="*/ 522 w 5192"/>
                <a:gd name="T3" fmla="*/ 311 h 4848"/>
                <a:gd name="T4" fmla="*/ 1150 w 5192"/>
                <a:gd name="T5" fmla="*/ 225 h 4848"/>
                <a:gd name="T6" fmla="*/ 2207 w 5192"/>
                <a:gd name="T7" fmla="*/ 23 h 4848"/>
                <a:gd name="T8" fmla="*/ 3343 w 5192"/>
                <a:gd name="T9" fmla="*/ 199 h 4848"/>
                <a:gd name="T10" fmla="*/ 5133 w 5192"/>
                <a:gd name="T11" fmla="*/ 860 h 4848"/>
                <a:gd name="T12" fmla="*/ 5183 w 5192"/>
                <a:gd name="T13" fmla="*/ 908 h 4848"/>
                <a:gd name="T14" fmla="*/ 5178 w 5192"/>
                <a:gd name="T15" fmla="*/ 979 h 4848"/>
                <a:gd name="T16" fmla="*/ 4090 w 5192"/>
                <a:gd name="T17" fmla="*/ 4584 h 4848"/>
                <a:gd name="T18" fmla="*/ 3943 w 5192"/>
                <a:gd name="T19" fmla="*/ 4819 h 4848"/>
                <a:gd name="T20" fmla="*/ 3750 w 5192"/>
                <a:gd name="T21" fmla="*/ 4837 h 4848"/>
                <a:gd name="T22" fmla="*/ 2334 w 5192"/>
                <a:gd name="T23" fmla="*/ 4630 h 4848"/>
                <a:gd name="T24" fmla="*/ 930 w 5192"/>
                <a:gd name="T25" fmla="*/ 4053 h 4848"/>
                <a:gd name="T26" fmla="*/ 606 w 5192"/>
                <a:gd name="T27" fmla="*/ 3462 h 4848"/>
                <a:gd name="T28" fmla="*/ 565 w 5192"/>
                <a:gd name="T29" fmla="*/ 2487 h 4848"/>
                <a:gd name="T30" fmla="*/ 0 w 5192"/>
                <a:gd name="T31" fmla="*/ 644 h 4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92" h="4848">
                  <a:moveTo>
                    <a:pt x="0" y="644"/>
                  </a:moveTo>
                  <a:cubicBezTo>
                    <a:pt x="113" y="465"/>
                    <a:pt x="316" y="361"/>
                    <a:pt x="522" y="311"/>
                  </a:cubicBezTo>
                  <a:cubicBezTo>
                    <a:pt x="727" y="261"/>
                    <a:pt x="941" y="256"/>
                    <a:pt x="1150" y="225"/>
                  </a:cubicBezTo>
                  <a:cubicBezTo>
                    <a:pt x="1505" y="173"/>
                    <a:pt x="1849" y="45"/>
                    <a:pt x="2207" y="23"/>
                  </a:cubicBezTo>
                  <a:cubicBezTo>
                    <a:pt x="2592" y="0"/>
                    <a:pt x="2971" y="100"/>
                    <a:pt x="3343" y="199"/>
                  </a:cubicBezTo>
                  <a:cubicBezTo>
                    <a:pt x="3960" y="363"/>
                    <a:pt x="4586" y="532"/>
                    <a:pt x="5133" y="860"/>
                  </a:cubicBezTo>
                  <a:cubicBezTo>
                    <a:pt x="5153" y="872"/>
                    <a:pt x="5174" y="886"/>
                    <a:pt x="5183" y="908"/>
                  </a:cubicBezTo>
                  <a:cubicBezTo>
                    <a:pt x="5192" y="930"/>
                    <a:pt x="5185" y="956"/>
                    <a:pt x="5178" y="979"/>
                  </a:cubicBezTo>
                  <a:cubicBezTo>
                    <a:pt x="4815" y="2181"/>
                    <a:pt x="4453" y="3383"/>
                    <a:pt x="4090" y="4584"/>
                  </a:cubicBezTo>
                  <a:cubicBezTo>
                    <a:pt x="4063" y="4675"/>
                    <a:pt x="4028" y="4776"/>
                    <a:pt x="3943" y="4819"/>
                  </a:cubicBezTo>
                  <a:cubicBezTo>
                    <a:pt x="3884" y="4848"/>
                    <a:pt x="3815" y="4843"/>
                    <a:pt x="3750" y="4837"/>
                  </a:cubicBezTo>
                  <a:cubicBezTo>
                    <a:pt x="3275" y="4792"/>
                    <a:pt x="2802" y="4723"/>
                    <a:pt x="2334" y="4630"/>
                  </a:cubicBezTo>
                  <a:cubicBezTo>
                    <a:pt x="1831" y="4530"/>
                    <a:pt x="1314" y="4392"/>
                    <a:pt x="930" y="4053"/>
                  </a:cubicBezTo>
                  <a:cubicBezTo>
                    <a:pt x="734" y="3881"/>
                    <a:pt x="602" y="3723"/>
                    <a:pt x="606" y="3462"/>
                  </a:cubicBezTo>
                  <a:cubicBezTo>
                    <a:pt x="610" y="3134"/>
                    <a:pt x="607" y="2812"/>
                    <a:pt x="565" y="2487"/>
                  </a:cubicBezTo>
                  <a:cubicBezTo>
                    <a:pt x="483" y="1847"/>
                    <a:pt x="293" y="1220"/>
                    <a:pt x="0" y="644"/>
                  </a:cubicBezTo>
                </a:path>
              </a:pathLst>
            </a:custGeom>
            <a:solidFill>
              <a:srgbClr val="B2C1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6" name="Freeform 1129">
              <a:extLst>
                <a:ext uri="{FF2B5EF4-FFF2-40B4-BE49-F238E27FC236}">
                  <a16:creationId xmlns:a16="http://schemas.microsoft.com/office/drawing/2014/main" id="{E0B99ABC-C263-345E-00E2-356653986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807"/>
              <a:ext cx="475" cy="540"/>
            </a:xfrm>
            <a:custGeom>
              <a:avLst/>
              <a:gdLst>
                <a:gd name="T0" fmla="*/ 3319 w 3669"/>
                <a:gd name="T1" fmla="*/ 1581 h 4169"/>
                <a:gd name="T2" fmla="*/ 3362 w 3669"/>
                <a:gd name="T3" fmla="*/ 1210 h 4169"/>
                <a:gd name="T4" fmla="*/ 3452 w 3669"/>
                <a:gd name="T5" fmla="*/ 1130 h 4169"/>
                <a:gd name="T6" fmla="*/ 3497 w 3669"/>
                <a:gd name="T7" fmla="*/ 885 h 4169"/>
                <a:gd name="T8" fmla="*/ 3615 w 3669"/>
                <a:gd name="T9" fmla="*/ 775 h 4169"/>
                <a:gd name="T10" fmla="*/ 3617 w 3669"/>
                <a:gd name="T11" fmla="*/ 542 h 4169"/>
                <a:gd name="T12" fmla="*/ 2493 w 3669"/>
                <a:gd name="T13" fmla="*/ 199 h 4169"/>
                <a:gd name="T14" fmla="*/ 1357 w 3669"/>
                <a:gd name="T15" fmla="*/ 23 h 4169"/>
                <a:gd name="T16" fmla="*/ 299 w 3669"/>
                <a:gd name="T17" fmla="*/ 226 h 4169"/>
                <a:gd name="T18" fmla="*/ 164 w 3669"/>
                <a:gd name="T19" fmla="*/ 243 h 4169"/>
                <a:gd name="T20" fmla="*/ 164 w 3669"/>
                <a:gd name="T21" fmla="*/ 243 h 4169"/>
                <a:gd name="T22" fmla="*/ 11 w 3669"/>
                <a:gd name="T23" fmla="*/ 396 h 4169"/>
                <a:gd name="T24" fmla="*/ 134 w 3669"/>
                <a:gd name="T25" fmla="*/ 558 h 4169"/>
                <a:gd name="T26" fmla="*/ 18 w 3669"/>
                <a:gd name="T27" fmla="*/ 852 h 4169"/>
                <a:gd name="T28" fmla="*/ 68 w 3669"/>
                <a:gd name="T29" fmla="*/ 935 h 4169"/>
                <a:gd name="T30" fmla="*/ 400 w 3669"/>
                <a:gd name="T31" fmla="*/ 1199 h 4169"/>
                <a:gd name="T32" fmla="*/ 589 w 3669"/>
                <a:gd name="T33" fmla="*/ 1429 h 4169"/>
                <a:gd name="T34" fmla="*/ 467 w 3669"/>
                <a:gd name="T35" fmla="*/ 1647 h 4169"/>
                <a:gd name="T36" fmla="*/ 503 w 3669"/>
                <a:gd name="T37" fmla="*/ 1762 h 4169"/>
                <a:gd name="T38" fmla="*/ 658 w 3669"/>
                <a:gd name="T39" fmla="*/ 2045 h 4169"/>
                <a:gd name="T40" fmla="*/ 730 w 3669"/>
                <a:gd name="T41" fmla="*/ 2208 h 4169"/>
                <a:gd name="T42" fmla="*/ 746 w 3669"/>
                <a:gd name="T43" fmla="*/ 2326 h 4169"/>
                <a:gd name="T44" fmla="*/ 744 w 3669"/>
                <a:gd name="T45" fmla="*/ 2732 h 4169"/>
                <a:gd name="T46" fmla="*/ 959 w 3669"/>
                <a:gd name="T47" fmla="*/ 3052 h 4169"/>
                <a:gd name="T48" fmla="*/ 1135 w 3669"/>
                <a:gd name="T49" fmla="*/ 3087 h 4169"/>
                <a:gd name="T50" fmla="*/ 1375 w 3669"/>
                <a:gd name="T51" fmla="*/ 3344 h 4169"/>
                <a:gd name="T52" fmla="*/ 1480 w 3669"/>
                <a:gd name="T53" fmla="*/ 3691 h 4169"/>
                <a:gd name="T54" fmla="*/ 2125 w 3669"/>
                <a:gd name="T55" fmla="*/ 4124 h 4169"/>
                <a:gd name="T56" fmla="*/ 2292 w 3669"/>
                <a:gd name="T57" fmla="*/ 4056 h 4169"/>
                <a:gd name="T58" fmla="*/ 2431 w 3669"/>
                <a:gd name="T59" fmla="*/ 3886 h 4169"/>
                <a:gd name="T60" fmla="*/ 2755 w 3669"/>
                <a:gd name="T61" fmla="*/ 3370 h 4169"/>
                <a:gd name="T62" fmla="*/ 2948 w 3669"/>
                <a:gd name="T63" fmla="*/ 2995 h 4169"/>
                <a:gd name="T64" fmla="*/ 3019 w 3669"/>
                <a:gd name="T65" fmla="*/ 2801 h 4169"/>
                <a:gd name="T66" fmla="*/ 3206 w 3669"/>
                <a:gd name="T67" fmla="*/ 2598 h 4169"/>
                <a:gd name="T68" fmla="*/ 3268 w 3669"/>
                <a:gd name="T69" fmla="*/ 2401 h 4169"/>
                <a:gd name="T70" fmla="*/ 3319 w 3669"/>
                <a:gd name="T71" fmla="*/ 1581 h 4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9" h="4169">
                  <a:moveTo>
                    <a:pt x="3319" y="1581"/>
                  </a:moveTo>
                  <a:cubicBezTo>
                    <a:pt x="3299" y="1452"/>
                    <a:pt x="3268" y="1300"/>
                    <a:pt x="3362" y="1210"/>
                  </a:cubicBezTo>
                  <a:cubicBezTo>
                    <a:pt x="3391" y="1182"/>
                    <a:pt x="3430" y="1164"/>
                    <a:pt x="3452" y="1130"/>
                  </a:cubicBezTo>
                  <a:cubicBezTo>
                    <a:pt x="3500" y="1060"/>
                    <a:pt x="3454" y="957"/>
                    <a:pt x="3497" y="885"/>
                  </a:cubicBezTo>
                  <a:cubicBezTo>
                    <a:pt x="3525" y="838"/>
                    <a:pt x="3581" y="817"/>
                    <a:pt x="3615" y="775"/>
                  </a:cubicBezTo>
                  <a:cubicBezTo>
                    <a:pt x="3669" y="710"/>
                    <a:pt x="3653" y="622"/>
                    <a:pt x="3617" y="542"/>
                  </a:cubicBezTo>
                  <a:cubicBezTo>
                    <a:pt x="3252" y="402"/>
                    <a:pt x="2871" y="300"/>
                    <a:pt x="2493" y="199"/>
                  </a:cubicBezTo>
                  <a:cubicBezTo>
                    <a:pt x="2121" y="100"/>
                    <a:pt x="1741" y="0"/>
                    <a:pt x="1357" y="23"/>
                  </a:cubicBezTo>
                  <a:cubicBezTo>
                    <a:pt x="998" y="45"/>
                    <a:pt x="654" y="173"/>
                    <a:pt x="299" y="226"/>
                  </a:cubicBezTo>
                  <a:cubicBezTo>
                    <a:pt x="254" y="232"/>
                    <a:pt x="209" y="238"/>
                    <a:pt x="164" y="243"/>
                  </a:cubicBezTo>
                  <a:lnTo>
                    <a:pt x="164" y="243"/>
                  </a:lnTo>
                  <a:cubicBezTo>
                    <a:pt x="134" y="309"/>
                    <a:pt x="19" y="320"/>
                    <a:pt x="11" y="396"/>
                  </a:cubicBezTo>
                  <a:cubicBezTo>
                    <a:pt x="5" y="466"/>
                    <a:pt x="109" y="493"/>
                    <a:pt x="134" y="558"/>
                  </a:cubicBezTo>
                  <a:cubicBezTo>
                    <a:pt x="174" y="661"/>
                    <a:pt x="0" y="743"/>
                    <a:pt x="18" y="852"/>
                  </a:cubicBezTo>
                  <a:cubicBezTo>
                    <a:pt x="23" y="884"/>
                    <a:pt x="45" y="911"/>
                    <a:pt x="68" y="935"/>
                  </a:cubicBezTo>
                  <a:cubicBezTo>
                    <a:pt x="164" y="1040"/>
                    <a:pt x="276" y="1129"/>
                    <a:pt x="400" y="1199"/>
                  </a:cubicBezTo>
                  <a:cubicBezTo>
                    <a:pt x="493" y="1251"/>
                    <a:pt x="609" y="1324"/>
                    <a:pt x="589" y="1429"/>
                  </a:cubicBezTo>
                  <a:cubicBezTo>
                    <a:pt x="573" y="1512"/>
                    <a:pt x="473" y="1563"/>
                    <a:pt x="467" y="1647"/>
                  </a:cubicBezTo>
                  <a:cubicBezTo>
                    <a:pt x="464" y="1687"/>
                    <a:pt x="484" y="1726"/>
                    <a:pt x="503" y="1762"/>
                  </a:cubicBezTo>
                  <a:cubicBezTo>
                    <a:pt x="555" y="1856"/>
                    <a:pt x="606" y="1951"/>
                    <a:pt x="658" y="2045"/>
                  </a:cubicBezTo>
                  <a:cubicBezTo>
                    <a:pt x="686" y="2098"/>
                    <a:pt x="714" y="2150"/>
                    <a:pt x="730" y="2208"/>
                  </a:cubicBezTo>
                  <a:cubicBezTo>
                    <a:pt x="740" y="2246"/>
                    <a:pt x="745" y="2286"/>
                    <a:pt x="746" y="2326"/>
                  </a:cubicBezTo>
                  <a:cubicBezTo>
                    <a:pt x="752" y="2462"/>
                    <a:pt x="727" y="2598"/>
                    <a:pt x="744" y="2732"/>
                  </a:cubicBezTo>
                  <a:cubicBezTo>
                    <a:pt x="760" y="2867"/>
                    <a:pt x="831" y="3008"/>
                    <a:pt x="959" y="3052"/>
                  </a:cubicBezTo>
                  <a:cubicBezTo>
                    <a:pt x="1016" y="3071"/>
                    <a:pt x="1078" y="3069"/>
                    <a:pt x="1135" y="3087"/>
                  </a:cubicBezTo>
                  <a:cubicBezTo>
                    <a:pt x="1251" y="3122"/>
                    <a:pt x="1330" y="3231"/>
                    <a:pt x="1375" y="3344"/>
                  </a:cubicBezTo>
                  <a:cubicBezTo>
                    <a:pt x="1419" y="3456"/>
                    <a:pt x="1437" y="3578"/>
                    <a:pt x="1480" y="3691"/>
                  </a:cubicBezTo>
                  <a:cubicBezTo>
                    <a:pt x="1579" y="3954"/>
                    <a:pt x="1848" y="4169"/>
                    <a:pt x="2125" y="4124"/>
                  </a:cubicBezTo>
                  <a:cubicBezTo>
                    <a:pt x="2185" y="4115"/>
                    <a:pt x="2244" y="4093"/>
                    <a:pt x="2292" y="4056"/>
                  </a:cubicBezTo>
                  <a:cubicBezTo>
                    <a:pt x="2351" y="4012"/>
                    <a:pt x="2391" y="3948"/>
                    <a:pt x="2431" y="3886"/>
                  </a:cubicBezTo>
                  <a:cubicBezTo>
                    <a:pt x="2539" y="3714"/>
                    <a:pt x="2647" y="3542"/>
                    <a:pt x="2755" y="3370"/>
                  </a:cubicBezTo>
                  <a:cubicBezTo>
                    <a:pt x="2830" y="3251"/>
                    <a:pt x="2906" y="3130"/>
                    <a:pt x="2948" y="2995"/>
                  </a:cubicBezTo>
                  <a:cubicBezTo>
                    <a:pt x="2968" y="2929"/>
                    <a:pt x="2981" y="2860"/>
                    <a:pt x="3019" y="2801"/>
                  </a:cubicBezTo>
                  <a:cubicBezTo>
                    <a:pt x="3068" y="2724"/>
                    <a:pt x="3156" y="2676"/>
                    <a:pt x="3206" y="2598"/>
                  </a:cubicBezTo>
                  <a:cubicBezTo>
                    <a:pt x="3243" y="2539"/>
                    <a:pt x="3256" y="2469"/>
                    <a:pt x="3268" y="2401"/>
                  </a:cubicBezTo>
                  <a:cubicBezTo>
                    <a:pt x="3315" y="2130"/>
                    <a:pt x="3360" y="1853"/>
                    <a:pt x="3319" y="1581"/>
                  </a:cubicBezTo>
                  <a:close/>
                </a:path>
              </a:pathLst>
            </a:custGeom>
            <a:solidFill>
              <a:srgbClr val="8DA8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7" name="Freeform 1130">
              <a:extLst>
                <a:ext uri="{FF2B5EF4-FFF2-40B4-BE49-F238E27FC236}">
                  <a16:creationId xmlns:a16="http://schemas.microsoft.com/office/drawing/2014/main" id="{4AB7C62D-8866-A8B5-BF78-FCDC3FE60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623"/>
              <a:ext cx="202" cy="202"/>
            </a:xfrm>
            <a:custGeom>
              <a:avLst/>
              <a:gdLst>
                <a:gd name="T0" fmla="*/ 232 w 1558"/>
                <a:gd name="T1" fmla="*/ 1335 h 1562"/>
                <a:gd name="T2" fmla="*/ 0 w 1558"/>
                <a:gd name="T3" fmla="*/ 1215 h 1562"/>
                <a:gd name="T4" fmla="*/ 156 w 1558"/>
                <a:gd name="T5" fmla="*/ 1257 h 1562"/>
                <a:gd name="T6" fmla="*/ 546 w 1558"/>
                <a:gd name="T7" fmla="*/ 1348 h 1562"/>
                <a:gd name="T8" fmla="*/ 582 w 1558"/>
                <a:gd name="T9" fmla="*/ 1339 h 1562"/>
                <a:gd name="T10" fmla="*/ 596 w 1558"/>
                <a:gd name="T11" fmla="*/ 1315 h 1562"/>
                <a:gd name="T12" fmla="*/ 448 w 1558"/>
                <a:gd name="T13" fmla="*/ 1001 h 1562"/>
                <a:gd name="T14" fmla="*/ 211 w 1558"/>
                <a:gd name="T15" fmla="*/ 728 h 1562"/>
                <a:gd name="T16" fmla="*/ 412 w 1558"/>
                <a:gd name="T17" fmla="*/ 909 h 1562"/>
                <a:gd name="T18" fmla="*/ 637 w 1558"/>
                <a:gd name="T19" fmla="*/ 1105 h 1562"/>
                <a:gd name="T20" fmla="*/ 742 w 1558"/>
                <a:gd name="T21" fmla="*/ 1132 h 1562"/>
                <a:gd name="T22" fmla="*/ 832 w 1558"/>
                <a:gd name="T23" fmla="*/ 975 h 1562"/>
                <a:gd name="T24" fmla="*/ 733 w 1558"/>
                <a:gd name="T25" fmla="*/ 801 h 1562"/>
                <a:gd name="T26" fmla="*/ 510 w 1558"/>
                <a:gd name="T27" fmla="*/ 238 h 1562"/>
                <a:gd name="T28" fmla="*/ 768 w 1558"/>
                <a:gd name="T29" fmla="*/ 696 h 1562"/>
                <a:gd name="T30" fmla="*/ 844 w 1558"/>
                <a:gd name="T31" fmla="*/ 751 h 1562"/>
                <a:gd name="T32" fmla="*/ 869 w 1558"/>
                <a:gd name="T33" fmla="*/ 647 h 1562"/>
                <a:gd name="T34" fmla="*/ 770 w 1558"/>
                <a:gd name="T35" fmla="*/ 151 h 1562"/>
                <a:gd name="T36" fmla="*/ 795 w 1558"/>
                <a:gd name="T37" fmla="*/ 12 h 1562"/>
                <a:gd name="T38" fmla="*/ 809 w 1558"/>
                <a:gd name="T39" fmla="*/ 3 h 1562"/>
                <a:gd name="T40" fmla="*/ 837 w 1558"/>
                <a:gd name="T41" fmla="*/ 43 h 1562"/>
                <a:gd name="T42" fmla="*/ 894 w 1558"/>
                <a:gd name="T43" fmla="*/ 547 h 1562"/>
                <a:gd name="T44" fmla="*/ 942 w 1558"/>
                <a:gd name="T45" fmla="*/ 637 h 1562"/>
                <a:gd name="T46" fmla="*/ 1039 w 1558"/>
                <a:gd name="T47" fmla="*/ 597 h 1562"/>
                <a:gd name="T48" fmla="*/ 1061 w 1558"/>
                <a:gd name="T49" fmla="*/ 484 h 1562"/>
                <a:gd name="T50" fmla="*/ 1253 w 1558"/>
                <a:gd name="T51" fmla="*/ 45 h 1562"/>
                <a:gd name="T52" fmla="*/ 1353 w 1558"/>
                <a:gd name="T53" fmla="*/ 44 h 1562"/>
                <a:gd name="T54" fmla="*/ 1349 w 1558"/>
                <a:gd name="T55" fmla="*/ 97 h 1562"/>
                <a:gd name="T56" fmla="*/ 1264 w 1558"/>
                <a:gd name="T57" fmla="*/ 251 h 1562"/>
                <a:gd name="T58" fmla="*/ 1083 w 1558"/>
                <a:gd name="T59" fmla="*/ 735 h 1562"/>
                <a:gd name="T60" fmla="*/ 1098 w 1558"/>
                <a:gd name="T61" fmla="*/ 839 h 1562"/>
                <a:gd name="T62" fmla="*/ 1167 w 1558"/>
                <a:gd name="T63" fmla="*/ 842 h 1562"/>
                <a:gd name="T64" fmla="*/ 1558 w 1558"/>
                <a:gd name="T65" fmla="*/ 835 h 1562"/>
                <a:gd name="T66" fmla="*/ 1322 w 1558"/>
                <a:gd name="T67" fmla="*/ 896 h 1562"/>
                <a:gd name="T68" fmla="*/ 1026 w 1558"/>
                <a:gd name="T69" fmla="*/ 957 h 1562"/>
                <a:gd name="T70" fmla="*/ 968 w 1558"/>
                <a:gd name="T71" fmla="*/ 1025 h 1562"/>
                <a:gd name="T72" fmla="*/ 1024 w 1558"/>
                <a:gd name="T73" fmla="*/ 1078 h 1562"/>
                <a:gd name="T74" fmla="*/ 1396 w 1558"/>
                <a:gd name="T75" fmla="*/ 1198 h 1562"/>
                <a:gd name="T76" fmla="*/ 772 w 1558"/>
                <a:gd name="T77" fmla="*/ 1296 h 1562"/>
                <a:gd name="T78" fmla="*/ 732 w 1558"/>
                <a:gd name="T79" fmla="*/ 1330 h 1562"/>
                <a:gd name="T80" fmla="*/ 771 w 1558"/>
                <a:gd name="T81" fmla="*/ 1408 h 1562"/>
                <a:gd name="T82" fmla="*/ 866 w 1558"/>
                <a:gd name="T83" fmla="*/ 1423 h 1562"/>
                <a:gd name="T84" fmla="*/ 1040 w 1558"/>
                <a:gd name="T85" fmla="*/ 1504 h 1562"/>
                <a:gd name="T86" fmla="*/ 796 w 1558"/>
                <a:gd name="T87" fmla="*/ 1547 h 1562"/>
                <a:gd name="T88" fmla="*/ 587 w 1558"/>
                <a:gd name="T89" fmla="*/ 1521 h 1562"/>
                <a:gd name="T90" fmla="*/ 484 w 1558"/>
                <a:gd name="T91" fmla="*/ 1554 h 1562"/>
                <a:gd name="T92" fmla="*/ 388 w 1558"/>
                <a:gd name="T93" fmla="*/ 1431 h 1562"/>
                <a:gd name="T94" fmla="*/ 232 w 1558"/>
                <a:gd name="T95" fmla="*/ 1335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8" h="1562">
                  <a:moveTo>
                    <a:pt x="232" y="1335"/>
                  </a:moveTo>
                  <a:cubicBezTo>
                    <a:pt x="150" y="1304"/>
                    <a:pt x="60" y="1279"/>
                    <a:pt x="0" y="1215"/>
                  </a:cubicBezTo>
                  <a:cubicBezTo>
                    <a:pt x="53" y="1204"/>
                    <a:pt x="106" y="1233"/>
                    <a:pt x="156" y="1257"/>
                  </a:cubicBezTo>
                  <a:cubicBezTo>
                    <a:pt x="277" y="1315"/>
                    <a:pt x="411" y="1346"/>
                    <a:pt x="546" y="1348"/>
                  </a:cubicBezTo>
                  <a:cubicBezTo>
                    <a:pt x="558" y="1348"/>
                    <a:pt x="572" y="1347"/>
                    <a:pt x="582" y="1339"/>
                  </a:cubicBezTo>
                  <a:cubicBezTo>
                    <a:pt x="589" y="1333"/>
                    <a:pt x="593" y="1324"/>
                    <a:pt x="596" y="1315"/>
                  </a:cubicBezTo>
                  <a:cubicBezTo>
                    <a:pt x="631" y="1197"/>
                    <a:pt x="542" y="1080"/>
                    <a:pt x="448" y="1001"/>
                  </a:cubicBezTo>
                  <a:cubicBezTo>
                    <a:pt x="354" y="922"/>
                    <a:pt x="242" y="847"/>
                    <a:pt x="211" y="728"/>
                  </a:cubicBezTo>
                  <a:cubicBezTo>
                    <a:pt x="303" y="740"/>
                    <a:pt x="356" y="834"/>
                    <a:pt x="412" y="909"/>
                  </a:cubicBezTo>
                  <a:cubicBezTo>
                    <a:pt x="472" y="989"/>
                    <a:pt x="549" y="1057"/>
                    <a:pt x="637" y="1105"/>
                  </a:cubicBezTo>
                  <a:cubicBezTo>
                    <a:pt x="670" y="1122"/>
                    <a:pt x="706" y="1138"/>
                    <a:pt x="742" y="1132"/>
                  </a:cubicBezTo>
                  <a:cubicBezTo>
                    <a:pt x="809" y="1121"/>
                    <a:pt x="844" y="1041"/>
                    <a:pt x="832" y="975"/>
                  </a:cubicBezTo>
                  <a:cubicBezTo>
                    <a:pt x="820" y="908"/>
                    <a:pt x="775" y="853"/>
                    <a:pt x="733" y="801"/>
                  </a:cubicBezTo>
                  <a:cubicBezTo>
                    <a:pt x="604" y="638"/>
                    <a:pt x="485" y="444"/>
                    <a:pt x="510" y="238"/>
                  </a:cubicBezTo>
                  <a:cubicBezTo>
                    <a:pt x="596" y="391"/>
                    <a:pt x="682" y="544"/>
                    <a:pt x="768" y="696"/>
                  </a:cubicBezTo>
                  <a:cubicBezTo>
                    <a:pt x="785" y="726"/>
                    <a:pt x="812" y="760"/>
                    <a:pt x="844" y="751"/>
                  </a:cubicBezTo>
                  <a:cubicBezTo>
                    <a:pt x="882" y="740"/>
                    <a:pt x="879" y="685"/>
                    <a:pt x="869" y="647"/>
                  </a:cubicBezTo>
                  <a:cubicBezTo>
                    <a:pt x="823" y="484"/>
                    <a:pt x="790" y="318"/>
                    <a:pt x="770" y="151"/>
                  </a:cubicBezTo>
                  <a:cubicBezTo>
                    <a:pt x="764" y="103"/>
                    <a:pt x="761" y="47"/>
                    <a:pt x="795" y="12"/>
                  </a:cubicBezTo>
                  <a:cubicBezTo>
                    <a:pt x="799" y="8"/>
                    <a:pt x="804" y="4"/>
                    <a:pt x="809" y="3"/>
                  </a:cubicBezTo>
                  <a:cubicBezTo>
                    <a:pt x="828" y="0"/>
                    <a:pt x="836" y="25"/>
                    <a:pt x="837" y="43"/>
                  </a:cubicBezTo>
                  <a:cubicBezTo>
                    <a:pt x="847" y="212"/>
                    <a:pt x="866" y="380"/>
                    <a:pt x="894" y="547"/>
                  </a:cubicBezTo>
                  <a:cubicBezTo>
                    <a:pt x="900" y="582"/>
                    <a:pt x="910" y="622"/>
                    <a:pt x="942" y="637"/>
                  </a:cubicBezTo>
                  <a:cubicBezTo>
                    <a:pt x="977" y="654"/>
                    <a:pt x="1020" y="630"/>
                    <a:pt x="1039" y="597"/>
                  </a:cubicBezTo>
                  <a:cubicBezTo>
                    <a:pt x="1058" y="563"/>
                    <a:pt x="1059" y="522"/>
                    <a:pt x="1061" y="484"/>
                  </a:cubicBezTo>
                  <a:cubicBezTo>
                    <a:pt x="1071" y="319"/>
                    <a:pt x="1120" y="142"/>
                    <a:pt x="1253" y="45"/>
                  </a:cubicBezTo>
                  <a:cubicBezTo>
                    <a:pt x="1284" y="22"/>
                    <a:pt x="1336" y="9"/>
                    <a:pt x="1353" y="44"/>
                  </a:cubicBezTo>
                  <a:cubicBezTo>
                    <a:pt x="1361" y="60"/>
                    <a:pt x="1356" y="80"/>
                    <a:pt x="1349" y="97"/>
                  </a:cubicBezTo>
                  <a:cubicBezTo>
                    <a:pt x="1328" y="151"/>
                    <a:pt x="1294" y="200"/>
                    <a:pt x="1264" y="251"/>
                  </a:cubicBezTo>
                  <a:cubicBezTo>
                    <a:pt x="1178" y="400"/>
                    <a:pt x="1130" y="568"/>
                    <a:pt x="1083" y="735"/>
                  </a:cubicBezTo>
                  <a:cubicBezTo>
                    <a:pt x="1073" y="771"/>
                    <a:pt x="1067" y="818"/>
                    <a:pt x="1098" y="839"/>
                  </a:cubicBezTo>
                  <a:cubicBezTo>
                    <a:pt x="1118" y="852"/>
                    <a:pt x="1144" y="847"/>
                    <a:pt x="1167" y="842"/>
                  </a:cubicBezTo>
                  <a:cubicBezTo>
                    <a:pt x="1297" y="812"/>
                    <a:pt x="1437" y="780"/>
                    <a:pt x="1558" y="835"/>
                  </a:cubicBezTo>
                  <a:cubicBezTo>
                    <a:pt x="1512" y="907"/>
                    <a:pt x="1407" y="898"/>
                    <a:pt x="1322" y="896"/>
                  </a:cubicBezTo>
                  <a:cubicBezTo>
                    <a:pt x="1220" y="894"/>
                    <a:pt x="1118" y="915"/>
                    <a:pt x="1026" y="957"/>
                  </a:cubicBezTo>
                  <a:cubicBezTo>
                    <a:pt x="997" y="971"/>
                    <a:pt x="964" y="993"/>
                    <a:pt x="968" y="1025"/>
                  </a:cubicBezTo>
                  <a:cubicBezTo>
                    <a:pt x="970" y="1052"/>
                    <a:pt x="998" y="1069"/>
                    <a:pt x="1024" y="1078"/>
                  </a:cubicBezTo>
                  <a:cubicBezTo>
                    <a:pt x="1147" y="1125"/>
                    <a:pt x="1299" y="1109"/>
                    <a:pt x="1396" y="1198"/>
                  </a:cubicBezTo>
                  <a:cubicBezTo>
                    <a:pt x="1201" y="1280"/>
                    <a:pt x="963" y="1204"/>
                    <a:pt x="772" y="1296"/>
                  </a:cubicBezTo>
                  <a:cubicBezTo>
                    <a:pt x="756" y="1303"/>
                    <a:pt x="739" y="1313"/>
                    <a:pt x="732" y="1330"/>
                  </a:cubicBezTo>
                  <a:cubicBezTo>
                    <a:pt x="718" y="1359"/>
                    <a:pt x="741" y="1394"/>
                    <a:pt x="771" y="1408"/>
                  </a:cubicBezTo>
                  <a:cubicBezTo>
                    <a:pt x="800" y="1421"/>
                    <a:pt x="834" y="1420"/>
                    <a:pt x="866" y="1423"/>
                  </a:cubicBezTo>
                  <a:cubicBezTo>
                    <a:pt x="931" y="1430"/>
                    <a:pt x="993" y="1459"/>
                    <a:pt x="1040" y="1504"/>
                  </a:cubicBezTo>
                  <a:cubicBezTo>
                    <a:pt x="967" y="1546"/>
                    <a:pt x="879" y="1562"/>
                    <a:pt x="796" y="1547"/>
                  </a:cubicBezTo>
                  <a:cubicBezTo>
                    <a:pt x="726" y="1535"/>
                    <a:pt x="655" y="1502"/>
                    <a:pt x="587" y="1521"/>
                  </a:cubicBezTo>
                  <a:cubicBezTo>
                    <a:pt x="552" y="1530"/>
                    <a:pt x="520" y="1553"/>
                    <a:pt x="484" y="1554"/>
                  </a:cubicBezTo>
                  <a:cubicBezTo>
                    <a:pt x="420" y="1556"/>
                    <a:pt x="420" y="1469"/>
                    <a:pt x="388" y="1431"/>
                  </a:cubicBezTo>
                  <a:cubicBezTo>
                    <a:pt x="348" y="1384"/>
                    <a:pt x="287" y="1356"/>
                    <a:pt x="232" y="1335"/>
                  </a:cubicBezTo>
                </a:path>
              </a:pathLst>
            </a:custGeom>
            <a:solidFill>
              <a:srgbClr val="85D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8" name="Freeform 1131">
              <a:extLst>
                <a:ext uri="{FF2B5EF4-FFF2-40B4-BE49-F238E27FC236}">
                  <a16:creationId xmlns:a16="http://schemas.microsoft.com/office/drawing/2014/main" id="{2134B006-539D-1E13-7F8F-3BF9BEC7A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566"/>
              <a:ext cx="241" cy="247"/>
            </a:xfrm>
            <a:custGeom>
              <a:avLst/>
              <a:gdLst>
                <a:gd name="T0" fmla="*/ 543 w 1861"/>
                <a:gd name="T1" fmla="*/ 1901 h 1902"/>
                <a:gd name="T2" fmla="*/ 485 w 1861"/>
                <a:gd name="T3" fmla="*/ 1861 h 1902"/>
                <a:gd name="T4" fmla="*/ 521 w 1861"/>
                <a:gd name="T5" fmla="*/ 1837 h 1902"/>
                <a:gd name="T6" fmla="*/ 1074 w 1861"/>
                <a:gd name="T7" fmla="*/ 1651 h 1902"/>
                <a:gd name="T8" fmla="*/ 1168 w 1861"/>
                <a:gd name="T9" fmla="*/ 1596 h 1902"/>
                <a:gd name="T10" fmla="*/ 1195 w 1861"/>
                <a:gd name="T11" fmla="*/ 1495 h 1902"/>
                <a:gd name="T12" fmla="*/ 1013 w 1861"/>
                <a:gd name="T13" fmla="*/ 1455 h 1902"/>
                <a:gd name="T14" fmla="*/ 122 w 1861"/>
                <a:gd name="T15" fmla="*/ 1644 h 1902"/>
                <a:gd name="T16" fmla="*/ 38 w 1861"/>
                <a:gd name="T17" fmla="*/ 1616 h 1902"/>
                <a:gd name="T18" fmla="*/ 11 w 1861"/>
                <a:gd name="T19" fmla="*/ 1538 h 1902"/>
                <a:gd name="T20" fmla="*/ 75 w 1861"/>
                <a:gd name="T21" fmla="*/ 1491 h 1902"/>
                <a:gd name="T22" fmla="*/ 342 w 1861"/>
                <a:gd name="T23" fmla="*/ 1472 h 1902"/>
                <a:gd name="T24" fmla="*/ 986 w 1861"/>
                <a:gd name="T25" fmla="*/ 1352 h 1902"/>
                <a:gd name="T26" fmla="*/ 1070 w 1861"/>
                <a:gd name="T27" fmla="*/ 1293 h 1902"/>
                <a:gd name="T28" fmla="*/ 1038 w 1861"/>
                <a:gd name="T29" fmla="*/ 1175 h 1902"/>
                <a:gd name="T30" fmla="*/ 915 w 1861"/>
                <a:gd name="T31" fmla="*/ 1134 h 1902"/>
                <a:gd name="T32" fmla="*/ 294 w 1861"/>
                <a:gd name="T33" fmla="*/ 1219 h 1902"/>
                <a:gd name="T34" fmla="*/ 204 w 1861"/>
                <a:gd name="T35" fmla="*/ 1166 h 1902"/>
                <a:gd name="T36" fmla="*/ 1034 w 1861"/>
                <a:gd name="T37" fmla="*/ 984 h 1902"/>
                <a:gd name="T38" fmla="*/ 637 w 1861"/>
                <a:gd name="T39" fmla="*/ 824 h 1902"/>
                <a:gd name="T40" fmla="*/ 246 w 1861"/>
                <a:gd name="T41" fmla="*/ 654 h 1902"/>
                <a:gd name="T42" fmla="*/ 247 w 1861"/>
                <a:gd name="T43" fmla="*/ 582 h 1902"/>
                <a:gd name="T44" fmla="*/ 278 w 1861"/>
                <a:gd name="T45" fmla="*/ 573 h 1902"/>
                <a:gd name="T46" fmla="*/ 573 w 1861"/>
                <a:gd name="T47" fmla="*/ 643 h 1902"/>
                <a:gd name="T48" fmla="*/ 893 w 1861"/>
                <a:gd name="T49" fmla="*/ 777 h 1902"/>
                <a:gd name="T50" fmla="*/ 1066 w 1861"/>
                <a:gd name="T51" fmla="*/ 784 h 1902"/>
                <a:gd name="T52" fmla="*/ 1100 w 1861"/>
                <a:gd name="T53" fmla="*/ 638 h 1902"/>
                <a:gd name="T54" fmla="*/ 1043 w 1861"/>
                <a:gd name="T55" fmla="*/ 47 h 1902"/>
                <a:gd name="T56" fmla="*/ 1075 w 1861"/>
                <a:gd name="T57" fmla="*/ 8 h 1902"/>
                <a:gd name="T58" fmla="*/ 1132 w 1861"/>
                <a:gd name="T59" fmla="*/ 36 h 1902"/>
                <a:gd name="T60" fmla="*/ 1141 w 1861"/>
                <a:gd name="T61" fmla="*/ 104 h 1902"/>
                <a:gd name="T62" fmla="*/ 1197 w 1861"/>
                <a:gd name="T63" fmla="*/ 642 h 1902"/>
                <a:gd name="T64" fmla="*/ 1219 w 1861"/>
                <a:gd name="T65" fmla="*/ 694 h 1902"/>
                <a:gd name="T66" fmla="*/ 1303 w 1861"/>
                <a:gd name="T67" fmla="*/ 703 h 1902"/>
                <a:gd name="T68" fmla="*/ 1373 w 1861"/>
                <a:gd name="T69" fmla="*/ 646 h 1902"/>
                <a:gd name="T70" fmla="*/ 1762 w 1861"/>
                <a:gd name="T71" fmla="*/ 376 h 1902"/>
                <a:gd name="T72" fmla="*/ 1843 w 1861"/>
                <a:gd name="T73" fmla="*/ 380 h 1902"/>
                <a:gd name="T74" fmla="*/ 1816 w 1861"/>
                <a:gd name="T75" fmla="*/ 460 h 1902"/>
                <a:gd name="T76" fmla="*/ 1229 w 1861"/>
                <a:gd name="T77" fmla="*/ 891 h 1902"/>
                <a:gd name="T78" fmla="*/ 1149 w 1861"/>
                <a:gd name="T79" fmla="*/ 990 h 1902"/>
                <a:gd name="T80" fmla="*/ 1219 w 1861"/>
                <a:gd name="T81" fmla="*/ 1048 h 1902"/>
                <a:gd name="T82" fmla="*/ 1315 w 1861"/>
                <a:gd name="T83" fmla="*/ 1028 h 1902"/>
                <a:gd name="T84" fmla="*/ 1633 w 1861"/>
                <a:gd name="T85" fmla="*/ 910 h 1902"/>
                <a:gd name="T86" fmla="*/ 1476 w 1861"/>
                <a:gd name="T87" fmla="*/ 1058 h 1902"/>
                <a:gd name="T88" fmla="*/ 1292 w 1861"/>
                <a:gd name="T89" fmla="*/ 1178 h 1902"/>
                <a:gd name="T90" fmla="*/ 1331 w 1861"/>
                <a:gd name="T91" fmla="*/ 1365 h 1902"/>
                <a:gd name="T92" fmla="*/ 1456 w 1861"/>
                <a:gd name="T93" fmla="*/ 1352 h 1902"/>
                <a:gd name="T94" fmla="*/ 1463 w 1861"/>
                <a:gd name="T95" fmla="*/ 1426 h 1902"/>
                <a:gd name="T96" fmla="*/ 1403 w 1861"/>
                <a:gd name="T97" fmla="*/ 1475 h 1902"/>
                <a:gd name="T98" fmla="*/ 1411 w 1861"/>
                <a:gd name="T99" fmla="*/ 1553 h 1902"/>
                <a:gd name="T100" fmla="*/ 1241 w 1861"/>
                <a:gd name="T101" fmla="*/ 1654 h 1902"/>
                <a:gd name="T102" fmla="*/ 543 w 1861"/>
                <a:gd name="T103" fmla="*/ 1901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61" h="1902">
                  <a:moveTo>
                    <a:pt x="543" y="1901"/>
                  </a:moveTo>
                  <a:cubicBezTo>
                    <a:pt x="515" y="1902"/>
                    <a:pt x="476" y="1887"/>
                    <a:pt x="485" y="1861"/>
                  </a:cubicBezTo>
                  <a:cubicBezTo>
                    <a:pt x="489" y="1846"/>
                    <a:pt x="506" y="1840"/>
                    <a:pt x="521" y="1837"/>
                  </a:cubicBezTo>
                  <a:cubicBezTo>
                    <a:pt x="710" y="1788"/>
                    <a:pt x="895" y="1726"/>
                    <a:pt x="1074" y="1651"/>
                  </a:cubicBezTo>
                  <a:cubicBezTo>
                    <a:pt x="1108" y="1637"/>
                    <a:pt x="1143" y="1622"/>
                    <a:pt x="1168" y="1596"/>
                  </a:cubicBezTo>
                  <a:cubicBezTo>
                    <a:pt x="1194" y="1569"/>
                    <a:pt x="1209" y="1529"/>
                    <a:pt x="1195" y="1495"/>
                  </a:cubicBezTo>
                  <a:cubicBezTo>
                    <a:pt x="1170" y="1432"/>
                    <a:pt x="1079" y="1436"/>
                    <a:pt x="1013" y="1455"/>
                  </a:cubicBezTo>
                  <a:cubicBezTo>
                    <a:pt x="719" y="1540"/>
                    <a:pt x="426" y="1684"/>
                    <a:pt x="122" y="1644"/>
                  </a:cubicBezTo>
                  <a:cubicBezTo>
                    <a:pt x="93" y="1640"/>
                    <a:pt x="62" y="1634"/>
                    <a:pt x="38" y="1616"/>
                  </a:cubicBezTo>
                  <a:cubicBezTo>
                    <a:pt x="15" y="1598"/>
                    <a:pt x="0" y="1566"/>
                    <a:pt x="11" y="1538"/>
                  </a:cubicBezTo>
                  <a:cubicBezTo>
                    <a:pt x="21" y="1512"/>
                    <a:pt x="49" y="1499"/>
                    <a:pt x="75" y="1491"/>
                  </a:cubicBezTo>
                  <a:cubicBezTo>
                    <a:pt x="161" y="1465"/>
                    <a:pt x="253" y="1472"/>
                    <a:pt x="342" y="1472"/>
                  </a:cubicBezTo>
                  <a:cubicBezTo>
                    <a:pt x="562" y="1473"/>
                    <a:pt x="781" y="1432"/>
                    <a:pt x="986" y="1352"/>
                  </a:cubicBezTo>
                  <a:cubicBezTo>
                    <a:pt x="1018" y="1340"/>
                    <a:pt x="1053" y="1324"/>
                    <a:pt x="1070" y="1293"/>
                  </a:cubicBezTo>
                  <a:cubicBezTo>
                    <a:pt x="1090" y="1254"/>
                    <a:pt x="1072" y="1203"/>
                    <a:pt x="1038" y="1175"/>
                  </a:cubicBezTo>
                  <a:cubicBezTo>
                    <a:pt x="1004" y="1146"/>
                    <a:pt x="959" y="1137"/>
                    <a:pt x="915" y="1134"/>
                  </a:cubicBezTo>
                  <a:cubicBezTo>
                    <a:pt x="705" y="1122"/>
                    <a:pt x="503" y="1241"/>
                    <a:pt x="294" y="1219"/>
                  </a:cubicBezTo>
                  <a:cubicBezTo>
                    <a:pt x="257" y="1215"/>
                    <a:pt x="215" y="1201"/>
                    <a:pt x="204" y="1166"/>
                  </a:cubicBezTo>
                  <a:cubicBezTo>
                    <a:pt x="477" y="1080"/>
                    <a:pt x="792" y="1135"/>
                    <a:pt x="1034" y="984"/>
                  </a:cubicBezTo>
                  <a:cubicBezTo>
                    <a:pt x="955" y="859"/>
                    <a:pt x="785" y="837"/>
                    <a:pt x="637" y="824"/>
                  </a:cubicBezTo>
                  <a:cubicBezTo>
                    <a:pt x="489" y="812"/>
                    <a:pt x="319" y="783"/>
                    <a:pt x="246" y="654"/>
                  </a:cubicBezTo>
                  <a:cubicBezTo>
                    <a:pt x="234" y="631"/>
                    <a:pt x="227" y="598"/>
                    <a:pt x="247" y="582"/>
                  </a:cubicBezTo>
                  <a:cubicBezTo>
                    <a:pt x="256" y="575"/>
                    <a:pt x="267" y="574"/>
                    <a:pt x="278" y="573"/>
                  </a:cubicBezTo>
                  <a:cubicBezTo>
                    <a:pt x="380" y="563"/>
                    <a:pt x="479" y="603"/>
                    <a:pt x="573" y="643"/>
                  </a:cubicBezTo>
                  <a:cubicBezTo>
                    <a:pt x="680" y="688"/>
                    <a:pt x="787" y="732"/>
                    <a:pt x="893" y="777"/>
                  </a:cubicBezTo>
                  <a:cubicBezTo>
                    <a:pt x="949" y="800"/>
                    <a:pt x="1019" y="822"/>
                    <a:pt x="1066" y="784"/>
                  </a:cubicBezTo>
                  <a:cubicBezTo>
                    <a:pt x="1107" y="751"/>
                    <a:pt x="1108" y="690"/>
                    <a:pt x="1100" y="638"/>
                  </a:cubicBezTo>
                  <a:cubicBezTo>
                    <a:pt x="1071" y="438"/>
                    <a:pt x="965" y="232"/>
                    <a:pt x="1043" y="47"/>
                  </a:cubicBezTo>
                  <a:cubicBezTo>
                    <a:pt x="1049" y="31"/>
                    <a:pt x="1059" y="14"/>
                    <a:pt x="1075" y="8"/>
                  </a:cubicBezTo>
                  <a:cubicBezTo>
                    <a:pt x="1096" y="0"/>
                    <a:pt x="1121" y="15"/>
                    <a:pt x="1132" y="36"/>
                  </a:cubicBezTo>
                  <a:cubicBezTo>
                    <a:pt x="1142" y="57"/>
                    <a:pt x="1142" y="81"/>
                    <a:pt x="1141" y="104"/>
                  </a:cubicBezTo>
                  <a:cubicBezTo>
                    <a:pt x="1140" y="285"/>
                    <a:pt x="1158" y="465"/>
                    <a:pt x="1197" y="642"/>
                  </a:cubicBezTo>
                  <a:cubicBezTo>
                    <a:pt x="1201" y="660"/>
                    <a:pt x="1206" y="680"/>
                    <a:pt x="1219" y="694"/>
                  </a:cubicBezTo>
                  <a:cubicBezTo>
                    <a:pt x="1240" y="716"/>
                    <a:pt x="1276" y="716"/>
                    <a:pt x="1303" y="703"/>
                  </a:cubicBezTo>
                  <a:cubicBezTo>
                    <a:pt x="1331" y="691"/>
                    <a:pt x="1352" y="667"/>
                    <a:pt x="1373" y="646"/>
                  </a:cubicBezTo>
                  <a:cubicBezTo>
                    <a:pt x="1484" y="532"/>
                    <a:pt x="1617" y="439"/>
                    <a:pt x="1762" y="376"/>
                  </a:cubicBezTo>
                  <a:cubicBezTo>
                    <a:pt x="1789" y="364"/>
                    <a:pt x="1826" y="356"/>
                    <a:pt x="1843" y="380"/>
                  </a:cubicBezTo>
                  <a:cubicBezTo>
                    <a:pt x="1861" y="405"/>
                    <a:pt x="1838" y="438"/>
                    <a:pt x="1816" y="460"/>
                  </a:cubicBezTo>
                  <a:cubicBezTo>
                    <a:pt x="1641" y="629"/>
                    <a:pt x="1443" y="775"/>
                    <a:pt x="1229" y="891"/>
                  </a:cubicBezTo>
                  <a:cubicBezTo>
                    <a:pt x="1189" y="913"/>
                    <a:pt x="1143" y="945"/>
                    <a:pt x="1149" y="990"/>
                  </a:cubicBezTo>
                  <a:cubicBezTo>
                    <a:pt x="1153" y="1022"/>
                    <a:pt x="1187" y="1045"/>
                    <a:pt x="1219" y="1048"/>
                  </a:cubicBezTo>
                  <a:cubicBezTo>
                    <a:pt x="1252" y="1051"/>
                    <a:pt x="1284" y="1039"/>
                    <a:pt x="1315" y="1028"/>
                  </a:cubicBezTo>
                  <a:cubicBezTo>
                    <a:pt x="1421" y="988"/>
                    <a:pt x="1527" y="949"/>
                    <a:pt x="1633" y="910"/>
                  </a:cubicBezTo>
                  <a:cubicBezTo>
                    <a:pt x="1614" y="982"/>
                    <a:pt x="1544" y="1026"/>
                    <a:pt x="1476" y="1058"/>
                  </a:cubicBezTo>
                  <a:cubicBezTo>
                    <a:pt x="1409" y="1089"/>
                    <a:pt x="1335" y="1118"/>
                    <a:pt x="1292" y="1178"/>
                  </a:cubicBezTo>
                  <a:cubicBezTo>
                    <a:pt x="1248" y="1238"/>
                    <a:pt x="1259" y="1343"/>
                    <a:pt x="1331" y="1365"/>
                  </a:cubicBezTo>
                  <a:cubicBezTo>
                    <a:pt x="1371" y="1377"/>
                    <a:pt x="1414" y="1358"/>
                    <a:pt x="1456" y="1352"/>
                  </a:cubicBezTo>
                  <a:cubicBezTo>
                    <a:pt x="1522" y="1344"/>
                    <a:pt x="1480" y="1405"/>
                    <a:pt x="1463" y="1426"/>
                  </a:cubicBezTo>
                  <a:cubicBezTo>
                    <a:pt x="1446" y="1447"/>
                    <a:pt x="1415" y="1445"/>
                    <a:pt x="1403" y="1475"/>
                  </a:cubicBezTo>
                  <a:cubicBezTo>
                    <a:pt x="1391" y="1504"/>
                    <a:pt x="1416" y="1527"/>
                    <a:pt x="1411" y="1553"/>
                  </a:cubicBezTo>
                  <a:cubicBezTo>
                    <a:pt x="1395" y="1637"/>
                    <a:pt x="1314" y="1625"/>
                    <a:pt x="1241" y="1654"/>
                  </a:cubicBezTo>
                  <a:cubicBezTo>
                    <a:pt x="1006" y="1749"/>
                    <a:pt x="808" y="1893"/>
                    <a:pt x="543" y="1901"/>
                  </a:cubicBezTo>
                </a:path>
              </a:pathLst>
            </a:custGeom>
            <a:solidFill>
              <a:srgbClr val="73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9" name="Freeform 1132">
              <a:extLst>
                <a:ext uri="{FF2B5EF4-FFF2-40B4-BE49-F238E27FC236}">
                  <a16:creationId xmlns:a16="http://schemas.microsoft.com/office/drawing/2014/main" id="{9A0A20D9-5CF7-F39D-4767-0E3DA9877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889"/>
              <a:ext cx="83" cy="66"/>
            </a:xfrm>
            <a:custGeom>
              <a:avLst/>
              <a:gdLst>
                <a:gd name="T0" fmla="*/ 296 w 644"/>
                <a:gd name="T1" fmla="*/ 511 h 511"/>
                <a:gd name="T2" fmla="*/ 61 w 644"/>
                <a:gd name="T3" fmla="*/ 394 h 511"/>
                <a:gd name="T4" fmla="*/ 124 w 644"/>
                <a:gd name="T5" fmla="*/ 60 h 511"/>
                <a:gd name="T6" fmla="*/ 235 w 644"/>
                <a:gd name="T7" fmla="*/ 0 h 511"/>
                <a:gd name="T8" fmla="*/ 389 w 644"/>
                <a:gd name="T9" fmla="*/ 40 h 511"/>
                <a:gd name="T10" fmla="*/ 471 w 644"/>
                <a:gd name="T11" fmla="*/ 53 h 511"/>
                <a:gd name="T12" fmla="*/ 577 w 644"/>
                <a:gd name="T13" fmla="*/ 36 h 511"/>
                <a:gd name="T14" fmla="*/ 489 w 644"/>
                <a:gd name="T15" fmla="*/ 215 h 511"/>
                <a:gd name="T16" fmla="*/ 539 w 644"/>
                <a:gd name="T17" fmla="*/ 298 h 511"/>
                <a:gd name="T18" fmla="*/ 644 w 644"/>
                <a:gd name="T19" fmla="*/ 401 h 511"/>
                <a:gd name="T20" fmla="*/ 600 w 644"/>
                <a:gd name="T21" fmla="*/ 420 h 511"/>
                <a:gd name="T22" fmla="*/ 318 w 644"/>
                <a:gd name="T23" fmla="*/ 510 h 511"/>
                <a:gd name="T24" fmla="*/ 296 w 644"/>
                <a:gd name="T25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4" h="511">
                  <a:moveTo>
                    <a:pt x="296" y="511"/>
                  </a:moveTo>
                  <a:cubicBezTo>
                    <a:pt x="204" y="511"/>
                    <a:pt x="107" y="473"/>
                    <a:pt x="61" y="394"/>
                  </a:cubicBezTo>
                  <a:cubicBezTo>
                    <a:pt x="0" y="290"/>
                    <a:pt x="49" y="145"/>
                    <a:pt x="124" y="60"/>
                  </a:cubicBezTo>
                  <a:cubicBezTo>
                    <a:pt x="162" y="15"/>
                    <a:pt x="197" y="0"/>
                    <a:pt x="235" y="0"/>
                  </a:cubicBezTo>
                  <a:cubicBezTo>
                    <a:pt x="279" y="0"/>
                    <a:pt x="326" y="21"/>
                    <a:pt x="389" y="40"/>
                  </a:cubicBezTo>
                  <a:cubicBezTo>
                    <a:pt x="416" y="49"/>
                    <a:pt x="444" y="53"/>
                    <a:pt x="471" y="53"/>
                  </a:cubicBezTo>
                  <a:cubicBezTo>
                    <a:pt x="507" y="53"/>
                    <a:pt x="542" y="46"/>
                    <a:pt x="577" y="36"/>
                  </a:cubicBezTo>
                  <a:cubicBezTo>
                    <a:pt x="537" y="93"/>
                    <a:pt x="478" y="149"/>
                    <a:pt x="489" y="215"/>
                  </a:cubicBezTo>
                  <a:cubicBezTo>
                    <a:pt x="494" y="247"/>
                    <a:pt x="516" y="274"/>
                    <a:pt x="539" y="298"/>
                  </a:cubicBezTo>
                  <a:cubicBezTo>
                    <a:pt x="572" y="334"/>
                    <a:pt x="607" y="368"/>
                    <a:pt x="644" y="401"/>
                  </a:cubicBezTo>
                  <a:cubicBezTo>
                    <a:pt x="629" y="407"/>
                    <a:pt x="615" y="414"/>
                    <a:pt x="600" y="420"/>
                  </a:cubicBezTo>
                  <a:cubicBezTo>
                    <a:pt x="510" y="461"/>
                    <a:pt x="417" y="503"/>
                    <a:pt x="318" y="510"/>
                  </a:cubicBezTo>
                  <a:cubicBezTo>
                    <a:pt x="311" y="510"/>
                    <a:pt x="304" y="511"/>
                    <a:pt x="296" y="511"/>
                  </a:cubicBezTo>
                </a:path>
              </a:pathLst>
            </a:custGeom>
            <a:solidFill>
              <a:srgbClr val="D6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0" name="Freeform 1133">
              <a:extLst>
                <a:ext uri="{FF2B5EF4-FFF2-40B4-BE49-F238E27FC236}">
                  <a16:creationId xmlns:a16="http://schemas.microsoft.com/office/drawing/2014/main" id="{095B5CB2-B100-B92E-CCA0-9E2FE75A8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865"/>
              <a:ext cx="301" cy="76"/>
            </a:xfrm>
            <a:custGeom>
              <a:avLst/>
              <a:gdLst>
                <a:gd name="T0" fmla="*/ 166 w 2324"/>
                <a:gd name="T1" fmla="*/ 590 h 590"/>
                <a:gd name="T2" fmla="*/ 61 w 2324"/>
                <a:gd name="T3" fmla="*/ 487 h 590"/>
                <a:gd name="T4" fmla="*/ 11 w 2324"/>
                <a:gd name="T5" fmla="*/ 404 h 590"/>
                <a:gd name="T6" fmla="*/ 99 w 2324"/>
                <a:gd name="T7" fmla="*/ 225 h 590"/>
                <a:gd name="T8" fmla="*/ 246 w 2324"/>
                <a:gd name="T9" fmla="*/ 161 h 590"/>
                <a:gd name="T10" fmla="*/ 560 w 2324"/>
                <a:gd name="T11" fmla="*/ 8 h 590"/>
                <a:gd name="T12" fmla="*/ 650 w 2324"/>
                <a:gd name="T13" fmla="*/ 0 h 590"/>
                <a:gd name="T14" fmla="*/ 1050 w 2324"/>
                <a:gd name="T15" fmla="*/ 74 h 590"/>
                <a:gd name="T16" fmla="*/ 1264 w 2324"/>
                <a:gd name="T17" fmla="*/ 91 h 590"/>
                <a:gd name="T18" fmla="*/ 1587 w 2324"/>
                <a:gd name="T19" fmla="*/ 71 h 590"/>
                <a:gd name="T20" fmla="*/ 1908 w 2324"/>
                <a:gd name="T21" fmla="*/ 50 h 590"/>
                <a:gd name="T22" fmla="*/ 2197 w 2324"/>
                <a:gd name="T23" fmla="*/ 84 h 590"/>
                <a:gd name="T24" fmla="*/ 2320 w 2324"/>
                <a:gd name="T25" fmla="*/ 198 h 590"/>
                <a:gd name="T26" fmla="*/ 2171 w 2324"/>
                <a:gd name="T27" fmla="*/ 295 h 590"/>
                <a:gd name="T28" fmla="*/ 2076 w 2324"/>
                <a:gd name="T29" fmla="*/ 298 h 590"/>
                <a:gd name="T30" fmla="*/ 1458 w 2324"/>
                <a:gd name="T31" fmla="*/ 249 h 590"/>
                <a:gd name="T32" fmla="*/ 1413 w 2324"/>
                <a:gd name="T33" fmla="*/ 248 h 590"/>
                <a:gd name="T34" fmla="*/ 166 w 2324"/>
                <a:gd name="T35" fmla="*/ 59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24" h="590">
                  <a:moveTo>
                    <a:pt x="166" y="590"/>
                  </a:moveTo>
                  <a:cubicBezTo>
                    <a:pt x="129" y="557"/>
                    <a:pt x="94" y="523"/>
                    <a:pt x="61" y="487"/>
                  </a:cubicBezTo>
                  <a:cubicBezTo>
                    <a:pt x="38" y="463"/>
                    <a:pt x="16" y="436"/>
                    <a:pt x="11" y="404"/>
                  </a:cubicBezTo>
                  <a:cubicBezTo>
                    <a:pt x="0" y="338"/>
                    <a:pt x="59" y="282"/>
                    <a:pt x="99" y="225"/>
                  </a:cubicBezTo>
                  <a:cubicBezTo>
                    <a:pt x="150" y="210"/>
                    <a:pt x="200" y="187"/>
                    <a:pt x="246" y="161"/>
                  </a:cubicBezTo>
                  <a:cubicBezTo>
                    <a:pt x="347" y="103"/>
                    <a:pt x="445" y="31"/>
                    <a:pt x="560" y="8"/>
                  </a:cubicBezTo>
                  <a:cubicBezTo>
                    <a:pt x="590" y="2"/>
                    <a:pt x="620" y="0"/>
                    <a:pt x="650" y="0"/>
                  </a:cubicBezTo>
                  <a:cubicBezTo>
                    <a:pt x="783" y="0"/>
                    <a:pt x="916" y="51"/>
                    <a:pt x="1050" y="74"/>
                  </a:cubicBezTo>
                  <a:cubicBezTo>
                    <a:pt x="1121" y="87"/>
                    <a:pt x="1192" y="91"/>
                    <a:pt x="1264" y="91"/>
                  </a:cubicBezTo>
                  <a:cubicBezTo>
                    <a:pt x="1371" y="91"/>
                    <a:pt x="1479" y="81"/>
                    <a:pt x="1587" y="71"/>
                  </a:cubicBezTo>
                  <a:cubicBezTo>
                    <a:pt x="1694" y="60"/>
                    <a:pt x="1802" y="50"/>
                    <a:pt x="1908" y="50"/>
                  </a:cubicBezTo>
                  <a:cubicBezTo>
                    <a:pt x="2006" y="50"/>
                    <a:pt x="2102" y="59"/>
                    <a:pt x="2197" y="84"/>
                  </a:cubicBezTo>
                  <a:cubicBezTo>
                    <a:pt x="2256" y="100"/>
                    <a:pt x="2324" y="137"/>
                    <a:pt x="2320" y="198"/>
                  </a:cubicBezTo>
                  <a:cubicBezTo>
                    <a:pt x="2317" y="263"/>
                    <a:pt x="2236" y="290"/>
                    <a:pt x="2171" y="295"/>
                  </a:cubicBezTo>
                  <a:cubicBezTo>
                    <a:pt x="2139" y="297"/>
                    <a:pt x="2108" y="298"/>
                    <a:pt x="2076" y="298"/>
                  </a:cubicBezTo>
                  <a:cubicBezTo>
                    <a:pt x="1870" y="298"/>
                    <a:pt x="1665" y="254"/>
                    <a:pt x="1458" y="249"/>
                  </a:cubicBezTo>
                  <a:cubicBezTo>
                    <a:pt x="1443" y="249"/>
                    <a:pt x="1428" y="248"/>
                    <a:pt x="1413" y="248"/>
                  </a:cubicBezTo>
                  <a:cubicBezTo>
                    <a:pt x="980" y="248"/>
                    <a:pt x="563" y="411"/>
                    <a:pt x="166" y="590"/>
                  </a:cubicBezTo>
                </a:path>
              </a:pathLst>
            </a:custGeom>
            <a:solidFill>
              <a:srgbClr val="C3D1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1" name="Freeform 1135">
              <a:extLst>
                <a:ext uri="{FF2B5EF4-FFF2-40B4-BE49-F238E27FC236}">
                  <a16:creationId xmlns:a16="http://schemas.microsoft.com/office/drawing/2014/main" id="{F03B5C6E-CFCE-E634-AE91-374423CE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783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2" name="Freeform 1136">
              <a:extLst>
                <a:ext uri="{FF2B5EF4-FFF2-40B4-BE49-F238E27FC236}">
                  <a16:creationId xmlns:a16="http://schemas.microsoft.com/office/drawing/2014/main" id="{62AAA9B2-4D82-770A-10CC-EB59DCCD1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782"/>
              <a:ext cx="28" cy="15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3" name="Freeform 1137">
              <a:extLst>
                <a:ext uri="{FF2B5EF4-FFF2-40B4-BE49-F238E27FC236}">
                  <a16:creationId xmlns:a16="http://schemas.microsoft.com/office/drawing/2014/main" id="{CCDA3645-442E-3F70-C4B3-445F606E6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782"/>
              <a:ext cx="8" cy="1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4" name="Freeform 1138">
              <a:extLst>
                <a:ext uri="{FF2B5EF4-FFF2-40B4-BE49-F238E27FC236}">
                  <a16:creationId xmlns:a16="http://schemas.microsoft.com/office/drawing/2014/main" id="{2622DC8D-2D32-39F9-FCCD-F5EE0C2F5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790"/>
              <a:ext cx="13" cy="8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5" name="Freeform 1139">
              <a:extLst>
                <a:ext uri="{FF2B5EF4-FFF2-40B4-BE49-F238E27FC236}">
                  <a16:creationId xmlns:a16="http://schemas.microsoft.com/office/drawing/2014/main" id="{79AA2105-D463-4C85-011C-C364490AF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6"/>
              <a:ext cx="15" cy="6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6" name="Freeform 1140">
              <a:extLst>
                <a:ext uri="{FF2B5EF4-FFF2-40B4-BE49-F238E27FC236}">
                  <a16:creationId xmlns:a16="http://schemas.microsoft.com/office/drawing/2014/main" id="{E616BFF9-6F45-1276-BC60-8BCE8E02B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7" name="Freeform 1141">
              <a:extLst>
                <a:ext uri="{FF2B5EF4-FFF2-40B4-BE49-F238E27FC236}">
                  <a16:creationId xmlns:a16="http://schemas.microsoft.com/office/drawing/2014/main" id="{7DA9E3C1-B378-ADEF-C0F9-B49352438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802"/>
              <a:ext cx="15" cy="7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8" name="Freeform 1142">
              <a:extLst>
                <a:ext uri="{FF2B5EF4-FFF2-40B4-BE49-F238E27FC236}">
                  <a16:creationId xmlns:a16="http://schemas.microsoft.com/office/drawing/2014/main" id="{DFF9EA96-BE1E-BBF2-1405-A86FECD15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792"/>
              <a:ext cx="17" cy="17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9" name="Freeform 1143">
              <a:extLst>
                <a:ext uri="{FF2B5EF4-FFF2-40B4-BE49-F238E27FC236}">
                  <a16:creationId xmlns:a16="http://schemas.microsoft.com/office/drawing/2014/main" id="{FE0AACCB-2937-FA77-EF9D-A222E213F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779"/>
              <a:ext cx="15" cy="8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0" name="Freeform 1144">
              <a:extLst>
                <a:ext uri="{FF2B5EF4-FFF2-40B4-BE49-F238E27FC236}">
                  <a16:creationId xmlns:a16="http://schemas.microsoft.com/office/drawing/2014/main" id="{7457EBF2-930F-E1E2-598D-C037F1790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778"/>
              <a:ext cx="13" cy="6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1" name="Freeform 1145">
              <a:extLst>
                <a:ext uri="{FF2B5EF4-FFF2-40B4-BE49-F238E27FC236}">
                  <a16:creationId xmlns:a16="http://schemas.microsoft.com/office/drawing/2014/main" id="{2C2843CA-B27F-68E0-22D0-4078949CE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86"/>
              <a:ext cx="21" cy="11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2" name="Freeform 1146">
              <a:extLst>
                <a:ext uri="{FF2B5EF4-FFF2-40B4-BE49-F238E27FC236}">
                  <a16:creationId xmlns:a16="http://schemas.microsoft.com/office/drawing/2014/main" id="{05A3A3A1-7C79-8C24-E43C-81CB15E64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806"/>
              <a:ext cx="27" cy="10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3" name="Freeform 1147">
              <a:extLst>
                <a:ext uri="{FF2B5EF4-FFF2-40B4-BE49-F238E27FC236}">
                  <a16:creationId xmlns:a16="http://schemas.microsoft.com/office/drawing/2014/main" id="{74922C10-9DFA-D363-7474-B3F09BFA7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823"/>
              <a:ext cx="18" cy="7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4" name="Freeform 1148">
              <a:extLst>
                <a:ext uri="{FF2B5EF4-FFF2-40B4-BE49-F238E27FC236}">
                  <a16:creationId xmlns:a16="http://schemas.microsoft.com/office/drawing/2014/main" id="{D411AB13-6619-4D0A-F0CA-FD6A6CD29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805"/>
              <a:ext cx="13" cy="11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5" name="Freeform 1149">
              <a:extLst>
                <a:ext uri="{FF2B5EF4-FFF2-40B4-BE49-F238E27FC236}">
                  <a16:creationId xmlns:a16="http://schemas.microsoft.com/office/drawing/2014/main" id="{47DB5B77-AE16-F567-E529-1A44D2FAA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812"/>
              <a:ext cx="17" cy="12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6" name="Freeform 1150">
              <a:extLst>
                <a:ext uri="{FF2B5EF4-FFF2-40B4-BE49-F238E27FC236}">
                  <a16:creationId xmlns:a16="http://schemas.microsoft.com/office/drawing/2014/main" id="{20D5799A-1903-95D9-567F-7620F2DB5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784"/>
              <a:ext cx="11" cy="7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7" name="Freeform 1151">
              <a:extLst>
                <a:ext uri="{FF2B5EF4-FFF2-40B4-BE49-F238E27FC236}">
                  <a16:creationId xmlns:a16="http://schemas.microsoft.com/office/drawing/2014/main" id="{41083069-4EF6-1F6E-5D26-1B55B4612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823"/>
              <a:ext cx="17" cy="15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8" name="Freeform 1152">
              <a:extLst>
                <a:ext uri="{FF2B5EF4-FFF2-40B4-BE49-F238E27FC236}">
                  <a16:creationId xmlns:a16="http://schemas.microsoft.com/office/drawing/2014/main" id="{ED28EF08-6153-7C89-A6F8-C868BD630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805"/>
              <a:ext cx="24" cy="18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9" name="Freeform 1153">
              <a:extLst>
                <a:ext uri="{FF2B5EF4-FFF2-40B4-BE49-F238E27FC236}">
                  <a16:creationId xmlns:a16="http://schemas.microsoft.com/office/drawing/2014/main" id="{377FF788-1F2C-CC38-4D50-6515DCEB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88"/>
              <a:ext cx="17" cy="14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0" name="Freeform 1154">
              <a:extLst>
                <a:ext uri="{FF2B5EF4-FFF2-40B4-BE49-F238E27FC236}">
                  <a16:creationId xmlns:a16="http://schemas.microsoft.com/office/drawing/2014/main" id="{584C485E-F70D-F85B-D509-59B8BAFDA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827"/>
              <a:ext cx="17" cy="11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1" name="Freeform 1155">
              <a:extLst>
                <a:ext uri="{FF2B5EF4-FFF2-40B4-BE49-F238E27FC236}">
                  <a16:creationId xmlns:a16="http://schemas.microsoft.com/office/drawing/2014/main" id="{BD667B25-229A-3B2D-7FA0-FD7CB24D8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837"/>
              <a:ext cx="10" cy="12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2" name="Freeform 1156">
              <a:extLst>
                <a:ext uri="{FF2B5EF4-FFF2-40B4-BE49-F238E27FC236}">
                  <a16:creationId xmlns:a16="http://schemas.microsoft.com/office/drawing/2014/main" id="{F6A1DFFE-41EE-9BA9-5862-5DA117AE9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852"/>
              <a:ext cx="17" cy="17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3" name="Freeform 1157">
              <a:extLst>
                <a:ext uri="{FF2B5EF4-FFF2-40B4-BE49-F238E27FC236}">
                  <a16:creationId xmlns:a16="http://schemas.microsoft.com/office/drawing/2014/main" id="{E43B64D2-5E7E-E436-CE4F-3C3C0902E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843"/>
              <a:ext cx="16" cy="11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4" name="Freeform 1158">
              <a:extLst>
                <a:ext uri="{FF2B5EF4-FFF2-40B4-BE49-F238E27FC236}">
                  <a16:creationId xmlns:a16="http://schemas.microsoft.com/office/drawing/2014/main" id="{D232EF0B-2B69-0168-744A-F95D9E730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858"/>
              <a:ext cx="12" cy="10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5" name="Freeform 1159">
              <a:extLst>
                <a:ext uri="{FF2B5EF4-FFF2-40B4-BE49-F238E27FC236}">
                  <a16:creationId xmlns:a16="http://schemas.microsoft.com/office/drawing/2014/main" id="{0F6AF9C6-2E8F-DE92-F503-884A3EBD2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06"/>
              <a:ext cx="15" cy="16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6" name="Freeform 1160">
              <a:extLst>
                <a:ext uri="{FF2B5EF4-FFF2-40B4-BE49-F238E27FC236}">
                  <a16:creationId xmlns:a16="http://schemas.microsoft.com/office/drawing/2014/main" id="{85434A2C-48EC-0607-4E93-02C75165B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800"/>
              <a:ext cx="9" cy="6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7" name="Freeform 1162">
              <a:extLst>
                <a:ext uri="{FF2B5EF4-FFF2-40B4-BE49-F238E27FC236}">
                  <a16:creationId xmlns:a16="http://schemas.microsoft.com/office/drawing/2014/main" id="{0884FD7C-269E-C714-BD68-549ADAA20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2829"/>
              <a:ext cx="39" cy="54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8" name="Freeform 1166">
              <a:extLst>
                <a:ext uri="{FF2B5EF4-FFF2-40B4-BE49-F238E27FC236}">
                  <a16:creationId xmlns:a16="http://schemas.microsoft.com/office/drawing/2014/main" id="{0E81303F-9516-59EF-175E-3D3409BD3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837"/>
              <a:ext cx="17" cy="32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9" name="Freeform 1171">
              <a:extLst>
                <a:ext uri="{FF2B5EF4-FFF2-40B4-BE49-F238E27FC236}">
                  <a16:creationId xmlns:a16="http://schemas.microsoft.com/office/drawing/2014/main" id="{F473E46C-CF70-03EF-C6F3-EF82C92FD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758"/>
              <a:ext cx="23" cy="22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0" name="Freeform 1172">
              <a:extLst>
                <a:ext uri="{FF2B5EF4-FFF2-40B4-BE49-F238E27FC236}">
                  <a16:creationId xmlns:a16="http://schemas.microsoft.com/office/drawing/2014/main" id="{7493A3C8-3C52-0D21-0763-F82D9EFB1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761"/>
              <a:ext cx="25" cy="37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1" name="Freeform 1174">
              <a:extLst>
                <a:ext uri="{FF2B5EF4-FFF2-40B4-BE49-F238E27FC236}">
                  <a16:creationId xmlns:a16="http://schemas.microsoft.com/office/drawing/2014/main" id="{2BD48963-4D8A-5D54-1F15-DB3AE2447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2729"/>
              <a:ext cx="34" cy="38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2" name="Freeform 1175">
              <a:extLst>
                <a:ext uri="{FF2B5EF4-FFF2-40B4-BE49-F238E27FC236}">
                  <a16:creationId xmlns:a16="http://schemas.microsoft.com/office/drawing/2014/main" id="{A9B37D0E-9A4A-E5C5-A8E9-EDBE9D9F7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734"/>
              <a:ext cx="22" cy="24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3" name="Freeform 1176">
              <a:extLst>
                <a:ext uri="{FF2B5EF4-FFF2-40B4-BE49-F238E27FC236}">
                  <a16:creationId xmlns:a16="http://schemas.microsoft.com/office/drawing/2014/main" id="{ADA4CA51-86C0-5FE2-7592-DECA9B00E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770"/>
              <a:ext cx="412" cy="376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4" name="Freeform 1177">
              <a:extLst>
                <a:ext uri="{FF2B5EF4-FFF2-40B4-BE49-F238E27FC236}">
                  <a16:creationId xmlns:a16="http://schemas.microsoft.com/office/drawing/2014/main" id="{2A4258CE-F72C-F851-5879-10D5773B7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6"/>
              <a:ext cx="0" cy="1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5" name="Freeform 1178">
              <a:extLst>
                <a:ext uri="{FF2B5EF4-FFF2-40B4-BE49-F238E27FC236}">
                  <a16:creationId xmlns:a16="http://schemas.microsoft.com/office/drawing/2014/main" id="{6E71C7A6-8FF1-58D4-5ECC-B82E3AB71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830"/>
              <a:ext cx="27" cy="2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6" name="Freeform 1179">
              <a:extLst>
                <a:ext uri="{FF2B5EF4-FFF2-40B4-BE49-F238E27FC236}">
                  <a16:creationId xmlns:a16="http://schemas.microsoft.com/office/drawing/2014/main" id="{E658F616-94EA-D885-233F-66F9E3688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4"/>
              <a:ext cx="8" cy="2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7" name="Freeform 1180">
              <a:extLst>
                <a:ext uri="{FF2B5EF4-FFF2-40B4-BE49-F238E27FC236}">
                  <a16:creationId xmlns:a16="http://schemas.microsoft.com/office/drawing/2014/main" id="{2A4B4651-CEEF-9091-A805-BF8C0A8F4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851"/>
              <a:ext cx="11" cy="10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8" name="Freeform 1181">
              <a:extLst>
                <a:ext uri="{FF2B5EF4-FFF2-40B4-BE49-F238E27FC236}">
                  <a16:creationId xmlns:a16="http://schemas.microsoft.com/office/drawing/2014/main" id="{80845F28-6A52-373A-D1A0-AEE45418C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55"/>
              <a:ext cx="15" cy="7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9" name="Freeform 1182">
              <a:extLst>
                <a:ext uri="{FF2B5EF4-FFF2-40B4-BE49-F238E27FC236}">
                  <a16:creationId xmlns:a16="http://schemas.microsoft.com/office/drawing/2014/main" id="{A88CC815-C2F7-AA49-4F01-AC3C7FA5F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860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0" name="Freeform 1183">
              <a:extLst>
                <a:ext uri="{FF2B5EF4-FFF2-40B4-BE49-F238E27FC236}">
                  <a16:creationId xmlns:a16="http://schemas.microsoft.com/office/drawing/2014/main" id="{24538761-6ABC-8793-1154-7AEB8DB0D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843"/>
              <a:ext cx="17" cy="9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1" name="Freeform 1184">
              <a:extLst>
                <a:ext uri="{FF2B5EF4-FFF2-40B4-BE49-F238E27FC236}">
                  <a16:creationId xmlns:a16="http://schemas.microsoft.com/office/drawing/2014/main" id="{98E337EC-5C72-C48A-F6E2-48BC9A895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830"/>
              <a:ext cx="18" cy="12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2" name="Freeform 1185">
              <a:extLst>
                <a:ext uri="{FF2B5EF4-FFF2-40B4-BE49-F238E27FC236}">
                  <a16:creationId xmlns:a16="http://schemas.microsoft.com/office/drawing/2014/main" id="{458F540E-BA0C-8C51-0B81-48FA857A3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818"/>
              <a:ext cx="15" cy="7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3" name="Freeform 1186">
              <a:extLst>
                <a:ext uri="{FF2B5EF4-FFF2-40B4-BE49-F238E27FC236}">
                  <a16:creationId xmlns:a16="http://schemas.microsoft.com/office/drawing/2014/main" id="{8D234F9B-0750-9DFE-9162-3437AD098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838"/>
              <a:ext cx="13" cy="8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4" name="Freeform 1187">
              <a:extLst>
                <a:ext uri="{FF2B5EF4-FFF2-40B4-BE49-F238E27FC236}">
                  <a16:creationId xmlns:a16="http://schemas.microsoft.com/office/drawing/2014/main" id="{832AABEC-6015-85EA-3ED3-B1084F4F6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853"/>
              <a:ext cx="16" cy="16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5" name="Freeform 1188">
              <a:extLst>
                <a:ext uri="{FF2B5EF4-FFF2-40B4-BE49-F238E27FC236}">
                  <a16:creationId xmlns:a16="http://schemas.microsoft.com/office/drawing/2014/main" id="{693F5C96-D1D0-80F1-C3FD-EF2CDB115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864"/>
              <a:ext cx="24" cy="16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6" name="Freeform 1189">
              <a:extLst>
                <a:ext uri="{FF2B5EF4-FFF2-40B4-BE49-F238E27FC236}">
                  <a16:creationId xmlns:a16="http://schemas.microsoft.com/office/drawing/2014/main" id="{F8890245-A7DC-DC4E-6E2D-DF4EB0E02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869"/>
              <a:ext cx="18" cy="9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7" name="Freeform 1190">
              <a:extLst>
                <a:ext uri="{FF2B5EF4-FFF2-40B4-BE49-F238E27FC236}">
                  <a16:creationId xmlns:a16="http://schemas.microsoft.com/office/drawing/2014/main" id="{F727AB14-0B5F-8939-6A24-9B938F24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827"/>
              <a:ext cx="15" cy="9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8" name="Freeform 1191">
              <a:extLst>
                <a:ext uri="{FF2B5EF4-FFF2-40B4-BE49-F238E27FC236}">
                  <a16:creationId xmlns:a16="http://schemas.microsoft.com/office/drawing/2014/main" id="{47944C7A-D8B4-5493-E815-CF23C6C5B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842"/>
              <a:ext cx="17" cy="9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9" name="Freeform 1192">
              <a:extLst>
                <a:ext uri="{FF2B5EF4-FFF2-40B4-BE49-F238E27FC236}">
                  <a16:creationId xmlns:a16="http://schemas.microsoft.com/office/drawing/2014/main" id="{5D0D3E8E-1B7C-7370-1FD9-FCEF7AE91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813"/>
              <a:ext cx="11" cy="7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0" name="Freeform 1193">
              <a:extLst>
                <a:ext uri="{FF2B5EF4-FFF2-40B4-BE49-F238E27FC236}">
                  <a16:creationId xmlns:a16="http://schemas.microsoft.com/office/drawing/2014/main" id="{BB89FF08-BA75-8BE0-B020-B9549074E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39"/>
              <a:ext cx="20" cy="14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1" name="Freeform 1194">
              <a:extLst>
                <a:ext uri="{FF2B5EF4-FFF2-40B4-BE49-F238E27FC236}">
                  <a16:creationId xmlns:a16="http://schemas.microsoft.com/office/drawing/2014/main" id="{6D2A41A4-6BAC-AFE8-2E2C-DD818F573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877"/>
              <a:ext cx="20" cy="22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2" name="Freeform 1195">
              <a:extLst>
                <a:ext uri="{FF2B5EF4-FFF2-40B4-BE49-F238E27FC236}">
                  <a16:creationId xmlns:a16="http://schemas.microsoft.com/office/drawing/2014/main" id="{96DFD379-1A3D-7B32-DCB8-44710A327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865"/>
              <a:ext cx="16" cy="16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3" name="Freeform 1196">
              <a:extLst>
                <a:ext uri="{FF2B5EF4-FFF2-40B4-BE49-F238E27FC236}">
                  <a16:creationId xmlns:a16="http://schemas.microsoft.com/office/drawing/2014/main" id="{7D330E8A-923D-D8A1-735D-450CC0EF4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886"/>
              <a:ext cx="15" cy="10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4" name="Freeform 1197">
              <a:extLst>
                <a:ext uri="{FF2B5EF4-FFF2-40B4-BE49-F238E27FC236}">
                  <a16:creationId xmlns:a16="http://schemas.microsoft.com/office/drawing/2014/main" id="{D12DA14B-F4CE-A15A-D488-ACDFFE33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866"/>
              <a:ext cx="11" cy="10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5" name="Freeform 1198">
              <a:extLst>
                <a:ext uri="{FF2B5EF4-FFF2-40B4-BE49-F238E27FC236}">
                  <a16:creationId xmlns:a16="http://schemas.microsoft.com/office/drawing/2014/main" id="{2DD45E37-5B7C-C614-2964-F1BDE6B5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851"/>
              <a:ext cx="21" cy="14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6" name="Freeform 1199">
              <a:extLst>
                <a:ext uri="{FF2B5EF4-FFF2-40B4-BE49-F238E27FC236}">
                  <a16:creationId xmlns:a16="http://schemas.microsoft.com/office/drawing/2014/main" id="{56001824-C98B-037C-230D-67A4C3090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918"/>
              <a:ext cx="12" cy="16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7" name="Freeform 1200">
              <a:extLst>
                <a:ext uri="{FF2B5EF4-FFF2-40B4-BE49-F238E27FC236}">
                  <a16:creationId xmlns:a16="http://schemas.microsoft.com/office/drawing/2014/main" id="{4FD68FCA-F1B7-E574-8C3B-3C485963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898"/>
              <a:ext cx="14" cy="10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8" name="Freeform 1201">
              <a:extLst>
                <a:ext uri="{FF2B5EF4-FFF2-40B4-BE49-F238E27FC236}">
                  <a16:creationId xmlns:a16="http://schemas.microsoft.com/office/drawing/2014/main" id="{736AAA3E-B97D-3255-400D-4A0D7D1C7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892"/>
              <a:ext cx="16" cy="15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9" name="Freeform 1202">
              <a:extLst>
                <a:ext uri="{FF2B5EF4-FFF2-40B4-BE49-F238E27FC236}">
                  <a16:creationId xmlns:a16="http://schemas.microsoft.com/office/drawing/2014/main" id="{6DF31817-226A-D336-1CCA-05953101E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882"/>
              <a:ext cx="8" cy="6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0" name="Freeform 1208">
              <a:extLst>
                <a:ext uri="{FF2B5EF4-FFF2-40B4-BE49-F238E27FC236}">
                  <a16:creationId xmlns:a16="http://schemas.microsoft.com/office/drawing/2014/main" id="{18D6B6E4-A04E-091B-DA6E-781D03F03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522"/>
              <a:ext cx="108" cy="96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4011" name="Group 4010">
            <a:extLst>
              <a:ext uri="{FF2B5EF4-FFF2-40B4-BE49-F238E27FC236}">
                <a16:creationId xmlns:a16="http://schemas.microsoft.com/office/drawing/2014/main" id="{5E565220-2EF7-2F3B-ED57-FB38203FEDB4}"/>
              </a:ext>
            </a:extLst>
          </p:cNvPr>
          <p:cNvGrpSpPr/>
          <p:nvPr/>
        </p:nvGrpSpPr>
        <p:grpSpPr>
          <a:xfrm>
            <a:off x="7477082" y="4147784"/>
            <a:ext cx="1156494" cy="1428693"/>
            <a:chOff x="5429197" y="3506788"/>
            <a:chExt cx="2081213" cy="1997076"/>
          </a:xfrm>
        </p:grpSpPr>
        <p:sp>
          <p:nvSpPr>
            <p:cNvPr id="4012" name="Freeform 1010">
              <a:extLst>
                <a:ext uri="{FF2B5EF4-FFF2-40B4-BE49-F238E27FC236}">
                  <a16:creationId xmlns:a16="http://schemas.microsoft.com/office/drawing/2014/main" id="{1413EBBD-34A5-FF1C-BEAD-BEA30FA5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1060" y="4418013"/>
              <a:ext cx="52388" cy="19050"/>
            </a:xfrm>
            <a:custGeom>
              <a:avLst/>
              <a:gdLst>
                <a:gd name="T0" fmla="*/ 45 w 255"/>
                <a:gd name="T1" fmla="*/ 79 h 94"/>
                <a:gd name="T2" fmla="*/ 225 w 255"/>
                <a:gd name="T3" fmla="*/ 86 h 94"/>
                <a:gd name="T4" fmla="*/ 250 w 255"/>
                <a:gd name="T5" fmla="*/ 42 h 94"/>
                <a:gd name="T6" fmla="*/ 207 w 255"/>
                <a:gd name="T7" fmla="*/ 17 h 94"/>
                <a:gd name="T8" fmla="*/ 63 w 255"/>
                <a:gd name="T9" fmla="*/ 11 h 94"/>
                <a:gd name="T10" fmla="*/ 45 w 255"/>
                <a:gd name="T11" fmla="*/ 7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5" h="94">
                  <a:moveTo>
                    <a:pt x="45" y="79"/>
                  </a:moveTo>
                  <a:cubicBezTo>
                    <a:pt x="105" y="94"/>
                    <a:pt x="165" y="94"/>
                    <a:pt x="225" y="86"/>
                  </a:cubicBezTo>
                  <a:cubicBezTo>
                    <a:pt x="245" y="83"/>
                    <a:pt x="255" y="59"/>
                    <a:pt x="250" y="42"/>
                  </a:cubicBezTo>
                  <a:cubicBezTo>
                    <a:pt x="245" y="22"/>
                    <a:pt x="226" y="15"/>
                    <a:pt x="207" y="17"/>
                  </a:cubicBezTo>
                  <a:cubicBezTo>
                    <a:pt x="159" y="24"/>
                    <a:pt x="110" y="22"/>
                    <a:pt x="63" y="11"/>
                  </a:cubicBezTo>
                  <a:cubicBezTo>
                    <a:pt x="18" y="0"/>
                    <a:pt x="0" y="68"/>
                    <a:pt x="45" y="7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3" name="Freeform 1011">
              <a:extLst>
                <a:ext uri="{FF2B5EF4-FFF2-40B4-BE49-F238E27FC236}">
                  <a16:creationId xmlns:a16="http://schemas.microsoft.com/office/drawing/2014/main" id="{A1A3B2B4-6776-9C2A-0338-EDC254AA3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10" y="4476751"/>
              <a:ext cx="38100" cy="30163"/>
            </a:xfrm>
            <a:custGeom>
              <a:avLst/>
              <a:gdLst>
                <a:gd name="T0" fmla="*/ 75 w 182"/>
                <a:gd name="T1" fmla="*/ 123 h 146"/>
                <a:gd name="T2" fmla="*/ 142 w 182"/>
                <a:gd name="T3" fmla="*/ 84 h 146"/>
                <a:gd name="T4" fmla="*/ 107 w 182"/>
                <a:gd name="T5" fmla="*/ 23 h 146"/>
                <a:gd name="T6" fmla="*/ 39 w 182"/>
                <a:gd name="T7" fmla="*/ 62 h 146"/>
                <a:gd name="T8" fmla="*/ 75 w 182"/>
                <a:gd name="T9" fmla="*/ 12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46">
                  <a:moveTo>
                    <a:pt x="75" y="123"/>
                  </a:moveTo>
                  <a:cubicBezTo>
                    <a:pt x="97" y="110"/>
                    <a:pt x="120" y="97"/>
                    <a:pt x="142" y="84"/>
                  </a:cubicBezTo>
                  <a:cubicBezTo>
                    <a:pt x="182" y="61"/>
                    <a:pt x="146" y="0"/>
                    <a:pt x="107" y="23"/>
                  </a:cubicBezTo>
                  <a:cubicBezTo>
                    <a:pt x="84" y="36"/>
                    <a:pt x="61" y="49"/>
                    <a:pt x="39" y="62"/>
                  </a:cubicBezTo>
                  <a:cubicBezTo>
                    <a:pt x="0" y="85"/>
                    <a:pt x="35" y="146"/>
                    <a:pt x="75" y="12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4" name="Freeform 1012">
              <a:extLst>
                <a:ext uri="{FF2B5EF4-FFF2-40B4-BE49-F238E27FC236}">
                  <a16:creationId xmlns:a16="http://schemas.microsoft.com/office/drawing/2014/main" id="{A922764B-F147-D8F1-19B6-E257834ED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462463"/>
              <a:ext cx="22225" cy="20638"/>
            </a:xfrm>
            <a:custGeom>
              <a:avLst/>
              <a:gdLst>
                <a:gd name="T0" fmla="*/ 58 w 114"/>
                <a:gd name="T1" fmla="*/ 90 h 100"/>
                <a:gd name="T2" fmla="*/ 92 w 114"/>
                <a:gd name="T3" fmla="*/ 70 h 100"/>
                <a:gd name="T4" fmla="*/ 104 w 114"/>
                <a:gd name="T5" fmla="*/ 22 h 100"/>
                <a:gd name="T6" fmla="*/ 56 w 114"/>
                <a:gd name="T7" fmla="*/ 9 h 100"/>
                <a:gd name="T8" fmla="*/ 22 w 114"/>
                <a:gd name="T9" fmla="*/ 29 h 100"/>
                <a:gd name="T10" fmla="*/ 9 w 114"/>
                <a:gd name="T11" fmla="*/ 78 h 100"/>
                <a:gd name="T12" fmla="*/ 58 w 114"/>
                <a:gd name="T13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00">
                  <a:moveTo>
                    <a:pt x="58" y="90"/>
                  </a:moveTo>
                  <a:cubicBezTo>
                    <a:pt x="69" y="84"/>
                    <a:pt x="80" y="77"/>
                    <a:pt x="92" y="70"/>
                  </a:cubicBezTo>
                  <a:cubicBezTo>
                    <a:pt x="108" y="61"/>
                    <a:pt x="114" y="39"/>
                    <a:pt x="104" y="22"/>
                  </a:cubicBezTo>
                  <a:cubicBezTo>
                    <a:pt x="94" y="5"/>
                    <a:pt x="72" y="0"/>
                    <a:pt x="56" y="9"/>
                  </a:cubicBezTo>
                  <a:cubicBezTo>
                    <a:pt x="44" y="16"/>
                    <a:pt x="33" y="22"/>
                    <a:pt x="22" y="29"/>
                  </a:cubicBezTo>
                  <a:cubicBezTo>
                    <a:pt x="5" y="39"/>
                    <a:pt x="0" y="61"/>
                    <a:pt x="9" y="78"/>
                  </a:cubicBezTo>
                  <a:cubicBezTo>
                    <a:pt x="19" y="94"/>
                    <a:pt x="41" y="100"/>
                    <a:pt x="58" y="9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5" name="Freeform 1013">
              <a:extLst>
                <a:ext uri="{FF2B5EF4-FFF2-40B4-BE49-F238E27FC236}">
                  <a16:creationId xmlns:a16="http://schemas.microsoft.com/office/drawing/2014/main" id="{9742009A-032B-85CA-2C60-475D57D9B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422776"/>
              <a:ext cx="23813" cy="15875"/>
            </a:xfrm>
            <a:custGeom>
              <a:avLst/>
              <a:gdLst>
                <a:gd name="T0" fmla="*/ 30 w 122"/>
                <a:gd name="T1" fmla="*/ 76 h 82"/>
                <a:gd name="T2" fmla="*/ 100 w 122"/>
                <a:gd name="T3" fmla="*/ 70 h 82"/>
                <a:gd name="T4" fmla="*/ 113 w 122"/>
                <a:gd name="T5" fmla="*/ 21 h 82"/>
                <a:gd name="T6" fmla="*/ 65 w 122"/>
                <a:gd name="T7" fmla="*/ 9 h 82"/>
                <a:gd name="T8" fmla="*/ 65 w 122"/>
                <a:gd name="T9" fmla="*/ 8 h 82"/>
                <a:gd name="T10" fmla="*/ 61 w 122"/>
                <a:gd name="T11" fmla="*/ 9 h 82"/>
                <a:gd name="T12" fmla="*/ 61 w 122"/>
                <a:gd name="T13" fmla="*/ 8 h 82"/>
                <a:gd name="T14" fmla="*/ 52 w 122"/>
                <a:gd name="T15" fmla="*/ 8 h 82"/>
                <a:gd name="T16" fmla="*/ 47 w 122"/>
                <a:gd name="T17" fmla="*/ 8 h 82"/>
                <a:gd name="T18" fmla="*/ 48 w 122"/>
                <a:gd name="T19" fmla="*/ 8 h 82"/>
                <a:gd name="T20" fmla="*/ 5 w 122"/>
                <a:gd name="T21" fmla="*/ 33 h 82"/>
                <a:gd name="T22" fmla="*/ 30 w 122"/>
                <a:gd name="T23" fmla="*/ 7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2">
                  <a:moveTo>
                    <a:pt x="30" y="76"/>
                  </a:moveTo>
                  <a:cubicBezTo>
                    <a:pt x="53" y="82"/>
                    <a:pt x="79" y="81"/>
                    <a:pt x="100" y="70"/>
                  </a:cubicBezTo>
                  <a:cubicBezTo>
                    <a:pt x="117" y="61"/>
                    <a:pt x="122" y="37"/>
                    <a:pt x="113" y="21"/>
                  </a:cubicBezTo>
                  <a:cubicBezTo>
                    <a:pt x="103" y="4"/>
                    <a:pt x="82" y="0"/>
                    <a:pt x="65" y="9"/>
                  </a:cubicBezTo>
                  <a:cubicBezTo>
                    <a:pt x="60" y="11"/>
                    <a:pt x="75" y="5"/>
                    <a:pt x="65" y="8"/>
                  </a:cubicBezTo>
                  <a:lnTo>
                    <a:pt x="61" y="9"/>
                  </a:lnTo>
                  <a:cubicBezTo>
                    <a:pt x="71" y="7"/>
                    <a:pt x="64" y="8"/>
                    <a:pt x="61" y="8"/>
                  </a:cubicBezTo>
                  <a:cubicBezTo>
                    <a:pt x="58" y="9"/>
                    <a:pt x="55" y="8"/>
                    <a:pt x="52" y="8"/>
                  </a:cubicBezTo>
                  <a:cubicBezTo>
                    <a:pt x="50" y="8"/>
                    <a:pt x="49" y="8"/>
                    <a:pt x="47" y="8"/>
                  </a:cubicBezTo>
                  <a:cubicBezTo>
                    <a:pt x="57" y="9"/>
                    <a:pt x="50" y="8"/>
                    <a:pt x="48" y="8"/>
                  </a:cubicBezTo>
                  <a:cubicBezTo>
                    <a:pt x="29" y="3"/>
                    <a:pt x="10" y="14"/>
                    <a:pt x="5" y="33"/>
                  </a:cubicBezTo>
                  <a:cubicBezTo>
                    <a:pt x="0" y="51"/>
                    <a:pt x="11" y="72"/>
                    <a:pt x="30" y="7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6" name="Freeform 1014">
              <a:extLst>
                <a:ext uri="{FF2B5EF4-FFF2-40B4-BE49-F238E27FC236}">
                  <a16:creationId xmlns:a16="http://schemas.microsoft.com/office/drawing/2014/main" id="{7CBFC8FF-10D5-EC81-0193-B198963A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135" y="4381501"/>
              <a:ext cx="41275" cy="15875"/>
            </a:xfrm>
            <a:custGeom>
              <a:avLst/>
              <a:gdLst>
                <a:gd name="T0" fmla="*/ 46 w 205"/>
                <a:gd name="T1" fmla="*/ 73 h 77"/>
                <a:gd name="T2" fmla="*/ 160 w 205"/>
                <a:gd name="T3" fmla="*/ 74 h 77"/>
                <a:gd name="T4" fmla="*/ 160 w 205"/>
                <a:gd name="T5" fmla="*/ 3 h 77"/>
                <a:gd name="T6" fmla="*/ 46 w 205"/>
                <a:gd name="T7" fmla="*/ 2 h 77"/>
                <a:gd name="T8" fmla="*/ 46 w 205"/>
                <a:gd name="T9" fmla="*/ 7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77">
                  <a:moveTo>
                    <a:pt x="46" y="73"/>
                  </a:moveTo>
                  <a:cubicBezTo>
                    <a:pt x="84" y="75"/>
                    <a:pt x="122" y="77"/>
                    <a:pt x="160" y="74"/>
                  </a:cubicBezTo>
                  <a:cubicBezTo>
                    <a:pt x="205" y="72"/>
                    <a:pt x="205" y="1"/>
                    <a:pt x="160" y="3"/>
                  </a:cubicBezTo>
                  <a:cubicBezTo>
                    <a:pt x="121" y="6"/>
                    <a:pt x="84" y="5"/>
                    <a:pt x="46" y="2"/>
                  </a:cubicBezTo>
                  <a:cubicBezTo>
                    <a:pt x="0" y="0"/>
                    <a:pt x="1" y="71"/>
                    <a:pt x="4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7" name="Freeform 1015">
              <a:extLst>
                <a:ext uri="{FF2B5EF4-FFF2-40B4-BE49-F238E27FC236}">
                  <a16:creationId xmlns:a16="http://schemas.microsoft.com/office/drawing/2014/main" id="{1DFEA915-DEBA-CF4B-114C-4ACD4DB40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5685" y="4375151"/>
              <a:ext cx="28575" cy="20638"/>
            </a:xfrm>
            <a:custGeom>
              <a:avLst/>
              <a:gdLst>
                <a:gd name="T0" fmla="*/ 10 w 135"/>
                <a:gd name="T1" fmla="*/ 59 h 100"/>
                <a:gd name="T2" fmla="*/ 100 w 135"/>
                <a:gd name="T3" fmla="*/ 99 h 100"/>
                <a:gd name="T4" fmla="*/ 135 w 135"/>
                <a:gd name="T5" fmla="*/ 63 h 100"/>
                <a:gd name="T6" fmla="*/ 99 w 135"/>
                <a:gd name="T7" fmla="*/ 28 h 100"/>
                <a:gd name="T8" fmla="*/ 87 w 135"/>
                <a:gd name="T9" fmla="*/ 28 h 100"/>
                <a:gd name="T10" fmla="*/ 87 w 135"/>
                <a:gd name="T11" fmla="*/ 28 h 100"/>
                <a:gd name="T12" fmla="*/ 78 w 135"/>
                <a:gd name="T13" fmla="*/ 26 h 100"/>
                <a:gd name="T14" fmla="*/ 77 w 135"/>
                <a:gd name="T15" fmla="*/ 26 h 100"/>
                <a:gd name="T16" fmla="*/ 72 w 135"/>
                <a:gd name="T17" fmla="*/ 23 h 100"/>
                <a:gd name="T18" fmla="*/ 73 w 135"/>
                <a:gd name="T19" fmla="*/ 24 h 100"/>
                <a:gd name="T20" fmla="*/ 72 w 135"/>
                <a:gd name="T21" fmla="*/ 23 h 100"/>
                <a:gd name="T22" fmla="*/ 23 w 135"/>
                <a:gd name="T23" fmla="*/ 10 h 100"/>
                <a:gd name="T24" fmla="*/ 10 w 135"/>
                <a:gd name="T25" fmla="*/ 5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100">
                  <a:moveTo>
                    <a:pt x="10" y="59"/>
                  </a:moveTo>
                  <a:cubicBezTo>
                    <a:pt x="30" y="88"/>
                    <a:pt x="65" y="100"/>
                    <a:pt x="100" y="99"/>
                  </a:cubicBezTo>
                  <a:cubicBezTo>
                    <a:pt x="119" y="98"/>
                    <a:pt x="135" y="83"/>
                    <a:pt x="135" y="63"/>
                  </a:cubicBezTo>
                  <a:cubicBezTo>
                    <a:pt x="135" y="44"/>
                    <a:pt x="119" y="27"/>
                    <a:pt x="99" y="28"/>
                  </a:cubicBezTo>
                  <a:cubicBezTo>
                    <a:pt x="95" y="28"/>
                    <a:pt x="91" y="28"/>
                    <a:pt x="87" y="28"/>
                  </a:cubicBezTo>
                  <a:cubicBezTo>
                    <a:pt x="83" y="27"/>
                    <a:pt x="83" y="27"/>
                    <a:pt x="87" y="28"/>
                  </a:cubicBezTo>
                  <a:cubicBezTo>
                    <a:pt x="84" y="27"/>
                    <a:pt x="81" y="26"/>
                    <a:pt x="78" y="26"/>
                  </a:cubicBezTo>
                  <a:cubicBezTo>
                    <a:pt x="74" y="24"/>
                    <a:pt x="74" y="24"/>
                    <a:pt x="77" y="26"/>
                  </a:cubicBezTo>
                  <a:cubicBezTo>
                    <a:pt x="76" y="25"/>
                    <a:pt x="74" y="24"/>
                    <a:pt x="72" y="23"/>
                  </a:cubicBezTo>
                  <a:cubicBezTo>
                    <a:pt x="69" y="21"/>
                    <a:pt x="69" y="21"/>
                    <a:pt x="73" y="24"/>
                  </a:cubicBezTo>
                  <a:cubicBezTo>
                    <a:pt x="66" y="18"/>
                    <a:pt x="76" y="30"/>
                    <a:pt x="72" y="23"/>
                  </a:cubicBezTo>
                  <a:cubicBezTo>
                    <a:pt x="61" y="7"/>
                    <a:pt x="40" y="0"/>
                    <a:pt x="23" y="10"/>
                  </a:cubicBezTo>
                  <a:cubicBezTo>
                    <a:pt x="7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8" name="Freeform 1016">
              <a:extLst>
                <a:ext uri="{FF2B5EF4-FFF2-40B4-BE49-F238E27FC236}">
                  <a16:creationId xmlns:a16="http://schemas.microsoft.com/office/drawing/2014/main" id="{3CC0A789-5A2A-C5CD-6A1D-80F276B68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860" y="4419601"/>
              <a:ext cx="34925" cy="25400"/>
            </a:xfrm>
            <a:custGeom>
              <a:avLst/>
              <a:gdLst>
                <a:gd name="T0" fmla="*/ 44 w 170"/>
                <a:gd name="T1" fmla="*/ 80 h 120"/>
                <a:gd name="T2" fmla="*/ 112 w 170"/>
                <a:gd name="T3" fmla="*/ 111 h 120"/>
                <a:gd name="T4" fmla="*/ 160 w 170"/>
                <a:gd name="T5" fmla="*/ 98 h 120"/>
                <a:gd name="T6" fmla="*/ 147 w 170"/>
                <a:gd name="T7" fmla="*/ 49 h 120"/>
                <a:gd name="T8" fmla="*/ 62 w 170"/>
                <a:gd name="T9" fmla="*/ 12 h 120"/>
                <a:gd name="T10" fmla="*/ 44 w 170"/>
                <a:gd name="T11" fmla="*/ 8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120">
                  <a:moveTo>
                    <a:pt x="44" y="80"/>
                  </a:moveTo>
                  <a:cubicBezTo>
                    <a:pt x="66" y="86"/>
                    <a:pt x="88" y="100"/>
                    <a:pt x="112" y="111"/>
                  </a:cubicBezTo>
                  <a:cubicBezTo>
                    <a:pt x="130" y="120"/>
                    <a:pt x="151" y="115"/>
                    <a:pt x="160" y="98"/>
                  </a:cubicBezTo>
                  <a:cubicBezTo>
                    <a:pt x="170" y="81"/>
                    <a:pt x="164" y="58"/>
                    <a:pt x="147" y="49"/>
                  </a:cubicBezTo>
                  <a:cubicBezTo>
                    <a:pt x="119" y="36"/>
                    <a:pt x="92" y="20"/>
                    <a:pt x="62" y="12"/>
                  </a:cubicBezTo>
                  <a:cubicBezTo>
                    <a:pt x="18" y="0"/>
                    <a:pt x="0" y="68"/>
                    <a:pt x="44" y="8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9" name="Freeform 1017">
              <a:extLst>
                <a:ext uri="{FF2B5EF4-FFF2-40B4-BE49-F238E27FC236}">
                  <a16:creationId xmlns:a16="http://schemas.microsoft.com/office/drawing/2014/main" id="{FDA849B1-32CF-47F8-DBDB-7CE1F257F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448176"/>
              <a:ext cx="44450" cy="22225"/>
            </a:xfrm>
            <a:custGeom>
              <a:avLst/>
              <a:gdLst>
                <a:gd name="T0" fmla="*/ 46 w 216"/>
                <a:gd name="T1" fmla="*/ 109 h 111"/>
                <a:gd name="T2" fmla="*/ 176 w 216"/>
                <a:gd name="T3" fmla="*/ 83 h 111"/>
                <a:gd name="T4" fmla="*/ 140 w 216"/>
                <a:gd name="T5" fmla="*/ 22 h 111"/>
                <a:gd name="T6" fmla="*/ 46 w 216"/>
                <a:gd name="T7" fmla="*/ 38 h 111"/>
                <a:gd name="T8" fmla="*/ 46 w 216"/>
                <a:gd name="T9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111">
                  <a:moveTo>
                    <a:pt x="46" y="109"/>
                  </a:moveTo>
                  <a:cubicBezTo>
                    <a:pt x="91" y="111"/>
                    <a:pt x="136" y="105"/>
                    <a:pt x="176" y="83"/>
                  </a:cubicBezTo>
                  <a:cubicBezTo>
                    <a:pt x="216" y="62"/>
                    <a:pt x="181" y="0"/>
                    <a:pt x="140" y="22"/>
                  </a:cubicBezTo>
                  <a:cubicBezTo>
                    <a:pt x="111" y="38"/>
                    <a:pt x="78" y="40"/>
                    <a:pt x="46" y="38"/>
                  </a:cubicBezTo>
                  <a:cubicBezTo>
                    <a:pt x="0" y="36"/>
                    <a:pt x="1" y="107"/>
                    <a:pt x="46" y="10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0" name="Freeform 1018">
              <a:extLst>
                <a:ext uri="{FF2B5EF4-FFF2-40B4-BE49-F238E27FC236}">
                  <a16:creationId xmlns:a16="http://schemas.microsoft.com/office/drawing/2014/main" id="{2D6414B7-006F-6CEC-4351-F8E83F2EC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672" y="4198938"/>
              <a:ext cx="39688" cy="31750"/>
            </a:xfrm>
            <a:custGeom>
              <a:avLst/>
              <a:gdLst>
                <a:gd name="T0" fmla="*/ 75 w 190"/>
                <a:gd name="T1" fmla="*/ 129 h 152"/>
                <a:gd name="T2" fmla="*/ 151 w 190"/>
                <a:gd name="T3" fmla="*/ 84 h 152"/>
                <a:gd name="T4" fmla="*/ 115 w 190"/>
                <a:gd name="T5" fmla="*/ 23 h 152"/>
                <a:gd name="T6" fmla="*/ 39 w 190"/>
                <a:gd name="T7" fmla="*/ 67 h 152"/>
                <a:gd name="T8" fmla="*/ 75 w 190"/>
                <a:gd name="T9" fmla="*/ 12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52">
                  <a:moveTo>
                    <a:pt x="75" y="129"/>
                  </a:moveTo>
                  <a:cubicBezTo>
                    <a:pt x="100" y="114"/>
                    <a:pt x="125" y="99"/>
                    <a:pt x="151" y="84"/>
                  </a:cubicBezTo>
                  <a:cubicBezTo>
                    <a:pt x="190" y="61"/>
                    <a:pt x="154" y="0"/>
                    <a:pt x="115" y="23"/>
                  </a:cubicBezTo>
                  <a:cubicBezTo>
                    <a:pt x="89" y="38"/>
                    <a:pt x="64" y="53"/>
                    <a:pt x="39" y="67"/>
                  </a:cubicBezTo>
                  <a:cubicBezTo>
                    <a:pt x="0" y="91"/>
                    <a:pt x="35" y="152"/>
                    <a:pt x="75" y="12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1" name="Freeform 1019">
              <a:extLst>
                <a:ext uri="{FF2B5EF4-FFF2-40B4-BE49-F238E27FC236}">
                  <a16:creationId xmlns:a16="http://schemas.microsoft.com/office/drawing/2014/main" id="{AD8CB8C2-07CA-E53D-2F3A-59E749E7C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9022" y="4164013"/>
              <a:ext cx="49213" cy="28575"/>
            </a:xfrm>
            <a:custGeom>
              <a:avLst/>
              <a:gdLst>
                <a:gd name="T0" fmla="*/ 46 w 236"/>
                <a:gd name="T1" fmla="*/ 132 h 136"/>
                <a:gd name="T2" fmla="*/ 196 w 236"/>
                <a:gd name="T3" fmla="*/ 83 h 136"/>
                <a:gd name="T4" fmla="*/ 160 w 236"/>
                <a:gd name="T5" fmla="*/ 22 h 136"/>
                <a:gd name="T6" fmla="*/ 46 w 236"/>
                <a:gd name="T7" fmla="*/ 61 h 136"/>
                <a:gd name="T8" fmla="*/ 46 w 236"/>
                <a:gd name="T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136">
                  <a:moveTo>
                    <a:pt x="46" y="132"/>
                  </a:moveTo>
                  <a:cubicBezTo>
                    <a:pt x="99" y="127"/>
                    <a:pt x="149" y="110"/>
                    <a:pt x="196" y="83"/>
                  </a:cubicBezTo>
                  <a:cubicBezTo>
                    <a:pt x="236" y="61"/>
                    <a:pt x="200" y="0"/>
                    <a:pt x="160" y="22"/>
                  </a:cubicBezTo>
                  <a:cubicBezTo>
                    <a:pt x="125" y="42"/>
                    <a:pt x="87" y="58"/>
                    <a:pt x="46" y="61"/>
                  </a:cubicBezTo>
                  <a:cubicBezTo>
                    <a:pt x="0" y="65"/>
                    <a:pt x="0" y="136"/>
                    <a:pt x="46" y="13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2" name="Freeform 1020">
              <a:extLst>
                <a:ext uri="{FF2B5EF4-FFF2-40B4-BE49-F238E27FC236}">
                  <a16:creationId xmlns:a16="http://schemas.microsoft.com/office/drawing/2014/main" id="{146C99AB-DAED-8D95-FB3B-18767837B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4585" y="4171951"/>
              <a:ext cx="28575" cy="15875"/>
            </a:xfrm>
            <a:custGeom>
              <a:avLst/>
              <a:gdLst>
                <a:gd name="T0" fmla="*/ 36 w 142"/>
                <a:gd name="T1" fmla="*/ 72 h 77"/>
                <a:gd name="T2" fmla="*/ 106 w 142"/>
                <a:gd name="T3" fmla="*/ 76 h 77"/>
                <a:gd name="T4" fmla="*/ 142 w 142"/>
                <a:gd name="T5" fmla="*/ 41 h 77"/>
                <a:gd name="T6" fmla="*/ 106 w 142"/>
                <a:gd name="T7" fmla="*/ 6 h 77"/>
                <a:gd name="T8" fmla="*/ 36 w 142"/>
                <a:gd name="T9" fmla="*/ 1 h 77"/>
                <a:gd name="T10" fmla="*/ 0 w 142"/>
                <a:gd name="T11" fmla="*/ 37 h 77"/>
                <a:gd name="T12" fmla="*/ 36 w 142"/>
                <a:gd name="T13" fmla="*/ 7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77">
                  <a:moveTo>
                    <a:pt x="36" y="72"/>
                  </a:moveTo>
                  <a:cubicBezTo>
                    <a:pt x="60" y="71"/>
                    <a:pt x="83" y="77"/>
                    <a:pt x="106" y="76"/>
                  </a:cubicBezTo>
                  <a:cubicBezTo>
                    <a:pt x="126" y="76"/>
                    <a:pt x="142" y="61"/>
                    <a:pt x="142" y="41"/>
                  </a:cubicBezTo>
                  <a:cubicBezTo>
                    <a:pt x="142" y="22"/>
                    <a:pt x="125" y="5"/>
                    <a:pt x="106" y="6"/>
                  </a:cubicBezTo>
                  <a:cubicBezTo>
                    <a:pt x="83" y="7"/>
                    <a:pt x="59" y="0"/>
                    <a:pt x="36" y="1"/>
                  </a:cubicBezTo>
                  <a:cubicBezTo>
                    <a:pt x="17" y="2"/>
                    <a:pt x="0" y="17"/>
                    <a:pt x="0" y="37"/>
                  </a:cubicBezTo>
                  <a:cubicBezTo>
                    <a:pt x="0" y="56"/>
                    <a:pt x="17" y="73"/>
                    <a:pt x="36" y="7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3" name="Freeform 1021">
              <a:extLst>
                <a:ext uri="{FF2B5EF4-FFF2-40B4-BE49-F238E27FC236}">
                  <a16:creationId xmlns:a16="http://schemas.microsoft.com/office/drawing/2014/main" id="{94F66B7A-EDBB-961E-06D1-252F2366E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797" y="4132263"/>
              <a:ext cx="42863" cy="19050"/>
            </a:xfrm>
            <a:custGeom>
              <a:avLst/>
              <a:gdLst>
                <a:gd name="T0" fmla="*/ 46 w 209"/>
                <a:gd name="T1" fmla="*/ 74 h 95"/>
                <a:gd name="T2" fmla="*/ 152 w 209"/>
                <a:gd name="T3" fmla="*/ 87 h 95"/>
                <a:gd name="T4" fmla="*/ 200 w 209"/>
                <a:gd name="T5" fmla="*/ 74 h 95"/>
                <a:gd name="T6" fmla="*/ 187 w 209"/>
                <a:gd name="T7" fmla="*/ 25 h 95"/>
                <a:gd name="T8" fmla="*/ 46 w 209"/>
                <a:gd name="T9" fmla="*/ 3 h 95"/>
                <a:gd name="T10" fmla="*/ 46 w 209"/>
                <a:gd name="T11" fmla="*/ 7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95">
                  <a:moveTo>
                    <a:pt x="46" y="74"/>
                  </a:moveTo>
                  <a:cubicBezTo>
                    <a:pt x="81" y="72"/>
                    <a:pt x="119" y="72"/>
                    <a:pt x="152" y="87"/>
                  </a:cubicBezTo>
                  <a:cubicBezTo>
                    <a:pt x="169" y="95"/>
                    <a:pt x="190" y="92"/>
                    <a:pt x="200" y="74"/>
                  </a:cubicBezTo>
                  <a:cubicBezTo>
                    <a:pt x="209" y="58"/>
                    <a:pt x="204" y="34"/>
                    <a:pt x="187" y="25"/>
                  </a:cubicBezTo>
                  <a:cubicBezTo>
                    <a:pt x="143" y="5"/>
                    <a:pt x="94" y="0"/>
                    <a:pt x="46" y="3"/>
                  </a:cubicBezTo>
                  <a:cubicBezTo>
                    <a:pt x="0" y="5"/>
                    <a:pt x="0" y="76"/>
                    <a:pt x="46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4" name="Freeform 1022">
              <a:extLst>
                <a:ext uri="{FF2B5EF4-FFF2-40B4-BE49-F238E27FC236}">
                  <a16:creationId xmlns:a16="http://schemas.microsoft.com/office/drawing/2014/main" id="{81F47740-444F-6F34-E768-F85657597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197" y="4156076"/>
              <a:ext cx="25400" cy="20638"/>
            </a:xfrm>
            <a:custGeom>
              <a:avLst/>
              <a:gdLst>
                <a:gd name="T0" fmla="*/ 10 w 121"/>
                <a:gd name="T1" fmla="*/ 59 h 97"/>
                <a:gd name="T2" fmla="*/ 85 w 121"/>
                <a:gd name="T3" fmla="*/ 95 h 97"/>
                <a:gd name="T4" fmla="*/ 121 w 121"/>
                <a:gd name="T5" fmla="*/ 60 h 97"/>
                <a:gd name="T6" fmla="*/ 85 w 121"/>
                <a:gd name="T7" fmla="*/ 24 h 97"/>
                <a:gd name="T8" fmla="*/ 74 w 121"/>
                <a:gd name="T9" fmla="*/ 24 h 97"/>
                <a:gd name="T10" fmla="*/ 75 w 121"/>
                <a:gd name="T11" fmla="*/ 25 h 97"/>
                <a:gd name="T12" fmla="*/ 70 w 121"/>
                <a:gd name="T13" fmla="*/ 24 h 97"/>
                <a:gd name="T14" fmla="*/ 72 w 121"/>
                <a:gd name="T15" fmla="*/ 24 h 97"/>
                <a:gd name="T16" fmla="*/ 74 w 121"/>
                <a:gd name="T17" fmla="*/ 26 h 97"/>
                <a:gd name="T18" fmla="*/ 70 w 121"/>
                <a:gd name="T19" fmla="*/ 22 h 97"/>
                <a:gd name="T20" fmla="*/ 71 w 121"/>
                <a:gd name="T21" fmla="*/ 23 h 97"/>
                <a:gd name="T22" fmla="*/ 22 w 121"/>
                <a:gd name="T23" fmla="*/ 10 h 97"/>
                <a:gd name="T24" fmla="*/ 10 w 121"/>
                <a:gd name="T25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1" h="97">
                  <a:moveTo>
                    <a:pt x="10" y="59"/>
                  </a:moveTo>
                  <a:cubicBezTo>
                    <a:pt x="26" y="86"/>
                    <a:pt x="54" y="97"/>
                    <a:pt x="85" y="95"/>
                  </a:cubicBezTo>
                  <a:cubicBezTo>
                    <a:pt x="105" y="94"/>
                    <a:pt x="121" y="80"/>
                    <a:pt x="121" y="60"/>
                  </a:cubicBezTo>
                  <a:cubicBezTo>
                    <a:pt x="121" y="41"/>
                    <a:pt x="105" y="23"/>
                    <a:pt x="85" y="24"/>
                  </a:cubicBezTo>
                  <a:cubicBezTo>
                    <a:pt x="81" y="24"/>
                    <a:pt x="78" y="25"/>
                    <a:pt x="74" y="24"/>
                  </a:cubicBezTo>
                  <a:cubicBezTo>
                    <a:pt x="72" y="24"/>
                    <a:pt x="64" y="23"/>
                    <a:pt x="75" y="25"/>
                  </a:cubicBezTo>
                  <a:cubicBezTo>
                    <a:pt x="73" y="25"/>
                    <a:pt x="72" y="24"/>
                    <a:pt x="70" y="24"/>
                  </a:cubicBezTo>
                  <a:cubicBezTo>
                    <a:pt x="63" y="22"/>
                    <a:pt x="78" y="27"/>
                    <a:pt x="72" y="24"/>
                  </a:cubicBezTo>
                  <a:cubicBezTo>
                    <a:pt x="69" y="23"/>
                    <a:pt x="65" y="19"/>
                    <a:pt x="74" y="26"/>
                  </a:cubicBezTo>
                  <a:lnTo>
                    <a:pt x="70" y="22"/>
                  </a:lnTo>
                  <a:cubicBezTo>
                    <a:pt x="77" y="30"/>
                    <a:pt x="73" y="25"/>
                    <a:pt x="71" y="23"/>
                  </a:cubicBezTo>
                  <a:cubicBezTo>
                    <a:pt x="61" y="6"/>
                    <a:pt x="39" y="0"/>
                    <a:pt x="22" y="10"/>
                  </a:cubicBezTo>
                  <a:cubicBezTo>
                    <a:pt x="6" y="20"/>
                    <a:pt x="0" y="42"/>
                    <a:pt x="10" y="5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5" name="Freeform 1023">
              <a:extLst>
                <a:ext uri="{FF2B5EF4-FFF2-40B4-BE49-F238E27FC236}">
                  <a16:creationId xmlns:a16="http://schemas.microsoft.com/office/drawing/2014/main" id="{830DAB07-CC9C-76EA-9A44-FD6692E1E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195763"/>
              <a:ext cx="23813" cy="22225"/>
            </a:xfrm>
            <a:custGeom>
              <a:avLst/>
              <a:gdLst>
                <a:gd name="T0" fmla="*/ 75 w 115"/>
                <a:gd name="T1" fmla="*/ 85 h 108"/>
                <a:gd name="T2" fmla="*/ 39 w 115"/>
                <a:gd name="T3" fmla="*/ 24 h 108"/>
                <a:gd name="T4" fmla="*/ 75 w 115"/>
                <a:gd name="T5" fmla="*/ 8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08">
                  <a:moveTo>
                    <a:pt x="75" y="85"/>
                  </a:moveTo>
                  <a:cubicBezTo>
                    <a:pt x="115" y="62"/>
                    <a:pt x="79" y="0"/>
                    <a:pt x="39" y="24"/>
                  </a:cubicBezTo>
                  <a:cubicBezTo>
                    <a:pt x="0" y="47"/>
                    <a:pt x="36" y="108"/>
                    <a:pt x="75" y="8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6" name="Freeform 1024">
              <a:extLst>
                <a:ext uri="{FF2B5EF4-FFF2-40B4-BE49-F238E27FC236}">
                  <a16:creationId xmlns:a16="http://schemas.microsoft.com/office/drawing/2014/main" id="{A1B5CEED-AEA4-01F6-006B-4E6BAB738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147" y="4197351"/>
              <a:ext cx="34925" cy="17463"/>
            </a:xfrm>
            <a:custGeom>
              <a:avLst/>
              <a:gdLst>
                <a:gd name="T0" fmla="*/ 48 w 172"/>
                <a:gd name="T1" fmla="*/ 77 h 81"/>
                <a:gd name="T2" fmla="*/ 126 w 172"/>
                <a:gd name="T3" fmla="*/ 73 h 81"/>
                <a:gd name="T4" fmla="*/ 126 w 172"/>
                <a:gd name="T5" fmla="*/ 2 h 81"/>
                <a:gd name="T6" fmla="*/ 30 w 172"/>
                <a:gd name="T7" fmla="*/ 9 h 81"/>
                <a:gd name="T8" fmla="*/ 5 w 172"/>
                <a:gd name="T9" fmla="*/ 52 h 81"/>
                <a:gd name="T10" fmla="*/ 48 w 172"/>
                <a:gd name="T11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81">
                  <a:moveTo>
                    <a:pt x="48" y="77"/>
                  </a:moveTo>
                  <a:cubicBezTo>
                    <a:pt x="74" y="72"/>
                    <a:pt x="100" y="71"/>
                    <a:pt x="126" y="73"/>
                  </a:cubicBezTo>
                  <a:cubicBezTo>
                    <a:pt x="172" y="75"/>
                    <a:pt x="172" y="4"/>
                    <a:pt x="126" y="2"/>
                  </a:cubicBezTo>
                  <a:cubicBezTo>
                    <a:pt x="94" y="0"/>
                    <a:pt x="62" y="2"/>
                    <a:pt x="30" y="9"/>
                  </a:cubicBezTo>
                  <a:cubicBezTo>
                    <a:pt x="11" y="13"/>
                    <a:pt x="0" y="34"/>
                    <a:pt x="5" y="52"/>
                  </a:cubicBezTo>
                  <a:cubicBezTo>
                    <a:pt x="10" y="72"/>
                    <a:pt x="29" y="81"/>
                    <a:pt x="48" y="7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7" name="Freeform 1025">
              <a:extLst>
                <a:ext uri="{FF2B5EF4-FFF2-40B4-BE49-F238E27FC236}">
                  <a16:creationId xmlns:a16="http://schemas.microsoft.com/office/drawing/2014/main" id="{573F8ED0-9D50-7611-3D72-AF865B211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4760" y="4162426"/>
              <a:ext cx="41275" cy="36513"/>
            </a:xfrm>
            <a:custGeom>
              <a:avLst/>
              <a:gdLst>
                <a:gd name="T0" fmla="*/ 32 w 198"/>
                <a:gd name="T1" fmla="*/ 84 h 174"/>
                <a:gd name="T2" fmla="*/ 122 w 198"/>
                <a:gd name="T3" fmla="*/ 154 h 174"/>
                <a:gd name="T4" fmla="*/ 157 w 198"/>
                <a:gd name="T5" fmla="*/ 92 h 174"/>
                <a:gd name="T6" fmla="*/ 81 w 198"/>
                <a:gd name="T7" fmla="*/ 33 h 174"/>
                <a:gd name="T8" fmla="*/ 32 w 198"/>
                <a:gd name="T9" fmla="*/ 8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74">
                  <a:moveTo>
                    <a:pt x="32" y="84"/>
                  </a:moveTo>
                  <a:cubicBezTo>
                    <a:pt x="59" y="111"/>
                    <a:pt x="88" y="136"/>
                    <a:pt x="122" y="154"/>
                  </a:cubicBezTo>
                  <a:cubicBezTo>
                    <a:pt x="163" y="174"/>
                    <a:pt x="198" y="112"/>
                    <a:pt x="157" y="92"/>
                  </a:cubicBezTo>
                  <a:cubicBezTo>
                    <a:pt x="128" y="77"/>
                    <a:pt x="104" y="56"/>
                    <a:pt x="81" y="33"/>
                  </a:cubicBezTo>
                  <a:cubicBezTo>
                    <a:pt x="49" y="0"/>
                    <a:pt x="0" y="51"/>
                    <a:pt x="32" y="84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8" name="Freeform 1026">
              <a:extLst>
                <a:ext uri="{FF2B5EF4-FFF2-40B4-BE49-F238E27FC236}">
                  <a16:creationId xmlns:a16="http://schemas.microsoft.com/office/drawing/2014/main" id="{FFAEAEF6-4E65-DFC3-5F69-9CA67CB9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1272" y="4224338"/>
              <a:ext cx="34925" cy="19050"/>
            </a:xfrm>
            <a:custGeom>
              <a:avLst/>
              <a:gdLst>
                <a:gd name="T0" fmla="*/ 23 w 168"/>
                <a:gd name="T1" fmla="*/ 70 h 97"/>
                <a:gd name="T2" fmla="*/ 138 w 168"/>
                <a:gd name="T3" fmla="*/ 90 h 97"/>
                <a:gd name="T4" fmla="*/ 163 w 168"/>
                <a:gd name="T5" fmla="*/ 46 h 97"/>
                <a:gd name="T6" fmla="*/ 120 w 168"/>
                <a:gd name="T7" fmla="*/ 21 h 97"/>
                <a:gd name="T8" fmla="*/ 92 w 168"/>
                <a:gd name="T9" fmla="*/ 21 h 97"/>
                <a:gd name="T10" fmla="*/ 58 w 168"/>
                <a:gd name="T11" fmla="*/ 8 h 97"/>
                <a:gd name="T12" fmla="*/ 9 w 168"/>
                <a:gd name="T13" fmla="*/ 22 h 97"/>
                <a:gd name="T14" fmla="*/ 23 w 168"/>
                <a:gd name="T15" fmla="*/ 7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97">
                  <a:moveTo>
                    <a:pt x="23" y="70"/>
                  </a:moveTo>
                  <a:cubicBezTo>
                    <a:pt x="60" y="88"/>
                    <a:pt x="97" y="97"/>
                    <a:pt x="138" y="90"/>
                  </a:cubicBezTo>
                  <a:cubicBezTo>
                    <a:pt x="157" y="86"/>
                    <a:pt x="168" y="64"/>
                    <a:pt x="163" y="46"/>
                  </a:cubicBezTo>
                  <a:cubicBezTo>
                    <a:pt x="158" y="26"/>
                    <a:pt x="138" y="17"/>
                    <a:pt x="120" y="21"/>
                  </a:cubicBezTo>
                  <a:cubicBezTo>
                    <a:pt x="112" y="23"/>
                    <a:pt x="100" y="22"/>
                    <a:pt x="92" y="21"/>
                  </a:cubicBezTo>
                  <a:cubicBezTo>
                    <a:pt x="79" y="18"/>
                    <a:pt x="69" y="14"/>
                    <a:pt x="58" y="8"/>
                  </a:cubicBezTo>
                  <a:cubicBezTo>
                    <a:pt x="40" y="0"/>
                    <a:pt x="19" y="4"/>
                    <a:pt x="9" y="22"/>
                  </a:cubicBezTo>
                  <a:cubicBezTo>
                    <a:pt x="0" y="38"/>
                    <a:pt x="6" y="62"/>
                    <a:pt x="23" y="70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9" name="Freeform 1027">
              <a:extLst>
                <a:ext uri="{FF2B5EF4-FFF2-40B4-BE49-F238E27FC236}">
                  <a16:creationId xmlns:a16="http://schemas.microsoft.com/office/drawing/2014/main" id="{E6DABDC7-BFCB-B062-064C-E622A9282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260" y="4183063"/>
              <a:ext cx="36513" cy="36513"/>
            </a:xfrm>
            <a:custGeom>
              <a:avLst/>
              <a:gdLst>
                <a:gd name="T0" fmla="*/ 23 w 173"/>
                <a:gd name="T1" fmla="*/ 75 h 175"/>
                <a:gd name="T2" fmla="*/ 98 w 173"/>
                <a:gd name="T3" fmla="*/ 154 h 175"/>
                <a:gd name="T4" fmla="*/ 132 w 173"/>
                <a:gd name="T5" fmla="*/ 92 h 175"/>
                <a:gd name="T6" fmla="*/ 84 w 173"/>
                <a:gd name="T7" fmla="*/ 39 h 175"/>
                <a:gd name="T8" fmla="*/ 23 w 173"/>
                <a:gd name="T9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175">
                  <a:moveTo>
                    <a:pt x="23" y="75"/>
                  </a:moveTo>
                  <a:cubicBezTo>
                    <a:pt x="42" y="108"/>
                    <a:pt x="64" y="136"/>
                    <a:pt x="98" y="154"/>
                  </a:cubicBezTo>
                  <a:cubicBezTo>
                    <a:pt x="138" y="175"/>
                    <a:pt x="173" y="114"/>
                    <a:pt x="132" y="92"/>
                  </a:cubicBezTo>
                  <a:cubicBezTo>
                    <a:pt x="110" y="80"/>
                    <a:pt x="97" y="61"/>
                    <a:pt x="84" y="39"/>
                  </a:cubicBezTo>
                  <a:cubicBezTo>
                    <a:pt x="61" y="0"/>
                    <a:pt x="0" y="36"/>
                    <a:pt x="23" y="7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0" name="Freeform 1028">
              <a:extLst>
                <a:ext uri="{FF2B5EF4-FFF2-40B4-BE49-F238E27FC236}">
                  <a16:creationId xmlns:a16="http://schemas.microsoft.com/office/drawing/2014/main" id="{908068FB-71A0-CB9F-8E46-00EF7ACFA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960" y="3962401"/>
              <a:ext cx="47625" cy="22225"/>
            </a:xfrm>
            <a:custGeom>
              <a:avLst/>
              <a:gdLst>
                <a:gd name="T0" fmla="*/ 61 w 232"/>
                <a:gd name="T1" fmla="*/ 96 h 111"/>
                <a:gd name="T2" fmla="*/ 186 w 232"/>
                <a:gd name="T3" fmla="*/ 75 h 111"/>
                <a:gd name="T4" fmla="*/ 186 w 232"/>
                <a:gd name="T5" fmla="*/ 4 h 111"/>
                <a:gd name="T6" fmla="*/ 43 w 232"/>
                <a:gd name="T7" fmla="*/ 28 h 111"/>
                <a:gd name="T8" fmla="*/ 61 w 232"/>
                <a:gd name="T9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11">
                  <a:moveTo>
                    <a:pt x="61" y="96"/>
                  </a:moveTo>
                  <a:cubicBezTo>
                    <a:pt x="102" y="82"/>
                    <a:pt x="142" y="71"/>
                    <a:pt x="186" y="75"/>
                  </a:cubicBezTo>
                  <a:cubicBezTo>
                    <a:pt x="232" y="79"/>
                    <a:pt x="231" y="9"/>
                    <a:pt x="186" y="4"/>
                  </a:cubicBezTo>
                  <a:cubicBezTo>
                    <a:pt x="136" y="0"/>
                    <a:pt x="89" y="12"/>
                    <a:pt x="43" y="28"/>
                  </a:cubicBezTo>
                  <a:cubicBezTo>
                    <a:pt x="0" y="42"/>
                    <a:pt x="18" y="111"/>
                    <a:pt x="61" y="9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1" name="Freeform 1029">
              <a:extLst>
                <a:ext uri="{FF2B5EF4-FFF2-40B4-BE49-F238E27FC236}">
                  <a16:creationId xmlns:a16="http://schemas.microsoft.com/office/drawing/2014/main" id="{97126C53-2EF4-8495-2F51-F78E5A13E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4610" y="3917951"/>
              <a:ext cx="39688" cy="25400"/>
            </a:xfrm>
            <a:custGeom>
              <a:avLst/>
              <a:gdLst>
                <a:gd name="T0" fmla="*/ 75 w 197"/>
                <a:gd name="T1" fmla="*/ 99 h 123"/>
                <a:gd name="T2" fmla="*/ 152 w 197"/>
                <a:gd name="T3" fmla="*/ 72 h 123"/>
                <a:gd name="T4" fmla="*/ 152 w 197"/>
                <a:gd name="T5" fmla="*/ 1 h 123"/>
                <a:gd name="T6" fmla="*/ 39 w 197"/>
                <a:gd name="T7" fmla="*/ 38 h 123"/>
                <a:gd name="T8" fmla="*/ 75 w 197"/>
                <a:gd name="T9" fmla="*/ 9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23">
                  <a:moveTo>
                    <a:pt x="75" y="99"/>
                  </a:moveTo>
                  <a:cubicBezTo>
                    <a:pt x="99" y="86"/>
                    <a:pt x="123" y="71"/>
                    <a:pt x="152" y="72"/>
                  </a:cubicBezTo>
                  <a:cubicBezTo>
                    <a:pt x="197" y="73"/>
                    <a:pt x="197" y="2"/>
                    <a:pt x="152" y="1"/>
                  </a:cubicBezTo>
                  <a:cubicBezTo>
                    <a:pt x="110" y="0"/>
                    <a:pt x="74" y="18"/>
                    <a:pt x="39" y="38"/>
                  </a:cubicBezTo>
                  <a:cubicBezTo>
                    <a:pt x="0" y="61"/>
                    <a:pt x="36" y="123"/>
                    <a:pt x="75" y="99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2" name="Freeform 1030">
              <a:extLst>
                <a:ext uri="{FF2B5EF4-FFF2-40B4-BE49-F238E27FC236}">
                  <a16:creationId xmlns:a16="http://schemas.microsoft.com/office/drawing/2014/main" id="{69E9DE08-B5E0-8ED3-B238-EFB0ABBEE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947" y="3938588"/>
              <a:ext cx="36513" cy="20638"/>
            </a:xfrm>
            <a:custGeom>
              <a:avLst/>
              <a:gdLst>
                <a:gd name="T0" fmla="*/ 36 w 173"/>
                <a:gd name="T1" fmla="*/ 73 h 94"/>
                <a:gd name="T2" fmla="*/ 137 w 173"/>
                <a:gd name="T3" fmla="*/ 92 h 94"/>
                <a:gd name="T4" fmla="*/ 173 w 173"/>
                <a:gd name="T5" fmla="*/ 57 h 94"/>
                <a:gd name="T6" fmla="*/ 137 w 173"/>
                <a:gd name="T7" fmla="*/ 21 h 94"/>
                <a:gd name="T8" fmla="*/ 35 w 173"/>
                <a:gd name="T9" fmla="*/ 2 h 94"/>
                <a:gd name="T10" fmla="*/ 0 w 173"/>
                <a:gd name="T11" fmla="*/ 37 h 94"/>
                <a:gd name="T12" fmla="*/ 36 w 173"/>
                <a:gd name="T13" fmla="*/ 7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94">
                  <a:moveTo>
                    <a:pt x="36" y="73"/>
                  </a:moveTo>
                  <a:cubicBezTo>
                    <a:pt x="70" y="75"/>
                    <a:pt x="103" y="89"/>
                    <a:pt x="137" y="92"/>
                  </a:cubicBezTo>
                  <a:cubicBezTo>
                    <a:pt x="157" y="94"/>
                    <a:pt x="173" y="75"/>
                    <a:pt x="173" y="57"/>
                  </a:cubicBezTo>
                  <a:cubicBezTo>
                    <a:pt x="173" y="36"/>
                    <a:pt x="157" y="23"/>
                    <a:pt x="137" y="21"/>
                  </a:cubicBezTo>
                  <a:cubicBezTo>
                    <a:pt x="103" y="19"/>
                    <a:pt x="70" y="4"/>
                    <a:pt x="35" y="2"/>
                  </a:cubicBezTo>
                  <a:cubicBezTo>
                    <a:pt x="16" y="0"/>
                    <a:pt x="0" y="19"/>
                    <a:pt x="0" y="37"/>
                  </a:cubicBezTo>
                  <a:cubicBezTo>
                    <a:pt x="0" y="58"/>
                    <a:pt x="16" y="71"/>
                    <a:pt x="36" y="73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3" name="Freeform 1031">
              <a:extLst>
                <a:ext uri="{FF2B5EF4-FFF2-40B4-BE49-F238E27FC236}">
                  <a16:creationId xmlns:a16="http://schemas.microsoft.com/office/drawing/2014/main" id="{37938F61-AB2A-AE96-CC34-E064C87C7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647" y="3886201"/>
              <a:ext cx="46038" cy="23813"/>
            </a:xfrm>
            <a:custGeom>
              <a:avLst/>
              <a:gdLst>
                <a:gd name="T0" fmla="*/ 42 w 220"/>
                <a:gd name="T1" fmla="*/ 81 h 111"/>
                <a:gd name="T2" fmla="*/ 174 w 220"/>
                <a:gd name="T3" fmla="*/ 109 h 111"/>
                <a:gd name="T4" fmla="*/ 174 w 220"/>
                <a:gd name="T5" fmla="*/ 38 h 111"/>
                <a:gd name="T6" fmla="*/ 76 w 220"/>
                <a:gd name="T7" fmla="*/ 19 h 111"/>
                <a:gd name="T8" fmla="*/ 42 w 220"/>
                <a:gd name="T9" fmla="*/ 8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11">
                  <a:moveTo>
                    <a:pt x="42" y="81"/>
                  </a:moveTo>
                  <a:cubicBezTo>
                    <a:pt x="83" y="101"/>
                    <a:pt x="128" y="111"/>
                    <a:pt x="174" y="109"/>
                  </a:cubicBezTo>
                  <a:cubicBezTo>
                    <a:pt x="220" y="106"/>
                    <a:pt x="220" y="35"/>
                    <a:pt x="174" y="38"/>
                  </a:cubicBezTo>
                  <a:cubicBezTo>
                    <a:pt x="140" y="40"/>
                    <a:pt x="107" y="34"/>
                    <a:pt x="76" y="19"/>
                  </a:cubicBezTo>
                  <a:cubicBezTo>
                    <a:pt x="35" y="0"/>
                    <a:pt x="0" y="62"/>
                    <a:pt x="42" y="81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4" name="Freeform 1032">
              <a:extLst>
                <a:ext uri="{FF2B5EF4-FFF2-40B4-BE49-F238E27FC236}">
                  <a16:creationId xmlns:a16="http://schemas.microsoft.com/office/drawing/2014/main" id="{697CD2EA-2AB0-75DE-5B4E-F5209841F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3510" y="3897313"/>
              <a:ext cx="58738" cy="36513"/>
            </a:xfrm>
            <a:custGeom>
              <a:avLst/>
              <a:gdLst>
                <a:gd name="T0" fmla="*/ 75 w 281"/>
                <a:gd name="T1" fmla="*/ 152 h 175"/>
                <a:gd name="T2" fmla="*/ 236 w 281"/>
                <a:gd name="T3" fmla="*/ 79 h 175"/>
                <a:gd name="T4" fmla="*/ 218 w 281"/>
                <a:gd name="T5" fmla="*/ 10 h 175"/>
                <a:gd name="T6" fmla="*/ 40 w 281"/>
                <a:gd name="T7" fmla="*/ 91 h 175"/>
                <a:gd name="T8" fmla="*/ 75 w 281"/>
                <a:gd name="T9" fmla="*/ 15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75">
                  <a:moveTo>
                    <a:pt x="75" y="152"/>
                  </a:moveTo>
                  <a:cubicBezTo>
                    <a:pt x="127" y="122"/>
                    <a:pt x="178" y="93"/>
                    <a:pt x="236" y="79"/>
                  </a:cubicBezTo>
                  <a:cubicBezTo>
                    <a:pt x="281" y="68"/>
                    <a:pt x="263" y="0"/>
                    <a:pt x="218" y="10"/>
                  </a:cubicBezTo>
                  <a:cubicBezTo>
                    <a:pt x="154" y="26"/>
                    <a:pt x="96" y="58"/>
                    <a:pt x="40" y="91"/>
                  </a:cubicBezTo>
                  <a:cubicBezTo>
                    <a:pt x="0" y="114"/>
                    <a:pt x="36" y="175"/>
                    <a:pt x="75" y="15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5" name="Freeform 1033">
              <a:extLst>
                <a:ext uri="{FF2B5EF4-FFF2-40B4-BE49-F238E27FC236}">
                  <a16:creationId xmlns:a16="http://schemas.microsoft.com/office/drawing/2014/main" id="{2A2E5122-9E09-1776-A084-10D8BB9BF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97" y="3900488"/>
              <a:ext cx="38100" cy="25400"/>
            </a:xfrm>
            <a:custGeom>
              <a:avLst/>
              <a:gdLst>
                <a:gd name="T0" fmla="*/ 44 w 183"/>
                <a:gd name="T1" fmla="*/ 81 h 124"/>
                <a:gd name="T2" fmla="*/ 125 w 183"/>
                <a:gd name="T3" fmla="*/ 115 h 124"/>
                <a:gd name="T4" fmla="*/ 174 w 183"/>
                <a:gd name="T5" fmla="*/ 102 h 124"/>
                <a:gd name="T6" fmla="*/ 160 w 183"/>
                <a:gd name="T7" fmla="*/ 54 h 124"/>
                <a:gd name="T8" fmla="*/ 62 w 183"/>
                <a:gd name="T9" fmla="*/ 13 h 124"/>
                <a:gd name="T10" fmla="*/ 44 w 183"/>
                <a:gd name="T11" fmla="*/ 8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124">
                  <a:moveTo>
                    <a:pt x="44" y="81"/>
                  </a:moveTo>
                  <a:cubicBezTo>
                    <a:pt x="72" y="89"/>
                    <a:pt x="99" y="103"/>
                    <a:pt x="125" y="115"/>
                  </a:cubicBezTo>
                  <a:cubicBezTo>
                    <a:pt x="143" y="124"/>
                    <a:pt x="164" y="120"/>
                    <a:pt x="174" y="102"/>
                  </a:cubicBezTo>
                  <a:cubicBezTo>
                    <a:pt x="183" y="86"/>
                    <a:pt x="177" y="62"/>
                    <a:pt x="160" y="54"/>
                  </a:cubicBezTo>
                  <a:cubicBezTo>
                    <a:pt x="128" y="38"/>
                    <a:pt x="96" y="22"/>
                    <a:pt x="62" y="13"/>
                  </a:cubicBezTo>
                  <a:cubicBezTo>
                    <a:pt x="17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6" name="Freeform 1034">
              <a:extLst>
                <a:ext uri="{FF2B5EF4-FFF2-40B4-BE49-F238E27FC236}">
                  <a16:creationId xmlns:a16="http://schemas.microsoft.com/office/drawing/2014/main" id="{5C8861DE-FE5C-1B26-4FBF-24AD06176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085" y="3937001"/>
              <a:ext cx="36513" cy="26988"/>
            </a:xfrm>
            <a:custGeom>
              <a:avLst/>
              <a:gdLst>
                <a:gd name="T0" fmla="*/ 44 w 174"/>
                <a:gd name="T1" fmla="*/ 81 h 129"/>
                <a:gd name="T2" fmla="*/ 110 w 174"/>
                <a:gd name="T3" fmla="*/ 115 h 129"/>
                <a:gd name="T4" fmla="*/ 160 w 174"/>
                <a:gd name="T5" fmla="*/ 114 h 129"/>
                <a:gd name="T6" fmla="*/ 159 w 174"/>
                <a:gd name="T7" fmla="*/ 64 h 129"/>
                <a:gd name="T8" fmla="*/ 62 w 174"/>
                <a:gd name="T9" fmla="*/ 13 h 129"/>
                <a:gd name="T10" fmla="*/ 44 w 174"/>
                <a:gd name="T11" fmla="*/ 8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29">
                  <a:moveTo>
                    <a:pt x="44" y="81"/>
                  </a:moveTo>
                  <a:cubicBezTo>
                    <a:pt x="68" y="88"/>
                    <a:pt x="91" y="99"/>
                    <a:pt x="110" y="115"/>
                  </a:cubicBezTo>
                  <a:cubicBezTo>
                    <a:pt x="125" y="128"/>
                    <a:pt x="146" y="129"/>
                    <a:pt x="160" y="114"/>
                  </a:cubicBezTo>
                  <a:cubicBezTo>
                    <a:pt x="173" y="101"/>
                    <a:pt x="174" y="77"/>
                    <a:pt x="159" y="64"/>
                  </a:cubicBezTo>
                  <a:cubicBezTo>
                    <a:pt x="131" y="40"/>
                    <a:pt x="98" y="23"/>
                    <a:pt x="62" y="13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7" name="Freeform 1035">
              <a:extLst>
                <a:ext uri="{FF2B5EF4-FFF2-40B4-BE49-F238E27FC236}">
                  <a16:creationId xmlns:a16="http://schemas.microsoft.com/office/drawing/2014/main" id="{FFB2F2BC-628B-52CE-2F24-830037F65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547" y="3968751"/>
              <a:ext cx="36513" cy="22225"/>
            </a:xfrm>
            <a:custGeom>
              <a:avLst/>
              <a:gdLst>
                <a:gd name="T0" fmla="*/ 44 w 182"/>
                <a:gd name="T1" fmla="*/ 81 h 108"/>
                <a:gd name="T2" fmla="*/ 147 w 182"/>
                <a:gd name="T3" fmla="*/ 106 h 108"/>
                <a:gd name="T4" fmla="*/ 182 w 182"/>
                <a:gd name="T5" fmla="*/ 71 h 108"/>
                <a:gd name="T6" fmla="*/ 147 w 182"/>
                <a:gd name="T7" fmla="*/ 35 h 108"/>
                <a:gd name="T8" fmla="*/ 62 w 182"/>
                <a:gd name="T9" fmla="*/ 12 h 108"/>
                <a:gd name="T10" fmla="*/ 44 w 182"/>
                <a:gd name="T11" fmla="*/ 8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08">
                  <a:moveTo>
                    <a:pt x="44" y="81"/>
                  </a:moveTo>
                  <a:cubicBezTo>
                    <a:pt x="79" y="90"/>
                    <a:pt x="111" y="104"/>
                    <a:pt x="147" y="106"/>
                  </a:cubicBezTo>
                  <a:cubicBezTo>
                    <a:pt x="166" y="108"/>
                    <a:pt x="182" y="89"/>
                    <a:pt x="182" y="71"/>
                  </a:cubicBezTo>
                  <a:cubicBezTo>
                    <a:pt x="182" y="50"/>
                    <a:pt x="166" y="37"/>
                    <a:pt x="147" y="35"/>
                  </a:cubicBezTo>
                  <a:cubicBezTo>
                    <a:pt x="118" y="33"/>
                    <a:pt x="90" y="20"/>
                    <a:pt x="62" y="12"/>
                  </a:cubicBezTo>
                  <a:cubicBezTo>
                    <a:pt x="18" y="0"/>
                    <a:pt x="0" y="69"/>
                    <a:pt x="44" y="81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8" name="Freeform 1036">
              <a:extLst>
                <a:ext uri="{FF2B5EF4-FFF2-40B4-BE49-F238E27FC236}">
                  <a16:creationId xmlns:a16="http://schemas.microsoft.com/office/drawing/2014/main" id="{3882E30B-6333-043D-ACA9-9984D77F3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10" y="3951288"/>
              <a:ext cx="28575" cy="15875"/>
            </a:xfrm>
            <a:custGeom>
              <a:avLst/>
              <a:gdLst>
                <a:gd name="T0" fmla="*/ 36 w 136"/>
                <a:gd name="T1" fmla="*/ 76 h 77"/>
                <a:gd name="T2" fmla="*/ 101 w 136"/>
                <a:gd name="T3" fmla="*/ 72 h 77"/>
                <a:gd name="T4" fmla="*/ 136 w 136"/>
                <a:gd name="T5" fmla="*/ 36 h 77"/>
                <a:gd name="T6" fmla="*/ 101 w 136"/>
                <a:gd name="T7" fmla="*/ 1 h 77"/>
                <a:gd name="T8" fmla="*/ 35 w 136"/>
                <a:gd name="T9" fmla="*/ 5 h 77"/>
                <a:gd name="T10" fmla="*/ 0 w 136"/>
                <a:gd name="T11" fmla="*/ 41 h 77"/>
                <a:gd name="T12" fmla="*/ 36 w 136"/>
                <a:gd name="T13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77">
                  <a:moveTo>
                    <a:pt x="36" y="76"/>
                  </a:moveTo>
                  <a:cubicBezTo>
                    <a:pt x="57" y="75"/>
                    <a:pt x="79" y="73"/>
                    <a:pt x="101" y="72"/>
                  </a:cubicBezTo>
                  <a:cubicBezTo>
                    <a:pt x="120" y="71"/>
                    <a:pt x="136" y="57"/>
                    <a:pt x="136" y="36"/>
                  </a:cubicBezTo>
                  <a:cubicBezTo>
                    <a:pt x="136" y="18"/>
                    <a:pt x="120" y="0"/>
                    <a:pt x="101" y="1"/>
                  </a:cubicBezTo>
                  <a:cubicBezTo>
                    <a:pt x="79" y="2"/>
                    <a:pt x="57" y="4"/>
                    <a:pt x="35" y="5"/>
                  </a:cubicBezTo>
                  <a:cubicBezTo>
                    <a:pt x="16" y="7"/>
                    <a:pt x="0" y="21"/>
                    <a:pt x="0" y="41"/>
                  </a:cubicBezTo>
                  <a:cubicBezTo>
                    <a:pt x="0" y="59"/>
                    <a:pt x="16" y="77"/>
                    <a:pt x="36" y="76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9" name="Freeform 1037">
              <a:extLst>
                <a:ext uri="{FF2B5EF4-FFF2-40B4-BE49-F238E27FC236}">
                  <a16:creationId xmlns:a16="http://schemas.microsoft.com/office/drawing/2014/main" id="{6E0E24C0-E8CF-6445-85F3-97AB27BDA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447" y="3940176"/>
              <a:ext cx="31750" cy="22225"/>
            </a:xfrm>
            <a:custGeom>
              <a:avLst/>
              <a:gdLst>
                <a:gd name="T0" fmla="*/ 30 w 151"/>
                <a:gd name="T1" fmla="*/ 74 h 106"/>
                <a:gd name="T2" fmla="*/ 93 w 151"/>
                <a:gd name="T3" fmla="*/ 96 h 106"/>
                <a:gd name="T4" fmla="*/ 141 w 151"/>
                <a:gd name="T5" fmla="*/ 82 h 106"/>
                <a:gd name="T6" fmla="*/ 128 w 151"/>
                <a:gd name="T7" fmla="*/ 34 h 106"/>
                <a:gd name="T8" fmla="*/ 48 w 151"/>
                <a:gd name="T9" fmla="*/ 5 h 106"/>
                <a:gd name="T10" fmla="*/ 5 w 151"/>
                <a:gd name="T11" fmla="*/ 30 h 106"/>
                <a:gd name="T12" fmla="*/ 30 w 151"/>
                <a:gd name="T13" fmla="*/ 7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06">
                  <a:moveTo>
                    <a:pt x="30" y="74"/>
                  </a:moveTo>
                  <a:cubicBezTo>
                    <a:pt x="53" y="80"/>
                    <a:pt x="74" y="84"/>
                    <a:pt x="93" y="96"/>
                  </a:cubicBezTo>
                  <a:cubicBezTo>
                    <a:pt x="109" y="106"/>
                    <a:pt x="132" y="99"/>
                    <a:pt x="141" y="82"/>
                  </a:cubicBezTo>
                  <a:cubicBezTo>
                    <a:pt x="151" y="65"/>
                    <a:pt x="144" y="44"/>
                    <a:pt x="128" y="34"/>
                  </a:cubicBezTo>
                  <a:cubicBezTo>
                    <a:pt x="104" y="19"/>
                    <a:pt x="75" y="12"/>
                    <a:pt x="48" y="5"/>
                  </a:cubicBezTo>
                  <a:cubicBezTo>
                    <a:pt x="29" y="0"/>
                    <a:pt x="9" y="12"/>
                    <a:pt x="5" y="30"/>
                  </a:cubicBezTo>
                  <a:cubicBezTo>
                    <a:pt x="0" y="49"/>
                    <a:pt x="11" y="69"/>
                    <a:pt x="30" y="74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0" name="Freeform 1038">
              <a:extLst>
                <a:ext uri="{FF2B5EF4-FFF2-40B4-BE49-F238E27FC236}">
                  <a16:creationId xmlns:a16="http://schemas.microsoft.com/office/drawing/2014/main" id="{F925EFBB-294A-6DB0-EE1C-D43ABD511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047" y="3987801"/>
              <a:ext cx="26988" cy="15875"/>
            </a:xfrm>
            <a:custGeom>
              <a:avLst/>
              <a:gdLst>
                <a:gd name="T0" fmla="*/ 30 w 131"/>
                <a:gd name="T1" fmla="*/ 73 h 78"/>
                <a:gd name="T2" fmla="*/ 96 w 131"/>
                <a:gd name="T3" fmla="*/ 75 h 78"/>
                <a:gd name="T4" fmla="*/ 131 w 131"/>
                <a:gd name="T5" fmla="*/ 39 h 78"/>
                <a:gd name="T6" fmla="*/ 96 w 131"/>
                <a:gd name="T7" fmla="*/ 4 h 78"/>
                <a:gd name="T8" fmla="*/ 66 w 131"/>
                <a:gd name="T9" fmla="*/ 5 h 78"/>
                <a:gd name="T10" fmla="*/ 53 w 131"/>
                <a:gd name="T11" fmla="*/ 5 h 78"/>
                <a:gd name="T12" fmla="*/ 53 w 131"/>
                <a:gd name="T13" fmla="*/ 5 h 78"/>
                <a:gd name="T14" fmla="*/ 48 w 131"/>
                <a:gd name="T15" fmla="*/ 4 h 78"/>
                <a:gd name="T16" fmla="*/ 5 w 131"/>
                <a:gd name="T17" fmla="*/ 30 h 78"/>
                <a:gd name="T18" fmla="*/ 30 w 131"/>
                <a:gd name="T1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78">
                  <a:moveTo>
                    <a:pt x="30" y="73"/>
                  </a:moveTo>
                  <a:cubicBezTo>
                    <a:pt x="52" y="78"/>
                    <a:pt x="74" y="76"/>
                    <a:pt x="96" y="75"/>
                  </a:cubicBezTo>
                  <a:cubicBezTo>
                    <a:pt x="115" y="74"/>
                    <a:pt x="131" y="60"/>
                    <a:pt x="131" y="39"/>
                  </a:cubicBezTo>
                  <a:cubicBezTo>
                    <a:pt x="131" y="21"/>
                    <a:pt x="115" y="2"/>
                    <a:pt x="96" y="4"/>
                  </a:cubicBezTo>
                  <a:cubicBezTo>
                    <a:pt x="86" y="4"/>
                    <a:pt x="76" y="5"/>
                    <a:pt x="66" y="5"/>
                  </a:cubicBezTo>
                  <a:cubicBezTo>
                    <a:pt x="62" y="5"/>
                    <a:pt x="57" y="5"/>
                    <a:pt x="53" y="5"/>
                  </a:cubicBezTo>
                  <a:cubicBezTo>
                    <a:pt x="49" y="5"/>
                    <a:pt x="49" y="5"/>
                    <a:pt x="53" y="5"/>
                  </a:cubicBezTo>
                  <a:cubicBezTo>
                    <a:pt x="51" y="5"/>
                    <a:pt x="50" y="5"/>
                    <a:pt x="48" y="4"/>
                  </a:cubicBezTo>
                  <a:cubicBezTo>
                    <a:pt x="29" y="0"/>
                    <a:pt x="10" y="11"/>
                    <a:pt x="5" y="30"/>
                  </a:cubicBezTo>
                  <a:cubicBezTo>
                    <a:pt x="0" y="48"/>
                    <a:pt x="11" y="69"/>
                    <a:pt x="30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1" name="Freeform 1039">
              <a:extLst>
                <a:ext uri="{FF2B5EF4-FFF2-40B4-BE49-F238E27FC236}">
                  <a16:creationId xmlns:a16="http://schemas.microsoft.com/office/drawing/2014/main" id="{7786F4E0-2C1C-FFF8-0442-3C48C63A2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8135" y="3725863"/>
              <a:ext cx="36513" cy="19050"/>
            </a:xfrm>
            <a:custGeom>
              <a:avLst/>
              <a:gdLst>
                <a:gd name="T0" fmla="*/ 48 w 176"/>
                <a:gd name="T1" fmla="*/ 75 h 94"/>
                <a:gd name="T2" fmla="*/ 114 w 176"/>
                <a:gd name="T3" fmla="*/ 82 h 94"/>
                <a:gd name="T4" fmla="*/ 131 w 176"/>
                <a:gd name="T5" fmla="*/ 14 h 94"/>
                <a:gd name="T6" fmla="*/ 30 w 176"/>
                <a:gd name="T7" fmla="*/ 6 h 94"/>
                <a:gd name="T8" fmla="*/ 5 w 176"/>
                <a:gd name="T9" fmla="*/ 50 h 94"/>
                <a:gd name="T10" fmla="*/ 48 w 176"/>
                <a:gd name="T11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94">
                  <a:moveTo>
                    <a:pt x="48" y="75"/>
                  </a:moveTo>
                  <a:cubicBezTo>
                    <a:pt x="70" y="71"/>
                    <a:pt x="91" y="77"/>
                    <a:pt x="114" y="82"/>
                  </a:cubicBezTo>
                  <a:cubicBezTo>
                    <a:pt x="158" y="94"/>
                    <a:pt x="176" y="25"/>
                    <a:pt x="131" y="14"/>
                  </a:cubicBezTo>
                  <a:cubicBezTo>
                    <a:pt x="97" y="5"/>
                    <a:pt x="64" y="0"/>
                    <a:pt x="30" y="6"/>
                  </a:cubicBezTo>
                  <a:cubicBezTo>
                    <a:pt x="11" y="10"/>
                    <a:pt x="0" y="32"/>
                    <a:pt x="5" y="50"/>
                  </a:cubicBezTo>
                  <a:cubicBezTo>
                    <a:pt x="10" y="69"/>
                    <a:pt x="29" y="78"/>
                    <a:pt x="48" y="75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2" name="Freeform 1040">
              <a:extLst>
                <a:ext uri="{FF2B5EF4-FFF2-40B4-BE49-F238E27FC236}">
                  <a16:creationId xmlns:a16="http://schemas.microsoft.com/office/drawing/2014/main" id="{287E2933-95A4-4C0C-4029-0146436E6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6397" y="3727451"/>
              <a:ext cx="42863" cy="19050"/>
            </a:xfrm>
            <a:custGeom>
              <a:avLst/>
              <a:gdLst>
                <a:gd name="T0" fmla="*/ 46 w 209"/>
                <a:gd name="T1" fmla="*/ 87 h 90"/>
                <a:gd name="T2" fmla="*/ 163 w 209"/>
                <a:gd name="T3" fmla="*/ 75 h 90"/>
                <a:gd name="T4" fmla="*/ 163 w 209"/>
                <a:gd name="T5" fmla="*/ 4 h 90"/>
                <a:gd name="T6" fmla="*/ 46 w 209"/>
                <a:gd name="T7" fmla="*/ 16 h 90"/>
                <a:gd name="T8" fmla="*/ 46 w 209"/>
                <a:gd name="T9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90">
                  <a:moveTo>
                    <a:pt x="46" y="87"/>
                  </a:moveTo>
                  <a:cubicBezTo>
                    <a:pt x="85" y="84"/>
                    <a:pt x="124" y="77"/>
                    <a:pt x="163" y="75"/>
                  </a:cubicBezTo>
                  <a:cubicBezTo>
                    <a:pt x="209" y="71"/>
                    <a:pt x="209" y="0"/>
                    <a:pt x="163" y="4"/>
                  </a:cubicBezTo>
                  <a:cubicBezTo>
                    <a:pt x="124" y="7"/>
                    <a:pt x="85" y="13"/>
                    <a:pt x="46" y="16"/>
                  </a:cubicBezTo>
                  <a:cubicBezTo>
                    <a:pt x="0" y="19"/>
                    <a:pt x="0" y="90"/>
                    <a:pt x="46" y="87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3" name="Freeform 1041">
              <a:extLst>
                <a:ext uri="{FF2B5EF4-FFF2-40B4-BE49-F238E27FC236}">
                  <a16:creationId xmlns:a16="http://schemas.microsoft.com/office/drawing/2014/main" id="{292EE690-A72E-2479-F81F-648598BB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3860" y="3686176"/>
              <a:ext cx="34925" cy="41275"/>
            </a:xfrm>
            <a:custGeom>
              <a:avLst/>
              <a:gdLst>
                <a:gd name="T0" fmla="*/ 136 w 168"/>
                <a:gd name="T1" fmla="*/ 115 h 198"/>
                <a:gd name="T2" fmla="*/ 82 w 168"/>
                <a:gd name="T3" fmla="*/ 43 h 198"/>
                <a:gd name="T4" fmla="*/ 14 w 168"/>
                <a:gd name="T5" fmla="*/ 61 h 198"/>
                <a:gd name="T6" fmla="*/ 86 w 168"/>
                <a:gd name="T7" fmla="*/ 165 h 198"/>
                <a:gd name="T8" fmla="*/ 136 w 168"/>
                <a:gd name="T9" fmla="*/ 11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98">
                  <a:moveTo>
                    <a:pt x="136" y="115"/>
                  </a:moveTo>
                  <a:cubicBezTo>
                    <a:pt x="114" y="93"/>
                    <a:pt x="92" y="73"/>
                    <a:pt x="82" y="43"/>
                  </a:cubicBezTo>
                  <a:cubicBezTo>
                    <a:pt x="68" y="0"/>
                    <a:pt x="0" y="18"/>
                    <a:pt x="14" y="61"/>
                  </a:cubicBezTo>
                  <a:cubicBezTo>
                    <a:pt x="28" y="104"/>
                    <a:pt x="55" y="134"/>
                    <a:pt x="86" y="165"/>
                  </a:cubicBezTo>
                  <a:cubicBezTo>
                    <a:pt x="118" y="198"/>
                    <a:pt x="168" y="147"/>
                    <a:pt x="136" y="11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4" name="Freeform 1042">
              <a:extLst>
                <a:ext uri="{FF2B5EF4-FFF2-40B4-BE49-F238E27FC236}">
                  <a16:creationId xmlns:a16="http://schemas.microsoft.com/office/drawing/2014/main" id="{356F1AA6-F2A2-A0B0-36DA-78A5CE5B4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197" y="3506788"/>
              <a:ext cx="1393825" cy="1212850"/>
            </a:xfrm>
            <a:custGeom>
              <a:avLst/>
              <a:gdLst>
                <a:gd name="T0" fmla="*/ 0 w 878"/>
                <a:gd name="T1" fmla="*/ 229 h 764"/>
                <a:gd name="T2" fmla="*/ 584 w 878"/>
                <a:gd name="T3" fmla="*/ 0 h 764"/>
                <a:gd name="T4" fmla="*/ 878 w 878"/>
                <a:gd name="T5" fmla="*/ 704 h 764"/>
                <a:gd name="T6" fmla="*/ 588 w 878"/>
                <a:gd name="T7" fmla="*/ 764 h 764"/>
                <a:gd name="T8" fmla="*/ 170 w 878"/>
                <a:gd name="T9" fmla="*/ 694 h 764"/>
                <a:gd name="T10" fmla="*/ 0 w 878"/>
                <a:gd name="T11" fmla="*/ 229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8" h="764">
                  <a:moveTo>
                    <a:pt x="0" y="229"/>
                  </a:moveTo>
                  <a:lnTo>
                    <a:pt x="584" y="0"/>
                  </a:lnTo>
                  <a:lnTo>
                    <a:pt x="878" y="704"/>
                  </a:lnTo>
                  <a:lnTo>
                    <a:pt x="588" y="764"/>
                  </a:lnTo>
                  <a:lnTo>
                    <a:pt x="170" y="694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4D8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5" name="Freeform 1043">
              <a:extLst>
                <a:ext uri="{FF2B5EF4-FFF2-40B4-BE49-F238E27FC236}">
                  <a16:creationId xmlns:a16="http://schemas.microsoft.com/office/drawing/2014/main" id="{E5DB9EE6-C06C-CB35-ECA3-4B6CA6FE9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297" y="3506788"/>
              <a:ext cx="501650" cy="1076325"/>
            </a:xfrm>
            <a:custGeom>
              <a:avLst/>
              <a:gdLst>
                <a:gd name="T0" fmla="*/ 0 w 316"/>
                <a:gd name="T1" fmla="*/ 0 h 678"/>
                <a:gd name="T2" fmla="*/ 92 w 316"/>
                <a:gd name="T3" fmla="*/ 67 h 678"/>
                <a:gd name="T4" fmla="*/ 316 w 316"/>
                <a:gd name="T5" fmla="*/ 601 h 678"/>
                <a:gd name="T6" fmla="*/ 240 w 316"/>
                <a:gd name="T7" fmla="*/ 678 h 678"/>
                <a:gd name="T8" fmla="*/ 0 w 316"/>
                <a:gd name="T9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678">
                  <a:moveTo>
                    <a:pt x="0" y="0"/>
                  </a:moveTo>
                  <a:lnTo>
                    <a:pt x="92" y="67"/>
                  </a:lnTo>
                  <a:lnTo>
                    <a:pt x="316" y="601"/>
                  </a:lnTo>
                  <a:lnTo>
                    <a:pt x="240" y="6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6" name="Freeform 1044">
              <a:extLst>
                <a:ext uri="{FF2B5EF4-FFF2-40B4-BE49-F238E27FC236}">
                  <a16:creationId xmlns:a16="http://schemas.microsoft.com/office/drawing/2014/main" id="{E5D55477-34F1-FAF2-721A-C8840133A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6160" y="4013201"/>
              <a:ext cx="495300" cy="1368425"/>
            </a:xfrm>
            <a:custGeom>
              <a:avLst/>
              <a:gdLst>
                <a:gd name="T0" fmla="*/ 0 w 312"/>
                <a:gd name="T1" fmla="*/ 706 h 862"/>
                <a:gd name="T2" fmla="*/ 63 w 312"/>
                <a:gd name="T3" fmla="*/ 862 h 862"/>
                <a:gd name="T4" fmla="*/ 312 w 312"/>
                <a:gd name="T5" fmla="*/ 116 h 862"/>
                <a:gd name="T6" fmla="*/ 236 w 312"/>
                <a:gd name="T7" fmla="*/ 0 h 862"/>
                <a:gd name="T8" fmla="*/ 0 w 312"/>
                <a:gd name="T9" fmla="*/ 706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2" h="862">
                  <a:moveTo>
                    <a:pt x="0" y="706"/>
                  </a:moveTo>
                  <a:lnTo>
                    <a:pt x="63" y="862"/>
                  </a:lnTo>
                  <a:lnTo>
                    <a:pt x="312" y="116"/>
                  </a:lnTo>
                  <a:lnTo>
                    <a:pt x="236" y="0"/>
                  </a:lnTo>
                  <a:lnTo>
                    <a:pt x="0" y="706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7" name="Freeform 1045">
              <a:extLst>
                <a:ext uri="{FF2B5EF4-FFF2-40B4-BE49-F238E27FC236}">
                  <a16:creationId xmlns:a16="http://schemas.microsoft.com/office/drawing/2014/main" id="{48C0F2A2-2971-7BEB-C871-766F068A7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72" y="4197351"/>
              <a:ext cx="884238" cy="1306513"/>
            </a:xfrm>
            <a:custGeom>
              <a:avLst/>
              <a:gdLst>
                <a:gd name="T0" fmla="*/ 557 w 557"/>
                <a:gd name="T1" fmla="*/ 88 h 823"/>
                <a:gd name="T2" fmla="*/ 249 w 557"/>
                <a:gd name="T3" fmla="*/ 0 h 823"/>
                <a:gd name="T4" fmla="*/ 0 w 557"/>
                <a:gd name="T5" fmla="*/ 746 h 823"/>
                <a:gd name="T6" fmla="*/ 312 w 557"/>
                <a:gd name="T7" fmla="*/ 823 h 823"/>
                <a:gd name="T8" fmla="*/ 557 w 557"/>
                <a:gd name="T9" fmla="*/ 88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7" h="823">
                  <a:moveTo>
                    <a:pt x="557" y="88"/>
                  </a:moveTo>
                  <a:lnTo>
                    <a:pt x="249" y="0"/>
                  </a:lnTo>
                  <a:lnTo>
                    <a:pt x="0" y="746"/>
                  </a:lnTo>
                  <a:lnTo>
                    <a:pt x="312" y="823"/>
                  </a:lnTo>
                  <a:lnTo>
                    <a:pt x="557" y="8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8" name="Freeform 1046">
              <a:extLst>
                <a:ext uri="{FF2B5EF4-FFF2-40B4-BE49-F238E27FC236}">
                  <a16:creationId xmlns:a16="http://schemas.microsoft.com/office/drawing/2014/main" id="{351140D7-FEFF-A3CF-694C-BFCD7F780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810" y="3998913"/>
              <a:ext cx="149225" cy="198438"/>
            </a:xfrm>
            <a:custGeom>
              <a:avLst/>
              <a:gdLst>
                <a:gd name="T0" fmla="*/ 0 w 94"/>
                <a:gd name="T1" fmla="*/ 9 h 125"/>
                <a:gd name="T2" fmla="*/ 76 w 94"/>
                <a:gd name="T3" fmla="*/ 125 h 125"/>
                <a:gd name="T4" fmla="*/ 94 w 94"/>
                <a:gd name="T5" fmla="*/ 0 h 125"/>
                <a:gd name="T6" fmla="*/ 0 w 94"/>
                <a:gd name="T7" fmla="*/ 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25">
                  <a:moveTo>
                    <a:pt x="0" y="9"/>
                  </a:moveTo>
                  <a:lnTo>
                    <a:pt x="76" y="125"/>
                  </a:lnTo>
                  <a:lnTo>
                    <a:pt x="9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9" name="Freeform 1047">
              <a:extLst>
                <a:ext uri="{FF2B5EF4-FFF2-40B4-BE49-F238E27FC236}">
                  <a16:creationId xmlns:a16="http://schemas.microsoft.com/office/drawing/2014/main" id="{1803D2AD-3436-A8BC-7169-EA575E060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35" y="3870326"/>
              <a:ext cx="441325" cy="263525"/>
            </a:xfrm>
            <a:custGeom>
              <a:avLst/>
              <a:gdLst>
                <a:gd name="T0" fmla="*/ 278 w 278"/>
                <a:gd name="T1" fmla="*/ 78 h 166"/>
                <a:gd name="T2" fmla="*/ 27 w 278"/>
                <a:gd name="T3" fmla="*/ 0 h 166"/>
                <a:gd name="T4" fmla="*/ 0 w 278"/>
                <a:gd name="T5" fmla="*/ 81 h 166"/>
                <a:gd name="T6" fmla="*/ 254 w 278"/>
                <a:gd name="T7" fmla="*/ 166 h 166"/>
                <a:gd name="T8" fmla="*/ 278 w 278"/>
                <a:gd name="T9" fmla="*/ 7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166">
                  <a:moveTo>
                    <a:pt x="278" y="78"/>
                  </a:moveTo>
                  <a:lnTo>
                    <a:pt x="27" y="0"/>
                  </a:lnTo>
                  <a:lnTo>
                    <a:pt x="0" y="81"/>
                  </a:lnTo>
                  <a:lnTo>
                    <a:pt x="254" y="166"/>
                  </a:lnTo>
                  <a:lnTo>
                    <a:pt x="278" y="78"/>
                  </a:ln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0" name="Freeform 1048">
              <a:extLst>
                <a:ext uri="{FF2B5EF4-FFF2-40B4-BE49-F238E27FC236}">
                  <a16:creationId xmlns:a16="http://schemas.microsoft.com/office/drawing/2014/main" id="{6AF91941-44C3-0BD9-FC2D-051113F00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9072" y="4424363"/>
              <a:ext cx="153988" cy="147638"/>
            </a:xfrm>
            <a:custGeom>
              <a:avLst/>
              <a:gdLst>
                <a:gd name="T0" fmla="*/ 513 w 748"/>
                <a:gd name="T1" fmla="*/ 179 h 719"/>
                <a:gd name="T2" fmla="*/ 625 w 748"/>
                <a:gd name="T3" fmla="*/ 138 h 719"/>
                <a:gd name="T4" fmla="*/ 672 w 748"/>
                <a:gd name="T5" fmla="*/ 154 h 719"/>
                <a:gd name="T6" fmla="*/ 730 w 748"/>
                <a:gd name="T7" fmla="*/ 274 h 719"/>
                <a:gd name="T8" fmla="*/ 607 w 748"/>
                <a:gd name="T9" fmla="*/ 653 h 719"/>
                <a:gd name="T10" fmla="*/ 507 w 748"/>
                <a:gd name="T11" fmla="*/ 704 h 719"/>
                <a:gd name="T12" fmla="*/ 456 w 748"/>
                <a:gd name="T13" fmla="*/ 604 h 719"/>
                <a:gd name="T14" fmla="*/ 539 w 748"/>
                <a:gd name="T15" fmla="*/ 348 h 719"/>
                <a:gd name="T16" fmla="*/ 538 w 748"/>
                <a:gd name="T17" fmla="*/ 347 h 719"/>
                <a:gd name="T18" fmla="*/ 369 w 748"/>
                <a:gd name="T19" fmla="*/ 607 h 719"/>
                <a:gd name="T20" fmla="*/ 287 w 748"/>
                <a:gd name="T21" fmla="*/ 632 h 719"/>
                <a:gd name="T22" fmla="*/ 236 w 748"/>
                <a:gd name="T23" fmla="*/ 564 h 719"/>
                <a:gd name="T24" fmla="*/ 252 w 748"/>
                <a:gd name="T25" fmla="*/ 254 h 719"/>
                <a:gd name="T26" fmla="*/ 251 w 748"/>
                <a:gd name="T27" fmla="*/ 254 h 719"/>
                <a:gd name="T28" fmla="*/ 167 w 748"/>
                <a:gd name="T29" fmla="*/ 510 h 719"/>
                <a:gd name="T30" fmla="*/ 67 w 748"/>
                <a:gd name="T31" fmla="*/ 561 h 719"/>
                <a:gd name="T32" fmla="*/ 17 w 748"/>
                <a:gd name="T33" fmla="*/ 461 h 719"/>
                <a:gd name="T34" fmla="*/ 140 w 748"/>
                <a:gd name="T35" fmla="*/ 82 h 719"/>
                <a:gd name="T36" fmla="*/ 258 w 748"/>
                <a:gd name="T37" fmla="*/ 19 h 719"/>
                <a:gd name="T38" fmla="*/ 305 w 748"/>
                <a:gd name="T39" fmla="*/ 34 h 719"/>
                <a:gd name="T40" fmla="*/ 372 w 748"/>
                <a:gd name="T41" fmla="*/ 134 h 719"/>
                <a:gd name="T42" fmla="*/ 356 w 748"/>
                <a:gd name="T43" fmla="*/ 418 h 719"/>
                <a:gd name="T44" fmla="*/ 358 w 748"/>
                <a:gd name="T45" fmla="*/ 418 h 719"/>
                <a:gd name="T46" fmla="*/ 513 w 748"/>
                <a:gd name="T47" fmla="*/ 17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48" h="719">
                  <a:moveTo>
                    <a:pt x="513" y="179"/>
                  </a:moveTo>
                  <a:cubicBezTo>
                    <a:pt x="543" y="132"/>
                    <a:pt x="571" y="121"/>
                    <a:pt x="625" y="138"/>
                  </a:cubicBezTo>
                  <a:lnTo>
                    <a:pt x="672" y="154"/>
                  </a:lnTo>
                  <a:cubicBezTo>
                    <a:pt x="730" y="173"/>
                    <a:pt x="748" y="220"/>
                    <a:pt x="730" y="274"/>
                  </a:cubicBezTo>
                  <a:lnTo>
                    <a:pt x="607" y="653"/>
                  </a:lnTo>
                  <a:cubicBezTo>
                    <a:pt x="590" y="704"/>
                    <a:pt x="552" y="719"/>
                    <a:pt x="507" y="704"/>
                  </a:cubicBezTo>
                  <a:cubicBezTo>
                    <a:pt x="461" y="689"/>
                    <a:pt x="439" y="654"/>
                    <a:pt x="456" y="604"/>
                  </a:cubicBezTo>
                  <a:lnTo>
                    <a:pt x="539" y="348"/>
                  </a:lnTo>
                  <a:lnTo>
                    <a:pt x="538" y="347"/>
                  </a:lnTo>
                  <a:lnTo>
                    <a:pt x="369" y="607"/>
                  </a:lnTo>
                  <a:cubicBezTo>
                    <a:pt x="348" y="640"/>
                    <a:pt x="327" y="645"/>
                    <a:pt x="287" y="632"/>
                  </a:cubicBezTo>
                  <a:cubicBezTo>
                    <a:pt x="247" y="619"/>
                    <a:pt x="234" y="603"/>
                    <a:pt x="236" y="564"/>
                  </a:cubicBezTo>
                  <a:lnTo>
                    <a:pt x="252" y="254"/>
                  </a:lnTo>
                  <a:lnTo>
                    <a:pt x="251" y="254"/>
                  </a:lnTo>
                  <a:lnTo>
                    <a:pt x="167" y="510"/>
                  </a:lnTo>
                  <a:cubicBezTo>
                    <a:pt x="151" y="560"/>
                    <a:pt x="113" y="575"/>
                    <a:pt x="67" y="561"/>
                  </a:cubicBezTo>
                  <a:cubicBezTo>
                    <a:pt x="22" y="546"/>
                    <a:pt x="0" y="511"/>
                    <a:pt x="17" y="461"/>
                  </a:cubicBezTo>
                  <a:lnTo>
                    <a:pt x="140" y="82"/>
                  </a:lnTo>
                  <a:cubicBezTo>
                    <a:pt x="158" y="28"/>
                    <a:pt x="200" y="0"/>
                    <a:pt x="258" y="19"/>
                  </a:cubicBezTo>
                  <a:lnTo>
                    <a:pt x="305" y="34"/>
                  </a:lnTo>
                  <a:cubicBezTo>
                    <a:pt x="359" y="52"/>
                    <a:pt x="375" y="77"/>
                    <a:pt x="372" y="134"/>
                  </a:cubicBezTo>
                  <a:lnTo>
                    <a:pt x="356" y="418"/>
                  </a:lnTo>
                  <a:lnTo>
                    <a:pt x="358" y="418"/>
                  </a:lnTo>
                  <a:lnTo>
                    <a:pt x="513" y="179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1" name="Freeform 1049">
              <a:extLst>
                <a:ext uri="{FF2B5EF4-FFF2-40B4-BE49-F238E27FC236}">
                  <a16:creationId xmlns:a16="http://schemas.microsoft.com/office/drawing/2014/main" id="{031871BA-16FB-E9BB-D05E-444FCB815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535" y="4470401"/>
              <a:ext cx="66675" cy="119063"/>
            </a:xfrm>
            <a:custGeom>
              <a:avLst/>
              <a:gdLst>
                <a:gd name="T0" fmla="*/ 137 w 324"/>
                <a:gd name="T1" fmla="*/ 81 h 580"/>
                <a:gd name="T2" fmla="*/ 251 w 324"/>
                <a:gd name="T3" fmla="*/ 17 h 580"/>
                <a:gd name="T4" fmla="*/ 306 w 324"/>
                <a:gd name="T5" fmla="*/ 135 h 580"/>
                <a:gd name="T6" fmla="*/ 187 w 324"/>
                <a:gd name="T7" fmla="*/ 500 h 580"/>
                <a:gd name="T8" fmla="*/ 73 w 324"/>
                <a:gd name="T9" fmla="*/ 563 h 580"/>
                <a:gd name="T10" fmla="*/ 18 w 324"/>
                <a:gd name="T11" fmla="*/ 445 h 580"/>
                <a:gd name="T12" fmla="*/ 137 w 324"/>
                <a:gd name="T13" fmla="*/ 8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4" h="580">
                  <a:moveTo>
                    <a:pt x="137" y="81"/>
                  </a:moveTo>
                  <a:cubicBezTo>
                    <a:pt x="156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6" y="135"/>
                  </a:cubicBez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2" name="Freeform 1050">
              <a:extLst>
                <a:ext uri="{FF2B5EF4-FFF2-40B4-BE49-F238E27FC236}">
                  <a16:creationId xmlns:a16="http://schemas.microsoft.com/office/drawing/2014/main" id="{8D99744F-635F-2742-9CF6-0F08D4564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272" y="4489451"/>
              <a:ext cx="92075" cy="134938"/>
            </a:xfrm>
            <a:custGeom>
              <a:avLst/>
              <a:gdLst>
                <a:gd name="T0" fmla="*/ 379 w 444"/>
                <a:gd name="T1" fmla="*/ 502 h 652"/>
                <a:gd name="T2" fmla="*/ 430 w 444"/>
                <a:gd name="T3" fmla="*/ 594 h 652"/>
                <a:gd name="T4" fmla="*/ 335 w 444"/>
                <a:gd name="T5" fmla="*/ 638 h 652"/>
                <a:gd name="T6" fmla="*/ 86 w 444"/>
                <a:gd name="T7" fmla="*/ 557 h 652"/>
                <a:gd name="T8" fmla="*/ 23 w 444"/>
                <a:gd name="T9" fmla="*/ 426 h 652"/>
                <a:gd name="T10" fmla="*/ 135 w 444"/>
                <a:gd name="T11" fmla="*/ 80 h 652"/>
                <a:gd name="T12" fmla="*/ 249 w 444"/>
                <a:gd name="T13" fmla="*/ 17 h 652"/>
                <a:gd name="T14" fmla="*/ 304 w 444"/>
                <a:gd name="T15" fmla="*/ 135 h 652"/>
                <a:gd name="T16" fmla="*/ 203 w 444"/>
                <a:gd name="T17" fmla="*/ 445 h 652"/>
                <a:gd name="T18" fmla="*/ 379 w 444"/>
                <a:gd name="T19" fmla="*/ 5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4" h="652">
                  <a:moveTo>
                    <a:pt x="379" y="502"/>
                  </a:moveTo>
                  <a:cubicBezTo>
                    <a:pt x="423" y="516"/>
                    <a:pt x="444" y="551"/>
                    <a:pt x="430" y="594"/>
                  </a:cubicBezTo>
                  <a:cubicBezTo>
                    <a:pt x="416" y="637"/>
                    <a:pt x="378" y="652"/>
                    <a:pt x="335" y="638"/>
                  </a:cubicBezTo>
                  <a:lnTo>
                    <a:pt x="86" y="557"/>
                  </a:lnTo>
                  <a:cubicBezTo>
                    <a:pt x="21" y="536"/>
                    <a:pt x="0" y="496"/>
                    <a:pt x="23" y="426"/>
                  </a:cubicBezTo>
                  <a:lnTo>
                    <a:pt x="135" y="80"/>
                  </a:lnTo>
                  <a:cubicBezTo>
                    <a:pt x="154" y="24"/>
                    <a:pt x="197" y="0"/>
                    <a:pt x="249" y="17"/>
                  </a:cubicBezTo>
                  <a:cubicBezTo>
                    <a:pt x="301" y="34"/>
                    <a:pt x="322" y="79"/>
                    <a:pt x="304" y="135"/>
                  </a:cubicBezTo>
                  <a:lnTo>
                    <a:pt x="203" y="445"/>
                  </a:lnTo>
                  <a:lnTo>
                    <a:pt x="379" y="5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3" name="Freeform 1051">
              <a:extLst>
                <a:ext uri="{FF2B5EF4-FFF2-40B4-BE49-F238E27FC236}">
                  <a16:creationId xmlns:a16="http://schemas.microsoft.com/office/drawing/2014/main" id="{601B4A18-6781-8634-82EE-544F26E8D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285" y="4522788"/>
              <a:ext cx="125413" cy="139700"/>
            </a:xfrm>
            <a:custGeom>
              <a:avLst/>
              <a:gdLst>
                <a:gd name="T0" fmla="*/ 451 w 606"/>
                <a:gd name="T1" fmla="*/ 137 h 680"/>
                <a:gd name="T2" fmla="*/ 544 w 606"/>
                <a:gd name="T3" fmla="*/ 113 h 680"/>
                <a:gd name="T4" fmla="*/ 596 w 606"/>
                <a:gd name="T5" fmla="*/ 208 h 680"/>
                <a:gd name="T6" fmla="*/ 544 w 606"/>
                <a:gd name="T7" fmla="*/ 258 h 680"/>
                <a:gd name="T8" fmla="*/ 436 w 606"/>
                <a:gd name="T9" fmla="*/ 320 h 680"/>
                <a:gd name="T10" fmla="*/ 499 w 606"/>
                <a:gd name="T11" fmla="*/ 561 h 680"/>
                <a:gd name="T12" fmla="*/ 500 w 606"/>
                <a:gd name="T13" fmla="*/ 616 h 680"/>
                <a:gd name="T14" fmla="*/ 389 w 606"/>
                <a:gd name="T15" fmla="*/ 666 h 680"/>
                <a:gd name="T16" fmla="*/ 332 w 606"/>
                <a:gd name="T17" fmla="*/ 606 h 680"/>
                <a:gd name="T18" fmla="*/ 275 w 606"/>
                <a:gd name="T19" fmla="*/ 391 h 680"/>
                <a:gd name="T20" fmla="*/ 210 w 606"/>
                <a:gd name="T21" fmla="*/ 427 h 680"/>
                <a:gd name="T22" fmla="*/ 187 w 606"/>
                <a:gd name="T23" fmla="*/ 500 h 680"/>
                <a:gd name="T24" fmla="*/ 73 w 606"/>
                <a:gd name="T25" fmla="*/ 563 h 680"/>
                <a:gd name="T26" fmla="*/ 18 w 606"/>
                <a:gd name="T27" fmla="*/ 445 h 680"/>
                <a:gd name="T28" fmla="*/ 137 w 606"/>
                <a:gd name="T29" fmla="*/ 80 h 680"/>
                <a:gd name="T30" fmla="*/ 251 w 606"/>
                <a:gd name="T31" fmla="*/ 17 h 680"/>
                <a:gd name="T32" fmla="*/ 305 w 606"/>
                <a:gd name="T33" fmla="*/ 135 h 680"/>
                <a:gd name="T34" fmla="*/ 271 w 606"/>
                <a:gd name="T35" fmla="*/ 239 h 680"/>
                <a:gd name="T36" fmla="*/ 451 w 606"/>
                <a:gd name="T37" fmla="*/ 137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6" h="680">
                  <a:moveTo>
                    <a:pt x="451" y="137"/>
                  </a:moveTo>
                  <a:cubicBezTo>
                    <a:pt x="496" y="112"/>
                    <a:pt x="516" y="104"/>
                    <a:pt x="544" y="113"/>
                  </a:cubicBezTo>
                  <a:cubicBezTo>
                    <a:pt x="590" y="127"/>
                    <a:pt x="606" y="176"/>
                    <a:pt x="596" y="208"/>
                  </a:cubicBezTo>
                  <a:cubicBezTo>
                    <a:pt x="588" y="232"/>
                    <a:pt x="573" y="243"/>
                    <a:pt x="544" y="258"/>
                  </a:cubicBezTo>
                  <a:lnTo>
                    <a:pt x="436" y="320"/>
                  </a:lnTo>
                  <a:lnTo>
                    <a:pt x="499" y="561"/>
                  </a:lnTo>
                  <a:cubicBezTo>
                    <a:pt x="504" y="580"/>
                    <a:pt x="506" y="598"/>
                    <a:pt x="500" y="616"/>
                  </a:cubicBezTo>
                  <a:cubicBezTo>
                    <a:pt x="486" y="660"/>
                    <a:pt x="433" y="680"/>
                    <a:pt x="389" y="666"/>
                  </a:cubicBezTo>
                  <a:cubicBezTo>
                    <a:pt x="363" y="658"/>
                    <a:pt x="341" y="642"/>
                    <a:pt x="332" y="606"/>
                  </a:cubicBezTo>
                  <a:lnTo>
                    <a:pt x="275" y="391"/>
                  </a:lnTo>
                  <a:lnTo>
                    <a:pt x="210" y="427"/>
                  </a:lnTo>
                  <a:lnTo>
                    <a:pt x="187" y="500"/>
                  </a:lnTo>
                  <a:cubicBezTo>
                    <a:pt x="168" y="556"/>
                    <a:pt x="125" y="580"/>
                    <a:pt x="73" y="563"/>
                  </a:cubicBezTo>
                  <a:cubicBezTo>
                    <a:pt x="21" y="546"/>
                    <a:pt x="0" y="501"/>
                    <a:pt x="18" y="445"/>
                  </a:cubicBezTo>
                  <a:lnTo>
                    <a:pt x="137" y="80"/>
                  </a:lnTo>
                  <a:cubicBezTo>
                    <a:pt x="155" y="24"/>
                    <a:pt x="199" y="0"/>
                    <a:pt x="251" y="17"/>
                  </a:cubicBezTo>
                  <a:cubicBezTo>
                    <a:pt x="303" y="34"/>
                    <a:pt x="324" y="79"/>
                    <a:pt x="305" y="135"/>
                  </a:cubicBezTo>
                  <a:lnTo>
                    <a:pt x="271" y="239"/>
                  </a:lnTo>
                  <a:lnTo>
                    <a:pt x="451" y="1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4" name="Freeform 1052">
              <a:extLst>
                <a:ext uri="{FF2B5EF4-FFF2-40B4-BE49-F238E27FC236}">
                  <a16:creationId xmlns:a16="http://schemas.microsoft.com/office/drawing/2014/main" id="{1F747C45-94AC-45C3-F8BF-3EC5942D8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1460" y="3998913"/>
              <a:ext cx="488950" cy="338138"/>
            </a:xfrm>
            <a:custGeom>
              <a:avLst/>
              <a:gdLst>
                <a:gd name="T0" fmla="*/ 275 w 308"/>
                <a:gd name="T1" fmla="*/ 75 h 213"/>
                <a:gd name="T2" fmla="*/ 18 w 308"/>
                <a:gd name="T3" fmla="*/ 0 h 213"/>
                <a:gd name="T4" fmla="*/ 0 w 308"/>
                <a:gd name="T5" fmla="*/ 125 h 213"/>
                <a:gd name="T6" fmla="*/ 308 w 308"/>
                <a:gd name="T7" fmla="*/ 213 h 213"/>
                <a:gd name="T8" fmla="*/ 275 w 308"/>
                <a:gd name="T9" fmla="*/ 7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213">
                  <a:moveTo>
                    <a:pt x="275" y="75"/>
                  </a:moveTo>
                  <a:lnTo>
                    <a:pt x="18" y="0"/>
                  </a:lnTo>
                  <a:lnTo>
                    <a:pt x="0" y="125"/>
                  </a:lnTo>
                  <a:lnTo>
                    <a:pt x="308" y="213"/>
                  </a:lnTo>
                  <a:lnTo>
                    <a:pt x="275" y="7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5" name="Freeform 1053">
              <a:extLst>
                <a:ext uri="{FF2B5EF4-FFF2-40B4-BE49-F238E27FC236}">
                  <a16:creationId xmlns:a16="http://schemas.microsoft.com/office/drawing/2014/main" id="{728A5B7F-0CC0-D064-A4DA-194C2CA0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322" y="4597401"/>
              <a:ext cx="411163" cy="155575"/>
            </a:xfrm>
            <a:custGeom>
              <a:avLst/>
              <a:gdLst>
                <a:gd name="T0" fmla="*/ 1985 w 2000"/>
                <a:gd name="T1" fmla="*/ 677 h 750"/>
                <a:gd name="T2" fmla="*/ 1874 w 2000"/>
                <a:gd name="T3" fmla="*/ 736 h 750"/>
                <a:gd name="T4" fmla="*/ 73 w 2000"/>
                <a:gd name="T5" fmla="*/ 184 h 750"/>
                <a:gd name="T6" fmla="*/ 15 w 2000"/>
                <a:gd name="T7" fmla="*/ 73 h 750"/>
                <a:gd name="T8" fmla="*/ 126 w 2000"/>
                <a:gd name="T9" fmla="*/ 14 h 750"/>
                <a:gd name="T10" fmla="*/ 1926 w 2000"/>
                <a:gd name="T11" fmla="*/ 566 h 750"/>
                <a:gd name="T12" fmla="*/ 1985 w 2000"/>
                <a:gd name="T13" fmla="*/ 677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0" h="750">
                  <a:moveTo>
                    <a:pt x="1985" y="677"/>
                  </a:moveTo>
                  <a:cubicBezTo>
                    <a:pt x="1971" y="724"/>
                    <a:pt x="1921" y="750"/>
                    <a:pt x="1874" y="736"/>
                  </a:cubicBezTo>
                  <a:lnTo>
                    <a:pt x="73" y="184"/>
                  </a:lnTo>
                  <a:cubicBezTo>
                    <a:pt x="27" y="170"/>
                    <a:pt x="0" y="120"/>
                    <a:pt x="15" y="73"/>
                  </a:cubicBezTo>
                  <a:cubicBezTo>
                    <a:pt x="29" y="26"/>
                    <a:pt x="79" y="0"/>
                    <a:pt x="126" y="14"/>
                  </a:cubicBezTo>
                  <a:lnTo>
                    <a:pt x="1926" y="566"/>
                  </a:lnTo>
                  <a:cubicBezTo>
                    <a:pt x="1973" y="580"/>
                    <a:pt x="2000" y="630"/>
                    <a:pt x="1985" y="6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6" name="Freeform 1054">
              <a:extLst>
                <a:ext uri="{FF2B5EF4-FFF2-40B4-BE49-F238E27FC236}">
                  <a16:creationId xmlns:a16="http://schemas.microsoft.com/office/drawing/2014/main" id="{6B0E63E7-35B5-DB40-5ADC-1636ED34F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10" y="4394201"/>
              <a:ext cx="90488" cy="79375"/>
            </a:xfrm>
            <a:custGeom>
              <a:avLst/>
              <a:gdLst>
                <a:gd name="T0" fmla="*/ 331 w 446"/>
                <a:gd name="T1" fmla="*/ 0 h 380"/>
                <a:gd name="T2" fmla="*/ 264 w 446"/>
                <a:gd name="T3" fmla="*/ 336 h 380"/>
                <a:gd name="T4" fmla="*/ 334 w 446"/>
                <a:gd name="T5" fmla="*/ 19 h 380"/>
                <a:gd name="T6" fmla="*/ 331 w 446"/>
                <a:gd name="T7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6" h="380">
                  <a:moveTo>
                    <a:pt x="331" y="0"/>
                  </a:moveTo>
                  <a:cubicBezTo>
                    <a:pt x="261" y="86"/>
                    <a:pt x="0" y="272"/>
                    <a:pt x="264" y="336"/>
                  </a:cubicBezTo>
                  <a:cubicBezTo>
                    <a:pt x="446" y="380"/>
                    <a:pt x="379" y="98"/>
                    <a:pt x="334" y="19"/>
                  </a:cubicBezTo>
                  <a:lnTo>
                    <a:pt x="331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7" name="Freeform 1055">
              <a:extLst>
                <a:ext uri="{FF2B5EF4-FFF2-40B4-BE49-F238E27FC236}">
                  <a16:creationId xmlns:a16="http://schemas.microsoft.com/office/drawing/2014/main" id="{43E4CB7F-CDCB-8B2B-24F8-D30B9D8F1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885" y="4856163"/>
              <a:ext cx="315913" cy="347663"/>
            </a:xfrm>
            <a:custGeom>
              <a:avLst/>
              <a:gdLst>
                <a:gd name="T0" fmla="*/ 1532 w 1535"/>
                <a:gd name="T1" fmla="*/ 1429 h 1686"/>
                <a:gd name="T2" fmla="*/ 1532 w 1535"/>
                <a:gd name="T3" fmla="*/ 1431 h 1686"/>
                <a:gd name="T4" fmla="*/ 1440 w 1535"/>
                <a:gd name="T5" fmla="*/ 1262 h 1686"/>
                <a:gd name="T6" fmla="*/ 1416 w 1535"/>
                <a:gd name="T7" fmla="*/ 1226 h 1686"/>
                <a:gd name="T8" fmla="*/ 1349 w 1535"/>
                <a:gd name="T9" fmla="*/ 1133 h 1686"/>
                <a:gd name="T10" fmla="*/ 1300 w 1535"/>
                <a:gd name="T11" fmla="*/ 1059 h 1686"/>
                <a:gd name="T12" fmla="*/ 1300 w 1535"/>
                <a:gd name="T13" fmla="*/ 1022 h 1686"/>
                <a:gd name="T14" fmla="*/ 1034 w 1535"/>
                <a:gd name="T15" fmla="*/ 810 h 1686"/>
                <a:gd name="T16" fmla="*/ 594 w 1535"/>
                <a:gd name="T17" fmla="*/ 643 h 1686"/>
                <a:gd name="T18" fmla="*/ 625 w 1535"/>
                <a:gd name="T19" fmla="*/ 496 h 1686"/>
                <a:gd name="T20" fmla="*/ 724 w 1535"/>
                <a:gd name="T21" fmla="*/ 447 h 1686"/>
                <a:gd name="T22" fmla="*/ 810 w 1535"/>
                <a:gd name="T23" fmla="*/ 208 h 1686"/>
                <a:gd name="T24" fmla="*/ 611 w 1535"/>
                <a:gd name="T25" fmla="*/ 316 h 1686"/>
                <a:gd name="T26" fmla="*/ 461 w 1535"/>
                <a:gd name="T27" fmla="*/ 194 h 1686"/>
                <a:gd name="T28" fmla="*/ 288 w 1535"/>
                <a:gd name="T29" fmla="*/ 187 h 1686"/>
                <a:gd name="T30" fmla="*/ 195 w 1535"/>
                <a:gd name="T31" fmla="*/ 0 h 1686"/>
                <a:gd name="T32" fmla="*/ 167 w 1535"/>
                <a:gd name="T33" fmla="*/ 311 h 1686"/>
                <a:gd name="T34" fmla="*/ 124 w 1535"/>
                <a:gd name="T35" fmla="*/ 728 h 1686"/>
                <a:gd name="T36" fmla="*/ 265 w 1535"/>
                <a:gd name="T37" fmla="*/ 790 h 1686"/>
                <a:gd name="T38" fmla="*/ 132 w 1535"/>
                <a:gd name="T39" fmla="*/ 1361 h 1686"/>
                <a:gd name="T40" fmla="*/ 320 w 1535"/>
                <a:gd name="T41" fmla="*/ 1434 h 1686"/>
                <a:gd name="T42" fmla="*/ 447 w 1535"/>
                <a:gd name="T43" fmla="*/ 1146 h 1686"/>
                <a:gd name="T44" fmla="*/ 981 w 1535"/>
                <a:gd name="T45" fmla="*/ 1346 h 1686"/>
                <a:gd name="T46" fmla="*/ 911 w 1535"/>
                <a:gd name="T47" fmla="*/ 1620 h 1686"/>
                <a:gd name="T48" fmla="*/ 1111 w 1535"/>
                <a:gd name="T49" fmla="*/ 1682 h 1686"/>
                <a:gd name="T50" fmla="*/ 1285 w 1535"/>
                <a:gd name="T51" fmla="*/ 1146 h 1686"/>
                <a:gd name="T52" fmla="*/ 1401 w 1535"/>
                <a:gd name="T53" fmla="*/ 1287 h 1686"/>
                <a:gd name="T54" fmla="*/ 1406 w 1535"/>
                <a:gd name="T55" fmla="*/ 1355 h 1686"/>
                <a:gd name="T56" fmla="*/ 1503 w 1535"/>
                <a:gd name="T57" fmla="*/ 1411 h 1686"/>
                <a:gd name="T58" fmla="*/ 1535 w 1535"/>
                <a:gd name="T59" fmla="*/ 1437 h 1686"/>
                <a:gd name="T60" fmla="*/ 1532 w 1535"/>
                <a:gd name="T61" fmla="*/ 1429 h 1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35" h="1686">
                  <a:moveTo>
                    <a:pt x="1532" y="1429"/>
                  </a:moveTo>
                  <a:lnTo>
                    <a:pt x="1532" y="1431"/>
                  </a:lnTo>
                  <a:cubicBezTo>
                    <a:pt x="1502" y="1391"/>
                    <a:pt x="1532" y="1236"/>
                    <a:pt x="1440" y="1262"/>
                  </a:cubicBezTo>
                  <a:cubicBezTo>
                    <a:pt x="1429" y="1245"/>
                    <a:pt x="1419" y="1231"/>
                    <a:pt x="1416" y="1226"/>
                  </a:cubicBezTo>
                  <a:cubicBezTo>
                    <a:pt x="1396" y="1194"/>
                    <a:pt x="1373" y="1164"/>
                    <a:pt x="1349" y="1133"/>
                  </a:cubicBezTo>
                  <a:cubicBezTo>
                    <a:pt x="1331" y="1111"/>
                    <a:pt x="1317" y="1083"/>
                    <a:pt x="1300" y="1059"/>
                  </a:cubicBezTo>
                  <a:cubicBezTo>
                    <a:pt x="1302" y="1044"/>
                    <a:pt x="1302" y="1031"/>
                    <a:pt x="1300" y="1022"/>
                  </a:cubicBezTo>
                  <a:cubicBezTo>
                    <a:pt x="1281" y="892"/>
                    <a:pt x="1151" y="837"/>
                    <a:pt x="1034" y="810"/>
                  </a:cubicBezTo>
                  <a:cubicBezTo>
                    <a:pt x="924" y="785"/>
                    <a:pt x="585" y="671"/>
                    <a:pt x="594" y="643"/>
                  </a:cubicBezTo>
                  <a:cubicBezTo>
                    <a:pt x="608" y="598"/>
                    <a:pt x="619" y="548"/>
                    <a:pt x="625" y="496"/>
                  </a:cubicBezTo>
                  <a:cubicBezTo>
                    <a:pt x="659" y="489"/>
                    <a:pt x="692" y="474"/>
                    <a:pt x="724" y="447"/>
                  </a:cubicBezTo>
                  <a:cubicBezTo>
                    <a:pt x="783" y="400"/>
                    <a:pt x="859" y="281"/>
                    <a:pt x="810" y="208"/>
                  </a:cubicBezTo>
                  <a:cubicBezTo>
                    <a:pt x="768" y="281"/>
                    <a:pt x="694" y="313"/>
                    <a:pt x="611" y="316"/>
                  </a:cubicBezTo>
                  <a:cubicBezTo>
                    <a:pt x="591" y="257"/>
                    <a:pt x="529" y="209"/>
                    <a:pt x="461" y="194"/>
                  </a:cubicBezTo>
                  <a:cubicBezTo>
                    <a:pt x="402" y="180"/>
                    <a:pt x="340" y="164"/>
                    <a:pt x="288" y="187"/>
                  </a:cubicBezTo>
                  <a:cubicBezTo>
                    <a:pt x="217" y="130"/>
                    <a:pt x="194" y="82"/>
                    <a:pt x="195" y="0"/>
                  </a:cubicBezTo>
                  <a:cubicBezTo>
                    <a:pt x="117" y="71"/>
                    <a:pt x="83" y="249"/>
                    <a:pt x="167" y="311"/>
                  </a:cubicBezTo>
                  <a:cubicBezTo>
                    <a:pt x="95" y="482"/>
                    <a:pt x="0" y="653"/>
                    <a:pt x="124" y="728"/>
                  </a:cubicBezTo>
                  <a:cubicBezTo>
                    <a:pt x="214" y="782"/>
                    <a:pt x="265" y="790"/>
                    <a:pt x="265" y="790"/>
                  </a:cubicBezTo>
                  <a:cubicBezTo>
                    <a:pt x="260" y="845"/>
                    <a:pt x="126" y="1314"/>
                    <a:pt x="132" y="1361"/>
                  </a:cubicBezTo>
                  <a:cubicBezTo>
                    <a:pt x="137" y="1406"/>
                    <a:pt x="263" y="1449"/>
                    <a:pt x="320" y="1434"/>
                  </a:cubicBezTo>
                  <a:cubicBezTo>
                    <a:pt x="367" y="1420"/>
                    <a:pt x="410" y="1127"/>
                    <a:pt x="447" y="1146"/>
                  </a:cubicBezTo>
                  <a:cubicBezTo>
                    <a:pt x="547" y="1198"/>
                    <a:pt x="930" y="1296"/>
                    <a:pt x="981" y="1346"/>
                  </a:cubicBezTo>
                  <a:cubicBezTo>
                    <a:pt x="997" y="1361"/>
                    <a:pt x="911" y="1585"/>
                    <a:pt x="911" y="1620"/>
                  </a:cubicBezTo>
                  <a:cubicBezTo>
                    <a:pt x="953" y="1650"/>
                    <a:pt x="1059" y="1686"/>
                    <a:pt x="1111" y="1682"/>
                  </a:cubicBezTo>
                  <a:cubicBezTo>
                    <a:pt x="1144" y="1597"/>
                    <a:pt x="1245" y="1319"/>
                    <a:pt x="1285" y="1146"/>
                  </a:cubicBezTo>
                  <a:cubicBezTo>
                    <a:pt x="1317" y="1198"/>
                    <a:pt x="1365" y="1252"/>
                    <a:pt x="1401" y="1287"/>
                  </a:cubicBezTo>
                  <a:cubicBezTo>
                    <a:pt x="1387" y="1307"/>
                    <a:pt x="1389" y="1335"/>
                    <a:pt x="1406" y="1355"/>
                  </a:cubicBezTo>
                  <a:cubicBezTo>
                    <a:pt x="1431" y="1386"/>
                    <a:pt x="1472" y="1392"/>
                    <a:pt x="1503" y="1411"/>
                  </a:cubicBezTo>
                  <a:cubicBezTo>
                    <a:pt x="1514" y="1418"/>
                    <a:pt x="1525" y="1428"/>
                    <a:pt x="1535" y="1437"/>
                  </a:cubicBezTo>
                  <a:cubicBezTo>
                    <a:pt x="1535" y="1434"/>
                    <a:pt x="1534" y="1432"/>
                    <a:pt x="1532" y="14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8" name="Freeform 1059">
              <a:extLst>
                <a:ext uri="{FF2B5EF4-FFF2-40B4-BE49-F238E27FC236}">
                  <a16:creationId xmlns:a16="http://schemas.microsoft.com/office/drawing/2014/main" id="{E068E6F6-3082-A000-7B69-9F6C539096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8122" y="386238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6 w 443"/>
                <a:gd name="T3" fmla="*/ 450 h 632"/>
                <a:gd name="T4" fmla="*/ 103 w 443"/>
                <a:gd name="T5" fmla="*/ 471 h 632"/>
                <a:gd name="T6" fmla="*/ 119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3 w 443"/>
                <a:gd name="T13" fmla="*/ 521 h 632"/>
                <a:gd name="T14" fmla="*/ 279 w 443"/>
                <a:gd name="T15" fmla="*/ 473 h 632"/>
                <a:gd name="T16" fmla="*/ 321 w 443"/>
                <a:gd name="T17" fmla="*/ 399 h 632"/>
                <a:gd name="T18" fmla="*/ 340 w 443"/>
                <a:gd name="T19" fmla="*/ 318 h 632"/>
                <a:gd name="T20" fmla="*/ 341 w 443"/>
                <a:gd name="T21" fmla="*/ 244 h 632"/>
                <a:gd name="T22" fmla="*/ 336 w 443"/>
                <a:gd name="T23" fmla="*/ 207 h 632"/>
                <a:gd name="T24" fmla="*/ 328 w 443"/>
                <a:gd name="T25" fmla="*/ 176 h 632"/>
                <a:gd name="T26" fmla="*/ 313 w 443"/>
                <a:gd name="T27" fmla="*/ 152 h 632"/>
                <a:gd name="T28" fmla="*/ 291 w 443"/>
                <a:gd name="T29" fmla="*/ 131 h 632"/>
                <a:gd name="T30" fmla="*/ 274 w 443"/>
                <a:gd name="T31" fmla="*/ 116 h 632"/>
                <a:gd name="T32" fmla="*/ 258 w 443"/>
                <a:gd name="T33" fmla="*/ 100 h 632"/>
                <a:gd name="T34" fmla="*/ 255 w 443"/>
                <a:gd name="T35" fmla="*/ 116 h 632"/>
                <a:gd name="T36" fmla="*/ 244 w 443"/>
                <a:gd name="T37" fmla="*/ 132 h 632"/>
                <a:gd name="T38" fmla="*/ 222 w 443"/>
                <a:gd name="T39" fmla="*/ 150 h 632"/>
                <a:gd name="T40" fmla="*/ 182 w 443"/>
                <a:gd name="T41" fmla="*/ 172 h 632"/>
                <a:gd name="T42" fmla="*/ 154 w 443"/>
                <a:gd name="T43" fmla="*/ 203 h 632"/>
                <a:gd name="T44" fmla="*/ 130 w 443"/>
                <a:gd name="T45" fmla="*/ 244 h 632"/>
                <a:gd name="T46" fmla="*/ 111 w 443"/>
                <a:gd name="T47" fmla="*/ 292 h 632"/>
                <a:gd name="T48" fmla="*/ 98 w 443"/>
                <a:gd name="T49" fmla="*/ 340 h 632"/>
                <a:gd name="T50" fmla="*/ 92 w 443"/>
                <a:gd name="T51" fmla="*/ 387 h 632"/>
                <a:gd name="T52" fmla="*/ 92 w 443"/>
                <a:gd name="T53" fmla="*/ 426 h 632"/>
                <a:gd name="T54" fmla="*/ 3 w 443"/>
                <a:gd name="T55" fmla="*/ 452 h 632"/>
                <a:gd name="T56" fmla="*/ 1 w 443"/>
                <a:gd name="T57" fmla="*/ 376 h 632"/>
                <a:gd name="T58" fmla="*/ 17 w 443"/>
                <a:gd name="T59" fmla="*/ 287 h 632"/>
                <a:gd name="T60" fmla="*/ 53 w 443"/>
                <a:gd name="T61" fmla="*/ 191 h 632"/>
                <a:gd name="T62" fmla="*/ 114 w 443"/>
                <a:gd name="T63" fmla="*/ 93 h 632"/>
                <a:gd name="T64" fmla="*/ 135 w 443"/>
                <a:gd name="T65" fmla="*/ 74 h 632"/>
                <a:gd name="T66" fmla="*/ 165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5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7 w 443"/>
                <a:gd name="T79" fmla="*/ 107 h 632"/>
                <a:gd name="T80" fmla="*/ 422 w 443"/>
                <a:gd name="T81" fmla="*/ 138 h 632"/>
                <a:gd name="T82" fmla="*/ 441 w 443"/>
                <a:gd name="T83" fmla="*/ 227 h 632"/>
                <a:gd name="T84" fmla="*/ 435 w 443"/>
                <a:gd name="T85" fmla="*/ 324 h 632"/>
                <a:gd name="T86" fmla="*/ 407 w 443"/>
                <a:gd name="T87" fmla="*/ 424 h 632"/>
                <a:gd name="T88" fmla="*/ 357 w 443"/>
                <a:gd name="T89" fmla="*/ 520 h 632"/>
                <a:gd name="T90" fmla="*/ 307 w 443"/>
                <a:gd name="T91" fmla="*/ 575 h 632"/>
                <a:gd name="T92" fmla="*/ 235 w 443"/>
                <a:gd name="T93" fmla="*/ 616 h 632"/>
                <a:gd name="T94" fmla="*/ 161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3 w 443"/>
                <a:gd name="T103" fmla="*/ 45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4" y="443"/>
                    <a:pt x="96" y="450"/>
                  </a:cubicBezTo>
                  <a:cubicBezTo>
                    <a:pt x="98" y="458"/>
                    <a:pt x="100" y="465"/>
                    <a:pt x="103" y="471"/>
                  </a:cubicBezTo>
                  <a:cubicBezTo>
                    <a:pt x="107" y="483"/>
                    <a:pt x="113" y="493"/>
                    <a:pt x="119" y="502"/>
                  </a:cubicBezTo>
                  <a:cubicBezTo>
                    <a:pt x="126" y="510"/>
                    <a:pt x="134" y="517"/>
                    <a:pt x="144" y="522"/>
                  </a:cubicBezTo>
                  <a:cubicBezTo>
                    <a:pt x="153" y="526"/>
                    <a:pt x="163" y="529"/>
                    <a:pt x="175" y="529"/>
                  </a:cubicBezTo>
                  <a:cubicBezTo>
                    <a:pt x="186" y="529"/>
                    <a:pt x="199" y="526"/>
                    <a:pt x="213" y="521"/>
                  </a:cubicBezTo>
                  <a:cubicBezTo>
                    <a:pt x="239" y="511"/>
                    <a:pt x="262" y="495"/>
                    <a:pt x="279" y="473"/>
                  </a:cubicBezTo>
                  <a:cubicBezTo>
                    <a:pt x="297" y="451"/>
                    <a:pt x="310" y="426"/>
                    <a:pt x="321" y="399"/>
                  </a:cubicBezTo>
                  <a:cubicBezTo>
                    <a:pt x="330" y="373"/>
                    <a:pt x="337" y="345"/>
                    <a:pt x="340" y="318"/>
                  </a:cubicBezTo>
                  <a:cubicBezTo>
                    <a:pt x="343" y="290"/>
                    <a:pt x="344" y="265"/>
                    <a:pt x="341" y="244"/>
                  </a:cubicBezTo>
                  <a:cubicBezTo>
                    <a:pt x="339" y="231"/>
                    <a:pt x="338" y="218"/>
                    <a:pt x="336" y="207"/>
                  </a:cubicBezTo>
                  <a:cubicBezTo>
                    <a:pt x="334" y="195"/>
                    <a:pt x="331" y="185"/>
                    <a:pt x="328" y="176"/>
                  </a:cubicBezTo>
                  <a:cubicBezTo>
                    <a:pt x="324" y="167"/>
                    <a:pt x="320" y="159"/>
                    <a:pt x="313" y="152"/>
                  </a:cubicBezTo>
                  <a:cubicBezTo>
                    <a:pt x="307" y="146"/>
                    <a:pt x="299" y="139"/>
                    <a:pt x="291" y="131"/>
                  </a:cubicBezTo>
                  <a:cubicBezTo>
                    <a:pt x="285" y="126"/>
                    <a:pt x="280" y="121"/>
                    <a:pt x="274" y="116"/>
                  </a:cubicBezTo>
                  <a:cubicBezTo>
                    <a:pt x="269" y="111"/>
                    <a:pt x="263" y="106"/>
                    <a:pt x="258" y="100"/>
                  </a:cubicBezTo>
                  <a:cubicBezTo>
                    <a:pt x="258" y="106"/>
                    <a:pt x="256" y="112"/>
                    <a:pt x="255" y="116"/>
                  </a:cubicBezTo>
                  <a:cubicBezTo>
                    <a:pt x="253" y="121"/>
                    <a:pt x="250" y="126"/>
                    <a:pt x="244" y="132"/>
                  </a:cubicBezTo>
                  <a:cubicBezTo>
                    <a:pt x="239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2" y="172"/>
                  </a:cubicBezTo>
                  <a:cubicBezTo>
                    <a:pt x="172" y="180"/>
                    <a:pt x="163" y="191"/>
                    <a:pt x="154" y="203"/>
                  </a:cubicBezTo>
                  <a:cubicBezTo>
                    <a:pt x="145" y="215"/>
                    <a:pt x="137" y="229"/>
                    <a:pt x="130" y="244"/>
                  </a:cubicBezTo>
                  <a:cubicBezTo>
                    <a:pt x="123" y="259"/>
                    <a:pt x="117" y="275"/>
                    <a:pt x="111" y="292"/>
                  </a:cubicBezTo>
                  <a:cubicBezTo>
                    <a:pt x="106" y="308"/>
                    <a:pt x="102" y="324"/>
                    <a:pt x="98" y="340"/>
                  </a:cubicBezTo>
                  <a:cubicBezTo>
                    <a:pt x="95" y="356"/>
                    <a:pt x="93" y="372"/>
                    <a:pt x="92" y="387"/>
                  </a:cubicBezTo>
                  <a:cubicBezTo>
                    <a:pt x="90" y="402"/>
                    <a:pt x="90" y="415"/>
                    <a:pt x="92" y="426"/>
                  </a:cubicBezTo>
                  <a:close/>
                  <a:moveTo>
                    <a:pt x="3" y="452"/>
                  </a:moveTo>
                  <a:cubicBezTo>
                    <a:pt x="0" y="429"/>
                    <a:pt x="0" y="404"/>
                    <a:pt x="1" y="376"/>
                  </a:cubicBezTo>
                  <a:cubicBezTo>
                    <a:pt x="3" y="348"/>
                    <a:pt x="8" y="318"/>
                    <a:pt x="17" y="287"/>
                  </a:cubicBezTo>
                  <a:cubicBezTo>
                    <a:pt x="25" y="256"/>
                    <a:pt x="37" y="224"/>
                    <a:pt x="53" y="191"/>
                  </a:cubicBezTo>
                  <a:cubicBezTo>
                    <a:pt x="69" y="159"/>
                    <a:pt x="90" y="126"/>
                    <a:pt x="114" y="93"/>
                  </a:cubicBezTo>
                  <a:cubicBezTo>
                    <a:pt x="119" y="88"/>
                    <a:pt x="125" y="82"/>
                    <a:pt x="135" y="74"/>
                  </a:cubicBezTo>
                  <a:cubicBezTo>
                    <a:pt x="144" y="66"/>
                    <a:pt x="154" y="60"/>
                    <a:pt x="165" y="55"/>
                  </a:cubicBezTo>
                  <a:cubicBezTo>
                    <a:pt x="173" y="35"/>
                    <a:pt x="189" y="21"/>
                    <a:pt x="212" y="12"/>
                  </a:cubicBezTo>
                  <a:cubicBezTo>
                    <a:pt x="239" y="2"/>
                    <a:pt x="264" y="0"/>
                    <a:pt x="288" y="7"/>
                  </a:cubicBezTo>
                  <a:cubicBezTo>
                    <a:pt x="312" y="13"/>
                    <a:pt x="334" y="26"/>
                    <a:pt x="355" y="45"/>
                  </a:cubicBezTo>
                  <a:cubicBezTo>
                    <a:pt x="362" y="51"/>
                    <a:pt x="369" y="57"/>
                    <a:pt x="375" y="63"/>
                  </a:cubicBezTo>
                  <a:cubicBezTo>
                    <a:pt x="381" y="69"/>
                    <a:pt x="386" y="76"/>
                    <a:pt x="392" y="83"/>
                  </a:cubicBezTo>
                  <a:cubicBezTo>
                    <a:pt x="397" y="90"/>
                    <a:pt x="402" y="98"/>
                    <a:pt x="407" y="107"/>
                  </a:cubicBezTo>
                  <a:cubicBezTo>
                    <a:pt x="412" y="116"/>
                    <a:pt x="417" y="126"/>
                    <a:pt x="422" y="138"/>
                  </a:cubicBezTo>
                  <a:cubicBezTo>
                    <a:pt x="432" y="166"/>
                    <a:pt x="438" y="195"/>
                    <a:pt x="441" y="227"/>
                  </a:cubicBezTo>
                  <a:cubicBezTo>
                    <a:pt x="443" y="259"/>
                    <a:pt x="441" y="291"/>
                    <a:pt x="435" y="324"/>
                  </a:cubicBezTo>
                  <a:cubicBezTo>
                    <a:pt x="430" y="357"/>
                    <a:pt x="420" y="391"/>
                    <a:pt x="407" y="424"/>
                  </a:cubicBezTo>
                  <a:cubicBezTo>
                    <a:pt x="394" y="458"/>
                    <a:pt x="377" y="490"/>
                    <a:pt x="357" y="520"/>
                  </a:cubicBezTo>
                  <a:cubicBezTo>
                    <a:pt x="344" y="541"/>
                    <a:pt x="327" y="559"/>
                    <a:pt x="307" y="575"/>
                  </a:cubicBezTo>
                  <a:cubicBezTo>
                    <a:pt x="287" y="592"/>
                    <a:pt x="263" y="605"/>
                    <a:pt x="235" y="616"/>
                  </a:cubicBezTo>
                  <a:cubicBezTo>
                    <a:pt x="208" y="626"/>
                    <a:pt x="184" y="631"/>
                    <a:pt x="161" y="632"/>
                  </a:cubicBezTo>
                  <a:cubicBezTo>
                    <a:pt x="139" y="632"/>
                    <a:pt x="119" y="628"/>
                    <a:pt x="101" y="620"/>
                  </a:cubicBezTo>
                  <a:cubicBezTo>
                    <a:pt x="83" y="612"/>
                    <a:pt x="67" y="600"/>
                    <a:pt x="54" y="584"/>
                  </a:cubicBezTo>
                  <a:cubicBezTo>
                    <a:pt x="40" y="568"/>
                    <a:pt x="29" y="549"/>
                    <a:pt x="21" y="526"/>
                  </a:cubicBezTo>
                  <a:cubicBezTo>
                    <a:pt x="12" y="504"/>
                    <a:pt x="6" y="480"/>
                    <a:pt x="3" y="452"/>
                  </a:cubicBez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9" name="Freeform 1060">
              <a:extLst>
                <a:ext uri="{FF2B5EF4-FFF2-40B4-BE49-F238E27FC236}">
                  <a16:creationId xmlns:a16="http://schemas.microsoft.com/office/drawing/2014/main" id="{498BE715-8BD9-5141-4EDD-8F1F2E6EE0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010" y="3817938"/>
              <a:ext cx="92075" cy="130175"/>
            </a:xfrm>
            <a:custGeom>
              <a:avLst/>
              <a:gdLst>
                <a:gd name="T0" fmla="*/ 92 w 443"/>
                <a:gd name="T1" fmla="*/ 426 h 632"/>
                <a:gd name="T2" fmla="*/ 97 w 443"/>
                <a:gd name="T3" fmla="*/ 451 h 632"/>
                <a:gd name="T4" fmla="*/ 103 w 443"/>
                <a:gd name="T5" fmla="*/ 472 h 632"/>
                <a:gd name="T6" fmla="*/ 120 w 443"/>
                <a:gd name="T7" fmla="*/ 502 h 632"/>
                <a:gd name="T8" fmla="*/ 144 w 443"/>
                <a:gd name="T9" fmla="*/ 522 h 632"/>
                <a:gd name="T10" fmla="*/ 175 w 443"/>
                <a:gd name="T11" fmla="*/ 529 h 632"/>
                <a:gd name="T12" fmla="*/ 214 w 443"/>
                <a:gd name="T13" fmla="*/ 521 h 632"/>
                <a:gd name="T14" fmla="*/ 279 w 443"/>
                <a:gd name="T15" fmla="*/ 473 h 632"/>
                <a:gd name="T16" fmla="*/ 321 w 443"/>
                <a:gd name="T17" fmla="*/ 400 h 632"/>
                <a:gd name="T18" fmla="*/ 341 w 443"/>
                <a:gd name="T19" fmla="*/ 318 h 632"/>
                <a:gd name="T20" fmla="*/ 341 w 443"/>
                <a:gd name="T21" fmla="*/ 245 h 632"/>
                <a:gd name="T22" fmla="*/ 336 w 443"/>
                <a:gd name="T23" fmla="*/ 207 h 632"/>
                <a:gd name="T24" fmla="*/ 328 w 443"/>
                <a:gd name="T25" fmla="*/ 176 h 632"/>
                <a:gd name="T26" fmla="*/ 314 w 443"/>
                <a:gd name="T27" fmla="*/ 153 h 632"/>
                <a:gd name="T28" fmla="*/ 291 w 443"/>
                <a:gd name="T29" fmla="*/ 131 h 632"/>
                <a:gd name="T30" fmla="*/ 275 w 443"/>
                <a:gd name="T31" fmla="*/ 117 h 632"/>
                <a:gd name="T32" fmla="*/ 259 w 443"/>
                <a:gd name="T33" fmla="*/ 101 h 632"/>
                <a:gd name="T34" fmla="*/ 255 w 443"/>
                <a:gd name="T35" fmla="*/ 117 h 632"/>
                <a:gd name="T36" fmla="*/ 245 w 443"/>
                <a:gd name="T37" fmla="*/ 132 h 632"/>
                <a:gd name="T38" fmla="*/ 222 w 443"/>
                <a:gd name="T39" fmla="*/ 150 h 632"/>
                <a:gd name="T40" fmla="*/ 183 w 443"/>
                <a:gd name="T41" fmla="*/ 172 h 632"/>
                <a:gd name="T42" fmla="*/ 155 w 443"/>
                <a:gd name="T43" fmla="*/ 203 h 632"/>
                <a:gd name="T44" fmla="*/ 131 w 443"/>
                <a:gd name="T45" fmla="*/ 245 h 632"/>
                <a:gd name="T46" fmla="*/ 112 w 443"/>
                <a:gd name="T47" fmla="*/ 292 h 632"/>
                <a:gd name="T48" fmla="*/ 99 w 443"/>
                <a:gd name="T49" fmla="*/ 341 h 632"/>
                <a:gd name="T50" fmla="*/ 92 w 443"/>
                <a:gd name="T51" fmla="*/ 387 h 632"/>
                <a:gd name="T52" fmla="*/ 92 w 443"/>
                <a:gd name="T53" fmla="*/ 426 h 632"/>
                <a:gd name="T54" fmla="*/ 4 w 443"/>
                <a:gd name="T55" fmla="*/ 453 h 632"/>
                <a:gd name="T56" fmla="*/ 2 w 443"/>
                <a:gd name="T57" fmla="*/ 376 h 632"/>
                <a:gd name="T58" fmla="*/ 17 w 443"/>
                <a:gd name="T59" fmla="*/ 287 h 632"/>
                <a:gd name="T60" fmla="*/ 54 w 443"/>
                <a:gd name="T61" fmla="*/ 192 h 632"/>
                <a:gd name="T62" fmla="*/ 115 w 443"/>
                <a:gd name="T63" fmla="*/ 94 h 632"/>
                <a:gd name="T64" fmla="*/ 135 w 443"/>
                <a:gd name="T65" fmla="*/ 74 h 632"/>
                <a:gd name="T66" fmla="*/ 166 w 443"/>
                <a:gd name="T67" fmla="*/ 55 h 632"/>
                <a:gd name="T68" fmla="*/ 212 w 443"/>
                <a:gd name="T69" fmla="*/ 12 h 632"/>
                <a:gd name="T70" fmla="*/ 288 w 443"/>
                <a:gd name="T71" fmla="*/ 7 h 632"/>
                <a:gd name="T72" fmla="*/ 356 w 443"/>
                <a:gd name="T73" fmla="*/ 45 h 632"/>
                <a:gd name="T74" fmla="*/ 375 w 443"/>
                <a:gd name="T75" fmla="*/ 63 h 632"/>
                <a:gd name="T76" fmla="*/ 392 w 443"/>
                <a:gd name="T77" fmla="*/ 83 h 632"/>
                <a:gd name="T78" fmla="*/ 408 w 443"/>
                <a:gd name="T79" fmla="*/ 108 h 632"/>
                <a:gd name="T80" fmla="*/ 422 w 443"/>
                <a:gd name="T81" fmla="*/ 139 h 632"/>
                <a:gd name="T82" fmla="*/ 441 w 443"/>
                <a:gd name="T83" fmla="*/ 227 h 632"/>
                <a:gd name="T84" fmla="*/ 436 w 443"/>
                <a:gd name="T85" fmla="*/ 325 h 632"/>
                <a:gd name="T86" fmla="*/ 408 w 443"/>
                <a:gd name="T87" fmla="*/ 425 h 632"/>
                <a:gd name="T88" fmla="*/ 357 w 443"/>
                <a:gd name="T89" fmla="*/ 521 h 632"/>
                <a:gd name="T90" fmla="*/ 307 w 443"/>
                <a:gd name="T91" fmla="*/ 576 h 632"/>
                <a:gd name="T92" fmla="*/ 236 w 443"/>
                <a:gd name="T93" fmla="*/ 616 h 632"/>
                <a:gd name="T94" fmla="*/ 162 w 443"/>
                <a:gd name="T95" fmla="*/ 632 h 632"/>
                <a:gd name="T96" fmla="*/ 101 w 443"/>
                <a:gd name="T97" fmla="*/ 620 h 632"/>
                <a:gd name="T98" fmla="*/ 54 w 443"/>
                <a:gd name="T99" fmla="*/ 584 h 632"/>
                <a:gd name="T100" fmla="*/ 21 w 443"/>
                <a:gd name="T101" fmla="*/ 526 h 632"/>
                <a:gd name="T102" fmla="*/ 4 w 443"/>
                <a:gd name="T103" fmla="*/ 453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43" h="632">
                  <a:moveTo>
                    <a:pt x="92" y="426"/>
                  </a:moveTo>
                  <a:cubicBezTo>
                    <a:pt x="93" y="435"/>
                    <a:pt x="95" y="443"/>
                    <a:pt x="97" y="451"/>
                  </a:cubicBezTo>
                  <a:cubicBezTo>
                    <a:pt x="99" y="458"/>
                    <a:pt x="101" y="465"/>
                    <a:pt x="103" y="472"/>
                  </a:cubicBezTo>
                  <a:cubicBezTo>
                    <a:pt x="108" y="483"/>
                    <a:pt x="113" y="493"/>
                    <a:pt x="120" y="502"/>
                  </a:cubicBezTo>
                  <a:cubicBezTo>
                    <a:pt x="127" y="511"/>
                    <a:pt x="135" y="517"/>
                    <a:pt x="144" y="522"/>
                  </a:cubicBezTo>
                  <a:cubicBezTo>
                    <a:pt x="153" y="527"/>
                    <a:pt x="164" y="529"/>
                    <a:pt x="175" y="529"/>
                  </a:cubicBezTo>
                  <a:cubicBezTo>
                    <a:pt x="187" y="529"/>
                    <a:pt x="199" y="527"/>
                    <a:pt x="214" y="521"/>
                  </a:cubicBezTo>
                  <a:cubicBezTo>
                    <a:pt x="240" y="511"/>
                    <a:pt x="262" y="495"/>
                    <a:pt x="279" y="473"/>
                  </a:cubicBezTo>
                  <a:cubicBezTo>
                    <a:pt x="297" y="451"/>
                    <a:pt x="311" y="427"/>
                    <a:pt x="321" y="400"/>
                  </a:cubicBezTo>
                  <a:cubicBezTo>
                    <a:pt x="331" y="373"/>
                    <a:pt x="338" y="346"/>
                    <a:pt x="341" y="318"/>
                  </a:cubicBezTo>
                  <a:cubicBezTo>
                    <a:pt x="344" y="290"/>
                    <a:pt x="344" y="266"/>
                    <a:pt x="341" y="245"/>
                  </a:cubicBezTo>
                  <a:cubicBezTo>
                    <a:pt x="340" y="231"/>
                    <a:pt x="338" y="219"/>
                    <a:pt x="336" y="207"/>
                  </a:cubicBezTo>
                  <a:cubicBezTo>
                    <a:pt x="335" y="196"/>
                    <a:pt x="332" y="185"/>
                    <a:pt x="328" y="176"/>
                  </a:cubicBezTo>
                  <a:cubicBezTo>
                    <a:pt x="325" y="167"/>
                    <a:pt x="320" y="159"/>
                    <a:pt x="314" y="153"/>
                  </a:cubicBezTo>
                  <a:cubicBezTo>
                    <a:pt x="307" y="146"/>
                    <a:pt x="300" y="139"/>
                    <a:pt x="291" y="131"/>
                  </a:cubicBezTo>
                  <a:cubicBezTo>
                    <a:pt x="286" y="127"/>
                    <a:pt x="280" y="122"/>
                    <a:pt x="275" y="117"/>
                  </a:cubicBezTo>
                  <a:cubicBezTo>
                    <a:pt x="269" y="111"/>
                    <a:pt x="264" y="106"/>
                    <a:pt x="259" y="101"/>
                  </a:cubicBezTo>
                  <a:cubicBezTo>
                    <a:pt x="258" y="107"/>
                    <a:pt x="257" y="112"/>
                    <a:pt x="255" y="117"/>
                  </a:cubicBezTo>
                  <a:cubicBezTo>
                    <a:pt x="253" y="122"/>
                    <a:pt x="250" y="127"/>
                    <a:pt x="245" y="132"/>
                  </a:cubicBezTo>
                  <a:cubicBezTo>
                    <a:pt x="240" y="137"/>
                    <a:pt x="232" y="143"/>
                    <a:pt x="222" y="150"/>
                  </a:cubicBezTo>
                  <a:cubicBezTo>
                    <a:pt x="212" y="156"/>
                    <a:pt x="199" y="164"/>
                    <a:pt x="183" y="172"/>
                  </a:cubicBezTo>
                  <a:cubicBezTo>
                    <a:pt x="173" y="181"/>
                    <a:pt x="163" y="191"/>
                    <a:pt x="155" y="203"/>
                  </a:cubicBezTo>
                  <a:cubicBezTo>
                    <a:pt x="146" y="216"/>
                    <a:pt x="138" y="230"/>
                    <a:pt x="131" y="245"/>
                  </a:cubicBezTo>
                  <a:cubicBezTo>
                    <a:pt x="124" y="260"/>
                    <a:pt x="117" y="275"/>
                    <a:pt x="112" y="292"/>
                  </a:cubicBezTo>
                  <a:cubicBezTo>
                    <a:pt x="106" y="308"/>
                    <a:pt x="102" y="325"/>
                    <a:pt x="99" y="341"/>
                  </a:cubicBezTo>
                  <a:cubicBezTo>
                    <a:pt x="96" y="357"/>
                    <a:pt x="93" y="372"/>
                    <a:pt x="92" y="387"/>
                  </a:cubicBezTo>
                  <a:cubicBezTo>
                    <a:pt x="91" y="402"/>
                    <a:pt x="91" y="415"/>
                    <a:pt x="92" y="426"/>
                  </a:cubicBezTo>
                  <a:close/>
                  <a:moveTo>
                    <a:pt x="4" y="453"/>
                  </a:moveTo>
                  <a:cubicBezTo>
                    <a:pt x="1" y="429"/>
                    <a:pt x="0" y="404"/>
                    <a:pt x="2" y="376"/>
                  </a:cubicBezTo>
                  <a:cubicBezTo>
                    <a:pt x="4" y="348"/>
                    <a:pt x="9" y="319"/>
                    <a:pt x="17" y="287"/>
                  </a:cubicBezTo>
                  <a:cubicBezTo>
                    <a:pt x="26" y="256"/>
                    <a:pt x="38" y="225"/>
                    <a:pt x="54" y="192"/>
                  </a:cubicBezTo>
                  <a:cubicBezTo>
                    <a:pt x="70" y="159"/>
                    <a:pt x="90" y="126"/>
                    <a:pt x="115" y="94"/>
                  </a:cubicBezTo>
                  <a:cubicBezTo>
                    <a:pt x="119" y="89"/>
                    <a:pt x="126" y="82"/>
                    <a:pt x="135" y="74"/>
                  </a:cubicBezTo>
                  <a:cubicBezTo>
                    <a:pt x="144" y="67"/>
                    <a:pt x="155" y="60"/>
                    <a:pt x="166" y="55"/>
                  </a:cubicBezTo>
                  <a:cubicBezTo>
                    <a:pt x="174" y="36"/>
                    <a:pt x="189" y="21"/>
                    <a:pt x="212" y="12"/>
                  </a:cubicBezTo>
                  <a:cubicBezTo>
                    <a:pt x="239" y="2"/>
                    <a:pt x="265" y="0"/>
                    <a:pt x="288" y="7"/>
                  </a:cubicBezTo>
                  <a:cubicBezTo>
                    <a:pt x="312" y="13"/>
                    <a:pt x="335" y="26"/>
                    <a:pt x="356" y="45"/>
                  </a:cubicBezTo>
                  <a:cubicBezTo>
                    <a:pt x="363" y="51"/>
                    <a:pt x="369" y="57"/>
                    <a:pt x="375" y="63"/>
                  </a:cubicBezTo>
                  <a:cubicBezTo>
                    <a:pt x="381" y="69"/>
                    <a:pt x="387" y="76"/>
                    <a:pt x="392" y="83"/>
                  </a:cubicBezTo>
                  <a:cubicBezTo>
                    <a:pt x="398" y="91"/>
                    <a:pt x="403" y="99"/>
                    <a:pt x="408" y="108"/>
                  </a:cubicBezTo>
                  <a:cubicBezTo>
                    <a:pt x="413" y="116"/>
                    <a:pt x="418" y="127"/>
                    <a:pt x="422" y="139"/>
                  </a:cubicBezTo>
                  <a:cubicBezTo>
                    <a:pt x="433" y="166"/>
                    <a:pt x="439" y="196"/>
                    <a:pt x="441" y="227"/>
                  </a:cubicBezTo>
                  <a:cubicBezTo>
                    <a:pt x="443" y="259"/>
                    <a:pt x="441" y="292"/>
                    <a:pt x="436" y="325"/>
                  </a:cubicBezTo>
                  <a:cubicBezTo>
                    <a:pt x="430" y="358"/>
                    <a:pt x="421" y="391"/>
                    <a:pt x="408" y="425"/>
                  </a:cubicBezTo>
                  <a:cubicBezTo>
                    <a:pt x="395" y="458"/>
                    <a:pt x="378" y="490"/>
                    <a:pt x="357" y="521"/>
                  </a:cubicBezTo>
                  <a:cubicBezTo>
                    <a:pt x="344" y="541"/>
                    <a:pt x="327" y="560"/>
                    <a:pt x="307" y="576"/>
                  </a:cubicBezTo>
                  <a:cubicBezTo>
                    <a:pt x="288" y="592"/>
                    <a:pt x="264" y="605"/>
                    <a:pt x="236" y="616"/>
                  </a:cubicBezTo>
                  <a:cubicBezTo>
                    <a:pt x="209" y="626"/>
                    <a:pt x="184" y="632"/>
                    <a:pt x="162" y="632"/>
                  </a:cubicBezTo>
                  <a:cubicBezTo>
                    <a:pt x="140" y="632"/>
                    <a:pt x="119" y="629"/>
                    <a:pt x="101" y="620"/>
                  </a:cubicBezTo>
                  <a:cubicBezTo>
                    <a:pt x="83" y="612"/>
                    <a:pt x="68" y="600"/>
                    <a:pt x="54" y="584"/>
                  </a:cubicBezTo>
                  <a:cubicBezTo>
                    <a:pt x="41" y="568"/>
                    <a:pt x="30" y="549"/>
                    <a:pt x="21" y="526"/>
                  </a:cubicBezTo>
                  <a:cubicBezTo>
                    <a:pt x="13" y="505"/>
                    <a:pt x="7" y="480"/>
                    <a:pt x="4" y="453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0" name="Freeform 1061">
              <a:extLst>
                <a:ext uri="{FF2B5EF4-FFF2-40B4-BE49-F238E27FC236}">
                  <a16:creationId xmlns:a16="http://schemas.microsoft.com/office/drawing/2014/main" id="{04835AE7-1931-A4AF-3190-619DE73B4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35" y="3733801"/>
              <a:ext cx="100013" cy="173038"/>
            </a:xfrm>
            <a:custGeom>
              <a:avLst/>
              <a:gdLst>
                <a:gd name="T0" fmla="*/ 201 w 489"/>
                <a:gd name="T1" fmla="*/ 529 h 842"/>
                <a:gd name="T2" fmla="*/ 160 w 489"/>
                <a:gd name="T3" fmla="*/ 574 h 842"/>
                <a:gd name="T4" fmla="*/ 168 w 489"/>
                <a:gd name="T5" fmla="*/ 799 h 842"/>
                <a:gd name="T6" fmla="*/ 144 w 489"/>
                <a:gd name="T7" fmla="*/ 834 h 842"/>
                <a:gd name="T8" fmla="*/ 80 w 489"/>
                <a:gd name="T9" fmla="*/ 811 h 842"/>
                <a:gd name="T10" fmla="*/ 72 w 489"/>
                <a:gd name="T11" fmla="*/ 777 h 842"/>
                <a:gd name="T12" fmla="*/ 66 w 489"/>
                <a:gd name="T13" fmla="*/ 729 h 842"/>
                <a:gd name="T14" fmla="*/ 55 w 489"/>
                <a:gd name="T15" fmla="*/ 626 h 842"/>
                <a:gd name="T16" fmla="*/ 44 w 489"/>
                <a:gd name="T17" fmla="*/ 512 h 842"/>
                <a:gd name="T18" fmla="*/ 26 w 489"/>
                <a:gd name="T19" fmla="*/ 303 h 842"/>
                <a:gd name="T20" fmla="*/ 6 w 489"/>
                <a:gd name="T21" fmla="*/ 97 h 842"/>
                <a:gd name="T22" fmla="*/ 10 w 489"/>
                <a:gd name="T23" fmla="*/ 19 h 842"/>
                <a:gd name="T24" fmla="*/ 52 w 489"/>
                <a:gd name="T25" fmla="*/ 1 h 842"/>
                <a:gd name="T26" fmla="*/ 91 w 489"/>
                <a:gd name="T27" fmla="*/ 8 h 842"/>
                <a:gd name="T28" fmla="*/ 105 w 489"/>
                <a:gd name="T29" fmla="*/ 41 h 842"/>
                <a:gd name="T30" fmla="*/ 135 w 489"/>
                <a:gd name="T31" fmla="*/ 470 h 842"/>
                <a:gd name="T32" fmla="*/ 182 w 489"/>
                <a:gd name="T33" fmla="*/ 398 h 842"/>
                <a:gd name="T34" fmla="*/ 237 w 489"/>
                <a:gd name="T35" fmla="*/ 297 h 842"/>
                <a:gd name="T36" fmla="*/ 262 w 489"/>
                <a:gd name="T37" fmla="*/ 238 h 842"/>
                <a:gd name="T38" fmla="*/ 279 w 489"/>
                <a:gd name="T39" fmla="*/ 196 h 842"/>
                <a:gd name="T40" fmla="*/ 314 w 489"/>
                <a:gd name="T41" fmla="*/ 152 h 842"/>
                <a:gd name="T42" fmla="*/ 356 w 489"/>
                <a:gd name="T43" fmla="*/ 151 h 842"/>
                <a:gd name="T44" fmla="*/ 380 w 489"/>
                <a:gd name="T45" fmla="*/ 171 h 842"/>
                <a:gd name="T46" fmla="*/ 380 w 489"/>
                <a:gd name="T47" fmla="*/ 210 h 842"/>
                <a:gd name="T48" fmla="*/ 370 w 489"/>
                <a:gd name="T49" fmla="*/ 244 h 842"/>
                <a:gd name="T50" fmla="*/ 323 w 489"/>
                <a:gd name="T51" fmla="*/ 327 h 842"/>
                <a:gd name="T52" fmla="*/ 268 w 489"/>
                <a:gd name="T53" fmla="*/ 417 h 842"/>
                <a:gd name="T54" fmla="*/ 400 w 489"/>
                <a:gd name="T55" fmla="*/ 500 h 842"/>
                <a:gd name="T56" fmla="*/ 482 w 489"/>
                <a:gd name="T57" fmla="*/ 650 h 842"/>
                <a:gd name="T58" fmla="*/ 488 w 489"/>
                <a:gd name="T59" fmla="*/ 673 h 842"/>
                <a:gd name="T60" fmla="*/ 484 w 489"/>
                <a:gd name="T61" fmla="*/ 710 h 842"/>
                <a:gd name="T62" fmla="*/ 453 w 489"/>
                <a:gd name="T63" fmla="*/ 735 h 842"/>
                <a:gd name="T64" fmla="*/ 413 w 489"/>
                <a:gd name="T65" fmla="*/ 733 h 842"/>
                <a:gd name="T66" fmla="*/ 390 w 489"/>
                <a:gd name="T67" fmla="*/ 705 h 842"/>
                <a:gd name="T68" fmla="*/ 341 w 489"/>
                <a:gd name="T69" fmla="*/ 601 h 842"/>
                <a:gd name="T70" fmla="*/ 273 w 489"/>
                <a:gd name="T71" fmla="*/ 525 h 842"/>
                <a:gd name="T72" fmla="*/ 226 w 489"/>
                <a:gd name="T73" fmla="*/ 513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9" h="842">
                  <a:moveTo>
                    <a:pt x="222" y="515"/>
                  </a:moveTo>
                  <a:cubicBezTo>
                    <a:pt x="215" y="517"/>
                    <a:pt x="208" y="522"/>
                    <a:pt x="201" y="529"/>
                  </a:cubicBezTo>
                  <a:cubicBezTo>
                    <a:pt x="193" y="535"/>
                    <a:pt x="186" y="543"/>
                    <a:pt x="179" y="550"/>
                  </a:cubicBezTo>
                  <a:cubicBezTo>
                    <a:pt x="172" y="558"/>
                    <a:pt x="166" y="566"/>
                    <a:pt x="160" y="574"/>
                  </a:cubicBezTo>
                  <a:cubicBezTo>
                    <a:pt x="153" y="582"/>
                    <a:pt x="148" y="588"/>
                    <a:pt x="143" y="593"/>
                  </a:cubicBezTo>
                  <a:lnTo>
                    <a:pt x="168" y="799"/>
                  </a:lnTo>
                  <a:cubicBezTo>
                    <a:pt x="169" y="807"/>
                    <a:pt x="166" y="814"/>
                    <a:pt x="161" y="820"/>
                  </a:cubicBezTo>
                  <a:cubicBezTo>
                    <a:pt x="155" y="827"/>
                    <a:pt x="150" y="831"/>
                    <a:pt x="144" y="834"/>
                  </a:cubicBezTo>
                  <a:cubicBezTo>
                    <a:pt x="125" y="841"/>
                    <a:pt x="111" y="842"/>
                    <a:pt x="101" y="837"/>
                  </a:cubicBezTo>
                  <a:cubicBezTo>
                    <a:pt x="92" y="832"/>
                    <a:pt x="85" y="824"/>
                    <a:pt x="80" y="811"/>
                  </a:cubicBezTo>
                  <a:cubicBezTo>
                    <a:pt x="78" y="806"/>
                    <a:pt x="76" y="801"/>
                    <a:pt x="75" y="795"/>
                  </a:cubicBezTo>
                  <a:cubicBezTo>
                    <a:pt x="74" y="789"/>
                    <a:pt x="73" y="783"/>
                    <a:pt x="72" y="777"/>
                  </a:cubicBezTo>
                  <a:lnTo>
                    <a:pt x="71" y="767"/>
                  </a:lnTo>
                  <a:cubicBezTo>
                    <a:pt x="69" y="757"/>
                    <a:pt x="68" y="744"/>
                    <a:pt x="66" y="729"/>
                  </a:cubicBezTo>
                  <a:cubicBezTo>
                    <a:pt x="64" y="713"/>
                    <a:pt x="62" y="696"/>
                    <a:pt x="60" y="679"/>
                  </a:cubicBezTo>
                  <a:cubicBezTo>
                    <a:pt x="58" y="662"/>
                    <a:pt x="57" y="644"/>
                    <a:pt x="55" y="626"/>
                  </a:cubicBezTo>
                  <a:cubicBezTo>
                    <a:pt x="53" y="609"/>
                    <a:pt x="51" y="592"/>
                    <a:pt x="50" y="577"/>
                  </a:cubicBezTo>
                  <a:cubicBezTo>
                    <a:pt x="49" y="563"/>
                    <a:pt x="47" y="541"/>
                    <a:pt x="44" y="512"/>
                  </a:cubicBezTo>
                  <a:cubicBezTo>
                    <a:pt x="42" y="483"/>
                    <a:pt x="39" y="451"/>
                    <a:pt x="36" y="415"/>
                  </a:cubicBezTo>
                  <a:cubicBezTo>
                    <a:pt x="33" y="379"/>
                    <a:pt x="29" y="342"/>
                    <a:pt x="26" y="303"/>
                  </a:cubicBezTo>
                  <a:cubicBezTo>
                    <a:pt x="22" y="264"/>
                    <a:pt x="19" y="227"/>
                    <a:pt x="15" y="191"/>
                  </a:cubicBezTo>
                  <a:cubicBezTo>
                    <a:pt x="12" y="156"/>
                    <a:pt x="9" y="125"/>
                    <a:pt x="6" y="97"/>
                  </a:cubicBezTo>
                  <a:cubicBezTo>
                    <a:pt x="4" y="70"/>
                    <a:pt x="2" y="50"/>
                    <a:pt x="0" y="37"/>
                  </a:cubicBezTo>
                  <a:cubicBezTo>
                    <a:pt x="1" y="31"/>
                    <a:pt x="5" y="25"/>
                    <a:pt x="10" y="19"/>
                  </a:cubicBezTo>
                  <a:cubicBezTo>
                    <a:pt x="16" y="14"/>
                    <a:pt x="23" y="9"/>
                    <a:pt x="32" y="6"/>
                  </a:cubicBezTo>
                  <a:cubicBezTo>
                    <a:pt x="38" y="3"/>
                    <a:pt x="45" y="1"/>
                    <a:pt x="52" y="1"/>
                  </a:cubicBezTo>
                  <a:cubicBezTo>
                    <a:pt x="59" y="0"/>
                    <a:pt x="66" y="0"/>
                    <a:pt x="72" y="1"/>
                  </a:cubicBezTo>
                  <a:cubicBezTo>
                    <a:pt x="79" y="2"/>
                    <a:pt x="85" y="5"/>
                    <a:pt x="91" y="8"/>
                  </a:cubicBezTo>
                  <a:cubicBezTo>
                    <a:pt x="96" y="12"/>
                    <a:pt x="100" y="17"/>
                    <a:pt x="102" y="24"/>
                  </a:cubicBezTo>
                  <a:cubicBezTo>
                    <a:pt x="104" y="28"/>
                    <a:pt x="105" y="34"/>
                    <a:pt x="105" y="41"/>
                  </a:cubicBezTo>
                  <a:cubicBezTo>
                    <a:pt x="108" y="109"/>
                    <a:pt x="111" y="180"/>
                    <a:pt x="115" y="252"/>
                  </a:cubicBezTo>
                  <a:cubicBezTo>
                    <a:pt x="120" y="325"/>
                    <a:pt x="126" y="398"/>
                    <a:pt x="135" y="470"/>
                  </a:cubicBezTo>
                  <a:cubicBezTo>
                    <a:pt x="138" y="466"/>
                    <a:pt x="144" y="457"/>
                    <a:pt x="153" y="443"/>
                  </a:cubicBezTo>
                  <a:cubicBezTo>
                    <a:pt x="162" y="430"/>
                    <a:pt x="172" y="415"/>
                    <a:pt x="182" y="398"/>
                  </a:cubicBezTo>
                  <a:cubicBezTo>
                    <a:pt x="192" y="381"/>
                    <a:pt x="203" y="363"/>
                    <a:pt x="213" y="345"/>
                  </a:cubicBezTo>
                  <a:cubicBezTo>
                    <a:pt x="223" y="327"/>
                    <a:pt x="231" y="311"/>
                    <a:pt x="237" y="297"/>
                  </a:cubicBezTo>
                  <a:cubicBezTo>
                    <a:pt x="242" y="287"/>
                    <a:pt x="246" y="277"/>
                    <a:pt x="250" y="267"/>
                  </a:cubicBezTo>
                  <a:cubicBezTo>
                    <a:pt x="254" y="257"/>
                    <a:pt x="258" y="247"/>
                    <a:pt x="262" y="238"/>
                  </a:cubicBezTo>
                  <a:cubicBezTo>
                    <a:pt x="266" y="229"/>
                    <a:pt x="269" y="221"/>
                    <a:pt x="272" y="213"/>
                  </a:cubicBezTo>
                  <a:cubicBezTo>
                    <a:pt x="275" y="206"/>
                    <a:pt x="277" y="200"/>
                    <a:pt x="279" y="196"/>
                  </a:cubicBezTo>
                  <a:cubicBezTo>
                    <a:pt x="282" y="186"/>
                    <a:pt x="287" y="177"/>
                    <a:pt x="293" y="169"/>
                  </a:cubicBezTo>
                  <a:cubicBezTo>
                    <a:pt x="299" y="161"/>
                    <a:pt x="306" y="155"/>
                    <a:pt x="314" y="152"/>
                  </a:cubicBezTo>
                  <a:cubicBezTo>
                    <a:pt x="321" y="149"/>
                    <a:pt x="329" y="148"/>
                    <a:pt x="336" y="148"/>
                  </a:cubicBezTo>
                  <a:cubicBezTo>
                    <a:pt x="343" y="148"/>
                    <a:pt x="350" y="149"/>
                    <a:pt x="356" y="151"/>
                  </a:cubicBezTo>
                  <a:cubicBezTo>
                    <a:pt x="362" y="153"/>
                    <a:pt x="367" y="156"/>
                    <a:pt x="371" y="159"/>
                  </a:cubicBezTo>
                  <a:cubicBezTo>
                    <a:pt x="375" y="163"/>
                    <a:pt x="378" y="167"/>
                    <a:pt x="380" y="171"/>
                  </a:cubicBezTo>
                  <a:cubicBezTo>
                    <a:pt x="382" y="176"/>
                    <a:pt x="382" y="183"/>
                    <a:pt x="382" y="189"/>
                  </a:cubicBezTo>
                  <a:cubicBezTo>
                    <a:pt x="382" y="196"/>
                    <a:pt x="381" y="203"/>
                    <a:pt x="380" y="210"/>
                  </a:cubicBezTo>
                  <a:cubicBezTo>
                    <a:pt x="379" y="217"/>
                    <a:pt x="377" y="223"/>
                    <a:pt x="375" y="229"/>
                  </a:cubicBezTo>
                  <a:cubicBezTo>
                    <a:pt x="373" y="235"/>
                    <a:pt x="371" y="240"/>
                    <a:pt x="370" y="244"/>
                  </a:cubicBezTo>
                  <a:cubicBezTo>
                    <a:pt x="363" y="256"/>
                    <a:pt x="356" y="269"/>
                    <a:pt x="348" y="283"/>
                  </a:cubicBezTo>
                  <a:cubicBezTo>
                    <a:pt x="340" y="298"/>
                    <a:pt x="332" y="312"/>
                    <a:pt x="323" y="327"/>
                  </a:cubicBezTo>
                  <a:cubicBezTo>
                    <a:pt x="314" y="343"/>
                    <a:pt x="305" y="358"/>
                    <a:pt x="295" y="373"/>
                  </a:cubicBezTo>
                  <a:cubicBezTo>
                    <a:pt x="286" y="389"/>
                    <a:pt x="277" y="403"/>
                    <a:pt x="268" y="417"/>
                  </a:cubicBezTo>
                  <a:cubicBezTo>
                    <a:pt x="294" y="421"/>
                    <a:pt x="319" y="431"/>
                    <a:pt x="340" y="445"/>
                  </a:cubicBezTo>
                  <a:cubicBezTo>
                    <a:pt x="362" y="460"/>
                    <a:pt x="382" y="479"/>
                    <a:pt x="400" y="500"/>
                  </a:cubicBezTo>
                  <a:cubicBezTo>
                    <a:pt x="418" y="522"/>
                    <a:pt x="433" y="546"/>
                    <a:pt x="447" y="572"/>
                  </a:cubicBezTo>
                  <a:cubicBezTo>
                    <a:pt x="461" y="598"/>
                    <a:pt x="472" y="624"/>
                    <a:pt x="482" y="650"/>
                  </a:cubicBezTo>
                  <a:cubicBezTo>
                    <a:pt x="483" y="652"/>
                    <a:pt x="484" y="656"/>
                    <a:pt x="485" y="660"/>
                  </a:cubicBezTo>
                  <a:cubicBezTo>
                    <a:pt x="487" y="665"/>
                    <a:pt x="488" y="669"/>
                    <a:pt x="488" y="673"/>
                  </a:cubicBezTo>
                  <a:cubicBezTo>
                    <a:pt x="489" y="680"/>
                    <a:pt x="489" y="687"/>
                    <a:pt x="488" y="693"/>
                  </a:cubicBezTo>
                  <a:cubicBezTo>
                    <a:pt x="488" y="699"/>
                    <a:pt x="486" y="705"/>
                    <a:pt x="484" y="710"/>
                  </a:cubicBezTo>
                  <a:cubicBezTo>
                    <a:pt x="481" y="715"/>
                    <a:pt x="478" y="720"/>
                    <a:pt x="473" y="724"/>
                  </a:cubicBezTo>
                  <a:cubicBezTo>
                    <a:pt x="468" y="728"/>
                    <a:pt x="461" y="732"/>
                    <a:pt x="453" y="735"/>
                  </a:cubicBezTo>
                  <a:cubicBezTo>
                    <a:pt x="445" y="738"/>
                    <a:pt x="437" y="739"/>
                    <a:pt x="431" y="739"/>
                  </a:cubicBezTo>
                  <a:cubicBezTo>
                    <a:pt x="424" y="738"/>
                    <a:pt x="418" y="736"/>
                    <a:pt x="413" y="733"/>
                  </a:cubicBezTo>
                  <a:cubicBezTo>
                    <a:pt x="407" y="730"/>
                    <a:pt x="403" y="726"/>
                    <a:pt x="399" y="721"/>
                  </a:cubicBezTo>
                  <a:cubicBezTo>
                    <a:pt x="395" y="716"/>
                    <a:pt x="392" y="711"/>
                    <a:pt x="390" y="705"/>
                  </a:cubicBezTo>
                  <a:cubicBezTo>
                    <a:pt x="383" y="688"/>
                    <a:pt x="376" y="670"/>
                    <a:pt x="368" y="652"/>
                  </a:cubicBezTo>
                  <a:cubicBezTo>
                    <a:pt x="360" y="634"/>
                    <a:pt x="351" y="617"/>
                    <a:pt x="341" y="601"/>
                  </a:cubicBezTo>
                  <a:cubicBezTo>
                    <a:pt x="331" y="584"/>
                    <a:pt x="321" y="570"/>
                    <a:pt x="309" y="556"/>
                  </a:cubicBezTo>
                  <a:cubicBezTo>
                    <a:pt x="298" y="543"/>
                    <a:pt x="286" y="532"/>
                    <a:pt x="273" y="525"/>
                  </a:cubicBezTo>
                  <a:cubicBezTo>
                    <a:pt x="264" y="519"/>
                    <a:pt x="256" y="515"/>
                    <a:pt x="249" y="512"/>
                  </a:cubicBezTo>
                  <a:cubicBezTo>
                    <a:pt x="242" y="510"/>
                    <a:pt x="234" y="510"/>
                    <a:pt x="226" y="513"/>
                  </a:cubicBezTo>
                  <a:lnTo>
                    <a:pt x="222" y="515"/>
                  </a:lnTo>
                  <a:close/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1" name="Freeform 1062">
              <a:extLst>
                <a:ext uri="{FF2B5EF4-FFF2-40B4-BE49-F238E27FC236}">
                  <a16:creationId xmlns:a16="http://schemas.microsoft.com/office/drawing/2014/main" id="{FC5A8D41-D022-E36A-9A9F-D368C4E008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322" y="3706813"/>
              <a:ext cx="38100" cy="165100"/>
            </a:xfrm>
            <a:custGeom>
              <a:avLst/>
              <a:gdLst>
                <a:gd name="T0" fmla="*/ 1 w 179"/>
                <a:gd name="T1" fmla="*/ 95 h 802"/>
                <a:gd name="T2" fmla="*/ 0 w 179"/>
                <a:gd name="T3" fmla="*/ 65 h 802"/>
                <a:gd name="T4" fmla="*/ 13 w 179"/>
                <a:gd name="T5" fmla="*/ 28 h 802"/>
                <a:gd name="T6" fmla="*/ 30 w 179"/>
                <a:gd name="T7" fmla="*/ 12 h 802"/>
                <a:gd name="T8" fmla="*/ 46 w 179"/>
                <a:gd name="T9" fmla="*/ 1 h 802"/>
                <a:gd name="T10" fmla="*/ 58 w 179"/>
                <a:gd name="T11" fmla="*/ 1 h 802"/>
                <a:gd name="T12" fmla="*/ 71 w 179"/>
                <a:gd name="T13" fmla="*/ 5 h 802"/>
                <a:gd name="T14" fmla="*/ 85 w 179"/>
                <a:gd name="T15" fmla="*/ 13 h 802"/>
                <a:gd name="T16" fmla="*/ 105 w 179"/>
                <a:gd name="T17" fmla="*/ 15 h 802"/>
                <a:gd name="T18" fmla="*/ 117 w 179"/>
                <a:gd name="T19" fmla="*/ 34 h 802"/>
                <a:gd name="T20" fmla="*/ 121 w 179"/>
                <a:gd name="T21" fmla="*/ 49 h 802"/>
                <a:gd name="T22" fmla="*/ 123 w 179"/>
                <a:gd name="T23" fmla="*/ 61 h 802"/>
                <a:gd name="T24" fmla="*/ 118 w 179"/>
                <a:gd name="T25" fmla="*/ 86 h 802"/>
                <a:gd name="T26" fmla="*/ 104 w 179"/>
                <a:gd name="T27" fmla="*/ 109 h 802"/>
                <a:gd name="T28" fmla="*/ 84 w 179"/>
                <a:gd name="T29" fmla="*/ 129 h 802"/>
                <a:gd name="T30" fmla="*/ 64 w 179"/>
                <a:gd name="T31" fmla="*/ 141 h 802"/>
                <a:gd name="T32" fmla="*/ 43 w 179"/>
                <a:gd name="T33" fmla="*/ 144 h 802"/>
                <a:gd name="T34" fmla="*/ 20 w 179"/>
                <a:gd name="T35" fmla="*/ 132 h 802"/>
                <a:gd name="T36" fmla="*/ 9 w 179"/>
                <a:gd name="T37" fmla="*/ 122 h 802"/>
                <a:gd name="T38" fmla="*/ 5 w 179"/>
                <a:gd name="T39" fmla="*/ 115 h 802"/>
                <a:gd name="T40" fmla="*/ 2 w 179"/>
                <a:gd name="T41" fmla="*/ 105 h 802"/>
                <a:gd name="T42" fmla="*/ 1 w 179"/>
                <a:gd name="T43" fmla="*/ 95 h 802"/>
                <a:gd name="T44" fmla="*/ 71 w 179"/>
                <a:gd name="T45" fmla="*/ 686 h 802"/>
                <a:gd name="T46" fmla="*/ 63 w 179"/>
                <a:gd name="T47" fmla="*/ 609 h 802"/>
                <a:gd name="T48" fmla="*/ 54 w 179"/>
                <a:gd name="T49" fmla="*/ 515 h 802"/>
                <a:gd name="T50" fmla="*/ 43 w 179"/>
                <a:gd name="T51" fmla="*/ 414 h 802"/>
                <a:gd name="T52" fmla="*/ 32 w 179"/>
                <a:gd name="T53" fmla="*/ 314 h 802"/>
                <a:gd name="T54" fmla="*/ 33 w 179"/>
                <a:gd name="T55" fmla="*/ 305 h 802"/>
                <a:gd name="T56" fmla="*/ 38 w 179"/>
                <a:gd name="T57" fmla="*/ 292 h 802"/>
                <a:gd name="T58" fmla="*/ 49 w 179"/>
                <a:gd name="T59" fmla="*/ 278 h 802"/>
                <a:gd name="T60" fmla="*/ 69 w 179"/>
                <a:gd name="T61" fmla="*/ 266 h 802"/>
                <a:gd name="T62" fmla="*/ 87 w 179"/>
                <a:gd name="T63" fmla="*/ 262 h 802"/>
                <a:gd name="T64" fmla="*/ 103 w 179"/>
                <a:gd name="T65" fmla="*/ 261 h 802"/>
                <a:gd name="T66" fmla="*/ 118 w 179"/>
                <a:gd name="T67" fmla="*/ 267 h 802"/>
                <a:gd name="T68" fmla="*/ 127 w 179"/>
                <a:gd name="T69" fmla="*/ 279 h 802"/>
                <a:gd name="T70" fmla="*/ 128 w 179"/>
                <a:gd name="T71" fmla="*/ 283 h 802"/>
                <a:gd name="T72" fmla="*/ 129 w 179"/>
                <a:gd name="T73" fmla="*/ 286 h 802"/>
                <a:gd name="T74" fmla="*/ 135 w 179"/>
                <a:gd name="T75" fmla="*/ 347 h 802"/>
                <a:gd name="T76" fmla="*/ 157 w 179"/>
                <a:gd name="T77" fmla="*/ 552 h 802"/>
                <a:gd name="T78" fmla="*/ 179 w 179"/>
                <a:gd name="T79" fmla="*/ 757 h 802"/>
                <a:gd name="T80" fmla="*/ 179 w 179"/>
                <a:gd name="T81" fmla="*/ 766 h 802"/>
                <a:gd name="T82" fmla="*/ 177 w 179"/>
                <a:gd name="T83" fmla="*/ 778 h 802"/>
                <a:gd name="T84" fmla="*/ 171 w 179"/>
                <a:gd name="T85" fmla="*/ 789 h 802"/>
                <a:gd name="T86" fmla="*/ 159 w 179"/>
                <a:gd name="T87" fmla="*/ 797 h 802"/>
                <a:gd name="T88" fmla="*/ 134 w 179"/>
                <a:gd name="T89" fmla="*/ 801 h 802"/>
                <a:gd name="T90" fmla="*/ 111 w 179"/>
                <a:gd name="T91" fmla="*/ 794 h 802"/>
                <a:gd name="T92" fmla="*/ 93 w 179"/>
                <a:gd name="T93" fmla="*/ 780 h 802"/>
                <a:gd name="T94" fmla="*/ 82 w 179"/>
                <a:gd name="T95" fmla="*/ 762 h 802"/>
                <a:gd name="T96" fmla="*/ 80 w 179"/>
                <a:gd name="T97" fmla="*/ 758 h 802"/>
                <a:gd name="T98" fmla="*/ 79 w 179"/>
                <a:gd name="T99" fmla="*/ 753 h 802"/>
                <a:gd name="T100" fmla="*/ 71 w 179"/>
                <a:gd name="T101" fmla="*/ 686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9" h="802">
                  <a:moveTo>
                    <a:pt x="1" y="95"/>
                  </a:moveTo>
                  <a:cubicBezTo>
                    <a:pt x="0" y="87"/>
                    <a:pt x="0" y="77"/>
                    <a:pt x="0" y="65"/>
                  </a:cubicBezTo>
                  <a:cubicBezTo>
                    <a:pt x="1" y="53"/>
                    <a:pt x="5" y="41"/>
                    <a:pt x="13" y="28"/>
                  </a:cubicBezTo>
                  <a:cubicBezTo>
                    <a:pt x="18" y="23"/>
                    <a:pt x="23" y="17"/>
                    <a:pt x="30" y="12"/>
                  </a:cubicBezTo>
                  <a:cubicBezTo>
                    <a:pt x="37" y="6"/>
                    <a:pt x="43" y="3"/>
                    <a:pt x="46" y="1"/>
                  </a:cubicBezTo>
                  <a:cubicBezTo>
                    <a:pt x="49" y="0"/>
                    <a:pt x="53" y="0"/>
                    <a:pt x="58" y="1"/>
                  </a:cubicBezTo>
                  <a:cubicBezTo>
                    <a:pt x="63" y="2"/>
                    <a:pt x="67" y="3"/>
                    <a:pt x="71" y="5"/>
                  </a:cubicBezTo>
                  <a:cubicBezTo>
                    <a:pt x="75" y="7"/>
                    <a:pt x="80" y="10"/>
                    <a:pt x="85" y="13"/>
                  </a:cubicBezTo>
                  <a:cubicBezTo>
                    <a:pt x="94" y="10"/>
                    <a:pt x="101" y="11"/>
                    <a:pt x="105" y="15"/>
                  </a:cubicBezTo>
                  <a:cubicBezTo>
                    <a:pt x="110" y="20"/>
                    <a:pt x="114" y="26"/>
                    <a:pt x="117" y="34"/>
                  </a:cubicBezTo>
                  <a:cubicBezTo>
                    <a:pt x="119" y="39"/>
                    <a:pt x="120" y="45"/>
                    <a:pt x="121" y="49"/>
                  </a:cubicBezTo>
                  <a:cubicBezTo>
                    <a:pt x="122" y="54"/>
                    <a:pt x="122" y="58"/>
                    <a:pt x="123" y="61"/>
                  </a:cubicBezTo>
                  <a:cubicBezTo>
                    <a:pt x="123" y="69"/>
                    <a:pt x="122" y="78"/>
                    <a:pt x="118" y="86"/>
                  </a:cubicBezTo>
                  <a:cubicBezTo>
                    <a:pt x="115" y="94"/>
                    <a:pt x="110" y="102"/>
                    <a:pt x="104" y="109"/>
                  </a:cubicBezTo>
                  <a:cubicBezTo>
                    <a:pt x="98" y="117"/>
                    <a:pt x="91" y="123"/>
                    <a:pt x="84" y="129"/>
                  </a:cubicBezTo>
                  <a:cubicBezTo>
                    <a:pt x="77" y="134"/>
                    <a:pt x="70" y="138"/>
                    <a:pt x="64" y="141"/>
                  </a:cubicBezTo>
                  <a:cubicBezTo>
                    <a:pt x="56" y="144"/>
                    <a:pt x="49" y="145"/>
                    <a:pt x="43" y="144"/>
                  </a:cubicBezTo>
                  <a:cubicBezTo>
                    <a:pt x="38" y="142"/>
                    <a:pt x="30" y="139"/>
                    <a:pt x="20" y="132"/>
                  </a:cubicBezTo>
                  <a:cubicBezTo>
                    <a:pt x="14" y="128"/>
                    <a:pt x="11" y="125"/>
                    <a:pt x="9" y="122"/>
                  </a:cubicBezTo>
                  <a:cubicBezTo>
                    <a:pt x="7" y="120"/>
                    <a:pt x="6" y="117"/>
                    <a:pt x="5" y="115"/>
                  </a:cubicBezTo>
                  <a:cubicBezTo>
                    <a:pt x="4" y="111"/>
                    <a:pt x="3" y="108"/>
                    <a:pt x="2" y="105"/>
                  </a:cubicBezTo>
                  <a:cubicBezTo>
                    <a:pt x="2" y="102"/>
                    <a:pt x="1" y="98"/>
                    <a:pt x="1" y="95"/>
                  </a:cubicBezTo>
                  <a:close/>
                  <a:moveTo>
                    <a:pt x="71" y="686"/>
                  </a:moveTo>
                  <a:cubicBezTo>
                    <a:pt x="69" y="664"/>
                    <a:pt x="66" y="638"/>
                    <a:pt x="63" y="609"/>
                  </a:cubicBezTo>
                  <a:cubicBezTo>
                    <a:pt x="60" y="579"/>
                    <a:pt x="57" y="548"/>
                    <a:pt x="54" y="515"/>
                  </a:cubicBezTo>
                  <a:cubicBezTo>
                    <a:pt x="50" y="482"/>
                    <a:pt x="47" y="448"/>
                    <a:pt x="43" y="414"/>
                  </a:cubicBezTo>
                  <a:cubicBezTo>
                    <a:pt x="40" y="379"/>
                    <a:pt x="36" y="346"/>
                    <a:pt x="32" y="314"/>
                  </a:cubicBezTo>
                  <a:cubicBezTo>
                    <a:pt x="32" y="312"/>
                    <a:pt x="32" y="309"/>
                    <a:pt x="33" y="305"/>
                  </a:cubicBezTo>
                  <a:cubicBezTo>
                    <a:pt x="34" y="301"/>
                    <a:pt x="35" y="297"/>
                    <a:pt x="38" y="292"/>
                  </a:cubicBezTo>
                  <a:cubicBezTo>
                    <a:pt x="41" y="287"/>
                    <a:pt x="44" y="283"/>
                    <a:pt x="49" y="278"/>
                  </a:cubicBezTo>
                  <a:cubicBezTo>
                    <a:pt x="54" y="273"/>
                    <a:pt x="61" y="269"/>
                    <a:pt x="69" y="266"/>
                  </a:cubicBezTo>
                  <a:cubicBezTo>
                    <a:pt x="75" y="264"/>
                    <a:pt x="81" y="262"/>
                    <a:pt x="87" y="262"/>
                  </a:cubicBezTo>
                  <a:cubicBezTo>
                    <a:pt x="93" y="261"/>
                    <a:pt x="98" y="261"/>
                    <a:pt x="103" y="261"/>
                  </a:cubicBezTo>
                  <a:cubicBezTo>
                    <a:pt x="109" y="262"/>
                    <a:pt x="113" y="264"/>
                    <a:pt x="118" y="267"/>
                  </a:cubicBezTo>
                  <a:cubicBezTo>
                    <a:pt x="122" y="270"/>
                    <a:pt x="125" y="274"/>
                    <a:pt x="127" y="279"/>
                  </a:cubicBezTo>
                  <a:lnTo>
                    <a:pt x="128" y="283"/>
                  </a:lnTo>
                  <a:lnTo>
                    <a:pt x="129" y="286"/>
                  </a:lnTo>
                  <a:lnTo>
                    <a:pt x="135" y="347"/>
                  </a:lnTo>
                  <a:cubicBezTo>
                    <a:pt x="143" y="415"/>
                    <a:pt x="150" y="483"/>
                    <a:pt x="157" y="552"/>
                  </a:cubicBezTo>
                  <a:cubicBezTo>
                    <a:pt x="164" y="620"/>
                    <a:pt x="171" y="689"/>
                    <a:pt x="179" y="757"/>
                  </a:cubicBezTo>
                  <a:cubicBezTo>
                    <a:pt x="179" y="760"/>
                    <a:pt x="179" y="763"/>
                    <a:pt x="179" y="766"/>
                  </a:cubicBezTo>
                  <a:cubicBezTo>
                    <a:pt x="179" y="770"/>
                    <a:pt x="178" y="774"/>
                    <a:pt x="177" y="778"/>
                  </a:cubicBezTo>
                  <a:cubicBezTo>
                    <a:pt x="176" y="782"/>
                    <a:pt x="174" y="786"/>
                    <a:pt x="171" y="789"/>
                  </a:cubicBezTo>
                  <a:cubicBezTo>
                    <a:pt x="168" y="793"/>
                    <a:pt x="164" y="795"/>
                    <a:pt x="159" y="797"/>
                  </a:cubicBezTo>
                  <a:cubicBezTo>
                    <a:pt x="151" y="800"/>
                    <a:pt x="142" y="802"/>
                    <a:pt x="134" y="801"/>
                  </a:cubicBezTo>
                  <a:cubicBezTo>
                    <a:pt x="125" y="800"/>
                    <a:pt x="118" y="797"/>
                    <a:pt x="111" y="794"/>
                  </a:cubicBezTo>
                  <a:cubicBezTo>
                    <a:pt x="104" y="790"/>
                    <a:pt x="97" y="785"/>
                    <a:pt x="93" y="780"/>
                  </a:cubicBezTo>
                  <a:cubicBezTo>
                    <a:pt x="88" y="774"/>
                    <a:pt x="84" y="768"/>
                    <a:pt x="82" y="762"/>
                  </a:cubicBezTo>
                  <a:cubicBezTo>
                    <a:pt x="81" y="761"/>
                    <a:pt x="81" y="759"/>
                    <a:pt x="80" y="758"/>
                  </a:cubicBezTo>
                  <a:cubicBezTo>
                    <a:pt x="80" y="756"/>
                    <a:pt x="79" y="755"/>
                    <a:pt x="79" y="753"/>
                  </a:cubicBezTo>
                  <a:lnTo>
                    <a:pt x="71" y="686"/>
                  </a:ln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2" name="Freeform 1063">
              <a:extLst>
                <a:ext uri="{FF2B5EF4-FFF2-40B4-BE49-F238E27FC236}">
                  <a16:creationId xmlns:a16="http://schemas.microsoft.com/office/drawing/2014/main" id="{7B816A7F-3197-5674-979E-9FB968715C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8647" y="3724276"/>
              <a:ext cx="98425" cy="114300"/>
            </a:xfrm>
            <a:custGeom>
              <a:avLst/>
              <a:gdLst>
                <a:gd name="T0" fmla="*/ 278 w 478"/>
                <a:gd name="T1" fmla="*/ 126 h 557"/>
                <a:gd name="T2" fmla="*/ 277 w 478"/>
                <a:gd name="T3" fmla="*/ 121 h 557"/>
                <a:gd name="T4" fmla="*/ 275 w 478"/>
                <a:gd name="T5" fmla="*/ 116 h 557"/>
                <a:gd name="T6" fmla="*/ 256 w 478"/>
                <a:gd name="T7" fmla="*/ 99 h 557"/>
                <a:gd name="T8" fmla="*/ 229 w 478"/>
                <a:gd name="T9" fmla="*/ 101 h 557"/>
                <a:gd name="T10" fmla="*/ 188 w 478"/>
                <a:gd name="T11" fmla="*/ 131 h 557"/>
                <a:gd name="T12" fmla="*/ 158 w 478"/>
                <a:gd name="T13" fmla="*/ 176 h 557"/>
                <a:gd name="T14" fmla="*/ 138 w 478"/>
                <a:gd name="T15" fmla="*/ 228 h 557"/>
                <a:gd name="T16" fmla="*/ 129 w 478"/>
                <a:gd name="T17" fmla="*/ 274 h 557"/>
                <a:gd name="T18" fmla="*/ 194 w 478"/>
                <a:gd name="T19" fmla="*/ 238 h 557"/>
                <a:gd name="T20" fmla="*/ 242 w 478"/>
                <a:gd name="T21" fmla="*/ 199 h 557"/>
                <a:gd name="T22" fmla="*/ 270 w 478"/>
                <a:gd name="T23" fmla="*/ 161 h 557"/>
                <a:gd name="T24" fmla="*/ 278 w 478"/>
                <a:gd name="T25" fmla="*/ 126 h 557"/>
                <a:gd name="T26" fmla="*/ 7 w 478"/>
                <a:gd name="T27" fmla="*/ 395 h 557"/>
                <a:gd name="T28" fmla="*/ 4 w 478"/>
                <a:gd name="T29" fmla="*/ 352 h 557"/>
                <a:gd name="T30" fmla="*/ 28 w 478"/>
                <a:gd name="T31" fmla="*/ 319 h 557"/>
                <a:gd name="T32" fmla="*/ 34 w 478"/>
                <a:gd name="T33" fmla="*/ 281 h 557"/>
                <a:gd name="T34" fmla="*/ 47 w 478"/>
                <a:gd name="T35" fmla="*/ 228 h 557"/>
                <a:gd name="T36" fmla="*/ 70 w 478"/>
                <a:gd name="T37" fmla="*/ 166 h 557"/>
                <a:gd name="T38" fmla="*/ 104 w 478"/>
                <a:gd name="T39" fmla="*/ 105 h 557"/>
                <a:gd name="T40" fmla="*/ 151 w 478"/>
                <a:gd name="T41" fmla="*/ 51 h 557"/>
                <a:gd name="T42" fmla="*/ 213 w 478"/>
                <a:gd name="T43" fmla="*/ 14 h 557"/>
                <a:gd name="T44" fmla="*/ 269 w 478"/>
                <a:gd name="T45" fmla="*/ 1 h 557"/>
                <a:gd name="T46" fmla="*/ 313 w 478"/>
                <a:gd name="T47" fmla="*/ 7 h 557"/>
                <a:gd name="T48" fmla="*/ 347 w 478"/>
                <a:gd name="T49" fmla="*/ 30 h 557"/>
                <a:gd name="T50" fmla="*/ 369 w 478"/>
                <a:gd name="T51" fmla="*/ 66 h 557"/>
                <a:gd name="T52" fmla="*/ 377 w 478"/>
                <a:gd name="T53" fmla="*/ 101 h 557"/>
                <a:gd name="T54" fmla="*/ 370 w 478"/>
                <a:gd name="T55" fmla="*/ 163 h 557"/>
                <a:gd name="T56" fmla="*/ 338 w 478"/>
                <a:gd name="T57" fmla="*/ 219 h 557"/>
                <a:gd name="T58" fmla="*/ 290 w 478"/>
                <a:gd name="T59" fmla="*/ 268 h 557"/>
                <a:gd name="T60" fmla="*/ 234 w 478"/>
                <a:gd name="T61" fmla="*/ 311 h 557"/>
                <a:gd name="T62" fmla="*/ 178 w 478"/>
                <a:gd name="T63" fmla="*/ 345 h 557"/>
                <a:gd name="T64" fmla="*/ 130 w 478"/>
                <a:gd name="T65" fmla="*/ 370 h 557"/>
                <a:gd name="T66" fmla="*/ 131 w 478"/>
                <a:gd name="T67" fmla="*/ 397 h 557"/>
                <a:gd name="T68" fmla="*/ 138 w 478"/>
                <a:gd name="T69" fmla="*/ 426 h 557"/>
                <a:gd name="T70" fmla="*/ 180 w 478"/>
                <a:gd name="T71" fmla="*/ 464 h 557"/>
                <a:gd name="T72" fmla="*/ 252 w 478"/>
                <a:gd name="T73" fmla="*/ 455 h 557"/>
                <a:gd name="T74" fmla="*/ 297 w 478"/>
                <a:gd name="T75" fmla="*/ 432 h 557"/>
                <a:gd name="T76" fmla="*/ 334 w 478"/>
                <a:gd name="T77" fmla="*/ 402 h 557"/>
                <a:gd name="T78" fmla="*/ 364 w 478"/>
                <a:gd name="T79" fmla="*/ 368 h 557"/>
                <a:gd name="T80" fmla="*/ 389 w 478"/>
                <a:gd name="T81" fmla="*/ 336 h 557"/>
                <a:gd name="T82" fmla="*/ 417 w 478"/>
                <a:gd name="T83" fmla="*/ 301 h 557"/>
                <a:gd name="T84" fmla="*/ 443 w 478"/>
                <a:gd name="T85" fmla="*/ 281 h 557"/>
                <a:gd name="T86" fmla="*/ 462 w 478"/>
                <a:gd name="T87" fmla="*/ 281 h 557"/>
                <a:gd name="T88" fmla="*/ 471 w 478"/>
                <a:gd name="T89" fmla="*/ 294 h 557"/>
                <a:gd name="T90" fmla="*/ 474 w 478"/>
                <a:gd name="T91" fmla="*/ 302 h 557"/>
                <a:gd name="T92" fmla="*/ 476 w 478"/>
                <a:gd name="T93" fmla="*/ 309 h 557"/>
                <a:gd name="T94" fmla="*/ 476 w 478"/>
                <a:gd name="T95" fmla="*/ 340 h 557"/>
                <a:gd name="T96" fmla="*/ 465 w 478"/>
                <a:gd name="T97" fmla="*/ 371 h 557"/>
                <a:gd name="T98" fmla="*/ 377 w 478"/>
                <a:gd name="T99" fmla="*/ 474 h 557"/>
                <a:gd name="T100" fmla="*/ 263 w 478"/>
                <a:gd name="T101" fmla="*/ 539 h 557"/>
                <a:gd name="T102" fmla="*/ 233 w 478"/>
                <a:gd name="T103" fmla="*/ 549 h 557"/>
                <a:gd name="T104" fmla="*/ 195 w 478"/>
                <a:gd name="T105" fmla="*/ 556 h 557"/>
                <a:gd name="T106" fmla="*/ 154 w 478"/>
                <a:gd name="T107" fmla="*/ 556 h 557"/>
                <a:gd name="T108" fmla="*/ 114 w 478"/>
                <a:gd name="T109" fmla="*/ 545 h 557"/>
                <a:gd name="T110" fmla="*/ 78 w 478"/>
                <a:gd name="T111" fmla="*/ 517 h 557"/>
                <a:gd name="T112" fmla="*/ 49 w 478"/>
                <a:gd name="T113" fmla="*/ 469 h 557"/>
                <a:gd name="T114" fmla="*/ 35 w 478"/>
                <a:gd name="T115" fmla="*/ 412 h 557"/>
                <a:gd name="T116" fmla="*/ 20 w 478"/>
                <a:gd name="T117" fmla="*/ 410 h 557"/>
                <a:gd name="T118" fmla="*/ 7 w 478"/>
                <a:gd name="T119" fmla="*/ 395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557">
                  <a:moveTo>
                    <a:pt x="278" y="126"/>
                  </a:moveTo>
                  <a:cubicBezTo>
                    <a:pt x="278" y="124"/>
                    <a:pt x="277" y="122"/>
                    <a:pt x="277" y="121"/>
                  </a:cubicBezTo>
                  <a:cubicBezTo>
                    <a:pt x="276" y="119"/>
                    <a:pt x="276" y="118"/>
                    <a:pt x="275" y="116"/>
                  </a:cubicBezTo>
                  <a:cubicBezTo>
                    <a:pt x="271" y="107"/>
                    <a:pt x="265" y="101"/>
                    <a:pt x="256" y="99"/>
                  </a:cubicBezTo>
                  <a:cubicBezTo>
                    <a:pt x="248" y="97"/>
                    <a:pt x="238" y="98"/>
                    <a:pt x="229" y="101"/>
                  </a:cubicBezTo>
                  <a:cubicBezTo>
                    <a:pt x="214" y="107"/>
                    <a:pt x="200" y="117"/>
                    <a:pt x="188" y="131"/>
                  </a:cubicBezTo>
                  <a:cubicBezTo>
                    <a:pt x="177" y="144"/>
                    <a:pt x="167" y="160"/>
                    <a:pt x="158" y="176"/>
                  </a:cubicBezTo>
                  <a:cubicBezTo>
                    <a:pt x="150" y="193"/>
                    <a:pt x="143" y="211"/>
                    <a:pt x="138" y="228"/>
                  </a:cubicBezTo>
                  <a:cubicBezTo>
                    <a:pt x="133" y="246"/>
                    <a:pt x="131" y="261"/>
                    <a:pt x="129" y="274"/>
                  </a:cubicBezTo>
                  <a:cubicBezTo>
                    <a:pt x="153" y="263"/>
                    <a:pt x="175" y="251"/>
                    <a:pt x="194" y="238"/>
                  </a:cubicBezTo>
                  <a:cubicBezTo>
                    <a:pt x="213" y="225"/>
                    <a:pt x="229" y="213"/>
                    <a:pt x="242" y="199"/>
                  </a:cubicBezTo>
                  <a:cubicBezTo>
                    <a:pt x="254" y="186"/>
                    <a:pt x="264" y="174"/>
                    <a:pt x="270" y="161"/>
                  </a:cubicBezTo>
                  <a:cubicBezTo>
                    <a:pt x="276" y="149"/>
                    <a:pt x="278" y="137"/>
                    <a:pt x="278" y="126"/>
                  </a:cubicBezTo>
                  <a:close/>
                  <a:moveTo>
                    <a:pt x="7" y="395"/>
                  </a:moveTo>
                  <a:cubicBezTo>
                    <a:pt x="1" y="380"/>
                    <a:pt x="0" y="365"/>
                    <a:pt x="4" y="352"/>
                  </a:cubicBezTo>
                  <a:cubicBezTo>
                    <a:pt x="8" y="339"/>
                    <a:pt x="16" y="328"/>
                    <a:pt x="28" y="319"/>
                  </a:cubicBezTo>
                  <a:cubicBezTo>
                    <a:pt x="29" y="310"/>
                    <a:pt x="31" y="297"/>
                    <a:pt x="34" y="281"/>
                  </a:cubicBezTo>
                  <a:cubicBezTo>
                    <a:pt x="37" y="265"/>
                    <a:pt x="42" y="247"/>
                    <a:pt x="47" y="228"/>
                  </a:cubicBezTo>
                  <a:cubicBezTo>
                    <a:pt x="53" y="208"/>
                    <a:pt x="61" y="187"/>
                    <a:pt x="70" y="166"/>
                  </a:cubicBezTo>
                  <a:cubicBezTo>
                    <a:pt x="79" y="145"/>
                    <a:pt x="91" y="124"/>
                    <a:pt x="104" y="105"/>
                  </a:cubicBezTo>
                  <a:cubicBezTo>
                    <a:pt x="117" y="85"/>
                    <a:pt x="133" y="67"/>
                    <a:pt x="151" y="51"/>
                  </a:cubicBezTo>
                  <a:cubicBezTo>
                    <a:pt x="169" y="35"/>
                    <a:pt x="190" y="23"/>
                    <a:pt x="213" y="14"/>
                  </a:cubicBezTo>
                  <a:cubicBezTo>
                    <a:pt x="233" y="6"/>
                    <a:pt x="252" y="2"/>
                    <a:pt x="269" y="1"/>
                  </a:cubicBezTo>
                  <a:cubicBezTo>
                    <a:pt x="285" y="0"/>
                    <a:pt x="300" y="2"/>
                    <a:pt x="313" y="7"/>
                  </a:cubicBezTo>
                  <a:cubicBezTo>
                    <a:pt x="326" y="12"/>
                    <a:pt x="337" y="20"/>
                    <a:pt x="347" y="30"/>
                  </a:cubicBezTo>
                  <a:cubicBezTo>
                    <a:pt x="356" y="40"/>
                    <a:pt x="364" y="52"/>
                    <a:pt x="369" y="66"/>
                  </a:cubicBezTo>
                  <a:cubicBezTo>
                    <a:pt x="374" y="77"/>
                    <a:pt x="376" y="89"/>
                    <a:pt x="377" y="101"/>
                  </a:cubicBezTo>
                  <a:cubicBezTo>
                    <a:pt x="380" y="123"/>
                    <a:pt x="377" y="143"/>
                    <a:pt x="370" y="163"/>
                  </a:cubicBezTo>
                  <a:cubicBezTo>
                    <a:pt x="362" y="182"/>
                    <a:pt x="352" y="201"/>
                    <a:pt x="338" y="219"/>
                  </a:cubicBezTo>
                  <a:cubicBezTo>
                    <a:pt x="324" y="236"/>
                    <a:pt x="308" y="253"/>
                    <a:pt x="290" y="268"/>
                  </a:cubicBezTo>
                  <a:cubicBezTo>
                    <a:pt x="272" y="284"/>
                    <a:pt x="253" y="298"/>
                    <a:pt x="234" y="311"/>
                  </a:cubicBezTo>
                  <a:cubicBezTo>
                    <a:pt x="215" y="324"/>
                    <a:pt x="196" y="335"/>
                    <a:pt x="178" y="345"/>
                  </a:cubicBezTo>
                  <a:cubicBezTo>
                    <a:pt x="159" y="355"/>
                    <a:pt x="143" y="363"/>
                    <a:pt x="130" y="370"/>
                  </a:cubicBezTo>
                  <a:cubicBezTo>
                    <a:pt x="129" y="378"/>
                    <a:pt x="129" y="387"/>
                    <a:pt x="131" y="397"/>
                  </a:cubicBezTo>
                  <a:cubicBezTo>
                    <a:pt x="132" y="407"/>
                    <a:pt x="134" y="417"/>
                    <a:pt x="138" y="426"/>
                  </a:cubicBezTo>
                  <a:cubicBezTo>
                    <a:pt x="146" y="446"/>
                    <a:pt x="159" y="459"/>
                    <a:pt x="180" y="464"/>
                  </a:cubicBezTo>
                  <a:cubicBezTo>
                    <a:pt x="200" y="469"/>
                    <a:pt x="224" y="466"/>
                    <a:pt x="252" y="455"/>
                  </a:cubicBezTo>
                  <a:cubicBezTo>
                    <a:pt x="268" y="449"/>
                    <a:pt x="283" y="441"/>
                    <a:pt x="297" y="432"/>
                  </a:cubicBezTo>
                  <a:cubicBezTo>
                    <a:pt x="310" y="423"/>
                    <a:pt x="323" y="412"/>
                    <a:pt x="334" y="402"/>
                  </a:cubicBezTo>
                  <a:cubicBezTo>
                    <a:pt x="345" y="391"/>
                    <a:pt x="355" y="380"/>
                    <a:pt x="364" y="368"/>
                  </a:cubicBezTo>
                  <a:cubicBezTo>
                    <a:pt x="374" y="357"/>
                    <a:pt x="382" y="346"/>
                    <a:pt x="389" y="336"/>
                  </a:cubicBezTo>
                  <a:cubicBezTo>
                    <a:pt x="398" y="323"/>
                    <a:pt x="408" y="311"/>
                    <a:pt x="417" y="301"/>
                  </a:cubicBezTo>
                  <a:cubicBezTo>
                    <a:pt x="426" y="291"/>
                    <a:pt x="434" y="285"/>
                    <a:pt x="443" y="281"/>
                  </a:cubicBezTo>
                  <a:cubicBezTo>
                    <a:pt x="452" y="278"/>
                    <a:pt x="458" y="278"/>
                    <a:pt x="462" y="281"/>
                  </a:cubicBezTo>
                  <a:cubicBezTo>
                    <a:pt x="467" y="285"/>
                    <a:pt x="469" y="289"/>
                    <a:pt x="471" y="294"/>
                  </a:cubicBezTo>
                  <a:cubicBezTo>
                    <a:pt x="472" y="297"/>
                    <a:pt x="473" y="299"/>
                    <a:pt x="474" y="302"/>
                  </a:cubicBezTo>
                  <a:cubicBezTo>
                    <a:pt x="475" y="305"/>
                    <a:pt x="476" y="307"/>
                    <a:pt x="476" y="309"/>
                  </a:cubicBezTo>
                  <a:cubicBezTo>
                    <a:pt x="478" y="318"/>
                    <a:pt x="478" y="329"/>
                    <a:pt x="476" y="340"/>
                  </a:cubicBezTo>
                  <a:cubicBezTo>
                    <a:pt x="474" y="351"/>
                    <a:pt x="470" y="361"/>
                    <a:pt x="465" y="371"/>
                  </a:cubicBezTo>
                  <a:cubicBezTo>
                    <a:pt x="440" y="413"/>
                    <a:pt x="411" y="448"/>
                    <a:pt x="377" y="474"/>
                  </a:cubicBezTo>
                  <a:cubicBezTo>
                    <a:pt x="344" y="501"/>
                    <a:pt x="306" y="522"/>
                    <a:pt x="263" y="539"/>
                  </a:cubicBezTo>
                  <a:cubicBezTo>
                    <a:pt x="254" y="542"/>
                    <a:pt x="244" y="545"/>
                    <a:pt x="233" y="549"/>
                  </a:cubicBezTo>
                  <a:cubicBezTo>
                    <a:pt x="221" y="552"/>
                    <a:pt x="209" y="554"/>
                    <a:pt x="195" y="556"/>
                  </a:cubicBezTo>
                  <a:cubicBezTo>
                    <a:pt x="182" y="557"/>
                    <a:pt x="168" y="557"/>
                    <a:pt x="154" y="556"/>
                  </a:cubicBezTo>
                  <a:cubicBezTo>
                    <a:pt x="140" y="555"/>
                    <a:pt x="126" y="551"/>
                    <a:pt x="114" y="545"/>
                  </a:cubicBezTo>
                  <a:cubicBezTo>
                    <a:pt x="101" y="538"/>
                    <a:pt x="89" y="529"/>
                    <a:pt x="78" y="517"/>
                  </a:cubicBezTo>
                  <a:cubicBezTo>
                    <a:pt x="66" y="505"/>
                    <a:pt x="57" y="489"/>
                    <a:pt x="49" y="469"/>
                  </a:cubicBezTo>
                  <a:cubicBezTo>
                    <a:pt x="43" y="453"/>
                    <a:pt x="38" y="434"/>
                    <a:pt x="35" y="412"/>
                  </a:cubicBezTo>
                  <a:cubicBezTo>
                    <a:pt x="30" y="413"/>
                    <a:pt x="25" y="412"/>
                    <a:pt x="20" y="410"/>
                  </a:cubicBezTo>
                  <a:cubicBezTo>
                    <a:pt x="14" y="407"/>
                    <a:pt x="10" y="402"/>
                    <a:pt x="7" y="395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3" name="Freeform 1064">
              <a:extLst>
                <a:ext uri="{FF2B5EF4-FFF2-40B4-BE49-F238E27FC236}">
                  <a16:creationId xmlns:a16="http://schemas.microsoft.com/office/drawing/2014/main" id="{550B2225-9C83-1508-3464-D3126E10B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010" y="3676651"/>
              <a:ext cx="73025" cy="125413"/>
            </a:xfrm>
            <a:custGeom>
              <a:avLst/>
              <a:gdLst>
                <a:gd name="T0" fmla="*/ 80 w 354"/>
                <a:gd name="T1" fmla="*/ 528 h 610"/>
                <a:gd name="T2" fmla="*/ 98 w 354"/>
                <a:gd name="T3" fmla="*/ 527 h 610"/>
                <a:gd name="T4" fmla="*/ 165 w 354"/>
                <a:gd name="T5" fmla="*/ 496 h 610"/>
                <a:gd name="T6" fmla="*/ 254 w 354"/>
                <a:gd name="T7" fmla="*/ 425 h 610"/>
                <a:gd name="T8" fmla="*/ 265 w 354"/>
                <a:gd name="T9" fmla="*/ 383 h 610"/>
                <a:gd name="T10" fmla="*/ 222 w 354"/>
                <a:gd name="T11" fmla="*/ 362 h 610"/>
                <a:gd name="T12" fmla="*/ 157 w 354"/>
                <a:gd name="T13" fmla="*/ 359 h 610"/>
                <a:gd name="T14" fmla="*/ 105 w 354"/>
                <a:gd name="T15" fmla="*/ 356 h 610"/>
                <a:gd name="T16" fmla="*/ 45 w 354"/>
                <a:gd name="T17" fmla="*/ 332 h 610"/>
                <a:gd name="T18" fmla="*/ 12 w 354"/>
                <a:gd name="T19" fmla="*/ 293 h 610"/>
                <a:gd name="T20" fmla="*/ 2 w 354"/>
                <a:gd name="T21" fmla="*/ 244 h 610"/>
                <a:gd name="T22" fmla="*/ 35 w 354"/>
                <a:gd name="T23" fmla="*/ 153 h 610"/>
                <a:gd name="T24" fmla="*/ 89 w 354"/>
                <a:gd name="T25" fmla="*/ 81 h 610"/>
                <a:gd name="T26" fmla="*/ 139 w 354"/>
                <a:gd name="T27" fmla="*/ 33 h 610"/>
                <a:gd name="T28" fmla="*/ 205 w 354"/>
                <a:gd name="T29" fmla="*/ 5 h 610"/>
                <a:gd name="T30" fmla="*/ 272 w 354"/>
                <a:gd name="T31" fmla="*/ 7 h 610"/>
                <a:gd name="T32" fmla="*/ 298 w 354"/>
                <a:gd name="T33" fmla="*/ 49 h 610"/>
                <a:gd name="T34" fmla="*/ 297 w 354"/>
                <a:gd name="T35" fmla="*/ 89 h 610"/>
                <a:gd name="T36" fmla="*/ 266 w 354"/>
                <a:gd name="T37" fmla="*/ 103 h 610"/>
                <a:gd name="T38" fmla="*/ 231 w 354"/>
                <a:gd name="T39" fmla="*/ 94 h 610"/>
                <a:gd name="T40" fmla="*/ 187 w 354"/>
                <a:gd name="T41" fmla="*/ 110 h 610"/>
                <a:gd name="T42" fmla="*/ 133 w 354"/>
                <a:gd name="T43" fmla="*/ 165 h 610"/>
                <a:gd name="T44" fmla="*/ 99 w 354"/>
                <a:gd name="T45" fmla="*/ 224 h 610"/>
                <a:gd name="T46" fmla="*/ 110 w 354"/>
                <a:gd name="T47" fmla="*/ 258 h 610"/>
                <a:gd name="T48" fmla="*/ 159 w 354"/>
                <a:gd name="T49" fmla="*/ 265 h 610"/>
                <a:gd name="T50" fmla="*/ 228 w 354"/>
                <a:gd name="T51" fmla="*/ 267 h 610"/>
                <a:gd name="T52" fmla="*/ 288 w 354"/>
                <a:gd name="T53" fmla="*/ 274 h 610"/>
                <a:gd name="T54" fmla="*/ 332 w 354"/>
                <a:gd name="T55" fmla="*/ 296 h 610"/>
                <a:gd name="T56" fmla="*/ 350 w 354"/>
                <a:gd name="T57" fmla="*/ 333 h 610"/>
                <a:gd name="T58" fmla="*/ 354 w 354"/>
                <a:gd name="T59" fmla="*/ 370 h 610"/>
                <a:gd name="T60" fmla="*/ 351 w 354"/>
                <a:gd name="T61" fmla="*/ 415 h 610"/>
                <a:gd name="T62" fmla="*/ 313 w 354"/>
                <a:gd name="T63" fmla="*/ 482 h 610"/>
                <a:gd name="T64" fmla="*/ 214 w 354"/>
                <a:gd name="T65" fmla="*/ 575 h 610"/>
                <a:gd name="T66" fmla="*/ 132 w 354"/>
                <a:gd name="T67" fmla="*/ 609 h 610"/>
                <a:gd name="T68" fmla="*/ 71 w 354"/>
                <a:gd name="T69" fmla="*/ 597 h 610"/>
                <a:gd name="T70" fmla="*/ 54 w 354"/>
                <a:gd name="T71" fmla="*/ 566 h 610"/>
                <a:gd name="T72" fmla="*/ 63 w 354"/>
                <a:gd name="T73" fmla="*/ 53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4" h="610">
                  <a:moveTo>
                    <a:pt x="72" y="530"/>
                  </a:moveTo>
                  <a:cubicBezTo>
                    <a:pt x="75" y="529"/>
                    <a:pt x="77" y="529"/>
                    <a:pt x="80" y="528"/>
                  </a:cubicBezTo>
                  <a:cubicBezTo>
                    <a:pt x="82" y="528"/>
                    <a:pt x="85" y="528"/>
                    <a:pt x="88" y="528"/>
                  </a:cubicBezTo>
                  <a:cubicBezTo>
                    <a:pt x="91" y="528"/>
                    <a:pt x="95" y="527"/>
                    <a:pt x="98" y="527"/>
                  </a:cubicBezTo>
                  <a:cubicBezTo>
                    <a:pt x="102" y="526"/>
                    <a:pt x="107" y="525"/>
                    <a:pt x="113" y="522"/>
                  </a:cubicBezTo>
                  <a:cubicBezTo>
                    <a:pt x="129" y="516"/>
                    <a:pt x="146" y="508"/>
                    <a:pt x="165" y="496"/>
                  </a:cubicBezTo>
                  <a:cubicBezTo>
                    <a:pt x="184" y="485"/>
                    <a:pt x="201" y="474"/>
                    <a:pt x="216" y="461"/>
                  </a:cubicBezTo>
                  <a:cubicBezTo>
                    <a:pt x="232" y="449"/>
                    <a:pt x="244" y="437"/>
                    <a:pt x="254" y="425"/>
                  </a:cubicBezTo>
                  <a:cubicBezTo>
                    <a:pt x="264" y="413"/>
                    <a:pt x="269" y="403"/>
                    <a:pt x="268" y="395"/>
                  </a:cubicBezTo>
                  <a:cubicBezTo>
                    <a:pt x="267" y="390"/>
                    <a:pt x="266" y="386"/>
                    <a:pt x="265" y="383"/>
                  </a:cubicBezTo>
                  <a:cubicBezTo>
                    <a:pt x="263" y="377"/>
                    <a:pt x="258" y="373"/>
                    <a:pt x="250" y="369"/>
                  </a:cubicBezTo>
                  <a:cubicBezTo>
                    <a:pt x="242" y="366"/>
                    <a:pt x="233" y="364"/>
                    <a:pt x="222" y="362"/>
                  </a:cubicBezTo>
                  <a:cubicBezTo>
                    <a:pt x="212" y="361"/>
                    <a:pt x="201" y="360"/>
                    <a:pt x="189" y="360"/>
                  </a:cubicBezTo>
                  <a:cubicBezTo>
                    <a:pt x="178" y="359"/>
                    <a:pt x="167" y="359"/>
                    <a:pt x="157" y="359"/>
                  </a:cubicBezTo>
                  <a:lnTo>
                    <a:pt x="136" y="358"/>
                  </a:lnTo>
                  <a:cubicBezTo>
                    <a:pt x="126" y="358"/>
                    <a:pt x="115" y="357"/>
                    <a:pt x="105" y="356"/>
                  </a:cubicBezTo>
                  <a:cubicBezTo>
                    <a:pt x="94" y="354"/>
                    <a:pt x="84" y="351"/>
                    <a:pt x="74" y="348"/>
                  </a:cubicBezTo>
                  <a:cubicBezTo>
                    <a:pt x="64" y="344"/>
                    <a:pt x="54" y="339"/>
                    <a:pt x="45" y="332"/>
                  </a:cubicBezTo>
                  <a:cubicBezTo>
                    <a:pt x="36" y="325"/>
                    <a:pt x="28" y="317"/>
                    <a:pt x="21" y="306"/>
                  </a:cubicBezTo>
                  <a:cubicBezTo>
                    <a:pt x="18" y="302"/>
                    <a:pt x="15" y="298"/>
                    <a:pt x="12" y="293"/>
                  </a:cubicBezTo>
                  <a:cubicBezTo>
                    <a:pt x="9" y="289"/>
                    <a:pt x="7" y="284"/>
                    <a:pt x="5" y="278"/>
                  </a:cubicBezTo>
                  <a:cubicBezTo>
                    <a:pt x="1" y="269"/>
                    <a:pt x="0" y="258"/>
                    <a:pt x="2" y="244"/>
                  </a:cubicBezTo>
                  <a:cubicBezTo>
                    <a:pt x="4" y="230"/>
                    <a:pt x="7" y="215"/>
                    <a:pt x="13" y="200"/>
                  </a:cubicBezTo>
                  <a:cubicBezTo>
                    <a:pt x="19" y="184"/>
                    <a:pt x="26" y="169"/>
                    <a:pt x="35" y="153"/>
                  </a:cubicBezTo>
                  <a:cubicBezTo>
                    <a:pt x="45" y="138"/>
                    <a:pt x="55" y="124"/>
                    <a:pt x="66" y="112"/>
                  </a:cubicBezTo>
                  <a:cubicBezTo>
                    <a:pt x="74" y="101"/>
                    <a:pt x="82" y="90"/>
                    <a:pt x="89" y="81"/>
                  </a:cubicBezTo>
                  <a:cubicBezTo>
                    <a:pt x="96" y="71"/>
                    <a:pt x="104" y="62"/>
                    <a:pt x="113" y="54"/>
                  </a:cubicBezTo>
                  <a:cubicBezTo>
                    <a:pt x="121" y="46"/>
                    <a:pt x="130" y="39"/>
                    <a:pt x="139" y="33"/>
                  </a:cubicBezTo>
                  <a:cubicBezTo>
                    <a:pt x="148" y="26"/>
                    <a:pt x="159" y="21"/>
                    <a:pt x="170" y="17"/>
                  </a:cubicBezTo>
                  <a:cubicBezTo>
                    <a:pt x="181" y="13"/>
                    <a:pt x="192" y="9"/>
                    <a:pt x="205" y="5"/>
                  </a:cubicBezTo>
                  <a:cubicBezTo>
                    <a:pt x="217" y="2"/>
                    <a:pt x="229" y="0"/>
                    <a:pt x="241" y="0"/>
                  </a:cubicBezTo>
                  <a:cubicBezTo>
                    <a:pt x="252" y="0"/>
                    <a:pt x="263" y="2"/>
                    <a:pt x="272" y="7"/>
                  </a:cubicBezTo>
                  <a:cubicBezTo>
                    <a:pt x="282" y="12"/>
                    <a:pt x="289" y="21"/>
                    <a:pt x="294" y="33"/>
                  </a:cubicBezTo>
                  <a:cubicBezTo>
                    <a:pt x="295" y="37"/>
                    <a:pt x="297" y="42"/>
                    <a:pt x="298" y="49"/>
                  </a:cubicBezTo>
                  <a:cubicBezTo>
                    <a:pt x="299" y="55"/>
                    <a:pt x="300" y="62"/>
                    <a:pt x="300" y="70"/>
                  </a:cubicBezTo>
                  <a:cubicBezTo>
                    <a:pt x="300" y="77"/>
                    <a:pt x="299" y="83"/>
                    <a:pt x="297" y="89"/>
                  </a:cubicBezTo>
                  <a:cubicBezTo>
                    <a:pt x="296" y="95"/>
                    <a:pt x="292" y="99"/>
                    <a:pt x="288" y="101"/>
                  </a:cubicBezTo>
                  <a:cubicBezTo>
                    <a:pt x="280" y="104"/>
                    <a:pt x="272" y="105"/>
                    <a:pt x="266" y="103"/>
                  </a:cubicBezTo>
                  <a:cubicBezTo>
                    <a:pt x="260" y="102"/>
                    <a:pt x="254" y="101"/>
                    <a:pt x="248" y="99"/>
                  </a:cubicBezTo>
                  <a:cubicBezTo>
                    <a:pt x="242" y="97"/>
                    <a:pt x="237" y="95"/>
                    <a:pt x="231" y="94"/>
                  </a:cubicBezTo>
                  <a:cubicBezTo>
                    <a:pt x="225" y="92"/>
                    <a:pt x="219" y="93"/>
                    <a:pt x="213" y="95"/>
                  </a:cubicBezTo>
                  <a:cubicBezTo>
                    <a:pt x="205" y="98"/>
                    <a:pt x="196" y="103"/>
                    <a:pt x="187" y="110"/>
                  </a:cubicBezTo>
                  <a:cubicBezTo>
                    <a:pt x="177" y="117"/>
                    <a:pt x="168" y="125"/>
                    <a:pt x="158" y="135"/>
                  </a:cubicBezTo>
                  <a:cubicBezTo>
                    <a:pt x="149" y="144"/>
                    <a:pt x="141" y="154"/>
                    <a:pt x="133" y="165"/>
                  </a:cubicBezTo>
                  <a:cubicBezTo>
                    <a:pt x="125" y="175"/>
                    <a:pt x="118" y="186"/>
                    <a:pt x="112" y="196"/>
                  </a:cubicBezTo>
                  <a:cubicBezTo>
                    <a:pt x="106" y="206"/>
                    <a:pt x="102" y="215"/>
                    <a:pt x="99" y="224"/>
                  </a:cubicBezTo>
                  <a:cubicBezTo>
                    <a:pt x="97" y="233"/>
                    <a:pt x="96" y="240"/>
                    <a:pt x="98" y="246"/>
                  </a:cubicBezTo>
                  <a:cubicBezTo>
                    <a:pt x="101" y="252"/>
                    <a:pt x="105" y="256"/>
                    <a:pt x="110" y="258"/>
                  </a:cubicBezTo>
                  <a:cubicBezTo>
                    <a:pt x="115" y="260"/>
                    <a:pt x="121" y="262"/>
                    <a:pt x="128" y="262"/>
                  </a:cubicBezTo>
                  <a:cubicBezTo>
                    <a:pt x="137" y="264"/>
                    <a:pt x="148" y="264"/>
                    <a:pt x="159" y="265"/>
                  </a:cubicBezTo>
                  <a:cubicBezTo>
                    <a:pt x="171" y="265"/>
                    <a:pt x="182" y="266"/>
                    <a:pt x="194" y="266"/>
                  </a:cubicBezTo>
                  <a:cubicBezTo>
                    <a:pt x="205" y="266"/>
                    <a:pt x="217" y="267"/>
                    <a:pt x="228" y="267"/>
                  </a:cubicBezTo>
                  <a:cubicBezTo>
                    <a:pt x="239" y="268"/>
                    <a:pt x="249" y="268"/>
                    <a:pt x="257" y="269"/>
                  </a:cubicBezTo>
                  <a:cubicBezTo>
                    <a:pt x="268" y="270"/>
                    <a:pt x="278" y="272"/>
                    <a:pt x="288" y="274"/>
                  </a:cubicBezTo>
                  <a:cubicBezTo>
                    <a:pt x="297" y="276"/>
                    <a:pt x="305" y="278"/>
                    <a:pt x="313" y="282"/>
                  </a:cubicBezTo>
                  <a:cubicBezTo>
                    <a:pt x="320" y="285"/>
                    <a:pt x="326" y="290"/>
                    <a:pt x="332" y="296"/>
                  </a:cubicBezTo>
                  <a:cubicBezTo>
                    <a:pt x="337" y="302"/>
                    <a:pt x="342" y="309"/>
                    <a:pt x="345" y="319"/>
                  </a:cubicBezTo>
                  <a:cubicBezTo>
                    <a:pt x="347" y="323"/>
                    <a:pt x="348" y="328"/>
                    <a:pt x="350" y="333"/>
                  </a:cubicBezTo>
                  <a:cubicBezTo>
                    <a:pt x="351" y="338"/>
                    <a:pt x="351" y="343"/>
                    <a:pt x="352" y="350"/>
                  </a:cubicBezTo>
                  <a:cubicBezTo>
                    <a:pt x="353" y="355"/>
                    <a:pt x="354" y="362"/>
                    <a:pt x="354" y="370"/>
                  </a:cubicBezTo>
                  <a:cubicBezTo>
                    <a:pt x="354" y="378"/>
                    <a:pt x="354" y="386"/>
                    <a:pt x="353" y="394"/>
                  </a:cubicBezTo>
                  <a:cubicBezTo>
                    <a:pt x="353" y="401"/>
                    <a:pt x="352" y="409"/>
                    <a:pt x="351" y="415"/>
                  </a:cubicBezTo>
                  <a:cubicBezTo>
                    <a:pt x="350" y="422"/>
                    <a:pt x="349" y="426"/>
                    <a:pt x="348" y="429"/>
                  </a:cubicBezTo>
                  <a:cubicBezTo>
                    <a:pt x="339" y="447"/>
                    <a:pt x="327" y="464"/>
                    <a:pt x="313" y="482"/>
                  </a:cubicBezTo>
                  <a:cubicBezTo>
                    <a:pt x="299" y="500"/>
                    <a:pt x="283" y="517"/>
                    <a:pt x="267" y="533"/>
                  </a:cubicBezTo>
                  <a:cubicBezTo>
                    <a:pt x="250" y="549"/>
                    <a:pt x="232" y="563"/>
                    <a:pt x="214" y="575"/>
                  </a:cubicBezTo>
                  <a:cubicBezTo>
                    <a:pt x="196" y="588"/>
                    <a:pt x="179" y="597"/>
                    <a:pt x="162" y="604"/>
                  </a:cubicBezTo>
                  <a:cubicBezTo>
                    <a:pt x="154" y="607"/>
                    <a:pt x="144" y="609"/>
                    <a:pt x="132" y="609"/>
                  </a:cubicBezTo>
                  <a:cubicBezTo>
                    <a:pt x="121" y="610"/>
                    <a:pt x="110" y="609"/>
                    <a:pt x="100" y="607"/>
                  </a:cubicBezTo>
                  <a:cubicBezTo>
                    <a:pt x="89" y="605"/>
                    <a:pt x="80" y="601"/>
                    <a:pt x="71" y="597"/>
                  </a:cubicBezTo>
                  <a:cubicBezTo>
                    <a:pt x="63" y="592"/>
                    <a:pt x="58" y="586"/>
                    <a:pt x="55" y="579"/>
                  </a:cubicBezTo>
                  <a:cubicBezTo>
                    <a:pt x="54" y="576"/>
                    <a:pt x="53" y="571"/>
                    <a:pt x="54" y="566"/>
                  </a:cubicBezTo>
                  <a:cubicBezTo>
                    <a:pt x="54" y="561"/>
                    <a:pt x="55" y="556"/>
                    <a:pt x="57" y="551"/>
                  </a:cubicBezTo>
                  <a:cubicBezTo>
                    <a:pt x="58" y="546"/>
                    <a:pt x="61" y="542"/>
                    <a:pt x="63" y="538"/>
                  </a:cubicBezTo>
                  <a:cubicBezTo>
                    <a:pt x="66" y="534"/>
                    <a:pt x="69" y="531"/>
                    <a:pt x="72" y="530"/>
                  </a:cubicBezTo>
                </a:path>
              </a:pathLst>
            </a:custGeom>
            <a:solidFill>
              <a:srgbClr val="70BB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4" name="Freeform 1065">
              <a:extLst>
                <a:ext uri="{FF2B5EF4-FFF2-40B4-BE49-F238E27FC236}">
                  <a16:creationId xmlns:a16="http://schemas.microsoft.com/office/drawing/2014/main" id="{5CE9EACF-BAE9-3ADE-B375-CB2213813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247" y="4267201"/>
              <a:ext cx="612775" cy="420688"/>
            </a:xfrm>
            <a:custGeom>
              <a:avLst/>
              <a:gdLst>
                <a:gd name="T0" fmla="*/ 1272 w 2979"/>
                <a:gd name="T1" fmla="*/ 408 h 2047"/>
                <a:gd name="T2" fmla="*/ 1636 w 2979"/>
                <a:gd name="T3" fmla="*/ 1092 h 2047"/>
                <a:gd name="T4" fmla="*/ 2250 w 2979"/>
                <a:gd name="T5" fmla="*/ 832 h 2047"/>
                <a:gd name="T6" fmla="*/ 2605 w 2979"/>
                <a:gd name="T7" fmla="*/ 834 h 2047"/>
                <a:gd name="T8" fmla="*/ 2920 w 2979"/>
                <a:gd name="T9" fmla="*/ 1102 h 2047"/>
                <a:gd name="T10" fmla="*/ 2824 w 2979"/>
                <a:gd name="T11" fmla="*/ 1569 h 2047"/>
                <a:gd name="T12" fmla="*/ 2391 w 2979"/>
                <a:gd name="T13" fmla="*/ 1865 h 2047"/>
                <a:gd name="T14" fmla="*/ 1214 w 2979"/>
                <a:gd name="T15" fmla="*/ 1959 h 2047"/>
                <a:gd name="T16" fmla="*/ 857 w 2979"/>
                <a:gd name="T17" fmla="*/ 1805 h 2047"/>
                <a:gd name="T18" fmla="*/ 587 w 2979"/>
                <a:gd name="T19" fmla="*/ 1335 h 2047"/>
                <a:gd name="T20" fmla="*/ 333 w 2979"/>
                <a:gd name="T21" fmla="*/ 767 h 2047"/>
                <a:gd name="T22" fmla="*/ 345 w 2979"/>
                <a:gd name="T23" fmla="*/ 44 h 2047"/>
                <a:gd name="T24" fmla="*/ 798 w 2979"/>
                <a:gd name="T25" fmla="*/ 142 h 2047"/>
                <a:gd name="T26" fmla="*/ 1272 w 2979"/>
                <a:gd name="T27" fmla="*/ 408 h 2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79" h="2047">
                  <a:moveTo>
                    <a:pt x="1272" y="408"/>
                  </a:moveTo>
                  <a:cubicBezTo>
                    <a:pt x="1488" y="582"/>
                    <a:pt x="1643" y="831"/>
                    <a:pt x="1636" y="1092"/>
                  </a:cubicBezTo>
                  <a:cubicBezTo>
                    <a:pt x="1776" y="925"/>
                    <a:pt x="2021" y="863"/>
                    <a:pt x="2250" y="832"/>
                  </a:cubicBezTo>
                  <a:cubicBezTo>
                    <a:pt x="2368" y="815"/>
                    <a:pt x="2490" y="805"/>
                    <a:pt x="2605" y="834"/>
                  </a:cubicBezTo>
                  <a:cubicBezTo>
                    <a:pt x="2750" y="871"/>
                    <a:pt x="2871" y="975"/>
                    <a:pt x="2920" y="1102"/>
                  </a:cubicBezTo>
                  <a:cubicBezTo>
                    <a:pt x="2979" y="1258"/>
                    <a:pt x="2931" y="1436"/>
                    <a:pt x="2824" y="1569"/>
                  </a:cubicBezTo>
                  <a:cubicBezTo>
                    <a:pt x="2717" y="1703"/>
                    <a:pt x="2559" y="1797"/>
                    <a:pt x="2391" y="1865"/>
                  </a:cubicBezTo>
                  <a:cubicBezTo>
                    <a:pt x="2026" y="2013"/>
                    <a:pt x="1604" y="2047"/>
                    <a:pt x="1214" y="1959"/>
                  </a:cubicBezTo>
                  <a:cubicBezTo>
                    <a:pt x="1085" y="1929"/>
                    <a:pt x="956" y="1885"/>
                    <a:pt x="857" y="1805"/>
                  </a:cubicBezTo>
                  <a:cubicBezTo>
                    <a:pt x="710" y="1685"/>
                    <a:pt x="650" y="1504"/>
                    <a:pt x="587" y="1335"/>
                  </a:cubicBezTo>
                  <a:cubicBezTo>
                    <a:pt x="515" y="1141"/>
                    <a:pt x="431" y="951"/>
                    <a:pt x="333" y="767"/>
                  </a:cubicBezTo>
                  <a:cubicBezTo>
                    <a:pt x="236" y="586"/>
                    <a:pt x="0" y="147"/>
                    <a:pt x="345" y="44"/>
                  </a:cubicBezTo>
                  <a:cubicBezTo>
                    <a:pt x="490" y="0"/>
                    <a:pt x="670" y="91"/>
                    <a:pt x="798" y="142"/>
                  </a:cubicBezTo>
                  <a:cubicBezTo>
                    <a:pt x="969" y="210"/>
                    <a:pt x="1133" y="295"/>
                    <a:pt x="1272" y="408"/>
                  </a:cubicBezTo>
                </a:path>
              </a:pathLst>
            </a:custGeom>
            <a:solidFill>
              <a:srgbClr val="3B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5" name="Freeform 1066">
              <a:extLst>
                <a:ext uri="{FF2B5EF4-FFF2-40B4-BE49-F238E27FC236}">
                  <a16:creationId xmlns:a16="http://schemas.microsoft.com/office/drawing/2014/main" id="{159796D3-471D-30B1-FF32-7A4CC872E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0810" y="4191001"/>
              <a:ext cx="652463" cy="595313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1 w 3180"/>
                <a:gd name="T5" fmla="*/ 2532 h 2901"/>
                <a:gd name="T6" fmla="*/ 705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0" y="2868"/>
                    <a:pt x="1421" y="2901"/>
                    <a:pt x="861" y="2532"/>
                  </a:cubicBezTo>
                  <a:cubicBezTo>
                    <a:pt x="279" y="2147"/>
                    <a:pt x="0" y="1209"/>
                    <a:pt x="705" y="538"/>
                  </a:cubicBezTo>
                  <a:cubicBezTo>
                    <a:pt x="1270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F49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6" name="Rectangle 1067">
              <a:extLst>
                <a:ext uri="{FF2B5EF4-FFF2-40B4-BE49-F238E27FC236}">
                  <a16:creationId xmlns:a16="http://schemas.microsoft.com/office/drawing/2014/main" id="{43C0C2A2-021E-68FA-AC18-FE9AD9124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22" y="4295776"/>
              <a:ext cx="1588" cy="1588"/>
            </a:xfrm>
            <a:prstGeom prst="rect">
              <a:avLst/>
            </a:pr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7" name="Freeform 1068">
              <a:extLst>
                <a:ext uri="{FF2B5EF4-FFF2-40B4-BE49-F238E27FC236}">
                  <a16:creationId xmlns:a16="http://schemas.microsoft.com/office/drawing/2014/main" id="{A63CF4C6-45BD-24B7-1C48-DDFFF14AB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597" y="4286251"/>
              <a:ext cx="42863" cy="36513"/>
            </a:xfrm>
            <a:custGeom>
              <a:avLst/>
              <a:gdLst>
                <a:gd name="T0" fmla="*/ 122 w 204"/>
                <a:gd name="T1" fmla="*/ 127 h 177"/>
                <a:gd name="T2" fmla="*/ 167 w 204"/>
                <a:gd name="T3" fmla="*/ 34 h 177"/>
                <a:gd name="T4" fmla="*/ 47 w 204"/>
                <a:gd name="T5" fmla="*/ 48 h 177"/>
                <a:gd name="T6" fmla="*/ 122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2" y="127"/>
                  </a:moveTo>
                  <a:cubicBezTo>
                    <a:pt x="160" y="108"/>
                    <a:pt x="204" y="69"/>
                    <a:pt x="167" y="34"/>
                  </a:cubicBezTo>
                  <a:cubicBezTo>
                    <a:pt x="132" y="0"/>
                    <a:pt x="82" y="39"/>
                    <a:pt x="47" y="48"/>
                  </a:cubicBezTo>
                  <a:cubicBezTo>
                    <a:pt x="0" y="91"/>
                    <a:pt x="19" y="177"/>
                    <a:pt x="122" y="12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8" name="Freeform 1069">
              <a:extLst>
                <a:ext uri="{FF2B5EF4-FFF2-40B4-BE49-F238E27FC236}">
                  <a16:creationId xmlns:a16="http://schemas.microsoft.com/office/drawing/2014/main" id="{5AAD79D5-9C20-E20E-F0CF-4F494FD80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122" y="4291013"/>
              <a:ext cx="12700" cy="4763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9" name="Freeform 1070">
              <a:extLst>
                <a:ext uri="{FF2B5EF4-FFF2-40B4-BE49-F238E27FC236}">
                  <a16:creationId xmlns:a16="http://schemas.microsoft.com/office/drawing/2014/main" id="{1CE36804-D432-4DFC-71D2-CCB207C1A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3372" y="4318001"/>
              <a:ext cx="17463" cy="17463"/>
            </a:xfrm>
            <a:custGeom>
              <a:avLst/>
              <a:gdLst>
                <a:gd name="T0" fmla="*/ 48 w 83"/>
                <a:gd name="T1" fmla="*/ 59 h 83"/>
                <a:gd name="T2" fmla="*/ 64 w 83"/>
                <a:gd name="T3" fmla="*/ 11 h 83"/>
                <a:gd name="T4" fmla="*/ 27 w 83"/>
                <a:gd name="T5" fmla="*/ 19 h 83"/>
                <a:gd name="T6" fmla="*/ 3 w 83"/>
                <a:gd name="T7" fmla="*/ 51 h 83"/>
                <a:gd name="T8" fmla="*/ 48 w 83"/>
                <a:gd name="T9" fmla="*/ 5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8" y="59"/>
                  </a:moveTo>
                  <a:cubicBezTo>
                    <a:pt x="63" y="49"/>
                    <a:pt x="83" y="27"/>
                    <a:pt x="64" y="11"/>
                  </a:cubicBezTo>
                  <a:cubicBezTo>
                    <a:pt x="50" y="0"/>
                    <a:pt x="36" y="8"/>
                    <a:pt x="27" y="19"/>
                  </a:cubicBezTo>
                  <a:cubicBezTo>
                    <a:pt x="15" y="27"/>
                    <a:pt x="4" y="39"/>
                    <a:pt x="3" y="51"/>
                  </a:cubicBezTo>
                  <a:cubicBezTo>
                    <a:pt x="0" y="83"/>
                    <a:pt x="34" y="70"/>
                    <a:pt x="48" y="5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0" name="Freeform 1071">
              <a:extLst>
                <a:ext uri="{FF2B5EF4-FFF2-40B4-BE49-F238E27FC236}">
                  <a16:creationId xmlns:a16="http://schemas.microsoft.com/office/drawing/2014/main" id="{CEF12B14-26D5-9110-1903-10C533720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24351"/>
              <a:ext cx="23813" cy="12700"/>
            </a:xfrm>
            <a:custGeom>
              <a:avLst/>
              <a:gdLst>
                <a:gd name="T0" fmla="*/ 84 w 113"/>
                <a:gd name="T1" fmla="*/ 7 h 56"/>
                <a:gd name="T2" fmla="*/ 48 w 113"/>
                <a:gd name="T3" fmla="*/ 8 h 56"/>
                <a:gd name="T4" fmla="*/ 5 w 113"/>
                <a:gd name="T5" fmla="*/ 31 h 56"/>
                <a:gd name="T6" fmla="*/ 5 w 113"/>
                <a:gd name="T7" fmla="*/ 40 h 56"/>
                <a:gd name="T8" fmla="*/ 0 w 113"/>
                <a:gd name="T9" fmla="*/ 43 h 56"/>
                <a:gd name="T10" fmla="*/ 5 w 113"/>
                <a:gd name="T11" fmla="*/ 41 h 56"/>
                <a:gd name="T12" fmla="*/ 61 w 113"/>
                <a:gd name="T13" fmla="*/ 41 h 56"/>
                <a:gd name="T14" fmla="*/ 84 w 113"/>
                <a:gd name="T15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6">
                  <a:moveTo>
                    <a:pt x="84" y="7"/>
                  </a:moveTo>
                  <a:cubicBezTo>
                    <a:pt x="71" y="0"/>
                    <a:pt x="59" y="2"/>
                    <a:pt x="48" y="8"/>
                  </a:cubicBezTo>
                  <a:cubicBezTo>
                    <a:pt x="30" y="10"/>
                    <a:pt x="9" y="17"/>
                    <a:pt x="5" y="31"/>
                  </a:cubicBezTo>
                  <a:cubicBezTo>
                    <a:pt x="4" y="35"/>
                    <a:pt x="4" y="38"/>
                    <a:pt x="5" y="40"/>
                  </a:cubicBezTo>
                  <a:cubicBezTo>
                    <a:pt x="3" y="41"/>
                    <a:pt x="1" y="42"/>
                    <a:pt x="0" y="43"/>
                  </a:cubicBezTo>
                  <a:lnTo>
                    <a:pt x="5" y="41"/>
                  </a:lnTo>
                  <a:cubicBezTo>
                    <a:pt x="9" y="56"/>
                    <a:pt x="47" y="45"/>
                    <a:pt x="61" y="41"/>
                  </a:cubicBezTo>
                  <a:cubicBezTo>
                    <a:pt x="76" y="37"/>
                    <a:pt x="113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1" name="Freeform 1072">
              <a:extLst>
                <a:ext uri="{FF2B5EF4-FFF2-40B4-BE49-F238E27FC236}">
                  <a16:creationId xmlns:a16="http://schemas.microsoft.com/office/drawing/2014/main" id="{DD634F7A-0174-1786-F7B4-9BE3BFC68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7822" y="4333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2" name="Freeform 1073">
              <a:extLst>
                <a:ext uri="{FF2B5EF4-FFF2-40B4-BE49-F238E27FC236}">
                  <a16:creationId xmlns:a16="http://schemas.microsoft.com/office/drawing/2014/main" id="{1DA83AB1-94F1-5FCA-60C3-869683422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10" y="4305301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3" name="Freeform 1074">
              <a:extLst>
                <a:ext uri="{FF2B5EF4-FFF2-40B4-BE49-F238E27FC236}">
                  <a16:creationId xmlns:a16="http://schemas.microsoft.com/office/drawing/2014/main" id="{71D2E6DC-1E3E-A081-A2CD-1E29CED48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510" y="428625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6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4" name="Freeform 1075">
              <a:extLst>
                <a:ext uri="{FF2B5EF4-FFF2-40B4-BE49-F238E27FC236}">
                  <a16:creationId xmlns:a16="http://schemas.microsoft.com/office/drawing/2014/main" id="{8E5261F6-C317-EC38-E116-FC04E2449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265613"/>
              <a:ext cx="23813" cy="12700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5" name="Freeform 1076">
              <a:extLst>
                <a:ext uri="{FF2B5EF4-FFF2-40B4-BE49-F238E27FC236}">
                  <a16:creationId xmlns:a16="http://schemas.microsoft.com/office/drawing/2014/main" id="{DD056696-A8DF-8443-BBDA-35A726F51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197" y="4298951"/>
              <a:ext cx="22225" cy="11113"/>
            </a:xfrm>
            <a:custGeom>
              <a:avLst/>
              <a:gdLst>
                <a:gd name="T0" fmla="*/ 75 w 106"/>
                <a:gd name="T1" fmla="*/ 37 h 60"/>
                <a:gd name="T2" fmla="*/ 50 w 106"/>
                <a:gd name="T3" fmla="*/ 5 h 60"/>
                <a:gd name="T4" fmla="*/ 51 w 106"/>
                <a:gd name="T5" fmla="*/ 5 h 60"/>
                <a:gd name="T6" fmla="*/ 10 w 106"/>
                <a:gd name="T7" fmla="*/ 40 h 60"/>
                <a:gd name="T8" fmla="*/ 75 w 106"/>
                <a:gd name="T9" fmla="*/ 3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60">
                  <a:moveTo>
                    <a:pt x="75" y="37"/>
                  </a:moveTo>
                  <a:cubicBezTo>
                    <a:pt x="106" y="14"/>
                    <a:pt x="75" y="0"/>
                    <a:pt x="50" y="5"/>
                  </a:cubicBezTo>
                  <a:lnTo>
                    <a:pt x="51" y="5"/>
                  </a:lnTo>
                  <a:cubicBezTo>
                    <a:pt x="36" y="3"/>
                    <a:pt x="0" y="21"/>
                    <a:pt x="10" y="40"/>
                  </a:cubicBezTo>
                  <a:cubicBezTo>
                    <a:pt x="19" y="60"/>
                    <a:pt x="62" y="47"/>
                    <a:pt x="75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6" name="Freeform 1077">
              <a:extLst>
                <a:ext uri="{FF2B5EF4-FFF2-40B4-BE49-F238E27FC236}">
                  <a16:creationId xmlns:a16="http://schemas.microsoft.com/office/drawing/2014/main" id="{39BA37D7-9296-3F00-42F8-94FCD954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3210" y="4321176"/>
              <a:ext cx="25400" cy="25400"/>
            </a:xfrm>
            <a:custGeom>
              <a:avLst/>
              <a:gdLst>
                <a:gd name="T0" fmla="*/ 73 w 122"/>
                <a:gd name="T1" fmla="*/ 77 h 126"/>
                <a:gd name="T2" fmla="*/ 80 w 122"/>
                <a:gd name="T3" fmla="*/ 1 h 126"/>
                <a:gd name="T4" fmla="*/ 58 w 122"/>
                <a:gd name="T5" fmla="*/ 12 h 126"/>
                <a:gd name="T6" fmla="*/ 16 w 122"/>
                <a:gd name="T7" fmla="*/ 70 h 126"/>
                <a:gd name="T8" fmla="*/ 73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3" y="77"/>
                  </a:moveTo>
                  <a:cubicBezTo>
                    <a:pt x="85" y="63"/>
                    <a:pt x="122" y="3"/>
                    <a:pt x="80" y="1"/>
                  </a:cubicBezTo>
                  <a:cubicBezTo>
                    <a:pt x="72" y="0"/>
                    <a:pt x="65" y="5"/>
                    <a:pt x="58" y="12"/>
                  </a:cubicBezTo>
                  <a:cubicBezTo>
                    <a:pt x="38" y="24"/>
                    <a:pt x="21" y="53"/>
                    <a:pt x="16" y="70"/>
                  </a:cubicBezTo>
                  <a:cubicBezTo>
                    <a:pt x="0" y="126"/>
                    <a:pt x="53" y="100"/>
                    <a:pt x="73" y="7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7" name="Freeform 1078">
              <a:extLst>
                <a:ext uri="{FF2B5EF4-FFF2-40B4-BE49-F238E27FC236}">
                  <a16:creationId xmlns:a16="http://schemas.microsoft.com/office/drawing/2014/main" id="{1DF045CB-0309-99E4-8110-971F4360C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4960" y="4340226"/>
              <a:ext cx="39688" cy="25400"/>
            </a:xfrm>
            <a:custGeom>
              <a:avLst/>
              <a:gdLst>
                <a:gd name="T0" fmla="*/ 143 w 189"/>
                <a:gd name="T1" fmla="*/ 5 h 124"/>
                <a:gd name="T2" fmla="*/ 87 w 189"/>
                <a:gd name="T3" fmla="*/ 10 h 124"/>
                <a:gd name="T4" fmla="*/ 14 w 189"/>
                <a:gd name="T5" fmla="*/ 67 h 124"/>
                <a:gd name="T6" fmla="*/ 122 w 189"/>
                <a:gd name="T7" fmla="*/ 75 h 124"/>
                <a:gd name="T8" fmla="*/ 143 w 189"/>
                <a:gd name="T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3" y="5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8"/>
                    <a:pt x="20" y="43"/>
                    <a:pt x="14" y="67"/>
                  </a:cubicBezTo>
                  <a:cubicBezTo>
                    <a:pt x="0" y="124"/>
                    <a:pt x="100" y="83"/>
                    <a:pt x="122" y="75"/>
                  </a:cubicBezTo>
                  <a:cubicBezTo>
                    <a:pt x="153" y="64"/>
                    <a:pt x="189" y="23"/>
                    <a:pt x="143" y="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8" name="Freeform 1079">
              <a:extLst>
                <a:ext uri="{FF2B5EF4-FFF2-40B4-BE49-F238E27FC236}">
                  <a16:creationId xmlns:a16="http://schemas.microsoft.com/office/drawing/2014/main" id="{4987B731-E544-6905-D8E2-A06A56CA2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10" y="4346576"/>
              <a:ext cx="28575" cy="15875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9" name="Freeform 1080">
              <a:extLst>
                <a:ext uri="{FF2B5EF4-FFF2-40B4-BE49-F238E27FC236}">
                  <a16:creationId xmlns:a16="http://schemas.microsoft.com/office/drawing/2014/main" id="{64F857F4-3F39-BAF9-E479-B07E8B47D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4660" y="4281488"/>
              <a:ext cx="23813" cy="12700"/>
            </a:xfrm>
            <a:custGeom>
              <a:avLst/>
              <a:gdLst>
                <a:gd name="T0" fmla="*/ 28 w 115"/>
                <a:gd name="T1" fmla="*/ 18 h 67"/>
                <a:gd name="T2" fmla="*/ 0 w 115"/>
                <a:gd name="T3" fmla="*/ 29 h 67"/>
                <a:gd name="T4" fmla="*/ 115 w 115"/>
                <a:gd name="T5" fmla="*/ 31 h 67"/>
                <a:gd name="T6" fmla="*/ 28 w 115"/>
                <a:gd name="T7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67">
                  <a:moveTo>
                    <a:pt x="28" y="18"/>
                  </a:moveTo>
                  <a:cubicBezTo>
                    <a:pt x="17" y="17"/>
                    <a:pt x="8" y="20"/>
                    <a:pt x="0" y="29"/>
                  </a:cubicBezTo>
                  <a:cubicBezTo>
                    <a:pt x="18" y="64"/>
                    <a:pt x="97" y="67"/>
                    <a:pt x="115" y="31"/>
                  </a:cubicBezTo>
                  <a:cubicBezTo>
                    <a:pt x="93" y="3"/>
                    <a:pt x="56" y="0"/>
                    <a:pt x="28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0" name="Freeform 1081">
              <a:extLst>
                <a:ext uri="{FF2B5EF4-FFF2-40B4-BE49-F238E27FC236}">
                  <a16:creationId xmlns:a16="http://schemas.microsoft.com/office/drawing/2014/main" id="{BF5673AF-F5A5-0F46-12F1-D22228885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672" y="4303713"/>
              <a:ext cx="26988" cy="14288"/>
            </a:xfrm>
            <a:custGeom>
              <a:avLst/>
              <a:gdLst>
                <a:gd name="T0" fmla="*/ 0 w 136"/>
                <a:gd name="T1" fmla="*/ 52 h 70"/>
                <a:gd name="T2" fmla="*/ 136 w 136"/>
                <a:gd name="T3" fmla="*/ 21 h 70"/>
                <a:gd name="T4" fmla="*/ 61 w 136"/>
                <a:gd name="T5" fmla="*/ 13 h 70"/>
                <a:gd name="T6" fmla="*/ 0 w 136"/>
                <a:gd name="T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70">
                  <a:moveTo>
                    <a:pt x="0" y="52"/>
                  </a:moveTo>
                  <a:cubicBezTo>
                    <a:pt x="35" y="64"/>
                    <a:pt x="128" y="70"/>
                    <a:pt x="136" y="21"/>
                  </a:cubicBezTo>
                  <a:cubicBezTo>
                    <a:pt x="116" y="9"/>
                    <a:pt x="81" y="0"/>
                    <a:pt x="61" y="13"/>
                  </a:cubicBezTo>
                  <a:cubicBezTo>
                    <a:pt x="31" y="11"/>
                    <a:pt x="1" y="21"/>
                    <a:pt x="0" y="5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1" name="Freeform 1082">
              <a:extLst>
                <a:ext uri="{FF2B5EF4-FFF2-40B4-BE49-F238E27FC236}">
                  <a16:creationId xmlns:a16="http://schemas.microsoft.com/office/drawing/2014/main" id="{90FED890-C9A6-62DE-4B40-21AEFDB8E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2910" y="4257676"/>
              <a:ext cx="17463" cy="12700"/>
            </a:xfrm>
            <a:custGeom>
              <a:avLst/>
              <a:gdLst>
                <a:gd name="T0" fmla="*/ 85 w 85"/>
                <a:gd name="T1" fmla="*/ 23 h 55"/>
                <a:gd name="T2" fmla="*/ 16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7" y="0"/>
                    <a:pt x="37" y="2"/>
                    <a:pt x="16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8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2" name="Freeform 1083">
              <a:extLst>
                <a:ext uri="{FF2B5EF4-FFF2-40B4-BE49-F238E27FC236}">
                  <a16:creationId xmlns:a16="http://schemas.microsoft.com/office/drawing/2014/main" id="{73A07A34-8F22-C6C2-5062-C7FABC1DB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472" y="4300538"/>
              <a:ext cx="33338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9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3" name="Freeform 1084">
              <a:extLst>
                <a:ext uri="{FF2B5EF4-FFF2-40B4-BE49-F238E27FC236}">
                  <a16:creationId xmlns:a16="http://schemas.microsoft.com/office/drawing/2014/main" id="{FC377342-EC63-1555-B0F9-0161BC0A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397" y="4359276"/>
              <a:ext cx="31750" cy="36513"/>
            </a:xfrm>
            <a:custGeom>
              <a:avLst/>
              <a:gdLst>
                <a:gd name="T0" fmla="*/ 153 w 153"/>
                <a:gd name="T1" fmla="*/ 17 h 174"/>
                <a:gd name="T2" fmla="*/ 101 w 153"/>
                <a:gd name="T3" fmla="*/ 37 h 174"/>
                <a:gd name="T4" fmla="*/ 44 w 153"/>
                <a:gd name="T5" fmla="*/ 153 h 174"/>
                <a:gd name="T6" fmla="*/ 153 w 153"/>
                <a:gd name="T7" fmla="*/ 1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4">
                  <a:moveTo>
                    <a:pt x="153" y="17"/>
                  </a:moveTo>
                  <a:cubicBezTo>
                    <a:pt x="131" y="0"/>
                    <a:pt x="114" y="16"/>
                    <a:pt x="101" y="37"/>
                  </a:cubicBezTo>
                  <a:cubicBezTo>
                    <a:pt x="55" y="66"/>
                    <a:pt x="0" y="136"/>
                    <a:pt x="44" y="153"/>
                  </a:cubicBezTo>
                  <a:cubicBezTo>
                    <a:pt x="98" y="174"/>
                    <a:pt x="151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4" name="Freeform 1086">
              <a:extLst>
                <a:ext uri="{FF2B5EF4-FFF2-40B4-BE49-F238E27FC236}">
                  <a16:creationId xmlns:a16="http://schemas.microsoft.com/office/drawing/2014/main" id="{72985A57-5DD8-801E-02D9-63403DE95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35" y="4375151"/>
              <a:ext cx="23813" cy="15875"/>
            </a:xfrm>
            <a:custGeom>
              <a:avLst/>
              <a:gdLst>
                <a:gd name="T0" fmla="*/ 22 w 118"/>
                <a:gd name="T1" fmla="*/ 34 h 78"/>
                <a:gd name="T2" fmla="*/ 0 w 118"/>
                <a:gd name="T3" fmla="*/ 61 h 78"/>
                <a:gd name="T4" fmla="*/ 96 w 118"/>
                <a:gd name="T5" fmla="*/ 49 h 78"/>
                <a:gd name="T6" fmla="*/ 22 w 118"/>
                <a:gd name="T7" fmla="*/ 3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8">
                  <a:moveTo>
                    <a:pt x="22" y="34"/>
                  </a:moveTo>
                  <a:cubicBezTo>
                    <a:pt x="10" y="37"/>
                    <a:pt x="2" y="47"/>
                    <a:pt x="0" y="61"/>
                  </a:cubicBezTo>
                  <a:cubicBezTo>
                    <a:pt x="22" y="77"/>
                    <a:pt x="81" y="78"/>
                    <a:pt x="96" y="49"/>
                  </a:cubicBezTo>
                  <a:cubicBezTo>
                    <a:pt x="118" y="5"/>
                    <a:pt x="41" y="0"/>
                    <a:pt x="22" y="34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5" name="Freeform 1087">
              <a:extLst>
                <a:ext uri="{FF2B5EF4-FFF2-40B4-BE49-F238E27FC236}">
                  <a16:creationId xmlns:a16="http://schemas.microsoft.com/office/drawing/2014/main" id="{C9D3F194-21C9-9B63-0E1B-8E483626E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0372" y="4341813"/>
              <a:ext cx="19050" cy="17463"/>
            </a:xfrm>
            <a:custGeom>
              <a:avLst/>
              <a:gdLst>
                <a:gd name="T0" fmla="*/ 10 w 86"/>
                <a:gd name="T1" fmla="*/ 28 h 82"/>
                <a:gd name="T2" fmla="*/ 7 w 86"/>
                <a:gd name="T3" fmla="*/ 23 h 82"/>
                <a:gd name="T4" fmla="*/ 4 w 86"/>
                <a:gd name="T5" fmla="*/ 36 h 82"/>
                <a:gd name="T6" fmla="*/ 5 w 86"/>
                <a:gd name="T7" fmla="*/ 48 h 82"/>
                <a:gd name="T8" fmla="*/ 73 w 86"/>
                <a:gd name="T9" fmla="*/ 41 h 82"/>
                <a:gd name="T10" fmla="*/ 10 w 86"/>
                <a:gd name="T11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2">
                  <a:moveTo>
                    <a:pt x="10" y="28"/>
                  </a:moveTo>
                  <a:lnTo>
                    <a:pt x="7" y="23"/>
                  </a:lnTo>
                  <a:cubicBezTo>
                    <a:pt x="5" y="28"/>
                    <a:pt x="4" y="32"/>
                    <a:pt x="4" y="36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1"/>
                    <a:pt x="86" y="82"/>
                    <a:pt x="73" y="41"/>
                  </a:cubicBezTo>
                  <a:cubicBezTo>
                    <a:pt x="60" y="0"/>
                    <a:pt x="26" y="13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6" name="Freeform 1088">
              <a:extLst>
                <a:ext uri="{FF2B5EF4-FFF2-40B4-BE49-F238E27FC236}">
                  <a16:creationId xmlns:a16="http://schemas.microsoft.com/office/drawing/2014/main" id="{4B317F7B-9DD6-4031-B541-33AE3D63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560" y="4319588"/>
              <a:ext cx="33338" cy="22225"/>
            </a:xfrm>
            <a:custGeom>
              <a:avLst/>
              <a:gdLst>
                <a:gd name="T0" fmla="*/ 123 w 162"/>
                <a:gd name="T1" fmla="*/ 55 h 109"/>
                <a:gd name="T2" fmla="*/ 52 w 162"/>
                <a:gd name="T3" fmla="*/ 72 h 109"/>
                <a:gd name="T4" fmla="*/ 123 w 162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09">
                  <a:moveTo>
                    <a:pt x="123" y="55"/>
                  </a:moveTo>
                  <a:cubicBezTo>
                    <a:pt x="83" y="0"/>
                    <a:pt x="0" y="55"/>
                    <a:pt x="52" y="72"/>
                  </a:cubicBezTo>
                  <a:cubicBezTo>
                    <a:pt x="82" y="95"/>
                    <a:pt x="162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7" name="Freeform 1089">
              <a:extLst>
                <a:ext uri="{FF2B5EF4-FFF2-40B4-BE49-F238E27FC236}">
                  <a16:creationId xmlns:a16="http://schemas.microsoft.com/office/drawing/2014/main" id="{62884F2A-A46C-13F3-10F2-AADCA1BA1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22" y="4425951"/>
              <a:ext cx="19050" cy="25400"/>
            </a:xfrm>
            <a:custGeom>
              <a:avLst/>
              <a:gdLst>
                <a:gd name="T0" fmla="*/ 35 w 93"/>
                <a:gd name="T1" fmla="*/ 63 h 124"/>
                <a:gd name="T2" fmla="*/ 43 w 93"/>
                <a:gd name="T3" fmla="*/ 48 h 124"/>
                <a:gd name="T4" fmla="*/ 0 w 93"/>
                <a:gd name="T5" fmla="*/ 118 h 124"/>
                <a:gd name="T6" fmla="*/ 91 w 93"/>
                <a:gd name="T7" fmla="*/ 46 h 124"/>
                <a:gd name="T8" fmla="*/ 35 w 93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24">
                  <a:moveTo>
                    <a:pt x="35" y="63"/>
                  </a:moveTo>
                  <a:lnTo>
                    <a:pt x="43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3" y="124"/>
                    <a:pt x="93" y="77"/>
                    <a:pt x="91" y="46"/>
                  </a:cubicBezTo>
                  <a:cubicBezTo>
                    <a:pt x="88" y="0"/>
                    <a:pt x="56" y="33"/>
                    <a:pt x="35" y="6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8" name="Freeform 1090">
              <a:extLst>
                <a:ext uri="{FF2B5EF4-FFF2-40B4-BE49-F238E27FC236}">
                  <a16:creationId xmlns:a16="http://schemas.microsoft.com/office/drawing/2014/main" id="{0BE67397-8814-9FB2-8807-CA0E7D0B5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860" y="4394201"/>
              <a:ext cx="22225" cy="14288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69"/>
                    <a:pt x="105" y="62"/>
                    <a:pt x="82" y="31"/>
                  </a:cubicBezTo>
                  <a:cubicBezTo>
                    <a:pt x="60" y="0"/>
                    <a:pt x="8" y="36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9" name="Freeform 1134">
              <a:extLst>
                <a:ext uri="{FF2B5EF4-FFF2-40B4-BE49-F238E27FC236}">
                  <a16:creationId xmlns:a16="http://schemas.microsoft.com/office/drawing/2014/main" id="{CBEECB50-5449-DD62-21EF-2D9945394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1997" y="4368801"/>
              <a:ext cx="588963" cy="612775"/>
            </a:xfrm>
            <a:custGeom>
              <a:avLst/>
              <a:gdLst>
                <a:gd name="T0" fmla="*/ 2585 w 2868"/>
                <a:gd name="T1" fmla="*/ 1020 h 2981"/>
                <a:gd name="T2" fmla="*/ 2147 w 2868"/>
                <a:gd name="T3" fmla="*/ 2613 h 2981"/>
                <a:gd name="T4" fmla="*/ 374 w 2868"/>
                <a:gd name="T5" fmla="*/ 2143 h 2981"/>
                <a:gd name="T6" fmla="*/ 1047 w 2868"/>
                <a:gd name="T7" fmla="*/ 260 h 2981"/>
                <a:gd name="T8" fmla="*/ 2585 w 2868"/>
                <a:gd name="T9" fmla="*/ 1020 h 2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8" h="2981">
                  <a:moveTo>
                    <a:pt x="2585" y="1020"/>
                  </a:moveTo>
                  <a:cubicBezTo>
                    <a:pt x="2786" y="1375"/>
                    <a:pt x="2868" y="2248"/>
                    <a:pt x="2147" y="2613"/>
                  </a:cubicBezTo>
                  <a:cubicBezTo>
                    <a:pt x="1422" y="2981"/>
                    <a:pt x="734" y="2709"/>
                    <a:pt x="374" y="2143"/>
                  </a:cubicBezTo>
                  <a:cubicBezTo>
                    <a:pt x="0" y="1555"/>
                    <a:pt x="128" y="584"/>
                    <a:pt x="1047" y="260"/>
                  </a:cubicBezTo>
                  <a:cubicBezTo>
                    <a:pt x="1783" y="0"/>
                    <a:pt x="2282" y="486"/>
                    <a:pt x="2585" y="1020"/>
                  </a:cubicBezTo>
                  <a:close/>
                </a:path>
              </a:pathLst>
            </a:custGeom>
            <a:solidFill>
              <a:srgbClr val="FF8C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0" name="Freeform 1135">
              <a:extLst>
                <a:ext uri="{FF2B5EF4-FFF2-40B4-BE49-F238E27FC236}">
                  <a16:creationId xmlns:a16="http://schemas.microsoft.com/office/drawing/2014/main" id="{486BF406-8B7C-E692-6457-DCE7C3FF3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2985" y="4446588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1" name="Freeform 1136">
              <a:extLst>
                <a:ext uri="{FF2B5EF4-FFF2-40B4-BE49-F238E27FC236}">
                  <a16:creationId xmlns:a16="http://schemas.microsoft.com/office/drawing/2014/main" id="{9C251EEF-38F3-285C-0FCA-B106C809A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110" y="4445001"/>
              <a:ext cx="44450" cy="23813"/>
            </a:xfrm>
            <a:custGeom>
              <a:avLst/>
              <a:gdLst>
                <a:gd name="T0" fmla="*/ 114 w 212"/>
                <a:gd name="T1" fmla="*/ 113 h 116"/>
                <a:gd name="T2" fmla="*/ 194 w 212"/>
                <a:gd name="T3" fmla="*/ 46 h 116"/>
                <a:gd name="T4" fmla="*/ 78 w 212"/>
                <a:gd name="T5" fmla="*/ 9 h 116"/>
                <a:gd name="T6" fmla="*/ 114 w 212"/>
                <a:gd name="T7" fmla="*/ 11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2" h="116">
                  <a:moveTo>
                    <a:pt x="114" y="113"/>
                  </a:moveTo>
                  <a:cubicBezTo>
                    <a:pt x="157" y="111"/>
                    <a:pt x="212" y="93"/>
                    <a:pt x="194" y="46"/>
                  </a:cubicBezTo>
                  <a:cubicBezTo>
                    <a:pt x="175" y="0"/>
                    <a:pt x="114" y="16"/>
                    <a:pt x="78" y="9"/>
                  </a:cubicBezTo>
                  <a:cubicBezTo>
                    <a:pt x="17" y="30"/>
                    <a:pt x="0" y="116"/>
                    <a:pt x="114" y="1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2" name="Freeform 1137">
              <a:extLst>
                <a:ext uri="{FF2B5EF4-FFF2-40B4-BE49-F238E27FC236}">
                  <a16:creationId xmlns:a16="http://schemas.microsoft.com/office/drawing/2014/main" id="{EE7FD2AC-352E-9E9B-B81B-4DA13F4AD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572" y="4445001"/>
              <a:ext cx="12700" cy="1588"/>
            </a:xfrm>
            <a:custGeom>
              <a:avLst/>
              <a:gdLst>
                <a:gd name="T0" fmla="*/ 0 w 63"/>
                <a:gd name="T1" fmla="*/ 6 h 9"/>
                <a:gd name="T2" fmla="*/ 63 w 63"/>
                <a:gd name="T3" fmla="*/ 9 h 9"/>
                <a:gd name="T4" fmla="*/ 0 w 63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9">
                  <a:moveTo>
                    <a:pt x="0" y="6"/>
                  </a:moveTo>
                  <a:lnTo>
                    <a:pt x="63" y="9"/>
                  </a:lnTo>
                  <a:cubicBezTo>
                    <a:pt x="40" y="0"/>
                    <a:pt x="18" y="0"/>
                    <a:pt x="0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3" name="Freeform 1138">
              <a:extLst>
                <a:ext uri="{FF2B5EF4-FFF2-40B4-BE49-F238E27FC236}">
                  <a16:creationId xmlns:a16="http://schemas.microsoft.com/office/drawing/2014/main" id="{3FE1EEEA-A740-48FB-7F0D-0E7C1CC10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35" y="4457701"/>
              <a:ext cx="20638" cy="12700"/>
            </a:xfrm>
            <a:custGeom>
              <a:avLst/>
              <a:gdLst>
                <a:gd name="T0" fmla="*/ 54 w 99"/>
                <a:gd name="T1" fmla="*/ 54 h 58"/>
                <a:gd name="T2" fmla="*/ 88 w 99"/>
                <a:gd name="T3" fmla="*/ 16 h 58"/>
                <a:gd name="T4" fmla="*/ 51 w 99"/>
                <a:gd name="T5" fmla="*/ 8 h 58"/>
                <a:gd name="T6" fmla="*/ 16 w 99"/>
                <a:gd name="T7" fmla="*/ 27 h 58"/>
                <a:gd name="T8" fmla="*/ 54 w 99"/>
                <a:gd name="T9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8">
                  <a:moveTo>
                    <a:pt x="54" y="54"/>
                  </a:moveTo>
                  <a:cubicBezTo>
                    <a:pt x="72" y="50"/>
                    <a:pt x="99" y="38"/>
                    <a:pt x="88" y="16"/>
                  </a:cubicBezTo>
                  <a:cubicBezTo>
                    <a:pt x="80" y="0"/>
                    <a:pt x="64" y="1"/>
                    <a:pt x="51" y="8"/>
                  </a:cubicBezTo>
                  <a:cubicBezTo>
                    <a:pt x="37" y="10"/>
                    <a:pt x="22" y="17"/>
                    <a:pt x="16" y="27"/>
                  </a:cubicBezTo>
                  <a:cubicBezTo>
                    <a:pt x="0" y="55"/>
                    <a:pt x="36" y="58"/>
                    <a:pt x="54" y="5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4" name="Freeform 1139">
              <a:extLst>
                <a:ext uri="{FF2B5EF4-FFF2-40B4-BE49-F238E27FC236}">
                  <a16:creationId xmlns:a16="http://schemas.microsoft.com/office/drawing/2014/main" id="{C33404D1-511A-7BB6-7849-B1C7009C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3101"/>
              <a:ext cx="23813" cy="9525"/>
            </a:xfrm>
            <a:custGeom>
              <a:avLst/>
              <a:gdLst>
                <a:gd name="T0" fmla="*/ 92 w 112"/>
                <a:gd name="T1" fmla="*/ 21 h 48"/>
                <a:gd name="T2" fmla="*/ 58 w 112"/>
                <a:gd name="T3" fmla="*/ 8 h 48"/>
                <a:gd name="T4" fmla="*/ 10 w 112"/>
                <a:gd name="T5" fmla="*/ 12 h 48"/>
                <a:gd name="T6" fmla="*/ 6 w 112"/>
                <a:gd name="T7" fmla="*/ 20 h 48"/>
                <a:gd name="T8" fmla="*/ 0 w 112"/>
                <a:gd name="T9" fmla="*/ 21 h 48"/>
                <a:gd name="T10" fmla="*/ 6 w 112"/>
                <a:gd name="T11" fmla="*/ 20 h 48"/>
                <a:gd name="T12" fmla="*/ 57 w 112"/>
                <a:gd name="T13" fmla="*/ 43 h 48"/>
                <a:gd name="T14" fmla="*/ 92 w 112"/>
                <a:gd name="T1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48">
                  <a:moveTo>
                    <a:pt x="92" y="21"/>
                  </a:moveTo>
                  <a:cubicBezTo>
                    <a:pt x="83" y="10"/>
                    <a:pt x="71" y="7"/>
                    <a:pt x="58" y="8"/>
                  </a:cubicBezTo>
                  <a:cubicBezTo>
                    <a:pt x="42" y="3"/>
                    <a:pt x="19" y="0"/>
                    <a:pt x="10" y="12"/>
                  </a:cubicBezTo>
                  <a:cubicBezTo>
                    <a:pt x="8" y="15"/>
                    <a:pt x="6" y="17"/>
                    <a:pt x="6" y="20"/>
                  </a:cubicBezTo>
                  <a:cubicBezTo>
                    <a:pt x="4" y="20"/>
                    <a:pt x="2" y="20"/>
                    <a:pt x="0" y="21"/>
                  </a:cubicBezTo>
                  <a:lnTo>
                    <a:pt x="6" y="20"/>
                  </a:lnTo>
                  <a:cubicBezTo>
                    <a:pt x="4" y="36"/>
                    <a:pt x="43" y="41"/>
                    <a:pt x="57" y="43"/>
                  </a:cubicBezTo>
                  <a:cubicBezTo>
                    <a:pt x="72" y="46"/>
                    <a:pt x="112" y="48"/>
                    <a:pt x="92" y="2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5" name="Freeform 1140">
              <a:extLst>
                <a:ext uri="{FF2B5EF4-FFF2-40B4-BE49-F238E27FC236}">
                  <a16:creationId xmlns:a16="http://schemas.microsoft.com/office/drawing/2014/main" id="{D2E23DEA-DC75-582D-EF07-28F57F09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10" y="44862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6" name="Freeform 1141">
              <a:extLst>
                <a:ext uri="{FF2B5EF4-FFF2-40B4-BE49-F238E27FC236}">
                  <a16:creationId xmlns:a16="http://schemas.microsoft.com/office/drawing/2014/main" id="{A4425FA0-33AB-0F46-08E4-152492AA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476751"/>
              <a:ext cx="23813" cy="11113"/>
            </a:xfrm>
            <a:custGeom>
              <a:avLst/>
              <a:gdLst>
                <a:gd name="T0" fmla="*/ 42 w 121"/>
                <a:gd name="T1" fmla="*/ 3 h 57"/>
                <a:gd name="T2" fmla="*/ 2 w 121"/>
                <a:gd name="T3" fmla="*/ 28 h 57"/>
                <a:gd name="T4" fmla="*/ 58 w 121"/>
                <a:gd name="T5" fmla="*/ 56 h 57"/>
                <a:gd name="T6" fmla="*/ 42 w 12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57">
                  <a:moveTo>
                    <a:pt x="42" y="3"/>
                  </a:moveTo>
                  <a:cubicBezTo>
                    <a:pt x="25" y="0"/>
                    <a:pt x="0" y="10"/>
                    <a:pt x="2" y="28"/>
                  </a:cubicBezTo>
                  <a:cubicBezTo>
                    <a:pt x="4" y="49"/>
                    <a:pt x="42" y="57"/>
                    <a:pt x="58" y="56"/>
                  </a:cubicBezTo>
                  <a:cubicBezTo>
                    <a:pt x="121" y="50"/>
                    <a:pt x="65" y="0"/>
                    <a:pt x="42" y="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7" name="Freeform 1142">
              <a:extLst>
                <a:ext uri="{FF2B5EF4-FFF2-40B4-BE49-F238E27FC236}">
                  <a16:creationId xmlns:a16="http://schemas.microsoft.com/office/drawing/2014/main" id="{22E3E47A-2E3D-4EBF-DE6C-5531C524F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197" y="4460876"/>
              <a:ext cx="26988" cy="26988"/>
            </a:xfrm>
            <a:custGeom>
              <a:avLst/>
              <a:gdLst>
                <a:gd name="T0" fmla="*/ 52 w 133"/>
                <a:gd name="T1" fmla="*/ 19 h 131"/>
                <a:gd name="T2" fmla="*/ 13 w 133"/>
                <a:gd name="T3" fmla="*/ 6 h 131"/>
                <a:gd name="T4" fmla="*/ 4 w 133"/>
                <a:gd name="T5" fmla="*/ 23 h 131"/>
                <a:gd name="T6" fmla="*/ 18 w 133"/>
                <a:gd name="T7" fmla="*/ 58 h 131"/>
                <a:gd name="T8" fmla="*/ 113 w 133"/>
                <a:gd name="T9" fmla="*/ 107 h 131"/>
                <a:gd name="T10" fmla="*/ 52 w 133"/>
                <a:gd name="T11" fmla="*/ 1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1">
                  <a:moveTo>
                    <a:pt x="52" y="19"/>
                  </a:moveTo>
                  <a:cubicBezTo>
                    <a:pt x="42" y="13"/>
                    <a:pt x="25" y="0"/>
                    <a:pt x="13" y="6"/>
                  </a:cubicBezTo>
                  <a:cubicBezTo>
                    <a:pt x="6" y="9"/>
                    <a:pt x="3" y="16"/>
                    <a:pt x="4" y="23"/>
                  </a:cubicBezTo>
                  <a:cubicBezTo>
                    <a:pt x="0" y="34"/>
                    <a:pt x="13" y="51"/>
                    <a:pt x="18" y="58"/>
                  </a:cubicBezTo>
                  <a:cubicBezTo>
                    <a:pt x="30" y="72"/>
                    <a:pt x="96" y="131"/>
                    <a:pt x="113" y="107"/>
                  </a:cubicBezTo>
                  <a:cubicBezTo>
                    <a:pt x="133" y="79"/>
                    <a:pt x="69" y="30"/>
                    <a:pt x="52" y="1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8" name="Freeform 1143">
              <a:extLst>
                <a:ext uri="{FF2B5EF4-FFF2-40B4-BE49-F238E27FC236}">
                  <a16:creationId xmlns:a16="http://schemas.microsoft.com/office/drawing/2014/main" id="{9CCAD87A-7839-8633-9481-57BE15DC8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435" y="4440238"/>
              <a:ext cx="23813" cy="12700"/>
            </a:xfrm>
            <a:custGeom>
              <a:avLst/>
              <a:gdLst>
                <a:gd name="T0" fmla="*/ 14 w 115"/>
                <a:gd name="T1" fmla="*/ 30 h 68"/>
                <a:gd name="T2" fmla="*/ 99 w 115"/>
                <a:gd name="T3" fmla="*/ 48 h 68"/>
                <a:gd name="T4" fmla="*/ 65 w 115"/>
                <a:gd name="T5" fmla="*/ 2 h 68"/>
                <a:gd name="T6" fmla="*/ 35 w 115"/>
                <a:gd name="T7" fmla="*/ 5 h 68"/>
                <a:gd name="T8" fmla="*/ 14 w 115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68">
                  <a:moveTo>
                    <a:pt x="14" y="30"/>
                  </a:moveTo>
                  <a:cubicBezTo>
                    <a:pt x="26" y="45"/>
                    <a:pt x="83" y="68"/>
                    <a:pt x="99" y="48"/>
                  </a:cubicBezTo>
                  <a:cubicBezTo>
                    <a:pt x="115" y="28"/>
                    <a:pt x="81" y="7"/>
                    <a:pt x="65" y="2"/>
                  </a:cubicBezTo>
                  <a:cubicBezTo>
                    <a:pt x="59" y="0"/>
                    <a:pt x="44" y="2"/>
                    <a:pt x="35" y="5"/>
                  </a:cubicBezTo>
                  <a:cubicBezTo>
                    <a:pt x="16" y="6"/>
                    <a:pt x="0" y="12"/>
                    <a:pt x="14" y="3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9" name="Freeform 1144">
              <a:extLst>
                <a:ext uri="{FF2B5EF4-FFF2-40B4-BE49-F238E27FC236}">
                  <a16:creationId xmlns:a16="http://schemas.microsoft.com/office/drawing/2014/main" id="{535CE79D-21F3-004F-C3E2-7B23E64D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647" y="4438651"/>
              <a:ext cx="20638" cy="9525"/>
            </a:xfrm>
            <a:custGeom>
              <a:avLst/>
              <a:gdLst>
                <a:gd name="T0" fmla="*/ 61 w 100"/>
                <a:gd name="T1" fmla="*/ 47 h 50"/>
                <a:gd name="T2" fmla="*/ 52 w 100"/>
                <a:gd name="T3" fmla="*/ 7 h 50"/>
                <a:gd name="T4" fmla="*/ 53 w 100"/>
                <a:gd name="T5" fmla="*/ 7 h 50"/>
                <a:gd name="T6" fmla="*/ 1 w 100"/>
                <a:gd name="T7" fmla="*/ 23 h 50"/>
                <a:gd name="T8" fmla="*/ 61 w 100"/>
                <a:gd name="T9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50">
                  <a:moveTo>
                    <a:pt x="61" y="47"/>
                  </a:moveTo>
                  <a:cubicBezTo>
                    <a:pt x="100" y="38"/>
                    <a:pt x="77" y="13"/>
                    <a:pt x="52" y="7"/>
                  </a:cubicBezTo>
                  <a:lnTo>
                    <a:pt x="53" y="7"/>
                  </a:lnTo>
                  <a:cubicBezTo>
                    <a:pt x="40" y="0"/>
                    <a:pt x="0" y="1"/>
                    <a:pt x="1" y="23"/>
                  </a:cubicBezTo>
                  <a:cubicBezTo>
                    <a:pt x="1" y="45"/>
                    <a:pt x="46" y="50"/>
                    <a:pt x="61" y="4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0" name="Freeform 1145">
              <a:extLst>
                <a:ext uri="{FF2B5EF4-FFF2-40B4-BE49-F238E27FC236}">
                  <a16:creationId xmlns:a16="http://schemas.microsoft.com/office/drawing/2014/main" id="{A306E1BF-EB26-645E-1153-FCB1E5733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785" y="4451351"/>
              <a:ext cx="33338" cy="17463"/>
            </a:xfrm>
            <a:custGeom>
              <a:avLst/>
              <a:gdLst>
                <a:gd name="T0" fmla="*/ 88 w 162"/>
                <a:gd name="T1" fmla="*/ 70 h 85"/>
                <a:gd name="T2" fmla="*/ 124 w 162"/>
                <a:gd name="T3" fmla="*/ 4 h 85"/>
                <a:gd name="T4" fmla="*/ 100 w 162"/>
                <a:gd name="T5" fmla="*/ 5 h 85"/>
                <a:gd name="T6" fmla="*/ 38 w 162"/>
                <a:gd name="T7" fmla="*/ 41 h 85"/>
                <a:gd name="T8" fmla="*/ 88 w 162"/>
                <a:gd name="T9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5">
                  <a:moveTo>
                    <a:pt x="88" y="70"/>
                  </a:moveTo>
                  <a:cubicBezTo>
                    <a:pt x="104" y="63"/>
                    <a:pt x="162" y="23"/>
                    <a:pt x="124" y="4"/>
                  </a:cubicBezTo>
                  <a:cubicBezTo>
                    <a:pt x="118" y="0"/>
                    <a:pt x="109" y="1"/>
                    <a:pt x="100" y="5"/>
                  </a:cubicBezTo>
                  <a:cubicBezTo>
                    <a:pt x="77" y="8"/>
                    <a:pt x="49" y="28"/>
                    <a:pt x="38" y="41"/>
                  </a:cubicBezTo>
                  <a:cubicBezTo>
                    <a:pt x="0" y="85"/>
                    <a:pt x="59" y="84"/>
                    <a:pt x="88" y="70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1" name="Freeform 1146">
              <a:extLst>
                <a:ext uri="{FF2B5EF4-FFF2-40B4-BE49-F238E27FC236}">
                  <a16:creationId xmlns:a16="http://schemas.microsoft.com/office/drawing/2014/main" id="{27BDCCC8-55B6-AF4B-9607-8F4E1D5E6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010" y="4483101"/>
              <a:ext cx="42863" cy="15875"/>
            </a:xfrm>
            <a:custGeom>
              <a:avLst/>
              <a:gdLst>
                <a:gd name="T0" fmla="*/ 178 w 214"/>
                <a:gd name="T1" fmla="*/ 23 h 81"/>
                <a:gd name="T2" fmla="*/ 126 w 214"/>
                <a:gd name="T3" fmla="*/ 5 h 81"/>
                <a:gd name="T4" fmla="*/ 36 w 214"/>
                <a:gd name="T5" fmla="*/ 26 h 81"/>
                <a:gd name="T6" fmla="*/ 131 w 214"/>
                <a:gd name="T7" fmla="*/ 78 h 81"/>
                <a:gd name="T8" fmla="*/ 178 w 214"/>
                <a:gd name="T9" fmla="*/ 2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81">
                  <a:moveTo>
                    <a:pt x="178" y="23"/>
                  </a:moveTo>
                  <a:cubicBezTo>
                    <a:pt x="168" y="13"/>
                    <a:pt x="145" y="5"/>
                    <a:pt x="126" y="5"/>
                  </a:cubicBezTo>
                  <a:cubicBezTo>
                    <a:pt x="94" y="0"/>
                    <a:pt x="50" y="7"/>
                    <a:pt x="36" y="26"/>
                  </a:cubicBezTo>
                  <a:cubicBezTo>
                    <a:pt x="0" y="73"/>
                    <a:pt x="108" y="76"/>
                    <a:pt x="131" y="78"/>
                  </a:cubicBezTo>
                  <a:cubicBezTo>
                    <a:pt x="164" y="81"/>
                    <a:pt x="214" y="58"/>
                    <a:pt x="178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2" name="Freeform 1147">
              <a:extLst>
                <a:ext uri="{FF2B5EF4-FFF2-40B4-BE49-F238E27FC236}">
                  <a16:creationId xmlns:a16="http://schemas.microsoft.com/office/drawing/2014/main" id="{ACC695B3-F8D8-6BB4-F0D7-D16FC10D8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1397" y="4510088"/>
              <a:ext cx="28575" cy="11113"/>
            </a:xfrm>
            <a:custGeom>
              <a:avLst/>
              <a:gdLst>
                <a:gd name="T0" fmla="*/ 54 w 141"/>
                <a:gd name="T1" fmla="*/ 2 h 59"/>
                <a:gd name="T2" fmla="*/ 11 w 141"/>
                <a:gd name="T3" fmla="*/ 18 h 59"/>
                <a:gd name="T4" fmla="*/ 73 w 141"/>
                <a:gd name="T5" fmla="*/ 59 h 59"/>
                <a:gd name="T6" fmla="*/ 54 w 141"/>
                <a:gd name="T7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9">
                  <a:moveTo>
                    <a:pt x="54" y="2"/>
                  </a:moveTo>
                  <a:cubicBezTo>
                    <a:pt x="37" y="1"/>
                    <a:pt x="16" y="6"/>
                    <a:pt x="11" y="18"/>
                  </a:cubicBezTo>
                  <a:cubicBezTo>
                    <a:pt x="0" y="44"/>
                    <a:pt x="55" y="59"/>
                    <a:pt x="73" y="59"/>
                  </a:cubicBezTo>
                  <a:cubicBezTo>
                    <a:pt x="141" y="58"/>
                    <a:pt x="79" y="0"/>
                    <a:pt x="54" y="2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3" name="Freeform 1148">
              <a:extLst>
                <a:ext uri="{FF2B5EF4-FFF2-40B4-BE49-F238E27FC236}">
                  <a16:creationId xmlns:a16="http://schemas.microsoft.com/office/drawing/2014/main" id="{A19AA343-FFB4-61A7-1D29-137864B28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760" y="4481513"/>
              <a:ext cx="20638" cy="17463"/>
            </a:xfrm>
            <a:custGeom>
              <a:avLst/>
              <a:gdLst>
                <a:gd name="T0" fmla="*/ 30 w 104"/>
                <a:gd name="T1" fmla="*/ 7 h 79"/>
                <a:gd name="T2" fmla="*/ 0 w 104"/>
                <a:gd name="T3" fmla="*/ 6 h 79"/>
                <a:gd name="T4" fmla="*/ 104 w 104"/>
                <a:gd name="T5" fmla="*/ 54 h 79"/>
                <a:gd name="T6" fmla="*/ 30 w 104"/>
                <a:gd name="T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9">
                  <a:moveTo>
                    <a:pt x="30" y="7"/>
                  </a:moveTo>
                  <a:cubicBezTo>
                    <a:pt x="21" y="1"/>
                    <a:pt x="12" y="0"/>
                    <a:pt x="0" y="6"/>
                  </a:cubicBezTo>
                  <a:cubicBezTo>
                    <a:pt x="3" y="44"/>
                    <a:pt x="73" y="79"/>
                    <a:pt x="104" y="54"/>
                  </a:cubicBezTo>
                  <a:cubicBezTo>
                    <a:pt x="96" y="19"/>
                    <a:pt x="64" y="1"/>
                    <a:pt x="30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4" name="Freeform 1149">
              <a:extLst>
                <a:ext uri="{FF2B5EF4-FFF2-40B4-BE49-F238E27FC236}">
                  <a16:creationId xmlns:a16="http://schemas.microsoft.com/office/drawing/2014/main" id="{A74BA581-B87E-5C1E-5075-EB9EE77EF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247" y="4492626"/>
              <a:ext cx="26988" cy="19050"/>
            </a:xfrm>
            <a:custGeom>
              <a:avLst/>
              <a:gdLst>
                <a:gd name="T0" fmla="*/ 0 w 135"/>
                <a:gd name="T1" fmla="*/ 28 h 97"/>
                <a:gd name="T2" fmla="*/ 135 w 135"/>
                <a:gd name="T3" fmla="*/ 55 h 97"/>
                <a:gd name="T4" fmla="*/ 71 w 135"/>
                <a:gd name="T5" fmla="*/ 17 h 97"/>
                <a:gd name="T6" fmla="*/ 0 w 135"/>
                <a:gd name="T7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97">
                  <a:moveTo>
                    <a:pt x="0" y="28"/>
                  </a:moveTo>
                  <a:cubicBezTo>
                    <a:pt x="26" y="53"/>
                    <a:pt x="109" y="97"/>
                    <a:pt x="135" y="55"/>
                  </a:cubicBezTo>
                  <a:cubicBezTo>
                    <a:pt x="123" y="36"/>
                    <a:pt x="95" y="14"/>
                    <a:pt x="71" y="17"/>
                  </a:cubicBezTo>
                  <a:cubicBezTo>
                    <a:pt x="45" y="4"/>
                    <a:pt x="13" y="0"/>
                    <a:pt x="0" y="2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5" name="Freeform 1150">
              <a:extLst>
                <a:ext uri="{FF2B5EF4-FFF2-40B4-BE49-F238E27FC236}">
                  <a16:creationId xmlns:a16="http://schemas.microsoft.com/office/drawing/2014/main" id="{B3047C5F-0665-7D69-B2D3-AF15FFF98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22" y="4448176"/>
              <a:ext cx="17463" cy="11113"/>
            </a:xfrm>
            <a:custGeom>
              <a:avLst/>
              <a:gdLst>
                <a:gd name="T0" fmla="*/ 82 w 82"/>
                <a:gd name="T1" fmla="*/ 39 h 54"/>
                <a:gd name="T2" fmla="*/ 23 w 82"/>
                <a:gd name="T3" fmla="*/ 4 h 54"/>
                <a:gd name="T4" fmla="*/ 0 w 82"/>
                <a:gd name="T5" fmla="*/ 16 h 54"/>
                <a:gd name="T6" fmla="*/ 82 w 8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54">
                  <a:moveTo>
                    <a:pt x="82" y="39"/>
                  </a:moveTo>
                  <a:cubicBezTo>
                    <a:pt x="76" y="10"/>
                    <a:pt x="47" y="0"/>
                    <a:pt x="23" y="4"/>
                  </a:cubicBezTo>
                  <a:cubicBezTo>
                    <a:pt x="14" y="5"/>
                    <a:pt x="6" y="8"/>
                    <a:pt x="0" y="16"/>
                  </a:cubicBezTo>
                  <a:cubicBezTo>
                    <a:pt x="14" y="43"/>
                    <a:pt x="58" y="54"/>
                    <a:pt x="82" y="39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6" name="Freeform 1151">
              <a:extLst>
                <a:ext uri="{FF2B5EF4-FFF2-40B4-BE49-F238E27FC236}">
                  <a16:creationId xmlns:a16="http://schemas.microsoft.com/office/drawing/2014/main" id="{17FD42FF-5D21-1A12-2C3C-47D9CBF10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047" y="4510088"/>
              <a:ext cx="26988" cy="23813"/>
            </a:xfrm>
            <a:custGeom>
              <a:avLst/>
              <a:gdLst>
                <a:gd name="T0" fmla="*/ 63 w 133"/>
                <a:gd name="T1" fmla="*/ 27 h 116"/>
                <a:gd name="T2" fmla="*/ 91 w 133"/>
                <a:gd name="T3" fmla="*/ 106 h 116"/>
                <a:gd name="T4" fmla="*/ 63 w 133"/>
                <a:gd name="T5" fmla="*/ 2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16">
                  <a:moveTo>
                    <a:pt x="63" y="27"/>
                  </a:moveTo>
                  <a:cubicBezTo>
                    <a:pt x="0" y="0"/>
                    <a:pt x="45" y="116"/>
                    <a:pt x="91" y="106"/>
                  </a:cubicBezTo>
                  <a:cubicBezTo>
                    <a:pt x="133" y="97"/>
                    <a:pt x="95" y="22"/>
                    <a:pt x="63" y="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7" name="Freeform 1152">
              <a:extLst>
                <a:ext uri="{FF2B5EF4-FFF2-40B4-BE49-F238E27FC236}">
                  <a16:creationId xmlns:a16="http://schemas.microsoft.com/office/drawing/2014/main" id="{679BED2F-664D-9EE1-6233-85FE4F8AE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685" y="4481513"/>
              <a:ext cx="38100" cy="28575"/>
            </a:xfrm>
            <a:custGeom>
              <a:avLst/>
              <a:gdLst>
                <a:gd name="T0" fmla="*/ 189 w 189"/>
                <a:gd name="T1" fmla="*/ 25 h 146"/>
                <a:gd name="T2" fmla="*/ 133 w 189"/>
                <a:gd name="T3" fmla="*/ 21 h 146"/>
                <a:gd name="T4" fmla="*/ 33 w 189"/>
                <a:gd name="T5" fmla="*/ 104 h 146"/>
                <a:gd name="T6" fmla="*/ 189 w 189"/>
                <a:gd name="T7" fmla="*/ 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146">
                  <a:moveTo>
                    <a:pt x="189" y="25"/>
                  </a:moveTo>
                  <a:cubicBezTo>
                    <a:pt x="176" y="0"/>
                    <a:pt x="153" y="8"/>
                    <a:pt x="133" y="21"/>
                  </a:cubicBezTo>
                  <a:cubicBezTo>
                    <a:pt x="79" y="30"/>
                    <a:pt x="0" y="71"/>
                    <a:pt x="33" y="104"/>
                  </a:cubicBezTo>
                  <a:cubicBezTo>
                    <a:pt x="75" y="146"/>
                    <a:pt x="172" y="59"/>
                    <a:pt x="189" y="2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8" name="Freeform 1153">
              <a:extLst>
                <a:ext uri="{FF2B5EF4-FFF2-40B4-BE49-F238E27FC236}">
                  <a16:creationId xmlns:a16="http://schemas.microsoft.com/office/drawing/2014/main" id="{3B960DDF-C8BA-87AB-F4E3-4C6EE9170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5035" y="4454526"/>
              <a:ext cx="26988" cy="22225"/>
            </a:xfrm>
            <a:custGeom>
              <a:avLst/>
              <a:gdLst>
                <a:gd name="T0" fmla="*/ 74 w 129"/>
                <a:gd name="T1" fmla="*/ 14 h 102"/>
                <a:gd name="T2" fmla="*/ 80 w 129"/>
                <a:gd name="T3" fmla="*/ 63 h 102"/>
                <a:gd name="T4" fmla="*/ 74 w 129"/>
                <a:gd name="T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102">
                  <a:moveTo>
                    <a:pt x="74" y="14"/>
                  </a:moveTo>
                  <a:cubicBezTo>
                    <a:pt x="15" y="0"/>
                    <a:pt x="0" y="102"/>
                    <a:pt x="80" y="63"/>
                  </a:cubicBezTo>
                  <a:cubicBezTo>
                    <a:pt x="129" y="39"/>
                    <a:pt x="101" y="12"/>
                    <a:pt x="74" y="1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9" name="Freeform 1154">
              <a:extLst>
                <a:ext uri="{FF2B5EF4-FFF2-40B4-BE49-F238E27FC236}">
                  <a16:creationId xmlns:a16="http://schemas.microsoft.com/office/drawing/2014/main" id="{CB78F84F-57C7-34EE-2BDC-F4AB71795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185" y="4516438"/>
              <a:ext cx="26988" cy="17463"/>
            </a:xfrm>
            <a:custGeom>
              <a:avLst/>
              <a:gdLst>
                <a:gd name="T0" fmla="*/ 31 w 131"/>
                <a:gd name="T1" fmla="*/ 23 h 88"/>
                <a:gd name="T2" fmla="*/ 0 w 131"/>
                <a:gd name="T3" fmla="*/ 39 h 88"/>
                <a:gd name="T4" fmla="*/ 92 w 131"/>
                <a:gd name="T5" fmla="*/ 67 h 88"/>
                <a:gd name="T6" fmla="*/ 31 w 131"/>
                <a:gd name="T7" fmla="*/ 2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88">
                  <a:moveTo>
                    <a:pt x="31" y="23"/>
                  </a:moveTo>
                  <a:cubicBezTo>
                    <a:pt x="19" y="21"/>
                    <a:pt x="8" y="26"/>
                    <a:pt x="0" y="39"/>
                  </a:cubicBezTo>
                  <a:cubicBezTo>
                    <a:pt x="14" y="63"/>
                    <a:pt x="67" y="88"/>
                    <a:pt x="92" y="67"/>
                  </a:cubicBezTo>
                  <a:cubicBezTo>
                    <a:pt x="131" y="36"/>
                    <a:pt x="63" y="0"/>
                    <a:pt x="31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0" name="Freeform 1155">
              <a:extLst>
                <a:ext uri="{FF2B5EF4-FFF2-40B4-BE49-F238E27FC236}">
                  <a16:creationId xmlns:a16="http://schemas.microsoft.com/office/drawing/2014/main" id="{215F3F9A-CBC7-5CFF-D17A-D028377A7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072" y="4532313"/>
              <a:ext cx="15875" cy="19050"/>
            </a:xfrm>
            <a:custGeom>
              <a:avLst/>
              <a:gdLst>
                <a:gd name="T0" fmla="*/ 16 w 74"/>
                <a:gd name="T1" fmla="*/ 8 h 88"/>
                <a:gd name="T2" fmla="*/ 15 w 74"/>
                <a:gd name="T3" fmla="*/ 2 h 88"/>
                <a:gd name="T4" fmla="*/ 8 w 74"/>
                <a:gd name="T5" fmla="*/ 12 h 88"/>
                <a:gd name="T6" fmla="*/ 4 w 74"/>
                <a:gd name="T7" fmla="*/ 25 h 88"/>
                <a:gd name="T8" fmla="*/ 69 w 74"/>
                <a:gd name="T9" fmla="*/ 45 h 88"/>
                <a:gd name="T10" fmla="*/ 16 w 74"/>
                <a:gd name="T1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88">
                  <a:moveTo>
                    <a:pt x="16" y="8"/>
                  </a:moveTo>
                  <a:lnTo>
                    <a:pt x="15" y="2"/>
                  </a:lnTo>
                  <a:cubicBezTo>
                    <a:pt x="12" y="5"/>
                    <a:pt x="10" y="9"/>
                    <a:pt x="8" y="12"/>
                  </a:cubicBezTo>
                  <a:cubicBezTo>
                    <a:pt x="2" y="16"/>
                    <a:pt x="0" y="21"/>
                    <a:pt x="4" y="25"/>
                  </a:cubicBezTo>
                  <a:cubicBezTo>
                    <a:pt x="2" y="59"/>
                    <a:pt x="64" y="88"/>
                    <a:pt x="69" y="45"/>
                  </a:cubicBezTo>
                  <a:cubicBezTo>
                    <a:pt x="74" y="3"/>
                    <a:pt x="37" y="0"/>
                    <a:pt x="16" y="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1" name="Freeform 1156">
              <a:extLst>
                <a:ext uri="{FF2B5EF4-FFF2-40B4-BE49-F238E27FC236}">
                  <a16:creationId xmlns:a16="http://schemas.microsoft.com/office/drawing/2014/main" id="{8560B784-3A5A-B76B-D23F-5EC81E6D9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672" y="4556126"/>
              <a:ext cx="26988" cy="26988"/>
            </a:xfrm>
            <a:custGeom>
              <a:avLst/>
              <a:gdLst>
                <a:gd name="T0" fmla="*/ 112 w 126"/>
                <a:gd name="T1" fmla="*/ 67 h 133"/>
                <a:gd name="T2" fmla="*/ 40 w 126"/>
                <a:gd name="T3" fmla="*/ 54 h 133"/>
                <a:gd name="T4" fmla="*/ 112 w 126"/>
                <a:gd name="T5" fmla="*/ 6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33">
                  <a:moveTo>
                    <a:pt x="112" y="67"/>
                  </a:moveTo>
                  <a:cubicBezTo>
                    <a:pt x="98" y="0"/>
                    <a:pt x="0" y="16"/>
                    <a:pt x="40" y="54"/>
                  </a:cubicBezTo>
                  <a:cubicBezTo>
                    <a:pt x="59" y="87"/>
                    <a:pt x="126" y="133"/>
                    <a:pt x="112" y="6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2" name="Freeform 1157">
              <a:extLst>
                <a:ext uri="{FF2B5EF4-FFF2-40B4-BE49-F238E27FC236}">
                  <a16:creationId xmlns:a16="http://schemas.microsoft.com/office/drawing/2014/main" id="{5551AA24-819D-DBB7-C92B-9437EE32F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1222" y="4541838"/>
              <a:ext cx="25400" cy="17463"/>
            </a:xfrm>
            <a:custGeom>
              <a:avLst/>
              <a:gdLst>
                <a:gd name="T0" fmla="*/ 55 w 129"/>
                <a:gd name="T1" fmla="*/ 35 h 86"/>
                <a:gd name="T2" fmla="*/ 68 w 129"/>
                <a:gd name="T3" fmla="*/ 25 h 86"/>
                <a:gd name="T4" fmla="*/ 0 w 129"/>
                <a:gd name="T5" fmla="*/ 71 h 86"/>
                <a:gd name="T6" fmla="*/ 112 w 129"/>
                <a:gd name="T7" fmla="*/ 43 h 86"/>
                <a:gd name="T8" fmla="*/ 55 w 129"/>
                <a:gd name="T9" fmla="*/ 3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86">
                  <a:moveTo>
                    <a:pt x="55" y="35"/>
                  </a:moveTo>
                  <a:lnTo>
                    <a:pt x="68" y="25"/>
                  </a:lnTo>
                  <a:cubicBezTo>
                    <a:pt x="41" y="26"/>
                    <a:pt x="15" y="50"/>
                    <a:pt x="0" y="71"/>
                  </a:cubicBezTo>
                  <a:cubicBezTo>
                    <a:pt x="19" y="86"/>
                    <a:pt x="102" y="72"/>
                    <a:pt x="112" y="43"/>
                  </a:cubicBezTo>
                  <a:cubicBezTo>
                    <a:pt x="129" y="0"/>
                    <a:pt x="86" y="17"/>
                    <a:pt x="55" y="35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3" name="Freeform 1158">
              <a:extLst>
                <a:ext uri="{FF2B5EF4-FFF2-40B4-BE49-F238E27FC236}">
                  <a16:creationId xmlns:a16="http://schemas.microsoft.com/office/drawing/2014/main" id="{6D95B76C-5D0E-F938-8656-97A910FBF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510" y="4565651"/>
              <a:ext cx="19050" cy="15875"/>
            </a:xfrm>
            <a:custGeom>
              <a:avLst/>
              <a:gdLst>
                <a:gd name="T0" fmla="*/ 0 w 95"/>
                <a:gd name="T1" fmla="*/ 31 h 76"/>
                <a:gd name="T2" fmla="*/ 19 w 95"/>
                <a:gd name="T3" fmla="*/ 46 h 76"/>
                <a:gd name="T4" fmla="*/ 87 w 95"/>
                <a:gd name="T5" fmla="*/ 38 h 76"/>
                <a:gd name="T6" fmla="*/ 0 w 95"/>
                <a:gd name="T7" fmla="*/ 3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76">
                  <a:moveTo>
                    <a:pt x="0" y="31"/>
                  </a:moveTo>
                  <a:cubicBezTo>
                    <a:pt x="4" y="44"/>
                    <a:pt x="10" y="46"/>
                    <a:pt x="19" y="46"/>
                  </a:cubicBezTo>
                  <a:cubicBezTo>
                    <a:pt x="44" y="61"/>
                    <a:pt x="95" y="76"/>
                    <a:pt x="87" y="38"/>
                  </a:cubicBezTo>
                  <a:cubicBezTo>
                    <a:pt x="79" y="0"/>
                    <a:pt x="17" y="12"/>
                    <a:pt x="0" y="3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4" name="Freeform 1159">
              <a:extLst>
                <a:ext uri="{FF2B5EF4-FFF2-40B4-BE49-F238E27FC236}">
                  <a16:creationId xmlns:a16="http://schemas.microsoft.com/office/drawing/2014/main" id="{F5C35047-4A13-A89C-8BAE-078AB5A5B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585" y="4483101"/>
              <a:ext cx="23813" cy="25400"/>
            </a:xfrm>
            <a:custGeom>
              <a:avLst/>
              <a:gdLst>
                <a:gd name="T0" fmla="*/ 14 w 113"/>
                <a:gd name="T1" fmla="*/ 49 h 122"/>
                <a:gd name="T2" fmla="*/ 0 w 113"/>
                <a:gd name="T3" fmla="*/ 69 h 122"/>
                <a:gd name="T4" fmla="*/ 110 w 113"/>
                <a:gd name="T5" fmla="*/ 57 h 122"/>
                <a:gd name="T6" fmla="*/ 14 w 113"/>
                <a:gd name="T7" fmla="*/ 4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122">
                  <a:moveTo>
                    <a:pt x="14" y="49"/>
                  </a:moveTo>
                  <a:cubicBezTo>
                    <a:pt x="8" y="54"/>
                    <a:pt x="3" y="61"/>
                    <a:pt x="0" y="69"/>
                  </a:cubicBezTo>
                  <a:cubicBezTo>
                    <a:pt x="28" y="95"/>
                    <a:pt x="113" y="122"/>
                    <a:pt x="110" y="57"/>
                  </a:cubicBezTo>
                  <a:cubicBezTo>
                    <a:pt x="107" y="0"/>
                    <a:pt x="40" y="15"/>
                    <a:pt x="14" y="4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5" name="Freeform 1160">
              <a:extLst>
                <a:ext uri="{FF2B5EF4-FFF2-40B4-BE49-F238E27FC236}">
                  <a16:creationId xmlns:a16="http://schemas.microsoft.com/office/drawing/2014/main" id="{E043507D-91DA-E6ED-1475-FDAAFF1A8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160" y="4473576"/>
              <a:ext cx="14288" cy="9525"/>
            </a:xfrm>
            <a:custGeom>
              <a:avLst/>
              <a:gdLst>
                <a:gd name="T0" fmla="*/ 43 w 65"/>
                <a:gd name="T1" fmla="*/ 10 h 44"/>
                <a:gd name="T2" fmla="*/ 45 w 65"/>
                <a:gd name="T3" fmla="*/ 10 h 44"/>
                <a:gd name="T4" fmla="*/ 0 w 65"/>
                <a:gd name="T5" fmla="*/ 22 h 44"/>
                <a:gd name="T6" fmla="*/ 65 w 65"/>
                <a:gd name="T7" fmla="*/ 25 h 44"/>
                <a:gd name="T8" fmla="*/ 43 w 6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4">
                  <a:moveTo>
                    <a:pt x="43" y="10"/>
                  </a:moveTo>
                  <a:lnTo>
                    <a:pt x="45" y="10"/>
                  </a:lnTo>
                  <a:cubicBezTo>
                    <a:pt x="26" y="0"/>
                    <a:pt x="10" y="3"/>
                    <a:pt x="0" y="22"/>
                  </a:cubicBezTo>
                  <a:cubicBezTo>
                    <a:pt x="18" y="42"/>
                    <a:pt x="45" y="44"/>
                    <a:pt x="65" y="25"/>
                  </a:cubicBezTo>
                  <a:cubicBezTo>
                    <a:pt x="58" y="17"/>
                    <a:pt x="51" y="12"/>
                    <a:pt x="43" y="1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6" name="Freeform 1161">
              <a:extLst>
                <a:ext uri="{FF2B5EF4-FFF2-40B4-BE49-F238E27FC236}">
                  <a16:creationId xmlns:a16="http://schemas.microsoft.com/office/drawing/2014/main" id="{D1774909-3F04-B8FE-BFE3-43D370014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4385" y="4700588"/>
              <a:ext cx="503238" cy="220663"/>
            </a:xfrm>
            <a:custGeom>
              <a:avLst/>
              <a:gdLst>
                <a:gd name="T0" fmla="*/ 1238 w 2451"/>
                <a:gd name="T1" fmla="*/ 1074 h 1074"/>
                <a:gd name="T2" fmla="*/ 801 w 2451"/>
                <a:gd name="T3" fmla="*/ 990 h 1074"/>
                <a:gd name="T4" fmla="*/ 156 w 2451"/>
                <a:gd name="T5" fmla="*/ 93 h 1074"/>
                <a:gd name="T6" fmla="*/ 167 w 2451"/>
                <a:gd name="T7" fmla="*/ 92 h 1074"/>
                <a:gd name="T8" fmla="*/ 823 w 2451"/>
                <a:gd name="T9" fmla="*/ 616 h 1074"/>
                <a:gd name="T10" fmla="*/ 1188 w 2451"/>
                <a:gd name="T11" fmla="*/ 702 h 1074"/>
                <a:gd name="T12" fmla="*/ 1884 w 2451"/>
                <a:gd name="T13" fmla="*/ 456 h 1074"/>
                <a:gd name="T14" fmla="*/ 2301 w 2451"/>
                <a:gd name="T15" fmla="*/ 0 h 1074"/>
                <a:gd name="T16" fmla="*/ 2303 w 2451"/>
                <a:gd name="T17" fmla="*/ 0 h 1074"/>
                <a:gd name="T18" fmla="*/ 2014 w 2451"/>
                <a:gd name="T19" fmla="*/ 811 h 1074"/>
                <a:gd name="T20" fmla="*/ 1238 w 2451"/>
                <a:gd name="T21" fmla="*/ 1074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1" h="1074">
                  <a:moveTo>
                    <a:pt x="1238" y="1074"/>
                  </a:moveTo>
                  <a:cubicBezTo>
                    <a:pt x="1098" y="1074"/>
                    <a:pt x="950" y="1050"/>
                    <a:pt x="801" y="990"/>
                  </a:cubicBezTo>
                  <a:cubicBezTo>
                    <a:pt x="404" y="830"/>
                    <a:pt x="0" y="127"/>
                    <a:pt x="156" y="93"/>
                  </a:cubicBezTo>
                  <a:cubicBezTo>
                    <a:pt x="160" y="93"/>
                    <a:pt x="164" y="92"/>
                    <a:pt x="167" y="92"/>
                  </a:cubicBezTo>
                  <a:cubicBezTo>
                    <a:pt x="265" y="92"/>
                    <a:pt x="340" y="369"/>
                    <a:pt x="823" y="616"/>
                  </a:cubicBezTo>
                  <a:cubicBezTo>
                    <a:pt x="943" y="676"/>
                    <a:pt x="1066" y="702"/>
                    <a:pt x="1188" y="702"/>
                  </a:cubicBezTo>
                  <a:cubicBezTo>
                    <a:pt x="1441" y="702"/>
                    <a:pt x="1689" y="592"/>
                    <a:pt x="1884" y="456"/>
                  </a:cubicBezTo>
                  <a:cubicBezTo>
                    <a:pt x="2210" y="230"/>
                    <a:pt x="2249" y="0"/>
                    <a:pt x="2301" y="0"/>
                  </a:cubicBezTo>
                  <a:cubicBezTo>
                    <a:pt x="2302" y="0"/>
                    <a:pt x="2302" y="0"/>
                    <a:pt x="2303" y="0"/>
                  </a:cubicBezTo>
                  <a:cubicBezTo>
                    <a:pt x="2451" y="15"/>
                    <a:pt x="2213" y="642"/>
                    <a:pt x="2014" y="811"/>
                  </a:cubicBezTo>
                  <a:cubicBezTo>
                    <a:pt x="1872" y="931"/>
                    <a:pt x="1579" y="1074"/>
                    <a:pt x="1238" y="1074"/>
                  </a:cubicBezTo>
                  <a:close/>
                </a:path>
              </a:pathLst>
            </a:custGeom>
            <a:solidFill>
              <a:srgbClr val="F684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7" name="Freeform 1162">
              <a:extLst>
                <a:ext uri="{FF2B5EF4-FFF2-40B4-BE49-F238E27FC236}">
                  <a16:creationId xmlns:a16="http://schemas.microsoft.com/office/drawing/2014/main" id="{533D7264-82CD-1893-5D8D-A9C30D3D0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0310" y="4519613"/>
              <a:ext cx="61913" cy="85725"/>
            </a:xfrm>
            <a:custGeom>
              <a:avLst/>
              <a:gdLst>
                <a:gd name="T0" fmla="*/ 89 w 301"/>
                <a:gd name="T1" fmla="*/ 33 h 414"/>
                <a:gd name="T2" fmla="*/ 3 w 301"/>
                <a:gd name="T3" fmla="*/ 95 h 414"/>
                <a:gd name="T4" fmla="*/ 203 w 301"/>
                <a:gd name="T5" fmla="*/ 411 h 414"/>
                <a:gd name="T6" fmla="*/ 247 w 301"/>
                <a:gd name="T7" fmla="*/ 250 h 414"/>
                <a:gd name="T8" fmla="*/ 89 w 301"/>
                <a:gd name="T9" fmla="*/ 3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14">
                  <a:moveTo>
                    <a:pt x="89" y="33"/>
                  </a:moveTo>
                  <a:cubicBezTo>
                    <a:pt x="89" y="33"/>
                    <a:pt x="7" y="0"/>
                    <a:pt x="3" y="95"/>
                  </a:cubicBezTo>
                  <a:cubicBezTo>
                    <a:pt x="0" y="190"/>
                    <a:pt x="137" y="408"/>
                    <a:pt x="203" y="411"/>
                  </a:cubicBezTo>
                  <a:cubicBezTo>
                    <a:pt x="267" y="414"/>
                    <a:pt x="301" y="350"/>
                    <a:pt x="247" y="250"/>
                  </a:cubicBezTo>
                  <a:cubicBezTo>
                    <a:pt x="193" y="151"/>
                    <a:pt x="160" y="76"/>
                    <a:pt x="89" y="33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8" name="Freeform 1163">
              <a:extLst>
                <a:ext uri="{FF2B5EF4-FFF2-40B4-BE49-F238E27FC236}">
                  <a16:creationId xmlns:a16="http://schemas.microsoft.com/office/drawing/2014/main" id="{755296F7-89F9-D6E2-48F4-0511872FF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472" y="4446588"/>
              <a:ext cx="190500" cy="130175"/>
            </a:xfrm>
            <a:custGeom>
              <a:avLst/>
              <a:gdLst>
                <a:gd name="T0" fmla="*/ 0 w 925"/>
                <a:gd name="T1" fmla="*/ 541 h 630"/>
                <a:gd name="T2" fmla="*/ 436 w 925"/>
                <a:gd name="T3" fmla="*/ 348 h 630"/>
                <a:gd name="T4" fmla="*/ 841 w 925"/>
                <a:gd name="T5" fmla="*/ 21 h 630"/>
                <a:gd name="T6" fmla="*/ 900 w 925"/>
                <a:gd name="T7" fmla="*/ 18 h 630"/>
                <a:gd name="T8" fmla="*/ 899 w 925"/>
                <a:gd name="T9" fmla="*/ 73 h 630"/>
                <a:gd name="T10" fmla="*/ 491 w 925"/>
                <a:gd name="T11" fmla="*/ 387 h 630"/>
                <a:gd name="T12" fmla="*/ 20 w 925"/>
                <a:gd name="T13" fmla="*/ 630 h 630"/>
                <a:gd name="T14" fmla="*/ 0 w 925"/>
                <a:gd name="T15" fmla="*/ 541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5" h="630">
                  <a:moveTo>
                    <a:pt x="0" y="541"/>
                  </a:moveTo>
                  <a:cubicBezTo>
                    <a:pt x="0" y="541"/>
                    <a:pt x="332" y="408"/>
                    <a:pt x="436" y="348"/>
                  </a:cubicBezTo>
                  <a:cubicBezTo>
                    <a:pt x="541" y="289"/>
                    <a:pt x="841" y="21"/>
                    <a:pt x="841" y="21"/>
                  </a:cubicBezTo>
                  <a:cubicBezTo>
                    <a:pt x="841" y="21"/>
                    <a:pt x="874" y="0"/>
                    <a:pt x="900" y="18"/>
                  </a:cubicBezTo>
                  <a:cubicBezTo>
                    <a:pt x="925" y="35"/>
                    <a:pt x="899" y="73"/>
                    <a:pt x="899" y="73"/>
                  </a:cubicBezTo>
                  <a:cubicBezTo>
                    <a:pt x="899" y="73"/>
                    <a:pt x="595" y="326"/>
                    <a:pt x="491" y="387"/>
                  </a:cubicBezTo>
                  <a:cubicBezTo>
                    <a:pt x="280" y="510"/>
                    <a:pt x="20" y="630"/>
                    <a:pt x="20" y="630"/>
                  </a:cubicBezTo>
                  <a:lnTo>
                    <a:pt x="0" y="541"/>
                  </a:lnTo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9" name="Freeform 1164">
              <a:extLst>
                <a:ext uri="{FF2B5EF4-FFF2-40B4-BE49-F238E27FC236}">
                  <a16:creationId xmlns:a16="http://schemas.microsoft.com/office/drawing/2014/main" id="{C33F1D2C-C067-CB9E-DDF4-6CC9C952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22" y="4459288"/>
              <a:ext cx="77788" cy="50800"/>
            </a:xfrm>
            <a:custGeom>
              <a:avLst/>
              <a:gdLst>
                <a:gd name="T0" fmla="*/ 377 w 377"/>
                <a:gd name="T1" fmla="*/ 215 h 243"/>
                <a:gd name="T2" fmla="*/ 23 w 377"/>
                <a:gd name="T3" fmla="*/ 0 h 243"/>
                <a:gd name="T4" fmla="*/ 0 w 377"/>
                <a:gd name="T5" fmla="*/ 15 h 243"/>
                <a:gd name="T6" fmla="*/ 173 w 377"/>
                <a:gd name="T7" fmla="*/ 129 h 243"/>
                <a:gd name="T8" fmla="*/ 345 w 377"/>
                <a:gd name="T9" fmla="*/ 243 h 243"/>
                <a:gd name="T10" fmla="*/ 377 w 377"/>
                <a:gd name="T11" fmla="*/ 21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7" h="243">
                  <a:moveTo>
                    <a:pt x="377" y="215"/>
                  </a:moveTo>
                  <a:cubicBezTo>
                    <a:pt x="364" y="206"/>
                    <a:pt x="23" y="0"/>
                    <a:pt x="23" y="0"/>
                  </a:cubicBezTo>
                  <a:lnTo>
                    <a:pt x="0" y="15"/>
                  </a:lnTo>
                  <a:lnTo>
                    <a:pt x="173" y="129"/>
                  </a:lnTo>
                  <a:lnTo>
                    <a:pt x="345" y="243"/>
                  </a:lnTo>
                  <a:lnTo>
                    <a:pt x="377" y="215"/>
                  </a:ln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0" name="Freeform 1165">
              <a:extLst>
                <a:ext uri="{FF2B5EF4-FFF2-40B4-BE49-F238E27FC236}">
                  <a16:creationId xmlns:a16="http://schemas.microsoft.com/office/drawing/2014/main" id="{E66F2E8F-6B57-A7E8-6F91-18E7D55FF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3297" y="4338638"/>
              <a:ext cx="352425" cy="195263"/>
            </a:xfrm>
            <a:custGeom>
              <a:avLst/>
              <a:gdLst>
                <a:gd name="T0" fmla="*/ 879 w 1717"/>
                <a:gd name="T1" fmla="*/ 881 h 956"/>
                <a:gd name="T2" fmla="*/ 0 w 1717"/>
                <a:gd name="T3" fmla="*/ 274 h 956"/>
                <a:gd name="T4" fmla="*/ 924 w 1717"/>
                <a:gd name="T5" fmla="*/ 113 h 956"/>
                <a:gd name="T6" fmla="*/ 1717 w 1717"/>
                <a:gd name="T7" fmla="*/ 742 h 956"/>
                <a:gd name="T8" fmla="*/ 879 w 1717"/>
                <a:gd name="T9" fmla="*/ 881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7" h="956">
                  <a:moveTo>
                    <a:pt x="879" y="881"/>
                  </a:moveTo>
                  <a:cubicBezTo>
                    <a:pt x="448" y="806"/>
                    <a:pt x="0" y="274"/>
                    <a:pt x="0" y="274"/>
                  </a:cubicBezTo>
                  <a:cubicBezTo>
                    <a:pt x="0" y="274"/>
                    <a:pt x="581" y="0"/>
                    <a:pt x="924" y="113"/>
                  </a:cubicBezTo>
                  <a:cubicBezTo>
                    <a:pt x="1266" y="226"/>
                    <a:pt x="1717" y="742"/>
                    <a:pt x="1717" y="742"/>
                  </a:cubicBezTo>
                  <a:cubicBezTo>
                    <a:pt x="1717" y="742"/>
                    <a:pt x="1311" y="956"/>
                    <a:pt x="879" y="881"/>
                  </a:cubicBezTo>
                  <a:close/>
                </a:path>
              </a:pathLst>
            </a:custGeom>
            <a:solidFill>
              <a:srgbClr val="7C6A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1" name="Freeform 1166">
              <a:extLst>
                <a:ext uri="{FF2B5EF4-FFF2-40B4-BE49-F238E27FC236}">
                  <a16:creationId xmlns:a16="http://schemas.microsoft.com/office/drawing/2014/main" id="{A6B2FE42-FD0E-C6D5-6CED-94EC05921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247" y="4532313"/>
              <a:ext cx="26988" cy="50800"/>
            </a:xfrm>
            <a:custGeom>
              <a:avLst/>
              <a:gdLst>
                <a:gd name="T0" fmla="*/ 47 w 134"/>
                <a:gd name="T1" fmla="*/ 0 h 250"/>
                <a:gd name="T2" fmla="*/ 3 w 134"/>
                <a:gd name="T3" fmla="*/ 76 h 250"/>
                <a:gd name="T4" fmla="*/ 93 w 134"/>
                <a:gd name="T5" fmla="*/ 250 h 250"/>
                <a:gd name="T6" fmla="*/ 134 w 134"/>
                <a:gd name="T7" fmla="*/ 184 h 250"/>
                <a:gd name="T8" fmla="*/ 118 w 134"/>
                <a:gd name="T9" fmla="*/ 131 h 250"/>
                <a:gd name="T10" fmla="*/ 133 w 134"/>
                <a:gd name="T11" fmla="*/ 105 h 250"/>
                <a:gd name="T12" fmla="*/ 47 w 134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50">
                  <a:moveTo>
                    <a:pt x="47" y="0"/>
                  </a:moveTo>
                  <a:cubicBezTo>
                    <a:pt x="47" y="0"/>
                    <a:pt x="0" y="27"/>
                    <a:pt x="3" y="76"/>
                  </a:cubicBezTo>
                  <a:cubicBezTo>
                    <a:pt x="7" y="142"/>
                    <a:pt x="93" y="250"/>
                    <a:pt x="93" y="250"/>
                  </a:cubicBezTo>
                  <a:lnTo>
                    <a:pt x="134" y="184"/>
                  </a:lnTo>
                  <a:cubicBezTo>
                    <a:pt x="134" y="184"/>
                    <a:pt x="113" y="150"/>
                    <a:pt x="118" y="131"/>
                  </a:cubicBezTo>
                  <a:cubicBezTo>
                    <a:pt x="123" y="112"/>
                    <a:pt x="133" y="105"/>
                    <a:pt x="133" y="105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2" name="Freeform 1167">
              <a:extLst>
                <a:ext uri="{FF2B5EF4-FFF2-40B4-BE49-F238E27FC236}">
                  <a16:creationId xmlns:a16="http://schemas.microsoft.com/office/drawing/2014/main" id="{368A680B-A1A1-DEE8-B1CE-8716BC3D6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760" y="4391026"/>
              <a:ext cx="307975" cy="98425"/>
            </a:xfrm>
            <a:custGeom>
              <a:avLst/>
              <a:gdLst>
                <a:gd name="T0" fmla="*/ 1496 w 1499"/>
                <a:gd name="T1" fmla="*/ 435 h 475"/>
                <a:gd name="T2" fmla="*/ 845 w 1499"/>
                <a:gd name="T3" fmla="*/ 151 h 475"/>
                <a:gd name="T4" fmla="*/ 4 w 1499"/>
                <a:gd name="T5" fmla="*/ 23 h 475"/>
                <a:gd name="T6" fmla="*/ 823 w 1499"/>
                <a:gd name="T7" fmla="*/ 173 h 475"/>
                <a:gd name="T8" fmla="*/ 1499 w 1499"/>
                <a:gd name="T9" fmla="*/ 475 h 475"/>
                <a:gd name="T10" fmla="*/ 1496 w 1499"/>
                <a:gd name="T11" fmla="*/ 43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9" h="475">
                  <a:moveTo>
                    <a:pt x="1496" y="435"/>
                  </a:moveTo>
                  <a:cubicBezTo>
                    <a:pt x="1496" y="435"/>
                    <a:pt x="1165" y="242"/>
                    <a:pt x="845" y="151"/>
                  </a:cubicBezTo>
                  <a:cubicBezTo>
                    <a:pt x="525" y="60"/>
                    <a:pt x="7" y="0"/>
                    <a:pt x="4" y="23"/>
                  </a:cubicBezTo>
                  <a:cubicBezTo>
                    <a:pt x="0" y="46"/>
                    <a:pt x="573" y="81"/>
                    <a:pt x="823" y="173"/>
                  </a:cubicBezTo>
                  <a:cubicBezTo>
                    <a:pt x="1073" y="266"/>
                    <a:pt x="1499" y="475"/>
                    <a:pt x="1499" y="475"/>
                  </a:cubicBezTo>
                  <a:lnTo>
                    <a:pt x="1496" y="435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3" name="Freeform 1168">
              <a:extLst>
                <a:ext uri="{FF2B5EF4-FFF2-40B4-BE49-F238E27FC236}">
                  <a16:creationId xmlns:a16="http://schemas.microsoft.com/office/drawing/2014/main" id="{3645E11B-2D16-8366-4F28-ABCABA311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897" y="4468813"/>
              <a:ext cx="71438" cy="44450"/>
            </a:xfrm>
            <a:custGeom>
              <a:avLst/>
              <a:gdLst>
                <a:gd name="T0" fmla="*/ 312 w 346"/>
                <a:gd name="T1" fmla="*/ 0 h 213"/>
                <a:gd name="T2" fmla="*/ 196 w 346"/>
                <a:gd name="T3" fmla="*/ 90 h 213"/>
                <a:gd name="T4" fmla="*/ 11 w 346"/>
                <a:gd name="T5" fmla="*/ 210 h 213"/>
                <a:gd name="T6" fmla="*/ 208 w 346"/>
                <a:gd name="T7" fmla="*/ 109 h 213"/>
                <a:gd name="T8" fmla="*/ 346 w 346"/>
                <a:gd name="T9" fmla="*/ 19 h 213"/>
                <a:gd name="T10" fmla="*/ 312 w 346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213">
                  <a:moveTo>
                    <a:pt x="312" y="0"/>
                  </a:moveTo>
                  <a:cubicBezTo>
                    <a:pt x="312" y="0"/>
                    <a:pt x="284" y="40"/>
                    <a:pt x="196" y="90"/>
                  </a:cubicBezTo>
                  <a:cubicBezTo>
                    <a:pt x="108" y="140"/>
                    <a:pt x="0" y="207"/>
                    <a:pt x="11" y="210"/>
                  </a:cubicBezTo>
                  <a:cubicBezTo>
                    <a:pt x="23" y="213"/>
                    <a:pt x="148" y="146"/>
                    <a:pt x="208" y="109"/>
                  </a:cubicBezTo>
                  <a:cubicBezTo>
                    <a:pt x="267" y="72"/>
                    <a:pt x="346" y="19"/>
                    <a:pt x="346" y="19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4" name="Freeform 1169">
              <a:extLst>
                <a:ext uri="{FF2B5EF4-FFF2-40B4-BE49-F238E27FC236}">
                  <a16:creationId xmlns:a16="http://schemas.microsoft.com/office/drawing/2014/main" id="{915ADF13-989E-9953-8B63-0A9BD3753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7" y="4441826"/>
              <a:ext cx="74613" cy="65088"/>
            </a:xfrm>
            <a:custGeom>
              <a:avLst/>
              <a:gdLst>
                <a:gd name="T0" fmla="*/ 324 w 367"/>
                <a:gd name="T1" fmla="*/ 0 h 317"/>
                <a:gd name="T2" fmla="*/ 172 w 367"/>
                <a:gd name="T3" fmla="*/ 162 h 317"/>
                <a:gd name="T4" fmla="*/ 15 w 367"/>
                <a:gd name="T5" fmla="*/ 307 h 317"/>
                <a:gd name="T6" fmla="*/ 192 w 367"/>
                <a:gd name="T7" fmla="*/ 176 h 317"/>
                <a:gd name="T8" fmla="*/ 367 w 367"/>
                <a:gd name="T9" fmla="*/ 13 h 317"/>
                <a:gd name="T10" fmla="*/ 324 w 367"/>
                <a:gd name="T1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7" h="317">
                  <a:moveTo>
                    <a:pt x="324" y="0"/>
                  </a:moveTo>
                  <a:cubicBezTo>
                    <a:pt x="324" y="0"/>
                    <a:pt x="299" y="55"/>
                    <a:pt x="172" y="162"/>
                  </a:cubicBezTo>
                  <a:cubicBezTo>
                    <a:pt x="44" y="269"/>
                    <a:pt x="0" y="296"/>
                    <a:pt x="15" y="307"/>
                  </a:cubicBezTo>
                  <a:cubicBezTo>
                    <a:pt x="30" y="317"/>
                    <a:pt x="125" y="236"/>
                    <a:pt x="192" y="176"/>
                  </a:cubicBezTo>
                  <a:cubicBezTo>
                    <a:pt x="259" y="117"/>
                    <a:pt x="367" y="13"/>
                    <a:pt x="367" y="13"/>
                  </a:cubicBezTo>
                  <a:lnTo>
                    <a:pt x="3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5" name="Freeform 1170">
              <a:extLst>
                <a:ext uri="{FF2B5EF4-FFF2-40B4-BE49-F238E27FC236}">
                  <a16:creationId xmlns:a16="http://schemas.microsoft.com/office/drawing/2014/main" id="{C480B61F-017B-A879-A471-A93BFF263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535" y="4421188"/>
              <a:ext cx="57150" cy="58738"/>
            </a:xfrm>
            <a:custGeom>
              <a:avLst/>
              <a:gdLst>
                <a:gd name="T0" fmla="*/ 224 w 274"/>
                <a:gd name="T1" fmla="*/ 0 h 286"/>
                <a:gd name="T2" fmla="*/ 137 w 274"/>
                <a:gd name="T3" fmla="*/ 132 h 286"/>
                <a:gd name="T4" fmla="*/ 11 w 274"/>
                <a:gd name="T5" fmla="*/ 273 h 286"/>
                <a:gd name="T6" fmla="*/ 151 w 274"/>
                <a:gd name="T7" fmla="*/ 145 h 286"/>
                <a:gd name="T8" fmla="*/ 274 w 274"/>
                <a:gd name="T9" fmla="*/ 4 h 286"/>
                <a:gd name="T10" fmla="*/ 224 w 274"/>
                <a:gd name="T11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286">
                  <a:moveTo>
                    <a:pt x="224" y="0"/>
                  </a:moveTo>
                  <a:cubicBezTo>
                    <a:pt x="224" y="0"/>
                    <a:pt x="212" y="45"/>
                    <a:pt x="137" y="132"/>
                  </a:cubicBezTo>
                  <a:cubicBezTo>
                    <a:pt x="62" y="220"/>
                    <a:pt x="0" y="261"/>
                    <a:pt x="11" y="273"/>
                  </a:cubicBezTo>
                  <a:cubicBezTo>
                    <a:pt x="21" y="286"/>
                    <a:pt x="98" y="209"/>
                    <a:pt x="151" y="145"/>
                  </a:cubicBezTo>
                  <a:cubicBezTo>
                    <a:pt x="204" y="81"/>
                    <a:pt x="274" y="4"/>
                    <a:pt x="274" y="4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6" name="Freeform 1171">
              <a:extLst>
                <a:ext uri="{FF2B5EF4-FFF2-40B4-BE49-F238E27FC236}">
                  <a16:creationId xmlns:a16="http://schemas.microsoft.com/office/drawing/2014/main" id="{CB5A49CA-E882-4EA2-7E4E-EFE97A8A9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9972" y="4406901"/>
              <a:ext cx="36513" cy="34925"/>
            </a:xfrm>
            <a:custGeom>
              <a:avLst/>
              <a:gdLst>
                <a:gd name="T0" fmla="*/ 148 w 177"/>
                <a:gd name="T1" fmla="*/ 0 h 166"/>
                <a:gd name="T2" fmla="*/ 94 w 177"/>
                <a:gd name="T3" fmla="*/ 77 h 166"/>
                <a:gd name="T4" fmla="*/ 9 w 177"/>
                <a:gd name="T5" fmla="*/ 163 h 166"/>
                <a:gd name="T6" fmla="*/ 104 w 177"/>
                <a:gd name="T7" fmla="*/ 95 h 166"/>
                <a:gd name="T8" fmla="*/ 177 w 177"/>
                <a:gd name="T9" fmla="*/ 6 h 166"/>
                <a:gd name="T10" fmla="*/ 148 w 17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" h="166">
                  <a:moveTo>
                    <a:pt x="148" y="0"/>
                  </a:moveTo>
                  <a:cubicBezTo>
                    <a:pt x="148" y="0"/>
                    <a:pt x="136" y="33"/>
                    <a:pt x="94" y="77"/>
                  </a:cubicBezTo>
                  <a:cubicBezTo>
                    <a:pt x="53" y="120"/>
                    <a:pt x="0" y="159"/>
                    <a:pt x="9" y="163"/>
                  </a:cubicBezTo>
                  <a:cubicBezTo>
                    <a:pt x="18" y="166"/>
                    <a:pt x="70" y="135"/>
                    <a:pt x="104" y="95"/>
                  </a:cubicBezTo>
                  <a:cubicBezTo>
                    <a:pt x="138" y="54"/>
                    <a:pt x="177" y="6"/>
                    <a:pt x="177" y="6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7" name="Freeform 1172">
              <a:extLst>
                <a:ext uri="{FF2B5EF4-FFF2-40B4-BE49-F238E27FC236}">
                  <a16:creationId xmlns:a16="http://schemas.microsoft.com/office/drawing/2014/main" id="{A47ACF21-30F6-63CE-404E-270D3880A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35" y="4411663"/>
              <a:ext cx="39688" cy="58738"/>
            </a:xfrm>
            <a:custGeom>
              <a:avLst/>
              <a:gdLst>
                <a:gd name="T0" fmla="*/ 195 w 195"/>
                <a:gd name="T1" fmla="*/ 289 h 289"/>
                <a:gd name="T2" fmla="*/ 130 w 195"/>
                <a:gd name="T3" fmla="*/ 129 h 289"/>
                <a:gd name="T4" fmla="*/ 11 w 195"/>
                <a:gd name="T5" fmla="*/ 4 h 289"/>
                <a:gd name="T6" fmla="*/ 102 w 195"/>
                <a:gd name="T7" fmla="*/ 110 h 289"/>
                <a:gd name="T8" fmla="*/ 170 w 195"/>
                <a:gd name="T9" fmla="*/ 277 h 289"/>
                <a:gd name="T10" fmla="*/ 195 w 195"/>
                <a:gd name="T11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5" h="289">
                  <a:moveTo>
                    <a:pt x="195" y="289"/>
                  </a:moveTo>
                  <a:cubicBezTo>
                    <a:pt x="195" y="289"/>
                    <a:pt x="180" y="203"/>
                    <a:pt x="130" y="129"/>
                  </a:cubicBezTo>
                  <a:cubicBezTo>
                    <a:pt x="87" y="64"/>
                    <a:pt x="22" y="0"/>
                    <a:pt x="11" y="4"/>
                  </a:cubicBezTo>
                  <a:cubicBezTo>
                    <a:pt x="0" y="8"/>
                    <a:pt x="79" y="74"/>
                    <a:pt x="102" y="110"/>
                  </a:cubicBezTo>
                  <a:cubicBezTo>
                    <a:pt x="125" y="145"/>
                    <a:pt x="170" y="277"/>
                    <a:pt x="170" y="277"/>
                  </a:cubicBezTo>
                  <a:lnTo>
                    <a:pt x="195" y="28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8" name="Freeform 1173">
              <a:extLst>
                <a:ext uri="{FF2B5EF4-FFF2-40B4-BE49-F238E27FC236}">
                  <a16:creationId xmlns:a16="http://schemas.microsoft.com/office/drawing/2014/main" id="{C5220000-C9CC-D82C-99F1-21E7CBA4E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5" y="4370388"/>
              <a:ext cx="47625" cy="69850"/>
            </a:xfrm>
            <a:custGeom>
              <a:avLst/>
              <a:gdLst>
                <a:gd name="T0" fmla="*/ 230 w 237"/>
                <a:gd name="T1" fmla="*/ 339 h 339"/>
                <a:gd name="T2" fmla="*/ 193 w 237"/>
                <a:gd name="T3" fmla="*/ 175 h 339"/>
                <a:gd name="T4" fmla="*/ 23 w 237"/>
                <a:gd name="T5" fmla="*/ 2 h 339"/>
                <a:gd name="T6" fmla="*/ 172 w 237"/>
                <a:gd name="T7" fmla="*/ 174 h 339"/>
                <a:gd name="T8" fmla="*/ 187 w 237"/>
                <a:gd name="T9" fmla="*/ 326 h 339"/>
                <a:gd name="T10" fmla="*/ 230 w 237"/>
                <a:gd name="T11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339">
                  <a:moveTo>
                    <a:pt x="230" y="339"/>
                  </a:moveTo>
                  <a:cubicBezTo>
                    <a:pt x="230" y="339"/>
                    <a:pt x="237" y="254"/>
                    <a:pt x="193" y="175"/>
                  </a:cubicBezTo>
                  <a:cubicBezTo>
                    <a:pt x="148" y="96"/>
                    <a:pt x="45" y="5"/>
                    <a:pt x="23" y="2"/>
                  </a:cubicBezTo>
                  <a:cubicBezTo>
                    <a:pt x="0" y="0"/>
                    <a:pt x="151" y="119"/>
                    <a:pt x="172" y="174"/>
                  </a:cubicBezTo>
                  <a:cubicBezTo>
                    <a:pt x="193" y="228"/>
                    <a:pt x="187" y="326"/>
                    <a:pt x="187" y="326"/>
                  </a:cubicBezTo>
                  <a:lnTo>
                    <a:pt x="230" y="339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9" name="Freeform 1174">
              <a:extLst>
                <a:ext uri="{FF2B5EF4-FFF2-40B4-BE49-F238E27FC236}">
                  <a16:creationId xmlns:a16="http://schemas.microsoft.com/office/drawing/2014/main" id="{779CEDF4-3340-7E9F-7C05-2F40FC02D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8710" y="4360863"/>
              <a:ext cx="53975" cy="60325"/>
            </a:xfrm>
            <a:custGeom>
              <a:avLst/>
              <a:gdLst>
                <a:gd name="T0" fmla="*/ 258 w 258"/>
                <a:gd name="T1" fmla="*/ 295 h 295"/>
                <a:gd name="T2" fmla="*/ 168 w 258"/>
                <a:gd name="T3" fmla="*/ 124 h 295"/>
                <a:gd name="T4" fmla="*/ 21 w 258"/>
                <a:gd name="T5" fmla="*/ 7 h 295"/>
                <a:gd name="T6" fmla="*/ 162 w 258"/>
                <a:gd name="T7" fmla="*/ 144 h 295"/>
                <a:gd name="T8" fmla="*/ 222 w 258"/>
                <a:gd name="T9" fmla="*/ 290 h 295"/>
                <a:gd name="T10" fmla="*/ 258 w 258"/>
                <a:gd name="T11" fmla="*/ 29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95">
                  <a:moveTo>
                    <a:pt x="258" y="295"/>
                  </a:moveTo>
                  <a:cubicBezTo>
                    <a:pt x="258" y="295"/>
                    <a:pt x="211" y="170"/>
                    <a:pt x="168" y="124"/>
                  </a:cubicBezTo>
                  <a:cubicBezTo>
                    <a:pt x="125" y="77"/>
                    <a:pt x="41" y="13"/>
                    <a:pt x="21" y="7"/>
                  </a:cubicBezTo>
                  <a:cubicBezTo>
                    <a:pt x="0" y="0"/>
                    <a:pt x="134" y="97"/>
                    <a:pt x="162" y="144"/>
                  </a:cubicBezTo>
                  <a:cubicBezTo>
                    <a:pt x="190" y="192"/>
                    <a:pt x="222" y="290"/>
                    <a:pt x="222" y="290"/>
                  </a:cubicBezTo>
                  <a:lnTo>
                    <a:pt x="258" y="295"/>
                  </a:lnTo>
                  <a:close/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0" name="Freeform 1175">
              <a:extLst>
                <a:ext uri="{FF2B5EF4-FFF2-40B4-BE49-F238E27FC236}">
                  <a16:creationId xmlns:a16="http://schemas.microsoft.com/office/drawing/2014/main" id="{73DAE3DC-DD5F-1D56-6ADE-F5FC475B5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147" y="4368801"/>
              <a:ext cx="34925" cy="38100"/>
            </a:xfrm>
            <a:custGeom>
              <a:avLst/>
              <a:gdLst>
                <a:gd name="T0" fmla="*/ 138 w 176"/>
                <a:gd name="T1" fmla="*/ 174 h 180"/>
                <a:gd name="T2" fmla="*/ 87 w 176"/>
                <a:gd name="T3" fmla="*/ 91 h 180"/>
                <a:gd name="T4" fmla="*/ 15 w 176"/>
                <a:gd name="T5" fmla="*/ 6 h 180"/>
                <a:gd name="T6" fmla="*/ 95 w 176"/>
                <a:gd name="T7" fmla="*/ 71 h 180"/>
                <a:gd name="T8" fmla="*/ 176 w 176"/>
                <a:gd name="T9" fmla="*/ 180 h 180"/>
                <a:gd name="T10" fmla="*/ 138 w 176"/>
                <a:gd name="T11" fmla="*/ 17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80">
                  <a:moveTo>
                    <a:pt x="138" y="174"/>
                  </a:moveTo>
                  <a:cubicBezTo>
                    <a:pt x="138" y="174"/>
                    <a:pt x="145" y="147"/>
                    <a:pt x="87" y="91"/>
                  </a:cubicBezTo>
                  <a:cubicBezTo>
                    <a:pt x="30" y="33"/>
                    <a:pt x="0" y="0"/>
                    <a:pt x="15" y="6"/>
                  </a:cubicBezTo>
                  <a:cubicBezTo>
                    <a:pt x="26" y="11"/>
                    <a:pt x="60" y="38"/>
                    <a:pt x="95" y="71"/>
                  </a:cubicBezTo>
                  <a:cubicBezTo>
                    <a:pt x="131" y="104"/>
                    <a:pt x="176" y="180"/>
                    <a:pt x="176" y="180"/>
                  </a:cubicBezTo>
                  <a:lnTo>
                    <a:pt x="138" y="174"/>
                  </a:lnTo>
                </a:path>
              </a:pathLst>
            </a:custGeom>
            <a:solidFill>
              <a:srgbClr val="937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1" name="Freeform 1176">
              <a:extLst>
                <a:ext uri="{FF2B5EF4-FFF2-40B4-BE49-F238E27FC236}">
                  <a16:creationId xmlns:a16="http://schemas.microsoft.com/office/drawing/2014/main" id="{A593B0CF-6D3C-E557-CD2E-362D8394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697" y="4425951"/>
              <a:ext cx="654050" cy="596900"/>
            </a:xfrm>
            <a:custGeom>
              <a:avLst/>
              <a:gdLst>
                <a:gd name="T0" fmla="*/ 2420 w 3180"/>
                <a:gd name="T1" fmla="*/ 603 h 2901"/>
                <a:gd name="T2" fmla="*/ 2672 w 3180"/>
                <a:gd name="T3" fmla="*/ 2235 h 2901"/>
                <a:gd name="T4" fmla="*/ 862 w 3180"/>
                <a:gd name="T5" fmla="*/ 2532 h 2901"/>
                <a:gd name="T6" fmla="*/ 706 w 3180"/>
                <a:gd name="T7" fmla="*/ 538 h 2901"/>
                <a:gd name="T8" fmla="*/ 2420 w 3180"/>
                <a:gd name="T9" fmla="*/ 603 h 2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0" h="2901">
                  <a:moveTo>
                    <a:pt x="2420" y="603"/>
                  </a:moveTo>
                  <a:cubicBezTo>
                    <a:pt x="2748" y="844"/>
                    <a:pt x="3180" y="1607"/>
                    <a:pt x="2672" y="2235"/>
                  </a:cubicBezTo>
                  <a:cubicBezTo>
                    <a:pt x="2161" y="2868"/>
                    <a:pt x="1422" y="2901"/>
                    <a:pt x="862" y="2532"/>
                  </a:cubicBezTo>
                  <a:cubicBezTo>
                    <a:pt x="280" y="2148"/>
                    <a:pt x="0" y="1210"/>
                    <a:pt x="706" y="538"/>
                  </a:cubicBezTo>
                  <a:cubicBezTo>
                    <a:pt x="1271" y="0"/>
                    <a:pt x="1925" y="238"/>
                    <a:pt x="2420" y="603"/>
                  </a:cubicBezTo>
                  <a:close/>
                </a:path>
              </a:pathLst>
            </a:custGeom>
            <a:solidFill>
              <a:srgbClr val="E57A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2" name="Freeform 1177">
              <a:extLst>
                <a:ext uri="{FF2B5EF4-FFF2-40B4-BE49-F238E27FC236}">
                  <a16:creationId xmlns:a16="http://schemas.microsoft.com/office/drawing/2014/main" id="{EDD3431A-35D0-5975-AB8D-A1C23D5F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30726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3" name="Freeform 1178">
              <a:extLst>
                <a:ext uri="{FF2B5EF4-FFF2-40B4-BE49-F238E27FC236}">
                  <a16:creationId xmlns:a16="http://schemas.microsoft.com/office/drawing/2014/main" id="{033B580A-8AB7-B965-F508-893A30CB1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072" y="4521201"/>
              <a:ext cx="42863" cy="36513"/>
            </a:xfrm>
            <a:custGeom>
              <a:avLst/>
              <a:gdLst>
                <a:gd name="T0" fmla="*/ 123 w 204"/>
                <a:gd name="T1" fmla="*/ 127 h 177"/>
                <a:gd name="T2" fmla="*/ 168 w 204"/>
                <a:gd name="T3" fmla="*/ 34 h 177"/>
                <a:gd name="T4" fmla="*/ 48 w 204"/>
                <a:gd name="T5" fmla="*/ 48 h 177"/>
                <a:gd name="T6" fmla="*/ 123 w 204"/>
                <a:gd name="T7" fmla="*/ 12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4" h="177">
                  <a:moveTo>
                    <a:pt x="123" y="127"/>
                  </a:moveTo>
                  <a:cubicBezTo>
                    <a:pt x="161" y="109"/>
                    <a:pt x="204" y="69"/>
                    <a:pt x="168" y="34"/>
                  </a:cubicBezTo>
                  <a:cubicBezTo>
                    <a:pt x="132" y="0"/>
                    <a:pt x="83" y="39"/>
                    <a:pt x="48" y="48"/>
                  </a:cubicBezTo>
                  <a:cubicBezTo>
                    <a:pt x="0" y="91"/>
                    <a:pt x="20" y="177"/>
                    <a:pt x="123" y="12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4" name="Freeform 1179">
              <a:extLst>
                <a:ext uri="{FF2B5EF4-FFF2-40B4-BE49-F238E27FC236}">
                  <a16:creationId xmlns:a16="http://schemas.microsoft.com/office/drawing/2014/main" id="{380E47AF-47B2-1F9C-E41F-6C801C5D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597" y="4527551"/>
              <a:ext cx="12700" cy="3175"/>
            </a:xfrm>
            <a:custGeom>
              <a:avLst/>
              <a:gdLst>
                <a:gd name="T0" fmla="*/ 0 w 59"/>
                <a:gd name="T1" fmla="*/ 22 h 22"/>
                <a:gd name="T2" fmla="*/ 59 w 59"/>
                <a:gd name="T3" fmla="*/ 0 h 22"/>
                <a:gd name="T4" fmla="*/ 0 w 59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22">
                  <a:moveTo>
                    <a:pt x="0" y="22"/>
                  </a:moveTo>
                  <a:lnTo>
                    <a:pt x="59" y="0"/>
                  </a:lnTo>
                  <a:cubicBezTo>
                    <a:pt x="34" y="1"/>
                    <a:pt x="14" y="10"/>
                    <a:pt x="0" y="2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5" name="Freeform 1180">
              <a:extLst>
                <a:ext uri="{FF2B5EF4-FFF2-40B4-BE49-F238E27FC236}">
                  <a16:creationId xmlns:a16="http://schemas.microsoft.com/office/drawing/2014/main" id="{BA83EDEA-1D65-E8C2-96F6-29FABCE0F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847" y="4554538"/>
              <a:ext cx="17463" cy="15875"/>
            </a:xfrm>
            <a:custGeom>
              <a:avLst/>
              <a:gdLst>
                <a:gd name="T0" fmla="*/ 49 w 83"/>
                <a:gd name="T1" fmla="*/ 60 h 83"/>
                <a:gd name="T2" fmla="*/ 64 w 83"/>
                <a:gd name="T3" fmla="*/ 12 h 83"/>
                <a:gd name="T4" fmla="*/ 27 w 83"/>
                <a:gd name="T5" fmla="*/ 19 h 83"/>
                <a:gd name="T6" fmla="*/ 4 w 83"/>
                <a:gd name="T7" fmla="*/ 51 h 83"/>
                <a:gd name="T8" fmla="*/ 49 w 83"/>
                <a:gd name="T9" fmla="*/ 6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3">
                  <a:moveTo>
                    <a:pt x="49" y="60"/>
                  </a:moveTo>
                  <a:cubicBezTo>
                    <a:pt x="64" y="49"/>
                    <a:pt x="83" y="27"/>
                    <a:pt x="64" y="12"/>
                  </a:cubicBezTo>
                  <a:cubicBezTo>
                    <a:pt x="51" y="0"/>
                    <a:pt x="36" y="8"/>
                    <a:pt x="27" y="19"/>
                  </a:cubicBezTo>
                  <a:cubicBezTo>
                    <a:pt x="15" y="27"/>
                    <a:pt x="5" y="39"/>
                    <a:pt x="4" y="51"/>
                  </a:cubicBezTo>
                  <a:cubicBezTo>
                    <a:pt x="0" y="83"/>
                    <a:pt x="34" y="71"/>
                    <a:pt x="49" y="60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6" name="Freeform 1181">
              <a:extLst>
                <a:ext uri="{FF2B5EF4-FFF2-40B4-BE49-F238E27FC236}">
                  <a16:creationId xmlns:a16="http://schemas.microsoft.com/office/drawing/2014/main" id="{51C52E6F-5425-DA71-6365-C12229DA6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0888"/>
              <a:ext cx="23813" cy="11113"/>
            </a:xfrm>
            <a:custGeom>
              <a:avLst/>
              <a:gdLst>
                <a:gd name="T0" fmla="*/ 84 w 114"/>
                <a:gd name="T1" fmla="*/ 7 h 57"/>
                <a:gd name="T2" fmla="*/ 48 w 114"/>
                <a:gd name="T3" fmla="*/ 8 h 57"/>
                <a:gd name="T4" fmla="*/ 6 w 114"/>
                <a:gd name="T5" fmla="*/ 31 h 57"/>
                <a:gd name="T6" fmla="*/ 5 w 114"/>
                <a:gd name="T7" fmla="*/ 40 h 57"/>
                <a:gd name="T8" fmla="*/ 0 w 114"/>
                <a:gd name="T9" fmla="*/ 44 h 57"/>
                <a:gd name="T10" fmla="*/ 6 w 114"/>
                <a:gd name="T11" fmla="*/ 41 h 57"/>
                <a:gd name="T12" fmla="*/ 61 w 114"/>
                <a:gd name="T13" fmla="*/ 41 h 57"/>
                <a:gd name="T14" fmla="*/ 84 w 114"/>
                <a:gd name="T1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57">
                  <a:moveTo>
                    <a:pt x="84" y="7"/>
                  </a:moveTo>
                  <a:cubicBezTo>
                    <a:pt x="72" y="0"/>
                    <a:pt x="60" y="2"/>
                    <a:pt x="48" y="8"/>
                  </a:cubicBezTo>
                  <a:cubicBezTo>
                    <a:pt x="31" y="10"/>
                    <a:pt x="10" y="17"/>
                    <a:pt x="6" y="31"/>
                  </a:cubicBezTo>
                  <a:cubicBezTo>
                    <a:pt x="5" y="35"/>
                    <a:pt x="5" y="38"/>
                    <a:pt x="5" y="40"/>
                  </a:cubicBezTo>
                  <a:cubicBezTo>
                    <a:pt x="4" y="42"/>
                    <a:pt x="2" y="43"/>
                    <a:pt x="0" y="44"/>
                  </a:cubicBezTo>
                  <a:lnTo>
                    <a:pt x="6" y="41"/>
                  </a:lnTo>
                  <a:cubicBezTo>
                    <a:pt x="10" y="57"/>
                    <a:pt x="47" y="45"/>
                    <a:pt x="61" y="41"/>
                  </a:cubicBezTo>
                  <a:cubicBezTo>
                    <a:pt x="76" y="37"/>
                    <a:pt x="114" y="23"/>
                    <a:pt x="84" y="7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7" name="Freeform 1182">
              <a:extLst>
                <a:ext uri="{FF2B5EF4-FFF2-40B4-BE49-F238E27FC236}">
                  <a16:creationId xmlns:a16="http://schemas.microsoft.com/office/drawing/2014/main" id="{D6A6FEF4-B219-435F-38D1-6C3665213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5297" y="4568826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8" name="Freeform 1183">
              <a:extLst>
                <a:ext uri="{FF2B5EF4-FFF2-40B4-BE49-F238E27FC236}">
                  <a16:creationId xmlns:a16="http://schemas.microsoft.com/office/drawing/2014/main" id="{1909EDEB-C6CD-AC2F-749B-0F4987B2F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285" y="4541838"/>
              <a:ext cx="26988" cy="14288"/>
            </a:xfrm>
            <a:custGeom>
              <a:avLst/>
              <a:gdLst>
                <a:gd name="T0" fmla="*/ 35 w 127"/>
                <a:gd name="T1" fmla="*/ 13 h 70"/>
                <a:gd name="T2" fmla="*/ 10 w 127"/>
                <a:gd name="T3" fmla="*/ 52 h 70"/>
                <a:gd name="T4" fmla="*/ 72 w 127"/>
                <a:gd name="T5" fmla="*/ 54 h 70"/>
                <a:gd name="T6" fmla="*/ 35 w 127"/>
                <a:gd name="T7" fmla="*/ 1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70">
                  <a:moveTo>
                    <a:pt x="35" y="13"/>
                  </a:moveTo>
                  <a:cubicBezTo>
                    <a:pt x="19" y="17"/>
                    <a:pt x="0" y="36"/>
                    <a:pt x="10" y="52"/>
                  </a:cubicBezTo>
                  <a:cubicBezTo>
                    <a:pt x="20" y="70"/>
                    <a:pt x="58" y="62"/>
                    <a:pt x="72" y="54"/>
                  </a:cubicBezTo>
                  <a:cubicBezTo>
                    <a:pt x="127" y="24"/>
                    <a:pt x="56" y="0"/>
                    <a:pt x="35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9" name="Freeform 1184">
              <a:extLst>
                <a:ext uri="{FF2B5EF4-FFF2-40B4-BE49-F238E27FC236}">
                  <a16:creationId xmlns:a16="http://schemas.microsoft.com/office/drawing/2014/main" id="{065B4B71-ED00-C6CC-170F-97579FF19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4985" y="4521201"/>
              <a:ext cx="28575" cy="19050"/>
            </a:xfrm>
            <a:custGeom>
              <a:avLst/>
              <a:gdLst>
                <a:gd name="T0" fmla="*/ 46 w 145"/>
                <a:gd name="T1" fmla="*/ 7 h 91"/>
                <a:gd name="T2" fmla="*/ 5 w 145"/>
                <a:gd name="T3" fmla="*/ 10 h 91"/>
                <a:gd name="T4" fmla="*/ 4 w 145"/>
                <a:gd name="T5" fmla="*/ 30 h 91"/>
                <a:gd name="T6" fmla="*/ 31 w 145"/>
                <a:gd name="T7" fmla="*/ 55 h 91"/>
                <a:gd name="T8" fmla="*/ 138 w 145"/>
                <a:gd name="T9" fmla="*/ 62 h 91"/>
                <a:gd name="T10" fmla="*/ 46 w 145"/>
                <a:gd name="T11" fmla="*/ 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91">
                  <a:moveTo>
                    <a:pt x="46" y="7"/>
                  </a:moveTo>
                  <a:cubicBezTo>
                    <a:pt x="35" y="6"/>
                    <a:pt x="14" y="0"/>
                    <a:pt x="5" y="10"/>
                  </a:cubicBezTo>
                  <a:cubicBezTo>
                    <a:pt x="0" y="17"/>
                    <a:pt x="0" y="24"/>
                    <a:pt x="4" y="30"/>
                  </a:cubicBezTo>
                  <a:cubicBezTo>
                    <a:pt x="5" y="41"/>
                    <a:pt x="24" y="52"/>
                    <a:pt x="31" y="55"/>
                  </a:cubicBezTo>
                  <a:cubicBezTo>
                    <a:pt x="48" y="64"/>
                    <a:pt x="132" y="91"/>
                    <a:pt x="138" y="62"/>
                  </a:cubicBezTo>
                  <a:cubicBezTo>
                    <a:pt x="145" y="28"/>
                    <a:pt x="67" y="10"/>
                    <a:pt x="46" y="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0" name="Freeform 1185">
              <a:extLst>
                <a:ext uri="{FF2B5EF4-FFF2-40B4-BE49-F238E27FC236}">
                  <a16:creationId xmlns:a16="http://schemas.microsoft.com/office/drawing/2014/main" id="{7E742AA3-FD5B-0FC8-CD15-99ACA6367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697" y="4502151"/>
              <a:ext cx="23813" cy="11113"/>
            </a:xfrm>
            <a:custGeom>
              <a:avLst/>
              <a:gdLst>
                <a:gd name="T0" fmla="*/ 20 w 111"/>
                <a:gd name="T1" fmla="*/ 48 h 57"/>
                <a:gd name="T2" fmla="*/ 105 w 111"/>
                <a:gd name="T3" fmla="*/ 30 h 57"/>
                <a:gd name="T4" fmla="*/ 55 w 111"/>
                <a:gd name="T5" fmla="*/ 2 h 57"/>
                <a:gd name="T6" fmla="*/ 29 w 111"/>
                <a:gd name="T7" fmla="*/ 17 h 57"/>
                <a:gd name="T8" fmla="*/ 20 w 111"/>
                <a:gd name="T9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7">
                  <a:moveTo>
                    <a:pt x="20" y="48"/>
                  </a:moveTo>
                  <a:cubicBezTo>
                    <a:pt x="37" y="57"/>
                    <a:pt x="98" y="55"/>
                    <a:pt x="105" y="30"/>
                  </a:cubicBezTo>
                  <a:cubicBezTo>
                    <a:pt x="111" y="5"/>
                    <a:pt x="71" y="0"/>
                    <a:pt x="55" y="2"/>
                  </a:cubicBezTo>
                  <a:cubicBezTo>
                    <a:pt x="49" y="3"/>
                    <a:pt x="36" y="10"/>
                    <a:pt x="29" y="17"/>
                  </a:cubicBezTo>
                  <a:cubicBezTo>
                    <a:pt x="12" y="25"/>
                    <a:pt x="0" y="37"/>
                    <a:pt x="20" y="48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1" name="Freeform 1186">
              <a:extLst>
                <a:ext uri="{FF2B5EF4-FFF2-40B4-BE49-F238E27FC236}">
                  <a16:creationId xmlns:a16="http://schemas.microsoft.com/office/drawing/2014/main" id="{1BC193EB-CF9D-4842-23E5-25F9C2848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9260" y="4533901"/>
              <a:ext cx="20638" cy="12700"/>
            </a:xfrm>
            <a:custGeom>
              <a:avLst/>
              <a:gdLst>
                <a:gd name="T0" fmla="*/ 74 w 106"/>
                <a:gd name="T1" fmla="*/ 37 h 59"/>
                <a:gd name="T2" fmla="*/ 50 w 106"/>
                <a:gd name="T3" fmla="*/ 4 h 59"/>
                <a:gd name="T4" fmla="*/ 51 w 106"/>
                <a:gd name="T5" fmla="*/ 4 h 59"/>
                <a:gd name="T6" fmla="*/ 10 w 106"/>
                <a:gd name="T7" fmla="*/ 40 h 59"/>
                <a:gd name="T8" fmla="*/ 74 w 106"/>
                <a:gd name="T9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59">
                  <a:moveTo>
                    <a:pt x="74" y="37"/>
                  </a:moveTo>
                  <a:cubicBezTo>
                    <a:pt x="106" y="13"/>
                    <a:pt x="75" y="0"/>
                    <a:pt x="50" y="4"/>
                  </a:cubicBezTo>
                  <a:lnTo>
                    <a:pt x="51" y="4"/>
                  </a:lnTo>
                  <a:cubicBezTo>
                    <a:pt x="36" y="2"/>
                    <a:pt x="0" y="20"/>
                    <a:pt x="10" y="40"/>
                  </a:cubicBezTo>
                  <a:cubicBezTo>
                    <a:pt x="19" y="59"/>
                    <a:pt x="62" y="46"/>
                    <a:pt x="74" y="3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2" name="Freeform 1187">
              <a:extLst>
                <a:ext uri="{FF2B5EF4-FFF2-40B4-BE49-F238E27FC236}">
                  <a16:creationId xmlns:a16="http://schemas.microsoft.com/office/drawing/2014/main" id="{01FEB370-188E-43C9-7A1D-0DDF94AFE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557713"/>
              <a:ext cx="25400" cy="25400"/>
            </a:xfrm>
            <a:custGeom>
              <a:avLst/>
              <a:gdLst>
                <a:gd name="T0" fmla="*/ 74 w 122"/>
                <a:gd name="T1" fmla="*/ 77 h 126"/>
                <a:gd name="T2" fmla="*/ 81 w 122"/>
                <a:gd name="T3" fmla="*/ 1 h 126"/>
                <a:gd name="T4" fmla="*/ 59 w 122"/>
                <a:gd name="T5" fmla="*/ 12 h 126"/>
                <a:gd name="T6" fmla="*/ 17 w 122"/>
                <a:gd name="T7" fmla="*/ 71 h 126"/>
                <a:gd name="T8" fmla="*/ 74 w 122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6">
                  <a:moveTo>
                    <a:pt x="74" y="77"/>
                  </a:moveTo>
                  <a:cubicBezTo>
                    <a:pt x="86" y="63"/>
                    <a:pt x="122" y="3"/>
                    <a:pt x="81" y="1"/>
                  </a:cubicBezTo>
                  <a:cubicBezTo>
                    <a:pt x="73" y="0"/>
                    <a:pt x="65" y="5"/>
                    <a:pt x="59" y="12"/>
                  </a:cubicBezTo>
                  <a:cubicBezTo>
                    <a:pt x="39" y="24"/>
                    <a:pt x="22" y="54"/>
                    <a:pt x="17" y="71"/>
                  </a:cubicBezTo>
                  <a:cubicBezTo>
                    <a:pt x="0" y="126"/>
                    <a:pt x="53" y="101"/>
                    <a:pt x="74" y="7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3" name="Freeform 1188">
              <a:extLst>
                <a:ext uri="{FF2B5EF4-FFF2-40B4-BE49-F238E27FC236}">
                  <a16:creationId xmlns:a16="http://schemas.microsoft.com/office/drawing/2014/main" id="{A21EC572-2523-70C9-2EBB-F1C4773EC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022" y="4575176"/>
              <a:ext cx="38100" cy="25400"/>
            </a:xfrm>
            <a:custGeom>
              <a:avLst/>
              <a:gdLst>
                <a:gd name="T0" fmla="*/ 142 w 189"/>
                <a:gd name="T1" fmla="*/ 6 h 124"/>
                <a:gd name="T2" fmla="*/ 87 w 189"/>
                <a:gd name="T3" fmla="*/ 10 h 124"/>
                <a:gd name="T4" fmla="*/ 14 w 189"/>
                <a:gd name="T5" fmla="*/ 67 h 124"/>
                <a:gd name="T6" fmla="*/ 121 w 189"/>
                <a:gd name="T7" fmla="*/ 75 h 124"/>
                <a:gd name="T8" fmla="*/ 142 w 189"/>
                <a:gd name="T9" fmla="*/ 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4">
                  <a:moveTo>
                    <a:pt x="142" y="6"/>
                  </a:moveTo>
                  <a:cubicBezTo>
                    <a:pt x="129" y="0"/>
                    <a:pt x="105" y="2"/>
                    <a:pt x="87" y="10"/>
                  </a:cubicBezTo>
                  <a:cubicBezTo>
                    <a:pt x="56" y="19"/>
                    <a:pt x="20" y="44"/>
                    <a:pt x="14" y="67"/>
                  </a:cubicBezTo>
                  <a:cubicBezTo>
                    <a:pt x="0" y="124"/>
                    <a:pt x="100" y="83"/>
                    <a:pt x="121" y="75"/>
                  </a:cubicBezTo>
                  <a:cubicBezTo>
                    <a:pt x="153" y="64"/>
                    <a:pt x="189" y="23"/>
                    <a:pt x="142" y="6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4" name="Freeform 1189">
              <a:extLst>
                <a:ext uri="{FF2B5EF4-FFF2-40B4-BE49-F238E27FC236}">
                  <a16:creationId xmlns:a16="http://schemas.microsoft.com/office/drawing/2014/main" id="{CEA5E17E-6B96-A244-30D1-A6125D5AE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9585" y="4583113"/>
              <a:ext cx="28575" cy="14288"/>
            </a:xfrm>
            <a:custGeom>
              <a:avLst/>
              <a:gdLst>
                <a:gd name="T0" fmla="*/ 33 w 135"/>
                <a:gd name="T1" fmla="*/ 12 h 72"/>
                <a:gd name="T2" fmla="*/ 0 w 135"/>
                <a:gd name="T3" fmla="*/ 44 h 72"/>
                <a:gd name="T4" fmla="*/ 74 w 135"/>
                <a:gd name="T5" fmla="*/ 56 h 72"/>
                <a:gd name="T6" fmla="*/ 33 w 135"/>
                <a:gd name="T7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2">
                  <a:moveTo>
                    <a:pt x="33" y="12"/>
                  </a:moveTo>
                  <a:cubicBezTo>
                    <a:pt x="17" y="18"/>
                    <a:pt x="0" y="31"/>
                    <a:pt x="0" y="44"/>
                  </a:cubicBezTo>
                  <a:cubicBezTo>
                    <a:pt x="1" y="72"/>
                    <a:pt x="58" y="64"/>
                    <a:pt x="74" y="56"/>
                  </a:cubicBezTo>
                  <a:cubicBezTo>
                    <a:pt x="135" y="27"/>
                    <a:pt x="55" y="0"/>
                    <a:pt x="33" y="12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5" name="Freeform 1190">
              <a:extLst>
                <a:ext uri="{FF2B5EF4-FFF2-40B4-BE49-F238E27FC236}">
                  <a16:creationId xmlns:a16="http://schemas.microsoft.com/office/drawing/2014/main" id="{7E12806F-0E64-5D7B-79F4-0844BF5BC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2135" y="4516438"/>
              <a:ext cx="23813" cy="14288"/>
            </a:xfrm>
            <a:custGeom>
              <a:avLst/>
              <a:gdLst>
                <a:gd name="T0" fmla="*/ 28 w 116"/>
                <a:gd name="T1" fmla="*/ 19 h 67"/>
                <a:gd name="T2" fmla="*/ 0 w 116"/>
                <a:gd name="T3" fmla="*/ 30 h 67"/>
                <a:gd name="T4" fmla="*/ 116 w 116"/>
                <a:gd name="T5" fmla="*/ 32 h 67"/>
                <a:gd name="T6" fmla="*/ 28 w 116"/>
                <a:gd name="T7" fmla="*/ 1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67">
                  <a:moveTo>
                    <a:pt x="28" y="19"/>
                  </a:moveTo>
                  <a:cubicBezTo>
                    <a:pt x="17" y="17"/>
                    <a:pt x="9" y="20"/>
                    <a:pt x="0" y="30"/>
                  </a:cubicBezTo>
                  <a:cubicBezTo>
                    <a:pt x="18" y="64"/>
                    <a:pt x="97" y="67"/>
                    <a:pt x="116" y="32"/>
                  </a:cubicBezTo>
                  <a:cubicBezTo>
                    <a:pt x="93" y="4"/>
                    <a:pt x="57" y="0"/>
                    <a:pt x="28" y="19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6" name="Freeform 1191">
              <a:extLst>
                <a:ext uri="{FF2B5EF4-FFF2-40B4-BE49-F238E27FC236}">
                  <a16:creationId xmlns:a16="http://schemas.microsoft.com/office/drawing/2014/main" id="{83699678-29E6-4BD6-7953-E72610A5B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5147" y="4540251"/>
              <a:ext cx="26988" cy="14288"/>
            </a:xfrm>
            <a:custGeom>
              <a:avLst/>
              <a:gdLst>
                <a:gd name="T0" fmla="*/ 0 w 135"/>
                <a:gd name="T1" fmla="*/ 51 h 69"/>
                <a:gd name="T2" fmla="*/ 135 w 135"/>
                <a:gd name="T3" fmla="*/ 21 h 69"/>
                <a:gd name="T4" fmla="*/ 60 w 135"/>
                <a:gd name="T5" fmla="*/ 12 h 69"/>
                <a:gd name="T6" fmla="*/ 0 w 135"/>
                <a:gd name="T7" fmla="*/ 5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69">
                  <a:moveTo>
                    <a:pt x="0" y="51"/>
                  </a:moveTo>
                  <a:cubicBezTo>
                    <a:pt x="34" y="63"/>
                    <a:pt x="128" y="69"/>
                    <a:pt x="135" y="21"/>
                  </a:cubicBezTo>
                  <a:cubicBezTo>
                    <a:pt x="115" y="8"/>
                    <a:pt x="81" y="0"/>
                    <a:pt x="60" y="12"/>
                  </a:cubicBezTo>
                  <a:cubicBezTo>
                    <a:pt x="31" y="11"/>
                    <a:pt x="0" y="20"/>
                    <a:pt x="0" y="5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7" name="Freeform 1192">
              <a:extLst>
                <a:ext uri="{FF2B5EF4-FFF2-40B4-BE49-F238E27FC236}">
                  <a16:creationId xmlns:a16="http://schemas.microsoft.com/office/drawing/2014/main" id="{5E64CFC1-DB90-5562-8B18-7DA9947B8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385" y="4494213"/>
              <a:ext cx="17463" cy="11113"/>
            </a:xfrm>
            <a:custGeom>
              <a:avLst/>
              <a:gdLst>
                <a:gd name="T0" fmla="*/ 85 w 85"/>
                <a:gd name="T1" fmla="*/ 23 h 55"/>
                <a:gd name="T2" fmla="*/ 17 w 85"/>
                <a:gd name="T3" fmla="*/ 16 h 55"/>
                <a:gd name="T4" fmla="*/ 0 w 85"/>
                <a:gd name="T5" fmla="*/ 36 h 55"/>
                <a:gd name="T6" fmla="*/ 85 w 85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55">
                  <a:moveTo>
                    <a:pt x="85" y="23"/>
                  </a:moveTo>
                  <a:cubicBezTo>
                    <a:pt x="68" y="0"/>
                    <a:pt x="37" y="2"/>
                    <a:pt x="17" y="16"/>
                  </a:cubicBezTo>
                  <a:cubicBezTo>
                    <a:pt x="9" y="20"/>
                    <a:pt x="3" y="27"/>
                    <a:pt x="0" y="36"/>
                  </a:cubicBezTo>
                  <a:cubicBezTo>
                    <a:pt x="24" y="55"/>
                    <a:pt x="69" y="47"/>
                    <a:pt x="85" y="2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8" name="Freeform 1193">
              <a:extLst>
                <a:ext uri="{FF2B5EF4-FFF2-40B4-BE49-F238E27FC236}">
                  <a16:creationId xmlns:a16="http://schemas.microsoft.com/office/drawing/2014/main" id="{DF9921FF-CCB8-2090-1905-81D9CCCD3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535" y="4535488"/>
              <a:ext cx="31750" cy="22225"/>
            </a:xfrm>
            <a:custGeom>
              <a:avLst/>
              <a:gdLst>
                <a:gd name="T0" fmla="*/ 69 w 161"/>
                <a:gd name="T1" fmla="*/ 18 h 107"/>
                <a:gd name="T2" fmla="*/ 127 w 161"/>
                <a:gd name="T3" fmla="*/ 79 h 107"/>
                <a:gd name="T4" fmla="*/ 69 w 161"/>
                <a:gd name="T5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1" h="107">
                  <a:moveTo>
                    <a:pt x="69" y="18"/>
                  </a:moveTo>
                  <a:cubicBezTo>
                    <a:pt x="0" y="19"/>
                    <a:pt x="88" y="107"/>
                    <a:pt x="127" y="79"/>
                  </a:cubicBezTo>
                  <a:cubicBezTo>
                    <a:pt x="161" y="54"/>
                    <a:pt x="96" y="0"/>
                    <a:pt x="69" y="1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9" name="Freeform 1194">
              <a:extLst>
                <a:ext uri="{FF2B5EF4-FFF2-40B4-BE49-F238E27FC236}">
                  <a16:creationId xmlns:a16="http://schemas.microsoft.com/office/drawing/2014/main" id="{0D16FCBB-8662-E6AB-1CCC-2019EC530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872" y="4595813"/>
              <a:ext cx="31750" cy="34925"/>
            </a:xfrm>
            <a:custGeom>
              <a:avLst/>
              <a:gdLst>
                <a:gd name="T0" fmla="*/ 153 w 153"/>
                <a:gd name="T1" fmla="*/ 17 h 175"/>
                <a:gd name="T2" fmla="*/ 102 w 153"/>
                <a:gd name="T3" fmla="*/ 37 h 175"/>
                <a:gd name="T4" fmla="*/ 44 w 153"/>
                <a:gd name="T5" fmla="*/ 154 h 175"/>
                <a:gd name="T6" fmla="*/ 153 w 153"/>
                <a:gd name="T7" fmla="*/ 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175">
                  <a:moveTo>
                    <a:pt x="153" y="17"/>
                  </a:moveTo>
                  <a:cubicBezTo>
                    <a:pt x="132" y="0"/>
                    <a:pt x="114" y="17"/>
                    <a:pt x="102" y="37"/>
                  </a:cubicBezTo>
                  <a:cubicBezTo>
                    <a:pt x="56" y="67"/>
                    <a:pt x="0" y="137"/>
                    <a:pt x="44" y="154"/>
                  </a:cubicBezTo>
                  <a:cubicBezTo>
                    <a:pt x="99" y="175"/>
                    <a:pt x="152" y="55"/>
                    <a:pt x="153" y="17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0" name="Freeform 1195">
              <a:extLst>
                <a:ext uri="{FF2B5EF4-FFF2-40B4-BE49-F238E27FC236}">
                  <a16:creationId xmlns:a16="http://schemas.microsoft.com/office/drawing/2014/main" id="{EA1042C1-7691-7CDA-5EE5-32E2804E7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22" y="4576763"/>
              <a:ext cx="25400" cy="25400"/>
            </a:xfrm>
            <a:custGeom>
              <a:avLst/>
              <a:gdLst>
                <a:gd name="T0" fmla="*/ 60 w 120"/>
                <a:gd name="T1" fmla="*/ 13 h 123"/>
                <a:gd name="T2" fmla="*/ 85 w 120"/>
                <a:gd name="T3" fmla="*/ 55 h 123"/>
                <a:gd name="T4" fmla="*/ 60 w 120"/>
                <a:gd name="T5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23">
                  <a:moveTo>
                    <a:pt x="60" y="13"/>
                  </a:moveTo>
                  <a:cubicBezTo>
                    <a:pt x="0" y="24"/>
                    <a:pt x="28" y="123"/>
                    <a:pt x="85" y="55"/>
                  </a:cubicBezTo>
                  <a:cubicBezTo>
                    <a:pt x="120" y="13"/>
                    <a:pt x="84" y="0"/>
                    <a:pt x="60" y="13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1" name="Freeform 1196">
              <a:extLst>
                <a:ext uri="{FF2B5EF4-FFF2-40B4-BE49-F238E27FC236}">
                  <a16:creationId xmlns:a16="http://schemas.microsoft.com/office/drawing/2014/main" id="{C5B5B611-8545-997C-738E-1B97B0847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10" y="4610101"/>
              <a:ext cx="23813" cy="15875"/>
            </a:xfrm>
            <a:custGeom>
              <a:avLst/>
              <a:gdLst>
                <a:gd name="T0" fmla="*/ 21 w 118"/>
                <a:gd name="T1" fmla="*/ 34 h 79"/>
                <a:gd name="T2" fmla="*/ 0 w 118"/>
                <a:gd name="T3" fmla="*/ 61 h 79"/>
                <a:gd name="T4" fmla="*/ 96 w 118"/>
                <a:gd name="T5" fmla="*/ 49 h 79"/>
                <a:gd name="T6" fmla="*/ 21 w 118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79">
                  <a:moveTo>
                    <a:pt x="21" y="34"/>
                  </a:moveTo>
                  <a:cubicBezTo>
                    <a:pt x="10" y="38"/>
                    <a:pt x="2" y="47"/>
                    <a:pt x="0" y="61"/>
                  </a:cubicBezTo>
                  <a:cubicBezTo>
                    <a:pt x="22" y="77"/>
                    <a:pt x="81" y="79"/>
                    <a:pt x="96" y="49"/>
                  </a:cubicBezTo>
                  <a:cubicBezTo>
                    <a:pt x="118" y="6"/>
                    <a:pt x="41" y="0"/>
                    <a:pt x="21" y="34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2" name="Freeform 1197">
              <a:extLst>
                <a:ext uri="{FF2B5EF4-FFF2-40B4-BE49-F238E27FC236}">
                  <a16:creationId xmlns:a16="http://schemas.microsoft.com/office/drawing/2014/main" id="{3B6AA3DC-ACDC-E9DD-4899-6B5E9D4E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435" y="4578351"/>
              <a:ext cx="17463" cy="15875"/>
            </a:xfrm>
            <a:custGeom>
              <a:avLst/>
              <a:gdLst>
                <a:gd name="T0" fmla="*/ 10 w 86"/>
                <a:gd name="T1" fmla="*/ 28 h 81"/>
                <a:gd name="T2" fmla="*/ 6 w 86"/>
                <a:gd name="T3" fmla="*/ 23 h 81"/>
                <a:gd name="T4" fmla="*/ 3 w 86"/>
                <a:gd name="T5" fmla="*/ 35 h 81"/>
                <a:gd name="T6" fmla="*/ 5 w 86"/>
                <a:gd name="T7" fmla="*/ 48 h 81"/>
                <a:gd name="T8" fmla="*/ 73 w 86"/>
                <a:gd name="T9" fmla="*/ 40 h 81"/>
                <a:gd name="T10" fmla="*/ 10 w 86"/>
                <a:gd name="T11" fmla="*/ 2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81">
                  <a:moveTo>
                    <a:pt x="10" y="28"/>
                  </a:moveTo>
                  <a:lnTo>
                    <a:pt x="6" y="23"/>
                  </a:lnTo>
                  <a:cubicBezTo>
                    <a:pt x="5" y="27"/>
                    <a:pt x="4" y="31"/>
                    <a:pt x="3" y="35"/>
                  </a:cubicBezTo>
                  <a:cubicBezTo>
                    <a:pt x="0" y="41"/>
                    <a:pt x="0" y="46"/>
                    <a:pt x="5" y="48"/>
                  </a:cubicBezTo>
                  <a:cubicBezTo>
                    <a:pt x="18" y="80"/>
                    <a:pt x="86" y="81"/>
                    <a:pt x="73" y="40"/>
                  </a:cubicBezTo>
                  <a:cubicBezTo>
                    <a:pt x="60" y="0"/>
                    <a:pt x="26" y="12"/>
                    <a:pt x="10" y="28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3" name="Freeform 1198">
              <a:extLst>
                <a:ext uri="{FF2B5EF4-FFF2-40B4-BE49-F238E27FC236}">
                  <a16:creationId xmlns:a16="http://schemas.microsoft.com/office/drawing/2014/main" id="{3488A581-D503-E4E7-3662-6D1EB080C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35" y="4554538"/>
              <a:ext cx="33338" cy="22225"/>
            </a:xfrm>
            <a:custGeom>
              <a:avLst/>
              <a:gdLst>
                <a:gd name="T0" fmla="*/ 123 w 163"/>
                <a:gd name="T1" fmla="*/ 55 h 109"/>
                <a:gd name="T2" fmla="*/ 53 w 163"/>
                <a:gd name="T3" fmla="*/ 73 h 109"/>
                <a:gd name="T4" fmla="*/ 123 w 163"/>
                <a:gd name="T5" fmla="*/ 5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3" h="109">
                  <a:moveTo>
                    <a:pt x="123" y="55"/>
                  </a:moveTo>
                  <a:cubicBezTo>
                    <a:pt x="83" y="0"/>
                    <a:pt x="0" y="55"/>
                    <a:pt x="53" y="73"/>
                  </a:cubicBezTo>
                  <a:cubicBezTo>
                    <a:pt x="83" y="95"/>
                    <a:pt x="163" y="109"/>
                    <a:pt x="123" y="55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4" name="Freeform 1199">
              <a:extLst>
                <a:ext uri="{FF2B5EF4-FFF2-40B4-BE49-F238E27FC236}">
                  <a16:creationId xmlns:a16="http://schemas.microsoft.com/office/drawing/2014/main" id="{5787442D-1534-AC3E-8D38-494C28D58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397" y="4660901"/>
              <a:ext cx="19050" cy="25400"/>
            </a:xfrm>
            <a:custGeom>
              <a:avLst/>
              <a:gdLst>
                <a:gd name="T0" fmla="*/ 36 w 94"/>
                <a:gd name="T1" fmla="*/ 63 h 124"/>
                <a:gd name="T2" fmla="*/ 44 w 94"/>
                <a:gd name="T3" fmla="*/ 48 h 124"/>
                <a:gd name="T4" fmla="*/ 0 w 94"/>
                <a:gd name="T5" fmla="*/ 118 h 124"/>
                <a:gd name="T6" fmla="*/ 92 w 94"/>
                <a:gd name="T7" fmla="*/ 47 h 124"/>
                <a:gd name="T8" fmla="*/ 36 w 94"/>
                <a:gd name="T9" fmla="*/ 6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24">
                  <a:moveTo>
                    <a:pt x="36" y="63"/>
                  </a:moveTo>
                  <a:lnTo>
                    <a:pt x="44" y="48"/>
                  </a:lnTo>
                  <a:cubicBezTo>
                    <a:pt x="19" y="60"/>
                    <a:pt x="5" y="92"/>
                    <a:pt x="0" y="118"/>
                  </a:cubicBezTo>
                  <a:cubicBezTo>
                    <a:pt x="24" y="124"/>
                    <a:pt x="94" y="78"/>
                    <a:pt x="92" y="47"/>
                  </a:cubicBezTo>
                  <a:cubicBezTo>
                    <a:pt x="89" y="0"/>
                    <a:pt x="56" y="33"/>
                    <a:pt x="36" y="6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5" name="Freeform 1200">
              <a:extLst>
                <a:ext uri="{FF2B5EF4-FFF2-40B4-BE49-F238E27FC236}">
                  <a16:creationId xmlns:a16="http://schemas.microsoft.com/office/drawing/2014/main" id="{DC281234-65CB-4FB0-5DBD-8FA15C687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1335" y="4629151"/>
              <a:ext cx="22225" cy="15875"/>
            </a:xfrm>
            <a:custGeom>
              <a:avLst/>
              <a:gdLst>
                <a:gd name="T0" fmla="*/ 0 w 105"/>
                <a:gd name="T1" fmla="*/ 61 h 71"/>
                <a:gd name="T2" fmla="*/ 23 w 105"/>
                <a:gd name="T3" fmla="*/ 66 h 71"/>
                <a:gd name="T4" fmla="*/ 82 w 105"/>
                <a:gd name="T5" fmla="*/ 31 h 71"/>
                <a:gd name="T6" fmla="*/ 0 w 105"/>
                <a:gd name="T7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1">
                  <a:moveTo>
                    <a:pt x="0" y="61"/>
                  </a:moveTo>
                  <a:cubicBezTo>
                    <a:pt x="9" y="71"/>
                    <a:pt x="15" y="70"/>
                    <a:pt x="23" y="66"/>
                  </a:cubicBezTo>
                  <a:cubicBezTo>
                    <a:pt x="52" y="70"/>
                    <a:pt x="105" y="62"/>
                    <a:pt x="82" y="31"/>
                  </a:cubicBezTo>
                  <a:cubicBezTo>
                    <a:pt x="60" y="0"/>
                    <a:pt x="8" y="37"/>
                    <a:pt x="0" y="61"/>
                  </a:cubicBezTo>
                  <a:close/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6" name="Freeform 1201">
              <a:extLst>
                <a:ext uri="{FF2B5EF4-FFF2-40B4-BE49-F238E27FC236}">
                  <a16:creationId xmlns:a16="http://schemas.microsoft.com/office/drawing/2014/main" id="{A3D0C079-B85C-BAD4-F1EA-2AD905F72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3535" y="4619626"/>
              <a:ext cx="25400" cy="23813"/>
            </a:xfrm>
            <a:custGeom>
              <a:avLst/>
              <a:gdLst>
                <a:gd name="T0" fmla="*/ 4 w 125"/>
                <a:gd name="T1" fmla="*/ 83 h 119"/>
                <a:gd name="T2" fmla="*/ 1 w 125"/>
                <a:gd name="T3" fmla="*/ 107 h 119"/>
                <a:gd name="T4" fmla="*/ 96 w 125"/>
                <a:gd name="T5" fmla="*/ 51 h 119"/>
                <a:gd name="T6" fmla="*/ 4 w 125"/>
                <a:gd name="T7" fmla="*/ 8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19">
                  <a:moveTo>
                    <a:pt x="4" y="83"/>
                  </a:moveTo>
                  <a:cubicBezTo>
                    <a:pt x="1" y="90"/>
                    <a:pt x="0" y="98"/>
                    <a:pt x="1" y="107"/>
                  </a:cubicBezTo>
                  <a:cubicBezTo>
                    <a:pt x="36" y="119"/>
                    <a:pt x="125" y="109"/>
                    <a:pt x="96" y="51"/>
                  </a:cubicBezTo>
                  <a:cubicBezTo>
                    <a:pt x="70" y="0"/>
                    <a:pt x="15" y="42"/>
                    <a:pt x="4" y="8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7" name="Freeform 1202">
              <a:extLst>
                <a:ext uri="{FF2B5EF4-FFF2-40B4-BE49-F238E27FC236}">
                  <a16:creationId xmlns:a16="http://schemas.microsoft.com/office/drawing/2014/main" id="{E21CC003-31D1-0745-1CAD-443556D4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585" y="4603751"/>
              <a:ext cx="12700" cy="9525"/>
            </a:xfrm>
            <a:custGeom>
              <a:avLst/>
              <a:gdLst>
                <a:gd name="T0" fmla="*/ 36 w 61"/>
                <a:gd name="T1" fmla="*/ 3 h 42"/>
                <a:gd name="T2" fmla="*/ 37 w 61"/>
                <a:gd name="T3" fmla="*/ 3 h 42"/>
                <a:gd name="T4" fmla="*/ 0 w 61"/>
                <a:gd name="T5" fmla="*/ 32 h 42"/>
                <a:gd name="T6" fmla="*/ 61 w 61"/>
                <a:gd name="T7" fmla="*/ 8 h 42"/>
                <a:gd name="T8" fmla="*/ 36 w 61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2">
                  <a:moveTo>
                    <a:pt x="36" y="3"/>
                  </a:moveTo>
                  <a:lnTo>
                    <a:pt x="37" y="3"/>
                  </a:lnTo>
                  <a:cubicBezTo>
                    <a:pt x="16" y="0"/>
                    <a:pt x="2" y="10"/>
                    <a:pt x="0" y="32"/>
                  </a:cubicBezTo>
                  <a:cubicBezTo>
                    <a:pt x="25" y="42"/>
                    <a:pt x="51" y="34"/>
                    <a:pt x="61" y="8"/>
                  </a:cubicBezTo>
                  <a:cubicBezTo>
                    <a:pt x="52" y="3"/>
                    <a:pt x="43" y="2"/>
                    <a:pt x="36" y="3"/>
                  </a:cubicBezTo>
                </a:path>
              </a:pathLst>
            </a:custGeom>
            <a:solidFill>
              <a:srgbClr val="FCBC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8" name="Freeform 1206">
              <a:extLst>
                <a:ext uri="{FF2B5EF4-FFF2-40B4-BE49-F238E27FC236}">
                  <a16:creationId xmlns:a16="http://schemas.microsoft.com/office/drawing/2014/main" id="{12C57560-125B-268B-9EF7-F2268274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1672" y="3929063"/>
              <a:ext cx="227013" cy="207963"/>
            </a:xfrm>
            <a:custGeom>
              <a:avLst/>
              <a:gdLst>
                <a:gd name="T0" fmla="*/ 336 w 1104"/>
                <a:gd name="T1" fmla="*/ 12 h 1010"/>
                <a:gd name="T2" fmla="*/ 84 w 1104"/>
                <a:gd name="T3" fmla="*/ 115 h 1010"/>
                <a:gd name="T4" fmla="*/ 8 w 1104"/>
                <a:gd name="T5" fmla="*/ 390 h 1010"/>
                <a:gd name="T6" fmla="*/ 98 w 1104"/>
                <a:gd name="T7" fmla="*/ 666 h 1010"/>
                <a:gd name="T8" fmla="*/ 191 w 1104"/>
                <a:gd name="T9" fmla="*/ 940 h 1010"/>
                <a:gd name="T10" fmla="*/ 360 w 1104"/>
                <a:gd name="T11" fmla="*/ 1010 h 1010"/>
                <a:gd name="T12" fmla="*/ 1049 w 1104"/>
                <a:gd name="T13" fmla="*/ 455 h 1010"/>
                <a:gd name="T14" fmla="*/ 1102 w 1104"/>
                <a:gd name="T15" fmla="*/ 295 h 1010"/>
                <a:gd name="T16" fmla="*/ 710 w 1104"/>
                <a:gd name="T17" fmla="*/ 2 h 1010"/>
                <a:gd name="T18" fmla="*/ 673 w 1104"/>
                <a:gd name="T19" fmla="*/ 98 h 1010"/>
                <a:gd name="T20" fmla="*/ 522 w 1104"/>
                <a:gd name="T21" fmla="*/ 103 h 1010"/>
                <a:gd name="T22" fmla="*/ 336 w 1104"/>
                <a:gd name="T23" fmla="*/ 12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4" h="1010">
                  <a:moveTo>
                    <a:pt x="336" y="12"/>
                  </a:moveTo>
                  <a:cubicBezTo>
                    <a:pt x="242" y="4"/>
                    <a:pt x="145" y="43"/>
                    <a:pt x="84" y="115"/>
                  </a:cubicBezTo>
                  <a:cubicBezTo>
                    <a:pt x="22" y="190"/>
                    <a:pt x="0" y="293"/>
                    <a:pt x="8" y="390"/>
                  </a:cubicBezTo>
                  <a:cubicBezTo>
                    <a:pt x="17" y="487"/>
                    <a:pt x="54" y="579"/>
                    <a:pt x="98" y="666"/>
                  </a:cubicBezTo>
                  <a:cubicBezTo>
                    <a:pt x="140" y="747"/>
                    <a:pt x="138" y="867"/>
                    <a:pt x="191" y="940"/>
                  </a:cubicBezTo>
                  <a:cubicBezTo>
                    <a:pt x="223" y="984"/>
                    <a:pt x="291" y="1006"/>
                    <a:pt x="360" y="1010"/>
                  </a:cubicBezTo>
                  <a:cubicBezTo>
                    <a:pt x="588" y="808"/>
                    <a:pt x="879" y="707"/>
                    <a:pt x="1049" y="455"/>
                  </a:cubicBezTo>
                  <a:cubicBezTo>
                    <a:pt x="1081" y="408"/>
                    <a:pt x="1104" y="352"/>
                    <a:pt x="1102" y="295"/>
                  </a:cubicBezTo>
                  <a:cubicBezTo>
                    <a:pt x="1099" y="185"/>
                    <a:pt x="950" y="6"/>
                    <a:pt x="710" y="2"/>
                  </a:cubicBezTo>
                  <a:cubicBezTo>
                    <a:pt x="583" y="0"/>
                    <a:pt x="792" y="64"/>
                    <a:pt x="673" y="98"/>
                  </a:cubicBezTo>
                  <a:cubicBezTo>
                    <a:pt x="598" y="120"/>
                    <a:pt x="590" y="139"/>
                    <a:pt x="522" y="103"/>
                  </a:cubicBezTo>
                  <a:cubicBezTo>
                    <a:pt x="454" y="68"/>
                    <a:pt x="419" y="20"/>
                    <a:pt x="336" y="12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9" name="Freeform 1207">
              <a:extLst>
                <a:ext uri="{FF2B5EF4-FFF2-40B4-BE49-F238E27FC236}">
                  <a16:creationId xmlns:a16="http://schemas.microsoft.com/office/drawing/2014/main" id="{9CF23442-67A8-68E0-5650-26CB2E112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9922" y="3913188"/>
              <a:ext cx="228600" cy="209550"/>
            </a:xfrm>
            <a:custGeom>
              <a:avLst/>
              <a:gdLst>
                <a:gd name="T0" fmla="*/ 336 w 1109"/>
                <a:gd name="T1" fmla="*/ 8 h 1021"/>
                <a:gd name="T2" fmla="*/ 85 w 1109"/>
                <a:gd name="T3" fmla="*/ 111 h 1021"/>
                <a:gd name="T4" fmla="*/ 9 w 1109"/>
                <a:gd name="T5" fmla="*/ 386 h 1021"/>
                <a:gd name="T6" fmla="*/ 99 w 1109"/>
                <a:gd name="T7" fmla="*/ 662 h 1021"/>
                <a:gd name="T8" fmla="*/ 344 w 1109"/>
                <a:gd name="T9" fmla="*/ 1021 h 1021"/>
                <a:gd name="T10" fmla="*/ 1049 w 1109"/>
                <a:gd name="T11" fmla="*/ 451 h 1021"/>
                <a:gd name="T12" fmla="*/ 1103 w 1109"/>
                <a:gd name="T13" fmla="*/ 291 h 1021"/>
                <a:gd name="T14" fmla="*/ 1020 w 1109"/>
                <a:gd name="T15" fmla="*/ 155 h 1021"/>
                <a:gd name="T16" fmla="*/ 673 w 1109"/>
                <a:gd name="T17" fmla="*/ 94 h 1021"/>
                <a:gd name="T18" fmla="*/ 522 w 1109"/>
                <a:gd name="T19" fmla="*/ 99 h 1021"/>
                <a:gd name="T20" fmla="*/ 336 w 1109"/>
                <a:gd name="T21" fmla="*/ 8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9" h="1021">
                  <a:moveTo>
                    <a:pt x="336" y="8"/>
                  </a:moveTo>
                  <a:cubicBezTo>
                    <a:pt x="242" y="0"/>
                    <a:pt x="145" y="40"/>
                    <a:pt x="85" y="111"/>
                  </a:cubicBezTo>
                  <a:cubicBezTo>
                    <a:pt x="22" y="186"/>
                    <a:pt x="0" y="289"/>
                    <a:pt x="9" y="386"/>
                  </a:cubicBezTo>
                  <a:cubicBezTo>
                    <a:pt x="17" y="483"/>
                    <a:pt x="54" y="575"/>
                    <a:pt x="99" y="662"/>
                  </a:cubicBezTo>
                  <a:cubicBezTo>
                    <a:pt x="164" y="792"/>
                    <a:pt x="247" y="913"/>
                    <a:pt x="344" y="1021"/>
                  </a:cubicBezTo>
                  <a:cubicBezTo>
                    <a:pt x="571" y="819"/>
                    <a:pt x="879" y="703"/>
                    <a:pt x="1049" y="451"/>
                  </a:cubicBezTo>
                  <a:cubicBezTo>
                    <a:pt x="1081" y="404"/>
                    <a:pt x="1109" y="348"/>
                    <a:pt x="1103" y="291"/>
                  </a:cubicBezTo>
                  <a:cubicBezTo>
                    <a:pt x="1097" y="237"/>
                    <a:pt x="1062" y="190"/>
                    <a:pt x="1020" y="155"/>
                  </a:cubicBezTo>
                  <a:cubicBezTo>
                    <a:pt x="923" y="74"/>
                    <a:pt x="792" y="60"/>
                    <a:pt x="673" y="94"/>
                  </a:cubicBezTo>
                  <a:cubicBezTo>
                    <a:pt x="598" y="116"/>
                    <a:pt x="590" y="136"/>
                    <a:pt x="522" y="99"/>
                  </a:cubicBezTo>
                  <a:cubicBezTo>
                    <a:pt x="455" y="64"/>
                    <a:pt x="419" y="16"/>
                    <a:pt x="336" y="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0" name="Freeform 1208">
              <a:extLst>
                <a:ext uri="{FF2B5EF4-FFF2-40B4-BE49-F238E27FC236}">
                  <a16:creationId xmlns:a16="http://schemas.microsoft.com/office/drawing/2014/main" id="{19897D8F-0D39-86CE-5608-6D40375F1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685" y="4032251"/>
              <a:ext cx="171450" cy="152400"/>
            </a:xfrm>
            <a:custGeom>
              <a:avLst/>
              <a:gdLst>
                <a:gd name="T0" fmla="*/ 333 w 837"/>
                <a:gd name="T1" fmla="*/ 27 h 742"/>
                <a:gd name="T2" fmla="*/ 131 w 837"/>
                <a:gd name="T3" fmla="*/ 44 h 742"/>
                <a:gd name="T4" fmla="*/ 16 w 837"/>
                <a:gd name="T5" fmla="*/ 222 h 742"/>
                <a:gd name="T6" fmla="*/ 18 w 837"/>
                <a:gd name="T7" fmla="*/ 439 h 742"/>
                <a:gd name="T8" fmla="*/ 22 w 837"/>
                <a:gd name="T9" fmla="*/ 655 h 742"/>
                <a:gd name="T10" fmla="*/ 127 w 837"/>
                <a:gd name="T11" fmla="*/ 742 h 742"/>
                <a:gd name="T12" fmla="*/ 741 w 837"/>
                <a:gd name="T13" fmla="*/ 503 h 742"/>
                <a:gd name="T14" fmla="*/ 815 w 837"/>
                <a:gd name="T15" fmla="*/ 400 h 742"/>
                <a:gd name="T16" fmla="*/ 602 w 837"/>
                <a:gd name="T17" fmla="*/ 104 h 742"/>
                <a:gd name="T18" fmla="*/ 554 w 837"/>
                <a:gd name="T19" fmla="*/ 164 h 742"/>
                <a:gd name="T20" fmla="*/ 445 w 837"/>
                <a:gd name="T21" fmla="*/ 134 h 742"/>
                <a:gd name="T22" fmla="*/ 333 w 837"/>
                <a:gd name="T23" fmla="*/ 27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7" h="742">
                  <a:moveTo>
                    <a:pt x="333" y="27"/>
                  </a:moveTo>
                  <a:cubicBezTo>
                    <a:pt x="269" y="0"/>
                    <a:pt x="191" y="6"/>
                    <a:pt x="131" y="44"/>
                  </a:cubicBezTo>
                  <a:cubicBezTo>
                    <a:pt x="70" y="83"/>
                    <a:pt x="31" y="151"/>
                    <a:pt x="16" y="222"/>
                  </a:cubicBezTo>
                  <a:cubicBezTo>
                    <a:pt x="0" y="293"/>
                    <a:pt x="6" y="367"/>
                    <a:pt x="18" y="439"/>
                  </a:cubicBezTo>
                  <a:cubicBezTo>
                    <a:pt x="29" y="506"/>
                    <a:pt x="0" y="590"/>
                    <a:pt x="22" y="655"/>
                  </a:cubicBezTo>
                  <a:cubicBezTo>
                    <a:pt x="35" y="693"/>
                    <a:pt x="78" y="724"/>
                    <a:pt x="127" y="742"/>
                  </a:cubicBezTo>
                  <a:cubicBezTo>
                    <a:pt x="334" y="650"/>
                    <a:pt x="564" y="644"/>
                    <a:pt x="741" y="503"/>
                  </a:cubicBezTo>
                  <a:cubicBezTo>
                    <a:pt x="775" y="476"/>
                    <a:pt x="804" y="442"/>
                    <a:pt x="815" y="400"/>
                  </a:cubicBezTo>
                  <a:cubicBezTo>
                    <a:pt x="837" y="322"/>
                    <a:pt x="772" y="161"/>
                    <a:pt x="602" y="104"/>
                  </a:cubicBezTo>
                  <a:cubicBezTo>
                    <a:pt x="512" y="74"/>
                    <a:pt x="646" y="166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3"/>
                    <a:pt x="391" y="51"/>
                    <a:pt x="333" y="27"/>
                  </a:cubicBezTo>
                </a:path>
              </a:pathLst>
            </a:custGeom>
            <a:solidFill>
              <a:srgbClr val="C9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1" name="Freeform 1209">
              <a:extLst>
                <a:ext uri="{FF2B5EF4-FFF2-40B4-BE49-F238E27FC236}">
                  <a16:creationId xmlns:a16="http://schemas.microsoft.com/office/drawing/2014/main" id="{9CA02EE0-6BCF-AD82-9666-227FBB0A8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3222" y="4013201"/>
              <a:ext cx="168275" cy="153988"/>
            </a:xfrm>
            <a:custGeom>
              <a:avLst/>
              <a:gdLst>
                <a:gd name="T0" fmla="*/ 333 w 823"/>
                <a:gd name="T1" fmla="*/ 28 h 749"/>
                <a:gd name="T2" fmla="*/ 132 w 823"/>
                <a:gd name="T3" fmla="*/ 44 h 749"/>
                <a:gd name="T4" fmla="*/ 16 w 823"/>
                <a:gd name="T5" fmla="*/ 223 h 749"/>
                <a:gd name="T6" fmla="*/ 18 w 823"/>
                <a:gd name="T7" fmla="*/ 439 h 749"/>
                <a:gd name="T8" fmla="*/ 111 w 823"/>
                <a:gd name="T9" fmla="*/ 749 h 749"/>
                <a:gd name="T10" fmla="*/ 741 w 823"/>
                <a:gd name="T11" fmla="*/ 503 h 749"/>
                <a:gd name="T12" fmla="*/ 815 w 823"/>
                <a:gd name="T13" fmla="*/ 401 h 749"/>
                <a:gd name="T14" fmla="*/ 787 w 823"/>
                <a:gd name="T15" fmla="*/ 286 h 749"/>
                <a:gd name="T16" fmla="*/ 554 w 823"/>
                <a:gd name="T17" fmla="*/ 164 h 749"/>
                <a:gd name="T18" fmla="*/ 445 w 823"/>
                <a:gd name="T19" fmla="*/ 134 h 749"/>
                <a:gd name="T20" fmla="*/ 333 w 823"/>
                <a:gd name="T21" fmla="*/ 28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3" h="749">
                  <a:moveTo>
                    <a:pt x="333" y="28"/>
                  </a:moveTo>
                  <a:cubicBezTo>
                    <a:pt x="269" y="0"/>
                    <a:pt x="191" y="7"/>
                    <a:pt x="132" y="44"/>
                  </a:cubicBezTo>
                  <a:cubicBezTo>
                    <a:pt x="70" y="83"/>
                    <a:pt x="31" y="151"/>
                    <a:pt x="16" y="223"/>
                  </a:cubicBezTo>
                  <a:cubicBezTo>
                    <a:pt x="0" y="294"/>
                    <a:pt x="6" y="368"/>
                    <a:pt x="18" y="439"/>
                  </a:cubicBezTo>
                  <a:cubicBezTo>
                    <a:pt x="35" y="546"/>
                    <a:pt x="67" y="651"/>
                    <a:pt x="111" y="749"/>
                  </a:cubicBezTo>
                  <a:cubicBezTo>
                    <a:pt x="318" y="657"/>
                    <a:pt x="564" y="644"/>
                    <a:pt x="741" y="503"/>
                  </a:cubicBezTo>
                  <a:cubicBezTo>
                    <a:pt x="775" y="476"/>
                    <a:pt x="807" y="443"/>
                    <a:pt x="815" y="401"/>
                  </a:cubicBezTo>
                  <a:cubicBezTo>
                    <a:pt x="823" y="361"/>
                    <a:pt x="809" y="320"/>
                    <a:pt x="787" y="286"/>
                  </a:cubicBezTo>
                  <a:cubicBezTo>
                    <a:pt x="736" y="206"/>
                    <a:pt x="646" y="167"/>
                    <a:pt x="554" y="164"/>
                  </a:cubicBezTo>
                  <a:cubicBezTo>
                    <a:pt x="496" y="163"/>
                    <a:pt x="486" y="175"/>
                    <a:pt x="445" y="134"/>
                  </a:cubicBezTo>
                  <a:cubicBezTo>
                    <a:pt x="405" y="94"/>
                    <a:pt x="391" y="52"/>
                    <a:pt x="333" y="28"/>
                  </a:cubicBezTo>
                </a:path>
              </a:pathLst>
            </a:custGeom>
            <a:solidFill>
              <a:srgbClr val="E8B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4162" name="Group 4161">
            <a:extLst>
              <a:ext uri="{FF2B5EF4-FFF2-40B4-BE49-F238E27FC236}">
                <a16:creationId xmlns:a16="http://schemas.microsoft.com/office/drawing/2014/main" id="{273D7D2C-1F83-F623-EECC-7F1927D7B878}"/>
              </a:ext>
            </a:extLst>
          </p:cNvPr>
          <p:cNvGrpSpPr/>
          <p:nvPr/>
        </p:nvGrpSpPr>
        <p:grpSpPr>
          <a:xfrm>
            <a:off x="7132687" y="4551651"/>
            <a:ext cx="1419467" cy="1071723"/>
            <a:chOff x="6280098" y="4653365"/>
            <a:chExt cx="2276475" cy="1730376"/>
          </a:xfrm>
        </p:grpSpPr>
        <p:sp>
          <p:nvSpPr>
            <p:cNvPr id="4163" name="Freeform 1213">
              <a:extLst>
                <a:ext uri="{FF2B5EF4-FFF2-40B4-BE49-F238E27FC236}">
                  <a16:creationId xmlns:a16="http://schemas.microsoft.com/office/drawing/2014/main" id="{F9B1E309-D487-5A4D-DEDB-404B276C7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098" y="4653365"/>
              <a:ext cx="1531938" cy="1616075"/>
            </a:xfrm>
            <a:custGeom>
              <a:avLst/>
              <a:gdLst>
                <a:gd name="T0" fmla="*/ 3067 w 7453"/>
                <a:gd name="T1" fmla="*/ 7809 h 7861"/>
                <a:gd name="T2" fmla="*/ 1323 w 7453"/>
                <a:gd name="T3" fmla="*/ 7188 h 7861"/>
                <a:gd name="T4" fmla="*/ 260 w 7453"/>
                <a:gd name="T5" fmla="*/ 5048 h 7861"/>
                <a:gd name="T6" fmla="*/ 928 w 7453"/>
                <a:gd name="T7" fmla="*/ 1254 h 7861"/>
                <a:gd name="T8" fmla="*/ 2750 w 7453"/>
                <a:gd name="T9" fmla="*/ 174 h 7861"/>
                <a:gd name="T10" fmla="*/ 4863 w 7453"/>
                <a:gd name="T11" fmla="*/ 53 h 7861"/>
                <a:gd name="T12" fmla="*/ 5725 w 7453"/>
                <a:gd name="T13" fmla="*/ 233 h 7861"/>
                <a:gd name="T14" fmla="*/ 6765 w 7453"/>
                <a:gd name="T15" fmla="*/ 1324 h 7861"/>
                <a:gd name="T16" fmla="*/ 7299 w 7453"/>
                <a:gd name="T17" fmla="*/ 2444 h 7861"/>
                <a:gd name="T18" fmla="*/ 7351 w 7453"/>
                <a:gd name="T19" fmla="*/ 4177 h 7861"/>
                <a:gd name="T20" fmla="*/ 6783 w 7453"/>
                <a:gd name="T21" fmla="*/ 6108 h 7861"/>
                <a:gd name="T22" fmla="*/ 3067 w 7453"/>
                <a:gd name="T23" fmla="*/ 7809 h 7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53" h="7861">
                  <a:moveTo>
                    <a:pt x="3067" y="7809"/>
                  </a:moveTo>
                  <a:cubicBezTo>
                    <a:pt x="2443" y="7785"/>
                    <a:pt x="1807" y="7604"/>
                    <a:pt x="1323" y="7188"/>
                  </a:cubicBezTo>
                  <a:cubicBezTo>
                    <a:pt x="719" y="6669"/>
                    <a:pt x="420" y="5852"/>
                    <a:pt x="260" y="5048"/>
                  </a:cubicBezTo>
                  <a:cubicBezTo>
                    <a:pt x="0" y="3742"/>
                    <a:pt x="88" y="2253"/>
                    <a:pt x="928" y="1254"/>
                  </a:cubicBezTo>
                  <a:cubicBezTo>
                    <a:pt x="1397" y="696"/>
                    <a:pt x="2061" y="345"/>
                    <a:pt x="2750" y="174"/>
                  </a:cubicBezTo>
                  <a:cubicBezTo>
                    <a:pt x="3439" y="2"/>
                    <a:pt x="4157" y="0"/>
                    <a:pt x="4863" y="53"/>
                  </a:cubicBezTo>
                  <a:cubicBezTo>
                    <a:pt x="5157" y="75"/>
                    <a:pt x="5455" y="109"/>
                    <a:pt x="5725" y="233"/>
                  </a:cubicBezTo>
                  <a:cubicBezTo>
                    <a:pt x="6180" y="444"/>
                    <a:pt x="6494" y="886"/>
                    <a:pt x="6765" y="1324"/>
                  </a:cubicBezTo>
                  <a:cubicBezTo>
                    <a:pt x="6982" y="1675"/>
                    <a:pt x="7187" y="2041"/>
                    <a:pt x="7299" y="2444"/>
                  </a:cubicBezTo>
                  <a:cubicBezTo>
                    <a:pt x="7453" y="3003"/>
                    <a:pt x="7418" y="3599"/>
                    <a:pt x="7351" y="4177"/>
                  </a:cubicBezTo>
                  <a:cubicBezTo>
                    <a:pt x="7273" y="4853"/>
                    <a:pt x="7147" y="5545"/>
                    <a:pt x="6783" y="6108"/>
                  </a:cubicBezTo>
                  <a:cubicBezTo>
                    <a:pt x="5977" y="7354"/>
                    <a:pt x="4433" y="7861"/>
                    <a:pt x="3067" y="7809"/>
                  </a:cubicBezTo>
                </a:path>
              </a:pathLst>
            </a:custGeom>
            <a:solidFill>
              <a:srgbClr val="568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4" name="Freeform 1215">
              <a:extLst>
                <a:ext uri="{FF2B5EF4-FFF2-40B4-BE49-F238E27FC236}">
                  <a16:creationId xmlns:a16="http://schemas.microsoft.com/office/drawing/2014/main" id="{7E879423-1BEA-0A29-BBBE-E696D89A4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8361" y="4662890"/>
              <a:ext cx="693738" cy="1428750"/>
            </a:xfrm>
            <a:custGeom>
              <a:avLst/>
              <a:gdLst>
                <a:gd name="T0" fmla="*/ 1022 w 3371"/>
                <a:gd name="T1" fmla="*/ 3993 h 6948"/>
                <a:gd name="T2" fmla="*/ 1053 w 3371"/>
                <a:gd name="T3" fmla="*/ 3250 h 6948"/>
                <a:gd name="T4" fmla="*/ 1517 w 3371"/>
                <a:gd name="T5" fmla="*/ 2912 h 6948"/>
                <a:gd name="T6" fmla="*/ 1609 w 3371"/>
                <a:gd name="T7" fmla="*/ 2472 h 6948"/>
                <a:gd name="T8" fmla="*/ 2300 w 3371"/>
                <a:gd name="T9" fmla="*/ 1598 h 6948"/>
                <a:gd name="T10" fmla="*/ 2483 w 3371"/>
                <a:gd name="T11" fmla="*/ 998 h 6948"/>
                <a:gd name="T12" fmla="*/ 2711 w 3371"/>
                <a:gd name="T13" fmla="*/ 818 h 6948"/>
                <a:gd name="T14" fmla="*/ 3257 w 3371"/>
                <a:gd name="T15" fmla="*/ 221 h 6948"/>
                <a:gd name="T16" fmla="*/ 3371 w 3371"/>
                <a:gd name="T17" fmla="*/ 0 h 6948"/>
                <a:gd name="T18" fmla="*/ 2549 w 3371"/>
                <a:gd name="T19" fmla="*/ 106 h 6948"/>
                <a:gd name="T20" fmla="*/ 1928 w 3371"/>
                <a:gd name="T21" fmla="*/ 819 h 6948"/>
                <a:gd name="T22" fmla="*/ 1755 w 3371"/>
                <a:gd name="T23" fmla="*/ 1263 h 6948"/>
                <a:gd name="T24" fmla="*/ 1103 w 3371"/>
                <a:gd name="T25" fmla="*/ 1785 h 6948"/>
                <a:gd name="T26" fmla="*/ 712 w 3371"/>
                <a:gd name="T27" fmla="*/ 2478 h 6948"/>
                <a:gd name="T28" fmla="*/ 610 w 3371"/>
                <a:gd name="T29" fmla="*/ 3126 h 6948"/>
                <a:gd name="T30" fmla="*/ 246 w 3371"/>
                <a:gd name="T31" fmla="*/ 3536 h 6948"/>
                <a:gd name="T32" fmla="*/ 31 w 3371"/>
                <a:gd name="T33" fmla="*/ 4021 h 6948"/>
                <a:gd name="T34" fmla="*/ 209 w 3371"/>
                <a:gd name="T35" fmla="*/ 4389 h 6948"/>
                <a:gd name="T36" fmla="*/ 132 w 3371"/>
                <a:gd name="T37" fmla="*/ 5222 h 6948"/>
                <a:gd name="T38" fmla="*/ 24 w 3371"/>
                <a:gd name="T39" fmla="*/ 5495 h 6948"/>
                <a:gd name="T40" fmla="*/ 762 w 3371"/>
                <a:gd name="T41" fmla="*/ 6948 h 6948"/>
                <a:gd name="T42" fmla="*/ 609 w 3371"/>
                <a:gd name="T43" fmla="*/ 5624 h 6948"/>
                <a:gd name="T44" fmla="*/ 794 w 3371"/>
                <a:gd name="T45" fmla="*/ 5274 h 6948"/>
                <a:gd name="T46" fmla="*/ 748 w 3371"/>
                <a:gd name="T47" fmla="*/ 4622 h 6948"/>
                <a:gd name="T48" fmla="*/ 1022 w 3371"/>
                <a:gd name="T49" fmla="*/ 3993 h 6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71" h="6948">
                  <a:moveTo>
                    <a:pt x="1022" y="3993"/>
                  </a:moveTo>
                  <a:cubicBezTo>
                    <a:pt x="1065" y="3744"/>
                    <a:pt x="905" y="3456"/>
                    <a:pt x="1053" y="3250"/>
                  </a:cubicBezTo>
                  <a:cubicBezTo>
                    <a:pt x="1167" y="3093"/>
                    <a:pt x="1410" y="3073"/>
                    <a:pt x="1517" y="2912"/>
                  </a:cubicBezTo>
                  <a:cubicBezTo>
                    <a:pt x="1601" y="2786"/>
                    <a:pt x="1573" y="2619"/>
                    <a:pt x="1609" y="2472"/>
                  </a:cubicBezTo>
                  <a:cubicBezTo>
                    <a:pt x="1700" y="2107"/>
                    <a:pt x="2158" y="1947"/>
                    <a:pt x="2300" y="1598"/>
                  </a:cubicBezTo>
                  <a:cubicBezTo>
                    <a:pt x="2379" y="1403"/>
                    <a:pt x="2352" y="1163"/>
                    <a:pt x="2483" y="998"/>
                  </a:cubicBezTo>
                  <a:cubicBezTo>
                    <a:pt x="2543" y="922"/>
                    <a:pt x="2630" y="872"/>
                    <a:pt x="2711" y="818"/>
                  </a:cubicBezTo>
                  <a:cubicBezTo>
                    <a:pt x="2936" y="664"/>
                    <a:pt x="3125" y="458"/>
                    <a:pt x="3257" y="221"/>
                  </a:cubicBezTo>
                  <a:cubicBezTo>
                    <a:pt x="3298" y="149"/>
                    <a:pt x="3333" y="74"/>
                    <a:pt x="3371" y="0"/>
                  </a:cubicBezTo>
                  <a:cubicBezTo>
                    <a:pt x="3095" y="16"/>
                    <a:pt x="2820" y="49"/>
                    <a:pt x="2549" y="106"/>
                  </a:cubicBezTo>
                  <a:cubicBezTo>
                    <a:pt x="2291" y="288"/>
                    <a:pt x="2057" y="470"/>
                    <a:pt x="1928" y="819"/>
                  </a:cubicBezTo>
                  <a:cubicBezTo>
                    <a:pt x="1873" y="969"/>
                    <a:pt x="1841" y="1129"/>
                    <a:pt x="1755" y="1263"/>
                  </a:cubicBezTo>
                  <a:cubicBezTo>
                    <a:pt x="1603" y="1499"/>
                    <a:pt x="1318" y="1605"/>
                    <a:pt x="1103" y="1785"/>
                  </a:cubicBezTo>
                  <a:cubicBezTo>
                    <a:pt x="896" y="1959"/>
                    <a:pt x="754" y="2210"/>
                    <a:pt x="712" y="2478"/>
                  </a:cubicBezTo>
                  <a:cubicBezTo>
                    <a:pt x="678" y="2695"/>
                    <a:pt x="706" y="2928"/>
                    <a:pt x="610" y="3126"/>
                  </a:cubicBezTo>
                  <a:cubicBezTo>
                    <a:pt x="530" y="3292"/>
                    <a:pt x="376" y="3406"/>
                    <a:pt x="246" y="3536"/>
                  </a:cubicBezTo>
                  <a:cubicBezTo>
                    <a:pt x="116" y="3666"/>
                    <a:pt x="0" y="3840"/>
                    <a:pt x="31" y="4021"/>
                  </a:cubicBezTo>
                  <a:cubicBezTo>
                    <a:pt x="54" y="4156"/>
                    <a:pt x="153" y="4264"/>
                    <a:pt x="209" y="4389"/>
                  </a:cubicBezTo>
                  <a:cubicBezTo>
                    <a:pt x="325" y="4651"/>
                    <a:pt x="239" y="4956"/>
                    <a:pt x="132" y="5222"/>
                  </a:cubicBezTo>
                  <a:cubicBezTo>
                    <a:pt x="96" y="5312"/>
                    <a:pt x="58" y="5403"/>
                    <a:pt x="24" y="5495"/>
                  </a:cubicBezTo>
                  <a:cubicBezTo>
                    <a:pt x="174" y="6034"/>
                    <a:pt x="403" y="6550"/>
                    <a:pt x="762" y="6948"/>
                  </a:cubicBezTo>
                  <a:cubicBezTo>
                    <a:pt x="574" y="6525"/>
                    <a:pt x="395" y="6032"/>
                    <a:pt x="609" y="5624"/>
                  </a:cubicBezTo>
                  <a:cubicBezTo>
                    <a:pt x="671" y="5506"/>
                    <a:pt x="763" y="5403"/>
                    <a:pt x="794" y="5274"/>
                  </a:cubicBezTo>
                  <a:cubicBezTo>
                    <a:pt x="846" y="5061"/>
                    <a:pt x="716" y="4839"/>
                    <a:pt x="748" y="4622"/>
                  </a:cubicBezTo>
                  <a:cubicBezTo>
                    <a:pt x="782" y="4395"/>
                    <a:pt x="984" y="4220"/>
                    <a:pt x="1022" y="3993"/>
                  </a:cubicBezTo>
                </a:path>
              </a:pathLst>
            </a:custGeom>
            <a:solidFill>
              <a:srgbClr val="457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5" name="Freeform 1216">
              <a:extLst>
                <a:ext uri="{FF2B5EF4-FFF2-40B4-BE49-F238E27FC236}">
                  <a16:creationId xmlns:a16="http://schemas.microsoft.com/office/drawing/2014/main" id="{13D86436-7367-FE7F-BDB2-C01DE5B66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448" y="4662890"/>
              <a:ext cx="685800" cy="1592263"/>
            </a:xfrm>
            <a:custGeom>
              <a:avLst/>
              <a:gdLst>
                <a:gd name="T0" fmla="*/ 1678 w 3337"/>
                <a:gd name="T1" fmla="*/ 3699 h 7743"/>
                <a:gd name="T2" fmla="*/ 2266 w 3337"/>
                <a:gd name="T3" fmla="*/ 2234 h 7743"/>
                <a:gd name="T4" fmla="*/ 2460 w 3337"/>
                <a:gd name="T5" fmla="*/ 1776 h 7743"/>
                <a:gd name="T6" fmla="*/ 2446 w 3337"/>
                <a:gd name="T7" fmla="*/ 1480 h 7743"/>
                <a:gd name="T8" fmla="*/ 2568 w 3337"/>
                <a:gd name="T9" fmla="*/ 1218 h 7743"/>
                <a:gd name="T10" fmla="*/ 3251 w 3337"/>
                <a:gd name="T11" fmla="*/ 197 h 7743"/>
                <a:gd name="T12" fmla="*/ 3337 w 3337"/>
                <a:gd name="T13" fmla="*/ 61 h 7743"/>
                <a:gd name="T14" fmla="*/ 2963 w 3337"/>
                <a:gd name="T15" fmla="*/ 20 h 7743"/>
                <a:gd name="T16" fmla="*/ 2639 w 3337"/>
                <a:gd name="T17" fmla="*/ 0 h 7743"/>
                <a:gd name="T18" fmla="*/ 2624 w 3337"/>
                <a:gd name="T19" fmla="*/ 59 h 7743"/>
                <a:gd name="T20" fmla="*/ 2354 w 3337"/>
                <a:gd name="T21" fmla="*/ 436 h 7743"/>
                <a:gd name="T22" fmla="*/ 1865 w 3337"/>
                <a:gd name="T23" fmla="*/ 948 h 7743"/>
                <a:gd name="T24" fmla="*/ 1642 w 3337"/>
                <a:gd name="T25" fmla="*/ 1606 h 7743"/>
                <a:gd name="T26" fmla="*/ 1710 w 3337"/>
                <a:gd name="T27" fmla="*/ 2042 h 7743"/>
                <a:gd name="T28" fmla="*/ 1345 w 3337"/>
                <a:gd name="T29" fmla="*/ 2741 h 7743"/>
                <a:gd name="T30" fmla="*/ 692 w 3337"/>
                <a:gd name="T31" fmla="*/ 3570 h 7743"/>
                <a:gd name="T32" fmla="*/ 307 w 3337"/>
                <a:gd name="T33" fmla="*/ 4997 h 7743"/>
                <a:gd name="T34" fmla="*/ 36 w 3337"/>
                <a:gd name="T35" fmla="*/ 5786 h 7743"/>
                <a:gd name="T36" fmla="*/ 60 w 3337"/>
                <a:gd name="T37" fmla="*/ 6518 h 7743"/>
                <a:gd name="T38" fmla="*/ 156 w 3337"/>
                <a:gd name="T39" fmla="*/ 7581 h 7743"/>
                <a:gd name="T40" fmla="*/ 799 w 3337"/>
                <a:gd name="T41" fmla="*/ 7743 h 7743"/>
                <a:gd name="T42" fmla="*/ 816 w 3337"/>
                <a:gd name="T43" fmla="*/ 7580 h 7743"/>
                <a:gd name="T44" fmla="*/ 677 w 3337"/>
                <a:gd name="T45" fmla="*/ 6106 h 7743"/>
                <a:gd name="T46" fmla="*/ 959 w 3337"/>
                <a:gd name="T47" fmla="*/ 5048 h 7743"/>
                <a:gd name="T48" fmla="*/ 1043 w 3337"/>
                <a:gd name="T49" fmla="*/ 4453 h 7743"/>
                <a:gd name="T50" fmla="*/ 1678 w 3337"/>
                <a:gd name="T51" fmla="*/ 3699 h 7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37" h="7743">
                  <a:moveTo>
                    <a:pt x="1678" y="3699"/>
                  </a:moveTo>
                  <a:cubicBezTo>
                    <a:pt x="2002" y="3281"/>
                    <a:pt x="2014" y="2699"/>
                    <a:pt x="2266" y="2234"/>
                  </a:cubicBezTo>
                  <a:cubicBezTo>
                    <a:pt x="2346" y="2087"/>
                    <a:pt x="2453" y="1943"/>
                    <a:pt x="2460" y="1776"/>
                  </a:cubicBezTo>
                  <a:cubicBezTo>
                    <a:pt x="2464" y="1677"/>
                    <a:pt x="2432" y="1578"/>
                    <a:pt x="2446" y="1480"/>
                  </a:cubicBezTo>
                  <a:cubicBezTo>
                    <a:pt x="2459" y="1383"/>
                    <a:pt x="2514" y="1299"/>
                    <a:pt x="2568" y="1218"/>
                  </a:cubicBezTo>
                  <a:cubicBezTo>
                    <a:pt x="2796" y="878"/>
                    <a:pt x="3023" y="537"/>
                    <a:pt x="3251" y="197"/>
                  </a:cubicBezTo>
                  <a:cubicBezTo>
                    <a:pt x="3280" y="153"/>
                    <a:pt x="3310" y="108"/>
                    <a:pt x="3337" y="61"/>
                  </a:cubicBezTo>
                  <a:cubicBezTo>
                    <a:pt x="3213" y="41"/>
                    <a:pt x="3087" y="29"/>
                    <a:pt x="2963" y="20"/>
                  </a:cubicBezTo>
                  <a:cubicBezTo>
                    <a:pt x="2855" y="12"/>
                    <a:pt x="2747" y="5"/>
                    <a:pt x="2639" y="0"/>
                  </a:cubicBezTo>
                  <a:cubicBezTo>
                    <a:pt x="2635" y="20"/>
                    <a:pt x="2630" y="40"/>
                    <a:pt x="2624" y="59"/>
                  </a:cubicBezTo>
                  <a:cubicBezTo>
                    <a:pt x="2575" y="207"/>
                    <a:pt x="2465" y="326"/>
                    <a:pt x="2354" y="436"/>
                  </a:cubicBezTo>
                  <a:cubicBezTo>
                    <a:pt x="2185" y="602"/>
                    <a:pt x="2005" y="758"/>
                    <a:pt x="1865" y="948"/>
                  </a:cubicBezTo>
                  <a:cubicBezTo>
                    <a:pt x="1724" y="1138"/>
                    <a:pt x="1623" y="1370"/>
                    <a:pt x="1642" y="1606"/>
                  </a:cubicBezTo>
                  <a:cubicBezTo>
                    <a:pt x="1653" y="1753"/>
                    <a:pt x="1710" y="1895"/>
                    <a:pt x="1710" y="2042"/>
                  </a:cubicBezTo>
                  <a:cubicBezTo>
                    <a:pt x="1711" y="2312"/>
                    <a:pt x="1527" y="2542"/>
                    <a:pt x="1345" y="2741"/>
                  </a:cubicBezTo>
                  <a:cubicBezTo>
                    <a:pt x="1106" y="3001"/>
                    <a:pt x="850" y="3254"/>
                    <a:pt x="692" y="3570"/>
                  </a:cubicBezTo>
                  <a:cubicBezTo>
                    <a:pt x="472" y="4012"/>
                    <a:pt x="468" y="4530"/>
                    <a:pt x="307" y="4997"/>
                  </a:cubicBezTo>
                  <a:cubicBezTo>
                    <a:pt x="217" y="5261"/>
                    <a:pt x="75" y="5510"/>
                    <a:pt x="36" y="5786"/>
                  </a:cubicBezTo>
                  <a:cubicBezTo>
                    <a:pt x="0" y="6028"/>
                    <a:pt x="46" y="6274"/>
                    <a:pt x="60" y="6518"/>
                  </a:cubicBezTo>
                  <a:cubicBezTo>
                    <a:pt x="80" y="6871"/>
                    <a:pt x="45" y="7260"/>
                    <a:pt x="156" y="7581"/>
                  </a:cubicBezTo>
                  <a:cubicBezTo>
                    <a:pt x="363" y="7659"/>
                    <a:pt x="579" y="7712"/>
                    <a:pt x="799" y="7743"/>
                  </a:cubicBezTo>
                  <a:cubicBezTo>
                    <a:pt x="810" y="7690"/>
                    <a:pt x="815" y="7634"/>
                    <a:pt x="816" y="7580"/>
                  </a:cubicBezTo>
                  <a:cubicBezTo>
                    <a:pt x="825" y="7085"/>
                    <a:pt x="617" y="6598"/>
                    <a:pt x="677" y="6106"/>
                  </a:cubicBezTo>
                  <a:cubicBezTo>
                    <a:pt x="721" y="5743"/>
                    <a:pt x="909" y="5410"/>
                    <a:pt x="959" y="5048"/>
                  </a:cubicBezTo>
                  <a:cubicBezTo>
                    <a:pt x="986" y="4849"/>
                    <a:pt x="972" y="4641"/>
                    <a:pt x="1043" y="4453"/>
                  </a:cubicBezTo>
                  <a:cubicBezTo>
                    <a:pt x="1160" y="4144"/>
                    <a:pt x="1475" y="3961"/>
                    <a:pt x="1678" y="3699"/>
                  </a:cubicBezTo>
                </a:path>
              </a:pathLst>
            </a:custGeom>
            <a:solidFill>
              <a:srgbClr val="457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6" name="Freeform 1217">
              <a:extLst>
                <a:ext uri="{FF2B5EF4-FFF2-40B4-BE49-F238E27FC236}">
                  <a16:creationId xmlns:a16="http://schemas.microsoft.com/office/drawing/2014/main" id="{C3179C00-A3E7-FA55-7AFD-F290CDDD0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973" y="4797828"/>
              <a:ext cx="854075" cy="1122363"/>
            </a:xfrm>
            <a:custGeom>
              <a:avLst/>
              <a:gdLst>
                <a:gd name="T0" fmla="*/ 981 w 4155"/>
                <a:gd name="T1" fmla="*/ 713 h 5457"/>
                <a:gd name="T2" fmla="*/ 399 w 4155"/>
                <a:gd name="T3" fmla="*/ 1600 h 5457"/>
                <a:gd name="T4" fmla="*/ 0 w 4155"/>
                <a:gd name="T5" fmla="*/ 4594 h 5457"/>
                <a:gd name="T6" fmla="*/ 101 w 4155"/>
                <a:gd name="T7" fmla="*/ 4630 h 5457"/>
                <a:gd name="T8" fmla="*/ 1973 w 4155"/>
                <a:gd name="T9" fmla="*/ 5420 h 5457"/>
                <a:gd name="T10" fmla="*/ 2057 w 4155"/>
                <a:gd name="T11" fmla="*/ 5457 h 5457"/>
                <a:gd name="T12" fmla="*/ 4103 w 4155"/>
                <a:gd name="T13" fmla="*/ 1335 h 5457"/>
                <a:gd name="T14" fmla="*/ 2777 w 4155"/>
                <a:gd name="T15" fmla="*/ 518 h 5457"/>
                <a:gd name="T16" fmla="*/ 981 w 4155"/>
                <a:gd name="T17" fmla="*/ 713 h 5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55" h="5457">
                  <a:moveTo>
                    <a:pt x="981" y="713"/>
                  </a:moveTo>
                  <a:cubicBezTo>
                    <a:pt x="754" y="960"/>
                    <a:pt x="492" y="1407"/>
                    <a:pt x="399" y="1600"/>
                  </a:cubicBezTo>
                  <a:cubicBezTo>
                    <a:pt x="306" y="1792"/>
                    <a:pt x="0" y="4594"/>
                    <a:pt x="0" y="4594"/>
                  </a:cubicBezTo>
                  <a:lnTo>
                    <a:pt x="101" y="4630"/>
                  </a:lnTo>
                  <a:lnTo>
                    <a:pt x="1973" y="5420"/>
                  </a:lnTo>
                  <a:lnTo>
                    <a:pt x="2057" y="5457"/>
                  </a:lnTo>
                  <a:cubicBezTo>
                    <a:pt x="2057" y="5457"/>
                    <a:pt x="3980" y="1898"/>
                    <a:pt x="4103" y="1335"/>
                  </a:cubicBezTo>
                  <a:cubicBezTo>
                    <a:pt x="4155" y="1096"/>
                    <a:pt x="3374" y="753"/>
                    <a:pt x="2777" y="518"/>
                  </a:cubicBezTo>
                  <a:cubicBezTo>
                    <a:pt x="2059" y="236"/>
                    <a:pt x="1637" y="0"/>
                    <a:pt x="981" y="713"/>
                  </a:cubicBezTo>
                </a:path>
              </a:pathLst>
            </a:custGeom>
            <a:solidFill>
              <a:srgbClr val="F37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7" name="Freeform 1218">
              <a:extLst>
                <a:ext uri="{FF2B5EF4-FFF2-40B4-BE49-F238E27FC236}">
                  <a16:creationId xmlns:a16="http://schemas.microsoft.com/office/drawing/2014/main" id="{8E3ADDFC-48EE-D2A0-39C3-D9E2DC936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973" y="4837515"/>
              <a:ext cx="854075" cy="1082675"/>
            </a:xfrm>
            <a:custGeom>
              <a:avLst/>
              <a:gdLst>
                <a:gd name="T0" fmla="*/ 1973 w 4155"/>
                <a:gd name="T1" fmla="*/ 5229 h 5266"/>
                <a:gd name="T2" fmla="*/ 2057 w 4155"/>
                <a:gd name="T3" fmla="*/ 5266 h 5266"/>
                <a:gd name="T4" fmla="*/ 4103 w 4155"/>
                <a:gd name="T5" fmla="*/ 1144 h 5266"/>
                <a:gd name="T6" fmla="*/ 2777 w 4155"/>
                <a:gd name="T7" fmla="*/ 327 h 5266"/>
                <a:gd name="T8" fmla="*/ 1672 w 4155"/>
                <a:gd name="T9" fmla="*/ 67 h 5266"/>
                <a:gd name="T10" fmla="*/ 0 w 4155"/>
                <a:gd name="T11" fmla="*/ 4403 h 5266"/>
                <a:gd name="T12" fmla="*/ 101 w 4155"/>
                <a:gd name="T13" fmla="*/ 4439 h 5266"/>
                <a:gd name="T14" fmla="*/ 1973 w 4155"/>
                <a:gd name="T15" fmla="*/ 5229 h 5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55" h="5266">
                  <a:moveTo>
                    <a:pt x="1973" y="5229"/>
                  </a:moveTo>
                  <a:lnTo>
                    <a:pt x="2057" y="5266"/>
                  </a:lnTo>
                  <a:cubicBezTo>
                    <a:pt x="2057" y="5266"/>
                    <a:pt x="3980" y="1707"/>
                    <a:pt x="4103" y="1144"/>
                  </a:cubicBezTo>
                  <a:cubicBezTo>
                    <a:pt x="4155" y="905"/>
                    <a:pt x="3374" y="562"/>
                    <a:pt x="2777" y="327"/>
                  </a:cubicBezTo>
                  <a:cubicBezTo>
                    <a:pt x="2338" y="155"/>
                    <a:pt x="2010" y="0"/>
                    <a:pt x="1672" y="67"/>
                  </a:cubicBezTo>
                  <a:cubicBezTo>
                    <a:pt x="1288" y="754"/>
                    <a:pt x="0" y="4403"/>
                    <a:pt x="0" y="4403"/>
                  </a:cubicBezTo>
                  <a:lnTo>
                    <a:pt x="101" y="4439"/>
                  </a:lnTo>
                  <a:lnTo>
                    <a:pt x="1973" y="5229"/>
                  </a:lnTo>
                </a:path>
              </a:pathLst>
            </a:custGeom>
            <a:solidFill>
              <a:srgbClr val="BC5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8" name="Freeform 1219">
              <a:extLst>
                <a:ext uri="{FF2B5EF4-FFF2-40B4-BE49-F238E27FC236}">
                  <a16:creationId xmlns:a16="http://schemas.microsoft.com/office/drawing/2014/main" id="{DBB2DEA4-4AF5-63BE-F39C-869A4F6FE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36" y="4845453"/>
              <a:ext cx="831850" cy="1066800"/>
            </a:xfrm>
            <a:custGeom>
              <a:avLst/>
              <a:gdLst>
                <a:gd name="T0" fmla="*/ 0 w 4048"/>
                <a:gd name="T1" fmla="*/ 4385 h 5184"/>
                <a:gd name="T2" fmla="*/ 1893 w 4048"/>
                <a:gd name="T3" fmla="*/ 5184 h 5184"/>
                <a:gd name="T4" fmla="*/ 3901 w 4048"/>
                <a:gd name="T5" fmla="*/ 1053 h 5184"/>
                <a:gd name="T6" fmla="*/ 1669 w 4048"/>
                <a:gd name="T7" fmla="*/ 142 h 5184"/>
                <a:gd name="T8" fmla="*/ 0 w 4048"/>
                <a:gd name="T9" fmla="*/ 4385 h 5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8" h="5184">
                  <a:moveTo>
                    <a:pt x="0" y="4385"/>
                  </a:moveTo>
                  <a:lnTo>
                    <a:pt x="1893" y="5184"/>
                  </a:lnTo>
                  <a:cubicBezTo>
                    <a:pt x="1893" y="5184"/>
                    <a:pt x="4048" y="1268"/>
                    <a:pt x="3901" y="1053"/>
                  </a:cubicBezTo>
                  <a:cubicBezTo>
                    <a:pt x="3732" y="806"/>
                    <a:pt x="1770" y="0"/>
                    <a:pt x="1669" y="142"/>
                  </a:cubicBezTo>
                  <a:cubicBezTo>
                    <a:pt x="1537" y="327"/>
                    <a:pt x="0" y="4385"/>
                    <a:pt x="0" y="4385"/>
                  </a:cubicBezTo>
                </a:path>
              </a:pathLst>
            </a:custGeom>
            <a:solidFill>
              <a:srgbClr val="F5C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9" name="Freeform 1220">
              <a:extLst>
                <a:ext uri="{FF2B5EF4-FFF2-40B4-BE49-F238E27FC236}">
                  <a16:creationId xmlns:a16="http://schemas.microsoft.com/office/drawing/2014/main" id="{C2DD01B9-B7BE-6A8D-862B-DE75764E7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798" y="5667778"/>
              <a:ext cx="174625" cy="155575"/>
            </a:xfrm>
            <a:custGeom>
              <a:avLst/>
              <a:gdLst>
                <a:gd name="T0" fmla="*/ 505 w 855"/>
                <a:gd name="T1" fmla="*/ 6 h 763"/>
                <a:gd name="T2" fmla="*/ 136 w 855"/>
                <a:gd name="T3" fmla="*/ 503 h 763"/>
                <a:gd name="T4" fmla="*/ 202 w 855"/>
                <a:gd name="T5" fmla="*/ 577 h 763"/>
                <a:gd name="T6" fmla="*/ 748 w 855"/>
                <a:gd name="T7" fmla="*/ 510 h 763"/>
                <a:gd name="T8" fmla="*/ 824 w 855"/>
                <a:gd name="T9" fmla="*/ 153 h 763"/>
                <a:gd name="T10" fmla="*/ 505 w 855"/>
                <a:gd name="T11" fmla="*/ 6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5" h="763">
                  <a:moveTo>
                    <a:pt x="505" y="6"/>
                  </a:moveTo>
                  <a:cubicBezTo>
                    <a:pt x="281" y="17"/>
                    <a:pt x="0" y="262"/>
                    <a:pt x="136" y="503"/>
                  </a:cubicBezTo>
                  <a:cubicBezTo>
                    <a:pt x="152" y="531"/>
                    <a:pt x="175" y="556"/>
                    <a:pt x="202" y="577"/>
                  </a:cubicBezTo>
                  <a:cubicBezTo>
                    <a:pt x="285" y="763"/>
                    <a:pt x="658" y="636"/>
                    <a:pt x="748" y="510"/>
                  </a:cubicBezTo>
                  <a:cubicBezTo>
                    <a:pt x="813" y="419"/>
                    <a:pt x="855" y="260"/>
                    <a:pt x="824" y="153"/>
                  </a:cubicBezTo>
                  <a:cubicBezTo>
                    <a:pt x="786" y="22"/>
                    <a:pt x="622" y="0"/>
                    <a:pt x="505" y="6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0" name="Freeform 1221">
              <a:extLst>
                <a:ext uri="{FF2B5EF4-FFF2-40B4-BE49-F238E27FC236}">
                  <a16:creationId xmlns:a16="http://schemas.microsoft.com/office/drawing/2014/main" id="{E2080FE6-09DA-14AB-73AC-F8B3DC95A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986" y="5269315"/>
              <a:ext cx="134938" cy="214313"/>
            </a:xfrm>
            <a:custGeom>
              <a:avLst/>
              <a:gdLst>
                <a:gd name="T0" fmla="*/ 19 w 657"/>
                <a:gd name="T1" fmla="*/ 498 h 1045"/>
                <a:gd name="T2" fmla="*/ 77 w 657"/>
                <a:gd name="T3" fmla="*/ 852 h 1045"/>
                <a:gd name="T4" fmla="*/ 286 w 657"/>
                <a:gd name="T5" fmla="*/ 1036 h 1045"/>
                <a:gd name="T6" fmla="*/ 443 w 657"/>
                <a:gd name="T7" fmla="*/ 986 h 1045"/>
                <a:gd name="T8" fmla="*/ 472 w 657"/>
                <a:gd name="T9" fmla="*/ 204 h 1045"/>
                <a:gd name="T10" fmla="*/ 19 w 657"/>
                <a:gd name="T11" fmla="*/ 498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7" h="1045">
                  <a:moveTo>
                    <a:pt x="19" y="498"/>
                  </a:moveTo>
                  <a:cubicBezTo>
                    <a:pt x="0" y="623"/>
                    <a:pt x="19" y="739"/>
                    <a:pt x="77" y="852"/>
                  </a:cubicBezTo>
                  <a:cubicBezTo>
                    <a:pt x="112" y="921"/>
                    <a:pt x="198" y="1038"/>
                    <a:pt x="286" y="1036"/>
                  </a:cubicBezTo>
                  <a:cubicBezTo>
                    <a:pt x="334" y="1045"/>
                    <a:pt x="388" y="1032"/>
                    <a:pt x="443" y="986"/>
                  </a:cubicBezTo>
                  <a:cubicBezTo>
                    <a:pt x="645" y="818"/>
                    <a:pt x="657" y="384"/>
                    <a:pt x="472" y="204"/>
                  </a:cubicBezTo>
                  <a:cubicBezTo>
                    <a:pt x="264" y="0"/>
                    <a:pt x="49" y="301"/>
                    <a:pt x="19" y="498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1" name="Freeform 1222">
              <a:extLst>
                <a:ext uri="{FF2B5EF4-FFF2-40B4-BE49-F238E27FC236}">
                  <a16:creationId xmlns:a16="http://schemas.microsoft.com/office/drawing/2014/main" id="{F08BEFFE-0407-3453-099D-AC5DFA5AD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886" y="5121678"/>
              <a:ext cx="125413" cy="111125"/>
            </a:xfrm>
            <a:custGeom>
              <a:avLst/>
              <a:gdLst>
                <a:gd name="T0" fmla="*/ 29 w 613"/>
                <a:gd name="T1" fmla="*/ 310 h 538"/>
                <a:gd name="T2" fmla="*/ 285 w 613"/>
                <a:gd name="T3" fmla="*/ 529 h 538"/>
                <a:gd name="T4" fmla="*/ 533 w 613"/>
                <a:gd name="T5" fmla="*/ 461 h 538"/>
                <a:gd name="T6" fmla="*/ 554 w 613"/>
                <a:gd name="T7" fmla="*/ 239 h 538"/>
                <a:gd name="T8" fmla="*/ 29 w 613"/>
                <a:gd name="T9" fmla="*/ 31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3" h="538">
                  <a:moveTo>
                    <a:pt x="29" y="310"/>
                  </a:moveTo>
                  <a:cubicBezTo>
                    <a:pt x="40" y="427"/>
                    <a:pt x="182" y="509"/>
                    <a:pt x="285" y="529"/>
                  </a:cubicBezTo>
                  <a:cubicBezTo>
                    <a:pt x="334" y="538"/>
                    <a:pt x="474" y="515"/>
                    <a:pt x="533" y="461"/>
                  </a:cubicBezTo>
                  <a:cubicBezTo>
                    <a:pt x="592" y="415"/>
                    <a:pt x="613" y="340"/>
                    <a:pt x="554" y="239"/>
                  </a:cubicBezTo>
                  <a:cubicBezTo>
                    <a:pt x="439" y="38"/>
                    <a:pt x="0" y="0"/>
                    <a:pt x="29" y="310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2" name="Freeform 1223">
              <a:extLst>
                <a:ext uri="{FF2B5EF4-FFF2-40B4-BE49-F238E27FC236}">
                  <a16:creationId xmlns:a16="http://schemas.microsoft.com/office/drawing/2014/main" id="{4B4ADD63-F3BF-DBEC-18F3-8A61CC695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24828"/>
              <a:ext cx="182563" cy="201613"/>
            </a:xfrm>
            <a:custGeom>
              <a:avLst/>
              <a:gdLst>
                <a:gd name="T0" fmla="*/ 515 w 886"/>
                <a:gd name="T1" fmla="*/ 58 h 976"/>
                <a:gd name="T2" fmla="*/ 14 w 886"/>
                <a:gd name="T3" fmla="*/ 386 h 976"/>
                <a:gd name="T4" fmla="*/ 16 w 886"/>
                <a:gd name="T5" fmla="*/ 610 h 976"/>
                <a:gd name="T6" fmla="*/ 62 w 886"/>
                <a:gd name="T7" fmla="*/ 776 h 976"/>
                <a:gd name="T8" fmla="*/ 579 w 886"/>
                <a:gd name="T9" fmla="*/ 860 h 976"/>
                <a:gd name="T10" fmla="*/ 842 w 886"/>
                <a:gd name="T11" fmla="*/ 359 h 976"/>
                <a:gd name="T12" fmla="*/ 515 w 886"/>
                <a:gd name="T13" fmla="*/ 58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6" h="976">
                  <a:moveTo>
                    <a:pt x="515" y="58"/>
                  </a:moveTo>
                  <a:cubicBezTo>
                    <a:pt x="291" y="0"/>
                    <a:pt x="65" y="164"/>
                    <a:pt x="14" y="386"/>
                  </a:cubicBezTo>
                  <a:cubicBezTo>
                    <a:pt x="0" y="446"/>
                    <a:pt x="0" y="530"/>
                    <a:pt x="16" y="610"/>
                  </a:cubicBezTo>
                  <a:cubicBezTo>
                    <a:pt x="19" y="668"/>
                    <a:pt x="34" y="726"/>
                    <a:pt x="62" y="776"/>
                  </a:cubicBezTo>
                  <a:cubicBezTo>
                    <a:pt x="170" y="971"/>
                    <a:pt x="408" y="976"/>
                    <a:pt x="579" y="860"/>
                  </a:cubicBezTo>
                  <a:cubicBezTo>
                    <a:pt x="740" y="750"/>
                    <a:pt x="886" y="563"/>
                    <a:pt x="842" y="359"/>
                  </a:cubicBezTo>
                  <a:cubicBezTo>
                    <a:pt x="810" y="210"/>
                    <a:pt x="662" y="95"/>
                    <a:pt x="515" y="58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3" name="Freeform 1224">
              <a:extLst>
                <a:ext uri="{FF2B5EF4-FFF2-40B4-BE49-F238E27FC236}">
                  <a16:creationId xmlns:a16="http://schemas.microsoft.com/office/drawing/2014/main" id="{4EE64B31-BDC0-C5F9-CBA4-B7B91DC80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6586" y="5489978"/>
              <a:ext cx="117475" cy="139700"/>
            </a:xfrm>
            <a:custGeom>
              <a:avLst/>
              <a:gdLst>
                <a:gd name="T0" fmla="*/ 329 w 578"/>
                <a:gd name="T1" fmla="*/ 652 h 674"/>
                <a:gd name="T2" fmla="*/ 484 w 578"/>
                <a:gd name="T3" fmla="*/ 596 h 674"/>
                <a:gd name="T4" fmla="*/ 433 w 578"/>
                <a:gd name="T5" fmla="*/ 188 h 674"/>
                <a:gd name="T6" fmla="*/ 329 w 578"/>
                <a:gd name="T7" fmla="*/ 65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8" h="674">
                  <a:moveTo>
                    <a:pt x="329" y="652"/>
                  </a:moveTo>
                  <a:cubicBezTo>
                    <a:pt x="418" y="674"/>
                    <a:pt x="465" y="646"/>
                    <a:pt x="484" y="596"/>
                  </a:cubicBezTo>
                  <a:cubicBezTo>
                    <a:pt x="578" y="501"/>
                    <a:pt x="510" y="265"/>
                    <a:pt x="433" y="188"/>
                  </a:cubicBezTo>
                  <a:cubicBezTo>
                    <a:pt x="244" y="0"/>
                    <a:pt x="0" y="570"/>
                    <a:pt x="329" y="652"/>
                  </a:cubicBezTo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4" name="Freeform 1225">
              <a:extLst>
                <a:ext uri="{FF2B5EF4-FFF2-40B4-BE49-F238E27FC236}">
                  <a16:creationId xmlns:a16="http://schemas.microsoft.com/office/drawing/2014/main" id="{D2DAA8AC-C727-DE95-6C51-362C47373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0686" y="5542365"/>
              <a:ext cx="160338" cy="152400"/>
            </a:xfrm>
            <a:custGeom>
              <a:avLst/>
              <a:gdLst>
                <a:gd name="T0" fmla="*/ 169 w 781"/>
                <a:gd name="T1" fmla="*/ 490 h 746"/>
                <a:gd name="T2" fmla="*/ 595 w 781"/>
                <a:gd name="T3" fmla="*/ 245 h 746"/>
                <a:gd name="T4" fmla="*/ 169 w 781"/>
                <a:gd name="T5" fmla="*/ 49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1" h="746">
                  <a:moveTo>
                    <a:pt x="169" y="490"/>
                  </a:moveTo>
                  <a:cubicBezTo>
                    <a:pt x="257" y="746"/>
                    <a:pt x="781" y="527"/>
                    <a:pt x="595" y="245"/>
                  </a:cubicBezTo>
                  <a:cubicBezTo>
                    <a:pt x="433" y="0"/>
                    <a:pt x="0" y="290"/>
                    <a:pt x="169" y="490"/>
                  </a:cubicBezTo>
                  <a:close/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5" name="Freeform 1226">
              <a:extLst>
                <a:ext uri="{FF2B5EF4-FFF2-40B4-BE49-F238E27FC236}">
                  <a16:creationId xmlns:a16="http://schemas.microsoft.com/office/drawing/2014/main" id="{D4CD47D8-B921-2770-F41C-793534BA8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798" y="5667778"/>
              <a:ext cx="171450" cy="115888"/>
            </a:xfrm>
            <a:custGeom>
              <a:avLst/>
              <a:gdLst>
                <a:gd name="T0" fmla="*/ 505 w 834"/>
                <a:gd name="T1" fmla="*/ 6 h 570"/>
                <a:gd name="T2" fmla="*/ 136 w 834"/>
                <a:gd name="T3" fmla="*/ 503 h 570"/>
                <a:gd name="T4" fmla="*/ 194 w 834"/>
                <a:gd name="T5" fmla="*/ 570 h 570"/>
                <a:gd name="T6" fmla="*/ 598 w 834"/>
                <a:gd name="T7" fmla="*/ 180 h 570"/>
                <a:gd name="T8" fmla="*/ 834 w 834"/>
                <a:gd name="T9" fmla="*/ 224 h 570"/>
                <a:gd name="T10" fmla="*/ 824 w 834"/>
                <a:gd name="T11" fmla="*/ 153 h 570"/>
                <a:gd name="T12" fmla="*/ 505 w 834"/>
                <a:gd name="T13" fmla="*/ 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4" h="570">
                  <a:moveTo>
                    <a:pt x="505" y="6"/>
                  </a:moveTo>
                  <a:cubicBezTo>
                    <a:pt x="281" y="17"/>
                    <a:pt x="0" y="262"/>
                    <a:pt x="136" y="503"/>
                  </a:cubicBezTo>
                  <a:cubicBezTo>
                    <a:pt x="150" y="528"/>
                    <a:pt x="171" y="551"/>
                    <a:pt x="194" y="570"/>
                  </a:cubicBezTo>
                  <a:cubicBezTo>
                    <a:pt x="176" y="368"/>
                    <a:pt x="407" y="189"/>
                    <a:pt x="598" y="180"/>
                  </a:cubicBezTo>
                  <a:cubicBezTo>
                    <a:pt x="672" y="177"/>
                    <a:pt x="766" y="184"/>
                    <a:pt x="834" y="224"/>
                  </a:cubicBezTo>
                  <a:cubicBezTo>
                    <a:pt x="833" y="199"/>
                    <a:pt x="830" y="174"/>
                    <a:pt x="824" y="153"/>
                  </a:cubicBezTo>
                  <a:cubicBezTo>
                    <a:pt x="786" y="22"/>
                    <a:pt x="622" y="0"/>
                    <a:pt x="505" y="6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6" name="Freeform 1227">
              <a:extLst>
                <a:ext uri="{FF2B5EF4-FFF2-40B4-BE49-F238E27FC236}">
                  <a16:creationId xmlns:a16="http://schemas.microsoft.com/office/drawing/2014/main" id="{F89040CE-517D-140A-A7A4-44E3ED178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4986" y="5269315"/>
              <a:ext cx="119063" cy="192088"/>
            </a:xfrm>
            <a:custGeom>
              <a:avLst/>
              <a:gdLst>
                <a:gd name="T0" fmla="*/ 19 w 577"/>
                <a:gd name="T1" fmla="*/ 498 h 937"/>
                <a:gd name="T2" fmla="*/ 77 w 577"/>
                <a:gd name="T3" fmla="*/ 852 h 937"/>
                <a:gd name="T4" fmla="*/ 133 w 577"/>
                <a:gd name="T5" fmla="*/ 937 h 937"/>
                <a:gd name="T6" fmla="*/ 112 w 577"/>
                <a:gd name="T7" fmla="*/ 673 h 937"/>
                <a:gd name="T8" fmla="*/ 565 w 577"/>
                <a:gd name="T9" fmla="*/ 378 h 937"/>
                <a:gd name="T10" fmla="*/ 577 w 577"/>
                <a:gd name="T11" fmla="*/ 391 h 937"/>
                <a:gd name="T12" fmla="*/ 472 w 577"/>
                <a:gd name="T13" fmla="*/ 204 h 937"/>
                <a:gd name="T14" fmla="*/ 19 w 577"/>
                <a:gd name="T15" fmla="*/ 498 h 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7" h="937">
                  <a:moveTo>
                    <a:pt x="19" y="498"/>
                  </a:moveTo>
                  <a:cubicBezTo>
                    <a:pt x="0" y="623"/>
                    <a:pt x="19" y="739"/>
                    <a:pt x="77" y="852"/>
                  </a:cubicBezTo>
                  <a:cubicBezTo>
                    <a:pt x="90" y="877"/>
                    <a:pt x="109" y="908"/>
                    <a:pt x="133" y="937"/>
                  </a:cubicBezTo>
                  <a:cubicBezTo>
                    <a:pt x="105" y="852"/>
                    <a:pt x="97" y="765"/>
                    <a:pt x="112" y="673"/>
                  </a:cubicBezTo>
                  <a:cubicBezTo>
                    <a:pt x="142" y="475"/>
                    <a:pt x="357" y="174"/>
                    <a:pt x="565" y="378"/>
                  </a:cubicBezTo>
                  <a:cubicBezTo>
                    <a:pt x="569" y="382"/>
                    <a:pt x="573" y="386"/>
                    <a:pt x="577" y="391"/>
                  </a:cubicBezTo>
                  <a:cubicBezTo>
                    <a:pt x="556" y="317"/>
                    <a:pt x="521" y="251"/>
                    <a:pt x="472" y="204"/>
                  </a:cubicBezTo>
                  <a:cubicBezTo>
                    <a:pt x="264" y="0"/>
                    <a:pt x="49" y="301"/>
                    <a:pt x="19" y="498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7" name="Freeform 1228">
              <a:extLst>
                <a:ext uri="{FF2B5EF4-FFF2-40B4-BE49-F238E27FC236}">
                  <a16:creationId xmlns:a16="http://schemas.microsoft.com/office/drawing/2014/main" id="{61BD66BD-8909-4E49-0031-CE44FB02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886" y="5123265"/>
              <a:ext cx="122238" cy="93663"/>
            </a:xfrm>
            <a:custGeom>
              <a:avLst/>
              <a:gdLst>
                <a:gd name="T0" fmla="*/ 29 w 589"/>
                <a:gd name="T1" fmla="*/ 310 h 455"/>
                <a:gd name="T2" fmla="*/ 121 w 589"/>
                <a:gd name="T3" fmla="*/ 455 h 455"/>
                <a:gd name="T4" fmla="*/ 589 w 589"/>
                <a:gd name="T5" fmla="*/ 344 h 455"/>
                <a:gd name="T6" fmla="*/ 555 w 589"/>
                <a:gd name="T7" fmla="*/ 239 h 455"/>
                <a:gd name="T8" fmla="*/ 29 w 589"/>
                <a:gd name="T9" fmla="*/ 31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9" h="455">
                  <a:moveTo>
                    <a:pt x="29" y="310"/>
                  </a:moveTo>
                  <a:cubicBezTo>
                    <a:pt x="34" y="368"/>
                    <a:pt x="72" y="417"/>
                    <a:pt x="121" y="455"/>
                  </a:cubicBezTo>
                  <a:cubicBezTo>
                    <a:pt x="122" y="214"/>
                    <a:pt x="434" y="214"/>
                    <a:pt x="589" y="344"/>
                  </a:cubicBezTo>
                  <a:cubicBezTo>
                    <a:pt x="588" y="313"/>
                    <a:pt x="577" y="278"/>
                    <a:pt x="555" y="239"/>
                  </a:cubicBezTo>
                  <a:cubicBezTo>
                    <a:pt x="439" y="38"/>
                    <a:pt x="0" y="0"/>
                    <a:pt x="29" y="31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8" name="Freeform 1229">
              <a:extLst>
                <a:ext uri="{FF2B5EF4-FFF2-40B4-BE49-F238E27FC236}">
                  <a16:creationId xmlns:a16="http://schemas.microsoft.com/office/drawing/2014/main" id="{E5A5B0B2-04EF-DB5A-5994-17EEBED2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28003"/>
              <a:ext cx="173038" cy="174625"/>
            </a:xfrm>
            <a:custGeom>
              <a:avLst/>
              <a:gdLst>
                <a:gd name="T0" fmla="*/ 516 w 844"/>
                <a:gd name="T1" fmla="*/ 59 h 851"/>
                <a:gd name="T2" fmla="*/ 14 w 844"/>
                <a:gd name="T3" fmla="*/ 387 h 851"/>
                <a:gd name="T4" fmla="*/ 16 w 844"/>
                <a:gd name="T5" fmla="*/ 610 h 851"/>
                <a:gd name="T6" fmla="*/ 62 w 844"/>
                <a:gd name="T7" fmla="*/ 777 h 851"/>
                <a:gd name="T8" fmla="*/ 118 w 844"/>
                <a:gd name="T9" fmla="*/ 851 h 851"/>
                <a:gd name="T10" fmla="*/ 109 w 844"/>
                <a:gd name="T11" fmla="*/ 785 h 851"/>
                <a:gd name="T12" fmla="*/ 107 w 844"/>
                <a:gd name="T13" fmla="*/ 561 h 851"/>
                <a:gd name="T14" fmla="*/ 608 w 844"/>
                <a:gd name="T15" fmla="*/ 233 h 851"/>
                <a:gd name="T16" fmla="*/ 844 w 844"/>
                <a:gd name="T17" fmla="*/ 370 h 851"/>
                <a:gd name="T18" fmla="*/ 842 w 844"/>
                <a:gd name="T19" fmla="*/ 360 h 851"/>
                <a:gd name="T20" fmla="*/ 516 w 844"/>
                <a:gd name="T21" fmla="*/ 59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4" h="851">
                  <a:moveTo>
                    <a:pt x="516" y="59"/>
                  </a:moveTo>
                  <a:cubicBezTo>
                    <a:pt x="291" y="0"/>
                    <a:pt x="65" y="165"/>
                    <a:pt x="14" y="387"/>
                  </a:cubicBezTo>
                  <a:cubicBezTo>
                    <a:pt x="0" y="447"/>
                    <a:pt x="0" y="531"/>
                    <a:pt x="16" y="610"/>
                  </a:cubicBezTo>
                  <a:cubicBezTo>
                    <a:pt x="19" y="669"/>
                    <a:pt x="35" y="727"/>
                    <a:pt x="62" y="777"/>
                  </a:cubicBezTo>
                  <a:cubicBezTo>
                    <a:pt x="78" y="806"/>
                    <a:pt x="97" y="830"/>
                    <a:pt x="118" y="851"/>
                  </a:cubicBezTo>
                  <a:cubicBezTo>
                    <a:pt x="113" y="830"/>
                    <a:pt x="110" y="807"/>
                    <a:pt x="109" y="785"/>
                  </a:cubicBezTo>
                  <a:cubicBezTo>
                    <a:pt x="93" y="705"/>
                    <a:pt x="93" y="622"/>
                    <a:pt x="107" y="561"/>
                  </a:cubicBezTo>
                  <a:cubicBezTo>
                    <a:pt x="158" y="339"/>
                    <a:pt x="384" y="175"/>
                    <a:pt x="608" y="233"/>
                  </a:cubicBezTo>
                  <a:cubicBezTo>
                    <a:pt x="695" y="255"/>
                    <a:pt x="781" y="304"/>
                    <a:pt x="844" y="370"/>
                  </a:cubicBezTo>
                  <a:cubicBezTo>
                    <a:pt x="843" y="367"/>
                    <a:pt x="843" y="363"/>
                    <a:pt x="842" y="360"/>
                  </a:cubicBezTo>
                  <a:cubicBezTo>
                    <a:pt x="810" y="211"/>
                    <a:pt x="662" y="96"/>
                    <a:pt x="516" y="59"/>
                  </a:cubicBezTo>
                  <a:close/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9" name="Freeform 1230">
              <a:extLst>
                <a:ext uri="{FF2B5EF4-FFF2-40B4-BE49-F238E27FC236}">
                  <a16:creationId xmlns:a16="http://schemas.microsoft.com/office/drawing/2014/main" id="{95168E43-B96F-DA79-4409-6B55379F5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4523" y="5493153"/>
              <a:ext cx="96838" cy="125413"/>
            </a:xfrm>
            <a:custGeom>
              <a:avLst/>
              <a:gdLst>
                <a:gd name="T0" fmla="*/ 221 w 476"/>
                <a:gd name="T1" fmla="*/ 609 h 609"/>
                <a:gd name="T2" fmla="*/ 476 w 476"/>
                <a:gd name="T3" fmla="*/ 338 h 609"/>
                <a:gd name="T4" fmla="*/ 393 w 476"/>
                <a:gd name="T5" fmla="*/ 173 h 609"/>
                <a:gd name="T6" fmla="*/ 221 w 476"/>
                <a:gd name="T7" fmla="*/ 60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6" h="609">
                  <a:moveTo>
                    <a:pt x="221" y="609"/>
                  </a:moveTo>
                  <a:cubicBezTo>
                    <a:pt x="213" y="435"/>
                    <a:pt x="353" y="234"/>
                    <a:pt x="476" y="338"/>
                  </a:cubicBezTo>
                  <a:cubicBezTo>
                    <a:pt x="458" y="270"/>
                    <a:pt x="426" y="207"/>
                    <a:pt x="393" y="173"/>
                  </a:cubicBezTo>
                  <a:cubicBezTo>
                    <a:pt x="220" y="0"/>
                    <a:pt x="0" y="469"/>
                    <a:pt x="221" y="609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0" name="Freeform 1231">
              <a:extLst>
                <a:ext uri="{FF2B5EF4-FFF2-40B4-BE49-F238E27FC236}">
                  <a16:creationId xmlns:a16="http://schemas.microsoft.com/office/drawing/2014/main" id="{71FF3F1D-954D-005E-837B-7FE166512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273" y="5542365"/>
              <a:ext cx="130175" cy="117475"/>
            </a:xfrm>
            <a:custGeom>
              <a:avLst/>
              <a:gdLst>
                <a:gd name="T0" fmla="*/ 169 w 635"/>
                <a:gd name="T1" fmla="*/ 490 h 567"/>
                <a:gd name="T2" fmla="*/ 224 w 635"/>
                <a:gd name="T3" fmla="*/ 567 h 567"/>
                <a:gd name="T4" fmla="*/ 635 w 635"/>
                <a:gd name="T5" fmla="*/ 363 h 567"/>
                <a:gd name="T6" fmla="*/ 596 w 635"/>
                <a:gd name="T7" fmla="*/ 245 h 567"/>
                <a:gd name="T8" fmla="*/ 169 w 635"/>
                <a:gd name="T9" fmla="*/ 49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5" h="567">
                  <a:moveTo>
                    <a:pt x="169" y="490"/>
                  </a:moveTo>
                  <a:cubicBezTo>
                    <a:pt x="181" y="524"/>
                    <a:pt x="200" y="549"/>
                    <a:pt x="224" y="567"/>
                  </a:cubicBezTo>
                  <a:cubicBezTo>
                    <a:pt x="222" y="408"/>
                    <a:pt x="481" y="252"/>
                    <a:pt x="635" y="363"/>
                  </a:cubicBezTo>
                  <a:cubicBezTo>
                    <a:pt x="635" y="326"/>
                    <a:pt x="623" y="286"/>
                    <a:pt x="596" y="245"/>
                  </a:cubicBezTo>
                  <a:cubicBezTo>
                    <a:pt x="434" y="0"/>
                    <a:pt x="0" y="290"/>
                    <a:pt x="169" y="49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1" name="Freeform 1232">
              <a:extLst>
                <a:ext uri="{FF2B5EF4-FFF2-40B4-BE49-F238E27FC236}">
                  <a16:creationId xmlns:a16="http://schemas.microsoft.com/office/drawing/2014/main" id="{12BD0D3D-AE7F-7865-0D1D-B0DA3B9A9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0736" y="5388378"/>
              <a:ext cx="128588" cy="92075"/>
            </a:xfrm>
            <a:custGeom>
              <a:avLst/>
              <a:gdLst>
                <a:gd name="T0" fmla="*/ 357 w 625"/>
                <a:gd name="T1" fmla="*/ 13 h 448"/>
                <a:gd name="T2" fmla="*/ 43 w 625"/>
                <a:gd name="T3" fmla="*/ 219 h 448"/>
                <a:gd name="T4" fmla="*/ 71 w 625"/>
                <a:gd name="T5" fmla="*/ 387 h 448"/>
                <a:gd name="T6" fmla="*/ 203 w 625"/>
                <a:gd name="T7" fmla="*/ 446 h 448"/>
                <a:gd name="T8" fmla="*/ 552 w 625"/>
                <a:gd name="T9" fmla="*/ 260 h 448"/>
                <a:gd name="T10" fmla="*/ 357 w 625"/>
                <a:gd name="T11" fmla="*/ 13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5" h="448">
                  <a:moveTo>
                    <a:pt x="357" y="13"/>
                  </a:moveTo>
                  <a:cubicBezTo>
                    <a:pt x="231" y="24"/>
                    <a:pt x="95" y="105"/>
                    <a:pt x="43" y="219"/>
                  </a:cubicBezTo>
                  <a:cubicBezTo>
                    <a:pt x="0" y="312"/>
                    <a:pt x="22" y="364"/>
                    <a:pt x="71" y="387"/>
                  </a:cubicBezTo>
                  <a:cubicBezTo>
                    <a:pt x="94" y="423"/>
                    <a:pt x="139" y="448"/>
                    <a:pt x="203" y="446"/>
                  </a:cubicBezTo>
                  <a:cubicBezTo>
                    <a:pt x="325" y="443"/>
                    <a:pt x="495" y="372"/>
                    <a:pt x="552" y="260"/>
                  </a:cubicBezTo>
                  <a:cubicBezTo>
                    <a:pt x="625" y="113"/>
                    <a:pt x="502" y="0"/>
                    <a:pt x="357" y="13"/>
                  </a:cubicBezTo>
                  <a:close/>
                </a:path>
              </a:pathLst>
            </a:custGeom>
            <a:solidFill>
              <a:srgbClr val="F4A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2" name="Freeform 1233">
              <a:extLst>
                <a:ext uri="{FF2B5EF4-FFF2-40B4-BE49-F238E27FC236}">
                  <a16:creationId xmlns:a16="http://schemas.microsoft.com/office/drawing/2014/main" id="{5BA70024-69EE-EC05-6842-CDF654A93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23" y="5389965"/>
              <a:ext cx="117475" cy="84138"/>
            </a:xfrm>
            <a:custGeom>
              <a:avLst/>
              <a:gdLst>
                <a:gd name="T0" fmla="*/ 357 w 574"/>
                <a:gd name="T1" fmla="*/ 10 h 403"/>
                <a:gd name="T2" fmla="*/ 43 w 574"/>
                <a:gd name="T3" fmla="*/ 216 h 403"/>
                <a:gd name="T4" fmla="*/ 71 w 574"/>
                <a:gd name="T5" fmla="*/ 385 h 403"/>
                <a:gd name="T6" fmla="*/ 86 w 574"/>
                <a:gd name="T7" fmla="*/ 403 h 403"/>
                <a:gd name="T8" fmla="*/ 107 w 574"/>
                <a:gd name="T9" fmla="*/ 336 h 403"/>
                <a:gd name="T10" fmla="*/ 421 w 574"/>
                <a:gd name="T11" fmla="*/ 130 h 403"/>
                <a:gd name="T12" fmla="*/ 574 w 574"/>
                <a:gd name="T13" fmla="*/ 169 h 403"/>
                <a:gd name="T14" fmla="*/ 357 w 574"/>
                <a:gd name="T15" fmla="*/ 1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4" h="403">
                  <a:moveTo>
                    <a:pt x="357" y="10"/>
                  </a:moveTo>
                  <a:cubicBezTo>
                    <a:pt x="232" y="21"/>
                    <a:pt x="96" y="103"/>
                    <a:pt x="43" y="216"/>
                  </a:cubicBezTo>
                  <a:cubicBezTo>
                    <a:pt x="0" y="309"/>
                    <a:pt x="22" y="361"/>
                    <a:pt x="71" y="385"/>
                  </a:cubicBezTo>
                  <a:cubicBezTo>
                    <a:pt x="76" y="391"/>
                    <a:pt x="80" y="397"/>
                    <a:pt x="86" y="403"/>
                  </a:cubicBezTo>
                  <a:cubicBezTo>
                    <a:pt x="89" y="383"/>
                    <a:pt x="96" y="361"/>
                    <a:pt x="107" y="336"/>
                  </a:cubicBezTo>
                  <a:cubicBezTo>
                    <a:pt x="160" y="223"/>
                    <a:pt x="296" y="141"/>
                    <a:pt x="421" y="130"/>
                  </a:cubicBezTo>
                  <a:cubicBezTo>
                    <a:pt x="479" y="125"/>
                    <a:pt x="534" y="140"/>
                    <a:pt x="574" y="169"/>
                  </a:cubicBezTo>
                  <a:cubicBezTo>
                    <a:pt x="572" y="68"/>
                    <a:pt x="472" y="0"/>
                    <a:pt x="357" y="10"/>
                  </a:cubicBezTo>
                </a:path>
              </a:pathLst>
            </a:custGeom>
            <a:solidFill>
              <a:srgbClr val="D69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3" name="Freeform 1250">
              <a:extLst>
                <a:ext uri="{FF2B5EF4-FFF2-40B4-BE49-F238E27FC236}">
                  <a16:creationId xmlns:a16="http://schemas.microsoft.com/office/drawing/2014/main" id="{A9902063-3AFB-8D8A-5B80-D32FBF428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23" y="5485215"/>
              <a:ext cx="320675" cy="117475"/>
            </a:xfrm>
            <a:custGeom>
              <a:avLst/>
              <a:gdLst>
                <a:gd name="T0" fmla="*/ 548 w 1562"/>
                <a:gd name="T1" fmla="*/ 136 h 572"/>
                <a:gd name="T2" fmla="*/ 30 w 1562"/>
                <a:gd name="T3" fmla="*/ 399 h 572"/>
                <a:gd name="T4" fmla="*/ 49 w 1562"/>
                <a:gd name="T5" fmla="*/ 500 h 572"/>
                <a:gd name="T6" fmla="*/ 200 w 1562"/>
                <a:gd name="T7" fmla="*/ 544 h 572"/>
                <a:gd name="T8" fmla="*/ 334 w 1562"/>
                <a:gd name="T9" fmla="*/ 567 h 572"/>
                <a:gd name="T10" fmla="*/ 1162 w 1562"/>
                <a:gd name="T11" fmla="*/ 409 h 572"/>
                <a:gd name="T12" fmla="*/ 1485 w 1562"/>
                <a:gd name="T13" fmla="*/ 103 h 572"/>
                <a:gd name="T14" fmla="*/ 949 w 1562"/>
                <a:gd name="T15" fmla="*/ 163 h 572"/>
                <a:gd name="T16" fmla="*/ 803 w 1562"/>
                <a:gd name="T17" fmla="*/ 141 h 572"/>
                <a:gd name="T18" fmla="*/ 548 w 1562"/>
                <a:gd name="T19" fmla="*/ 13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2" h="572">
                  <a:moveTo>
                    <a:pt x="548" y="136"/>
                  </a:moveTo>
                  <a:cubicBezTo>
                    <a:pt x="339" y="185"/>
                    <a:pt x="289" y="313"/>
                    <a:pt x="30" y="399"/>
                  </a:cubicBezTo>
                  <a:cubicBezTo>
                    <a:pt x="0" y="410"/>
                    <a:pt x="49" y="467"/>
                    <a:pt x="49" y="500"/>
                  </a:cubicBezTo>
                  <a:cubicBezTo>
                    <a:pt x="48" y="545"/>
                    <a:pt x="159" y="525"/>
                    <a:pt x="200" y="544"/>
                  </a:cubicBezTo>
                  <a:cubicBezTo>
                    <a:pt x="241" y="564"/>
                    <a:pt x="288" y="566"/>
                    <a:pt x="334" y="567"/>
                  </a:cubicBezTo>
                  <a:cubicBezTo>
                    <a:pt x="583" y="572"/>
                    <a:pt x="955" y="569"/>
                    <a:pt x="1162" y="409"/>
                  </a:cubicBezTo>
                  <a:cubicBezTo>
                    <a:pt x="1214" y="369"/>
                    <a:pt x="1562" y="139"/>
                    <a:pt x="1485" y="103"/>
                  </a:cubicBezTo>
                  <a:cubicBezTo>
                    <a:pt x="1269" y="0"/>
                    <a:pt x="1025" y="162"/>
                    <a:pt x="949" y="163"/>
                  </a:cubicBezTo>
                  <a:cubicBezTo>
                    <a:pt x="885" y="163"/>
                    <a:pt x="843" y="152"/>
                    <a:pt x="803" y="141"/>
                  </a:cubicBezTo>
                  <a:cubicBezTo>
                    <a:pt x="739" y="122"/>
                    <a:pt x="681" y="104"/>
                    <a:pt x="548" y="136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4" name="Freeform 1251">
              <a:extLst>
                <a:ext uri="{FF2B5EF4-FFF2-40B4-BE49-F238E27FC236}">
                  <a16:creationId xmlns:a16="http://schemas.microsoft.com/office/drawing/2014/main" id="{CF125A7F-C7A6-1957-C081-7D9EB5B15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086" y="5456640"/>
              <a:ext cx="671513" cy="638175"/>
            </a:xfrm>
            <a:custGeom>
              <a:avLst/>
              <a:gdLst>
                <a:gd name="T0" fmla="*/ 1559 w 3266"/>
                <a:gd name="T1" fmla="*/ 576 h 3101"/>
                <a:gd name="T2" fmla="*/ 2637 w 3266"/>
                <a:gd name="T3" fmla="*/ 332 h 3101"/>
                <a:gd name="T4" fmla="*/ 3079 w 3266"/>
                <a:gd name="T5" fmla="*/ 2197 h 3101"/>
                <a:gd name="T6" fmla="*/ 1777 w 3266"/>
                <a:gd name="T7" fmla="*/ 3009 h 3101"/>
                <a:gd name="T8" fmla="*/ 202 w 3266"/>
                <a:gd name="T9" fmla="*/ 2139 h 3101"/>
                <a:gd name="T10" fmla="*/ 721 w 3266"/>
                <a:gd name="T11" fmla="*/ 545 h 3101"/>
                <a:gd name="T12" fmla="*/ 1113 w 3266"/>
                <a:gd name="T13" fmla="*/ 556 h 3101"/>
                <a:gd name="T14" fmla="*/ 1559 w 3266"/>
                <a:gd name="T15" fmla="*/ 576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6" h="3101">
                  <a:moveTo>
                    <a:pt x="1559" y="576"/>
                  </a:moveTo>
                  <a:cubicBezTo>
                    <a:pt x="1862" y="530"/>
                    <a:pt x="2181" y="0"/>
                    <a:pt x="2637" y="332"/>
                  </a:cubicBezTo>
                  <a:cubicBezTo>
                    <a:pt x="3094" y="665"/>
                    <a:pt x="3266" y="1700"/>
                    <a:pt x="3079" y="2197"/>
                  </a:cubicBezTo>
                  <a:cubicBezTo>
                    <a:pt x="2893" y="2694"/>
                    <a:pt x="2225" y="2929"/>
                    <a:pt x="1777" y="3009"/>
                  </a:cubicBezTo>
                  <a:cubicBezTo>
                    <a:pt x="1254" y="3101"/>
                    <a:pt x="434" y="2981"/>
                    <a:pt x="202" y="2139"/>
                  </a:cubicBezTo>
                  <a:cubicBezTo>
                    <a:pt x="0" y="1403"/>
                    <a:pt x="74" y="705"/>
                    <a:pt x="721" y="545"/>
                  </a:cubicBezTo>
                  <a:cubicBezTo>
                    <a:pt x="925" y="495"/>
                    <a:pt x="1010" y="525"/>
                    <a:pt x="1113" y="556"/>
                  </a:cubicBezTo>
                  <a:cubicBezTo>
                    <a:pt x="1208" y="584"/>
                    <a:pt x="1320" y="612"/>
                    <a:pt x="1559" y="57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5" name="Freeform 1252">
              <a:extLst>
                <a:ext uri="{FF2B5EF4-FFF2-40B4-BE49-F238E27FC236}">
                  <a16:creationId xmlns:a16="http://schemas.microsoft.com/office/drawing/2014/main" id="{834ED509-65AA-A830-7334-77D000A0A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23" y="5497915"/>
              <a:ext cx="522288" cy="587375"/>
            </a:xfrm>
            <a:custGeom>
              <a:avLst/>
              <a:gdLst>
                <a:gd name="T0" fmla="*/ 1912 w 2541"/>
                <a:gd name="T1" fmla="*/ 126 h 2857"/>
                <a:gd name="T2" fmla="*/ 1499 w 2541"/>
                <a:gd name="T3" fmla="*/ 30 h 2857"/>
                <a:gd name="T4" fmla="*/ 1854 w 2541"/>
                <a:gd name="T5" fmla="*/ 1820 h 2857"/>
                <a:gd name="T6" fmla="*/ 552 w 2541"/>
                <a:gd name="T7" fmla="*/ 2632 h 2857"/>
                <a:gd name="T8" fmla="*/ 0 w 2541"/>
                <a:gd name="T9" fmla="*/ 2641 h 2857"/>
                <a:gd name="T10" fmla="*/ 1052 w 2541"/>
                <a:gd name="T11" fmla="*/ 2802 h 2857"/>
                <a:gd name="T12" fmla="*/ 2354 w 2541"/>
                <a:gd name="T13" fmla="*/ 1990 h 2857"/>
                <a:gd name="T14" fmla="*/ 1912 w 2541"/>
                <a:gd name="T15" fmla="*/ 126 h 2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1" h="2857">
                  <a:moveTo>
                    <a:pt x="1912" y="126"/>
                  </a:moveTo>
                  <a:cubicBezTo>
                    <a:pt x="1761" y="15"/>
                    <a:pt x="1625" y="0"/>
                    <a:pt x="1499" y="30"/>
                  </a:cubicBezTo>
                  <a:cubicBezTo>
                    <a:pt x="1890" y="422"/>
                    <a:pt x="2028" y="1356"/>
                    <a:pt x="1854" y="1820"/>
                  </a:cubicBezTo>
                  <a:cubicBezTo>
                    <a:pt x="1668" y="2317"/>
                    <a:pt x="1000" y="2553"/>
                    <a:pt x="552" y="2632"/>
                  </a:cubicBezTo>
                  <a:cubicBezTo>
                    <a:pt x="388" y="2661"/>
                    <a:pt x="195" y="2669"/>
                    <a:pt x="0" y="2641"/>
                  </a:cubicBezTo>
                  <a:cubicBezTo>
                    <a:pt x="333" y="2837"/>
                    <a:pt x="744" y="2857"/>
                    <a:pt x="1052" y="2802"/>
                  </a:cubicBezTo>
                  <a:cubicBezTo>
                    <a:pt x="1500" y="2723"/>
                    <a:pt x="2168" y="2488"/>
                    <a:pt x="2354" y="1990"/>
                  </a:cubicBezTo>
                  <a:cubicBezTo>
                    <a:pt x="2541" y="1493"/>
                    <a:pt x="2369" y="458"/>
                    <a:pt x="1912" y="12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6" name="Freeform 1253">
              <a:extLst>
                <a:ext uri="{FF2B5EF4-FFF2-40B4-BE49-F238E27FC236}">
                  <a16:creationId xmlns:a16="http://schemas.microsoft.com/office/drawing/2014/main" id="{57704377-E0A6-D632-F4EE-52E5AF893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2973" y="5393140"/>
              <a:ext cx="295275" cy="157163"/>
            </a:xfrm>
            <a:custGeom>
              <a:avLst/>
              <a:gdLst>
                <a:gd name="T0" fmla="*/ 646 w 1436"/>
                <a:gd name="T1" fmla="*/ 129 h 764"/>
                <a:gd name="T2" fmla="*/ 77 w 1436"/>
                <a:gd name="T3" fmla="*/ 11 h 764"/>
                <a:gd name="T4" fmla="*/ 29 w 1436"/>
                <a:gd name="T5" fmla="*/ 101 h 764"/>
                <a:gd name="T6" fmla="*/ 119 w 1436"/>
                <a:gd name="T7" fmla="*/ 230 h 764"/>
                <a:gd name="T8" fmla="*/ 209 w 1436"/>
                <a:gd name="T9" fmla="*/ 332 h 764"/>
                <a:gd name="T10" fmla="*/ 955 w 1436"/>
                <a:gd name="T11" fmla="*/ 726 h 764"/>
                <a:gd name="T12" fmla="*/ 1399 w 1436"/>
                <a:gd name="T13" fmla="*/ 688 h 764"/>
                <a:gd name="T14" fmla="*/ 942 w 1436"/>
                <a:gd name="T15" fmla="*/ 400 h 764"/>
                <a:gd name="T16" fmla="*/ 646 w 1436"/>
                <a:gd name="T17" fmla="*/ 129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6" h="764">
                  <a:moveTo>
                    <a:pt x="646" y="129"/>
                  </a:moveTo>
                  <a:cubicBezTo>
                    <a:pt x="452" y="37"/>
                    <a:pt x="333" y="105"/>
                    <a:pt x="77" y="11"/>
                  </a:cubicBezTo>
                  <a:cubicBezTo>
                    <a:pt x="47" y="0"/>
                    <a:pt x="50" y="76"/>
                    <a:pt x="29" y="101"/>
                  </a:cubicBezTo>
                  <a:cubicBezTo>
                    <a:pt x="0" y="136"/>
                    <a:pt x="99" y="189"/>
                    <a:pt x="119" y="230"/>
                  </a:cubicBezTo>
                  <a:cubicBezTo>
                    <a:pt x="139" y="271"/>
                    <a:pt x="174" y="302"/>
                    <a:pt x="209" y="332"/>
                  </a:cubicBezTo>
                  <a:cubicBezTo>
                    <a:pt x="401" y="491"/>
                    <a:pt x="694" y="721"/>
                    <a:pt x="955" y="726"/>
                  </a:cubicBezTo>
                  <a:cubicBezTo>
                    <a:pt x="1020" y="727"/>
                    <a:pt x="1436" y="764"/>
                    <a:pt x="1399" y="688"/>
                  </a:cubicBezTo>
                  <a:cubicBezTo>
                    <a:pt x="1294" y="473"/>
                    <a:pt x="1002" y="447"/>
                    <a:pt x="942" y="400"/>
                  </a:cubicBezTo>
                  <a:cubicBezTo>
                    <a:pt x="812" y="297"/>
                    <a:pt x="846" y="223"/>
                    <a:pt x="646" y="129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7" name="Freeform 1254">
              <a:extLst>
                <a:ext uri="{FF2B5EF4-FFF2-40B4-BE49-F238E27FC236}">
                  <a16:creationId xmlns:a16="http://schemas.microsoft.com/office/drawing/2014/main" id="{D37A556A-A87E-E70F-3B0B-E7D393C2D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11" y="5335990"/>
              <a:ext cx="723900" cy="681038"/>
            </a:xfrm>
            <a:custGeom>
              <a:avLst/>
              <a:gdLst>
                <a:gd name="T0" fmla="*/ 2381 w 3524"/>
                <a:gd name="T1" fmla="*/ 826 h 3314"/>
                <a:gd name="T2" fmla="*/ 3376 w 3524"/>
                <a:gd name="T3" fmla="*/ 1310 h 3314"/>
                <a:gd name="T4" fmla="*/ 2556 w 3524"/>
                <a:gd name="T5" fmla="*/ 3042 h 3314"/>
                <a:gd name="T6" fmla="*/ 1032 w 3524"/>
                <a:gd name="T7" fmla="*/ 2863 h 3314"/>
                <a:gd name="T8" fmla="*/ 345 w 3524"/>
                <a:gd name="T9" fmla="*/ 1200 h 3314"/>
                <a:gd name="T10" fmla="*/ 1746 w 3524"/>
                <a:gd name="T11" fmla="*/ 279 h 3314"/>
                <a:gd name="T12" fmla="*/ 2381 w 3524"/>
                <a:gd name="T13" fmla="*/ 826 h 3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4" h="3314">
                  <a:moveTo>
                    <a:pt x="2381" y="826"/>
                  </a:moveTo>
                  <a:cubicBezTo>
                    <a:pt x="2647" y="979"/>
                    <a:pt x="3227" y="765"/>
                    <a:pt x="3376" y="1310"/>
                  </a:cubicBezTo>
                  <a:cubicBezTo>
                    <a:pt x="3524" y="1854"/>
                    <a:pt x="3012" y="2770"/>
                    <a:pt x="2556" y="3042"/>
                  </a:cubicBezTo>
                  <a:cubicBezTo>
                    <a:pt x="2100" y="3314"/>
                    <a:pt x="1432" y="3081"/>
                    <a:pt x="1032" y="2863"/>
                  </a:cubicBezTo>
                  <a:cubicBezTo>
                    <a:pt x="566" y="2608"/>
                    <a:pt x="0" y="2002"/>
                    <a:pt x="345" y="1200"/>
                  </a:cubicBezTo>
                  <a:cubicBezTo>
                    <a:pt x="648" y="499"/>
                    <a:pt x="1141" y="0"/>
                    <a:pt x="1746" y="279"/>
                  </a:cubicBezTo>
                  <a:cubicBezTo>
                    <a:pt x="2114" y="450"/>
                    <a:pt x="1947" y="576"/>
                    <a:pt x="2381" y="826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8" name="Freeform 1255">
              <a:extLst>
                <a:ext uri="{FF2B5EF4-FFF2-40B4-BE49-F238E27FC236}">
                  <a16:creationId xmlns:a16="http://schemas.microsoft.com/office/drawing/2014/main" id="{872F3D44-8DA4-CA65-290A-A1417C65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11" y="5536015"/>
              <a:ext cx="660400" cy="481013"/>
            </a:xfrm>
            <a:custGeom>
              <a:avLst/>
              <a:gdLst>
                <a:gd name="T0" fmla="*/ 3065 w 3213"/>
                <a:gd name="T1" fmla="*/ 332 h 2337"/>
                <a:gd name="T2" fmla="*/ 2802 w 3213"/>
                <a:gd name="T3" fmla="*/ 0 h 2337"/>
                <a:gd name="T4" fmla="*/ 1961 w 3213"/>
                <a:gd name="T5" fmla="*/ 1620 h 2337"/>
                <a:gd name="T6" fmla="*/ 437 w 3213"/>
                <a:gd name="T7" fmla="*/ 1440 h 2337"/>
                <a:gd name="T8" fmla="*/ 0 w 3213"/>
                <a:gd name="T9" fmla="*/ 1102 h 2337"/>
                <a:gd name="T10" fmla="*/ 721 w 3213"/>
                <a:gd name="T11" fmla="*/ 1886 h 2337"/>
                <a:gd name="T12" fmla="*/ 2245 w 3213"/>
                <a:gd name="T13" fmla="*/ 2065 h 2337"/>
                <a:gd name="T14" fmla="*/ 3065 w 3213"/>
                <a:gd name="T15" fmla="*/ 332 h 2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13" h="2337">
                  <a:moveTo>
                    <a:pt x="3065" y="332"/>
                  </a:moveTo>
                  <a:cubicBezTo>
                    <a:pt x="3015" y="152"/>
                    <a:pt x="2919" y="55"/>
                    <a:pt x="2802" y="0"/>
                  </a:cubicBezTo>
                  <a:cubicBezTo>
                    <a:pt x="2862" y="550"/>
                    <a:pt x="2387" y="1366"/>
                    <a:pt x="1961" y="1620"/>
                  </a:cubicBezTo>
                  <a:cubicBezTo>
                    <a:pt x="1505" y="1892"/>
                    <a:pt x="837" y="1658"/>
                    <a:pt x="437" y="1440"/>
                  </a:cubicBezTo>
                  <a:cubicBezTo>
                    <a:pt x="291" y="1360"/>
                    <a:pt x="135" y="1246"/>
                    <a:pt x="0" y="1102"/>
                  </a:cubicBezTo>
                  <a:cubicBezTo>
                    <a:pt x="138" y="1464"/>
                    <a:pt x="447" y="1736"/>
                    <a:pt x="721" y="1886"/>
                  </a:cubicBezTo>
                  <a:cubicBezTo>
                    <a:pt x="1121" y="2103"/>
                    <a:pt x="1789" y="2337"/>
                    <a:pt x="2245" y="2065"/>
                  </a:cubicBezTo>
                  <a:cubicBezTo>
                    <a:pt x="2701" y="1793"/>
                    <a:pt x="3213" y="877"/>
                    <a:pt x="3065" y="332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9" name="Freeform 1256">
              <a:extLst>
                <a:ext uri="{FF2B5EF4-FFF2-40B4-BE49-F238E27FC236}">
                  <a16:creationId xmlns:a16="http://schemas.microsoft.com/office/drawing/2014/main" id="{BA479F66-A212-5B0A-E6D1-21F1928A7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2873" y="5651903"/>
              <a:ext cx="255588" cy="220663"/>
            </a:xfrm>
            <a:custGeom>
              <a:avLst/>
              <a:gdLst>
                <a:gd name="T0" fmla="*/ 629 w 1243"/>
                <a:gd name="T1" fmla="*/ 269 h 1075"/>
                <a:gd name="T2" fmla="*/ 105 w 1243"/>
                <a:gd name="T3" fmla="*/ 18 h 1075"/>
                <a:gd name="T4" fmla="*/ 37 w 1243"/>
                <a:gd name="T5" fmla="*/ 94 h 1075"/>
                <a:gd name="T6" fmla="*/ 93 w 1243"/>
                <a:gd name="T7" fmla="*/ 241 h 1075"/>
                <a:gd name="T8" fmla="*/ 156 w 1243"/>
                <a:gd name="T9" fmla="*/ 361 h 1075"/>
                <a:gd name="T10" fmla="*/ 786 w 1243"/>
                <a:gd name="T11" fmla="*/ 922 h 1075"/>
                <a:gd name="T12" fmla="*/ 1226 w 1243"/>
                <a:gd name="T13" fmla="*/ 993 h 1075"/>
                <a:gd name="T14" fmla="*/ 852 w 1243"/>
                <a:gd name="T15" fmla="*/ 603 h 1075"/>
                <a:gd name="T16" fmla="*/ 629 w 1243"/>
                <a:gd name="T17" fmla="*/ 269 h 1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3" h="1075">
                  <a:moveTo>
                    <a:pt x="629" y="269"/>
                  </a:moveTo>
                  <a:cubicBezTo>
                    <a:pt x="462" y="133"/>
                    <a:pt x="331" y="171"/>
                    <a:pt x="105" y="18"/>
                  </a:cubicBezTo>
                  <a:cubicBezTo>
                    <a:pt x="78" y="0"/>
                    <a:pt x="62" y="75"/>
                    <a:pt x="37" y="94"/>
                  </a:cubicBezTo>
                  <a:cubicBezTo>
                    <a:pt x="0" y="121"/>
                    <a:pt x="83" y="197"/>
                    <a:pt x="93" y="241"/>
                  </a:cubicBezTo>
                  <a:cubicBezTo>
                    <a:pt x="103" y="286"/>
                    <a:pt x="129" y="325"/>
                    <a:pt x="156" y="361"/>
                  </a:cubicBezTo>
                  <a:cubicBezTo>
                    <a:pt x="304" y="562"/>
                    <a:pt x="533" y="856"/>
                    <a:pt x="786" y="922"/>
                  </a:cubicBezTo>
                  <a:cubicBezTo>
                    <a:pt x="849" y="939"/>
                    <a:pt x="1243" y="1075"/>
                    <a:pt x="1226" y="993"/>
                  </a:cubicBezTo>
                  <a:cubicBezTo>
                    <a:pt x="1175" y="758"/>
                    <a:pt x="899" y="663"/>
                    <a:pt x="852" y="603"/>
                  </a:cubicBezTo>
                  <a:cubicBezTo>
                    <a:pt x="749" y="472"/>
                    <a:pt x="801" y="409"/>
                    <a:pt x="629" y="269"/>
                  </a:cubicBezTo>
                  <a:close/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0" name="Freeform 1257">
              <a:extLst>
                <a:ext uri="{FF2B5EF4-FFF2-40B4-BE49-F238E27FC236}">
                  <a16:creationId xmlns:a16="http://schemas.microsoft.com/office/drawing/2014/main" id="{39B28AAB-20C0-8028-C1E3-59E1E1D00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6948" y="5566178"/>
              <a:ext cx="711200" cy="708025"/>
            </a:xfrm>
            <a:custGeom>
              <a:avLst/>
              <a:gdLst>
                <a:gd name="T0" fmla="*/ 2593 w 3457"/>
                <a:gd name="T1" fmla="*/ 1100 h 3448"/>
                <a:gd name="T2" fmla="*/ 3443 w 3457"/>
                <a:gd name="T3" fmla="*/ 1807 h 3448"/>
                <a:gd name="T4" fmla="*/ 2232 w 3457"/>
                <a:gd name="T5" fmla="*/ 3293 h 3448"/>
                <a:gd name="T6" fmla="*/ 796 w 3457"/>
                <a:gd name="T7" fmla="*/ 2754 h 3448"/>
                <a:gd name="T8" fmla="*/ 527 w 3457"/>
                <a:gd name="T9" fmla="*/ 975 h 3448"/>
                <a:gd name="T10" fmla="*/ 2108 w 3457"/>
                <a:gd name="T11" fmla="*/ 417 h 3448"/>
                <a:gd name="T12" fmla="*/ 2593 w 3457"/>
                <a:gd name="T13" fmla="*/ 1100 h 3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7" h="3448">
                  <a:moveTo>
                    <a:pt x="2593" y="1100"/>
                  </a:moveTo>
                  <a:cubicBezTo>
                    <a:pt x="2814" y="1312"/>
                    <a:pt x="3429" y="1243"/>
                    <a:pt x="3443" y="1807"/>
                  </a:cubicBezTo>
                  <a:cubicBezTo>
                    <a:pt x="3457" y="2372"/>
                    <a:pt x="2740" y="3138"/>
                    <a:pt x="2232" y="3293"/>
                  </a:cubicBezTo>
                  <a:cubicBezTo>
                    <a:pt x="1724" y="3448"/>
                    <a:pt x="1131" y="3061"/>
                    <a:pt x="796" y="2754"/>
                  </a:cubicBezTo>
                  <a:cubicBezTo>
                    <a:pt x="404" y="2395"/>
                    <a:pt x="0" y="1671"/>
                    <a:pt x="527" y="975"/>
                  </a:cubicBezTo>
                  <a:cubicBezTo>
                    <a:pt x="989" y="366"/>
                    <a:pt x="1588" y="0"/>
                    <a:pt x="2108" y="417"/>
                  </a:cubicBezTo>
                  <a:cubicBezTo>
                    <a:pt x="2424" y="670"/>
                    <a:pt x="2231" y="752"/>
                    <a:pt x="2593" y="1100"/>
                  </a:cubicBezTo>
                  <a:close/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1" name="Freeform 1258">
              <a:extLst>
                <a:ext uri="{FF2B5EF4-FFF2-40B4-BE49-F238E27FC236}">
                  <a16:creationId xmlns:a16="http://schemas.microsoft.com/office/drawing/2014/main" id="{AB40B13C-6632-83FC-C4B9-4A92C112D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686" y="5856690"/>
              <a:ext cx="652463" cy="417513"/>
            </a:xfrm>
            <a:custGeom>
              <a:avLst/>
              <a:gdLst>
                <a:gd name="T0" fmla="*/ 3160 w 3174"/>
                <a:gd name="T1" fmla="*/ 386 h 2026"/>
                <a:gd name="T2" fmla="*/ 2984 w 3174"/>
                <a:gd name="T3" fmla="*/ 0 h 2026"/>
                <a:gd name="T4" fmla="*/ 1780 w 3174"/>
                <a:gd name="T5" fmla="*/ 1371 h 2026"/>
                <a:gd name="T6" fmla="*/ 343 w 3174"/>
                <a:gd name="T7" fmla="*/ 832 h 2026"/>
                <a:gd name="T8" fmla="*/ 0 w 3174"/>
                <a:gd name="T9" fmla="*/ 399 h 2026"/>
                <a:gd name="T10" fmla="*/ 513 w 3174"/>
                <a:gd name="T11" fmla="*/ 1332 h 2026"/>
                <a:gd name="T12" fmla="*/ 1949 w 3174"/>
                <a:gd name="T13" fmla="*/ 1871 h 2026"/>
                <a:gd name="T14" fmla="*/ 3160 w 3174"/>
                <a:gd name="T15" fmla="*/ 386 h 2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4" h="2026">
                  <a:moveTo>
                    <a:pt x="3160" y="386"/>
                  </a:moveTo>
                  <a:cubicBezTo>
                    <a:pt x="3155" y="199"/>
                    <a:pt x="3084" y="81"/>
                    <a:pt x="2984" y="0"/>
                  </a:cubicBezTo>
                  <a:cubicBezTo>
                    <a:pt x="2911" y="549"/>
                    <a:pt x="2254" y="1226"/>
                    <a:pt x="1780" y="1371"/>
                  </a:cubicBezTo>
                  <a:cubicBezTo>
                    <a:pt x="1272" y="1526"/>
                    <a:pt x="679" y="1139"/>
                    <a:pt x="343" y="832"/>
                  </a:cubicBezTo>
                  <a:cubicBezTo>
                    <a:pt x="221" y="719"/>
                    <a:pt x="97" y="571"/>
                    <a:pt x="0" y="399"/>
                  </a:cubicBezTo>
                  <a:cubicBezTo>
                    <a:pt x="47" y="783"/>
                    <a:pt x="282" y="1121"/>
                    <a:pt x="513" y="1332"/>
                  </a:cubicBezTo>
                  <a:cubicBezTo>
                    <a:pt x="848" y="1639"/>
                    <a:pt x="1441" y="2026"/>
                    <a:pt x="1949" y="1871"/>
                  </a:cubicBezTo>
                  <a:cubicBezTo>
                    <a:pt x="2457" y="1716"/>
                    <a:pt x="3174" y="950"/>
                    <a:pt x="3160" y="38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2" name="Freeform 1259">
              <a:extLst>
                <a:ext uri="{FF2B5EF4-FFF2-40B4-BE49-F238E27FC236}">
                  <a16:creationId xmlns:a16="http://schemas.microsoft.com/office/drawing/2014/main" id="{8C9C6CFC-9D7A-3299-730A-68B592B46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691590"/>
              <a:ext cx="320675" cy="117475"/>
            </a:xfrm>
            <a:custGeom>
              <a:avLst/>
              <a:gdLst>
                <a:gd name="T0" fmla="*/ 549 w 1562"/>
                <a:gd name="T1" fmla="*/ 136 h 572"/>
                <a:gd name="T2" fmla="*/ 31 w 1562"/>
                <a:gd name="T3" fmla="*/ 399 h 572"/>
                <a:gd name="T4" fmla="*/ 49 w 1562"/>
                <a:gd name="T5" fmla="*/ 500 h 572"/>
                <a:gd name="T6" fmla="*/ 201 w 1562"/>
                <a:gd name="T7" fmla="*/ 544 h 572"/>
                <a:gd name="T8" fmla="*/ 334 w 1562"/>
                <a:gd name="T9" fmla="*/ 567 h 572"/>
                <a:gd name="T10" fmla="*/ 1163 w 1562"/>
                <a:gd name="T11" fmla="*/ 409 h 572"/>
                <a:gd name="T12" fmla="*/ 1486 w 1562"/>
                <a:gd name="T13" fmla="*/ 103 h 572"/>
                <a:gd name="T14" fmla="*/ 949 w 1562"/>
                <a:gd name="T15" fmla="*/ 163 h 572"/>
                <a:gd name="T16" fmla="*/ 804 w 1562"/>
                <a:gd name="T17" fmla="*/ 141 h 572"/>
                <a:gd name="T18" fmla="*/ 549 w 1562"/>
                <a:gd name="T19" fmla="*/ 13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2" h="572">
                  <a:moveTo>
                    <a:pt x="549" y="136"/>
                  </a:moveTo>
                  <a:cubicBezTo>
                    <a:pt x="339" y="185"/>
                    <a:pt x="289" y="313"/>
                    <a:pt x="31" y="399"/>
                  </a:cubicBezTo>
                  <a:cubicBezTo>
                    <a:pt x="0" y="410"/>
                    <a:pt x="50" y="467"/>
                    <a:pt x="49" y="500"/>
                  </a:cubicBezTo>
                  <a:cubicBezTo>
                    <a:pt x="48" y="545"/>
                    <a:pt x="159" y="525"/>
                    <a:pt x="201" y="544"/>
                  </a:cubicBezTo>
                  <a:cubicBezTo>
                    <a:pt x="242" y="564"/>
                    <a:pt x="289" y="566"/>
                    <a:pt x="334" y="567"/>
                  </a:cubicBezTo>
                  <a:cubicBezTo>
                    <a:pt x="584" y="572"/>
                    <a:pt x="956" y="569"/>
                    <a:pt x="1163" y="409"/>
                  </a:cubicBezTo>
                  <a:cubicBezTo>
                    <a:pt x="1214" y="369"/>
                    <a:pt x="1562" y="139"/>
                    <a:pt x="1486" y="103"/>
                  </a:cubicBezTo>
                  <a:cubicBezTo>
                    <a:pt x="1269" y="0"/>
                    <a:pt x="1026" y="162"/>
                    <a:pt x="949" y="163"/>
                  </a:cubicBezTo>
                  <a:cubicBezTo>
                    <a:pt x="886" y="163"/>
                    <a:pt x="844" y="152"/>
                    <a:pt x="804" y="141"/>
                  </a:cubicBezTo>
                  <a:cubicBezTo>
                    <a:pt x="740" y="122"/>
                    <a:pt x="682" y="104"/>
                    <a:pt x="549" y="136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3" name="Freeform 1260">
              <a:extLst>
                <a:ext uri="{FF2B5EF4-FFF2-40B4-BE49-F238E27FC236}">
                  <a16:creationId xmlns:a16="http://schemas.microsoft.com/office/drawing/2014/main" id="{3F5394BD-979B-7FA1-32E6-2209DDF4F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148" y="5663015"/>
              <a:ext cx="671513" cy="638175"/>
            </a:xfrm>
            <a:custGeom>
              <a:avLst/>
              <a:gdLst>
                <a:gd name="T0" fmla="*/ 1558 w 3265"/>
                <a:gd name="T1" fmla="*/ 576 h 3101"/>
                <a:gd name="T2" fmla="*/ 2637 w 3265"/>
                <a:gd name="T3" fmla="*/ 332 h 3101"/>
                <a:gd name="T4" fmla="*/ 3079 w 3265"/>
                <a:gd name="T5" fmla="*/ 2197 h 3101"/>
                <a:gd name="T6" fmla="*/ 1777 w 3265"/>
                <a:gd name="T7" fmla="*/ 3009 h 3101"/>
                <a:gd name="T8" fmla="*/ 202 w 3265"/>
                <a:gd name="T9" fmla="*/ 2139 h 3101"/>
                <a:gd name="T10" fmla="*/ 721 w 3265"/>
                <a:gd name="T11" fmla="*/ 545 h 3101"/>
                <a:gd name="T12" fmla="*/ 1112 w 3265"/>
                <a:gd name="T13" fmla="*/ 556 h 3101"/>
                <a:gd name="T14" fmla="*/ 1558 w 3265"/>
                <a:gd name="T15" fmla="*/ 576 h 3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5" h="3101">
                  <a:moveTo>
                    <a:pt x="1558" y="576"/>
                  </a:moveTo>
                  <a:cubicBezTo>
                    <a:pt x="1861" y="530"/>
                    <a:pt x="2180" y="0"/>
                    <a:pt x="2637" y="332"/>
                  </a:cubicBezTo>
                  <a:cubicBezTo>
                    <a:pt x="3093" y="665"/>
                    <a:pt x="3265" y="1700"/>
                    <a:pt x="3079" y="2197"/>
                  </a:cubicBezTo>
                  <a:cubicBezTo>
                    <a:pt x="2893" y="2694"/>
                    <a:pt x="2225" y="2929"/>
                    <a:pt x="1777" y="3009"/>
                  </a:cubicBezTo>
                  <a:cubicBezTo>
                    <a:pt x="1253" y="3101"/>
                    <a:pt x="433" y="2981"/>
                    <a:pt x="202" y="2139"/>
                  </a:cubicBezTo>
                  <a:cubicBezTo>
                    <a:pt x="0" y="1403"/>
                    <a:pt x="74" y="705"/>
                    <a:pt x="721" y="545"/>
                  </a:cubicBezTo>
                  <a:cubicBezTo>
                    <a:pt x="925" y="495"/>
                    <a:pt x="1009" y="525"/>
                    <a:pt x="1112" y="556"/>
                  </a:cubicBezTo>
                  <a:cubicBezTo>
                    <a:pt x="1208" y="584"/>
                    <a:pt x="1320" y="612"/>
                    <a:pt x="1558" y="576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4" name="Freeform 1261">
              <a:extLst>
                <a:ext uri="{FF2B5EF4-FFF2-40B4-BE49-F238E27FC236}">
                  <a16:creationId xmlns:a16="http://schemas.microsoft.com/office/drawing/2014/main" id="{D18E7AC7-47AA-BC04-8CAF-BB7A99EDE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704290"/>
              <a:ext cx="522288" cy="588963"/>
            </a:xfrm>
            <a:custGeom>
              <a:avLst/>
              <a:gdLst>
                <a:gd name="T0" fmla="*/ 1913 w 2541"/>
                <a:gd name="T1" fmla="*/ 126 h 2857"/>
                <a:gd name="T2" fmla="*/ 1500 w 2541"/>
                <a:gd name="T3" fmla="*/ 30 h 2857"/>
                <a:gd name="T4" fmla="*/ 1855 w 2541"/>
                <a:gd name="T5" fmla="*/ 1820 h 2857"/>
                <a:gd name="T6" fmla="*/ 553 w 2541"/>
                <a:gd name="T7" fmla="*/ 2632 h 2857"/>
                <a:gd name="T8" fmla="*/ 0 w 2541"/>
                <a:gd name="T9" fmla="*/ 2641 h 2857"/>
                <a:gd name="T10" fmla="*/ 1053 w 2541"/>
                <a:gd name="T11" fmla="*/ 2802 h 2857"/>
                <a:gd name="T12" fmla="*/ 2355 w 2541"/>
                <a:gd name="T13" fmla="*/ 1990 h 2857"/>
                <a:gd name="T14" fmla="*/ 1913 w 2541"/>
                <a:gd name="T15" fmla="*/ 126 h 2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41" h="2857">
                  <a:moveTo>
                    <a:pt x="1913" y="126"/>
                  </a:moveTo>
                  <a:cubicBezTo>
                    <a:pt x="1761" y="15"/>
                    <a:pt x="1625" y="0"/>
                    <a:pt x="1500" y="30"/>
                  </a:cubicBezTo>
                  <a:cubicBezTo>
                    <a:pt x="1890" y="422"/>
                    <a:pt x="2029" y="1356"/>
                    <a:pt x="1855" y="1820"/>
                  </a:cubicBezTo>
                  <a:cubicBezTo>
                    <a:pt x="1669" y="2317"/>
                    <a:pt x="1001" y="2553"/>
                    <a:pt x="553" y="2632"/>
                  </a:cubicBezTo>
                  <a:cubicBezTo>
                    <a:pt x="389" y="2661"/>
                    <a:pt x="195" y="2669"/>
                    <a:pt x="0" y="2641"/>
                  </a:cubicBezTo>
                  <a:cubicBezTo>
                    <a:pt x="333" y="2837"/>
                    <a:pt x="745" y="2857"/>
                    <a:pt x="1053" y="2802"/>
                  </a:cubicBezTo>
                  <a:cubicBezTo>
                    <a:pt x="1501" y="2723"/>
                    <a:pt x="2169" y="2488"/>
                    <a:pt x="2355" y="1990"/>
                  </a:cubicBezTo>
                  <a:cubicBezTo>
                    <a:pt x="2541" y="1493"/>
                    <a:pt x="2369" y="458"/>
                    <a:pt x="1913" y="12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5" name="Freeform 1262">
              <a:extLst>
                <a:ext uri="{FF2B5EF4-FFF2-40B4-BE49-F238E27FC236}">
                  <a16:creationId xmlns:a16="http://schemas.microsoft.com/office/drawing/2014/main" id="{05C3E893-3C64-F692-1DCB-5F5AC801F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373" y="5293128"/>
              <a:ext cx="220663" cy="263525"/>
            </a:xfrm>
            <a:custGeom>
              <a:avLst/>
              <a:gdLst>
                <a:gd name="T0" fmla="*/ 941 w 1071"/>
                <a:gd name="T1" fmla="*/ 420 h 1280"/>
                <a:gd name="T2" fmla="*/ 0 w 1071"/>
                <a:gd name="T3" fmla="*/ 0 h 1280"/>
                <a:gd name="T4" fmla="*/ 334 w 1071"/>
                <a:gd name="T5" fmla="*/ 1185 h 1280"/>
                <a:gd name="T6" fmla="*/ 307 w 1071"/>
                <a:gd name="T7" fmla="*/ 1201 h 1280"/>
                <a:gd name="T8" fmla="*/ 616 w 1071"/>
                <a:gd name="T9" fmla="*/ 1261 h 1280"/>
                <a:gd name="T10" fmla="*/ 1021 w 1071"/>
                <a:gd name="T11" fmla="*/ 984 h 1280"/>
                <a:gd name="T12" fmla="*/ 941 w 1071"/>
                <a:gd name="T13" fmla="*/ 420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1" h="1280">
                  <a:moveTo>
                    <a:pt x="941" y="420"/>
                  </a:moveTo>
                  <a:cubicBezTo>
                    <a:pt x="764" y="91"/>
                    <a:pt x="295" y="72"/>
                    <a:pt x="0" y="0"/>
                  </a:cubicBezTo>
                  <a:lnTo>
                    <a:pt x="334" y="1185"/>
                  </a:lnTo>
                  <a:cubicBezTo>
                    <a:pt x="324" y="1191"/>
                    <a:pt x="319" y="1199"/>
                    <a:pt x="307" y="1201"/>
                  </a:cubicBezTo>
                  <a:cubicBezTo>
                    <a:pt x="399" y="1280"/>
                    <a:pt x="499" y="1276"/>
                    <a:pt x="616" y="1261"/>
                  </a:cubicBezTo>
                  <a:cubicBezTo>
                    <a:pt x="794" y="1239"/>
                    <a:pt x="965" y="1187"/>
                    <a:pt x="1021" y="984"/>
                  </a:cubicBezTo>
                  <a:cubicBezTo>
                    <a:pt x="1071" y="802"/>
                    <a:pt x="1028" y="581"/>
                    <a:pt x="941" y="420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6" name="Freeform 1263">
              <a:extLst>
                <a:ext uri="{FF2B5EF4-FFF2-40B4-BE49-F238E27FC236}">
                  <a16:creationId xmlns:a16="http://schemas.microsoft.com/office/drawing/2014/main" id="{0FADCBB4-A62F-DE33-0A37-CDBD39782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4948" y="5232803"/>
              <a:ext cx="496888" cy="388938"/>
            </a:xfrm>
            <a:custGeom>
              <a:avLst/>
              <a:gdLst>
                <a:gd name="T0" fmla="*/ 1962 w 2416"/>
                <a:gd name="T1" fmla="*/ 618 h 1889"/>
                <a:gd name="T2" fmla="*/ 986 w 2416"/>
                <a:gd name="T3" fmla="*/ 58 h 1889"/>
                <a:gd name="T4" fmla="*/ 0 w 2416"/>
                <a:gd name="T5" fmla="*/ 309 h 1889"/>
                <a:gd name="T6" fmla="*/ 973 w 2416"/>
                <a:gd name="T7" fmla="*/ 1780 h 1889"/>
                <a:gd name="T8" fmla="*/ 1110 w 2416"/>
                <a:gd name="T9" fmla="*/ 1749 h 1889"/>
                <a:gd name="T10" fmla="*/ 2127 w 2416"/>
                <a:gd name="T11" fmla="*/ 1568 h 1889"/>
                <a:gd name="T12" fmla="*/ 1962 w 2416"/>
                <a:gd name="T13" fmla="*/ 618 h 1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6" h="1889">
                  <a:moveTo>
                    <a:pt x="1962" y="618"/>
                  </a:moveTo>
                  <a:cubicBezTo>
                    <a:pt x="1732" y="325"/>
                    <a:pt x="1347" y="131"/>
                    <a:pt x="986" y="58"/>
                  </a:cubicBezTo>
                  <a:cubicBezTo>
                    <a:pt x="699" y="0"/>
                    <a:pt x="174" y="13"/>
                    <a:pt x="0" y="309"/>
                  </a:cubicBezTo>
                  <a:lnTo>
                    <a:pt x="973" y="1780"/>
                  </a:lnTo>
                  <a:cubicBezTo>
                    <a:pt x="987" y="1768"/>
                    <a:pt x="1083" y="1714"/>
                    <a:pt x="1110" y="1749"/>
                  </a:cubicBezTo>
                  <a:cubicBezTo>
                    <a:pt x="1214" y="1889"/>
                    <a:pt x="1787" y="1816"/>
                    <a:pt x="2127" y="1568"/>
                  </a:cubicBezTo>
                  <a:cubicBezTo>
                    <a:pt x="2416" y="1357"/>
                    <a:pt x="2153" y="859"/>
                    <a:pt x="1962" y="618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7" name="Freeform 1264">
              <a:extLst>
                <a:ext uri="{FF2B5EF4-FFF2-40B4-BE49-F238E27FC236}">
                  <a16:creationId xmlns:a16="http://schemas.microsoft.com/office/drawing/2014/main" id="{E59A2F31-0197-60C3-30A4-5D4F9CB5A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636" y="5843990"/>
              <a:ext cx="254000" cy="266700"/>
            </a:xfrm>
            <a:custGeom>
              <a:avLst/>
              <a:gdLst>
                <a:gd name="T0" fmla="*/ 981 w 1234"/>
                <a:gd name="T1" fmla="*/ 400 h 1294"/>
                <a:gd name="T2" fmla="*/ 178 w 1234"/>
                <a:gd name="T3" fmla="*/ 268 h 1294"/>
                <a:gd name="T4" fmla="*/ 73 w 1234"/>
                <a:gd name="T5" fmla="*/ 707 h 1294"/>
                <a:gd name="T6" fmla="*/ 119 w 1234"/>
                <a:gd name="T7" fmla="*/ 921 h 1294"/>
                <a:gd name="T8" fmla="*/ 265 w 1234"/>
                <a:gd name="T9" fmla="*/ 1118 h 1294"/>
                <a:gd name="T10" fmla="*/ 851 w 1234"/>
                <a:gd name="T11" fmla="*/ 1192 h 1294"/>
                <a:gd name="T12" fmla="*/ 981 w 1234"/>
                <a:gd name="T13" fmla="*/ 400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4" h="1294">
                  <a:moveTo>
                    <a:pt x="981" y="400"/>
                  </a:moveTo>
                  <a:cubicBezTo>
                    <a:pt x="798" y="146"/>
                    <a:pt x="424" y="0"/>
                    <a:pt x="178" y="268"/>
                  </a:cubicBezTo>
                  <a:cubicBezTo>
                    <a:pt x="124" y="326"/>
                    <a:pt x="0" y="651"/>
                    <a:pt x="73" y="707"/>
                  </a:cubicBezTo>
                  <a:cubicBezTo>
                    <a:pt x="99" y="773"/>
                    <a:pt x="90" y="855"/>
                    <a:pt x="119" y="921"/>
                  </a:cubicBezTo>
                  <a:cubicBezTo>
                    <a:pt x="152" y="995"/>
                    <a:pt x="201" y="1068"/>
                    <a:pt x="265" y="1118"/>
                  </a:cubicBezTo>
                  <a:cubicBezTo>
                    <a:pt x="421" y="1241"/>
                    <a:pt x="664" y="1294"/>
                    <a:pt x="851" y="1192"/>
                  </a:cubicBezTo>
                  <a:cubicBezTo>
                    <a:pt x="1234" y="985"/>
                    <a:pt x="1168" y="658"/>
                    <a:pt x="981" y="400"/>
                  </a:cubicBezTo>
                  <a:close/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8" name="Freeform 1265">
              <a:extLst>
                <a:ext uri="{FF2B5EF4-FFF2-40B4-BE49-F238E27FC236}">
                  <a16:creationId xmlns:a16="http://schemas.microsoft.com/office/drawing/2014/main" id="{5F413023-7BEC-FBCE-7E7D-D9EBA665F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6173" y="5304240"/>
              <a:ext cx="627063" cy="450850"/>
            </a:xfrm>
            <a:custGeom>
              <a:avLst/>
              <a:gdLst>
                <a:gd name="T0" fmla="*/ 105 w 3049"/>
                <a:gd name="T1" fmla="*/ 1225 h 2192"/>
                <a:gd name="T2" fmla="*/ 1222 w 3049"/>
                <a:gd name="T3" fmla="*/ 1026 h 2192"/>
                <a:gd name="T4" fmla="*/ 2055 w 3049"/>
                <a:gd name="T5" fmla="*/ 1744 h 2192"/>
                <a:gd name="T6" fmla="*/ 2160 w 3049"/>
                <a:gd name="T7" fmla="*/ 2192 h 2192"/>
                <a:gd name="T8" fmla="*/ 2700 w 3049"/>
                <a:gd name="T9" fmla="*/ 1990 h 2192"/>
                <a:gd name="T10" fmla="*/ 3049 w 3049"/>
                <a:gd name="T11" fmla="*/ 1624 h 2192"/>
                <a:gd name="T12" fmla="*/ 2593 w 3049"/>
                <a:gd name="T13" fmla="*/ 409 h 2192"/>
                <a:gd name="T14" fmla="*/ 1470 w 3049"/>
                <a:gd name="T15" fmla="*/ 42 h 2192"/>
                <a:gd name="T16" fmla="*/ 361 w 3049"/>
                <a:gd name="T17" fmla="*/ 579 h 2192"/>
                <a:gd name="T18" fmla="*/ 67 w 3049"/>
                <a:gd name="T19" fmla="*/ 988 h 2192"/>
                <a:gd name="T20" fmla="*/ 105 w 3049"/>
                <a:gd name="T21" fmla="*/ 1225 h 2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49" h="2192">
                  <a:moveTo>
                    <a:pt x="105" y="1225"/>
                  </a:moveTo>
                  <a:cubicBezTo>
                    <a:pt x="304" y="1100"/>
                    <a:pt x="898" y="953"/>
                    <a:pt x="1222" y="1026"/>
                  </a:cubicBezTo>
                  <a:cubicBezTo>
                    <a:pt x="1546" y="1099"/>
                    <a:pt x="1983" y="1471"/>
                    <a:pt x="2055" y="1744"/>
                  </a:cubicBezTo>
                  <a:cubicBezTo>
                    <a:pt x="2126" y="2016"/>
                    <a:pt x="2160" y="2192"/>
                    <a:pt x="2160" y="2192"/>
                  </a:cubicBezTo>
                  <a:cubicBezTo>
                    <a:pt x="2160" y="2192"/>
                    <a:pt x="2461" y="2170"/>
                    <a:pt x="2700" y="1990"/>
                  </a:cubicBezTo>
                  <a:cubicBezTo>
                    <a:pt x="2982" y="1778"/>
                    <a:pt x="3049" y="1624"/>
                    <a:pt x="3049" y="1624"/>
                  </a:cubicBezTo>
                  <a:cubicBezTo>
                    <a:pt x="3049" y="1624"/>
                    <a:pt x="3015" y="713"/>
                    <a:pt x="2593" y="409"/>
                  </a:cubicBezTo>
                  <a:cubicBezTo>
                    <a:pt x="2171" y="105"/>
                    <a:pt x="1865" y="0"/>
                    <a:pt x="1470" y="42"/>
                  </a:cubicBezTo>
                  <a:cubicBezTo>
                    <a:pt x="1173" y="74"/>
                    <a:pt x="797" y="196"/>
                    <a:pt x="361" y="579"/>
                  </a:cubicBezTo>
                  <a:cubicBezTo>
                    <a:pt x="232" y="692"/>
                    <a:pt x="133" y="854"/>
                    <a:pt x="67" y="988"/>
                  </a:cubicBezTo>
                  <a:cubicBezTo>
                    <a:pt x="0" y="1121"/>
                    <a:pt x="105" y="1225"/>
                    <a:pt x="105" y="1225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9" name="Freeform 1266">
              <a:extLst>
                <a:ext uri="{FF2B5EF4-FFF2-40B4-BE49-F238E27FC236}">
                  <a16:creationId xmlns:a16="http://schemas.microsoft.com/office/drawing/2014/main" id="{6CFE0ECD-BDAA-9A81-8959-9A15D97BE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5698" y="5259790"/>
              <a:ext cx="641350" cy="493713"/>
            </a:xfrm>
            <a:custGeom>
              <a:avLst/>
              <a:gdLst>
                <a:gd name="T0" fmla="*/ 0 w 3124"/>
                <a:gd name="T1" fmla="*/ 1272 h 2401"/>
                <a:gd name="T2" fmla="*/ 1267 w 3124"/>
                <a:gd name="T3" fmla="*/ 968 h 2401"/>
                <a:gd name="T4" fmla="*/ 2124 w 3124"/>
                <a:gd name="T5" fmla="*/ 1743 h 2401"/>
                <a:gd name="T6" fmla="*/ 2228 w 3124"/>
                <a:gd name="T7" fmla="*/ 2391 h 2401"/>
                <a:gd name="T8" fmla="*/ 2792 w 3124"/>
                <a:gd name="T9" fmla="*/ 2160 h 2401"/>
                <a:gd name="T10" fmla="*/ 3124 w 3124"/>
                <a:gd name="T11" fmla="*/ 1683 h 2401"/>
                <a:gd name="T12" fmla="*/ 2663 w 3124"/>
                <a:gd name="T13" fmla="*/ 408 h 2401"/>
                <a:gd name="T14" fmla="*/ 1540 w 3124"/>
                <a:gd name="T15" fmla="*/ 42 h 2401"/>
                <a:gd name="T16" fmla="*/ 431 w 3124"/>
                <a:gd name="T17" fmla="*/ 578 h 2401"/>
                <a:gd name="T18" fmla="*/ 0 w 3124"/>
                <a:gd name="T19" fmla="*/ 1272 h 2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24" h="2401">
                  <a:moveTo>
                    <a:pt x="0" y="1272"/>
                  </a:moveTo>
                  <a:cubicBezTo>
                    <a:pt x="200" y="1038"/>
                    <a:pt x="821" y="854"/>
                    <a:pt x="1267" y="968"/>
                  </a:cubicBezTo>
                  <a:cubicBezTo>
                    <a:pt x="1652" y="1066"/>
                    <a:pt x="2014" y="1484"/>
                    <a:pt x="2124" y="1743"/>
                  </a:cubicBezTo>
                  <a:cubicBezTo>
                    <a:pt x="2271" y="2089"/>
                    <a:pt x="2228" y="2391"/>
                    <a:pt x="2228" y="2391"/>
                  </a:cubicBezTo>
                  <a:cubicBezTo>
                    <a:pt x="2228" y="2391"/>
                    <a:pt x="2493" y="2401"/>
                    <a:pt x="2792" y="2160"/>
                  </a:cubicBezTo>
                  <a:cubicBezTo>
                    <a:pt x="3066" y="1940"/>
                    <a:pt x="3124" y="1683"/>
                    <a:pt x="3124" y="1683"/>
                  </a:cubicBezTo>
                  <a:cubicBezTo>
                    <a:pt x="3124" y="1683"/>
                    <a:pt x="3085" y="712"/>
                    <a:pt x="2663" y="408"/>
                  </a:cubicBezTo>
                  <a:cubicBezTo>
                    <a:pt x="2241" y="104"/>
                    <a:pt x="1934" y="0"/>
                    <a:pt x="1540" y="42"/>
                  </a:cubicBezTo>
                  <a:cubicBezTo>
                    <a:pt x="1243" y="73"/>
                    <a:pt x="867" y="195"/>
                    <a:pt x="431" y="578"/>
                  </a:cubicBezTo>
                  <a:cubicBezTo>
                    <a:pt x="172" y="805"/>
                    <a:pt x="0" y="1272"/>
                    <a:pt x="0" y="1272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0" name="Freeform 1267">
              <a:extLst>
                <a:ext uri="{FF2B5EF4-FFF2-40B4-BE49-F238E27FC236}">
                  <a16:creationId xmlns:a16="http://schemas.microsoft.com/office/drawing/2014/main" id="{B4819A9E-B110-F26E-E1B6-8072289CD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9661" y="5472515"/>
              <a:ext cx="495300" cy="420688"/>
            </a:xfrm>
            <a:custGeom>
              <a:avLst/>
              <a:gdLst>
                <a:gd name="T0" fmla="*/ 282 w 2407"/>
                <a:gd name="T1" fmla="*/ 408 h 2046"/>
                <a:gd name="T2" fmla="*/ 32 w 2407"/>
                <a:gd name="T3" fmla="*/ 885 h 2046"/>
                <a:gd name="T4" fmla="*/ 20 w 2407"/>
                <a:gd name="T5" fmla="*/ 1224 h 2046"/>
                <a:gd name="T6" fmla="*/ 1200 w 2407"/>
                <a:gd name="T7" fmla="*/ 1199 h 2046"/>
                <a:gd name="T8" fmla="*/ 1738 w 2407"/>
                <a:gd name="T9" fmla="*/ 2046 h 2046"/>
                <a:gd name="T10" fmla="*/ 1911 w 2407"/>
                <a:gd name="T11" fmla="*/ 1757 h 2046"/>
                <a:gd name="T12" fmla="*/ 2337 w 2407"/>
                <a:gd name="T13" fmla="*/ 1375 h 2046"/>
                <a:gd name="T14" fmla="*/ 1942 w 2407"/>
                <a:gd name="T15" fmla="*/ 413 h 2046"/>
                <a:gd name="T16" fmla="*/ 679 w 2407"/>
                <a:gd name="T17" fmla="*/ 158 h 2046"/>
                <a:gd name="T18" fmla="*/ 282 w 2407"/>
                <a:gd name="T19" fmla="*/ 408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7" h="2046">
                  <a:moveTo>
                    <a:pt x="282" y="408"/>
                  </a:moveTo>
                  <a:cubicBezTo>
                    <a:pt x="169" y="487"/>
                    <a:pt x="32" y="885"/>
                    <a:pt x="32" y="885"/>
                  </a:cubicBezTo>
                  <a:cubicBezTo>
                    <a:pt x="0" y="1097"/>
                    <a:pt x="20" y="1224"/>
                    <a:pt x="20" y="1224"/>
                  </a:cubicBezTo>
                  <a:cubicBezTo>
                    <a:pt x="20" y="1224"/>
                    <a:pt x="617" y="868"/>
                    <a:pt x="1200" y="1199"/>
                  </a:cubicBezTo>
                  <a:cubicBezTo>
                    <a:pt x="1786" y="1531"/>
                    <a:pt x="1738" y="2046"/>
                    <a:pt x="1738" y="2046"/>
                  </a:cubicBezTo>
                  <a:cubicBezTo>
                    <a:pt x="1738" y="2046"/>
                    <a:pt x="1739" y="1970"/>
                    <a:pt x="1911" y="1757"/>
                  </a:cubicBezTo>
                  <a:cubicBezTo>
                    <a:pt x="2083" y="1545"/>
                    <a:pt x="2337" y="1375"/>
                    <a:pt x="2337" y="1375"/>
                  </a:cubicBezTo>
                  <a:cubicBezTo>
                    <a:pt x="2337" y="1375"/>
                    <a:pt x="2407" y="751"/>
                    <a:pt x="1942" y="413"/>
                  </a:cubicBezTo>
                  <a:cubicBezTo>
                    <a:pt x="1482" y="79"/>
                    <a:pt x="1034" y="0"/>
                    <a:pt x="679" y="158"/>
                  </a:cubicBezTo>
                  <a:cubicBezTo>
                    <a:pt x="324" y="315"/>
                    <a:pt x="282" y="408"/>
                    <a:pt x="282" y="408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1" name="Freeform 1268">
              <a:extLst>
                <a:ext uri="{FF2B5EF4-FFF2-40B4-BE49-F238E27FC236}">
                  <a16:creationId xmlns:a16="http://schemas.microsoft.com/office/drawing/2014/main" id="{5603A9BC-82A2-D9C4-890D-815A3384E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9498" y="5643965"/>
              <a:ext cx="430213" cy="282575"/>
            </a:xfrm>
            <a:custGeom>
              <a:avLst/>
              <a:gdLst>
                <a:gd name="T0" fmla="*/ 1801 w 2090"/>
                <a:gd name="T1" fmla="*/ 500 h 1378"/>
                <a:gd name="T2" fmla="*/ 794 w 2090"/>
                <a:gd name="T3" fmla="*/ 43 h 1378"/>
                <a:gd name="T4" fmla="*/ 225 w 2090"/>
                <a:gd name="T5" fmla="*/ 577 h 1378"/>
                <a:gd name="T6" fmla="*/ 244 w 2090"/>
                <a:gd name="T7" fmla="*/ 566 h 1378"/>
                <a:gd name="T8" fmla="*/ 300 w 2090"/>
                <a:gd name="T9" fmla="*/ 919 h 1378"/>
                <a:gd name="T10" fmla="*/ 559 w 2090"/>
                <a:gd name="T11" fmla="*/ 1117 h 1378"/>
                <a:gd name="T12" fmla="*/ 1001 w 2090"/>
                <a:gd name="T13" fmla="*/ 1332 h 1378"/>
                <a:gd name="T14" fmla="*/ 1407 w 2090"/>
                <a:gd name="T15" fmla="*/ 1376 h 1378"/>
                <a:gd name="T16" fmla="*/ 1717 w 2090"/>
                <a:gd name="T17" fmla="*/ 1331 h 1378"/>
                <a:gd name="T18" fmla="*/ 1801 w 2090"/>
                <a:gd name="T19" fmla="*/ 500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90" h="1378">
                  <a:moveTo>
                    <a:pt x="1801" y="500"/>
                  </a:moveTo>
                  <a:cubicBezTo>
                    <a:pt x="1634" y="155"/>
                    <a:pt x="1227" y="0"/>
                    <a:pt x="794" y="43"/>
                  </a:cubicBezTo>
                  <a:cubicBezTo>
                    <a:pt x="527" y="70"/>
                    <a:pt x="0" y="169"/>
                    <a:pt x="225" y="577"/>
                  </a:cubicBezTo>
                  <a:lnTo>
                    <a:pt x="244" y="566"/>
                  </a:lnTo>
                  <a:cubicBezTo>
                    <a:pt x="222" y="702"/>
                    <a:pt x="217" y="799"/>
                    <a:pt x="300" y="919"/>
                  </a:cubicBezTo>
                  <a:cubicBezTo>
                    <a:pt x="368" y="1017"/>
                    <a:pt x="447" y="1066"/>
                    <a:pt x="559" y="1117"/>
                  </a:cubicBezTo>
                  <a:cubicBezTo>
                    <a:pt x="707" y="1183"/>
                    <a:pt x="846" y="1283"/>
                    <a:pt x="1001" y="1332"/>
                  </a:cubicBezTo>
                  <a:cubicBezTo>
                    <a:pt x="1127" y="1371"/>
                    <a:pt x="1276" y="1373"/>
                    <a:pt x="1407" y="1376"/>
                  </a:cubicBezTo>
                  <a:cubicBezTo>
                    <a:pt x="1504" y="1378"/>
                    <a:pt x="1621" y="1360"/>
                    <a:pt x="1717" y="1331"/>
                  </a:cubicBezTo>
                  <a:cubicBezTo>
                    <a:pt x="2090" y="1220"/>
                    <a:pt x="1904" y="713"/>
                    <a:pt x="1801" y="500"/>
                  </a:cubicBezTo>
                </a:path>
              </a:pathLst>
            </a:custGeom>
            <a:solidFill>
              <a:srgbClr val="F58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2" name="Freeform 1269">
              <a:extLst>
                <a:ext uri="{FF2B5EF4-FFF2-40B4-BE49-F238E27FC236}">
                  <a16:creationId xmlns:a16="http://schemas.microsoft.com/office/drawing/2014/main" id="{D7212C2F-F600-C086-1209-55BFFB3EA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1248" y="5686828"/>
              <a:ext cx="361950" cy="342900"/>
            </a:xfrm>
            <a:custGeom>
              <a:avLst/>
              <a:gdLst>
                <a:gd name="T0" fmla="*/ 70 w 1757"/>
                <a:gd name="T1" fmla="*/ 339 h 1666"/>
                <a:gd name="T2" fmla="*/ 149 w 1757"/>
                <a:gd name="T3" fmla="*/ 1125 h 1666"/>
                <a:gd name="T4" fmla="*/ 367 w 1757"/>
                <a:gd name="T5" fmla="*/ 1666 h 1666"/>
                <a:gd name="T6" fmla="*/ 888 w 1757"/>
                <a:gd name="T7" fmla="*/ 1337 h 1666"/>
                <a:gd name="T8" fmla="*/ 1379 w 1757"/>
                <a:gd name="T9" fmla="*/ 1602 h 1666"/>
                <a:gd name="T10" fmla="*/ 1507 w 1757"/>
                <a:gd name="T11" fmla="*/ 1287 h 1666"/>
                <a:gd name="T12" fmla="*/ 1683 w 1757"/>
                <a:gd name="T13" fmla="*/ 1051 h 1666"/>
                <a:gd name="T14" fmla="*/ 1517 w 1757"/>
                <a:gd name="T15" fmla="*/ 381 h 1666"/>
                <a:gd name="T16" fmla="*/ 564 w 1757"/>
                <a:gd name="T17" fmla="*/ 60 h 1666"/>
                <a:gd name="T18" fmla="*/ 70 w 1757"/>
                <a:gd name="T19" fmla="*/ 339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7" h="1666">
                  <a:moveTo>
                    <a:pt x="70" y="339"/>
                  </a:moveTo>
                  <a:cubicBezTo>
                    <a:pt x="0" y="463"/>
                    <a:pt x="149" y="1125"/>
                    <a:pt x="149" y="1125"/>
                  </a:cubicBezTo>
                  <a:cubicBezTo>
                    <a:pt x="239" y="1386"/>
                    <a:pt x="367" y="1666"/>
                    <a:pt x="367" y="1666"/>
                  </a:cubicBezTo>
                  <a:cubicBezTo>
                    <a:pt x="367" y="1666"/>
                    <a:pt x="342" y="1292"/>
                    <a:pt x="888" y="1337"/>
                  </a:cubicBezTo>
                  <a:cubicBezTo>
                    <a:pt x="1357" y="1375"/>
                    <a:pt x="1379" y="1602"/>
                    <a:pt x="1379" y="1602"/>
                  </a:cubicBezTo>
                  <a:cubicBezTo>
                    <a:pt x="1379" y="1602"/>
                    <a:pt x="1412" y="1513"/>
                    <a:pt x="1507" y="1287"/>
                  </a:cubicBezTo>
                  <a:cubicBezTo>
                    <a:pt x="1575" y="1123"/>
                    <a:pt x="1683" y="1051"/>
                    <a:pt x="1683" y="1051"/>
                  </a:cubicBezTo>
                  <a:cubicBezTo>
                    <a:pt x="1683" y="1051"/>
                    <a:pt x="1757" y="683"/>
                    <a:pt x="1517" y="381"/>
                  </a:cubicBezTo>
                  <a:cubicBezTo>
                    <a:pt x="1279" y="81"/>
                    <a:pt x="881" y="0"/>
                    <a:pt x="564" y="60"/>
                  </a:cubicBezTo>
                  <a:cubicBezTo>
                    <a:pt x="116" y="145"/>
                    <a:pt x="70" y="339"/>
                    <a:pt x="70" y="339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3" name="Freeform 1270">
              <a:extLst>
                <a:ext uri="{FF2B5EF4-FFF2-40B4-BE49-F238E27FC236}">
                  <a16:creationId xmlns:a16="http://schemas.microsoft.com/office/drawing/2014/main" id="{146D9950-8AA5-30E9-85A0-3BACD4A2B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23" y="6017028"/>
              <a:ext cx="0" cy="3175"/>
            </a:xfrm>
            <a:custGeom>
              <a:avLst/>
              <a:gdLst>
                <a:gd name="T0" fmla="*/ 1 w 1"/>
                <a:gd name="T1" fmla="*/ 10 h 10"/>
                <a:gd name="T2" fmla="*/ 1 w 1"/>
                <a:gd name="T3" fmla="*/ 10 h 10"/>
                <a:gd name="T4" fmla="*/ 0 w 1"/>
                <a:gd name="T5" fmla="*/ 0 h 10"/>
                <a:gd name="T6" fmla="*/ 1 w 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1" y="10"/>
                  </a:lnTo>
                  <a:cubicBezTo>
                    <a:pt x="0" y="7"/>
                    <a:pt x="0" y="3"/>
                    <a:pt x="0" y="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4" name="Freeform 1271">
              <a:extLst>
                <a:ext uri="{FF2B5EF4-FFF2-40B4-BE49-F238E27FC236}">
                  <a16:creationId xmlns:a16="http://schemas.microsoft.com/office/drawing/2014/main" id="{FFE886C4-A1EF-C33F-642C-28B800DDF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9673" y="5990040"/>
              <a:ext cx="166688" cy="195263"/>
            </a:xfrm>
            <a:custGeom>
              <a:avLst/>
              <a:gdLst>
                <a:gd name="T0" fmla="*/ 744 w 811"/>
                <a:gd name="T1" fmla="*/ 227 h 955"/>
                <a:gd name="T2" fmla="*/ 363 w 811"/>
                <a:gd name="T3" fmla="*/ 2 h 955"/>
                <a:gd name="T4" fmla="*/ 0 w 811"/>
                <a:gd name="T5" fmla="*/ 270 h 955"/>
                <a:gd name="T6" fmla="*/ 474 w 811"/>
                <a:gd name="T7" fmla="*/ 910 h 955"/>
                <a:gd name="T8" fmla="*/ 796 w 811"/>
                <a:gd name="T9" fmla="*/ 714 h 955"/>
                <a:gd name="T10" fmla="*/ 744 w 811"/>
                <a:gd name="T11" fmla="*/ 227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1" h="955">
                  <a:moveTo>
                    <a:pt x="744" y="227"/>
                  </a:moveTo>
                  <a:cubicBezTo>
                    <a:pt x="713" y="71"/>
                    <a:pt x="495" y="0"/>
                    <a:pt x="363" y="2"/>
                  </a:cubicBezTo>
                  <a:cubicBezTo>
                    <a:pt x="199" y="6"/>
                    <a:pt x="21" y="92"/>
                    <a:pt x="0" y="270"/>
                  </a:cubicBezTo>
                  <a:cubicBezTo>
                    <a:pt x="28" y="558"/>
                    <a:pt x="171" y="831"/>
                    <a:pt x="474" y="910"/>
                  </a:cubicBezTo>
                  <a:cubicBezTo>
                    <a:pt x="648" y="955"/>
                    <a:pt x="775" y="896"/>
                    <a:pt x="796" y="714"/>
                  </a:cubicBezTo>
                  <a:cubicBezTo>
                    <a:pt x="811" y="582"/>
                    <a:pt x="772" y="362"/>
                    <a:pt x="744" y="227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5" name="Freeform 1272">
              <a:extLst>
                <a:ext uri="{FF2B5EF4-FFF2-40B4-BE49-F238E27FC236}">
                  <a16:creationId xmlns:a16="http://schemas.microsoft.com/office/drawing/2014/main" id="{8EAD3B49-A734-CDAD-CBA2-4355AC6D3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2573" y="5235978"/>
              <a:ext cx="449263" cy="366713"/>
            </a:xfrm>
            <a:custGeom>
              <a:avLst/>
              <a:gdLst>
                <a:gd name="T0" fmla="*/ 1118 w 2185"/>
                <a:gd name="T1" fmla="*/ 78 h 1786"/>
                <a:gd name="T2" fmla="*/ 553 w 2185"/>
                <a:gd name="T3" fmla="*/ 2 h 1786"/>
                <a:gd name="T4" fmla="*/ 0 w 2185"/>
                <a:gd name="T5" fmla="*/ 95 h 1786"/>
                <a:gd name="T6" fmla="*/ 533 w 2185"/>
                <a:gd name="T7" fmla="*/ 212 h 1786"/>
                <a:gd name="T8" fmla="*/ 879 w 2185"/>
                <a:gd name="T9" fmla="*/ 477 h 1786"/>
                <a:gd name="T10" fmla="*/ 1304 w 2185"/>
                <a:gd name="T11" fmla="*/ 1284 h 1786"/>
                <a:gd name="T12" fmla="*/ 1262 w 2185"/>
                <a:gd name="T13" fmla="*/ 1786 h 1786"/>
                <a:gd name="T14" fmla="*/ 1636 w 2185"/>
                <a:gd name="T15" fmla="*/ 1708 h 1786"/>
                <a:gd name="T16" fmla="*/ 1913 w 2185"/>
                <a:gd name="T17" fmla="*/ 1637 h 1786"/>
                <a:gd name="T18" fmla="*/ 1118 w 2185"/>
                <a:gd name="T19" fmla="*/ 78 h 1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5" h="1786">
                  <a:moveTo>
                    <a:pt x="1118" y="78"/>
                  </a:moveTo>
                  <a:cubicBezTo>
                    <a:pt x="938" y="50"/>
                    <a:pt x="738" y="6"/>
                    <a:pt x="553" y="2"/>
                  </a:cubicBezTo>
                  <a:cubicBezTo>
                    <a:pt x="453" y="0"/>
                    <a:pt x="171" y="33"/>
                    <a:pt x="0" y="95"/>
                  </a:cubicBezTo>
                  <a:cubicBezTo>
                    <a:pt x="147" y="68"/>
                    <a:pt x="410" y="138"/>
                    <a:pt x="533" y="212"/>
                  </a:cubicBezTo>
                  <a:cubicBezTo>
                    <a:pt x="661" y="289"/>
                    <a:pt x="778" y="369"/>
                    <a:pt x="879" y="477"/>
                  </a:cubicBezTo>
                  <a:cubicBezTo>
                    <a:pt x="1100" y="714"/>
                    <a:pt x="1248" y="969"/>
                    <a:pt x="1304" y="1284"/>
                  </a:cubicBezTo>
                  <a:cubicBezTo>
                    <a:pt x="1332" y="1436"/>
                    <a:pt x="1346" y="1621"/>
                    <a:pt x="1262" y="1786"/>
                  </a:cubicBezTo>
                  <a:cubicBezTo>
                    <a:pt x="1453" y="1745"/>
                    <a:pt x="1518" y="1744"/>
                    <a:pt x="1636" y="1708"/>
                  </a:cubicBezTo>
                  <a:cubicBezTo>
                    <a:pt x="1752" y="1672"/>
                    <a:pt x="1786" y="1660"/>
                    <a:pt x="1913" y="1637"/>
                  </a:cubicBezTo>
                  <a:cubicBezTo>
                    <a:pt x="2185" y="1186"/>
                    <a:pt x="1883" y="194"/>
                    <a:pt x="1118" y="78"/>
                  </a:cubicBezTo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6" name="Freeform 1273">
              <a:extLst>
                <a:ext uri="{FF2B5EF4-FFF2-40B4-BE49-F238E27FC236}">
                  <a16:creationId xmlns:a16="http://schemas.microsoft.com/office/drawing/2014/main" id="{FFD6C120-15A6-65EB-E4B7-CAE3EF5D7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3886" y="5299478"/>
              <a:ext cx="257175" cy="266700"/>
            </a:xfrm>
            <a:custGeom>
              <a:avLst/>
              <a:gdLst>
                <a:gd name="T0" fmla="*/ 1222 w 1247"/>
                <a:gd name="T1" fmla="*/ 947 h 1295"/>
                <a:gd name="T2" fmla="*/ 574 w 1247"/>
                <a:gd name="T3" fmla="*/ 186 h 1295"/>
                <a:gd name="T4" fmla="*/ 0 w 1247"/>
                <a:gd name="T5" fmla="*/ 0 h 1295"/>
                <a:gd name="T6" fmla="*/ 19 w 1247"/>
                <a:gd name="T7" fmla="*/ 16 h 1295"/>
                <a:gd name="T8" fmla="*/ 399 w 1247"/>
                <a:gd name="T9" fmla="*/ 564 h 1295"/>
                <a:gd name="T10" fmla="*/ 391 w 1247"/>
                <a:gd name="T11" fmla="*/ 1241 h 1295"/>
                <a:gd name="T12" fmla="*/ 998 w 1247"/>
                <a:gd name="T13" fmla="*/ 1250 h 1295"/>
                <a:gd name="T14" fmla="*/ 1222 w 1247"/>
                <a:gd name="T15" fmla="*/ 947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7" h="1295">
                  <a:moveTo>
                    <a:pt x="1222" y="947"/>
                  </a:moveTo>
                  <a:cubicBezTo>
                    <a:pt x="1177" y="605"/>
                    <a:pt x="863" y="341"/>
                    <a:pt x="574" y="186"/>
                  </a:cubicBezTo>
                  <a:cubicBezTo>
                    <a:pt x="483" y="138"/>
                    <a:pt x="147" y="11"/>
                    <a:pt x="0" y="0"/>
                  </a:cubicBezTo>
                  <a:lnTo>
                    <a:pt x="19" y="16"/>
                  </a:lnTo>
                  <a:cubicBezTo>
                    <a:pt x="196" y="105"/>
                    <a:pt x="341" y="286"/>
                    <a:pt x="399" y="564"/>
                  </a:cubicBezTo>
                  <a:cubicBezTo>
                    <a:pt x="439" y="757"/>
                    <a:pt x="450" y="1049"/>
                    <a:pt x="391" y="1241"/>
                  </a:cubicBezTo>
                  <a:cubicBezTo>
                    <a:pt x="561" y="1195"/>
                    <a:pt x="831" y="1216"/>
                    <a:pt x="998" y="1250"/>
                  </a:cubicBezTo>
                  <a:cubicBezTo>
                    <a:pt x="1216" y="1295"/>
                    <a:pt x="1247" y="1134"/>
                    <a:pt x="1222" y="947"/>
                  </a:cubicBezTo>
                  <a:close/>
                </a:path>
              </a:pathLst>
            </a:custGeom>
            <a:solidFill>
              <a:srgbClr val="F7A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7" name="Freeform 1274">
              <a:extLst>
                <a:ext uri="{FF2B5EF4-FFF2-40B4-BE49-F238E27FC236}">
                  <a16:creationId xmlns:a16="http://schemas.microsoft.com/office/drawing/2014/main" id="{88005857-C641-4FA9-2F87-DE0D67552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8" y="5478865"/>
              <a:ext cx="431800" cy="277813"/>
            </a:xfrm>
            <a:custGeom>
              <a:avLst/>
              <a:gdLst>
                <a:gd name="T0" fmla="*/ 1 w 2102"/>
                <a:gd name="T1" fmla="*/ 360 h 1351"/>
                <a:gd name="T2" fmla="*/ 78 w 2102"/>
                <a:gd name="T3" fmla="*/ 332 h 1351"/>
                <a:gd name="T4" fmla="*/ 189 w 2102"/>
                <a:gd name="T5" fmla="*/ 265 h 1351"/>
                <a:gd name="T6" fmla="*/ 422 w 2102"/>
                <a:gd name="T7" fmla="*/ 163 h 1351"/>
                <a:gd name="T8" fmla="*/ 989 w 2102"/>
                <a:gd name="T9" fmla="*/ 129 h 1351"/>
                <a:gd name="T10" fmla="*/ 1426 w 2102"/>
                <a:gd name="T11" fmla="*/ 283 h 1351"/>
                <a:gd name="T12" fmla="*/ 1770 w 2102"/>
                <a:gd name="T13" fmla="*/ 566 h 1351"/>
                <a:gd name="T14" fmla="*/ 1987 w 2102"/>
                <a:gd name="T15" fmla="*/ 941 h 1351"/>
                <a:gd name="T16" fmla="*/ 2051 w 2102"/>
                <a:gd name="T17" fmla="*/ 1351 h 1351"/>
                <a:gd name="T18" fmla="*/ 2074 w 2102"/>
                <a:gd name="T19" fmla="*/ 1155 h 1351"/>
                <a:gd name="T20" fmla="*/ 2022 w 2102"/>
                <a:gd name="T21" fmla="*/ 947 h 1351"/>
                <a:gd name="T22" fmla="*/ 1858 w 2102"/>
                <a:gd name="T23" fmla="*/ 569 h 1351"/>
                <a:gd name="T24" fmla="*/ 1531 w 2102"/>
                <a:gd name="T25" fmla="*/ 279 h 1351"/>
                <a:gd name="T26" fmla="*/ 1156 w 2102"/>
                <a:gd name="T27" fmla="*/ 78 h 1351"/>
                <a:gd name="T28" fmla="*/ 736 w 2102"/>
                <a:gd name="T29" fmla="*/ 4 h 1351"/>
                <a:gd name="T30" fmla="*/ 335 w 2102"/>
                <a:gd name="T31" fmla="*/ 124 h 1351"/>
                <a:gd name="T32" fmla="*/ 149 w 2102"/>
                <a:gd name="T33" fmla="*/ 227 h 1351"/>
                <a:gd name="T34" fmla="*/ 0 w 2102"/>
                <a:gd name="T35" fmla="*/ 351 h 1351"/>
                <a:gd name="T36" fmla="*/ 1 w 2102"/>
                <a:gd name="T37" fmla="*/ 360 h 1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2" h="1351">
                  <a:moveTo>
                    <a:pt x="1" y="360"/>
                  </a:moveTo>
                  <a:cubicBezTo>
                    <a:pt x="5" y="409"/>
                    <a:pt x="61" y="345"/>
                    <a:pt x="78" y="332"/>
                  </a:cubicBezTo>
                  <a:cubicBezTo>
                    <a:pt x="113" y="307"/>
                    <a:pt x="152" y="288"/>
                    <a:pt x="189" y="265"/>
                  </a:cubicBezTo>
                  <a:cubicBezTo>
                    <a:pt x="262" y="220"/>
                    <a:pt x="341" y="189"/>
                    <a:pt x="422" y="163"/>
                  </a:cubicBezTo>
                  <a:cubicBezTo>
                    <a:pt x="603" y="106"/>
                    <a:pt x="804" y="93"/>
                    <a:pt x="989" y="129"/>
                  </a:cubicBezTo>
                  <a:cubicBezTo>
                    <a:pt x="1143" y="158"/>
                    <a:pt x="1288" y="210"/>
                    <a:pt x="1426" y="283"/>
                  </a:cubicBezTo>
                  <a:cubicBezTo>
                    <a:pt x="1566" y="358"/>
                    <a:pt x="1663" y="448"/>
                    <a:pt x="1770" y="566"/>
                  </a:cubicBezTo>
                  <a:cubicBezTo>
                    <a:pt x="1865" y="671"/>
                    <a:pt x="1941" y="809"/>
                    <a:pt x="1987" y="941"/>
                  </a:cubicBezTo>
                  <a:cubicBezTo>
                    <a:pt x="2034" y="1074"/>
                    <a:pt x="2031" y="1209"/>
                    <a:pt x="2051" y="1351"/>
                  </a:cubicBezTo>
                  <a:cubicBezTo>
                    <a:pt x="2102" y="1334"/>
                    <a:pt x="2080" y="1198"/>
                    <a:pt x="2074" y="1155"/>
                  </a:cubicBezTo>
                  <a:cubicBezTo>
                    <a:pt x="2065" y="1084"/>
                    <a:pt x="2035" y="1019"/>
                    <a:pt x="2022" y="947"/>
                  </a:cubicBezTo>
                  <a:cubicBezTo>
                    <a:pt x="1998" y="814"/>
                    <a:pt x="1925" y="686"/>
                    <a:pt x="1858" y="569"/>
                  </a:cubicBezTo>
                  <a:cubicBezTo>
                    <a:pt x="1789" y="447"/>
                    <a:pt x="1641" y="360"/>
                    <a:pt x="1531" y="279"/>
                  </a:cubicBezTo>
                  <a:cubicBezTo>
                    <a:pt x="1421" y="198"/>
                    <a:pt x="1283" y="127"/>
                    <a:pt x="1156" y="78"/>
                  </a:cubicBezTo>
                  <a:cubicBezTo>
                    <a:pt x="1026" y="26"/>
                    <a:pt x="875" y="0"/>
                    <a:pt x="736" y="4"/>
                  </a:cubicBezTo>
                  <a:cubicBezTo>
                    <a:pt x="592" y="9"/>
                    <a:pt x="457" y="59"/>
                    <a:pt x="335" y="124"/>
                  </a:cubicBezTo>
                  <a:cubicBezTo>
                    <a:pt x="273" y="157"/>
                    <a:pt x="212" y="194"/>
                    <a:pt x="149" y="227"/>
                  </a:cubicBezTo>
                  <a:cubicBezTo>
                    <a:pt x="87" y="260"/>
                    <a:pt x="50" y="311"/>
                    <a:pt x="0" y="351"/>
                  </a:cubicBezTo>
                  <a:lnTo>
                    <a:pt x="1" y="360"/>
                  </a:ln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8" name="Freeform 1275">
              <a:extLst>
                <a:ext uri="{FF2B5EF4-FFF2-40B4-BE49-F238E27FC236}">
                  <a16:creationId xmlns:a16="http://schemas.microsoft.com/office/drawing/2014/main" id="{FBEF0369-4096-BFB9-5410-FF1C8E27E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598" y="5690003"/>
              <a:ext cx="354013" cy="219075"/>
            </a:xfrm>
            <a:custGeom>
              <a:avLst/>
              <a:gdLst>
                <a:gd name="T0" fmla="*/ 1653 w 1723"/>
                <a:gd name="T1" fmla="*/ 669 h 1072"/>
                <a:gd name="T2" fmla="*/ 1475 w 1723"/>
                <a:gd name="T3" fmla="*/ 340 h 1072"/>
                <a:gd name="T4" fmla="*/ 756 w 1723"/>
                <a:gd name="T5" fmla="*/ 9 h 1072"/>
                <a:gd name="T6" fmla="*/ 347 w 1723"/>
                <a:gd name="T7" fmla="*/ 90 h 1072"/>
                <a:gd name="T8" fmla="*/ 24 w 1723"/>
                <a:gd name="T9" fmla="*/ 280 h 1072"/>
                <a:gd name="T10" fmla="*/ 14 w 1723"/>
                <a:gd name="T11" fmla="*/ 338 h 1072"/>
                <a:gd name="T12" fmla="*/ 27 w 1723"/>
                <a:gd name="T13" fmla="*/ 337 h 1072"/>
                <a:gd name="T14" fmla="*/ 163 w 1723"/>
                <a:gd name="T15" fmla="*/ 232 h 1072"/>
                <a:gd name="T16" fmla="*/ 355 w 1723"/>
                <a:gd name="T17" fmla="*/ 129 h 1072"/>
                <a:gd name="T18" fmla="*/ 778 w 1723"/>
                <a:gd name="T19" fmla="*/ 60 h 1072"/>
                <a:gd name="T20" fmla="*/ 1179 w 1723"/>
                <a:gd name="T21" fmla="*/ 165 h 1072"/>
                <a:gd name="T22" fmla="*/ 1495 w 1723"/>
                <a:gd name="T23" fmla="*/ 404 h 1072"/>
                <a:gd name="T24" fmla="*/ 1639 w 1723"/>
                <a:gd name="T25" fmla="*/ 729 h 1072"/>
                <a:gd name="T26" fmla="*/ 1650 w 1723"/>
                <a:gd name="T27" fmla="*/ 913 h 1072"/>
                <a:gd name="T28" fmla="*/ 1633 w 1723"/>
                <a:gd name="T29" fmla="*/ 1072 h 1072"/>
                <a:gd name="T30" fmla="*/ 1653 w 1723"/>
                <a:gd name="T31" fmla="*/ 66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23" h="1072">
                  <a:moveTo>
                    <a:pt x="1653" y="669"/>
                  </a:moveTo>
                  <a:cubicBezTo>
                    <a:pt x="1630" y="545"/>
                    <a:pt x="1553" y="443"/>
                    <a:pt x="1475" y="340"/>
                  </a:cubicBezTo>
                  <a:cubicBezTo>
                    <a:pt x="1321" y="138"/>
                    <a:pt x="1004" y="0"/>
                    <a:pt x="756" y="9"/>
                  </a:cubicBezTo>
                  <a:cubicBezTo>
                    <a:pt x="609" y="13"/>
                    <a:pt x="480" y="51"/>
                    <a:pt x="347" y="90"/>
                  </a:cubicBezTo>
                  <a:cubicBezTo>
                    <a:pt x="243" y="121"/>
                    <a:pt x="82" y="171"/>
                    <a:pt x="24" y="280"/>
                  </a:cubicBezTo>
                  <a:cubicBezTo>
                    <a:pt x="13" y="299"/>
                    <a:pt x="0" y="316"/>
                    <a:pt x="14" y="338"/>
                  </a:cubicBezTo>
                  <a:lnTo>
                    <a:pt x="27" y="337"/>
                  </a:lnTo>
                  <a:cubicBezTo>
                    <a:pt x="42" y="371"/>
                    <a:pt x="138" y="249"/>
                    <a:pt x="163" y="232"/>
                  </a:cubicBezTo>
                  <a:cubicBezTo>
                    <a:pt x="219" y="193"/>
                    <a:pt x="291" y="153"/>
                    <a:pt x="355" y="129"/>
                  </a:cubicBezTo>
                  <a:cubicBezTo>
                    <a:pt x="487" y="79"/>
                    <a:pt x="636" y="58"/>
                    <a:pt x="778" y="60"/>
                  </a:cubicBezTo>
                  <a:cubicBezTo>
                    <a:pt x="915" y="62"/>
                    <a:pt x="1054" y="108"/>
                    <a:pt x="1179" y="165"/>
                  </a:cubicBezTo>
                  <a:cubicBezTo>
                    <a:pt x="1300" y="220"/>
                    <a:pt x="1420" y="290"/>
                    <a:pt x="1495" y="404"/>
                  </a:cubicBezTo>
                  <a:cubicBezTo>
                    <a:pt x="1562" y="505"/>
                    <a:pt x="1608" y="618"/>
                    <a:pt x="1639" y="729"/>
                  </a:cubicBezTo>
                  <a:cubicBezTo>
                    <a:pt x="1655" y="788"/>
                    <a:pt x="1654" y="853"/>
                    <a:pt x="1650" y="913"/>
                  </a:cubicBezTo>
                  <a:cubicBezTo>
                    <a:pt x="1647" y="967"/>
                    <a:pt x="1623" y="1014"/>
                    <a:pt x="1633" y="1072"/>
                  </a:cubicBezTo>
                  <a:cubicBezTo>
                    <a:pt x="1723" y="1057"/>
                    <a:pt x="1664" y="732"/>
                    <a:pt x="1653" y="669"/>
                  </a:cubicBez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9" name="Freeform 1276">
              <a:extLst>
                <a:ext uri="{FF2B5EF4-FFF2-40B4-BE49-F238E27FC236}">
                  <a16:creationId xmlns:a16="http://schemas.microsoft.com/office/drawing/2014/main" id="{F2C27E48-8D6C-E07B-DE2B-42238773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386" y="5983690"/>
              <a:ext cx="182563" cy="85725"/>
            </a:xfrm>
            <a:custGeom>
              <a:avLst/>
              <a:gdLst>
                <a:gd name="T0" fmla="*/ 807 w 889"/>
                <a:gd name="T1" fmla="*/ 222 h 418"/>
                <a:gd name="T2" fmla="*/ 692 w 889"/>
                <a:gd name="T3" fmla="*/ 93 h 418"/>
                <a:gd name="T4" fmla="*/ 286 w 889"/>
                <a:gd name="T5" fmla="*/ 47 h 418"/>
                <a:gd name="T6" fmla="*/ 59 w 889"/>
                <a:gd name="T7" fmla="*/ 185 h 418"/>
                <a:gd name="T8" fmla="*/ 78 w 889"/>
                <a:gd name="T9" fmla="*/ 418 h 418"/>
                <a:gd name="T10" fmla="*/ 91 w 889"/>
                <a:gd name="T11" fmla="*/ 412 h 418"/>
                <a:gd name="T12" fmla="*/ 115 w 889"/>
                <a:gd name="T13" fmla="*/ 216 h 418"/>
                <a:gd name="T14" fmla="*/ 274 w 889"/>
                <a:gd name="T15" fmla="*/ 114 h 418"/>
                <a:gd name="T16" fmla="*/ 669 w 889"/>
                <a:gd name="T17" fmla="*/ 126 h 418"/>
                <a:gd name="T18" fmla="*/ 793 w 889"/>
                <a:gd name="T19" fmla="*/ 231 h 418"/>
                <a:gd name="T20" fmla="*/ 846 w 889"/>
                <a:gd name="T21" fmla="*/ 404 h 418"/>
                <a:gd name="T22" fmla="*/ 807 w 889"/>
                <a:gd name="T23" fmla="*/ 222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9" h="418">
                  <a:moveTo>
                    <a:pt x="807" y="222"/>
                  </a:moveTo>
                  <a:cubicBezTo>
                    <a:pt x="776" y="175"/>
                    <a:pt x="740" y="126"/>
                    <a:pt x="692" y="93"/>
                  </a:cubicBezTo>
                  <a:cubicBezTo>
                    <a:pt x="570" y="10"/>
                    <a:pt x="422" y="0"/>
                    <a:pt x="286" y="47"/>
                  </a:cubicBezTo>
                  <a:cubicBezTo>
                    <a:pt x="213" y="73"/>
                    <a:pt x="101" y="112"/>
                    <a:pt x="59" y="185"/>
                  </a:cubicBezTo>
                  <a:cubicBezTo>
                    <a:pt x="34" y="230"/>
                    <a:pt x="0" y="413"/>
                    <a:pt x="78" y="418"/>
                  </a:cubicBezTo>
                  <a:lnTo>
                    <a:pt x="91" y="412"/>
                  </a:lnTo>
                  <a:cubicBezTo>
                    <a:pt x="65" y="350"/>
                    <a:pt x="77" y="273"/>
                    <a:pt x="115" y="216"/>
                  </a:cubicBezTo>
                  <a:cubicBezTo>
                    <a:pt x="153" y="158"/>
                    <a:pt x="215" y="140"/>
                    <a:pt x="274" y="114"/>
                  </a:cubicBezTo>
                  <a:cubicBezTo>
                    <a:pt x="403" y="56"/>
                    <a:pt x="542" y="71"/>
                    <a:pt x="669" y="126"/>
                  </a:cubicBezTo>
                  <a:cubicBezTo>
                    <a:pt x="725" y="150"/>
                    <a:pt x="767" y="175"/>
                    <a:pt x="793" y="231"/>
                  </a:cubicBezTo>
                  <a:cubicBezTo>
                    <a:pt x="814" y="278"/>
                    <a:pt x="844" y="349"/>
                    <a:pt x="846" y="404"/>
                  </a:cubicBezTo>
                  <a:cubicBezTo>
                    <a:pt x="889" y="363"/>
                    <a:pt x="832" y="259"/>
                    <a:pt x="807" y="222"/>
                  </a:cubicBezTo>
                </a:path>
              </a:pathLst>
            </a:custGeom>
            <a:solidFill>
              <a:srgbClr val="DB7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0" name="Freeform 1277">
              <a:extLst>
                <a:ext uri="{FF2B5EF4-FFF2-40B4-BE49-F238E27FC236}">
                  <a16:creationId xmlns:a16="http://schemas.microsoft.com/office/drawing/2014/main" id="{300D1F95-B401-57AF-241F-56902473D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8961" y="5759853"/>
              <a:ext cx="260350" cy="215900"/>
            </a:xfrm>
            <a:custGeom>
              <a:avLst/>
              <a:gdLst>
                <a:gd name="T0" fmla="*/ 633 w 1265"/>
                <a:gd name="T1" fmla="*/ 256 h 1048"/>
                <a:gd name="T2" fmla="*/ 103 w 1265"/>
                <a:gd name="T3" fmla="*/ 17 h 1048"/>
                <a:gd name="T4" fmla="*/ 37 w 1265"/>
                <a:gd name="T5" fmla="*/ 94 h 1048"/>
                <a:gd name="T6" fmla="*/ 96 w 1265"/>
                <a:gd name="T7" fmla="*/ 240 h 1048"/>
                <a:gd name="T8" fmla="*/ 162 w 1265"/>
                <a:gd name="T9" fmla="*/ 359 h 1048"/>
                <a:gd name="T10" fmla="*/ 804 w 1265"/>
                <a:gd name="T11" fmla="*/ 906 h 1048"/>
                <a:gd name="T12" fmla="*/ 1245 w 1265"/>
                <a:gd name="T13" fmla="*/ 967 h 1048"/>
                <a:gd name="T14" fmla="*/ 863 w 1265"/>
                <a:gd name="T15" fmla="*/ 585 h 1048"/>
                <a:gd name="T16" fmla="*/ 633 w 1265"/>
                <a:gd name="T17" fmla="*/ 256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5" h="1048">
                  <a:moveTo>
                    <a:pt x="633" y="256"/>
                  </a:moveTo>
                  <a:cubicBezTo>
                    <a:pt x="463" y="124"/>
                    <a:pt x="333" y="164"/>
                    <a:pt x="103" y="17"/>
                  </a:cubicBezTo>
                  <a:cubicBezTo>
                    <a:pt x="76" y="0"/>
                    <a:pt x="62" y="75"/>
                    <a:pt x="37" y="94"/>
                  </a:cubicBezTo>
                  <a:cubicBezTo>
                    <a:pt x="0" y="122"/>
                    <a:pt x="86" y="196"/>
                    <a:pt x="96" y="240"/>
                  </a:cubicBezTo>
                  <a:cubicBezTo>
                    <a:pt x="107" y="284"/>
                    <a:pt x="135" y="323"/>
                    <a:pt x="162" y="359"/>
                  </a:cubicBezTo>
                  <a:cubicBezTo>
                    <a:pt x="314" y="556"/>
                    <a:pt x="550" y="845"/>
                    <a:pt x="804" y="906"/>
                  </a:cubicBezTo>
                  <a:cubicBezTo>
                    <a:pt x="868" y="921"/>
                    <a:pt x="1265" y="1048"/>
                    <a:pt x="1245" y="967"/>
                  </a:cubicBezTo>
                  <a:cubicBezTo>
                    <a:pt x="1190" y="733"/>
                    <a:pt x="911" y="644"/>
                    <a:pt x="863" y="585"/>
                  </a:cubicBezTo>
                  <a:cubicBezTo>
                    <a:pt x="758" y="456"/>
                    <a:pt x="808" y="392"/>
                    <a:pt x="633" y="256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1" name="Freeform 1278">
              <a:extLst>
                <a:ext uri="{FF2B5EF4-FFF2-40B4-BE49-F238E27FC236}">
                  <a16:creationId xmlns:a16="http://schemas.microsoft.com/office/drawing/2014/main" id="{2F8A2604-5CD5-B10D-15B4-0DAAD567A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7798" y="5675715"/>
              <a:ext cx="714375" cy="708025"/>
            </a:xfrm>
            <a:custGeom>
              <a:avLst/>
              <a:gdLst>
                <a:gd name="T0" fmla="*/ 2580 w 3471"/>
                <a:gd name="T1" fmla="*/ 1077 h 3444"/>
                <a:gd name="T2" fmla="*/ 3445 w 3471"/>
                <a:gd name="T3" fmla="*/ 1766 h 3444"/>
                <a:gd name="T4" fmla="*/ 2267 w 3471"/>
                <a:gd name="T5" fmla="*/ 3278 h 3444"/>
                <a:gd name="T6" fmla="*/ 819 w 3471"/>
                <a:gd name="T7" fmla="*/ 2770 h 3444"/>
                <a:gd name="T8" fmla="*/ 512 w 3471"/>
                <a:gd name="T9" fmla="*/ 998 h 3444"/>
                <a:gd name="T10" fmla="*/ 2080 w 3471"/>
                <a:gd name="T11" fmla="*/ 405 h 3444"/>
                <a:gd name="T12" fmla="*/ 2580 w 3471"/>
                <a:gd name="T13" fmla="*/ 1077 h 3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71" h="3444">
                  <a:moveTo>
                    <a:pt x="2580" y="1077"/>
                  </a:moveTo>
                  <a:cubicBezTo>
                    <a:pt x="2806" y="1285"/>
                    <a:pt x="3419" y="1202"/>
                    <a:pt x="3445" y="1766"/>
                  </a:cubicBezTo>
                  <a:cubicBezTo>
                    <a:pt x="3471" y="2330"/>
                    <a:pt x="2772" y="3112"/>
                    <a:pt x="2267" y="3278"/>
                  </a:cubicBezTo>
                  <a:cubicBezTo>
                    <a:pt x="1763" y="3444"/>
                    <a:pt x="1162" y="3070"/>
                    <a:pt x="819" y="2770"/>
                  </a:cubicBezTo>
                  <a:cubicBezTo>
                    <a:pt x="419" y="2420"/>
                    <a:pt x="0" y="1705"/>
                    <a:pt x="512" y="998"/>
                  </a:cubicBezTo>
                  <a:cubicBezTo>
                    <a:pt x="960" y="379"/>
                    <a:pt x="1551" y="0"/>
                    <a:pt x="2080" y="405"/>
                  </a:cubicBezTo>
                  <a:cubicBezTo>
                    <a:pt x="2402" y="651"/>
                    <a:pt x="2211" y="738"/>
                    <a:pt x="2580" y="1077"/>
                  </a:cubicBezTo>
                </a:path>
              </a:pathLst>
            </a:custGeom>
            <a:solidFill>
              <a:srgbClr val="ADD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2" name="Freeform 1279">
              <a:extLst>
                <a:ext uri="{FF2B5EF4-FFF2-40B4-BE49-F238E27FC236}">
                  <a16:creationId xmlns:a16="http://schemas.microsoft.com/office/drawing/2014/main" id="{7EBF7CB7-BC97-82CC-1DFA-A5D0D613C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36" y="5959878"/>
              <a:ext cx="655638" cy="423863"/>
            </a:xfrm>
            <a:custGeom>
              <a:avLst/>
              <a:gdLst>
                <a:gd name="T0" fmla="*/ 3159 w 3185"/>
                <a:gd name="T1" fmla="*/ 382 h 2060"/>
                <a:gd name="T2" fmla="*/ 2975 w 3185"/>
                <a:gd name="T3" fmla="*/ 0 h 2060"/>
                <a:gd name="T4" fmla="*/ 1801 w 3185"/>
                <a:gd name="T5" fmla="*/ 1398 h 2060"/>
                <a:gd name="T6" fmla="*/ 353 w 3185"/>
                <a:gd name="T7" fmla="*/ 890 h 2060"/>
                <a:gd name="T8" fmla="*/ 0 w 3185"/>
                <a:gd name="T9" fmla="*/ 464 h 2060"/>
                <a:gd name="T10" fmla="*/ 533 w 3185"/>
                <a:gd name="T11" fmla="*/ 1386 h 2060"/>
                <a:gd name="T12" fmla="*/ 1981 w 3185"/>
                <a:gd name="T13" fmla="*/ 1894 h 2060"/>
                <a:gd name="T14" fmla="*/ 3159 w 3185"/>
                <a:gd name="T15" fmla="*/ 382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85" h="2060">
                  <a:moveTo>
                    <a:pt x="3159" y="382"/>
                  </a:moveTo>
                  <a:cubicBezTo>
                    <a:pt x="3150" y="195"/>
                    <a:pt x="3077" y="79"/>
                    <a:pt x="2975" y="0"/>
                  </a:cubicBezTo>
                  <a:cubicBezTo>
                    <a:pt x="2913" y="550"/>
                    <a:pt x="2272" y="1243"/>
                    <a:pt x="1801" y="1398"/>
                  </a:cubicBezTo>
                  <a:cubicBezTo>
                    <a:pt x="1297" y="1563"/>
                    <a:pt x="695" y="1190"/>
                    <a:pt x="353" y="890"/>
                  </a:cubicBezTo>
                  <a:cubicBezTo>
                    <a:pt x="228" y="780"/>
                    <a:pt x="100" y="634"/>
                    <a:pt x="0" y="464"/>
                  </a:cubicBezTo>
                  <a:cubicBezTo>
                    <a:pt x="55" y="847"/>
                    <a:pt x="298" y="1180"/>
                    <a:pt x="533" y="1386"/>
                  </a:cubicBezTo>
                  <a:cubicBezTo>
                    <a:pt x="875" y="1686"/>
                    <a:pt x="1477" y="2060"/>
                    <a:pt x="1981" y="1894"/>
                  </a:cubicBezTo>
                  <a:cubicBezTo>
                    <a:pt x="2486" y="1728"/>
                    <a:pt x="3185" y="946"/>
                    <a:pt x="3159" y="382"/>
                  </a:cubicBezTo>
                </a:path>
              </a:pathLst>
            </a:custGeom>
            <a:solidFill>
              <a:srgbClr val="9AB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3" name="Freeform 1280">
              <a:extLst>
                <a:ext uri="{FF2B5EF4-FFF2-40B4-BE49-F238E27FC236}">
                  <a16:creationId xmlns:a16="http://schemas.microsoft.com/office/drawing/2014/main" id="{2E6B2201-D15E-653E-925A-1C068986C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23" y="5685240"/>
              <a:ext cx="90488" cy="222250"/>
            </a:xfrm>
            <a:custGeom>
              <a:avLst/>
              <a:gdLst>
                <a:gd name="T0" fmla="*/ 69 w 440"/>
                <a:gd name="T1" fmla="*/ 1080 h 1080"/>
                <a:gd name="T2" fmla="*/ 348 w 440"/>
                <a:gd name="T3" fmla="*/ 573 h 1080"/>
                <a:gd name="T4" fmla="*/ 440 w 440"/>
                <a:gd name="T5" fmla="*/ 31 h 1080"/>
                <a:gd name="T6" fmla="*/ 286 w 440"/>
                <a:gd name="T7" fmla="*/ 0 h 1080"/>
                <a:gd name="T8" fmla="*/ 248 w 440"/>
                <a:gd name="T9" fmla="*/ 502 h 1080"/>
                <a:gd name="T10" fmla="*/ 0 w 440"/>
                <a:gd name="T11" fmla="*/ 1031 h 1080"/>
                <a:gd name="T12" fmla="*/ 69 w 440"/>
                <a:gd name="T13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1080">
                  <a:moveTo>
                    <a:pt x="69" y="1080"/>
                  </a:moveTo>
                  <a:cubicBezTo>
                    <a:pt x="69" y="1080"/>
                    <a:pt x="280" y="760"/>
                    <a:pt x="348" y="573"/>
                  </a:cubicBezTo>
                  <a:cubicBezTo>
                    <a:pt x="416" y="387"/>
                    <a:pt x="440" y="31"/>
                    <a:pt x="440" y="31"/>
                  </a:cubicBezTo>
                  <a:lnTo>
                    <a:pt x="286" y="0"/>
                  </a:lnTo>
                  <a:cubicBezTo>
                    <a:pt x="286" y="0"/>
                    <a:pt x="327" y="260"/>
                    <a:pt x="248" y="502"/>
                  </a:cubicBezTo>
                  <a:cubicBezTo>
                    <a:pt x="193" y="672"/>
                    <a:pt x="0" y="1031"/>
                    <a:pt x="0" y="1031"/>
                  </a:cubicBezTo>
                  <a:lnTo>
                    <a:pt x="69" y="1080"/>
                  </a:lnTo>
                </a:path>
              </a:pathLst>
            </a:custGeom>
            <a:solidFill>
              <a:srgbClr val="604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4" name="Freeform 1281">
              <a:extLst>
                <a:ext uri="{FF2B5EF4-FFF2-40B4-BE49-F238E27FC236}">
                  <a16:creationId xmlns:a16="http://schemas.microsoft.com/office/drawing/2014/main" id="{2EF31A0D-2928-7C0D-8DE8-C8CF12998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4511" y="5566178"/>
              <a:ext cx="214313" cy="247650"/>
            </a:xfrm>
            <a:custGeom>
              <a:avLst/>
              <a:gdLst>
                <a:gd name="T0" fmla="*/ 1046 w 1046"/>
                <a:gd name="T1" fmla="*/ 1086 h 1205"/>
                <a:gd name="T2" fmla="*/ 737 w 1046"/>
                <a:gd name="T3" fmla="*/ 405 h 1205"/>
                <a:gd name="T4" fmla="*/ 42 w 1046"/>
                <a:gd name="T5" fmla="*/ 0 h 1205"/>
                <a:gd name="T6" fmla="*/ 245 w 1046"/>
                <a:gd name="T7" fmla="*/ 778 h 1205"/>
                <a:gd name="T8" fmla="*/ 1000 w 1046"/>
                <a:gd name="T9" fmla="*/ 1205 h 1205"/>
                <a:gd name="T10" fmla="*/ 1046 w 1046"/>
                <a:gd name="T11" fmla="*/ 1086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6" h="1205">
                  <a:moveTo>
                    <a:pt x="1046" y="1086"/>
                  </a:moveTo>
                  <a:cubicBezTo>
                    <a:pt x="1046" y="1086"/>
                    <a:pt x="992" y="618"/>
                    <a:pt x="737" y="405"/>
                  </a:cubicBezTo>
                  <a:cubicBezTo>
                    <a:pt x="395" y="120"/>
                    <a:pt x="42" y="0"/>
                    <a:pt x="42" y="0"/>
                  </a:cubicBezTo>
                  <a:cubicBezTo>
                    <a:pt x="42" y="0"/>
                    <a:pt x="0" y="510"/>
                    <a:pt x="245" y="778"/>
                  </a:cubicBezTo>
                  <a:cubicBezTo>
                    <a:pt x="489" y="1047"/>
                    <a:pt x="1000" y="1205"/>
                    <a:pt x="1000" y="1205"/>
                  </a:cubicBezTo>
                  <a:lnTo>
                    <a:pt x="1046" y="1086"/>
                  </a:lnTo>
                  <a:close/>
                </a:path>
              </a:pathLst>
            </a:custGeom>
            <a:solidFill>
              <a:srgbClr val="43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5" name="Freeform 1287">
              <a:extLst>
                <a:ext uri="{FF2B5EF4-FFF2-40B4-BE49-F238E27FC236}">
                  <a16:creationId xmlns:a16="http://schemas.microsoft.com/office/drawing/2014/main" id="{372F0E60-AE6F-A5D3-9F9B-E7E919F87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886" y="4847040"/>
              <a:ext cx="508000" cy="400050"/>
            </a:xfrm>
            <a:custGeom>
              <a:avLst/>
              <a:gdLst>
                <a:gd name="T0" fmla="*/ 578 w 2472"/>
                <a:gd name="T1" fmla="*/ 1947 h 1947"/>
                <a:gd name="T2" fmla="*/ 131 w 2472"/>
                <a:gd name="T3" fmla="*/ 1891 h 1947"/>
                <a:gd name="T4" fmla="*/ 122 w 2472"/>
                <a:gd name="T5" fmla="*/ 1891 h 1947"/>
                <a:gd name="T6" fmla="*/ 0 w 2472"/>
                <a:gd name="T7" fmla="*/ 1898 h 1947"/>
                <a:gd name="T8" fmla="*/ 100 w 2472"/>
                <a:gd name="T9" fmla="*/ 1358 h 1947"/>
                <a:gd name="T10" fmla="*/ 682 w 2472"/>
                <a:gd name="T11" fmla="*/ 471 h 1947"/>
                <a:gd name="T12" fmla="*/ 1156 w 2472"/>
                <a:gd name="T13" fmla="*/ 91 h 1947"/>
                <a:gd name="T14" fmla="*/ 1540 w 2472"/>
                <a:gd name="T15" fmla="*/ 0 h 1947"/>
                <a:gd name="T16" fmla="*/ 2472 w 2472"/>
                <a:gd name="T17" fmla="*/ 274 h 1947"/>
                <a:gd name="T18" fmla="*/ 1540 w 2472"/>
                <a:gd name="T19" fmla="*/ 0 h 1947"/>
                <a:gd name="T20" fmla="*/ 1373 w 2472"/>
                <a:gd name="T21" fmla="*/ 16 h 1947"/>
                <a:gd name="T22" fmla="*/ 578 w 2472"/>
                <a:gd name="T23" fmla="*/ 1947 h 1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72" h="1947">
                  <a:moveTo>
                    <a:pt x="578" y="1947"/>
                  </a:moveTo>
                  <a:cubicBezTo>
                    <a:pt x="431" y="1922"/>
                    <a:pt x="277" y="1894"/>
                    <a:pt x="131" y="1891"/>
                  </a:cubicBezTo>
                  <a:cubicBezTo>
                    <a:pt x="128" y="1891"/>
                    <a:pt x="125" y="1891"/>
                    <a:pt x="122" y="1891"/>
                  </a:cubicBezTo>
                  <a:cubicBezTo>
                    <a:pt x="92" y="1891"/>
                    <a:pt x="49" y="1893"/>
                    <a:pt x="0" y="1898"/>
                  </a:cubicBezTo>
                  <a:cubicBezTo>
                    <a:pt x="41" y="1613"/>
                    <a:pt x="77" y="1405"/>
                    <a:pt x="100" y="1358"/>
                  </a:cubicBezTo>
                  <a:cubicBezTo>
                    <a:pt x="193" y="1165"/>
                    <a:pt x="455" y="718"/>
                    <a:pt x="682" y="471"/>
                  </a:cubicBezTo>
                  <a:cubicBezTo>
                    <a:pt x="853" y="285"/>
                    <a:pt x="1007" y="164"/>
                    <a:pt x="1156" y="91"/>
                  </a:cubicBezTo>
                  <a:cubicBezTo>
                    <a:pt x="1286" y="27"/>
                    <a:pt x="1412" y="0"/>
                    <a:pt x="1540" y="0"/>
                  </a:cubicBezTo>
                  <a:cubicBezTo>
                    <a:pt x="1821" y="0"/>
                    <a:pt x="2108" y="130"/>
                    <a:pt x="2472" y="274"/>
                  </a:cubicBezTo>
                  <a:cubicBezTo>
                    <a:pt x="2108" y="130"/>
                    <a:pt x="1821" y="0"/>
                    <a:pt x="1540" y="0"/>
                  </a:cubicBezTo>
                  <a:cubicBezTo>
                    <a:pt x="1484" y="0"/>
                    <a:pt x="1429" y="5"/>
                    <a:pt x="1373" y="16"/>
                  </a:cubicBezTo>
                  <a:cubicBezTo>
                    <a:pt x="1213" y="303"/>
                    <a:pt x="894" y="1108"/>
                    <a:pt x="578" y="1947"/>
                  </a:cubicBezTo>
                </a:path>
              </a:pathLst>
            </a:custGeom>
            <a:solidFill>
              <a:srgbClr val="D49A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6" name="Freeform 1288">
              <a:extLst>
                <a:ext uri="{FF2B5EF4-FFF2-40B4-BE49-F238E27FC236}">
                  <a16:creationId xmlns:a16="http://schemas.microsoft.com/office/drawing/2014/main" id="{D3530E6F-B8D2-C957-A93A-4A6654CD4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8948" y="4847040"/>
              <a:ext cx="663575" cy="558800"/>
            </a:xfrm>
            <a:custGeom>
              <a:avLst/>
              <a:gdLst>
                <a:gd name="T0" fmla="*/ 2488 w 3229"/>
                <a:gd name="T1" fmla="*/ 2716 h 2716"/>
                <a:gd name="T2" fmla="*/ 2407 w 3229"/>
                <a:gd name="T3" fmla="*/ 2702 h 2716"/>
                <a:gd name="T4" fmla="*/ 3104 w 3229"/>
                <a:gd name="T5" fmla="*/ 1047 h 2716"/>
                <a:gd name="T6" fmla="*/ 930 w 3229"/>
                <a:gd name="T7" fmla="*/ 119 h 2716"/>
                <a:gd name="T8" fmla="*/ 872 w 3229"/>
                <a:gd name="T9" fmla="*/ 136 h 2716"/>
                <a:gd name="T10" fmla="*/ 127 w 3229"/>
                <a:gd name="T11" fmla="*/ 1968 h 2716"/>
                <a:gd name="T12" fmla="*/ 118 w 3229"/>
                <a:gd name="T13" fmla="*/ 1967 h 2716"/>
                <a:gd name="T14" fmla="*/ 0 w 3229"/>
                <a:gd name="T15" fmla="*/ 1947 h 2716"/>
                <a:gd name="T16" fmla="*/ 795 w 3229"/>
                <a:gd name="T17" fmla="*/ 16 h 2716"/>
                <a:gd name="T18" fmla="*/ 962 w 3229"/>
                <a:gd name="T19" fmla="*/ 0 h 2716"/>
                <a:gd name="T20" fmla="*/ 1894 w 3229"/>
                <a:gd name="T21" fmla="*/ 274 h 2716"/>
                <a:gd name="T22" fmla="*/ 1900 w 3229"/>
                <a:gd name="T23" fmla="*/ 276 h 2716"/>
                <a:gd name="T24" fmla="*/ 1900 w 3229"/>
                <a:gd name="T25" fmla="*/ 276 h 2716"/>
                <a:gd name="T26" fmla="*/ 3228 w 3229"/>
                <a:gd name="T27" fmla="*/ 1070 h 2716"/>
                <a:gd name="T28" fmla="*/ 3226 w 3229"/>
                <a:gd name="T29" fmla="*/ 1093 h 2716"/>
                <a:gd name="T30" fmla="*/ 2737 w 3229"/>
                <a:gd name="T31" fmla="*/ 2216 h 2716"/>
                <a:gd name="T32" fmla="*/ 2736 w 3229"/>
                <a:gd name="T33" fmla="*/ 2219 h 2716"/>
                <a:gd name="T34" fmla="*/ 2488 w 3229"/>
                <a:gd name="T35" fmla="*/ 2716 h 2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29" h="2716">
                  <a:moveTo>
                    <a:pt x="2488" y="2716"/>
                  </a:moveTo>
                  <a:cubicBezTo>
                    <a:pt x="2463" y="2713"/>
                    <a:pt x="2435" y="2709"/>
                    <a:pt x="2407" y="2702"/>
                  </a:cubicBezTo>
                  <a:cubicBezTo>
                    <a:pt x="2824" y="1875"/>
                    <a:pt x="3166" y="1137"/>
                    <a:pt x="3104" y="1047"/>
                  </a:cubicBezTo>
                  <a:cubicBezTo>
                    <a:pt x="2948" y="820"/>
                    <a:pt x="1275" y="119"/>
                    <a:pt x="930" y="119"/>
                  </a:cubicBezTo>
                  <a:cubicBezTo>
                    <a:pt x="900" y="119"/>
                    <a:pt x="880" y="124"/>
                    <a:pt x="872" y="136"/>
                  </a:cubicBezTo>
                  <a:cubicBezTo>
                    <a:pt x="814" y="218"/>
                    <a:pt x="481" y="1057"/>
                    <a:pt x="127" y="1968"/>
                  </a:cubicBezTo>
                  <a:cubicBezTo>
                    <a:pt x="124" y="1967"/>
                    <a:pt x="121" y="1967"/>
                    <a:pt x="118" y="1967"/>
                  </a:cubicBezTo>
                  <a:cubicBezTo>
                    <a:pt x="79" y="1961"/>
                    <a:pt x="40" y="1954"/>
                    <a:pt x="0" y="1947"/>
                  </a:cubicBezTo>
                  <a:cubicBezTo>
                    <a:pt x="316" y="1108"/>
                    <a:pt x="635" y="303"/>
                    <a:pt x="795" y="16"/>
                  </a:cubicBezTo>
                  <a:cubicBezTo>
                    <a:pt x="851" y="5"/>
                    <a:pt x="906" y="0"/>
                    <a:pt x="962" y="0"/>
                  </a:cubicBezTo>
                  <a:cubicBezTo>
                    <a:pt x="1243" y="0"/>
                    <a:pt x="1530" y="130"/>
                    <a:pt x="1894" y="274"/>
                  </a:cubicBezTo>
                  <a:cubicBezTo>
                    <a:pt x="1896" y="274"/>
                    <a:pt x="1898" y="275"/>
                    <a:pt x="1900" y="276"/>
                  </a:cubicBezTo>
                  <a:lnTo>
                    <a:pt x="1900" y="276"/>
                  </a:lnTo>
                  <a:cubicBezTo>
                    <a:pt x="2478" y="503"/>
                    <a:pt x="3229" y="833"/>
                    <a:pt x="3228" y="1070"/>
                  </a:cubicBezTo>
                  <a:cubicBezTo>
                    <a:pt x="3228" y="1077"/>
                    <a:pt x="3228" y="1085"/>
                    <a:pt x="3226" y="1093"/>
                  </a:cubicBezTo>
                  <a:cubicBezTo>
                    <a:pt x="3189" y="1260"/>
                    <a:pt x="2994" y="1692"/>
                    <a:pt x="2737" y="2216"/>
                  </a:cubicBezTo>
                  <a:cubicBezTo>
                    <a:pt x="2737" y="2217"/>
                    <a:pt x="2736" y="2218"/>
                    <a:pt x="2736" y="2219"/>
                  </a:cubicBezTo>
                  <a:cubicBezTo>
                    <a:pt x="2658" y="2378"/>
                    <a:pt x="2575" y="2545"/>
                    <a:pt x="2488" y="2716"/>
                  </a:cubicBezTo>
                  <a:close/>
                </a:path>
              </a:pathLst>
            </a:custGeom>
            <a:solidFill>
              <a:srgbClr val="B7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7" name="Freeform 1290">
              <a:extLst>
                <a:ext uri="{FF2B5EF4-FFF2-40B4-BE49-F238E27FC236}">
                  <a16:creationId xmlns:a16="http://schemas.microsoft.com/office/drawing/2014/main" id="{7033E129-FF6E-42BA-1F29-DB4E136FC5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31061" y="5139140"/>
              <a:ext cx="117475" cy="92075"/>
            </a:xfrm>
            <a:custGeom>
              <a:avLst/>
              <a:gdLst>
                <a:gd name="T0" fmla="*/ 297 w 575"/>
                <a:gd name="T1" fmla="*/ 448 h 448"/>
                <a:gd name="T2" fmla="*/ 271 w 575"/>
                <a:gd name="T3" fmla="*/ 446 h 448"/>
                <a:gd name="T4" fmla="*/ 111 w 575"/>
                <a:gd name="T5" fmla="*/ 375 h 448"/>
                <a:gd name="T6" fmla="*/ 333 w 575"/>
                <a:gd name="T7" fmla="*/ 182 h 448"/>
                <a:gd name="T8" fmla="*/ 575 w 575"/>
                <a:gd name="T9" fmla="*/ 266 h 448"/>
                <a:gd name="T10" fmla="*/ 519 w 575"/>
                <a:gd name="T11" fmla="*/ 378 h 448"/>
                <a:gd name="T12" fmla="*/ 297 w 575"/>
                <a:gd name="T13" fmla="*/ 448 h 448"/>
                <a:gd name="T14" fmla="*/ 37 w 575"/>
                <a:gd name="T15" fmla="*/ 296 h 448"/>
                <a:gd name="T16" fmla="*/ 15 w 575"/>
                <a:gd name="T17" fmla="*/ 227 h 448"/>
                <a:gd name="T18" fmla="*/ 235 w 575"/>
                <a:gd name="T19" fmla="*/ 0 h 448"/>
                <a:gd name="T20" fmla="*/ 540 w 575"/>
                <a:gd name="T21" fmla="*/ 156 h 448"/>
                <a:gd name="T22" fmla="*/ 546 w 575"/>
                <a:gd name="T23" fmla="*/ 167 h 448"/>
                <a:gd name="T24" fmla="*/ 545 w 575"/>
                <a:gd name="T25" fmla="*/ 164 h 448"/>
                <a:gd name="T26" fmla="*/ 240 w 575"/>
                <a:gd name="T27" fmla="*/ 8 h 448"/>
                <a:gd name="T28" fmla="*/ 19 w 575"/>
                <a:gd name="T29" fmla="*/ 235 h 448"/>
                <a:gd name="T30" fmla="*/ 37 w 575"/>
                <a:gd name="T31" fmla="*/ 296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5" h="448">
                  <a:moveTo>
                    <a:pt x="297" y="448"/>
                  </a:moveTo>
                  <a:cubicBezTo>
                    <a:pt x="287" y="448"/>
                    <a:pt x="278" y="447"/>
                    <a:pt x="271" y="446"/>
                  </a:cubicBezTo>
                  <a:cubicBezTo>
                    <a:pt x="220" y="436"/>
                    <a:pt x="160" y="412"/>
                    <a:pt x="111" y="375"/>
                  </a:cubicBezTo>
                  <a:cubicBezTo>
                    <a:pt x="114" y="240"/>
                    <a:pt x="216" y="182"/>
                    <a:pt x="333" y="182"/>
                  </a:cubicBezTo>
                  <a:cubicBezTo>
                    <a:pt x="417" y="182"/>
                    <a:pt x="509" y="213"/>
                    <a:pt x="575" y="266"/>
                  </a:cubicBezTo>
                  <a:cubicBezTo>
                    <a:pt x="575" y="313"/>
                    <a:pt x="554" y="350"/>
                    <a:pt x="519" y="378"/>
                  </a:cubicBezTo>
                  <a:cubicBezTo>
                    <a:pt x="468" y="424"/>
                    <a:pt x="359" y="448"/>
                    <a:pt x="297" y="448"/>
                  </a:cubicBezTo>
                  <a:moveTo>
                    <a:pt x="37" y="296"/>
                  </a:moveTo>
                  <a:cubicBezTo>
                    <a:pt x="25" y="275"/>
                    <a:pt x="17" y="252"/>
                    <a:pt x="15" y="227"/>
                  </a:cubicBezTo>
                  <a:cubicBezTo>
                    <a:pt x="0" y="67"/>
                    <a:pt x="110" y="0"/>
                    <a:pt x="235" y="0"/>
                  </a:cubicBezTo>
                  <a:cubicBezTo>
                    <a:pt x="353" y="0"/>
                    <a:pt x="485" y="59"/>
                    <a:pt x="540" y="156"/>
                  </a:cubicBezTo>
                  <a:cubicBezTo>
                    <a:pt x="542" y="159"/>
                    <a:pt x="544" y="163"/>
                    <a:pt x="546" y="167"/>
                  </a:cubicBezTo>
                  <a:cubicBezTo>
                    <a:pt x="546" y="166"/>
                    <a:pt x="545" y="165"/>
                    <a:pt x="545" y="164"/>
                  </a:cubicBezTo>
                  <a:cubicBezTo>
                    <a:pt x="489" y="67"/>
                    <a:pt x="357" y="8"/>
                    <a:pt x="240" y="8"/>
                  </a:cubicBezTo>
                  <a:cubicBezTo>
                    <a:pt x="114" y="8"/>
                    <a:pt x="4" y="75"/>
                    <a:pt x="19" y="235"/>
                  </a:cubicBezTo>
                  <a:cubicBezTo>
                    <a:pt x="21" y="257"/>
                    <a:pt x="28" y="277"/>
                    <a:pt x="37" y="296"/>
                  </a:cubicBezTo>
                </a:path>
              </a:pathLst>
            </a:custGeom>
            <a:solidFill>
              <a:srgbClr val="D5B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8" name="Freeform 1291">
              <a:extLst>
                <a:ext uri="{FF2B5EF4-FFF2-40B4-BE49-F238E27FC236}">
                  <a16:creationId xmlns:a16="http://schemas.microsoft.com/office/drawing/2014/main" id="{CD757A7D-3571-F7EC-0845-AEBA105B2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11" y="4934353"/>
              <a:ext cx="174625" cy="184150"/>
            </a:xfrm>
            <a:custGeom>
              <a:avLst/>
              <a:gdLst>
                <a:gd name="T0" fmla="*/ 300 w 848"/>
                <a:gd name="T1" fmla="*/ 891 h 891"/>
                <a:gd name="T2" fmla="*/ 73 w 848"/>
                <a:gd name="T3" fmla="*/ 797 h 891"/>
                <a:gd name="T4" fmla="*/ 67 w 848"/>
                <a:gd name="T5" fmla="*/ 747 h 891"/>
                <a:gd name="T6" fmla="*/ 65 w 848"/>
                <a:gd name="T7" fmla="*/ 523 h 891"/>
                <a:gd name="T8" fmla="*/ 474 w 848"/>
                <a:gd name="T9" fmla="*/ 183 h 891"/>
                <a:gd name="T10" fmla="*/ 566 w 848"/>
                <a:gd name="T11" fmla="*/ 195 h 891"/>
                <a:gd name="T12" fmla="*/ 802 w 848"/>
                <a:gd name="T13" fmla="*/ 332 h 891"/>
                <a:gd name="T14" fmla="*/ 800 w 848"/>
                <a:gd name="T15" fmla="*/ 322 h 891"/>
                <a:gd name="T16" fmla="*/ 474 w 848"/>
                <a:gd name="T17" fmla="*/ 21 h 891"/>
                <a:gd name="T18" fmla="*/ 381 w 848"/>
                <a:gd name="T19" fmla="*/ 9 h 891"/>
                <a:gd name="T20" fmla="*/ 0 w 848"/>
                <a:gd name="T21" fmla="*/ 267 h 891"/>
                <a:gd name="T22" fmla="*/ 385 w 848"/>
                <a:gd name="T23" fmla="*/ 0 h 891"/>
                <a:gd name="T24" fmla="*/ 477 w 848"/>
                <a:gd name="T25" fmla="*/ 12 h 891"/>
                <a:gd name="T26" fmla="*/ 804 w 848"/>
                <a:gd name="T27" fmla="*/ 313 h 891"/>
                <a:gd name="T28" fmla="*/ 541 w 848"/>
                <a:gd name="T29" fmla="*/ 814 h 891"/>
                <a:gd name="T30" fmla="*/ 300 w 848"/>
                <a:gd name="T31" fmla="*/ 891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8" h="891">
                  <a:moveTo>
                    <a:pt x="300" y="891"/>
                  </a:moveTo>
                  <a:cubicBezTo>
                    <a:pt x="216" y="891"/>
                    <a:pt x="134" y="862"/>
                    <a:pt x="73" y="797"/>
                  </a:cubicBezTo>
                  <a:cubicBezTo>
                    <a:pt x="70" y="781"/>
                    <a:pt x="68" y="764"/>
                    <a:pt x="67" y="747"/>
                  </a:cubicBezTo>
                  <a:cubicBezTo>
                    <a:pt x="51" y="667"/>
                    <a:pt x="51" y="584"/>
                    <a:pt x="65" y="523"/>
                  </a:cubicBezTo>
                  <a:cubicBezTo>
                    <a:pt x="109" y="332"/>
                    <a:pt x="283" y="183"/>
                    <a:pt x="474" y="183"/>
                  </a:cubicBezTo>
                  <a:cubicBezTo>
                    <a:pt x="505" y="183"/>
                    <a:pt x="536" y="187"/>
                    <a:pt x="566" y="195"/>
                  </a:cubicBezTo>
                  <a:cubicBezTo>
                    <a:pt x="653" y="217"/>
                    <a:pt x="739" y="266"/>
                    <a:pt x="802" y="332"/>
                  </a:cubicBezTo>
                  <a:cubicBezTo>
                    <a:pt x="801" y="329"/>
                    <a:pt x="801" y="325"/>
                    <a:pt x="800" y="322"/>
                  </a:cubicBezTo>
                  <a:cubicBezTo>
                    <a:pt x="768" y="173"/>
                    <a:pt x="620" y="58"/>
                    <a:pt x="474" y="21"/>
                  </a:cubicBezTo>
                  <a:cubicBezTo>
                    <a:pt x="443" y="13"/>
                    <a:pt x="412" y="9"/>
                    <a:pt x="381" y="9"/>
                  </a:cubicBezTo>
                  <a:cubicBezTo>
                    <a:pt x="218" y="9"/>
                    <a:pt x="68" y="117"/>
                    <a:pt x="0" y="267"/>
                  </a:cubicBezTo>
                  <a:cubicBezTo>
                    <a:pt x="66" y="112"/>
                    <a:pt x="219" y="0"/>
                    <a:pt x="385" y="0"/>
                  </a:cubicBezTo>
                  <a:cubicBezTo>
                    <a:pt x="416" y="0"/>
                    <a:pt x="447" y="4"/>
                    <a:pt x="477" y="12"/>
                  </a:cubicBezTo>
                  <a:cubicBezTo>
                    <a:pt x="624" y="49"/>
                    <a:pt x="772" y="164"/>
                    <a:pt x="804" y="313"/>
                  </a:cubicBezTo>
                  <a:cubicBezTo>
                    <a:pt x="848" y="517"/>
                    <a:pt x="702" y="704"/>
                    <a:pt x="541" y="814"/>
                  </a:cubicBezTo>
                  <a:cubicBezTo>
                    <a:pt x="468" y="864"/>
                    <a:pt x="383" y="891"/>
                    <a:pt x="300" y="891"/>
                  </a:cubicBezTo>
                </a:path>
              </a:pathLst>
            </a:custGeom>
            <a:solidFill>
              <a:srgbClr val="D5B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9" name="Freeform 1293">
              <a:extLst>
                <a:ext uri="{FF2B5EF4-FFF2-40B4-BE49-F238E27FC236}">
                  <a16:creationId xmlns:a16="http://schemas.microsoft.com/office/drawing/2014/main" id="{D031E067-5B85-1E91-C04A-5DAAA674F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6273" y="4937528"/>
              <a:ext cx="173038" cy="165100"/>
            </a:xfrm>
            <a:custGeom>
              <a:avLst/>
              <a:gdLst>
                <a:gd name="T0" fmla="*/ 118 w 844"/>
                <a:gd name="T1" fmla="*/ 804 h 804"/>
                <a:gd name="T2" fmla="*/ 62 w 844"/>
                <a:gd name="T3" fmla="*/ 730 h 804"/>
                <a:gd name="T4" fmla="*/ 16 w 844"/>
                <a:gd name="T5" fmla="*/ 563 h 804"/>
                <a:gd name="T6" fmla="*/ 14 w 844"/>
                <a:gd name="T7" fmla="*/ 340 h 804"/>
                <a:gd name="T8" fmla="*/ 42 w 844"/>
                <a:gd name="T9" fmla="*/ 258 h 804"/>
                <a:gd name="T10" fmla="*/ 423 w 844"/>
                <a:gd name="T11" fmla="*/ 0 h 804"/>
                <a:gd name="T12" fmla="*/ 516 w 844"/>
                <a:gd name="T13" fmla="*/ 12 h 804"/>
                <a:gd name="T14" fmla="*/ 842 w 844"/>
                <a:gd name="T15" fmla="*/ 313 h 804"/>
                <a:gd name="T16" fmla="*/ 844 w 844"/>
                <a:gd name="T17" fmla="*/ 323 h 804"/>
                <a:gd name="T18" fmla="*/ 608 w 844"/>
                <a:gd name="T19" fmla="*/ 186 h 804"/>
                <a:gd name="T20" fmla="*/ 516 w 844"/>
                <a:gd name="T21" fmla="*/ 174 h 804"/>
                <a:gd name="T22" fmla="*/ 107 w 844"/>
                <a:gd name="T23" fmla="*/ 514 h 804"/>
                <a:gd name="T24" fmla="*/ 109 w 844"/>
                <a:gd name="T25" fmla="*/ 738 h 804"/>
                <a:gd name="T26" fmla="*/ 115 w 844"/>
                <a:gd name="T27" fmla="*/ 788 h 804"/>
                <a:gd name="T28" fmla="*/ 118 w 844"/>
                <a:gd name="T29" fmla="*/ 804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4" h="804">
                  <a:moveTo>
                    <a:pt x="118" y="804"/>
                  </a:moveTo>
                  <a:cubicBezTo>
                    <a:pt x="97" y="783"/>
                    <a:pt x="78" y="759"/>
                    <a:pt x="62" y="730"/>
                  </a:cubicBezTo>
                  <a:cubicBezTo>
                    <a:pt x="35" y="680"/>
                    <a:pt x="19" y="622"/>
                    <a:pt x="16" y="563"/>
                  </a:cubicBezTo>
                  <a:cubicBezTo>
                    <a:pt x="0" y="484"/>
                    <a:pt x="0" y="400"/>
                    <a:pt x="14" y="340"/>
                  </a:cubicBezTo>
                  <a:cubicBezTo>
                    <a:pt x="21" y="312"/>
                    <a:pt x="30" y="284"/>
                    <a:pt x="42" y="258"/>
                  </a:cubicBezTo>
                  <a:cubicBezTo>
                    <a:pt x="110" y="108"/>
                    <a:pt x="260" y="0"/>
                    <a:pt x="423" y="0"/>
                  </a:cubicBezTo>
                  <a:cubicBezTo>
                    <a:pt x="454" y="0"/>
                    <a:pt x="485" y="4"/>
                    <a:pt x="516" y="12"/>
                  </a:cubicBezTo>
                  <a:cubicBezTo>
                    <a:pt x="662" y="49"/>
                    <a:pt x="810" y="164"/>
                    <a:pt x="842" y="313"/>
                  </a:cubicBezTo>
                  <a:cubicBezTo>
                    <a:pt x="843" y="316"/>
                    <a:pt x="843" y="320"/>
                    <a:pt x="844" y="323"/>
                  </a:cubicBezTo>
                  <a:cubicBezTo>
                    <a:pt x="781" y="257"/>
                    <a:pt x="695" y="208"/>
                    <a:pt x="608" y="186"/>
                  </a:cubicBezTo>
                  <a:cubicBezTo>
                    <a:pt x="578" y="178"/>
                    <a:pt x="547" y="174"/>
                    <a:pt x="516" y="174"/>
                  </a:cubicBezTo>
                  <a:cubicBezTo>
                    <a:pt x="325" y="174"/>
                    <a:pt x="151" y="323"/>
                    <a:pt x="107" y="514"/>
                  </a:cubicBezTo>
                  <a:cubicBezTo>
                    <a:pt x="93" y="575"/>
                    <a:pt x="93" y="658"/>
                    <a:pt x="109" y="738"/>
                  </a:cubicBezTo>
                  <a:cubicBezTo>
                    <a:pt x="110" y="755"/>
                    <a:pt x="112" y="772"/>
                    <a:pt x="115" y="788"/>
                  </a:cubicBezTo>
                  <a:cubicBezTo>
                    <a:pt x="116" y="794"/>
                    <a:pt x="117" y="799"/>
                    <a:pt x="118" y="804"/>
                  </a:cubicBezTo>
                  <a:close/>
                </a:path>
              </a:pathLst>
            </a:custGeom>
            <a:solidFill>
              <a:srgbClr val="C5A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0" name="Freeform 1295">
              <a:extLst>
                <a:ext uri="{FF2B5EF4-FFF2-40B4-BE49-F238E27FC236}">
                  <a16:creationId xmlns:a16="http://schemas.microsoft.com/office/drawing/2014/main" id="{EEACF6FD-92B1-30EB-3A6A-BC5FAD60E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4323" y="6036078"/>
              <a:ext cx="222250" cy="123825"/>
            </a:xfrm>
            <a:custGeom>
              <a:avLst/>
              <a:gdLst>
                <a:gd name="T0" fmla="*/ 0 w 1082"/>
                <a:gd name="T1" fmla="*/ 599 h 599"/>
                <a:gd name="T2" fmla="*/ 234 w 1082"/>
                <a:gd name="T3" fmla="*/ 343 h 599"/>
                <a:gd name="T4" fmla="*/ 260 w 1082"/>
                <a:gd name="T5" fmla="*/ 310 h 599"/>
                <a:gd name="T6" fmla="*/ 322 w 1082"/>
                <a:gd name="T7" fmla="*/ 264 h 599"/>
                <a:gd name="T8" fmla="*/ 562 w 1082"/>
                <a:gd name="T9" fmla="*/ 2 h 599"/>
                <a:gd name="T10" fmla="*/ 580 w 1082"/>
                <a:gd name="T11" fmla="*/ 0 h 599"/>
                <a:gd name="T12" fmla="*/ 753 w 1082"/>
                <a:gd name="T13" fmla="*/ 150 h 599"/>
                <a:gd name="T14" fmla="*/ 1044 w 1082"/>
                <a:gd name="T15" fmla="*/ 300 h 599"/>
                <a:gd name="T16" fmla="*/ 1070 w 1082"/>
                <a:gd name="T17" fmla="*/ 299 h 599"/>
                <a:gd name="T18" fmla="*/ 1082 w 1082"/>
                <a:gd name="T19" fmla="*/ 298 h 599"/>
                <a:gd name="T20" fmla="*/ 923 w 1082"/>
                <a:gd name="T21" fmla="*/ 491 h 599"/>
                <a:gd name="T22" fmla="*/ 1048 w 1082"/>
                <a:gd name="T23" fmla="*/ 513 h 599"/>
                <a:gd name="T24" fmla="*/ 769 w 1082"/>
                <a:gd name="T25" fmla="*/ 364 h 599"/>
                <a:gd name="T26" fmla="*/ 596 w 1082"/>
                <a:gd name="T27" fmla="*/ 214 h 599"/>
                <a:gd name="T28" fmla="*/ 578 w 1082"/>
                <a:gd name="T29" fmla="*/ 215 h 599"/>
                <a:gd name="T30" fmla="*/ 338 w 1082"/>
                <a:gd name="T31" fmla="*/ 477 h 599"/>
                <a:gd name="T32" fmla="*/ 338 w 1082"/>
                <a:gd name="T33" fmla="*/ 477 h 599"/>
                <a:gd name="T34" fmla="*/ 0 w 1082"/>
                <a:gd name="T35" fmla="*/ 599 h 599"/>
                <a:gd name="T36" fmla="*/ 1059 w 1082"/>
                <a:gd name="T37" fmla="*/ 513 h 599"/>
                <a:gd name="T38" fmla="*/ 1059 w 1082"/>
                <a:gd name="T39" fmla="*/ 513 h 599"/>
                <a:gd name="T40" fmla="*/ 1059 w 1082"/>
                <a:gd name="T41" fmla="*/ 513 h 599"/>
                <a:gd name="T42" fmla="*/ 1055 w 1082"/>
                <a:gd name="T43" fmla="*/ 513 h 599"/>
                <a:gd name="T44" fmla="*/ 1055 w 1082"/>
                <a:gd name="T45" fmla="*/ 513 h 599"/>
                <a:gd name="T46" fmla="*/ 1055 w 1082"/>
                <a:gd name="T47" fmla="*/ 513 h 599"/>
                <a:gd name="T48" fmla="*/ 1053 w 1082"/>
                <a:gd name="T49" fmla="*/ 513 h 599"/>
                <a:gd name="T50" fmla="*/ 1053 w 1082"/>
                <a:gd name="T51" fmla="*/ 513 h 599"/>
                <a:gd name="T52" fmla="*/ 1053 w 1082"/>
                <a:gd name="T53" fmla="*/ 513 h 599"/>
                <a:gd name="T54" fmla="*/ 1051 w 1082"/>
                <a:gd name="T55" fmla="*/ 513 h 599"/>
                <a:gd name="T56" fmla="*/ 1051 w 1082"/>
                <a:gd name="T57" fmla="*/ 513 h 599"/>
                <a:gd name="T58" fmla="*/ 1051 w 1082"/>
                <a:gd name="T59" fmla="*/ 513 h 599"/>
                <a:gd name="T60" fmla="*/ 1050 w 1082"/>
                <a:gd name="T61" fmla="*/ 513 h 599"/>
                <a:gd name="T62" fmla="*/ 1048 w 1082"/>
                <a:gd name="T63" fmla="*/ 513 h 599"/>
                <a:gd name="T64" fmla="*/ 1050 w 1082"/>
                <a:gd name="T65" fmla="*/ 513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2" h="599">
                  <a:moveTo>
                    <a:pt x="0" y="599"/>
                  </a:moveTo>
                  <a:cubicBezTo>
                    <a:pt x="83" y="520"/>
                    <a:pt x="162" y="434"/>
                    <a:pt x="234" y="343"/>
                  </a:cubicBezTo>
                  <a:cubicBezTo>
                    <a:pt x="243" y="332"/>
                    <a:pt x="251" y="321"/>
                    <a:pt x="260" y="310"/>
                  </a:cubicBezTo>
                  <a:cubicBezTo>
                    <a:pt x="283" y="297"/>
                    <a:pt x="304" y="281"/>
                    <a:pt x="322" y="264"/>
                  </a:cubicBezTo>
                  <a:cubicBezTo>
                    <a:pt x="440" y="145"/>
                    <a:pt x="369" y="25"/>
                    <a:pt x="562" y="2"/>
                  </a:cubicBezTo>
                  <a:cubicBezTo>
                    <a:pt x="568" y="1"/>
                    <a:pt x="574" y="0"/>
                    <a:pt x="580" y="0"/>
                  </a:cubicBezTo>
                  <a:cubicBezTo>
                    <a:pt x="664" y="0"/>
                    <a:pt x="699" y="75"/>
                    <a:pt x="753" y="150"/>
                  </a:cubicBezTo>
                  <a:cubicBezTo>
                    <a:pt x="808" y="225"/>
                    <a:pt x="882" y="300"/>
                    <a:pt x="1044" y="300"/>
                  </a:cubicBezTo>
                  <a:cubicBezTo>
                    <a:pt x="1053" y="300"/>
                    <a:pt x="1061" y="299"/>
                    <a:pt x="1070" y="299"/>
                  </a:cubicBezTo>
                  <a:cubicBezTo>
                    <a:pt x="1074" y="299"/>
                    <a:pt x="1078" y="299"/>
                    <a:pt x="1082" y="298"/>
                  </a:cubicBezTo>
                  <a:cubicBezTo>
                    <a:pt x="1055" y="371"/>
                    <a:pt x="1006" y="444"/>
                    <a:pt x="923" y="491"/>
                  </a:cubicBezTo>
                  <a:cubicBezTo>
                    <a:pt x="958" y="504"/>
                    <a:pt x="999" y="512"/>
                    <a:pt x="1048" y="513"/>
                  </a:cubicBezTo>
                  <a:cubicBezTo>
                    <a:pt x="894" y="509"/>
                    <a:pt x="823" y="437"/>
                    <a:pt x="769" y="364"/>
                  </a:cubicBezTo>
                  <a:cubicBezTo>
                    <a:pt x="715" y="289"/>
                    <a:pt x="680" y="214"/>
                    <a:pt x="596" y="214"/>
                  </a:cubicBezTo>
                  <a:cubicBezTo>
                    <a:pt x="590" y="214"/>
                    <a:pt x="584" y="215"/>
                    <a:pt x="578" y="215"/>
                  </a:cubicBezTo>
                  <a:cubicBezTo>
                    <a:pt x="385" y="239"/>
                    <a:pt x="456" y="359"/>
                    <a:pt x="338" y="477"/>
                  </a:cubicBezTo>
                  <a:lnTo>
                    <a:pt x="338" y="477"/>
                  </a:lnTo>
                  <a:cubicBezTo>
                    <a:pt x="267" y="548"/>
                    <a:pt x="134" y="590"/>
                    <a:pt x="0" y="599"/>
                  </a:cubicBezTo>
                  <a:moveTo>
                    <a:pt x="1059" y="513"/>
                  </a:moveTo>
                  <a:lnTo>
                    <a:pt x="1059" y="513"/>
                  </a:lnTo>
                  <a:lnTo>
                    <a:pt x="1059" y="513"/>
                  </a:lnTo>
                  <a:close/>
                  <a:moveTo>
                    <a:pt x="1055" y="513"/>
                  </a:moveTo>
                  <a:lnTo>
                    <a:pt x="1055" y="513"/>
                  </a:lnTo>
                  <a:lnTo>
                    <a:pt x="1055" y="513"/>
                  </a:lnTo>
                  <a:close/>
                  <a:moveTo>
                    <a:pt x="1053" y="513"/>
                  </a:moveTo>
                  <a:lnTo>
                    <a:pt x="1053" y="513"/>
                  </a:lnTo>
                  <a:lnTo>
                    <a:pt x="1053" y="513"/>
                  </a:lnTo>
                  <a:close/>
                  <a:moveTo>
                    <a:pt x="1051" y="513"/>
                  </a:moveTo>
                  <a:lnTo>
                    <a:pt x="1051" y="513"/>
                  </a:lnTo>
                  <a:lnTo>
                    <a:pt x="1051" y="513"/>
                  </a:lnTo>
                  <a:close/>
                  <a:moveTo>
                    <a:pt x="1050" y="513"/>
                  </a:moveTo>
                  <a:lnTo>
                    <a:pt x="1048" y="513"/>
                  </a:lnTo>
                  <a:lnTo>
                    <a:pt x="1050" y="513"/>
                  </a:lnTo>
                  <a:close/>
                </a:path>
              </a:pathLst>
            </a:custGeom>
            <a:solidFill>
              <a:srgbClr val="9CB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1" name="Freeform 1301">
              <a:extLst>
                <a:ext uri="{FF2B5EF4-FFF2-40B4-BE49-F238E27FC236}">
                  <a16:creationId xmlns:a16="http://schemas.microsoft.com/office/drawing/2014/main" id="{0EDDAEFD-470D-5348-E6F4-F10AA811F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4048" y="5574115"/>
              <a:ext cx="15875" cy="17463"/>
            </a:xfrm>
            <a:custGeom>
              <a:avLst/>
              <a:gdLst>
                <a:gd name="T0" fmla="*/ 40 w 77"/>
                <a:gd name="T1" fmla="*/ 87 h 87"/>
                <a:gd name="T2" fmla="*/ 0 w 77"/>
                <a:gd name="T3" fmla="*/ 17 h 87"/>
                <a:gd name="T4" fmla="*/ 77 w 77"/>
                <a:gd name="T5" fmla="*/ 0 h 87"/>
                <a:gd name="T6" fmla="*/ 58 w 77"/>
                <a:gd name="T7" fmla="*/ 43 h 87"/>
                <a:gd name="T8" fmla="*/ 40 w 77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87">
                  <a:moveTo>
                    <a:pt x="40" y="87"/>
                  </a:moveTo>
                  <a:cubicBezTo>
                    <a:pt x="27" y="63"/>
                    <a:pt x="14" y="39"/>
                    <a:pt x="0" y="17"/>
                  </a:cubicBezTo>
                  <a:cubicBezTo>
                    <a:pt x="22" y="11"/>
                    <a:pt x="47" y="6"/>
                    <a:pt x="77" y="0"/>
                  </a:cubicBezTo>
                  <a:cubicBezTo>
                    <a:pt x="71" y="14"/>
                    <a:pt x="65" y="29"/>
                    <a:pt x="58" y="43"/>
                  </a:cubicBezTo>
                  <a:cubicBezTo>
                    <a:pt x="52" y="58"/>
                    <a:pt x="46" y="72"/>
                    <a:pt x="40" y="87"/>
                  </a:cubicBezTo>
                  <a:close/>
                </a:path>
              </a:pathLst>
            </a:custGeom>
            <a:solidFill>
              <a:srgbClr val="D5C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2" name="Freeform 1302">
              <a:extLst>
                <a:ext uri="{FF2B5EF4-FFF2-40B4-BE49-F238E27FC236}">
                  <a16:creationId xmlns:a16="http://schemas.microsoft.com/office/drawing/2014/main" id="{9D7E49E2-5A72-BF61-BEE0-BCA7383FAF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3498" y="4724803"/>
              <a:ext cx="93663" cy="923925"/>
            </a:xfrm>
            <a:custGeom>
              <a:avLst/>
              <a:gdLst>
                <a:gd name="T0" fmla="*/ 459 w 459"/>
                <a:gd name="T1" fmla="*/ 4489 h 4489"/>
                <a:gd name="T2" fmla="*/ 0 w 459"/>
                <a:gd name="T3" fmla="*/ 4324 h 4489"/>
                <a:gd name="T4" fmla="*/ 5 w 459"/>
                <a:gd name="T5" fmla="*/ 3895 h 4489"/>
                <a:gd name="T6" fmla="*/ 441 w 459"/>
                <a:gd name="T7" fmla="*/ 3862 h 4489"/>
                <a:gd name="T8" fmla="*/ 459 w 459"/>
                <a:gd name="T9" fmla="*/ 4489 h 4489"/>
                <a:gd name="T10" fmla="*/ 31 w 459"/>
                <a:gd name="T11" fmla="*/ 1700 h 4489"/>
                <a:gd name="T12" fmla="*/ 39 w 459"/>
                <a:gd name="T13" fmla="*/ 423 h 4489"/>
                <a:gd name="T14" fmla="*/ 157 w 459"/>
                <a:gd name="T15" fmla="*/ 4 h 4489"/>
                <a:gd name="T16" fmla="*/ 182 w 459"/>
                <a:gd name="T17" fmla="*/ 0 h 4489"/>
                <a:gd name="T18" fmla="*/ 331 w 459"/>
                <a:gd name="T19" fmla="*/ 399 h 4489"/>
                <a:gd name="T20" fmla="*/ 372 w 459"/>
                <a:gd name="T21" fmla="*/ 1669 h 4489"/>
                <a:gd name="T22" fmla="*/ 31 w 459"/>
                <a:gd name="T23" fmla="*/ 1700 h 4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9" h="4489">
                  <a:moveTo>
                    <a:pt x="459" y="4489"/>
                  </a:moveTo>
                  <a:cubicBezTo>
                    <a:pt x="310" y="4375"/>
                    <a:pt x="156" y="4324"/>
                    <a:pt x="0" y="4324"/>
                  </a:cubicBezTo>
                  <a:cubicBezTo>
                    <a:pt x="1" y="4188"/>
                    <a:pt x="3" y="4044"/>
                    <a:pt x="5" y="3895"/>
                  </a:cubicBezTo>
                  <a:lnTo>
                    <a:pt x="441" y="3862"/>
                  </a:lnTo>
                  <a:cubicBezTo>
                    <a:pt x="447" y="4085"/>
                    <a:pt x="453" y="4297"/>
                    <a:pt x="459" y="4489"/>
                  </a:cubicBezTo>
                  <a:moveTo>
                    <a:pt x="31" y="1700"/>
                  </a:moveTo>
                  <a:cubicBezTo>
                    <a:pt x="37" y="1044"/>
                    <a:pt x="41" y="533"/>
                    <a:pt x="39" y="423"/>
                  </a:cubicBezTo>
                  <a:cubicBezTo>
                    <a:pt x="30" y="66"/>
                    <a:pt x="75" y="27"/>
                    <a:pt x="157" y="4"/>
                  </a:cubicBezTo>
                  <a:cubicBezTo>
                    <a:pt x="166" y="2"/>
                    <a:pt x="174" y="0"/>
                    <a:pt x="182" y="0"/>
                  </a:cubicBezTo>
                  <a:cubicBezTo>
                    <a:pt x="302" y="0"/>
                    <a:pt x="327" y="258"/>
                    <a:pt x="331" y="399"/>
                  </a:cubicBezTo>
                  <a:cubicBezTo>
                    <a:pt x="332" y="449"/>
                    <a:pt x="349" y="974"/>
                    <a:pt x="372" y="1669"/>
                  </a:cubicBezTo>
                  <a:lnTo>
                    <a:pt x="31" y="1700"/>
                  </a:lnTo>
                  <a:close/>
                </a:path>
              </a:pathLst>
            </a:custGeom>
            <a:solidFill>
              <a:srgbClr val="C5D8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3" name="Freeform 1306">
              <a:extLst>
                <a:ext uri="{FF2B5EF4-FFF2-40B4-BE49-F238E27FC236}">
                  <a16:creationId xmlns:a16="http://schemas.microsoft.com/office/drawing/2014/main" id="{A12A274E-12BD-BC75-AE66-69EEF2620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286" y="5604278"/>
              <a:ext cx="468313" cy="449263"/>
            </a:xfrm>
            <a:custGeom>
              <a:avLst/>
              <a:gdLst>
                <a:gd name="T0" fmla="*/ 461 w 2277"/>
                <a:gd name="T1" fmla="*/ 2191 h 2191"/>
                <a:gd name="T2" fmla="*/ 0 w 2277"/>
                <a:gd name="T3" fmla="*/ 1807 h 2191"/>
                <a:gd name="T4" fmla="*/ 48 w 2277"/>
                <a:gd name="T5" fmla="*/ 1693 h 2191"/>
                <a:gd name="T6" fmla="*/ 181 w 2277"/>
                <a:gd name="T7" fmla="*/ 1494 h 2191"/>
                <a:gd name="T8" fmla="*/ 199 w 2277"/>
                <a:gd name="T9" fmla="*/ 1483 h 2191"/>
                <a:gd name="T10" fmla="*/ 200 w 2277"/>
                <a:gd name="T11" fmla="*/ 1490 h 2191"/>
                <a:gd name="T12" fmla="*/ 236 w 2277"/>
                <a:gd name="T13" fmla="*/ 1451 h 2191"/>
                <a:gd name="T14" fmla="*/ 246 w 2277"/>
                <a:gd name="T15" fmla="*/ 1441 h 2191"/>
                <a:gd name="T16" fmla="*/ 363 w 2277"/>
                <a:gd name="T17" fmla="*/ 1510 h 2191"/>
                <a:gd name="T18" fmla="*/ 402 w 2277"/>
                <a:gd name="T19" fmla="*/ 1514 h 2191"/>
                <a:gd name="T20" fmla="*/ 465 w 2277"/>
                <a:gd name="T21" fmla="*/ 1493 h 2191"/>
                <a:gd name="T22" fmla="*/ 496 w 2277"/>
                <a:gd name="T23" fmla="*/ 1444 h 2191"/>
                <a:gd name="T24" fmla="*/ 418 w 2277"/>
                <a:gd name="T25" fmla="*/ 1155 h 2191"/>
                <a:gd name="T26" fmla="*/ 445 w 2277"/>
                <a:gd name="T27" fmla="*/ 1121 h 2191"/>
                <a:gd name="T28" fmla="*/ 864 w 2277"/>
                <a:gd name="T29" fmla="*/ 745 h 2191"/>
                <a:gd name="T30" fmla="*/ 864 w 2277"/>
                <a:gd name="T31" fmla="*/ 748 h 2191"/>
                <a:gd name="T32" fmla="*/ 878 w 2277"/>
                <a:gd name="T33" fmla="*/ 739 h 2191"/>
                <a:gd name="T34" fmla="*/ 986 w 2277"/>
                <a:gd name="T35" fmla="*/ 721 h 2191"/>
                <a:gd name="T36" fmla="*/ 1545 w 2277"/>
                <a:gd name="T37" fmla="*/ 490 h 2191"/>
                <a:gd name="T38" fmla="*/ 1877 w 2277"/>
                <a:gd name="T39" fmla="*/ 15 h 2191"/>
                <a:gd name="T40" fmla="*/ 2000 w 2277"/>
                <a:gd name="T41" fmla="*/ 0 h 2191"/>
                <a:gd name="T42" fmla="*/ 2203 w 2277"/>
                <a:gd name="T43" fmla="*/ 594 h 2191"/>
                <a:gd name="T44" fmla="*/ 2272 w 2277"/>
                <a:gd name="T45" fmla="*/ 662 h 2191"/>
                <a:gd name="T46" fmla="*/ 2277 w 2277"/>
                <a:gd name="T47" fmla="*/ 775 h 2191"/>
                <a:gd name="T48" fmla="*/ 2256 w 2277"/>
                <a:gd name="T49" fmla="*/ 759 h 2191"/>
                <a:gd name="T50" fmla="*/ 1790 w 2277"/>
                <a:gd name="T51" fmla="*/ 591 h 2191"/>
                <a:gd name="T52" fmla="*/ 688 w 2277"/>
                <a:gd name="T53" fmla="*/ 1352 h 2191"/>
                <a:gd name="T54" fmla="*/ 455 w 2277"/>
                <a:gd name="T55" fmla="*/ 2141 h 2191"/>
                <a:gd name="T56" fmla="*/ 349 w 2277"/>
                <a:gd name="T57" fmla="*/ 2129 h 2191"/>
                <a:gd name="T58" fmla="*/ 460 w 2277"/>
                <a:gd name="T59" fmla="*/ 2187 h 2191"/>
                <a:gd name="T60" fmla="*/ 461 w 2277"/>
                <a:gd name="T61" fmla="*/ 2191 h 2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77" h="2191">
                  <a:moveTo>
                    <a:pt x="461" y="2191"/>
                  </a:moveTo>
                  <a:cubicBezTo>
                    <a:pt x="285" y="2110"/>
                    <a:pt x="123" y="1987"/>
                    <a:pt x="0" y="1807"/>
                  </a:cubicBezTo>
                  <a:cubicBezTo>
                    <a:pt x="14" y="1774"/>
                    <a:pt x="30" y="1736"/>
                    <a:pt x="48" y="1693"/>
                  </a:cubicBezTo>
                  <a:cubicBezTo>
                    <a:pt x="88" y="1596"/>
                    <a:pt x="143" y="1531"/>
                    <a:pt x="181" y="1494"/>
                  </a:cubicBezTo>
                  <a:cubicBezTo>
                    <a:pt x="187" y="1490"/>
                    <a:pt x="193" y="1487"/>
                    <a:pt x="199" y="1483"/>
                  </a:cubicBezTo>
                  <a:cubicBezTo>
                    <a:pt x="199" y="1485"/>
                    <a:pt x="199" y="1488"/>
                    <a:pt x="200" y="1490"/>
                  </a:cubicBezTo>
                  <a:cubicBezTo>
                    <a:pt x="217" y="1487"/>
                    <a:pt x="229" y="1473"/>
                    <a:pt x="236" y="1451"/>
                  </a:cubicBezTo>
                  <a:cubicBezTo>
                    <a:pt x="240" y="1448"/>
                    <a:pt x="243" y="1445"/>
                    <a:pt x="246" y="1441"/>
                  </a:cubicBezTo>
                  <a:cubicBezTo>
                    <a:pt x="278" y="1474"/>
                    <a:pt x="319" y="1500"/>
                    <a:pt x="363" y="1510"/>
                  </a:cubicBezTo>
                  <a:cubicBezTo>
                    <a:pt x="376" y="1513"/>
                    <a:pt x="389" y="1514"/>
                    <a:pt x="402" y="1514"/>
                  </a:cubicBezTo>
                  <a:cubicBezTo>
                    <a:pt x="425" y="1514"/>
                    <a:pt x="448" y="1509"/>
                    <a:pt x="465" y="1493"/>
                  </a:cubicBezTo>
                  <a:cubicBezTo>
                    <a:pt x="480" y="1480"/>
                    <a:pt x="489" y="1462"/>
                    <a:pt x="496" y="1444"/>
                  </a:cubicBezTo>
                  <a:cubicBezTo>
                    <a:pt x="532" y="1341"/>
                    <a:pt x="501" y="1204"/>
                    <a:pt x="418" y="1155"/>
                  </a:cubicBezTo>
                  <a:cubicBezTo>
                    <a:pt x="427" y="1144"/>
                    <a:pt x="436" y="1133"/>
                    <a:pt x="445" y="1121"/>
                  </a:cubicBezTo>
                  <a:cubicBezTo>
                    <a:pt x="599" y="931"/>
                    <a:pt x="820" y="775"/>
                    <a:pt x="864" y="745"/>
                  </a:cubicBezTo>
                  <a:cubicBezTo>
                    <a:pt x="864" y="746"/>
                    <a:pt x="864" y="747"/>
                    <a:pt x="864" y="748"/>
                  </a:cubicBezTo>
                  <a:cubicBezTo>
                    <a:pt x="870" y="746"/>
                    <a:pt x="874" y="743"/>
                    <a:pt x="878" y="739"/>
                  </a:cubicBezTo>
                  <a:cubicBezTo>
                    <a:pt x="893" y="737"/>
                    <a:pt x="932" y="733"/>
                    <a:pt x="986" y="721"/>
                  </a:cubicBezTo>
                  <a:cubicBezTo>
                    <a:pt x="1024" y="721"/>
                    <a:pt x="1271" y="711"/>
                    <a:pt x="1545" y="490"/>
                  </a:cubicBezTo>
                  <a:cubicBezTo>
                    <a:pt x="1804" y="282"/>
                    <a:pt x="1870" y="41"/>
                    <a:pt x="1877" y="15"/>
                  </a:cubicBezTo>
                  <a:cubicBezTo>
                    <a:pt x="1916" y="12"/>
                    <a:pt x="1958" y="7"/>
                    <a:pt x="2000" y="0"/>
                  </a:cubicBezTo>
                  <a:cubicBezTo>
                    <a:pt x="2011" y="173"/>
                    <a:pt x="2052" y="430"/>
                    <a:pt x="2203" y="594"/>
                  </a:cubicBezTo>
                  <a:cubicBezTo>
                    <a:pt x="2224" y="618"/>
                    <a:pt x="2247" y="640"/>
                    <a:pt x="2272" y="662"/>
                  </a:cubicBezTo>
                  <a:cubicBezTo>
                    <a:pt x="2275" y="700"/>
                    <a:pt x="2276" y="738"/>
                    <a:pt x="2277" y="775"/>
                  </a:cubicBezTo>
                  <a:cubicBezTo>
                    <a:pt x="2270" y="770"/>
                    <a:pt x="2263" y="764"/>
                    <a:pt x="2256" y="759"/>
                  </a:cubicBezTo>
                  <a:cubicBezTo>
                    <a:pt x="2104" y="643"/>
                    <a:pt x="1947" y="591"/>
                    <a:pt x="1790" y="591"/>
                  </a:cubicBezTo>
                  <a:cubicBezTo>
                    <a:pt x="1399" y="591"/>
                    <a:pt x="1007" y="910"/>
                    <a:pt x="688" y="1352"/>
                  </a:cubicBezTo>
                  <a:cubicBezTo>
                    <a:pt x="493" y="1620"/>
                    <a:pt x="433" y="1890"/>
                    <a:pt x="455" y="2141"/>
                  </a:cubicBezTo>
                  <a:cubicBezTo>
                    <a:pt x="420" y="2138"/>
                    <a:pt x="384" y="2134"/>
                    <a:pt x="349" y="2129"/>
                  </a:cubicBezTo>
                  <a:cubicBezTo>
                    <a:pt x="385" y="2150"/>
                    <a:pt x="422" y="2169"/>
                    <a:pt x="460" y="2187"/>
                  </a:cubicBezTo>
                  <a:lnTo>
                    <a:pt x="461" y="2191"/>
                  </a:ln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4" name="Freeform 1307">
              <a:extLst>
                <a:ext uri="{FF2B5EF4-FFF2-40B4-BE49-F238E27FC236}">
                  <a16:creationId xmlns:a16="http://schemas.microsoft.com/office/drawing/2014/main" id="{1D81DDAB-103F-EE53-9B41-2DCA5BEE75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2723" y="5577290"/>
              <a:ext cx="457200" cy="476250"/>
            </a:xfrm>
            <a:custGeom>
              <a:avLst/>
              <a:gdLst>
                <a:gd name="T0" fmla="*/ 111 w 2223"/>
                <a:gd name="T1" fmla="*/ 2315 h 2315"/>
                <a:gd name="T2" fmla="*/ 0 w 2223"/>
                <a:gd name="T3" fmla="*/ 2257 h 2315"/>
                <a:gd name="T4" fmla="*/ 106 w 2223"/>
                <a:gd name="T5" fmla="*/ 2269 h 2315"/>
                <a:gd name="T6" fmla="*/ 111 w 2223"/>
                <a:gd name="T7" fmla="*/ 2315 h 2315"/>
                <a:gd name="T8" fmla="*/ 2223 w 2223"/>
                <a:gd name="T9" fmla="*/ 1032 h 2315"/>
                <a:gd name="T10" fmla="*/ 1930 w 2223"/>
                <a:gd name="T11" fmla="*/ 905 h 2315"/>
                <a:gd name="T12" fmla="*/ 1929 w 2223"/>
                <a:gd name="T13" fmla="*/ 905 h 2315"/>
                <a:gd name="T14" fmla="*/ 1928 w 2223"/>
                <a:gd name="T15" fmla="*/ 903 h 2315"/>
                <a:gd name="T16" fmla="*/ 1923 w 2223"/>
                <a:gd name="T17" fmla="*/ 790 h 2315"/>
                <a:gd name="T18" fmla="*/ 2194 w 2223"/>
                <a:gd name="T19" fmla="*/ 972 h 2315"/>
                <a:gd name="T20" fmla="*/ 2223 w 2223"/>
                <a:gd name="T21" fmla="*/ 1032 h 2315"/>
                <a:gd name="T22" fmla="*/ 2140 w 2223"/>
                <a:gd name="T23" fmla="*/ 196 h 2315"/>
                <a:gd name="T24" fmla="*/ 1918 w 2223"/>
                <a:gd name="T25" fmla="*/ 64 h 2315"/>
                <a:gd name="T26" fmla="*/ 1976 w 2223"/>
                <a:gd name="T27" fmla="*/ 48 h 2315"/>
                <a:gd name="T28" fmla="*/ 2142 w 2223"/>
                <a:gd name="T29" fmla="*/ 0 h 2315"/>
                <a:gd name="T30" fmla="*/ 2182 w 2223"/>
                <a:gd name="T31" fmla="*/ 70 h 2315"/>
                <a:gd name="T32" fmla="*/ 2140 w 2223"/>
                <a:gd name="T33" fmla="*/ 196 h 2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23" h="2315">
                  <a:moveTo>
                    <a:pt x="111" y="2315"/>
                  </a:moveTo>
                  <a:cubicBezTo>
                    <a:pt x="73" y="2297"/>
                    <a:pt x="36" y="2278"/>
                    <a:pt x="0" y="2257"/>
                  </a:cubicBezTo>
                  <a:cubicBezTo>
                    <a:pt x="35" y="2262"/>
                    <a:pt x="71" y="2266"/>
                    <a:pt x="106" y="2269"/>
                  </a:cubicBezTo>
                  <a:cubicBezTo>
                    <a:pt x="108" y="2284"/>
                    <a:pt x="109" y="2299"/>
                    <a:pt x="111" y="2315"/>
                  </a:cubicBezTo>
                  <a:moveTo>
                    <a:pt x="2223" y="1032"/>
                  </a:moveTo>
                  <a:cubicBezTo>
                    <a:pt x="2139" y="1006"/>
                    <a:pt x="2047" y="980"/>
                    <a:pt x="1930" y="905"/>
                  </a:cubicBezTo>
                  <a:cubicBezTo>
                    <a:pt x="1930" y="905"/>
                    <a:pt x="1930" y="905"/>
                    <a:pt x="1929" y="905"/>
                  </a:cubicBezTo>
                  <a:cubicBezTo>
                    <a:pt x="1929" y="904"/>
                    <a:pt x="1928" y="904"/>
                    <a:pt x="1928" y="903"/>
                  </a:cubicBezTo>
                  <a:cubicBezTo>
                    <a:pt x="1927" y="866"/>
                    <a:pt x="1926" y="828"/>
                    <a:pt x="1923" y="790"/>
                  </a:cubicBezTo>
                  <a:cubicBezTo>
                    <a:pt x="2003" y="860"/>
                    <a:pt x="2099" y="921"/>
                    <a:pt x="2194" y="972"/>
                  </a:cubicBezTo>
                  <a:cubicBezTo>
                    <a:pt x="2203" y="992"/>
                    <a:pt x="2213" y="1012"/>
                    <a:pt x="2223" y="1032"/>
                  </a:cubicBezTo>
                  <a:moveTo>
                    <a:pt x="2140" y="196"/>
                  </a:moveTo>
                  <a:cubicBezTo>
                    <a:pt x="2061" y="143"/>
                    <a:pt x="1985" y="99"/>
                    <a:pt x="1918" y="64"/>
                  </a:cubicBezTo>
                  <a:cubicBezTo>
                    <a:pt x="1936" y="59"/>
                    <a:pt x="1955" y="54"/>
                    <a:pt x="1976" y="48"/>
                  </a:cubicBezTo>
                  <a:cubicBezTo>
                    <a:pt x="2049" y="25"/>
                    <a:pt x="2090" y="12"/>
                    <a:pt x="2142" y="0"/>
                  </a:cubicBezTo>
                  <a:cubicBezTo>
                    <a:pt x="2156" y="22"/>
                    <a:pt x="2169" y="46"/>
                    <a:pt x="2182" y="70"/>
                  </a:cubicBezTo>
                  <a:cubicBezTo>
                    <a:pt x="2166" y="112"/>
                    <a:pt x="2152" y="154"/>
                    <a:pt x="2140" y="196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5" name="Freeform 1308">
              <a:extLst>
                <a:ext uri="{FF2B5EF4-FFF2-40B4-BE49-F238E27FC236}">
                  <a16:creationId xmlns:a16="http://schemas.microsoft.com/office/drawing/2014/main" id="{0A27F847-1C3B-F402-BB41-B01EAAF9F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086" y="5840815"/>
              <a:ext cx="58738" cy="74613"/>
            </a:xfrm>
            <a:custGeom>
              <a:avLst/>
              <a:gdLst>
                <a:gd name="T0" fmla="*/ 156 w 286"/>
                <a:gd name="T1" fmla="*/ 359 h 359"/>
                <a:gd name="T2" fmla="*/ 117 w 286"/>
                <a:gd name="T3" fmla="*/ 355 h 359"/>
                <a:gd name="T4" fmla="*/ 0 w 286"/>
                <a:gd name="T5" fmla="*/ 286 h 359"/>
                <a:gd name="T6" fmla="*/ 26 w 286"/>
                <a:gd name="T7" fmla="*/ 252 h 359"/>
                <a:gd name="T8" fmla="*/ 26 w 286"/>
                <a:gd name="T9" fmla="*/ 253 h 359"/>
                <a:gd name="T10" fmla="*/ 26 w 286"/>
                <a:gd name="T11" fmla="*/ 255 h 359"/>
                <a:gd name="T12" fmla="*/ 26 w 286"/>
                <a:gd name="T13" fmla="*/ 253 h 359"/>
                <a:gd name="T14" fmla="*/ 26 w 286"/>
                <a:gd name="T15" fmla="*/ 252 h 359"/>
                <a:gd name="T16" fmla="*/ 67 w 286"/>
                <a:gd name="T17" fmla="*/ 154 h 359"/>
                <a:gd name="T18" fmla="*/ 172 w 286"/>
                <a:gd name="T19" fmla="*/ 0 h 359"/>
                <a:gd name="T20" fmla="*/ 250 w 286"/>
                <a:gd name="T21" fmla="*/ 289 h 359"/>
                <a:gd name="T22" fmla="*/ 219 w 286"/>
                <a:gd name="T23" fmla="*/ 338 h 359"/>
                <a:gd name="T24" fmla="*/ 156 w 286"/>
                <a:gd name="T25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6" h="359">
                  <a:moveTo>
                    <a:pt x="156" y="359"/>
                  </a:moveTo>
                  <a:cubicBezTo>
                    <a:pt x="143" y="359"/>
                    <a:pt x="130" y="358"/>
                    <a:pt x="117" y="355"/>
                  </a:cubicBezTo>
                  <a:cubicBezTo>
                    <a:pt x="73" y="345"/>
                    <a:pt x="32" y="319"/>
                    <a:pt x="0" y="286"/>
                  </a:cubicBezTo>
                  <a:cubicBezTo>
                    <a:pt x="10" y="276"/>
                    <a:pt x="18" y="264"/>
                    <a:pt x="26" y="252"/>
                  </a:cubicBezTo>
                  <a:cubicBezTo>
                    <a:pt x="26" y="253"/>
                    <a:pt x="26" y="253"/>
                    <a:pt x="26" y="253"/>
                  </a:cubicBezTo>
                  <a:cubicBezTo>
                    <a:pt x="26" y="254"/>
                    <a:pt x="26" y="255"/>
                    <a:pt x="26" y="255"/>
                  </a:cubicBezTo>
                  <a:cubicBezTo>
                    <a:pt x="26" y="255"/>
                    <a:pt x="26" y="254"/>
                    <a:pt x="26" y="253"/>
                  </a:cubicBezTo>
                  <a:cubicBezTo>
                    <a:pt x="26" y="253"/>
                    <a:pt x="26" y="253"/>
                    <a:pt x="26" y="252"/>
                  </a:cubicBezTo>
                  <a:cubicBezTo>
                    <a:pt x="45" y="222"/>
                    <a:pt x="59" y="189"/>
                    <a:pt x="67" y="154"/>
                  </a:cubicBezTo>
                  <a:cubicBezTo>
                    <a:pt x="89" y="116"/>
                    <a:pt x="122" y="65"/>
                    <a:pt x="172" y="0"/>
                  </a:cubicBezTo>
                  <a:cubicBezTo>
                    <a:pt x="255" y="49"/>
                    <a:pt x="286" y="186"/>
                    <a:pt x="250" y="289"/>
                  </a:cubicBezTo>
                  <a:cubicBezTo>
                    <a:pt x="243" y="307"/>
                    <a:pt x="234" y="325"/>
                    <a:pt x="219" y="338"/>
                  </a:cubicBezTo>
                  <a:cubicBezTo>
                    <a:pt x="202" y="354"/>
                    <a:pt x="179" y="359"/>
                    <a:pt x="156" y="359"/>
                  </a:cubicBezTo>
                </a:path>
              </a:pathLst>
            </a:custGeom>
            <a:solidFill>
              <a:srgbClr val="B4C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6" name="Freeform 1309">
              <a:extLst>
                <a:ext uri="{FF2B5EF4-FFF2-40B4-BE49-F238E27FC236}">
                  <a16:creationId xmlns:a16="http://schemas.microsoft.com/office/drawing/2014/main" id="{0AAB13A9-2ADC-2743-BA31-06A0FFD9D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8848" y="5396315"/>
              <a:ext cx="271463" cy="138113"/>
            </a:xfrm>
            <a:custGeom>
              <a:avLst/>
              <a:gdLst>
                <a:gd name="T0" fmla="*/ 1323 w 1323"/>
                <a:gd name="T1" fmla="*/ 677 h 677"/>
                <a:gd name="T2" fmla="*/ 609 w 1323"/>
                <a:gd name="T3" fmla="*/ 534 h 677"/>
                <a:gd name="T4" fmla="*/ 0 w 1323"/>
                <a:gd name="T5" fmla="*/ 0 h 677"/>
                <a:gd name="T6" fmla="*/ 1 w 1323"/>
                <a:gd name="T7" fmla="*/ 0 h 677"/>
                <a:gd name="T8" fmla="*/ 120 w 1323"/>
                <a:gd name="T9" fmla="*/ 35 h 677"/>
                <a:gd name="T10" fmla="*/ 201 w 1323"/>
                <a:gd name="T11" fmla="*/ 50 h 677"/>
                <a:gd name="T12" fmla="*/ 440 w 1323"/>
                <a:gd name="T13" fmla="*/ 75 h 677"/>
                <a:gd name="T14" fmla="*/ 442 w 1323"/>
                <a:gd name="T15" fmla="*/ 75 h 677"/>
                <a:gd name="T16" fmla="*/ 570 w 1323"/>
                <a:gd name="T17" fmla="*/ 118 h 677"/>
                <a:gd name="T18" fmla="*/ 866 w 1323"/>
                <a:gd name="T19" fmla="*/ 389 h 677"/>
                <a:gd name="T20" fmla="*/ 1323 w 1323"/>
                <a:gd name="T21" fmla="*/ 677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3" h="677">
                  <a:moveTo>
                    <a:pt x="1323" y="677"/>
                  </a:moveTo>
                  <a:cubicBezTo>
                    <a:pt x="1089" y="578"/>
                    <a:pt x="782" y="634"/>
                    <a:pt x="609" y="534"/>
                  </a:cubicBezTo>
                  <a:cubicBezTo>
                    <a:pt x="185" y="290"/>
                    <a:pt x="335" y="164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4" y="16"/>
                    <a:pt x="83" y="27"/>
                    <a:pt x="120" y="35"/>
                  </a:cubicBezTo>
                  <a:cubicBezTo>
                    <a:pt x="148" y="42"/>
                    <a:pt x="176" y="46"/>
                    <a:pt x="201" y="50"/>
                  </a:cubicBezTo>
                  <a:cubicBezTo>
                    <a:pt x="289" y="61"/>
                    <a:pt x="362" y="59"/>
                    <a:pt x="440" y="75"/>
                  </a:cubicBezTo>
                  <a:cubicBezTo>
                    <a:pt x="441" y="75"/>
                    <a:pt x="442" y="75"/>
                    <a:pt x="442" y="75"/>
                  </a:cubicBezTo>
                  <a:cubicBezTo>
                    <a:pt x="482" y="83"/>
                    <a:pt x="524" y="96"/>
                    <a:pt x="570" y="118"/>
                  </a:cubicBezTo>
                  <a:cubicBezTo>
                    <a:pt x="770" y="212"/>
                    <a:pt x="736" y="286"/>
                    <a:pt x="866" y="389"/>
                  </a:cubicBezTo>
                  <a:cubicBezTo>
                    <a:pt x="926" y="436"/>
                    <a:pt x="1218" y="462"/>
                    <a:pt x="1323" y="677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7" name="Freeform 1311">
              <a:extLst>
                <a:ext uri="{FF2B5EF4-FFF2-40B4-BE49-F238E27FC236}">
                  <a16:creationId xmlns:a16="http://schemas.microsoft.com/office/drawing/2014/main" id="{4BADE3D1-0509-C664-9582-2F3D84E9B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5161" y="5536015"/>
              <a:ext cx="627063" cy="296863"/>
            </a:xfrm>
            <a:custGeom>
              <a:avLst/>
              <a:gdLst>
                <a:gd name="T0" fmla="*/ 365 w 3050"/>
                <a:gd name="T1" fmla="*/ 1448 h 1448"/>
                <a:gd name="T2" fmla="*/ 299 w 3050"/>
                <a:gd name="T3" fmla="*/ 1376 h 1448"/>
                <a:gd name="T4" fmla="*/ 377 w 3050"/>
                <a:gd name="T5" fmla="*/ 1424 h 1448"/>
                <a:gd name="T6" fmla="*/ 365 w 3050"/>
                <a:gd name="T7" fmla="*/ 1448 h 1448"/>
                <a:gd name="T8" fmla="*/ 178 w 3050"/>
                <a:gd name="T9" fmla="*/ 1291 h 1448"/>
                <a:gd name="T10" fmla="*/ 29 w 3050"/>
                <a:gd name="T11" fmla="*/ 1234 h 1448"/>
                <a:gd name="T12" fmla="*/ 0 w 3050"/>
                <a:gd name="T13" fmla="*/ 1176 h 1448"/>
                <a:gd name="T14" fmla="*/ 97 w 3050"/>
                <a:gd name="T15" fmla="*/ 1225 h 1448"/>
                <a:gd name="T16" fmla="*/ 178 w 3050"/>
                <a:gd name="T17" fmla="*/ 1291 h 1448"/>
                <a:gd name="T18" fmla="*/ 2684 w 3050"/>
                <a:gd name="T19" fmla="*/ 580 h 1448"/>
                <a:gd name="T20" fmla="*/ 2771 w 3050"/>
                <a:gd name="T21" fmla="*/ 6 h 1448"/>
                <a:gd name="T22" fmla="*/ 2771 w 3050"/>
                <a:gd name="T23" fmla="*/ 0 h 1448"/>
                <a:gd name="T24" fmla="*/ 2915 w 3050"/>
                <a:gd name="T25" fmla="*/ 104 h 1448"/>
                <a:gd name="T26" fmla="*/ 3034 w 3050"/>
                <a:gd name="T27" fmla="*/ 332 h 1448"/>
                <a:gd name="T28" fmla="*/ 3050 w 3050"/>
                <a:gd name="T29" fmla="*/ 408 h 1448"/>
                <a:gd name="T30" fmla="*/ 2684 w 3050"/>
                <a:gd name="T31" fmla="*/ 580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50" h="1448">
                  <a:moveTo>
                    <a:pt x="365" y="1448"/>
                  </a:moveTo>
                  <a:cubicBezTo>
                    <a:pt x="349" y="1426"/>
                    <a:pt x="328" y="1403"/>
                    <a:pt x="299" y="1376"/>
                  </a:cubicBezTo>
                  <a:cubicBezTo>
                    <a:pt x="325" y="1393"/>
                    <a:pt x="351" y="1409"/>
                    <a:pt x="377" y="1424"/>
                  </a:cubicBezTo>
                  <a:cubicBezTo>
                    <a:pt x="373" y="1432"/>
                    <a:pt x="369" y="1440"/>
                    <a:pt x="365" y="1448"/>
                  </a:cubicBezTo>
                  <a:close/>
                  <a:moveTo>
                    <a:pt x="178" y="1291"/>
                  </a:moveTo>
                  <a:cubicBezTo>
                    <a:pt x="128" y="1265"/>
                    <a:pt x="80" y="1250"/>
                    <a:pt x="29" y="1234"/>
                  </a:cubicBezTo>
                  <a:cubicBezTo>
                    <a:pt x="19" y="1215"/>
                    <a:pt x="9" y="1196"/>
                    <a:pt x="0" y="1176"/>
                  </a:cubicBezTo>
                  <a:cubicBezTo>
                    <a:pt x="33" y="1194"/>
                    <a:pt x="65" y="1210"/>
                    <a:pt x="97" y="1225"/>
                  </a:cubicBezTo>
                  <a:cubicBezTo>
                    <a:pt x="124" y="1248"/>
                    <a:pt x="151" y="1270"/>
                    <a:pt x="178" y="1291"/>
                  </a:cubicBezTo>
                  <a:moveTo>
                    <a:pt x="2684" y="580"/>
                  </a:moveTo>
                  <a:cubicBezTo>
                    <a:pt x="2754" y="379"/>
                    <a:pt x="2789" y="179"/>
                    <a:pt x="2771" y="6"/>
                  </a:cubicBezTo>
                  <a:cubicBezTo>
                    <a:pt x="2771" y="4"/>
                    <a:pt x="2771" y="2"/>
                    <a:pt x="2771" y="0"/>
                  </a:cubicBezTo>
                  <a:cubicBezTo>
                    <a:pt x="2824" y="25"/>
                    <a:pt x="2872" y="58"/>
                    <a:pt x="2915" y="104"/>
                  </a:cubicBezTo>
                  <a:cubicBezTo>
                    <a:pt x="2965" y="160"/>
                    <a:pt x="3007" y="234"/>
                    <a:pt x="3034" y="332"/>
                  </a:cubicBezTo>
                  <a:cubicBezTo>
                    <a:pt x="3040" y="357"/>
                    <a:pt x="3046" y="382"/>
                    <a:pt x="3050" y="408"/>
                  </a:cubicBezTo>
                  <a:cubicBezTo>
                    <a:pt x="2926" y="439"/>
                    <a:pt x="2804" y="498"/>
                    <a:pt x="2684" y="580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8" name="Freeform 1313">
              <a:extLst>
                <a:ext uri="{FF2B5EF4-FFF2-40B4-BE49-F238E27FC236}">
                  <a16:creationId xmlns:a16="http://schemas.microsoft.com/office/drawing/2014/main" id="{B861C379-AB87-C695-8B50-6A78345A0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2311" y="5594753"/>
              <a:ext cx="90488" cy="80963"/>
            </a:xfrm>
            <a:custGeom>
              <a:avLst/>
              <a:gdLst>
                <a:gd name="T0" fmla="*/ 179 w 441"/>
                <a:gd name="T1" fmla="*/ 391 h 391"/>
                <a:gd name="T2" fmla="*/ 93 w 441"/>
                <a:gd name="T3" fmla="*/ 340 h 391"/>
                <a:gd name="T4" fmla="*/ 195 w 441"/>
                <a:gd name="T5" fmla="*/ 0 h 391"/>
                <a:gd name="T6" fmla="*/ 244 w 441"/>
                <a:gd name="T7" fmla="*/ 6 h 391"/>
                <a:gd name="T8" fmla="*/ 238 w 441"/>
                <a:gd name="T9" fmla="*/ 371 h 391"/>
                <a:gd name="T10" fmla="*/ 183 w 441"/>
                <a:gd name="T11" fmla="*/ 391 h 391"/>
                <a:gd name="T12" fmla="*/ 179 w 441"/>
                <a:gd name="T13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1" h="391">
                  <a:moveTo>
                    <a:pt x="179" y="391"/>
                  </a:moveTo>
                  <a:cubicBezTo>
                    <a:pt x="145" y="391"/>
                    <a:pt x="115" y="367"/>
                    <a:pt x="93" y="340"/>
                  </a:cubicBezTo>
                  <a:cubicBezTo>
                    <a:pt x="0" y="222"/>
                    <a:pt x="38" y="0"/>
                    <a:pt x="195" y="0"/>
                  </a:cubicBezTo>
                  <a:cubicBezTo>
                    <a:pt x="210" y="0"/>
                    <a:pt x="226" y="2"/>
                    <a:pt x="244" y="6"/>
                  </a:cubicBezTo>
                  <a:cubicBezTo>
                    <a:pt x="441" y="56"/>
                    <a:pt x="374" y="287"/>
                    <a:pt x="238" y="371"/>
                  </a:cubicBezTo>
                  <a:cubicBezTo>
                    <a:pt x="221" y="381"/>
                    <a:pt x="203" y="390"/>
                    <a:pt x="183" y="391"/>
                  </a:cubicBezTo>
                  <a:lnTo>
                    <a:pt x="179" y="391"/>
                  </a:lnTo>
                </a:path>
              </a:pathLst>
            </a:custGeom>
            <a:solidFill>
              <a:srgbClr val="B4C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9" name="Freeform 1314">
              <a:extLst>
                <a:ext uri="{FF2B5EF4-FFF2-40B4-BE49-F238E27FC236}">
                  <a16:creationId xmlns:a16="http://schemas.microsoft.com/office/drawing/2014/main" id="{62BADB5B-9A24-6C03-32F5-1B5249D63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098" y="5655078"/>
              <a:ext cx="230188" cy="200025"/>
            </a:xfrm>
            <a:custGeom>
              <a:avLst/>
              <a:gdLst>
                <a:gd name="T0" fmla="*/ 1122 w 1122"/>
                <a:gd name="T1" fmla="*/ 975 h 975"/>
                <a:gd name="T2" fmla="*/ 463 w 1122"/>
                <a:gd name="T3" fmla="*/ 665 h 975"/>
                <a:gd name="T4" fmla="*/ 0 w 1122"/>
                <a:gd name="T5" fmla="*/ 0 h 975"/>
                <a:gd name="T6" fmla="*/ 1 w 1122"/>
                <a:gd name="T7" fmla="*/ 0 h 975"/>
                <a:gd name="T8" fmla="*/ 525 w 1122"/>
                <a:gd name="T9" fmla="*/ 251 h 975"/>
                <a:gd name="T10" fmla="*/ 748 w 1122"/>
                <a:gd name="T11" fmla="*/ 585 h 975"/>
                <a:gd name="T12" fmla="*/ 1122 w 1122"/>
                <a:gd name="T13" fmla="*/ 975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2" h="975">
                  <a:moveTo>
                    <a:pt x="1122" y="975"/>
                  </a:moveTo>
                  <a:cubicBezTo>
                    <a:pt x="919" y="822"/>
                    <a:pt x="607" y="803"/>
                    <a:pt x="463" y="665"/>
                  </a:cubicBezTo>
                  <a:cubicBezTo>
                    <a:pt x="110" y="326"/>
                    <a:pt x="285" y="239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27" y="153"/>
                    <a:pt x="358" y="115"/>
                    <a:pt x="525" y="251"/>
                  </a:cubicBezTo>
                  <a:cubicBezTo>
                    <a:pt x="697" y="391"/>
                    <a:pt x="645" y="454"/>
                    <a:pt x="748" y="585"/>
                  </a:cubicBezTo>
                  <a:cubicBezTo>
                    <a:pt x="795" y="645"/>
                    <a:pt x="1071" y="740"/>
                    <a:pt x="1122" y="975"/>
                  </a:cubicBezTo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0" name="Freeform 1316">
              <a:extLst>
                <a:ext uri="{FF2B5EF4-FFF2-40B4-BE49-F238E27FC236}">
                  <a16:creationId xmlns:a16="http://schemas.microsoft.com/office/drawing/2014/main" id="{8231EE0A-3275-B4B0-93D7-9B88EBBE2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7298" y="5856690"/>
              <a:ext cx="449263" cy="392113"/>
            </a:xfrm>
            <a:custGeom>
              <a:avLst/>
              <a:gdLst>
                <a:gd name="T0" fmla="*/ 727 w 2188"/>
                <a:gd name="T1" fmla="*/ 1907 h 1907"/>
                <a:gd name="T2" fmla="*/ 0 w 2188"/>
                <a:gd name="T3" fmla="*/ 1677 h 1907"/>
                <a:gd name="T4" fmla="*/ 278 w 2188"/>
                <a:gd name="T5" fmla="*/ 1368 h 1907"/>
                <a:gd name="T6" fmla="*/ 558 w 2188"/>
                <a:gd name="T7" fmla="*/ 1406 h 1907"/>
                <a:gd name="T8" fmla="*/ 802 w 2188"/>
                <a:gd name="T9" fmla="*/ 1371 h 1907"/>
                <a:gd name="T10" fmla="*/ 2005 w 2188"/>
                <a:gd name="T11" fmla="*/ 5 h 1907"/>
                <a:gd name="T12" fmla="*/ 2006 w 2188"/>
                <a:gd name="T13" fmla="*/ 0 h 1907"/>
                <a:gd name="T14" fmla="*/ 2182 w 2188"/>
                <a:gd name="T15" fmla="*/ 386 h 1907"/>
                <a:gd name="T16" fmla="*/ 1852 w 2188"/>
                <a:gd name="T17" fmla="*/ 1184 h 1907"/>
                <a:gd name="T18" fmla="*/ 1826 w 2188"/>
                <a:gd name="T19" fmla="*/ 1217 h 1907"/>
                <a:gd name="T20" fmla="*/ 971 w 2188"/>
                <a:gd name="T21" fmla="*/ 1871 h 1907"/>
                <a:gd name="T22" fmla="*/ 727 w 2188"/>
                <a:gd name="T23" fmla="*/ 1907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88" h="1907">
                  <a:moveTo>
                    <a:pt x="727" y="1907"/>
                  </a:moveTo>
                  <a:cubicBezTo>
                    <a:pt x="480" y="1907"/>
                    <a:pt x="226" y="1809"/>
                    <a:pt x="0" y="1677"/>
                  </a:cubicBezTo>
                  <a:cubicBezTo>
                    <a:pt x="114" y="1590"/>
                    <a:pt x="210" y="1488"/>
                    <a:pt x="278" y="1368"/>
                  </a:cubicBezTo>
                  <a:cubicBezTo>
                    <a:pt x="371" y="1392"/>
                    <a:pt x="465" y="1406"/>
                    <a:pt x="558" y="1406"/>
                  </a:cubicBezTo>
                  <a:cubicBezTo>
                    <a:pt x="640" y="1406"/>
                    <a:pt x="722" y="1395"/>
                    <a:pt x="802" y="1371"/>
                  </a:cubicBezTo>
                  <a:cubicBezTo>
                    <a:pt x="1275" y="1227"/>
                    <a:pt x="1928" y="553"/>
                    <a:pt x="2005" y="5"/>
                  </a:cubicBezTo>
                  <a:cubicBezTo>
                    <a:pt x="2006" y="4"/>
                    <a:pt x="2006" y="2"/>
                    <a:pt x="2006" y="0"/>
                  </a:cubicBezTo>
                  <a:cubicBezTo>
                    <a:pt x="2106" y="81"/>
                    <a:pt x="2177" y="199"/>
                    <a:pt x="2182" y="386"/>
                  </a:cubicBezTo>
                  <a:cubicBezTo>
                    <a:pt x="2188" y="636"/>
                    <a:pt x="2051" y="926"/>
                    <a:pt x="1852" y="1184"/>
                  </a:cubicBezTo>
                  <a:cubicBezTo>
                    <a:pt x="1843" y="1195"/>
                    <a:pt x="1835" y="1206"/>
                    <a:pt x="1826" y="1217"/>
                  </a:cubicBezTo>
                  <a:cubicBezTo>
                    <a:pt x="1578" y="1528"/>
                    <a:pt x="1244" y="1788"/>
                    <a:pt x="971" y="1871"/>
                  </a:cubicBezTo>
                  <a:cubicBezTo>
                    <a:pt x="891" y="1896"/>
                    <a:pt x="809" y="1907"/>
                    <a:pt x="727" y="1907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1" name="Freeform 1317">
              <a:extLst>
                <a:ext uri="{FF2B5EF4-FFF2-40B4-BE49-F238E27FC236}">
                  <a16:creationId xmlns:a16="http://schemas.microsoft.com/office/drawing/2014/main" id="{05EFBF97-6AD8-6CAA-31E3-6A380E857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311" y="5659840"/>
              <a:ext cx="215900" cy="123825"/>
            </a:xfrm>
            <a:custGeom>
              <a:avLst/>
              <a:gdLst>
                <a:gd name="T0" fmla="*/ 247 w 1053"/>
                <a:gd name="T1" fmla="*/ 602 h 602"/>
                <a:gd name="T2" fmla="*/ 17 w 1053"/>
                <a:gd name="T3" fmla="*/ 343 h 602"/>
                <a:gd name="T4" fmla="*/ 0 w 1053"/>
                <a:gd name="T5" fmla="*/ 330 h 602"/>
                <a:gd name="T6" fmla="*/ 77 w 1053"/>
                <a:gd name="T7" fmla="*/ 226 h 602"/>
                <a:gd name="T8" fmla="*/ 427 w 1053"/>
                <a:gd name="T9" fmla="*/ 14 h 602"/>
                <a:gd name="T10" fmla="*/ 553 w 1053"/>
                <a:gd name="T11" fmla="*/ 0 h 602"/>
                <a:gd name="T12" fmla="*/ 844 w 1053"/>
                <a:gd name="T13" fmla="*/ 91 h 602"/>
                <a:gd name="T14" fmla="*/ 978 w 1053"/>
                <a:gd name="T15" fmla="*/ 450 h 602"/>
                <a:gd name="T16" fmla="*/ 873 w 1053"/>
                <a:gd name="T17" fmla="*/ 495 h 602"/>
                <a:gd name="T18" fmla="*/ 835 w 1053"/>
                <a:gd name="T19" fmla="*/ 491 h 602"/>
                <a:gd name="T20" fmla="*/ 684 w 1053"/>
                <a:gd name="T21" fmla="*/ 453 h 602"/>
                <a:gd name="T22" fmla="*/ 648 w 1053"/>
                <a:gd name="T23" fmla="*/ 451 h 602"/>
                <a:gd name="T24" fmla="*/ 262 w 1053"/>
                <a:gd name="T25" fmla="*/ 596 h 602"/>
                <a:gd name="T26" fmla="*/ 247 w 1053"/>
                <a:gd name="T27" fmla="*/ 60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53" h="602">
                  <a:moveTo>
                    <a:pt x="247" y="602"/>
                  </a:moveTo>
                  <a:cubicBezTo>
                    <a:pt x="181" y="495"/>
                    <a:pt x="104" y="406"/>
                    <a:pt x="17" y="343"/>
                  </a:cubicBezTo>
                  <a:cubicBezTo>
                    <a:pt x="11" y="338"/>
                    <a:pt x="5" y="334"/>
                    <a:pt x="0" y="330"/>
                  </a:cubicBezTo>
                  <a:cubicBezTo>
                    <a:pt x="20" y="292"/>
                    <a:pt x="48" y="258"/>
                    <a:pt x="77" y="226"/>
                  </a:cubicBezTo>
                  <a:cubicBezTo>
                    <a:pt x="172" y="125"/>
                    <a:pt x="292" y="45"/>
                    <a:pt x="427" y="14"/>
                  </a:cubicBezTo>
                  <a:cubicBezTo>
                    <a:pt x="466" y="5"/>
                    <a:pt x="509" y="0"/>
                    <a:pt x="553" y="0"/>
                  </a:cubicBezTo>
                  <a:cubicBezTo>
                    <a:pt x="658" y="0"/>
                    <a:pt x="769" y="28"/>
                    <a:pt x="844" y="91"/>
                  </a:cubicBezTo>
                  <a:cubicBezTo>
                    <a:pt x="922" y="156"/>
                    <a:pt x="1053" y="350"/>
                    <a:pt x="978" y="450"/>
                  </a:cubicBezTo>
                  <a:cubicBezTo>
                    <a:pt x="954" y="482"/>
                    <a:pt x="914" y="495"/>
                    <a:pt x="873" y="495"/>
                  </a:cubicBezTo>
                  <a:cubicBezTo>
                    <a:pt x="860" y="495"/>
                    <a:pt x="848" y="494"/>
                    <a:pt x="835" y="491"/>
                  </a:cubicBezTo>
                  <a:cubicBezTo>
                    <a:pt x="784" y="482"/>
                    <a:pt x="736" y="460"/>
                    <a:pt x="684" y="453"/>
                  </a:cubicBezTo>
                  <a:cubicBezTo>
                    <a:pt x="672" y="451"/>
                    <a:pt x="660" y="451"/>
                    <a:pt x="648" y="451"/>
                  </a:cubicBezTo>
                  <a:cubicBezTo>
                    <a:pt x="513" y="451"/>
                    <a:pt x="392" y="548"/>
                    <a:pt x="262" y="596"/>
                  </a:cubicBezTo>
                  <a:cubicBezTo>
                    <a:pt x="257" y="598"/>
                    <a:pt x="252" y="600"/>
                    <a:pt x="247" y="602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2" name="Freeform 1318">
              <a:extLst>
                <a:ext uri="{FF2B5EF4-FFF2-40B4-BE49-F238E27FC236}">
                  <a16:creationId xmlns:a16="http://schemas.microsoft.com/office/drawing/2014/main" id="{0F79FD55-E653-7189-7414-F212DA7DC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36" y="5705878"/>
              <a:ext cx="298450" cy="79375"/>
            </a:xfrm>
            <a:custGeom>
              <a:avLst/>
              <a:gdLst>
                <a:gd name="T0" fmla="*/ 606 w 1456"/>
                <a:gd name="T1" fmla="*/ 385 h 385"/>
                <a:gd name="T2" fmla="*/ 363 w 1456"/>
                <a:gd name="T3" fmla="*/ 348 h 385"/>
                <a:gd name="T4" fmla="*/ 163 w 1456"/>
                <a:gd name="T5" fmla="*/ 310 h 385"/>
                <a:gd name="T6" fmla="*/ 0 w 1456"/>
                <a:gd name="T7" fmla="*/ 331 h 385"/>
                <a:gd name="T8" fmla="*/ 1 w 1456"/>
                <a:gd name="T9" fmla="*/ 330 h 385"/>
                <a:gd name="T10" fmla="*/ 519 w 1456"/>
                <a:gd name="T11" fmla="*/ 67 h 385"/>
                <a:gd name="T12" fmla="*/ 646 w 1456"/>
                <a:gd name="T13" fmla="*/ 50 h 385"/>
                <a:gd name="T14" fmla="*/ 774 w 1456"/>
                <a:gd name="T15" fmla="*/ 72 h 385"/>
                <a:gd name="T16" fmla="*/ 915 w 1456"/>
                <a:gd name="T17" fmla="*/ 94 h 385"/>
                <a:gd name="T18" fmla="*/ 919 w 1456"/>
                <a:gd name="T19" fmla="*/ 94 h 385"/>
                <a:gd name="T20" fmla="*/ 1298 w 1456"/>
                <a:gd name="T21" fmla="*/ 0 h 385"/>
                <a:gd name="T22" fmla="*/ 1456 w 1456"/>
                <a:gd name="T23" fmla="*/ 34 h 385"/>
                <a:gd name="T24" fmla="*/ 809 w 1456"/>
                <a:gd name="T25" fmla="*/ 368 h 385"/>
                <a:gd name="T26" fmla="*/ 606 w 1456"/>
                <a:gd name="T27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6" h="385">
                  <a:moveTo>
                    <a:pt x="606" y="385"/>
                  </a:moveTo>
                  <a:cubicBezTo>
                    <a:pt x="497" y="385"/>
                    <a:pt x="426" y="366"/>
                    <a:pt x="363" y="348"/>
                  </a:cubicBezTo>
                  <a:cubicBezTo>
                    <a:pt x="300" y="329"/>
                    <a:pt x="244" y="310"/>
                    <a:pt x="163" y="310"/>
                  </a:cubicBezTo>
                  <a:cubicBezTo>
                    <a:pt x="118" y="310"/>
                    <a:pt x="65" y="316"/>
                    <a:pt x="0" y="331"/>
                  </a:cubicBezTo>
                  <a:cubicBezTo>
                    <a:pt x="0" y="331"/>
                    <a:pt x="0" y="331"/>
                    <a:pt x="1" y="330"/>
                  </a:cubicBezTo>
                  <a:cubicBezTo>
                    <a:pt x="259" y="244"/>
                    <a:pt x="309" y="116"/>
                    <a:pt x="519" y="67"/>
                  </a:cubicBezTo>
                  <a:cubicBezTo>
                    <a:pt x="571" y="54"/>
                    <a:pt x="612" y="50"/>
                    <a:pt x="646" y="50"/>
                  </a:cubicBezTo>
                  <a:cubicBezTo>
                    <a:pt x="699" y="50"/>
                    <a:pt x="735" y="61"/>
                    <a:pt x="774" y="72"/>
                  </a:cubicBezTo>
                  <a:cubicBezTo>
                    <a:pt x="813" y="83"/>
                    <a:pt x="854" y="94"/>
                    <a:pt x="915" y="94"/>
                  </a:cubicBezTo>
                  <a:lnTo>
                    <a:pt x="919" y="94"/>
                  </a:lnTo>
                  <a:cubicBezTo>
                    <a:pt x="977" y="93"/>
                    <a:pt x="1132" y="0"/>
                    <a:pt x="1298" y="0"/>
                  </a:cubicBezTo>
                  <a:cubicBezTo>
                    <a:pt x="1350" y="0"/>
                    <a:pt x="1404" y="9"/>
                    <a:pt x="1456" y="34"/>
                  </a:cubicBezTo>
                  <a:cubicBezTo>
                    <a:pt x="1211" y="102"/>
                    <a:pt x="1007" y="338"/>
                    <a:pt x="809" y="368"/>
                  </a:cubicBezTo>
                  <a:cubicBezTo>
                    <a:pt x="728" y="380"/>
                    <a:pt x="662" y="385"/>
                    <a:pt x="606" y="385"/>
                  </a:cubicBezTo>
                </a:path>
              </a:pathLst>
            </a:custGeom>
            <a:solidFill>
              <a:srgbClr val="AFC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3" name="Freeform 1320">
              <a:extLst>
                <a:ext uri="{FF2B5EF4-FFF2-40B4-BE49-F238E27FC236}">
                  <a16:creationId xmlns:a16="http://schemas.microsoft.com/office/drawing/2014/main" id="{38EEF7C2-3528-5548-256C-B86F25FF9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9786" y="5709053"/>
              <a:ext cx="504825" cy="577850"/>
            </a:xfrm>
            <a:custGeom>
              <a:avLst/>
              <a:gdLst>
                <a:gd name="T0" fmla="*/ 748 w 2455"/>
                <a:gd name="T1" fmla="*/ 2812 h 2812"/>
                <a:gd name="T2" fmla="*/ 0 w 2455"/>
                <a:gd name="T3" fmla="*/ 2624 h 2812"/>
                <a:gd name="T4" fmla="*/ 248 w 2455"/>
                <a:gd name="T5" fmla="*/ 2641 h 2812"/>
                <a:gd name="T6" fmla="*/ 553 w 2455"/>
                <a:gd name="T7" fmla="*/ 2615 h 2812"/>
                <a:gd name="T8" fmla="*/ 1855 w 2455"/>
                <a:gd name="T9" fmla="*/ 1803 h 2812"/>
                <a:gd name="T10" fmla="*/ 1504 w 2455"/>
                <a:gd name="T11" fmla="*/ 17 h 2812"/>
                <a:gd name="T12" fmla="*/ 1500 w 2455"/>
                <a:gd name="T13" fmla="*/ 13 h 2812"/>
                <a:gd name="T14" fmla="*/ 1519 w 2455"/>
                <a:gd name="T15" fmla="*/ 9 h 2812"/>
                <a:gd name="T16" fmla="*/ 1611 w 2455"/>
                <a:gd name="T17" fmla="*/ 0 h 2812"/>
                <a:gd name="T18" fmla="*/ 1896 w 2455"/>
                <a:gd name="T19" fmla="*/ 96 h 2812"/>
                <a:gd name="T20" fmla="*/ 1913 w 2455"/>
                <a:gd name="T21" fmla="*/ 109 h 2812"/>
                <a:gd name="T22" fmla="*/ 2143 w 2455"/>
                <a:gd name="T23" fmla="*/ 368 h 2812"/>
                <a:gd name="T24" fmla="*/ 2355 w 2455"/>
                <a:gd name="T25" fmla="*/ 894 h 2812"/>
                <a:gd name="T26" fmla="*/ 2355 w 2455"/>
                <a:gd name="T27" fmla="*/ 1973 h 2812"/>
                <a:gd name="T28" fmla="*/ 1053 w 2455"/>
                <a:gd name="T29" fmla="*/ 2785 h 2812"/>
                <a:gd name="T30" fmla="*/ 748 w 2455"/>
                <a:gd name="T31" fmla="*/ 2812 h 2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55" h="2812">
                  <a:moveTo>
                    <a:pt x="748" y="2812"/>
                  </a:moveTo>
                  <a:cubicBezTo>
                    <a:pt x="502" y="2811"/>
                    <a:pt x="232" y="2760"/>
                    <a:pt x="0" y="2624"/>
                  </a:cubicBezTo>
                  <a:cubicBezTo>
                    <a:pt x="84" y="2636"/>
                    <a:pt x="167" y="2641"/>
                    <a:pt x="248" y="2641"/>
                  </a:cubicBezTo>
                  <a:cubicBezTo>
                    <a:pt x="356" y="2641"/>
                    <a:pt x="459" y="2631"/>
                    <a:pt x="553" y="2615"/>
                  </a:cubicBezTo>
                  <a:cubicBezTo>
                    <a:pt x="1001" y="2536"/>
                    <a:pt x="1669" y="2300"/>
                    <a:pt x="1855" y="1803"/>
                  </a:cubicBezTo>
                  <a:cubicBezTo>
                    <a:pt x="2028" y="1340"/>
                    <a:pt x="1891" y="412"/>
                    <a:pt x="1504" y="17"/>
                  </a:cubicBezTo>
                  <a:cubicBezTo>
                    <a:pt x="1502" y="16"/>
                    <a:pt x="1501" y="15"/>
                    <a:pt x="1500" y="13"/>
                  </a:cubicBezTo>
                  <a:cubicBezTo>
                    <a:pt x="1506" y="12"/>
                    <a:pt x="1513" y="10"/>
                    <a:pt x="1519" y="9"/>
                  </a:cubicBezTo>
                  <a:cubicBezTo>
                    <a:pt x="1549" y="3"/>
                    <a:pt x="1579" y="0"/>
                    <a:pt x="1611" y="0"/>
                  </a:cubicBezTo>
                  <a:cubicBezTo>
                    <a:pt x="1700" y="0"/>
                    <a:pt x="1794" y="27"/>
                    <a:pt x="1896" y="96"/>
                  </a:cubicBezTo>
                  <a:cubicBezTo>
                    <a:pt x="1901" y="100"/>
                    <a:pt x="1907" y="104"/>
                    <a:pt x="1913" y="109"/>
                  </a:cubicBezTo>
                  <a:cubicBezTo>
                    <a:pt x="2000" y="172"/>
                    <a:pt x="2077" y="261"/>
                    <a:pt x="2143" y="368"/>
                  </a:cubicBezTo>
                  <a:cubicBezTo>
                    <a:pt x="2236" y="517"/>
                    <a:pt x="2307" y="701"/>
                    <a:pt x="2355" y="894"/>
                  </a:cubicBezTo>
                  <a:cubicBezTo>
                    <a:pt x="2452" y="1280"/>
                    <a:pt x="2455" y="1705"/>
                    <a:pt x="2355" y="1973"/>
                  </a:cubicBezTo>
                  <a:cubicBezTo>
                    <a:pt x="2169" y="2471"/>
                    <a:pt x="1501" y="2706"/>
                    <a:pt x="1053" y="2785"/>
                  </a:cubicBezTo>
                  <a:cubicBezTo>
                    <a:pt x="959" y="2802"/>
                    <a:pt x="856" y="2812"/>
                    <a:pt x="748" y="2812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4" name="Freeform 1321">
              <a:extLst>
                <a:ext uri="{FF2B5EF4-FFF2-40B4-BE49-F238E27FC236}">
                  <a16:creationId xmlns:a16="http://schemas.microsoft.com/office/drawing/2014/main" id="{A38A5F14-C8B5-99B7-96CB-DD59F37FF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286" y="5812240"/>
              <a:ext cx="147638" cy="155575"/>
            </a:xfrm>
            <a:custGeom>
              <a:avLst/>
              <a:gdLst>
                <a:gd name="T0" fmla="*/ 396 w 723"/>
                <a:gd name="T1" fmla="*/ 755 h 755"/>
                <a:gd name="T2" fmla="*/ 356 w 723"/>
                <a:gd name="T3" fmla="*/ 720 h 755"/>
                <a:gd name="T4" fmla="*/ 355 w 723"/>
                <a:gd name="T5" fmla="*/ 726 h 755"/>
                <a:gd name="T6" fmla="*/ 337 w 723"/>
                <a:gd name="T7" fmla="*/ 712 h 755"/>
                <a:gd name="T8" fmla="*/ 0 w 723"/>
                <a:gd name="T9" fmla="*/ 366 h 755"/>
                <a:gd name="T10" fmla="*/ 27 w 723"/>
                <a:gd name="T11" fmla="*/ 293 h 755"/>
                <a:gd name="T12" fmla="*/ 342 w 723"/>
                <a:gd name="T13" fmla="*/ 9 h 755"/>
                <a:gd name="T14" fmla="*/ 435 w 723"/>
                <a:gd name="T15" fmla="*/ 0 h 755"/>
                <a:gd name="T16" fmla="*/ 709 w 723"/>
                <a:gd name="T17" fmla="*/ 121 h 755"/>
                <a:gd name="T18" fmla="*/ 655 w 723"/>
                <a:gd name="T19" fmla="*/ 260 h 755"/>
                <a:gd name="T20" fmla="*/ 532 w 723"/>
                <a:gd name="T21" fmla="*/ 357 h 755"/>
                <a:gd name="T22" fmla="*/ 396 w 723"/>
                <a:gd name="T23" fmla="*/ 75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3" h="755">
                  <a:moveTo>
                    <a:pt x="396" y="755"/>
                  </a:moveTo>
                  <a:cubicBezTo>
                    <a:pt x="383" y="742"/>
                    <a:pt x="370" y="731"/>
                    <a:pt x="356" y="720"/>
                  </a:cubicBezTo>
                  <a:cubicBezTo>
                    <a:pt x="356" y="722"/>
                    <a:pt x="355" y="724"/>
                    <a:pt x="355" y="726"/>
                  </a:cubicBezTo>
                  <a:cubicBezTo>
                    <a:pt x="349" y="721"/>
                    <a:pt x="343" y="717"/>
                    <a:pt x="337" y="712"/>
                  </a:cubicBezTo>
                  <a:cubicBezTo>
                    <a:pt x="291" y="521"/>
                    <a:pt x="95" y="427"/>
                    <a:pt x="0" y="366"/>
                  </a:cubicBezTo>
                  <a:cubicBezTo>
                    <a:pt x="7" y="341"/>
                    <a:pt x="16" y="317"/>
                    <a:pt x="27" y="293"/>
                  </a:cubicBezTo>
                  <a:cubicBezTo>
                    <a:pt x="83" y="170"/>
                    <a:pt x="205" y="39"/>
                    <a:pt x="342" y="9"/>
                  </a:cubicBezTo>
                  <a:cubicBezTo>
                    <a:pt x="367" y="4"/>
                    <a:pt x="399" y="0"/>
                    <a:pt x="435" y="0"/>
                  </a:cubicBezTo>
                  <a:cubicBezTo>
                    <a:pt x="544" y="0"/>
                    <a:pt x="683" y="31"/>
                    <a:pt x="709" y="121"/>
                  </a:cubicBezTo>
                  <a:cubicBezTo>
                    <a:pt x="723" y="172"/>
                    <a:pt x="693" y="224"/>
                    <a:pt x="655" y="260"/>
                  </a:cubicBezTo>
                  <a:cubicBezTo>
                    <a:pt x="616" y="295"/>
                    <a:pt x="569" y="320"/>
                    <a:pt x="532" y="357"/>
                  </a:cubicBezTo>
                  <a:cubicBezTo>
                    <a:pt x="431" y="457"/>
                    <a:pt x="432" y="616"/>
                    <a:pt x="396" y="755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5" name="Freeform 1322">
              <a:extLst>
                <a:ext uri="{FF2B5EF4-FFF2-40B4-BE49-F238E27FC236}">
                  <a16:creationId xmlns:a16="http://schemas.microsoft.com/office/drawing/2014/main" id="{3F86E487-34BC-8820-1517-AC23AAD567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1186" y="5297890"/>
              <a:ext cx="130175" cy="255588"/>
            </a:xfrm>
            <a:custGeom>
              <a:avLst/>
              <a:gdLst>
                <a:gd name="T0" fmla="*/ 390 w 628"/>
                <a:gd name="T1" fmla="*/ 1245 h 1245"/>
                <a:gd name="T2" fmla="*/ 360 w 628"/>
                <a:gd name="T3" fmla="*/ 1244 h 1245"/>
                <a:gd name="T4" fmla="*/ 395 w 628"/>
                <a:gd name="T5" fmla="*/ 1127 h 1245"/>
                <a:gd name="T6" fmla="*/ 413 w 628"/>
                <a:gd name="T7" fmla="*/ 881 h 1245"/>
                <a:gd name="T8" fmla="*/ 0 w 628"/>
                <a:gd name="T9" fmla="*/ 0 h 1245"/>
                <a:gd name="T10" fmla="*/ 68 w 628"/>
                <a:gd name="T11" fmla="*/ 13 h 1245"/>
                <a:gd name="T12" fmla="*/ 82 w 628"/>
                <a:gd name="T13" fmla="*/ 24 h 1245"/>
                <a:gd name="T14" fmla="*/ 462 w 628"/>
                <a:gd name="T15" fmla="*/ 572 h 1245"/>
                <a:gd name="T16" fmla="*/ 457 w 628"/>
                <a:gd name="T17" fmla="*/ 1241 h 1245"/>
                <a:gd name="T18" fmla="*/ 390 w 628"/>
                <a:gd name="T19" fmla="*/ 1245 h 1245"/>
                <a:gd name="T20" fmla="*/ 628 w 628"/>
                <a:gd name="T21" fmla="*/ 190 h 1245"/>
                <a:gd name="T22" fmla="*/ 267 w 628"/>
                <a:gd name="T23" fmla="*/ 53 h 1245"/>
                <a:gd name="T24" fmla="*/ 628 w 628"/>
                <a:gd name="T25" fmla="*/ 190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8" h="1245">
                  <a:moveTo>
                    <a:pt x="390" y="1245"/>
                  </a:moveTo>
                  <a:cubicBezTo>
                    <a:pt x="380" y="1245"/>
                    <a:pt x="370" y="1245"/>
                    <a:pt x="360" y="1244"/>
                  </a:cubicBezTo>
                  <a:cubicBezTo>
                    <a:pt x="375" y="1207"/>
                    <a:pt x="386" y="1168"/>
                    <a:pt x="395" y="1127"/>
                  </a:cubicBezTo>
                  <a:cubicBezTo>
                    <a:pt x="425" y="1054"/>
                    <a:pt x="428" y="970"/>
                    <a:pt x="413" y="881"/>
                  </a:cubicBezTo>
                  <a:cubicBezTo>
                    <a:pt x="399" y="571"/>
                    <a:pt x="257" y="223"/>
                    <a:pt x="0" y="0"/>
                  </a:cubicBezTo>
                  <a:cubicBezTo>
                    <a:pt x="22" y="4"/>
                    <a:pt x="45" y="8"/>
                    <a:pt x="68" y="13"/>
                  </a:cubicBezTo>
                  <a:lnTo>
                    <a:pt x="82" y="24"/>
                  </a:lnTo>
                  <a:cubicBezTo>
                    <a:pt x="259" y="113"/>
                    <a:pt x="404" y="294"/>
                    <a:pt x="462" y="572"/>
                  </a:cubicBezTo>
                  <a:cubicBezTo>
                    <a:pt x="501" y="763"/>
                    <a:pt x="513" y="1050"/>
                    <a:pt x="457" y="1241"/>
                  </a:cubicBezTo>
                  <a:cubicBezTo>
                    <a:pt x="434" y="1243"/>
                    <a:pt x="412" y="1245"/>
                    <a:pt x="390" y="1245"/>
                  </a:cubicBezTo>
                  <a:moveTo>
                    <a:pt x="628" y="190"/>
                  </a:moveTo>
                  <a:cubicBezTo>
                    <a:pt x="563" y="157"/>
                    <a:pt x="408" y="96"/>
                    <a:pt x="267" y="53"/>
                  </a:cubicBezTo>
                  <a:cubicBezTo>
                    <a:pt x="394" y="83"/>
                    <a:pt x="522" y="123"/>
                    <a:pt x="628" y="190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6" name="Freeform 1323">
              <a:extLst>
                <a:ext uri="{FF2B5EF4-FFF2-40B4-BE49-F238E27FC236}">
                  <a16:creationId xmlns:a16="http://schemas.microsoft.com/office/drawing/2014/main" id="{B86981D5-598A-CD3B-6481-4EB4B11857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36" y="5242328"/>
              <a:ext cx="438150" cy="363538"/>
            </a:xfrm>
            <a:custGeom>
              <a:avLst/>
              <a:gdLst>
                <a:gd name="T0" fmla="*/ 1292 w 2129"/>
                <a:gd name="T1" fmla="*/ 1774 h 1774"/>
                <a:gd name="T2" fmla="*/ 1292 w 2129"/>
                <a:gd name="T3" fmla="*/ 1772 h 1774"/>
                <a:gd name="T4" fmla="*/ 831 w 2129"/>
                <a:gd name="T5" fmla="*/ 497 h 1774"/>
                <a:gd name="T6" fmla="*/ 0 w 2129"/>
                <a:gd name="T7" fmla="*/ 128 h 1774"/>
                <a:gd name="T8" fmla="*/ 123 w 2129"/>
                <a:gd name="T9" fmla="*/ 63 h 1774"/>
                <a:gd name="T10" fmla="*/ 178 w 2129"/>
                <a:gd name="T11" fmla="*/ 60 h 1774"/>
                <a:gd name="T12" fmla="*/ 637 w 2129"/>
                <a:gd name="T13" fmla="*/ 183 h 1774"/>
                <a:gd name="T14" fmla="*/ 983 w 2129"/>
                <a:gd name="T15" fmla="*/ 448 h 1774"/>
                <a:gd name="T16" fmla="*/ 1408 w 2129"/>
                <a:gd name="T17" fmla="*/ 1255 h 1774"/>
                <a:gd name="T18" fmla="*/ 1422 w 2129"/>
                <a:gd name="T19" fmla="*/ 1577 h 1774"/>
                <a:gd name="T20" fmla="*/ 1415 w 2129"/>
                <a:gd name="T21" fmla="*/ 1575 h 1774"/>
                <a:gd name="T22" fmla="*/ 1413 w 2129"/>
                <a:gd name="T23" fmla="*/ 1625 h 1774"/>
                <a:gd name="T24" fmla="*/ 1366 w 2129"/>
                <a:gd name="T25" fmla="*/ 1757 h 1774"/>
                <a:gd name="T26" fmla="*/ 1415 w 2129"/>
                <a:gd name="T27" fmla="*/ 1747 h 1774"/>
                <a:gd name="T28" fmla="*/ 1415 w 2129"/>
                <a:gd name="T29" fmla="*/ 1759 h 1774"/>
                <a:gd name="T30" fmla="*/ 1292 w 2129"/>
                <a:gd name="T31" fmla="*/ 1774 h 1774"/>
                <a:gd name="T32" fmla="*/ 2096 w 2129"/>
                <a:gd name="T33" fmla="*/ 1400 h 1774"/>
                <a:gd name="T34" fmla="*/ 2114 w 2129"/>
                <a:gd name="T35" fmla="*/ 1154 h 1774"/>
                <a:gd name="T36" fmla="*/ 2096 w 2129"/>
                <a:gd name="T37" fmla="*/ 1400 h 1774"/>
                <a:gd name="T38" fmla="*/ 192 w 2129"/>
                <a:gd name="T39" fmla="*/ 39 h 1774"/>
                <a:gd name="T40" fmla="*/ 371 w 2129"/>
                <a:gd name="T41" fmla="*/ 1 h 1774"/>
                <a:gd name="T42" fmla="*/ 377 w 2129"/>
                <a:gd name="T43" fmla="*/ 0 h 1774"/>
                <a:gd name="T44" fmla="*/ 192 w 2129"/>
                <a:gd name="T45" fmla="*/ 39 h 1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29" h="1774">
                  <a:moveTo>
                    <a:pt x="1292" y="1774"/>
                  </a:moveTo>
                  <a:cubicBezTo>
                    <a:pt x="1292" y="1773"/>
                    <a:pt x="1292" y="1772"/>
                    <a:pt x="1292" y="1772"/>
                  </a:cubicBezTo>
                  <a:cubicBezTo>
                    <a:pt x="1292" y="1772"/>
                    <a:pt x="1253" y="801"/>
                    <a:pt x="831" y="497"/>
                  </a:cubicBezTo>
                  <a:cubicBezTo>
                    <a:pt x="518" y="272"/>
                    <a:pt x="268" y="156"/>
                    <a:pt x="0" y="128"/>
                  </a:cubicBezTo>
                  <a:cubicBezTo>
                    <a:pt x="37" y="103"/>
                    <a:pt x="79" y="81"/>
                    <a:pt x="123" y="63"/>
                  </a:cubicBezTo>
                  <a:cubicBezTo>
                    <a:pt x="140" y="61"/>
                    <a:pt x="159" y="60"/>
                    <a:pt x="178" y="60"/>
                  </a:cubicBezTo>
                  <a:cubicBezTo>
                    <a:pt x="328" y="60"/>
                    <a:pt x="532" y="120"/>
                    <a:pt x="637" y="183"/>
                  </a:cubicBezTo>
                  <a:cubicBezTo>
                    <a:pt x="765" y="260"/>
                    <a:pt x="882" y="340"/>
                    <a:pt x="983" y="448"/>
                  </a:cubicBezTo>
                  <a:cubicBezTo>
                    <a:pt x="1204" y="685"/>
                    <a:pt x="1352" y="940"/>
                    <a:pt x="1408" y="1255"/>
                  </a:cubicBezTo>
                  <a:cubicBezTo>
                    <a:pt x="1426" y="1354"/>
                    <a:pt x="1438" y="1466"/>
                    <a:pt x="1422" y="1577"/>
                  </a:cubicBezTo>
                  <a:cubicBezTo>
                    <a:pt x="1418" y="1576"/>
                    <a:pt x="1415" y="1575"/>
                    <a:pt x="1415" y="1575"/>
                  </a:cubicBezTo>
                  <a:cubicBezTo>
                    <a:pt x="1415" y="1575"/>
                    <a:pt x="1414" y="1594"/>
                    <a:pt x="1413" y="1625"/>
                  </a:cubicBezTo>
                  <a:cubicBezTo>
                    <a:pt x="1403" y="1670"/>
                    <a:pt x="1388" y="1714"/>
                    <a:pt x="1366" y="1757"/>
                  </a:cubicBezTo>
                  <a:cubicBezTo>
                    <a:pt x="1383" y="1754"/>
                    <a:pt x="1400" y="1750"/>
                    <a:pt x="1415" y="1747"/>
                  </a:cubicBezTo>
                  <a:cubicBezTo>
                    <a:pt x="1415" y="1751"/>
                    <a:pt x="1415" y="1755"/>
                    <a:pt x="1415" y="1759"/>
                  </a:cubicBezTo>
                  <a:cubicBezTo>
                    <a:pt x="1373" y="1766"/>
                    <a:pt x="1331" y="1771"/>
                    <a:pt x="1292" y="1774"/>
                  </a:cubicBezTo>
                  <a:moveTo>
                    <a:pt x="2096" y="1400"/>
                  </a:moveTo>
                  <a:cubicBezTo>
                    <a:pt x="2112" y="1323"/>
                    <a:pt x="2118" y="1240"/>
                    <a:pt x="2114" y="1154"/>
                  </a:cubicBezTo>
                  <a:cubicBezTo>
                    <a:pt x="2129" y="1243"/>
                    <a:pt x="2126" y="1327"/>
                    <a:pt x="2096" y="1400"/>
                  </a:cubicBezTo>
                  <a:close/>
                  <a:moveTo>
                    <a:pt x="192" y="39"/>
                  </a:moveTo>
                  <a:cubicBezTo>
                    <a:pt x="249" y="21"/>
                    <a:pt x="310" y="9"/>
                    <a:pt x="371" y="1"/>
                  </a:cubicBezTo>
                  <a:cubicBezTo>
                    <a:pt x="373" y="1"/>
                    <a:pt x="375" y="0"/>
                    <a:pt x="377" y="0"/>
                  </a:cubicBezTo>
                  <a:cubicBezTo>
                    <a:pt x="315" y="10"/>
                    <a:pt x="251" y="23"/>
                    <a:pt x="192" y="39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7" name="Freeform 1324">
              <a:extLst>
                <a:ext uri="{FF2B5EF4-FFF2-40B4-BE49-F238E27FC236}">
                  <a16:creationId xmlns:a16="http://schemas.microsoft.com/office/drawing/2014/main" id="{8C196A76-7F4B-5EC0-EC68-3E3B3E74E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2686" y="5961465"/>
              <a:ext cx="212725" cy="109538"/>
            </a:xfrm>
            <a:custGeom>
              <a:avLst/>
              <a:gdLst>
                <a:gd name="T0" fmla="*/ 149 w 1037"/>
                <a:gd name="T1" fmla="*/ 531 h 531"/>
                <a:gd name="T2" fmla="*/ 142 w 1037"/>
                <a:gd name="T3" fmla="*/ 525 h 531"/>
                <a:gd name="T4" fmla="*/ 147 w 1037"/>
                <a:gd name="T5" fmla="*/ 523 h 531"/>
                <a:gd name="T6" fmla="*/ 149 w 1037"/>
                <a:gd name="T7" fmla="*/ 531 h 531"/>
                <a:gd name="T8" fmla="*/ 903 w 1037"/>
                <a:gd name="T9" fmla="*/ 525 h 531"/>
                <a:gd name="T10" fmla="*/ 881 w 1037"/>
                <a:gd name="T11" fmla="*/ 406 h 531"/>
                <a:gd name="T12" fmla="*/ 907 w 1037"/>
                <a:gd name="T13" fmla="*/ 513 h 531"/>
                <a:gd name="T14" fmla="*/ 868 w 1037"/>
                <a:gd name="T15" fmla="*/ 331 h 531"/>
                <a:gd name="T16" fmla="*/ 848 w 1037"/>
                <a:gd name="T17" fmla="*/ 302 h 531"/>
                <a:gd name="T18" fmla="*/ 821 w 1037"/>
                <a:gd name="T19" fmla="*/ 265 h 531"/>
                <a:gd name="T20" fmla="*/ 753 w 1037"/>
                <a:gd name="T21" fmla="*/ 202 h 531"/>
                <a:gd name="T22" fmla="*/ 510 w 1037"/>
                <a:gd name="T23" fmla="*/ 128 h 531"/>
                <a:gd name="T24" fmla="*/ 347 w 1037"/>
                <a:gd name="T25" fmla="*/ 156 h 531"/>
                <a:gd name="T26" fmla="*/ 120 w 1037"/>
                <a:gd name="T27" fmla="*/ 294 h 531"/>
                <a:gd name="T28" fmla="*/ 93 w 1037"/>
                <a:gd name="T29" fmla="*/ 468 h 531"/>
                <a:gd name="T30" fmla="*/ 91 w 1037"/>
                <a:gd name="T31" fmla="*/ 466 h 531"/>
                <a:gd name="T32" fmla="*/ 27 w 1037"/>
                <a:gd name="T33" fmla="*/ 355 h 531"/>
                <a:gd name="T34" fmla="*/ 15 w 1037"/>
                <a:gd name="T35" fmla="*/ 318 h 531"/>
                <a:gd name="T36" fmla="*/ 22 w 1037"/>
                <a:gd name="T37" fmla="*/ 333 h 531"/>
                <a:gd name="T38" fmla="*/ 456 w 1037"/>
                <a:gd name="T39" fmla="*/ 0 h 531"/>
                <a:gd name="T40" fmla="*/ 543 w 1037"/>
                <a:gd name="T41" fmla="*/ 4 h 531"/>
                <a:gd name="T42" fmla="*/ 1034 w 1037"/>
                <a:gd name="T43" fmla="*/ 269 h 531"/>
                <a:gd name="T44" fmla="*/ 1037 w 1037"/>
                <a:gd name="T45" fmla="*/ 263 h 531"/>
                <a:gd name="T46" fmla="*/ 903 w 1037"/>
                <a:gd name="T47" fmla="*/ 525 h 531"/>
                <a:gd name="T48" fmla="*/ 101 w 1037"/>
                <a:gd name="T49" fmla="*/ 275 h 531"/>
                <a:gd name="T50" fmla="*/ 102 w 1037"/>
                <a:gd name="T51" fmla="*/ 285 h 531"/>
                <a:gd name="T52" fmla="*/ 102 w 1037"/>
                <a:gd name="T53" fmla="*/ 285 h 531"/>
                <a:gd name="T54" fmla="*/ 101 w 1037"/>
                <a:gd name="T55" fmla="*/ 275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7" h="531">
                  <a:moveTo>
                    <a:pt x="149" y="531"/>
                  </a:moveTo>
                  <a:cubicBezTo>
                    <a:pt x="147" y="529"/>
                    <a:pt x="144" y="527"/>
                    <a:pt x="142" y="525"/>
                  </a:cubicBezTo>
                  <a:lnTo>
                    <a:pt x="147" y="523"/>
                  </a:lnTo>
                  <a:cubicBezTo>
                    <a:pt x="147" y="526"/>
                    <a:pt x="148" y="529"/>
                    <a:pt x="149" y="531"/>
                  </a:cubicBezTo>
                  <a:moveTo>
                    <a:pt x="903" y="525"/>
                  </a:moveTo>
                  <a:cubicBezTo>
                    <a:pt x="896" y="483"/>
                    <a:pt x="888" y="442"/>
                    <a:pt x="881" y="406"/>
                  </a:cubicBezTo>
                  <a:cubicBezTo>
                    <a:pt x="895" y="441"/>
                    <a:pt x="906" y="480"/>
                    <a:pt x="907" y="513"/>
                  </a:cubicBezTo>
                  <a:cubicBezTo>
                    <a:pt x="950" y="472"/>
                    <a:pt x="893" y="368"/>
                    <a:pt x="868" y="331"/>
                  </a:cubicBezTo>
                  <a:cubicBezTo>
                    <a:pt x="862" y="321"/>
                    <a:pt x="855" y="312"/>
                    <a:pt x="848" y="302"/>
                  </a:cubicBezTo>
                  <a:cubicBezTo>
                    <a:pt x="840" y="289"/>
                    <a:pt x="831" y="277"/>
                    <a:pt x="821" y="265"/>
                  </a:cubicBezTo>
                  <a:cubicBezTo>
                    <a:pt x="801" y="242"/>
                    <a:pt x="779" y="220"/>
                    <a:pt x="753" y="202"/>
                  </a:cubicBezTo>
                  <a:cubicBezTo>
                    <a:pt x="679" y="152"/>
                    <a:pt x="595" y="128"/>
                    <a:pt x="510" y="128"/>
                  </a:cubicBezTo>
                  <a:cubicBezTo>
                    <a:pt x="456" y="128"/>
                    <a:pt x="400" y="138"/>
                    <a:pt x="347" y="156"/>
                  </a:cubicBezTo>
                  <a:cubicBezTo>
                    <a:pt x="274" y="182"/>
                    <a:pt x="162" y="221"/>
                    <a:pt x="120" y="294"/>
                  </a:cubicBezTo>
                  <a:cubicBezTo>
                    <a:pt x="104" y="323"/>
                    <a:pt x="84" y="409"/>
                    <a:pt x="93" y="468"/>
                  </a:cubicBezTo>
                  <a:lnTo>
                    <a:pt x="91" y="466"/>
                  </a:lnTo>
                  <a:cubicBezTo>
                    <a:pt x="66" y="431"/>
                    <a:pt x="44" y="393"/>
                    <a:pt x="27" y="355"/>
                  </a:cubicBezTo>
                  <a:cubicBezTo>
                    <a:pt x="22" y="343"/>
                    <a:pt x="18" y="331"/>
                    <a:pt x="15" y="318"/>
                  </a:cubicBezTo>
                  <a:cubicBezTo>
                    <a:pt x="19" y="328"/>
                    <a:pt x="22" y="333"/>
                    <a:pt x="22" y="333"/>
                  </a:cubicBezTo>
                  <a:cubicBezTo>
                    <a:pt x="22" y="333"/>
                    <a:pt x="0" y="0"/>
                    <a:pt x="456" y="0"/>
                  </a:cubicBezTo>
                  <a:cubicBezTo>
                    <a:pt x="483" y="0"/>
                    <a:pt x="512" y="1"/>
                    <a:pt x="543" y="4"/>
                  </a:cubicBezTo>
                  <a:cubicBezTo>
                    <a:pt x="1012" y="42"/>
                    <a:pt x="1034" y="269"/>
                    <a:pt x="1034" y="269"/>
                  </a:cubicBezTo>
                  <a:cubicBezTo>
                    <a:pt x="1034" y="269"/>
                    <a:pt x="1035" y="267"/>
                    <a:pt x="1037" y="263"/>
                  </a:cubicBezTo>
                  <a:cubicBezTo>
                    <a:pt x="1028" y="356"/>
                    <a:pt x="987" y="446"/>
                    <a:pt x="903" y="525"/>
                  </a:cubicBezTo>
                  <a:moveTo>
                    <a:pt x="101" y="275"/>
                  </a:moveTo>
                  <a:lnTo>
                    <a:pt x="102" y="285"/>
                  </a:lnTo>
                  <a:lnTo>
                    <a:pt x="102" y="285"/>
                  </a:lnTo>
                  <a:cubicBezTo>
                    <a:pt x="101" y="282"/>
                    <a:pt x="101" y="278"/>
                    <a:pt x="101" y="275"/>
                  </a:cubicBezTo>
                  <a:close/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8" name="Freeform 1325">
              <a:extLst>
                <a:ext uri="{FF2B5EF4-FFF2-40B4-BE49-F238E27FC236}">
                  <a16:creationId xmlns:a16="http://schemas.microsoft.com/office/drawing/2014/main" id="{2555EB83-B167-F6C5-EC62-F500482BE9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2523" y="5451878"/>
              <a:ext cx="469900" cy="303213"/>
            </a:xfrm>
            <a:custGeom>
              <a:avLst/>
              <a:gdLst>
                <a:gd name="T0" fmla="*/ 2136 w 2282"/>
                <a:gd name="T1" fmla="*/ 1476 h 1476"/>
                <a:gd name="T2" fmla="*/ 2145 w 2282"/>
                <a:gd name="T3" fmla="*/ 1289 h 1476"/>
                <a:gd name="T4" fmla="*/ 2113 w 2282"/>
                <a:gd name="T5" fmla="*/ 1160 h 1476"/>
                <a:gd name="T6" fmla="*/ 1948 w 2282"/>
                <a:gd name="T7" fmla="*/ 735 h 1476"/>
                <a:gd name="T8" fmla="*/ 1929 w 2282"/>
                <a:gd name="T9" fmla="*/ 703 h 1476"/>
                <a:gd name="T10" fmla="*/ 1602 w 2282"/>
                <a:gd name="T11" fmla="*/ 413 h 1476"/>
                <a:gd name="T12" fmla="*/ 1227 w 2282"/>
                <a:gd name="T13" fmla="*/ 212 h 1476"/>
                <a:gd name="T14" fmla="*/ 838 w 2282"/>
                <a:gd name="T15" fmla="*/ 138 h 1476"/>
                <a:gd name="T16" fmla="*/ 807 w 2282"/>
                <a:gd name="T17" fmla="*/ 138 h 1476"/>
                <a:gd name="T18" fmla="*/ 406 w 2282"/>
                <a:gd name="T19" fmla="*/ 258 h 1476"/>
                <a:gd name="T20" fmla="*/ 220 w 2282"/>
                <a:gd name="T21" fmla="*/ 361 h 1476"/>
                <a:gd name="T22" fmla="*/ 71 w 2282"/>
                <a:gd name="T23" fmla="*/ 485 h 1476"/>
                <a:gd name="T24" fmla="*/ 72 w 2282"/>
                <a:gd name="T25" fmla="*/ 494 h 1476"/>
                <a:gd name="T26" fmla="*/ 75 w 2282"/>
                <a:gd name="T27" fmla="*/ 507 h 1476"/>
                <a:gd name="T28" fmla="*/ 74 w 2282"/>
                <a:gd name="T29" fmla="*/ 509 h 1476"/>
                <a:gd name="T30" fmla="*/ 74 w 2282"/>
                <a:gd name="T31" fmla="*/ 509 h 1476"/>
                <a:gd name="T32" fmla="*/ 16 w 2282"/>
                <a:gd name="T33" fmla="*/ 334 h 1476"/>
                <a:gd name="T34" fmla="*/ 980 w 2282"/>
                <a:gd name="T35" fmla="*/ 0 h 1476"/>
                <a:gd name="T36" fmla="*/ 1278 w 2282"/>
                <a:gd name="T37" fmla="*/ 35 h 1476"/>
                <a:gd name="T38" fmla="*/ 2135 w 2282"/>
                <a:gd name="T39" fmla="*/ 810 h 1476"/>
                <a:gd name="T40" fmla="*/ 2239 w 2282"/>
                <a:gd name="T41" fmla="*/ 1458 h 1476"/>
                <a:gd name="T42" fmla="*/ 2243 w 2282"/>
                <a:gd name="T43" fmla="*/ 1458 h 1476"/>
                <a:gd name="T44" fmla="*/ 2244 w 2282"/>
                <a:gd name="T45" fmla="*/ 1458 h 1476"/>
                <a:gd name="T46" fmla="*/ 2136 w 2282"/>
                <a:gd name="T47" fmla="*/ 1476 h 1476"/>
                <a:gd name="T48" fmla="*/ 18 w 2282"/>
                <a:gd name="T49" fmla="*/ 320 h 1476"/>
                <a:gd name="T50" fmla="*/ 36 w 2282"/>
                <a:gd name="T51" fmla="*/ 272 h 1476"/>
                <a:gd name="T52" fmla="*/ 51 w 2282"/>
                <a:gd name="T53" fmla="*/ 241 h 1476"/>
                <a:gd name="T54" fmla="*/ 18 w 2282"/>
                <a:gd name="T55" fmla="*/ 320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82" h="1476">
                  <a:moveTo>
                    <a:pt x="2136" y="1476"/>
                  </a:moveTo>
                  <a:cubicBezTo>
                    <a:pt x="2168" y="1440"/>
                    <a:pt x="2150" y="1328"/>
                    <a:pt x="2145" y="1289"/>
                  </a:cubicBezTo>
                  <a:cubicBezTo>
                    <a:pt x="2140" y="1245"/>
                    <a:pt x="2126" y="1203"/>
                    <a:pt x="2113" y="1160"/>
                  </a:cubicBezTo>
                  <a:cubicBezTo>
                    <a:pt x="2091" y="1030"/>
                    <a:pt x="2043" y="876"/>
                    <a:pt x="1948" y="735"/>
                  </a:cubicBezTo>
                  <a:cubicBezTo>
                    <a:pt x="1942" y="724"/>
                    <a:pt x="1935" y="713"/>
                    <a:pt x="1929" y="703"/>
                  </a:cubicBezTo>
                  <a:cubicBezTo>
                    <a:pt x="1860" y="581"/>
                    <a:pt x="1712" y="494"/>
                    <a:pt x="1602" y="413"/>
                  </a:cubicBezTo>
                  <a:cubicBezTo>
                    <a:pt x="1492" y="332"/>
                    <a:pt x="1354" y="261"/>
                    <a:pt x="1227" y="212"/>
                  </a:cubicBezTo>
                  <a:cubicBezTo>
                    <a:pt x="1106" y="164"/>
                    <a:pt x="968" y="138"/>
                    <a:pt x="838" y="138"/>
                  </a:cubicBezTo>
                  <a:cubicBezTo>
                    <a:pt x="828" y="138"/>
                    <a:pt x="818" y="138"/>
                    <a:pt x="807" y="138"/>
                  </a:cubicBezTo>
                  <a:cubicBezTo>
                    <a:pt x="663" y="143"/>
                    <a:pt x="528" y="193"/>
                    <a:pt x="406" y="258"/>
                  </a:cubicBezTo>
                  <a:cubicBezTo>
                    <a:pt x="344" y="291"/>
                    <a:pt x="283" y="328"/>
                    <a:pt x="220" y="361"/>
                  </a:cubicBezTo>
                  <a:cubicBezTo>
                    <a:pt x="158" y="394"/>
                    <a:pt x="121" y="445"/>
                    <a:pt x="71" y="485"/>
                  </a:cubicBezTo>
                  <a:lnTo>
                    <a:pt x="72" y="494"/>
                  </a:lnTo>
                  <a:cubicBezTo>
                    <a:pt x="72" y="500"/>
                    <a:pt x="74" y="504"/>
                    <a:pt x="75" y="507"/>
                  </a:cubicBezTo>
                  <a:cubicBezTo>
                    <a:pt x="75" y="508"/>
                    <a:pt x="74" y="509"/>
                    <a:pt x="74" y="509"/>
                  </a:cubicBezTo>
                  <a:lnTo>
                    <a:pt x="74" y="509"/>
                  </a:lnTo>
                  <a:cubicBezTo>
                    <a:pt x="74" y="509"/>
                    <a:pt x="0" y="436"/>
                    <a:pt x="16" y="334"/>
                  </a:cubicBezTo>
                  <a:cubicBezTo>
                    <a:pt x="177" y="151"/>
                    <a:pt x="594" y="0"/>
                    <a:pt x="980" y="0"/>
                  </a:cubicBezTo>
                  <a:cubicBezTo>
                    <a:pt x="1084" y="0"/>
                    <a:pt x="1185" y="11"/>
                    <a:pt x="1278" y="35"/>
                  </a:cubicBezTo>
                  <a:cubicBezTo>
                    <a:pt x="1663" y="133"/>
                    <a:pt x="2025" y="551"/>
                    <a:pt x="2135" y="810"/>
                  </a:cubicBezTo>
                  <a:cubicBezTo>
                    <a:pt x="2282" y="1156"/>
                    <a:pt x="2239" y="1458"/>
                    <a:pt x="2239" y="1458"/>
                  </a:cubicBezTo>
                  <a:lnTo>
                    <a:pt x="2243" y="1458"/>
                  </a:lnTo>
                  <a:lnTo>
                    <a:pt x="2244" y="1458"/>
                  </a:lnTo>
                  <a:cubicBezTo>
                    <a:pt x="2190" y="1470"/>
                    <a:pt x="2151" y="1474"/>
                    <a:pt x="2136" y="1476"/>
                  </a:cubicBezTo>
                  <a:moveTo>
                    <a:pt x="18" y="320"/>
                  </a:moveTo>
                  <a:cubicBezTo>
                    <a:pt x="22" y="305"/>
                    <a:pt x="27" y="288"/>
                    <a:pt x="36" y="272"/>
                  </a:cubicBezTo>
                  <a:cubicBezTo>
                    <a:pt x="41" y="262"/>
                    <a:pt x="46" y="251"/>
                    <a:pt x="51" y="241"/>
                  </a:cubicBezTo>
                  <a:cubicBezTo>
                    <a:pt x="36" y="276"/>
                    <a:pt x="25" y="303"/>
                    <a:pt x="18" y="320"/>
                  </a:cubicBezTo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9" name="Freeform 1328">
              <a:extLst>
                <a:ext uri="{FF2B5EF4-FFF2-40B4-BE49-F238E27FC236}">
                  <a16:creationId xmlns:a16="http://schemas.microsoft.com/office/drawing/2014/main" id="{10A3C93E-2C7F-0183-7190-4665EBAEEC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4423" y="5651903"/>
              <a:ext cx="371475" cy="258763"/>
            </a:xfrm>
            <a:custGeom>
              <a:avLst/>
              <a:gdLst>
                <a:gd name="T0" fmla="*/ 1625 w 1805"/>
                <a:gd name="T1" fmla="*/ 1262 h 1262"/>
                <a:gd name="T2" fmla="*/ 1642 w 1805"/>
                <a:gd name="T3" fmla="*/ 1246 h 1262"/>
                <a:gd name="T4" fmla="*/ 1643 w 1805"/>
                <a:gd name="T5" fmla="*/ 1251 h 1262"/>
                <a:gd name="T6" fmla="*/ 1625 w 1805"/>
                <a:gd name="T7" fmla="*/ 1262 h 1262"/>
                <a:gd name="T8" fmla="*/ 1680 w 1805"/>
                <a:gd name="T9" fmla="*/ 1219 h 1262"/>
                <a:gd name="T10" fmla="*/ 1664 w 1805"/>
                <a:gd name="T11" fmla="*/ 855 h 1262"/>
                <a:gd name="T12" fmla="*/ 1486 w 1805"/>
                <a:gd name="T13" fmla="*/ 526 h 1262"/>
                <a:gd name="T14" fmla="*/ 788 w 1805"/>
                <a:gd name="T15" fmla="*/ 194 h 1262"/>
                <a:gd name="T16" fmla="*/ 767 w 1805"/>
                <a:gd name="T17" fmla="*/ 195 h 1262"/>
                <a:gd name="T18" fmla="*/ 358 w 1805"/>
                <a:gd name="T19" fmla="*/ 276 h 1262"/>
                <a:gd name="T20" fmla="*/ 35 w 1805"/>
                <a:gd name="T21" fmla="*/ 466 h 1262"/>
                <a:gd name="T22" fmla="*/ 26 w 1805"/>
                <a:gd name="T23" fmla="*/ 481 h 1262"/>
                <a:gd name="T24" fmla="*/ 1 w 1805"/>
                <a:gd name="T25" fmla="*/ 355 h 1262"/>
                <a:gd name="T26" fmla="*/ 624 w 1805"/>
                <a:gd name="T27" fmla="*/ 7 h 1262"/>
                <a:gd name="T28" fmla="*/ 766 w 1805"/>
                <a:gd name="T29" fmla="*/ 0 h 1262"/>
                <a:gd name="T30" fmla="*/ 1631 w 1805"/>
                <a:gd name="T31" fmla="*/ 464 h 1262"/>
                <a:gd name="T32" fmla="*/ 1757 w 1805"/>
                <a:gd name="T33" fmla="*/ 1077 h 1262"/>
                <a:gd name="T34" fmla="*/ 1716 w 1805"/>
                <a:gd name="T35" fmla="*/ 1175 h 1262"/>
                <a:gd name="T36" fmla="*/ 1716 w 1805"/>
                <a:gd name="T37" fmla="*/ 1175 h 1262"/>
                <a:gd name="T38" fmla="*/ 1690 w 1805"/>
                <a:gd name="T39" fmla="*/ 1209 h 1262"/>
                <a:gd name="T40" fmla="*/ 1680 w 1805"/>
                <a:gd name="T41" fmla="*/ 1219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05" h="1262">
                  <a:moveTo>
                    <a:pt x="1625" y="1262"/>
                  </a:moveTo>
                  <a:cubicBezTo>
                    <a:pt x="1631" y="1256"/>
                    <a:pt x="1637" y="1250"/>
                    <a:pt x="1642" y="1246"/>
                  </a:cubicBezTo>
                  <a:cubicBezTo>
                    <a:pt x="1642" y="1247"/>
                    <a:pt x="1642" y="1249"/>
                    <a:pt x="1643" y="1251"/>
                  </a:cubicBezTo>
                  <a:cubicBezTo>
                    <a:pt x="1637" y="1255"/>
                    <a:pt x="1631" y="1258"/>
                    <a:pt x="1625" y="1262"/>
                  </a:cubicBezTo>
                  <a:moveTo>
                    <a:pt x="1680" y="1219"/>
                  </a:moveTo>
                  <a:cubicBezTo>
                    <a:pt x="1713" y="1128"/>
                    <a:pt x="1673" y="906"/>
                    <a:pt x="1664" y="855"/>
                  </a:cubicBezTo>
                  <a:cubicBezTo>
                    <a:pt x="1641" y="731"/>
                    <a:pt x="1564" y="629"/>
                    <a:pt x="1486" y="526"/>
                  </a:cubicBezTo>
                  <a:cubicBezTo>
                    <a:pt x="1336" y="330"/>
                    <a:pt x="1033" y="194"/>
                    <a:pt x="788" y="194"/>
                  </a:cubicBezTo>
                  <a:cubicBezTo>
                    <a:pt x="781" y="194"/>
                    <a:pt x="774" y="194"/>
                    <a:pt x="767" y="195"/>
                  </a:cubicBezTo>
                  <a:cubicBezTo>
                    <a:pt x="620" y="199"/>
                    <a:pt x="491" y="237"/>
                    <a:pt x="358" y="276"/>
                  </a:cubicBezTo>
                  <a:cubicBezTo>
                    <a:pt x="254" y="307"/>
                    <a:pt x="93" y="357"/>
                    <a:pt x="35" y="466"/>
                  </a:cubicBezTo>
                  <a:cubicBezTo>
                    <a:pt x="32" y="471"/>
                    <a:pt x="29" y="476"/>
                    <a:pt x="26" y="481"/>
                  </a:cubicBezTo>
                  <a:cubicBezTo>
                    <a:pt x="8" y="434"/>
                    <a:pt x="0" y="393"/>
                    <a:pt x="1" y="355"/>
                  </a:cubicBezTo>
                  <a:cubicBezTo>
                    <a:pt x="6" y="101"/>
                    <a:pt x="403" y="30"/>
                    <a:pt x="624" y="7"/>
                  </a:cubicBezTo>
                  <a:cubicBezTo>
                    <a:pt x="671" y="3"/>
                    <a:pt x="719" y="0"/>
                    <a:pt x="766" y="0"/>
                  </a:cubicBezTo>
                  <a:cubicBezTo>
                    <a:pt x="1144" y="0"/>
                    <a:pt x="1483" y="157"/>
                    <a:pt x="1631" y="464"/>
                  </a:cubicBezTo>
                  <a:cubicBezTo>
                    <a:pt x="1700" y="606"/>
                    <a:pt x="1805" y="878"/>
                    <a:pt x="1757" y="1077"/>
                  </a:cubicBezTo>
                  <a:cubicBezTo>
                    <a:pt x="1749" y="1112"/>
                    <a:pt x="1735" y="1145"/>
                    <a:pt x="1716" y="1175"/>
                  </a:cubicBezTo>
                  <a:lnTo>
                    <a:pt x="1716" y="1175"/>
                  </a:lnTo>
                  <a:cubicBezTo>
                    <a:pt x="1708" y="1187"/>
                    <a:pt x="1700" y="1199"/>
                    <a:pt x="1690" y="1209"/>
                  </a:cubicBezTo>
                  <a:cubicBezTo>
                    <a:pt x="1687" y="1213"/>
                    <a:pt x="1684" y="1216"/>
                    <a:pt x="1680" y="1219"/>
                  </a:cubicBezTo>
                </a:path>
              </a:pathLst>
            </a:custGeom>
            <a:solidFill>
              <a:srgbClr val="D5A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0" name="Freeform 1330">
              <a:extLst>
                <a:ext uri="{FF2B5EF4-FFF2-40B4-BE49-F238E27FC236}">
                  <a16:creationId xmlns:a16="http://schemas.microsoft.com/office/drawing/2014/main" id="{5D5D5DD9-4FFE-70F8-357D-3D33EA2CA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23" y="6017028"/>
              <a:ext cx="0" cy="3175"/>
            </a:xfrm>
            <a:custGeom>
              <a:avLst/>
              <a:gdLst>
                <a:gd name="T0" fmla="*/ 1 w 1"/>
                <a:gd name="T1" fmla="*/ 10 h 10"/>
                <a:gd name="T2" fmla="*/ 0 w 1"/>
                <a:gd name="T3" fmla="*/ 0 h 10"/>
                <a:gd name="T4" fmla="*/ 1 w 1"/>
                <a:gd name="T5" fmla="*/ 10 h 10"/>
                <a:gd name="T6" fmla="*/ 1 w 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10"/>
                  </a:moveTo>
                  <a:lnTo>
                    <a:pt x="0" y="0"/>
                  </a:lnTo>
                  <a:cubicBezTo>
                    <a:pt x="0" y="3"/>
                    <a:pt x="0" y="7"/>
                    <a:pt x="1" y="1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D7B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1" name="Freeform 1331">
              <a:extLst>
                <a:ext uri="{FF2B5EF4-FFF2-40B4-BE49-F238E27FC236}">
                  <a16:creationId xmlns:a16="http://schemas.microsoft.com/office/drawing/2014/main" id="{EA543CBE-A755-3DC6-42C6-7C63DA250D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8561" y="5999565"/>
              <a:ext cx="176213" cy="179388"/>
            </a:xfrm>
            <a:custGeom>
              <a:avLst/>
              <a:gdLst>
                <a:gd name="T0" fmla="*/ 633 w 860"/>
                <a:gd name="T1" fmla="*/ 876 h 876"/>
                <a:gd name="T2" fmla="*/ 529 w 860"/>
                <a:gd name="T3" fmla="*/ 862 h 876"/>
                <a:gd name="T4" fmla="*/ 75 w 860"/>
                <a:gd name="T5" fmla="*/ 345 h 876"/>
                <a:gd name="T6" fmla="*/ 73 w 860"/>
                <a:gd name="T7" fmla="*/ 337 h 876"/>
                <a:gd name="T8" fmla="*/ 78 w 860"/>
                <a:gd name="T9" fmla="*/ 335 h 876"/>
                <a:gd name="T10" fmla="*/ 102 w 860"/>
                <a:gd name="T11" fmla="*/ 139 h 876"/>
                <a:gd name="T12" fmla="*/ 261 w 860"/>
                <a:gd name="T13" fmla="*/ 37 h 876"/>
                <a:gd name="T14" fmla="*/ 436 w 860"/>
                <a:gd name="T15" fmla="*/ 0 h 876"/>
                <a:gd name="T16" fmla="*/ 656 w 860"/>
                <a:gd name="T17" fmla="*/ 49 h 876"/>
                <a:gd name="T18" fmla="*/ 780 w 860"/>
                <a:gd name="T19" fmla="*/ 154 h 876"/>
                <a:gd name="T20" fmla="*/ 807 w 860"/>
                <a:gd name="T21" fmla="*/ 220 h 876"/>
                <a:gd name="T22" fmla="*/ 829 w 860"/>
                <a:gd name="T23" fmla="*/ 339 h 876"/>
                <a:gd name="T24" fmla="*/ 851 w 860"/>
                <a:gd name="T25" fmla="*/ 661 h 876"/>
                <a:gd name="T26" fmla="*/ 851 w 860"/>
                <a:gd name="T27" fmla="*/ 666 h 876"/>
                <a:gd name="T28" fmla="*/ 755 w 860"/>
                <a:gd name="T29" fmla="*/ 845 h 876"/>
                <a:gd name="T30" fmla="*/ 633 w 860"/>
                <a:gd name="T31" fmla="*/ 876 h 876"/>
                <a:gd name="T32" fmla="*/ 289 w 860"/>
                <a:gd name="T33" fmla="*/ 104 h 876"/>
                <a:gd name="T34" fmla="*/ 256 w 860"/>
                <a:gd name="T35" fmla="*/ 113 h 876"/>
                <a:gd name="T36" fmla="*/ 427 w 860"/>
                <a:gd name="T37" fmla="*/ 596 h 876"/>
                <a:gd name="T38" fmla="*/ 585 w 860"/>
                <a:gd name="T39" fmla="*/ 671 h 876"/>
                <a:gd name="T40" fmla="*/ 631 w 860"/>
                <a:gd name="T41" fmla="*/ 573 h 876"/>
                <a:gd name="T42" fmla="*/ 573 w 860"/>
                <a:gd name="T43" fmla="*/ 273 h 876"/>
                <a:gd name="T44" fmla="*/ 508 w 860"/>
                <a:gd name="T45" fmla="*/ 92 h 876"/>
                <a:gd name="T46" fmla="*/ 457 w 860"/>
                <a:gd name="T47" fmla="*/ 85 h 876"/>
                <a:gd name="T48" fmla="*/ 365 w 860"/>
                <a:gd name="T49" fmla="*/ 95 h 876"/>
                <a:gd name="T50" fmla="*/ 292 w 860"/>
                <a:gd name="T51" fmla="*/ 104 h 876"/>
                <a:gd name="T52" fmla="*/ 289 w 860"/>
                <a:gd name="T53" fmla="*/ 104 h 876"/>
                <a:gd name="T54" fmla="*/ 774 w 860"/>
                <a:gd name="T55" fmla="*/ 116 h 876"/>
                <a:gd name="T56" fmla="*/ 747 w 860"/>
                <a:gd name="T57" fmla="*/ 79 h 876"/>
                <a:gd name="T58" fmla="*/ 774 w 860"/>
                <a:gd name="T59" fmla="*/ 116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60" h="876">
                  <a:moveTo>
                    <a:pt x="633" y="876"/>
                  </a:moveTo>
                  <a:cubicBezTo>
                    <a:pt x="601" y="876"/>
                    <a:pt x="566" y="872"/>
                    <a:pt x="529" y="862"/>
                  </a:cubicBezTo>
                  <a:cubicBezTo>
                    <a:pt x="270" y="795"/>
                    <a:pt x="128" y="585"/>
                    <a:pt x="75" y="345"/>
                  </a:cubicBezTo>
                  <a:cubicBezTo>
                    <a:pt x="74" y="343"/>
                    <a:pt x="73" y="340"/>
                    <a:pt x="73" y="337"/>
                  </a:cubicBezTo>
                  <a:lnTo>
                    <a:pt x="78" y="335"/>
                  </a:lnTo>
                  <a:cubicBezTo>
                    <a:pt x="52" y="273"/>
                    <a:pt x="64" y="196"/>
                    <a:pt x="102" y="139"/>
                  </a:cubicBezTo>
                  <a:cubicBezTo>
                    <a:pt x="140" y="81"/>
                    <a:pt x="202" y="63"/>
                    <a:pt x="261" y="37"/>
                  </a:cubicBezTo>
                  <a:cubicBezTo>
                    <a:pt x="318" y="11"/>
                    <a:pt x="377" y="0"/>
                    <a:pt x="436" y="0"/>
                  </a:cubicBezTo>
                  <a:cubicBezTo>
                    <a:pt x="511" y="0"/>
                    <a:pt x="585" y="18"/>
                    <a:pt x="656" y="49"/>
                  </a:cubicBezTo>
                  <a:cubicBezTo>
                    <a:pt x="712" y="73"/>
                    <a:pt x="754" y="98"/>
                    <a:pt x="780" y="154"/>
                  </a:cubicBezTo>
                  <a:cubicBezTo>
                    <a:pt x="788" y="173"/>
                    <a:pt x="798" y="196"/>
                    <a:pt x="807" y="220"/>
                  </a:cubicBezTo>
                  <a:cubicBezTo>
                    <a:pt x="814" y="256"/>
                    <a:pt x="822" y="297"/>
                    <a:pt x="829" y="339"/>
                  </a:cubicBezTo>
                  <a:cubicBezTo>
                    <a:pt x="847" y="451"/>
                    <a:pt x="860" y="574"/>
                    <a:pt x="851" y="661"/>
                  </a:cubicBezTo>
                  <a:cubicBezTo>
                    <a:pt x="851" y="663"/>
                    <a:pt x="851" y="664"/>
                    <a:pt x="851" y="666"/>
                  </a:cubicBezTo>
                  <a:cubicBezTo>
                    <a:pt x="841" y="753"/>
                    <a:pt x="807" y="812"/>
                    <a:pt x="755" y="845"/>
                  </a:cubicBezTo>
                  <a:cubicBezTo>
                    <a:pt x="721" y="866"/>
                    <a:pt x="680" y="876"/>
                    <a:pt x="633" y="876"/>
                  </a:cubicBezTo>
                  <a:moveTo>
                    <a:pt x="289" y="104"/>
                  </a:moveTo>
                  <a:lnTo>
                    <a:pt x="256" y="113"/>
                  </a:lnTo>
                  <a:cubicBezTo>
                    <a:pt x="0" y="223"/>
                    <a:pt x="317" y="510"/>
                    <a:pt x="427" y="596"/>
                  </a:cubicBezTo>
                  <a:cubicBezTo>
                    <a:pt x="467" y="628"/>
                    <a:pt x="538" y="671"/>
                    <a:pt x="585" y="671"/>
                  </a:cubicBezTo>
                  <a:cubicBezTo>
                    <a:pt x="621" y="671"/>
                    <a:pt x="644" y="646"/>
                    <a:pt x="631" y="573"/>
                  </a:cubicBezTo>
                  <a:cubicBezTo>
                    <a:pt x="613" y="466"/>
                    <a:pt x="558" y="395"/>
                    <a:pt x="573" y="273"/>
                  </a:cubicBezTo>
                  <a:cubicBezTo>
                    <a:pt x="582" y="195"/>
                    <a:pt x="597" y="118"/>
                    <a:pt x="508" y="92"/>
                  </a:cubicBezTo>
                  <a:cubicBezTo>
                    <a:pt x="493" y="87"/>
                    <a:pt x="476" y="85"/>
                    <a:pt x="457" y="85"/>
                  </a:cubicBezTo>
                  <a:cubicBezTo>
                    <a:pt x="427" y="85"/>
                    <a:pt x="394" y="90"/>
                    <a:pt x="365" y="95"/>
                  </a:cubicBezTo>
                  <a:cubicBezTo>
                    <a:pt x="336" y="99"/>
                    <a:pt x="309" y="104"/>
                    <a:pt x="292" y="104"/>
                  </a:cubicBezTo>
                  <a:lnTo>
                    <a:pt x="289" y="104"/>
                  </a:lnTo>
                  <a:moveTo>
                    <a:pt x="774" y="116"/>
                  </a:moveTo>
                  <a:cubicBezTo>
                    <a:pt x="766" y="103"/>
                    <a:pt x="756" y="91"/>
                    <a:pt x="747" y="79"/>
                  </a:cubicBezTo>
                  <a:cubicBezTo>
                    <a:pt x="757" y="91"/>
                    <a:pt x="766" y="103"/>
                    <a:pt x="774" y="116"/>
                  </a:cubicBezTo>
                  <a:close/>
                </a:path>
              </a:pathLst>
            </a:custGeom>
            <a:solidFill>
              <a:srgbClr val="D7B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2" name="Freeform 1334">
              <a:extLst>
                <a:ext uri="{FF2B5EF4-FFF2-40B4-BE49-F238E27FC236}">
                  <a16:creationId xmlns:a16="http://schemas.microsoft.com/office/drawing/2014/main" id="{494FCAC1-C64D-F74B-9A7F-7149B6EFA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398" y="5480453"/>
              <a:ext cx="430213" cy="276225"/>
            </a:xfrm>
            <a:custGeom>
              <a:avLst/>
              <a:gdLst>
                <a:gd name="T0" fmla="*/ 2051 w 2097"/>
                <a:gd name="T1" fmla="*/ 1347 h 1347"/>
                <a:gd name="T2" fmla="*/ 2051 w 2097"/>
                <a:gd name="T3" fmla="*/ 1344 h 1347"/>
                <a:gd name="T4" fmla="*/ 1987 w 2097"/>
                <a:gd name="T5" fmla="*/ 937 h 1347"/>
                <a:gd name="T6" fmla="*/ 1770 w 2097"/>
                <a:gd name="T7" fmla="*/ 562 h 1347"/>
                <a:gd name="T8" fmla="*/ 1426 w 2097"/>
                <a:gd name="T9" fmla="*/ 279 h 1347"/>
                <a:gd name="T10" fmla="*/ 989 w 2097"/>
                <a:gd name="T11" fmla="*/ 125 h 1347"/>
                <a:gd name="T12" fmla="*/ 778 w 2097"/>
                <a:gd name="T13" fmla="*/ 105 h 1347"/>
                <a:gd name="T14" fmla="*/ 422 w 2097"/>
                <a:gd name="T15" fmla="*/ 159 h 1347"/>
                <a:gd name="T16" fmla="*/ 189 w 2097"/>
                <a:gd name="T17" fmla="*/ 261 h 1347"/>
                <a:gd name="T18" fmla="*/ 78 w 2097"/>
                <a:gd name="T19" fmla="*/ 328 h 1347"/>
                <a:gd name="T20" fmla="*/ 14 w 2097"/>
                <a:gd name="T21" fmla="*/ 374 h 1347"/>
                <a:gd name="T22" fmla="*/ 4 w 2097"/>
                <a:gd name="T23" fmla="*/ 369 h 1347"/>
                <a:gd name="T24" fmla="*/ 1 w 2097"/>
                <a:gd name="T25" fmla="*/ 356 h 1347"/>
                <a:gd name="T26" fmla="*/ 0 w 2097"/>
                <a:gd name="T27" fmla="*/ 347 h 1347"/>
                <a:gd name="T28" fmla="*/ 149 w 2097"/>
                <a:gd name="T29" fmla="*/ 223 h 1347"/>
                <a:gd name="T30" fmla="*/ 335 w 2097"/>
                <a:gd name="T31" fmla="*/ 120 h 1347"/>
                <a:gd name="T32" fmla="*/ 736 w 2097"/>
                <a:gd name="T33" fmla="*/ 0 h 1347"/>
                <a:gd name="T34" fmla="*/ 767 w 2097"/>
                <a:gd name="T35" fmla="*/ 0 h 1347"/>
                <a:gd name="T36" fmla="*/ 1156 w 2097"/>
                <a:gd name="T37" fmla="*/ 74 h 1347"/>
                <a:gd name="T38" fmla="*/ 1531 w 2097"/>
                <a:gd name="T39" fmla="*/ 275 h 1347"/>
                <a:gd name="T40" fmla="*/ 1858 w 2097"/>
                <a:gd name="T41" fmla="*/ 565 h 1347"/>
                <a:gd name="T42" fmla="*/ 1877 w 2097"/>
                <a:gd name="T43" fmla="*/ 597 h 1347"/>
                <a:gd name="T44" fmla="*/ 2022 w 2097"/>
                <a:gd name="T45" fmla="*/ 943 h 1347"/>
                <a:gd name="T46" fmla="*/ 2042 w 2097"/>
                <a:gd name="T47" fmla="*/ 1022 h 1347"/>
                <a:gd name="T48" fmla="*/ 2074 w 2097"/>
                <a:gd name="T49" fmla="*/ 1151 h 1347"/>
                <a:gd name="T50" fmla="*/ 2065 w 2097"/>
                <a:gd name="T51" fmla="*/ 1338 h 1347"/>
                <a:gd name="T52" fmla="*/ 2051 w 2097"/>
                <a:gd name="T53" fmla="*/ 1347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97" h="1347">
                  <a:moveTo>
                    <a:pt x="2051" y="1347"/>
                  </a:moveTo>
                  <a:cubicBezTo>
                    <a:pt x="2051" y="1346"/>
                    <a:pt x="2051" y="1345"/>
                    <a:pt x="2051" y="1344"/>
                  </a:cubicBezTo>
                  <a:cubicBezTo>
                    <a:pt x="2031" y="1203"/>
                    <a:pt x="2034" y="1069"/>
                    <a:pt x="1987" y="937"/>
                  </a:cubicBezTo>
                  <a:cubicBezTo>
                    <a:pt x="1941" y="805"/>
                    <a:pt x="1865" y="667"/>
                    <a:pt x="1770" y="562"/>
                  </a:cubicBezTo>
                  <a:cubicBezTo>
                    <a:pt x="1663" y="444"/>
                    <a:pt x="1566" y="354"/>
                    <a:pt x="1426" y="279"/>
                  </a:cubicBezTo>
                  <a:cubicBezTo>
                    <a:pt x="1288" y="206"/>
                    <a:pt x="1143" y="154"/>
                    <a:pt x="989" y="125"/>
                  </a:cubicBezTo>
                  <a:cubicBezTo>
                    <a:pt x="920" y="112"/>
                    <a:pt x="849" y="105"/>
                    <a:pt x="778" y="105"/>
                  </a:cubicBezTo>
                  <a:cubicBezTo>
                    <a:pt x="657" y="105"/>
                    <a:pt x="536" y="124"/>
                    <a:pt x="422" y="159"/>
                  </a:cubicBezTo>
                  <a:cubicBezTo>
                    <a:pt x="341" y="185"/>
                    <a:pt x="262" y="216"/>
                    <a:pt x="189" y="261"/>
                  </a:cubicBezTo>
                  <a:cubicBezTo>
                    <a:pt x="152" y="284"/>
                    <a:pt x="113" y="303"/>
                    <a:pt x="78" y="328"/>
                  </a:cubicBezTo>
                  <a:cubicBezTo>
                    <a:pt x="66" y="338"/>
                    <a:pt x="33" y="374"/>
                    <a:pt x="14" y="374"/>
                  </a:cubicBezTo>
                  <a:cubicBezTo>
                    <a:pt x="10" y="374"/>
                    <a:pt x="7" y="373"/>
                    <a:pt x="4" y="369"/>
                  </a:cubicBezTo>
                  <a:cubicBezTo>
                    <a:pt x="3" y="366"/>
                    <a:pt x="1" y="362"/>
                    <a:pt x="1" y="356"/>
                  </a:cubicBezTo>
                  <a:lnTo>
                    <a:pt x="0" y="347"/>
                  </a:lnTo>
                  <a:cubicBezTo>
                    <a:pt x="50" y="307"/>
                    <a:pt x="87" y="256"/>
                    <a:pt x="149" y="223"/>
                  </a:cubicBezTo>
                  <a:cubicBezTo>
                    <a:pt x="212" y="190"/>
                    <a:pt x="273" y="153"/>
                    <a:pt x="335" y="120"/>
                  </a:cubicBezTo>
                  <a:cubicBezTo>
                    <a:pt x="457" y="55"/>
                    <a:pt x="592" y="5"/>
                    <a:pt x="736" y="0"/>
                  </a:cubicBezTo>
                  <a:cubicBezTo>
                    <a:pt x="747" y="0"/>
                    <a:pt x="757" y="0"/>
                    <a:pt x="767" y="0"/>
                  </a:cubicBezTo>
                  <a:cubicBezTo>
                    <a:pt x="897" y="0"/>
                    <a:pt x="1035" y="26"/>
                    <a:pt x="1156" y="74"/>
                  </a:cubicBezTo>
                  <a:cubicBezTo>
                    <a:pt x="1283" y="123"/>
                    <a:pt x="1421" y="194"/>
                    <a:pt x="1531" y="275"/>
                  </a:cubicBezTo>
                  <a:cubicBezTo>
                    <a:pt x="1641" y="356"/>
                    <a:pt x="1789" y="443"/>
                    <a:pt x="1858" y="565"/>
                  </a:cubicBezTo>
                  <a:cubicBezTo>
                    <a:pt x="1864" y="575"/>
                    <a:pt x="1871" y="586"/>
                    <a:pt x="1877" y="597"/>
                  </a:cubicBezTo>
                  <a:cubicBezTo>
                    <a:pt x="1938" y="705"/>
                    <a:pt x="2000" y="822"/>
                    <a:pt x="2022" y="943"/>
                  </a:cubicBezTo>
                  <a:cubicBezTo>
                    <a:pt x="2027" y="971"/>
                    <a:pt x="2035" y="997"/>
                    <a:pt x="2042" y="1022"/>
                  </a:cubicBezTo>
                  <a:cubicBezTo>
                    <a:pt x="2055" y="1065"/>
                    <a:pt x="2069" y="1107"/>
                    <a:pt x="2074" y="1151"/>
                  </a:cubicBezTo>
                  <a:cubicBezTo>
                    <a:pt x="2079" y="1190"/>
                    <a:pt x="2097" y="1302"/>
                    <a:pt x="2065" y="1338"/>
                  </a:cubicBezTo>
                  <a:cubicBezTo>
                    <a:pt x="2061" y="1342"/>
                    <a:pt x="2057" y="1345"/>
                    <a:pt x="2051" y="1347"/>
                  </a:cubicBezTo>
                </a:path>
              </a:pathLst>
            </a:custGeom>
            <a:solidFill>
              <a:srgbClr val="C89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3" name="Freeform 1336">
              <a:extLst>
                <a:ext uri="{FF2B5EF4-FFF2-40B4-BE49-F238E27FC236}">
                  <a16:creationId xmlns:a16="http://schemas.microsoft.com/office/drawing/2014/main" id="{A56CAB34-0480-022C-940B-33D0B7BBA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148" y="5986865"/>
              <a:ext cx="177800" cy="82550"/>
            </a:xfrm>
            <a:custGeom>
              <a:avLst/>
              <a:gdLst>
                <a:gd name="T0" fmla="*/ 55 w 866"/>
                <a:gd name="T1" fmla="*/ 399 h 399"/>
                <a:gd name="T2" fmla="*/ 9 w 866"/>
                <a:gd name="T3" fmla="*/ 340 h 399"/>
                <a:gd name="T4" fmla="*/ 36 w 866"/>
                <a:gd name="T5" fmla="*/ 166 h 399"/>
                <a:gd name="T6" fmla="*/ 263 w 866"/>
                <a:gd name="T7" fmla="*/ 28 h 399"/>
                <a:gd name="T8" fmla="*/ 426 w 866"/>
                <a:gd name="T9" fmla="*/ 0 h 399"/>
                <a:gd name="T10" fmla="*/ 669 w 866"/>
                <a:gd name="T11" fmla="*/ 74 h 399"/>
                <a:gd name="T12" fmla="*/ 737 w 866"/>
                <a:gd name="T13" fmla="*/ 137 h 399"/>
                <a:gd name="T14" fmla="*/ 764 w 866"/>
                <a:gd name="T15" fmla="*/ 174 h 399"/>
                <a:gd name="T16" fmla="*/ 784 w 866"/>
                <a:gd name="T17" fmla="*/ 203 h 399"/>
                <a:gd name="T18" fmla="*/ 823 w 866"/>
                <a:gd name="T19" fmla="*/ 385 h 399"/>
                <a:gd name="T20" fmla="*/ 797 w 866"/>
                <a:gd name="T21" fmla="*/ 278 h 399"/>
                <a:gd name="T22" fmla="*/ 770 w 866"/>
                <a:gd name="T23" fmla="*/ 212 h 399"/>
                <a:gd name="T24" fmla="*/ 646 w 866"/>
                <a:gd name="T25" fmla="*/ 107 h 399"/>
                <a:gd name="T26" fmla="*/ 426 w 866"/>
                <a:gd name="T27" fmla="*/ 58 h 399"/>
                <a:gd name="T28" fmla="*/ 251 w 866"/>
                <a:gd name="T29" fmla="*/ 95 h 399"/>
                <a:gd name="T30" fmla="*/ 92 w 866"/>
                <a:gd name="T31" fmla="*/ 197 h 399"/>
                <a:gd name="T32" fmla="*/ 68 w 866"/>
                <a:gd name="T33" fmla="*/ 393 h 399"/>
                <a:gd name="T34" fmla="*/ 63 w 866"/>
                <a:gd name="T35" fmla="*/ 395 h 399"/>
                <a:gd name="T36" fmla="*/ 58 w 866"/>
                <a:gd name="T37" fmla="*/ 397 h 399"/>
                <a:gd name="T38" fmla="*/ 55 w 866"/>
                <a:gd name="T39" fmla="*/ 39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6" h="399">
                  <a:moveTo>
                    <a:pt x="55" y="399"/>
                  </a:moveTo>
                  <a:cubicBezTo>
                    <a:pt x="27" y="397"/>
                    <a:pt x="14" y="373"/>
                    <a:pt x="9" y="340"/>
                  </a:cubicBezTo>
                  <a:cubicBezTo>
                    <a:pt x="0" y="281"/>
                    <a:pt x="20" y="195"/>
                    <a:pt x="36" y="166"/>
                  </a:cubicBezTo>
                  <a:cubicBezTo>
                    <a:pt x="78" y="93"/>
                    <a:pt x="190" y="54"/>
                    <a:pt x="263" y="28"/>
                  </a:cubicBezTo>
                  <a:cubicBezTo>
                    <a:pt x="316" y="10"/>
                    <a:pt x="372" y="0"/>
                    <a:pt x="426" y="0"/>
                  </a:cubicBezTo>
                  <a:cubicBezTo>
                    <a:pt x="511" y="0"/>
                    <a:pt x="595" y="24"/>
                    <a:pt x="669" y="74"/>
                  </a:cubicBezTo>
                  <a:cubicBezTo>
                    <a:pt x="695" y="92"/>
                    <a:pt x="717" y="114"/>
                    <a:pt x="737" y="137"/>
                  </a:cubicBezTo>
                  <a:cubicBezTo>
                    <a:pt x="746" y="149"/>
                    <a:pt x="756" y="161"/>
                    <a:pt x="764" y="174"/>
                  </a:cubicBezTo>
                  <a:cubicBezTo>
                    <a:pt x="771" y="184"/>
                    <a:pt x="778" y="193"/>
                    <a:pt x="784" y="203"/>
                  </a:cubicBezTo>
                  <a:cubicBezTo>
                    <a:pt x="809" y="240"/>
                    <a:pt x="866" y="344"/>
                    <a:pt x="823" y="385"/>
                  </a:cubicBezTo>
                  <a:cubicBezTo>
                    <a:pt x="822" y="352"/>
                    <a:pt x="811" y="313"/>
                    <a:pt x="797" y="278"/>
                  </a:cubicBezTo>
                  <a:cubicBezTo>
                    <a:pt x="788" y="254"/>
                    <a:pt x="778" y="231"/>
                    <a:pt x="770" y="212"/>
                  </a:cubicBezTo>
                  <a:cubicBezTo>
                    <a:pt x="744" y="156"/>
                    <a:pt x="702" y="131"/>
                    <a:pt x="646" y="107"/>
                  </a:cubicBezTo>
                  <a:cubicBezTo>
                    <a:pt x="575" y="76"/>
                    <a:pt x="501" y="58"/>
                    <a:pt x="426" y="58"/>
                  </a:cubicBezTo>
                  <a:cubicBezTo>
                    <a:pt x="367" y="58"/>
                    <a:pt x="308" y="69"/>
                    <a:pt x="251" y="95"/>
                  </a:cubicBezTo>
                  <a:cubicBezTo>
                    <a:pt x="192" y="121"/>
                    <a:pt x="130" y="139"/>
                    <a:pt x="92" y="197"/>
                  </a:cubicBezTo>
                  <a:cubicBezTo>
                    <a:pt x="54" y="254"/>
                    <a:pt x="42" y="331"/>
                    <a:pt x="68" y="393"/>
                  </a:cubicBezTo>
                  <a:lnTo>
                    <a:pt x="63" y="395"/>
                  </a:lnTo>
                  <a:lnTo>
                    <a:pt x="58" y="397"/>
                  </a:lnTo>
                  <a:lnTo>
                    <a:pt x="55" y="399"/>
                  </a:lnTo>
                  <a:close/>
                </a:path>
              </a:pathLst>
            </a:custGeom>
            <a:solidFill>
              <a:srgbClr val="C89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4" name="Freeform 1337">
              <a:extLst>
                <a:ext uri="{FF2B5EF4-FFF2-40B4-BE49-F238E27FC236}">
                  <a16:creationId xmlns:a16="http://schemas.microsoft.com/office/drawing/2014/main" id="{7FBAFAC2-F26B-0A35-887E-BC3AD5161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561" y="6017028"/>
              <a:ext cx="131763" cy="120650"/>
            </a:xfrm>
            <a:custGeom>
              <a:avLst/>
              <a:gdLst>
                <a:gd name="T0" fmla="*/ 585 w 644"/>
                <a:gd name="T1" fmla="*/ 586 h 586"/>
                <a:gd name="T2" fmla="*/ 427 w 644"/>
                <a:gd name="T3" fmla="*/ 511 h 586"/>
                <a:gd name="T4" fmla="*/ 256 w 644"/>
                <a:gd name="T5" fmla="*/ 28 h 586"/>
                <a:gd name="T6" fmla="*/ 289 w 644"/>
                <a:gd name="T7" fmla="*/ 19 h 586"/>
                <a:gd name="T8" fmla="*/ 292 w 644"/>
                <a:gd name="T9" fmla="*/ 19 h 586"/>
                <a:gd name="T10" fmla="*/ 365 w 644"/>
                <a:gd name="T11" fmla="*/ 10 h 586"/>
                <a:gd name="T12" fmla="*/ 457 w 644"/>
                <a:gd name="T13" fmla="*/ 0 h 586"/>
                <a:gd name="T14" fmla="*/ 508 w 644"/>
                <a:gd name="T15" fmla="*/ 7 h 586"/>
                <a:gd name="T16" fmla="*/ 573 w 644"/>
                <a:gd name="T17" fmla="*/ 188 h 586"/>
                <a:gd name="T18" fmla="*/ 631 w 644"/>
                <a:gd name="T19" fmla="*/ 488 h 586"/>
                <a:gd name="T20" fmla="*/ 585 w 644"/>
                <a:gd name="T21" fmla="*/ 586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4" h="586">
                  <a:moveTo>
                    <a:pt x="585" y="586"/>
                  </a:moveTo>
                  <a:cubicBezTo>
                    <a:pt x="538" y="586"/>
                    <a:pt x="467" y="543"/>
                    <a:pt x="427" y="511"/>
                  </a:cubicBezTo>
                  <a:cubicBezTo>
                    <a:pt x="317" y="425"/>
                    <a:pt x="0" y="138"/>
                    <a:pt x="256" y="28"/>
                  </a:cubicBezTo>
                  <a:lnTo>
                    <a:pt x="289" y="19"/>
                  </a:lnTo>
                  <a:lnTo>
                    <a:pt x="292" y="19"/>
                  </a:lnTo>
                  <a:cubicBezTo>
                    <a:pt x="309" y="19"/>
                    <a:pt x="336" y="14"/>
                    <a:pt x="365" y="10"/>
                  </a:cubicBezTo>
                  <a:cubicBezTo>
                    <a:pt x="394" y="5"/>
                    <a:pt x="427" y="0"/>
                    <a:pt x="457" y="0"/>
                  </a:cubicBezTo>
                  <a:cubicBezTo>
                    <a:pt x="476" y="0"/>
                    <a:pt x="493" y="2"/>
                    <a:pt x="508" y="7"/>
                  </a:cubicBezTo>
                  <a:cubicBezTo>
                    <a:pt x="597" y="33"/>
                    <a:pt x="582" y="110"/>
                    <a:pt x="573" y="188"/>
                  </a:cubicBezTo>
                  <a:cubicBezTo>
                    <a:pt x="558" y="310"/>
                    <a:pt x="613" y="381"/>
                    <a:pt x="631" y="488"/>
                  </a:cubicBezTo>
                  <a:cubicBezTo>
                    <a:pt x="644" y="561"/>
                    <a:pt x="621" y="586"/>
                    <a:pt x="585" y="586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5" name="Freeform 1338">
              <a:extLst>
                <a:ext uri="{FF2B5EF4-FFF2-40B4-BE49-F238E27FC236}">
                  <a16:creationId xmlns:a16="http://schemas.microsoft.com/office/drawing/2014/main" id="{8010BBD2-AC1E-30F3-2416-475960EBE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361" y="5726515"/>
              <a:ext cx="161925" cy="222250"/>
            </a:xfrm>
            <a:custGeom>
              <a:avLst/>
              <a:gdLst>
                <a:gd name="T0" fmla="*/ 504 w 790"/>
                <a:gd name="T1" fmla="*/ 1076 h 1076"/>
                <a:gd name="T2" fmla="*/ 376 w 790"/>
                <a:gd name="T3" fmla="*/ 948 h 1076"/>
                <a:gd name="T4" fmla="*/ 263 w 790"/>
                <a:gd name="T5" fmla="*/ 626 h 1076"/>
                <a:gd name="T6" fmla="*/ 271 w 790"/>
                <a:gd name="T7" fmla="*/ 62 h 1076"/>
                <a:gd name="T8" fmla="*/ 276 w 790"/>
                <a:gd name="T9" fmla="*/ 62 h 1076"/>
                <a:gd name="T10" fmla="*/ 301 w 790"/>
                <a:gd name="T11" fmla="*/ 47 h 1076"/>
                <a:gd name="T12" fmla="*/ 470 w 790"/>
                <a:gd name="T13" fmla="*/ 7 h 1076"/>
                <a:gd name="T14" fmla="*/ 589 w 790"/>
                <a:gd name="T15" fmla="*/ 0 h 1076"/>
                <a:gd name="T16" fmla="*/ 747 w 790"/>
                <a:gd name="T17" fmla="*/ 70 h 1076"/>
                <a:gd name="T18" fmla="*/ 727 w 790"/>
                <a:gd name="T19" fmla="*/ 397 h 1076"/>
                <a:gd name="T20" fmla="*/ 742 w 790"/>
                <a:gd name="T21" fmla="*/ 826 h 1076"/>
                <a:gd name="T22" fmla="*/ 723 w 790"/>
                <a:gd name="T23" fmla="*/ 987 h 1076"/>
                <a:gd name="T24" fmla="*/ 601 w 790"/>
                <a:gd name="T25" fmla="*/ 1049 h 1076"/>
                <a:gd name="T26" fmla="*/ 504 w 790"/>
                <a:gd name="T27" fmla="*/ 1076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0" h="1076">
                  <a:moveTo>
                    <a:pt x="504" y="1076"/>
                  </a:moveTo>
                  <a:cubicBezTo>
                    <a:pt x="445" y="1076"/>
                    <a:pt x="407" y="1034"/>
                    <a:pt x="376" y="948"/>
                  </a:cubicBezTo>
                  <a:cubicBezTo>
                    <a:pt x="337" y="841"/>
                    <a:pt x="299" y="734"/>
                    <a:pt x="263" y="626"/>
                  </a:cubicBezTo>
                  <a:cubicBezTo>
                    <a:pt x="227" y="517"/>
                    <a:pt x="0" y="62"/>
                    <a:pt x="271" y="62"/>
                  </a:cubicBezTo>
                  <a:cubicBezTo>
                    <a:pt x="272" y="62"/>
                    <a:pt x="274" y="62"/>
                    <a:pt x="276" y="62"/>
                  </a:cubicBezTo>
                  <a:lnTo>
                    <a:pt x="301" y="47"/>
                  </a:lnTo>
                  <a:cubicBezTo>
                    <a:pt x="347" y="44"/>
                    <a:pt x="409" y="8"/>
                    <a:pt x="470" y="7"/>
                  </a:cubicBezTo>
                  <a:cubicBezTo>
                    <a:pt x="502" y="6"/>
                    <a:pt x="546" y="0"/>
                    <a:pt x="589" y="0"/>
                  </a:cubicBezTo>
                  <a:cubicBezTo>
                    <a:pt x="655" y="0"/>
                    <a:pt x="721" y="13"/>
                    <a:pt x="747" y="70"/>
                  </a:cubicBezTo>
                  <a:cubicBezTo>
                    <a:pt x="790" y="161"/>
                    <a:pt x="739" y="307"/>
                    <a:pt x="727" y="397"/>
                  </a:cubicBezTo>
                  <a:cubicBezTo>
                    <a:pt x="709" y="537"/>
                    <a:pt x="732" y="682"/>
                    <a:pt x="742" y="826"/>
                  </a:cubicBezTo>
                  <a:cubicBezTo>
                    <a:pt x="745" y="875"/>
                    <a:pt x="752" y="944"/>
                    <a:pt x="723" y="987"/>
                  </a:cubicBezTo>
                  <a:cubicBezTo>
                    <a:pt x="696" y="1027"/>
                    <a:pt x="645" y="1029"/>
                    <a:pt x="601" y="1049"/>
                  </a:cubicBezTo>
                  <a:cubicBezTo>
                    <a:pt x="563" y="1067"/>
                    <a:pt x="532" y="1076"/>
                    <a:pt x="504" y="1076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6" name="Freeform 1339">
              <a:extLst>
                <a:ext uri="{FF2B5EF4-FFF2-40B4-BE49-F238E27FC236}">
                  <a16:creationId xmlns:a16="http://schemas.microsoft.com/office/drawing/2014/main" id="{CDBB32F0-F710-50D3-A8D6-222807932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936" y="5518553"/>
              <a:ext cx="255588" cy="131763"/>
            </a:xfrm>
            <a:custGeom>
              <a:avLst/>
              <a:gdLst>
                <a:gd name="T0" fmla="*/ 135 w 1249"/>
                <a:gd name="T1" fmla="*/ 645 h 645"/>
                <a:gd name="T2" fmla="*/ 101 w 1249"/>
                <a:gd name="T3" fmla="*/ 639 h 645"/>
                <a:gd name="T4" fmla="*/ 95 w 1249"/>
                <a:gd name="T5" fmla="*/ 361 h 645"/>
                <a:gd name="T6" fmla="*/ 306 w 1249"/>
                <a:gd name="T7" fmla="*/ 117 h 645"/>
                <a:gd name="T8" fmla="*/ 319 w 1249"/>
                <a:gd name="T9" fmla="*/ 116 h 645"/>
                <a:gd name="T10" fmla="*/ 558 w 1249"/>
                <a:gd name="T11" fmla="*/ 62 h 645"/>
                <a:gd name="T12" fmla="*/ 807 w 1249"/>
                <a:gd name="T13" fmla="*/ 4 h 645"/>
                <a:gd name="T14" fmla="*/ 854 w 1249"/>
                <a:gd name="T15" fmla="*/ 0 h 645"/>
                <a:gd name="T16" fmla="*/ 1117 w 1249"/>
                <a:gd name="T17" fmla="*/ 50 h 645"/>
                <a:gd name="T18" fmla="*/ 1238 w 1249"/>
                <a:gd name="T19" fmla="*/ 95 h 645"/>
                <a:gd name="T20" fmla="*/ 1182 w 1249"/>
                <a:gd name="T21" fmla="*/ 219 h 645"/>
                <a:gd name="T22" fmla="*/ 1077 w 1249"/>
                <a:gd name="T23" fmla="*/ 322 h 645"/>
                <a:gd name="T24" fmla="*/ 1009 w 1249"/>
                <a:gd name="T25" fmla="*/ 478 h 645"/>
                <a:gd name="T26" fmla="*/ 880 w 1249"/>
                <a:gd name="T27" fmla="*/ 586 h 645"/>
                <a:gd name="T28" fmla="*/ 732 w 1249"/>
                <a:gd name="T29" fmla="*/ 560 h 645"/>
                <a:gd name="T30" fmla="*/ 575 w 1249"/>
                <a:gd name="T31" fmla="*/ 548 h 645"/>
                <a:gd name="T32" fmla="*/ 401 w 1249"/>
                <a:gd name="T33" fmla="*/ 560 h 645"/>
                <a:gd name="T34" fmla="*/ 135 w 1249"/>
                <a:gd name="T35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9" h="645">
                  <a:moveTo>
                    <a:pt x="135" y="645"/>
                  </a:moveTo>
                  <a:cubicBezTo>
                    <a:pt x="123" y="645"/>
                    <a:pt x="111" y="643"/>
                    <a:pt x="101" y="639"/>
                  </a:cubicBezTo>
                  <a:cubicBezTo>
                    <a:pt x="0" y="598"/>
                    <a:pt x="66" y="436"/>
                    <a:pt x="95" y="361"/>
                  </a:cubicBezTo>
                  <a:cubicBezTo>
                    <a:pt x="139" y="248"/>
                    <a:pt x="209" y="187"/>
                    <a:pt x="306" y="117"/>
                  </a:cubicBezTo>
                  <a:lnTo>
                    <a:pt x="319" y="116"/>
                  </a:lnTo>
                  <a:cubicBezTo>
                    <a:pt x="389" y="79"/>
                    <a:pt x="480" y="73"/>
                    <a:pt x="558" y="62"/>
                  </a:cubicBezTo>
                  <a:cubicBezTo>
                    <a:pt x="642" y="51"/>
                    <a:pt x="724" y="19"/>
                    <a:pt x="807" y="4"/>
                  </a:cubicBezTo>
                  <a:cubicBezTo>
                    <a:pt x="822" y="1"/>
                    <a:pt x="838" y="0"/>
                    <a:pt x="854" y="0"/>
                  </a:cubicBezTo>
                  <a:cubicBezTo>
                    <a:pt x="943" y="0"/>
                    <a:pt x="1029" y="40"/>
                    <a:pt x="1117" y="50"/>
                  </a:cubicBezTo>
                  <a:cubicBezTo>
                    <a:pt x="1162" y="56"/>
                    <a:pt x="1223" y="41"/>
                    <a:pt x="1238" y="95"/>
                  </a:cubicBezTo>
                  <a:cubicBezTo>
                    <a:pt x="1249" y="134"/>
                    <a:pt x="1207" y="191"/>
                    <a:pt x="1182" y="219"/>
                  </a:cubicBezTo>
                  <a:cubicBezTo>
                    <a:pt x="1149" y="255"/>
                    <a:pt x="1106" y="280"/>
                    <a:pt x="1077" y="322"/>
                  </a:cubicBezTo>
                  <a:cubicBezTo>
                    <a:pt x="1044" y="369"/>
                    <a:pt x="1032" y="427"/>
                    <a:pt x="1009" y="478"/>
                  </a:cubicBezTo>
                  <a:cubicBezTo>
                    <a:pt x="972" y="563"/>
                    <a:pt x="931" y="586"/>
                    <a:pt x="880" y="586"/>
                  </a:cubicBezTo>
                  <a:cubicBezTo>
                    <a:pt x="839" y="586"/>
                    <a:pt x="791" y="571"/>
                    <a:pt x="732" y="560"/>
                  </a:cubicBezTo>
                  <a:cubicBezTo>
                    <a:pt x="683" y="552"/>
                    <a:pt x="629" y="548"/>
                    <a:pt x="575" y="548"/>
                  </a:cubicBezTo>
                  <a:cubicBezTo>
                    <a:pt x="516" y="548"/>
                    <a:pt x="456" y="552"/>
                    <a:pt x="401" y="560"/>
                  </a:cubicBezTo>
                  <a:cubicBezTo>
                    <a:pt x="327" y="571"/>
                    <a:pt x="214" y="645"/>
                    <a:pt x="135" y="645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7" name="Freeform 1340">
              <a:extLst>
                <a:ext uri="{FF2B5EF4-FFF2-40B4-BE49-F238E27FC236}">
                  <a16:creationId xmlns:a16="http://schemas.microsoft.com/office/drawing/2014/main" id="{9E2C85B9-08C0-C130-5371-DD1142010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848" y="5285190"/>
              <a:ext cx="430213" cy="176213"/>
            </a:xfrm>
            <a:custGeom>
              <a:avLst/>
              <a:gdLst>
                <a:gd name="T0" fmla="*/ 31 w 2088"/>
                <a:gd name="T1" fmla="*/ 858 h 858"/>
                <a:gd name="T2" fmla="*/ 28 w 2088"/>
                <a:gd name="T3" fmla="*/ 858 h 858"/>
                <a:gd name="T4" fmla="*/ 0 w 2088"/>
                <a:gd name="T5" fmla="*/ 841 h 858"/>
                <a:gd name="T6" fmla="*/ 406 w 2088"/>
                <a:gd name="T7" fmla="*/ 475 h 858"/>
                <a:gd name="T8" fmla="*/ 1054 w 2088"/>
                <a:gd name="T9" fmla="*/ 27 h 858"/>
                <a:gd name="T10" fmla="*/ 1272 w 2088"/>
                <a:gd name="T11" fmla="*/ 0 h 858"/>
                <a:gd name="T12" fmla="*/ 1772 w 2088"/>
                <a:gd name="T13" fmla="*/ 62 h 858"/>
                <a:gd name="T14" fmla="*/ 1939 w 2088"/>
                <a:gd name="T15" fmla="*/ 254 h 858"/>
                <a:gd name="T16" fmla="*/ 1778 w 2088"/>
                <a:gd name="T17" fmla="*/ 301 h 858"/>
                <a:gd name="T18" fmla="*/ 1594 w 2088"/>
                <a:gd name="T19" fmla="*/ 407 h 858"/>
                <a:gd name="T20" fmla="*/ 1236 w 2088"/>
                <a:gd name="T21" fmla="*/ 706 h 858"/>
                <a:gd name="T22" fmla="*/ 1145 w 2088"/>
                <a:gd name="T23" fmla="*/ 719 h 858"/>
                <a:gd name="T24" fmla="*/ 874 w 2088"/>
                <a:gd name="T25" fmla="*/ 677 h 858"/>
                <a:gd name="T26" fmla="*/ 829 w 2088"/>
                <a:gd name="T27" fmla="*/ 676 h 858"/>
                <a:gd name="T28" fmla="*/ 454 w 2088"/>
                <a:gd name="T29" fmla="*/ 736 h 858"/>
                <a:gd name="T30" fmla="*/ 208 w 2088"/>
                <a:gd name="T31" fmla="*/ 802 h 858"/>
                <a:gd name="T32" fmla="*/ 31 w 2088"/>
                <a:gd name="T33" fmla="*/ 858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88" h="858">
                  <a:moveTo>
                    <a:pt x="31" y="858"/>
                  </a:moveTo>
                  <a:cubicBezTo>
                    <a:pt x="30" y="858"/>
                    <a:pt x="29" y="858"/>
                    <a:pt x="28" y="858"/>
                  </a:cubicBezTo>
                  <a:lnTo>
                    <a:pt x="0" y="841"/>
                  </a:lnTo>
                  <a:cubicBezTo>
                    <a:pt x="9" y="680"/>
                    <a:pt x="290" y="552"/>
                    <a:pt x="406" y="475"/>
                  </a:cubicBezTo>
                  <a:cubicBezTo>
                    <a:pt x="618" y="333"/>
                    <a:pt x="804" y="100"/>
                    <a:pt x="1054" y="27"/>
                  </a:cubicBezTo>
                  <a:cubicBezTo>
                    <a:pt x="1120" y="7"/>
                    <a:pt x="1195" y="0"/>
                    <a:pt x="1272" y="0"/>
                  </a:cubicBezTo>
                  <a:cubicBezTo>
                    <a:pt x="1440" y="0"/>
                    <a:pt x="1623" y="36"/>
                    <a:pt x="1772" y="62"/>
                  </a:cubicBezTo>
                  <a:cubicBezTo>
                    <a:pt x="1856" y="77"/>
                    <a:pt x="2088" y="160"/>
                    <a:pt x="1939" y="254"/>
                  </a:cubicBezTo>
                  <a:cubicBezTo>
                    <a:pt x="1890" y="285"/>
                    <a:pt x="1832" y="281"/>
                    <a:pt x="1778" y="301"/>
                  </a:cubicBezTo>
                  <a:cubicBezTo>
                    <a:pt x="1711" y="326"/>
                    <a:pt x="1648" y="362"/>
                    <a:pt x="1594" y="407"/>
                  </a:cubicBezTo>
                  <a:cubicBezTo>
                    <a:pt x="1464" y="518"/>
                    <a:pt x="1414" y="656"/>
                    <a:pt x="1236" y="706"/>
                  </a:cubicBezTo>
                  <a:cubicBezTo>
                    <a:pt x="1204" y="715"/>
                    <a:pt x="1174" y="719"/>
                    <a:pt x="1145" y="719"/>
                  </a:cubicBezTo>
                  <a:cubicBezTo>
                    <a:pt x="1053" y="719"/>
                    <a:pt x="972" y="683"/>
                    <a:pt x="874" y="677"/>
                  </a:cubicBezTo>
                  <a:cubicBezTo>
                    <a:pt x="859" y="676"/>
                    <a:pt x="844" y="676"/>
                    <a:pt x="829" y="676"/>
                  </a:cubicBezTo>
                  <a:cubicBezTo>
                    <a:pt x="705" y="676"/>
                    <a:pt x="569" y="706"/>
                    <a:pt x="454" y="736"/>
                  </a:cubicBezTo>
                  <a:cubicBezTo>
                    <a:pt x="372" y="758"/>
                    <a:pt x="290" y="778"/>
                    <a:pt x="208" y="802"/>
                  </a:cubicBezTo>
                  <a:cubicBezTo>
                    <a:pt x="153" y="819"/>
                    <a:pt x="90" y="858"/>
                    <a:pt x="31" y="858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8" name="Freeform 1341">
              <a:extLst>
                <a:ext uri="{FF2B5EF4-FFF2-40B4-BE49-F238E27FC236}">
                  <a16:creationId xmlns:a16="http://schemas.microsoft.com/office/drawing/2014/main" id="{05C6E713-2BBB-AFFB-1701-1A1374D02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773" y="5250265"/>
              <a:ext cx="247650" cy="84138"/>
            </a:xfrm>
            <a:custGeom>
              <a:avLst/>
              <a:gdLst>
                <a:gd name="T0" fmla="*/ 1082 w 1200"/>
                <a:gd name="T1" fmla="*/ 407 h 407"/>
                <a:gd name="T2" fmla="*/ 993 w 1200"/>
                <a:gd name="T3" fmla="*/ 395 h 407"/>
                <a:gd name="T4" fmla="*/ 826 w 1200"/>
                <a:gd name="T5" fmla="*/ 367 h 407"/>
                <a:gd name="T6" fmla="*/ 823 w 1200"/>
                <a:gd name="T7" fmla="*/ 367 h 407"/>
                <a:gd name="T8" fmla="*/ 753 w 1200"/>
                <a:gd name="T9" fmla="*/ 374 h 407"/>
                <a:gd name="T10" fmla="*/ 682 w 1200"/>
                <a:gd name="T11" fmla="*/ 382 h 407"/>
                <a:gd name="T12" fmla="*/ 654 w 1200"/>
                <a:gd name="T13" fmla="*/ 380 h 407"/>
                <a:gd name="T14" fmla="*/ 434 w 1200"/>
                <a:gd name="T15" fmla="*/ 200 h 407"/>
                <a:gd name="T16" fmla="*/ 153 w 1200"/>
                <a:gd name="T17" fmla="*/ 77 h 407"/>
                <a:gd name="T18" fmla="*/ 126 w 1200"/>
                <a:gd name="T19" fmla="*/ 72 h 407"/>
                <a:gd name="T20" fmla="*/ 244 w 1200"/>
                <a:gd name="T21" fmla="*/ 0 h 407"/>
                <a:gd name="T22" fmla="*/ 261 w 1200"/>
                <a:gd name="T23" fmla="*/ 1 h 407"/>
                <a:gd name="T24" fmla="*/ 551 w 1200"/>
                <a:gd name="T25" fmla="*/ 78 h 407"/>
                <a:gd name="T26" fmla="*/ 866 w 1200"/>
                <a:gd name="T27" fmla="*/ 139 h 407"/>
                <a:gd name="T28" fmla="*/ 1004 w 1200"/>
                <a:gd name="T29" fmla="*/ 199 h 407"/>
                <a:gd name="T30" fmla="*/ 1153 w 1200"/>
                <a:gd name="T31" fmla="*/ 250 h 407"/>
                <a:gd name="T32" fmla="*/ 1157 w 1200"/>
                <a:gd name="T33" fmla="*/ 385 h 407"/>
                <a:gd name="T34" fmla="*/ 1082 w 1200"/>
                <a:gd name="T35" fmla="*/ 407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0" h="407">
                  <a:moveTo>
                    <a:pt x="1082" y="407"/>
                  </a:moveTo>
                  <a:cubicBezTo>
                    <a:pt x="1051" y="407"/>
                    <a:pt x="1019" y="400"/>
                    <a:pt x="993" y="395"/>
                  </a:cubicBezTo>
                  <a:cubicBezTo>
                    <a:pt x="939" y="384"/>
                    <a:pt x="880" y="368"/>
                    <a:pt x="826" y="367"/>
                  </a:cubicBezTo>
                  <a:lnTo>
                    <a:pt x="823" y="367"/>
                  </a:lnTo>
                  <a:cubicBezTo>
                    <a:pt x="800" y="367"/>
                    <a:pt x="777" y="371"/>
                    <a:pt x="753" y="374"/>
                  </a:cubicBezTo>
                  <a:cubicBezTo>
                    <a:pt x="729" y="378"/>
                    <a:pt x="705" y="382"/>
                    <a:pt x="682" y="382"/>
                  </a:cubicBezTo>
                  <a:cubicBezTo>
                    <a:pt x="673" y="382"/>
                    <a:pt x="663" y="381"/>
                    <a:pt x="654" y="380"/>
                  </a:cubicBezTo>
                  <a:cubicBezTo>
                    <a:pt x="560" y="364"/>
                    <a:pt x="500" y="261"/>
                    <a:pt x="434" y="200"/>
                  </a:cubicBezTo>
                  <a:cubicBezTo>
                    <a:pt x="365" y="135"/>
                    <a:pt x="247" y="77"/>
                    <a:pt x="153" y="77"/>
                  </a:cubicBezTo>
                  <a:lnTo>
                    <a:pt x="126" y="72"/>
                  </a:lnTo>
                  <a:cubicBezTo>
                    <a:pt x="0" y="13"/>
                    <a:pt x="178" y="0"/>
                    <a:pt x="244" y="0"/>
                  </a:cubicBezTo>
                  <a:cubicBezTo>
                    <a:pt x="251" y="0"/>
                    <a:pt x="257" y="0"/>
                    <a:pt x="261" y="1"/>
                  </a:cubicBezTo>
                  <a:cubicBezTo>
                    <a:pt x="361" y="6"/>
                    <a:pt x="458" y="43"/>
                    <a:pt x="551" y="78"/>
                  </a:cubicBezTo>
                  <a:cubicBezTo>
                    <a:pt x="653" y="116"/>
                    <a:pt x="765" y="110"/>
                    <a:pt x="866" y="139"/>
                  </a:cubicBezTo>
                  <a:cubicBezTo>
                    <a:pt x="915" y="153"/>
                    <a:pt x="957" y="178"/>
                    <a:pt x="1004" y="199"/>
                  </a:cubicBezTo>
                  <a:cubicBezTo>
                    <a:pt x="1047" y="218"/>
                    <a:pt x="1119" y="222"/>
                    <a:pt x="1153" y="250"/>
                  </a:cubicBezTo>
                  <a:cubicBezTo>
                    <a:pt x="1196" y="286"/>
                    <a:pt x="1200" y="351"/>
                    <a:pt x="1157" y="385"/>
                  </a:cubicBezTo>
                  <a:cubicBezTo>
                    <a:pt x="1136" y="402"/>
                    <a:pt x="1110" y="407"/>
                    <a:pt x="1082" y="407"/>
                  </a:cubicBezTo>
                  <a:close/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9" name="Freeform 1342">
              <a:extLst>
                <a:ext uri="{FF2B5EF4-FFF2-40B4-BE49-F238E27FC236}">
                  <a16:creationId xmlns:a16="http://schemas.microsoft.com/office/drawing/2014/main" id="{CA280811-FE48-2B81-D009-D8FE1039C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1511" y="5324878"/>
              <a:ext cx="165100" cy="128588"/>
            </a:xfrm>
            <a:custGeom>
              <a:avLst/>
              <a:gdLst>
                <a:gd name="T0" fmla="*/ 761 w 803"/>
                <a:gd name="T1" fmla="*/ 628 h 628"/>
                <a:gd name="T2" fmla="*/ 705 w 803"/>
                <a:gd name="T3" fmla="*/ 607 h 628"/>
                <a:gd name="T4" fmla="*/ 444 w 803"/>
                <a:gd name="T5" fmla="*/ 408 h 628"/>
                <a:gd name="T6" fmla="*/ 299 w 803"/>
                <a:gd name="T7" fmla="*/ 347 h 628"/>
                <a:gd name="T8" fmla="*/ 182 w 803"/>
                <a:gd name="T9" fmla="*/ 270 h 628"/>
                <a:gd name="T10" fmla="*/ 16 w 803"/>
                <a:gd name="T11" fmla="*/ 33 h 628"/>
                <a:gd name="T12" fmla="*/ 1 w 803"/>
                <a:gd name="T13" fmla="*/ 21 h 628"/>
                <a:gd name="T14" fmla="*/ 1 w 803"/>
                <a:gd name="T15" fmla="*/ 2 h 628"/>
                <a:gd name="T16" fmla="*/ 31 w 803"/>
                <a:gd name="T17" fmla="*/ 0 h 628"/>
                <a:gd name="T18" fmla="*/ 384 w 803"/>
                <a:gd name="T19" fmla="*/ 167 h 628"/>
                <a:gd name="T20" fmla="*/ 670 w 803"/>
                <a:gd name="T21" fmla="*/ 432 h 628"/>
                <a:gd name="T22" fmla="*/ 787 w 803"/>
                <a:gd name="T23" fmla="*/ 553 h 628"/>
                <a:gd name="T24" fmla="*/ 761 w 803"/>
                <a:gd name="T25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3" h="628">
                  <a:moveTo>
                    <a:pt x="761" y="628"/>
                  </a:moveTo>
                  <a:cubicBezTo>
                    <a:pt x="746" y="628"/>
                    <a:pt x="726" y="621"/>
                    <a:pt x="705" y="607"/>
                  </a:cubicBezTo>
                  <a:cubicBezTo>
                    <a:pt x="614" y="548"/>
                    <a:pt x="536" y="467"/>
                    <a:pt x="444" y="408"/>
                  </a:cubicBezTo>
                  <a:cubicBezTo>
                    <a:pt x="395" y="376"/>
                    <a:pt x="355" y="359"/>
                    <a:pt x="299" y="347"/>
                  </a:cubicBezTo>
                  <a:cubicBezTo>
                    <a:pt x="230" y="331"/>
                    <a:pt x="208" y="334"/>
                    <a:pt x="182" y="270"/>
                  </a:cubicBezTo>
                  <a:cubicBezTo>
                    <a:pt x="146" y="182"/>
                    <a:pt x="104" y="87"/>
                    <a:pt x="16" y="33"/>
                  </a:cubicBezTo>
                  <a:lnTo>
                    <a:pt x="1" y="21"/>
                  </a:lnTo>
                  <a:cubicBezTo>
                    <a:pt x="2" y="14"/>
                    <a:pt x="0" y="9"/>
                    <a:pt x="1" y="2"/>
                  </a:cubicBezTo>
                  <a:cubicBezTo>
                    <a:pt x="11" y="0"/>
                    <a:pt x="21" y="0"/>
                    <a:pt x="31" y="0"/>
                  </a:cubicBezTo>
                  <a:cubicBezTo>
                    <a:pt x="147" y="0"/>
                    <a:pt x="310" y="96"/>
                    <a:pt x="384" y="167"/>
                  </a:cubicBezTo>
                  <a:cubicBezTo>
                    <a:pt x="478" y="257"/>
                    <a:pt x="575" y="346"/>
                    <a:pt x="670" y="432"/>
                  </a:cubicBezTo>
                  <a:cubicBezTo>
                    <a:pt x="713" y="470"/>
                    <a:pt x="769" y="496"/>
                    <a:pt x="787" y="553"/>
                  </a:cubicBezTo>
                  <a:cubicBezTo>
                    <a:pt x="803" y="605"/>
                    <a:pt x="789" y="628"/>
                    <a:pt x="761" y="628"/>
                  </a:cubicBezTo>
                </a:path>
              </a:pathLst>
            </a:custGeom>
            <a:solidFill>
              <a:srgbClr val="D8B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0" name="Freeform 1343">
              <a:extLst>
                <a:ext uri="{FF2B5EF4-FFF2-40B4-BE49-F238E27FC236}">
                  <a16:creationId xmlns:a16="http://schemas.microsoft.com/office/drawing/2014/main" id="{67258577-2333-913D-B1C9-58B762588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9598" y="5763028"/>
              <a:ext cx="234950" cy="195263"/>
            </a:xfrm>
            <a:custGeom>
              <a:avLst/>
              <a:gdLst>
                <a:gd name="T0" fmla="*/ 1143 w 1143"/>
                <a:gd name="T1" fmla="*/ 949 h 949"/>
                <a:gd name="T2" fmla="*/ 478 w 1143"/>
                <a:gd name="T3" fmla="*/ 654 h 949"/>
                <a:gd name="T4" fmla="*/ 547 w 1143"/>
                <a:gd name="T5" fmla="*/ 703 h 949"/>
                <a:gd name="T6" fmla="*/ 695 w 1143"/>
                <a:gd name="T7" fmla="*/ 461 h 949"/>
                <a:gd name="T8" fmla="*/ 761 w 1143"/>
                <a:gd name="T9" fmla="*/ 568 h 949"/>
                <a:gd name="T10" fmla="*/ 806 w 1143"/>
                <a:gd name="T11" fmla="*/ 603 h 949"/>
                <a:gd name="T12" fmla="*/ 1143 w 1143"/>
                <a:gd name="T13" fmla="*/ 949 h 949"/>
                <a:gd name="T14" fmla="*/ 478 w 1143"/>
                <a:gd name="T15" fmla="*/ 654 h 949"/>
                <a:gd name="T16" fmla="*/ 478 w 1143"/>
                <a:gd name="T17" fmla="*/ 654 h 949"/>
                <a:gd name="T18" fmla="*/ 0 w 1143"/>
                <a:gd name="T19" fmla="*/ 0 h 949"/>
                <a:gd name="T20" fmla="*/ 1 w 1143"/>
                <a:gd name="T21" fmla="*/ 0 h 949"/>
                <a:gd name="T22" fmla="*/ 294 w 1143"/>
                <a:gd name="T23" fmla="*/ 127 h 949"/>
                <a:gd name="T24" fmla="*/ 299 w 1143"/>
                <a:gd name="T25" fmla="*/ 128 h 949"/>
                <a:gd name="T26" fmla="*/ 448 w 1143"/>
                <a:gd name="T27" fmla="*/ 185 h 949"/>
                <a:gd name="T28" fmla="*/ 531 w 1143"/>
                <a:gd name="T29" fmla="*/ 239 h 949"/>
                <a:gd name="T30" fmla="*/ 569 w 1143"/>
                <a:gd name="T31" fmla="*/ 270 h 949"/>
                <a:gd name="T32" fmla="*/ 635 w 1143"/>
                <a:gd name="T33" fmla="*/ 342 h 949"/>
                <a:gd name="T34" fmla="*/ 478 w 1143"/>
                <a:gd name="T35" fmla="*/ 654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3" h="949">
                  <a:moveTo>
                    <a:pt x="1143" y="949"/>
                  </a:moveTo>
                  <a:cubicBezTo>
                    <a:pt x="937" y="801"/>
                    <a:pt x="625" y="789"/>
                    <a:pt x="478" y="654"/>
                  </a:cubicBezTo>
                  <a:lnTo>
                    <a:pt x="547" y="703"/>
                  </a:lnTo>
                  <a:cubicBezTo>
                    <a:pt x="547" y="703"/>
                    <a:pt x="621" y="591"/>
                    <a:pt x="695" y="461"/>
                  </a:cubicBezTo>
                  <a:cubicBezTo>
                    <a:pt x="710" y="493"/>
                    <a:pt x="727" y="527"/>
                    <a:pt x="761" y="568"/>
                  </a:cubicBezTo>
                  <a:cubicBezTo>
                    <a:pt x="769" y="579"/>
                    <a:pt x="785" y="590"/>
                    <a:pt x="806" y="603"/>
                  </a:cubicBezTo>
                  <a:cubicBezTo>
                    <a:pt x="901" y="664"/>
                    <a:pt x="1097" y="758"/>
                    <a:pt x="1143" y="949"/>
                  </a:cubicBezTo>
                  <a:close/>
                  <a:moveTo>
                    <a:pt x="478" y="654"/>
                  </a:moveTo>
                  <a:lnTo>
                    <a:pt x="478" y="654"/>
                  </a:lnTo>
                  <a:cubicBezTo>
                    <a:pt x="118" y="323"/>
                    <a:pt x="291" y="233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18" y="75"/>
                    <a:pt x="210" y="101"/>
                    <a:pt x="294" y="127"/>
                  </a:cubicBezTo>
                  <a:cubicBezTo>
                    <a:pt x="295" y="127"/>
                    <a:pt x="297" y="128"/>
                    <a:pt x="299" y="128"/>
                  </a:cubicBezTo>
                  <a:cubicBezTo>
                    <a:pt x="350" y="144"/>
                    <a:pt x="398" y="159"/>
                    <a:pt x="448" y="185"/>
                  </a:cubicBezTo>
                  <a:cubicBezTo>
                    <a:pt x="475" y="200"/>
                    <a:pt x="502" y="217"/>
                    <a:pt x="531" y="239"/>
                  </a:cubicBezTo>
                  <a:cubicBezTo>
                    <a:pt x="545" y="250"/>
                    <a:pt x="557" y="260"/>
                    <a:pt x="569" y="270"/>
                  </a:cubicBezTo>
                  <a:cubicBezTo>
                    <a:pt x="598" y="297"/>
                    <a:pt x="619" y="320"/>
                    <a:pt x="635" y="342"/>
                  </a:cubicBezTo>
                  <a:cubicBezTo>
                    <a:pt x="562" y="498"/>
                    <a:pt x="478" y="654"/>
                    <a:pt x="478" y="654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1" name="Freeform 1345">
              <a:extLst>
                <a:ext uri="{FF2B5EF4-FFF2-40B4-BE49-F238E27FC236}">
                  <a16:creationId xmlns:a16="http://schemas.microsoft.com/office/drawing/2014/main" id="{C6DBED65-4D2D-50B8-7C8E-14ADBFE09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6536" y="5959878"/>
              <a:ext cx="652463" cy="398463"/>
            </a:xfrm>
            <a:custGeom>
              <a:avLst/>
              <a:gdLst>
                <a:gd name="T0" fmla="*/ 1717 w 3171"/>
                <a:gd name="T1" fmla="*/ 1935 h 1935"/>
                <a:gd name="T2" fmla="*/ 533 w 3171"/>
                <a:gd name="T3" fmla="*/ 1386 h 1935"/>
                <a:gd name="T4" fmla="*/ 0 w 3171"/>
                <a:gd name="T5" fmla="*/ 464 h 1935"/>
                <a:gd name="T6" fmla="*/ 353 w 3171"/>
                <a:gd name="T7" fmla="*/ 890 h 1935"/>
                <a:gd name="T8" fmla="*/ 1537 w 3171"/>
                <a:gd name="T9" fmla="*/ 1438 h 1935"/>
                <a:gd name="T10" fmla="*/ 1801 w 3171"/>
                <a:gd name="T11" fmla="*/ 1398 h 1935"/>
                <a:gd name="T12" fmla="*/ 2974 w 3171"/>
                <a:gd name="T13" fmla="*/ 6 h 1935"/>
                <a:gd name="T14" fmla="*/ 2975 w 3171"/>
                <a:gd name="T15" fmla="*/ 0 h 1935"/>
                <a:gd name="T16" fmla="*/ 3015 w 3171"/>
                <a:gd name="T17" fmla="*/ 35 h 1935"/>
                <a:gd name="T18" fmla="*/ 3159 w 3171"/>
                <a:gd name="T19" fmla="*/ 382 h 1935"/>
                <a:gd name="T20" fmla="*/ 2822 w 3171"/>
                <a:gd name="T21" fmla="*/ 1220 h 1935"/>
                <a:gd name="T22" fmla="*/ 1981 w 3171"/>
                <a:gd name="T23" fmla="*/ 1894 h 1935"/>
                <a:gd name="T24" fmla="*/ 1717 w 3171"/>
                <a:gd name="T25" fmla="*/ 1935 h 1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71" h="1935">
                  <a:moveTo>
                    <a:pt x="1717" y="1935"/>
                  </a:moveTo>
                  <a:cubicBezTo>
                    <a:pt x="1279" y="1935"/>
                    <a:pt x="817" y="1635"/>
                    <a:pt x="533" y="1386"/>
                  </a:cubicBezTo>
                  <a:cubicBezTo>
                    <a:pt x="298" y="1180"/>
                    <a:pt x="55" y="847"/>
                    <a:pt x="0" y="464"/>
                  </a:cubicBezTo>
                  <a:cubicBezTo>
                    <a:pt x="100" y="634"/>
                    <a:pt x="228" y="780"/>
                    <a:pt x="353" y="890"/>
                  </a:cubicBezTo>
                  <a:cubicBezTo>
                    <a:pt x="637" y="1139"/>
                    <a:pt x="1099" y="1438"/>
                    <a:pt x="1537" y="1438"/>
                  </a:cubicBezTo>
                  <a:cubicBezTo>
                    <a:pt x="1626" y="1438"/>
                    <a:pt x="1715" y="1426"/>
                    <a:pt x="1801" y="1398"/>
                  </a:cubicBezTo>
                  <a:cubicBezTo>
                    <a:pt x="2271" y="1243"/>
                    <a:pt x="2909" y="555"/>
                    <a:pt x="2974" y="6"/>
                  </a:cubicBezTo>
                  <a:cubicBezTo>
                    <a:pt x="2974" y="4"/>
                    <a:pt x="2975" y="2"/>
                    <a:pt x="2975" y="0"/>
                  </a:cubicBezTo>
                  <a:cubicBezTo>
                    <a:pt x="2989" y="11"/>
                    <a:pt x="3002" y="22"/>
                    <a:pt x="3015" y="35"/>
                  </a:cubicBezTo>
                  <a:cubicBezTo>
                    <a:pt x="3096" y="112"/>
                    <a:pt x="3151" y="220"/>
                    <a:pt x="3159" y="382"/>
                  </a:cubicBezTo>
                  <a:cubicBezTo>
                    <a:pt x="3171" y="642"/>
                    <a:pt x="3029" y="949"/>
                    <a:pt x="2822" y="1220"/>
                  </a:cubicBezTo>
                  <a:cubicBezTo>
                    <a:pt x="2581" y="1537"/>
                    <a:pt x="2253" y="1805"/>
                    <a:pt x="1981" y="1894"/>
                  </a:cubicBezTo>
                  <a:cubicBezTo>
                    <a:pt x="1895" y="1922"/>
                    <a:pt x="1807" y="1935"/>
                    <a:pt x="1717" y="1935"/>
                  </a:cubicBezTo>
                  <a:close/>
                </a:path>
              </a:pathLst>
            </a:custGeom>
            <a:solidFill>
              <a:srgbClr val="A5B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2" name="Freeform 1346">
              <a:extLst>
                <a:ext uri="{FF2B5EF4-FFF2-40B4-BE49-F238E27FC236}">
                  <a16:creationId xmlns:a16="http://schemas.microsoft.com/office/drawing/2014/main" id="{165AC627-1113-3B98-9572-603E21689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23" y="5685240"/>
              <a:ext cx="90488" cy="222250"/>
            </a:xfrm>
            <a:custGeom>
              <a:avLst/>
              <a:gdLst>
                <a:gd name="T0" fmla="*/ 69 w 440"/>
                <a:gd name="T1" fmla="*/ 1080 h 1080"/>
                <a:gd name="T2" fmla="*/ 0 w 440"/>
                <a:gd name="T3" fmla="*/ 1031 h 1080"/>
                <a:gd name="T4" fmla="*/ 0 w 440"/>
                <a:gd name="T5" fmla="*/ 1031 h 1080"/>
                <a:gd name="T6" fmla="*/ 157 w 440"/>
                <a:gd name="T7" fmla="*/ 719 h 1080"/>
                <a:gd name="T8" fmla="*/ 169 w 440"/>
                <a:gd name="T9" fmla="*/ 695 h 1080"/>
                <a:gd name="T10" fmla="*/ 248 w 440"/>
                <a:gd name="T11" fmla="*/ 502 h 1080"/>
                <a:gd name="T12" fmla="*/ 248 w 440"/>
                <a:gd name="T13" fmla="*/ 502 h 1080"/>
                <a:gd name="T14" fmla="*/ 248 w 440"/>
                <a:gd name="T15" fmla="*/ 502 h 1080"/>
                <a:gd name="T16" fmla="*/ 248 w 440"/>
                <a:gd name="T17" fmla="*/ 502 h 1080"/>
                <a:gd name="T18" fmla="*/ 286 w 440"/>
                <a:gd name="T19" fmla="*/ 0 h 1080"/>
                <a:gd name="T20" fmla="*/ 440 w 440"/>
                <a:gd name="T21" fmla="*/ 31 h 1080"/>
                <a:gd name="T22" fmla="*/ 349 w 440"/>
                <a:gd name="T23" fmla="*/ 570 h 1080"/>
                <a:gd name="T24" fmla="*/ 348 w 440"/>
                <a:gd name="T25" fmla="*/ 573 h 1080"/>
                <a:gd name="T26" fmla="*/ 217 w 440"/>
                <a:gd name="T27" fmla="*/ 838 h 1080"/>
                <a:gd name="T28" fmla="*/ 69 w 440"/>
                <a:gd name="T29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0" h="1080">
                  <a:moveTo>
                    <a:pt x="69" y="1080"/>
                  </a:moveTo>
                  <a:lnTo>
                    <a:pt x="0" y="1031"/>
                  </a:lnTo>
                  <a:lnTo>
                    <a:pt x="0" y="1031"/>
                  </a:lnTo>
                  <a:cubicBezTo>
                    <a:pt x="0" y="1031"/>
                    <a:pt x="84" y="875"/>
                    <a:pt x="157" y="719"/>
                  </a:cubicBezTo>
                  <a:cubicBezTo>
                    <a:pt x="161" y="711"/>
                    <a:pt x="165" y="703"/>
                    <a:pt x="169" y="695"/>
                  </a:cubicBezTo>
                  <a:cubicBezTo>
                    <a:pt x="202" y="623"/>
                    <a:pt x="231" y="554"/>
                    <a:pt x="248" y="502"/>
                  </a:cubicBezTo>
                  <a:lnTo>
                    <a:pt x="248" y="502"/>
                  </a:lnTo>
                  <a:lnTo>
                    <a:pt x="248" y="502"/>
                  </a:lnTo>
                  <a:lnTo>
                    <a:pt x="248" y="502"/>
                  </a:lnTo>
                  <a:cubicBezTo>
                    <a:pt x="327" y="260"/>
                    <a:pt x="286" y="0"/>
                    <a:pt x="286" y="0"/>
                  </a:cubicBezTo>
                  <a:lnTo>
                    <a:pt x="440" y="31"/>
                  </a:lnTo>
                  <a:cubicBezTo>
                    <a:pt x="440" y="31"/>
                    <a:pt x="416" y="382"/>
                    <a:pt x="349" y="570"/>
                  </a:cubicBezTo>
                  <a:cubicBezTo>
                    <a:pt x="349" y="571"/>
                    <a:pt x="348" y="572"/>
                    <a:pt x="348" y="573"/>
                  </a:cubicBezTo>
                  <a:cubicBezTo>
                    <a:pt x="320" y="650"/>
                    <a:pt x="269" y="748"/>
                    <a:pt x="217" y="838"/>
                  </a:cubicBezTo>
                  <a:cubicBezTo>
                    <a:pt x="143" y="968"/>
                    <a:pt x="69" y="1080"/>
                    <a:pt x="69" y="1080"/>
                  </a:cubicBezTo>
                </a:path>
              </a:pathLst>
            </a:custGeom>
            <a:solidFill>
              <a:srgbClr val="877F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3" name="Freeform 1347">
              <a:extLst>
                <a:ext uri="{FF2B5EF4-FFF2-40B4-BE49-F238E27FC236}">
                  <a16:creationId xmlns:a16="http://schemas.microsoft.com/office/drawing/2014/main" id="{311558E6-1E7E-E1F5-F434-0FB2E10324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2448" y="5566178"/>
              <a:ext cx="206375" cy="247650"/>
            </a:xfrm>
            <a:custGeom>
              <a:avLst/>
              <a:gdLst>
                <a:gd name="T0" fmla="*/ 961 w 1007"/>
                <a:gd name="T1" fmla="*/ 1205 h 1205"/>
                <a:gd name="T2" fmla="*/ 648 w 1007"/>
                <a:gd name="T3" fmla="*/ 1080 h 1205"/>
                <a:gd name="T4" fmla="*/ 551 w 1007"/>
                <a:gd name="T5" fmla="*/ 1031 h 1205"/>
                <a:gd name="T6" fmla="*/ 546 w 1007"/>
                <a:gd name="T7" fmla="*/ 1028 h 1205"/>
                <a:gd name="T8" fmla="*/ 275 w 1007"/>
                <a:gd name="T9" fmla="*/ 846 h 1205"/>
                <a:gd name="T10" fmla="*/ 206 w 1007"/>
                <a:gd name="T11" fmla="*/ 778 h 1205"/>
                <a:gd name="T12" fmla="*/ 3 w 1007"/>
                <a:gd name="T13" fmla="*/ 184 h 1205"/>
                <a:gd name="T14" fmla="*/ 3 w 1007"/>
                <a:gd name="T15" fmla="*/ 172 h 1205"/>
                <a:gd name="T16" fmla="*/ 1 w 1007"/>
                <a:gd name="T17" fmla="*/ 50 h 1205"/>
                <a:gd name="T18" fmla="*/ 3 w 1007"/>
                <a:gd name="T19" fmla="*/ 0 h 1205"/>
                <a:gd name="T20" fmla="*/ 10 w 1007"/>
                <a:gd name="T21" fmla="*/ 2 h 1205"/>
                <a:gd name="T22" fmla="*/ 270 w 1007"/>
                <a:gd name="T23" fmla="*/ 120 h 1205"/>
                <a:gd name="T24" fmla="*/ 492 w 1007"/>
                <a:gd name="T25" fmla="*/ 252 h 1205"/>
                <a:gd name="T26" fmla="*/ 698 w 1007"/>
                <a:gd name="T27" fmla="*/ 405 h 1205"/>
                <a:gd name="T28" fmla="*/ 1007 w 1007"/>
                <a:gd name="T29" fmla="*/ 1086 h 1205"/>
                <a:gd name="T30" fmla="*/ 1007 w 1007"/>
                <a:gd name="T31" fmla="*/ 1086 h 1205"/>
                <a:gd name="T32" fmla="*/ 961 w 1007"/>
                <a:gd name="T33" fmla="*/ 1205 h 1205"/>
                <a:gd name="T34" fmla="*/ 320 w 1007"/>
                <a:gd name="T35" fmla="*/ 244 h 1205"/>
                <a:gd name="T36" fmla="*/ 319 w 1007"/>
                <a:gd name="T37" fmla="*/ 244 h 1205"/>
                <a:gd name="T38" fmla="*/ 229 w 1007"/>
                <a:gd name="T39" fmla="*/ 347 h 1205"/>
                <a:gd name="T40" fmla="*/ 297 w 1007"/>
                <a:gd name="T41" fmla="*/ 400 h 1205"/>
                <a:gd name="T42" fmla="*/ 483 w 1007"/>
                <a:gd name="T43" fmla="*/ 555 h 1205"/>
                <a:gd name="T44" fmla="*/ 555 w 1007"/>
                <a:gd name="T45" fmla="*/ 628 h 1205"/>
                <a:gd name="T46" fmla="*/ 645 w 1007"/>
                <a:gd name="T47" fmla="*/ 664 h 1205"/>
                <a:gd name="T48" fmla="*/ 651 w 1007"/>
                <a:gd name="T49" fmla="*/ 663 h 1205"/>
                <a:gd name="T50" fmla="*/ 677 w 1007"/>
                <a:gd name="T51" fmla="*/ 653 h 1205"/>
                <a:gd name="T52" fmla="*/ 681 w 1007"/>
                <a:gd name="T53" fmla="*/ 633 h 1205"/>
                <a:gd name="T54" fmla="*/ 454 w 1007"/>
                <a:gd name="T55" fmla="*/ 311 h 1205"/>
                <a:gd name="T56" fmla="*/ 320 w 1007"/>
                <a:gd name="T57" fmla="*/ 244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7" h="1205">
                  <a:moveTo>
                    <a:pt x="961" y="1205"/>
                  </a:moveTo>
                  <a:cubicBezTo>
                    <a:pt x="961" y="1205"/>
                    <a:pt x="818" y="1161"/>
                    <a:pt x="648" y="1080"/>
                  </a:cubicBezTo>
                  <a:cubicBezTo>
                    <a:pt x="616" y="1065"/>
                    <a:pt x="584" y="1049"/>
                    <a:pt x="551" y="1031"/>
                  </a:cubicBezTo>
                  <a:cubicBezTo>
                    <a:pt x="549" y="1030"/>
                    <a:pt x="548" y="1029"/>
                    <a:pt x="546" y="1028"/>
                  </a:cubicBezTo>
                  <a:cubicBezTo>
                    <a:pt x="451" y="977"/>
                    <a:pt x="355" y="916"/>
                    <a:pt x="275" y="846"/>
                  </a:cubicBezTo>
                  <a:cubicBezTo>
                    <a:pt x="250" y="824"/>
                    <a:pt x="227" y="802"/>
                    <a:pt x="206" y="778"/>
                  </a:cubicBezTo>
                  <a:cubicBezTo>
                    <a:pt x="55" y="614"/>
                    <a:pt x="14" y="357"/>
                    <a:pt x="3" y="184"/>
                  </a:cubicBezTo>
                  <a:cubicBezTo>
                    <a:pt x="3" y="180"/>
                    <a:pt x="3" y="176"/>
                    <a:pt x="3" y="172"/>
                  </a:cubicBezTo>
                  <a:cubicBezTo>
                    <a:pt x="0" y="123"/>
                    <a:pt x="0" y="81"/>
                    <a:pt x="1" y="50"/>
                  </a:cubicBezTo>
                  <a:cubicBezTo>
                    <a:pt x="2" y="19"/>
                    <a:pt x="3" y="0"/>
                    <a:pt x="3" y="0"/>
                  </a:cubicBezTo>
                  <a:cubicBezTo>
                    <a:pt x="3" y="0"/>
                    <a:pt x="6" y="1"/>
                    <a:pt x="10" y="2"/>
                  </a:cubicBezTo>
                  <a:cubicBezTo>
                    <a:pt x="36" y="12"/>
                    <a:pt x="136" y="49"/>
                    <a:pt x="270" y="120"/>
                  </a:cubicBezTo>
                  <a:cubicBezTo>
                    <a:pt x="337" y="155"/>
                    <a:pt x="413" y="199"/>
                    <a:pt x="492" y="252"/>
                  </a:cubicBezTo>
                  <a:cubicBezTo>
                    <a:pt x="559" y="296"/>
                    <a:pt x="629" y="347"/>
                    <a:pt x="698" y="405"/>
                  </a:cubicBezTo>
                  <a:cubicBezTo>
                    <a:pt x="953" y="618"/>
                    <a:pt x="1007" y="1086"/>
                    <a:pt x="1007" y="1086"/>
                  </a:cubicBezTo>
                  <a:lnTo>
                    <a:pt x="1007" y="1086"/>
                  </a:lnTo>
                  <a:lnTo>
                    <a:pt x="961" y="1205"/>
                  </a:lnTo>
                  <a:moveTo>
                    <a:pt x="320" y="244"/>
                  </a:moveTo>
                  <a:lnTo>
                    <a:pt x="319" y="244"/>
                  </a:lnTo>
                  <a:cubicBezTo>
                    <a:pt x="256" y="244"/>
                    <a:pt x="173" y="280"/>
                    <a:pt x="229" y="347"/>
                  </a:cubicBezTo>
                  <a:cubicBezTo>
                    <a:pt x="246" y="369"/>
                    <a:pt x="272" y="384"/>
                    <a:pt x="297" y="400"/>
                  </a:cubicBezTo>
                  <a:cubicBezTo>
                    <a:pt x="366" y="443"/>
                    <a:pt x="429" y="496"/>
                    <a:pt x="483" y="555"/>
                  </a:cubicBezTo>
                  <a:cubicBezTo>
                    <a:pt x="506" y="580"/>
                    <a:pt x="527" y="607"/>
                    <a:pt x="555" y="628"/>
                  </a:cubicBezTo>
                  <a:cubicBezTo>
                    <a:pt x="581" y="648"/>
                    <a:pt x="613" y="664"/>
                    <a:pt x="645" y="664"/>
                  </a:cubicBezTo>
                  <a:cubicBezTo>
                    <a:pt x="647" y="664"/>
                    <a:pt x="649" y="664"/>
                    <a:pt x="651" y="663"/>
                  </a:cubicBezTo>
                  <a:cubicBezTo>
                    <a:pt x="661" y="663"/>
                    <a:pt x="672" y="660"/>
                    <a:pt x="677" y="653"/>
                  </a:cubicBezTo>
                  <a:cubicBezTo>
                    <a:pt x="681" y="647"/>
                    <a:pt x="682" y="640"/>
                    <a:pt x="681" y="633"/>
                  </a:cubicBezTo>
                  <a:cubicBezTo>
                    <a:pt x="678" y="505"/>
                    <a:pt x="552" y="397"/>
                    <a:pt x="454" y="311"/>
                  </a:cubicBezTo>
                  <a:cubicBezTo>
                    <a:pt x="412" y="274"/>
                    <a:pt x="377" y="244"/>
                    <a:pt x="320" y="244"/>
                  </a:cubicBezTo>
                </a:path>
              </a:pathLst>
            </a:custGeom>
            <a:solidFill>
              <a:srgbClr val="77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4" name="Freeform 1348">
              <a:extLst>
                <a:ext uri="{FF2B5EF4-FFF2-40B4-BE49-F238E27FC236}">
                  <a16:creationId xmlns:a16="http://schemas.microsoft.com/office/drawing/2014/main" id="{F0D0C413-693A-8135-34C7-A173FB863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373" y="5615390"/>
              <a:ext cx="104775" cy="87313"/>
            </a:xfrm>
            <a:custGeom>
              <a:avLst/>
              <a:gdLst>
                <a:gd name="T0" fmla="*/ 472 w 509"/>
                <a:gd name="T1" fmla="*/ 420 h 420"/>
                <a:gd name="T2" fmla="*/ 382 w 509"/>
                <a:gd name="T3" fmla="*/ 384 h 420"/>
                <a:gd name="T4" fmla="*/ 310 w 509"/>
                <a:gd name="T5" fmla="*/ 311 h 420"/>
                <a:gd name="T6" fmla="*/ 124 w 509"/>
                <a:gd name="T7" fmla="*/ 156 h 420"/>
                <a:gd name="T8" fmla="*/ 56 w 509"/>
                <a:gd name="T9" fmla="*/ 103 h 420"/>
                <a:gd name="T10" fmla="*/ 146 w 509"/>
                <a:gd name="T11" fmla="*/ 0 h 420"/>
                <a:gd name="T12" fmla="*/ 147 w 509"/>
                <a:gd name="T13" fmla="*/ 0 h 420"/>
                <a:gd name="T14" fmla="*/ 281 w 509"/>
                <a:gd name="T15" fmla="*/ 67 h 420"/>
                <a:gd name="T16" fmla="*/ 508 w 509"/>
                <a:gd name="T17" fmla="*/ 389 h 420"/>
                <a:gd name="T18" fmla="*/ 504 w 509"/>
                <a:gd name="T19" fmla="*/ 409 h 420"/>
                <a:gd name="T20" fmla="*/ 478 w 509"/>
                <a:gd name="T21" fmla="*/ 419 h 420"/>
                <a:gd name="T22" fmla="*/ 472 w 509"/>
                <a:gd name="T23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9" h="420">
                  <a:moveTo>
                    <a:pt x="472" y="420"/>
                  </a:moveTo>
                  <a:cubicBezTo>
                    <a:pt x="440" y="420"/>
                    <a:pt x="408" y="404"/>
                    <a:pt x="382" y="384"/>
                  </a:cubicBezTo>
                  <a:cubicBezTo>
                    <a:pt x="354" y="363"/>
                    <a:pt x="333" y="336"/>
                    <a:pt x="310" y="311"/>
                  </a:cubicBezTo>
                  <a:cubicBezTo>
                    <a:pt x="256" y="252"/>
                    <a:pt x="193" y="199"/>
                    <a:pt x="124" y="156"/>
                  </a:cubicBezTo>
                  <a:cubicBezTo>
                    <a:pt x="99" y="140"/>
                    <a:pt x="73" y="125"/>
                    <a:pt x="56" y="103"/>
                  </a:cubicBezTo>
                  <a:cubicBezTo>
                    <a:pt x="0" y="36"/>
                    <a:pt x="83" y="0"/>
                    <a:pt x="146" y="0"/>
                  </a:cubicBezTo>
                  <a:lnTo>
                    <a:pt x="147" y="0"/>
                  </a:lnTo>
                  <a:cubicBezTo>
                    <a:pt x="204" y="0"/>
                    <a:pt x="239" y="30"/>
                    <a:pt x="281" y="67"/>
                  </a:cubicBezTo>
                  <a:cubicBezTo>
                    <a:pt x="379" y="153"/>
                    <a:pt x="505" y="261"/>
                    <a:pt x="508" y="389"/>
                  </a:cubicBezTo>
                  <a:cubicBezTo>
                    <a:pt x="509" y="396"/>
                    <a:pt x="508" y="403"/>
                    <a:pt x="504" y="409"/>
                  </a:cubicBezTo>
                  <a:cubicBezTo>
                    <a:pt x="499" y="416"/>
                    <a:pt x="488" y="419"/>
                    <a:pt x="478" y="419"/>
                  </a:cubicBezTo>
                  <a:cubicBezTo>
                    <a:pt x="476" y="420"/>
                    <a:pt x="474" y="420"/>
                    <a:pt x="472" y="420"/>
                  </a:cubicBezTo>
                </a:path>
              </a:pathLst>
            </a:custGeom>
            <a:solidFill>
              <a:srgbClr val="92A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5" name="Freeform 1349">
              <a:extLst>
                <a:ext uri="{FF2B5EF4-FFF2-40B4-BE49-F238E27FC236}">
                  <a16:creationId xmlns:a16="http://schemas.microsoft.com/office/drawing/2014/main" id="{A4C9CF06-92B7-EC92-C365-FFA0D46A6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461" y="5770965"/>
              <a:ext cx="225425" cy="128588"/>
            </a:xfrm>
            <a:custGeom>
              <a:avLst/>
              <a:gdLst>
                <a:gd name="T0" fmla="*/ 183 w 1092"/>
                <a:gd name="T1" fmla="*/ 628 h 628"/>
                <a:gd name="T2" fmla="*/ 62 w 1092"/>
                <a:gd name="T3" fmla="*/ 586 h 628"/>
                <a:gd name="T4" fmla="*/ 15 w 1092"/>
                <a:gd name="T5" fmla="*/ 405 h 628"/>
                <a:gd name="T6" fmla="*/ 113 w 1092"/>
                <a:gd name="T7" fmla="*/ 237 h 628"/>
                <a:gd name="T8" fmla="*/ 458 w 1092"/>
                <a:gd name="T9" fmla="*/ 17 h 628"/>
                <a:gd name="T10" fmla="*/ 597 w 1092"/>
                <a:gd name="T11" fmla="*/ 0 h 628"/>
                <a:gd name="T12" fmla="*/ 877 w 1092"/>
                <a:gd name="T13" fmla="*/ 85 h 628"/>
                <a:gd name="T14" fmla="*/ 1019 w 1092"/>
                <a:gd name="T15" fmla="*/ 441 h 628"/>
                <a:gd name="T16" fmla="*/ 910 w 1092"/>
                <a:gd name="T17" fmla="*/ 488 h 628"/>
                <a:gd name="T18" fmla="*/ 877 w 1092"/>
                <a:gd name="T19" fmla="*/ 486 h 628"/>
                <a:gd name="T20" fmla="*/ 725 w 1092"/>
                <a:gd name="T21" fmla="*/ 450 h 628"/>
                <a:gd name="T22" fmla="*/ 695 w 1092"/>
                <a:gd name="T23" fmla="*/ 449 h 628"/>
                <a:gd name="T24" fmla="*/ 306 w 1092"/>
                <a:gd name="T25" fmla="*/ 603 h 628"/>
                <a:gd name="T26" fmla="*/ 183 w 1092"/>
                <a:gd name="T27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2" h="628">
                  <a:moveTo>
                    <a:pt x="183" y="628"/>
                  </a:moveTo>
                  <a:cubicBezTo>
                    <a:pt x="138" y="628"/>
                    <a:pt x="95" y="617"/>
                    <a:pt x="62" y="586"/>
                  </a:cubicBezTo>
                  <a:cubicBezTo>
                    <a:pt x="13" y="542"/>
                    <a:pt x="0" y="469"/>
                    <a:pt x="15" y="405"/>
                  </a:cubicBezTo>
                  <a:cubicBezTo>
                    <a:pt x="30" y="341"/>
                    <a:pt x="70" y="286"/>
                    <a:pt x="113" y="237"/>
                  </a:cubicBezTo>
                  <a:cubicBezTo>
                    <a:pt x="206" y="134"/>
                    <a:pt x="324" y="51"/>
                    <a:pt x="458" y="17"/>
                  </a:cubicBezTo>
                  <a:cubicBezTo>
                    <a:pt x="501" y="6"/>
                    <a:pt x="548" y="0"/>
                    <a:pt x="597" y="0"/>
                  </a:cubicBezTo>
                  <a:cubicBezTo>
                    <a:pt x="698" y="0"/>
                    <a:pt x="804" y="26"/>
                    <a:pt x="877" y="85"/>
                  </a:cubicBezTo>
                  <a:cubicBezTo>
                    <a:pt x="956" y="148"/>
                    <a:pt x="1092" y="340"/>
                    <a:pt x="1019" y="441"/>
                  </a:cubicBezTo>
                  <a:cubicBezTo>
                    <a:pt x="995" y="475"/>
                    <a:pt x="952" y="488"/>
                    <a:pt x="910" y="488"/>
                  </a:cubicBezTo>
                  <a:cubicBezTo>
                    <a:pt x="899" y="488"/>
                    <a:pt x="888" y="487"/>
                    <a:pt x="877" y="486"/>
                  </a:cubicBezTo>
                  <a:cubicBezTo>
                    <a:pt x="826" y="478"/>
                    <a:pt x="777" y="456"/>
                    <a:pt x="725" y="450"/>
                  </a:cubicBezTo>
                  <a:cubicBezTo>
                    <a:pt x="715" y="449"/>
                    <a:pt x="705" y="449"/>
                    <a:pt x="695" y="449"/>
                  </a:cubicBezTo>
                  <a:cubicBezTo>
                    <a:pt x="558" y="449"/>
                    <a:pt x="437" y="551"/>
                    <a:pt x="306" y="603"/>
                  </a:cubicBezTo>
                  <a:cubicBezTo>
                    <a:pt x="268" y="618"/>
                    <a:pt x="224" y="628"/>
                    <a:pt x="183" y="628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6" name="Freeform 1350">
              <a:extLst>
                <a:ext uri="{FF2B5EF4-FFF2-40B4-BE49-F238E27FC236}">
                  <a16:creationId xmlns:a16="http://schemas.microsoft.com/office/drawing/2014/main" id="{38AA2A02-6E1F-4B02-A46E-619104EDB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5436" y="5913840"/>
              <a:ext cx="95250" cy="79375"/>
            </a:xfrm>
            <a:custGeom>
              <a:avLst/>
              <a:gdLst>
                <a:gd name="T0" fmla="*/ 150 w 461"/>
                <a:gd name="T1" fmla="*/ 384 h 384"/>
                <a:gd name="T2" fmla="*/ 137 w 461"/>
                <a:gd name="T3" fmla="*/ 383 h 384"/>
                <a:gd name="T4" fmla="*/ 60 w 461"/>
                <a:gd name="T5" fmla="*/ 314 h 384"/>
                <a:gd name="T6" fmla="*/ 201 w 461"/>
                <a:gd name="T7" fmla="*/ 0 h 384"/>
                <a:gd name="T8" fmla="*/ 280 w 461"/>
                <a:gd name="T9" fmla="*/ 21 h 384"/>
                <a:gd name="T10" fmla="*/ 195 w 461"/>
                <a:gd name="T11" fmla="*/ 375 h 384"/>
                <a:gd name="T12" fmla="*/ 150 w 461"/>
                <a:gd name="T13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384">
                  <a:moveTo>
                    <a:pt x="150" y="384"/>
                  </a:moveTo>
                  <a:cubicBezTo>
                    <a:pt x="146" y="384"/>
                    <a:pt x="141" y="384"/>
                    <a:pt x="137" y="383"/>
                  </a:cubicBezTo>
                  <a:cubicBezTo>
                    <a:pt x="101" y="377"/>
                    <a:pt x="76" y="346"/>
                    <a:pt x="60" y="314"/>
                  </a:cubicBezTo>
                  <a:cubicBezTo>
                    <a:pt x="0" y="188"/>
                    <a:pt x="69" y="0"/>
                    <a:pt x="201" y="0"/>
                  </a:cubicBezTo>
                  <a:cubicBezTo>
                    <a:pt x="225" y="0"/>
                    <a:pt x="252" y="6"/>
                    <a:pt x="280" y="21"/>
                  </a:cubicBezTo>
                  <a:cubicBezTo>
                    <a:pt x="461" y="112"/>
                    <a:pt x="346" y="323"/>
                    <a:pt x="195" y="375"/>
                  </a:cubicBezTo>
                  <a:cubicBezTo>
                    <a:pt x="180" y="380"/>
                    <a:pt x="165" y="384"/>
                    <a:pt x="150" y="384"/>
                  </a:cubicBezTo>
                </a:path>
              </a:pathLst>
            </a:custGeom>
            <a:solidFill>
              <a:srgbClr val="BBD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7" name="Freeform 1355">
              <a:extLst>
                <a:ext uri="{FF2B5EF4-FFF2-40B4-BE49-F238E27FC236}">
                  <a16:creationId xmlns:a16="http://schemas.microsoft.com/office/drawing/2014/main" id="{7BC83486-594A-9734-F4DC-7F7EB7ADD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4511" y="4766078"/>
              <a:ext cx="0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solidFill>
              <a:srgbClr val="C5D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8" name="Freeform 1484">
              <a:extLst>
                <a:ext uri="{FF2B5EF4-FFF2-40B4-BE49-F238E27FC236}">
                  <a16:creationId xmlns:a16="http://schemas.microsoft.com/office/drawing/2014/main" id="{CD3C8AD3-9772-625C-ABBB-7F25FD2B1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7548" y="5024046"/>
              <a:ext cx="601663" cy="68263"/>
            </a:xfrm>
            <a:custGeom>
              <a:avLst/>
              <a:gdLst>
                <a:gd name="T0" fmla="*/ 0 w 379"/>
                <a:gd name="T1" fmla="*/ 0 h 43"/>
                <a:gd name="T2" fmla="*/ 379 w 379"/>
                <a:gd name="T3" fmla="*/ 30 h 43"/>
                <a:gd name="T4" fmla="*/ 18 w 379"/>
                <a:gd name="T5" fmla="*/ 43 h 43"/>
                <a:gd name="T6" fmla="*/ 0 w 379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9" h="43">
                  <a:moveTo>
                    <a:pt x="0" y="0"/>
                  </a:moveTo>
                  <a:lnTo>
                    <a:pt x="379" y="30"/>
                  </a:lnTo>
                  <a:lnTo>
                    <a:pt x="18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4259" name="Group 4258">
            <a:extLst>
              <a:ext uri="{FF2B5EF4-FFF2-40B4-BE49-F238E27FC236}">
                <a16:creationId xmlns:a16="http://schemas.microsoft.com/office/drawing/2014/main" id="{56BF3F1C-152C-FE56-8649-BD2BA571915B}"/>
              </a:ext>
            </a:extLst>
          </p:cNvPr>
          <p:cNvGrpSpPr/>
          <p:nvPr/>
        </p:nvGrpSpPr>
        <p:grpSpPr>
          <a:xfrm>
            <a:off x="6826802" y="4351853"/>
            <a:ext cx="1107577" cy="1394625"/>
            <a:chOff x="10159558" y="672658"/>
            <a:chExt cx="1581150" cy="1739900"/>
          </a:xfrm>
        </p:grpSpPr>
        <p:sp>
          <p:nvSpPr>
            <p:cNvPr id="4260" name="Freeform 1412">
              <a:extLst>
                <a:ext uri="{FF2B5EF4-FFF2-40B4-BE49-F238E27FC236}">
                  <a16:creationId xmlns:a16="http://schemas.microsoft.com/office/drawing/2014/main" id="{2B6D214A-D340-B98C-07DF-87313209F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9808" y="1488633"/>
              <a:ext cx="20638" cy="61913"/>
            </a:xfrm>
            <a:custGeom>
              <a:avLst/>
              <a:gdLst>
                <a:gd name="T0" fmla="*/ 16 w 96"/>
                <a:gd name="T1" fmla="*/ 45 h 301"/>
                <a:gd name="T2" fmla="*/ 18 w 96"/>
                <a:gd name="T3" fmla="*/ 256 h 301"/>
                <a:gd name="T4" fmla="*/ 87 w 96"/>
                <a:gd name="T5" fmla="*/ 237 h 301"/>
                <a:gd name="T6" fmla="*/ 85 w 96"/>
                <a:gd name="T7" fmla="*/ 62 h 301"/>
                <a:gd name="T8" fmla="*/ 16 w 96"/>
                <a:gd name="T9" fmla="*/ 4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301">
                  <a:moveTo>
                    <a:pt x="16" y="45"/>
                  </a:moveTo>
                  <a:cubicBezTo>
                    <a:pt x="0" y="115"/>
                    <a:pt x="4" y="186"/>
                    <a:pt x="18" y="256"/>
                  </a:cubicBezTo>
                  <a:cubicBezTo>
                    <a:pt x="28" y="301"/>
                    <a:pt x="96" y="282"/>
                    <a:pt x="87" y="237"/>
                  </a:cubicBezTo>
                  <a:cubicBezTo>
                    <a:pt x="75" y="179"/>
                    <a:pt x="72" y="120"/>
                    <a:pt x="85" y="62"/>
                  </a:cubicBezTo>
                  <a:cubicBezTo>
                    <a:pt x="95" y="17"/>
                    <a:pt x="26" y="0"/>
                    <a:pt x="16" y="45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1" name="Freeform 1413">
              <a:extLst>
                <a:ext uri="{FF2B5EF4-FFF2-40B4-BE49-F238E27FC236}">
                  <a16:creationId xmlns:a16="http://schemas.microsoft.com/office/drawing/2014/main" id="{E26F5AC3-25E1-17F1-FBCD-0CB79B967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6320" y="1421958"/>
              <a:ext cx="17463" cy="42863"/>
            </a:xfrm>
            <a:custGeom>
              <a:avLst/>
              <a:gdLst>
                <a:gd name="T0" fmla="*/ 1 w 89"/>
                <a:gd name="T1" fmla="*/ 46 h 216"/>
                <a:gd name="T2" fmla="*/ 17 w 89"/>
                <a:gd name="T3" fmla="*/ 171 h 216"/>
                <a:gd name="T4" fmla="*/ 88 w 89"/>
                <a:gd name="T5" fmla="*/ 170 h 216"/>
                <a:gd name="T6" fmla="*/ 72 w 89"/>
                <a:gd name="T7" fmla="*/ 46 h 216"/>
                <a:gd name="T8" fmla="*/ 1 w 89"/>
                <a:gd name="T9" fmla="*/ 4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16">
                  <a:moveTo>
                    <a:pt x="1" y="46"/>
                  </a:moveTo>
                  <a:cubicBezTo>
                    <a:pt x="3" y="88"/>
                    <a:pt x="16" y="129"/>
                    <a:pt x="17" y="171"/>
                  </a:cubicBezTo>
                  <a:cubicBezTo>
                    <a:pt x="18" y="216"/>
                    <a:pt x="89" y="215"/>
                    <a:pt x="88" y="170"/>
                  </a:cubicBezTo>
                  <a:cubicBezTo>
                    <a:pt x="87" y="128"/>
                    <a:pt x="74" y="87"/>
                    <a:pt x="72" y="46"/>
                  </a:cubicBezTo>
                  <a:cubicBezTo>
                    <a:pt x="71" y="0"/>
                    <a:pt x="0" y="1"/>
                    <a:pt x="1" y="46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2" name="Freeform 1414">
              <a:extLst>
                <a:ext uri="{FF2B5EF4-FFF2-40B4-BE49-F238E27FC236}">
                  <a16:creationId xmlns:a16="http://schemas.microsoft.com/office/drawing/2014/main" id="{A6B36543-2EBA-FB6A-ED7E-F0A6B8D0C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9333" y="1558483"/>
              <a:ext cx="33338" cy="57150"/>
            </a:xfrm>
            <a:custGeom>
              <a:avLst/>
              <a:gdLst>
                <a:gd name="T0" fmla="*/ 84 w 164"/>
                <a:gd name="T1" fmla="*/ 42 h 271"/>
                <a:gd name="T2" fmla="*/ 17 w 164"/>
                <a:gd name="T3" fmla="*/ 195 h 271"/>
                <a:gd name="T4" fmla="*/ 79 w 164"/>
                <a:gd name="T5" fmla="*/ 229 h 271"/>
                <a:gd name="T6" fmla="*/ 146 w 164"/>
                <a:gd name="T7" fmla="*/ 76 h 271"/>
                <a:gd name="T8" fmla="*/ 84 w 164"/>
                <a:gd name="T9" fmla="*/ 42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271">
                  <a:moveTo>
                    <a:pt x="84" y="42"/>
                  </a:moveTo>
                  <a:cubicBezTo>
                    <a:pt x="63" y="93"/>
                    <a:pt x="39" y="143"/>
                    <a:pt x="17" y="195"/>
                  </a:cubicBezTo>
                  <a:cubicBezTo>
                    <a:pt x="0" y="236"/>
                    <a:pt x="61" y="271"/>
                    <a:pt x="79" y="229"/>
                  </a:cubicBezTo>
                  <a:cubicBezTo>
                    <a:pt x="101" y="178"/>
                    <a:pt x="125" y="127"/>
                    <a:pt x="146" y="76"/>
                  </a:cubicBezTo>
                  <a:cubicBezTo>
                    <a:pt x="164" y="35"/>
                    <a:pt x="102" y="0"/>
                    <a:pt x="84" y="42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3" name="Freeform 1415">
              <a:extLst>
                <a:ext uri="{FF2B5EF4-FFF2-40B4-BE49-F238E27FC236}">
                  <a16:creationId xmlns:a16="http://schemas.microsoft.com/office/drawing/2014/main" id="{1A7C48D9-5FF7-CA04-C01A-8C1114E36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4408" y="1598170"/>
              <a:ext cx="34925" cy="44450"/>
            </a:xfrm>
            <a:custGeom>
              <a:avLst/>
              <a:gdLst>
                <a:gd name="T0" fmla="*/ 84 w 169"/>
                <a:gd name="T1" fmla="*/ 39 h 217"/>
                <a:gd name="T2" fmla="*/ 23 w 169"/>
                <a:gd name="T3" fmla="*/ 144 h 217"/>
                <a:gd name="T4" fmla="*/ 85 w 169"/>
                <a:gd name="T5" fmla="*/ 178 h 217"/>
                <a:gd name="T6" fmla="*/ 146 w 169"/>
                <a:gd name="T7" fmla="*/ 74 h 217"/>
                <a:gd name="T8" fmla="*/ 84 w 169"/>
                <a:gd name="T9" fmla="*/ 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217">
                  <a:moveTo>
                    <a:pt x="84" y="39"/>
                  </a:moveTo>
                  <a:cubicBezTo>
                    <a:pt x="64" y="74"/>
                    <a:pt x="43" y="109"/>
                    <a:pt x="23" y="144"/>
                  </a:cubicBezTo>
                  <a:cubicBezTo>
                    <a:pt x="0" y="183"/>
                    <a:pt x="62" y="217"/>
                    <a:pt x="85" y="178"/>
                  </a:cubicBezTo>
                  <a:cubicBezTo>
                    <a:pt x="106" y="143"/>
                    <a:pt x="126" y="108"/>
                    <a:pt x="146" y="74"/>
                  </a:cubicBezTo>
                  <a:cubicBezTo>
                    <a:pt x="169" y="34"/>
                    <a:pt x="107" y="0"/>
                    <a:pt x="84" y="39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4" name="Freeform 1416">
              <a:extLst>
                <a:ext uri="{FF2B5EF4-FFF2-40B4-BE49-F238E27FC236}">
                  <a16:creationId xmlns:a16="http://schemas.microsoft.com/office/drawing/2014/main" id="{A1FDF63A-973F-B24F-51DC-163F7FB9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9683" y="1521970"/>
              <a:ext cx="33338" cy="57150"/>
            </a:xfrm>
            <a:custGeom>
              <a:avLst/>
              <a:gdLst>
                <a:gd name="T0" fmla="*/ 18 w 162"/>
                <a:gd name="T1" fmla="*/ 77 h 277"/>
                <a:gd name="T2" fmla="*/ 82 w 162"/>
                <a:gd name="T3" fmla="*/ 235 h 277"/>
                <a:gd name="T4" fmla="*/ 144 w 162"/>
                <a:gd name="T5" fmla="*/ 199 h 277"/>
                <a:gd name="T6" fmla="*/ 79 w 162"/>
                <a:gd name="T7" fmla="*/ 41 h 277"/>
                <a:gd name="T8" fmla="*/ 18 w 162"/>
                <a:gd name="T9" fmla="*/ 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277">
                  <a:moveTo>
                    <a:pt x="18" y="77"/>
                  </a:moveTo>
                  <a:cubicBezTo>
                    <a:pt x="41" y="129"/>
                    <a:pt x="60" y="183"/>
                    <a:pt x="82" y="235"/>
                  </a:cubicBezTo>
                  <a:cubicBezTo>
                    <a:pt x="101" y="277"/>
                    <a:pt x="162" y="241"/>
                    <a:pt x="144" y="199"/>
                  </a:cubicBezTo>
                  <a:cubicBezTo>
                    <a:pt x="121" y="147"/>
                    <a:pt x="102" y="94"/>
                    <a:pt x="79" y="41"/>
                  </a:cubicBezTo>
                  <a:cubicBezTo>
                    <a:pt x="61" y="0"/>
                    <a:pt x="0" y="36"/>
                    <a:pt x="18" y="77"/>
                  </a:cubicBezTo>
                  <a:close/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5" name="Freeform 1417">
              <a:extLst>
                <a:ext uri="{FF2B5EF4-FFF2-40B4-BE49-F238E27FC236}">
                  <a16:creationId xmlns:a16="http://schemas.microsoft.com/office/drawing/2014/main" id="{78C8B036-CE1F-2F18-EAC9-497F5AC1B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2070" y="1579120"/>
              <a:ext cx="23813" cy="58738"/>
            </a:xfrm>
            <a:custGeom>
              <a:avLst/>
              <a:gdLst>
                <a:gd name="T0" fmla="*/ 38 w 117"/>
                <a:gd name="T1" fmla="*/ 44 h 286"/>
                <a:gd name="T2" fmla="*/ 5 w 117"/>
                <a:gd name="T3" fmla="*/ 240 h 286"/>
                <a:gd name="T4" fmla="*/ 75 w 117"/>
                <a:gd name="T5" fmla="*/ 239 h 286"/>
                <a:gd name="T6" fmla="*/ 107 w 117"/>
                <a:gd name="T7" fmla="*/ 62 h 286"/>
                <a:gd name="T8" fmla="*/ 38 w 117"/>
                <a:gd name="T9" fmla="*/ 4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286">
                  <a:moveTo>
                    <a:pt x="38" y="44"/>
                  </a:moveTo>
                  <a:cubicBezTo>
                    <a:pt x="23" y="109"/>
                    <a:pt x="11" y="174"/>
                    <a:pt x="5" y="240"/>
                  </a:cubicBezTo>
                  <a:cubicBezTo>
                    <a:pt x="0" y="286"/>
                    <a:pt x="71" y="284"/>
                    <a:pt x="75" y="239"/>
                  </a:cubicBezTo>
                  <a:cubicBezTo>
                    <a:pt x="82" y="179"/>
                    <a:pt x="93" y="120"/>
                    <a:pt x="107" y="62"/>
                  </a:cubicBezTo>
                  <a:cubicBezTo>
                    <a:pt x="117" y="17"/>
                    <a:pt x="48" y="0"/>
                    <a:pt x="38" y="44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6" name="Freeform 1418">
              <a:extLst>
                <a:ext uri="{FF2B5EF4-FFF2-40B4-BE49-F238E27FC236}">
                  <a16:creationId xmlns:a16="http://schemas.microsoft.com/office/drawing/2014/main" id="{61654987-384D-5ED3-9385-B7D1B5ED1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0795" y="1621983"/>
              <a:ext cx="22225" cy="50800"/>
            </a:xfrm>
            <a:custGeom>
              <a:avLst/>
              <a:gdLst>
                <a:gd name="T0" fmla="*/ 35 w 106"/>
                <a:gd name="T1" fmla="*/ 47 h 245"/>
                <a:gd name="T2" fmla="*/ 7 w 106"/>
                <a:gd name="T3" fmla="*/ 189 h 245"/>
                <a:gd name="T4" fmla="*/ 21 w 106"/>
                <a:gd name="T5" fmla="*/ 237 h 245"/>
                <a:gd name="T6" fmla="*/ 69 w 106"/>
                <a:gd name="T7" fmla="*/ 223 h 245"/>
                <a:gd name="T8" fmla="*/ 106 w 106"/>
                <a:gd name="T9" fmla="*/ 46 h 245"/>
                <a:gd name="T10" fmla="*/ 35 w 106"/>
                <a:gd name="T11" fmla="*/ 4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245">
                  <a:moveTo>
                    <a:pt x="35" y="47"/>
                  </a:moveTo>
                  <a:cubicBezTo>
                    <a:pt x="35" y="96"/>
                    <a:pt x="25" y="143"/>
                    <a:pt x="7" y="189"/>
                  </a:cubicBezTo>
                  <a:cubicBezTo>
                    <a:pt x="0" y="206"/>
                    <a:pt x="3" y="226"/>
                    <a:pt x="21" y="237"/>
                  </a:cubicBezTo>
                  <a:cubicBezTo>
                    <a:pt x="36" y="245"/>
                    <a:pt x="62" y="241"/>
                    <a:pt x="69" y="223"/>
                  </a:cubicBezTo>
                  <a:cubicBezTo>
                    <a:pt x="92" y="166"/>
                    <a:pt x="106" y="108"/>
                    <a:pt x="106" y="46"/>
                  </a:cubicBezTo>
                  <a:cubicBezTo>
                    <a:pt x="106" y="0"/>
                    <a:pt x="35" y="1"/>
                    <a:pt x="35" y="47"/>
                  </a:cubicBezTo>
                  <a:close/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7" name="Freeform 1419">
              <a:extLst>
                <a:ext uri="{FF2B5EF4-FFF2-40B4-BE49-F238E27FC236}">
                  <a16:creationId xmlns:a16="http://schemas.microsoft.com/office/drawing/2014/main" id="{4713FB5E-8EE5-6AC4-3FEA-B52CD128F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3808" y="1710883"/>
              <a:ext cx="36513" cy="41275"/>
            </a:xfrm>
            <a:custGeom>
              <a:avLst/>
              <a:gdLst>
                <a:gd name="T0" fmla="*/ 94 w 177"/>
                <a:gd name="T1" fmla="*/ 41 h 199"/>
                <a:gd name="T2" fmla="*/ 32 w 177"/>
                <a:gd name="T3" fmla="*/ 117 h 199"/>
                <a:gd name="T4" fmla="*/ 83 w 177"/>
                <a:gd name="T5" fmla="*/ 167 h 199"/>
                <a:gd name="T6" fmla="*/ 157 w 177"/>
                <a:gd name="T7" fmla="*/ 75 h 199"/>
                <a:gd name="T8" fmla="*/ 94 w 177"/>
                <a:gd name="T9" fmla="*/ 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99">
                  <a:moveTo>
                    <a:pt x="94" y="41"/>
                  </a:moveTo>
                  <a:cubicBezTo>
                    <a:pt x="79" y="71"/>
                    <a:pt x="55" y="94"/>
                    <a:pt x="32" y="117"/>
                  </a:cubicBezTo>
                  <a:cubicBezTo>
                    <a:pt x="0" y="150"/>
                    <a:pt x="51" y="199"/>
                    <a:pt x="83" y="167"/>
                  </a:cubicBezTo>
                  <a:cubicBezTo>
                    <a:pt x="110" y="139"/>
                    <a:pt x="138" y="110"/>
                    <a:pt x="157" y="75"/>
                  </a:cubicBezTo>
                  <a:cubicBezTo>
                    <a:pt x="177" y="35"/>
                    <a:pt x="115" y="0"/>
                    <a:pt x="94" y="41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8" name="Freeform 1420">
              <a:extLst>
                <a:ext uri="{FF2B5EF4-FFF2-40B4-BE49-F238E27FC236}">
                  <a16:creationId xmlns:a16="http://schemas.microsoft.com/office/drawing/2014/main" id="{C718EC0F-EA46-DDC5-1151-05D7F47A3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8733" y="1668020"/>
              <a:ext cx="42863" cy="52388"/>
            </a:xfrm>
            <a:custGeom>
              <a:avLst/>
              <a:gdLst>
                <a:gd name="T0" fmla="*/ 121 w 203"/>
                <a:gd name="T1" fmla="*/ 33 h 255"/>
                <a:gd name="T2" fmla="*/ 20 w 203"/>
                <a:gd name="T3" fmla="*/ 180 h 255"/>
                <a:gd name="T4" fmla="*/ 82 w 203"/>
                <a:gd name="T5" fmla="*/ 214 h 255"/>
                <a:gd name="T6" fmla="*/ 171 w 203"/>
                <a:gd name="T7" fmla="*/ 83 h 255"/>
                <a:gd name="T8" fmla="*/ 121 w 203"/>
                <a:gd name="T9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55">
                  <a:moveTo>
                    <a:pt x="121" y="33"/>
                  </a:moveTo>
                  <a:cubicBezTo>
                    <a:pt x="79" y="77"/>
                    <a:pt x="47" y="126"/>
                    <a:pt x="20" y="180"/>
                  </a:cubicBezTo>
                  <a:cubicBezTo>
                    <a:pt x="0" y="221"/>
                    <a:pt x="62" y="255"/>
                    <a:pt x="82" y="214"/>
                  </a:cubicBezTo>
                  <a:cubicBezTo>
                    <a:pt x="106" y="166"/>
                    <a:pt x="134" y="122"/>
                    <a:pt x="171" y="83"/>
                  </a:cubicBezTo>
                  <a:cubicBezTo>
                    <a:pt x="203" y="50"/>
                    <a:pt x="152" y="0"/>
                    <a:pt x="121" y="33"/>
                  </a:cubicBezTo>
                </a:path>
              </a:pathLst>
            </a:custGeom>
            <a:solidFill>
              <a:srgbClr val="D3A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9" name="Freeform 1439">
              <a:extLst>
                <a:ext uri="{FF2B5EF4-FFF2-40B4-BE49-F238E27FC236}">
                  <a16:creationId xmlns:a16="http://schemas.microsoft.com/office/drawing/2014/main" id="{17BF3086-797C-2DAA-33DA-75FF16C65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0595" y="1306070"/>
              <a:ext cx="31750" cy="47625"/>
            </a:xfrm>
            <a:custGeom>
              <a:avLst/>
              <a:gdLst>
                <a:gd name="T0" fmla="*/ 26 w 155"/>
                <a:gd name="T1" fmla="*/ 73 h 233"/>
                <a:gd name="T2" fmla="*/ 79 w 155"/>
                <a:gd name="T3" fmla="*/ 188 h 233"/>
                <a:gd name="T4" fmla="*/ 147 w 155"/>
                <a:gd name="T5" fmla="*/ 169 h 233"/>
                <a:gd name="T6" fmla="*/ 87 w 155"/>
                <a:gd name="T7" fmla="*/ 37 h 233"/>
                <a:gd name="T8" fmla="*/ 26 w 155"/>
                <a:gd name="T9" fmla="*/ 7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233">
                  <a:moveTo>
                    <a:pt x="26" y="73"/>
                  </a:moveTo>
                  <a:cubicBezTo>
                    <a:pt x="51" y="109"/>
                    <a:pt x="71" y="144"/>
                    <a:pt x="79" y="188"/>
                  </a:cubicBezTo>
                  <a:cubicBezTo>
                    <a:pt x="87" y="233"/>
                    <a:pt x="155" y="214"/>
                    <a:pt x="147" y="169"/>
                  </a:cubicBezTo>
                  <a:cubicBezTo>
                    <a:pt x="139" y="120"/>
                    <a:pt x="115" y="78"/>
                    <a:pt x="87" y="37"/>
                  </a:cubicBezTo>
                  <a:cubicBezTo>
                    <a:pt x="62" y="0"/>
                    <a:pt x="0" y="35"/>
                    <a:pt x="26" y="7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0" name="Freeform 1440">
              <a:extLst>
                <a:ext uri="{FF2B5EF4-FFF2-40B4-BE49-F238E27FC236}">
                  <a16:creationId xmlns:a16="http://schemas.microsoft.com/office/drawing/2014/main" id="{E186223A-1883-A93E-43B1-DA71197DA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8695" y="1287020"/>
              <a:ext cx="33338" cy="39688"/>
            </a:xfrm>
            <a:custGeom>
              <a:avLst/>
              <a:gdLst>
                <a:gd name="T0" fmla="*/ 33 w 159"/>
                <a:gd name="T1" fmla="*/ 83 h 194"/>
                <a:gd name="T2" fmla="*/ 80 w 159"/>
                <a:gd name="T3" fmla="*/ 149 h 194"/>
                <a:gd name="T4" fmla="*/ 148 w 159"/>
                <a:gd name="T5" fmla="*/ 130 h 194"/>
                <a:gd name="T6" fmla="*/ 82 w 159"/>
                <a:gd name="T7" fmla="*/ 32 h 194"/>
                <a:gd name="T8" fmla="*/ 33 w 159"/>
                <a:gd name="T9" fmla="*/ 8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94">
                  <a:moveTo>
                    <a:pt x="33" y="83"/>
                  </a:moveTo>
                  <a:cubicBezTo>
                    <a:pt x="53" y="102"/>
                    <a:pt x="73" y="122"/>
                    <a:pt x="80" y="149"/>
                  </a:cubicBezTo>
                  <a:cubicBezTo>
                    <a:pt x="91" y="194"/>
                    <a:pt x="159" y="175"/>
                    <a:pt x="148" y="130"/>
                  </a:cubicBezTo>
                  <a:cubicBezTo>
                    <a:pt x="138" y="91"/>
                    <a:pt x="111" y="60"/>
                    <a:pt x="82" y="32"/>
                  </a:cubicBezTo>
                  <a:cubicBezTo>
                    <a:pt x="50" y="0"/>
                    <a:pt x="0" y="51"/>
                    <a:pt x="33" y="83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1" name="Freeform 1441">
              <a:extLst>
                <a:ext uri="{FF2B5EF4-FFF2-40B4-BE49-F238E27FC236}">
                  <a16:creationId xmlns:a16="http://schemas.microsoft.com/office/drawing/2014/main" id="{CE913EAF-4914-0AC9-9206-662859D6E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7108" y="1323533"/>
              <a:ext cx="17463" cy="38100"/>
            </a:xfrm>
            <a:custGeom>
              <a:avLst/>
              <a:gdLst>
                <a:gd name="T0" fmla="*/ 3 w 83"/>
                <a:gd name="T1" fmla="*/ 48 h 181"/>
                <a:gd name="T2" fmla="*/ 11 w 83"/>
                <a:gd name="T3" fmla="*/ 152 h 181"/>
                <a:gd name="T4" fmla="*/ 55 w 83"/>
                <a:gd name="T5" fmla="*/ 176 h 181"/>
                <a:gd name="T6" fmla="*/ 80 w 83"/>
                <a:gd name="T7" fmla="*/ 133 h 181"/>
                <a:gd name="T8" fmla="*/ 72 w 83"/>
                <a:gd name="T9" fmla="*/ 30 h 181"/>
                <a:gd name="T10" fmla="*/ 28 w 83"/>
                <a:gd name="T11" fmla="*/ 5 h 181"/>
                <a:gd name="T12" fmla="*/ 3 w 83"/>
                <a:gd name="T13" fmla="*/ 4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81">
                  <a:moveTo>
                    <a:pt x="3" y="48"/>
                  </a:moveTo>
                  <a:cubicBezTo>
                    <a:pt x="10" y="82"/>
                    <a:pt x="5" y="117"/>
                    <a:pt x="11" y="152"/>
                  </a:cubicBezTo>
                  <a:cubicBezTo>
                    <a:pt x="15" y="171"/>
                    <a:pt x="37" y="181"/>
                    <a:pt x="55" y="176"/>
                  </a:cubicBezTo>
                  <a:cubicBezTo>
                    <a:pt x="75" y="171"/>
                    <a:pt x="83" y="152"/>
                    <a:pt x="80" y="133"/>
                  </a:cubicBezTo>
                  <a:cubicBezTo>
                    <a:pt x="73" y="99"/>
                    <a:pt x="78" y="64"/>
                    <a:pt x="72" y="30"/>
                  </a:cubicBezTo>
                  <a:cubicBezTo>
                    <a:pt x="68" y="11"/>
                    <a:pt x="45" y="0"/>
                    <a:pt x="28" y="5"/>
                  </a:cubicBezTo>
                  <a:cubicBezTo>
                    <a:pt x="8" y="10"/>
                    <a:pt x="0" y="29"/>
                    <a:pt x="3" y="48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2" name="Freeform 1442">
              <a:extLst>
                <a:ext uri="{FF2B5EF4-FFF2-40B4-BE49-F238E27FC236}">
                  <a16:creationId xmlns:a16="http://schemas.microsoft.com/office/drawing/2014/main" id="{BAD3D342-8631-B636-DDF0-BDB9ED37A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7908" y="1325120"/>
              <a:ext cx="20638" cy="46038"/>
            </a:xfrm>
            <a:custGeom>
              <a:avLst/>
              <a:gdLst>
                <a:gd name="T0" fmla="*/ 8 w 100"/>
                <a:gd name="T1" fmla="*/ 45 h 223"/>
                <a:gd name="T2" fmla="*/ 17 w 100"/>
                <a:gd name="T3" fmla="*/ 180 h 223"/>
                <a:gd name="T4" fmla="*/ 85 w 100"/>
                <a:gd name="T5" fmla="*/ 161 h 223"/>
                <a:gd name="T6" fmla="*/ 77 w 100"/>
                <a:gd name="T7" fmla="*/ 62 h 223"/>
                <a:gd name="T8" fmla="*/ 8 w 100"/>
                <a:gd name="T9" fmla="*/ 4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223">
                  <a:moveTo>
                    <a:pt x="8" y="45"/>
                  </a:moveTo>
                  <a:cubicBezTo>
                    <a:pt x="0" y="90"/>
                    <a:pt x="2" y="136"/>
                    <a:pt x="17" y="180"/>
                  </a:cubicBezTo>
                  <a:cubicBezTo>
                    <a:pt x="31" y="223"/>
                    <a:pt x="100" y="205"/>
                    <a:pt x="85" y="161"/>
                  </a:cubicBezTo>
                  <a:cubicBezTo>
                    <a:pt x="75" y="129"/>
                    <a:pt x="71" y="96"/>
                    <a:pt x="77" y="62"/>
                  </a:cubicBezTo>
                  <a:cubicBezTo>
                    <a:pt x="85" y="17"/>
                    <a:pt x="16" y="0"/>
                    <a:pt x="8" y="45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3" name="Freeform 1443">
              <a:extLst>
                <a:ext uri="{FF2B5EF4-FFF2-40B4-BE49-F238E27FC236}">
                  <a16:creationId xmlns:a16="http://schemas.microsoft.com/office/drawing/2014/main" id="{9E9536E8-6425-CCC9-DFCC-6EC6B5A1E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2033" y="1372745"/>
              <a:ext cx="46038" cy="52388"/>
            </a:xfrm>
            <a:custGeom>
              <a:avLst/>
              <a:gdLst>
                <a:gd name="T0" fmla="*/ 33 w 229"/>
                <a:gd name="T1" fmla="*/ 82 h 259"/>
                <a:gd name="T2" fmla="*/ 146 w 229"/>
                <a:gd name="T3" fmla="*/ 218 h 259"/>
                <a:gd name="T4" fmla="*/ 207 w 229"/>
                <a:gd name="T5" fmla="*/ 183 h 259"/>
                <a:gd name="T6" fmla="*/ 82 w 229"/>
                <a:gd name="T7" fmla="*/ 32 h 259"/>
                <a:gd name="T8" fmla="*/ 33 w 229"/>
                <a:gd name="T9" fmla="*/ 8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59">
                  <a:moveTo>
                    <a:pt x="33" y="82"/>
                  </a:moveTo>
                  <a:cubicBezTo>
                    <a:pt x="75" y="124"/>
                    <a:pt x="117" y="166"/>
                    <a:pt x="146" y="218"/>
                  </a:cubicBezTo>
                  <a:cubicBezTo>
                    <a:pt x="168" y="259"/>
                    <a:pt x="229" y="223"/>
                    <a:pt x="207" y="183"/>
                  </a:cubicBezTo>
                  <a:cubicBezTo>
                    <a:pt x="176" y="124"/>
                    <a:pt x="129" y="77"/>
                    <a:pt x="82" y="32"/>
                  </a:cubicBezTo>
                  <a:cubicBezTo>
                    <a:pt x="50" y="0"/>
                    <a:pt x="0" y="50"/>
                    <a:pt x="33" y="82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4" name="Freeform 1444">
              <a:extLst>
                <a:ext uri="{FF2B5EF4-FFF2-40B4-BE49-F238E27FC236}">
                  <a16:creationId xmlns:a16="http://schemas.microsoft.com/office/drawing/2014/main" id="{3B0B65C4-6ADE-1623-B99A-60578344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5370" y="1445770"/>
              <a:ext cx="17463" cy="36513"/>
            </a:xfrm>
            <a:custGeom>
              <a:avLst/>
              <a:gdLst>
                <a:gd name="T0" fmla="*/ 16 w 86"/>
                <a:gd name="T1" fmla="*/ 46 h 182"/>
                <a:gd name="T2" fmla="*/ 4 w 86"/>
                <a:gd name="T3" fmla="*/ 134 h 182"/>
                <a:gd name="T4" fmla="*/ 30 w 86"/>
                <a:gd name="T5" fmla="*/ 177 h 182"/>
                <a:gd name="T6" fmla="*/ 73 w 86"/>
                <a:gd name="T7" fmla="*/ 151 h 182"/>
                <a:gd name="T8" fmla="*/ 86 w 86"/>
                <a:gd name="T9" fmla="*/ 46 h 182"/>
                <a:gd name="T10" fmla="*/ 16 w 86"/>
                <a:gd name="T11" fmla="*/ 4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82">
                  <a:moveTo>
                    <a:pt x="16" y="46"/>
                  </a:moveTo>
                  <a:cubicBezTo>
                    <a:pt x="15" y="76"/>
                    <a:pt x="9" y="105"/>
                    <a:pt x="4" y="134"/>
                  </a:cubicBezTo>
                  <a:cubicBezTo>
                    <a:pt x="0" y="153"/>
                    <a:pt x="10" y="172"/>
                    <a:pt x="30" y="177"/>
                  </a:cubicBezTo>
                  <a:cubicBezTo>
                    <a:pt x="48" y="182"/>
                    <a:pt x="69" y="170"/>
                    <a:pt x="73" y="151"/>
                  </a:cubicBezTo>
                  <a:cubicBezTo>
                    <a:pt x="79" y="117"/>
                    <a:pt x="86" y="81"/>
                    <a:pt x="86" y="46"/>
                  </a:cubicBezTo>
                  <a:cubicBezTo>
                    <a:pt x="86" y="0"/>
                    <a:pt x="16" y="1"/>
                    <a:pt x="16" y="4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5" name="Freeform 1445">
              <a:extLst>
                <a:ext uri="{FF2B5EF4-FFF2-40B4-BE49-F238E27FC236}">
                  <a16:creationId xmlns:a16="http://schemas.microsoft.com/office/drawing/2014/main" id="{6F5A8BAA-9E0A-1F28-E1CE-0AFDBAEED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6158" y="1407670"/>
              <a:ext cx="19050" cy="34925"/>
            </a:xfrm>
            <a:custGeom>
              <a:avLst/>
              <a:gdLst>
                <a:gd name="T0" fmla="*/ 23 w 94"/>
                <a:gd name="T1" fmla="*/ 47 h 176"/>
                <a:gd name="T2" fmla="*/ 8 w 94"/>
                <a:gd name="T3" fmla="*/ 120 h 176"/>
                <a:gd name="T4" fmla="*/ 22 w 94"/>
                <a:gd name="T5" fmla="*/ 168 h 176"/>
                <a:gd name="T6" fmla="*/ 70 w 94"/>
                <a:gd name="T7" fmla="*/ 154 h 176"/>
                <a:gd name="T8" fmla="*/ 94 w 94"/>
                <a:gd name="T9" fmla="*/ 46 h 176"/>
                <a:gd name="T10" fmla="*/ 23 w 94"/>
                <a:gd name="T11" fmla="*/ 4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76">
                  <a:moveTo>
                    <a:pt x="23" y="47"/>
                  </a:moveTo>
                  <a:cubicBezTo>
                    <a:pt x="23" y="72"/>
                    <a:pt x="18" y="97"/>
                    <a:pt x="8" y="120"/>
                  </a:cubicBezTo>
                  <a:cubicBezTo>
                    <a:pt x="0" y="137"/>
                    <a:pt x="4" y="158"/>
                    <a:pt x="22" y="168"/>
                  </a:cubicBezTo>
                  <a:cubicBezTo>
                    <a:pt x="38" y="176"/>
                    <a:pt x="62" y="171"/>
                    <a:pt x="70" y="154"/>
                  </a:cubicBezTo>
                  <a:cubicBezTo>
                    <a:pt x="86" y="120"/>
                    <a:pt x="94" y="84"/>
                    <a:pt x="94" y="46"/>
                  </a:cubicBezTo>
                  <a:cubicBezTo>
                    <a:pt x="94" y="0"/>
                    <a:pt x="23" y="1"/>
                    <a:pt x="23" y="4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6" name="Freeform 1446">
              <a:extLst>
                <a:ext uri="{FF2B5EF4-FFF2-40B4-BE49-F238E27FC236}">
                  <a16:creationId xmlns:a16="http://schemas.microsoft.com/office/drawing/2014/main" id="{59A8BD04-518A-C6B4-DA58-D29C18F8A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3933" y="1431483"/>
              <a:ext cx="15875" cy="38100"/>
            </a:xfrm>
            <a:custGeom>
              <a:avLst/>
              <a:gdLst>
                <a:gd name="T0" fmla="*/ 5 w 79"/>
                <a:gd name="T1" fmla="*/ 47 h 182"/>
                <a:gd name="T2" fmla="*/ 7 w 79"/>
                <a:gd name="T3" fmla="*/ 153 h 182"/>
                <a:gd name="T4" fmla="*/ 51 w 79"/>
                <a:gd name="T5" fmla="*/ 177 h 182"/>
                <a:gd name="T6" fmla="*/ 75 w 79"/>
                <a:gd name="T7" fmla="*/ 134 h 182"/>
                <a:gd name="T8" fmla="*/ 75 w 79"/>
                <a:gd name="T9" fmla="*/ 46 h 182"/>
                <a:gd name="T10" fmla="*/ 5 w 79"/>
                <a:gd name="T11" fmla="*/ 4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82">
                  <a:moveTo>
                    <a:pt x="5" y="47"/>
                  </a:moveTo>
                  <a:cubicBezTo>
                    <a:pt x="5" y="83"/>
                    <a:pt x="0" y="117"/>
                    <a:pt x="7" y="153"/>
                  </a:cubicBezTo>
                  <a:cubicBezTo>
                    <a:pt x="11" y="172"/>
                    <a:pt x="33" y="182"/>
                    <a:pt x="51" y="177"/>
                  </a:cubicBezTo>
                  <a:cubicBezTo>
                    <a:pt x="70" y="172"/>
                    <a:pt x="79" y="153"/>
                    <a:pt x="75" y="134"/>
                  </a:cubicBezTo>
                  <a:cubicBezTo>
                    <a:pt x="70" y="105"/>
                    <a:pt x="75" y="75"/>
                    <a:pt x="75" y="46"/>
                  </a:cubicBezTo>
                  <a:cubicBezTo>
                    <a:pt x="75" y="0"/>
                    <a:pt x="4" y="1"/>
                    <a:pt x="5" y="4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7" name="Freeform 1447">
              <a:extLst>
                <a:ext uri="{FF2B5EF4-FFF2-40B4-BE49-F238E27FC236}">
                  <a16:creationId xmlns:a16="http://schemas.microsoft.com/office/drawing/2014/main" id="{95C9F04A-18B7-36AA-BE65-BE5A3B8E1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2508" y="1466408"/>
              <a:ext cx="20638" cy="30163"/>
            </a:xfrm>
            <a:custGeom>
              <a:avLst/>
              <a:gdLst>
                <a:gd name="T0" fmla="*/ 7 w 103"/>
                <a:gd name="T1" fmla="*/ 49 h 141"/>
                <a:gd name="T2" fmla="*/ 28 w 103"/>
                <a:gd name="T3" fmla="*/ 111 h 141"/>
                <a:gd name="T4" fmla="*/ 72 w 103"/>
                <a:gd name="T5" fmla="*/ 136 h 141"/>
                <a:gd name="T6" fmla="*/ 97 w 103"/>
                <a:gd name="T7" fmla="*/ 92 h 141"/>
                <a:gd name="T8" fmla="*/ 75 w 103"/>
                <a:gd name="T9" fmla="*/ 30 h 141"/>
                <a:gd name="T10" fmla="*/ 31 w 103"/>
                <a:gd name="T11" fmla="*/ 5 h 141"/>
                <a:gd name="T12" fmla="*/ 7 w 103"/>
                <a:gd name="T13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41">
                  <a:moveTo>
                    <a:pt x="7" y="49"/>
                  </a:moveTo>
                  <a:cubicBezTo>
                    <a:pt x="14" y="70"/>
                    <a:pt x="21" y="90"/>
                    <a:pt x="28" y="111"/>
                  </a:cubicBezTo>
                  <a:cubicBezTo>
                    <a:pt x="35" y="129"/>
                    <a:pt x="53" y="141"/>
                    <a:pt x="72" y="136"/>
                  </a:cubicBezTo>
                  <a:cubicBezTo>
                    <a:pt x="90" y="131"/>
                    <a:pt x="103" y="110"/>
                    <a:pt x="97" y="92"/>
                  </a:cubicBezTo>
                  <a:cubicBezTo>
                    <a:pt x="90" y="71"/>
                    <a:pt x="82" y="51"/>
                    <a:pt x="75" y="30"/>
                  </a:cubicBezTo>
                  <a:cubicBezTo>
                    <a:pt x="69" y="12"/>
                    <a:pt x="51" y="0"/>
                    <a:pt x="31" y="5"/>
                  </a:cubicBezTo>
                  <a:cubicBezTo>
                    <a:pt x="14" y="10"/>
                    <a:pt x="0" y="31"/>
                    <a:pt x="7" y="49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8" name="Freeform 1448">
              <a:extLst>
                <a:ext uri="{FF2B5EF4-FFF2-40B4-BE49-F238E27FC236}">
                  <a16:creationId xmlns:a16="http://schemas.microsoft.com/office/drawing/2014/main" id="{992E6C48-E2EE-00E4-8794-FA3098F32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4733" y="1509270"/>
              <a:ext cx="15875" cy="31750"/>
            </a:xfrm>
            <a:custGeom>
              <a:avLst/>
              <a:gdLst>
                <a:gd name="T0" fmla="*/ 10 w 83"/>
                <a:gd name="T1" fmla="*/ 37 h 151"/>
                <a:gd name="T2" fmla="*/ 6 w 83"/>
                <a:gd name="T3" fmla="*/ 104 h 151"/>
                <a:gd name="T4" fmla="*/ 32 w 83"/>
                <a:gd name="T5" fmla="*/ 147 h 151"/>
                <a:gd name="T6" fmla="*/ 74 w 83"/>
                <a:gd name="T7" fmla="*/ 121 h 151"/>
                <a:gd name="T8" fmla="*/ 81 w 83"/>
                <a:gd name="T9" fmla="*/ 36 h 151"/>
                <a:gd name="T10" fmla="*/ 45 w 83"/>
                <a:gd name="T11" fmla="*/ 1 h 151"/>
                <a:gd name="T12" fmla="*/ 10 w 83"/>
                <a:gd name="T13" fmla="*/ 3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51">
                  <a:moveTo>
                    <a:pt x="10" y="37"/>
                  </a:moveTo>
                  <a:cubicBezTo>
                    <a:pt x="11" y="60"/>
                    <a:pt x="12" y="82"/>
                    <a:pt x="6" y="104"/>
                  </a:cubicBezTo>
                  <a:cubicBezTo>
                    <a:pt x="0" y="122"/>
                    <a:pt x="14" y="142"/>
                    <a:pt x="32" y="147"/>
                  </a:cubicBezTo>
                  <a:cubicBezTo>
                    <a:pt x="51" y="151"/>
                    <a:pt x="69" y="139"/>
                    <a:pt x="74" y="121"/>
                  </a:cubicBezTo>
                  <a:cubicBezTo>
                    <a:pt x="83" y="93"/>
                    <a:pt x="82" y="64"/>
                    <a:pt x="81" y="36"/>
                  </a:cubicBezTo>
                  <a:cubicBezTo>
                    <a:pt x="81" y="16"/>
                    <a:pt x="65" y="0"/>
                    <a:pt x="45" y="1"/>
                  </a:cubicBezTo>
                  <a:cubicBezTo>
                    <a:pt x="26" y="1"/>
                    <a:pt x="10" y="17"/>
                    <a:pt x="10" y="3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9" name="Freeform 1449">
              <a:extLst>
                <a:ext uri="{FF2B5EF4-FFF2-40B4-BE49-F238E27FC236}">
                  <a16:creationId xmlns:a16="http://schemas.microsoft.com/office/drawing/2014/main" id="{4B11E0E0-4D63-915B-3F27-633892C01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3933" y="1498158"/>
              <a:ext cx="17463" cy="26988"/>
            </a:xfrm>
            <a:custGeom>
              <a:avLst/>
              <a:gdLst>
                <a:gd name="T0" fmla="*/ 1 w 91"/>
                <a:gd name="T1" fmla="*/ 37 h 131"/>
                <a:gd name="T2" fmla="*/ 16 w 91"/>
                <a:gd name="T3" fmla="*/ 101 h 131"/>
                <a:gd name="T4" fmla="*/ 60 w 91"/>
                <a:gd name="T5" fmla="*/ 125 h 131"/>
                <a:gd name="T6" fmla="*/ 85 w 91"/>
                <a:gd name="T7" fmla="*/ 82 h 131"/>
                <a:gd name="T8" fmla="*/ 76 w 91"/>
                <a:gd name="T9" fmla="*/ 53 h 131"/>
                <a:gd name="T10" fmla="*/ 72 w 91"/>
                <a:gd name="T11" fmla="*/ 40 h 131"/>
                <a:gd name="T12" fmla="*/ 72 w 91"/>
                <a:gd name="T13" fmla="*/ 41 h 131"/>
                <a:gd name="T14" fmla="*/ 72 w 91"/>
                <a:gd name="T15" fmla="*/ 36 h 131"/>
                <a:gd name="T16" fmla="*/ 36 w 91"/>
                <a:gd name="T17" fmla="*/ 1 h 131"/>
                <a:gd name="T18" fmla="*/ 1 w 91"/>
                <a:gd name="T19" fmla="*/ 3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131">
                  <a:moveTo>
                    <a:pt x="1" y="37"/>
                  </a:moveTo>
                  <a:cubicBezTo>
                    <a:pt x="2" y="59"/>
                    <a:pt x="9" y="80"/>
                    <a:pt x="16" y="101"/>
                  </a:cubicBezTo>
                  <a:cubicBezTo>
                    <a:pt x="23" y="119"/>
                    <a:pt x="41" y="131"/>
                    <a:pt x="60" y="125"/>
                  </a:cubicBezTo>
                  <a:cubicBezTo>
                    <a:pt x="78" y="120"/>
                    <a:pt x="91" y="100"/>
                    <a:pt x="85" y="82"/>
                  </a:cubicBezTo>
                  <a:cubicBezTo>
                    <a:pt x="82" y="72"/>
                    <a:pt x="78" y="63"/>
                    <a:pt x="76" y="53"/>
                  </a:cubicBezTo>
                  <a:cubicBezTo>
                    <a:pt x="74" y="49"/>
                    <a:pt x="73" y="45"/>
                    <a:pt x="72" y="40"/>
                  </a:cubicBezTo>
                  <a:cubicBezTo>
                    <a:pt x="71" y="36"/>
                    <a:pt x="71" y="36"/>
                    <a:pt x="72" y="41"/>
                  </a:cubicBezTo>
                  <a:cubicBezTo>
                    <a:pt x="72" y="39"/>
                    <a:pt x="72" y="37"/>
                    <a:pt x="72" y="36"/>
                  </a:cubicBezTo>
                  <a:cubicBezTo>
                    <a:pt x="71" y="16"/>
                    <a:pt x="55" y="0"/>
                    <a:pt x="36" y="1"/>
                  </a:cubicBezTo>
                  <a:cubicBezTo>
                    <a:pt x="17" y="1"/>
                    <a:pt x="0" y="17"/>
                    <a:pt x="1" y="37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0" name="Freeform 1450">
              <a:extLst>
                <a:ext uri="{FF2B5EF4-FFF2-40B4-BE49-F238E27FC236}">
                  <a16:creationId xmlns:a16="http://schemas.microsoft.com/office/drawing/2014/main" id="{11382AD3-6D54-3F14-E760-8850B2817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2220" y="1490220"/>
              <a:ext cx="19050" cy="34925"/>
            </a:xfrm>
            <a:custGeom>
              <a:avLst/>
              <a:gdLst>
                <a:gd name="T0" fmla="*/ 8 w 90"/>
                <a:gd name="T1" fmla="*/ 58 h 169"/>
                <a:gd name="T2" fmla="*/ 18 w 90"/>
                <a:gd name="T3" fmla="*/ 123 h 169"/>
                <a:gd name="T4" fmla="*/ 89 w 90"/>
                <a:gd name="T5" fmla="*/ 122 h 169"/>
                <a:gd name="T6" fmla="*/ 70 w 90"/>
                <a:gd name="T7" fmla="*/ 22 h 169"/>
                <a:gd name="T8" fmla="*/ 21 w 90"/>
                <a:gd name="T9" fmla="*/ 9 h 169"/>
                <a:gd name="T10" fmla="*/ 8 w 90"/>
                <a:gd name="T11" fmla="*/ 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69">
                  <a:moveTo>
                    <a:pt x="8" y="58"/>
                  </a:moveTo>
                  <a:cubicBezTo>
                    <a:pt x="18" y="78"/>
                    <a:pt x="18" y="100"/>
                    <a:pt x="18" y="123"/>
                  </a:cubicBezTo>
                  <a:cubicBezTo>
                    <a:pt x="19" y="169"/>
                    <a:pt x="90" y="168"/>
                    <a:pt x="89" y="122"/>
                  </a:cubicBezTo>
                  <a:cubicBezTo>
                    <a:pt x="89" y="87"/>
                    <a:pt x="85" y="54"/>
                    <a:pt x="70" y="22"/>
                  </a:cubicBezTo>
                  <a:cubicBezTo>
                    <a:pt x="61" y="5"/>
                    <a:pt x="37" y="0"/>
                    <a:pt x="21" y="9"/>
                  </a:cubicBezTo>
                  <a:cubicBezTo>
                    <a:pt x="4" y="20"/>
                    <a:pt x="0" y="41"/>
                    <a:pt x="8" y="58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1" name="Freeform 1451">
              <a:extLst>
                <a:ext uri="{FF2B5EF4-FFF2-40B4-BE49-F238E27FC236}">
                  <a16:creationId xmlns:a16="http://schemas.microsoft.com/office/drawing/2014/main" id="{D6B024D9-8F8C-53EC-8DE7-670A28C1E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4920" y="1555308"/>
              <a:ext cx="28575" cy="44450"/>
            </a:xfrm>
            <a:custGeom>
              <a:avLst/>
              <a:gdLst>
                <a:gd name="T0" fmla="*/ 16 w 142"/>
                <a:gd name="T1" fmla="*/ 62 h 215"/>
                <a:gd name="T2" fmla="*/ 59 w 142"/>
                <a:gd name="T3" fmla="*/ 172 h 215"/>
                <a:gd name="T4" fmla="*/ 127 w 142"/>
                <a:gd name="T5" fmla="*/ 153 h 215"/>
                <a:gd name="T6" fmla="*/ 84 w 142"/>
                <a:gd name="T7" fmla="*/ 43 h 215"/>
                <a:gd name="T8" fmla="*/ 16 w 142"/>
                <a:gd name="T9" fmla="*/ 6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15">
                  <a:moveTo>
                    <a:pt x="16" y="62"/>
                  </a:moveTo>
                  <a:cubicBezTo>
                    <a:pt x="29" y="99"/>
                    <a:pt x="46" y="135"/>
                    <a:pt x="59" y="172"/>
                  </a:cubicBezTo>
                  <a:cubicBezTo>
                    <a:pt x="74" y="215"/>
                    <a:pt x="142" y="196"/>
                    <a:pt x="127" y="153"/>
                  </a:cubicBezTo>
                  <a:cubicBezTo>
                    <a:pt x="114" y="116"/>
                    <a:pt x="97" y="80"/>
                    <a:pt x="84" y="43"/>
                  </a:cubicBezTo>
                  <a:cubicBezTo>
                    <a:pt x="69" y="0"/>
                    <a:pt x="0" y="19"/>
                    <a:pt x="16" y="62"/>
                  </a:cubicBezTo>
                  <a:close/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2" name="Freeform 1452">
              <a:extLst>
                <a:ext uri="{FF2B5EF4-FFF2-40B4-BE49-F238E27FC236}">
                  <a16:creationId xmlns:a16="http://schemas.microsoft.com/office/drawing/2014/main" id="{38CBC8D1-7B8D-DB09-A3B5-55A693234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5083" y="1561658"/>
              <a:ext cx="36513" cy="41275"/>
            </a:xfrm>
            <a:custGeom>
              <a:avLst/>
              <a:gdLst>
                <a:gd name="T0" fmla="*/ 84 w 177"/>
                <a:gd name="T1" fmla="*/ 156 h 196"/>
                <a:gd name="T2" fmla="*/ 139 w 177"/>
                <a:gd name="T3" fmla="*/ 86 h 196"/>
                <a:gd name="T4" fmla="*/ 103 w 177"/>
                <a:gd name="T5" fmla="*/ 25 h 196"/>
                <a:gd name="T6" fmla="*/ 22 w 177"/>
                <a:gd name="T7" fmla="*/ 122 h 196"/>
                <a:gd name="T8" fmla="*/ 84 w 177"/>
                <a:gd name="T9" fmla="*/ 15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196">
                  <a:moveTo>
                    <a:pt x="84" y="156"/>
                  </a:moveTo>
                  <a:cubicBezTo>
                    <a:pt x="100" y="130"/>
                    <a:pt x="113" y="103"/>
                    <a:pt x="139" y="86"/>
                  </a:cubicBezTo>
                  <a:cubicBezTo>
                    <a:pt x="177" y="61"/>
                    <a:pt x="142" y="0"/>
                    <a:pt x="103" y="25"/>
                  </a:cubicBezTo>
                  <a:cubicBezTo>
                    <a:pt x="66" y="49"/>
                    <a:pt x="44" y="84"/>
                    <a:pt x="22" y="122"/>
                  </a:cubicBezTo>
                  <a:cubicBezTo>
                    <a:pt x="0" y="161"/>
                    <a:pt x="62" y="196"/>
                    <a:pt x="84" y="156"/>
                  </a:cubicBezTo>
                </a:path>
              </a:pathLst>
            </a:custGeom>
            <a:solidFill>
              <a:srgbClr val="FFC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3" name="Freeform 1453">
              <a:extLst>
                <a:ext uri="{FF2B5EF4-FFF2-40B4-BE49-F238E27FC236}">
                  <a16:creationId xmlns:a16="http://schemas.microsoft.com/office/drawing/2014/main" id="{B1B94D9C-9B42-5397-8F99-78FE2862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1870" y="713933"/>
              <a:ext cx="858838" cy="1611313"/>
            </a:xfrm>
            <a:custGeom>
              <a:avLst/>
              <a:gdLst>
                <a:gd name="T0" fmla="*/ 4151 w 4181"/>
                <a:gd name="T1" fmla="*/ 2980 h 7835"/>
                <a:gd name="T2" fmla="*/ 3763 w 4181"/>
                <a:gd name="T3" fmla="*/ 2049 h 7835"/>
                <a:gd name="T4" fmla="*/ 3949 w 4181"/>
                <a:gd name="T5" fmla="*/ 347 h 7835"/>
                <a:gd name="T6" fmla="*/ 3138 w 4181"/>
                <a:gd name="T7" fmla="*/ 178 h 7835"/>
                <a:gd name="T8" fmla="*/ 3138 w 4181"/>
                <a:gd name="T9" fmla="*/ 175 h 7835"/>
                <a:gd name="T10" fmla="*/ 2315 w 4181"/>
                <a:gd name="T11" fmla="*/ 0 h 7835"/>
                <a:gd name="T12" fmla="*/ 1798 w 4181"/>
                <a:gd name="T13" fmla="*/ 1631 h 7835"/>
                <a:gd name="T14" fmla="*/ 1068 w 4181"/>
                <a:gd name="T15" fmla="*/ 2328 h 7835"/>
                <a:gd name="T16" fmla="*/ 109 w 4181"/>
                <a:gd name="T17" fmla="*/ 6839 h 7835"/>
                <a:gd name="T18" fmla="*/ 3207 w 4181"/>
                <a:gd name="T19" fmla="*/ 7495 h 7835"/>
                <a:gd name="T20" fmla="*/ 4151 w 4181"/>
                <a:gd name="T21" fmla="*/ 2980 h 7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81" h="7835">
                  <a:moveTo>
                    <a:pt x="4151" y="2980"/>
                  </a:moveTo>
                  <a:cubicBezTo>
                    <a:pt x="4181" y="2432"/>
                    <a:pt x="3947" y="2389"/>
                    <a:pt x="3763" y="2049"/>
                  </a:cubicBezTo>
                  <a:cubicBezTo>
                    <a:pt x="3580" y="1708"/>
                    <a:pt x="3949" y="347"/>
                    <a:pt x="3949" y="347"/>
                  </a:cubicBezTo>
                  <a:lnTo>
                    <a:pt x="3138" y="178"/>
                  </a:lnTo>
                  <a:lnTo>
                    <a:pt x="3138" y="175"/>
                  </a:lnTo>
                  <a:lnTo>
                    <a:pt x="2315" y="0"/>
                  </a:lnTo>
                  <a:cubicBezTo>
                    <a:pt x="2315" y="0"/>
                    <a:pt x="2103" y="1394"/>
                    <a:pt x="1798" y="1631"/>
                  </a:cubicBezTo>
                  <a:cubicBezTo>
                    <a:pt x="1493" y="1869"/>
                    <a:pt x="1262" y="1814"/>
                    <a:pt x="1068" y="2328"/>
                  </a:cubicBezTo>
                  <a:cubicBezTo>
                    <a:pt x="873" y="2841"/>
                    <a:pt x="0" y="6420"/>
                    <a:pt x="109" y="6839"/>
                  </a:cubicBezTo>
                  <a:cubicBezTo>
                    <a:pt x="218" y="7258"/>
                    <a:pt x="2938" y="7835"/>
                    <a:pt x="3207" y="7495"/>
                  </a:cubicBezTo>
                  <a:cubicBezTo>
                    <a:pt x="3476" y="7155"/>
                    <a:pt x="4121" y="3529"/>
                    <a:pt x="4151" y="2980"/>
                  </a:cubicBezTo>
                  <a:close/>
                </a:path>
              </a:pathLst>
            </a:custGeom>
            <a:solidFill>
              <a:srgbClr val="88B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4" name="Freeform 1454">
              <a:extLst>
                <a:ext uri="{FF2B5EF4-FFF2-40B4-BE49-F238E27FC236}">
                  <a16:creationId xmlns:a16="http://schemas.microsoft.com/office/drawing/2014/main" id="{D96F05C0-A11E-372A-1EE6-2B8338AD9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433" y="772670"/>
              <a:ext cx="741363" cy="1487488"/>
            </a:xfrm>
            <a:custGeom>
              <a:avLst/>
              <a:gdLst>
                <a:gd name="T0" fmla="*/ 3569 w 3604"/>
                <a:gd name="T1" fmla="*/ 2705 h 7234"/>
                <a:gd name="T2" fmla="*/ 3225 w 3604"/>
                <a:gd name="T3" fmla="*/ 1866 h 7234"/>
                <a:gd name="T4" fmla="*/ 3419 w 3604"/>
                <a:gd name="T5" fmla="*/ 258 h 7234"/>
                <a:gd name="T6" fmla="*/ 2766 w 3604"/>
                <a:gd name="T7" fmla="*/ 122 h 7234"/>
                <a:gd name="T8" fmla="*/ 2767 w 3604"/>
                <a:gd name="T9" fmla="*/ 120 h 7234"/>
                <a:gd name="T10" fmla="*/ 2203 w 3604"/>
                <a:gd name="T11" fmla="*/ 0 h 7234"/>
                <a:gd name="T12" fmla="*/ 1736 w 3604"/>
                <a:gd name="T13" fmla="*/ 1524 h 7234"/>
                <a:gd name="T14" fmla="*/ 978 w 3604"/>
                <a:gd name="T15" fmla="*/ 2157 h 7234"/>
                <a:gd name="T16" fmla="*/ 84 w 3604"/>
                <a:gd name="T17" fmla="*/ 6363 h 7234"/>
                <a:gd name="T18" fmla="*/ 2687 w 3604"/>
                <a:gd name="T19" fmla="*/ 6914 h 7234"/>
                <a:gd name="T20" fmla="*/ 3569 w 3604"/>
                <a:gd name="T21" fmla="*/ 2705 h 7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04" h="7234">
                  <a:moveTo>
                    <a:pt x="3569" y="2705"/>
                  </a:moveTo>
                  <a:cubicBezTo>
                    <a:pt x="3604" y="2195"/>
                    <a:pt x="3374" y="2179"/>
                    <a:pt x="3225" y="1866"/>
                  </a:cubicBezTo>
                  <a:cubicBezTo>
                    <a:pt x="3077" y="1553"/>
                    <a:pt x="3419" y="258"/>
                    <a:pt x="3419" y="258"/>
                  </a:cubicBezTo>
                  <a:lnTo>
                    <a:pt x="2766" y="122"/>
                  </a:lnTo>
                  <a:lnTo>
                    <a:pt x="2767" y="120"/>
                  </a:lnTo>
                  <a:lnTo>
                    <a:pt x="2203" y="0"/>
                  </a:lnTo>
                  <a:cubicBezTo>
                    <a:pt x="2203" y="0"/>
                    <a:pt x="1998" y="1298"/>
                    <a:pt x="1736" y="1524"/>
                  </a:cubicBezTo>
                  <a:cubicBezTo>
                    <a:pt x="1474" y="1751"/>
                    <a:pt x="1151" y="1676"/>
                    <a:pt x="978" y="2157"/>
                  </a:cubicBezTo>
                  <a:cubicBezTo>
                    <a:pt x="805" y="2637"/>
                    <a:pt x="0" y="5975"/>
                    <a:pt x="84" y="6363"/>
                  </a:cubicBezTo>
                  <a:cubicBezTo>
                    <a:pt x="168" y="6750"/>
                    <a:pt x="2454" y="7234"/>
                    <a:pt x="2687" y="6914"/>
                  </a:cubicBezTo>
                  <a:cubicBezTo>
                    <a:pt x="2921" y="6593"/>
                    <a:pt x="3533" y="3215"/>
                    <a:pt x="3569" y="2705"/>
                  </a:cubicBezTo>
                </a:path>
              </a:pathLst>
            </a:custGeom>
            <a:solidFill>
              <a:srgbClr val="9E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5" name="Freeform 1455">
              <a:extLst>
                <a:ext uri="{FF2B5EF4-FFF2-40B4-BE49-F238E27FC236}">
                  <a16:creationId xmlns:a16="http://schemas.microsoft.com/office/drawing/2014/main" id="{3575BA38-2753-8373-5D5E-4F18F442A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5095" y="672658"/>
              <a:ext cx="452438" cy="257175"/>
            </a:xfrm>
            <a:custGeom>
              <a:avLst/>
              <a:gdLst>
                <a:gd name="T0" fmla="*/ 2047 w 2205"/>
                <a:gd name="T1" fmla="*/ 1254 h 1254"/>
                <a:gd name="T2" fmla="*/ 0 w 2205"/>
                <a:gd name="T3" fmla="*/ 819 h 1254"/>
                <a:gd name="T4" fmla="*/ 131 w 2205"/>
                <a:gd name="T5" fmla="*/ 202 h 1254"/>
                <a:gd name="T6" fmla="*/ 402 w 2205"/>
                <a:gd name="T7" fmla="*/ 27 h 1254"/>
                <a:gd name="T8" fmla="*/ 2003 w 2205"/>
                <a:gd name="T9" fmla="*/ 367 h 1254"/>
                <a:gd name="T10" fmla="*/ 2179 w 2205"/>
                <a:gd name="T11" fmla="*/ 637 h 1254"/>
                <a:gd name="T12" fmla="*/ 2047 w 2205"/>
                <a:gd name="T13" fmla="*/ 1254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5" h="1254">
                  <a:moveTo>
                    <a:pt x="2047" y="1254"/>
                  </a:moveTo>
                  <a:lnTo>
                    <a:pt x="0" y="819"/>
                  </a:lnTo>
                  <a:lnTo>
                    <a:pt x="131" y="202"/>
                  </a:lnTo>
                  <a:cubicBezTo>
                    <a:pt x="157" y="79"/>
                    <a:pt x="279" y="0"/>
                    <a:pt x="402" y="27"/>
                  </a:cubicBezTo>
                  <a:lnTo>
                    <a:pt x="2003" y="367"/>
                  </a:lnTo>
                  <a:cubicBezTo>
                    <a:pt x="2126" y="393"/>
                    <a:pt x="2205" y="514"/>
                    <a:pt x="2179" y="637"/>
                  </a:cubicBezTo>
                  <a:lnTo>
                    <a:pt x="2047" y="1254"/>
                  </a:lnTo>
                </a:path>
              </a:pathLst>
            </a:custGeom>
            <a:solidFill>
              <a:srgbClr val="E51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6" name="Freeform 1456">
              <a:extLst>
                <a:ext uri="{FF2B5EF4-FFF2-40B4-BE49-F238E27FC236}">
                  <a16:creationId xmlns:a16="http://schemas.microsoft.com/office/drawing/2014/main" id="{AE0F6A70-3711-5A03-C51C-2CCBE69C1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0533" y="729808"/>
              <a:ext cx="127000" cy="200025"/>
            </a:xfrm>
            <a:custGeom>
              <a:avLst/>
              <a:gdLst>
                <a:gd name="T0" fmla="*/ 420 w 622"/>
                <a:gd name="T1" fmla="*/ 89 h 976"/>
                <a:gd name="T2" fmla="*/ 0 w 622"/>
                <a:gd name="T3" fmla="*/ 0 h 976"/>
                <a:gd name="T4" fmla="*/ 176 w 622"/>
                <a:gd name="T5" fmla="*/ 270 h 976"/>
                <a:gd name="T6" fmla="*/ 45 w 622"/>
                <a:gd name="T7" fmla="*/ 887 h 976"/>
                <a:gd name="T8" fmla="*/ 464 w 622"/>
                <a:gd name="T9" fmla="*/ 976 h 976"/>
                <a:gd name="T10" fmla="*/ 596 w 622"/>
                <a:gd name="T11" fmla="*/ 359 h 976"/>
                <a:gd name="T12" fmla="*/ 420 w 622"/>
                <a:gd name="T13" fmla="*/ 89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2" h="976">
                  <a:moveTo>
                    <a:pt x="420" y="89"/>
                  </a:moveTo>
                  <a:lnTo>
                    <a:pt x="0" y="0"/>
                  </a:lnTo>
                  <a:cubicBezTo>
                    <a:pt x="123" y="26"/>
                    <a:pt x="202" y="147"/>
                    <a:pt x="176" y="270"/>
                  </a:cubicBezTo>
                  <a:lnTo>
                    <a:pt x="45" y="887"/>
                  </a:lnTo>
                  <a:lnTo>
                    <a:pt x="464" y="976"/>
                  </a:lnTo>
                  <a:lnTo>
                    <a:pt x="596" y="359"/>
                  </a:lnTo>
                  <a:cubicBezTo>
                    <a:pt x="622" y="236"/>
                    <a:pt x="543" y="115"/>
                    <a:pt x="420" y="89"/>
                  </a:cubicBezTo>
                  <a:close/>
                </a:path>
              </a:pathLst>
            </a:custGeom>
            <a:solidFill>
              <a:srgbClr val="AA1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7" name="Freeform 1457">
              <a:extLst>
                <a:ext uri="{FF2B5EF4-FFF2-40B4-BE49-F238E27FC236}">
                  <a16:creationId xmlns:a16="http://schemas.microsoft.com/office/drawing/2014/main" id="{6F2A18DE-5501-29A8-21B2-C02B08AF2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0808" y="863158"/>
              <a:ext cx="430213" cy="134938"/>
            </a:xfrm>
            <a:custGeom>
              <a:avLst/>
              <a:gdLst>
                <a:gd name="T0" fmla="*/ 265 w 271"/>
                <a:gd name="T1" fmla="*/ 85 h 85"/>
                <a:gd name="T2" fmla="*/ 0 w 271"/>
                <a:gd name="T3" fmla="*/ 29 h 85"/>
                <a:gd name="T4" fmla="*/ 6 w 271"/>
                <a:gd name="T5" fmla="*/ 0 h 85"/>
                <a:gd name="T6" fmla="*/ 271 w 271"/>
                <a:gd name="T7" fmla="*/ 56 h 85"/>
                <a:gd name="T8" fmla="*/ 265 w 271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1" h="85">
                  <a:moveTo>
                    <a:pt x="265" y="85"/>
                  </a:moveTo>
                  <a:lnTo>
                    <a:pt x="0" y="29"/>
                  </a:lnTo>
                  <a:lnTo>
                    <a:pt x="6" y="0"/>
                  </a:lnTo>
                  <a:lnTo>
                    <a:pt x="271" y="56"/>
                  </a:lnTo>
                  <a:lnTo>
                    <a:pt x="265" y="85"/>
                  </a:lnTo>
                  <a:close/>
                </a:path>
              </a:pathLst>
            </a:custGeom>
            <a:solidFill>
              <a:srgbClr val="E51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8" name="Freeform 1458">
              <a:extLst>
                <a:ext uri="{FF2B5EF4-FFF2-40B4-BE49-F238E27FC236}">
                  <a16:creationId xmlns:a16="http://schemas.microsoft.com/office/drawing/2014/main" id="{53D83E87-2E19-6AE5-0600-7C6A5231E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9070" y="698058"/>
              <a:ext cx="168275" cy="85725"/>
            </a:xfrm>
            <a:custGeom>
              <a:avLst/>
              <a:gdLst>
                <a:gd name="T0" fmla="*/ 87 w 813"/>
                <a:gd name="T1" fmla="*/ 420 h 420"/>
                <a:gd name="T2" fmla="*/ 79 w 813"/>
                <a:gd name="T3" fmla="*/ 420 h 420"/>
                <a:gd name="T4" fmla="*/ 10 w 813"/>
                <a:gd name="T5" fmla="*/ 320 h 420"/>
                <a:gd name="T6" fmla="*/ 36 w 813"/>
                <a:gd name="T7" fmla="*/ 97 h 420"/>
                <a:gd name="T8" fmla="*/ 74 w 813"/>
                <a:gd name="T9" fmla="*/ 34 h 420"/>
                <a:gd name="T10" fmla="*/ 177 w 813"/>
                <a:gd name="T11" fmla="*/ 0 h 420"/>
                <a:gd name="T12" fmla="*/ 243 w 813"/>
                <a:gd name="T13" fmla="*/ 6 h 420"/>
                <a:gd name="T14" fmla="*/ 696 w 813"/>
                <a:gd name="T15" fmla="*/ 110 h 420"/>
                <a:gd name="T16" fmla="*/ 772 w 813"/>
                <a:gd name="T17" fmla="*/ 139 h 420"/>
                <a:gd name="T18" fmla="*/ 811 w 813"/>
                <a:gd name="T19" fmla="*/ 208 h 420"/>
                <a:gd name="T20" fmla="*/ 730 w 813"/>
                <a:gd name="T21" fmla="*/ 276 h 420"/>
                <a:gd name="T22" fmla="*/ 720 w 813"/>
                <a:gd name="T23" fmla="*/ 276 h 420"/>
                <a:gd name="T24" fmla="*/ 618 w 813"/>
                <a:gd name="T25" fmla="*/ 253 h 420"/>
                <a:gd name="T26" fmla="*/ 367 w 813"/>
                <a:gd name="T27" fmla="*/ 215 h 420"/>
                <a:gd name="T28" fmla="*/ 336 w 813"/>
                <a:gd name="T29" fmla="*/ 215 h 420"/>
                <a:gd name="T30" fmla="*/ 222 w 813"/>
                <a:gd name="T31" fmla="*/ 250 h 420"/>
                <a:gd name="T32" fmla="*/ 167 w 813"/>
                <a:gd name="T33" fmla="*/ 354 h 420"/>
                <a:gd name="T34" fmla="*/ 87 w 813"/>
                <a:gd name="T35" fmla="*/ 42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3" h="420">
                  <a:moveTo>
                    <a:pt x="87" y="420"/>
                  </a:moveTo>
                  <a:cubicBezTo>
                    <a:pt x="84" y="420"/>
                    <a:pt x="81" y="420"/>
                    <a:pt x="79" y="420"/>
                  </a:cubicBezTo>
                  <a:cubicBezTo>
                    <a:pt x="36" y="414"/>
                    <a:pt x="15" y="364"/>
                    <a:pt x="10" y="320"/>
                  </a:cubicBezTo>
                  <a:cubicBezTo>
                    <a:pt x="0" y="245"/>
                    <a:pt x="9" y="168"/>
                    <a:pt x="36" y="97"/>
                  </a:cubicBezTo>
                  <a:cubicBezTo>
                    <a:pt x="45" y="74"/>
                    <a:pt x="56" y="51"/>
                    <a:pt x="74" y="34"/>
                  </a:cubicBezTo>
                  <a:cubicBezTo>
                    <a:pt x="101" y="8"/>
                    <a:pt x="138" y="0"/>
                    <a:pt x="177" y="0"/>
                  </a:cubicBezTo>
                  <a:cubicBezTo>
                    <a:pt x="199" y="0"/>
                    <a:pt x="222" y="3"/>
                    <a:pt x="243" y="6"/>
                  </a:cubicBezTo>
                  <a:cubicBezTo>
                    <a:pt x="395" y="32"/>
                    <a:pt x="547" y="72"/>
                    <a:pt x="696" y="110"/>
                  </a:cubicBezTo>
                  <a:cubicBezTo>
                    <a:pt x="722" y="117"/>
                    <a:pt x="750" y="124"/>
                    <a:pt x="772" y="139"/>
                  </a:cubicBezTo>
                  <a:cubicBezTo>
                    <a:pt x="795" y="154"/>
                    <a:pt x="813" y="180"/>
                    <a:pt x="811" y="208"/>
                  </a:cubicBezTo>
                  <a:cubicBezTo>
                    <a:pt x="808" y="246"/>
                    <a:pt x="769" y="273"/>
                    <a:pt x="730" y="276"/>
                  </a:cubicBezTo>
                  <a:cubicBezTo>
                    <a:pt x="727" y="276"/>
                    <a:pt x="723" y="276"/>
                    <a:pt x="720" y="276"/>
                  </a:cubicBezTo>
                  <a:cubicBezTo>
                    <a:pt x="685" y="276"/>
                    <a:pt x="651" y="264"/>
                    <a:pt x="618" y="253"/>
                  </a:cubicBezTo>
                  <a:cubicBezTo>
                    <a:pt x="537" y="228"/>
                    <a:pt x="452" y="215"/>
                    <a:pt x="367" y="215"/>
                  </a:cubicBezTo>
                  <a:cubicBezTo>
                    <a:pt x="357" y="215"/>
                    <a:pt x="346" y="215"/>
                    <a:pt x="336" y="215"/>
                  </a:cubicBezTo>
                  <a:cubicBezTo>
                    <a:pt x="295" y="217"/>
                    <a:pt x="252" y="223"/>
                    <a:pt x="222" y="250"/>
                  </a:cubicBezTo>
                  <a:cubicBezTo>
                    <a:pt x="193" y="277"/>
                    <a:pt x="184" y="318"/>
                    <a:pt x="167" y="354"/>
                  </a:cubicBezTo>
                  <a:cubicBezTo>
                    <a:pt x="152" y="387"/>
                    <a:pt x="122" y="420"/>
                    <a:pt x="87" y="420"/>
                  </a:cubicBezTo>
                </a:path>
              </a:pathLst>
            </a:custGeom>
            <a:solidFill>
              <a:srgbClr val="EC5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9" name="Freeform 1459">
              <a:extLst>
                <a:ext uri="{FF2B5EF4-FFF2-40B4-BE49-F238E27FC236}">
                  <a16:creationId xmlns:a16="http://schemas.microsoft.com/office/drawing/2014/main" id="{B31E86CF-B16F-993C-AEB1-9D04596D6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5770" y="934595"/>
              <a:ext cx="95250" cy="63500"/>
            </a:xfrm>
            <a:custGeom>
              <a:avLst/>
              <a:gdLst>
                <a:gd name="T0" fmla="*/ 54 w 60"/>
                <a:gd name="T1" fmla="*/ 40 h 40"/>
                <a:gd name="T2" fmla="*/ 0 w 60"/>
                <a:gd name="T3" fmla="*/ 29 h 40"/>
                <a:gd name="T4" fmla="*/ 6 w 60"/>
                <a:gd name="T5" fmla="*/ 0 h 40"/>
                <a:gd name="T6" fmla="*/ 60 w 60"/>
                <a:gd name="T7" fmla="*/ 11 h 40"/>
                <a:gd name="T8" fmla="*/ 54 w 6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0">
                  <a:moveTo>
                    <a:pt x="54" y="40"/>
                  </a:moveTo>
                  <a:lnTo>
                    <a:pt x="0" y="29"/>
                  </a:lnTo>
                  <a:lnTo>
                    <a:pt x="6" y="0"/>
                  </a:lnTo>
                  <a:lnTo>
                    <a:pt x="60" y="11"/>
                  </a:lnTo>
                  <a:lnTo>
                    <a:pt x="54" y="40"/>
                  </a:lnTo>
                  <a:close/>
                </a:path>
              </a:pathLst>
            </a:custGeom>
            <a:solidFill>
              <a:srgbClr val="AA1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0" name="Freeform 1460">
              <a:extLst>
                <a:ext uri="{FF2B5EF4-FFF2-40B4-BE49-F238E27FC236}">
                  <a16:creationId xmlns:a16="http://schemas.microsoft.com/office/drawing/2014/main" id="{FDC1D2B5-15BF-B509-6615-AB8C05FCF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958" y="1272733"/>
              <a:ext cx="725488" cy="1000125"/>
            </a:xfrm>
            <a:custGeom>
              <a:avLst/>
              <a:gdLst>
                <a:gd name="T0" fmla="*/ 816 w 3529"/>
                <a:gd name="T1" fmla="*/ 0 h 4866"/>
                <a:gd name="T2" fmla="*/ 47 w 3529"/>
                <a:gd name="T3" fmla="*/ 3913 h 4866"/>
                <a:gd name="T4" fmla="*/ 2650 w 3529"/>
                <a:gd name="T5" fmla="*/ 4463 h 4866"/>
                <a:gd name="T6" fmla="*/ 3529 w 3529"/>
                <a:gd name="T7" fmla="*/ 576 h 4866"/>
                <a:gd name="T8" fmla="*/ 816 w 3529"/>
                <a:gd name="T9" fmla="*/ 0 h 4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9" h="4866">
                  <a:moveTo>
                    <a:pt x="816" y="0"/>
                  </a:moveTo>
                  <a:cubicBezTo>
                    <a:pt x="466" y="1447"/>
                    <a:pt x="0" y="3582"/>
                    <a:pt x="47" y="3913"/>
                  </a:cubicBezTo>
                  <a:cubicBezTo>
                    <a:pt x="113" y="4383"/>
                    <a:pt x="2399" y="4866"/>
                    <a:pt x="2650" y="4463"/>
                  </a:cubicBezTo>
                  <a:cubicBezTo>
                    <a:pt x="2826" y="4180"/>
                    <a:pt x="3264" y="2042"/>
                    <a:pt x="3529" y="576"/>
                  </a:cubicBezTo>
                  <a:lnTo>
                    <a:pt x="816" y="0"/>
                  </a:lnTo>
                  <a:close/>
                </a:path>
              </a:pathLst>
            </a:custGeom>
            <a:solidFill>
              <a:srgbClr val="EAC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1" name="Freeform 1461">
              <a:extLst>
                <a:ext uri="{FF2B5EF4-FFF2-40B4-BE49-F238E27FC236}">
                  <a16:creationId xmlns:a16="http://schemas.microsoft.com/office/drawing/2014/main" id="{85FF8175-C6D5-985D-B3C9-D47206C65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4895" y="1364808"/>
              <a:ext cx="717550" cy="908050"/>
            </a:xfrm>
            <a:custGeom>
              <a:avLst/>
              <a:gdLst>
                <a:gd name="T0" fmla="*/ 3491 w 3491"/>
                <a:gd name="T1" fmla="*/ 124 h 4414"/>
                <a:gd name="T2" fmla="*/ 2905 w 3491"/>
                <a:gd name="T3" fmla="*/ 0 h 4414"/>
                <a:gd name="T4" fmla="*/ 2145 w 3491"/>
                <a:gd name="T5" fmla="*/ 3249 h 4414"/>
                <a:gd name="T6" fmla="*/ 35 w 3491"/>
                <a:gd name="T7" fmla="*/ 3080 h 4414"/>
                <a:gd name="T8" fmla="*/ 9 w 3491"/>
                <a:gd name="T9" fmla="*/ 3461 h 4414"/>
                <a:gd name="T10" fmla="*/ 2612 w 3491"/>
                <a:gd name="T11" fmla="*/ 4011 h 4414"/>
                <a:gd name="T12" fmla="*/ 3491 w 3491"/>
                <a:gd name="T13" fmla="*/ 124 h 4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91" h="4414">
                  <a:moveTo>
                    <a:pt x="3491" y="124"/>
                  </a:moveTo>
                  <a:lnTo>
                    <a:pt x="2905" y="0"/>
                  </a:lnTo>
                  <a:cubicBezTo>
                    <a:pt x="2643" y="1382"/>
                    <a:pt x="2297" y="3004"/>
                    <a:pt x="2145" y="3249"/>
                  </a:cubicBezTo>
                  <a:cubicBezTo>
                    <a:pt x="1965" y="3538"/>
                    <a:pt x="740" y="3371"/>
                    <a:pt x="35" y="3080"/>
                  </a:cubicBezTo>
                  <a:cubicBezTo>
                    <a:pt x="10" y="3263"/>
                    <a:pt x="0" y="3396"/>
                    <a:pt x="9" y="3461"/>
                  </a:cubicBezTo>
                  <a:cubicBezTo>
                    <a:pt x="76" y="3931"/>
                    <a:pt x="2362" y="4414"/>
                    <a:pt x="2612" y="4011"/>
                  </a:cubicBezTo>
                  <a:cubicBezTo>
                    <a:pt x="2789" y="3728"/>
                    <a:pt x="3226" y="1590"/>
                    <a:pt x="3491" y="124"/>
                  </a:cubicBezTo>
                </a:path>
              </a:pathLst>
            </a:custGeom>
            <a:solidFill>
              <a:srgbClr val="E8A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2" name="Freeform 1462">
              <a:extLst>
                <a:ext uri="{FF2B5EF4-FFF2-40B4-BE49-F238E27FC236}">
                  <a16:creationId xmlns:a16="http://schemas.microsoft.com/office/drawing/2014/main" id="{2ED7ACD8-671D-E1AC-340E-A1B948118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9358" y="1236220"/>
              <a:ext cx="579438" cy="188913"/>
            </a:xfrm>
            <a:custGeom>
              <a:avLst/>
              <a:gdLst>
                <a:gd name="T0" fmla="*/ 74 w 2817"/>
                <a:gd name="T1" fmla="*/ 159 h 916"/>
                <a:gd name="T2" fmla="*/ 1391 w 2817"/>
                <a:gd name="T3" fmla="*/ 646 h 916"/>
                <a:gd name="T4" fmla="*/ 2788 w 2817"/>
                <a:gd name="T5" fmla="*/ 735 h 916"/>
                <a:gd name="T6" fmla="*/ 1465 w 2817"/>
                <a:gd name="T7" fmla="*/ 287 h 916"/>
                <a:gd name="T8" fmla="*/ 74 w 2817"/>
                <a:gd name="T9" fmla="*/ 159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7" h="916">
                  <a:moveTo>
                    <a:pt x="74" y="159"/>
                  </a:moveTo>
                  <a:cubicBezTo>
                    <a:pt x="0" y="397"/>
                    <a:pt x="737" y="497"/>
                    <a:pt x="1391" y="646"/>
                  </a:cubicBezTo>
                  <a:cubicBezTo>
                    <a:pt x="2046" y="795"/>
                    <a:pt x="2758" y="916"/>
                    <a:pt x="2788" y="735"/>
                  </a:cubicBezTo>
                  <a:cubicBezTo>
                    <a:pt x="2817" y="555"/>
                    <a:pt x="2129" y="448"/>
                    <a:pt x="1465" y="287"/>
                  </a:cubicBezTo>
                  <a:cubicBezTo>
                    <a:pt x="801" y="127"/>
                    <a:pt x="124" y="0"/>
                    <a:pt x="74" y="159"/>
                  </a:cubicBezTo>
                </a:path>
              </a:pathLst>
            </a:custGeom>
            <a:solidFill>
              <a:srgbClr val="FFD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3" name="Freeform 1463">
              <a:extLst>
                <a:ext uri="{FF2B5EF4-FFF2-40B4-BE49-F238E27FC236}">
                  <a16:creationId xmlns:a16="http://schemas.microsoft.com/office/drawing/2014/main" id="{8CA6FCF9-3563-8333-82ED-57BDBDBB8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4445" y="1317183"/>
              <a:ext cx="69850" cy="58738"/>
            </a:xfrm>
            <a:custGeom>
              <a:avLst/>
              <a:gdLst>
                <a:gd name="T0" fmla="*/ 165 w 338"/>
                <a:gd name="T1" fmla="*/ 289 h 289"/>
                <a:gd name="T2" fmla="*/ 22 w 338"/>
                <a:gd name="T3" fmla="*/ 182 h 289"/>
                <a:gd name="T4" fmla="*/ 11 w 338"/>
                <a:gd name="T5" fmla="*/ 0 h 289"/>
                <a:gd name="T6" fmla="*/ 338 w 338"/>
                <a:gd name="T7" fmla="*/ 92 h 289"/>
                <a:gd name="T8" fmla="*/ 312 w 338"/>
                <a:gd name="T9" fmla="*/ 161 h 289"/>
                <a:gd name="T10" fmla="*/ 191 w 338"/>
                <a:gd name="T11" fmla="*/ 286 h 289"/>
                <a:gd name="T12" fmla="*/ 165 w 338"/>
                <a:gd name="T13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9">
                  <a:moveTo>
                    <a:pt x="165" y="289"/>
                  </a:moveTo>
                  <a:cubicBezTo>
                    <a:pt x="104" y="289"/>
                    <a:pt x="46" y="240"/>
                    <a:pt x="22" y="182"/>
                  </a:cubicBezTo>
                  <a:cubicBezTo>
                    <a:pt x="0" y="125"/>
                    <a:pt x="2" y="62"/>
                    <a:pt x="11" y="0"/>
                  </a:cubicBezTo>
                  <a:cubicBezTo>
                    <a:pt x="103" y="33"/>
                    <a:pt x="215" y="63"/>
                    <a:pt x="338" y="92"/>
                  </a:cubicBezTo>
                  <a:cubicBezTo>
                    <a:pt x="330" y="116"/>
                    <a:pt x="322" y="138"/>
                    <a:pt x="312" y="161"/>
                  </a:cubicBezTo>
                  <a:cubicBezTo>
                    <a:pt x="287" y="216"/>
                    <a:pt x="250" y="272"/>
                    <a:pt x="191" y="286"/>
                  </a:cubicBezTo>
                  <a:cubicBezTo>
                    <a:pt x="182" y="288"/>
                    <a:pt x="174" y="289"/>
                    <a:pt x="165" y="289"/>
                  </a:cubicBezTo>
                  <a:close/>
                </a:path>
              </a:pathLst>
            </a:custGeom>
            <a:solidFill>
              <a:srgbClr val="F4D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4" name="Freeform 1464">
              <a:extLst>
                <a:ext uri="{FF2B5EF4-FFF2-40B4-BE49-F238E27FC236}">
                  <a16:creationId xmlns:a16="http://schemas.microsoft.com/office/drawing/2014/main" id="{6F1C3B30-1732-FC88-E1B8-0CB665DB9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1908" y="1142558"/>
              <a:ext cx="203200" cy="122238"/>
            </a:xfrm>
            <a:custGeom>
              <a:avLst/>
              <a:gdLst>
                <a:gd name="T0" fmla="*/ 368 w 989"/>
                <a:gd name="T1" fmla="*/ 594 h 594"/>
                <a:gd name="T2" fmla="*/ 0 w 989"/>
                <a:gd name="T3" fmla="*/ 546 h 594"/>
                <a:gd name="T4" fmla="*/ 50 w 989"/>
                <a:gd name="T5" fmla="*/ 407 h 594"/>
                <a:gd name="T6" fmla="*/ 530 w 989"/>
                <a:gd name="T7" fmla="*/ 0 h 594"/>
                <a:gd name="T8" fmla="*/ 579 w 989"/>
                <a:gd name="T9" fmla="*/ 3 h 594"/>
                <a:gd name="T10" fmla="*/ 384 w 989"/>
                <a:gd name="T11" fmla="*/ 567 h 594"/>
                <a:gd name="T12" fmla="*/ 368 w 989"/>
                <a:gd name="T13" fmla="*/ 59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9" h="594">
                  <a:moveTo>
                    <a:pt x="368" y="594"/>
                  </a:moveTo>
                  <a:cubicBezTo>
                    <a:pt x="231" y="570"/>
                    <a:pt x="105" y="553"/>
                    <a:pt x="0" y="546"/>
                  </a:cubicBezTo>
                  <a:cubicBezTo>
                    <a:pt x="15" y="499"/>
                    <a:pt x="32" y="453"/>
                    <a:pt x="50" y="407"/>
                  </a:cubicBezTo>
                  <a:cubicBezTo>
                    <a:pt x="136" y="199"/>
                    <a:pt x="299" y="0"/>
                    <a:pt x="530" y="0"/>
                  </a:cubicBezTo>
                  <a:cubicBezTo>
                    <a:pt x="546" y="0"/>
                    <a:pt x="562" y="1"/>
                    <a:pt x="579" y="3"/>
                  </a:cubicBezTo>
                  <a:cubicBezTo>
                    <a:pt x="989" y="52"/>
                    <a:pt x="476" y="413"/>
                    <a:pt x="384" y="567"/>
                  </a:cubicBezTo>
                  <a:cubicBezTo>
                    <a:pt x="378" y="576"/>
                    <a:pt x="373" y="585"/>
                    <a:pt x="368" y="594"/>
                  </a:cubicBezTo>
                </a:path>
              </a:pathLst>
            </a:custGeom>
            <a:solidFill>
              <a:srgbClr val="CBE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5" name="Freeform 1465">
              <a:extLst>
                <a:ext uri="{FF2B5EF4-FFF2-40B4-BE49-F238E27FC236}">
                  <a16:creationId xmlns:a16="http://schemas.microsoft.com/office/drawing/2014/main" id="{42CC8490-E690-7C61-3D66-F9F8AB530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6033" y="1255270"/>
              <a:ext cx="92075" cy="80963"/>
            </a:xfrm>
            <a:custGeom>
              <a:avLst/>
              <a:gdLst>
                <a:gd name="T0" fmla="*/ 327 w 441"/>
                <a:gd name="T1" fmla="*/ 396 h 396"/>
                <a:gd name="T2" fmla="*/ 0 w 441"/>
                <a:gd name="T3" fmla="*/ 304 h 396"/>
                <a:gd name="T4" fmla="*/ 5 w 441"/>
                <a:gd name="T5" fmla="*/ 273 h 396"/>
                <a:gd name="T6" fmla="*/ 73 w 441"/>
                <a:gd name="T7" fmla="*/ 0 h 396"/>
                <a:gd name="T8" fmla="*/ 441 w 441"/>
                <a:gd name="T9" fmla="*/ 48 h 396"/>
                <a:gd name="T10" fmla="*/ 327 w 441"/>
                <a:gd name="T11" fmla="*/ 39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1" h="396">
                  <a:moveTo>
                    <a:pt x="327" y="396"/>
                  </a:moveTo>
                  <a:cubicBezTo>
                    <a:pt x="204" y="367"/>
                    <a:pt x="92" y="337"/>
                    <a:pt x="0" y="304"/>
                  </a:cubicBezTo>
                  <a:cubicBezTo>
                    <a:pt x="1" y="294"/>
                    <a:pt x="3" y="283"/>
                    <a:pt x="5" y="273"/>
                  </a:cubicBezTo>
                  <a:cubicBezTo>
                    <a:pt x="21" y="180"/>
                    <a:pt x="44" y="89"/>
                    <a:pt x="73" y="0"/>
                  </a:cubicBezTo>
                  <a:cubicBezTo>
                    <a:pt x="178" y="7"/>
                    <a:pt x="303" y="24"/>
                    <a:pt x="441" y="48"/>
                  </a:cubicBezTo>
                  <a:cubicBezTo>
                    <a:pt x="385" y="156"/>
                    <a:pt x="366" y="280"/>
                    <a:pt x="327" y="396"/>
                  </a:cubicBezTo>
                </a:path>
              </a:pathLst>
            </a:custGeom>
            <a:solidFill>
              <a:srgbClr val="FF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6" name="Freeform 1466">
              <a:extLst>
                <a:ext uri="{FF2B5EF4-FFF2-40B4-BE49-F238E27FC236}">
                  <a16:creationId xmlns:a16="http://schemas.microsoft.com/office/drawing/2014/main" id="{5BD834A1-0A75-7D59-2FB5-EF82B671A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6633" y="1712470"/>
              <a:ext cx="257175" cy="196850"/>
            </a:xfrm>
            <a:custGeom>
              <a:avLst/>
              <a:gdLst>
                <a:gd name="T0" fmla="*/ 882 w 1251"/>
                <a:gd name="T1" fmla="*/ 401 h 954"/>
                <a:gd name="T2" fmla="*/ 1229 w 1251"/>
                <a:gd name="T3" fmla="*/ 834 h 954"/>
                <a:gd name="T4" fmla="*/ 1173 w 1251"/>
                <a:gd name="T5" fmla="*/ 914 h 954"/>
                <a:gd name="T6" fmla="*/ 1024 w 1251"/>
                <a:gd name="T7" fmla="*/ 893 h 954"/>
                <a:gd name="T8" fmla="*/ 899 w 1251"/>
                <a:gd name="T9" fmla="*/ 860 h 954"/>
                <a:gd name="T10" fmla="*/ 241 w 1251"/>
                <a:gd name="T11" fmla="*/ 397 h 954"/>
                <a:gd name="T12" fmla="*/ 80 w 1251"/>
                <a:gd name="T13" fmla="*/ 3 h 954"/>
                <a:gd name="T14" fmla="*/ 523 w 1251"/>
                <a:gd name="T15" fmla="*/ 267 h 954"/>
                <a:gd name="T16" fmla="*/ 882 w 1251"/>
                <a:gd name="T17" fmla="*/ 401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51" h="954">
                  <a:moveTo>
                    <a:pt x="882" y="401"/>
                  </a:moveTo>
                  <a:cubicBezTo>
                    <a:pt x="1045" y="527"/>
                    <a:pt x="1038" y="657"/>
                    <a:pt x="1229" y="834"/>
                  </a:cubicBezTo>
                  <a:cubicBezTo>
                    <a:pt x="1251" y="855"/>
                    <a:pt x="1185" y="886"/>
                    <a:pt x="1173" y="914"/>
                  </a:cubicBezTo>
                  <a:cubicBezTo>
                    <a:pt x="1156" y="954"/>
                    <a:pt x="1068" y="893"/>
                    <a:pt x="1024" y="893"/>
                  </a:cubicBezTo>
                  <a:cubicBezTo>
                    <a:pt x="981" y="894"/>
                    <a:pt x="939" y="878"/>
                    <a:pt x="899" y="860"/>
                  </a:cubicBezTo>
                  <a:cubicBezTo>
                    <a:pt x="680" y="767"/>
                    <a:pt x="358" y="617"/>
                    <a:pt x="241" y="397"/>
                  </a:cubicBezTo>
                  <a:cubicBezTo>
                    <a:pt x="212" y="342"/>
                    <a:pt x="0" y="5"/>
                    <a:pt x="80" y="3"/>
                  </a:cubicBezTo>
                  <a:cubicBezTo>
                    <a:pt x="309" y="0"/>
                    <a:pt x="457" y="236"/>
                    <a:pt x="523" y="267"/>
                  </a:cubicBezTo>
                  <a:cubicBezTo>
                    <a:pt x="667" y="333"/>
                    <a:pt x="715" y="272"/>
                    <a:pt x="882" y="401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7" name="Freeform 1467">
              <a:extLst>
                <a:ext uri="{FF2B5EF4-FFF2-40B4-BE49-F238E27FC236}">
                  <a16:creationId xmlns:a16="http://schemas.microsoft.com/office/drawing/2014/main" id="{79F20D50-5533-484A-C5E6-E16DD741B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1833" y="1672783"/>
              <a:ext cx="665163" cy="674688"/>
            </a:xfrm>
            <a:custGeom>
              <a:avLst/>
              <a:gdLst>
                <a:gd name="T0" fmla="*/ 1994 w 3234"/>
                <a:gd name="T1" fmla="*/ 745 h 3280"/>
                <a:gd name="T2" fmla="*/ 1152 w 3234"/>
                <a:gd name="T3" fmla="*/ 109 h 3280"/>
                <a:gd name="T4" fmla="*/ 33 w 3234"/>
                <a:gd name="T5" fmla="*/ 1557 h 3280"/>
                <a:gd name="T6" fmla="*/ 846 w 3234"/>
                <a:gd name="T7" fmla="*/ 2775 h 3280"/>
                <a:gd name="T8" fmla="*/ 2558 w 3234"/>
                <a:gd name="T9" fmla="*/ 2639 h 3280"/>
                <a:gd name="T10" fmla="*/ 2734 w 3234"/>
                <a:gd name="T11" fmla="*/ 1048 h 3280"/>
                <a:gd name="T12" fmla="*/ 1994 w 3234"/>
                <a:gd name="T13" fmla="*/ 745 h 3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34" h="3280">
                  <a:moveTo>
                    <a:pt x="1994" y="745"/>
                  </a:moveTo>
                  <a:cubicBezTo>
                    <a:pt x="1749" y="586"/>
                    <a:pt x="1679" y="0"/>
                    <a:pt x="1152" y="109"/>
                  </a:cubicBezTo>
                  <a:cubicBezTo>
                    <a:pt x="624" y="218"/>
                    <a:pt x="67" y="1051"/>
                    <a:pt x="33" y="1557"/>
                  </a:cubicBezTo>
                  <a:cubicBezTo>
                    <a:pt x="0" y="2063"/>
                    <a:pt x="488" y="2530"/>
                    <a:pt x="846" y="2775"/>
                  </a:cubicBezTo>
                  <a:cubicBezTo>
                    <a:pt x="1265" y="3062"/>
                    <a:pt x="2026" y="3280"/>
                    <a:pt x="2558" y="2639"/>
                  </a:cubicBezTo>
                  <a:cubicBezTo>
                    <a:pt x="3024" y="2078"/>
                    <a:pt x="3234" y="1442"/>
                    <a:pt x="2734" y="1048"/>
                  </a:cubicBezTo>
                  <a:cubicBezTo>
                    <a:pt x="2430" y="809"/>
                    <a:pt x="2396" y="1006"/>
                    <a:pt x="1994" y="745"/>
                  </a:cubicBezTo>
                </a:path>
              </a:pathLst>
            </a:custGeom>
            <a:solidFill>
              <a:srgbClr val="D34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8" name="Freeform 1468">
              <a:extLst>
                <a:ext uri="{FF2B5EF4-FFF2-40B4-BE49-F238E27FC236}">
                  <a16:creationId xmlns:a16="http://schemas.microsoft.com/office/drawing/2014/main" id="{304D0617-B9F6-5E42-918F-998740D19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1833" y="1949008"/>
              <a:ext cx="642938" cy="398463"/>
            </a:xfrm>
            <a:custGeom>
              <a:avLst/>
              <a:gdLst>
                <a:gd name="T0" fmla="*/ 2967 w 3128"/>
                <a:gd name="T1" fmla="*/ 0 h 1938"/>
                <a:gd name="T2" fmla="*/ 2514 w 3128"/>
                <a:gd name="T3" fmla="*/ 876 h 1938"/>
                <a:gd name="T4" fmla="*/ 802 w 3128"/>
                <a:gd name="T5" fmla="*/ 1013 h 1938"/>
                <a:gd name="T6" fmla="*/ 42 w 3128"/>
                <a:gd name="T7" fmla="*/ 138 h 1938"/>
                <a:gd name="T8" fmla="*/ 33 w 3128"/>
                <a:gd name="T9" fmla="*/ 215 h 1938"/>
                <a:gd name="T10" fmla="*/ 846 w 3128"/>
                <a:gd name="T11" fmla="*/ 1433 h 1938"/>
                <a:gd name="T12" fmla="*/ 2558 w 3128"/>
                <a:gd name="T13" fmla="*/ 1297 h 1938"/>
                <a:gd name="T14" fmla="*/ 2967 w 3128"/>
                <a:gd name="T15" fmla="*/ 0 h 1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28" h="1938">
                  <a:moveTo>
                    <a:pt x="2967" y="0"/>
                  </a:moveTo>
                  <a:cubicBezTo>
                    <a:pt x="2923" y="284"/>
                    <a:pt x="2751" y="590"/>
                    <a:pt x="2514" y="876"/>
                  </a:cubicBezTo>
                  <a:cubicBezTo>
                    <a:pt x="1981" y="1518"/>
                    <a:pt x="1221" y="1299"/>
                    <a:pt x="802" y="1013"/>
                  </a:cubicBezTo>
                  <a:cubicBezTo>
                    <a:pt x="527" y="824"/>
                    <a:pt x="175" y="505"/>
                    <a:pt x="42" y="138"/>
                  </a:cubicBezTo>
                  <a:cubicBezTo>
                    <a:pt x="38" y="165"/>
                    <a:pt x="35" y="190"/>
                    <a:pt x="33" y="215"/>
                  </a:cubicBezTo>
                  <a:cubicBezTo>
                    <a:pt x="0" y="721"/>
                    <a:pt x="488" y="1188"/>
                    <a:pt x="846" y="1433"/>
                  </a:cubicBezTo>
                  <a:cubicBezTo>
                    <a:pt x="1265" y="1720"/>
                    <a:pt x="2026" y="1938"/>
                    <a:pt x="2558" y="1297"/>
                  </a:cubicBezTo>
                  <a:cubicBezTo>
                    <a:pt x="2920" y="860"/>
                    <a:pt x="3128" y="378"/>
                    <a:pt x="2967" y="0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9" name="Freeform 1469">
              <a:extLst>
                <a:ext uri="{FF2B5EF4-FFF2-40B4-BE49-F238E27FC236}">
                  <a16:creationId xmlns:a16="http://schemas.microsoft.com/office/drawing/2014/main" id="{A30548D6-542D-11C7-9772-57DBCAD11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3120" y="1764858"/>
              <a:ext cx="196850" cy="134938"/>
            </a:xfrm>
            <a:custGeom>
              <a:avLst/>
              <a:gdLst>
                <a:gd name="T0" fmla="*/ 155 w 961"/>
                <a:gd name="T1" fmla="*/ 657 h 657"/>
                <a:gd name="T2" fmla="*/ 105 w 961"/>
                <a:gd name="T3" fmla="*/ 644 h 657"/>
                <a:gd name="T4" fmla="*/ 8 w 961"/>
                <a:gd name="T5" fmla="*/ 446 h 657"/>
                <a:gd name="T6" fmla="*/ 107 w 961"/>
                <a:gd name="T7" fmla="*/ 236 h 657"/>
                <a:gd name="T8" fmla="*/ 438 w 961"/>
                <a:gd name="T9" fmla="*/ 18 h 657"/>
                <a:gd name="T10" fmla="*/ 580 w 961"/>
                <a:gd name="T11" fmla="*/ 0 h 657"/>
                <a:gd name="T12" fmla="*/ 806 w 961"/>
                <a:gd name="T13" fmla="*/ 59 h 657"/>
                <a:gd name="T14" fmla="*/ 927 w 961"/>
                <a:gd name="T15" fmla="*/ 320 h 657"/>
                <a:gd name="T16" fmla="*/ 779 w 961"/>
                <a:gd name="T17" fmla="*/ 425 h 657"/>
                <a:gd name="T18" fmla="*/ 589 w 961"/>
                <a:gd name="T19" fmla="*/ 440 h 657"/>
                <a:gd name="T20" fmla="*/ 238 w 961"/>
                <a:gd name="T21" fmla="*/ 619 h 657"/>
                <a:gd name="T22" fmla="*/ 163 w 961"/>
                <a:gd name="T23" fmla="*/ 657 h 657"/>
                <a:gd name="T24" fmla="*/ 155 w 961"/>
                <a:gd name="T2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1" h="657">
                  <a:moveTo>
                    <a:pt x="155" y="657"/>
                  </a:moveTo>
                  <a:cubicBezTo>
                    <a:pt x="137" y="657"/>
                    <a:pt x="120" y="652"/>
                    <a:pt x="105" y="644"/>
                  </a:cubicBezTo>
                  <a:cubicBezTo>
                    <a:pt x="35" y="609"/>
                    <a:pt x="0" y="524"/>
                    <a:pt x="8" y="446"/>
                  </a:cubicBezTo>
                  <a:cubicBezTo>
                    <a:pt x="15" y="368"/>
                    <a:pt x="57" y="297"/>
                    <a:pt x="107" y="236"/>
                  </a:cubicBezTo>
                  <a:cubicBezTo>
                    <a:pt x="193" y="133"/>
                    <a:pt x="308" y="52"/>
                    <a:pt x="438" y="18"/>
                  </a:cubicBezTo>
                  <a:cubicBezTo>
                    <a:pt x="481" y="6"/>
                    <a:pt x="530" y="0"/>
                    <a:pt x="580" y="0"/>
                  </a:cubicBezTo>
                  <a:cubicBezTo>
                    <a:pt x="660" y="0"/>
                    <a:pt x="742" y="17"/>
                    <a:pt x="806" y="59"/>
                  </a:cubicBezTo>
                  <a:cubicBezTo>
                    <a:pt x="880" y="107"/>
                    <a:pt x="961" y="228"/>
                    <a:pt x="927" y="320"/>
                  </a:cubicBezTo>
                  <a:cubicBezTo>
                    <a:pt x="906" y="380"/>
                    <a:pt x="841" y="414"/>
                    <a:pt x="779" y="425"/>
                  </a:cubicBezTo>
                  <a:cubicBezTo>
                    <a:pt x="716" y="436"/>
                    <a:pt x="652" y="431"/>
                    <a:pt x="589" y="440"/>
                  </a:cubicBezTo>
                  <a:cubicBezTo>
                    <a:pt x="458" y="459"/>
                    <a:pt x="345" y="540"/>
                    <a:pt x="238" y="619"/>
                  </a:cubicBezTo>
                  <a:cubicBezTo>
                    <a:pt x="215" y="636"/>
                    <a:pt x="191" y="654"/>
                    <a:pt x="163" y="657"/>
                  </a:cubicBezTo>
                  <a:cubicBezTo>
                    <a:pt x="160" y="657"/>
                    <a:pt x="157" y="657"/>
                    <a:pt x="155" y="657"/>
                  </a:cubicBezTo>
                </a:path>
              </a:pathLst>
            </a:custGeom>
            <a:solidFill>
              <a:srgbClr val="DF7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0" name="Freeform 1470">
              <a:extLst>
                <a:ext uri="{FF2B5EF4-FFF2-40B4-BE49-F238E27FC236}">
                  <a16:creationId xmlns:a16="http://schemas.microsoft.com/office/drawing/2014/main" id="{BD6D8FFF-A2BA-5BB9-3729-DCB8665AE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0295" y="1693420"/>
              <a:ext cx="193675" cy="131763"/>
            </a:xfrm>
            <a:custGeom>
              <a:avLst/>
              <a:gdLst>
                <a:gd name="T0" fmla="*/ 0 w 947"/>
                <a:gd name="T1" fmla="*/ 593 h 644"/>
                <a:gd name="T2" fmla="*/ 402 w 947"/>
                <a:gd name="T3" fmla="*/ 214 h 644"/>
                <a:gd name="T4" fmla="*/ 882 w 947"/>
                <a:gd name="T5" fmla="*/ 0 h 644"/>
                <a:gd name="T6" fmla="*/ 947 w 947"/>
                <a:gd name="T7" fmla="*/ 135 h 644"/>
                <a:gd name="T8" fmla="*/ 492 w 947"/>
                <a:gd name="T9" fmla="*/ 289 h 644"/>
                <a:gd name="T10" fmla="*/ 62 w 947"/>
                <a:gd name="T11" fmla="*/ 644 h 644"/>
                <a:gd name="T12" fmla="*/ 0 w 947"/>
                <a:gd name="T13" fmla="*/ 593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7" h="644">
                  <a:moveTo>
                    <a:pt x="0" y="593"/>
                  </a:moveTo>
                  <a:cubicBezTo>
                    <a:pt x="0" y="593"/>
                    <a:pt x="246" y="321"/>
                    <a:pt x="402" y="214"/>
                  </a:cubicBezTo>
                  <a:cubicBezTo>
                    <a:pt x="559" y="107"/>
                    <a:pt x="882" y="0"/>
                    <a:pt x="882" y="0"/>
                  </a:cubicBezTo>
                  <a:lnTo>
                    <a:pt x="947" y="135"/>
                  </a:lnTo>
                  <a:cubicBezTo>
                    <a:pt x="947" y="135"/>
                    <a:pt x="697" y="159"/>
                    <a:pt x="492" y="289"/>
                  </a:cubicBezTo>
                  <a:cubicBezTo>
                    <a:pt x="348" y="381"/>
                    <a:pt x="62" y="644"/>
                    <a:pt x="62" y="644"/>
                  </a:cubicBezTo>
                  <a:lnTo>
                    <a:pt x="0" y="593"/>
                  </a:lnTo>
                  <a:close/>
                </a:path>
              </a:pathLst>
            </a:custGeom>
            <a:solidFill>
              <a:srgbClr val="604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1" name="Freeform 1471">
              <a:extLst>
                <a:ext uri="{FF2B5EF4-FFF2-40B4-BE49-F238E27FC236}">
                  <a16:creationId xmlns:a16="http://schemas.microsoft.com/office/drawing/2014/main" id="{B79A3B51-DF01-766D-2D17-A996757F0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9670" y="1741045"/>
              <a:ext cx="276225" cy="182563"/>
            </a:xfrm>
            <a:custGeom>
              <a:avLst/>
              <a:gdLst>
                <a:gd name="T0" fmla="*/ 99 w 1341"/>
                <a:gd name="T1" fmla="*/ 60 h 891"/>
                <a:gd name="T2" fmla="*/ 802 w 1341"/>
                <a:gd name="T3" fmla="*/ 185 h 891"/>
                <a:gd name="T4" fmla="*/ 1341 w 1341"/>
                <a:gd name="T5" fmla="*/ 731 h 891"/>
                <a:gd name="T6" fmla="*/ 574 w 1341"/>
                <a:gd name="T7" fmla="*/ 729 h 891"/>
                <a:gd name="T8" fmla="*/ 0 w 1341"/>
                <a:gd name="T9" fmla="*/ 132 h 891"/>
                <a:gd name="T10" fmla="*/ 99 w 1341"/>
                <a:gd name="T11" fmla="*/ 60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1" h="891">
                  <a:moveTo>
                    <a:pt x="99" y="60"/>
                  </a:moveTo>
                  <a:cubicBezTo>
                    <a:pt x="99" y="60"/>
                    <a:pt x="545" y="0"/>
                    <a:pt x="802" y="185"/>
                  </a:cubicBezTo>
                  <a:cubicBezTo>
                    <a:pt x="1147" y="433"/>
                    <a:pt x="1341" y="731"/>
                    <a:pt x="1341" y="731"/>
                  </a:cubicBezTo>
                  <a:cubicBezTo>
                    <a:pt x="1341" y="731"/>
                    <a:pt x="879" y="891"/>
                    <a:pt x="574" y="729"/>
                  </a:cubicBezTo>
                  <a:cubicBezTo>
                    <a:pt x="268" y="567"/>
                    <a:pt x="0" y="132"/>
                    <a:pt x="0" y="132"/>
                  </a:cubicBezTo>
                  <a:lnTo>
                    <a:pt x="99" y="60"/>
                  </a:lnTo>
                </a:path>
              </a:pathLst>
            </a:custGeom>
            <a:solidFill>
              <a:srgbClr val="43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2" name="Freeform 1472">
              <a:extLst>
                <a:ext uri="{FF2B5EF4-FFF2-40B4-BE49-F238E27FC236}">
                  <a16:creationId xmlns:a16="http://schemas.microsoft.com/office/drawing/2014/main" id="{47F53212-F1F6-764D-D9BE-BB99EF7F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7145" y="1791845"/>
              <a:ext cx="98425" cy="73025"/>
            </a:xfrm>
            <a:custGeom>
              <a:avLst/>
              <a:gdLst>
                <a:gd name="T0" fmla="*/ 392 w 477"/>
                <a:gd name="T1" fmla="*/ 355 h 355"/>
                <a:gd name="T2" fmla="*/ 330 w 477"/>
                <a:gd name="T3" fmla="*/ 306 h 355"/>
                <a:gd name="T4" fmla="*/ 142 w 477"/>
                <a:gd name="T5" fmla="*/ 171 h 355"/>
                <a:gd name="T6" fmla="*/ 57 w 477"/>
                <a:gd name="T7" fmla="*/ 121 h 355"/>
                <a:gd name="T8" fmla="*/ 2 w 477"/>
                <a:gd name="T9" fmla="*/ 40 h 355"/>
                <a:gd name="T10" fmla="*/ 6 w 477"/>
                <a:gd name="T11" fmla="*/ 14 h 355"/>
                <a:gd name="T12" fmla="*/ 23 w 477"/>
                <a:gd name="T13" fmla="*/ 5 h 355"/>
                <a:gd name="T14" fmla="*/ 68 w 477"/>
                <a:gd name="T15" fmla="*/ 0 h 355"/>
                <a:gd name="T16" fmla="*/ 375 w 477"/>
                <a:gd name="T17" fmla="*/ 139 h 355"/>
                <a:gd name="T18" fmla="*/ 469 w 477"/>
                <a:gd name="T19" fmla="*/ 248 h 355"/>
                <a:gd name="T20" fmla="*/ 465 w 477"/>
                <a:gd name="T21" fmla="*/ 339 h 355"/>
                <a:gd name="T22" fmla="*/ 392 w 47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7" h="355">
                  <a:moveTo>
                    <a:pt x="392" y="355"/>
                  </a:moveTo>
                  <a:cubicBezTo>
                    <a:pt x="369" y="343"/>
                    <a:pt x="350" y="324"/>
                    <a:pt x="330" y="306"/>
                  </a:cubicBezTo>
                  <a:cubicBezTo>
                    <a:pt x="273" y="252"/>
                    <a:pt x="210" y="206"/>
                    <a:pt x="142" y="171"/>
                  </a:cubicBezTo>
                  <a:cubicBezTo>
                    <a:pt x="113" y="155"/>
                    <a:pt x="84" y="142"/>
                    <a:pt x="57" y="121"/>
                  </a:cubicBezTo>
                  <a:cubicBezTo>
                    <a:pt x="31" y="101"/>
                    <a:pt x="8" y="72"/>
                    <a:pt x="2" y="40"/>
                  </a:cubicBezTo>
                  <a:cubicBezTo>
                    <a:pt x="0" y="31"/>
                    <a:pt x="1" y="20"/>
                    <a:pt x="6" y="14"/>
                  </a:cubicBezTo>
                  <a:cubicBezTo>
                    <a:pt x="10" y="9"/>
                    <a:pt x="17" y="7"/>
                    <a:pt x="23" y="5"/>
                  </a:cubicBezTo>
                  <a:cubicBezTo>
                    <a:pt x="38" y="2"/>
                    <a:pt x="53" y="0"/>
                    <a:pt x="68" y="0"/>
                  </a:cubicBezTo>
                  <a:cubicBezTo>
                    <a:pt x="175" y="0"/>
                    <a:pt x="285" y="78"/>
                    <a:pt x="375" y="139"/>
                  </a:cubicBezTo>
                  <a:cubicBezTo>
                    <a:pt x="419" y="169"/>
                    <a:pt x="456" y="194"/>
                    <a:pt x="469" y="248"/>
                  </a:cubicBezTo>
                  <a:cubicBezTo>
                    <a:pt x="476" y="278"/>
                    <a:pt x="477" y="315"/>
                    <a:pt x="465" y="339"/>
                  </a:cubicBezTo>
                  <a:cubicBezTo>
                    <a:pt x="441" y="344"/>
                    <a:pt x="416" y="349"/>
                    <a:pt x="392" y="355"/>
                  </a:cubicBezTo>
                </a:path>
              </a:pathLst>
            </a:custGeom>
            <a:solidFill>
              <a:srgbClr val="7693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3" name="Freeform 1473">
              <a:extLst>
                <a:ext uri="{FF2B5EF4-FFF2-40B4-BE49-F238E27FC236}">
                  <a16:creationId xmlns:a16="http://schemas.microsoft.com/office/drawing/2014/main" id="{3A05E793-EE15-60D8-5C42-0BEC051BC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4808" y="1826770"/>
              <a:ext cx="292100" cy="127000"/>
            </a:xfrm>
            <a:custGeom>
              <a:avLst/>
              <a:gdLst>
                <a:gd name="T0" fmla="*/ 815 w 1428"/>
                <a:gd name="T1" fmla="*/ 67 h 624"/>
                <a:gd name="T2" fmla="*/ 1368 w 1428"/>
                <a:gd name="T3" fmla="*/ 15 h 624"/>
                <a:gd name="T4" fmla="*/ 1404 w 1428"/>
                <a:gd name="T5" fmla="*/ 105 h 624"/>
                <a:gd name="T6" fmla="*/ 1305 w 1428"/>
                <a:gd name="T7" fmla="*/ 218 h 624"/>
                <a:gd name="T8" fmla="*/ 1209 w 1428"/>
                <a:gd name="T9" fmla="*/ 305 h 624"/>
                <a:gd name="T10" fmla="*/ 460 w 1428"/>
                <a:gd name="T11" fmla="*/ 601 h 624"/>
                <a:gd name="T12" fmla="*/ 43 w 1428"/>
                <a:gd name="T13" fmla="*/ 519 h 624"/>
                <a:gd name="T14" fmla="*/ 506 w 1428"/>
                <a:gd name="T15" fmla="*/ 293 h 624"/>
                <a:gd name="T16" fmla="*/ 815 w 1428"/>
                <a:gd name="T17" fmla="*/ 67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8" h="624">
                  <a:moveTo>
                    <a:pt x="815" y="67"/>
                  </a:moveTo>
                  <a:cubicBezTo>
                    <a:pt x="1009" y="0"/>
                    <a:pt x="1115" y="77"/>
                    <a:pt x="1368" y="15"/>
                  </a:cubicBezTo>
                  <a:cubicBezTo>
                    <a:pt x="1398" y="7"/>
                    <a:pt x="1387" y="80"/>
                    <a:pt x="1404" y="105"/>
                  </a:cubicBezTo>
                  <a:cubicBezTo>
                    <a:pt x="1428" y="141"/>
                    <a:pt x="1328" y="182"/>
                    <a:pt x="1305" y="218"/>
                  </a:cubicBezTo>
                  <a:cubicBezTo>
                    <a:pt x="1281" y="255"/>
                    <a:pt x="1245" y="281"/>
                    <a:pt x="1209" y="305"/>
                  </a:cubicBezTo>
                  <a:cubicBezTo>
                    <a:pt x="1010" y="437"/>
                    <a:pt x="708" y="624"/>
                    <a:pt x="460" y="601"/>
                  </a:cubicBezTo>
                  <a:cubicBezTo>
                    <a:pt x="398" y="595"/>
                    <a:pt x="0" y="587"/>
                    <a:pt x="43" y="519"/>
                  </a:cubicBezTo>
                  <a:cubicBezTo>
                    <a:pt x="165" y="326"/>
                    <a:pt x="444" y="331"/>
                    <a:pt x="506" y="293"/>
                  </a:cubicBezTo>
                  <a:cubicBezTo>
                    <a:pt x="641" y="209"/>
                    <a:pt x="616" y="136"/>
                    <a:pt x="815" y="67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4" name="Freeform 1474">
              <a:extLst>
                <a:ext uri="{FF2B5EF4-FFF2-40B4-BE49-F238E27FC236}">
                  <a16:creationId xmlns:a16="http://schemas.microsoft.com/office/drawing/2014/main" id="{287D5721-E26B-ED25-550B-36EA1FC5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9558" y="1785495"/>
              <a:ext cx="684213" cy="627063"/>
            </a:xfrm>
            <a:custGeom>
              <a:avLst/>
              <a:gdLst>
                <a:gd name="T0" fmla="*/ 1193 w 3328"/>
                <a:gd name="T1" fmla="*/ 654 h 3044"/>
                <a:gd name="T2" fmla="*/ 860 w 3328"/>
                <a:gd name="T3" fmla="*/ 687 h 3044"/>
                <a:gd name="T4" fmla="*/ 198 w 3328"/>
                <a:gd name="T5" fmla="*/ 1008 h 3044"/>
                <a:gd name="T6" fmla="*/ 794 w 3328"/>
                <a:gd name="T7" fmla="*/ 2738 h 3044"/>
                <a:gd name="T8" fmla="*/ 2259 w 3328"/>
                <a:gd name="T9" fmla="*/ 2728 h 3044"/>
                <a:gd name="T10" fmla="*/ 3085 w 3328"/>
                <a:gd name="T11" fmla="*/ 1222 h 3044"/>
                <a:gd name="T12" fmla="*/ 1852 w 3328"/>
                <a:gd name="T13" fmla="*/ 202 h 3044"/>
                <a:gd name="T14" fmla="*/ 1193 w 3328"/>
                <a:gd name="T15" fmla="*/ 654 h 3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28" h="3044">
                  <a:moveTo>
                    <a:pt x="1193" y="654"/>
                  </a:moveTo>
                  <a:cubicBezTo>
                    <a:pt x="1103" y="693"/>
                    <a:pt x="986" y="690"/>
                    <a:pt x="860" y="687"/>
                  </a:cubicBezTo>
                  <a:cubicBezTo>
                    <a:pt x="610" y="680"/>
                    <a:pt x="331" y="674"/>
                    <a:pt x="198" y="1008"/>
                  </a:cubicBezTo>
                  <a:cubicBezTo>
                    <a:pt x="0" y="1509"/>
                    <a:pt x="390" y="2432"/>
                    <a:pt x="794" y="2738"/>
                  </a:cubicBezTo>
                  <a:cubicBezTo>
                    <a:pt x="1198" y="3044"/>
                    <a:pt x="1857" y="2893"/>
                    <a:pt x="2259" y="2728"/>
                  </a:cubicBezTo>
                  <a:cubicBezTo>
                    <a:pt x="2728" y="2535"/>
                    <a:pt x="3328" y="2019"/>
                    <a:pt x="3085" y="1222"/>
                  </a:cubicBezTo>
                  <a:cubicBezTo>
                    <a:pt x="2872" y="525"/>
                    <a:pt x="2456" y="0"/>
                    <a:pt x="1852" y="202"/>
                  </a:cubicBezTo>
                  <a:cubicBezTo>
                    <a:pt x="1485" y="325"/>
                    <a:pt x="1631" y="462"/>
                    <a:pt x="1193" y="654"/>
                  </a:cubicBezTo>
                </a:path>
              </a:pathLst>
            </a:custGeom>
            <a:solidFill>
              <a:srgbClr val="D34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5" name="Freeform 1475">
              <a:extLst>
                <a:ext uri="{FF2B5EF4-FFF2-40B4-BE49-F238E27FC236}">
                  <a16:creationId xmlns:a16="http://schemas.microsoft.com/office/drawing/2014/main" id="{0BF0571D-7B14-FB5C-6DCF-198E2BF9D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370" y="1820420"/>
              <a:ext cx="533400" cy="592138"/>
            </a:xfrm>
            <a:custGeom>
              <a:avLst/>
              <a:gdLst>
                <a:gd name="T0" fmla="*/ 1491 w 2593"/>
                <a:gd name="T1" fmla="*/ 0 h 2875"/>
                <a:gd name="T2" fmla="*/ 1974 w 2593"/>
                <a:gd name="T3" fmla="*/ 859 h 2875"/>
                <a:gd name="T4" fmla="*/ 1148 w 2593"/>
                <a:gd name="T5" fmla="*/ 2365 h 2875"/>
                <a:gd name="T6" fmla="*/ 0 w 2593"/>
                <a:gd name="T7" fmla="*/ 2520 h 2875"/>
                <a:gd name="T8" fmla="*/ 59 w 2593"/>
                <a:gd name="T9" fmla="*/ 2569 h 2875"/>
                <a:gd name="T10" fmla="*/ 1524 w 2593"/>
                <a:gd name="T11" fmla="*/ 2559 h 2875"/>
                <a:gd name="T12" fmla="*/ 2350 w 2593"/>
                <a:gd name="T13" fmla="*/ 1053 h 2875"/>
                <a:gd name="T14" fmla="*/ 1491 w 2593"/>
                <a:gd name="T15" fmla="*/ 0 h 2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3" h="2875">
                  <a:moveTo>
                    <a:pt x="1491" y="0"/>
                  </a:moveTo>
                  <a:cubicBezTo>
                    <a:pt x="1703" y="192"/>
                    <a:pt x="1865" y="503"/>
                    <a:pt x="1974" y="859"/>
                  </a:cubicBezTo>
                  <a:cubicBezTo>
                    <a:pt x="2217" y="1656"/>
                    <a:pt x="1617" y="2172"/>
                    <a:pt x="1148" y="2365"/>
                  </a:cubicBezTo>
                  <a:cubicBezTo>
                    <a:pt x="839" y="2491"/>
                    <a:pt x="380" y="2610"/>
                    <a:pt x="0" y="2520"/>
                  </a:cubicBezTo>
                  <a:cubicBezTo>
                    <a:pt x="19" y="2538"/>
                    <a:pt x="39" y="2554"/>
                    <a:pt x="59" y="2569"/>
                  </a:cubicBezTo>
                  <a:cubicBezTo>
                    <a:pt x="463" y="2875"/>
                    <a:pt x="1122" y="2724"/>
                    <a:pt x="1524" y="2559"/>
                  </a:cubicBezTo>
                  <a:cubicBezTo>
                    <a:pt x="1993" y="2366"/>
                    <a:pt x="2593" y="1850"/>
                    <a:pt x="2350" y="1053"/>
                  </a:cubicBezTo>
                  <a:cubicBezTo>
                    <a:pt x="2184" y="511"/>
                    <a:pt x="1895" y="72"/>
                    <a:pt x="1491" y="0"/>
                  </a:cubicBezTo>
                </a:path>
              </a:pathLst>
            </a:custGeom>
            <a:solidFill>
              <a:srgbClr val="A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6" name="Freeform 1476">
              <a:extLst>
                <a:ext uri="{FF2B5EF4-FFF2-40B4-BE49-F238E27FC236}">
                  <a16:creationId xmlns:a16="http://schemas.microsoft.com/office/drawing/2014/main" id="{95BA8355-2425-1B57-236F-07918201B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9108" y="1706120"/>
              <a:ext cx="47625" cy="219075"/>
            </a:xfrm>
            <a:custGeom>
              <a:avLst/>
              <a:gdLst>
                <a:gd name="T0" fmla="*/ 99 w 237"/>
                <a:gd name="T1" fmla="*/ 1063 h 1063"/>
                <a:gd name="T2" fmla="*/ 4 w 237"/>
                <a:gd name="T3" fmla="*/ 519 h 1063"/>
                <a:gd name="T4" fmla="*/ 89 w 237"/>
                <a:gd name="T5" fmla="*/ 0 h 1063"/>
                <a:gd name="T6" fmla="*/ 237 w 237"/>
                <a:gd name="T7" fmla="*/ 20 h 1063"/>
                <a:gd name="T8" fmla="*/ 116 w 237"/>
                <a:gd name="T9" fmla="*/ 485 h 1063"/>
                <a:gd name="T10" fmla="*/ 177 w 237"/>
                <a:gd name="T11" fmla="*/ 1040 h 1063"/>
                <a:gd name="T12" fmla="*/ 99 w 237"/>
                <a:gd name="T13" fmla="*/ 1063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" h="1063">
                  <a:moveTo>
                    <a:pt x="99" y="1063"/>
                  </a:moveTo>
                  <a:cubicBezTo>
                    <a:pt x="99" y="1063"/>
                    <a:pt x="7" y="708"/>
                    <a:pt x="4" y="519"/>
                  </a:cubicBezTo>
                  <a:cubicBezTo>
                    <a:pt x="0" y="329"/>
                    <a:pt x="89" y="0"/>
                    <a:pt x="89" y="0"/>
                  </a:cubicBezTo>
                  <a:lnTo>
                    <a:pt x="237" y="20"/>
                  </a:lnTo>
                  <a:cubicBezTo>
                    <a:pt x="237" y="20"/>
                    <a:pt x="120" y="242"/>
                    <a:pt x="116" y="485"/>
                  </a:cubicBezTo>
                  <a:cubicBezTo>
                    <a:pt x="113" y="656"/>
                    <a:pt x="177" y="1040"/>
                    <a:pt x="177" y="1040"/>
                  </a:cubicBezTo>
                  <a:lnTo>
                    <a:pt x="99" y="1063"/>
                  </a:lnTo>
                </a:path>
              </a:pathLst>
            </a:custGeom>
            <a:solidFill>
              <a:srgbClr val="604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7" name="Freeform 1477">
              <a:extLst>
                <a:ext uri="{FF2B5EF4-FFF2-40B4-BE49-F238E27FC236}">
                  <a16:creationId xmlns:a16="http://schemas.microsoft.com/office/drawing/2014/main" id="{CD98F435-54A9-7B44-9E61-B01B7CB3D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2920" y="1668020"/>
              <a:ext cx="255588" cy="166688"/>
            </a:xfrm>
            <a:custGeom>
              <a:avLst/>
              <a:gdLst>
                <a:gd name="T0" fmla="*/ 0 w 1243"/>
                <a:gd name="T1" fmla="*/ 671 h 808"/>
                <a:gd name="T2" fmla="*/ 490 w 1243"/>
                <a:gd name="T3" fmla="*/ 152 h 808"/>
                <a:gd name="T4" fmla="*/ 1243 w 1243"/>
                <a:gd name="T5" fmla="*/ 1 h 808"/>
                <a:gd name="T6" fmla="*/ 819 w 1243"/>
                <a:gd name="T7" fmla="*/ 642 h 808"/>
                <a:gd name="T8" fmla="*/ 5 w 1243"/>
                <a:gd name="T9" fmla="*/ 793 h 808"/>
                <a:gd name="T10" fmla="*/ 0 w 1243"/>
                <a:gd name="T11" fmla="*/ 671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3" h="808">
                  <a:moveTo>
                    <a:pt x="0" y="671"/>
                  </a:moveTo>
                  <a:cubicBezTo>
                    <a:pt x="0" y="671"/>
                    <a:pt x="194" y="266"/>
                    <a:pt x="490" y="152"/>
                  </a:cubicBezTo>
                  <a:cubicBezTo>
                    <a:pt x="887" y="0"/>
                    <a:pt x="1243" y="1"/>
                    <a:pt x="1243" y="1"/>
                  </a:cubicBezTo>
                  <a:cubicBezTo>
                    <a:pt x="1243" y="1"/>
                    <a:pt x="1123" y="475"/>
                    <a:pt x="819" y="642"/>
                  </a:cubicBezTo>
                  <a:cubicBezTo>
                    <a:pt x="516" y="808"/>
                    <a:pt x="5" y="793"/>
                    <a:pt x="5" y="793"/>
                  </a:cubicBezTo>
                  <a:lnTo>
                    <a:pt x="0" y="671"/>
                  </a:lnTo>
                </a:path>
              </a:pathLst>
            </a:custGeom>
            <a:solidFill>
              <a:srgbClr val="436B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4308" name="Group 4307">
            <a:extLst>
              <a:ext uri="{FF2B5EF4-FFF2-40B4-BE49-F238E27FC236}">
                <a16:creationId xmlns:a16="http://schemas.microsoft.com/office/drawing/2014/main" id="{2B269D10-8522-5984-FCD1-CE16D05D390F}"/>
              </a:ext>
            </a:extLst>
          </p:cNvPr>
          <p:cNvGrpSpPr/>
          <p:nvPr/>
        </p:nvGrpSpPr>
        <p:grpSpPr>
          <a:xfrm>
            <a:off x="6155092" y="3289738"/>
            <a:ext cx="3021812" cy="3421117"/>
            <a:chOff x="1348581" y="4330224"/>
            <a:chExt cx="2140451" cy="2139950"/>
          </a:xfrm>
        </p:grpSpPr>
        <p:sp>
          <p:nvSpPr>
            <p:cNvPr id="4309" name="Freeform 3704">
              <a:extLst>
                <a:ext uri="{FF2B5EF4-FFF2-40B4-BE49-F238E27FC236}">
                  <a16:creationId xmlns:a16="http://schemas.microsoft.com/office/drawing/2014/main" id="{7FE12689-4CCC-BACF-3AAC-DB797CC43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468" y="4330224"/>
              <a:ext cx="17463" cy="536575"/>
            </a:xfrm>
            <a:custGeom>
              <a:avLst/>
              <a:gdLst>
                <a:gd name="T0" fmla="*/ 8 w 15"/>
                <a:gd name="T1" fmla="*/ 0 h 469"/>
                <a:gd name="T2" fmla="*/ 8 w 15"/>
                <a:gd name="T3" fmla="*/ 0 h 469"/>
                <a:gd name="T4" fmla="*/ 15 w 15"/>
                <a:gd name="T5" fmla="*/ 7 h 469"/>
                <a:gd name="T6" fmla="*/ 15 w 15"/>
                <a:gd name="T7" fmla="*/ 462 h 469"/>
                <a:gd name="T8" fmla="*/ 8 w 15"/>
                <a:gd name="T9" fmla="*/ 469 h 469"/>
                <a:gd name="T10" fmla="*/ 8 w 15"/>
                <a:gd name="T11" fmla="*/ 469 h 469"/>
                <a:gd name="T12" fmla="*/ 0 w 15"/>
                <a:gd name="T13" fmla="*/ 462 h 469"/>
                <a:gd name="T14" fmla="*/ 0 w 15"/>
                <a:gd name="T15" fmla="*/ 7 h 469"/>
                <a:gd name="T16" fmla="*/ 8 w 15"/>
                <a:gd name="T17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9">
                  <a:moveTo>
                    <a:pt x="8" y="0"/>
                  </a:moveTo>
                  <a:lnTo>
                    <a:pt x="8" y="0"/>
                  </a:lnTo>
                  <a:cubicBezTo>
                    <a:pt x="11" y="0"/>
                    <a:pt x="15" y="3"/>
                    <a:pt x="15" y="7"/>
                  </a:cubicBezTo>
                  <a:lnTo>
                    <a:pt x="15" y="462"/>
                  </a:lnTo>
                  <a:cubicBezTo>
                    <a:pt x="15" y="466"/>
                    <a:pt x="11" y="469"/>
                    <a:pt x="8" y="469"/>
                  </a:cubicBezTo>
                  <a:lnTo>
                    <a:pt x="8" y="469"/>
                  </a:lnTo>
                  <a:cubicBezTo>
                    <a:pt x="4" y="469"/>
                    <a:pt x="0" y="466"/>
                    <a:pt x="0" y="462"/>
                  </a:cubicBezTo>
                  <a:lnTo>
                    <a:pt x="0" y="7"/>
                  </a:ln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0" name="Freeform 3827">
              <a:extLst>
                <a:ext uri="{FF2B5EF4-FFF2-40B4-BE49-F238E27FC236}">
                  <a16:creationId xmlns:a16="http://schemas.microsoft.com/office/drawing/2014/main" id="{25AC837A-3EE5-C0DC-FD44-219B6EAC7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9324" y="5097506"/>
              <a:ext cx="1716088" cy="720725"/>
            </a:xfrm>
            <a:custGeom>
              <a:avLst/>
              <a:gdLst>
                <a:gd name="T0" fmla="*/ 1344 w 1502"/>
                <a:gd name="T1" fmla="*/ 60 h 632"/>
                <a:gd name="T2" fmla="*/ 1340 w 1502"/>
                <a:gd name="T3" fmla="*/ 302 h 632"/>
                <a:gd name="T4" fmla="*/ 1344 w 1502"/>
                <a:gd name="T5" fmla="*/ 203 h 632"/>
                <a:gd name="T6" fmla="*/ 1152 w 1502"/>
                <a:gd name="T7" fmla="*/ 448 h 632"/>
                <a:gd name="T8" fmla="*/ 1236 w 1502"/>
                <a:gd name="T9" fmla="*/ 551 h 632"/>
                <a:gd name="T10" fmla="*/ 1139 w 1502"/>
                <a:gd name="T11" fmla="*/ 494 h 632"/>
                <a:gd name="T12" fmla="*/ 1058 w 1502"/>
                <a:gd name="T13" fmla="*/ 448 h 632"/>
                <a:gd name="T14" fmla="*/ 1104 w 1502"/>
                <a:gd name="T15" fmla="*/ 448 h 632"/>
                <a:gd name="T16" fmla="*/ 969 w 1502"/>
                <a:gd name="T17" fmla="*/ 494 h 632"/>
                <a:gd name="T18" fmla="*/ 808 w 1502"/>
                <a:gd name="T19" fmla="*/ 448 h 632"/>
                <a:gd name="T20" fmla="*/ 933 w 1502"/>
                <a:gd name="T21" fmla="*/ 448 h 632"/>
                <a:gd name="T22" fmla="*/ 922 w 1502"/>
                <a:gd name="T23" fmla="*/ 494 h 632"/>
                <a:gd name="T24" fmla="*/ 649 w 1502"/>
                <a:gd name="T25" fmla="*/ 203 h 632"/>
                <a:gd name="T26" fmla="*/ 762 w 1502"/>
                <a:gd name="T27" fmla="*/ 448 h 632"/>
                <a:gd name="T28" fmla="*/ 762 w 1502"/>
                <a:gd name="T29" fmla="*/ 448 h 632"/>
                <a:gd name="T30" fmla="*/ 755 w 1502"/>
                <a:gd name="T31" fmla="*/ 494 h 632"/>
                <a:gd name="T32" fmla="*/ 449 w 1502"/>
                <a:gd name="T33" fmla="*/ 51 h 632"/>
                <a:gd name="T34" fmla="*/ 598 w 1502"/>
                <a:gd name="T35" fmla="*/ 302 h 632"/>
                <a:gd name="T36" fmla="*/ 598 w 1502"/>
                <a:gd name="T37" fmla="*/ 302 h 632"/>
                <a:gd name="T38" fmla="*/ 595 w 1502"/>
                <a:gd name="T39" fmla="*/ 349 h 632"/>
                <a:gd name="T40" fmla="*/ 468 w 1502"/>
                <a:gd name="T41" fmla="*/ 494 h 632"/>
                <a:gd name="T42" fmla="*/ 314 w 1502"/>
                <a:gd name="T43" fmla="*/ 585 h 632"/>
                <a:gd name="T44" fmla="*/ 325 w 1502"/>
                <a:gd name="T45" fmla="*/ 585 h 632"/>
                <a:gd name="T46" fmla="*/ 296 w 1502"/>
                <a:gd name="T47" fmla="*/ 448 h 632"/>
                <a:gd name="T48" fmla="*/ 414 w 1502"/>
                <a:gd name="T49" fmla="*/ 302 h 632"/>
                <a:gd name="T50" fmla="*/ 131 w 1502"/>
                <a:gd name="T51" fmla="*/ 512 h 632"/>
                <a:gd name="T52" fmla="*/ 144 w 1502"/>
                <a:gd name="T53" fmla="*/ 585 h 632"/>
                <a:gd name="T54" fmla="*/ 249 w 1502"/>
                <a:gd name="T55" fmla="*/ 448 h 632"/>
                <a:gd name="T56" fmla="*/ 79 w 1502"/>
                <a:gd name="T57" fmla="*/ 203 h 632"/>
                <a:gd name="T58" fmla="*/ 96 w 1502"/>
                <a:gd name="T59" fmla="*/ 302 h 632"/>
                <a:gd name="T60" fmla="*/ 210 w 1502"/>
                <a:gd name="T61" fmla="*/ 157 h 632"/>
                <a:gd name="T62" fmla="*/ 325 w 1502"/>
                <a:gd name="T63" fmla="*/ 49 h 632"/>
                <a:gd name="T64" fmla="*/ 242 w 1502"/>
                <a:gd name="T65" fmla="*/ 49 h 632"/>
                <a:gd name="T66" fmla="*/ 817 w 1502"/>
                <a:gd name="T67" fmla="*/ 55 h 632"/>
                <a:gd name="T68" fmla="*/ 656 w 1502"/>
                <a:gd name="T69" fmla="*/ 53 h 632"/>
                <a:gd name="T70" fmla="*/ 829 w 1502"/>
                <a:gd name="T71" fmla="*/ 302 h 632"/>
                <a:gd name="T72" fmla="*/ 936 w 1502"/>
                <a:gd name="T73" fmla="*/ 56 h 632"/>
                <a:gd name="T74" fmla="*/ 855 w 1502"/>
                <a:gd name="T75" fmla="*/ 157 h 632"/>
                <a:gd name="T76" fmla="*/ 1184 w 1502"/>
                <a:gd name="T77" fmla="*/ 203 h 632"/>
                <a:gd name="T78" fmla="*/ 1058 w 1502"/>
                <a:gd name="T79" fmla="*/ 203 h 632"/>
                <a:gd name="T80" fmla="*/ 1231 w 1502"/>
                <a:gd name="T81" fmla="*/ 59 h 632"/>
                <a:gd name="T82" fmla="*/ 1048 w 1502"/>
                <a:gd name="T83" fmla="*/ 157 h 632"/>
                <a:gd name="T84" fmla="*/ 1236 w 1502"/>
                <a:gd name="T85" fmla="*/ 13 h 632"/>
                <a:gd name="T86" fmla="*/ 855 w 1502"/>
                <a:gd name="T87" fmla="*/ 9 h 632"/>
                <a:gd name="T88" fmla="*/ 131 w 1502"/>
                <a:gd name="T89" fmla="*/ 1 h 632"/>
                <a:gd name="T90" fmla="*/ 124 w 1502"/>
                <a:gd name="T91" fmla="*/ 632 h 632"/>
                <a:gd name="T92" fmla="*/ 734 w 1502"/>
                <a:gd name="T93" fmla="*/ 632 h 632"/>
                <a:gd name="T94" fmla="*/ 1139 w 1502"/>
                <a:gd name="T95" fmla="*/ 632 h 632"/>
                <a:gd name="T96" fmla="*/ 1259 w 1502"/>
                <a:gd name="T97" fmla="*/ 617 h 632"/>
                <a:gd name="T98" fmla="*/ 1475 w 1502"/>
                <a:gd name="T99" fmla="*/ 16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02" h="632">
                  <a:moveTo>
                    <a:pt x="1400" y="157"/>
                  </a:moveTo>
                  <a:lnTo>
                    <a:pt x="1247" y="157"/>
                  </a:lnTo>
                  <a:lnTo>
                    <a:pt x="1279" y="60"/>
                  </a:lnTo>
                  <a:lnTo>
                    <a:pt x="1344" y="60"/>
                  </a:lnTo>
                  <a:lnTo>
                    <a:pt x="1440" y="61"/>
                  </a:lnTo>
                  <a:lnTo>
                    <a:pt x="1400" y="157"/>
                  </a:lnTo>
                  <a:close/>
                  <a:moveTo>
                    <a:pt x="1344" y="293"/>
                  </a:moveTo>
                  <a:lnTo>
                    <a:pt x="1340" y="302"/>
                  </a:lnTo>
                  <a:lnTo>
                    <a:pt x="1200" y="302"/>
                  </a:lnTo>
                  <a:lnTo>
                    <a:pt x="1232" y="203"/>
                  </a:lnTo>
                  <a:lnTo>
                    <a:pt x="1236" y="203"/>
                  </a:lnTo>
                  <a:lnTo>
                    <a:pt x="1344" y="203"/>
                  </a:lnTo>
                  <a:lnTo>
                    <a:pt x="1381" y="203"/>
                  </a:lnTo>
                  <a:lnTo>
                    <a:pt x="1344" y="293"/>
                  </a:lnTo>
                  <a:close/>
                  <a:moveTo>
                    <a:pt x="1279" y="448"/>
                  </a:moveTo>
                  <a:lnTo>
                    <a:pt x="1152" y="448"/>
                  </a:lnTo>
                  <a:lnTo>
                    <a:pt x="1185" y="349"/>
                  </a:lnTo>
                  <a:lnTo>
                    <a:pt x="1321" y="349"/>
                  </a:lnTo>
                  <a:lnTo>
                    <a:pt x="1279" y="448"/>
                  </a:lnTo>
                  <a:close/>
                  <a:moveTo>
                    <a:pt x="1236" y="551"/>
                  </a:moveTo>
                  <a:lnTo>
                    <a:pt x="1222" y="585"/>
                  </a:lnTo>
                  <a:lnTo>
                    <a:pt x="1107" y="585"/>
                  </a:lnTo>
                  <a:lnTo>
                    <a:pt x="1137" y="494"/>
                  </a:lnTo>
                  <a:lnTo>
                    <a:pt x="1139" y="494"/>
                  </a:lnTo>
                  <a:lnTo>
                    <a:pt x="1236" y="494"/>
                  </a:lnTo>
                  <a:lnTo>
                    <a:pt x="1260" y="494"/>
                  </a:lnTo>
                  <a:lnTo>
                    <a:pt x="1236" y="551"/>
                  </a:lnTo>
                  <a:close/>
                  <a:moveTo>
                    <a:pt x="1058" y="448"/>
                  </a:moveTo>
                  <a:lnTo>
                    <a:pt x="980" y="448"/>
                  </a:lnTo>
                  <a:lnTo>
                    <a:pt x="1003" y="349"/>
                  </a:lnTo>
                  <a:lnTo>
                    <a:pt x="1136" y="349"/>
                  </a:lnTo>
                  <a:lnTo>
                    <a:pt x="1104" y="448"/>
                  </a:lnTo>
                  <a:lnTo>
                    <a:pt x="1058" y="448"/>
                  </a:lnTo>
                  <a:close/>
                  <a:moveTo>
                    <a:pt x="1059" y="585"/>
                  </a:moveTo>
                  <a:lnTo>
                    <a:pt x="948" y="585"/>
                  </a:lnTo>
                  <a:lnTo>
                    <a:pt x="969" y="494"/>
                  </a:lnTo>
                  <a:lnTo>
                    <a:pt x="1089" y="494"/>
                  </a:lnTo>
                  <a:lnTo>
                    <a:pt x="1059" y="585"/>
                  </a:lnTo>
                  <a:close/>
                  <a:moveTo>
                    <a:pt x="933" y="448"/>
                  </a:moveTo>
                  <a:lnTo>
                    <a:pt x="808" y="448"/>
                  </a:lnTo>
                  <a:lnTo>
                    <a:pt x="822" y="349"/>
                  </a:lnTo>
                  <a:lnTo>
                    <a:pt x="956" y="349"/>
                  </a:lnTo>
                  <a:lnTo>
                    <a:pt x="936" y="431"/>
                  </a:lnTo>
                  <a:lnTo>
                    <a:pt x="933" y="448"/>
                  </a:lnTo>
                  <a:close/>
                  <a:moveTo>
                    <a:pt x="900" y="585"/>
                  </a:moveTo>
                  <a:lnTo>
                    <a:pt x="789" y="585"/>
                  </a:lnTo>
                  <a:lnTo>
                    <a:pt x="802" y="494"/>
                  </a:lnTo>
                  <a:lnTo>
                    <a:pt x="922" y="494"/>
                  </a:lnTo>
                  <a:lnTo>
                    <a:pt x="900" y="585"/>
                  </a:lnTo>
                  <a:close/>
                  <a:moveTo>
                    <a:pt x="734" y="302"/>
                  </a:moveTo>
                  <a:lnTo>
                    <a:pt x="644" y="302"/>
                  </a:lnTo>
                  <a:lnTo>
                    <a:pt x="649" y="203"/>
                  </a:lnTo>
                  <a:lnTo>
                    <a:pt x="796" y="203"/>
                  </a:lnTo>
                  <a:lnTo>
                    <a:pt x="782" y="302"/>
                  </a:lnTo>
                  <a:lnTo>
                    <a:pt x="734" y="302"/>
                  </a:lnTo>
                  <a:close/>
                  <a:moveTo>
                    <a:pt x="762" y="448"/>
                  </a:moveTo>
                  <a:lnTo>
                    <a:pt x="637" y="448"/>
                  </a:lnTo>
                  <a:lnTo>
                    <a:pt x="642" y="349"/>
                  </a:lnTo>
                  <a:lnTo>
                    <a:pt x="775" y="349"/>
                  </a:lnTo>
                  <a:lnTo>
                    <a:pt x="762" y="448"/>
                  </a:lnTo>
                  <a:close/>
                  <a:moveTo>
                    <a:pt x="742" y="585"/>
                  </a:moveTo>
                  <a:lnTo>
                    <a:pt x="630" y="585"/>
                  </a:lnTo>
                  <a:lnTo>
                    <a:pt x="635" y="494"/>
                  </a:lnTo>
                  <a:lnTo>
                    <a:pt x="755" y="494"/>
                  </a:lnTo>
                  <a:lnTo>
                    <a:pt x="742" y="585"/>
                  </a:lnTo>
                  <a:close/>
                  <a:moveTo>
                    <a:pt x="605" y="157"/>
                  </a:moveTo>
                  <a:lnTo>
                    <a:pt x="454" y="157"/>
                  </a:lnTo>
                  <a:lnTo>
                    <a:pt x="449" y="51"/>
                  </a:lnTo>
                  <a:lnTo>
                    <a:pt x="529" y="52"/>
                  </a:lnTo>
                  <a:lnTo>
                    <a:pt x="610" y="53"/>
                  </a:lnTo>
                  <a:lnTo>
                    <a:pt x="605" y="157"/>
                  </a:lnTo>
                  <a:close/>
                  <a:moveTo>
                    <a:pt x="598" y="302"/>
                  </a:moveTo>
                  <a:lnTo>
                    <a:pt x="460" y="302"/>
                  </a:lnTo>
                  <a:lnTo>
                    <a:pt x="456" y="203"/>
                  </a:lnTo>
                  <a:lnTo>
                    <a:pt x="603" y="203"/>
                  </a:lnTo>
                  <a:lnTo>
                    <a:pt x="598" y="302"/>
                  </a:lnTo>
                  <a:close/>
                  <a:moveTo>
                    <a:pt x="591" y="448"/>
                  </a:moveTo>
                  <a:lnTo>
                    <a:pt x="466" y="448"/>
                  </a:lnTo>
                  <a:lnTo>
                    <a:pt x="462" y="349"/>
                  </a:lnTo>
                  <a:lnTo>
                    <a:pt x="595" y="349"/>
                  </a:lnTo>
                  <a:lnTo>
                    <a:pt x="591" y="448"/>
                  </a:lnTo>
                  <a:close/>
                  <a:moveTo>
                    <a:pt x="584" y="585"/>
                  </a:moveTo>
                  <a:lnTo>
                    <a:pt x="472" y="585"/>
                  </a:lnTo>
                  <a:lnTo>
                    <a:pt x="468" y="494"/>
                  </a:lnTo>
                  <a:lnTo>
                    <a:pt x="588" y="494"/>
                  </a:lnTo>
                  <a:lnTo>
                    <a:pt x="584" y="585"/>
                  </a:lnTo>
                  <a:close/>
                  <a:moveTo>
                    <a:pt x="325" y="585"/>
                  </a:moveTo>
                  <a:lnTo>
                    <a:pt x="314" y="585"/>
                  </a:lnTo>
                  <a:lnTo>
                    <a:pt x="302" y="494"/>
                  </a:lnTo>
                  <a:lnTo>
                    <a:pt x="422" y="494"/>
                  </a:lnTo>
                  <a:lnTo>
                    <a:pt x="426" y="585"/>
                  </a:lnTo>
                  <a:lnTo>
                    <a:pt x="325" y="585"/>
                  </a:lnTo>
                  <a:close/>
                  <a:moveTo>
                    <a:pt x="283" y="349"/>
                  </a:moveTo>
                  <a:lnTo>
                    <a:pt x="416" y="349"/>
                  </a:lnTo>
                  <a:lnTo>
                    <a:pt x="420" y="448"/>
                  </a:lnTo>
                  <a:lnTo>
                    <a:pt x="296" y="448"/>
                  </a:lnTo>
                  <a:lnTo>
                    <a:pt x="283" y="349"/>
                  </a:lnTo>
                  <a:close/>
                  <a:moveTo>
                    <a:pt x="263" y="203"/>
                  </a:moveTo>
                  <a:lnTo>
                    <a:pt x="409" y="203"/>
                  </a:lnTo>
                  <a:lnTo>
                    <a:pt x="414" y="302"/>
                  </a:lnTo>
                  <a:lnTo>
                    <a:pt x="276" y="302"/>
                  </a:lnTo>
                  <a:lnTo>
                    <a:pt x="263" y="203"/>
                  </a:lnTo>
                  <a:close/>
                  <a:moveTo>
                    <a:pt x="144" y="585"/>
                  </a:moveTo>
                  <a:lnTo>
                    <a:pt x="131" y="512"/>
                  </a:lnTo>
                  <a:lnTo>
                    <a:pt x="128" y="494"/>
                  </a:lnTo>
                  <a:lnTo>
                    <a:pt x="256" y="494"/>
                  </a:lnTo>
                  <a:lnTo>
                    <a:pt x="268" y="585"/>
                  </a:lnTo>
                  <a:lnTo>
                    <a:pt x="144" y="585"/>
                  </a:lnTo>
                  <a:close/>
                  <a:moveTo>
                    <a:pt x="120" y="448"/>
                  </a:moveTo>
                  <a:lnTo>
                    <a:pt x="104" y="349"/>
                  </a:lnTo>
                  <a:lnTo>
                    <a:pt x="236" y="349"/>
                  </a:lnTo>
                  <a:lnTo>
                    <a:pt x="249" y="448"/>
                  </a:lnTo>
                  <a:lnTo>
                    <a:pt x="131" y="448"/>
                  </a:lnTo>
                  <a:lnTo>
                    <a:pt x="120" y="448"/>
                  </a:lnTo>
                  <a:close/>
                  <a:moveTo>
                    <a:pt x="96" y="302"/>
                  </a:moveTo>
                  <a:lnTo>
                    <a:pt x="79" y="203"/>
                  </a:lnTo>
                  <a:lnTo>
                    <a:pt x="217" y="203"/>
                  </a:lnTo>
                  <a:lnTo>
                    <a:pt x="230" y="302"/>
                  </a:lnTo>
                  <a:lnTo>
                    <a:pt x="131" y="302"/>
                  </a:lnTo>
                  <a:lnTo>
                    <a:pt x="96" y="302"/>
                  </a:lnTo>
                  <a:close/>
                  <a:moveTo>
                    <a:pt x="52" y="47"/>
                  </a:moveTo>
                  <a:lnTo>
                    <a:pt x="131" y="47"/>
                  </a:lnTo>
                  <a:lnTo>
                    <a:pt x="196" y="48"/>
                  </a:lnTo>
                  <a:lnTo>
                    <a:pt x="210" y="157"/>
                  </a:lnTo>
                  <a:lnTo>
                    <a:pt x="131" y="157"/>
                  </a:lnTo>
                  <a:lnTo>
                    <a:pt x="71" y="157"/>
                  </a:lnTo>
                  <a:lnTo>
                    <a:pt x="52" y="47"/>
                  </a:lnTo>
                  <a:close/>
                  <a:moveTo>
                    <a:pt x="325" y="49"/>
                  </a:moveTo>
                  <a:lnTo>
                    <a:pt x="403" y="50"/>
                  </a:lnTo>
                  <a:lnTo>
                    <a:pt x="407" y="157"/>
                  </a:lnTo>
                  <a:lnTo>
                    <a:pt x="257" y="157"/>
                  </a:lnTo>
                  <a:lnTo>
                    <a:pt x="242" y="49"/>
                  </a:lnTo>
                  <a:lnTo>
                    <a:pt x="325" y="49"/>
                  </a:lnTo>
                  <a:close/>
                  <a:moveTo>
                    <a:pt x="656" y="53"/>
                  </a:moveTo>
                  <a:lnTo>
                    <a:pt x="734" y="54"/>
                  </a:lnTo>
                  <a:lnTo>
                    <a:pt x="817" y="55"/>
                  </a:lnTo>
                  <a:lnTo>
                    <a:pt x="802" y="157"/>
                  </a:lnTo>
                  <a:lnTo>
                    <a:pt x="734" y="157"/>
                  </a:lnTo>
                  <a:lnTo>
                    <a:pt x="651" y="157"/>
                  </a:lnTo>
                  <a:lnTo>
                    <a:pt x="656" y="53"/>
                  </a:lnTo>
                  <a:close/>
                  <a:moveTo>
                    <a:pt x="843" y="203"/>
                  </a:moveTo>
                  <a:lnTo>
                    <a:pt x="990" y="203"/>
                  </a:lnTo>
                  <a:lnTo>
                    <a:pt x="966" y="302"/>
                  </a:lnTo>
                  <a:lnTo>
                    <a:pt x="829" y="302"/>
                  </a:lnTo>
                  <a:lnTo>
                    <a:pt x="843" y="203"/>
                  </a:lnTo>
                  <a:close/>
                  <a:moveTo>
                    <a:pt x="855" y="113"/>
                  </a:moveTo>
                  <a:lnTo>
                    <a:pt x="863" y="55"/>
                  </a:lnTo>
                  <a:lnTo>
                    <a:pt x="936" y="56"/>
                  </a:lnTo>
                  <a:lnTo>
                    <a:pt x="1024" y="57"/>
                  </a:lnTo>
                  <a:lnTo>
                    <a:pt x="1000" y="157"/>
                  </a:lnTo>
                  <a:lnTo>
                    <a:pt x="936" y="157"/>
                  </a:lnTo>
                  <a:lnTo>
                    <a:pt x="855" y="157"/>
                  </a:lnTo>
                  <a:lnTo>
                    <a:pt x="849" y="157"/>
                  </a:lnTo>
                  <a:lnTo>
                    <a:pt x="855" y="113"/>
                  </a:lnTo>
                  <a:close/>
                  <a:moveTo>
                    <a:pt x="1058" y="203"/>
                  </a:moveTo>
                  <a:lnTo>
                    <a:pt x="1184" y="203"/>
                  </a:lnTo>
                  <a:lnTo>
                    <a:pt x="1151" y="302"/>
                  </a:lnTo>
                  <a:lnTo>
                    <a:pt x="1014" y="302"/>
                  </a:lnTo>
                  <a:lnTo>
                    <a:pt x="1037" y="203"/>
                  </a:lnTo>
                  <a:lnTo>
                    <a:pt x="1058" y="203"/>
                  </a:lnTo>
                  <a:close/>
                  <a:moveTo>
                    <a:pt x="1058" y="113"/>
                  </a:moveTo>
                  <a:lnTo>
                    <a:pt x="1071" y="57"/>
                  </a:lnTo>
                  <a:lnTo>
                    <a:pt x="1139" y="58"/>
                  </a:lnTo>
                  <a:lnTo>
                    <a:pt x="1231" y="59"/>
                  </a:lnTo>
                  <a:lnTo>
                    <a:pt x="1199" y="157"/>
                  </a:lnTo>
                  <a:lnTo>
                    <a:pt x="1139" y="157"/>
                  </a:lnTo>
                  <a:lnTo>
                    <a:pt x="1058" y="157"/>
                  </a:lnTo>
                  <a:lnTo>
                    <a:pt x="1048" y="157"/>
                  </a:lnTo>
                  <a:lnTo>
                    <a:pt x="1058" y="113"/>
                  </a:lnTo>
                  <a:close/>
                  <a:moveTo>
                    <a:pt x="1475" y="16"/>
                  </a:moveTo>
                  <a:lnTo>
                    <a:pt x="1344" y="14"/>
                  </a:lnTo>
                  <a:lnTo>
                    <a:pt x="1236" y="13"/>
                  </a:lnTo>
                  <a:lnTo>
                    <a:pt x="1139" y="12"/>
                  </a:lnTo>
                  <a:lnTo>
                    <a:pt x="1058" y="11"/>
                  </a:lnTo>
                  <a:lnTo>
                    <a:pt x="936" y="10"/>
                  </a:lnTo>
                  <a:lnTo>
                    <a:pt x="855" y="9"/>
                  </a:lnTo>
                  <a:lnTo>
                    <a:pt x="734" y="8"/>
                  </a:lnTo>
                  <a:lnTo>
                    <a:pt x="529" y="6"/>
                  </a:lnTo>
                  <a:lnTo>
                    <a:pt x="325" y="3"/>
                  </a:lnTo>
                  <a:lnTo>
                    <a:pt x="131" y="1"/>
                  </a:lnTo>
                  <a:lnTo>
                    <a:pt x="27" y="0"/>
                  </a:lnTo>
                  <a:cubicBezTo>
                    <a:pt x="11" y="0"/>
                    <a:pt x="0" y="13"/>
                    <a:pt x="2" y="27"/>
                  </a:cubicBezTo>
                  <a:lnTo>
                    <a:pt x="101" y="611"/>
                  </a:lnTo>
                  <a:cubicBezTo>
                    <a:pt x="103" y="623"/>
                    <a:pt x="112" y="632"/>
                    <a:pt x="124" y="632"/>
                  </a:cubicBezTo>
                  <a:lnTo>
                    <a:pt x="131" y="632"/>
                  </a:lnTo>
                  <a:lnTo>
                    <a:pt x="325" y="632"/>
                  </a:lnTo>
                  <a:lnTo>
                    <a:pt x="529" y="632"/>
                  </a:lnTo>
                  <a:lnTo>
                    <a:pt x="734" y="632"/>
                  </a:lnTo>
                  <a:lnTo>
                    <a:pt x="855" y="632"/>
                  </a:lnTo>
                  <a:lnTo>
                    <a:pt x="936" y="632"/>
                  </a:lnTo>
                  <a:lnTo>
                    <a:pt x="1058" y="632"/>
                  </a:lnTo>
                  <a:lnTo>
                    <a:pt x="1139" y="632"/>
                  </a:lnTo>
                  <a:lnTo>
                    <a:pt x="1236" y="632"/>
                  </a:lnTo>
                  <a:lnTo>
                    <a:pt x="1237" y="632"/>
                  </a:lnTo>
                  <a:lnTo>
                    <a:pt x="1237" y="632"/>
                  </a:lnTo>
                  <a:cubicBezTo>
                    <a:pt x="1247" y="632"/>
                    <a:pt x="1255" y="626"/>
                    <a:pt x="1259" y="617"/>
                  </a:cubicBezTo>
                  <a:lnTo>
                    <a:pt x="1344" y="413"/>
                  </a:lnTo>
                  <a:lnTo>
                    <a:pt x="1496" y="47"/>
                  </a:lnTo>
                  <a:lnTo>
                    <a:pt x="1496" y="47"/>
                  </a:lnTo>
                  <a:cubicBezTo>
                    <a:pt x="1502" y="33"/>
                    <a:pt x="1491" y="16"/>
                    <a:pt x="1475" y="16"/>
                  </a:cubicBezTo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1" name="Freeform 3829">
              <a:extLst>
                <a:ext uri="{FF2B5EF4-FFF2-40B4-BE49-F238E27FC236}">
                  <a16:creationId xmlns:a16="http://schemas.microsoft.com/office/drawing/2014/main" id="{F761F435-E90C-7E18-2127-477CD43B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018" y="4806474"/>
              <a:ext cx="1581150" cy="1463675"/>
            </a:xfrm>
            <a:custGeom>
              <a:avLst/>
              <a:gdLst>
                <a:gd name="T0" fmla="*/ 29 w 1384"/>
                <a:gd name="T1" fmla="*/ 54 h 1281"/>
                <a:gd name="T2" fmla="*/ 45 w 1384"/>
                <a:gd name="T3" fmla="*/ 10 h 1281"/>
                <a:gd name="T4" fmla="*/ 324 w 1384"/>
                <a:gd name="T5" fmla="*/ 109 h 1281"/>
                <a:gd name="T6" fmla="*/ 339 w 1384"/>
                <a:gd name="T7" fmla="*/ 127 h 1281"/>
                <a:gd name="T8" fmla="*/ 532 w 1384"/>
                <a:gd name="T9" fmla="*/ 1235 h 1281"/>
                <a:gd name="T10" fmla="*/ 1353 w 1384"/>
                <a:gd name="T11" fmla="*/ 1235 h 1281"/>
                <a:gd name="T12" fmla="*/ 1353 w 1384"/>
                <a:gd name="T13" fmla="*/ 1281 h 1281"/>
                <a:gd name="T14" fmla="*/ 512 w 1384"/>
                <a:gd name="T15" fmla="*/ 1281 h 1281"/>
                <a:gd name="T16" fmla="*/ 512 w 1384"/>
                <a:gd name="T17" fmla="*/ 1281 h 1281"/>
                <a:gd name="T18" fmla="*/ 462 w 1384"/>
                <a:gd name="T19" fmla="*/ 1262 h 1281"/>
                <a:gd name="T20" fmla="*/ 285 w 1384"/>
                <a:gd name="T21" fmla="*/ 158 h 1281"/>
                <a:gd name="T22" fmla="*/ 29 w 1384"/>
                <a:gd name="T23" fmla="*/ 54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4" h="1281">
                  <a:moveTo>
                    <a:pt x="29" y="54"/>
                  </a:moveTo>
                  <a:cubicBezTo>
                    <a:pt x="0" y="44"/>
                    <a:pt x="16" y="0"/>
                    <a:pt x="45" y="10"/>
                  </a:cubicBezTo>
                  <a:lnTo>
                    <a:pt x="324" y="109"/>
                  </a:lnTo>
                  <a:cubicBezTo>
                    <a:pt x="332" y="112"/>
                    <a:pt x="337" y="119"/>
                    <a:pt x="339" y="127"/>
                  </a:cubicBezTo>
                  <a:lnTo>
                    <a:pt x="532" y="1235"/>
                  </a:lnTo>
                  <a:lnTo>
                    <a:pt x="1353" y="1235"/>
                  </a:lnTo>
                  <a:cubicBezTo>
                    <a:pt x="1384" y="1235"/>
                    <a:pt x="1384" y="1281"/>
                    <a:pt x="1353" y="1281"/>
                  </a:cubicBezTo>
                  <a:lnTo>
                    <a:pt x="512" y="1281"/>
                  </a:lnTo>
                  <a:lnTo>
                    <a:pt x="512" y="1281"/>
                  </a:lnTo>
                  <a:cubicBezTo>
                    <a:pt x="501" y="1281"/>
                    <a:pt x="464" y="1273"/>
                    <a:pt x="462" y="1262"/>
                  </a:cubicBezTo>
                  <a:lnTo>
                    <a:pt x="285" y="158"/>
                  </a:lnTo>
                  <a:lnTo>
                    <a:pt x="29" y="54"/>
                  </a:lnTo>
                  <a:close/>
                </a:path>
              </a:pathLst>
            </a:cu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2" name="Freeform 3830">
              <a:extLst>
                <a:ext uri="{FF2B5EF4-FFF2-40B4-BE49-F238E27FC236}">
                  <a16:creationId xmlns:a16="http://schemas.microsoft.com/office/drawing/2014/main" id="{CC301BFA-0B86-F74F-BBA1-3FF3DA29C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418" y="4822349"/>
              <a:ext cx="1530350" cy="1427163"/>
            </a:xfrm>
            <a:custGeom>
              <a:avLst/>
              <a:gdLst>
                <a:gd name="T0" fmla="*/ 490 w 1340"/>
                <a:gd name="T1" fmla="*/ 1250 h 1250"/>
                <a:gd name="T2" fmla="*/ 1327 w 1340"/>
                <a:gd name="T3" fmla="*/ 1249 h 1250"/>
                <a:gd name="T4" fmla="*/ 1327 w 1340"/>
                <a:gd name="T5" fmla="*/ 1229 h 1250"/>
                <a:gd name="T6" fmla="*/ 494 w 1340"/>
                <a:gd name="T7" fmla="*/ 1229 h 1250"/>
                <a:gd name="T8" fmla="*/ 299 w 1340"/>
                <a:gd name="T9" fmla="*/ 110 h 1250"/>
                <a:gd name="T10" fmla="*/ 293 w 1340"/>
                <a:gd name="T11" fmla="*/ 102 h 1250"/>
                <a:gd name="T12" fmla="*/ 14 w 1340"/>
                <a:gd name="T13" fmla="*/ 4 h 1250"/>
                <a:gd name="T14" fmla="*/ 12 w 1340"/>
                <a:gd name="T15" fmla="*/ 16 h 1250"/>
                <a:gd name="T16" fmla="*/ 282 w 1340"/>
                <a:gd name="T17" fmla="*/ 118 h 1250"/>
                <a:gd name="T18" fmla="*/ 467 w 1340"/>
                <a:gd name="T19" fmla="*/ 1242 h 1250"/>
                <a:gd name="T20" fmla="*/ 477 w 1340"/>
                <a:gd name="T21" fmla="*/ 1250 h 1250"/>
                <a:gd name="T22" fmla="*/ 490 w 1340"/>
                <a:gd name="T23" fmla="*/ 1250 h 1250"/>
                <a:gd name="T24" fmla="*/ 490 w 1340"/>
                <a:gd name="T25" fmla="*/ 1250 h 1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0" h="1250">
                  <a:moveTo>
                    <a:pt x="490" y="1250"/>
                  </a:moveTo>
                  <a:lnTo>
                    <a:pt x="1327" y="1249"/>
                  </a:lnTo>
                  <a:cubicBezTo>
                    <a:pt x="1340" y="1249"/>
                    <a:pt x="1340" y="1229"/>
                    <a:pt x="1327" y="1229"/>
                  </a:cubicBezTo>
                  <a:lnTo>
                    <a:pt x="494" y="1229"/>
                  </a:lnTo>
                  <a:lnTo>
                    <a:pt x="299" y="110"/>
                  </a:lnTo>
                  <a:cubicBezTo>
                    <a:pt x="298" y="107"/>
                    <a:pt x="296" y="104"/>
                    <a:pt x="293" y="102"/>
                  </a:cubicBezTo>
                  <a:lnTo>
                    <a:pt x="14" y="4"/>
                  </a:lnTo>
                  <a:cubicBezTo>
                    <a:pt x="1" y="0"/>
                    <a:pt x="0" y="12"/>
                    <a:pt x="12" y="16"/>
                  </a:cubicBezTo>
                  <a:lnTo>
                    <a:pt x="282" y="118"/>
                  </a:lnTo>
                  <a:lnTo>
                    <a:pt x="467" y="1242"/>
                  </a:lnTo>
                  <a:cubicBezTo>
                    <a:pt x="468" y="1247"/>
                    <a:pt x="472" y="1250"/>
                    <a:pt x="477" y="1250"/>
                  </a:cubicBezTo>
                  <a:lnTo>
                    <a:pt x="490" y="1250"/>
                  </a:lnTo>
                  <a:lnTo>
                    <a:pt x="490" y="1250"/>
                  </a:ln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3" name="Oval 3831">
              <a:extLst>
                <a:ext uri="{FF2B5EF4-FFF2-40B4-BE49-F238E27FC236}">
                  <a16:creationId xmlns:a16="http://schemas.microsoft.com/office/drawing/2014/main" id="{B0563ADA-8C19-4F6E-9BAA-81C3FEC53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3568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4" name="Oval 3832">
              <a:extLst>
                <a:ext uri="{FF2B5EF4-FFF2-40B4-BE49-F238E27FC236}">
                  <a16:creationId xmlns:a16="http://schemas.microsoft.com/office/drawing/2014/main" id="{14BA3C8A-DC6F-FDCE-AFAA-D1A0BD2BF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656" y="6265387"/>
              <a:ext cx="141288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5" name="Oval 3833">
              <a:extLst>
                <a:ext uri="{FF2B5EF4-FFF2-40B4-BE49-F238E27FC236}">
                  <a16:creationId xmlns:a16="http://schemas.microsoft.com/office/drawing/2014/main" id="{AAB18DCB-F222-A0DC-B934-E80E6DF63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931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6" name="Oval 3834">
              <a:extLst>
                <a:ext uri="{FF2B5EF4-FFF2-40B4-BE49-F238E27FC236}">
                  <a16:creationId xmlns:a16="http://schemas.microsoft.com/office/drawing/2014/main" id="{A944EDA6-8D8A-CD9D-27C0-30F571942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056" y="6200299"/>
              <a:ext cx="271463" cy="269875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7" name="Oval 3835">
              <a:extLst>
                <a:ext uri="{FF2B5EF4-FFF2-40B4-BE49-F238E27FC236}">
                  <a16:creationId xmlns:a16="http://schemas.microsoft.com/office/drawing/2014/main" id="{18120B29-9DBC-2909-AA11-1B574E8B7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143" y="6265387"/>
              <a:ext cx="142875" cy="141288"/>
            </a:xfrm>
            <a:prstGeom prst="ellipse">
              <a:avLst/>
            </a:prstGeom>
            <a:solidFill>
              <a:srgbClr val="BEC0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8" name="Oval 3836">
              <a:extLst>
                <a:ext uri="{FF2B5EF4-FFF2-40B4-BE49-F238E27FC236}">
                  <a16:creationId xmlns:a16="http://schemas.microsoft.com/office/drawing/2014/main" id="{4B8E4E27-473A-6B0E-7738-378F79697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9418" y="6306662"/>
              <a:ext cx="58738" cy="58738"/>
            </a:xfrm>
            <a:prstGeom prst="ellipse">
              <a:avLst/>
            </a:prstGeom>
            <a:solidFill>
              <a:srgbClr val="6F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9" name="Oval 3837">
              <a:extLst>
                <a:ext uri="{FF2B5EF4-FFF2-40B4-BE49-F238E27FC236}">
                  <a16:creationId xmlns:a16="http://schemas.microsoft.com/office/drawing/2014/main" id="{ECFB3C63-F569-1CD0-C767-6090F2837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581" y="4752499"/>
              <a:ext cx="166688" cy="165100"/>
            </a:xfrm>
            <a:prstGeom prst="ellipse">
              <a:avLst/>
            </a:prstGeom>
            <a:solidFill>
              <a:srgbClr val="00A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20" name="Oval 3838">
              <a:extLst>
                <a:ext uri="{FF2B5EF4-FFF2-40B4-BE49-F238E27FC236}">
                  <a16:creationId xmlns:a16="http://schemas.microsoft.com/office/drawing/2014/main" id="{282A676D-4496-6E4C-CE8A-F1E69EEE2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393" y="4774724"/>
              <a:ext cx="119063" cy="120650"/>
            </a:xfrm>
            <a:prstGeom prst="ellipse">
              <a:avLst/>
            </a:prstGeom>
            <a:solidFill>
              <a:srgbClr val="A9A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21" name="Freeform 3839">
              <a:extLst>
                <a:ext uri="{FF2B5EF4-FFF2-40B4-BE49-F238E27FC236}">
                  <a16:creationId xmlns:a16="http://schemas.microsoft.com/office/drawing/2014/main" id="{42649D6C-6D24-30BF-C816-4D1D9A00E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918" y="4785837"/>
              <a:ext cx="84138" cy="85725"/>
            </a:xfrm>
            <a:custGeom>
              <a:avLst/>
              <a:gdLst>
                <a:gd name="T0" fmla="*/ 44 w 73"/>
                <a:gd name="T1" fmla="*/ 0 h 76"/>
                <a:gd name="T2" fmla="*/ 73 w 73"/>
                <a:gd name="T3" fmla="*/ 11 h 76"/>
                <a:gd name="T4" fmla="*/ 14 w 73"/>
                <a:gd name="T5" fmla="*/ 76 h 76"/>
                <a:gd name="T6" fmla="*/ 0 w 73"/>
                <a:gd name="T7" fmla="*/ 44 h 76"/>
                <a:gd name="T8" fmla="*/ 44 w 73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6">
                  <a:moveTo>
                    <a:pt x="44" y="0"/>
                  </a:moveTo>
                  <a:cubicBezTo>
                    <a:pt x="55" y="0"/>
                    <a:pt x="65" y="4"/>
                    <a:pt x="73" y="11"/>
                  </a:cubicBezTo>
                  <a:lnTo>
                    <a:pt x="14" y="76"/>
                  </a:lnTo>
                  <a:cubicBezTo>
                    <a:pt x="5" y="68"/>
                    <a:pt x="0" y="56"/>
                    <a:pt x="0" y="44"/>
                  </a:cubicBezTo>
                  <a:cubicBezTo>
                    <a:pt x="0" y="19"/>
                    <a:pt x="19" y="0"/>
                    <a:pt x="44" y="0"/>
                  </a:cubicBezTo>
                  <a:close/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22" name="Freeform 3828">
              <a:extLst>
                <a:ext uri="{FF2B5EF4-FFF2-40B4-BE49-F238E27FC236}">
                  <a16:creationId xmlns:a16="http://schemas.microsoft.com/office/drawing/2014/main" id="{34C12DD7-0F82-6A8B-1EB0-1EF87D4AE8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7869" y="5099701"/>
              <a:ext cx="1681163" cy="692150"/>
            </a:xfrm>
            <a:custGeom>
              <a:avLst/>
              <a:gdLst>
                <a:gd name="T0" fmla="*/ 1255 w 1472"/>
                <a:gd name="T1" fmla="*/ 33 h 605"/>
                <a:gd name="T2" fmla="*/ 1335 w 1472"/>
                <a:gd name="T3" fmla="*/ 302 h 605"/>
                <a:gd name="T4" fmla="*/ 1225 w 1472"/>
                <a:gd name="T5" fmla="*/ 176 h 605"/>
                <a:gd name="T6" fmla="*/ 1274 w 1472"/>
                <a:gd name="T7" fmla="*/ 448 h 605"/>
                <a:gd name="T8" fmla="*/ 1178 w 1472"/>
                <a:gd name="T9" fmla="*/ 322 h 605"/>
                <a:gd name="T10" fmla="*/ 1225 w 1472"/>
                <a:gd name="T11" fmla="*/ 566 h 605"/>
                <a:gd name="T12" fmla="*/ 1113 w 1472"/>
                <a:gd name="T13" fmla="*/ 467 h 605"/>
                <a:gd name="T14" fmla="*/ 1266 w 1472"/>
                <a:gd name="T15" fmla="*/ 467 h 605"/>
                <a:gd name="T16" fmla="*/ 923 w 1472"/>
                <a:gd name="T17" fmla="*/ 559 h 605"/>
                <a:gd name="T18" fmla="*/ 1022 w 1472"/>
                <a:gd name="T19" fmla="*/ 467 h 605"/>
                <a:gd name="T20" fmla="*/ 1054 w 1472"/>
                <a:gd name="T21" fmla="*/ 585 h 605"/>
                <a:gd name="T22" fmla="*/ 924 w 1472"/>
                <a:gd name="T23" fmla="*/ 467 h 605"/>
                <a:gd name="T24" fmla="*/ 720 w 1472"/>
                <a:gd name="T25" fmla="*/ 448 h 605"/>
                <a:gd name="T26" fmla="*/ 759 w 1472"/>
                <a:gd name="T27" fmla="*/ 448 h 605"/>
                <a:gd name="T28" fmla="*/ 608 w 1472"/>
                <a:gd name="T29" fmla="*/ 467 h 605"/>
                <a:gd name="T30" fmla="*/ 433 w 1472"/>
                <a:gd name="T31" fmla="*/ 302 h 605"/>
                <a:gd name="T32" fmla="*/ 515 w 1472"/>
                <a:gd name="T33" fmla="*/ 302 h 605"/>
                <a:gd name="T34" fmla="*/ 595 w 1472"/>
                <a:gd name="T35" fmla="*/ 322 h 605"/>
                <a:gd name="T36" fmla="*/ 440 w 1472"/>
                <a:gd name="T37" fmla="*/ 467 h 605"/>
                <a:gd name="T38" fmla="*/ 515 w 1472"/>
                <a:gd name="T39" fmla="*/ 25 h 605"/>
                <a:gd name="T40" fmla="*/ 427 w 1472"/>
                <a:gd name="T41" fmla="*/ 157 h 605"/>
                <a:gd name="T42" fmla="*/ 273 w 1472"/>
                <a:gd name="T43" fmla="*/ 467 h 605"/>
                <a:gd name="T44" fmla="*/ 253 w 1472"/>
                <a:gd name="T45" fmla="*/ 322 h 605"/>
                <a:gd name="T46" fmla="*/ 253 w 1472"/>
                <a:gd name="T47" fmla="*/ 322 h 605"/>
                <a:gd name="T48" fmla="*/ 253 w 1472"/>
                <a:gd name="T49" fmla="*/ 467 h 605"/>
                <a:gd name="T50" fmla="*/ 234 w 1472"/>
                <a:gd name="T51" fmla="*/ 322 h 605"/>
                <a:gd name="T52" fmla="*/ 49 w 1472"/>
                <a:gd name="T53" fmla="*/ 176 h 605"/>
                <a:gd name="T54" fmla="*/ 49 w 1472"/>
                <a:gd name="T55" fmla="*/ 176 h 605"/>
                <a:gd name="T56" fmla="*/ 211 w 1472"/>
                <a:gd name="T57" fmla="*/ 157 h 605"/>
                <a:gd name="T58" fmla="*/ 310 w 1472"/>
                <a:gd name="T59" fmla="*/ 23 h 605"/>
                <a:gd name="T60" fmla="*/ 213 w 1472"/>
                <a:gd name="T61" fmla="*/ 22 h 605"/>
                <a:gd name="T62" fmla="*/ 234 w 1472"/>
                <a:gd name="T63" fmla="*/ 176 h 605"/>
                <a:gd name="T64" fmla="*/ 797 w 1472"/>
                <a:gd name="T65" fmla="*/ 176 h 605"/>
                <a:gd name="T66" fmla="*/ 629 w 1472"/>
                <a:gd name="T67" fmla="*/ 26 h 605"/>
                <a:gd name="T68" fmla="*/ 720 w 1472"/>
                <a:gd name="T69" fmla="*/ 157 h 605"/>
                <a:gd name="T70" fmla="*/ 923 w 1472"/>
                <a:gd name="T71" fmla="*/ 29 h 605"/>
                <a:gd name="T72" fmla="*/ 1026 w 1472"/>
                <a:gd name="T73" fmla="*/ 30 h 605"/>
                <a:gd name="T74" fmla="*/ 954 w 1472"/>
                <a:gd name="T75" fmla="*/ 157 h 605"/>
                <a:gd name="T76" fmla="*/ 1126 w 1472"/>
                <a:gd name="T77" fmla="*/ 302 h 605"/>
                <a:gd name="T78" fmla="*/ 1022 w 1472"/>
                <a:gd name="T79" fmla="*/ 176 h 605"/>
                <a:gd name="T80" fmla="*/ 1188 w 1472"/>
                <a:gd name="T81" fmla="*/ 176 h 605"/>
                <a:gd name="T82" fmla="*/ 954 w 1472"/>
                <a:gd name="T83" fmla="*/ 428 h 605"/>
                <a:gd name="T84" fmla="*/ 1099 w 1472"/>
                <a:gd name="T85" fmla="*/ 448 h 605"/>
                <a:gd name="T86" fmla="*/ 954 w 1472"/>
                <a:gd name="T87" fmla="*/ 448 h 605"/>
                <a:gd name="T88" fmla="*/ 817 w 1472"/>
                <a:gd name="T89" fmla="*/ 176 h 605"/>
                <a:gd name="T90" fmla="*/ 954 w 1472"/>
                <a:gd name="T91" fmla="*/ 302 h 605"/>
                <a:gd name="T92" fmla="*/ 958 w 1472"/>
                <a:gd name="T93" fmla="*/ 322 h 605"/>
                <a:gd name="T94" fmla="*/ 779 w 1472"/>
                <a:gd name="T95" fmla="*/ 448 h 605"/>
                <a:gd name="T96" fmla="*/ 1126 w 1472"/>
                <a:gd name="T97" fmla="*/ 31 h 605"/>
                <a:gd name="T98" fmla="*/ 1225 w 1472"/>
                <a:gd name="T99" fmla="*/ 63 h 605"/>
                <a:gd name="T100" fmla="*/ 1084 w 1472"/>
                <a:gd name="T101" fmla="*/ 157 h 605"/>
                <a:gd name="T102" fmla="*/ 1046 w 1472"/>
                <a:gd name="T103" fmla="*/ 30 h 605"/>
                <a:gd name="T104" fmla="*/ 1225 w 1472"/>
                <a:gd name="T105" fmla="*/ 13 h 605"/>
                <a:gd name="T106" fmla="*/ 1022 w 1472"/>
                <a:gd name="T107" fmla="*/ 11 h 605"/>
                <a:gd name="T108" fmla="*/ 720 w 1472"/>
                <a:gd name="T109" fmla="*/ 8 h 605"/>
                <a:gd name="T110" fmla="*/ 12 w 1472"/>
                <a:gd name="T111" fmla="*/ 0 h 605"/>
                <a:gd name="T112" fmla="*/ 100 w 1472"/>
                <a:gd name="T113" fmla="*/ 596 h 605"/>
                <a:gd name="T114" fmla="*/ 515 w 1472"/>
                <a:gd name="T115" fmla="*/ 605 h 605"/>
                <a:gd name="T116" fmla="*/ 988 w 1472"/>
                <a:gd name="T117" fmla="*/ 605 h 605"/>
                <a:gd name="T118" fmla="*/ 1178 w 1472"/>
                <a:gd name="T119" fmla="*/ 605 h 605"/>
                <a:gd name="T120" fmla="*/ 1225 w 1472"/>
                <a:gd name="T121" fmla="*/ 605 h 605"/>
                <a:gd name="T122" fmla="*/ 1464 w 1472"/>
                <a:gd name="T123" fmla="*/ 41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2" h="605">
                  <a:moveTo>
                    <a:pt x="1395" y="157"/>
                  </a:moveTo>
                  <a:lnTo>
                    <a:pt x="1215" y="157"/>
                  </a:lnTo>
                  <a:lnTo>
                    <a:pt x="1225" y="126"/>
                  </a:lnTo>
                  <a:lnTo>
                    <a:pt x="1255" y="33"/>
                  </a:lnTo>
                  <a:lnTo>
                    <a:pt x="1330" y="33"/>
                  </a:lnTo>
                  <a:lnTo>
                    <a:pt x="1446" y="35"/>
                  </a:lnTo>
                  <a:lnTo>
                    <a:pt x="1395" y="157"/>
                  </a:lnTo>
                  <a:close/>
                  <a:moveTo>
                    <a:pt x="1335" y="302"/>
                  </a:moveTo>
                  <a:lnTo>
                    <a:pt x="1167" y="302"/>
                  </a:lnTo>
                  <a:lnTo>
                    <a:pt x="1178" y="271"/>
                  </a:lnTo>
                  <a:lnTo>
                    <a:pt x="1208" y="176"/>
                  </a:lnTo>
                  <a:lnTo>
                    <a:pt x="1225" y="176"/>
                  </a:lnTo>
                  <a:lnTo>
                    <a:pt x="1330" y="176"/>
                  </a:lnTo>
                  <a:lnTo>
                    <a:pt x="1387" y="176"/>
                  </a:lnTo>
                  <a:lnTo>
                    <a:pt x="1335" y="302"/>
                  </a:lnTo>
                  <a:close/>
                  <a:moveTo>
                    <a:pt x="1274" y="448"/>
                  </a:moveTo>
                  <a:lnTo>
                    <a:pt x="1120" y="448"/>
                  </a:lnTo>
                  <a:lnTo>
                    <a:pt x="1126" y="429"/>
                  </a:lnTo>
                  <a:lnTo>
                    <a:pt x="1161" y="322"/>
                  </a:lnTo>
                  <a:lnTo>
                    <a:pt x="1178" y="322"/>
                  </a:lnTo>
                  <a:lnTo>
                    <a:pt x="1225" y="322"/>
                  </a:lnTo>
                  <a:lnTo>
                    <a:pt x="1326" y="322"/>
                  </a:lnTo>
                  <a:lnTo>
                    <a:pt x="1274" y="448"/>
                  </a:lnTo>
                  <a:close/>
                  <a:moveTo>
                    <a:pt x="1225" y="566"/>
                  </a:moveTo>
                  <a:lnTo>
                    <a:pt x="1217" y="585"/>
                  </a:lnTo>
                  <a:lnTo>
                    <a:pt x="1075" y="585"/>
                  </a:lnTo>
                  <a:lnTo>
                    <a:pt x="1084" y="557"/>
                  </a:lnTo>
                  <a:lnTo>
                    <a:pt x="1113" y="467"/>
                  </a:lnTo>
                  <a:lnTo>
                    <a:pt x="1126" y="467"/>
                  </a:lnTo>
                  <a:lnTo>
                    <a:pt x="1178" y="467"/>
                  </a:lnTo>
                  <a:lnTo>
                    <a:pt x="1225" y="467"/>
                  </a:lnTo>
                  <a:lnTo>
                    <a:pt x="1266" y="467"/>
                  </a:lnTo>
                  <a:lnTo>
                    <a:pt x="1225" y="566"/>
                  </a:lnTo>
                  <a:close/>
                  <a:moveTo>
                    <a:pt x="1022" y="585"/>
                  </a:moveTo>
                  <a:lnTo>
                    <a:pt x="917" y="585"/>
                  </a:lnTo>
                  <a:lnTo>
                    <a:pt x="923" y="559"/>
                  </a:lnTo>
                  <a:lnTo>
                    <a:pt x="944" y="467"/>
                  </a:lnTo>
                  <a:lnTo>
                    <a:pt x="954" y="467"/>
                  </a:lnTo>
                  <a:lnTo>
                    <a:pt x="988" y="467"/>
                  </a:lnTo>
                  <a:lnTo>
                    <a:pt x="1022" y="467"/>
                  </a:lnTo>
                  <a:lnTo>
                    <a:pt x="1084" y="467"/>
                  </a:lnTo>
                  <a:lnTo>
                    <a:pt x="1093" y="467"/>
                  </a:lnTo>
                  <a:lnTo>
                    <a:pt x="1084" y="495"/>
                  </a:lnTo>
                  <a:lnTo>
                    <a:pt x="1054" y="585"/>
                  </a:lnTo>
                  <a:lnTo>
                    <a:pt x="1022" y="585"/>
                  </a:lnTo>
                  <a:close/>
                  <a:moveTo>
                    <a:pt x="759" y="585"/>
                  </a:moveTo>
                  <a:lnTo>
                    <a:pt x="776" y="467"/>
                  </a:lnTo>
                  <a:lnTo>
                    <a:pt x="924" y="467"/>
                  </a:lnTo>
                  <a:lnTo>
                    <a:pt x="923" y="474"/>
                  </a:lnTo>
                  <a:lnTo>
                    <a:pt x="897" y="585"/>
                  </a:lnTo>
                  <a:lnTo>
                    <a:pt x="759" y="585"/>
                  </a:lnTo>
                  <a:close/>
                  <a:moveTo>
                    <a:pt x="720" y="448"/>
                  </a:moveTo>
                  <a:lnTo>
                    <a:pt x="609" y="448"/>
                  </a:lnTo>
                  <a:lnTo>
                    <a:pt x="615" y="322"/>
                  </a:lnTo>
                  <a:lnTo>
                    <a:pt x="777" y="322"/>
                  </a:lnTo>
                  <a:lnTo>
                    <a:pt x="759" y="448"/>
                  </a:lnTo>
                  <a:lnTo>
                    <a:pt x="720" y="448"/>
                  </a:lnTo>
                  <a:close/>
                  <a:moveTo>
                    <a:pt x="740" y="585"/>
                  </a:moveTo>
                  <a:lnTo>
                    <a:pt x="602" y="585"/>
                  </a:lnTo>
                  <a:lnTo>
                    <a:pt x="608" y="467"/>
                  </a:lnTo>
                  <a:lnTo>
                    <a:pt x="756" y="467"/>
                  </a:lnTo>
                  <a:lnTo>
                    <a:pt x="740" y="585"/>
                  </a:lnTo>
                  <a:close/>
                  <a:moveTo>
                    <a:pt x="515" y="302"/>
                  </a:moveTo>
                  <a:lnTo>
                    <a:pt x="433" y="302"/>
                  </a:lnTo>
                  <a:lnTo>
                    <a:pt x="427" y="176"/>
                  </a:lnTo>
                  <a:lnTo>
                    <a:pt x="602" y="176"/>
                  </a:lnTo>
                  <a:lnTo>
                    <a:pt x="596" y="302"/>
                  </a:lnTo>
                  <a:lnTo>
                    <a:pt x="515" y="302"/>
                  </a:lnTo>
                  <a:close/>
                  <a:moveTo>
                    <a:pt x="589" y="448"/>
                  </a:moveTo>
                  <a:lnTo>
                    <a:pt x="439" y="448"/>
                  </a:lnTo>
                  <a:lnTo>
                    <a:pt x="434" y="322"/>
                  </a:lnTo>
                  <a:lnTo>
                    <a:pt x="595" y="322"/>
                  </a:lnTo>
                  <a:lnTo>
                    <a:pt x="589" y="448"/>
                  </a:lnTo>
                  <a:close/>
                  <a:moveTo>
                    <a:pt x="583" y="585"/>
                  </a:moveTo>
                  <a:lnTo>
                    <a:pt x="445" y="585"/>
                  </a:lnTo>
                  <a:lnTo>
                    <a:pt x="440" y="467"/>
                  </a:lnTo>
                  <a:lnTo>
                    <a:pt x="588" y="467"/>
                  </a:lnTo>
                  <a:lnTo>
                    <a:pt x="583" y="585"/>
                  </a:lnTo>
                  <a:close/>
                  <a:moveTo>
                    <a:pt x="421" y="24"/>
                  </a:moveTo>
                  <a:lnTo>
                    <a:pt x="515" y="25"/>
                  </a:lnTo>
                  <a:lnTo>
                    <a:pt x="610" y="26"/>
                  </a:lnTo>
                  <a:lnTo>
                    <a:pt x="603" y="157"/>
                  </a:lnTo>
                  <a:lnTo>
                    <a:pt x="515" y="157"/>
                  </a:lnTo>
                  <a:lnTo>
                    <a:pt x="427" y="157"/>
                  </a:lnTo>
                  <a:lnTo>
                    <a:pt x="421" y="24"/>
                  </a:lnTo>
                  <a:close/>
                  <a:moveTo>
                    <a:pt x="310" y="585"/>
                  </a:moveTo>
                  <a:lnTo>
                    <a:pt x="288" y="585"/>
                  </a:lnTo>
                  <a:lnTo>
                    <a:pt x="273" y="467"/>
                  </a:lnTo>
                  <a:lnTo>
                    <a:pt x="421" y="467"/>
                  </a:lnTo>
                  <a:lnTo>
                    <a:pt x="426" y="585"/>
                  </a:lnTo>
                  <a:lnTo>
                    <a:pt x="310" y="585"/>
                  </a:lnTo>
                  <a:close/>
                  <a:moveTo>
                    <a:pt x="253" y="322"/>
                  </a:moveTo>
                  <a:lnTo>
                    <a:pt x="414" y="322"/>
                  </a:lnTo>
                  <a:lnTo>
                    <a:pt x="420" y="448"/>
                  </a:lnTo>
                  <a:lnTo>
                    <a:pt x="270" y="448"/>
                  </a:lnTo>
                  <a:lnTo>
                    <a:pt x="253" y="322"/>
                  </a:lnTo>
                  <a:close/>
                  <a:moveTo>
                    <a:pt x="118" y="585"/>
                  </a:moveTo>
                  <a:lnTo>
                    <a:pt x="117" y="577"/>
                  </a:lnTo>
                  <a:lnTo>
                    <a:pt x="98" y="467"/>
                  </a:lnTo>
                  <a:lnTo>
                    <a:pt x="253" y="467"/>
                  </a:lnTo>
                  <a:lnTo>
                    <a:pt x="269" y="585"/>
                  </a:lnTo>
                  <a:lnTo>
                    <a:pt x="118" y="585"/>
                  </a:lnTo>
                  <a:close/>
                  <a:moveTo>
                    <a:pt x="73" y="322"/>
                  </a:moveTo>
                  <a:lnTo>
                    <a:pt x="234" y="322"/>
                  </a:lnTo>
                  <a:lnTo>
                    <a:pt x="250" y="448"/>
                  </a:lnTo>
                  <a:lnTo>
                    <a:pt x="95" y="448"/>
                  </a:lnTo>
                  <a:lnTo>
                    <a:pt x="73" y="322"/>
                  </a:lnTo>
                  <a:close/>
                  <a:moveTo>
                    <a:pt x="49" y="176"/>
                  </a:moveTo>
                  <a:lnTo>
                    <a:pt x="214" y="176"/>
                  </a:lnTo>
                  <a:lnTo>
                    <a:pt x="231" y="302"/>
                  </a:lnTo>
                  <a:lnTo>
                    <a:pt x="70" y="302"/>
                  </a:lnTo>
                  <a:lnTo>
                    <a:pt x="49" y="176"/>
                  </a:lnTo>
                  <a:close/>
                  <a:moveTo>
                    <a:pt x="22" y="20"/>
                  </a:moveTo>
                  <a:lnTo>
                    <a:pt x="117" y="21"/>
                  </a:lnTo>
                  <a:lnTo>
                    <a:pt x="193" y="21"/>
                  </a:lnTo>
                  <a:lnTo>
                    <a:pt x="211" y="157"/>
                  </a:lnTo>
                  <a:lnTo>
                    <a:pt x="117" y="157"/>
                  </a:lnTo>
                  <a:lnTo>
                    <a:pt x="45" y="157"/>
                  </a:lnTo>
                  <a:lnTo>
                    <a:pt x="22" y="20"/>
                  </a:lnTo>
                  <a:close/>
                  <a:moveTo>
                    <a:pt x="310" y="23"/>
                  </a:moveTo>
                  <a:lnTo>
                    <a:pt x="401" y="24"/>
                  </a:lnTo>
                  <a:lnTo>
                    <a:pt x="407" y="157"/>
                  </a:lnTo>
                  <a:lnTo>
                    <a:pt x="231" y="157"/>
                  </a:lnTo>
                  <a:lnTo>
                    <a:pt x="213" y="22"/>
                  </a:lnTo>
                  <a:lnTo>
                    <a:pt x="310" y="23"/>
                  </a:lnTo>
                  <a:close/>
                  <a:moveTo>
                    <a:pt x="413" y="302"/>
                  </a:moveTo>
                  <a:lnTo>
                    <a:pt x="250" y="302"/>
                  </a:lnTo>
                  <a:lnTo>
                    <a:pt x="234" y="176"/>
                  </a:lnTo>
                  <a:lnTo>
                    <a:pt x="408" y="176"/>
                  </a:lnTo>
                  <a:lnTo>
                    <a:pt x="413" y="302"/>
                  </a:lnTo>
                  <a:close/>
                  <a:moveTo>
                    <a:pt x="622" y="176"/>
                  </a:moveTo>
                  <a:lnTo>
                    <a:pt x="797" y="176"/>
                  </a:lnTo>
                  <a:lnTo>
                    <a:pt x="779" y="302"/>
                  </a:lnTo>
                  <a:lnTo>
                    <a:pt x="616" y="302"/>
                  </a:lnTo>
                  <a:lnTo>
                    <a:pt x="622" y="176"/>
                  </a:lnTo>
                  <a:close/>
                  <a:moveTo>
                    <a:pt x="629" y="26"/>
                  </a:moveTo>
                  <a:lnTo>
                    <a:pt x="720" y="27"/>
                  </a:lnTo>
                  <a:lnTo>
                    <a:pt x="818" y="28"/>
                  </a:lnTo>
                  <a:lnTo>
                    <a:pt x="800" y="157"/>
                  </a:lnTo>
                  <a:lnTo>
                    <a:pt x="720" y="157"/>
                  </a:lnTo>
                  <a:lnTo>
                    <a:pt x="623" y="157"/>
                  </a:lnTo>
                  <a:lnTo>
                    <a:pt x="629" y="26"/>
                  </a:lnTo>
                  <a:close/>
                  <a:moveTo>
                    <a:pt x="838" y="28"/>
                  </a:moveTo>
                  <a:lnTo>
                    <a:pt x="923" y="29"/>
                  </a:lnTo>
                  <a:lnTo>
                    <a:pt x="954" y="30"/>
                  </a:lnTo>
                  <a:lnTo>
                    <a:pt x="988" y="30"/>
                  </a:lnTo>
                  <a:lnTo>
                    <a:pt x="1022" y="30"/>
                  </a:lnTo>
                  <a:lnTo>
                    <a:pt x="1026" y="30"/>
                  </a:lnTo>
                  <a:lnTo>
                    <a:pt x="1022" y="51"/>
                  </a:lnTo>
                  <a:lnTo>
                    <a:pt x="997" y="157"/>
                  </a:lnTo>
                  <a:lnTo>
                    <a:pt x="988" y="157"/>
                  </a:lnTo>
                  <a:lnTo>
                    <a:pt x="954" y="157"/>
                  </a:lnTo>
                  <a:lnTo>
                    <a:pt x="923" y="157"/>
                  </a:lnTo>
                  <a:lnTo>
                    <a:pt x="819" y="157"/>
                  </a:lnTo>
                  <a:lnTo>
                    <a:pt x="838" y="28"/>
                  </a:lnTo>
                  <a:close/>
                  <a:moveTo>
                    <a:pt x="1126" y="302"/>
                  </a:moveTo>
                  <a:lnTo>
                    <a:pt x="983" y="302"/>
                  </a:lnTo>
                  <a:lnTo>
                    <a:pt x="988" y="282"/>
                  </a:lnTo>
                  <a:lnTo>
                    <a:pt x="1012" y="176"/>
                  </a:lnTo>
                  <a:lnTo>
                    <a:pt x="1022" y="176"/>
                  </a:lnTo>
                  <a:lnTo>
                    <a:pt x="1084" y="176"/>
                  </a:lnTo>
                  <a:lnTo>
                    <a:pt x="1126" y="176"/>
                  </a:lnTo>
                  <a:lnTo>
                    <a:pt x="1178" y="176"/>
                  </a:lnTo>
                  <a:lnTo>
                    <a:pt x="1188" y="176"/>
                  </a:lnTo>
                  <a:lnTo>
                    <a:pt x="1178" y="208"/>
                  </a:lnTo>
                  <a:lnTo>
                    <a:pt x="1147" y="302"/>
                  </a:lnTo>
                  <a:lnTo>
                    <a:pt x="1126" y="302"/>
                  </a:lnTo>
                  <a:close/>
                  <a:moveTo>
                    <a:pt x="954" y="428"/>
                  </a:moveTo>
                  <a:lnTo>
                    <a:pt x="978" y="322"/>
                  </a:lnTo>
                  <a:lnTo>
                    <a:pt x="1140" y="322"/>
                  </a:lnTo>
                  <a:lnTo>
                    <a:pt x="1126" y="366"/>
                  </a:lnTo>
                  <a:lnTo>
                    <a:pt x="1099" y="448"/>
                  </a:lnTo>
                  <a:lnTo>
                    <a:pt x="1084" y="448"/>
                  </a:lnTo>
                  <a:lnTo>
                    <a:pt x="1022" y="448"/>
                  </a:lnTo>
                  <a:lnTo>
                    <a:pt x="988" y="448"/>
                  </a:lnTo>
                  <a:lnTo>
                    <a:pt x="954" y="448"/>
                  </a:lnTo>
                  <a:lnTo>
                    <a:pt x="949" y="448"/>
                  </a:lnTo>
                  <a:lnTo>
                    <a:pt x="954" y="428"/>
                  </a:lnTo>
                  <a:close/>
                  <a:moveTo>
                    <a:pt x="799" y="302"/>
                  </a:moveTo>
                  <a:lnTo>
                    <a:pt x="817" y="176"/>
                  </a:lnTo>
                  <a:lnTo>
                    <a:pt x="992" y="176"/>
                  </a:lnTo>
                  <a:lnTo>
                    <a:pt x="988" y="197"/>
                  </a:lnTo>
                  <a:lnTo>
                    <a:pt x="963" y="302"/>
                  </a:lnTo>
                  <a:lnTo>
                    <a:pt x="954" y="302"/>
                  </a:lnTo>
                  <a:lnTo>
                    <a:pt x="923" y="302"/>
                  </a:lnTo>
                  <a:lnTo>
                    <a:pt x="799" y="302"/>
                  </a:lnTo>
                  <a:close/>
                  <a:moveTo>
                    <a:pt x="923" y="322"/>
                  </a:moveTo>
                  <a:lnTo>
                    <a:pt x="958" y="322"/>
                  </a:lnTo>
                  <a:lnTo>
                    <a:pt x="954" y="342"/>
                  </a:lnTo>
                  <a:lnTo>
                    <a:pt x="929" y="448"/>
                  </a:lnTo>
                  <a:lnTo>
                    <a:pt x="923" y="448"/>
                  </a:lnTo>
                  <a:lnTo>
                    <a:pt x="779" y="448"/>
                  </a:lnTo>
                  <a:lnTo>
                    <a:pt x="796" y="322"/>
                  </a:lnTo>
                  <a:lnTo>
                    <a:pt x="923" y="322"/>
                  </a:lnTo>
                  <a:close/>
                  <a:moveTo>
                    <a:pt x="1084" y="31"/>
                  </a:moveTo>
                  <a:lnTo>
                    <a:pt x="1126" y="31"/>
                  </a:lnTo>
                  <a:lnTo>
                    <a:pt x="1178" y="32"/>
                  </a:lnTo>
                  <a:lnTo>
                    <a:pt x="1225" y="32"/>
                  </a:lnTo>
                  <a:lnTo>
                    <a:pt x="1235" y="32"/>
                  </a:lnTo>
                  <a:lnTo>
                    <a:pt x="1225" y="63"/>
                  </a:lnTo>
                  <a:lnTo>
                    <a:pt x="1194" y="157"/>
                  </a:lnTo>
                  <a:lnTo>
                    <a:pt x="1178" y="157"/>
                  </a:lnTo>
                  <a:lnTo>
                    <a:pt x="1126" y="157"/>
                  </a:lnTo>
                  <a:lnTo>
                    <a:pt x="1084" y="157"/>
                  </a:lnTo>
                  <a:lnTo>
                    <a:pt x="1022" y="157"/>
                  </a:lnTo>
                  <a:lnTo>
                    <a:pt x="1017" y="157"/>
                  </a:lnTo>
                  <a:lnTo>
                    <a:pt x="1022" y="136"/>
                  </a:lnTo>
                  <a:lnTo>
                    <a:pt x="1046" y="30"/>
                  </a:lnTo>
                  <a:lnTo>
                    <a:pt x="1084" y="31"/>
                  </a:lnTo>
                  <a:close/>
                  <a:moveTo>
                    <a:pt x="1460" y="16"/>
                  </a:moveTo>
                  <a:lnTo>
                    <a:pt x="1330" y="14"/>
                  </a:lnTo>
                  <a:lnTo>
                    <a:pt x="1225" y="13"/>
                  </a:lnTo>
                  <a:lnTo>
                    <a:pt x="1178" y="13"/>
                  </a:lnTo>
                  <a:lnTo>
                    <a:pt x="1126" y="12"/>
                  </a:lnTo>
                  <a:lnTo>
                    <a:pt x="1084" y="12"/>
                  </a:lnTo>
                  <a:lnTo>
                    <a:pt x="1022" y="11"/>
                  </a:lnTo>
                  <a:lnTo>
                    <a:pt x="988" y="11"/>
                  </a:lnTo>
                  <a:lnTo>
                    <a:pt x="954" y="10"/>
                  </a:lnTo>
                  <a:lnTo>
                    <a:pt x="923" y="10"/>
                  </a:lnTo>
                  <a:lnTo>
                    <a:pt x="720" y="8"/>
                  </a:lnTo>
                  <a:lnTo>
                    <a:pt x="515" y="6"/>
                  </a:lnTo>
                  <a:lnTo>
                    <a:pt x="310" y="3"/>
                  </a:lnTo>
                  <a:lnTo>
                    <a:pt x="117" y="1"/>
                  </a:lnTo>
                  <a:lnTo>
                    <a:pt x="12" y="0"/>
                  </a:lnTo>
                  <a:lnTo>
                    <a:pt x="12" y="0"/>
                  </a:lnTo>
                  <a:cubicBezTo>
                    <a:pt x="5" y="0"/>
                    <a:pt x="0" y="5"/>
                    <a:pt x="1" y="11"/>
                  </a:cubicBezTo>
                  <a:lnTo>
                    <a:pt x="100" y="596"/>
                  </a:lnTo>
                  <a:lnTo>
                    <a:pt x="100" y="596"/>
                  </a:lnTo>
                  <a:cubicBezTo>
                    <a:pt x="101" y="601"/>
                    <a:pt x="105" y="605"/>
                    <a:pt x="110" y="605"/>
                  </a:cubicBezTo>
                  <a:lnTo>
                    <a:pt x="117" y="605"/>
                  </a:lnTo>
                  <a:lnTo>
                    <a:pt x="310" y="605"/>
                  </a:lnTo>
                  <a:lnTo>
                    <a:pt x="515" y="605"/>
                  </a:lnTo>
                  <a:lnTo>
                    <a:pt x="720" y="605"/>
                  </a:lnTo>
                  <a:lnTo>
                    <a:pt x="923" y="605"/>
                  </a:lnTo>
                  <a:lnTo>
                    <a:pt x="954" y="605"/>
                  </a:lnTo>
                  <a:lnTo>
                    <a:pt x="988" y="605"/>
                  </a:lnTo>
                  <a:lnTo>
                    <a:pt x="1022" y="605"/>
                  </a:lnTo>
                  <a:lnTo>
                    <a:pt x="1084" y="605"/>
                  </a:lnTo>
                  <a:lnTo>
                    <a:pt x="1126" y="605"/>
                  </a:lnTo>
                  <a:lnTo>
                    <a:pt x="1178" y="605"/>
                  </a:lnTo>
                  <a:lnTo>
                    <a:pt x="1210" y="605"/>
                  </a:lnTo>
                  <a:lnTo>
                    <a:pt x="1210" y="605"/>
                  </a:lnTo>
                  <a:lnTo>
                    <a:pt x="1223" y="605"/>
                  </a:lnTo>
                  <a:cubicBezTo>
                    <a:pt x="1224" y="605"/>
                    <a:pt x="1224" y="605"/>
                    <a:pt x="1225" y="605"/>
                  </a:cubicBezTo>
                  <a:cubicBezTo>
                    <a:pt x="1228" y="604"/>
                    <a:pt x="1231" y="602"/>
                    <a:pt x="1232" y="599"/>
                  </a:cubicBezTo>
                  <a:lnTo>
                    <a:pt x="1330" y="363"/>
                  </a:lnTo>
                  <a:lnTo>
                    <a:pt x="1464" y="41"/>
                  </a:lnTo>
                  <a:lnTo>
                    <a:pt x="1464" y="41"/>
                  </a:lnTo>
                  <a:lnTo>
                    <a:pt x="1469" y="29"/>
                  </a:lnTo>
                  <a:cubicBezTo>
                    <a:pt x="1472" y="23"/>
                    <a:pt x="1467" y="16"/>
                    <a:pt x="1460" y="16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sp>
        <p:nvSpPr>
          <p:cNvPr id="4" name="Cloud 3">
            <a:extLst>
              <a:ext uri="{FF2B5EF4-FFF2-40B4-BE49-F238E27FC236}">
                <a16:creationId xmlns:a16="http://schemas.microsoft.com/office/drawing/2014/main" id="{13533381-4473-965A-E260-1C1B73E74F96}"/>
              </a:ext>
            </a:extLst>
          </p:cNvPr>
          <p:cNvSpPr/>
          <p:nvPr/>
        </p:nvSpPr>
        <p:spPr>
          <a:xfrm>
            <a:off x="605795" y="175799"/>
            <a:ext cx="5596361" cy="2647252"/>
          </a:xfrm>
          <a:custGeom>
            <a:avLst/>
            <a:gdLst>
              <a:gd name="connsiteX0" fmla="*/ 505227 w 5596361"/>
              <a:gd name="connsiteY0" fmla="*/ 880578 h 2647252"/>
              <a:gd name="connsiteX1" fmla="*/ 728433 w 5596361"/>
              <a:gd name="connsiteY1" fmla="*/ 423253 h 2647252"/>
              <a:gd name="connsiteX2" fmla="*/ 1814283 w 5596361"/>
              <a:gd name="connsiteY2" fmla="*/ 318773 h 2647252"/>
              <a:gd name="connsiteX3" fmla="*/ 2909071 w 5596361"/>
              <a:gd name="connsiteY3" fmla="*/ 210309 h 2647252"/>
              <a:gd name="connsiteX4" fmla="*/ 3335664 w 5596361"/>
              <a:gd name="connsiteY4" fmla="*/ 12255 h 2647252"/>
              <a:gd name="connsiteX5" fmla="*/ 3864727 w 5596361"/>
              <a:gd name="connsiteY5" fmla="*/ 152033 h 2647252"/>
              <a:gd name="connsiteX6" fmla="*/ 4594068 w 5596361"/>
              <a:gd name="connsiteY6" fmla="*/ 42282 h 2647252"/>
              <a:gd name="connsiteX7" fmla="*/ 4963920 w 5596361"/>
              <a:gd name="connsiteY7" fmla="*/ 341691 h 2647252"/>
              <a:gd name="connsiteX8" fmla="*/ 5438574 w 5596361"/>
              <a:gd name="connsiteY8" fmla="*/ 632276 h 2647252"/>
              <a:gd name="connsiteX9" fmla="*/ 5417329 w 5596361"/>
              <a:gd name="connsiteY9" fmla="*/ 947373 h 2647252"/>
              <a:gd name="connsiteX10" fmla="*/ 5572524 w 5596361"/>
              <a:gd name="connsiteY10" fmla="*/ 1429148 h 2647252"/>
              <a:gd name="connsiteX11" fmla="*/ 4845515 w 5596361"/>
              <a:gd name="connsiteY11" fmla="*/ 1850870 h 2647252"/>
              <a:gd name="connsiteX12" fmla="*/ 4585259 w 5596361"/>
              <a:gd name="connsiteY12" fmla="*/ 2212232 h 2647252"/>
              <a:gd name="connsiteX13" fmla="*/ 3699168 w 5596361"/>
              <a:gd name="connsiteY13" fmla="*/ 2255985 h 2647252"/>
              <a:gd name="connsiteX14" fmla="*/ 3065950 w 5596361"/>
              <a:gd name="connsiteY14" fmla="*/ 2641491 h 2647252"/>
              <a:gd name="connsiteX15" fmla="*/ 2134908 w 5596361"/>
              <a:gd name="connsiteY15" fmla="*/ 2406180 h 2647252"/>
              <a:gd name="connsiteX16" fmla="*/ 751881 w 5596361"/>
              <a:gd name="connsiteY16" fmla="*/ 2173688 h 2647252"/>
              <a:gd name="connsiteX17" fmla="*/ 143795 w 5596361"/>
              <a:gd name="connsiteY17" fmla="*/ 1914968 h 2647252"/>
              <a:gd name="connsiteX18" fmla="*/ 273729 w 5596361"/>
              <a:gd name="connsiteY18" fmla="*/ 1565739 h 2647252"/>
              <a:gd name="connsiteX19" fmla="*/ -648 w 5596361"/>
              <a:gd name="connsiteY19" fmla="*/ 1207441 h 2647252"/>
              <a:gd name="connsiteX20" fmla="*/ 500433 w 5596361"/>
              <a:gd name="connsiteY20" fmla="*/ 888974 h 2647252"/>
              <a:gd name="connsiteX21" fmla="*/ 505227 w 5596361"/>
              <a:gd name="connsiteY21" fmla="*/ 880578 h 2647252"/>
              <a:gd name="connsiteX0" fmla="*/ 607956 w 5596361"/>
              <a:gd name="connsiteY0" fmla="*/ 1604099 h 2647252"/>
              <a:gd name="connsiteX1" fmla="*/ 279818 w 5596361"/>
              <a:gd name="connsiteY1" fmla="*/ 1555260 h 2647252"/>
              <a:gd name="connsiteX2" fmla="*/ 897490 w 5596361"/>
              <a:gd name="connsiteY2" fmla="*/ 2138575 h 2647252"/>
              <a:gd name="connsiteX3" fmla="*/ 753954 w 5596361"/>
              <a:gd name="connsiteY3" fmla="*/ 2161922 h 2647252"/>
              <a:gd name="connsiteX4" fmla="*/ 2134648 w 5596361"/>
              <a:gd name="connsiteY4" fmla="*/ 2395395 h 2647252"/>
              <a:gd name="connsiteX5" fmla="*/ 2048112 w 5596361"/>
              <a:gd name="connsiteY5" fmla="*/ 2288769 h 2647252"/>
              <a:gd name="connsiteX6" fmla="*/ 3734405 w 5596361"/>
              <a:gd name="connsiteY6" fmla="*/ 2129505 h 2647252"/>
              <a:gd name="connsiteX7" fmla="*/ 3699816 w 5596361"/>
              <a:gd name="connsiteY7" fmla="*/ 2246487 h 2647252"/>
              <a:gd name="connsiteX8" fmla="*/ 4421254 w 5596361"/>
              <a:gd name="connsiteY8" fmla="*/ 1406597 h 2647252"/>
              <a:gd name="connsiteX9" fmla="*/ 4842406 w 5596361"/>
              <a:gd name="connsiteY9" fmla="*/ 1843884 h 2647252"/>
              <a:gd name="connsiteX10" fmla="*/ 5414738 w 5596361"/>
              <a:gd name="connsiteY10" fmla="*/ 940877 h 2647252"/>
              <a:gd name="connsiteX11" fmla="*/ 5227156 w 5596361"/>
              <a:gd name="connsiteY11" fmla="*/ 1104860 h 2647252"/>
              <a:gd name="connsiteX12" fmla="*/ 4964697 w 5596361"/>
              <a:gd name="connsiteY12" fmla="*/ 332499 h 2647252"/>
              <a:gd name="connsiteX13" fmla="*/ 4974543 w 5596361"/>
              <a:gd name="connsiteY13" fmla="*/ 409956 h 2647252"/>
              <a:gd name="connsiteX14" fmla="*/ 3766920 w 5596361"/>
              <a:gd name="connsiteY14" fmla="*/ 242174 h 2647252"/>
              <a:gd name="connsiteX15" fmla="*/ 3863043 w 5596361"/>
              <a:gd name="connsiteY15" fmla="*/ 143392 h 2647252"/>
              <a:gd name="connsiteX16" fmla="*/ 2868264 w 5596361"/>
              <a:gd name="connsiteY16" fmla="*/ 289236 h 2647252"/>
              <a:gd name="connsiteX17" fmla="*/ 2914771 w 5596361"/>
              <a:gd name="connsiteY17" fmla="*/ 204059 h 2647252"/>
              <a:gd name="connsiteX18" fmla="*/ 1813635 w 5596361"/>
              <a:gd name="connsiteY18" fmla="*/ 318160 h 2647252"/>
              <a:gd name="connsiteX19" fmla="*/ 1982044 w 5596361"/>
              <a:gd name="connsiteY19" fmla="*/ 400764 h 2647252"/>
              <a:gd name="connsiteX20" fmla="*/ 534633 w 5596361"/>
              <a:gd name="connsiteY20" fmla="*/ 967533 h 2647252"/>
              <a:gd name="connsiteX21" fmla="*/ 505227 w 5596361"/>
              <a:gd name="connsiteY21" fmla="*/ 880578 h 2647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596361" h="2647252" fill="none" extrusionOk="0">
                <a:moveTo>
                  <a:pt x="505227" y="880578"/>
                </a:moveTo>
                <a:cubicBezTo>
                  <a:pt x="470839" y="721239"/>
                  <a:pt x="553391" y="592859"/>
                  <a:pt x="728433" y="423253"/>
                </a:cubicBezTo>
                <a:cubicBezTo>
                  <a:pt x="1061824" y="313944"/>
                  <a:pt x="1508001" y="161281"/>
                  <a:pt x="1814283" y="318773"/>
                </a:cubicBezTo>
                <a:cubicBezTo>
                  <a:pt x="2089947" y="-30346"/>
                  <a:pt x="2569018" y="-8021"/>
                  <a:pt x="2909071" y="210309"/>
                </a:cubicBezTo>
                <a:cubicBezTo>
                  <a:pt x="2988712" y="64446"/>
                  <a:pt x="3109983" y="39049"/>
                  <a:pt x="3335664" y="12255"/>
                </a:cubicBezTo>
                <a:cubicBezTo>
                  <a:pt x="3527966" y="34409"/>
                  <a:pt x="3743624" y="37619"/>
                  <a:pt x="3864727" y="152033"/>
                </a:cubicBezTo>
                <a:cubicBezTo>
                  <a:pt x="4112761" y="31343"/>
                  <a:pt x="4384212" y="25180"/>
                  <a:pt x="4594068" y="42282"/>
                </a:cubicBezTo>
                <a:cubicBezTo>
                  <a:pt x="4786103" y="92763"/>
                  <a:pt x="4949817" y="213982"/>
                  <a:pt x="4963920" y="341691"/>
                </a:cubicBezTo>
                <a:cubicBezTo>
                  <a:pt x="5177474" y="356996"/>
                  <a:pt x="5373311" y="480853"/>
                  <a:pt x="5438574" y="632276"/>
                </a:cubicBezTo>
                <a:cubicBezTo>
                  <a:pt x="5488554" y="733591"/>
                  <a:pt x="5495241" y="846584"/>
                  <a:pt x="5417329" y="947373"/>
                </a:cubicBezTo>
                <a:cubicBezTo>
                  <a:pt x="5599988" y="1107784"/>
                  <a:pt x="5653310" y="1311538"/>
                  <a:pt x="5572524" y="1429148"/>
                </a:cubicBezTo>
                <a:cubicBezTo>
                  <a:pt x="5544508" y="1650616"/>
                  <a:pt x="5214334" y="1831205"/>
                  <a:pt x="4845515" y="1850870"/>
                </a:cubicBezTo>
                <a:cubicBezTo>
                  <a:pt x="4858139" y="1978344"/>
                  <a:pt x="4758648" y="2076891"/>
                  <a:pt x="4585259" y="2212232"/>
                </a:cubicBezTo>
                <a:cubicBezTo>
                  <a:pt x="4377961" y="2312456"/>
                  <a:pt x="3975863" y="2309816"/>
                  <a:pt x="3699168" y="2255985"/>
                </a:cubicBezTo>
                <a:cubicBezTo>
                  <a:pt x="3612287" y="2437098"/>
                  <a:pt x="3315557" y="2625404"/>
                  <a:pt x="3065950" y="2641491"/>
                </a:cubicBezTo>
                <a:cubicBezTo>
                  <a:pt x="2691038" y="2648997"/>
                  <a:pt x="2368479" y="2593428"/>
                  <a:pt x="2134908" y="2406180"/>
                </a:cubicBezTo>
                <a:cubicBezTo>
                  <a:pt x="1585826" y="2668453"/>
                  <a:pt x="1124777" y="2526170"/>
                  <a:pt x="751881" y="2173688"/>
                </a:cubicBezTo>
                <a:cubicBezTo>
                  <a:pt x="480925" y="2233193"/>
                  <a:pt x="239007" y="2078310"/>
                  <a:pt x="143795" y="1914968"/>
                </a:cubicBezTo>
                <a:cubicBezTo>
                  <a:pt x="104911" y="1814704"/>
                  <a:pt x="140409" y="1641555"/>
                  <a:pt x="273729" y="1565739"/>
                </a:cubicBezTo>
                <a:cubicBezTo>
                  <a:pt x="87772" y="1504048"/>
                  <a:pt x="-9500" y="1357150"/>
                  <a:pt x="-648" y="1207441"/>
                </a:cubicBezTo>
                <a:cubicBezTo>
                  <a:pt x="-2999" y="1072926"/>
                  <a:pt x="253085" y="944851"/>
                  <a:pt x="500433" y="888974"/>
                </a:cubicBezTo>
                <a:cubicBezTo>
                  <a:pt x="502295" y="886565"/>
                  <a:pt x="503333" y="883770"/>
                  <a:pt x="505227" y="880578"/>
                </a:cubicBezTo>
                <a:close/>
              </a:path>
              <a:path w="5596361" h="2647252" fill="none" extrusionOk="0">
                <a:moveTo>
                  <a:pt x="607956" y="1604099"/>
                </a:moveTo>
                <a:cubicBezTo>
                  <a:pt x="511964" y="1625152"/>
                  <a:pt x="379319" y="1584237"/>
                  <a:pt x="279818" y="1555260"/>
                </a:cubicBezTo>
                <a:moveTo>
                  <a:pt x="897490" y="2138575"/>
                </a:moveTo>
                <a:cubicBezTo>
                  <a:pt x="852616" y="2142259"/>
                  <a:pt x="814401" y="2166052"/>
                  <a:pt x="753954" y="2161922"/>
                </a:cubicBezTo>
                <a:moveTo>
                  <a:pt x="2134648" y="2395395"/>
                </a:moveTo>
                <a:cubicBezTo>
                  <a:pt x="2099882" y="2358355"/>
                  <a:pt x="2076045" y="2324615"/>
                  <a:pt x="2048112" y="2288769"/>
                </a:cubicBezTo>
                <a:moveTo>
                  <a:pt x="3734405" y="2129505"/>
                </a:moveTo>
                <a:cubicBezTo>
                  <a:pt x="3739946" y="2174334"/>
                  <a:pt x="3721822" y="2206548"/>
                  <a:pt x="3699816" y="2246487"/>
                </a:cubicBezTo>
                <a:moveTo>
                  <a:pt x="4421254" y="1406597"/>
                </a:moveTo>
                <a:cubicBezTo>
                  <a:pt x="4679100" y="1515951"/>
                  <a:pt x="4839033" y="1657250"/>
                  <a:pt x="4842406" y="1843884"/>
                </a:cubicBezTo>
                <a:moveTo>
                  <a:pt x="5414738" y="940877"/>
                </a:moveTo>
                <a:cubicBezTo>
                  <a:pt x="5371462" y="1019490"/>
                  <a:pt x="5299960" y="1061092"/>
                  <a:pt x="5227156" y="1104860"/>
                </a:cubicBezTo>
                <a:moveTo>
                  <a:pt x="4964697" y="332499"/>
                </a:moveTo>
                <a:cubicBezTo>
                  <a:pt x="4973513" y="356578"/>
                  <a:pt x="4979095" y="382441"/>
                  <a:pt x="4974543" y="409956"/>
                </a:cubicBezTo>
                <a:moveTo>
                  <a:pt x="3766920" y="242174"/>
                </a:moveTo>
                <a:cubicBezTo>
                  <a:pt x="3781349" y="205791"/>
                  <a:pt x="3815861" y="167198"/>
                  <a:pt x="3863043" y="143392"/>
                </a:cubicBezTo>
                <a:moveTo>
                  <a:pt x="2868264" y="289236"/>
                </a:moveTo>
                <a:cubicBezTo>
                  <a:pt x="2873265" y="255278"/>
                  <a:pt x="2896263" y="232440"/>
                  <a:pt x="2914771" y="204059"/>
                </a:cubicBezTo>
                <a:moveTo>
                  <a:pt x="1813635" y="318160"/>
                </a:moveTo>
                <a:cubicBezTo>
                  <a:pt x="1875274" y="343444"/>
                  <a:pt x="1945674" y="376890"/>
                  <a:pt x="1982044" y="400764"/>
                </a:cubicBezTo>
                <a:moveTo>
                  <a:pt x="534633" y="967533"/>
                </a:moveTo>
                <a:cubicBezTo>
                  <a:pt x="520212" y="937144"/>
                  <a:pt x="515550" y="906833"/>
                  <a:pt x="505227" y="880578"/>
                </a:cubicBezTo>
              </a:path>
              <a:path w="5596361" h="2647252" stroke="0" extrusionOk="0">
                <a:moveTo>
                  <a:pt x="505227" y="880578"/>
                </a:moveTo>
                <a:cubicBezTo>
                  <a:pt x="516065" y="729125"/>
                  <a:pt x="586430" y="590050"/>
                  <a:pt x="728433" y="423253"/>
                </a:cubicBezTo>
                <a:cubicBezTo>
                  <a:pt x="1019387" y="248200"/>
                  <a:pt x="1454304" y="241543"/>
                  <a:pt x="1814283" y="318773"/>
                </a:cubicBezTo>
                <a:cubicBezTo>
                  <a:pt x="2050949" y="27268"/>
                  <a:pt x="2563968" y="8515"/>
                  <a:pt x="2909071" y="210309"/>
                </a:cubicBezTo>
                <a:cubicBezTo>
                  <a:pt x="2943832" y="85322"/>
                  <a:pt x="3161581" y="-5777"/>
                  <a:pt x="3335664" y="12255"/>
                </a:cubicBezTo>
                <a:cubicBezTo>
                  <a:pt x="3555111" y="32927"/>
                  <a:pt x="3740753" y="51192"/>
                  <a:pt x="3864727" y="152033"/>
                </a:cubicBezTo>
                <a:cubicBezTo>
                  <a:pt x="4068456" y="-48206"/>
                  <a:pt x="4304510" y="41764"/>
                  <a:pt x="4594068" y="42282"/>
                </a:cubicBezTo>
                <a:cubicBezTo>
                  <a:pt x="4751622" y="89423"/>
                  <a:pt x="4908270" y="198187"/>
                  <a:pt x="4963920" y="341691"/>
                </a:cubicBezTo>
                <a:cubicBezTo>
                  <a:pt x="5192404" y="337968"/>
                  <a:pt x="5396642" y="485423"/>
                  <a:pt x="5438574" y="632276"/>
                </a:cubicBezTo>
                <a:cubicBezTo>
                  <a:pt x="5507628" y="759109"/>
                  <a:pt x="5484806" y="860108"/>
                  <a:pt x="5417329" y="947373"/>
                </a:cubicBezTo>
                <a:cubicBezTo>
                  <a:pt x="5608959" y="1040605"/>
                  <a:pt x="5599222" y="1249263"/>
                  <a:pt x="5572524" y="1429148"/>
                </a:cubicBezTo>
                <a:cubicBezTo>
                  <a:pt x="5401025" y="1630391"/>
                  <a:pt x="5144242" y="1829125"/>
                  <a:pt x="4845515" y="1850870"/>
                </a:cubicBezTo>
                <a:cubicBezTo>
                  <a:pt x="4851937" y="1991244"/>
                  <a:pt x="4745380" y="2100345"/>
                  <a:pt x="4585259" y="2212232"/>
                </a:cubicBezTo>
                <a:cubicBezTo>
                  <a:pt x="4332859" y="2344529"/>
                  <a:pt x="3964966" y="2367980"/>
                  <a:pt x="3699168" y="2255985"/>
                </a:cubicBezTo>
                <a:cubicBezTo>
                  <a:pt x="3640500" y="2452148"/>
                  <a:pt x="3409250" y="2576330"/>
                  <a:pt x="3065950" y="2641491"/>
                </a:cubicBezTo>
                <a:cubicBezTo>
                  <a:pt x="2699091" y="2762740"/>
                  <a:pt x="2298100" y="2657146"/>
                  <a:pt x="2134908" y="2406180"/>
                </a:cubicBezTo>
                <a:cubicBezTo>
                  <a:pt x="1747808" y="2586877"/>
                  <a:pt x="1015427" y="2473827"/>
                  <a:pt x="751881" y="2173688"/>
                </a:cubicBezTo>
                <a:cubicBezTo>
                  <a:pt x="482303" y="2196817"/>
                  <a:pt x="208932" y="2110210"/>
                  <a:pt x="143795" y="1914968"/>
                </a:cubicBezTo>
                <a:cubicBezTo>
                  <a:pt x="95185" y="1789717"/>
                  <a:pt x="147311" y="1651953"/>
                  <a:pt x="273729" y="1565739"/>
                </a:cubicBezTo>
                <a:cubicBezTo>
                  <a:pt x="74425" y="1477327"/>
                  <a:pt x="-1907" y="1343268"/>
                  <a:pt x="-648" y="1207441"/>
                </a:cubicBezTo>
                <a:cubicBezTo>
                  <a:pt x="26092" y="1027111"/>
                  <a:pt x="205804" y="972249"/>
                  <a:pt x="500433" y="888974"/>
                </a:cubicBezTo>
                <a:cubicBezTo>
                  <a:pt x="501674" y="887004"/>
                  <a:pt x="504443" y="883158"/>
                  <a:pt x="505227" y="880578"/>
                </a:cubicBezTo>
                <a:close/>
              </a:path>
              <a:path w="5596361" h="2647252" fill="none" stroke="0" extrusionOk="0">
                <a:moveTo>
                  <a:pt x="607956" y="1604099"/>
                </a:moveTo>
                <a:cubicBezTo>
                  <a:pt x="496554" y="1596356"/>
                  <a:pt x="407018" y="1594116"/>
                  <a:pt x="279818" y="1555260"/>
                </a:cubicBezTo>
                <a:moveTo>
                  <a:pt x="897490" y="2138575"/>
                </a:moveTo>
                <a:cubicBezTo>
                  <a:pt x="858260" y="2163188"/>
                  <a:pt x="813272" y="2164305"/>
                  <a:pt x="753954" y="2161922"/>
                </a:cubicBezTo>
                <a:moveTo>
                  <a:pt x="2134648" y="2395395"/>
                </a:moveTo>
                <a:cubicBezTo>
                  <a:pt x="2095817" y="2365239"/>
                  <a:pt x="2076160" y="2324982"/>
                  <a:pt x="2048112" y="2288769"/>
                </a:cubicBezTo>
                <a:moveTo>
                  <a:pt x="3734405" y="2129505"/>
                </a:moveTo>
                <a:cubicBezTo>
                  <a:pt x="3722821" y="2172276"/>
                  <a:pt x="3719114" y="2203614"/>
                  <a:pt x="3699816" y="2246487"/>
                </a:cubicBezTo>
                <a:moveTo>
                  <a:pt x="4421254" y="1406597"/>
                </a:moveTo>
                <a:cubicBezTo>
                  <a:pt x="4684292" y="1511141"/>
                  <a:pt x="4863051" y="1665567"/>
                  <a:pt x="4842406" y="1843884"/>
                </a:cubicBezTo>
                <a:moveTo>
                  <a:pt x="5414738" y="940877"/>
                </a:moveTo>
                <a:cubicBezTo>
                  <a:pt x="5369786" y="995646"/>
                  <a:pt x="5307223" y="1053278"/>
                  <a:pt x="5227156" y="1104860"/>
                </a:cubicBezTo>
                <a:moveTo>
                  <a:pt x="4964697" y="332499"/>
                </a:moveTo>
                <a:cubicBezTo>
                  <a:pt x="4977939" y="358757"/>
                  <a:pt x="4974675" y="386666"/>
                  <a:pt x="4974543" y="409956"/>
                </a:cubicBezTo>
                <a:moveTo>
                  <a:pt x="3766920" y="242174"/>
                </a:moveTo>
                <a:cubicBezTo>
                  <a:pt x="3797313" y="214782"/>
                  <a:pt x="3825603" y="182154"/>
                  <a:pt x="3863043" y="143392"/>
                </a:cubicBezTo>
                <a:moveTo>
                  <a:pt x="2868264" y="289236"/>
                </a:moveTo>
                <a:cubicBezTo>
                  <a:pt x="2878394" y="263408"/>
                  <a:pt x="2884725" y="229931"/>
                  <a:pt x="2914771" y="204059"/>
                </a:cubicBezTo>
                <a:moveTo>
                  <a:pt x="1813635" y="318160"/>
                </a:moveTo>
                <a:cubicBezTo>
                  <a:pt x="1881111" y="337501"/>
                  <a:pt x="1937769" y="352740"/>
                  <a:pt x="1982044" y="400764"/>
                </a:cubicBezTo>
                <a:moveTo>
                  <a:pt x="534633" y="967533"/>
                </a:moveTo>
                <a:cubicBezTo>
                  <a:pt x="518505" y="932137"/>
                  <a:pt x="509957" y="907976"/>
                  <a:pt x="505227" y="880578"/>
                </a:cubicBezTo>
              </a:path>
            </a:pathLst>
          </a:custGeom>
          <a:solidFill>
            <a:schemeClr val="bg1"/>
          </a:solidFill>
          <a:ln w="57150">
            <a:solidFill>
              <a:schemeClr val="bg2">
                <a:lumMod val="10000"/>
              </a:schemeClr>
            </a:solidFill>
            <a:extLst>
              <a:ext uri="{C807C97D-BFC1-408E-A445-0C87EB9F89A2}">
                <ask:lineSketchStyleProps xmlns:ask="http://schemas.microsoft.com/office/drawing/2018/sketchyshapes" sd="803579656">
                  <a:prstGeom prst="cloud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C77D2CA-C500-7460-0627-C5F582F40E97}"/>
              </a:ext>
            </a:extLst>
          </p:cNvPr>
          <p:cNvSpPr txBox="1"/>
          <p:nvPr/>
        </p:nvSpPr>
        <p:spPr>
          <a:xfrm>
            <a:off x="1547616" y="533460"/>
            <a:ext cx="394612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>
                <a:solidFill>
                  <a:schemeClr val="accent6">
                    <a:lumMod val="75000"/>
                  </a:schemeClr>
                </a:solidFill>
                <a:latin typeface="UVN Da Lat" panose="03060902030302020204" pitchFamily="66" charset="0"/>
              </a:rPr>
              <a:t>Cảm ơn các bạn đã giúp mình mua được nhiều món đồ nhé!</a:t>
            </a:r>
            <a:endParaRPr lang="vi-VN" sz="400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204877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8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8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8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8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1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48">
            <a:extLst>
              <a:ext uri="{FF2B5EF4-FFF2-40B4-BE49-F238E27FC236}">
                <a16:creationId xmlns:a16="http://schemas.microsoft.com/office/drawing/2014/main" id="{A80AFE63-9CE0-E75B-87DA-9C3BBED81557}"/>
              </a:ext>
            </a:extLst>
          </p:cNvPr>
          <p:cNvSpPr txBox="1"/>
          <p:nvPr/>
        </p:nvSpPr>
        <p:spPr>
          <a:xfrm>
            <a:off x="895329" y="437610"/>
            <a:ext cx="1083116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8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dist="38100" dir="2700000" algn="tl">
                    <a:schemeClr val="bg1"/>
                  </a:outerShdw>
                </a:effectLst>
                <a:latin typeface="字魂20号-石头体" panose="00000500000000000000" pitchFamily="2" charset="-122"/>
                <a:ea typeface="字魂20号-石头体" panose="00000500000000000000" pitchFamily="2" charset="-122"/>
              </a:defRPr>
            </a:lvl1pPr>
          </a:lstStyle>
          <a:p>
            <a:r>
              <a:rPr lang="en-US" altLang="zh-CN" sz="6600" b="1" dirty="0">
                <a:ln w="241300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/>
                <a:latin typeface="UTM Cookies" panose="02040603050506020204" pitchFamily="18" charset="0"/>
              </a:rPr>
              <a:t>M  Ụ</a:t>
            </a:r>
            <a:r>
              <a:rPr lang="en-US" altLang="zh-CN" sz="6600" b="1" spc="-150" dirty="0">
                <a:ln w="241300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/>
                <a:latin typeface="UTM Cookies" panose="02040603050506020204" pitchFamily="18" charset="0"/>
              </a:rPr>
              <a:t>  </a:t>
            </a:r>
            <a:r>
              <a:rPr lang="en-US" altLang="zh-CN" sz="6600" b="1" dirty="0">
                <a:ln w="241300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/>
                <a:latin typeface="UTM Cookies" panose="02040603050506020204" pitchFamily="18" charset="0"/>
              </a:rPr>
              <a:t>C</a:t>
            </a:r>
            <a:r>
              <a:rPr lang="en-US" altLang="zh-CN" sz="6600" b="1" spc="-300" dirty="0">
                <a:ln w="241300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/>
                <a:latin typeface="UTM Cookies" panose="02040603050506020204" pitchFamily="18" charset="0"/>
              </a:rPr>
              <a:t>  </a:t>
            </a:r>
            <a:r>
              <a:rPr lang="en-US" altLang="zh-CN" sz="6600" b="1" dirty="0">
                <a:ln w="241300">
                  <a:solidFill>
                    <a:schemeClr val="bg1"/>
                  </a:solidFill>
                  <a:prstDash val="solid"/>
                </a:ln>
                <a:solidFill>
                  <a:schemeClr val="bg1"/>
                </a:solidFill>
                <a:effectLst/>
                <a:latin typeface="UTM Cookies" panose="02040603050506020204" pitchFamily="18" charset="0"/>
              </a:rPr>
              <a:t>T  I  Ê  U</a:t>
            </a:r>
            <a:endParaRPr lang="zh-CN" altLang="en-US" sz="6600" b="1" dirty="0">
              <a:ln w="241300">
                <a:solidFill>
                  <a:schemeClr val="bg1"/>
                </a:solidFill>
                <a:prstDash val="solid"/>
              </a:ln>
              <a:solidFill>
                <a:schemeClr val="bg1"/>
              </a:solidFill>
              <a:effectLst/>
              <a:latin typeface="UTM Cookies" panose="02040603050506020204" pitchFamily="18" charset="0"/>
            </a:endParaRPr>
          </a:p>
        </p:txBody>
      </p:sp>
      <p:sp>
        <p:nvSpPr>
          <p:cNvPr id="14" name="文本框 48">
            <a:extLst>
              <a:ext uri="{FF2B5EF4-FFF2-40B4-BE49-F238E27FC236}">
                <a16:creationId xmlns:a16="http://schemas.microsoft.com/office/drawing/2014/main" id="{965310E2-CD51-9F4C-07FA-029162DABE91}"/>
              </a:ext>
            </a:extLst>
          </p:cNvPr>
          <p:cNvSpPr txBox="1"/>
          <p:nvPr/>
        </p:nvSpPr>
        <p:spPr>
          <a:xfrm>
            <a:off x="895329" y="430451"/>
            <a:ext cx="10831168" cy="5247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8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dist="38100" dir="2700000" algn="tl">
                    <a:schemeClr val="bg1"/>
                  </a:outerShdw>
                </a:effectLst>
                <a:latin typeface="字魂20号-石头体" panose="00000500000000000000" pitchFamily="2" charset="-122"/>
                <a:ea typeface="字魂20号-石头体" panose="00000500000000000000" pitchFamily="2" charset="-122"/>
              </a:defRPr>
            </a:lvl1pPr>
          </a:lstStyle>
          <a:p>
            <a:r>
              <a:rPr lang="en-US" altLang="zh-CN" sz="6600" b="1" dirty="0">
                <a:ln w="19050">
                  <a:solidFill>
                    <a:schemeClr val="accent2">
                      <a:lumMod val="75000"/>
                    </a:schemeClr>
                  </a:solidFill>
                  <a:prstDash val="solid"/>
                </a:ln>
                <a:solidFill>
                  <a:srgbClr val="45AE9C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Cookies" panose="02040603050506020204" pitchFamily="18" charset="0"/>
              </a:rPr>
              <a:t>M  Ụ</a:t>
            </a:r>
            <a:r>
              <a:rPr lang="en-US" altLang="zh-CN" sz="6600" b="1" spc="-150" dirty="0">
                <a:ln w="19050">
                  <a:solidFill>
                    <a:schemeClr val="accent2">
                      <a:lumMod val="75000"/>
                    </a:schemeClr>
                  </a:solidFill>
                  <a:prstDash val="solid"/>
                </a:ln>
                <a:solidFill>
                  <a:srgbClr val="45AE9C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Cookies" panose="02040603050506020204" pitchFamily="18" charset="0"/>
              </a:rPr>
              <a:t>  </a:t>
            </a:r>
            <a:r>
              <a:rPr lang="en-US" altLang="zh-CN" sz="6600" b="1" dirty="0">
                <a:ln w="19050">
                  <a:solidFill>
                    <a:schemeClr val="accent2">
                      <a:lumMod val="75000"/>
                    </a:schemeClr>
                  </a:solidFill>
                  <a:prstDash val="solid"/>
                </a:ln>
                <a:solidFill>
                  <a:srgbClr val="45AE9C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Cookies" panose="02040603050506020204" pitchFamily="18" charset="0"/>
              </a:rPr>
              <a:t>C</a:t>
            </a:r>
            <a:r>
              <a:rPr lang="en-US" altLang="zh-CN" sz="6600" b="1" spc="-300" dirty="0">
                <a:ln w="19050">
                  <a:solidFill>
                    <a:schemeClr val="accent2">
                      <a:lumMod val="75000"/>
                    </a:schemeClr>
                  </a:solidFill>
                  <a:prstDash val="solid"/>
                </a:ln>
                <a:solidFill>
                  <a:srgbClr val="45AE9C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Cookies" panose="02040603050506020204" pitchFamily="18" charset="0"/>
              </a:rPr>
              <a:t>  </a:t>
            </a:r>
            <a:r>
              <a:rPr lang="en-US" altLang="zh-CN" sz="6600" b="1" dirty="0">
                <a:ln w="19050">
                  <a:solidFill>
                    <a:schemeClr val="accent2">
                      <a:lumMod val="75000"/>
                    </a:schemeClr>
                  </a:solidFill>
                  <a:prstDash val="solid"/>
                </a:ln>
                <a:solidFill>
                  <a:srgbClr val="45AE9C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Cookies" panose="02040603050506020204" pitchFamily="18" charset="0"/>
              </a:rPr>
              <a:t>T  I  Ê  U</a:t>
            </a:r>
            <a:endParaRPr lang="zh-CN" altLang="en-US" sz="6600" b="1" dirty="0">
              <a:ln w="19050">
                <a:solidFill>
                  <a:schemeClr val="accent2">
                    <a:lumMod val="75000"/>
                  </a:schemeClr>
                </a:solidFill>
                <a:prstDash val="solid"/>
              </a:ln>
              <a:solidFill>
                <a:srgbClr val="45AE9C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UTM Cookies" panose="02040603050506020204" pitchFamily="18" charset="0"/>
            </a:endParaRPr>
          </a:p>
        </p:txBody>
      </p:sp>
      <p:sp>
        <p:nvSpPr>
          <p:cNvPr id="15" name="任意多边形: 形状 40">
            <a:extLst>
              <a:ext uri="{FF2B5EF4-FFF2-40B4-BE49-F238E27FC236}">
                <a16:creationId xmlns:a16="http://schemas.microsoft.com/office/drawing/2014/main" id="{ABD2B1C0-9914-F910-E337-8F5086AC0475}"/>
              </a:ext>
            </a:extLst>
          </p:cNvPr>
          <p:cNvSpPr/>
          <p:nvPr/>
        </p:nvSpPr>
        <p:spPr>
          <a:xfrm>
            <a:off x="136634" y="1745398"/>
            <a:ext cx="11876690" cy="4603094"/>
          </a:xfrm>
          <a:custGeom>
            <a:avLst/>
            <a:gdLst>
              <a:gd name="connsiteX0" fmla="*/ 430798 w 5817995"/>
              <a:gd name="connsiteY0" fmla="*/ 0 h 2153651"/>
              <a:gd name="connsiteX1" fmla="*/ 735418 w 5817995"/>
              <a:gd name="connsiteY1" fmla="*/ 126178 h 2153651"/>
              <a:gd name="connsiteX2" fmla="*/ 740573 w 5817995"/>
              <a:gd name="connsiteY2" fmla="*/ 132426 h 2153651"/>
              <a:gd name="connsiteX3" fmla="*/ 745728 w 5817995"/>
              <a:gd name="connsiteY3" fmla="*/ 126178 h 2153651"/>
              <a:gd name="connsiteX4" fmla="*/ 1050349 w 5817995"/>
              <a:gd name="connsiteY4" fmla="*/ 0 h 2153651"/>
              <a:gd name="connsiteX5" fmla="*/ 1354967 w 5817995"/>
              <a:gd name="connsiteY5" fmla="*/ 126178 h 2153651"/>
              <a:gd name="connsiteX6" fmla="*/ 1360123 w 5817995"/>
              <a:gd name="connsiteY6" fmla="*/ 132426 h 2153651"/>
              <a:gd name="connsiteX7" fmla="*/ 1365278 w 5817995"/>
              <a:gd name="connsiteY7" fmla="*/ 126178 h 2153651"/>
              <a:gd name="connsiteX8" fmla="*/ 1669898 w 5817995"/>
              <a:gd name="connsiteY8" fmla="*/ 0 h 2153651"/>
              <a:gd name="connsiteX9" fmla="*/ 1974518 w 5817995"/>
              <a:gd name="connsiteY9" fmla="*/ 126178 h 2153651"/>
              <a:gd name="connsiteX10" fmla="*/ 1979674 w 5817995"/>
              <a:gd name="connsiteY10" fmla="*/ 132426 h 2153651"/>
              <a:gd name="connsiteX11" fmla="*/ 1984828 w 5817995"/>
              <a:gd name="connsiteY11" fmla="*/ 126178 h 2153651"/>
              <a:gd name="connsiteX12" fmla="*/ 2289448 w 5817995"/>
              <a:gd name="connsiteY12" fmla="*/ 0 h 2153651"/>
              <a:gd name="connsiteX13" fmla="*/ 2594069 w 5817995"/>
              <a:gd name="connsiteY13" fmla="*/ 126178 h 2153651"/>
              <a:gd name="connsiteX14" fmla="*/ 2599224 w 5817995"/>
              <a:gd name="connsiteY14" fmla="*/ 132426 h 2153651"/>
              <a:gd name="connsiteX15" fmla="*/ 2604379 w 5817995"/>
              <a:gd name="connsiteY15" fmla="*/ 126178 h 2153651"/>
              <a:gd name="connsiteX16" fmla="*/ 2908999 w 5817995"/>
              <a:gd name="connsiteY16" fmla="*/ 0 h 2153651"/>
              <a:gd name="connsiteX17" fmla="*/ 3213619 w 5817995"/>
              <a:gd name="connsiteY17" fmla="*/ 126178 h 2153651"/>
              <a:gd name="connsiteX18" fmla="*/ 3218774 w 5817995"/>
              <a:gd name="connsiteY18" fmla="*/ 132426 h 2153651"/>
              <a:gd name="connsiteX19" fmla="*/ 3223929 w 5817995"/>
              <a:gd name="connsiteY19" fmla="*/ 126178 h 2153651"/>
              <a:gd name="connsiteX20" fmla="*/ 3528549 w 5817995"/>
              <a:gd name="connsiteY20" fmla="*/ 0 h 2153651"/>
              <a:gd name="connsiteX21" fmla="*/ 3833169 w 5817995"/>
              <a:gd name="connsiteY21" fmla="*/ 126178 h 2153651"/>
              <a:gd name="connsiteX22" fmla="*/ 3838324 w 5817995"/>
              <a:gd name="connsiteY22" fmla="*/ 132426 h 2153651"/>
              <a:gd name="connsiteX23" fmla="*/ 3843479 w 5817995"/>
              <a:gd name="connsiteY23" fmla="*/ 126178 h 2153651"/>
              <a:gd name="connsiteX24" fmla="*/ 4148099 w 5817995"/>
              <a:gd name="connsiteY24" fmla="*/ 0 h 2153651"/>
              <a:gd name="connsiteX25" fmla="*/ 4452719 w 5817995"/>
              <a:gd name="connsiteY25" fmla="*/ 126178 h 2153651"/>
              <a:gd name="connsiteX26" fmla="*/ 4457874 w 5817995"/>
              <a:gd name="connsiteY26" fmla="*/ 132425 h 2153651"/>
              <a:gd name="connsiteX27" fmla="*/ 4463028 w 5817995"/>
              <a:gd name="connsiteY27" fmla="*/ 126178 h 2153651"/>
              <a:gd name="connsiteX28" fmla="*/ 4767648 w 5817995"/>
              <a:gd name="connsiteY28" fmla="*/ 0 h 2153651"/>
              <a:gd name="connsiteX29" fmla="*/ 5041676 w 5817995"/>
              <a:gd name="connsiteY29" fmla="*/ 98374 h 2153651"/>
              <a:gd name="connsiteX30" fmla="*/ 5077033 w 5817995"/>
              <a:gd name="connsiteY30" fmla="*/ 132897 h 2153651"/>
              <a:gd name="connsiteX31" fmla="*/ 5082577 w 5817995"/>
              <a:gd name="connsiteY31" fmla="*/ 126178 h 2153651"/>
              <a:gd name="connsiteX32" fmla="*/ 5387197 w 5817995"/>
              <a:gd name="connsiteY32" fmla="*/ 0 h 2153651"/>
              <a:gd name="connsiteX33" fmla="*/ 5817995 w 5817995"/>
              <a:gd name="connsiteY33" fmla="*/ 430799 h 2153651"/>
              <a:gd name="connsiteX34" fmla="*/ 5691817 w 5817995"/>
              <a:gd name="connsiteY34" fmla="*/ 735420 h 2153651"/>
              <a:gd name="connsiteX35" fmla="*/ 5669526 w 5817995"/>
              <a:gd name="connsiteY35" fmla="*/ 753812 h 2153651"/>
              <a:gd name="connsiteX36" fmla="*/ 5691817 w 5817995"/>
              <a:gd name="connsiteY36" fmla="*/ 772204 h 2153651"/>
              <a:gd name="connsiteX37" fmla="*/ 5817995 w 5817995"/>
              <a:gd name="connsiteY37" fmla="*/ 1076825 h 2153651"/>
              <a:gd name="connsiteX38" fmla="*/ 5691817 w 5817995"/>
              <a:gd name="connsiteY38" fmla="*/ 1381446 h 2153651"/>
              <a:gd name="connsiteX39" fmla="*/ 5669526 w 5817995"/>
              <a:gd name="connsiteY39" fmla="*/ 1399839 h 2153651"/>
              <a:gd name="connsiteX40" fmla="*/ 5691817 w 5817995"/>
              <a:gd name="connsiteY40" fmla="*/ 1418231 h 2153651"/>
              <a:gd name="connsiteX41" fmla="*/ 5817995 w 5817995"/>
              <a:gd name="connsiteY41" fmla="*/ 1722852 h 2153651"/>
              <a:gd name="connsiteX42" fmla="*/ 5387197 w 5817995"/>
              <a:gd name="connsiteY42" fmla="*/ 2153651 h 2153651"/>
              <a:gd name="connsiteX43" fmla="*/ 5082577 w 5817995"/>
              <a:gd name="connsiteY43" fmla="*/ 2027473 h 2153651"/>
              <a:gd name="connsiteX44" fmla="*/ 5077420 w 5817995"/>
              <a:gd name="connsiteY44" fmla="*/ 2021223 h 2153651"/>
              <a:gd name="connsiteX45" fmla="*/ 5072263 w 5817995"/>
              <a:gd name="connsiteY45" fmla="*/ 2027473 h 2153651"/>
              <a:gd name="connsiteX46" fmla="*/ 4767643 w 5817995"/>
              <a:gd name="connsiteY46" fmla="*/ 2153651 h 2153651"/>
              <a:gd name="connsiteX47" fmla="*/ 4463023 w 5817995"/>
              <a:gd name="connsiteY47" fmla="*/ 2027473 h 2153651"/>
              <a:gd name="connsiteX48" fmla="*/ 4457869 w 5817995"/>
              <a:gd name="connsiteY48" fmla="*/ 2021226 h 2153651"/>
              <a:gd name="connsiteX49" fmla="*/ 4452714 w 5817995"/>
              <a:gd name="connsiteY49" fmla="*/ 2027473 h 2153651"/>
              <a:gd name="connsiteX50" fmla="*/ 4148094 w 5817995"/>
              <a:gd name="connsiteY50" fmla="*/ 2153651 h 2153651"/>
              <a:gd name="connsiteX51" fmla="*/ 3843474 w 5817995"/>
              <a:gd name="connsiteY51" fmla="*/ 2027473 h 2153651"/>
              <a:gd name="connsiteX52" fmla="*/ 3838319 w 5817995"/>
              <a:gd name="connsiteY52" fmla="*/ 2021225 h 2153651"/>
              <a:gd name="connsiteX53" fmla="*/ 3833164 w 5817995"/>
              <a:gd name="connsiteY53" fmla="*/ 2027473 h 2153651"/>
              <a:gd name="connsiteX54" fmla="*/ 3528544 w 5817995"/>
              <a:gd name="connsiteY54" fmla="*/ 2153651 h 2153651"/>
              <a:gd name="connsiteX55" fmla="*/ 3223924 w 5817995"/>
              <a:gd name="connsiteY55" fmla="*/ 2027473 h 2153651"/>
              <a:gd name="connsiteX56" fmla="*/ 3218770 w 5817995"/>
              <a:gd name="connsiteY56" fmla="*/ 2021226 h 2153651"/>
              <a:gd name="connsiteX57" fmla="*/ 3213615 w 5817995"/>
              <a:gd name="connsiteY57" fmla="*/ 2027473 h 2153651"/>
              <a:gd name="connsiteX58" fmla="*/ 2908995 w 5817995"/>
              <a:gd name="connsiteY58" fmla="*/ 2153651 h 2153651"/>
              <a:gd name="connsiteX59" fmla="*/ 2604375 w 5817995"/>
              <a:gd name="connsiteY59" fmla="*/ 2027473 h 2153651"/>
              <a:gd name="connsiteX60" fmla="*/ 2599221 w 5817995"/>
              <a:gd name="connsiteY60" fmla="*/ 2021225 h 2153651"/>
              <a:gd name="connsiteX61" fmla="*/ 2594065 w 5817995"/>
              <a:gd name="connsiteY61" fmla="*/ 2027473 h 2153651"/>
              <a:gd name="connsiteX62" fmla="*/ 2289445 w 5817995"/>
              <a:gd name="connsiteY62" fmla="*/ 2153651 h 2153651"/>
              <a:gd name="connsiteX63" fmla="*/ 1984825 w 5817995"/>
              <a:gd name="connsiteY63" fmla="*/ 2027473 h 2153651"/>
              <a:gd name="connsiteX64" fmla="*/ 1979671 w 5817995"/>
              <a:gd name="connsiteY64" fmla="*/ 2021226 h 2153651"/>
              <a:gd name="connsiteX65" fmla="*/ 1974516 w 5817995"/>
              <a:gd name="connsiteY65" fmla="*/ 2027473 h 2153651"/>
              <a:gd name="connsiteX66" fmla="*/ 1669896 w 5817995"/>
              <a:gd name="connsiteY66" fmla="*/ 2153651 h 2153651"/>
              <a:gd name="connsiteX67" fmla="*/ 1365276 w 5817995"/>
              <a:gd name="connsiteY67" fmla="*/ 2027473 h 2153651"/>
              <a:gd name="connsiteX68" fmla="*/ 1360121 w 5817995"/>
              <a:gd name="connsiteY68" fmla="*/ 2021225 h 2153651"/>
              <a:gd name="connsiteX69" fmla="*/ 1354966 w 5817995"/>
              <a:gd name="connsiteY69" fmla="*/ 2027473 h 2153651"/>
              <a:gd name="connsiteX70" fmla="*/ 1050347 w 5817995"/>
              <a:gd name="connsiteY70" fmla="*/ 2153651 h 2153651"/>
              <a:gd name="connsiteX71" fmla="*/ 745727 w 5817995"/>
              <a:gd name="connsiteY71" fmla="*/ 2027473 h 2153651"/>
              <a:gd name="connsiteX72" fmla="*/ 740573 w 5817995"/>
              <a:gd name="connsiteY72" fmla="*/ 2021226 h 2153651"/>
              <a:gd name="connsiteX73" fmla="*/ 735419 w 5817995"/>
              <a:gd name="connsiteY73" fmla="*/ 2027473 h 2153651"/>
              <a:gd name="connsiteX74" fmla="*/ 430798 w 5817995"/>
              <a:gd name="connsiteY74" fmla="*/ 2153651 h 2153651"/>
              <a:gd name="connsiteX75" fmla="*/ 0 w 5817995"/>
              <a:gd name="connsiteY75" fmla="*/ 1722852 h 2153651"/>
              <a:gd name="connsiteX76" fmla="*/ 126178 w 5817995"/>
              <a:gd name="connsiteY76" fmla="*/ 1418231 h 2153651"/>
              <a:gd name="connsiteX77" fmla="*/ 148470 w 5817995"/>
              <a:gd name="connsiteY77" fmla="*/ 1399839 h 2153651"/>
              <a:gd name="connsiteX78" fmla="*/ 126178 w 5817995"/>
              <a:gd name="connsiteY78" fmla="*/ 1381446 h 2153651"/>
              <a:gd name="connsiteX79" fmla="*/ 0 w 5817995"/>
              <a:gd name="connsiteY79" fmla="*/ 1076825 h 2153651"/>
              <a:gd name="connsiteX80" fmla="*/ 126178 w 5817995"/>
              <a:gd name="connsiteY80" fmla="*/ 772204 h 2153651"/>
              <a:gd name="connsiteX81" fmla="*/ 148470 w 5817995"/>
              <a:gd name="connsiteY81" fmla="*/ 753812 h 2153651"/>
              <a:gd name="connsiteX82" fmla="*/ 126178 w 5817995"/>
              <a:gd name="connsiteY82" fmla="*/ 735420 h 2153651"/>
              <a:gd name="connsiteX83" fmla="*/ 0 w 5817995"/>
              <a:gd name="connsiteY83" fmla="*/ 430799 h 2153651"/>
              <a:gd name="connsiteX84" fmla="*/ 430798 w 5817995"/>
              <a:gd name="connsiteY84" fmla="*/ 0 h 21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5817995" h="2153651">
                <a:moveTo>
                  <a:pt x="430798" y="0"/>
                </a:moveTo>
                <a:cubicBezTo>
                  <a:pt x="549760" y="0"/>
                  <a:pt x="657459" y="48219"/>
                  <a:pt x="735418" y="126178"/>
                </a:cubicBezTo>
                <a:lnTo>
                  <a:pt x="740573" y="132426"/>
                </a:lnTo>
                <a:lnTo>
                  <a:pt x="745728" y="126178"/>
                </a:lnTo>
                <a:cubicBezTo>
                  <a:pt x="823687" y="48219"/>
                  <a:pt x="931387" y="0"/>
                  <a:pt x="1050349" y="0"/>
                </a:cubicBezTo>
                <a:cubicBezTo>
                  <a:pt x="1169309" y="0"/>
                  <a:pt x="1277008" y="48219"/>
                  <a:pt x="1354967" y="126178"/>
                </a:cubicBezTo>
                <a:lnTo>
                  <a:pt x="1360123" y="132426"/>
                </a:lnTo>
                <a:lnTo>
                  <a:pt x="1365278" y="126178"/>
                </a:lnTo>
                <a:cubicBezTo>
                  <a:pt x="1443237" y="48219"/>
                  <a:pt x="1550937" y="0"/>
                  <a:pt x="1669898" y="0"/>
                </a:cubicBezTo>
                <a:cubicBezTo>
                  <a:pt x="1788860" y="0"/>
                  <a:pt x="1896559" y="48219"/>
                  <a:pt x="1974518" y="126178"/>
                </a:cubicBezTo>
                <a:lnTo>
                  <a:pt x="1979674" y="132426"/>
                </a:lnTo>
                <a:lnTo>
                  <a:pt x="1984828" y="126178"/>
                </a:lnTo>
                <a:cubicBezTo>
                  <a:pt x="2062787" y="48219"/>
                  <a:pt x="2170487" y="0"/>
                  <a:pt x="2289448" y="0"/>
                </a:cubicBezTo>
                <a:cubicBezTo>
                  <a:pt x="2408410" y="0"/>
                  <a:pt x="2516109" y="48219"/>
                  <a:pt x="2594069" y="126178"/>
                </a:cubicBezTo>
                <a:lnTo>
                  <a:pt x="2599224" y="132426"/>
                </a:lnTo>
                <a:lnTo>
                  <a:pt x="2604379" y="126178"/>
                </a:lnTo>
                <a:cubicBezTo>
                  <a:pt x="2682338" y="48219"/>
                  <a:pt x="2790038" y="0"/>
                  <a:pt x="2908999" y="0"/>
                </a:cubicBezTo>
                <a:cubicBezTo>
                  <a:pt x="3027961" y="0"/>
                  <a:pt x="3135660" y="48219"/>
                  <a:pt x="3213619" y="126178"/>
                </a:cubicBezTo>
                <a:lnTo>
                  <a:pt x="3218774" y="132426"/>
                </a:lnTo>
                <a:lnTo>
                  <a:pt x="3223929" y="126178"/>
                </a:lnTo>
                <a:cubicBezTo>
                  <a:pt x="3301888" y="48219"/>
                  <a:pt x="3409588" y="0"/>
                  <a:pt x="3528549" y="0"/>
                </a:cubicBezTo>
                <a:cubicBezTo>
                  <a:pt x="3647511" y="0"/>
                  <a:pt x="3755210" y="48219"/>
                  <a:pt x="3833169" y="126178"/>
                </a:cubicBezTo>
                <a:lnTo>
                  <a:pt x="3838324" y="132426"/>
                </a:lnTo>
                <a:lnTo>
                  <a:pt x="3843479" y="126178"/>
                </a:lnTo>
                <a:cubicBezTo>
                  <a:pt x="3921438" y="48219"/>
                  <a:pt x="4029138" y="0"/>
                  <a:pt x="4148099" y="0"/>
                </a:cubicBezTo>
                <a:cubicBezTo>
                  <a:pt x="4267061" y="0"/>
                  <a:pt x="4374760" y="48219"/>
                  <a:pt x="4452719" y="126178"/>
                </a:cubicBezTo>
                <a:lnTo>
                  <a:pt x="4457874" y="132425"/>
                </a:lnTo>
                <a:lnTo>
                  <a:pt x="4463028" y="126178"/>
                </a:lnTo>
                <a:cubicBezTo>
                  <a:pt x="4540987" y="48219"/>
                  <a:pt x="4648687" y="0"/>
                  <a:pt x="4767648" y="0"/>
                </a:cubicBezTo>
                <a:cubicBezTo>
                  <a:pt x="4871740" y="0"/>
                  <a:pt x="4967208" y="36918"/>
                  <a:pt x="5041676" y="98374"/>
                </a:cubicBezTo>
                <a:lnTo>
                  <a:pt x="5077033" y="132897"/>
                </a:lnTo>
                <a:lnTo>
                  <a:pt x="5082577" y="126178"/>
                </a:lnTo>
                <a:cubicBezTo>
                  <a:pt x="5160536" y="48219"/>
                  <a:pt x="5268236" y="0"/>
                  <a:pt x="5387197" y="0"/>
                </a:cubicBezTo>
                <a:cubicBezTo>
                  <a:pt x="5625120" y="0"/>
                  <a:pt x="5817995" y="192875"/>
                  <a:pt x="5817995" y="430799"/>
                </a:cubicBezTo>
                <a:cubicBezTo>
                  <a:pt x="5817995" y="549761"/>
                  <a:pt x="5769776" y="657461"/>
                  <a:pt x="5691817" y="735420"/>
                </a:cubicBezTo>
                <a:lnTo>
                  <a:pt x="5669526" y="753812"/>
                </a:lnTo>
                <a:lnTo>
                  <a:pt x="5691817" y="772204"/>
                </a:lnTo>
                <a:cubicBezTo>
                  <a:pt x="5769776" y="850163"/>
                  <a:pt x="5817995" y="957863"/>
                  <a:pt x="5817995" y="1076825"/>
                </a:cubicBezTo>
                <a:cubicBezTo>
                  <a:pt x="5817995" y="1195787"/>
                  <a:pt x="5769776" y="1303487"/>
                  <a:pt x="5691817" y="1381446"/>
                </a:cubicBezTo>
                <a:lnTo>
                  <a:pt x="5669526" y="1399839"/>
                </a:lnTo>
                <a:lnTo>
                  <a:pt x="5691817" y="1418231"/>
                </a:lnTo>
                <a:cubicBezTo>
                  <a:pt x="5769776" y="1496190"/>
                  <a:pt x="5817995" y="1603890"/>
                  <a:pt x="5817995" y="1722852"/>
                </a:cubicBezTo>
                <a:cubicBezTo>
                  <a:pt x="5817995" y="1960776"/>
                  <a:pt x="5625120" y="2153651"/>
                  <a:pt x="5387197" y="2153651"/>
                </a:cubicBezTo>
                <a:cubicBezTo>
                  <a:pt x="5268236" y="2153651"/>
                  <a:pt x="5160536" y="2105432"/>
                  <a:pt x="5082577" y="2027473"/>
                </a:cubicBezTo>
                <a:lnTo>
                  <a:pt x="5077420" y="2021223"/>
                </a:lnTo>
                <a:lnTo>
                  <a:pt x="5072263" y="2027473"/>
                </a:lnTo>
                <a:cubicBezTo>
                  <a:pt x="4994304" y="2105432"/>
                  <a:pt x="4886605" y="2153651"/>
                  <a:pt x="4767643" y="2153651"/>
                </a:cubicBezTo>
                <a:cubicBezTo>
                  <a:pt x="4648682" y="2153651"/>
                  <a:pt x="4540982" y="2105432"/>
                  <a:pt x="4463023" y="2027473"/>
                </a:cubicBezTo>
                <a:lnTo>
                  <a:pt x="4457869" y="2021226"/>
                </a:lnTo>
                <a:lnTo>
                  <a:pt x="4452714" y="2027473"/>
                </a:lnTo>
                <a:cubicBezTo>
                  <a:pt x="4374755" y="2105432"/>
                  <a:pt x="4267056" y="2153651"/>
                  <a:pt x="4148094" y="2153651"/>
                </a:cubicBezTo>
                <a:cubicBezTo>
                  <a:pt x="4029133" y="2153651"/>
                  <a:pt x="3921433" y="2105432"/>
                  <a:pt x="3843474" y="2027473"/>
                </a:cubicBezTo>
                <a:lnTo>
                  <a:pt x="3838319" y="2021225"/>
                </a:lnTo>
                <a:lnTo>
                  <a:pt x="3833164" y="2027473"/>
                </a:lnTo>
                <a:cubicBezTo>
                  <a:pt x="3755205" y="2105432"/>
                  <a:pt x="3647506" y="2153651"/>
                  <a:pt x="3528544" y="2153651"/>
                </a:cubicBezTo>
                <a:cubicBezTo>
                  <a:pt x="3409583" y="2153651"/>
                  <a:pt x="3301883" y="2105432"/>
                  <a:pt x="3223924" y="2027473"/>
                </a:cubicBezTo>
                <a:lnTo>
                  <a:pt x="3218770" y="2021226"/>
                </a:lnTo>
                <a:lnTo>
                  <a:pt x="3213615" y="2027473"/>
                </a:lnTo>
                <a:cubicBezTo>
                  <a:pt x="3135656" y="2105432"/>
                  <a:pt x="3027957" y="2153651"/>
                  <a:pt x="2908995" y="2153651"/>
                </a:cubicBezTo>
                <a:cubicBezTo>
                  <a:pt x="2790034" y="2153651"/>
                  <a:pt x="2682334" y="2105432"/>
                  <a:pt x="2604375" y="2027473"/>
                </a:cubicBezTo>
                <a:lnTo>
                  <a:pt x="2599221" y="2021225"/>
                </a:lnTo>
                <a:lnTo>
                  <a:pt x="2594065" y="2027473"/>
                </a:lnTo>
                <a:cubicBezTo>
                  <a:pt x="2516106" y="2105432"/>
                  <a:pt x="2408407" y="2153651"/>
                  <a:pt x="2289445" y="2153651"/>
                </a:cubicBezTo>
                <a:cubicBezTo>
                  <a:pt x="2170484" y="2153651"/>
                  <a:pt x="2062784" y="2105432"/>
                  <a:pt x="1984825" y="2027473"/>
                </a:cubicBezTo>
                <a:lnTo>
                  <a:pt x="1979671" y="2021226"/>
                </a:lnTo>
                <a:lnTo>
                  <a:pt x="1974516" y="2027473"/>
                </a:lnTo>
                <a:cubicBezTo>
                  <a:pt x="1896557" y="2105432"/>
                  <a:pt x="1788858" y="2153651"/>
                  <a:pt x="1669896" y="2153651"/>
                </a:cubicBezTo>
                <a:cubicBezTo>
                  <a:pt x="1550935" y="2153651"/>
                  <a:pt x="1443235" y="2105432"/>
                  <a:pt x="1365276" y="2027473"/>
                </a:cubicBezTo>
                <a:lnTo>
                  <a:pt x="1360121" y="2021225"/>
                </a:lnTo>
                <a:lnTo>
                  <a:pt x="1354966" y="2027473"/>
                </a:lnTo>
                <a:cubicBezTo>
                  <a:pt x="1277007" y="2105432"/>
                  <a:pt x="1169308" y="2153651"/>
                  <a:pt x="1050347" y="2153651"/>
                </a:cubicBezTo>
                <a:cubicBezTo>
                  <a:pt x="931386" y="2153651"/>
                  <a:pt x="823686" y="2105432"/>
                  <a:pt x="745727" y="2027473"/>
                </a:cubicBezTo>
                <a:lnTo>
                  <a:pt x="740573" y="2021226"/>
                </a:lnTo>
                <a:lnTo>
                  <a:pt x="735419" y="2027473"/>
                </a:lnTo>
                <a:cubicBezTo>
                  <a:pt x="657459" y="2105432"/>
                  <a:pt x="549760" y="2153651"/>
                  <a:pt x="430798" y="2153651"/>
                </a:cubicBezTo>
                <a:cubicBezTo>
                  <a:pt x="192875" y="2153651"/>
                  <a:pt x="0" y="1960776"/>
                  <a:pt x="0" y="1722852"/>
                </a:cubicBezTo>
                <a:cubicBezTo>
                  <a:pt x="0" y="1603890"/>
                  <a:pt x="48219" y="1496190"/>
                  <a:pt x="126178" y="1418231"/>
                </a:cubicBezTo>
                <a:lnTo>
                  <a:pt x="148470" y="1399839"/>
                </a:lnTo>
                <a:lnTo>
                  <a:pt x="126178" y="1381446"/>
                </a:lnTo>
                <a:cubicBezTo>
                  <a:pt x="48219" y="1303487"/>
                  <a:pt x="0" y="1195787"/>
                  <a:pt x="0" y="1076825"/>
                </a:cubicBezTo>
                <a:cubicBezTo>
                  <a:pt x="0" y="957863"/>
                  <a:pt x="48219" y="850163"/>
                  <a:pt x="126178" y="772204"/>
                </a:cubicBezTo>
                <a:lnTo>
                  <a:pt x="148470" y="753812"/>
                </a:lnTo>
                <a:lnTo>
                  <a:pt x="126178" y="735420"/>
                </a:lnTo>
                <a:cubicBezTo>
                  <a:pt x="48219" y="657461"/>
                  <a:pt x="0" y="549761"/>
                  <a:pt x="0" y="430799"/>
                </a:cubicBezTo>
                <a:cubicBezTo>
                  <a:pt x="0" y="192875"/>
                  <a:pt x="192875" y="0"/>
                  <a:pt x="430798" y="0"/>
                </a:cubicBezTo>
                <a:close/>
              </a:path>
            </a:pathLst>
          </a:custGeom>
          <a:solidFill>
            <a:schemeClr val="bg1">
              <a:alpha val="67000"/>
            </a:schemeClr>
          </a:solidFill>
          <a:ln>
            <a:noFill/>
          </a:ln>
          <a:effectLst>
            <a:glow rad="101600">
              <a:schemeClr val="bg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4400" dirty="0">
              <a:solidFill>
                <a:srgbClr val="FF8600"/>
              </a:solidFill>
              <a:latin typeface="思源黑体 CN Bold" panose="020B0800000000000000" pitchFamily="34" charset="-122"/>
              <a:ea typeface="思源黑体 CN Bold" panose="020B0800000000000000" pitchFamily="34" charset="-122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C77C4B9-456E-5F8D-392C-473046FFA1BD}"/>
              </a:ext>
            </a:extLst>
          </p:cNvPr>
          <p:cNvSpPr txBox="1"/>
          <p:nvPr/>
        </p:nvSpPr>
        <p:spPr>
          <a:xfrm>
            <a:off x="1349608" y="2272516"/>
            <a:ext cx="10257514" cy="36418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Aft>
                <a:spcPts val="1000"/>
              </a:spcAft>
            </a:pP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Nêu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tác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dụng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mô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tả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bộ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phận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chính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đèn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học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;</a:t>
            </a:r>
            <a:endParaRPr lang="en-US" sz="28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lnSpc>
                <a:spcPct val="150000"/>
              </a:lnSpc>
              <a:spcAft>
                <a:spcPts val="1000"/>
              </a:spcAft>
            </a:pP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Nhận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loại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đèn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học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thông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dụng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;</a:t>
            </a:r>
            <a:endParaRPr lang="en-US" sz="28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lnSpc>
                <a:spcPct val="150000"/>
              </a:lnSpc>
              <a:spcAft>
                <a:spcPts val="1000"/>
              </a:spcAft>
            </a:pP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Xác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định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trí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đèn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;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bật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điều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chỉnh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độ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sáng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đèn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học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;</a:t>
            </a:r>
          </a:p>
          <a:p>
            <a:pPr algn="just">
              <a:lnSpc>
                <a:spcPct val="150000"/>
              </a:lnSpc>
              <a:spcAft>
                <a:spcPts val="1000"/>
              </a:spcAft>
            </a:pP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Nhận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phòng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tránh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những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tình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huống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mất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an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khi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sử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dụng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đèn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học</a:t>
            </a:r>
            <a:r>
              <a:rPr lang="vi-VN" sz="280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9884EC0E-FBB1-766A-5062-F16DC1744D2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1119" y="2327040"/>
            <a:ext cx="764626" cy="72713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5295381-4B3C-0B23-A845-D0F36DA996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1119" y="3123172"/>
            <a:ext cx="764626" cy="727133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FCAABE9-21BF-8A83-3580-79D7EB61EC0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6072" y="3919304"/>
            <a:ext cx="764626" cy="727133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4B46B389-E657-1897-B4C2-149933D2F28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4982" y="4714349"/>
            <a:ext cx="764626" cy="7271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90442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" dur="34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" dur="341" fill="hold">
                                          <p:stCondLst>
                                            <p:cond delay="341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4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17" decel="50000" autoRev="1" fill="hold">
                                          <p:stCondLst>
                                            <p:cond delay="341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2" fill="hold">
                                          <p:stCondLst>
                                            <p:cond delay="64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32" presetClass="emph" presetSubtype="0" fill="hold" grpId="1" nodeType="withEffect">
                                  <p:stCondLst>
                                    <p:cond delay="3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Rot by="120000">
                                      <p:cBhvr>
                                        <p:cTn id="13" dur="12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4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24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40" fill="hold">
                                          <p:stCondLst>
                                            <p:cond delay="72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240" fill="hold">
                                          <p:stCondLst>
                                            <p:cond delay="96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8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34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41" fill="hold">
                                          <p:stCondLst>
                                            <p:cond delay="341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4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17" decel="50000" autoRev="1" fill="hold">
                                          <p:stCondLst>
                                            <p:cond delay="341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2" fill="hold">
                                          <p:stCondLst>
                                            <p:cond delay="64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2" presetClass="emph" presetSubtype="0" fill="hold" grpId="1" nodeType="withEffect">
                                  <p:stCondLst>
                                    <p:cond delay="31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Rot by="120000">
                                      <p:cBhvr>
                                        <p:cTn id="26" dur="1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320" fill="hold">
                                          <p:stCondLst>
                                            <p:cond delay="32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8" dur="320" fill="hold">
                                          <p:stCondLst>
                                            <p:cond delay="64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320" fill="hold">
                                          <p:stCondLst>
                                            <p:cond delay="96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0" dur="320" fill="hold">
                                          <p:stCondLst>
                                            <p:cond delay="128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660"/>
                            </p:stCondLst>
                            <p:childTnLst>
                              <p:par>
                                <p:cTn id="3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6660"/>
                            </p:stCondLst>
                            <p:childTnLst>
                              <p:par>
                                <p:cTn id="36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800" decel="100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66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160"/>
                            </p:stCondLst>
                            <p:childTnLst>
                              <p:par>
                                <p:cTn id="49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916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9660"/>
                            </p:stCondLst>
                            <p:childTnLst>
                              <p:par>
                                <p:cTn id="62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800" decel="100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660"/>
                            </p:stCondLst>
                            <p:childTnLst>
                              <p:par>
                                <p:cTn id="7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3" dur="5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160"/>
                            </p:stCondLst>
                            <p:childTnLst>
                              <p:par>
                                <p:cTn id="75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800" decel="100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800" decel="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2160"/>
                            </p:stCondLst>
                            <p:childTnLst>
                              <p:par>
                                <p:cTn id="84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6" dur="500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1" grpId="1"/>
      <p:bldP spid="14" grpId="0"/>
      <p:bldP spid="14" grpId="1"/>
      <p:bldP spid="15" grpId="0" animBg="1"/>
      <p:bldP spid="16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Diagram&#10;&#10;Description automatically generated">
            <a:extLst>
              <a:ext uri="{FF2B5EF4-FFF2-40B4-BE49-F238E27FC236}">
                <a16:creationId xmlns:a16="http://schemas.microsoft.com/office/drawing/2014/main" id="{6C1BF175-5913-F997-35A7-67A63748040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066" t="31833" r="27547" b="17145"/>
          <a:stretch/>
        </p:blipFill>
        <p:spPr>
          <a:xfrm>
            <a:off x="132245" y="226360"/>
            <a:ext cx="11577581" cy="6447709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DD42CF26-D342-ACAF-E6FC-3C833F25E6C7}"/>
              </a:ext>
            </a:extLst>
          </p:cNvPr>
          <p:cNvSpPr/>
          <p:nvPr/>
        </p:nvSpPr>
        <p:spPr>
          <a:xfrm>
            <a:off x="325822" y="399393"/>
            <a:ext cx="1746818" cy="1870841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6" name="Picture 5" descr="A picture containing light, dark&#10;&#10;Description automatically generated">
            <a:extLst>
              <a:ext uri="{FF2B5EF4-FFF2-40B4-BE49-F238E27FC236}">
                <a16:creationId xmlns:a16="http://schemas.microsoft.com/office/drawing/2014/main" id="{C81D9F7B-4B47-CF7A-045A-706DD6E02B1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56" t="3713" r="24251"/>
          <a:stretch/>
        </p:blipFill>
        <p:spPr>
          <a:xfrm rot="216750">
            <a:off x="545699" y="304714"/>
            <a:ext cx="1389046" cy="2060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31503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E463464-5DBE-8D9C-E844-62A4E7B8B690}"/>
              </a:ext>
            </a:extLst>
          </p:cNvPr>
          <p:cNvSpPr/>
          <p:nvPr/>
        </p:nvSpPr>
        <p:spPr>
          <a:xfrm>
            <a:off x="557049" y="423041"/>
            <a:ext cx="11471665" cy="6011917"/>
          </a:xfrm>
          <a:custGeom>
            <a:avLst/>
            <a:gdLst>
              <a:gd name="connsiteX0" fmla="*/ 0 w 11471665"/>
              <a:gd name="connsiteY0" fmla="*/ 1002006 h 6011917"/>
              <a:gd name="connsiteX1" fmla="*/ 1002006 w 11471665"/>
              <a:gd name="connsiteY1" fmla="*/ 0 h 6011917"/>
              <a:gd name="connsiteX2" fmla="*/ 10469659 w 11471665"/>
              <a:gd name="connsiteY2" fmla="*/ 0 h 6011917"/>
              <a:gd name="connsiteX3" fmla="*/ 11471665 w 11471665"/>
              <a:gd name="connsiteY3" fmla="*/ 1002006 h 6011917"/>
              <a:gd name="connsiteX4" fmla="*/ 11471665 w 11471665"/>
              <a:gd name="connsiteY4" fmla="*/ 5009911 h 6011917"/>
              <a:gd name="connsiteX5" fmla="*/ 10469659 w 11471665"/>
              <a:gd name="connsiteY5" fmla="*/ 6011917 h 6011917"/>
              <a:gd name="connsiteX6" fmla="*/ 1002006 w 11471665"/>
              <a:gd name="connsiteY6" fmla="*/ 6011917 h 6011917"/>
              <a:gd name="connsiteX7" fmla="*/ 0 w 11471665"/>
              <a:gd name="connsiteY7" fmla="*/ 5009911 h 6011917"/>
              <a:gd name="connsiteX8" fmla="*/ 0 w 11471665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71665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4983979" y="-114940"/>
                  <a:pt x="9330417" y="-23151"/>
                  <a:pt x="10469659" y="0"/>
                </a:cubicBezTo>
                <a:cubicBezTo>
                  <a:pt x="11021424" y="19601"/>
                  <a:pt x="11506761" y="401680"/>
                  <a:pt x="11471665" y="1002006"/>
                </a:cubicBezTo>
                <a:cubicBezTo>
                  <a:pt x="11485148" y="2942173"/>
                  <a:pt x="11500176" y="3130279"/>
                  <a:pt x="11471665" y="5009911"/>
                </a:cubicBezTo>
                <a:cubicBezTo>
                  <a:pt x="11475975" y="5555236"/>
                  <a:pt x="11067102" y="5991607"/>
                  <a:pt x="10469659" y="6011917"/>
                </a:cubicBezTo>
                <a:cubicBezTo>
                  <a:pt x="8361856" y="6050003"/>
                  <a:pt x="2959000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1471665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4145624" y="-75917"/>
                  <a:pt x="5827356" y="106264"/>
                  <a:pt x="10469659" y="0"/>
                </a:cubicBezTo>
                <a:cubicBezTo>
                  <a:pt x="10949237" y="45657"/>
                  <a:pt x="11509606" y="472575"/>
                  <a:pt x="11471665" y="1002006"/>
                </a:cubicBezTo>
                <a:cubicBezTo>
                  <a:pt x="11611000" y="2489329"/>
                  <a:pt x="11556932" y="3021775"/>
                  <a:pt x="11471665" y="5009911"/>
                </a:cubicBezTo>
                <a:cubicBezTo>
                  <a:pt x="11483990" y="5547512"/>
                  <a:pt x="11001181" y="6012078"/>
                  <a:pt x="10469659" y="6011917"/>
                </a:cubicBezTo>
                <a:cubicBezTo>
                  <a:pt x="7401482" y="5870910"/>
                  <a:pt x="3808665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86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5" name="Picture 2" descr="Đèn học sinh Sunmax SHS9016B/5W – Siêu thị Happy - SieuthiHappy.com">
            <a:extLst>
              <a:ext uri="{FF2B5EF4-FFF2-40B4-BE49-F238E27FC236}">
                <a16:creationId xmlns:a16="http://schemas.microsoft.com/office/drawing/2014/main" id="{1AF1F116-157F-1242-6777-0284BEFA2B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01093" y="541562"/>
            <a:ext cx="5230893" cy="5647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E5D48C8-73B4-125C-23AE-6A11B5FF0D06}"/>
              </a:ext>
            </a:extLst>
          </p:cNvPr>
          <p:cNvSpPr txBox="1"/>
          <p:nvPr/>
        </p:nvSpPr>
        <p:spPr>
          <a:xfrm>
            <a:off x="4005943" y="541562"/>
            <a:ext cx="8022770" cy="60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800" b="1">
                <a:solidFill>
                  <a:srgbClr val="795C4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Bóng đèn: </a:t>
            </a:r>
            <a:r>
              <a:rPr lang="en-US" sz="2800">
                <a:solidFill>
                  <a:srgbClr val="795C4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 bộ phận tạo ra ánh sáng của đèn.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B363D2-6E37-1406-D275-02FDDF5662B1}"/>
              </a:ext>
            </a:extLst>
          </p:cNvPr>
          <p:cNvSpPr txBox="1"/>
          <p:nvPr/>
        </p:nvSpPr>
        <p:spPr>
          <a:xfrm>
            <a:off x="4005943" y="1082900"/>
            <a:ext cx="7713091" cy="1167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800" b="1">
                <a:solidFill>
                  <a:srgbClr val="795C41"/>
                </a:solidFill>
                <a:cs typeface="Calibri" panose="020F0502020204030204" pitchFamily="34" charset="0"/>
              </a:rPr>
              <a:t>Chụp (chao) đèn:  </a:t>
            </a:r>
            <a:r>
              <a:rPr lang="en-US" sz="2800">
                <a:solidFill>
                  <a:srgbClr val="795C41"/>
                </a:solidFill>
                <a:cs typeface="Calibri" panose="020F0502020204030204" pitchFamily="34" charset="0"/>
              </a:rPr>
              <a:t>Là bộ phận tập trung ánh sáng, bảo vệ bóng đèn và chống chói mắt.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B351D92-4BB5-4A24-7340-93F2F3C9E6B7}"/>
              </a:ext>
            </a:extLst>
          </p:cNvPr>
          <p:cNvSpPr txBox="1"/>
          <p:nvPr/>
        </p:nvSpPr>
        <p:spPr>
          <a:xfrm>
            <a:off x="4005943" y="2131402"/>
            <a:ext cx="8022770" cy="1167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800" b="1">
                <a:solidFill>
                  <a:srgbClr val="795C41"/>
                </a:solidFill>
                <a:cs typeface="Calibri" panose="020F0502020204030204" pitchFamily="34" charset="0"/>
              </a:rPr>
              <a:t>Công tắc đèn:  </a:t>
            </a:r>
            <a:r>
              <a:rPr lang="en-US" sz="2800">
                <a:solidFill>
                  <a:srgbClr val="795C41"/>
                </a:solidFill>
                <a:cs typeface="Calibri" panose="020F0502020204030204" pitchFamily="34" charset="0"/>
              </a:rPr>
              <a:t>Là bộ phận bật, tắt và có thể điều chỉnh độ sáng của đèn.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3EC429-33FD-4D94-0442-44B9C1329CA6}"/>
              </a:ext>
            </a:extLst>
          </p:cNvPr>
          <p:cNvSpPr txBox="1"/>
          <p:nvPr/>
        </p:nvSpPr>
        <p:spPr>
          <a:xfrm>
            <a:off x="3920936" y="3232893"/>
            <a:ext cx="8397006" cy="1167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800" b="1">
                <a:solidFill>
                  <a:srgbClr val="795C41"/>
                </a:solidFill>
                <a:cs typeface="Calibri" panose="020F0502020204030204" pitchFamily="34" charset="0"/>
              </a:rPr>
              <a:t>Thân đèn:  </a:t>
            </a:r>
            <a:r>
              <a:rPr lang="en-US" sz="2800">
                <a:solidFill>
                  <a:srgbClr val="795C41"/>
                </a:solidFill>
                <a:cs typeface="Calibri" panose="020F0502020204030204" pitchFamily="34" charset="0"/>
              </a:rPr>
              <a:t>Là bộ phận kết nối giữa đế đèn và bóng đèn, chụp (chao) đèn và có thể điều chỉnh độ cao của đèn.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45067D5-107E-24FE-49F6-53AD12C82DC2}"/>
              </a:ext>
            </a:extLst>
          </p:cNvPr>
          <p:cNvSpPr txBox="1"/>
          <p:nvPr/>
        </p:nvSpPr>
        <p:spPr>
          <a:xfrm>
            <a:off x="3968226" y="4440829"/>
            <a:ext cx="8397006" cy="60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800" b="1">
                <a:solidFill>
                  <a:srgbClr val="795C41"/>
                </a:solidFill>
                <a:cs typeface="Calibri" panose="020F0502020204030204" pitchFamily="34" charset="0"/>
              </a:rPr>
              <a:t>Đế đèn:  </a:t>
            </a:r>
            <a:r>
              <a:rPr lang="en-US" sz="2800">
                <a:solidFill>
                  <a:srgbClr val="795C41"/>
                </a:solidFill>
                <a:cs typeface="Calibri" panose="020F0502020204030204" pitchFamily="34" charset="0"/>
              </a:rPr>
              <a:t>Là bộ phận giữ cho đèn đứng vững.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62724DE-9FB1-E848-5CEE-502245EC5099}"/>
              </a:ext>
            </a:extLst>
          </p:cNvPr>
          <p:cNvSpPr txBox="1"/>
          <p:nvPr/>
        </p:nvSpPr>
        <p:spPr>
          <a:xfrm>
            <a:off x="3968226" y="4990818"/>
            <a:ext cx="9606642" cy="60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800" b="1">
                <a:solidFill>
                  <a:srgbClr val="795C41"/>
                </a:solidFill>
                <a:cs typeface="Calibri" panose="020F0502020204030204" pitchFamily="34" charset="0"/>
              </a:rPr>
              <a:t>Dây nguồn:  </a:t>
            </a:r>
            <a:r>
              <a:rPr lang="en-US" sz="2800">
                <a:solidFill>
                  <a:srgbClr val="795C41"/>
                </a:solidFill>
                <a:cs typeface="Calibri" panose="020F0502020204030204" pitchFamily="34" charset="0"/>
              </a:rPr>
              <a:t>Là bộ phận kết nối đèn với nguồn điện.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C826758F-96C5-27DA-9DBA-72AFFBB4385F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5000" r="89286">
                        <a14:foregroundMark x1="81714" y1="80286" x2="89286" y2="81000"/>
                        <a14:backgroundMark x1="20286" y1="10143" x2="42571" y2="21286"/>
                        <a14:backgroundMark x1="42571" y1="21286" x2="54571" y2="36714"/>
                        <a14:backgroundMark x1="54571" y1="36714" x2="55143" y2="39286"/>
                        <a14:backgroundMark x1="54714" y1="90000" x2="49429" y2="81857"/>
                        <a14:backgroundMark x1="57286" y1="81571" x2="52857" y2="98429"/>
                        <a14:backgroundMark x1="54429" y1="84429" x2="64143" y2="86000"/>
                        <a14:backgroundMark x1="55143" y1="45857" x2="58571" y2="63714"/>
                        <a14:backgroundMark x1="38429" y1="86571" x2="56714" y2="85000"/>
                        <a14:backgroundMark x1="59143" y1="75857" x2="57857" y2="80286"/>
                        <a14:backgroundMark x1="17857" y1="14571" x2="28143" y2="17714"/>
                        <a14:backgroundMark x1="52797" y1="75067" x2="52286" y2="75857"/>
                        <a14:backgroundMark x1="52857" y1="75000" x2="52286" y2="76571"/>
                        <a14:backgroundMark x1="53581" y1="72259" x2="53857" y2="72429"/>
                        <a14:backgroundMark x1="52000" y1="72143" x2="52571" y2="7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5447" t="69652" r="6398" b="12208"/>
          <a:stretch/>
        </p:blipFill>
        <p:spPr>
          <a:xfrm rot="818083" flipH="1">
            <a:off x="103228" y="5023928"/>
            <a:ext cx="959387" cy="456100"/>
          </a:xfrm>
          <a:prstGeom prst="rect">
            <a:avLst/>
          </a:prstGeom>
          <a:ln w="57150" cap="sq">
            <a:noFill/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EE8B44BD-5CDD-614A-FF34-A710ED12954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01827" y="404667"/>
            <a:ext cx="714171" cy="714171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49BAD188-BEDE-AB0D-3F26-A067A08D3BC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08959" y="1013234"/>
            <a:ext cx="714171" cy="714171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865F3C1D-AFA0-B245-605D-D57A94D278D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09297" y="3111408"/>
            <a:ext cx="714171" cy="714171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D2BD76D-5C40-41D7-631B-9FCC244CB7D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23223" y="2043790"/>
            <a:ext cx="714171" cy="714171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89224609-24E1-99D6-813E-4A9CC98CADD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01826" y="4319695"/>
            <a:ext cx="714171" cy="714171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5EE4E49A-007C-462B-6796-A6E06407930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01825" y="4917276"/>
            <a:ext cx="714171" cy="7141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856825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9" fill="hold">
                          <p:stCondLst>
                            <p:cond delay="indefinite"/>
                          </p:stCondLst>
                          <p:childTnLst>
                            <p:par>
                              <p:cTn id="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1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10" grpId="0"/>
          <p:bldP spid="13" grpId="0"/>
          <p:bldP spid="14" grpId="0"/>
          <p:bldP spid="15" grpId="0"/>
          <p:bldP spid="1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9" fill="hold">
                          <p:stCondLst>
                            <p:cond delay="indefinite"/>
                          </p:stCondLst>
                          <p:childTnLst>
                            <p:par>
                              <p:cTn id="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1" presetID="49" presetClass="entr" presetSubtype="0" decel="10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/>
          <p:bldP spid="10" grpId="0"/>
          <p:bldP spid="13" grpId="0"/>
          <p:bldP spid="14" grpId="0"/>
          <p:bldP spid="15" grpId="0"/>
          <p:bldP spid="16" grpId="0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70">
            <a:extLst>
              <a:ext uri="{FF2B5EF4-FFF2-40B4-BE49-F238E27FC236}">
                <a16:creationId xmlns:a16="http://schemas.microsoft.com/office/drawing/2014/main" id="{88028FA6-A8BB-770B-2E5D-B1120BCD83B4}"/>
              </a:ext>
            </a:extLst>
          </p:cNvPr>
          <p:cNvSpPr/>
          <p:nvPr/>
        </p:nvSpPr>
        <p:spPr>
          <a:xfrm>
            <a:off x="193040" y="1046480"/>
            <a:ext cx="6014720" cy="1965095"/>
          </a:xfrm>
          <a:custGeom>
            <a:avLst/>
            <a:gdLst>
              <a:gd name="connsiteX0" fmla="*/ 430798 w 5817996"/>
              <a:gd name="connsiteY0" fmla="*/ 0 h 2153651"/>
              <a:gd name="connsiteX1" fmla="*/ 735418 w 5817996"/>
              <a:gd name="connsiteY1" fmla="*/ 126178 h 2153651"/>
              <a:gd name="connsiteX2" fmla="*/ 740573 w 5817996"/>
              <a:gd name="connsiteY2" fmla="*/ 132426 h 2153651"/>
              <a:gd name="connsiteX3" fmla="*/ 745728 w 5817996"/>
              <a:gd name="connsiteY3" fmla="*/ 126178 h 2153651"/>
              <a:gd name="connsiteX4" fmla="*/ 1050348 w 5817996"/>
              <a:gd name="connsiteY4" fmla="*/ 0 h 2153651"/>
              <a:gd name="connsiteX5" fmla="*/ 1354968 w 5817996"/>
              <a:gd name="connsiteY5" fmla="*/ 126178 h 2153651"/>
              <a:gd name="connsiteX6" fmla="*/ 1360124 w 5817996"/>
              <a:gd name="connsiteY6" fmla="*/ 132426 h 2153651"/>
              <a:gd name="connsiteX7" fmla="*/ 1365279 w 5817996"/>
              <a:gd name="connsiteY7" fmla="*/ 126178 h 2153651"/>
              <a:gd name="connsiteX8" fmla="*/ 1669899 w 5817996"/>
              <a:gd name="connsiteY8" fmla="*/ 0 h 2153651"/>
              <a:gd name="connsiteX9" fmla="*/ 1974519 w 5817996"/>
              <a:gd name="connsiteY9" fmla="*/ 126178 h 2153651"/>
              <a:gd name="connsiteX10" fmla="*/ 1979674 w 5817996"/>
              <a:gd name="connsiteY10" fmla="*/ 132426 h 2153651"/>
              <a:gd name="connsiteX11" fmla="*/ 1984829 w 5817996"/>
              <a:gd name="connsiteY11" fmla="*/ 126178 h 2153651"/>
              <a:gd name="connsiteX12" fmla="*/ 2289449 w 5817996"/>
              <a:gd name="connsiteY12" fmla="*/ 0 h 2153651"/>
              <a:gd name="connsiteX13" fmla="*/ 2594069 w 5817996"/>
              <a:gd name="connsiteY13" fmla="*/ 126178 h 2153651"/>
              <a:gd name="connsiteX14" fmla="*/ 2599225 w 5817996"/>
              <a:gd name="connsiteY14" fmla="*/ 132426 h 2153651"/>
              <a:gd name="connsiteX15" fmla="*/ 2604380 w 5817996"/>
              <a:gd name="connsiteY15" fmla="*/ 126178 h 2153651"/>
              <a:gd name="connsiteX16" fmla="*/ 2909000 w 5817996"/>
              <a:gd name="connsiteY16" fmla="*/ 0 h 2153651"/>
              <a:gd name="connsiteX17" fmla="*/ 3213620 w 5817996"/>
              <a:gd name="connsiteY17" fmla="*/ 126178 h 2153651"/>
              <a:gd name="connsiteX18" fmla="*/ 3218775 w 5817996"/>
              <a:gd name="connsiteY18" fmla="*/ 132426 h 2153651"/>
              <a:gd name="connsiteX19" fmla="*/ 3223930 w 5817996"/>
              <a:gd name="connsiteY19" fmla="*/ 126178 h 2153651"/>
              <a:gd name="connsiteX20" fmla="*/ 3528550 w 5817996"/>
              <a:gd name="connsiteY20" fmla="*/ 0 h 2153651"/>
              <a:gd name="connsiteX21" fmla="*/ 3833170 w 5817996"/>
              <a:gd name="connsiteY21" fmla="*/ 126178 h 2153651"/>
              <a:gd name="connsiteX22" fmla="*/ 3838325 w 5817996"/>
              <a:gd name="connsiteY22" fmla="*/ 132426 h 2153651"/>
              <a:gd name="connsiteX23" fmla="*/ 3843480 w 5817996"/>
              <a:gd name="connsiteY23" fmla="*/ 126178 h 2153651"/>
              <a:gd name="connsiteX24" fmla="*/ 4148100 w 5817996"/>
              <a:gd name="connsiteY24" fmla="*/ 0 h 2153651"/>
              <a:gd name="connsiteX25" fmla="*/ 4452720 w 5817996"/>
              <a:gd name="connsiteY25" fmla="*/ 126178 h 2153651"/>
              <a:gd name="connsiteX26" fmla="*/ 4457875 w 5817996"/>
              <a:gd name="connsiteY26" fmla="*/ 132425 h 2153651"/>
              <a:gd name="connsiteX27" fmla="*/ 4463029 w 5817996"/>
              <a:gd name="connsiteY27" fmla="*/ 126178 h 2153651"/>
              <a:gd name="connsiteX28" fmla="*/ 4767649 w 5817996"/>
              <a:gd name="connsiteY28" fmla="*/ 0 h 2153651"/>
              <a:gd name="connsiteX29" fmla="*/ 5072269 w 5817996"/>
              <a:gd name="connsiteY29" fmla="*/ 126178 h 2153651"/>
              <a:gd name="connsiteX30" fmla="*/ 5077424 w 5817996"/>
              <a:gd name="connsiteY30" fmla="*/ 132425 h 2153651"/>
              <a:gd name="connsiteX31" fmla="*/ 5082578 w 5817996"/>
              <a:gd name="connsiteY31" fmla="*/ 126178 h 2153651"/>
              <a:gd name="connsiteX32" fmla="*/ 5387198 w 5817996"/>
              <a:gd name="connsiteY32" fmla="*/ 0 h 2153651"/>
              <a:gd name="connsiteX33" fmla="*/ 5817996 w 5817996"/>
              <a:gd name="connsiteY33" fmla="*/ 430799 h 2153651"/>
              <a:gd name="connsiteX34" fmla="*/ 5691818 w 5817996"/>
              <a:gd name="connsiteY34" fmla="*/ 735420 h 2153651"/>
              <a:gd name="connsiteX35" fmla="*/ 5669527 w 5817996"/>
              <a:gd name="connsiteY35" fmla="*/ 753812 h 2153651"/>
              <a:gd name="connsiteX36" fmla="*/ 5691818 w 5817996"/>
              <a:gd name="connsiteY36" fmla="*/ 772204 h 2153651"/>
              <a:gd name="connsiteX37" fmla="*/ 5817996 w 5817996"/>
              <a:gd name="connsiteY37" fmla="*/ 1076825 h 2153651"/>
              <a:gd name="connsiteX38" fmla="*/ 5691818 w 5817996"/>
              <a:gd name="connsiteY38" fmla="*/ 1381446 h 2153651"/>
              <a:gd name="connsiteX39" fmla="*/ 5669526 w 5817996"/>
              <a:gd name="connsiteY39" fmla="*/ 1399839 h 2153651"/>
              <a:gd name="connsiteX40" fmla="*/ 5691818 w 5817996"/>
              <a:gd name="connsiteY40" fmla="*/ 1418231 h 2153651"/>
              <a:gd name="connsiteX41" fmla="*/ 5817996 w 5817996"/>
              <a:gd name="connsiteY41" fmla="*/ 1722852 h 2153651"/>
              <a:gd name="connsiteX42" fmla="*/ 5387198 w 5817996"/>
              <a:gd name="connsiteY42" fmla="*/ 2153651 h 2153651"/>
              <a:gd name="connsiteX43" fmla="*/ 5082578 w 5817996"/>
              <a:gd name="connsiteY43" fmla="*/ 2027473 h 2153651"/>
              <a:gd name="connsiteX44" fmla="*/ 5077421 w 5817996"/>
              <a:gd name="connsiteY44" fmla="*/ 2021223 h 2153651"/>
              <a:gd name="connsiteX45" fmla="*/ 5072264 w 5817996"/>
              <a:gd name="connsiteY45" fmla="*/ 2027473 h 2153651"/>
              <a:gd name="connsiteX46" fmla="*/ 4767644 w 5817996"/>
              <a:gd name="connsiteY46" fmla="*/ 2153651 h 2153651"/>
              <a:gd name="connsiteX47" fmla="*/ 4463024 w 5817996"/>
              <a:gd name="connsiteY47" fmla="*/ 2027473 h 2153651"/>
              <a:gd name="connsiteX48" fmla="*/ 4457870 w 5817996"/>
              <a:gd name="connsiteY48" fmla="*/ 2021226 h 2153651"/>
              <a:gd name="connsiteX49" fmla="*/ 4452715 w 5817996"/>
              <a:gd name="connsiteY49" fmla="*/ 2027473 h 2153651"/>
              <a:gd name="connsiteX50" fmla="*/ 4148095 w 5817996"/>
              <a:gd name="connsiteY50" fmla="*/ 2153651 h 2153651"/>
              <a:gd name="connsiteX51" fmla="*/ 3843475 w 5817996"/>
              <a:gd name="connsiteY51" fmla="*/ 2027473 h 2153651"/>
              <a:gd name="connsiteX52" fmla="*/ 3838320 w 5817996"/>
              <a:gd name="connsiteY52" fmla="*/ 2021225 h 2153651"/>
              <a:gd name="connsiteX53" fmla="*/ 3833165 w 5817996"/>
              <a:gd name="connsiteY53" fmla="*/ 2027473 h 2153651"/>
              <a:gd name="connsiteX54" fmla="*/ 3528545 w 5817996"/>
              <a:gd name="connsiteY54" fmla="*/ 2153651 h 2153651"/>
              <a:gd name="connsiteX55" fmla="*/ 3223925 w 5817996"/>
              <a:gd name="connsiteY55" fmla="*/ 2027473 h 2153651"/>
              <a:gd name="connsiteX56" fmla="*/ 3218771 w 5817996"/>
              <a:gd name="connsiteY56" fmla="*/ 2021226 h 2153651"/>
              <a:gd name="connsiteX57" fmla="*/ 3213616 w 5817996"/>
              <a:gd name="connsiteY57" fmla="*/ 2027473 h 2153651"/>
              <a:gd name="connsiteX58" fmla="*/ 2908996 w 5817996"/>
              <a:gd name="connsiteY58" fmla="*/ 2153651 h 2153651"/>
              <a:gd name="connsiteX59" fmla="*/ 2604376 w 5817996"/>
              <a:gd name="connsiteY59" fmla="*/ 2027473 h 2153651"/>
              <a:gd name="connsiteX60" fmla="*/ 2599221 w 5817996"/>
              <a:gd name="connsiteY60" fmla="*/ 2021225 h 2153651"/>
              <a:gd name="connsiteX61" fmla="*/ 2594066 w 5817996"/>
              <a:gd name="connsiteY61" fmla="*/ 2027473 h 2153651"/>
              <a:gd name="connsiteX62" fmla="*/ 2289446 w 5817996"/>
              <a:gd name="connsiteY62" fmla="*/ 2153651 h 2153651"/>
              <a:gd name="connsiteX63" fmla="*/ 1984826 w 5817996"/>
              <a:gd name="connsiteY63" fmla="*/ 2027473 h 2153651"/>
              <a:gd name="connsiteX64" fmla="*/ 1979672 w 5817996"/>
              <a:gd name="connsiteY64" fmla="*/ 2021226 h 2153651"/>
              <a:gd name="connsiteX65" fmla="*/ 1974517 w 5817996"/>
              <a:gd name="connsiteY65" fmla="*/ 2027473 h 2153651"/>
              <a:gd name="connsiteX66" fmla="*/ 1669897 w 5817996"/>
              <a:gd name="connsiteY66" fmla="*/ 2153651 h 2153651"/>
              <a:gd name="connsiteX67" fmla="*/ 1365277 w 5817996"/>
              <a:gd name="connsiteY67" fmla="*/ 2027473 h 2153651"/>
              <a:gd name="connsiteX68" fmla="*/ 1360122 w 5817996"/>
              <a:gd name="connsiteY68" fmla="*/ 2021225 h 2153651"/>
              <a:gd name="connsiteX69" fmla="*/ 1354967 w 5817996"/>
              <a:gd name="connsiteY69" fmla="*/ 2027473 h 2153651"/>
              <a:gd name="connsiteX70" fmla="*/ 1050347 w 5817996"/>
              <a:gd name="connsiteY70" fmla="*/ 2153651 h 2153651"/>
              <a:gd name="connsiteX71" fmla="*/ 745727 w 5817996"/>
              <a:gd name="connsiteY71" fmla="*/ 2027473 h 2153651"/>
              <a:gd name="connsiteX72" fmla="*/ 740573 w 5817996"/>
              <a:gd name="connsiteY72" fmla="*/ 2021226 h 2153651"/>
              <a:gd name="connsiteX73" fmla="*/ 735419 w 5817996"/>
              <a:gd name="connsiteY73" fmla="*/ 2027473 h 2153651"/>
              <a:gd name="connsiteX74" fmla="*/ 430798 w 5817996"/>
              <a:gd name="connsiteY74" fmla="*/ 2153651 h 2153651"/>
              <a:gd name="connsiteX75" fmla="*/ 0 w 5817996"/>
              <a:gd name="connsiteY75" fmla="*/ 1722852 h 2153651"/>
              <a:gd name="connsiteX76" fmla="*/ 126178 w 5817996"/>
              <a:gd name="connsiteY76" fmla="*/ 1418231 h 2153651"/>
              <a:gd name="connsiteX77" fmla="*/ 148470 w 5817996"/>
              <a:gd name="connsiteY77" fmla="*/ 1399839 h 2153651"/>
              <a:gd name="connsiteX78" fmla="*/ 126178 w 5817996"/>
              <a:gd name="connsiteY78" fmla="*/ 1381446 h 2153651"/>
              <a:gd name="connsiteX79" fmla="*/ 0 w 5817996"/>
              <a:gd name="connsiteY79" fmla="*/ 1076825 h 2153651"/>
              <a:gd name="connsiteX80" fmla="*/ 126178 w 5817996"/>
              <a:gd name="connsiteY80" fmla="*/ 772204 h 2153651"/>
              <a:gd name="connsiteX81" fmla="*/ 148469 w 5817996"/>
              <a:gd name="connsiteY81" fmla="*/ 753812 h 2153651"/>
              <a:gd name="connsiteX82" fmla="*/ 126178 w 5817996"/>
              <a:gd name="connsiteY82" fmla="*/ 735420 h 2153651"/>
              <a:gd name="connsiteX83" fmla="*/ 0 w 5817996"/>
              <a:gd name="connsiteY83" fmla="*/ 430799 h 2153651"/>
              <a:gd name="connsiteX84" fmla="*/ 430798 w 5817996"/>
              <a:gd name="connsiteY84" fmla="*/ 0 h 21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5817996" h="2153651">
                <a:moveTo>
                  <a:pt x="430798" y="0"/>
                </a:moveTo>
                <a:cubicBezTo>
                  <a:pt x="549760" y="0"/>
                  <a:pt x="657459" y="48219"/>
                  <a:pt x="735418" y="126178"/>
                </a:cubicBezTo>
                <a:lnTo>
                  <a:pt x="740573" y="132426"/>
                </a:lnTo>
                <a:lnTo>
                  <a:pt x="745728" y="126178"/>
                </a:lnTo>
                <a:cubicBezTo>
                  <a:pt x="823687" y="48219"/>
                  <a:pt x="931387" y="0"/>
                  <a:pt x="1050348" y="0"/>
                </a:cubicBezTo>
                <a:cubicBezTo>
                  <a:pt x="1169310" y="0"/>
                  <a:pt x="1277009" y="48219"/>
                  <a:pt x="1354968" y="126178"/>
                </a:cubicBezTo>
                <a:lnTo>
                  <a:pt x="1360124" y="132426"/>
                </a:lnTo>
                <a:lnTo>
                  <a:pt x="1365279" y="126178"/>
                </a:lnTo>
                <a:cubicBezTo>
                  <a:pt x="1443238" y="48219"/>
                  <a:pt x="1550938" y="0"/>
                  <a:pt x="1669899" y="0"/>
                </a:cubicBezTo>
                <a:cubicBezTo>
                  <a:pt x="1788861" y="0"/>
                  <a:pt x="1896560" y="48219"/>
                  <a:pt x="1974519" y="126178"/>
                </a:cubicBezTo>
                <a:lnTo>
                  <a:pt x="1979674" y="132426"/>
                </a:lnTo>
                <a:lnTo>
                  <a:pt x="1984829" y="126178"/>
                </a:lnTo>
                <a:cubicBezTo>
                  <a:pt x="2062788" y="48219"/>
                  <a:pt x="2170488" y="0"/>
                  <a:pt x="2289449" y="0"/>
                </a:cubicBezTo>
                <a:cubicBezTo>
                  <a:pt x="2408411" y="0"/>
                  <a:pt x="2516110" y="48219"/>
                  <a:pt x="2594069" y="126178"/>
                </a:cubicBezTo>
                <a:lnTo>
                  <a:pt x="2599225" y="132426"/>
                </a:lnTo>
                <a:lnTo>
                  <a:pt x="2604380" y="126178"/>
                </a:lnTo>
                <a:cubicBezTo>
                  <a:pt x="2682339" y="48219"/>
                  <a:pt x="2790038" y="0"/>
                  <a:pt x="2909000" y="0"/>
                </a:cubicBezTo>
                <a:cubicBezTo>
                  <a:pt x="3027961" y="0"/>
                  <a:pt x="3135661" y="48219"/>
                  <a:pt x="3213620" y="126178"/>
                </a:cubicBezTo>
                <a:lnTo>
                  <a:pt x="3218775" y="132426"/>
                </a:lnTo>
                <a:lnTo>
                  <a:pt x="3223930" y="126178"/>
                </a:lnTo>
                <a:cubicBezTo>
                  <a:pt x="3301889" y="48219"/>
                  <a:pt x="3409589" y="0"/>
                  <a:pt x="3528550" y="0"/>
                </a:cubicBezTo>
                <a:cubicBezTo>
                  <a:pt x="3647512" y="0"/>
                  <a:pt x="3755211" y="48219"/>
                  <a:pt x="3833170" y="126178"/>
                </a:cubicBezTo>
                <a:lnTo>
                  <a:pt x="3838325" y="132426"/>
                </a:lnTo>
                <a:lnTo>
                  <a:pt x="3843480" y="126178"/>
                </a:lnTo>
                <a:cubicBezTo>
                  <a:pt x="3921439" y="48219"/>
                  <a:pt x="4029139" y="0"/>
                  <a:pt x="4148100" y="0"/>
                </a:cubicBezTo>
                <a:cubicBezTo>
                  <a:pt x="4267062" y="0"/>
                  <a:pt x="4374761" y="48219"/>
                  <a:pt x="4452720" y="126178"/>
                </a:cubicBezTo>
                <a:lnTo>
                  <a:pt x="4457875" y="132425"/>
                </a:lnTo>
                <a:lnTo>
                  <a:pt x="4463029" y="126178"/>
                </a:lnTo>
                <a:cubicBezTo>
                  <a:pt x="4540988" y="48219"/>
                  <a:pt x="4648688" y="0"/>
                  <a:pt x="4767649" y="0"/>
                </a:cubicBezTo>
                <a:cubicBezTo>
                  <a:pt x="4886610" y="0"/>
                  <a:pt x="4994310" y="48219"/>
                  <a:pt x="5072269" y="126178"/>
                </a:cubicBezTo>
                <a:lnTo>
                  <a:pt x="5077424" y="132425"/>
                </a:lnTo>
                <a:lnTo>
                  <a:pt x="5082578" y="126178"/>
                </a:lnTo>
                <a:cubicBezTo>
                  <a:pt x="5160537" y="48219"/>
                  <a:pt x="5268236" y="0"/>
                  <a:pt x="5387198" y="0"/>
                </a:cubicBezTo>
                <a:cubicBezTo>
                  <a:pt x="5625121" y="0"/>
                  <a:pt x="5817996" y="192875"/>
                  <a:pt x="5817996" y="430799"/>
                </a:cubicBezTo>
                <a:cubicBezTo>
                  <a:pt x="5817996" y="549761"/>
                  <a:pt x="5769777" y="657461"/>
                  <a:pt x="5691818" y="735420"/>
                </a:cubicBezTo>
                <a:lnTo>
                  <a:pt x="5669527" y="753812"/>
                </a:lnTo>
                <a:lnTo>
                  <a:pt x="5691818" y="772204"/>
                </a:lnTo>
                <a:cubicBezTo>
                  <a:pt x="5769777" y="850163"/>
                  <a:pt x="5817996" y="957863"/>
                  <a:pt x="5817996" y="1076825"/>
                </a:cubicBezTo>
                <a:cubicBezTo>
                  <a:pt x="5817996" y="1195787"/>
                  <a:pt x="5769777" y="1303487"/>
                  <a:pt x="5691818" y="1381446"/>
                </a:cubicBezTo>
                <a:lnTo>
                  <a:pt x="5669526" y="1399839"/>
                </a:lnTo>
                <a:lnTo>
                  <a:pt x="5691818" y="1418231"/>
                </a:lnTo>
                <a:cubicBezTo>
                  <a:pt x="5769777" y="1496190"/>
                  <a:pt x="5817996" y="1603890"/>
                  <a:pt x="5817996" y="1722852"/>
                </a:cubicBezTo>
                <a:cubicBezTo>
                  <a:pt x="5817996" y="1960776"/>
                  <a:pt x="5625121" y="2153651"/>
                  <a:pt x="5387198" y="2153651"/>
                </a:cubicBezTo>
                <a:cubicBezTo>
                  <a:pt x="5268236" y="2153651"/>
                  <a:pt x="5160537" y="2105432"/>
                  <a:pt x="5082578" y="2027473"/>
                </a:cubicBezTo>
                <a:lnTo>
                  <a:pt x="5077421" y="2021223"/>
                </a:lnTo>
                <a:lnTo>
                  <a:pt x="5072264" y="2027473"/>
                </a:lnTo>
                <a:cubicBezTo>
                  <a:pt x="4994305" y="2105432"/>
                  <a:pt x="4886606" y="2153651"/>
                  <a:pt x="4767644" y="2153651"/>
                </a:cubicBezTo>
                <a:cubicBezTo>
                  <a:pt x="4648683" y="2153651"/>
                  <a:pt x="4540983" y="2105432"/>
                  <a:pt x="4463024" y="2027473"/>
                </a:cubicBezTo>
                <a:lnTo>
                  <a:pt x="4457870" y="2021226"/>
                </a:lnTo>
                <a:lnTo>
                  <a:pt x="4452715" y="2027473"/>
                </a:lnTo>
                <a:cubicBezTo>
                  <a:pt x="4374756" y="2105432"/>
                  <a:pt x="4267057" y="2153651"/>
                  <a:pt x="4148095" y="2153651"/>
                </a:cubicBezTo>
                <a:cubicBezTo>
                  <a:pt x="4029134" y="2153651"/>
                  <a:pt x="3921434" y="2105432"/>
                  <a:pt x="3843475" y="2027473"/>
                </a:cubicBezTo>
                <a:lnTo>
                  <a:pt x="3838320" y="2021225"/>
                </a:lnTo>
                <a:lnTo>
                  <a:pt x="3833165" y="2027473"/>
                </a:lnTo>
                <a:cubicBezTo>
                  <a:pt x="3755206" y="2105432"/>
                  <a:pt x="3647506" y="2153651"/>
                  <a:pt x="3528545" y="2153651"/>
                </a:cubicBezTo>
                <a:cubicBezTo>
                  <a:pt x="3409584" y="2153651"/>
                  <a:pt x="3301884" y="2105432"/>
                  <a:pt x="3223925" y="2027473"/>
                </a:cubicBezTo>
                <a:lnTo>
                  <a:pt x="3218771" y="2021226"/>
                </a:lnTo>
                <a:lnTo>
                  <a:pt x="3213616" y="2027473"/>
                </a:lnTo>
                <a:cubicBezTo>
                  <a:pt x="3135657" y="2105432"/>
                  <a:pt x="3027958" y="2153651"/>
                  <a:pt x="2908996" y="2153651"/>
                </a:cubicBezTo>
                <a:cubicBezTo>
                  <a:pt x="2790035" y="2153651"/>
                  <a:pt x="2682335" y="2105432"/>
                  <a:pt x="2604376" y="2027473"/>
                </a:cubicBezTo>
                <a:lnTo>
                  <a:pt x="2599221" y="2021225"/>
                </a:lnTo>
                <a:lnTo>
                  <a:pt x="2594066" y="2027473"/>
                </a:lnTo>
                <a:cubicBezTo>
                  <a:pt x="2516107" y="2105432"/>
                  <a:pt x="2408408" y="2153651"/>
                  <a:pt x="2289446" y="2153651"/>
                </a:cubicBezTo>
                <a:cubicBezTo>
                  <a:pt x="2170485" y="2153651"/>
                  <a:pt x="2062785" y="2105432"/>
                  <a:pt x="1984826" y="2027473"/>
                </a:cubicBezTo>
                <a:lnTo>
                  <a:pt x="1979672" y="2021226"/>
                </a:lnTo>
                <a:lnTo>
                  <a:pt x="1974517" y="2027473"/>
                </a:lnTo>
                <a:cubicBezTo>
                  <a:pt x="1896558" y="2105432"/>
                  <a:pt x="1788859" y="2153651"/>
                  <a:pt x="1669897" y="2153651"/>
                </a:cubicBezTo>
                <a:cubicBezTo>
                  <a:pt x="1550936" y="2153651"/>
                  <a:pt x="1443236" y="2105432"/>
                  <a:pt x="1365277" y="2027473"/>
                </a:cubicBezTo>
                <a:lnTo>
                  <a:pt x="1360122" y="2021225"/>
                </a:lnTo>
                <a:lnTo>
                  <a:pt x="1354967" y="2027473"/>
                </a:lnTo>
                <a:cubicBezTo>
                  <a:pt x="1277008" y="2105432"/>
                  <a:pt x="1169309" y="2153651"/>
                  <a:pt x="1050347" y="2153651"/>
                </a:cubicBezTo>
                <a:cubicBezTo>
                  <a:pt x="931386" y="2153651"/>
                  <a:pt x="823686" y="2105432"/>
                  <a:pt x="745727" y="2027473"/>
                </a:cubicBezTo>
                <a:lnTo>
                  <a:pt x="740573" y="2021226"/>
                </a:lnTo>
                <a:lnTo>
                  <a:pt x="735419" y="2027473"/>
                </a:lnTo>
                <a:cubicBezTo>
                  <a:pt x="657459" y="2105432"/>
                  <a:pt x="549760" y="2153651"/>
                  <a:pt x="430798" y="2153651"/>
                </a:cubicBezTo>
                <a:cubicBezTo>
                  <a:pt x="192875" y="2153651"/>
                  <a:pt x="0" y="1960776"/>
                  <a:pt x="0" y="1722852"/>
                </a:cubicBezTo>
                <a:cubicBezTo>
                  <a:pt x="0" y="1603890"/>
                  <a:pt x="48219" y="1496190"/>
                  <a:pt x="126178" y="1418231"/>
                </a:cubicBezTo>
                <a:lnTo>
                  <a:pt x="148470" y="1399839"/>
                </a:lnTo>
                <a:lnTo>
                  <a:pt x="126178" y="1381446"/>
                </a:lnTo>
                <a:cubicBezTo>
                  <a:pt x="48219" y="1303487"/>
                  <a:pt x="0" y="1195787"/>
                  <a:pt x="0" y="1076825"/>
                </a:cubicBezTo>
                <a:cubicBezTo>
                  <a:pt x="0" y="957863"/>
                  <a:pt x="48219" y="850163"/>
                  <a:pt x="126178" y="772204"/>
                </a:cubicBezTo>
                <a:lnTo>
                  <a:pt x="148469" y="753812"/>
                </a:lnTo>
                <a:lnTo>
                  <a:pt x="126178" y="735420"/>
                </a:lnTo>
                <a:cubicBezTo>
                  <a:pt x="48219" y="657461"/>
                  <a:pt x="0" y="549761"/>
                  <a:pt x="0" y="430799"/>
                </a:cubicBezTo>
                <a:cubicBezTo>
                  <a:pt x="0" y="192875"/>
                  <a:pt x="192875" y="0"/>
                  <a:pt x="43079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glow rad="101600">
              <a:schemeClr val="bg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4400" dirty="0">
              <a:solidFill>
                <a:srgbClr val="FF8600"/>
              </a:solidFill>
              <a:latin typeface="思源黑体 CN Bold" panose="020B0800000000000000" pitchFamily="34" charset="-122"/>
              <a:ea typeface="思源黑体 CN Bold" panose="020B0800000000000000" pitchFamily="34" charset="-122"/>
            </a:endParaRPr>
          </a:p>
        </p:txBody>
      </p:sp>
      <p:sp>
        <p:nvSpPr>
          <p:cNvPr id="8" name="文本框 46">
            <a:extLst>
              <a:ext uri="{FF2B5EF4-FFF2-40B4-BE49-F238E27FC236}">
                <a16:creationId xmlns:a16="http://schemas.microsoft.com/office/drawing/2014/main" id="{B29BC976-0023-6794-B724-18037FB39F84}"/>
              </a:ext>
            </a:extLst>
          </p:cNvPr>
          <p:cNvSpPr txBox="1"/>
          <p:nvPr/>
        </p:nvSpPr>
        <p:spPr>
          <a:xfrm>
            <a:off x="-238669" y="1151864"/>
            <a:ext cx="687813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5400" b="1">
                <a:ln w="6600">
                  <a:solidFill>
                    <a:srgbClr val="FFC000"/>
                  </a:solidFill>
                  <a:prstDash val="solid"/>
                </a:ln>
                <a:solidFill>
                  <a:srgbClr val="FFFF99"/>
                </a:solidFill>
                <a:effectLst>
                  <a:glow rad="101600">
                    <a:srgbClr val="FFC000">
                      <a:alpha val="40000"/>
                    </a:srgbClr>
                  </a:glow>
                  <a:outerShdw dist="38100" dir="2700000" algn="tl" rotWithShape="0">
                    <a:schemeClr val="accent2"/>
                  </a:outerShdw>
                </a:effectLst>
                <a:latin typeface="#9Slide05 SVNClementine" panose="020F0502020204030203" pitchFamily="34" charset="0"/>
                <a:ea typeface="字魂20号-石头体" panose="00000500000000000000" pitchFamily="2" charset="-122"/>
              </a:rPr>
              <a:t>Tìm hiểu về một số </a:t>
            </a:r>
          </a:p>
          <a:p>
            <a:pPr algn="ctr"/>
            <a:r>
              <a:rPr lang="en-US" altLang="zh-CN" sz="5400" b="1">
                <a:ln w="6600">
                  <a:solidFill>
                    <a:srgbClr val="FFC000"/>
                  </a:solidFill>
                  <a:prstDash val="solid"/>
                </a:ln>
                <a:solidFill>
                  <a:srgbClr val="FFFF99"/>
                </a:solidFill>
                <a:effectLst>
                  <a:glow rad="101600">
                    <a:srgbClr val="FFC000">
                      <a:alpha val="40000"/>
                    </a:srgbClr>
                  </a:glow>
                  <a:outerShdw dist="38100" dir="2700000" algn="tl" rotWithShape="0">
                    <a:schemeClr val="accent2"/>
                  </a:outerShdw>
                </a:effectLst>
                <a:latin typeface="#9Slide05 SVNClementine" panose="020F0502020204030203" pitchFamily="34" charset="0"/>
                <a:ea typeface="字魂20号-石头体" panose="00000500000000000000" pitchFamily="2" charset="-122"/>
              </a:rPr>
              <a:t>loại đèn thông dụng</a:t>
            </a:r>
            <a:endParaRPr lang="zh-CN" altLang="en-US" sz="5400" b="1" dirty="0">
              <a:ln w="6600">
                <a:solidFill>
                  <a:srgbClr val="FFC000"/>
                </a:solidFill>
                <a:prstDash val="solid"/>
              </a:ln>
              <a:solidFill>
                <a:srgbClr val="FFFF99"/>
              </a:solidFill>
              <a:effectLst>
                <a:glow rad="101600">
                  <a:srgbClr val="FFC000">
                    <a:alpha val="40000"/>
                  </a:srgbClr>
                </a:glow>
                <a:outerShdw dist="38100" dir="2700000" algn="tl" rotWithShape="0">
                  <a:schemeClr val="accent2"/>
                </a:outerShdw>
              </a:effectLst>
              <a:latin typeface="#9Slide05 SVNClementine" panose="020F0502020204030203" pitchFamily="34" charset="0"/>
              <a:ea typeface="字魂20号-石头体" panose="00000500000000000000" pitchFamily="2" charset="-122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BF7897-A543-B7A9-21B9-EFE8A232B709}"/>
              </a:ext>
            </a:extLst>
          </p:cNvPr>
          <p:cNvSpPr txBox="1"/>
          <p:nvPr/>
        </p:nvSpPr>
        <p:spPr>
          <a:xfrm>
            <a:off x="1450430" y="630980"/>
            <a:ext cx="4033520" cy="830997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48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#9Slide05 SVNClementine" panose="020F0502020204030203" pitchFamily="34" charset="0"/>
              </a:rPr>
              <a:t>HOẠT </a:t>
            </a:r>
            <a:r>
              <a:rPr lang="en-US" sz="4800" b="1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#9Slide05 SVNClementine" panose="020F0502020204030203" pitchFamily="34" charset="0"/>
              </a:rPr>
              <a:t>ĐỘNG 2</a:t>
            </a:r>
            <a:endParaRPr lang="en-US" sz="4800" b="1" dirty="0">
              <a:ln w="9525">
                <a:solidFill>
                  <a:schemeClr val="bg1"/>
                </a:solidFill>
                <a:prstDash val="solid"/>
              </a:ln>
              <a:solidFill>
                <a:srgbClr val="00206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#9Slide05 SVNClementine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083204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1111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75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E463464-5DBE-8D9C-E844-62A4E7B8B690}"/>
              </a:ext>
            </a:extLst>
          </p:cNvPr>
          <p:cNvSpPr/>
          <p:nvPr/>
        </p:nvSpPr>
        <p:spPr>
          <a:xfrm>
            <a:off x="141514" y="351921"/>
            <a:ext cx="11887200" cy="6011917"/>
          </a:xfrm>
          <a:custGeom>
            <a:avLst/>
            <a:gdLst>
              <a:gd name="connsiteX0" fmla="*/ 0 w 11887200"/>
              <a:gd name="connsiteY0" fmla="*/ 1002006 h 6011917"/>
              <a:gd name="connsiteX1" fmla="*/ 1002006 w 11887200"/>
              <a:gd name="connsiteY1" fmla="*/ 0 h 6011917"/>
              <a:gd name="connsiteX2" fmla="*/ 10885194 w 11887200"/>
              <a:gd name="connsiteY2" fmla="*/ 0 h 6011917"/>
              <a:gd name="connsiteX3" fmla="*/ 11887200 w 11887200"/>
              <a:gd name="connsiteY3" fmla="*/ 1002006 h 6011917"/>
              <a:gd name="connsiteX4" fmla="*/ 11887200 w 11887200"/>
              <a:gd name="connsiteY4" fmla="*/ 5009911 h 6011917"/>
              <a:gd name="connsiteX5" fmla="*/ 10885194 w 11887200"/>
              <a:gd name="connsiteY5" fmla="*/ 6011917 h 6011917"/>
              <a:gd name="connsiteX6" fmla="*/ 1002006 w 11887200"/>
              <a:gd name="connsiteY6" fmla="*/ 6011917 h 6011917"/>
              <a:gd name="connsiteX7" fmla="*/ 0 w 11887200"/>
              <a:gd name="connsiteY7" fmla="*/ 5009911 h 6011917"/>
              <a:gd name="connsiteX8" fmla="*/ 0 w 11887200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87200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5341481" y="-114940"/>
                  <a:pt x="6060280" y="-23151"/>
                  <a:pt x="10885194" y="0"/>
                </a:cubicBezTo>
                <a:cubicBezTo>
                  <a:pt x="11436959" y="19601"/>
                  <a:pt x="11922296" y="401680"/>
                  <a:pt x="11887200" y="1002006"/>
                </a:cubicBezTo>
                <a:cubicBezTo>
                  <a:pt x="11900683" y="2942173"/>
                  <a:pt x="11915711" y="3130279"/>
                  <a:pt x="11887200" y="5009911"/>
                </a:cubicBezTo>
                <a:cubicBezTo>
                  <a:pt x="11891510" y="5555236"/>
                  <a:pt x="11482637" y="5991607"/>
                  <a:pt x="10885194" y="6011917"/>
                </a:cubicBezTo>
                <a:cubicBezTo>
                  <a:pt x="8605484" y="6050003"/>
                  <a:pt x="3857793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1887200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5148601" y="-75917"/>
                  <a:pt x="6693189" y="106264"/>
                  <a:pt x="10885194" y="0"/>
                </a:cubicBezTo>
                <a:cubicBezTo>
                  <a:pt x="11364772" y="45657"/>
                  <a:pt x="11925141" y="472575"/>
                  <a:pt x="11887200" y="1002006"/>
                </a:cubicBezTo>
                <a:cubicBezTo>
                  <a:pt x="12026535" y="2489329"/>
                  <a:pt x="11972467" y="3021775"/>
                  <a:pt x="11887200" y="5009911"/>
                </a:cubicBezTo>
                <a:cubicBezTo>
                  <a:pt x="11899525" y="5547512"/>
                  <a:pt x="11416716" y="6012078"/>
                  <a:pt x="10885194" y="6011917"/>
                </a:cubicBezTo>
                <a:cubicBezTo>
                  <a:pt x="7270526" y="5870910"/>
                  <a:pt x="3687399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86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CC58D548-E717-B3FA-30B1-931D44C14E2E}"/>
              </a:ext>
            </a:extLst>
          </p:cNvPr>
          <p:cNvSpPr/>
          <p:nvPr/>
        </p:nvSpPr>
        <p:spPr>
          <a:xfrm>
            <a:off x="485772" y="1909082"/>
            <a:ext cx="2419798" cy="4306738"/>
          </a:xfrm>
          <a:custGeom>
            <a:avLst/>
            <a:gdLst>
              <a:gd name="connsiteX0" fmla="*/ 0 w 2419798"/>
              <a:gd name="connsiteY0" fmla="*/ 403308 h 4306738"/>
              <a:gd name="connsiteX1" fmla="*/ 403308 w 2419798"/>
              <a:gd name="connsiteY1" fmla="*/ 0 h 4306738"/>
              <a:gd name="connsiteX2" fmla="*/ 973299 w 2419798"/>
              <a:gd name="connsiteY2" fmla="*/ 0 h 4306738"/>
              <a:gd name="connsiteX3" fmla="*/ 1462631 w 2419798"/>
              <a:gd name="connsiteY3" fmla="*/ 0 h 4306738"/>
              <a:gd name="connsiteX4" fmla="*/ 2016490 w 2419798"/>
              <a:gd name="connsiteY4" fmla="*/ 0 h 4306738"/>
              <a:gd name="connsiteX5" fmla="*/ 2419798 w 2419798"/>
              <a:gd name="connsiteY5" fmla="*/ 403308 h 4306738"/>
              <a:gd name="connsiteX6" fmla="*/ 2419798 w 2419798"/>
              <a:gd name="connsiteY6" fmla="*/ 951660 h 4306738"/>
              <a:gd name="connsiteX7" fmla="*/ 2419798 w 2419798"/>
              <a:gd name="connsiteY7" fmla="*/ 1535014 h 4306738"/>
              <a:gd name="connsiteX8" fmla="*/ 2419798 w 2419798"/>
              <a:gd name="connsiteY8" fmla="*/ 2048365 h 4306738"/>
              <a:gd name="connsiteX9" fmla="*/ 2419798 w 2419798"/>
              <a:gd name="connsiteY9" fmla="*/ 2666720 h 4306738"/>
              <a:gd name="connsiteX10" fmla="*/ 2419798 w 2419798"/>
              <a:gd name="connsiteY10" fmla="*/ 3320076 h 4306738"/>
              <a:gd name="connsiteX11" fmla="*/ 2419798 w 2419798"/>
              <a:gd name="connsiteY11" fmla="*/ 3903430 h 4306738"/>
              <a:gd name="connsiteX12" fmla="*/ 2016490 w 2419798"/>
              <a:gd name="connsiteY12" fmla="*/ 4306738 h 4306738"/>
              <a:gd name="connsiteX13" fmla="*/ 1494894 w 2419798"/>
              <a:gd name="connsiteY13" fmla="*/ 4306738 h 4306738"/>
              <a:gd name="connsiteX14" fmla="*/ 941035 w 2419798"/>
              <a:gd name="connsiteY14" fmla="*/ 4306738 h 4306738"/>
              <a:gd name="connsiteX15" fmla="*/ 403308 w 2419798"/>
              <a:gd name="connsiteY15" fmla="*/ 4306738 h 4306738"/>
              <a:gd name="connsiteX16" fmla="*/ 0 w 2419798"/>
              <a:gd name="connsiteY16" fmla="*/ 3903430 h 4306738"/>
              <a:gd name="connsiteX17" fmla="*/ 0 w 2419798"/>
              <a:gd name="connsiteY17" fmla="*/ 3355078 h 4306738"/>
              <a:gd name="connsiteX18" fmla="*/ 0 w 2419798"/>
              <a:gd name="connsiteY18" fmla="*/ 2876728 h 4306738"/>
              <a:gd name="connsiteX19" fmla="*/ 0 w 2419798"/>
              <a:gd name="connsiteY19" fmla="*/ 2223371 h 4306738"/>
              <a:gd name="connsiteX20" fmla="*/ 0 w 2419798"/>
              <a:gd name="connsiteY20" fmla="*/ 1745021 h 4306738"/>
              <a:gd name="connsiteX21" fmla="*/ 0 w 2419798"/>
              <a:gd name="connsiteY21" fmla="*/ 1126667 h 4306738"/>
              <a:gd name="connsiteX22" fmla="*/ 0 w 2419798"/>
              <a:gd name="connsiteY22" fmla="*/ 403308 h 430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19798" h="4306738" fill="none" extrusionOk="0">
                <a:moveTo>
                  <a:pt x="0" y="403308"/>
                </a:moveTo>
                <a:cubicBezTo>
                  <a:pt x="5048" y="189290"/>
                  <a:pt x="212971" y="2508"/>
                  <a:pt x="403308" y="0"/>
                </a:cubicBezTo>
                <a:cubicBezTo>
                  <a:pt x="670514" y="26075"/>
                  <a:pt x="850449" y="5731"/>
                  <a:pt x="973299" y="0"/>
                </a:cubicBezTo>
                <a:cubicBezTo>
                  <a:pt x="1096149" y="-5731"/>
                  <a:pt x="1313310" y="-1288"/>
                  <a:pt x="1462631" y="0"/>
                </a:cubicBezTo>
                <a:cubicBezTo>
                  <a:pt x="1611952" y="1288"/>
                  <a:pt x="1832762" y="-12443"/>
                  <a:pt x="2016490" y="0"/>
                </a:cubicBezTo>
                <a:cubicBezTo>
                  <a:pt x="2270524" y="-650"/>
                  <a:pt x="2433180" y="133118"/>
                  <a:pt x="2419798" y="403308"/>
                </a:cubicBezTo>
                <a:cubicBezTo>
                  <a:pt x="2416291" y="530235"/>
                  <a:pt x="2396939" y="746649"/>
                  <a:pt x="2419798" y="951660"/>
                </a:cubicBezTo>
                <a:cubicBezTo>
                  <a:pt x="2442657" y="1156671"/>
                  <a:pt x="2429430" y="1351432"/>
                  <a:pt x="2419798" y="1535014"/>
                </a:cubicBezTo>
                <a:cubicBezTo>
                  <a:pt x="2410166" y="1718596"/>
                  <a:pt x="2400625" y="1916173"/>
                  <a:pt x="2419798" y="2048365"/>
                </a:cubicBezTo>
                <a:cubicBezTo>
                  <a:pt x="2438971" y="2180557"/>
                  <a:pt x="2422700" y="2469056"/>
                  <a:pt x="2419798" y="2666720"/>
                </a:cubicBezTo>
                <a:cubicBezTo>
                  <a:pt x="2416896" y="2864384"/>
                  <a:pt x="2399271" y="3169883"/>
                  <a:pt x="2419798" y="3320076"/>
                </a:cubicBezTo>
                <a:cubicBezTo>
                  <a:pt x="2440325" y="3470269"/>
                  <a:pt x="2425302" y="3617637"/>
                  <a:pt x="2419798" y="3903430"/>
                </a:cubicBezTo>
                <a:cubicBezTo>
                  <a:pt x="2461954" y="4117680"/>
                  <a:pt x="2216997" y="4353201"/>
                  <a:pt x="2016490" y="4306738"/>
                </a:cubicBezTo>
                <a:cubicBezTo>
                  <a:pt x="1776684" y="4298515"/>
                  <a:pt x="1680504" y="4323411"/>
                  <a:pt x="1494894" y="4306738"/>
                </a:cubicBezTo>
                <a:cubicBezTo>
                  <a:pt x="1309284" y="4290065"/>
                  <a:pt x="1154315" y="4334066"/>
                  <a:pt x="941035" y="4306738"/>
                </a:cubicBezTo>
                <a:cubicBezTo>
                  <a:pt x="727755" y="4279410"/>
                  <a:pt x="557255" y="4324958"/>
                  <a:pt x="403308" y="4306738"/>
                </a:cubicBezTo>
                <a:cubicBezTo>
                  <a:pt x="209423" y="4290742"/>
                  <a:pt x="-523" y="4172180"/>
                  <a:pt x="0" y="3903430"/>
                </a:cubicBezTo>
                <a:cubicBezTo>
                  <a:pt x="11444" y="3659257"/>
                  <a:pt x="7534" y="3491074"/>
                  <a:pt x="0" y="3355078"/>
                </a:cubicBezTo>
                <a:cubicBezTo>
                  <a:pt x="-7534" y="3219082"/>
                  <a:pt x="6767" y="3038139"/>
                  <a:pt x="0" y="2876728"/>
                </a:cubicBezTo>
                <a:cubicBezTo>
                  <a:pt x="-6767" y="2715317"/>
                  <a:pt x="-17709" y="2523532"/>
                  <a:pt x="0" y="2223371"/>
                </a:cubicBezTo>
                <a:cubicBezTo>
                  <a:pt x="17709" y="1923210"/>
                  <a:pt x="21217" y="1906884"/>
                  <a:pt x="0" y="1745021"/>
                </a:cubicBezTo>
                <a:cubicBezTo>
                  <a:pt x="-21217" y="1583158"/>
                  <a:pt x="23649" y="1390406"/>
                  <a:pt x="0" y="1126667"/>
                </a:cubicBezTo>
                <a:cubicBezTo>
                  <a:pt x="-23649" y="862928"/>
                  <a:pt x="-35519" y="725965"/>
                  <a:pt x="0" y="403308"/>
                </a:cubicBezTo>
                <a:close/>
              </a:path>
              <a:path w="2419798" h="4306738" stroke="0" extrusionOk="0">
                <a:moveTo>
                  <a:pt x="0" y="403308"/>
                </a:moveTo>
                <a:cubicBezTo>
                  <a:pt x="-16500" y="156325"/>
                  <a:pt x="218722" y="26307"/>
                  <a:pt x="403308" y="0"/>
                </a:cubicBezTo>
                <a:cubicBezTo>
                  <a:pt x="593250" y="-10909"/>
                  <a:pt x="831424" y="-11836"/>
                  <a:pt x="941035" y="0"/>
                </a:cubicBezTo>
                <a:cubicBezTo>
                  <a:pt x="1050646" y="11836"/>
                  <a:pt x="1345440" y="14595"/>
                  <a:pt x="1494894" y="0"/>
                </a:cubicBezTo>
                <a:cubicBezTo>
                  <a:pt x="1644348" y="-14595"/>
                  <a:pt x="1847531" y="6409"/>
                  <a:pt x="2016490" y="0"/>
                </a:cubicBezTo>
                <a:cubicBezTo>
                  <a:pt x="2276815" y="-32105"/>
                  <a:pt x="2424456" y="185877"/>
                  <a:pt x="2419798" y="403308"/>
                </a:cubicBezTo>
                <a:cubicBezTo>
                  <a:pt x="2400785" y="724238"/>
                  <a:pt x="2443752" y="832434"/>
                  <a:pt x="2419798" y="1056664"/>
                </a:cubicBezTo>
                <a:cubicBezTo>
                  <a:pt x="2395844" y="1280894"/>
                  <a:pt x="2408084" y="1391816"/>
                  <a:pt x="2419798" y="1675019"/>
                </a:cubicBezTo>
                <a:cubicBezTo>
                  <a:pt x="2431512" y="1958223"/>
                  <a:pt x="2429345" y="2015772"/>
                  <a:pt x="2419798" y="2223371"/>
                </a:cubicBezTo>
                <a:cubicBezTo>
                  <a:pt x="2410251" y="2430970"/>
                  <a:pt x="2397443" y="2517170"/>
                  <a:pt x="2419798" y="2736723"/>
                </a:cubicBezTo>
                <a:cubicBezTo>
                  <a:pt x="2442153" y="2956276"/>
                  <a:pt x="2418033" y="3126652"/>
                  <a:pt x="2419798" y="3250074"/>
                </a:cubicBezTo>
                <a:cubicBezTo>
                  <a:pt x="2421563" y="3373496"/>
                  <a:pt x="2450449" y="3648773"/>
                  <a:pt x="2419798" y="3903430"/>
                </a:cubicBezTo>
                <a:cubicBezTo>
                  <a:pt x="2428812" y="4141580"/>
                  <a:pt x="2278956" y="4345707"/>
                  <a:pt x="2016490" y="4306738"/>
                </a:cubicBezTo>
                <a:cubicBezTo>
                  <a:pt x="1905865" y="4323018"/>
                  <a:pt x="1735704" y="4292204"/>
                  <a:pt x="1527158" y="4306738"/>
                </a:cubicBezTo>
                <a:cubicBezTo>
                  <a:pt x="1318612" y="4321272"/>
                  <a:pt x="1175402" y="4320161"/>
                  <a:pt x="1005563" y="4306738"/>
                </a:cubicBezTo>
                <a:cubicBezTo>
                  <a:pt x="835724" y="4293315"/>
                  <a:pt x="568065" y="4308550"/>
                  <a:pt x="403308" y="4306738"/>
                </a:cubicBezTo>
                <a:cubicBezTo>
                  <a:pt x="165916" y="4321144"/>
                  <a:pt x="7439" y="4119500"/>
                  <a:pt x="0" y="3903430"/>
                </a:cubicBezTo>
                <a:cubicBezTo>
                  <a:pt x="-30590" y="3687321"/>
                  <a:pt x="903" y="3465767"/>
                  <a:pt x="0" y="3250074"/>
                </a:cubicBezTo>
                <a:cubicBezTo>
                  <a:pt x="-903" y="3034381"/>
                  <a:pt x="-7415" y="2733350"/>
                  <a:pt x="0" y="2596718"/>
                </a:cubicBezTo>
                <a:cubicBezTo>
                  <a:pt x="7415" y="2460086"/>
                  <a:pt x="-20744" y="2304779"/>
                  <a:pt x="0" y="2013364"/>
                </a:cubicBezTo>
                <a:cubicBezTo>
                  <a:pt x="20744" y="1721949"/>
                  <a:pt x="14025" y="1549912"/>
                  <a:pt x="0" y="1430010"/>
                </a:cubicBezTo>
                <a:cubicBezTo>
                  <a:pt x="-14025" y="1310108"/>
                  <a:pt x="-1807" y="1102415"/>
                  <a:pt x="0" y="951660"/>
                </a:cubicBezTo>
                <a:cubicBezTo>
                  <a:pt x="1807" y="800905"/>
                  <a:pt x="14522" y="598059"/>
                  <a:pt x="0" y="403308"/>
                </a:cubicBezTo>
                <a:close/>
              </a:path>
            </a:pathLst>
          </a:custGeom>
          <a:solidFill>
            <a:srgbClr val="FEE0B4"/>
          </a:solidFill>
          <a:ln w="38100">
            <a:solidFill>
              <a:srgbClr val="D6A279"/>
            </a:solidFill>
            <a:prstDash val="dash"/>
            <a:extLst>
              <a:ext uri="{C807C97D-BFC1-408E-A445-0C87EB9F89A2}">
                <ask:lineSketchStyleProps xmlns:ask="http://schemas.microsoft.com/office/drawing/2018/sketchyshapes" sd="5571413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D6A279"/>
              </a:solidFill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132FD7F-F137-98AA-519A-7270DAF24A41}"/>
              </a:ext>
            </a:extLst>
          </p:cNvPr>
          <p:cNvGrpSpPr/>
          <p:nvPr/>
        </p:nvGrpSpPr>
        <p:grpSpPr>
          <a:xfrm>
            <a:off x="0" y="157756"/>
            <a:ext cx="3107202" cy="2464391"/>
            <a:chOff x="-467402" y="337316"/>
            <a:chExt cx="5213186" cy="3923759"/>
          </a:xfrm>
        </p:grpSpPr>
        <p:pic>
          <p:nvPicPr>
            <p:cNvPr id="12" name="Picture 11" descr="A picture containing toy, doll, vector graphics&#10;&#10;Description automatically generated">
              <a:extLst>
                <a:ext uri="{FF2B5EF4-FFF2-40B4-BE49-F238E27FC236}">
                  <a16:creationId xmlns:a16="http://schemas.microsoft.com/office/drawing/2014/main" id="{026BFB39-AA14-087A-6FAB-2972C80D3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6183" y="642028"/>
              <a:ext cx="3047619" cy="3619047"/>
            </a:xfrm>
            <a:prstGeom prst="rect">
              <a:avLst/>
            </a:prstGeom>
          </p:spPr>
        </p:pic>
        <p:pic>
          <p:nvPicPr>
            <p:cNvPr id="18" name="Picture 17" descr="A cartoon of a person&#10;&#10;Description automatically generated with low confidence">
              <a:extLst>
                <a:ext uri="{FF2B5EF4-FFF2-40B4-BE49-F238E27FC236}">
                  <a16:creationId xmlns:a16="http://schemas.microsoft.com/office/drawing/2014/main" id="{39926A0B-1632-124F-4476-4481F0D9BD6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47229" y="630754"/>
              <a:ext cx="2298555" cy="3399227"/>
            </a:xfrm>
            <a:prstGeom prst="rect">
              <a:avLst/>
            </a:prstGeom>
          </p:spPr>
        </p:pic>
        <p:pic>
          <p:nvPicPr>
            <p:cNvPr id="3" name="Picture 2" descr="A picture containing toy, doll, vector graphics&#10;&#10;Description automatically generated">
              <a:extLst>
                <a:ext uri="{FF2B5EF4-FFF2-40B4-BE49-F238E27FC236}">
                  <a16:creationId xmlns:a16="http://schemas.microsoft.com/office/drawing/2014/main" id="{DB8F9D4D-E4D8-7CAA-44C5-9CC4495296E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-467402" y="337316"/>
              <a:ext cx="2486025" cy="3800475"/>
            </a:xfrm>
            <a:prstGeom prst="rect">
              <a:avLst/>
            </a:prstGeom>
          </p:spPr>
        </p:pic>
        <p:pic>
          <p:nvPicPr>
            <p:cNvPr id="9" name="Picture 8" descr="A picture containing text, toy, doll, vector graphics&#10;&#10;Description automatically generated">
              <a:extLst>
                <a:ext uri="{FF2B5EF4-FFF2-40B4-BE49-F238E27FC236}">
                  <a16:creationId xmlns:a16="http://schemas.microsoft.com/office/drawing/2014/main" id="{9A879675-19DB-511E-6D04-C81676390D7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05781" y="1323540"/>
              <a:ext cx="1990725" cy="2476500"/>
            </a:xfrm>
            <a:prstGeom prst="rect">
              <a:avLst/>
            </a:prstGeom>
          </p:spPr>
        </p:pic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DCEB8020-713A-9CE5-894B-E1FD4F1B9CCE}"/>
              </a:ext>
            </a:extLst>
          </p:cNvPr>
          <p:cNvSpPr txBox="1"/>
          <p:nvPr/>
        </p:nvSpPr>
        <p:spPr>
          <a:xfrm>
            <a:off x="698471" y="2430168"/>
            <a:ext cx="2612878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>
                <a:ln>
                  <a:solidFill>
                    <a:schemeClr val="tx1"/>
                  </a:solidFill>
                </a:ln>
                <a:solidFill>
                  <a:schemeClr val="accent3">
                    <a:lumMod val="75000"/>
                  </a:schemeClr>
                </a:solidFill>
                <a:latin typeface="SVN-Poky's" panose="020B0606040200020203" pitchFamily="34" charset="0"/>
              </a:rPr>
              <a:t>Thảo</a:t>
            </a:r>
            <a:r>
              <a:rPr lang="en-US" sz="6000">
                <a:ln>
                  <a:solidFill>
                    <a:schemeClr val="tx1"/>
                  </a:solidFill>
                </a:ln>
                <a:latin typeface="SVN-Poky's" panose="020B0606040200020203" pitchFamily="34" charset="0"/>
              </a:rPr>
              <a:t> </a:t>
            </a:r>
          </a:p>
          <a:p>
            <a:r>
              <a:rPr lang="en-US" sz="6000">
                <a:ln>
                  <a:solidFill>
                    <a:schemeClr val="tx1"/>
                  </a:solidFill>
                </a:ln>
                <a:solidFill>
                  <a:srgbClr val="F19EC2"/>
                </a:solidFill>
                <a:latin typeface="SVN-Poky's" panose="020B0606040200020203" pitchFamily="34" charset="0"/>
              </a:rPr>
              <a:t>luận</a:t>
            </a:r>
            <a:r>
              <a:rPr lang="en-US" sz="6000">
                <a:ln>
                  <a:solidFill>
                    <a:schemeClr val="tx1"/>
                  </a:solidFill>
                </a:ln>
                <a:latin typeface="SVN-Poky's" panose="020B0606040200020203" pitchFamily="34" charset="0"/>
              </a:rPr>
              <a:t> </a:t>
            </a:r>
          </a:p>
          <a:p>
            <a:r>
              <a:rPr lang="en-US" sz="6000">
                <a:ln>
                  <a:solidFill>
                    <a:schemeClr val="tx1"/>
                  </a:solidFill>
                </a:ln>
                <a:solidFill>
                  <a:srgbClr val="FFFF00"/>
                </a:solidFill>
                <a:latin typeface="SVN-Poky's" panose="020B0606040200020203" pitchFamily="34" charset="0"/>
              </a:rPr>
              <a:t>Nhóm</a:t>
            </a:r>
          </a:p>
          <a:p>
            <a:r>
              <a:rPr lang="en-US" sz="6000">
                <a:ln>
                  <a:solidFill>
                    <a:schemeClr val="tx1"/>
                  </a:solidFill>
                </a:ln>
                <a:solidFill>
                  <a:srgbClr val="FFFF00"/>
                </a:solidFill>
                <a:latin typeface="SVN-Poky's" panose="020B0606040200020203" pitchFamily="34" charset="0"/>
              </a:rPr>
              <a:t> </a:t>
            </a:r>
            <a:r>
              <a:rPr lang="en-US" sz="600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  <a:latin typeface="SVN-Poky's" panose="020B0606040200020203" pitchFamily="34" charset="0"/>
              </a:rPr>
              <a:t>bốn</a:t>
            </a:r>
            <a:endParaRPr lang="vi-VN" sz="6000">
              <a:ln>
                <a:solidFill>
                  <a:schemeClr val="tx1"/>
                </a:solidFill>
              </a:ln>
              <a:solidFill>
                <a:srgbClr val="FF0000"/>
              </a:solidFill>
            </a:endParaRPr>
          </a:p>
        </p:txBody>
      </p:sp>
      <p:sp>
        <p:nvSpPr>
          <p:cNvPr id="22" name="任意多边形: 形状 48">
            <a:extLst>
              <a:ext uri="{FF2B5EF4-FFF2-40B4-BE49-F238E27FC236}">
                <a16:creationId xmlns:a16="http://schemas.microsoft.com/office/drawing/2014/main" id="{801601BD-D4F6-A785-D10C-A76ED830AB2C}"/>
              </a:ext>
            </a:extLst>
          </p:cNvPr>
          <p:cNvSpPr/>
          <p:nvPr/>
        </p:nvSpPr>
        <p:spPr>
          <a:xfrm>
            <a:off x="3969571" y="201718"/>
            <a:ext cx="7134633" cy="1996952"/>
          </a:xfrm>
          <a:custGeom>
            <a:avLst/>
            <a:gdLst>
              <a:gd name="connsiteX0" fmla="*/ 5337454 w 6062639"/>
              <a:gd name="connsiteY0" fmla="*/ 1389890 h 2153651"/>
              <a:gd name="connsiteX1" fmla="*/ 5337454 w 6062639"/>
              <a:gd name="connsiteY1" fmla="*/ 1409787 h 2153651"/>
              <a:gd name="connsiteX2" fmla="*/ 5349512 w 6062639"/>
              <a:gd name="connsiteY2" fmla="*/ 1399839 h 2153651"/>
              <a:gd name="connsiteX3" fmla="*/ 5337454 w 6062639"/>
              <a:gd name="connsiteY3" fmla="*/ 743863 h 2153651"/>
              <a:gd name="connsiteX4" fmla="*/ 5337454 w 6062639"/>
              <a:gd name="connsiteY4" fmla="*/ 763760 h 2153651"/>
              <a:gd name="connsiteX5" fmla="*/ 5349512 w 6062639"/>
              <a:gd name="connsiteY5" fmla="*/ 753812 h 2153651"/>
              <a:gd name="connsiteX6" fmla="*/ 430798 w 6062639"/>
              <a:gd name="connsiteY6" fmla="*/ 0 h 2153651"/>
              <a:gd name="connsiteX7" fmla="*/ 735418 w 6062639"/>
              <a:gd name="connsiteY7" fmla="*/ 126178 h 2153651"/>
              <a:gd name="connsiteX8" fmla="*/ 755863 w 6062639"/>
              <a:gd name="connsiteY8" fmla="*/ 150958 h 2153651"/>
              <a:gd name="connsiteX9" fmla="*/ 776308 w 6062639"/>
              <a:gd name="connsiteY9" fmla="*/ 126178 h 2153651"/>
              <a:gd name="connsiteX10" fmla="*/ 1080928 w 6062639"/>
              <a:gd name="connsiteY10" fmla="*/ 0 h 2153651"/>
              <a:gd name="connsiteX11" fmla="*/ 1385548 w 6062639"/>
              <a:gd name="connsiteY11" fmla="*/ 126178 h 2153651"/>
              <a:gd name="connsiteX12" fmla="*/ 1405993 w 6062639"/>
              <a:gd name="connsiteY12" fmla="*/ 150958 h 2153651"/>
              <a:gd name="connsiteX13" fmla="*/ 1426438 w 6062639"/>
              <a:gd name="connsiteY13" fmla="*/ 126178 h 2153651"/>
              <a:gd name="connsiteX14" fmla="*/ 1731058 w 6062639"/>
              <a:gd name="connsiteY14" fmla="*/ 0 h 2153651"/>
              <a:gd name="connsiteX15" fmla="*/ 2035678 w 6062639"/>
              <a:gd name="connsiteY15" fmla="*/ 126178 h 2153651"/>
              <a:gd name="connsiteX16" fmla="*/ 2056123 w 6062639"/>
              <a:gd name="connsiteY16" fmla="*/ 150958 h 2153651"/>
              <a:gd name="connsiteX17" fmla="*/ 2076568 w 6062639"/>
              <a:gd name="connsiteY17" fmla="*/ 126178 h 2153651"/>
              <a:gd name="connsiteX18" fmla="*/ 2381188 w 6062639"/>
              <a:gd name="connsiteY18" fmla="*/ 0 h 2153651"/>
              <a:gd name="connsiteX19" fmla="*/ 2685808 w 6062639"/>
              <a:gd name="connsiteY19" fmla="*/ 126178 h 2153651"/>
              <a:gd name="connsiteX20" fmla="*/ 2706253 w 6062639"/>
              <a:gd name="connsiteY20" fmla="*/ 150958 h 2153651"/>
              <a:gd name="connsiteX21" fmla="*/ 2726698 w 6062639"/>
              <a:gd name="connsiteY21" fmla="*/ 126178 h 2153651"/>
              <a:gd name="connsiteX22" fmla="*/ 3031318 w 6062639"/>
              <a:gd name="connsiteY22" fmla="*/ 0 h 2153651"/>
              <a:gd name="connsiteX23" fmla="*/ 3335938 w 6062639"/>
              <a:gd name="connsiteY23" fmla="*/ 126178 h 2153651"/>
              <a:gd name="connsiteX24" fmla="*/ 3356383 w 6062639"/>
              <a:gd name="connsiteY24" fmla="*/ 150958 h 2153651"/>
              <a:gd name="connsiteX25" fmla="*/ 3376828 w 6062639"/>
              <a:gd name="connsiteY25" fmla="*/ 126178 h 2153651"/>
              <a:gd name="connsiteX26" fmla="*/ 3681448 w 6062639"/>
              <a:gd name="connsiteY26" fmla="*/ 0 h 2153651"/>
              <a:gd name="connsiteX27" fmla="*/ 3986068 w 6062639"/>
              <a:gd name="connsiteY27" fmla="*/ 126178 h 2153651"/>
              <a:gd name="connsiteX28" fmla="*/ 4006513 w 6062639"/>
              <a:gd name="connsiteY28" fmla="*/ 150958 h 2153651"/>
              <a:gd name="connsiteX29" fmla="*/ 4026958 w 6062639"/>
              <a:gd name="connsiteY29" fmla="*/ 126178 h 2153651"/>
              <a:gd name="connsiteX30" fmla="*/ 4331578 w 6062639"/>
              <a:gd name="connsiteY30" fmla="*/ 0 h 2153651"/>
              <a:gd name="connsiteX31" fmla="*/ 4636198 w 6062639"/>
              <a:gd name="connsiteY31" fmla="*/ 126178 h 2153651"/>
              <a:gd name="connsiteX32" fmla="*/ 4656643 w 6062639"/>
              <a:gd name="connsiteY32" fmla="*/ 150958 h 2153651"/>
              <a:gd name="connsiteX33" fmla="*/ 4677088 w 6062639"/>
              <a:gd name="connsiteY33" fmla="*/ 126178 h 2153651"/>
              <a:gd name="connsiteX34" fmla="*/ 4981708 w 6062639"/>
              <a:gd name="connsiteY34" fmla="*/ 0 h 2153651"/>
              <a:gd name="connsiteX35" fmla="*/ 5286328 w 6062639"/>
              <a:gd name="connsiteY35" fmla="*/ 126178 h 2153651"/>
              <a:gd name="connsiteX36" fmla="*/ 5306775 w 6062639"/>
              <a:gd name="connsiteY36" fmla="*/ 150959 h 2153651"/>
              <a:gd name="connsiteX37" fmla="*/ 5327221 w 6062639"/>
              <a:gd name="connsiteY37" fmla="*/ 126178 h 2153651"/>
              <a:gd name="connsiteX38" fmla="*/ 5631841 w 6062639"/>
              <a:gd name="connsiteY38" fmla="*/ 0 h 2153651"/>
              <a:gd name="connsiteX39" fmla="*/ 6062639 w 6062639"/>
              <a:gd name="connsiteY39" fmla="*/ 430799 h 2153651"/>
              <a:gd name="connsiteX40" fmla="*/ 5936461 w 6062639"/>
              <a:gd name="connsiteY40" fmla="*/ 735420 h 2153651"/>
              <a:gd name="connsiteX41" fmla="*/ 5914169 w 6062639"/>
              <a:gd name="connsiteY41" fmla="*/ 753813 h 2153651"/>
              <a:gd name="connsiteX42" fmla="*/ 5936460 w 6062639"/>
              <a:gd name="connsiteY42" fmla="*/ 772204 h 2153651"/>
              <a:gd name="connsiteX43" fmla="*/ 6062638 w 6062639"/>
              <a:gd name="connsiteY43" fmla="*/ 1076825 h 2153651"/>
              <a:gd name="connsiteX44" fmla="*/ 5936460 w 6062639"/>
              <a:gd name="connsiteY44" fmla="*/ 1381446 h 2153651"/>
              <a:gd name="connsiteX45" fmla="*/ 5914168 w 6062639"/>
              <a:gd name="connsiteY45" fmla="*/ 1399839 h 2153651"/>
              <a:gd name="connsiteX46" fmla="*/ 5936460 w 6062639"/>
              <a:gd name="connsiteY46" fmla="*/ 1418231 h 2153651"/>
              <a:gd name="connsiteX47" fmla="*/ 6062638 w 6062639"/>
              <a:gd name="connsiteY47" fmla="*/ 1722852 h 2153651"/>
              <a:gd name="connsiteX48" fmla="*/ 5631840 w 6062639"/>
              <a:gd name="connsiteY48" fmla="*/ 2153651 h 2153651"/>
              <a:gd name="connsiteX49" fmla="*/ 5327220 w 6062639"/>
              <a:gd name="connsiteY49" fmla="*/ 2027473 h 2153651"/>
              <a:gd name="connsiteX50" fmla="*/ 5306774 w 6062639"/>
              <a:gd name="connsiteY50" fmla="*/ 2002692 h 2153651"/>
              <a:gd name="connsiteX51" fmla="*/ 5286328 w 6062639"/>
              <a:gd name="connsiteY51" fmla="*/ 2027473 h 2153651"/>
              <a:gd name="connsiteX52" fmla="*/ 4981708 w 6062639"/>
              <a:gd name="connsiteY52" fmla="*/ 2153651 h 2153651"/>
              <a:gd name="connsiteX53" fmla="*/ 4677088 w 6062639"/>
              <a:gd name="connsiteY53" fmla="*/ 2027473 h 2153651"/>
              <a:gd name="connsiteX54" fmla="*/ 4656643 w 6062639"/>
              <a:gd name="connsiteY54" fmla="*/ 2002694 h 2153651"/>
              <a:gd name="connsiteX55" fmla="*/ 4636198 w 6062639"/>
              <a:gd name="connsiteY55" fmla="*/ 2027473 h 2153651"/>
              <a:gd name="connsiteX56" fmla="*/ 4331578 w 6062639"/>
              <a:gd name="connsiteY56" fmla="*/ 2153651 h 2153651"/>
              <a:gd name="connsiteX57" fmla="*/ 4026958 w 6062639"/>
              <a:gd name="connsiteY57" fmla="*/ 2027473 h 2153651"/>
              <a:gd name="connsiteX58" fmla="*/ 4006513 w 6062639"/>
              <a:gd name="connsiteY58" fmla="*/ 2002694 h 2153651"/>
              <a:gd name="connsiteX59" fmla="*/ 3986068 w 6062639"/>
              <a:gd name="connsiteY59" fmla="*/ 2027473 h 2153651"/>
              <a:gd name="connsiteX60" fmla="*/ 3681448 w 6062639"/>
              <a:gd name="connsiteY60" fmla="*/ 2153651 h 2153651"/>
              <a:gd name="connsiteX61" fmla="*/ 3376828 w 6062639"/>
              <a:gd name="connsiteY61" fmla="*/ 2027473 h 2153651"/>
              <a:gd name="connsiteX62" fmla="*/ 3356383 w 6062639"/>
              <a:gd name="connsiteY62" fmla="*/ 2002694 h 2153651"/>
              <a:gd name="connsiteX63" fmla="*/ 3335938 w 6062639"/>
              <a:gd name="connsiteY63" fmla="*/ 2027473 h 2153651"/>
              <a:gd name="connsiteX64" fmla="*/ 3031318 w 6062639"/>
              <a:gd name="connsiteY64" fmla="*/ 2153651 h 2153651"/>
              <a:gd name="connsiteX65" fmla="*/ 2726698 w 6062639"/>
              <a:gd name="connsiteY65" fmla="*/ 2027473 h 2153651"/>
              <a:gd name="connsiteX66" fmla="*/ 2706253 w 6062639"/>
              <a:gd name="connsiteY66" fmla="*/ 2002694 h 2153651"/>
              <a:gd name="connsiteX67" fmla="*/ 2685808 w 6062639"/>
              <a:gd name="connsiteY67" fmla="*/ 2027473 h 2153651"/>
              <a:gd name="connsiteX68" fmla="*/ 2381188 w 6062639"/>
              <a:gd name="connsiteY68" fmla="*/ 2153651 h 2153651"/>
              <a:gd name="connsiteX69" fmla="*/ 2076568 w 6062639"/>
              <a:gd name="connsiteY69" fmla="*/ 2027473 h 2153651"/>
              <a:gd name="connsiteX70" fmla="*/ 2056123 w 6062639"/>
              <a:gd name="connsiteY70" fmla="*/ 2002694 h 2153651"/>
              <a:gd name="connsiteX71" fmla="*/ 2035678 w 6062639"/>
              <a:gd name="connsiteY71" fmla="*/ 2027473 h 2153651"/>
              <a:gd name="connsiteX72" fmla="*/ 1731058 w 6062639"/>
              <a:gd name="connsiteY72" fmla="*/ 2153651 h 2153651"/>
              <a:gd name="connsiteX73" fmla="*/ 1426438 w 6062639"/>
              <a:gd name="connsiteY73" fmla="*/ 2027473 h 2153651"/>
              <a:gd name="connsiteX74" fmla="*/ 1405993 w 6062639"/>
              <a:gd name="connsiteY74" fmla="*/ 2002694 h 2153651"/>
              <a:gd name="connsiteX75" fmla="*/ 1385548 w 6062639"/>
              <a:gd name="connsiteY75" fmla="*/ 2027473 h 2153651"/>
              <a:gd name="connsiteX76" fmla="*/ 1080928 w 6062639"/>
              <a:gd name="connsiteY76" fmla="*/ 2153651 h 2153651"/>
              <a:gd name="connsiteX77" fmla="*/ 776308 w 6062639"/>
              <a:gd name="connsiteY77" fmla="*/ 2027473 h 2153651"/>
              <a:gd name="connsiteX78" fmla="*/ 755863 w 6062639"/>
              <a:gd name="connsiteY78" fmla="*/ 2002694 h 2153651"/>
              <a:gd name="connsiteX79" fmla="*/ 735418 w 6062639"/>
              <a:gd name="connsiteY79" fmla="*/ 2027473 h 2153651"/>
              <a:gd name="connsiteX80" fmla="*/ 430798 w 6062639"/>
              <a:gd name="connsiteY80" fmla="*/ 2153651 h 2153651"/>
              <a:gd name="connsiteX81" fmla="*/ 0 w 6062639"/>
              <a:gd name="connsiteY81" fmla="*/ 1722852 h 2153651"/>
              <a:gd name="connsiteX82" fmla="*/ 126178 w 6062639"/>
              <a:gd name="connsiteY82" fmla="*/ 1418231 h 2153651"/>
              <a:gd name="connsiteX83" fmla="*/ 148470 w 6062639"/>
              <a:gd name="connsiteY83" fmla="*/ 1399839 h 2153651"/>
              <a:gd name="connsiteX84" fmla="*/ 126178 w 6062639"/>
              <a:gd name="connsiteY84" fmla="*/ 1381446 h 2153651"/>
              <a:gd name="connsiteX85" fmla="*/ 0 w 6062639"/>
              <a:gd name="connsiteY85" fmla="*/ 1076825 h 2153651"/>
              <a:gd name="connsiteX86" fmla="*/ 126178 w 6062639"/>
              <a:gd name="connsiteY86" fmla="*/ 772204 h 2153651"/>
              <a:gd name="connsiteX87" fmla="*/ 148469 w 6062639"/>
              <a:gd name="connsiteY87" fmla="*/ 753812 h 2153651"/>
              <a:gd name="connsiteX88" fmla="*/ 126178 w 6062639"/>
              <a:gd name="connsiteY88" fmla="*/ 735420 h 2153651"/>
              <a:gd name="connsiteX89" fmla="*/ 0 w 6062639"/>
              <a:gd name="connsiteY89" fmla="*/ 430799 h 2153651"/>
              <a:gd name="connsiteX90" fmla="*/ 430798 w 6062639"/>
              <a:gd name="connsiteY90" fmla="*/ 0 h 21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6062639" h="2153651">
                <a:moveTo>
                  <a:pt x="5337454" y="1389890"/>
                </a:moveTo>
                <a:lnTo>
                  <a:pt x="5337454" y="1409787"/>
                </a:lnTo>
                <a:lnTo>
                  <a:pt x="5349512" y="1399839"/>
                </a:lnTo>
                <a:close/>
                <a:moveTo>
                  <a:pt x="5337454" y="743863"/>
                </a:moveTo>
                <a:lnTo>
                  <a:pt x="5337454" y="763760"/>
                </a:lnTo>
                <a:lnTo>
                  <a:pt x="5349512" y="753812"/>
                </a:lnTo>
                <a:close/>
                <a:moveTo>
                  <a:pt x="430798" y="0"/>
                </a:moveTo>
                <a:cubicBezTo>
                  <a:pt x="549760" y="0"/>
                  <a:pt x="657459" y="48219"/>
                  <a:pt x="735418" y="126178"/>
                </a:cubicBezTo>
                <a:lnTo>
                  <a:pt x="755863" y="150958"/>
                </a:lnTo>
                <a:lnTo>
                  <a:pt x="776308" y="126178"/>
                </a:lnTo>
                <a:cubicBezTo>
                  <a:pt x="854267" y="48219"/>
                  <a:pt x="961967" y="0"/>
                  <a:pt x="1080928" y="0"/>
                </a:cubicBezTo>
                <a:cubicBezTo>
                  <a:pt x="1199890" y="0"/>
                  <a:pt x="1307589" y="48219"/>
                  <a:pt x="1385548" y="126178"/>
                </a:cubicBezTo>
                <a:lnTo>
                  <a:pt x="1405993" y="150958"/>
                </a:lnTo>
                <a:lnTo>
                  <a:pt x="1426438" y="126178"/>
                </a:lnTo>
                <a:cubicBezTo>
                  <a:pt x="1504397" y="48219"/>
                  <a:pt x="1612097" y="0"/>
                  <a:pt x="1731058" y="0"/>
                </a:cubicBezTo>
                <a:cubicBezTo>
                  <a:pt x="1850020" y="0"/>
                  <a:pt x="1957719" y="48219"/>
                  <a:pt x="2035678" y="126178"/>
                </a:cubicBezTo>
                <a:lnTo>
                  <a:pt x="2056123" y="150958"/>
                </a:lnTo>
                <a:lnTo>
                  <a:pt x="2076568" y="126178"/>
                </a:lnTo>
                <a:cubicBezTo>
                  <a:pt x="2154527" y="48219"/>
                  <a:pt x="2262227" y="0"/>
                  <a:pt x="2381188" y="0"/>
                </a:cubicBezTo>
                <a:cubicBezTo>
                  <a:pt x="2500150" y="0"/>
                  <a:pt x="2607849" y="48219"/>
                  <a:pt x="2685808" y="126178"/>
                </a:cubicBezTo>
                <a:lnTo>
                  <a:pt x="2706253" y="150958"/>
                </a:lnTo>
                <a:lnTo>
                  <a:pt x="2726698" y="126178"/>
                </a:lnTo>
                <a:cubicBezTo>
                  <a:pt x="2804657" y="48219"/>
                  <a:pt x="2912357" y="0"/>
                  <a:pt x="3031318" y="0"/>
                </a:cubicBezTo>
                <a:cubicBezTo>
                  <a:pt x="3150280" y="0"/>
                  <a:pt x="3257979" y="48219"/>
                  <a:pt x="3335938" y="126178"/>
                </a:cubicBezTo>
                <a:lnTo>
                  <a:pt x="3356383" y="150958"/>
                </a:lnTo>
                <a:lnTo>
                  <a:pt x="3376828" y="126178"/>
                </a:lnTo>
                <a:cubicBezTo>
                  <a:pt x="3454787" y="48219"/>
                  <a:pt x="3562487" y="0"/>
                  <a:pt x="3681448" y="0"/>
                </a:cubicBezTo>
                <a:cubicBezTo>
                  <a:pt x="3800410" y="0"/>
                  <a:pt x="3908109" y="48219"/>
                  <a:pt x="3986068" y="126178"/>
                </a:cubicBezTo>
                <a:lnTo>
                  <a:pt x="4006513" y="150958"/>
                </a:lnTo>
                <a:lnTo>
                  <a:pt x="4026958" y="126178"/>
                </a:lnTo>
                <a:cubicBezTo>
                  <a:pt x="4104917" y="48219"/>
                  <a:pt x="4212616" y="0"/>
                  <a:pt x="4331578" y="0"/>
                </a:cubicBezTo>
                <a:cubicBezTo>
                  <a:pt x="4450540" y="0"/>
                  <a:pt x="4558239" y="48219"/>
                  <a:pt x="4636198" y="126178"/>
                </a:cubicBezTo>
                <a:lnTo>
                  <a:pt x="4656643" y="150958"/>
                </a:lnTo>
                <a:lnTo>
                  <a:pt x="4677088" y="126178"/>
                </a:lnTo>
                <a:cubicBezTo>
                  <a:pt x="4755047" y="48219"/>
                  <a:pt x="4862746" y="0"/>
                  <a:pt x="4981708" y="0"/>
                </a:cubicBezTo>
                <a:cubicBezTo>
                  <a:pt x="5100670" y="0"/>
                  <a:pt x="5208369" y="48219"/>
                  <a:pt x="5286328" y="126178"/>
                </a:cubicBezTo>
                <a:lnTo>
                  <a:pt x="5306775" y="150959"/>
                </a:lnTo>
                <a:lnTo>
                  <a:pt x="5327221" y="126178"/>
                </a:lnTo>
                <a:cubicBezTo>
                  <a:pt x="5405180" y="48219"/>
                  <a:pt x="5512879" y="0"/>
                  <a:pt x="5631841" y="0"/>
                </a:cubicBezTo>
                <a:cubicBezTo>
                  <a:pt x="5869764" y="0"/>
                  <a:pt x="6062639" y="192875"/>
                  <a:pt x="6062639" y="430799"/>
                </a:cubicBezTo>
                <a:cubicBezTo>
                  <a:pt x="6062639" y="549761"/>
                  <a:pt x="6014420" y="657461"/>
                  <a:pt x="5936461" y="735420"/>
                </a:cubicBezTo>
                <a:lnTo>
                  <a:pt x="5914169" y="753813"/>
                </a:lnTo>
                <a:lnTo>
                  <a:pt x="5936460" y="772204"/>
                </a:lnTo>
                <a:cubicBezTo>
                  <a:pt x="6014419" y="850163"/>
                  <a:pt x="6062638" y="957863"/>
                  <a:pt x="6062638" y="1076825"/>
                </a:cubicBezTo>
                <a:cubicBezTo>
                  <a:pt x="6062638" y="1195787"/>
                  <a:pt x="6014419" y="1303487"/>
                  <a:pt x="5936460" y="1381446"/>
                </a:cubicBezTo>
                <a:lnTo>
                  <a:pt x="5914168" y="1399839"/>
                </a:lnTo>
                <a:lnTo>
                  <a:pt x="5936460" y="1418231"/>
                </a:lnTo>
                <a:cubicBezTo>
                  <a:pt x="6014419" y="1496190"/>
                  <a:pt x="6062638" y="1603890"/>
                  <a:pt x="6062638" y="1722852"/>
                </a:cubicBezTo>
                <a:cubicBezTo>
                  <a:pt x="6062638" y="1960776"/>
                  <a:pt x="5869763" y="2153651"/>
                  <a:pt x="5631840" y="2153651"/>
                </a:cubicBezTo>
                <a:cubicBezTo>
                  <a:pt x="5512878" y="2153651"/>
                  <a:pt x="5405179" y="2105432"/>
                  <a:pt x="5327220" y="2027473"/>
                </a:cubicBezTo>
                <a:lnTo>
                  <a:pt x="5306774" y="2002692"/>
                </a:lnTo>
                <a:lnTo>
                  <a:pt x="5286328" y="2027473"/>
                </a:lnTo>
                <a:cubicBezTo>
                  <a:pt x="5208369" y="2105432"/>
                  <a:pt x="5100670" y="2153651"/>
                  <a:pt x="4981708" y="2153651"/>
                </a:cubicBezTo>
                <a:cubicBezTo>
                  <a:pt x="4862747" y="2153651"/>
                  <a:pt x="4755047" y="2105432"/>
                  <a:pt x="4677088" y="2027473"/>
                </a:cubicBezTo>
                <a:lnTo>
                  <a:pt x="4656643" y="2002694"/>
                </a:lnTo>
                <a:lnTo>
                  <a:pt x="4636198" y="2027473"/>
                </a:lnTo>
                <a:cubicBezTo>
                  <a:pt x="4558239" y="2105432"/>
                  <a:pt x="4450540" y="2153651"/>
                  <a:pt x="4331578" y="2153651"/>
                </a:cubicBezTo>
                <a:cubicBezTo>
                  <a:pt x="4212617" y="2153651"/>
                  <a:pt x="4104917" y="2105432"/>
                  <a:pt x="4026958" y="2027473"/>
                </a:cubicBezTo>
                <a:lnTo>
                  <a:pt x="4006513" y="2002694"/>
                </a:lnTo>
                <a:lnTo>
                  <a:pt x="3986068" y="2027473"/>
                </a:lnTo>
                <a:cubicBezTo>
                  <a:pt x="3908109" y="2105432"/>
                  <a:pt x="3800409" y="2153651"/>
                  <a:pt x="3681448" y="2153651"/>
                </a:cubicBezTo>
                <a:cubicBezTo>
                  <a:pt x="3562486" y="2153651"/>
                  <a:pt x="3454787" y="2105432"/>
                  <a:pt x="3376828" y="2027473"/>
                </a:cubicBezTo>
                <a:lnTo>
                  <a:pt x="3356383" y="2002694"/>
                </a:lnTo>
                <a:lnTo>
                  <a:pt x="3335938" y="2027473"/>
                </a:lnTo>
                <a:cubicBezTo>
                  <a:pt x="3257979" y="2105432"/>
                  <a:pt x="3150280" y="2153651"/>
                  <a:pt x="3031318" y="2153651"/>
                </a:cubicBezTo>
                <a:cubicBezTo>
                  <a:pt x="2912357" y="2153651"/>
                  <a:pt x="2804657" y="2105432"/>
                  <a:pt x="2726698" y="2027473"/>
                </a:cubicBezTo>
                <a:lnTo>
                  <a:pt x="2706253" y="2002694"/>
                </a:lnTo>
                <a:lnTo>
                  <a:pt x="2685808" y="2027473"/>
                </a:lnTo>
                <a:cubicBezTo>
                  <a:pt x="2607849" y="2105432"/>
                  <a:pt x="2500150" y="2153651"/>
                  <a:pt x="2381188" y="2153651"/>
                </a:cubicBezTo>
                <a:cubicBezTo>
                  <a:pt x="2262227" y="2153651"/>
                  <a:pt x="2154527" y="2105432"/>
                  <a:pt x="2076568" y="2027473"/>
                </a:cubicBezTo>
                <a:lnTo>
                  <a:pt x="2056123" y="2002694"/>
                </a:lnTo>
                <a:lnTo>
                  <a:pt x="2035678" y="2027473"/>
                </a:lnTo>
                <a:cubicBezTo>
                  <a:pt x="1957719" y="2105432"/>
                  <a:pt x="1850020" y="2153651"/>
                  <a:pt x="1731058" y="2153651"/>
                </a:cubicBezTo>
                <a:cubicBezTo>
                  <a:pt x="1612097" y="2153651"/>
                  <a:pt x="1504397" y="2105432"/>
                  <a:pt x="1426438" y="2027473"/>
                </a:cubicBezTo>
                <a:lnTo>
                  <a:pt x="1405993" y="2002694"/>
                </a:lnTo>
                <a:lnTo>
                  <a:pt x="1385548" y="2027473"/>
                </a:lnTo>
                <a:cubicBezTo>
                  <a:pt x="1307589" y="2105432"/>
                  <a:pt x="1199890" y="2153651"/>
                  <a:pt x="1080928" y="2153651"/>
                </a:cubicBezTo>
                <a:cubicBezTo>
                  <a:pt x="961967" y="2153651"/>
                  <a:pt x="854267" y="2105432"/>
                  <a:pt x="776308" y="2027473"/>
                </a:cubicBezTo>
                <a:lnTo>
                  <a:pt x="755863" y="2002694"/>
                </a:lnTo>
                <a:lnTo>
                  <a:pt x="735418" y="2027473"/>
                </a:lnTo>
                <a:cubicBezTo>
                  <a:pt x="657459" y="2105432"/>
                  <a:pt x="549760" y="2153651"/>
                  <a:pt x="430798" y="2153651"/>
                </a:cubicBezTo>
                <a:cubicBezTo>
                  <a:pt x="192875" y="2153651"/>
                  <a:pt x="0" y="1960776"/>
                  <a:pt x="0" y="1722852"/>
                </a:cubicBezTo>
                <a:cubicBezTo>
                  <a:pt x="0" y="1603890"/>
                  <a:pt x="48219" y="1496190"/>
                  <a:pt x="126178" y="1418231"/>
                </a:cubicBezTo>
                <a:lnTo>
                  <a:pt x="148470" y="1399839"/>
                </a:lnTo>
                <a:lnTo>
                  <a:pt x="126178" y="1381446"/>
                </a:lnTo>
                <a:cubicBezTo>
                  <a:pt x="48219" y="1303487"/>
                  <a:pt x="0" y="1195787"/>
                  <a:pt x="0" y="1076825"/>
                </a:cubicBezTo>
                <a:cubicBezTo>
                  <a:pt x="0" y="957863"/>
                  <a:pt x="48219" y="850163"/>
                  <a:pt x="126178" y="772204"/>
                </a:cubicBezTo>
                <a:lnTo>
                  <a:pt x="148469" y="753812"/>
                </a:lnTo>
                <a:lnTo>
                  <a:pt x="126178" y="735420"/>
                </a:lnTo>
                <a:cubicBezTo>
                  <a:pt x="48219" y="657461"/>
                  <a:pt x="0" y="549761"/>
                  <a:pt x="0" y="430799"/>
                </a:cubicBezTo>
                <a:cubicBezTo>
                  <a:pt x="0" y="192875"/>
                  <a:pt x="192875" y="0"/>
                  <a:pt x="430798" y="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  <a:effectLst>
            <a:glow rad="101600">
              <a:schemeClr val="bg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4400" dirty="0">
              <a:solidFill>
                <a:srgbClr val="FF8600"/>
              </a:solidFill>
              <a:latin typeface="思源黑体 CN Bold" panose="020B0800000000000000" pitchFamily="34" charset="-122"/>
              <a:ea typeface="思源黑体 CN Bold" panose="020B0800000000000000" pitchFamily="34" charset="-122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58CC617-9C8C-0259-8490-DD4E7CAB6D71}"/>
              </a:ext>
            </a:extLst>
          </p:cNvPr>
          <p:cNvSpPr txBox="1"/>
          <p:nvPr/>
        </p:nvSpPr>
        <p:spPr>
          <a:xfrm>
            <a:off x="4244411" y="349136"/>
            <a:ext cx="664709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>
                <a:solidFill>
                  <a:srgbClr val="002060"/>
                </a:solidFill>
              </a:rPr>
              <a:t>Quan sát các hình ảnh dưới đây, cho biết tên của mỗi loại đèn và chia sẻ tên các bộ phận của từng loại đèn </a:t>
            </a:r>
            <a:endParaRPr lang="en-US" sz="3200" dirty="0">
              <a:solidFill>
                <a:srgbClr val="002060"/>
              </a:solidFill>
            </a:endParaRPr>
          </a:p>
        </p:txBody>
      </p:sp>
      <p:pic>
        <p:nvPicPr>
          <p:cNvPr id="24" name="Picture 2">
            <a:extLst>
              <a:ext uri="{FF2B5EF4-FFF2-40B4-BE49-F238E27FC236}">
                <a16:creationId xmlns:a16="http://schemas.microsoft.com/office/drawing/2014/main" id="{C42FED56-7860-9CC9-2319-56046C9BC9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18" r="10418"/>
          <a:stretch/>
        </p:blipFill>
        <p:spPr bwMode="auto">
          <a:xfrm>
            <a:off x="6087917" y="2610428"/>
            <a:ext cx="2950290" cy="3726832"/>
          </a:xfrm>
          <a:prstGeom prst="rect">
            <a:avLst/>
          </a:prstGeom>
          <a:ln w="57150" cap="sq">
            <a:solidFill>
              <a:schemeClr val="accent6">
                <a:lumMod val="60000"/>
                <a:lumOff val="40000"/>
              </a:schemeClr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A9525E79-1FE6-6EEC-8FE1-252C457A8321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67" r="13867"/>
          <a:stretch/>
        </p:blipFill>
        <p:spPr>
          <a:xfrm>
            <a:off x="3401032" y="2610427"/>
            <a:ext cx="2389355" cy="3642723"/>
          </a:xfrm>
          <a:prstGeom prst="rect">
            <a:avLst/>
          </a:prstGeom>
          <a:ln w="38100">
            <a:solidFill>
              <a:schemeClr val="accent3">
                <a:lumMod val="75000"/>
              </a:schemeClr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C0899F0A-8AA8-A985-D066-7CA6A4FA7EAC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600" t="3940" r="-1057" b="-2342"/>
          <a:stretch/>
        </p:blipFill>
        <p:spPr>
          <a:xfrm>
            <a:off x="9200949" y="2578187"/>
            <a:ext cx="2827765" cy="3785651"/>
          </a:xfrm>
          <a:prstGeom prst="rect">
            <a:avLst/>
          </a:prstGeom>
          <a:ln w="57150" cap="sq">
            <a:solidFill>
              <a:schemeClr val="accent5">
                <a:lumMod val="75000"/>
              </a:schemeClr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C156E45A-6D32-A559-77E1-F8561726540A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5000" r="89286">
                        <a14:foregroundMark x1="81714" y1="80286" x2="89286" y2="81000"/>
                        <a14:backgroundMark x1="20286" y1="10143" x2="42571" y2="21286"/>
                        <a14:backgroundMark x1="42571" y1="21286" x2="54571" y2="36714"/>
                        <a14:backgroundMark x1="54571" y1="36714" x2="55143" y2="39286"/>
                        <a14:backgroundMark x1="54714" y1="90000" x2="49429" y2="81857"/>
                        <a14:backgroundMark x1="57286" y1="81571" x2="52857" y2="98429"/>
                        <a14:backgroundMark x1="54429" y1="84429" x2="64143" y2="86000"/>
                        <a14:backgroundMark x1="55143" y1="45857" x2="58571" y2="63714"/>
                        <a14:backgroundMark x1="38429" y1="86571" x2="56714" y2="85000"/>
                        <a14:backgroundMark x1="59143" y1="75857" x2="57857" y2="80286"/>
                        <a14:backgroundMark x1="17857" y1="14571" x2="28143" y2="17714"/>
                        <a14:backgroundMark x1="52797" y1="75067" x2="52286" y2="75857"/>
                        <a14:backgroundMark x1="52857" y1="75000" x2="52286" y2="76571"/>
                        <a14:backgroundMark x1="53581" y1="72259" x2="53857" y2="72429"/>
                        <a14:backgroundMark x1="52000" y1="72143" x2="52571" y2="7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5447" t="69652" r="6398" b="12208"/>
          <a:stretch/>
        </p:blipFill>
        <p:spPr>
          <a:xfrm>
            <a:off x="7746645" y="5639132"/>
            <a:ext cx="1291562" cy="614018"/>
          </a:xfrm>
          <a:prstGeom prst="rect">
            <a:avLst/>
          </a:prstGeom>
          <a:ln w="57150" cap="sq">
            <a:noFill/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945498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:push dir="u"/>
      </p:transition>
    </mc:Choice>
    <mc:Fallback xmlns="">
      <p:transition spd="slow">
        <p:push dir="u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9" presetID="2" presetClass="entr" presetSubtype="8" fill="hold" grpId="0" nodeType="afterEffect" p14:presetBounceEnd="68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2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2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24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26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8" presetID="4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2000"/>
                                      </p:iterate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 tmFilter="0,0; .5, 1; 1, 1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5165"/>
                                </p:stCondLst>
                                <p:childTnLst>
                                  <p:par>
                                    <p:cTn id="36" presetID="2" presetClass="entr" presetSubtype="4" fill="hold" nodeType="afterEffect" p14:presetBounceEnd="7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3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3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5665"/>
                                </p:stCondLst>
                                <p:childTnLst>
                                  <p:par>
                                    <p:cTn id="41" presetID="2" presetClass="entr" presetSubtype="4" fill="hold" nodeType="afterEffect" p14:presetBounceEnd="6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4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4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6165"/>
                                </p:stCondLst>
                                <p:childTnLst>
                                  <p:par>
                                    <p:cTn id="46" presetID="2" presetClass="entr" presetSubtype="2" fill="hold" nodeType="afterEffect" p14:presetBounceEnd="7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4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4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20" grpId="0" animBg="1"/>
          <p:bldP spid="21" grpId="0"/>
          <p:bldP spid="22" grpId="0" animBg="1"/>
          <p:bldP spid="2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9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24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26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28" presetID="4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2000"/>
                                      </p:iterate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 tmFilter="0,0; .5, 1; 1, 1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5165"/>
                                </p:stCondLst>
                                <p:childTnLst>
                                  <p:par>
                                    <p:cTn id="3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5665"/>
                                </p:stCondLst>
                                <p:childTnLst>
                                  <p:par>
                                    <p:cTn id="41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6165"/>
                                </p:stCondLst>
                                <p:childTnLst>
                                  <p:par>
                                    <p:cTn id="46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20" grpId="0" animBg="1"/>
          <p:bldP spid="21" grpId="0"/>
          <p:bldP spid="22" grpId="0" animBg="1"/>
          <p:bldP spid="23" grpId="0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E463464-5DBE-8D9C-E844-62A4E7B8B690}"/>
              </a:ext>
            </a:extLst>
          </p:cNvPr>
          <p:cNvSpPr/>
          <p:nvPr/>
        </p:nvSpPr>
        <p:spPr>
          <a:xfrm>
            <a:off x="141514" y="351921"/>
            <a:ext cx="11887200" cy="6011917"/>
          </a:xfrm>
          <a:custGeom>
            <a:avLst/>
            <a:gdLst>
              <a:gd name="connsiteX0" fmla="*/ 0 w 11887200"/>
              <a:gd name="connsiteY0" fmla="*/ 1002006 h 6011917"/>
              <a:gd name="connsiteX1" fmla="*/ 1002006 w 11887200"/>
              <a:gd name="connsiteY1" fmla="*/ 0 h 6011917"/>
              <a:gd name="connsiteX2" fmla="*/ 10885194 w 11887200"/>
              <a:gd name="connsiteY2" fmla="*/ 0 h 6011917"/>
              <a:gd name="connsiteX3" fmla="*/ 11887200 w 11887200"/>
              <a:gd name="connsiteY3" fmla="*/ 1002006 h 6011917"/>
              <a:gd name="connsiteX4" fmla="*/ 11887200 w 11887200"/>
              <a:gd name="connsiteY4" fmla="*/ 5009911 h 6011917"/>
              <a:gd name="connsiteX5" fmla="*/ 10885194 w 11887200"/>
              <a:gd name="connsiteY5" fmla="*/ 6011917 h 6011917"/>
              <a:gd name="connsiteX6" fmla="*/ 1002006 w 11887200"/>
              <a:gd name="connsiteY6" fmla="*/ 6011917 h 6011917"/>
              <a:gd name="connsiteX7" fmla="*/ 0 w 11887200"/>
              <a:gd name="connsiteY7" fmla="*/ 5009911 h 6011917"/>
              <a:gd name="connsiteX8" fmla="*/ 0 w 11887200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87200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5341481" y="-114940"/>
                  <a:pt x="6060280" y="-23151"/>
                  <a:pt x="10885194" y="0"/>
                </a:cubicBezTo>
                <a:cubicBezTo>
                  <a:pt x="11436959" y="19601"/>
                  <a:pt x="11922296" y="401680"/>
                  <a:pt x="11887200" y="1002006"/>
                </a:cubicBezTo>
                <a:cubicBezTo>
                  <a:pt x="11900683" y="2942173"/>
                  <a:pt x="11915711" y="3130279"/>
                  <a:pt x="11887200" y="5009911"/>
                </a:cubicBezTo>
                <a:cubicBezTo>
                  <a:pt x="11891510" y="5555236"/>
                  <a:pt x="11482637" y="5991607"/>
                  <a:pt x="10885194" y="6011917"/>
                </a:cubicBezTo>
                <a:cubicBezTo>
                  <a:pt x="8605484" y="6050003"/>
                  <a:pt x="3857793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1887200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5148601" y="-75917"/>
                  <a:pt x="6693189" y="106264"/>
                  <a:pt x="10885194" y="0"/>
                </a:cubicBezTo>
                <a:cubicBezTo>
                  <a:pt x="11364772" y="45657"/>
                  <a:pt x="11925141" y="472575"/>
                  <a:pt x="11887200" y="1002006"/>
                </a:cubicBezTo>
                <a:cubicBezTo>
                  <a:pt x="12026535" y="2489329"/>
                  <a:pt x="11972467" y="3021775"/>
                  <a:pt x="11887200" y="5009911"/>
                </a:cubicBezTo>
                <a:cubicBezTo>
                  <a:pt x="11899525" y="5547512"/>
                  <a:pt x="11416716" y="6012078"/>
                  <a:pt x="10885194" y="6011917"/>
                </a:cubicBezTo>
                <a:cubicBezTo>
                  <a:pt x="7270526" y="5870910"/>
                  <a:pt x="3687399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86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CC58D548-E717-B3FA-30B1-931D44C14E2E}"/>
              </a:ext>
            </a:extLst>
          </p:cNvPr>
          <p:cNvSpPr/>
          <p:nvPr/>
        </p:nvSpPr>
        <p:spPr>
          <a:xfrm>
            <a:off x="485772" y="1909082"/>
            <a:ext cx="2419798" cy="3012872"/>
          </a:xfrm>
          <a:custGeom>
            <a:avLst/>
            <a:gdLst>
              <a:gd name="connsiteX0" fmla="*/ 0 w 2419798"/>
              <a:gd name="connsiteY0" fmla="*/ 403308 h 3012872"/>
              <a:gd name="connsiteX1" fmla="*/ 403308 w 2419798"/>
              <a:gd name="connsiteY1" fmla="*/ 0 h 3012872"/>
              <a:gd name="connsiteX2" fmla="*/ 957167 w 2419798"/>
              <a:gd name="connsiteY2" fmla="*/ 0 h 3012872"/>
              <a:gd name="connsiteX3" fmla="*/ 1494894 w 2419798"/>
              <a:gd name="connsiteY3" fmla="*/ 0 h 3012872"/>
              <a:gd name="connsiteX4" fmla="*/ 2016490 w 2419798"/>
              <a:gd name="connsiteY4" fmla="*/ 0 h 3012872"/>
              <a:gd name="connsiteX5" fmla="*/ 2419798 w 2419798"/>
              <a:gd name="connsiteY5" fmla="*/ 403308 h 3012872"/>
              <a:gd name="connsiteX6" fmla="*/ 2419798 w 2419798"/>
              <a:gd name="connsiteY6" fmla="*/ 954872 h 3012872"/>
              <a:gd name="connsiteX7" fmla="*/ 2419798 w 2419798"/>
              <a:gd name="connsiteY7" fmla="*/ 1528499 h 3012872"/>
              <a:gd name="connsiteX8" fmla="*/ 2419798 w 2419798"/>
              <a:gd name="connsiteY8" fmla="*/ 2102125 h 3012872"/>
              <a:gd name="connsiteX9" fmla="*/ 2419798 w 2419798"/>
              <a:gd name="connsiteY9" fmla="*/ 2609564 h 3012872"/>
              <a:gd name="connsiteX10" fmla="*/ 2016490 w 2419798"/>
              <a:gd name="connsiteY10" fmla="*/ 3012872 h 3012872"/>
              <a:gd name="connsiteX11" fmla="*/ 1494894 w 2419798"/>
              <a:gd name="connsiteY11" fmla="*/ 3012872 h 3012872"/>
              <a:gd name="connsiteX12" fmla="*/ 941035 w 2419798"/>
              <a:gd name="connsiteY12" fmla="*/ 3012872 h 3012872"/>
              <a:gd name="connsiteX13" fmla="*/ 403308 w 2419798"/>
              <a:gd name="connsiteY13" fmla="*/ 3012872 h 3012872"/>
              <a:gd name="connsiteX14" fmla="*/ 0 w 2419798"/>
              <a:gd name="connsiteY14" fmla="*/ 2609564 h 3012872"/>
              <a:gd name="connsiteX15" fmla="*/ 0 w 2419798"/>
              <a:gd name="connsiteY15" fmla="*/ 2058000 h 3012872"/>
              <a:gd name="connsiteX16" fmla="*/ 0 w 2419798"/>
              <a:gd name="connsiteY16" fmla="*/ 1506436 h 3012872"/>
              <a:gd name="connsiteX17" fmla="*/ 0 w 2419798"/>
              <a:gd name="connsiteY17" fmla="*/ 932809 h 3012872"/>
              <a:gd name="connsiteX18" fmla="*/ 0 w 2419798"/>
              <a:gd name="connsiteY18" fmla="*/ 403308 h 301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419798" h="3012872" fill="none" extrusionOk="0">
                <a:moveTo>
                  <a:pt x="0" y="403308"/>
                </a:moveTo>
                <a:cubicBezTo>
                  <a:pt x="15834" y="140066"/>
                  <a:pt x="211013" y="-11026"/>
                  <a:pt x="403308" y="0"/>
                </a:cubicBezTo>
                <a:cubicBezTo>
                  <a:pt x="569746" y="13573"/>
                  <a:pt x="737010" y="-23386"/>
                  <a:pt x="957167" y="0"/>
                </a:cubicBezTo>
                <a:cubicBezTo>
                  <a:pt x="1177324" y="23386"/>
                  <a:pt x="1307063" y="22571"/>
                  <a:pt x="1494894" y="0"/>
                </a:cubicBezTo>
                <a:cubicBezTo>
                  <a:pt x="1682725" y="-22571"/>
                  <a:pt x="1787419" y="13378"/>
                  <a:pt x="2016490" y="0"/>
                </a:cubicBezTo>
                <a:cubicBezTo>
                  <a:pt x="2259264" y="-10391"/>
                  <a:pt x="2378066" y="166892"/>
                  <a:pt x="2419798" y="403308"/>
                </a:cubicBezTo>
                <a:cubicBezTo>
                  <a:pt x="2439977" y="611029"/>
                  <a:pt x="2392967" y="731657"/>
                  <a:pt x="2419798" y="954872"/>
                </a:cubicBezTo>
                <a:cubicBezTo>
                  <a:pt x="2446629" y="1178087"/>
                  <a:pt x="2419121" y="1385771"/>
                  <a:pt x="2419798" y="1528499"/>
                </a:cubicBezTo>
                <a:cubicBezTo>
                  <a:pt x="2420475" y="1671227"/>
                  <a:pt x="2416201" y="1892834"/>
                  <a:pt x="2419798" y="2102125"/>
                </a:cubicBezTo>
                <a:cubicBezTo>
                  <a:pt x="2423395" y="2311416"/>
                  <a:pt x="2427109" y="2428985"/>
                  <a:pt x="2419798" y="2609564"/>
                </a:cubicBezTo>
                <a:cubicBezTo>
                  <a:pt x="2439297" y="2824955"/>
                  <a:pt x="2210479" y="3005293"/>
                  <a:pt x="2016490" y="3012872"/>
                </a:cubicBezTo>
                <a:cubicBezTo>
                  <a:pt x="1760233" y="2998546"/>
                  <a:pt x="1719017" y="3016808"/>
                  <a:pt x="1494894" y="3012872"/>
                </a:cubicBezTo>
                <a:cubicBezTo>
                  <a:pt x="1270771" y="3008936"/>
                  <a:pt x="1052590" y="3016833"/>
                  <a:pt x="941035" y="3012872"/>
                </a:cubicBezTo>
                <a:cubicBezTo>
                  <a:pt x="829480" y="3008911"/>
                  <a:pt x="540913" y="3007576"/>
                  <a:pt x="403308" y="3012872"/>
                </a:cubicBezTo>
                <a:cubicBezTo>
                  <a:pt x="145750" y="3027722"/>
                  <a:pt x="-5336" y="2840302"/>
                  <a:pt x="0" y="2609564"/>
                </a:cubicBezTo>
                <a:cubicBezTo>
                  <a:pt x="21646" y="2403360"/>
                  <a:pt x="4564" y="2284566"/>
                  <a:pt x="0" y="2058000"/>
                </a:cubicBezTo>
                <a:cubicBezTo>
                  <a:pt x="-4564" y="1831434"/>
                  <a:pt x="8067" y="1674360"/>
                  <a:pt x="0" y="1506436"/>
                </a:cubicBezTo>
                <a:cubicBezTo>
                  <a:pt x="-8067" y="1338512"/>
                  <a:pt x="20171" y="1168407"/>
                  <a:pt x="0" y="932809"/>
                </a:cubicBezTo>
                <a:cubicBezTo>
                  <a:pt x="-20171" y="697211"/>
                  <a:pt x="-24562" y="586566"/>
                  <a:pt x="0" y="403308"/>
                </a:cubicBezTo>
                <a:close/>
              </a:path>
              <a:path w="2419798" h="3012872" stroke="0" extrusionOk="0">
                <a:moveTo>
                  <a:pt x="0" y="403308"/>
                </a:moveTo>
                <a:cubicBezTo>
                  <a:pt x="-16500" y="156325"/>
                  <a:pt x="218722" y="26307"/>
                  <a:pt x="403308" y="0"/>
                </a:cubicBezTo>
                <a:cubicBezTo>
                  <a:pt x="593250" y="-10909"/>
                  <a:pt x="831424" y="-11836"/>
                  <a:pt x="941035" y="0"/>
                </a:cubicBezTo>
                <a:cubicBezTo>
                  <a:pt x="1050646" y="11836"/>
                  <a:pt x="1345440" y="14595"/>
                  <a:pt x="1494894" y="0"/>
                </a:cubicBezTo>
                <a:cubicBezTo>
                  <a:pt x="1644348" y="-14595"/>
                  <a:pt x="1847531" y="6409"/>
                  <a:pt x="2016490" y="0"/>
                </a:cubicBezTo>
                <a:cubicBezTo>
                  <a:pt x="2276815" y="-32105"/>
                  <a:pt x="2424456" y="185877"/>
                  <a:pt x="2419798" y="403308"/>
                </a:cubicBezTo>
                <a:cubicBezTo>
                  <a:pt x="2435277" y="529637"/>
                  <a:pt x="2429491" y="738766"/>
                  <a:pt x="2419798" y="998997"/>
                </a:cubicBezTo>
                <a:cubicBezTo>
                  <a:pt x="2410105" y="1259228"/>
                  <a:pt x="2418264" y="1371047"/>
                  <a:pt x="2419798" y="1572624"/>
                </a:cubicBezTo>
                <a:cubicBezTo>
                  <a:pt x="2421332" y="1774201"/>
                  <a:pt x="2419156" y="1893267"/>
                  <a:pt x="2419798" y="2102125"/>
                </a:cubicBezTo>
                <a:cubicBezTo>
                  <a:pt x="2420440" y="2310983"/>
                  <a:pt x="2429010" y="2382685"/>
                  <a:pt x="2419798" y="2609564"/>
                </a:cubicBezTo>
                <a:cubicBezTo>
                  <a:pt x="2366495" y="2837094"/>
                  <a:pt x="2269633" y="3045066"/>
                  <a:pt x="2016490" y="3012872"/>
                </a:cubicBezTo>
                <a:cubicBezTo>
                  <a:pt x="1889437" y="3009570"/>
                  <a:pt x="1614320" y="3016773"/>
                  <a:pt x="1478763" y="3012872"/>
                </a:cubicBezTo>
                <a:cubicBezTo>
                  <a:pt x="1343206" y="3008971"/>
                  <a:pt x="1084601" y="2993881"/>
                  <a:pt x="908772" y="3012872"/>
                </a:cubicBezTo>
                <a:cubicBezTo>
                  <a:pt x="732943" y="3031863"/>
                  <a:pt x="595821" y="3027827"/>
                  <a:pt x="403308" y="3012872"/>
                </a:cubicBezTo>
                <a:cubicBezTo>
                  <a:pt x="178674" y="3031685"/>
                  <a:pt x="24915" y="2816133"/>
                  <a:pt x="0" y="2609564"/>
                </a:cubicBezTo>
                <a:cubicBezTo>
                  <a:pt x="19612" y="2356343"/>
                  <a:pt x="-23266" y="2257477"/>
                  <a:pt x="0" y="2102125"/>
                </a:cubicBezTo>
                <a:cubicBezTo>
                  <a:pt x="23266" y="1946773"/>
                  <a:pt x="-27999" y="1633622"/>
                  <a:pt x="0" y="1506436"/>
                </a:cubicBezTo>
                <a:cubicBezTo>
                  <a:pt x="27999" y="1379250"/>
                  <a:pt x="-23542" y="1084313"/>
                  <a:pt x="0" y="910747"/>
                </a:cubicBezTo>
                <a:cubicBezTo>
                  <a:pt x="23542" y="737181"/>
                  <a:pt x="3753" y="548037"/>
                  <a:pt x="0" y="403308"/>
                </a:cubicBezTo>
                <a:close/>
              </a:path>
            </a:pathLst>
          </a:custGeom>
          <a:solidFill>
            <a:srgbClr val="FEE0B4"/>
          </a:solidFill>
          <a:ln w="38100">
            <a:solidFill>
              <a:srgbClr val="D6A279"/>
            </a:solidFill>
            <a:prstDash val="dash"/>
            <a:extLst>
              <a:ext uri="{C807C97D-BFC1-408E-A445-0C87EB9F89A2}">
                <ask:lineSketchStyleProps xmlns:ask="http://schemas.microsoft.com/office/drawing/2018/sketchyshapes" sd="5571413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rgbClr val="D6A279"/>
              </a:solidFill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132FD7F-F137-98AA-519A-7270DAF24A41}"/>
              </a:ext>
            </a:extLst>
          </p:cNvPr>
          <p:cNvGrpSpPr/>
          <p:nvPr/>
        </p:nvGrpSpPr>
        <p:grpSpPr>
          <a:xfrm>
            <a:off x="0" y="157756"/>
            <a:ext cx="3107202" cy="2464391"/>
            <a:chOff x="-467402" y="337316"/>
            <a:chExt cx="5213186" cy="3923759"/>
          </a:xfrm>
        </p:grpSpPr>
        <p:pic>
          <p:nvPicPr>
            <p:cNvPr id="12" name="Picture 11" descr="A picture containing toy, doll, vector graphics&#10;&#10;Description automatically generated">
              <a:extLst>
                <a:ext uri="{FF2B5EF4-FFF2-40B4-BE49-F238E27FC236}">
                  <a16:creationId xmlns:a16="http://schemas.microsoft.com/office/drawing/2014/main" id="{026BFB39-AA14-087A-6FAB-2972C80D3F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6183" y="642028"/>
              <a:ext cx="3047619" cy="3619047"/>
            </a:xfrm>
            <a:prstGeom prst="rect">
              <a:avLst/>
            </a:prstGeom>
          </p:spPr>
        </p:pic>
        <p:pic>
          <p:nvPicPr>
            <p:cNvPr id="18" name="Picture 17" descr="A cartoon of a person&#10;&#10;Description automatically generated with low confidence">
              <a:extLst>
                <a:ext uri="{FF2B5EF4-FFF2-40B4-BE49-F238E27FC236}">
                  <a16:creationId xmlns:a16="http://schemas.microsoft.com/office/drawing/2014/main" id="{39926A0B-1632-124F-4476-4481F0D9BD6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47229" y="630754"/>
              <a:ext cx="2298555" cy="3399227"/>
            </a:xfrm>
            <a:prstGeom prst="rect">
              <a:avLst/>
            </a:prstGeom>
          </p:spPr>
        </p:pic>
        <p:pic>
          <p:nvPicPr>
            <p:cNvPr id="3" name="Picture 2" descr="A picture containing toy, doll, vector graphics&#10;&#10;Description automatically generated">
              <a:extLst>
                <a:ext uri="{FF2B5EF4-FFF2-40B4-BE49-F238E27FC236}">
                  <a16:creationId xmlns:a16="http://schemas.microsoft.com/office/drawing/2014/main" id="{DB8F9D4D-E4D8-7CAA-44C5-9CC4495296E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-467402" y="337316"/>
              <a:ext cx="2486025" cy="3800475"/>
            </a:xfrm>
            <a:prstGeom prst="rect">
              <a:avLst/>
            </a:prstGeom>
          </p:spPr>
        </p:pic>
        <p:pic>
          <p:nvPicPr>
            <p:cNvPr id="9" name="Picture 8" descr="A picture containing text, toy, doll, vector graphics&#10;&#10;Description automatically generated">
              <a:extLst>
                <a:ext uri="{FF2B5EF4-FFF2-40B4-BE49-F238E27FC236}">
                  <a16:creationId xmlns:a16="http://schemas.microsoft.com/office/drawing/2014/main" id="{9A879675-19DB-511E-6D04-C81676390D7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05781" y="1323540"/>
              <a:ext cx="1990725" cy="2476500"/>
            </a:xfrm>
            <a:prstGeom prst="rect">
              <a:avLst/>
            </a:prstGeom>
          </p:spPr>
        </p:pic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158CC617-9C8C-0259-8490-DD4E7CAB6D71}"/>
              </a:ext>
            </a:extLst>
          </p:cNvPr>
          <p:cNvSpPr txBox="1"/>
          <p:nvPr/>
        </p:nvSpPr>
        <p:spPr>
          <a:xfrm>
            <a:off x="579984" y="2570286"/>
            <a:ext cx="223137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solidFill>
                  <a:srgbClr val="FF0000"/>
                </a:solidFill>
                <a:latin typeface="#9Slide07 IcielLa Chic Pro Shad" panose="02000506090000020004" pitchFamily="2" charset="0"/>
              </a:rPr>
              <a:t>GỢI </a:t>
            </a:r>
          </a:p>
          <a:p>
            <a:pPr algn="ctr"/>
            <a:r>
              <a:rPr lang="en-US" sz="7200">
                <a:solidFill>
                  <a:srgbClr val="FF0000"/>
                </a:solidFill>
                <a:latin typeface="#9Slide07 IcielLa Chic Pro Shad" panose="02000506090000020004" pitchFamily="2" charset="0"/>
              </a:rPr>
              <a:t>Ý</a:t>
            </a:r>
            <a:endParaRPr lang="en-US" sz="7200" dirty="0">
              <a:solidFill>
                <a:srgbClr val="FF0000"/>
              </a:solidFill>
              <a:latin typeface="#9Slide07 IcielLa Chic Pro Shad" panose="02000506090000020004" pitchFamily="2" charset="0"/>
            </a:endParaRPr>
          </a:p>
        </p:txBody>
      </p:sp>
      <p:pic>
        <p:nvPicPr>
          <p:cNvPr id="24" name="Picture 2">
            <a:extLst>
              <a:ext uri="{FF2B5EF4-FFF2-40B4-BE49-F238E27FC236}">
                <a16:creationId xmlns:a16="http://schemas.microsoft.com/office/drawing/2014/main" id="{C42FED56-7860-9CC9-2319-56046C9BC9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8" r="4508"/>
          <a:stretch/>
        </p:blipFill>
        <p:spPr bwMode="auto">
          <a:xfrm>
            <a:off x="5935601" y="374296"/>
            <a:ext cx="2950290" cy="2907384"/>
          </a:xfrm>
          <a:prstGeom prst="rect">
            <a:avLst/>
          </a:prstGeom>
          <a:ln w="57150" cap="sq">
            <a:solidFill>
              <a:schemeClr val="accent6">
                <a:lumMod val="60000"/>
                <a:lumOff val="40000"/>
              </a:schemeClr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A9525E79-1FE6-6EEC-8FE1-252C457A832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31" r="12331"/>
          <a:stretch/>
        </p:blipFill>
        <p:spPr>
          <a:xfrm>
            <a:off x="3248716" y="374295"/>
            <a:ext cx="2534569" cy="2907385"/>
          </a:xfrm>
          <a:prstGeom prst="rect">
            <a:avLst/>
          </a:prstGeom>
          <a:ln w="38100">
            <a:solidFill>
              <a:schemeClr val="accent3">
                <a:lumMod val="75000"/>
              </a:schemeClr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C0899F0A-8AA8-A985-D066-7CA6A4FA7EA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98" r="6398"/>
          <a:stretch/>
        </p:blipFill>
        <p:spPr>
          <a:xfrm>
            <a:off x="9048633" y="342056"/>
            <a:ext cx="2827765" cy="2939624"/>
          </a:xfrm>
          <a:prstGeom prst="rect">
            <a:avLst/>
          </a:prstGeom>
          <a:ln w="57150" cap="sq">
            <a:solidFill>
              <a:schemeClr val="accent5">
                <a:lumMod val="75000"/>
              </a:schemeClr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F15E0D68-5082-6C58-5959-499ED54A675D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5000" r="89286">
                        <a14:foregroundMark x1="81714" y1="80286" x2="89286" y2="81000"/>
                        <a14:backgroundMark x1="20286" y1="10143" x2="42571" y2="21286"/>
                        <a14:backgroundMark x1="42571" y1="21286" x2="54571" y2="36714"/>
                        <a14:backgroundMark x1="54571" y1="36714" x2="55143" y2="39286"/>
                        <a14:backgroundMark x1="54714" y1="90000" x2="49429" y2="81857"/>
                        <a14:backgroundMark x1="57286" y1="81571" x2="52857" y2="98429"/>
                        <a14:backgroundMark x1="54429" y1="84429" x2="64143" y2="86000"/>
                        <a14:backgroundMark x1="55143" y1="45857" x2="58571" y2="63714"/>
                        <a14:backgroundMark x1="38429" y1="86571" x2="56714" y2="85000"/>
                        <a14:backgroundMark x1="59143" y1="75857" x2="57857" y2="80286"/>
                        <a14:backgroundMark x1="17857" y1="14571" x2="28143" y2="17714"/>
                        <a14:backgroundMark x1="52797" y1="75067" x2="52286" y2="75857"/>
                        <a14:backgroundMark x1="52857" y1="75000" x2="52286" y2="76571"/>
                        <a14:backgroundMark x1="53581" y1="72259" x2="53857" y2="72429"/>
                        <a14:backgroundMark x1="52000" y1="72143" x2="52571" y2="7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5447" t="69652" r="6398" b="12208"/>
          <a:stretch/>
        </p:blipFill>
        <p:spPr>
          <a:xfrm>
            <a:off x="7535323" y="2702560"/>
            <a:ext cx="961702" cy="457200"/>
          </a:xfrm>
          <a:prstGeom prst="rect">
            <a:avLst/>
          </a:prstGeom>
          <a:ln w="57150" cap="sq">
            <a:noFill/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46F5D09-B14E-746C-0C2F-18B98CA90A60}"/>
              </a:ext>
            </a:extLst>
          </p:cNvPr>
          <p:cNvSpPr/>
          <p:nvPr/>
        </p:nvSpPr>
        <p:spPr>
          <a:xfrm>
            <a:off x="3047084" y="3576321"/>
            <a:ext cx="8829314" cy="2468879"/>
          </a:xfrm>
          <a:custGeom>
            <a:avLst/>
            <a:gdLst>
              <a:gd name="connsiteX0" fmla="*/ 0 w 8829314"/>
              <a:gd name="connsiteY0" fmla="*/ 411488 h 2468879"/>
              <a:gd name="connsiteX1" fmla="*/ 411488 w 8829314"/>
              <a:gd name="connsiteY1" fmla="*/ 0 h 2468879"/>
              <a:gd name="connsiteX2" fmla="*/ 8417826 w 8829314"/>
              <a:gd name="connsiteY2" fmla="*/ 0 h 2468879"/>
              <a:gd name="connsiteX3" fmla="*/ 8829314 w 8829314"/>
              <a:gd name="connsiteY3" fmla="*/ 411488 h 2468879"/>
              <a:gd name="connsiteX4" fmla="*/ 8829314 w 8829314"/>
              <a:gd name="connsiteY4" fmla="*/ 2057391 h 2468879"/>
              <a:gd name="connsiteX5" fmla="*/ 8417826 w 8829314"/>
              <a:gd name="connsiteY5" fmla="*/ 2468879 h 2468879"/>
              <a:gd name="connsiteX6" fmla="*/ 411488 w 8829314"/>
              <a:gd name="connsiteY6" fmla="*/ 2468879 h 2468879"/>
              <a:gd name="connsiteX7" fmla="*/ 0 w 8829314"/>
              <a:gd name="connsiteY7" fmla="*/ 2057391 h 2468879"/>
              <a:gd name="connsiteX8" fmla="*/ 0 w 8829314"/>
              <a:gd name="connsiteY8" fmla="*/ 411488 h 2468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29314" h="2468879" fill="none" extrusionOk="0">
                <a:moveTo>
                  <a:pt x="0" y="411488"/>
                </a:moveTo>
                <a:cubicBezTo>
                  <a:pt x="15461" y="188289"/>
                  <a:pt x="169137" y="11646"/>
                  <a:pt x="411488" y="0"/>
                </a:cubicBezTo>
                <a:cubicBezTo>
                  <a:pt x="3764275" y="-28299"/>
                  <a:pt x="7210611" y="131137"/>
                  <a:pt x="8417826" y="0"/>
                </a:cubicBezTo>
                <a:cubicBezTo>
                  <a:pt x="8662169" y="23090"/>
                  <a:pt x="8835344" y="149209"/>
                  <a:pt x="8829314" y="411488"/>
                </a:cubicBezTo>
                <a:cubicBezTo>
                  <a:pt x="8960835" y="654046"/>
                  <a:pt x="8960760" y="1366910"/>
                  <a:pt x="8829314" y="2057391"/>
                </a:cubicBezTo>
                <a:cubicBezTo>
                  <a:pt x="8817727" y="2298038"/>
                  <a:pt x="8647450" y="2432419"/>
                  <a:pt x="8417826" y="2468879"/>
                </a:cubicBezTo>
                <a:cubicBezTo>
                  <a:pt x="5834068" y="2530361"/>
                  <a:pt x="4197120" y="2597758"/>
                  <a:pt x="411488" y="2468879"/>
                </a:cubicBezTo>
                <a:cubicBezTo>
                  <a:pt x="187991" y="2468979"/>
                  <a:pt x="19136" y="2259190"/>
                  <a:pt x="0" y="2057391"/>
                </a:cubicBezTo>
                <a:cubicBezTo>
                  <a:pt x="129134" y="1262300"/>
                  <a:pt x="-45937" y="1095749"/>
                  <a:pt x="0" y="411488"/>
                </a:cubicBezTo>
                <a:close/>
              </a:path>
              <a:path w="8829314" h="2468879" stroke="0" extrusionOk="0">
                <a:moveTo>
                  <a:pt x="0" y="411488"/>
                </a:moveTo>
                <a:cubicBezTo>
                  <a:pt x="2057" y="179217"/>
                  <a:pt x="175270" y="16709"/>
                  <a:pt x="411488" y="0"/>
                </a:cubicBezTo>
                <a:cubicBezTo>
                  <a:pt x="4231919" y="53658"/>
                  <a:pt x="5912266" y="-43332"/>
                  <a:pt x="8417826" y="0"/>
                </a:cubicBezTo>
                <a:cubicBezTo>
                  <a:pt x="8653236" y="-9215"/>
                  <a:pt x="8855347" y="169067"/>
                  <a:pt x="8829314" y="411488"/>
                </a:cubicBezTo>
                <a:cubicBezTo>
                  <a:pt x="8943097" y="861479"/>
                  <a:pt x="8815985" y="1300497"/>
                  <a:pt x="8829314" y="2057391"/>
                </a:cubicBezTo>
                <a:cubicBezTo>
                  <a:pt x="8861311" y="2306739"/>
                  <a:pt x="8668190" y="2443471"/>
                  <a:pt x="8417826" y="2468879"/>
                </a:cubicBezTo>
                <a:cubicBezTo>
                  <a:pt x="6524384" y="2415765"/>
                  <a:pt x="2212831" y="2348584"/>
                  <a:pt x="411488" y="2468879"/>
                </a:cubicBezTo>
                <a:cubicBezTo>
                  <a:pt x="151573" y="2470730"/>
                  <a:pt x="-5188" y="2257607"/>
                  <a:pt x="0" y="2057391"/>
                </a:cubicBezTo>
                <a:cubicBezTo>
                  <a:pt x="-86394" y="1292356"/>
                  <a:pt x="-32532" y="981082"/>
                  <a:pt x="0" y="41148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extLst>
              <a:ext uri="{C807C97D-BFC1-408E-A445-0C87EB9F89A2}">
                <ask:lineSketchStyleProps xmlns:ask="http://schemas.microsoft.com/office/drawing/2018/sketchyshapes" sd="1551362582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F2E461B-2C00-99C0-1042-735C59BC0422}"/>
              </a:ext>
            </a:extLst>
          </p:cNvPr>
          <p:cNvSpPr txBox="1"/>
          <p:nvPr/>
        </p:nvSpPr>
        <p:spPr>
          <a:xfrm>
            <a:off x="3126969" y="3767792"/>
            <a:ext cx="61774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chemeClr val="accent4">
                    <a:lumMod val="50000"/>
                  </a:schemeClr>
                </a:solidFill>
              </a:rPr>
              <a:t>1. Đèn học bóng compat.</a:t>
            </a:r>
            <a:endParaRPr lang="vi-VN" sz="360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CC4B795-A34A-948A-F36A-C22960C6A61B}"/>
              </a:ext>
            </a:extLst>
          </p:cNvPr>
          <p:cNvSpPr txBox="1"/>
          <p:nvPr/>
        </p:nvSpPr>
        <p:spPr>
          <a:xfrm>
            <a:off x="3135270" y="4436940"/>
            <a:ext cx="88172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2.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Đèn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học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bóng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 LED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tròn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hoặc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bóng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sợi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đốt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.</a:t>
            </a:r>
            <a:endParaRPr lang="vi-VN" sz="3600" dirty="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918B4BE-C94F-0B37-BD1E-A0F3225BFF13}"/>
              </a:ext>
            </a:extLst>
          </p:cNvPr>
          <p:cNvSpPr txBox="1"/>
          <p:nvPr/>
        </p:nvSpPr>
        <p:spPr>
          <a:xfrm>
            <a:off x="3135270" y="5054746"/>
            <a:ext cx="61774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3.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Đèn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học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bóng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 LED </a:t>
            </a:r>
            <a:r>
              <a:rPr lang="en-US" sz="3600" dirty="0" err="1">
                <a:solidFill>
                  <a:schemeClr val="accent4">
                    <a:lumMod val="50000"/>
                  </a:schemeClr>
                </a:solidFill>
              </a:rPr>
              <a:t>bảng</a:t>
            </a:r>
            <a:r>
              <a:rPr lang="en-US" sz="3600" dirty="0">
                <a:solidFill>
                  <a:schemeClr val="accent4">
                    <a:lumMod val="50000"/>
                  </a:schemeClr>
                </a:solidFill>
              </a:rPr>
              <a:t>.</a:t>
            </a:r>
            <a:endParaRPr lang="vi-VN" sz="3600" dirty="0">
              <a:solidFill>
                <a:schemeClr val="accent4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9156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3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6" presetID="4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5679"/>
                                      </p:iterate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 tmFilter="0,0; .5, 1; 1, 1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2" presetClass="entr" presetSubtype="2" fill="hold" grpId="0" nodeType="clickEffect" p14:presetBounceEnd="72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3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" presetClass="entr" presetSubtype="2" fill="hold" grpId="0" nodeType="clickEffect" p14:presetBounceEnd="66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3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3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2" presetClass="entr" presetSubtype="4" fill="hold" grpId="0" nodeType="clickEffect" p14:presetBounceEnd="68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4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4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3" grpId="0"/>
          <p:bldP spid="5" grpId="0" animBg="1"/>
          <p:bldP spid="2" grpId="0"/>
          <p:bldP spid="25" grpId="0"/>
          <p:bldP spid="2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3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6" presetID="4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5679"/>
                                      </p:iterate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 tmFilter="0,0; .5, 1; 1, 1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0" fill="hold">
                          <p:stCondLst>
                            <p:cond delay="indefinite"/>
                          </p:stCondLst>
                          <p:childTnLst>
                            <p:par>
                              <p:cTn id="4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" presetID="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3" grpId="0"/>
          <p:bldP spid="5" grpId="0" animBg="1"/>
          <p:bldP spid="2" grpId="0"/>
          <p:bldP spid="25" grpId="0"/>
          <p:bldP spid="27" grpId="0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E463464-5DBE-8D9C-E844-62A4E7B8B690}"/>
              </a:ext>
            </a:extLst>
          </p:cNvPr>
          <p:cNvSpPr/>
          <p:nvPr/>
        </p:nvSpPr>
        <p:spPr>
          <a:xfrm>
            <a:off x="141514" y="351921"/>
            <a:ext cx="11887200" cy="6011917"/>
          </a:xfrm>
          <a:custGeom>
            <a:avLst/>
            <a:gdLst>
              <a:gd name="connsiteX0" fmla="*/ 0 w 11887200"/>
              <a:gd name="connsiteY0" fmla="*/ 1002006 h 6011917"/>
              <a:gd name="connsiteX1" fmla="*/ 1002006 w 11887200"/>
              <a:gd name="connsiteY1" fmla="*/ 0 h 6011917"/>
              <a:gd name="connsiteX2" fmla="*/ 10885194 w 11887200"/>
              <a:gd name="connsiteY2" fmla="*/ 0 h 6011917"/>
              <a:gd name="connsiteX3" fmla="*/ 11887200 w 11887200"/>
              <a:gd name="connsiteY3" fmla="*/ 1002006 h 6011917"/>
              <a:gd name="connsiteX4" fmla="*/ 11887200 w 11887200"/>
              <a:gd name="connsiteY4" fmla="*/ 5009911 h 6011917"/>
              <a:gd name="connsiteX5" fmla="*/ 10885194 w 11887200"/>
              <a:gd name="connsiteY5" fmla="*/ 6011917 h 6011917"/>
              <a:gd name="connsiteX6" fmla="*/ 1002006 w 11887200"/>
              <a:gd name="connsiteY6" fmla="*/ 6011917 h 6011917"/>
              <a:gd name="connsiteX7" fmla="*/ 0 w 11887200"/>
              <a:gd name="connsiteY7" fmla="*/ 5009911 h 6011917"/>
              <a:gd name="connsiteX8" fmla="*/ 0 w 11887200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87200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5341481" y="-114940"/>
                  <a:pt x="6060280" y="-23151"/>
                  <a:pt x="10885194" y="0"/>
                </a:cubicBezTo>
                <a:cubicBezTo>
                  <a:pt x="11436959" y="19601"/>
                  <a:pt x="11922296" y="401680"/>
                  <a:pt x="11887200" y="1002006"/>
                </a:cubicBezTo>
                <a:cubicBezTo>
                  <a:pt x="11900683" y="2942173"/>
                  <a:pt x="11915711" y="3130279"/>
                  <a:pt x="11887200" y="5009911"/>
                </a:cubicBezTo>
                <a:cubicBezTo>
                  <a:pt x="11891510" y="5555236"/>
                  <a:pt x="11482637" y="5991607"/>
                  <a:pt x="10885194" y="6011917"/>
                </a:cubicBezTo>
                <a:cubicBezTo>
                  <a:pt x="8605484" y="6050003"/>
                  <a:pt x="3857793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1887200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5148601" y="-75917"/>
                  <a:pt x="6693189" y="106264"/>
                  <a:pt x="10885194" y="0"/>
                </a:cubicBezTo>
                <a:cubicBezTo>
                  <a:pt x="11364772" y="45657"/>
                  <a:pt x="11925141" y="472575"/>
                  <a:pt x="11887200" y="1002006"/>
                </a:cubicBezTo>
                <a:cubicBezTo>
                  <a:pt x="12026535" y="2489329"/>
                  <a:pt x="11972467" y="3021775"/>
                  <a:pt x="11887200" y="5009911"/>
                </a:cubicBezTo>
                <a:cubicBezTo>
                  <a:pt x="11899525" y="5547512"/>
                  <a:pt x="11416716" y="6012078"/>
                  <a:pt x="10885194" y="6011917"/>
                </a:cubicBezTo>
                <a:cubicBezTo>
                  <a:pt x="7270526" y="5870910"/>
                  <a:pt x="3687399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86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CC58D548-E717-B3FA-30B1-931D44C14E2E}"/>
              </a:ext>
            </a:extLst>
          </p:cNvPr>
          <p:cNvSpPr/>
          <p:nvPr/>
        </p:nvSpPr>
        <p:spPr>
          <a:xfrm>
            <a:off x="420935" y="1092652"/>
            <a:ext cx="2172446" cy="3900955"/>
          </a:xfrm>
          <a:custGeom>
            <a:avLst/>
            <a:gdLst>
              <a:gd name="connsiteX0" fmla="*/ 0 w 2172446"/>
              <a:gd name="connsiteY0" fmla="*/ 362082 h 3900955"/>
              <a:gd name="connsiteX1" fmla="*/ 362082 w 2172446"/>
              <a:gd name="connsiteY1" fmla="*/ 0 h 3900955"/>
              <a:gd name="connsiteX2" fmla="*/ 830360 w 2172446"/>
              <a:gd name="connsiteY2" fmla="*/ 0 h 3900955"/>
              <a:gd name="connsiteX3" fmla="*/ 1298638 w 2172446"/>
              <a:gd name="connsiteY3" fmla="*/ 0 h 3900955"/>
              <a:gd name="connsiteX4" fmla="*/ 1810364 w 2172446"/>
              <a:gd name="connsiteY4" fmla="*/ 0 h 3900955"/>
              <a:gd name="connsiteX5" fmla="*/ 2172446 w 2172446"/>
              <a:gd name="connsiteY5" fmla="*/ 362082 h 3900955"/>
              <a:gd name="connsiteX6" fmla="*/ 2172446 w 2172446"/>
              <a:gd name="connsiteY6" fmla="*/ 1029208 h 3900955"/>
              <a:gd name="connsiteX7" fmla="*/ 2172446 w 2172446"/>
              <a:gd name="connsiteY7" fmla="*/ 1696334 h 3900955"/>
              <a:gd name="connsiteX8" fmla="*/ 2172446 w 2172446"/>
              <a:gd name="connsiteY8" fmla="*/ 2331692 h 3900955"/>
              <a:gd name="connsiteX9" fmla="*/ 2172446 w 2172446"/>
              <a:gd name="connsiteY9" fmla="*/ 2903515 h 3900955"/>
              <a:gd name="connsiteX10" fmla="*/ 2172446 w 2172446"/>
              <a:gd name="connsiteY10" fmla="*/ 3538873 h 3900955"/>
              <a:gd name="connsiteX11" fmla="*/ 1810364 w 2172446"/>
              <a:gd name="connsiteY11" fmla="*/ 3900955 h 3900955"/>
              <a:gd name="connsiteX12" fmla="*/ 1356569 w 2172446"/>
              <a:gd name="connsiteY12" fmla="*/ 3900955 h 3900955"/>
              <a:gd name="connsiteX13" fmla="*/ 873808 w 2172446"/>
              <a:gd name="connsiteY13" fmla="*/ 3900955 h 3900955"/>
              <a:gd name="connsiteX14" fmla="*/ 362082 w 2172446"/>
              <a:gd name="connsiteY14" fmla="*/ 3900955 h 3900955"/>
              <a:gd name="connsiteX15" fmla="*/ 0 w 2172446"/>
              <a:gd name="connsiteY15" fmla="*/ 3538873 h 3900955"/>
              <a:gd name="connsiteX16" fmla="*/ 0 w 2172446"/>
              <a:gd name="connsiteY16" fmla="*/ 2903515 h 3900955"/>
              <a:gd name="connsiteX17" fmla="*/ 0 w 2172446"/>
              <a:gd name="connsiteY17" fmla="*/ 2299925 h 3900955"/>
              <a:gd name="connsiteX18" fmla="*/ 0 w 2172446"/>
              <a:gd name="connsiteY18" fmla="*/ 1759870 h 3900955"/>
              <a:gd name="connsiteX19" fmla="*/ 0 w 2172446"/>
              <a:gd name="connsiteY19" fmla="*/ 1060976 h 3900955"/>
              <a:gd name="connsiteX20" fmla="*/ 0 w 2172446"/>
              <a:gd name="connsiteY20" fmla="*/ 362082 h 3900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72446" h="3900955" fill="none" extrusionOk="0">
                <a:moveTo>
                  <a:pt x="0" y="362082"/>
                </a:moveTo>
                <a:cubicBezTo>
                  <a:pt x="8811" y="145904"/>
                  <a:pt x="153443" y="-5246"/>
                  <a:pt x="362082" y="0"/>
                </a:cubicBezTo>
                <a:cubicBezTo>
                  <a:pt x="461155" y="16869"/>
                  <a:pt x="646089" y="-4423"/>
                  <a:pt x="830360" y="0"/>
                </a:cubicBezTo>
                <a:cubicBezTo>
                  <a:pt x="1014631" y="4423"/>
                  <a:pt x="1093031" y="-21307"/>
                  <a:pt x="1298638" y="0"/>
                </a:cubicBezTo>
                <a:cubicBezTo>
                  <a:pt x="1504245" y="21307"/>
                  <a:pt x="1589570" y="-9490"/>
                  <a:pt x="1810364" y="0"/>
                </a:cubicBezTo>
                <a:cubicBezTo>
                  <a:pt x="2017711" y="-22293"/>
                  <a:pt x="2176476" y="164818"/>
                  <a:pt x="2172446" y="362082"/>
                </a:cubicBezTo>
                <a:cubicBezTo>
                  <a:pt x="2196643" y="501212"/>
                  <a:pt x="2163723" y="748808"/>
                  <a:pt x="2172446" y="1029208"/>
                </a:cubicBezTo>
                <a:cubicBezTo>
                  <a:pt x="2181169" y="1309608"/>
                  <a:pt x="2155211" y="1513236"/>
                  <a:pt x="2172446" y="1696334"/>
                </a:cubicBezTo>
                <a:cubicBezTo>
                  <a:pt x="2189681" y="1879432"/>
                  <a:pt x="2203585" y="2055135"/>
                  <a:pt x="2172446" y="2331692"/>
                </a:cubicBezTo>
                <a:cubicBezTo>
                  <a:pt x="2141307" y="2608249"/>
                  <a:pt x="2159494" y="2768168"/>
                  <a:pt x="2172446" y="2903515"/>
                </a:cubicBezTo>
                <a:cubicBezTo>
                  <a:pt x="2185398" y="3038862"/>
                  <a:pt x="2149906" y="3278986"/>
                  <a:pt x="2172446" y="3538873"/>
                </a:cubicBezTo>
                <a:cubicBezTo>
                  <a:pt x="2165963" y="3766166"/>
                  <a:pt x="2044157" y="3878292"/>
                  <a:pt x="1810364" y="3900955"/>
                </a:cubicBezTo>
                <a:cubicBezTo>
                  <a:pt x="1585935" y="3902190"/>
                  <a:pt x="1519610" y="3923296"/>
                  <a:pt x="1356569" y="3900955"/>
                </a:cubicBezTo>
                <a:cubicBezTo>
                  <a:pt x="1193529" y="3878614"/>
                  <a:pt x="1104550" y="3898521"/>
                  <a:pt x="873808" y="3900955"/>
                </a:cubicBezTo>
                <a:cubicBezTo>
                  <a:pt x="643066" y="3903389"/>
                  <a:pt x="541254" y="3914712"/>
                  <a:pt x="362082" y="3900955"/>
                </a:cubicBezTo>
                <a:cubicBezTo>
                  <a:pt x="203933" y="3884792"/>
                  <a:pt x="-10703" y="3735915"/>
                  <a:pt x="0" y="3538873"/>
                </a:cubicBezTo>
                <a:cubicBezTo>
                  <a:pt x="5796" y="3276136"/>
                  <a:pt x="18415" y="3196435"/>
                  <a:pt x="0" y="2903515"/>
                </a:cubicBezTo>
                <a:cubicBezTo>
                  <a:pt x="-18415" y="2610595"/>
                  <a:pt x="-1937" y="2465164"/>
                  <a:pt x="0" y="2299925"/>
                </a:cubicBezTo>
                <a:cubicBezTo>
                  <a:pt x="1937" y="2134686"/>
                  <a:pt x="2472" y="2025460"/>
                  <a:pt x="0" y="1759870"/>
                </a:cubicBezTo>
                <a:cubicBezTo>
                  <a:pt x="-2472" y="1494280"/>
                  <a:pt x="26174" y="1318133"/>
                  <a:pt x="0" y="1060976"/>
                </a:cubicBezTo>
                <a:cubicBezTo>
                  <a:pt x="-26174" y="803819"/>
                  <a:pt x="-10618" y="565692"/>
                  <a:pt x="0" y="362082"/>
                </a:cubicBezTo>
                <a:close/>
              </a:path>
              <a:path w="2172446" h="3900955" stroke="0" extrusionOk="0">
                <a:moveTo>
                  <a:pt x="0" y="362082"/>
                </a:moveTo>
                <a:cubicBezTo>
                  <a:pt x="-26057" y="123826"/>
                  <a:pt x="168527" y="4425"/>
                  <a:pt x="362082" y="0"/>
                </a:cubicBezTo>
                <a:cubicBezTo>
                  <a:pt x="570366" y="8205"/>
                  <a:pt x="633388" y="7575"/>
                  <a:pt x="844843" y="0"/>
                </a:cubicBezTo>
                <a:cubicBezTo>
                  <a:pt x="1056298" y="-7575"/>
                  <a:pt x="1237073" y="7542"/>
                  <a:pt x="1342086" y="0"/>
                </a:cubicBezTo>
                <a:cubicBezTo>
                  <a:pt x="1447099" y="-7542"/>
                  <a:pt x="1642848" y="2513"/>
                  <a:pt x="1810364" y="0"/>
                </a:cubicBezTo>
                <a:cubicBezTo>
                  <a:pt x="2033972" y="-20191"/>
                  <a:pt x="2180837" y="171677"/>
                  <a:pt x="2172446" y="362082"/>
                </a:cubicBezTo>
                <a:cubicBezTo>
                  <a:pt x="2190788" y="648730"/>
                  <a:pt x="2204415" y="747692"/>
                  <a:pt x="2172446" y="1060976"/>
                </a:cubicBezTo>
                <a:cubicBezTo>
                  <a:pt x="2140477" y="1374260"/>
                  <a:pt x="2166154" y="1423978"/>
                  <a:pt x="2172446" y="1728102"/>
                </a:cubicBezTo>
                <a:cubicBezTo>
                  <a:pt x="2178738" y="2032226"/>
                  <a:pt x="2175438" y="2181081"/>
                  <a:pt x="2172446" y="2331692"/>
                </a:cubicBezTo>
                <a:cubicBezTo>
                  <a:pt x="2169455" y="2482303"/>
                  <a:pt x="2193230" y="2703057"/>
                  <a:pt x="2172446" y="2903515"/>
                </a:cubicBezTo>
                <a:cubicBezTo>
                  <a:pt x="2151662" y="3103973"/>
                  <a:pt x="2169925" y="3279251"/>
                  <a:pt x="2172446" y="3538873"/>
                </a:cubicBezTo>
                <a:cubicBezTo>
                  <a:pt x="2150329" y="3749066"/>
                  <a:pt x="2035219" y="3939676"/>
                  <a:pt x="1810364" y="3900955"/>
                </a:cubicBezTo>
                <a:cubicBezTo>
                  <a:pt x="1618562" y="3897243"/>
                  <a:pt x="1434688" y="3878250"/>
                  <a:pt x="1313121" y="3900955"/>
                </a:cubicBezTo>
                <a:cubicBezTo>
                  <a:pt x="1191554" y="3923660"/>
                  <a:pt x="987550" y="3885143"/>
                  <a:pt x="859325" y="3900955"/>
                </a:cubicBezTo>
                <a:cubicBezTo>
                  <a:pt x="731100" y="3916767"/>
                  <a:pt x="591243" y="3923030"/>
                  <a:pt x="362082" y="3900955"/>
                </a:cubicBezTo>
                <a:cubicBezTo>
                  <a:pt x="123534" y="3907676"/>
                  <a:pt x="25916" y="3701037"/>
                  <a:pt x="0" y="3538873"/>
                </a:cubicBezTo>
                <a:cubicBezTo>
                  <a:pt x="-2365" y="3239848"/>
                  <a:pt x="-18865" y="3176767"/>
                  <a:pt x="0" y="2839979"/>
                </a:cubicBezTo>
                <a:cubicBezTo>
                  <a:pt x="18865" y="2503191"/>
                  <a:pt x="-21281" y="2405673"/>
                  <a:pt x="0" y="2141085"/>
                </a:cubicBezTo>
                <a:cubicBezTo>
                  <a:pt x="21281" y="1876497"/>
                  <a:pt x="-34450" y="1666112"/>
                  <a:pt x="0" y="1442191"/>
                </a:cubicBezTo>
                <a:cubicBezTo>
                  <a:pt x="34450" y="1218270"/>
                  <a:pt x="-43341" y="784626"/>
                  <a:pt x="0" y="36208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accent6">
                <a:lumMod val="75000"/>
              </a:schemeClr>
            </a:solidFill>
            <a:prstDash val="dash"/>
            <a:extLst>
              <a:ext uri="{C807C97D-BFC1-408E-A445-0C87EB9F89A2}">
                <ask:lineSketchStyleProps xmlns:ask="http://schemas.microsoft.com/office/drawing/2018/sketchyshapes" sd="557141312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solidFill>
                <a:schemeClr val="accent6">
                  <a:lumMod val="20000"/>
                  <a:lumOff val="80000"/>
                </a:schemeClr>
              </a:solidFill>
            </a:endParaRPr>
          </a:p>
        </p:txBody>
      </p:sp>
      <p:pic>
        <p:nvPicPr>
          <p:cNvPr id="12" name="Picture 11" descr="A picture containing toy, doll, vector graphics&#10;&#10;Description automatically generated">
            <a:extLst>
              <a:ext uri="{FF2B5EF4-FFF2-40B4-BE49-F238E27FC236}">
                <a16:creationId xmlns:a16="http://schemas.microsoft.com/office/drawing/2014/main" id="{026BFB39-AA14-087A-6FAB-2972C80D3FE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241863" y="3429000"/>
            <a:ext cx="2668690" cy="3339432"/>
          </a:xfrm>
          <a:prstGeom prst="rect">
            <a:avLst/>
          </a:prstGeom>
        </p:spPr>
      </p:pic>
      <p:pic>
        <p:nvPicPr>
          <p:cNvPr id="18" name="Picture 17" descr="A cartoon of a person&#10;&#10;Description automatically generated with low confidence">
            <a:extLst>
              <a:ext uri="{FF2B5EF4-FFF2-40B4-BE49-F238E27FC236}">
                <a16:creationId xmlns:a16="http://schemas.microsoft.com/office/drawing/2014/main" id="{39926A0B-1632-124F-4476-4481F0D9BD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6766" y="381440"/>
            <a:ext cx="1956833" cy="3049440"/>
          </a:xfrm>
          <a:prstGeom prst="rect">
            <a:avLst/>
          </a:prstGeom>
        </p:spPr>
      </p:pic>
      <p:pic>
        <p:nvPicPr>
          <p:cNvPr id="3" name="Picture 2" descr="A picture containing toy, doll, vector graphics&#10;&#10;Description automatically generated">
            <a:extLst>
              <a:ext uri="{FF2B5EF4-FFF2-40B4-BE49-F238E27FC236}">
                <a16:creationId xmlns:a16="http://schemas.microsoft.com/office/drawing/2014/main" id="{DB8F9D4D-E4D8-7CAA-44C5-9CC4495296E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580465" y="164833"/>
            <a:ext cx="2199950" cy="3543939"/>
          </a:xfrm>
          <a:prstGeom prst="rect">
            <a:avLst/>
          </a:prstGeom>
        </p:spPr>
      </p:pic>
      <p:pic>
        <p:nvPicPr>
          <p:cNvPr id="9" name="Picture 8" descr="A picture containing text, toy, doll, vector graphics&#10;&#10;Description automatically generated">
            <a:extLst>
              <a:ext uri="{FF2B5EF4-FFF2-40B4-BE49-F238E27FC236}">
                <a16:creationId xmlns:a16="http://schemas.microsoft.com/office/drawing/2014/main" id="{9A879675-19DB-511E-6D04-C81676390D7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6304" y="3573466"/>
            <a:ext cx="2192093" cy="2873606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746394A0-D926-79A9-93A7-753E89FCEA63}"/>
              </a:ext>
            </a:extLst>
          </p:cNvPr>
          <p:cNvSpPr txBox="1"/>
          <p:nvPr/>
        </p:nvSpPr>
        <p:spPr>
          <a:xfrm>
            <a:off x="417092" y="1331889"/>
            <a:ext cx="201408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ln w="19050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effectLst/>
                <a:latin typeface="UVN Da Lat" panose="03060902030302020204" pitchFamily="66" charset="0"/>
              </a:rPr>
              <a:t>Cùng </a:t>
            </a:r>
          </a:p>
          <a:p>
            <a:pPr algn="ctr"/>
            <a:r>
              <a:rPr lang="en-US" sz="7200">
                <a:ln w="19050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effectLst/>
                <a:latin typeface="UVN Da Lat" panose="03060902030302020204" pitchFamily="66" charset="0"/>
              </a:rPr>
              <a:t>Chia </a:t>
            </a:r>
          </a:p>
          <a:p>
            <a:pPr algn="ctr"/>
            <a:r>
              <a:rPr lang="en-US" sz="7200">
                <a:ln w="190500">
                  <a:solidFill>
                    <a:schemeClr val="bg1"/>
                  </a:solidFill>
                </a:ln>
                <a:solidFill>
                  <a:schemeClr val="accent6">
                    <a:lumMod val="75000"/>
                  </a:schemeClr>
                </a:solidFill>
                <a:effectLst/>
                <a:latin typeface="UVN Da Lat" panose="03060902030302020204" pitchFamily="66" charset="0"/>
              </a:rPr>
              <a:t>Sẻ</a:t>
            </a:r>
            <a:endParaRPr lang="en-US" sz="7200" dirty="0">
              <a:ln w="190500">
                <a:solidFill>
                  <a:schemeClr val="bg1"/>
                </a:solidFill>
              </a:ln>
              <a:solidFill>
                <a:schemeClr val="accent6">
                  <a:lumMod val="75000"/>
                </a:schemeClr>
              </a:solidFill>
              <a:effectLst/>
              <a:latin typeface="UVN Da Lat" panose="03060902030302020204" pitchFamily="66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58CC617-9C8C-0259-8490-DD4E7CAB6D71}"/>
              </a:ext>
            </a:extLst>
          </p:cNvPr>
          <p:cNvSpPr txBox="1"/>
          <p:nvPr/>
        </p:nvSpPr>
        <p:spPr>
          <a:xfrm>
            <a:off x="428796" y="1331889"/>
            <a:ext cx="201408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  <a:effectLst/>
                <a:latin typeface="UVN Da Lat" panose="03060902030302020204" pitchFamily="66" charset="0"/>
              </a:rPr>
              <a:t>Cùng </a:t>
            </a:r>
          </a:p>
          <a:p>
            <a:pPr algn="ctr"/>
            <a:r>
              <a:rPr lang="en-US" sz="720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  <a:effectLst/>
                <a:latin typeface="UVN Da Lat" panose="03060902030302020204" pitchFamily="66" charset="0"/>
              </a:rPr>
              <a:t>Chia </a:t>
            </a:r>
          </a:p>
          <a:p>
            <a:pPr algn="ctr"/>
            <a:r>
              <a:rPr lang="en-US" sz="720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  <a:effectLst/>
                <a:latin typeface="UVN Da Lat" panose="03060902030302020204" pitchFamily="66" charset="0"/>
              </a:rPr>
              <a:t>Sẻ</a:t>
            </a:r>
            <a:endParaRPr lang="en-US" sz="7200" dirty="0">
              <a:ln>
                <a:solidFill>
                  <a:schemeClr val="tx1"/>
                </a:solidFill>
              </a:ln>
              <a:solidFill>
                <a:schemeClr val="accent6">
                  <a:lumMod val="75000"/>
                </a:schemeClr>
              </a:solidFill>
              <a:effectLst/>
              <a:latin typeface="UVN Da Lat" panose="03060902030302020204" pitchFamily="66" charset="0"/>
            </a:endParaRPr>
          </a:p>
        </p:txBody>
      </p:sp>
      <p:grpSp>
        <p:nvGrpSpPr>
          <p:cNvPr id="22" name="组合 14">
            <a:extLst>
              <a:ext uri="{FF2B5EF4-FFF2-40B4-BE49-F238E27FC236}">
                <a16:creationId xmlns:a16="http://schemas.microsoft.com/office/drawing/2014/main" id="{D87B445B-144D-2E75-4755-5653FE5CF5C2}"/>
              </a:ext>
            </a:extLst>
          </p:cNvPr>
          <p:cNvGrpSpPr/>
          <p:nvPr/>
        </p:nvGrpSpPr>
        <p:grpSpPr>
          <a:xfrm>
            <a:off x="4317830" y="464674"/>
            <a:ext cx="5190758" cy="2107129"/>
            <a:chOff x="1451314" y="2141289"/>
            <a:chExt cx="5190758" cy="2107129"/>
          </a:xfrm>
        </p:grpSpPr>
        <p:pic>
          <p:nvPicPr>
            <p:cNvPr id="29" name="图片 15">
              <a:extLst>
                <a:ext uri="{FF2B5EF4-FFF2-40B4-BE49-F238E27FC236}">
                  <a16:creationId xmlns:a16="http://schemas.microsoft.com/office/drawing/2014/main" id="{3CB7C9B2-6A15-CA6D-C4D2-4B663A1E1E3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451314" y="2141289"/>
              <a:ext cx="5190758" cy="2107129"/>
            </a:xfrm>
            <a:prstGeom prst="rect">
              <a:avLst/>
            </a:prstGeom>
          </p:spPr>
        </p:pic>
        <p:grpSp>
          <p:nvGrpSpPr>
            <p:cNvPr id="30" name="组合 16">
              <a:extLst>
                <a:ext uri="{FF2B5EF4-FFF2-40B4-BE49-F238E27FC236}">
                  <a16:creationId xmlns:a16="http://schemas.microsoft.com/office/drawing/2014/main" id="{C9034E44-DD70-AE51-0ADB-7A5B0DEA20BF}"/>
                </a:ext>
              </a:extLst>
            </p:cNvPr>
            <p:cNvGrpSpPr/>
            <p:nvPr/>
          </p:nvGrpSpPr>
          <p:grpSpPr>
            <a:xfrm>
              <a:off x="1892492" y="2285106"/>
              <a:ext cx="4253793" cy="1461775"/>
              <a:chOff x="1149985" y="3194006"/>
              <a:chExt cx="4253793" cy="1461775"/>
            </a:xfrm>
          </p:grpSpPr>
          <p:sp>
            <p:nvSpPr>
              <p:cNvPr id="31" name="文本框 25">
                <a:extLst>
                  <a:ext uri="{FF2B5EF4-FFF2-40B4-BE49-F238E27FC236}">
                    <a16:creationId xmlns:a16="http://schemas.microsoft.com/office/drawing/2014/main" id="{92DDA32B-F23A-0290-3956-49846731A128}"/>
                  </a:ext>
                </a:extLst>
              </p:cNvPr>
              <p:cNvSpPr txBox="1"/>
              <p:nvPr/>
            </p:nvSpPr>
            <p:spPr>
              <a:xfrm>
                <a:off x="1633976" y="3455452"/>
                <a:ext cx="376980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kumimoji="1" lang="en-US" altLang="zh-CN" sz="36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Các</a:t>
                </a:r>
                <a:r>
                  <a:rPr kumimoji="1" lang="en-US" altLang="zh-CN" sz="36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</a:t>
                </a:r>
                <a:r>
                  <a:rPr kumimoji="1" lang="en-US" altLang="zh-CN" sz="36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nhóm</a:t>
                </a:r>
                <a:r>
                  <a:rPr kumimoji="1" lang="en-US" altLang="zh-CN" sz="36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chia </a:t>
                </a:r>
                <a:r>
                  <a:rPr kumimoji="1" lang="en-US" altLang="zh-CN" sz="36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sẻ</a:t>
                </a:r>
                <a:r>
                  <a:rPr kumimoji="1" lang="en-US" altLang="zh-CN" sz="36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</a:t>
                </a:r>
                <a:r>
                  <a:rPr kumimoji="1" lang="en-US" altLang="zh-CN" sz="36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kết</a:t>
                </a:r>
                <a:r>
                  <a:rPr kumimoji="1" lang="en-US" altLang="zh-CN" sz="36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</a:t>
                </a:r>
                <a:r>
                  <a:rPr kumimoji="1" lang="en-US" altLang="zh-CN" sz="36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quả</a:t>
                </a:r>
                <a:r>
                  <a:rPr kumimoji="1" lang="en-US" altLang="zh-CN" sz="36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</a:t>
                </a:r>
                <a:r>
                  <a:rPr kumimoji="1" lang="en-US" altLang="zh-CN" sz="36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thảo</a:t>
                </a:r>
                <a:r>
                  <a:rPr kumimoji="1" lang="en-US" altLang="zh-CN" sz="36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</a:t>
                </a:r>
                <a:r>
                  <a:rPr kumimoji="1" lang="en-US" altLang="zh-CN" sz="36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luận</a:t>
                </a:r>
                <a:r>
                  <a:rPr kumimoji="1" lang="en-US" altLang="zh-CN" sz="36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.</a:t>
                </a:r>
                <a:endParaRPr kumimoji="1" lang="zh-CN" altLang="en-US" sz="36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</a:endParaRPr>
              </a:p>
            </p:txBody>
          </p:sp>
          <p:grpSp>
            <p:nvGrpSpPr>
              <p:cNvPr id="32" name="组合 18">
                <a:extLst>
                  <a:ext uri="{FF2B5EF4-FFF2-40B4-BE49-F238E27FC236}">
                    <a16:creationId xmlns:a16="http://schemas.microsoft.com/office/drawing/2014/main" id="{3A0798C7-918B-F0B5-D877-BE01A434986C}"/>
                  </a:ext>
                </a:extLst>
              </p:cNvPr>
              <p:cNvGrpSpPr/>
              <p:nvPr/>
            </p:nvGrpSpPr>
            <p:grpSpPr>
              <a:xfrm rot="19663740">
                <a:off x="1149985" y="3194006"/>
                <a:ext cx="654793" cy="845387"/>
                <a:chOff x="10766631" y="3941730"/>
                <a:chExt cx="1047927" cy="1352954"/>
              </a:xfrm>
            </p:grpSpPr>
            <p:sp>
              <p:nvSpPr>
                <p:cNvPr id="33" name="Freeform 108">
                  <a:extLst>
                    <a:ext uri="{FF2B5EF4-FFF2-40B4-BE49-F238E27FC236}">
                      <a16:creationId xmlns:a16="http://schemas.microsoft.com/office/drawing/2014/main" id="{1A5F26AD-334E-5AC9-55DB-4D0386FBEE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66631" y="4209862"/>
                  <a:ext cx="664176" cy="1084822"/>
                </a:xfrm>
                <a:custGeom>
                  <a:avLst/>
                  <a:gdLst>
                    <a:gd name="T0" fmla="*/ 96 w 114"/>
                    <a:gd name="T1" fmla="*/ 11 h 186"/>
                    <a:gd name="T2" fmla="*/ 91 w 114"/>
                    <a:gd name="T3" fmla="*/ 11 h 186"/>
                    <a:gd name="T4" fmla="*/ 79 w 114"/>
                    <a:gd name="T5" fmla="*/ 8 h 186"/>
                    <a:gd name="T6" fmla="*/ 78 w 114"/>
                    <a:gd name="T7" fmla="*/ 8 h 186"/>
                    <a:gd name="T8" fmla="*/ 2 w 114"/>
                    <a:gd name="T9" fmla="*/ 87 h 186"/>
                    <a:gd name="T10" fmla="*/ 12 w 114"/>
                    <a:gd name="T11" fmla="*/ 98 h 186"/>
                    <a:gd name="T12" fmla="*/ 48 w 114"/>
                    <a:gd name="T13" fmla="*/ 83 h 186"/>
                    <a:gd name="T14" fmla="*/ 11 w 114"/>
                    <a:gd name="T15" fmla="*/ 170 h 186"/>
                    <a:gd name="T16" fmla="*/ 27 w 114"/>
                    <a:gd name="T17" fmla="*/ 177 h 186"/>
                    <a:gd name="T18" fmla="*/ 28 w 114"/>
                    <a:gd name="T19" fmla="*/ 175 h 186"/>
                    <a:gd name="T20" fmla="*/ 32 w 114"/>
                    <a:gd name="T21" fmla="*/ 172 h 186"/>
                    <a:gd name="T22" fmla="*/ 105 w 114"/>
                    <a:gd name="T23" fmla="*/ 71 h 186"/>
                    <a:gd name="T24" fmla="*/ 96 w 114"/>
                    <a:gd name="T25" fmla="*/ 58 h 186"/>
                    <a:gd name="T26" fmla="*/ 89 w 114"/>
                    <a:gd name="T27" fmla="*/ 60 h 186"/>
                    <a:gd name="T28" fmla="*/ 88 w 114"/>
                    <a:gd name="T29" fmla="*/ 62 h 186"/>
                    <a:gd name="T30" fmla="*/ 86 w 114"/>
                    <a:gd name="T31" fmla="*/ 64 h 186"/>
                    <a:gd name="T32" fmla="*/ 85 w 114"/>
                    <a:gd name="T33" fmla="*/ 65 h 186"/>
                    <a:gd name="T34" fmla="*/ 85 w 114"/>
                    <a:gd name="T35" fmla="*/ 65 h 186"/>
                    <a:gd name="T36" fmla="*/ 84 w 114"/>
                    <a:gd name="T37" fmla="*/ 66 h 186"/>
                    <a:gd name="T38" fmla="*/ 84 w 114"/>
                    <a:gd name="T39" fmla="*/ 66 h 186"/>
                    <a:gd name="T40" fmla="*/ 84 w 114"/>
                    <a:gd name="T41" fmla="*/ 66 h 186"/>
                    <a:gd name="T42" fmla="*/ 82 w 114"/>
                    <a:gd name="T43" fmla="*/ 67 h 186"/>
                    <a:gd name="T44" fmla="*/ 80 w 114"/>
                    <a:gd name="T45" fmla="*/ 71 h 186"/>
                    <a:gd name="T46" fmla="*/ 74 w 114"/>
                    <a:gd name="T47" fmla="*/ 79 h 186"/>
                    <a:gd name="T48" fmla="*/ 84 w 114"/>
                    <a:gd name="T49" fmla="*/ 64 h 186"/>
                    <a:gd name="T50" fmla="*/ 85 w 114"/>
                    <a:gd name="T51" fmla="*/ 55 h 186"/>
                    <a:gd name="T52" fmla="*/ 109 w 114"/>
                    <a:gd name="T53" fmla="*/ 20 h 186"/>
                    <a:gd name="T54" fmla="*/ 96 w 114"/>
                    <a:gd name="T55" fmla="*/ 11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4" h="186">
                      <a:moveTo>
                        <a:pt x="96" y="11"/>
                      </a:moveTo>
                      <a:cubicBezTo>
                        <a:pt x="94" y="10"/>
                        <a:pt x="93" y="10"/>
                        <a:pt x="91" y="11"/>
                      </a:cubicBezTo>
                      <a:cubicBezTo>
                        <a:pt x="89" y="7"/>
                        <a:pt x="82" y="4"/>
                        <a:pt x="79" y="8"/>
                      </a:cubicBezTo>
                      <a:cubicBezTo>
                        <a:pt x="78" y="8"/>
                        <a:pt x="78" y="8"/>
                        <a:pt x="78" y="8"/>
                      </a:cubicBezTo>
                      <a:cubicBezTo>
                        <a:pt x="34" y="0"/>
                        <a:pt x="14" y="52"/>
                        <a:pt x="2" y="87"/>
                      </a:cubicBezTo>
                      <a:cubicBezTo>
                        <a:pt x="0" y="94"/>
                        <a:pt x="6" y="99"/>
                        <a:pt x="12" y="98"/>
                      </a:cubicBezTo>
                      <a:cubicBezTo>
                        <a:pt x="25" y="95"/>
                        <a:pt x="37" y="89"/>
                        <a:pt x="48" y="83"/>
                      </a:cubicBezTo>
                      <a:cubicBezTo>
                        <a:pt x="33" y="111"/>
                        <a:pt x="18" y="139"/>
                        <a:pt x="11" y="170"/>
                      </a:cubicBezTo>
                      <a:cubicBezTo>
                        <a:pt x="9" y="180"/>
                        <a:pt x="22" y="186"/>
                        <a:pt x="27" y="177"/>
                      </a:cubicBezTo>
                      <a:cubicBezTo>
                        <a:pt x="27" y="176"/>
                        <a:pt x="27" y="175"/>
                        <a:pt x="28" y="175"/>
                      </a:cubicBezTo>
                      <a:cubicBezTo>
                        <a:pt x="29" y="174"/>
                        <a:pt x="31" y="174"/>
                        <a:pt x="32" y="172"/>
                      </a:cubicBezTo>
                      <a:cubicBezTo>
                        <a:pt x="59" y="141"/>
                        <a:pt x="89" y="109"/>
                        <a:pt x="105" y="71"/>
                      </a:cubicBezTo>
                      <a:cubicBezTo>
                        <a:pt x="108" y="64"/>
                        <a:pt x="103" y="57"/>
                        <a:pt x="96" y="58"/>
                      </a:cubicBezTo>
                      <a:cubicBezTo>
                        <a:pt x="94" y="58"/>
                        <a:pt x="91" y="58"/>
                        <a:pt x="89" y="60"/>
                      </a:cubicBezTo>
                      <a:cubicBezTo>
                        <a:pt x="89" y="61"/>
                        <a:pt x="88" y="62"/>
                        <a:pt x="88" y="62"/>
                      </a:cubicBezTo>
                      <a:cubicBezTo>
                        <a:pt x="87" y="63"/>
                        <a:pt x="86" y="64"/>
                        <a:pt x="86" y="64"/>
                      </a:cubicBezTo>
                      <a:cubicBezTo>
                        <a:pt x="85" y="65"/>
                        <a:pt x="85" y="65"/>
                        <a:pt x="85" y="65"/>
                      </a:cubicBezTo>
                      <a:cubicBezTo>
                        <a:pt x="85" y="65"/>
                        <a:pt x="85" y="65"/>
                        <a:pt x="85" y="65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3" y="67"/>
                        <a:pt x="82" y="67"/>
                      </a:cubicBezTo>
                      <a:cubicBezTo>
                        <a:pt x="81" y="68"/>
                        <a:pt x="80" y="70"/>
                        <a:pt x="80" y="71"/>
                      </a:cubicBezTo>
                      <a:cubicBezTo>
                        <a:pt x="78" y="74"/>
                        <a:pt x="76" y="76"/>
                        <a:pt x="74" y="79"/>
                      </a:cubicBezTo>
                      <a:cubicBezTo>
                        <a:pt x="77" y="74"/>
                        <a:pt x="81" y="69"/>
                        <a:pt x="84" y="64"/>
                      </a:cubicBezTo>
                      <a:cubicBezTo>
                        <a:pt x="87" y="61"/>
                        <a:pt x="86" y="58"/>
                        <a:pt x="85" y="55"/>
                      </a:cubicBezTo>
                      <a:cubicBezTo>
                        <a:pt x="94" y="44"/>
                        <a:pt x="102" y="32"/>
                        <a:pt x="109" y="20"/>
                      </a:cubicBezTo>
                      <a:cubicBezTo>
                        <a:pt x="114" y="11"/>
                        <a:pt x="102" y="4"/>
                        <a:pt x="96" y="11"/>
                      </a:cubicBezTo>
                      <a:close/>
                    </a:path>
                  </a:pathLst>
                </a:custGeom>
                <a:solidFill>
                  <a:srgbClr val="F8E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" name="Freeform 109">
                  <a:extLst>
                    <a:ext uri="{FF2B5EF4-FFF2-40B4-BE49-F238E27FC236}">
                      <a16:creationId xmlns:a16="http://schemas.microsoft.com/office/drawing/2014/main" id="{BD9B17D9-2EE2-8C5B-DB7E-8F5F99C8F3E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83856" y="4209862"/>
                  <a:ext cx="693695" cy="1067602"/>
                </a:xfrm>
                <a:custGeom>
                  <a:avLst/>
                  <a:gdLst>
                    <a:gd name="T0" fmla="*/ 112 w 119"/>
                    <a:gd name="T1" fmla="*/ 52 h 183"/>
                    <a:gd name="T2" fmla="*/ 91 w 119"/>
                    <a:gd name="T3" fmla="*/ 53 h 183"/>
                    <a:gd name="T4" fmla="*/ 115 w 119"/>
                    <a:gd name="T5" fmla="*/ 9 h 183"/>
                    <a:gd name="T6" fmla="*/ 110 w 119"/>
                    <a:gd name="T7" fmla="*/ 2 h 183"/>
                    <a:gd name="T8" fmla="*/ 49 w 119"/>
                    <a:gd name="T9" fmla="*/ 15 h 183"/>
                    <a:gd name="T10" fmla="*/ 24 w 119"/>
                    <a:gd name="T11" fmla="*/ 55 h 183"/>
                    <a:gd name="T12" fmla="*/ 2 w 119"/>
                    <a:gd name="T13" fmla="*/ 88 h 183"/>
                    <a:gd name="T14" fmla="*/ 8 w 119"/>
                    <a:gd name="T15" fmla="*/ 94 h 183"/>
                    <a:gd name="T16" fmla="*/ 43 w 119"/>
                    <a:gd name="T17" fmla="*/ 87 h 183"/>
                    <a:gd name="T18" fmla="*/ 5 w 119"/>
                    <a:gd name="T19" fmla="*/ 176 h 183"/>
                    <a:gd name="T20" fmla="*/ 12 w 119"/>
                    <a:gd name="T21" fmla="*/ 181 h 183"/>
                    <a:gd name="T22" fmla="*/ 70 w 119"/>
                    <a:gd name="T23" fmla="*/ 126 h 183"/>
                    <a:gd name="T24" fmla="*/ 117 w 119"/>
                    <a:gd name="T25" fmla="*/ 58 h 183"/>
                    <a:gd name="T26" fmla="*/ 112 w 119"/>
                    <a:gd name="T27" fmla="*/ 52 h 183"/>
                    <a:gd name="T28" fmla="*/ 66 w 119"/>
                    <a:gd name="T29" fmla="*/ 116 h 183"/>
                    <a:gd name="T30" fmla="*/ 19 w 119"/>
                    <a:gd name="T31" fmla="*/ 165 h 183"/>
                    <a:gd name="T32" fmla="*/ 56 w 119"/>
                    <a:gd name="T33" fmla="*/ 81 h 183"/>
                    <a:gd name="T34" fmla="*/ 50 w 119"/>
                    <a:gd name="T35" fmla="*/ 75 h 183"/>
                    <a:gd name="T36" fmla="*/ 16 w 119"/>
                    <a:gd name="T37" fmla="*/ 82 h 183"/>
                    <a:gd name="T38" fmla="*/ 18 w 119"/>
                    <a:gd name="T39" fmla="*/ 79 h 183"/>
                    <a:gd name="T40" fmla="*/ 23 w 119"/>
                    <a:gd name="T41" fmla="*/ 78 h 183"/>
                    <a:gd name="T42" fmla="*/ 53 w 119"/>
                    <a:gd name="T43" fmla="*/ 25 h 183"/>
                    <a:gd name="T44" fmla="*/ 103 w 119"/>
                    <a:gd name="T45" fmla="*/ 12 h 183"/>
                    <a:gd name="T46" fmla="*/ 75 w 119"/>
                    <a:gd name="T47" fmla="*/ 56 h 183"/>
                    <a:gd name="T48" fmla="*/ 80 w 119"/>
                    <a:gd name="T49" fmla="*/ 64 h 183"/>
                    <a:gd name="T50" fmla="*/ 106 w 119"/>
                    <a:gd name="T51" fmla="*/ 61 h 183"/>
                    <a:gd name="T52" fmla="*/ 66 w 119"/>
                    <a:gd name="T53" fmla="*/ 116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19" h="183">
                      <a:moveTo>
                        <a:pt x="112" y="52"/>
                      </a:moveTo>
                      <a:cubicBezTo>
                        <a:pt x="105" y="53"/>
                        <a:pt x="98" y="53"/>
                        <a:pt x="91" y="53"/>
                      </a:cubicBezTo>
                      <a:cubicBezTo>
                        <a:pt x="101" y="40"/>
                        <a:pt x="109" y="25"/>
                        <a:pt x="115" y="9"/>
                      </a:cubicBezTo>
                      <a:cubicBezTo>
                        <a:pt x="116" y="5"/>
                        <a:pt x="113" y="2"/>
                        <a:pt x="110" y="2"/>
                      </a:cubicBezTo>
                      <a:cubicBezTo>
                        <a:pt x="89" y="1"/>
                        <a:pt x="66" y="0"/>
                        <a:pt x="49" y="15"/>
                      </a:cubicBezTo>
                      <a:cubicBezTo>
                        <a:pt x="38" y="24"/>
                        <a:pt x="30" y="39"/>
                        <a:pt x="24" y="55"/>
                      </a:cubicBezTo>
                      <a:cubicBezTo>
                        <a:pt x="16" y="65"/>
                        <a:pt x="9" y="76"/>
                        <a:pt x="2" y="88"/>
                      </a:cubicBezTo>
                      <a:cubicBezTo>
                        <a:pt x="0" y="92"/>
                        <a:pt x="4" y="96"/>
                        <a:pt x="8" y="94"/>
                      </a:cubicBezTo>
                      <a:cubicBezTo>
                        <a:pt x="19" y="89"/>
                        <a:pt x="31" y="90"/>
                        <a:pt x="43" y="87"/>
                      </a:cubicBezTo>
                      <a:cubicBezTo>
                        <a:pt x="31" y="117"/>
                        <a:pt x="15" y="145"/>
                        <a:pt x="5" y="176"/>
                      </a:cubicBezTo>
                      <a:cubicBezTo>
                        <a:pt x="4" y="180"/>
                        <a:pt x="8" y="183"/>
                        <a:pt x="12" y="181"/>
                      </a:cubicBezTo>
                      <a:cubicBezTo>
                        <a:pt x="35" y="168"/>
                        <a:pt x="53" y="146"/>
                        <a:pt x="70" y="126"/>
                      </a:cubicBezTo>
                      <a:cubicBezTo>
                        <a:pt x="87" y="105"/>
                        <a:pt x="105" y="83"/>
                        <a:pt x="117" y="58"/>
                      </a:cubicBezTo>
                      <a:cubicBezTo>
                        <a:pt x="119" y="54"/>
                        <a:pt x="116" y="51"/>
                        <a:pt x="112" y="52"/>
                      </a:cubicBezTo>
                      <a:close/>
                      <a:moveTo>
                        <a:pt x="66" y="116"/>
                      </a:moveTo>
                      <a:cubicBezTo>
                        <a:pt x="52" y="133"/>
                        <a:pt x="37" y="151"/>
                        <a:pt x="19" y="165"/>
                      </a:cubicBezTo>
                      <a:cubicBezTo>
                        <a:pt x="30" y="136"/>
                        <a:pt x="46" y="110"/>
                        <a:pt x="56" y="81"/>
                      </a:cubicBezTo>
                      <a:cubicBezTo>
                        <a:pt x="57" y="78"/>
                        <a:pt x="53" y="74"/>
                        <a:pt x="50" y="75"/>
                      </a:cubicBezTo>
                      <a:cubicBezTo>
                        <a:pt x="39" y="79"/>
                        <a:pt x="27" y="79"/>
                        <a:pt x="16" y="82"/>
                      </a:cubicBezTo>
                      <a:cubicBezTo>
                        <a:pt x="17" y="81"/>
                        <a:pt x="17" y="80"/>
                        <a:pt x="18" y="79"/>
                      </a:cubicBezTo>
                      <a:cubicBezTo>
                        <a:pt x="19" y="80"/>
                        <a:pt x="22" y="80"/>
                        <a:pt x="23" y="78"/>
                      </a:cubicBezTo>
                      <a:cubicBezTo>
                        <a:pt x="35" y="62"/>
                        <a:pt x="39" y="41"/>
                        <a:pt x="53" y="25"/>
                      </a:cubicBezTo>
                      <a:cubicBezTo>
                        <a:pt x="64" y="11"/>
                        <a:pt x="85" y="11"/>
                        <a:pt x="103" y="12"/>
                      </a:cubicBezTo>
                      <a:cubicBezTo>
                        <a:pt x="96" y="28"/>
                        <a:pt x="88" y="43"/>
                        <a:pt x="75" y="56"/>
                      </a:cubicBezTo>
                      <a:cubicBezTo>
                        <a:pt x="72" y="59"/>
                        <a:pt x="75" y="65"/>
                        <a:pt x="80" y="64"/>
                      </a:cubicBezTo>
                      <a:cubicBezTo>
                        <a:pt x="89" y="62"/>
                        <a:pt x="97" y="62"/>
                        <a:pt x="106" y="61"/>
                      </a:cubicBezTo>
                      <a:cubicBezTo>
                        <a:pt x="96" y="81"/>
                        <a:pt x="81" y="100"/>
                        <a:pt x="66" y="116"/>
                      </a:cubicBezTo>
                      <a:close/>
                    </a:path>
                  </a:pathLst>
                </a:custGeom>
                <a:solidFill>
                  <a:srgbClr val="4442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" name="Freeform 110">
                  <a:extLst>
                    <a:ext uri="{FF2B5EF4-FFF2-40B4-BE49-F238E27FC236}">
                      <a16:creationId xmlns:a16="http://schemas.microsoft.com/office/drawing/2014/main" id="{56DF2693-FC16-11AD-7565-139424FAE5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66636" y="4089326"/>
                  <a:ext cx="169734" cy="179575"/>
                </a:xfrm>
                <a:custGeom>
                  <a:avLst/>
                  <a:gdLst>
                    <a:gd name="T0" fmla="*/ 28 w 29"/>
                    <a:gd name="T1" fmla="*/ 26 h 31"/>
                    <a:gd name="T2" fmla="*/ 12 w 29"/>
                    <a:gd name="T3" fmla="*/ 4 h 31"/>
                    <a:gd name="T4" fmla="*/ 6 w 29"/>
                    <a:gd name="T5" fmla="*/ 0 h 31"/>
                    <a:gd name="T6" fmla="*/ 2 w 29"/>
                    <a:gd name="T7" fmla="*/ 1 h 31"/>
                    <a:gd name="T8" fmla="*/ 1 w 29"/>
                    <a:gd name="T9" fmla="*/ 7 h 31"/>
                    <a:gd name="T10" fmla="*/ 10 w 29"/>
                    <a:gd name="T11" fmla="*/ 23 h 31"/>
                    <a:gd name="T12" fmla="*/ 26 w 29"/>
                    <a:gd name="T13" fmla="*/ 30 h 31"/>
                    <a:gd name="T14" fmla="*/ 28 w 29"/>
                    <a:gd name="T15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31">
                      <a:moveTo>
                        <a:pt x="28" y="26"/>
                      </a:moveTo>
                      <a:cubicBezTo>
                        <a:pt x="20" y="21"/>
                        <a:pt x="15" y="12"/>
                        <a:pt x="12" y="4"/>
                      </a:cubicBezTo>
                      <a:cubicBezTo>
                        <a:pt x="11" y="1"/>
                        <a:pt x="9" y="0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3"/>
                        <a:pt x="0" y="5"/>
                        <a:pt x="1" y="7"/>
                      </a:cubicBezTo>
                      <a:cubicBezTo>
                        <a:pt x="3" y="13"/>
                        <a:pt x="6" y="18"/>
                        <a:pt x="10" y="23"/>
                      </a:cubicBezTo>
                      <a:cubicBezTo>
                        <a:pt x="15" y="28"/>
                        <a:pt x="20" y="30"/>
                        <a:pt x="26" y="30"/>
                      </a:cubicBezTo>
                      <a:cubicBezTo>
                        <a:pt x="29" y="31"/>
                        <a:pt x="29" y="27"/>
                        <a:pt x="28" y="26"/>
                      </a:cubicBezTo>
                      <a:close/>
                    </a:path>
                  </a:pathLst>
                </a:custGeom>
                <a:solidFill>
                  <a:srgbClr val="4442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" name="Freeform 111">
                  <a:extLst>
                    <a:ext uri="{FF2B5EF4-FFF2-40B4-BE49-F238E27FC236}">
                      <a16:creationId xmlns:a16="http://schemas.microsoft.com/office/drawing/2014/main" id="{308997D7-3922-D3E1-AFCE-E2EC7BBE2E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41291" y="3941730"/>
                  <a:ext cx="76258" cy="233693"/>
                </a:xfrm>
                <a:custGeom>
                  <a:avLst/>
                  <a:gdLst>
                    <a:gd name="T0" fmla="*/ 11 w 13"/>
                    <a:gd name="T1" fmla="*/ 18 h 40"/>
                    <a:gd name="T2" fmla="*/ 11 w 13"/>
                    <a:gd name="T3" fmla="*/ 4 h 40"/>
                    <a:gd name="T4" fmla="*/ 3 w 13"/>
                    <a:gd name="T5" fmla="*/ 4 h 40"/>
                    <a:gd name="T6" fmla="*/ 8 w 13"/>
                    <a:gd name="T7" fmla="*/ 37 h 40"/>
                    <a:gd name="T8" fmla="*/ 13 w 13"/>
                    <a:gd name="T9" fmla="*/ 35 h 40"/>
                    <a:gd name="T10" fmla="*/ 11 w 13"/>
                    <a:gd name="T11" fmla="*/ 1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40">
                      <a:moveTo>
                        <a:pt x="11" y="18"/>
                      </a:moveTo>
                      <a:cubicBezTo>
                        <a:pt x="11" y="13"/>
                        <a:pt x="12" y="8"/>
                        <a:pt x="11" y="4"/>
                      </a:cubicBezTo>
                      <a:cubicBezTo>
                        <a:pt x="10" y="0"/>
                        <a:pt x="4" y="0"/>
                        <a:pt x="3" y="4"/>
                      </a:cubicBezTo>
                      <a:cubicBezTo>
                        <a:pt x="0" y="14"/>
                        <a:pt x="3" y="28"/>
                        <a:pt x="8" y="37"/>
                      </a:cubicBezTo>
                      <a:cubicBezTo>
                        <a:pt x="9" y="40"/>
                        <a:pt x="13" y="38"/>
                        <a:pt x="13" y="35"/>
                      </a:cubicBezTo>
                      <a:cubicBezTo>
                        <a:pt x="12" y="30"/>
                        <a:pt x="12" y="24"/>
                        <a:pt x="11" y="18"/>
                      </a:cubicBezTo>
                      <a:close/>
                    </a:path>
                  </a:pathLst>
                </a:custGeom>
                <a:solidFill>
                  <a:srgbClr val="4442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" name="Freeform 112">
                  <a:extLst>
                    <a:ext uri="{FF2B5EF4-FFF2-40B4-BE49-F238E27FC236}">
                      <a16:creationId xmlns:a16="http://schemas.microsoft.com/office/drawing/2014/main" id="{D89FB8D7-C746-8DC3-93ED-774AAB63CD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5943" y="3941730"/>
                  <a:ext cx="76258" cy="216472"/>
                </a:xfrm>
                <a:custGeom>
                  <a:avLst/>
                  <a:gdLst>
                    <a:gd name="T0" fmla="*/ 11 w 13"/>
                    <a:gd name="T1" fmla="*/ 4 h 37"/>
                    <a:gd name="T2" fmla="*/ 4 w 13"/>
                    <a:gd name="T3" fmla="*/ 4 h 37"/>
                    <a:gd name="T4" fmla="*/ 2 w 13"/>
                    <a:gd name="T5" fmla="*/ 32 h 37"/>
                    <a:gd name="T6" fmla="*/ 7 w 13"/>
                    <a:gd name="T7" fmla="*/ 34 h 37"/>
                    <a:gd name="T8" fmla="*/ 11 w 13"/>
                    <a:gd name="T9" fmla="*/ 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7">
                      <a:moveTo>
                        <a:pt x="11" y="4"/>
                      </a:moveTo>
                      <a:cubicBezTo>
                        <a:pt x="11" y="0"/>
                        <a:pt x="5" y="0"/>
                        <a:pt x="4" y="4"/>
                      </a:cubicBezTo>
                      <a:cubicBezTo>
                        <a:pt x="3" y="13"/>
                        <a:pt x="5" y="23"/>
                        <a:pt x="2" y="32"/>
                      </a:cubicBezTo>
                      <a:cubicBezTo>
                        <a:pt x="0" y="35"/>
                        <a:pt x="6" y="37"/>
                        <a:pt x="7" y="34"/>
                      </a:cubicBezTo>
                      <a:cubicBezTo>
                        <a:pt x="12" y="25"/>
                        <a:pt x="13" y="13"/>
                        <a:pt x="11" y="4"/>
                      </a:cubicBezTo>
                      <a:close/>
                    </a:path>
                  </a:pathLst>
                </a:custGeom>
                <a:solidFill>
                  <a:srgbClr val="4442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" name="Freeform 113">
                  <a:extLst>
                    <a:ext uri="{FF2B5EF4-FFF2-40B4-BE49-F238E27FC236}">
                      <a16:creationId xmlns:a16="http://schemas.microsoft.com/office/drawing/2014/main" id="{D8E5ACF1-9E9F-236A-5B4C-8BD1C1308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98086" y="4682166"/>
                  <a:ext cx="216472" cy="199254"/>
                </a:xfrm>
                <a:custGeom>
                  <a:avLst/>
                  <a:gdLst>
                    <a:gd name="T0" fmla="*/ 28 w 37"/>
                    <a:gd name="T1" fmla="*/ 7 h 34"/>
                    <a:gd name="T2" fmla="*/ 21 w 37"/>
                    <a:gd name="T3" fmla="*/ 8 h 34"/>
                    <a:gd name="T4" fmla="*/ 19 w 37"/>
                    <a:gd name="T5" fmla="*/ 4 h 34"/>
                    <a:gd name="T6" fmla="*/ 13 w 37"/>
                    <a:gd name="T7" fmla="*/ 5 h 34"/>
                    <a:gd name="T8" fmla="*/ 13 w 37"/>
                    <a:gd name="T9" fmla="*/ 10 h 34"/>
                    <a:gd name="T10" fmla="*/ 2 w 37"/>
                    <a:gd name="T11" fmla="*/ 14 h 34"/>
                    <a:gd name="T12" fmla="*/ 4 w 37"/>
                    <a:gd name="T13" fmla="*/ 19 h 34"/>
                    <a:gd name="T14" fmla="*/ 15 w 37"/>
                    <a:gd name="T15" fmla="*/ 19 h 34"/>
                    <a:gd name="T16" fmla="*/ 17 w 37"/>
                    <a:gd name="T17" fmla="*/ 28 h 34"/>
                    <a:gd name="T18" fmla="*/ 25 w 37"/>
                    <a:gd name="T19" fmla="*/ 26 h 34"/>
                    <a:gd name="T20" fmla="*/ 23 w 37"/>
                    <a:gd name="T21" fmla="*/ 18 h 34"/>
                    <a:gd name="T22" fmla="*/ 31 w 37"/>
                    <a:gd name="T23" fmla="*/ 16 h 34"/>
                    <a:gd name="T24" fmla="*/ 28 w 37"/>
                    <a:gd name="T25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34">
                      <a:moveTo>
                        <a:pt x="28" y="7"/>
                      </a:moveTo>
                      <a:cubicBezTo>
                        <a:pt x="26" y="7"/>
                        <a:pt x="23" y="8"/>
                        <a:pt x="21" y="8"/>
                      </a:cubicBezTo>
                      <a:cubicBezTo>
                        <a:pt x="20" y="7"/>
                        <a:pt x="19" y="5"/>
                        <a:pt x="19" y="4"/>
                      </a:cubicBezTo>
                      <a:cubicBezTo>
                        <a:pt x="18" y="0"/>
                        <a:pt x="12" y="1"/>
                        <a:pt x="13" y="5"/>
                      </a:cubicBezTo>
                      <a:cubicBezTo>
                        <a:pt x="13" y="7"/>
                        <a:pt x="13" y="9"/>
                        <a:pt x="13" y="10"/>
                      </a:cubicBezTo>
                      <a:cubicBezTo>
                        <a:pt x="10" y="11"/>
                        <a:pt x="6" y="13"/>
                        <a:pt x="2" y="14"/>
                      </a:cubicBezTo>
                      <a:cubicBezTo>
                        <a:pt x="0" y="15"/>
                        <a:pt x="1" y="19"/>
                        <a:pt x="4" y="19"/>
                      </a:cubicBezTo>
                      <a:cubicBezTo>
                        <a:pt x="7" y="20"/>
                        <a:pt x="11" y="19"/>
                        <a:pt x="15" y="19"/>
                      </a:cubicBezTo>
                      <a:cubicBezTo>
                        <a:pt x="15" y="22"/>
                        <a:pt x="16" y="25"/>
                        <a:pt x="17" y="28"/>
                      </a:cubicBezTo>
                      <a:cubicBezTo>
                        <a:pt x="18" y="34"/>
                        <a:pt x="27" y="31"/>
                        <a:pt x="25" y="26"/>
                      </a:cubicBezTo>
                      <a:cubicBezTo>
                        <a:pt x="25" y="23"/>
                        <a:pt x="24" y="21"/>
                        <a:pt x="23" y="18"/>
                      </a:cubicBezTo>
                      <a:cubicBezTo>
                        <a:pt x="26" y="17"/>
                        <a:pt x="28" y="17"/>
                        <a:pt x="31" y="16"/>
                      </a:cubicBezTo>
                      <a:cubicBezTo>
                        <a:pt x="37" y="14"/>
                        <a:pt x="34" y="6"/>
                        <a:pt x="28" y="7"/>
                      </a:cubicBezTo>
                      <a:close/>
                    </a:path>
                  </a:pathLst>
                </a:custGeom>
                <a:solidFill>
                  <a:srgbClr val="4442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39" name="组合 14">
            <a:extLst>
              <a:ext uri="{FF2B5EF4-FFF2-40B4-BE49-F238E27FC236}">
                <a16:creationId xmlns:a16="http://schemas.microsoft.com/office/drawing/2014/main" id="{DB40172C-7051-63E5-83E8-68CB38AF54E7}"/>
              </a:ext>
            </a:extLst>
          </p:cNvPr>
          <p:cNvGrpSpPr/>
          <p:nvPr/>
        </p:nvGrpSpPr>
        <p:grpSpPr>
          <a:xfrm>
            <a:off x="4334580" y="4125894"/>
            <a:ext cx="5133324" cy="2107129"/>
            <a:chOff x="1451314" y="2141289"/>
            <a:chExt cx="5133324" cy="2107129"/>
          </a:xfrm>
        </p:grpSpPr>
        <p:pic>
          <p:nvPicPr>
            <p:cNvPr id="40" name="图片 15">
              <a:extLst>
                <a:ext uri="{FF2B5EF4-FFF2-40B4-BE49-F238E27FC236}">
                  <a16:creationId xmlns:a16="http://schemas.microsoft.com/office/drawing/2014/main" id="{3CC316FC-19BD-7056-E7F2-28CDBC3948A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451314" y="2141289"/>
              <a:ext cx="5133324" cy="2107129"/>
            </a:xfrm>
            <a:prstGeom prst="rect">
              <a:avLst/>
            </a:prstGeom>
          </p:spPr>
        </p:pic>
        <p:grpSp>
          <p:nvGrpSpPr>
            <p:cNvPr id="41" name="组合 16">
              <a:extLst>
                <a:ext uri="{FF2B5EF4-FFF2-40B4-BE49-F238E27FC236}">
                  <a16:creationId xmlns:a16="http://schemas.microsoft.com/office/drawing/2014/main" id="{6B7A52FB-1B3B-30E9-0A7E-264067CF41AB}"/>
                </a:ext>
              </a:extLst>
            </p:cNvPr>
            <p:cNvGrpSpPr/>
            <p:nvPr/>
          </p:nvGrpSpPr>
          <p:grpSpPr>
            <a:xfrm>
              <a:off x="1892492" y="2285106"/>
              <a:ext cx="4479959" cy="1401155"/>
              <a:chOff x="1149985" y="3194006"/>
              <a:chExt cx="4479959" cy="1401155"/>
            </a:xfrm>
          </p:grpSpPr>
          <p:sp>
            <p:nvSpPr>
              <p:cNvPr id="42" name="文本框 25">
                <a:extLst>
                  <a:ext uri="{FF2B5EF4-FFF2-40B4-BE49-F238E27FC236}">
                    <a16:creationId xmlns:a16="http://schemas.microsoft.com/office/drawing/2014/main" id="{672EECFA-244F-408C-BC38-55A9C2BE42C4}"/>
                  </a:ext>
                </a:extLst>
              </p:cNvPr>
              <p:cNvSpPr txBox="1"/>
              <p:nvPr/>
            </p:nvSpPr>
            <p:spPr>
              <a:xfrm>
                <a:off x="1596697" y="3517943"/>
                <a:ext cx="4033247" cy="1077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kumimoji="1" lang="en-US" altLang="zh-CN" sz="32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Các</a:t>
                </a:r>
                <a:r>
                  <a:rPr kumimoji="1" lang="en-US" altLang="zh-CN" sz="32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</a:t>
                </a:r>
                <a:r>
                  <a:rPr kumimoji="1" lang="en-US" altLang="zh-CN" sz="32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nhóm</a:t>
                </a:r>
                <a:r>
                  <a:rPr kumimoji="1" lang="en-US" altLang="zh-CN" sz="32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</a:t>
                </a:r>
                <a:r>
                  <a:rPr kumimoji="1" lang="en-US" altLang="zh-CN" sz="32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khác</a:t>
                </a:r>
                <a:r>
                  <a:rPr kumimoji="1" lang="en-US" altLang="zh-CN" sz="32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</a:t>
                </a:r>
                <a:r>
                  <a:rPr kumimoji="1" lang="en-US" altLang="zh-CN" sz="32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lắng</a:t>
                </a:r>
                <a:r>
                  <a:rPr kumimoji="1" lang="en-US" altLang="zh-CN" sz="32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</a:t>
                </a:r>
                <a:r>
                  <a:rPr kumimoji="1" lang="en-US" altLang="zh-CN" sz="32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nghe</a:t>
                </a:r>
                <a:r>
                  <a:rPr kumimoji="1" lang="en-US" altLang="zh-CN" sz="32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– </a:t>
                </a:r>
                <a:r>
                  <a:rPr kumimoji="1" lang="en-US" altLang="zh-CN" sz="32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góp</a:t>
                </a:r>
                <a:r>
                  <a:rPr kumimoji="1" lang="en-US" altLang="zh-CN" sz="32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ý – </a:t>
                </a:r>
                <a:r>
                  <a:rPr kumimoji="1" lang="en-US" altLang="zh-CN" sz="3200" dirty="0" err="1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bổ</a:t>
                </a:r>
                <a:r>
                  <a:rPr kumimoji="1" lang="en-US" altLang="zh-CN" sz="3200" dirty="0">
                    <a:latin typeface="Calibri" panose="020F0502020204030204" pitchFamily="34" charset="0"/>
                    <a:ea typeface="微软雅黑" panose="020B0503020204020204" pitchFamily="34" charset="-122"/>
                    <a:cs typeface="Calibri" panose="020F0502020204030204" pitchFamily="34" charset="0"/>
                  </a:rPr>
                  <a:t> sung.</a:t>
                </a:r>
                <a:endParaRPr kumimoji="1" lang="zh-CN" altLang="en-US" sz="3200" dirty="0">
                  <a:latin typeface="Calibri" panose="020F0502020204030204" pitchFamily="34" charset="0"/>
                  <a:ea typeface="微软雅黑" panose="020B0503020204020204" pitchFamily="34" charset="-122"/>
                  <a:cs typeface="Calibri" panose="020F0502020204030204" pitchFamily="34" charset="0"/>
                </a:endParaRPr>
              </a:p>
            </p:txBody>
          </p:sp>
          <p:grpSp>
            <p:nvGrpSpPr>
              <p:cNvPr id="43" name="组合 18">
                <a:extLst>
                  <a:ext uri="{FF2B5EF4-FFF2-40B4-BE49-F238E27FC236}">
                    <a16:creationId xmlns:a16="http://schemas.microsoft.com/office/drawing/2014/main" id="{42561878-02D5-E219-6910-7E6438435ABB}"/>
                  </a:ext>
                </a:extLst>
              </p:cNvPr>
              <p:cNvGrpSpPr/>
              <p:nvPr/>
            </p:nvGrpSpPr>
            <p:grpSpPr>
              <a:xfrm rot="19663740">
                <a:off x="1149985" y="3194006"/>
                <a:ext cx="654793" cy="845387"/>
                <a:chOff x="10766631" y="3941730"/>
                <a:chExt cx="1047927" cy="1352954"/>
              </a:xfrm>
            </p:grpSpPr>
            <p:sp>
              <p:nvSpPr>
                <p:cNvPr id="44" name="Freeform 108">
                  <a:extLst>
                    <a:ext uri="{FF2B5EF4-FFF2-40B4-BE49-F238E27FC236}">
                      <a16:creationId xmlns:a16="http://schemas.microsoft.com/office/drawing/2014/main" id="{98DD9BB3-F8A6-1139-8C97-E27A2C70DA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66631" y="4209862"/>
                  <a:ext cx="664176" cy="1084822"/>
                </a:xfrm>
                <a:custGeom>
                  <a:avLst/>
                  <a:gdLst>
                    <a:gd name="T0" fmla="*/ 96 w 114"/>
                    <a:gd name="T1" fmla="*/ 11 h 186"/>
                    <a:gd name="T2" fmla="*/ 91 w 114"/>
                    <a:gd name="T3" fmla="*/ 11 h 186"/>
                    <a:gd name="T4" fmla="*/ 79 w 114"/>
                    <a:gd name="T5" fmla="*/ 8 h 186"/>
                    <a:gd name="T6" fmla="*/ 78 w 114"/>
                    <a:gd name="T7" fmla="*/ 8 h 186"/>
                    <a:gd name="T8" fmla="*/ 2 w 114"/>
                    <a:gd name="T9" fmla="*/ 87 h 186"/>
                    <a:gd name="T10" fmla="*/ 12 w 114"/>
                    <a:gd name="T11" fmla="*/ 98 h 186"/>
                    <a:gd name="T12" fmla="*/ 48 w 114"/>
                    <a:gd name="T13" fmla="*/ 83 h 186"/>
                    <a:gd name="T14" fmla="*/ 11 w 114"/>
                    <a:gd name="T15" fmla="*/ 170 h 186"/>
                    <a:gd name="T16" fmla="*/ 27 w 114"/>
                    <a:gd name="T17" fmla="*/ 177 h 186"/>
                    <a:gd name="T18" fmla="*/ 28 w 114"/>
                    <a:gd name="T19" fmla="*/ 175 h 186"/>
                    <a:gd name="T20" fmla="*/ 32 w 114"/>
                    <a:gd name="T21" fmla="*/ 172 h 186"/>
                    <a:gd name="T22" fmla="*/ 105 w 114"/>
                    <a:gd name="T23" fmla="*/ 71 h 186"/>
                    <a:gd name="T24" fmla="*/ 96 w 114"/>
                    <a:gd name="T25" fmla="*/ 58 h 186"/>
                    <a:gd name="T26" fmla="*/ 89 w 114"/>
                    <a:gd name="T27" fmla="*/ 60 h 186"/>
                    <a:gd name="T28" fmla="*/ 88 w 114"/>
                    <a:gd name="T29" fmla="*/ 62 h 186"/>
                    <a:gd name="T30" fmla="*/ 86 w 114"/>
                    <a:gd name="T31" fmla="*/ 64 h 186"/>
                    <a:gd name="T32" fmla="*/ 85 w 114"/>
                    <a:gd name="T33" fmla="*/ 65 h 186"/>
                    <a:gd name="T34" fmla="*/ 85 w 114"/>
                    <a:gd name="T35" fmla="*/ 65 h 186"/>
                    <a:gd name="T36" fmla="*/ 84 w 114"/>
                    <a:gd name="T37" fmla="*/ 66 h 186"/>
                    <a:gd name="T38" fmla="*/ 84 w 114"/>
                    <a:gd name="T39" fmla="*/ 66 h 186"/>
                    <a:gd name="T40" fmla="*/ 84 w 114"/>
                    <a:gd name="T41" fmla="*/ 66 h 186"/>
                    <a:gd name="T42" fmla="*/ 82 w 114"/>
                    <a:gd name="T43" fmla="*/ 67 h 186"/>
                    <a:gd name="T44" fmla="*/ 80 w 114"/>
                    <a:gd name="T45" fmla="*/ 71 h 186"/>
                    <a:gd name="T46" fmla="*/ 74 w 114"/>
                    <a:gd name="T47" fmla="*/ 79 h 186"/>
                    <a:gd name="T48" fmla="*/ 84 w 114"/>
                    <a:gd name="T49" fmla="*/ 64 h 186"/>
                    <a:gd name="T50" fmla="*/ 85 w 114"/>
                    <a:gd name="T51" fmla="*/ 55 h 186"/>
                    <a:gd name="T52" fmla="*/ 109 w 114"/>
                    <a:gd name="T53" fmla="*/ 20 h 186"/>
                    <a:gd name="T54" fmla="*/ 96 w 114"/>
                    <a:gd name="T55" fmla="*/ 11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14" h="186">
                      <a:moveTo>
                        <a:pt x="96" y="11"/>
                      </a:moveTo>
                      <a:cubicBezTo>
                        <a:pt x="94" y="10"/>
                        <a:pt x="93" y="10"/>
                        <a:pt x="91" y="11"/>
                      </a:cubicBezTo>
                      <a:cubicBezTo>
                        <a:pt x="89" y="7"/>
                        <a:pt x="82" y="4"/>
                        <a:pt x="79" y="8"/>
                      </a:cubicBezTo>
                      <a:cubicBezTo>
                        <a:pt x="78" y="8"/>
                        <a:pt x="78" y="8"/>
                        <a:pt x="78" y="8"/>
                      </a:cubicBezTo>
                      <a:cubicBezTo>
                        <a:pt x="34" y="0"/>
                        <a:pt x="14" y="52"/>
                        <a:pt x="2" y="87"/>
                      </a:cubicBezTo>
                      <a:cubicBezTo>
                        <a:pt x="0" y="94"/>
                        <a:pt x="6" y="99"/>
                        <a:pt x="12" y="98"/>
                      </a:cubicBezTo>
                      <a:cubicBezTo>
                        <a:pt x="25" y="95"/>
                        <a:pt x="37" y="89"/>
                        <a:pt x="48" y="83"/>
                      </a:cubicBezTo>
                      <a:cubicBezTo>
                        <a:pt x="33" y="111"/>
                        <a:pt x="18" y="139"/>
                        <a:pt x="11" y="170"/>
                      </a:cubicBezTo>
                      <a:cubicBezTo>
                        <a:pt x="9" y="180"/>
                        <a:pt x="22" y="186"/>
                        <a:pt x="27" y="177"/>
                      </a:cubicBezTo>
                      <a:cubicBezTo>
                        <a:pt x="27" y="176"/>
                        <a:pt x="27" y="175"/>
                        <a:pt x="28" y="175"/>
                      </a:cubicBezTo>
                      <a:cubicBezTo>
                        <a:pt x="29" y="174"/>
                        <a:pt x="31" y="174"/>
                        <a:pt x="32" y="172"/>
                      </a:cubicBezTo>
                      <a:cubicBezTo>
                        <a:pt x="59" y="141"/>
                        <a:pt x="89" y="109"/>
                        <a:pt x="105" y="71"/>
                      </a:cubicBezTo>
                      <a:cubicBezTo>
                        <a:pt x="108" y="64"/>
                        <a:pt x="103" y="57"/>
                        <a:pt x="96" y="58"/>
                      </a:cubicBezTo>
                      <a:cubicBezTo>
                        <a:pt x="94" y="58"/>
                        <a:pt x="91" y="58"/>
                        <a:pt x="89" y="60"/>
                      </a:cubicBezTo>
                      <a:cubicBezTo>
                        <a:pt x="89" y="61"/>
                        <a:pt x="88" y="62"/>
                        <a:pt x="88" y="62"/>
                      </a:cubicBezTo>
                      <a:cubicBezTo>
                        <a:pt x="87" y="63"/>
                        <a:pt x="86" y="64"/>
                        <a:pt x="86" y="64"/>
                      </a:cubicBezTo>
                      <a:cubicBezTo>
                        <a:pt x="85" y="65"/>
                        <a:pt x="85" y="65"/>
                        <a:pt x="85" y="65"/>
                      </a:cubicBezTo>
                      <a:cubicBezTo>
                        <a:pt x="85" y="65"/>
                        <a:pt x="85" y="65"/>
                        <a:pt x="85" y="65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4" y="66"/>
                        <a:pt x="83" y="67"/>
                        <a:pt x="82" y="67"/>
                      </a:cubicBezTo>
                      <a:cubicBezTo>
                        <a:pt x="81" y="68"/>
                        <a:pt x="80" y="70"/>
                        <a:pt x="80" y="71"/>
                      </a:cubicBezTo>
                      <a:cubicBezTo>
                        <a:pt x="78" y="74"/>
                        <a:pt x="76" y="76"/>
                        <a:pt x="74" y="79"/>
                      </a:cubicBezTo>
                      <a:cubicBezTo>
                        <a:pt x="77" y="74"/>
                        <a:pt x="81" y="69"/>
                        <a:pt x="84" y="64"/>
                      </a:cubicBezTo>
                      <a:cubicBezTo>
                        <a:pt x="87" y="61"/>
                        <a:pt x="86" y="58"/>
                        <a:pt x="85" y="55"/>
                      </a:cubicBezTo>
                      <a:cubicBezTo>
                        <a:pt x="94" y="44"/>
                        <a:pt x="102" y="32"/>
                        <a:pt x="109" y="20"/>
                      </a:cubicBezTo>
                      <a:cubicBezTo>
                        <a:pt x="114" y="11"/>
                        <a:pt x="102" y="4"/>
                        <a:pt x="96" y="11"/>
                      </a:cubicBezTo>
                      <a:close/>
                    </a:path>
                  </a:pathLst>
                </a:custGeom>
                <a:solidFill>
                  <a:srgbClr val="F8E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5" name="Freeform 109">
                  <a:extLst>
                    <a:ext uri="{FF2B5EF4-FFF2-40B4-BE49-F238E27FC236}">
                      <a16:creationId xmlns:a16="http://schemas.microsoft.com/office/drawing/2014/main" id="{A903F65E-9970-FB2E-318D-3B1B295E5B4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783856" y="4209862"/>
                  <a:ext cx="693695" cy="1067602"/>
                </a:xfrm>
                <a:custGeom>
                  <a:avLst/>
                  <a:gdLst>
                    <a:gd name="T0" fmla="*/ 112 w 119"/>
                    <a:gd name="T1" fmla="*/ 52 h 183"/>
                    <a:gd name="T2" fmla="*/ 91 w 119"/>
                    <a:gd name="T3" fmla="*/ 53 h 183"/>
                    <a:gd name="T4" fmla="*/ 115 w 119"/>
                    <a:gd name="T5" fmla="*/ 9 h 183"/>
                    <a:gd name="T6" fmla="*/ 110 w 119"/>
                    <a:gd name="T7" fmla="*/ 2 h 183"/>
                    <a:gd name="T8" fmla="*/ 49 w 119"/>
                    <a:gd name="T9" fmla="*/ 15 h 183"/>
                    <a:gd name="T10" fmla="*/ 24 w 119"/>
                    <a:gd name="T11" fmla="*/ 55 h 183"/>
                    <a:gd name="T12" fmla="*/ 2 w 119"/>
                    <a:gd name="T13" fmla="*/ 88 h 183"/>
                    <a:gd name="T14" fmla="*/ 8 w 119"/>
                    <a:gd name="T15" fmla="*/ 94 h 183"/>
                    <a:gd name="T16" fmla="*/ 43 w 119"/>
                    <a:gd name="T17" fmla="*/ 87 h 183"/>
                    <a:gd name="T18" fmla="*/ 5 w 119"/>
                    <a:gd name="T19" fmla="*/ 176 h 183"/>
                    <a:gd name="T20" fmla="*/ 12 w 119"/>
                    <a:gd name="T21" fmla="*/ 181 h 183"/>
                    <a:gd name="T22" fmla="*/ 70 w 119"/>
                    <a:gd name="T23" fmla="*/ 126 h 183"/>
                    <a:gd name="T24" fmla="*/ 117 w 119"/>
                    <a:gd name="T25" fmla="*/ 58 h 183"/>
                    <a:gd name="T26" fmla="*/ 112 w 119"/>
                    <a:gd name="T27" fmla="*/ 52 h 183"/>
                    <a:gd name="T28" fmla="*/ 66 w 119"/>
                    <a:gd name="T29" fmla="*/ 116 h 183"/>
                    <a:gd name="T30" fmla="*/ 19 w 119"/>
                    <a:gd name="T31" fmla="*/ 165 h 183"/>
                    <a:gd name="T32" fmla="*/ 56 w 119"/>
                    <a:gd name="T33" fmla="*/ 81 h 183"/>
                    <a:gd name="T34" fmla="*/ 50 w 119"/>
                    <a:gd name="T35" fmla="*/ 75 h 183"/>
                    <a:gd name="T36" fmla="*/ 16 w 119"/>
                    <a:gd name="T37" fmla="*/ 82 h 183"/>
                    <a:gd name="T38" fmla="*/ 18 w 119"/>
                    <a:gd name="T39" fmla="*/ 79 h 183"/>
                    <a:gd name="T40" fmla="*/ 23 w 119"/>
                    <a:gd name="T41" fmla="*/ 78 h 183"/>
                    <a:gd name="T42" fmla="*/ 53 w 119"/>
                    <a:gd name="T43" fmla="*/ 25 h 183"/>
                    <a:gd name="T44" fmla="*/ 103 w 119"/>
                    <a:gd name="T45" fmla="*/ 12 h 183"/>
                    <a:gd name="T46" fmla="*/ 75 w 119"/>
                    <a:gd name="T47" fmla="*/ 56 h 183"/>
                    <a:gd name="T48" fmla="*/ 80 w 119"/>
                    <a:gd name="T49" fmla="*/ 64 h 183"/>
                    <a:gd name="T50" fmla="*/ 106 w 119"/>
                    <a:gd name="T51" fmla="*/ 61 h 183"/>
                    <a:gd name="T52" fmla="*/ 66 w 119"/>
                    <a:gd name="T53" fmla="*/ 116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19" h="183">
                      <a:moveTo>
                        <a:pt x="112" y="52"/>
                      </a:moveTo>
                      <a:cubicBezTo>
                        <a:pt x="105" y="53"/>
                        <a:pt x="98" y="53"/>
                        <a:pt x="91" y="53"/>
                      </a:cubicBezTo>
                      <a:cubicBezTo>
                        <a:pt x="101" y="40"/>
                        <a:pt x="109" y="25"/>
                        <a:pt x="115" y="9"/>
                      </a:cubicBezTo>
                      <a:cubicBezTo>
                        <a:pt x="116" y="5"/>
                        <a:pt x="113" y="2"/>
                        <a:pt x="110" y="2"/>
                      </a:cubicBezTo>
                      <a:cubicBezTo>
                        <a:pt x="89" y="1"/>
                        <a:pt x="66" y="0"/>
                        <a:pt x="49" y="15"/>
                      </a:cubicBezTo>
                      <a:cubicBezTo>
                        <a:pt x="38" y="24"/>
                        <a:pt x="30" y="39"/>
                        <a:pt x="24" y="55"/>
                      </a:cubicBezTo>
                      <a:cubicBezTo>
                        <a:pt x="16" y="65"/>
                        <a:pt x="9" y="76"/>
                        <a:pt x="2" y="88"/>
                      </a:cubicBezTo>
                      <a:cubicBezTo>
                        <a:pt x="0" y="92"/>
                        <a:pt x="4" y="96"/>
                        <a:pt x="8" y="94"/>
                      </a:cubicBezTo>
                      <a:cubicBezTo>
                        <a:pt x="19" y="89"/>
                        <a:pt x="31" y="90"/>
                        <a:pt x="43" y="87"/>
                      </a:cubicBezTo>
                      <a:cubicBezTo>
                        <a:pt x="31" y="117"/>
                        <a:pt x="15" y="145"/>
                        <a:pt x="5" y="176"/>
                      </a:cubicBezTo>
                      <a:cubicBezTo>
                        <a:pt x="4" y="180"/>
                        <a:pt x="8" y="183"/>
                        <a:pt x="12" y="181"/>
                      </a:cubicBezTo>
                      <a:cubicBezTo>
                        <a:pt x="35" y="168"/>
                        <a:pt x="53" y="146"/>
                        <a:pt x="70" y="126"/>
                      </a:cubicBezTo>
                      <a:cubicBezTo>
                        <a:pt x="87" y="105"/>
                        <a:pt x="105" y="83"/>
                        <a:pt x="117" y="58"/>
                      </a:cubicBezTo>
                      <a:cubicBezTo>
                        <a:pt x="119" y="54"/>
                        <a:pt x="116" y="51"/>
                        <a:pt x="112" y="52"/>
                      </a:cubicBezTo>
                      <a:close/>
                      <a:moveTo>
                        <a:pt x="66" y="116"/>
                      </a:moveTo>
                      <a:cubicBezTo>
                        <a:pt x="52" y="133"/>
                        <a:pt x="37" y="151"/>
                        <a:pt x="19" y="165"/>
                      </a:cubicBezTo>
                      <a:cubicBezTo>
                        <a:pt x="30" y="136"/>
                        <a:pt x="46" y="110"/>
                        <a:pt x="56" y="81"/>
                      </a:cubicBezTo>
                      <a:cubicBezTo>
                        <a:pt x="57" y="78"/>
                        <a:pt x="53" y="74"/>
                        <a:pt x="50" y="75"/>
                      </a:cubicBezTo>
                      <a:cubicBezTo>
                        <a:pt x="39" y="79"/>
                        <a:pt x="27" y="79"/>
                        <a:pt x="16" y="82"/>
                      </a:cubicBezTo>
                      <a:cubicBezTo>
                        <a:pt x="17" y="81"/>
                        <a:pt x="17" y="80"/>
                        <a:pt x="18" y="79"/>
                      </a:cubicBezTo>
                      <a:cubicBezTo>
                        <a:pt x="19" y="80"/>
                        <a:pt x="22" y="80"/>
                        <a:pt x="23" y="78"/>
                      </a:cubicBezTo>
                      <a:cubicBezTo>
                        <a:pt x="35" y="62"/>
                        <a:pt x="39" y="41"/>
                        <a:pt x="53" y="25"/>
                      </a:cubicBezTo>
                      <a:cubicBezTo>
                        <a:pt x="64" y="11"/>
                        <a:pt x="85" y="11"/>
                        <a:pt x="103" y="12"/>
                      </a:cubicBezTo>
                      <a:cubicBezTo>
                        <a:pt x="96" y="28"/>
                        <a:pt x="88" y="43"/>
                        <a:pt x="75" y="56"/>
                      </a:cubicBezTo>
                      <a:cubicBezTo>
                        <a:pt x="72" y="59"/>
                        <a:pt x="75" y="65"/>
                        <a:pt x="80" y="64"/>
                      </a:cubicBezTo>
                      <a:cubicBezTo>
                        <a:pt x="89" y="62"/>
                        <a:pt x="97" y="62"/>
                        <a:pt x="106" y="61"/>
                      </a:cubicBezTo>
                      <a:cubicBezTo>
                        <a:pt x="96" y="81"/>
                        <a:pt x="81" y="100"/>
                        <a:pt x="66" y="116"/>
                      </a:cubicBezTo>
                      <a:close/>
                    </a:path>
                  </a:pathLst>
                </a:custGeom>
                <a:solidFill>
                  <a:srgbClr val="4442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6" name="Freeform 110">
                  <a:extLst>
                    <a:ext uri="{FF2B5EF4-FFF2-40B4-BE49-F238E27FC236}">
                      <a16:creationId xmlns:a16="http://schemas.microsoft.com/office/drawing/2014/main" id="{F49910BE-B102-77AA-AD21-121BD4DF4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766636" y="4089326"/>
                  <a:ext cx="169734" cy="179575"/>
                </a:xfrm>
                <a:custGeom>
                  <a:avLst/>
                  <a:gdLst>
                    <a:gd name="T0" fmla="*/ 28 w 29"/>
                    <a:gd name="T1" fmla="*/ 26 h 31"/>
                    <a:gd name="T2" fmla="*/ 12 w 29"/>
                    <a:gd name="T3" fmla="*/ 4 h 31"/>
                    <a:gd name="T4" fmla="*/ 6 w 29"/>
                    <a:gd name="T5" fmla="*/ 0 h 31"/>
                    <a:gd name="T6" fmla="*/ 2 w 29"/>
                    <a:gd name="T7" fmla="*/ 1 h 31"/>
                    <a:gd name="T8" fmla="*/ 1 w 29"/>
                    <a:gd name="T9" fmla="*/ 7 h 31"/>
                    <a:gd name="T10" fmla="*/ 10 w 29"/>
                    <a:gd name="T11" fmla="*/ 23 h 31"/>
                    <a:gd name="T12" fmla="*/ 26 w 29"/>
                    <a:gd name="T13" fmla="*/ 30 h 31"/>
                    <a:gd name="T14" fmla="*/ 28 w 29"/>
                    <a:gd name="T15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31">
                      <a:moveTo>
                        <a:pt x="28" y="26"/>
                      </a:moveTo>
                      <a:cubicBezTo>
                        <a:pt x="20" y="21"/>
                        <a:pt x="15" y="12"/>
                        <a:pt x="12" y="4"/>
                      </a:cubicBezTo>
                      <a:cubicBezTo>
                        <a:pt x="11" y="1"/>
                        <a:pt x="9" y="0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3"/>
                        <a:pt x="0" y="5"/>
                        <a:pt x="1" y="7"/>
                      </a:cubicBezTo>
                      <a:cubicBezTo>
                        <a:pt x="3" y="13"/>
                        <a:pt x="6" y="18"/>
                        <a:pt x="10" y="23"/>
                      </a:cubicBezTo>
                      <a:cubicBezTo>
                        <a:pt x="15" y="28"/>
                        <a:pt x="20" y="30"/>
                        <a:pt x="26" y="30"/>
                      </a:cubicBezTo>
                      <a:cubicBezTo>
                        <a:pt x="29" y="31"/>
                        <a:pt x="29" y="27"/>
                        <a:pt x="28" y="26"/>
                      </a:cubicBezTo>
                      <a:close/>
                    </a:path>
                  </a:pathLst>
                </a:custGeom>
                <a:solidFill>
                  <a:srgbClr val="4442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7" name="Freeform 111">
                  <a:extLst>
                    <a:ext uri="{FF2B5EF4-FFF2-40B4-BE49-F238E27FC236}">
                      <a16:creationId xmlns:a16="http://schemas.microsoft.com/office/drawing/2014/main" id="{567A3068-3533-F0F2-4C86-CC21CFA44E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41291" y="3941730"/>
                  <a:ext cx="76258" cy="233693"/>
                </a:xfrm>
                <a:custGeom>
                  <a:avLst/>
                  <a:gdLst>
                    <a:gd name="T0" fmla="*/ 11 w 13"/>
                    <a:gd name="T1" fmla="*/ 18 h 40"/>
                    <a:gd name="T2" fmla="*/ 11 w 13"/>
                    <a:gd name="T3" fmla="*/ 4 h 40"/>
                    <a:gd name="T4" fmla="*/ 3 w 13"/>
                    <a:gd name="T5" fmla="*/ 4 h 40"/>
                    <a:gd name="T6" fmla="*/ 8 w 13"/>
                    <a:gd name="T7" fmla="*/ 37 h 40"/>
                    <a:gd name="T8" fmla="*/ 13 w 13"/>
                    <a:gd name="T9" fmla="*/ 35 h 40"/>
                    <a:gd name="T10" fmla="*/ 11 w 13"/>
                    <a:gd name="T11" fmla="*/ 1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40">
                      <a:moveTo>
                        <a:pt x="11" y="18"/>
                      </a:moveTo>
                      <a:cubicBezTo>
                        <a:pt x="11" y="13"/>
                        <a:pt x="12" y="8"/>
                        <a:pt x="11" y="4"/>
                      </a:cubicBezTo>
                      <a:cubicBezTo>
                        <a:pt x="10" y="0"/>
                        <a:pt x="4" y="0"/>
                        <a:pt x="3" y="4"/>
                      </a:cubicBezTo>
                      <a:cubicBezTo>
                        <a:pt x="0" y="14"/>
                        <a:pt x="3" y="28"/>
                        <a:pt x="8" y="37"/>
                      </a:cubicBezTo>
                      <a:cubicBezTo>
                        <a:pt x="9" y="40"/>
                        <a:pt x="13" y="38"/>
                        <a:pt x="13" y="35"/>
                      </a:cubicBezTo>
                      <a:cubicBezTo>
                        <a:pt x="12" y="30"/>
                        <a:pt x="12" y="24"/>
                        <a:pt x="11" y="18"/>
                      </a:cubicBezTo>
                      <a:close/>
                    </a:path>
                  </a:pathLst>
                </a:custGeom>
                <a:solidFill>
                  <a:srgbClr val="4442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8" name="Freeform 112">
                  <a:extLst>
                    <a:ext uri="{FF2B5EF4-FFF2-40B4-BE49-F238E27FC236}">
                      <a16:creationId xmlns:a16="http://schemas.microsoft.com/office/drawing/2014/main" id="{25052703-FE4A-B3CE-5051-88D50C87C2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15943" y="3941730"/>
                  <a:ext cx="76258" cy="216472"/>
                </a:xfrm>
                <a:custGeom>
                  <a:avLst/>
                  <a:gdLst>
                    <a:gd name="T0" fmla="*/ 11 w 13"/>
                    <a:gd name="T1" fmla="*/ 4 h 37"/>
                    <a:gd name="T2" fmla="*/ 4 w 13"/>
                    <a:gd name="T3" fmla="*/ 4 h 37"/>
                    <a:gd name="T4" fmla="*/ 2 w 13"/>
                    <a:gd name="T5" fmla="*/ 32 h 37"/>
                    <a:gd name="T6" fmla="*/ 7 w 13"/>
                    <a:gd name="T7" fmla="*/ 34 h 37"/>
                    <a:gd name="T8" fmla="*/ 11 w 13"/>
                    <a:gd name="T9" fmla="*/ 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7">
                      <a:moveTo>
                        <a:pt x="11" y="4"/>
                      </a:moveTo>
                      <a:cubicBezTo>
                        <a:pt x="11" y="0"/>
                        <a:pt x="5" y="0"/>
                        <a:pt x="4" y="4"/>
                      </a:cubicBezTo>
                      <a:cubicBezTo>
                        <a:pt x="3" y="13"/>
                        <a:pt x="5" y="23"/>
                        <a:pt x="2" y="32"/>
                      </a:cubicBezTo>
                      <a:cubicBezTo>
                        <a:pt x="0" y="35"/>
                        <a:pt x="6" y="37"/>
                        <a:pt x="7" y="34"/>
                      </a:cubicBezTo>
                      <a:cubicBezTo>
                        <a:pt x="12" y="25"/>
                        <a:pt x="13" y="13"/>
                        <a:pt x="11" y="4"/>
                      </a:cubicBezTo>
                      <a:close/>
                    </a:path>
                  </a:pathLst>
                </a:custGeom>
                <a:solidFill>
                  <a:srgbClr val="4442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9" name="Freeform 113">
                  <a:extLst>
                    <a:ext uri="{FF2B5EF4-FFF2-40B4-BE49-F238E27FC236}">
                      <a16:creationId xmlns:a16="http://schemas.microsoft.com/office/drawing/2014/main" id="{87F56288-AC97-3E25-2C20-C7E190478C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598086" y="4682166"/>
                  <a:ext cx="216472" cy="199254"/>
                </a:xfrm>
                <a:custGeom>
                  <a:avLst/>
                  <a:gdLst>
                    <a:gd name="T0" fmla="*/ 28 w 37"/>
                    <a:gd name="T1" fmla="*/ 7 h 34"/>
                    <a:gd name="T2" fmla="*/ 21 w 37"/>
                    <a:gd name="T3" fmla="*/ 8 h 34"/>
                    <a:gd name="T4" fmla="*/ 19 w 37"/>
                    <a:gd name="T5" fmla="*/ 4 h 34"/>
                    <a:gd name="T6" fmla="*/ 13 w 37"/>
                    <a:gd name="T7" fmla="*/ 5 h 34"/>
                    <a:gd name="T8" fmla="*/ 13 w 37"/>
                    <a:gd name="T9" fmla="*/ 10 h 34"/>
                    <a:gd name="T10" fmla="*/ 2 w 37"/>
                    <a:gd name="T11" fmla="*/ 14 h 34"/>
                    <a:gd name="T12" fmla="*/ 4 w 37"/>
                    <a:gd name="T13" fmla="*/ 19 h 34"/>
                    <a:gd name="T14" fmla="*/ 15 w 37"/>
                    <a:gd name="T15" fmla="*/ 19 h 34"/>
                    <a:gd name="T16" fmla="*/ 17 w 37"/>
                    <a:gd name="T17" fmla="*/ 28 h 34"/>
                    <a:gd name="T18" fmla="*/ 25 w 37"/>
                    <a:gd name="T19" fmla="*/ 26 h 34"/>
                    <a:gd name="T20" fmla="*/ 23 w 37"/>
                    <a:gd name="T21" fmla="*/ 18 h 34"/>
                    <a:gd name="T22" fmla="*/ 31 w 37"/>
                    <a:gd name="T23" fmla="*/ 16 h 34"/>
                    <a:gd name="T24" fmla="*/ 28 w 37"/>
                    <a:gd name="T25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34">
                      <a:moveTo>
                        <a:pt x="28" y="7"/>
                      </a:moveTo>
                      <a:cubicBezTo>
                        <a:pt x="26" y="7"/>
                        <a:pt x="23" y="8"/>
                        <a:pt x="21" y="8"/>
                      </a:cubicBezTo>
                      <a:cubicBezTo>
                        <a:pt x="20" y="7"/>
                        <a:pt x="19" y="5"/>
                        <a:pt x="19" y="4"/>
                      </a:cubicBezTo>
                      <a:cubicBezTo>
                        <a:pt x="18" y="0"/>
                        <a:pt x="12" y="1"/>
                        <a:pt x="13" y="5"/>
                      </a:cubicBezTo>
                      <a:cubicBezTo>
                        <a:pt x="13" y="7"/>
                        <a:pt x="13" y="9"/>
                        <a:pt x="13" y="10"/>
                      </a:cubicBezTo>
                      <a:cubicBezTo>
                        <a:pt x="10" y="11"/>
                        <a:pt x="6" y="13"/>
                        <a:pt x="2" y="14"/>
                      </a:cubicBezTo>
                      <a:cubicBezTo>
                        <a:pt x="0" y="15"/>
                        <a:pt x="1" y="19"/>
                        <a:pt x="4" y="19"/>
                      </a:cubicBezTo>
                      <a:cubicBezTo>
                        <a:pt x="7" y="20"/>
                        <a:pt x="11" y="19"/>
                        <a:pt x="15" y="19"/>
                      </a:cubicBezTo>
                      <a:cubicBezTo>
                        <a:pt x="15" y="22"/>
                        <a:pt x="16" y="25"/>
                        <a:pt x="17" y="28"/>
                      </a:cubicBezTo>
                      <a:cubicBezTo>
                        <a:pt x="18" y="34"/>
                        <a:pt x="27" y="31"/>
                        <a:pt x="25" y="26"/>
                      </a:cubicBezTo>
                      <a:cubicBezTo>
                        <a:pt x="25" y="23"/>
                        <a:pt x="24" y="21"/>
                        <a:pt x="23" y="18"/>
                      </a:cubicBezTo>
                      <a:cubicBezTo>
                        <a:pt x="26" y="17"/>
                        <a:pt x="28" y="17"/>
                        <a:pt x="31" y="16"/>
                      </a:cubicBezTo>
                      <a:cubicBezTo>
                        <a:pt x="37" y="14"/>
                        <a:pt x="34" y="6"/>
                        <a:pt x="28" y="7"/>
                      </a:cubicBezTo>
                      <a:close/>
                    </a:path>
                  </a:pathLst>
                </a:custGeom>
                <a:solidFill>
                  <a:srgbClr val="4442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058860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7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6000">
                                          <p:cBhvr additive="base">
                                            <p:cTn id="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6000">
                                          <p:cBhvr additive="base">
                                            <p:cTn id="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4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5679"/>
                                      </p:iterate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750" tmFilter="0,0; .5, 1; 1, 1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5679"/>
                                      </p:iterate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50" tmFilter="0,0; .5, 1; 1, 1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1633"/>
                                </p:stCondLst>
                                <p:childTnLst>
                                  <p:par>
                                    <p:cTn id="2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/>
          <p:bldP spid="2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4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5679"/>
                                      </p:iterate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750" tmFilter="0,0; .5, 1; 1, 1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5679"/>
                                      </p:iterate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50" tmFilter="0,0; .5, 1; 1, 1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1633"/>
                                </p:stCondLst>
                                <p:childTnLst>
                                  <p:par>
                                    <p:cTn id="2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1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7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3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9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5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/>
          <p:bldP spid="23" grpId="0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E463464-5DBE-8D9C-E844-62A4E7B8B690}"/>
              </a:ext>
            </a:extLst>
          </p:cNvPr>
          <p:cNvSpPr/>
          <p:nvPr/>
        </p:nvSpPr>
        <p:spPr>
          <a:xfrm>
            <a:off x="141514" y="351921"/>
            <a:ext cx="11887200" cy="6011917"/>
          </a:xfrm>
          <a:custGeom>
            <a:avLst/>
            <a:gdLst>
              <a:gd name="connsiteX0" fmla="*/ 0 w 11887200"/>
              <a:gd name="connsiteY0" fmla="*/ 1002006 h 6011917"/>
              <a:gd name="connsiteX1" fmla="*/ 1002006 w 11887200"/>
              <a:gd name="connsiteY1" fmla="*/ 0 h 6011917"/>
              <a:gd name="connsiteX2" fmla="*/ 10885194 w 11887200"/>
              <a:gd name="connsiteY2" fmla="*/ 0 h 6011917"/>
              <a:gd name="connsiteX3" fmla="*/ 11887200 w 11887200"/>
              <a:gd name="connsiteY3" fmla="*/ 1002006 h 6011917"/>
              <a:gd name="connsiteX4" fmla="*/ 11887200 w 11887200"/>
              <a:gd name="connsiteY4" fmla="*/ 5009911 h 6011917"/>
              <a:gd name="connsiteX5" fmla="*/ 10885194 w 11887200"/>
              <a:gd name="connsiteY5" fmla="*/ 6011917 h 6011917"/>
              <a:gd name="connsiteX6" fmla="*/ 1002006 w 11887200"/>
              <a:gd name="connsiteY6" fmla="*/ 6011917 h 6011917"/>
              <a:gd name="connsiteX7" fmla="*/ 0 w 11887200"/>
              <a:gd name="connsiteY7" fmla="*/ 5009911 h 6011917"/>
              <a:gd name="connsiteX8" fmla="*/ 0 w 11887200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87200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5341481" y="-114940"/>
                  <a:pt x="6060280" y="-23151"/>
                  <a:pt x="10885194" y="0"/>
                </a:cubicBezTo>
                <a:cubicBezTo>
                  <a:pt x="11436959" y="19601"/>
                  <a:pt x="11922296" y="401680"/>
                  <a:pt x="11887200" y="1002006"/>
                </a:cubicBezTo>
                <a:cubicBezTo>
                  <a:pt x="11900683" y="2942173"/>
                  <a:pt x="11915711" y="3130279"/>
                  <a:pt x="11887200" y="5009911"/>
                </a:cubicBezTo>
                <a:cubicBezTo>
                  <a:pt x="11891510" y="5555236"/>
                  <a:pt x="11482637" y="5991607"/>
                  <a:pt x="10885194" y="6011917"/>
                </a:cubicBezTo>
                <a:cubicBezTo>
                  <a:pt x="8605484" y="6050003"/>
                  <a:pt x="3857793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1887200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5148601" y="-75917"/>
                  <a:pt x="6693189" y="106264"/>
                  <a:pt x="10885194" y="0"/>
                </a:cubicBezTo>
                <a:cubicBezTo>
                  <a:pt x="11364772" y="45657"/>
                  <a:pt x="11925141" y="472575"/>
                  <a:pt x="11887200" y="1002006"/>
                </a:cubicBezTo>
                <a:cubicBezTo>
                  <a:pt x="12026535" y="2489329"/>
                  <a:pt x="11972467" y="3021775"/>
                  <a:pt x="11887200" y="5009911"/>
                </a:cubicBezTo>
                <a:cubicBezTo>
                  <a:pt x="11899525" y="5547512"/>
                  <a:pt x="11416716" y="6012078"/>
                  <a:pt x="10885194" y="6011917"/>
                </a:cubicBezTo>
                <a:cubicBezTo>
                  <a:pt x="7270526" y="5870910"/>
                  <a:pt x="3687399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86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8" name="Picture 7" descr="A picture containing appliance, lamp&#10;&#10;Description automatically generated">
            <a:extLst>
              <a:ext uri="{FF2B5EF4-FFF2-40B4-BE49-F238E27FC236}">
                <a16:creationId xmlns:a16="http://schemas.microsoft.com/office/drawing/2014/main" id="{5567297C-FD59-922A-B043-939F156B506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15" t="5657" r="11793"/>
          <a:stretch/>
        </p:blipFill>
        <p:spPr>
          <a:xfrm>
            <a:off x="1275296" y="1430454"/>
            <a:ext cx="4508939" cy="493338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3133686-CB7D-EBE0-53CC-0EB94271A7F3}"/>
              </a:ext>
            </a:extLst>
          </p:cNvPr>
          <p:cNvSpPr/>
          <p:nvPr/>
        </p:nvSpPr>
        <p:spPr>
          <a:xfrm>
            <a:off x="3993931" y="599089"/>
            <a:ext cx="5959366" cy="930341"/>
          </a:xfrm>
          <a:custGeom>
            <a:avLst/>
            <a:gdLst>
              <a:gd name="connsiteX0" fmla="*/ 0 w 5959366"/>
              <a:gd name="connsiteY0" fmla="*/ 155060 h 930341"/>
              <a:gd name="connsiteX1" fmla="*/ 155060 w 5959366"/>
              <a:gd name="connsiteY1" fmla="*/ 0 h 930341"/>
              <a:gd name="connsiteX2" fmla="*/ 832970 w 5959366"/>
              <a:gd name="connsiteY2" fmla="*/ 0 h 930341"/>
              <a:gd name="connsiteX3" fmla="*/ 1510879 w 5959366"/>
              <a:gd name="connsiteY3" fmla="*/ 0 h 930341"/>
              <a:gd name="connsiteX4" fmla="*/ 2075804 w 5959366"/>
              <a:gd name="connsiteY4" fmla="*/ 0 h 930341"/>
              <a:gd name="connsiteX5" fmla="*/ 2471251 w 5959366"/>
              <a:gd name="connsiteY5" fmla="*/ 0 h 930341"/>
              <a:gd name="connsiteX6" fmla="*/ 2923191 w 5959366"/>
              <a:gd name="connsiteY6" fmla="*/ 0 h 930341"/>
              <a:gd name="connsiteX7" fmla="*/ 3375130 w 5959366"/>
              <a:gd name="connsiteY7" fmla="*/ 0 h 930341"/>
              <a:gd name="connsiteX8" fmla="*/ 3883562 w 5959366"/>
              <a:gd name="connsiteY8" fmla="*/ 0 h 930341"/>
              <a:gd name="connsiteX9" fmla="*/ 4335502 w 5959366"/>
              <a:gd name="connsiteY9" fmla="*/ 0 h 930341"/>
              <a:gd name="connsiteX10" fmla="*/ 4900427 w 5959366"/>
              <a:gd name="connsiteY10" fmla="*/ 0 h 930341"/>
              <a:gd name="connsiteX11" fmla="*/ 5804306 w 5959366"/>
              <a:gd name="connsiteY11" fmla="*/ 0 h 930341"/>
              <a:gd name="connsiteX12" fmla="*/ 5959366 w 5959366"/>
              <a:gd name="connsiteY12" fmla="*/ 155060 h 930341"/>
              <a:gd name="connsiteX13" fmla="*/ 5959366 w 5959366"/>
              <a:gd name="connsiteY13" fmla="*/ 477575 h 930341"/>
              <a:gd name="connsiteX14" fmla="*/ 5959366 w 5959366"/>
              <a:gd name="connsiteY14" fmla="*/ 775281 h 930341"/>
              <a:gd name="connsiteX15" fmla="*/ 5804306 w 5959366"/>
              <a:gd name="connsiteY15" fmla="*/ 930341 h 930341"/>
              <a:gd name="connsiteX16" fmla="*/ 5295874 w 5959366"/>
              <a:gd name="connsiteY16" fmla="*/ 930341 h 930341"/>
              <a:gd name="connsiteX17" fmla="*/ 4617964 w 5959366"/>
              <a:gd name="connsiteY17" fmla="*/ 930341 h 930341"/>
              <a:gd name="connsiteX18" fmla="*/ 4166025 w 5959366"/>
              <a:gd name="connsiteY18" fmla="*/ 930341 h 930341"/>
              <a:gd name="connsiteX19" fmla="*/ 3601100 w 5959366"/>
              <a:gd name="connsiteY19" fmla="*/ 930341 h 930341"/>
              <a:gd name="connsiteX20" fmla="*/ 2979683 w 5959366"/>
              <a:gd name="connsiteY20" fmla="*/ 930341 h 930341"/>
              <a:gd name="connsiteX21" fmla="*/ 2358266 w 5959366"/>
              <a:gd name="connsiteY21" fmla="*/ 930341 h 930341"/>
              <a:gd name="connsiteX22" fmla="*/ 1680356 w 5959366"/>
              <a:gd name="connsiteY22" fmla="*/ 930341 h 930341"/>
              <a:gd name="connsiteX23" fmla="*/ 1228417 w 5959366"/>
              <a:gd name="connsiteY23" fmla="*/ 930341 h 930341"/>
              <a:gd name="connsiteX24" fmla="*/ 776477 w 5959366"/>
              <a:gd name="connsiteY24" fmla="*/ 930341 h 930341"/>
              <a:gd name="connsiteX25" fmla="*/ 155060 w 5959366"/>
              <a:gd name="connsiteY25" fmla="*/ 930341 h 930341"/>
              <a:gd name="connsiteX26" fmla="*/ 0 w 5959366"/>
              <a:gd name="connsiteY26" fmla="*/ 775281 h 930341"/>
              <a:gd name="connsiteX27" fmla="*/ 0 w 5959366"/>
              <a:gd name="connsiteY27" fmla="*/ 471373 h 930341"/>
              <a:gd name="connsiteX28" fmla="*/ 0 w 5959366"/>
              <a:gd name="connsiteY28" fmla="*/ 155060 h 93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959366" h="930341" fill="none" extrusionOk="0">
                <a:moveTo>
                  <a:pt x="0" y="155060"/>
                </a:moveTo>
                <a:cubicBezTo>
                  <a:pt x="-10086" y="45881"/>
                  <a:pt x="67405" y="1851"/>
                  <a:pt x="155060" y="0"/>
                </a:cubicBezTo>
                <a:cubicBezTo>
                  <a:pt x="379975" y="-23266"/>
                  <a:pt x="679430" y="55610"/>
                  <a:pt x="832970" y="0"/>
                </a:cubicBezTo>
                <a:cubicBezTo>
                  <a:pt x="986510" y="-55610"/>
                  <a:pt x="1358365" y="22100"/>
                  <a:pt x="1510879" y="0"/>
                </a:cubicBezTo>
                <a:cubicBezTo>
                  <a:pt x="1663393" y="-22100"/>
                  <a:pt x="1856692" y="18684"/>
                  <a:pt x="2075804" y="0"/>
                </a:cubicBezTo>
                <a:cubicBezTo>
                  <a:pt x="2294916" y="-18684"/>
                  <a:pt x="2379376" y="24722"/>
                  <a:pt x="2471251" y="0"/>
                </a:cubicBezTo>
                <a:cubicBezTo>
                  <a:pt x="2563126" y="-24722"/>
                  <a:pt x="2789548" y="15275"/>
                  <a:pt x="2923191" y="0"/>
                </a:cubicBezTo>
                <a:cubicBezTo>
                  <a:pt x="3056834" y="-15275"/>
                  <a:pt x="3240695" y="3756"/>
                  <a:pt x="3375130" y="0"/>
                </a:cubicBezTo>
                <a:cubicBezTo>
                  <a:pt x="3509565" y="-3756"/>
                  <a:pt x="3650881" y="5866"/>
                  <a:pt x="3883562" y="0"/>
                </a:cubicBezTo>
                <a:cubicBezTo>
                  <a:pt x="4116243" y="-5866"/>
                  <a:pt x="4123391" y="1696"/>
                  <a:pt x="4335502" y="0"/>
                </a:cubicBezTo>
                <a:cubicBezTo>
                  <a:pt x="4547613" y="-1696"/>
                  <a:pt x="4680060" y="29486"/>
                  <a:pt x="4900427" y="0"/>
                </a:cubicBezTo>
                <a:cubicBezTo>
                  <a:pt x="5120794" y="-29486"/>
                  <a:pt x="5585233" y="8948"/>
                  <a:pt x="5804306" y="0"/>
                </a:cubicBezTo>
                <a:cubicBezTo>
                  <a:pt x="5874818" y="17283"/>
                  <a:pt x="5934917" y="66438"/>
                  <a:pt x="5959366" y="155060"/>
                </a:cubicBezTo>
                <a:cubicBezTo>
                  <a:pt x="5978212" y="310250"/>
                  <a:pt x="5950864" y="356089"/>
                  <a:pt x="5959366" y="477575"/>
                </a:cubicBezTo>
                <a:cubicBezTo>
                  <a:pt x="5967868" y="599061"/>
                  <a:pt x="5933054" y="681268"/>
                  <a:pt x="5959366" y="775281"/>
                </a:cubicBezTo>
                <a:cubicBezTo>
                  <a:pt x="5936310" y="855667"/>
                  <a:pt x="5894321" y="920787"/>
                  <a:pt x="5804306" y="930341"/>
                </a:cubicBezTo>
                <a:cubicBezTo>
                  <a:pt x="5625456" y="951058"/>
                  <a:pt x="5534305" y="901779"/>
                  <a:pt x="5295874" y="930341"/>
                </a:cubicBezTo>
                <a:cubicBezTo>
                  <a:pt x="5057443" y="958903"/>
                  <a:pt x="4892669" y="863053"/>
                  <a:pt x="4617964" y="930341"/>
                </a:cubicBezTo>
                <a:cubicBezTo>
                  <a:pt x="4343259" y="997629"/>
                  <a:pt x="4267555" y="921138"/>
                  <a:pt x="4166025" y="930341"/>
                </a:cubicBezTo>
                <a:cubicBezTo>
                  <a:pt x="4064495" y="939544"/>
                  <a:pt x="3821932" y="920225"/>
                  <a:pt x="3601100" y="930341"/>
                </a:cubicBezTo>
                <a:cubicBezTo>
                  <a:pt x="3380269" y="940457"/>
                  <a:pt x="3119171" y="924071"/>
                  <a:pt x="2979683" y="930341"/>
                </a:cubicBezTo>
                <a:cubicBezTo>
                  <a:pt x="2840195" y="936611"/>
                  <a:pt x="2492073" y="881090"/>
                  <a:pt x="2358266" y="930341"/>
                </a:cubicBezTo>
                <a:cubicBezTo>
                  <a:pt x="2224459" y="979592"/>
                  <a:pt x="1925189" y="882319"/>
                  <a:pt x="1680356" y="930341"/>
                </a:cubicBezTo>
                <a:cubicBezTo>
                  <a:pt x="1435523" y="978363"/>
                  <a:pt x="1426919" y="876603"/>
                  <a:pt x="1228417" y="930341"/>
                </a:cubicBezTo>
                <a:cubicBezTo>
                  <a:pt x="1029915" y="984079"/>
                  <a:pt x="869084" y="895201"/>
                  <a:pt x="776477" y="930341"/>
                </a:cubicBezTo>
                <a:cubicBezTo>
                  <a:pt x="683870" y="965481"/>
                  <a:pt x="284161" y="879754"/>
                  <a:pt x="155060" y="930341"/>
                </a:cubicBezTo>
                <a:cubicBezTo>
                  <a:pt x="71903" y="934099"/>
                  <a:pt x="1170" y="866714"/>
                  <a:pt x="0" y="775281"/>
                </a:cubicBezTo>
                <a:cubicBezTo>
                  <a:pt x="-26198" y="645184"/>
                  <a:pt x="11323" y="550983"/>
                  <a:pt x="0" y="471373"/>
                </a:cubicBezTo>
                <a:cubicBezTo>
                  <a:pt x="-11323" y="391763"/>
                  <a:pt x="21331" y="295009"/>
                  <a:pt x="0" y="155060"/>
                </a:cubicBezTo>
                <a:close/>
              </a:path>
              <a:path w="5959366" h="930341" stroke="0" extrusionOk="0">
                <a:moveTo>
                  <a:pt x="0" y="155060"/>
                </a:moveTo>
                <a:cubicBezTo>
                  <a:pt x="15996" y="76242"/>
                  <a:pt x="84601" y="10784"/>
                  <a:pt x="155060" y="0"/>
                </a:cubicBezTo>
                <a:cubicBezTo>
                  <a:pt x="368728" y="-23796"/>
                  <a:pt x="455740" y="25376"/>
                  <a:pt x="607000" y="0"/>
                </a:cubicBezTo>
                <a:cubicBezTo>
                  <a:pt x="758260" y="-25376"/>
                  <a:pt x="968410" y="36758"/>
                  <a:pt x="1171924" y="0"/>
                </a:cubicBezTo>
                <a:cubicBezTo>
                  <a:pt x="1375438" y="-36758"/>
                  <a:pt x="1467877" y="32668"/>
                  <a:pt x="1567372" y="0"/>
                </a:cubicBezTo>
                <a:cubicBezTo>
                  <a:pt x="1666867" y="-32668"/>
                  <a:pt x="1850530" y="6878"/>
                  <a:pt x="1962819" y="0"/>
                </a:cubicBezTo>
                <a:cubicBezTo>
                  <a:pt x="2075108" y="-6878"/>
                  <a:pt x="2253864" y="3372"/>
                  <a:pt x="2414758" y="0"/>
                </a:cubicBezTo>
                <a:cubicBezTo>
                  <a:pt x="2575652" y="-3372"/>
                  <a:pt x="2855582" y="53321"/>
                  <a:pt x="3092668" y="0"/>
                </a:cubicBezTo>
                <a:cubicBezTo>
                  <a:pt x="3329754" y="-53321"/>
                  <a:pt x="3425997" y="25815"/>
                  <a:pt x="3657593" y="0"/>
                </a:cubicBezTo>
                <a:cubicBezTo>
                  <a:pt x="3889190" y="-25815"/>
                  <a:pt x="4043857" y="66510"/>
                  <a:pt x="4222517" y="0"/>
                </a:cubicBezTo>
                <a:cubicBezTo>
                  <a:pt x="4401177" y="-66510"/>
                  <a:pt x="4592775" y="59663"/>
                  <a:pt x="4900427" y="0"/>
                </a:cubicBezTo>
                <a:cubicBezTo>
                  <a:pt x="5208079" y="-59663"/>
                  <a:pt x="5571708" y="83671"/>
                  <a:pt x="5804306" y="0"/>
                </a:cubicBezTo>
                <a:cubicBezTo>
                  <a:pt x="5891753" y="-6010"/>
                  <a:pt x="5960947" y="85284"/>
                  <a:pt x="5959366" y="155060"/>
                </a:cubicBezTo>
                <a:cubicBezTo>
                  <a:pt x="5971178" y="270848"/>
                  <a:pt x="5944830" y="352332"/>
                  <a:pt x="5959366" y="446564"/>
                </a:cubicBezTo>
                <a:cubicBezTo>
                  <a:pt x="5973902" y="540796"/>
                  <a:pt x="5922595" y="643713"/>
                  <a:pt x="5959366" y="775281"/>
                </a:cubicBezTo>
                <a:cubicBezTo>
                  <a:pt x="5971780" y="869855"/>
                  <a:pt x="5898758" y="947398"/>
                  <a:pt x="5804306" y="930341"/>
                </a:cubicBezTo>
                <a:cubicBezTo>
                  <a:pt x="5503452" y="932970"/>
                  <a:pt x="5409575" y="873332"/>
                  <a:pt x="5182889" y="930341"/>
                </a:cubicBezTo>
                <a:cubicBezTo>
                  <a:pt x="4956203" y="987350"/>
                  <a:pt x="4979313" y="926490"/>
                  <a:pt x="4787442" y="930341"/>
                </a:cubicBezTo>
                <a:cubicBezTo>
                  <a:pt x="4595571" y="934192"/>
                  <a:pt x="4413527" y="879342"/>
                  <a:pt x="4109532" y="930341"/>
                </a:cubicBezTo>
                <a:cubicBezTo>
                  <a:pt x="3805537" y="981340"/>
                  <a:pt x="3808766" y="923609"/>
                  <a:pt x="3601100" y="930341"/>
                </a:cubicBezTo>
                <a:cubicBezTo>
                  <a:pt x="3393434" y="937073"/>
                  <a:pt x="3291908" y="901129"/>
                  <a:pt x="3149160" y="930341"/>
                </a:cubicBezTo>
                <a:cubicBezTo>
                  <a:pt x="3006412" y="959553"/>
                  <a:pt x="2867835" y="894455"/>
                  <a:pt x="2640728" y="930341"/>
                </a:cubicBezTo>
                <a:cubicBezTo>
                  <a:pt x="2413621" y="966227"/>
                  <a:pt x="2319306" y="883929"/>
                  <a:pt x="2019311" y="930341"/>
                </a:cubicBezTo>
                <a:cubicBezTo>
                  <a:pt x="1719316" y="976753"/>
                  <a:pt x="1752031" y="885080"/>
                  <a:pt x="1510879" y="930341"/>
                </a:cubicBezTo>
                <a:cubicBezTo>
                  <a:pt x="1269727" y="975602"/>
                  <a:pt x="1233768" y="894837"/>
                  <a:pt x="1115432" y="930341"/>
                </a:cubicBezTo>
                <a:cubicBezTo>
                  <a:pt x="997096" y="965845"/>
                  <a:pt x="486054" y="839293"/>
                  <a:pt x="155060" y="930341"/>
                </a:cubicBezTo>
                <a:cubicBezTo>
                  <a:pt x="65602" y="934158"/>
                  <a:pt x="19534" y="862577"/>
                  <a:pt x="0" y="775281"/>
                </a:cubicBezTo>
                <a:cubicBezTo>
                  <a:pt x="-22707" y="703817"/>
                  <a:pt x="8138" y="621519"/>
                  <a:pt x="0" y="471373"/>
                </a:cubicBezTo>
                <a:cubicBezTo>
                  <a:pt x="-8138" y="321227"/>
                  <a:pt x="31631" y="231625"/>
                  <a:pt x="0" y="155060"/>
                </a:cubicBezTo>
                <a:close/>
              </a:path>
            </a:pathLst>
          </a:custGeom>
          <a:solidFill>
            <a:srgbClr val="FEE0B4"/>
          </a:solidFill>
          <a:ln w="57150">
            <a:solidFill>
              <a:srgbClr val="996633"/>
            </a:solidFill>
            <a:extLst>
              <a:ext uri="{C807C97D-BFC1-408E-A445-0C87EB9F89A2}">
                <ask:lineSketchStyleProps xmlns:ask="http://schemas.microsoft.com/office/drawing/2018/sketchyshapes" sd="23314561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BDAE7DF-9A7A-64FA-7838-AB091E1980E2}"/>
              </a:ext>
            </a:extLst>
          </p:cNvPr>
          <p:cNvSpPr txBox="1"/>
          <p:nvPr/>
        </p:nvSpPr>
        <p:spPr>
          <a:xfrm>
            <a:off x="4442684" y="494162"/>
            <a:ext cx="574915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>
                <a:solidFill>
                  <a:schemeClr val="bg2">
                    <a:lumMod val="10000"/>
                  </a:schemeClr>
                </a:solidFill>
                <a:latin typeface="UVN Da Lat" panose="03060902030302020204" pitchFamily="66" charset="0"/>
              </a:rPr>
              <a:t>Đèn học bóng combat</a:t>
            </a:r>
            <a:endParaRPr lang="vi-VN" sz="5400" b="1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8BE53A8-2F8D-0FA8-C2BF-C9DBBCF48C01}"/>
              </a:ext>
            </a:extLst>
          </p:cNvPr>
          <p:cNvSpPr txBox="1"/>
          <p:nvPr/>
        </p:nvSpPr>
        <p:spPr>
          <a:xfrm>
            <a:off x="5986997" y="1949428"/>
            <a:ext cx="3545886" cy="3770536"/>
          </a:xfrm>
          <a:custGeom>
            <a:avLst/>
            <a:gdLst>
              <a:gd name="connsiteX0" fmla="*/ 0 w 3545886"/>
              <a:gd name="connsiteY0" fmla="*/ 590993 h 3770536"/>
              <a:gd name="connsiteX1" fmla="*/ 590993 w 3545886"/>
              <a:gd name="connsiteY1" fmla="*/ 0 h 3770536"/>
              <a:gd name="connsiteX2" fmla="*/ 2954893 w 3545886"/>
              <a:gd name="connsiteY2" fmla="*/ 0 h 3770536"/>
              <a:gd name="connsiteX3" fmla="*/ 3545886 w 3545886"/>
              <a:gd name="connsiteY3" fmla="*/ 590993 h 3770536"/>
              <a:gd name="connsiteX4" fmla="*/ 3545886 w 3545886"/>
              <a:gd name="connsiteY4" fmla="*/ 3179543 h 3770536"/>
              <a:gd name="connsiteX5" fmla="*/ 2954893 w 3545886"/>
              <a:gd name="connsiteY5" fmla="*/ 3770536 h 3770536"/>
              <a:gd name="connsiteX6" fmla="*/ 590993 w 3545886"/>
              <a:gd name="connsiteY6" fmla="*/ 3770536 h 3770536"/>
              <a:gd name="connsiteX7" fmla="*/ 0 w 3545886"/>
              <a:gd name="connsiteY7" fmla="*/ 3179543 h 3770536"/>
              <a:gd name="connsiteX8" fmla="*/ 0 w 3545886"/>
              <a:gd name="connsiteY8" fmla="*/ 590993 h 3770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45886" h="3770536" fill="none" extrusionOk="0">
                <a:moveTo>
                  <a:pt x="0" y="590993"/>
                </a:moveTo>
                <a:cubicBezTo>
                  <a:pt x="-2313" y="247142"/>
                  <a:pt x="216899" y="-3376"/>
                  <a:pt x="590993" y="0"/>
                </a:cubicBezTo>
                <a:cubicBezTo>
                  <a:pt x="1103786" y="87592"/>
                  <a:pt x="2672203" y="46549"/>
                  <a:pt x="2954893" y="0"/>
                </a:cubicBezTo>
                <a:cubicBezTo>
                  <a:pt x="3266188" y="-29015"/>
                  <a:pt x="3601720" y="260083"/>
                  <a:pt x="3545886" y="590993"/>
                </a:cubicBezTo>
                <a:cubicBezTo>
                  <a:pt x="3597370" y="1871722"/>
                  <a:pt x="3646536" y="2232555"/>
                  <a:pt x="3545886" y="3179543"/>
                </a:cubicBezTo>
                <a:cubicBezTo>
                  <a:pt x="3538785" y="3500267"/>
                  <a:pt x="3224163" y="3747569"/>
                  <a:pt x="2954893" y="3770536"/>
                </a:cubicBezTo>
                <a:cubicBezTo>
                  <a:pt x="1856705" y="3604901"/>
                  <a:pt x="860312" y="3850982"/>
                  <a:pt x="590993" y="3770536"/>
                </a:cubicBezTo>
                <a:cubicBezTo>
                  <a:pt x="269234" y="3768857"/>
                  <a:pt x="-26473" y="3468414"/>
                  <a:pt x="0" y="3179543"/>
                </a:cubicBezTo>
                <a:cubicBezTo>
                  <a:pt x="-147261" y="2010974"/>
                  <a:pt x="161274" y="1798114"/>
                  <a:pt x="0" y="590993"/>
                </a:cubicBezTo>
                <a:close/>
              </a:path>
              <a:path w="3545886" h="3770536" stroke="0" extrusionOk="0">
                <a:moveTo>
                  <a:pt x="0" y="590993"/>
                </a:moveTo>
                <a:cubicBezTo>
                  <a:pt x="-20438" y="255208"/>
                  <a:pt x="280447" y="12161"/>
                  <a:pt x="590993" y="0"/>
                </a:cubicBezTo>
                <a:cubicBezTo>
                  <a:pt x="1135604" y="165973"/>
                  <a:pt x="1894249" y="17081"/>
                  <a:pt x="2954893" y="0"/>
                </a:cubicBezTo>
                <a:cubicBezTo>
                  <a:pt x="3280449" y="13734"/>
                  <a:pt x="3540185" y="322677"/>
                  <a:pt x="3545886" y="590993"/>
                </a:cubicBezTo>
                <a:cubicBezTo>
                  <a:pt x="3672270" y="880356"/>
                  <a:pt x="3457023" y="2828201"/>
                  <a:pt x="3545886" y="3179543"/>
                </a:cubicBezTo>
                <a:cubicBezTo>
                  <a:pt x="3559351" y="3502136"/>
                  <a:pt x="3279765" y="3782262"/>
                  <a:pt x="2954893" y="3770536"/>
                </a:cubicBezTo>
                <a:cubicBezTo>
                  <a:pt x="2648390" y="3896449"/>
                  <a:pt x="1625010" y="3780957"/>
                  <a:pt x="590993" y="3770536"/>
                </a:cubicBezTo>
                <a:cubicBezTo>
                  <a:pt x="280576" y="3767829"/>
                  <a:pt x="-8278" y="3488012"/>
                  <a:pt x="0" y="3179543"/>
                </a:cubicBezTo>
                <a:cubicBezTo>
                  <a:pt x="54676" y="2311025"/>
                  <a:pt x="-29000" y="1564869"/>
                  <a:pt x="0" y="590993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128849475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457200" indent="-457200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Bóng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457200" indent="-457200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vi-VN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Chụp (chao)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457200" indent="-457200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Công tắt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457200" indent="-457200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Thân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457200" indent="-457200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>
                <a:solidFill>
                  <a:srgbClr val="20212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457200" indent="-457200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>
                <a:solidFill>
                  <a:srgbClr val="20212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Dây nguồn.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3" name="Picture 12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4323B32-9EBD-43D7-6E73-E370AA1871A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235840" y="0"/>
            <a:ext cx="2734903" cy="32476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5281002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" presetClass="entr" presetSubtype="8" fill="hold" nodeType="afterEffect" p14:presetBounceEnd="7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16" presetClass="entr" presetSubtype="2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4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 tmFilter="0,0; .5, 1; 1, 1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0" grpId="0" animBg="1"/>
          <p:bldP spid="6" grpId="0"/>
          <p:bldP spid="3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16" presetClass="entr" presetSubtype="2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4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500" tmFilter="0,0; .5, 1; 1, 1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0" grpId="0" animBg="1"/>
          <p:bldP spid="6" grpId="0"/>
          <p:bldP spid="30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E463464-5DBE-8D9C-E844-62A4E7B8B690}"/>
              </a:ext>
            </a:extLst>
          </p:cNvPr>
          <p:cNvSpPr/>
          <p:nvPr/>
        </p:nvSpPr>
        <p:spPr>
          <a:xfrm>
            <a:off x="707008" y="351921"/>
            <a:ext cx="10896413" cy="6011917"/>
          </a:xfrm>
          <a:custGeom>
            <a:avLst/>
            <a:gdLst>
              <a:gd name="connsiteX0" fmla="*/ 0 w 10896413"/>
              <a:gd name="connsiteY0" fmla="*/ 1002006 h 6011917"/>
              <a:gd name="connsiteX1" fmla="*/ 1002006 w 10896413"/>
              <a:gd name="connsiteY1" fmla="*/ 0 h 6011917"/>
              <a:gd name="connsiteX2" fmla="*/ 9894407 w 10896413"/>
              <a:gd name="connsiteY2" fmla="*/ 0 h 6011917"/>
              <a:gd name="connsiteX3" fmla="*/ 10896413 w 10896413"/>
              <a:gd name="connsiteY3" fmla="*/ 1002006 h 6011917"/>
              <a:gd name="connsiteX4" fmla="*/ 10896413 w 10896413"/>
              <a:gd name="connsiteY4" fmla="*/ 5009911 h 6011917"/>
              <a:gd name="connsiteX5" fmla="*/ 9894407 w 10896413"/>
              <a:gd name="connsiteY5" fmla="*/ 6011917 h 6011917"/>
              <a:gd name="connsiteX6" fmla="*/ 1002006 w 10896413"/>
              <a:gd name="connsiteY6" fmla="*/ 6011917 h 6011917"/>
              <a:gd name="connsiteX7" fmla="*/ 0 w 10896413"/>
              <a:gd name="connsiteY7" fmla="*/ 5009911 h 6011917"/>
              <a:gd name="connsiteX8" fmla="*/ 0 w 10896413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96413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5319934" y="-114940"/>
                  <a:pt x="5947001" y="-23151"/>
                  <a:pt x="9894407" y="0"/>
                </a:cubicBezTo>
                <a:cubicBezTo>
                  <a:pt x="10446172" y="19601"/>
                  <a:pt x="10931509" y="401680"/>
                  <a:pt x="10896413" y="1002006"/>
                </a:cubicBezTo>
                <a:cubicBezTo>
                  <a:pt x="10909896" y="2942173"/>
                  <a:pt x="10924924" y="3130279"/>
                  <a:pt x="10896413" y="5009911"/>
                </a:cubicBezTo>
                <a:cubicBezTo>
                  <a:pt x="10900723" y="5555236"/>
                  <a:pt x="10491850" y="5991607"/>
                  <a:pt x="9894407" y="6011917"/>
                </a:cubicBezTo>
                <a:cubicBezTo>
                  <a:pt x="6108772" y="6050003"/>
                  <a:pt x="3898363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0896413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4672952" y="-75917"/>
                  <a:pt x="8474081" y="106264"/>
                  <a:pt x="9894407" y="0"/>
                </a:cubicBezTo>
                <a:cubicBezTo>
                  <a:pt x="10373985" y="45657"/>
                  <a:pt x="10934354" y="472575"/>
                  <a:pt x="10896413" y="1002006"/>
                </a:cubicBezTo>
                <a:cubicBezTo>
                  <a:pt x="11035748" y="2489329"/>
                  <a:pt x="10981680" y="3021775"/>
                  <a:pt x="10896413" y="5009911"/>
                </a:cubicBezTo>
                <a:cubicBezTo>
                  <a:pt x="10908738" y="5547512"/>
                  <a:pt x="10425929" y="6012078"/>
                  <a:pt x="9894407" y="6011917"/>
                </a:cubicBezTo>
                <a:cubicBezTo>
                  <a:pt x="6202568" y="5870910"/>
                  <a:pt x="2053863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86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567297C-FD59-922A-B043-939F156B506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2" r="4302"/>
          <a:stretch/>
        </p:blipFill>
        <p:spPr>
          <a:xfrm>
            <a:off x="357351" y="1627809"/>
            <a:ext cx="4603531" cy="5036881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3133686-CB7D-EBE0-53CC-0EB94271A7F3}"/>
              </a:ext>
            </a:extLst>
          </p:cNvPr>
          <p:cNvSpPr/>
          <p:nvPr/>
        </p:nvSpPr>
        <p:spPr>
          <a:xfrm>
            <a:off x="2207172" y="599089"/>
            <a:ext cx="8734097" cy="930341"/>
          </a:xfrm>
          <a:custGeom>
            <a:avLst/>
            <a:gdLst>
              <a:gd name="connsiteX0" fmla="*/ 0 w 8734097"/>
              <a:gd name="connsiteY0" fmla="*/ 155060 h 930341"/>
              <a:gd name="connsiteX1" fmla="*/ 155060 w 8734097"/>
              <a:gd name="connsiteY1" fmla="*/ 0 h 930341"/>
              <a:gd name="connsiteX2" fmla="*/ 885138 w 8734097"/>
              <a:gd name="connsiteY2" fmla="*/ 0 h 930341"/>
              <a:gd name="connsiteX3" fmla="*/ 1446736 w 8734097"/>
              <a:gd name="connsiteY3" fmla="*/ 0 h 930341"/>
              <a:gd name="connsiteX4" fmla="*/ 1924095 w 8734097"/>
              <a:gd name="connsiteY4" fmla="*/ 0 h 930341"/>
              <a:gd name="connsiteX5" fmla="*/ 2232974 w 8734097"/>
              <a:gd name="connsiteY5" fmla="*/ 0 h 930341"/>
              <a:gd name="connsiteX6" fmla="*/ 2541853 w 8734097"/>
              <a:gd name="connsiteY6" fmla="*/ 0 h 930341"/>
              <a:gd name="connsiteX7" fmla="*/ 3271931 w 8734097"/>
              <a:gd name="connsiteY7" fmla="*/ 0 h 930341"/>
              <a:gd name="connsiteX8" fmla="*/ 3665050 w 8734097"/>
              <a:gd name="connsiteY8" fmla="*/ 0 h 930341"/>
              <a:gd name="connsiteX9" fmla="*/ 4226649 w 8734097"/>
              <a:gd name="connsiteY9" fmla="*/ 0 h 930341"/>
              <a:gd name="connsiteX10" fmla="*/ 4872487 w 8734097"/>
              <a:gd name="connsiteY10" fmla="*/ 0 h 930341"/>
              <a:gd name="connsiteX11" fmla="*/ 5518325 w 8734097"/>
              <a:gd name="connsiteY11" fmla="*/ 0 h 930341"/>
              <a:gd name="connsiteX12" fmla="*/ 6248403 w 8734097"/>
              <a:gd name="connsiteY12" fmla="*/ 0 h 930341"/>
              <a:gd name="connsiteX13" fmla="*/ 6641522 w 8734097"/>
              <a:gd name="connsiteY13" fmla="*/ 0 h 930341"/>
              <a:gd name="connsiteX14" fmla="*/ 7034641 w 8734097"/>
              <a:gd name="connsiteY14" fmla="*/ 0 h 930341"/>
              <a:gd name="connsiteX15" fmla="*/ 7427760 w 8734097"/>
              <a:gd name="connsiteY15" fmla="*/ 0 h 930341"/>
              <a:gd name="connsiteX16" fmla="*/ 7905119 w 8734097"/>
              <a:gd name="connsiteY16" fmla="*/ 0 h 930341"/>
              <a:gd name="connsiteX17" fmla="*/ 8579037 w 8734097"/>
              <a:gd name="connsiteY17" fmla="*/ 0 h 930341"/>
              <a:gd name="connsiteX18" fmla="*/ 8734097 w 8734097"/>
              <a:gd name="connsiteY18" fmla="*/ 155060 h 930341"/>
              <a:gd name="connsiteX19" fmla="*/ 8734097 w 8734097"/>
              <a:gd name="connsiteY19" fmla="*/ 471373 h 930341"/>
              <a:gd name="connsiteX20" fmla="*/ 8734097 w 8734097"/>
              <a:gd name="connsiteY20" fmla="*/ 775281 h 930341"/>
              <a:gd name="connsiteX21" fmla="*/ 8579037 w 8734097"/>
              <a:gd name="connsiteY21" fmla="*/ 930341 h 930341"/>
              <a:gd name="connsiteX22" fmla="*/ 8017439 w 8734097"/>
              <a:gd name="connsiteY22" fmla="*/ 930341 h 930341"/>
              <a:gd name="connsiteX23" fmla="*/ 7287361 w 8734097"/>
              <a:gd name="connsiteY23" fmla="*/ 930341 h 930341"/>
              <a:gd name="connsiteX24" fmla="*/ 6557283 w 8734097"/>
              <a:gd name="connsiteY24" fmla="*/ 930341 h 930341"/>
              <a:gd name="connsiteX25" fmla="*/ 6248403 w 8734097"/>
              <a:gd name="connsiteY25" fmla="*/ 930341 h 930341"/>
              <a:gd name="connsiteX26" fmla="*/ 5686805 w 8734097"/>
              <a:gd name="connsiteY26" fmla="*/ 930341 h 930341"/>
              <a:gd name="connsiteX27" fmla="*/ 5377926 w 8734097"/>
              <a:gd name="connsiteY27" fmla="*/ 930341 h 930341"/>
              <a:gd name="connsiteX28" fmla="*/ 5069047 w 8734097"/>
              <a:gd name="connsiteY28" fmla="*/ 930341 h 930341"/>
              <a:gd name="connsiteX29" fmla="*/ 4760167 w 8734097"/>
              <a:gd name="connsiteY29" fmla="*/ 930341 h 930341"/>
              <a:gd name="connsiteX30" fmla="*/ 4282809 w 8734097"/>
              <a:gd name="connsiteY30" fmla="*/ 930341 h 930341"/>
              <a:gd name="connsiteX31" fmla="*/ 3552731 w 8734097"/>
              <a:gd name="connsiteY31" fmla="*/ 930341 h 930341"/>
              <a:gd name="connsiteX32" fmla="*/ 2906892 w 8734097"/>
              <a:gd name="connsiteY32" fmla="*/ 930341 h 930341"/>
              <a:gd name="connsiteX33" fmla="*/ 2429534 w 8734097"/>
              <a:gd name="connsiteY33" fmla="*/ 930341 h 930341"/>
              <a:gd name="connsiteX34" fmla="*/ 1699456 w 8734097"/>
              <a:gd name="connsiteY34" fmla="*/ 930341 h 930341"/>
              <a:gd name="connsiteX35" fmla="*/ 969378 w 8734097"/>
              <a:gd name="connsiteY35" fmla="*/ 930341 h 930341"/>
              <a:gd name="connsiteX36" fmla="*/ 155060 w 8734097"/>
              <a:gd name="connsiteY36" fmla="*/ 930341 h 930341"/>
              <a:gd name="connsiteX37" fmla="*/ 0 w 8734097"/>
              <a:gd name="connsiteY37" fmla="*/ 775281 h 930341"/>
              <a:gd name="connsiteX38" fmla="*/ 0 w 8734097"/>
              <a:gd name="connsiteY38" fmla="*/ 471373 h 930341"/>
              <a:gd name="connsiteX39" fmla="*/ 0 w 8734097"/>
              <a:gd name="connsiteY39" fmla="*/ 155060 h 93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734097" h="930341" fill="none" extrusionOk="0">
                <a:moveTo>
                  <a:pt x="0" y="155060"/>
                </a:moveTo>
                <a:cubicBezTo>
                  <a:pt x="-15125" y="86706"/>
                  <a:pt x="44974" y="-2985"/>
                  <a:pt x="155060" y="0"/>
                </a:cubicBezTo>
                <a:cubicBezTo>
                  <a:pt x="504942" y="-51924"/>
                  <a:pt x="579700" y="37526"/>
                  <a:pt x="885138" y="0"/>
                </a:cubicBezTo>
                <a:cubicBezTo>
                  <a:pt x="1190576" y="-37526"/>
                  <a:pt x="1196391" y="52626"/>
                  <a:pt x="1446736" y="0"/>
                </a:cubicBezTo>
                <a:cubicBezTo>
                  <a:pt x="1697081" y="-52626"/>
                  <a:pt x="1805707" y="26776"/>
                  <a:pt x="1924095" y="0"/>
                </a:cubicBezTo>
                <a:cubicBezTo>
                  <a:pt x="2042483" y="-26776"/>
                  <a:pt x="2096691" y="23348"/>
                  <a:pt x="2232974" y="0"/>
                </a:cubicBezTo>
                <a:cubicBezTo>
                  <a:pt x="2369257" y="-23348"/>
                  <a:pt x="2461468" y="13853"/>
                  <a:pt x="2541853" y="0"/>
                </a:cubicBezTo>
                <a:cubicBezTo>
                  <a:pt x="2622238" y="-13853"/>
                  <a:pt x="3112133" y="56810"/>
                  <a:pt x="3271931" y="0"/>
                </a:cubicBezTo>
                <a:cubicBezTo>
                  <a:pt x="3431729" y="-56810"/>
                  <a:pt x="3522337" y="36476"/>
                  <a:pt x="3665050" y="0"/>
                </a:cubicBezTo>
                <a:cubicBezTo>
                  <a:pt x="3807763" y="-36476"/>
                  <a:pt x="4065440" y="52328"/>
                  <a:pt x="4226649" y="0"/>
                </a:cubicBezTo>
                <a:cubicBezTo>
                  <a:pt x="4387858" y="-52328"/>
                  <a:pt x="4551704" y="60093"/>
                  <a:pt x="4872487" y="0"/>
                </a:cubicBezTo>
                <a:cubicBezTo>
                  <a:pt x="5193270" y="-60093"/>
                  <a:pt x="5383460" y="45193"/>
                  <a:pt x="5518325" y="0"/>
                </a:cubicBezTo>
                <a:cubicBezTo>
                  <a:pt x="5653190" y="-45193"/>
                  <a:pt x="6063491" y="72003"/>
                  <a:pt x="6248403" y="0"/>
                </a:cubicBezTo>
                <a:cubicBezTo>
                  <a:pt x="6433315" y="-72003"/>
                  <a:pt x="6494266" y="45694"/>
                  <a:pt x="6641522" y="0"/>
                </a:cubicBezTo>
                <a:cubicBezTo>
                  <a:pt x="6788778" y="-45694"/>
                  <a:pt x="6898539" y="12069"/>
                  <a:pt x="7034641" y="0"/>
                </a:cubicBezTo>
                <a:cubicBezTo>
                  <a:pt x="7170743" y="-12069"/>
                  <a:pt x="7296570" y="35257"/>
                  <a:pt x="7427760" y="0"/>
                </a:cubicBezTo>
                <a:cubicBezTo>
                  <a:pt x="7558950" y="-35257"/>
                  <a:pt x="7761467" y="21591"/>
                  <a:pt x="7905119" y="0"/>
                </a:cubicBezTo>
                <a:cubicBezTo>
                  <a:pt x="8048771" y="-21591"/>
                  <a:pt x="8346770" y="32007"/>
                  <a:pt x="8579037" y="0"/>
                </a:cubicBezTo>
                <a:cubicBezTo>
                  <a:pt x="8667036" y="-21863"/>
                  <a:pt x="8734626" y="65530"/>
                  <a:pt x="8734097" y="155060"/>
                </a:cubicBezTo>
                <a:cubicBezTo>
                  <a:pt x="8760611" y="247719"/>
                  <a:pt x="8701970" y="325226"/>
                  <a:pt x="8734097" y="471373"/>
                </a:cubicBezTo>
                <a:cubicBezTo>
                  <a:pt x="8766224" y="617520"/>
                  <a:pt x="8733192" y="701902"/>
                  <a:pt x="8734097" y="775281"/>
                </a:cubicBezTo>
                <a:cubicBezTo>
                  <a:pt x="8723601" y="844497"/>
                  <a:pt x="8659743" y="919041"/>
                  <a:pt x="8579037" y="930341"/>
                </a:cubicBezTo>
                <a:cubicBezTo>
                  <a:pt x="8338733" y="940395"/>
                  <a:pt x="8223812" y="891199"/>
                  <a:pt x="8017439" y="930341"/>
                </a:cubicBezTo>
                <a:cubicBezTo>
                  <a:pt x="7811066" y="969483"/>
                  <a:pt x="7536997" y="882785"/>
                  <a:pt x="7287361" y="930341"/>
                </a:cubicBezTo>
                <a:cubicBezTo>
                  <a:pt x="7037725" y="977897"/>
                  <a:pt x="6835607" y="905385"/>
                  <a:pt x="6557283" y="930341"/>
                </a:cubicBezTo>
                <a:cubicBezTo>
                  <a:pt x="6278959" y="955297"/>
                  <a:pt x="6370115" y="902062"/>
                  <a:pt x="6248403" y="930341"/>
                </a:cubicBezTo>
                <a:cubicBezTo>
                  <a:pt x="6126691" y="958620"/>
                  <a:pt x="5893211" y="902273"/>
                  <a:pt x="5686805" y="930341"/>
                </a:cubicBezTo>
                <a:cubicBezTo>
                  <a:pt x="5480399" y="958409"/>
                  <a:pt x="5453666" y="899127"/>
                  <a:pt x="5377926" y="930341"/>
                </a:cubicBezTo>
                <a:cubicBezTo>
                  <a:pt x="5302186" y="961555"/>
                  <a:pt x="5173722" y="922629"/>
                  <a:pt x="5069047" y="930341"/>
                </a:cubicBezTo>
                <a:cubicBezTo>
                  <a:pt x="4964372" y="938053"/>
                  <a:pt x="4838381" y="910819"/>
                  <a:pt x="4760167" y="930341"/>
                </a:cubicBezTo>
                <a:cubicBezTo>
                  <a:pt x="4681953" y="949863"/>
                  <a:pt x="4418812" y="922782"/>
                  <a:pt x="4282809" y="930341"/>
                </a:cubicBezTo>
                <a:cubicBezTo>
                  <a:pt x="4146806" y="937900"/>
                  <a:pt x="3719463" y="861920"/>
                  <a:pt x="3552731" y="930341"/>
                </a:cubicBezTo>
                <a:cubicBezTo>
                  <a:pt x="3385999" y="998762"/>
                  <a:pt x="3085699" y="906207"/>
                  <a:pt x="2906892" y="930341"/>
                </a:cubicBezTo>
                <a:cubicBezTo>
                  <a:pt x="2728085" y="954475"/>
                  <a:pt x="2641420" y="920411"/>
                  <a:pt x="2429534" y="930341"/>
                </a:cubicBezTo>
                <a:cubicBezTo>
                  <a:pt x="2217648" y="940271"/>
                  <a:pt x="2005366" y="843459"/>
                  <a:pt x="1699456" y="930341"/>
                </a:cubicBezTo>
                <a:cubicBezTo>
                  <a:pt x="1393546" y="1017223"/>
                  <a:pt x="1264273" y="928649"/>
                  <a:pt x="969378" y="930341"/>
                </a:cubicBezTo>
                <a:cubicBezTo>
                  <a:pt x="674483" y="932033"/>
                  <a:pt x="468444" y="893938"/>
                  <a:pt x="155060" y="930341"/>
                </a:cubicBezTo>
                <a:cubicBezTo>
                  <a:pt x="63413" y="935069"/>
                  <a:pt x="3598" y="864212"/>
                  <a:pt x="0" y="775281"/>
                </a:cubicBezTo>
                <a:cubicBezTo>
                  <a:pt x="-31114" y="681909"/>
                  <a:pt x="30542" y="556899"/>
                  <a:pt x="0" y="471373"/>
                </a:cubicBezTo>
                <a:cubicBezTo>
                  <a:pt x="-30542" y="385847"/>
                  <a:pt x="134" y="257641"/>
                  <a:pt x="0" y="155060"/>
                </a:cubicBezTo>
                <a:close/>
              </a:path>
              <a:path w="8734097" h="930341" stroke="0" extrusionOk="0">
                <a:moveTo>
                  <a:pt x="0" y="155060"/>
                </a:moveTo>
                <a:cubicBezTo>
                  <a:pt x="15996" y="76242"/>
                  <a:pt x="84601" y="10784"/>
                  <a:pt x="155060" y="0"/>
                </a:cubicBezTo>
                <a:cubicBezTo>
                  <a:pt x="284761" y="-41440"/>
                  <a:pt x="369387" y="42955"/>
                  <a:pt x="548179" y="0"/>
                </a:cubicBezTo>
                <a:cubicBezTo>
                  <a:pt x="726971" y="-42955"/>
                  <a:pt x="937341" y="64455"/>
                  <a:pt x="1109777" y="0"/>
                </a:cubicBezTo>
                <a:cubicBezTo>
                  <a:pt x="1282213" y="-64455"/>
                  <a:pt x="1280103" y="25114"/>
                  <a:pt x="1418657" y="0"/>
                </a:cubicBezTo>
                <a:cubicBezTo>
                  <a:pt x="1557211" y="-25114"/>
                  <a:pt x="1580331" y="29932"/>
                  <a:pt x="1727536" y="0"/>
                </a:cubicBezTo>
                <a:cubicBezTo>
                  <a:pt x="1874741" y="-29932"/>
                  <a:pt x="1960529" y="16612"/>
                  <a:pt x="2120655" y="0"/>
                </a:cubicBezTo>
                <a:cubicBezTo>
                  <a:pt x="2280781" y="-16612"/>
                  <a:pt x="2693843" y="25195"/>
                  <a:pt x="2850733" y="0"/>
                </a:cubicBezTo>
                <a:cubicBezTo>
                  <a:pt x="3007623" y="-25195"/>
                  <a:pt x="3243805" y="33877"/>
                  <a:pt x="3412331" y="0"/>
                </a:cubicBezTo>
                <a:cubicBezTo>
                  <a:pt x="3580857" y="-33877"/>
                  <a:pt x="3796422" y="31344"/>
                  <a:pt x="3973930" y="0"/>
                </a:cubicBezTo>
                <a:cubicBezTo>
                  <a:pt x="4151438" y="-31344"/>
                  <a:pt x="4557547" y="77865"/>
                  <a:pt x="4704008" y="0"/>
                </a:cubicBezTo>
                <a:cubicBezTo>
                  <a:pt x="4850469" y="-77865"/>
                  <a:pt x="5214894" y="45195"/>
                  <a:pt x="5349846" y="0"/>
                </a:cubicBezTo>
                <a:cubicBezTo>
                  <a:pt x="5484798" y="-45195"/>
                  <a:pt x="5514248" y="14045"/>
                  <a:pt x="5658725" y="0"/>
                </a:cubicBezTo>
                <a:cubicBezTo>
                  <a:pt x="5803202" y="-14045"/>
                  <a:pt x="6115097" y="67129"/>
                  <a:pt x="6304563" y="0"/>
                </a:cubicBezTo>
                <a:cubicBezTo>
                  <a:pt x="6494029" y="-67129"/>
                  <a:pt x="6675160" y="43689"/>
                  <a:pt x="6781922" y="0"/>
                </a:cubicBezTo>
                <a:cubicBezTo>
                  <a:pt x="6888684" y="-43689"/>
                  <a:pt x="6956158" y="2550"/>
                  <a:pt x="7090801" y="0"/>
                </a:cubicBezTo>
                <a:cubicBezTo>
                  <a:pt x="7225444" y="-2550"/>
                  <a:pt x="7405498" y="13010"/>
                  <a:pt x="7652400" y="0"/>
                </a:cubicBezTo>
                <a:cubicBezTo>
                  <a:pt x="7899302" y="-13010"/>
                  <a:pt x="8321857" y="42210"/>
                  <a:pt x="8579037" y="0"/>
                </a:cubicBezTo>
                <a:cubicBezTo>
                  <a:pt x="8663351" y="18943"/>
                  <a:pt x="8732071" y="78329"/>
                  <a:pt x="8734097" y="155060"/>
                </a:cubicBezTo>
                <a:cubicBezTo>
                  <a:pt x="8759208" y="274410"/>
                  <a:pt x="8717008" y="349635"/>
                  <a:pt x="8734097" y="446564"/>
                </a:cubicBezTo>
                <a:cubicBezTo>
                  <a:pt x="8751186" y="543493"/>
                  <a:pt x="8713945" y="699464"/>
                  <a:pt x="8734097" y="775281"/>
                </a:cubicBezTo>
                <a:cubicBezTo>
                  <a:pt x="8740586" y="871735"/>
                  <a:pt x="8665629" y="943602"/>
                  <a:pt x="8579037" y="930341"/>
                </a:cubicBezTo>
                <a:cubicBezTo>
                  <a:pt x="8324831" y="973600"/>
                  <a:pt x="8184666" y="920113"/>
                  <a:pt x="7933199" y="930341"/>
                </a:cubicBezTo>
                <a:cubicBezTo>
                  <a:pt x="7681732" y="940569"/>
                  <a:pt x="7622838" y="894646"/>
                  <a:pt x="7455840" y="930341"/>
                </a:cubicBezTo>
                <a:cubicBezTo>
                  <a:pt x="7288842" y="966036"/>
                  <a:pt x="7256965" y="925350"/>
                  <a:pt x="7146961" y="930341"/>
                </a:cubicBezTo>
                <a:cubicBezTo>
                  <a:pt x="7036957" y="935332"/>
                  <a:pt x="6597661" y="871730"/>
                  <a:pt x="6416883" y="930341"/>
                </a:cubicBezTo>
                <a:cubicBezTo>
                  <a:pt x="6236105" y="988952"/>
                  <a:pt x="6040669" y="923454"/>
                  <a:pt x="5686805" y="930341"/>
                </a:cubicBezTo>
                <a:cubicBezTo>
                  <a:pt x="5332941" y="937228"/>
                  <a:pt x="5391928" y="917143"/>
                  <a:pt x="5209446" y="930341"/>
                </a:cubicBezTo>
                <a:cubicBezTo>
                  <a:pt x="5026964" y="943539"/>
                  <a:pt x="4928214" y="898558"/>
                  <a:pt x="4816327" y="930341"/>
                </a:cubicBezTo>
                <a:cubicBezTo>
                  <a:pt x="4704440" y="962124"/>
                  <a:pt x="4446932" y="901696"/>
                  <a:pt x="4338969" y="930341"/>
                </a:cubicBezTo>
                <a:cubicBezTo>
                  <a:pt x="4231006" y="958986"/>
                  <a:pt x="4058468" y="910539"/>
                  <a:pt x="3945850" y="930341"/>
                </a:cubicBezTo>
                <a:cubicBezTo>
                  <a:pt x="3833232" y="950143"/>
                  <a:pt x="3555770" y="880844"/>
                  <a:pt x="3384251" y="930341"/>
                </a:cubicBezTo>
                <a:cubicBezTo>
                  <a:pt x="3212732" y="979838"/>
                  <a:pt x="2967264" y="887677"/>
                  <a:pt x="2822653" y="930341"/>
                </a:cubicBezTo>
                <a:cubicBezTo>
                  <a:pt x="2678042" y="973005"/>
                  <a:pt x="2259707" y="909861"/>
                  <a:pt x="2092575" y="930341"/>
                </a:cubicBezTo>
                <a:cubicBezTo>
                  <a:pt x="1925443" y="950821"/>
                  <a:pt x="1714543" y="887284"/>
                  <a:pt x="1530976" y="930341"/>
                </a:cubicBezTo>
                <a:cubicBezTo>
                  <a:pt x="1347409" y="973398"/>
                  <a:pt x="1325423" y="924653"/>
                  <a:pt x="1222097" y="930341"/>
                </a:cubicBezTo>
                <a:cubicBezTo>
                  <a:pt x="1118771" y="936029"/>
                  <a:pt x="1008005" y="905789"/>
                  <a:pt x="828978" y="930341"/>
                </a:cubicBezTo>
                <a:cubicBezTo>
                  <a:pt x="649951" y="954893"/>
                  <a:pt x="398089" y="929021"/>
                  <a:pt x="155060" y="930341"/>
                </a:cubicBezTo>
                <a:cubicBezTo>
                  <a:pt x="72290" y="927397"/>
                  <a:pt x="22503" y="861155"/>
                  <a:pt x="0" y="775281"/>
                </a:cubicBezTo>
                <a:cubicBezTo>
                  <a:pt x="-33513" y="636394"/>
                  <a:pt x="3086" y="559967"/>
                  <a:pt x="0" y="477575"/>
                </a:cubicBezTo>
                <a:cubicBezTo>
                  <a:pt x="-3086" y="395183"/>
                  <a:pt x="27325" y="264702"/>
                  <a:pt x="0" y="155060"/>
                </a:cubicBezTo>
                <a:close/>
              </a:path>
            </a:pathLst>
          </a:custGeom>
          <a:solidFill>
            <a:srgbClr val="FEE0B4"/>
          </a:solidFill>
          <a:ln w="57150">
            <a:solidFill>
              <a:srgbClr val="996633"/>
            </a:solidFill>
            <a:extLst>
              <a:ext uri="{C807C97D-BFC1-408E-A445-0C87EB9F89A2}">
                <ask:lineSketchStyleProps xmlns:ask="http://schemas.microsoft.com/office/drawing/2018/sketchyshapes" sd="23314561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BDAE7DF-9A7A-64FA-7838-AB091E1980E2}"/>
              </a:ext>
            </a:extLst>
          </p:cNvPr>
          <p:cNvSpPr txBox="1"/>
          <p:nvPr/>
        </p:nvSpPr>
        <p:spPr>
          <a:xfrm>
            <a:off x="2716170" y="652773"/>
            <a:ext cx="87688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>
                <a:solidFill>
                  <a:schemeClr val="bg2">
                    <a:lumMod val="10000"/>
                  </a:schemeClr>
                </a:solidFill>
                <a:latin typeface="UVN Da Lat" panose="03060902030302020204" pitchFamily="66" charset="0"/>
              </a:rPr>
              <a:t>Đèn học bóng LED tròn hoặc bóng sợi đốt</a:t>
            </a:r>
            <a:endParaRPr lang="vi-VN" sz="4400" b="1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8BE53A8-2F8D-0FA8-C2BF-C9DBBCF48C01}"/>
              </a:ext>
            </a:extLst>
          </p:cNvPr>
          <p:cNvSpPr txBox="1">
            <a:spLocks/>
          </p:cNvSpPr>
          <p:nvPr/>
        </p:nvSpPr>
        <p:spPr>
          <a:xfrm>
            <a:off x="5041065" y="2061366"/>
            <a:ext cx="3545886" cy="3770536"/>
          </a:xfrm>
          <a:custGeom>
            <a:avLst/>
            <a:gdLst>
              <a:gd name="connsiteX0" fmla="*/ 0 w 3545886"/>
              <a:gd name="connsiteY0" fmla="*/ 590993 h 3770536"/>
              <a:gd name="connsiteX1" fmla="*/ 590993 w 3545886"/>
              <a:gd name="connsiteY1" fmla="*/ 0 h 3770536"/>
              <a:gd name="connsiteX2" fmla="*/ 2954893 w 3545886"/>
              <a:gd name="connsiteY2" fmla="*/ 0 h 3770536"/>
              <a:gd name="connsiteX3" fmla="*/ 3545886 w 3545886"/>
              <a:gd name="connsiteY3" fmla="*/ 590993 h 3770536"/>
              <a:gd name="connsiteX4" fmla="*/ 3545886 w 3545886"/>
              <a:gd name="connsiteY4" fmla="*/ 3179543 h 3770536"/>
              <a:gd name="connsiteX5" fmla="*/ 2954893 w 3545886"/>
              <a:gd name="connsiteY5" fmla="*/ 3770536 h 3770536"/>
              <a:gd name="connsiteX6" fmla="*/ 590993 w 3545886"/>
              <a:gd name="connsiteY6" fmla="*/ 3770536 h 3770536"/>
              <a:gd name="connsiteX7" fmla="*/ 0 w 3545886"/>
              <a:gd name="connsiteY7" fmla="*/ 3179543 h 3770536"/>
              <a:gd name="connsiteX8" fmla="*/ 0 w 3545886"/>
              <a:gd name="connsiteY8" fmla="*/ 590993 h 3770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45886" h="3770536" fill="none" extrusionOk="0">
                <a:moveTo>
                  <a:pt x="0" y="590993"/>
                </a:moveTo>
                <a:cubicBezTo>
                  <a:pt x="-2313" y="247142"/>
                  <a:pt x="216899" y="-3376"/>
                  <a:pt x="590993" y="0"/>
                </a:cubicBezTo>
                <a:cubicBezTo>
                  <a:pt x="1103786" y="87592"/>
                  <a:pt x="2672203" y="46549"/>
                  <a:pt x="2954893" y="0"/>
                </a:cubicBezTo>
                <a:cubicBezTo>
                  <a:pt x="3266188" y="-29015"/>
                  <a:pt x="3601720" y="260083"/>
                  <a:pt x="3545886" y="590993"/>
                </a:cubicBezTo>
                <a:cubicBezTo>
                  <a:pt x="3597370" y="1871722"/>
                  <a:pt x="3646536" y="2232555"/>
                  <a:pt x="3545886" y="3179543"/>
                </a:cubicBezTo>
                <a:cubicBezTo>
                  <a:pt x="3538785" y="3500267"/>
                  <a:pt x="3224163" y="3747569"/>
                  <a:pt x="2954893" y="3770536"/>
                </a:cubicBezTo>
                <a:cubicBezTo>
                  <a:pt x="1856705" y="3604901"/>
                  <a:pt x="860312" y="3850982"/>
                  <a:pt x="590993" y="3770536"/>
                </a:cubicBezTo>
                <a:cubicBezTo>
                  <a:pt x="269234" y="3768857"/>
                  <a:pt x="-26473" y="3468414"/>
                  <a:pt x="0" y="3179543"/>
                </a:cubicBezTo>
                <a:cubicBezTo>
                  <a:pt x="-147261" y="2010974"/>
                  <a:pt x="161274" y="1798114"/>
                  <a:pt x="0" y="590993"/>
                </a:cubicBezTo>
                <a:close/>
              </a:path>
              <a:path w="3545886" h="3770536" stroke="0" extrusionOk="0">
                <a:moveTo>
                  <a:pt x="0" y="590993"/>
                </a:moveTo>
                <a:cubicBezTo>
                  <a:pt x="-20438" y="255208"/>
                  <a:pt x="280447" y="12161"/>
                  <a:pt x="590993" y="0"/>
                </a:cubicBezTo>
                <a:cubicBezTo>
                  <a:pt x="1135604" y="165973"/>
                  <a:pt x="1894249" y="17081"/>
                  <a:pt x="2954893" y="0"/>
                </a:cubicBezTo>
                <a:cubicBezTo>
                  <a:pt x="3280449" y="13734"/>
                  <a:pt x="3540185" y="322677"/>
                  <a:pt x="3545886" y="590993"/>
                </a:cubicBezTo>
                <a:cubicBezTo>
                  <a:pt x="3672270" y="880356"/>
                  <a:pt x="3457023" y="2828201"/>
                  <a:pt x="3545886" y="3179543"/>
                </a:cubicBezTo>
                <a:cubicBezTo>
                  <a:pt x="3559351" y="3502136"/>
                  <a:pt x="3279765" y="3782262"/>
                  <a:pt x="2954893" y="3770536"/>
                </a:cubicBezTo>
                <a:cubicBezTo>
                  <a:pt x="2648390" y="3896449"/>
                  <a:pt x="1625010" y="3780957"/>
                  <a:pt x="590993" y="3770536"/>
                </a:cubicBezTo>
                <a:cubicBezTo>
                  <a:pt x="280576" y="3767829"/>
                  <a:pt x="-8278" y="3488012"/>
                  <a:pt x="0" y="3179543"/>
                </a:cubicBezTo>
                <a:cubicBezTo>
                  <a:pt x="54676" y="2311025"/>
                  <a:pt x="-29000" y="1564869"/>
                  <a:pt x="0" y="590993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128849475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Bóng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vi-VN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Chụp (chao)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Công tắt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Thân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>
                <a:solidFill>
                  <a:srgbClr val="20212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>
                <a:solidFill>
                  <a:srgbClr val="20212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Dây nguồn.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45AE1F6-AFA8-B878-6A1D-F88F813DDA1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5000" r="89286">
                        <a14:foregroundMark x1="81714" y1="80286" x2="89286" y2="81000"/>
                        <a14:backgroundMark x1="20286" y1="10143" x2="42571" y2="21286"/>
                        <a14:backgroundMark x1="42571" y1="21286" x2="54571" y2="36714"/>
                        <a14:backgroundMark x1="54571" y1="36714" x2="55143" y2="39286"/>
                        <a14:backgroundMark x1="54714" y1="90000" x2="49429" y2="81857"/>
                        <a14:backgroundMark x1="57286" y1="81571" x2="52857" y2="98429"/>
                        <a14:backgroundMark x1="54429" y1="84429" x2="64143" y2="86000"/>
                        <a14:backgroundMark x1="55143" y1="45857" x2="58571" y2="63714"/>
                        <a14:backgroundMark x1="38429" y1="86571" x2="56714" y2="85000"/>
                        <a14:backgroundMark x1="59143" y1="75857" x2="57857" y2="80286"/>
                        <a14:backgroundMark x1="17857" y1="14571" x2="28143" y2="17714"/>
                        <a14:backgroundMark x1="52797" y1="75067" x2="52286" y2="75857"/>
                        <a14:backgroundMark x1="52857" y1="75000" x2="52286" y2="76571"/>
                        <a14:backgroundMark x1="53581" y1="72259" x2="53857" y2="72429"/>
                        <a14:backgroundMark x1="52000" y1="72143" x2="52571" y2="7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5447" t="69652" r="6398" b="12208"/>
          <a:stretch/>
        </p:blipFill>
        <p:spPr>
          <a:xfrm>
            <a:off x="2890389" y="5779639"/>
            <a:ext cx="1528038" cy="726440"/>
          </a:xfrm>
          <a:prstGeom prst="rect">
            <a:avLst/>
          </a:prstGeom>
          <a:ln w="57150" cap="sq">
            <a:noFill/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</p:spPr>
      </p:pic>
      <p:pic>
        <p:nvPicPr>
          <p:cNvPr id="3" name="Picture 2" descr="A cartoon of a child&#10;&#10;Description automatically generated with medium confidence">
            <a:extLst>
              <a:ext uri="{FF2B5EF4-FFF2-40B4-BE49-F238E27FC236}">
                <a16:creationId xmlns:a16="http://schemas.microsoft.com/office/drawing/2014/main" id="{BF0541DF-A33C-98B1-94B7-AC97C00709B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056" y="175154"/>
            <a:ext cx="1271034" cy="32538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0371328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2" presetClass="entr" presetSubtype="1" fill="hold" grpId="0" nodeType="clickEffect" p14:presetBounceEnd="6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2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2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0" presetID="2" presetClass="entr" presetSubtype="1" fill="hold" grpId="0" nodeType="afterEffect" p14:presetBounceEnd="74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3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3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8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0" grpId="0" animBg="1"/>
          <p:bldP spid="6" grpId="0"/>
          <p:bldP spid="3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0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8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0" grpId="0" animBg="1"/>
          <p:bldP spid="6" grpId="0"/>
          <p:bldP spid="30" grpId="0" animBg="1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E463464-5DBE-8D9C-E844-62A4E7B8B690}"/>
              </a:ext>
            </a:extLst>
          </p:cNvPr>
          <p:cNvSpPr/>
          <p:nvPr/>
        </p:nvSpPr>
        <p:spPr>
          <a:xfrm>
            <a:off x="141514" y="351921"/>
            <a:ext cx="11887200" cy="6011917"/>
          </a:xfrm>
          <a:custGeom>
            <a:avLst/>
            <a:gdLst>
              <a:gd name="connsiteX0" fmla="*/ 0 w 11887200"/>
              <a:gd name="connsiteY0" fmla="*/ 1002006 h 6011917"/>
              <a:gd name="connsiteX1" fmla="*/ 1002006 w 11887200"/>
              <a:gd name="connsiteY1" fmla="*/ 0 h 6011917"/>
              <a:gd name="connsiteX2" fmla="*/ 10885194 w 11887200"/>
              <a:gd name="connsiteY2" fmla="*/ 0 h 6011917"/>
              <a:gd name="connsiteX3" fmla="*/ 11887200 w 11887200"/>
              <a:gd name="connsiteY3" fmla="*/ 1002006 h 6011917"/>
              <a:gd name="connsiteX4" fmla="*/ 11887200 w 11887200"/>
              <a:gd name="connsiteY4" fmla="*/ 5009911 h 6011917"/>
              <a:gd name="connsiteX5" fmla="*/ 10885194 w 11887200"/>
              <a:gd name="connsiteY5" fmla="*/ 6011917 h 6011917"/>
              <a:gd name="connsiteX6" fmla="*/ 1002006 w 11887200"/>
              <a:gd name="connsiteY6" fmla="*/ 6011917 h 6011917"/>
              <a:gd name="connsiteX7" fmla="*/ 0 w 11887200"/>
              <a:gd name="connsiteY7" fmla="*/ 5009911 h 6011917"/>
              <a:gd name="connsiteX8" fmla="*/ 0 w 11887200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87200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5341481" y="-114940"/>
                  <a:pt x="6060280" y="-23151"/>
                  <a:pt x="10885194" y="0"/>
                </a:cubicBezTo>
                <a:cubicBezTo>
                  <a:pt x="11436959" y="19601"/>
                  <a:pt x="11922296" y="401680"/>
                  <a:pt x="11887200" y="1002006"/>
                </a:cubicBezTo>
                <a:cubicBezTo>
                  <a:pt x="11900683" y="2942173"/>
                  <a:pt x="11915711" y="3130279"/>
                  <a:pt x="11887200" y="5009911"/>
                </a:cubicBezTo>
                <a:cubicBezTo>
                  <a:pt x="11891510" y="5555236"/>
                  <a:pt x="11482637" y="5991607"/>
                  <a:pt x="10885194" y="6011917"/>
                </a:cubicBezTo>
                <a:cubicBezTo>
                  <a:pt x="8605484" y="6050003"/>
                  <a:pt x="3857793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1887200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5148601" y="-75917"/>
                  <a:pt x="6693189" y="106264"/>
                  <a:pt x="10885194" y="0"/>
                </a:cubicBezTo>
                <a:cubicBezTo>
                  <a:pt x="11364772" y="45657"/>
                  <a:pt x="11925141" y="472575"/>
                  <a:pt x="11887200" y="1002006"/>
                </a:cubicBezTo>
                <a:cubicBezTo>
                  <a:pt x="12026535" y="2489329"/>
                  <a:pt x="11972467" y="3021775"/>
                  <a:pt x="11887200" y="5009911"/>
                </a:cubicBezTo>
                <a:cubicBezTo>
                  <a:pt x="11899525" y="5547512"/>
                  <a:pt x="11416716" y="6012078"/>
                  <a:pt x="10885194" y="6011917"/>
                </a:cubicBezTo>
                <a:cubicBezTo>
                  <a:pt x="7270526" y="5870910"/>
                  <a:pt x="3687399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86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567297C-FD59-922A-B043-939F156B506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2" r="4302"/>
          <a:stretch/>
        </p:blipFill>
        <p:spPr>
          <a:xfrm flipH="1">
            <a:off x="1305013" y="1918839"/>
            <a:ext cx="4192575" cy="458724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3133686-CB7D-EBE0-53CC-0EB94271A7F3}"/>
              </a:ext>
            </a:extLst>
          </p:cNvPr>
          <p:cNvSpPr/>
          <p:nvPr/>
        </p:nvSpPr>
        <p:spPr>
          <a:xfrm>
            <a:off x="3647090" y="599089"/>
            <a:ext cx="7294179" cy="930341"/>
          </a:xfrm>
          <a:custGeom>
            <a:avLst/>
            <a:gdLst>
              <a:gd name="connsiteX0" fmla="*/ 0 w 7294179"/>
              <a:gd name="connsiteY0" fmla="*/ 155060 h 930341"/>
              <a:gd name="connsiteX1" fmla="*/ 155060 w 7294179"/>
              <a:gd name="connsiteY1" fmla="*/ 0 h 930341"/>
              <a:gd name="connsiteX2" fmla="*/ 806906 w 7294179"/>
              <a:gd name="connsiteY2" fmla="*/ 0 h 930341"/>
              <a:gd name="connsiteX3" fmla="*/ 1319070 w 7294179"/>
              <a:gd name="connsiteY3" fmla="*/ 0 h 930341"/>
              <a:gd name="connsiteX4" fmla="*/ 1761394 w 7294179"/>
              <a:gd name="connsiteY4" fmla="*/ 0 h 930341"/>
              <a:gd name="connsiteX5" fmla="*/ 2343398 w 7294179"/>
              <a:gd name="connsiteY5" fmla="*/ 0 h 930341"/>
              <a:gd name="connsiteX6" fmla="*/ 2925403 w 7294179"/>
              <a:gd name="connsiteY6" fmla="*/ 0 h 930341"/>
              <a:gd name="connsiteX7" fmla="*/ 3507408 w 7294179"/>
              <a:gd name="connsiteY7" fmla="*/ 0 h 930341"/>
              <a:gd name="connsiteX8" fmla="*/ 4019573 w 7294179"/>
              <a:gd name="connsiteY8" fmla="*/ 0 h 930341"/>
              <a:gd name="connsiteX9" fmla="*/ 4461896 w 7294179"/>
              <a:gd name="connsiteY9" fmla="*/ 0 h 930341"/>
              <a:gd name="connsiteX10" fmla="*/ 5043901 w 7294179"/>
              <a:gd name="connsiteY10" fmla="*/ 0 h 930341"/>
              <a:gd name="connsiteX11" fmla="*/ 5556066 w 7294179"/>
              <a:gd name="connsiteY11" fmla="*/ 0 h 930341"/>
              <a:gd name="connsiteX12" fmla="*/ 5928549 w 7294179"/>
              <a:gd name="connsiteY12" fmla="*/ 0 h 930341"/>
              <a:gd name="connsiteX13" fmla="*/ 6301032 w 7294179"/>
              <a:gd name="connsiteY13" fmla="*/ 0 h 930341"/>
              <a:gd name="connsiteX14" fmla="*/ 7139119 w 7294179"/>
              <a:gd name="connsiteY14" fmla="*/ 0 h 930341"/>
              <a:gd name="connsiteX15" fmla="*/ 7294179 w 7294179"/>
              <a:gd name="connsiteY15" fmla="*/ 155060 h 930341"/>
              <a:gd name="connsiteX16" fmla="*/ 7294179 w 7294179"/>
              <a:gd name="connsiteY16" fmla="*/ 471373 h 930341"/>
              <a:gd name="connsiteX17" fmla="*/ 7294179 w 7294179"/>
              <a:gd name="connsiteY17" fmla="*/ 775281 h 930341"/>
              <a:gd name="connsiteX18" fmla="*/ 7139119 w 7294179"/>
              <a:gd name="connsiteY18" fmla="*/ 930341 h 930341"/>
              <a:gd name="connsiteX19" fmla="*/ 6696795 w 7294179"/>
              <a:gd name="connsiteY19" fmla="*/ 930341 h 930341"/>
              <a:gd name="connsiteX20" fmla="*/ 6254472 w 7294179"/>
              <a:gd name="connsiteY20" fmla="*/ 930341 h 930341"/>
              <a:gd name="connsiteX21" fmla="*/ 5742307 w 7294179"/>
              <a:gd name="connsiteY21" fmla="*/ 930341 h 930341"/>
              <a:gd name="connsiteX22" fmla="*/ 5160302 w 7294179"/>
              <a:gd name="connsiteY22" fmla="*/ 930341 h 930341"/>
              <a:gd name="connsiteX23" fmla="*/ 4508457 w 7294179"/>
              <a:gd name="connsiteY23" fmla="*/ 930341 h 930341"/>
              <a:gd name="connsiteX24" fmla="*/ 3996292 w 7294179"/>
              <a:gd name="connsiteY24" fmla="*/ 930341 h 930341"/>
              <a:gd name="connsiteX25" fmla="*/ 3484128 w 7294179"/>
              <a:gd name="connsiteY25" fmla="*/ 930341 h 930341"/>
              <a:gd name="connsiteX26" fmla="*/ 2832283 w 7294179"/>
              <a:gd name="connsiteY26" fmla="*/ 930341 h 930341"/>
              <a:gd name="connsiteX27" fmla="*/ 2459799 w 7294179"/>
              <a:gd name="connsiteY27" fmla="*/ 930341 h 930341"/>
              <a:gd name="connsiteX28" fmla="*/ 1947635 w 7294179"/>
              <a:gd name="connsiteY28" fmla="*/ 930341 h 930341"/>
              <a:gd name="connsiteX29" fmla="*/ 1295790 w 7294179"/>
              <a:gd name="connsiteY29" fmla="*/ 930341 h 930341"/>
              <a:gd name="connsiteX30" fmla="*/ 155060 w 7294179"/>
              <a:gd name="connsiteY30" fmla="*/ 930341 h 930341"/>
              <a:gd name="connsiteX31" fmla="*/ 0 w 7294179"/>
              <a:gd name="connsiteY31" fmla="*/ 775281 h 930341"/>
              <a:gd name="connsiteX32" fmla="*/ 0 w 7294179"/>
              <a:gd name="connsiteY32" fmla="*/ 452766 h 930341"/>
              <a:gd name="connsiteX33" fmla="*/ 0 w 7294179"/>
              <a:gd name="connsiteY33" fmla="*/ 155060 h 930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294179" h="930341" fill="none" extrusionOk="0">
                <a:moveTo>
                  <a:pt x="0" y="155060"/>
                </a:moveTo>
                <a:cubicBezTo>
                  <a:pt x="-8454" y="60821"/>
                  <a:pt x="69511" y="-1912"/>
                  <a:pt x="155060" y="0"/>
                </a:cubicBezTo>
                <a:cubicBezTo>
                  <a:pt x="333178" y="-1358"/>
                  <a:pt x="588156" y="7084"/>
                  <a:pt x="806906" y="0"/>
                </a:cubicBezTo>
                <a:cubicBezTo>
                  <a:pt x="1025656" y="-7084"/>
                  <a:pt x="1131772" y="32664"/>
                  <a:pt x="1319070" y="0"/>
                </a:cubicBezTo>
                <a:cubicBezTo>
                  <a:pt x="1506368" y="-32664"/>
                  <a:pt x="1601381" y="3036"/>
                  <a:pt x="1761394" y="0"/>
                </a:cubicBezTo>
                <a:cubicBezTo>
                  <a:pt x="1921407" y="-3036"/>
                  <a:pt x="2170860" y="38759"/>
                  <a:pt x="2343398" y="0"/>
                </a:cubicBezTo>
                <a:cubicBezTo>
                  <a:pt x="2515936" y="-38759"/>
                  <a:pt x="2779287" y="30964"/>
                  <a:pt x="2925403" y="0"/>
                </a:cubicBezTo>
                <a:cubicBezTo>
                  <a:pt x="3071520" y="-30964"/>
                  <a:pt x="3321334" y="27515"/>
                  <a:pt x="3507408" y="0"/>
                </a:cubicBezTo>
                <a:cubicBezTo>
                  <a:pt x="3693482" y="-27515"/>
                  <a:pt x="3788477" y="10781"/>
                  <a:pt x="4019573" y="0"/>
                </a:cubicBezTo>
                <a:cubicBezTo>
                  <a:pt x="4250670" y="-10781"/>
                  <a:pt x="4317342" y="8532"/>
                  <a:pt x="4461896" y="0"/>
                </a:cubicBezTo>
                <a:cubicBezTo>
                  <a:pt x="4606450" y="-8532"/>
                  <a:pt x="4874532" y="24913"/>
                  <a:pt x="5043901" y="0"/>
                </a:cubicBezTo>
                <a:cubicBezTo>
                  <a:pt x="5213271" y="-24913"/>
                  <a:pt x="5335042" y="56691"/>
                  <a:pt x="5556066" y="0"/>
                </a:cubicBezTo>
                <a:cubicBezTo>
                  <a:pt x="5777090" y="-56691"/>
                  <a:pt x="5851701" y="35187"/>
                  <a:pt x="5928549" y="0"/>
                </a:cubicBezTo>
                <a:cubicBezTo>
                  <a:pt x="6005397" y="-35187"/>
                  <a:pt x="6167181" y="44380"/>
                  <a:pt x="6301032" y="0"/>
                </a:cubicBezTo>
                <a:cubicBezTo>
                  <a:pt x="6434883" y="-44380"/>
                  <a:pt x="6948419" y="28412"/>
                  <a:pt x="7139119" y="0"/>
                </a:cubicBezTo>
                <a:cubicBezTo>
                  <a:pt x="7220892" y="6503"/>
                  <a:pt x="7279710" y="64897"/>
                  <a:pt x="7294179" y="155060"/>
                </a:cubicBezTo>
                <a:cubicBezTo>
                  <a:pt x="7294607" y="277626"/>
                  <a:pt x="7291557" y="361337"/>
                  <a:pt x="7294179" y="471373"/>
                </a:cubicBezTo>
                <a:cubicBezTo>
                  <a:pt x="7296801" y="581409"/>
                  <a:pt x="7264642" y="642833"/>
                  <a:pt x="7294179" y="775281"/>
                </a:cubicBezTo>
                <a:cubicBezTo>
                  <a:pt x="7278280" y="878054"/>
                  <a:pt x="7219695" y="926546"/>
                  <a:pt x="7139119" y="930341"/>
                </a:cubicBezTo>
                <a:cubicBezTo>
                  <a:pt x="6981814" y="959183"/>
                  <a:pt x="6843701" y="911401"/>
                  <a:pt x="6696795" y="930341"/>
                </a:cubicBezTo>
                <a:cubicBezTo>
                  <a:pt x="6549889" y="949281"/>
                  <a:pt x="6428268" y="920201"/>
                  <a:pt x="6254472" y="930341"/>
                </a:cubicBezTo>
                <a:cubicBezTo>
                  <a:pt x="6080676" y="940481"/>
                  <a:pt x="5983867" y="921358"/>
                  <a:pt x="5742307" y="930341"/>
                </a:cubicBezTo>
                <a:cubicBezTo>
                  <a:pt x="5500748" y="939324"/>
                  <a:pt x="5421331" y="901480"/>
                  <a:pt x="5160302" y="930341"/>
                </a:cubicBezTo>
                <a:cubicBezTo>
                  <a:pt x="4899273" y="959202"/>
                  <a:pt x="4648366" y="910908"/>
                  <a:pt x="4508457" y="930341"/>
                </a:cubicBezTo>
                <a:cubicBezTo>
                  <a:pt x="4368549" y="949774"/>
                  <a:pt x="4151799" y="918203"/>
                  <a:pt x="3996292" y="930341"/>
                </a:cubicBezTo>
                <a:cubicBezTo>
                  <a:pt x="3840786" y="942479"/>
                  <a:pt x="3619764" y="912724"/>
                  <a:pt x="3484128" y="930341"/>
                </a:cubicBezTo>
                <a:cubicBezTo>
                  <a:pt x="3348492" y="947958"/>
                  <a:pt x="3156918" y="897528"/>
                  <a:pt x="2832283" y="930341"/>
                </a:cubicBezTo>
                <a:cubicBezTo>
                  <a:pt x="2507648" y="963154"/>
                  <a:pt x="2626281" y="906096"/>
                  <a:pt x="2459799" y="930341"/>
                </a:cubicBezTo>
                <a:cubicBezTo>
                  <a:pt x="2293317" y="954586"/>
                  <a:pt x="2193635" y="928197"/>
                  <a:pt x="1947635" y="930341"/>
                </a:cubicBezTo>
                <a:cubicBezTo>
                  <a:pt x="1701635" y="932485"/>
                  <a:pt x="1475255" y="881761"/>
                  <a:pt x="1295790" y="930341"/>
                </a:cubicBezTo>
                <a:cubicBezTo>
                  <a:pt x="1116325" y="978921"/>
                  <a:pt x="593552" y="838494"/>
                  <a:pt x="155060" y="930341"/>
                </a:cubicBezTo>
                <a:cubicBezTo>
                  <a:pt x="73606" y="928335"/>
                  <a:pt x="3806" y="836296"/>
                  <a:pt x="0" y="775281"/>
                </a:cubicBezTo>
                <a:cubicBezTo>
                  <a:pt x="-27971" y="636888"/>
                  <a:pt x="30488" y="543376"/>
                  <a:pt x="0" y="452766"/>
                </a:cubicBezTo>
                <a:cubicBezTo>
                  <a:pt x="-30488" y="362156"/>
                  <a:pt x="29730" y="297816"/>
                  <a:pt x="0" y="155060"/>
                </a:cubicBezTo>
                <a:close/>
              </a:path>
              <a:path w="7294179" h="930341" stroke="0" extrusionOk="0">
                <a:moveTo>
                  <a:pt x="0" y="155060"/>
                </a:moveTo>
                <a:cubicBezTo>
                  <a:pt x="15996" y="76242"/>
                  <a:pt x="84601" y="10784"/>
                  <a:pt x="155060" y="0"/>
                </a:cubicBezTo>
                <a:cubicBezTo>
                  <a:pt x="261843" y="-46415"/>
                  <a:pt x="385070" y="43814"/>
                  <a:pt x="597384" y="0"/>
                </a:cubicBezTo>
                <a:cubicBezTo>
                  <a:pt x="809698" y="-43814"/>
                  <a:pt x="928963" y="25233"/>
                  <a:pt x="1179389" y="0"/>
                </a:cubicBezTo>
                <a:cubicBezTo>
                  <a:pt x="1429815" y="-25233"/>
                  <a:pt x="1455094" y="37712"/>
                  <a:pt x="1551872" y="0"/>
                </a:cubicBezTo>
                <a:cubicBezTo>
                  <a:pt x="1648650" y="-37712"/>
                  <a:pt x="1802010" y="32176"/>
                  <a:pt x="1924355" y="0"/>
                </a:cubicBezTo>
                <a:cubicBezTo>
                  <a:pt x="2046700" y="-32176"/>
                  <a:pt x="2188855" y="8849"/>
                  <a:pt x="2366679" y="0"/>
                </a:cubicBezTo>
                <a:cubicBezTo>
                  <a:pt x="2544503" y="-8849"/>
                  <a:pt x="2856141" y="71831"/>
                  <a:pt x="3088365" y="0"/>
                </a:cubicBezTo>
                <a:cubicBezTo>
                  <a:pt x="3320589" y="-71831"/>
                  <a:pt x="3489521" y="9488"/>
                  <a:pt x="3670370" y="0"/>
                </a:cubicBezTo>
                <a:cubicBezTo>
                  <a:pt x="3851219" y="-9488"/>
                  <a:pt x="4063106" y="35290"/>
                  <a:pt x="4252375" y="0"/>
                </a:cubicBezTo>
                <a:cubicBezTo>
                  <a:pt x="4441645" y="-35290"/>
                  <a:pt x="4635831" y="25599"/>
                  <a:pt x="4974061" y="0"/>
                </a:cubicBezTo>
                <a:cubicBezTo>
                  <a:pt x="5312291" y="-25599"/>
                  <a:pt x="5426944" y="9941"/>
                  <a:pt x="5625906" y="0"/>
                </a:cubicBezTo>
                <a:cubicBezTo>
                  <a:pt x="5824868" y="-9941"/>
                  <a:pt x="5845188" y="23121"/>
                  <a:pt x="5998389" y="0"/>
                </a:cubicBezTo>
                <a:cubicBezTo>
                  <a:pt x="6151590" y="-23121"/>
                  <a:pt x="6770592" y="90262"/>
                  <a:pt x="7139119" y="0"/>
                </a:cubicBezTo>
                <a:cubicBezTo>
                  <a:pt x="7224600" y="5665"/>
                  <a:pt x="7288551" y="72710"/>
                  <a:pt x="7294179" y="155060"/>
                </a:cubicBezTo>
                <a:cubicBezTo>
                  <a:pt x="7300973" y="290298"/>
                  <a:pt x="7263766" y="327862"/>
                  <a:pt x="7294179" y="465171"/>
                </a:cubicBezTo>
                <a:cubicBezTo>
                  <a:pt x="7324592" y="602480"/>
                  <a:pt x="7292430" y="651580"/>
                  <a:pt x="7294179" y="775281"/>
                </a:cubicBezTo>
                <a:cubicBezTo>
                  <a:pt x="7292856" y="879861"/>
                  <a:pt x="7222730" y="939247"/>
                  <a:pt x="7139119" y="930341"/>
                </a:cubicBezTo>
                <a:cubicBezTo>
                  <a:pt x="7048004" y="938653"/>
                  <a:pt x="6920571" y="902509"/>
                  <a:pt x="6766636" y="930341"/>
                </a:cubicBezTo>
                <a:cubicBezTo>
                  <a:pt x="6612701" y="958173"/>
                  <a:pt x="6494061" y="929764"/>
                  <a:pt x="6254472" y="930341"/>
                </a:cubicBezTo>
                <a:cubicBezTo>
                  <a:pt x="6014883" y="930918"/>
                  <a:pt x="6030431" y="899098"/>
                  <a:pt x="5812148" y="930341"/>
                </a:cubicBezTo>
                <a:cubicBezTo>
                  <a:pt x="5593865" y="961584"/>
                  <a:pt x="5525146" y="868956"/>
                  <a:pt x="5299983" y="930341"/>
                </a:cubicBezTo>
                <a:cubicBezTo>
                  <a:pt x="5074821" y="991726"/>
                  <a:pt x="4954305" y="884693"/>
                  <a:pt x="4648138" y="930341"/>
                </a:cubicBezTo>
                <a:cubicBezTo>
                  <a:pt x="4341972" y="975989"/>
                  <a:pt x="4369359" y="882860"/>
                  <a:pt x="4135974" y="930341"/>
                </a:cubicBezTo>
                <a:cubicBezTo>
                  <a:pt x="3902589" y="977822"/>
                  <a:pt x="3870484" y="901434"/>
                  <a:pt x="3763490" y="930341"/>
                </a:cubicBezTo>
                <a:cubicBezTo>
                  <a:pt x="3656496" y="959248"/>
                  <a:pt x="3308367" y="921873"/>
                  <a:pt x="3041804" y="930341"/>
                </a:cubicBezTo>
                <a:cubicBezTo>
                  <a:pt x="2775241" y="938809"/>
                  <a:pt x="2678605" y="902642"/>
                  <a:pt x="2320118" y="930341"/>
                </a:cubicBezTo>
                <a:cubicBezTo>
                  <a:pt x="1961631" y="958040"/>
                  <a:pt x="2058428" y="915251"/>
                  <a:pt x="1807954" y="930341"/>
                </a:cubicBezTo>
                <a:cubicBezTo>
                  <a:pt x="1557480" y="945431"/>
                  <a:pt x="1466810" y="885559"/>
                  <a:pt x="1365630" y="930341"/>
                </a:cubicBezTo>
                <a:cubicBezTo>
                  <a:pt x="1264450" y="975123"/>
                  <a:pt x="1085352" y="902347"/>
                  <a:pt x="853466" y="930341"/>
                </a:cubicBezTo>
                <a:cubicBezTo>
                  <a:pt x="621580" y="958335"/>
                  <a:pt x="405546" y="849079"/>
                  <a:pt x="155060" y="930341"/>
                </a:cubicBezTo>
                <a:cubicBezTo>
                  <a:pt x="63610" y="954740"/>
                  <a:pt x="-7962" y="842027"/>
                  <a:pt x="0" y="775281"/>
                </a:cubicBezTo>
                <a:cubicBezTo>
                  <a:pt x="-33980" y="706046"/>
                  <a:pt x="36014" y="541274"/>
                  <a:pt x="0" y="452766"/>
                </a:cubicBezTo>
                <a:cubicBezTo>
                  <a:pt x="-36014" y="364258"/>
                  <a:pt x="15587" y="246382"/>
                  <a:pt x="0" y="155060"/>
                </a:cubicBezTo>
                <a:close/>
              </a:path>
            </a:pathLst>
          </a:custGeom>
          <a:solidFill>
            <a:srgbClr val="FEE0B4"/>
          </a:solidFill>
          <a:ln w="57150">
            <a:solidFill>
              <a:srgbClr val="996633"/>
            </a:solidFill>
            <a:extLst>
              <a:ext uri="{C807C97D-BFC1-408E-A445-0C87EB9F89A2}">
                <ask:lineSketchStyleProps xmlns:ask="http://schemas.microsoft.com/office/drawing/2018/sketchyshapes" sd="233145612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BDAE7DF-9A7A-64FA-7838-AB091E1980E2}"/>
              </a:ext>
            </a:extLst>
          </p:cNvPr>
          <p:cNvSpPr txBox="1"/>
          <p:nvPr/>
        </p:nvSpPr>
        <p:spPr>
          <a:xfrm>
            <a:off x="4955928" y="679538"/>
            <a:ext cx="560802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>
                <a:solidFill>
                  <a:schemeClr val="bg2">
                    <a:lumMod val="10000"/>
                  </a:schemeClr>
                </a:solidFill>
                <a:latin typeface="UVN Da Lat" panose="03060902030302020204" pitchFamily="66" charset="0"/>
              </a:rPr>
              <a:t>Đèn học bóng LED bảng</a:t>
            </a:r>
            <a:endParaRPr lang="vi-VN" sz="4400" b="1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8BE53A8-2F8D-0FA8-C2BF-C9DBBCF48C01}"/>
              </a:ext>
            </a:extLst>
          </p:cNvPr>
          <p:cNvSpPr txBox="1">
            <a:spLocks/>
          </p:cNvSpPr>
          <p:nvPr/>
        </p:nvSpPr>
        <p:spPr>
          <a:xfrm>
            <a:off x="5986997" y="1949428"/>
            <a:ext cx="3545886" cy="3770536"/>
          </a:xfrm>
          <a:custGeom>
            <a:avLst/>
            <a:gdLst>
              <a:gd name="connsiteX0" fmla="*/ 0 w 3545886"/>
              <a:gd name="connsiteY0" fmla="*/ 590993 h 3770536"/>
              <a:gd name="connsiteX1" fmla="*/ 590993 w 3545886"/>
              <a:gd name="connsiteY1" fmla="*/ 0 h 3770536"/>
              <a:gd name="connsiteX2" fmla="*/ 2954893 w 3545886"/>
              <a:gd name="connsiteY2" fmla="*/ 0 h 3770536"/>
              <a:gd name="connsiteX3" fmla="*/ 3545886 w 3545886"/>
              <a:gd name="connsiteY3" fmla="*/ 590993 h 3770536"/>
              <a:gd name="connsiteX4" fmla="*/ 3545886 w 3545886"/>
              <a:gd name="connsiteY4" fmla="*/ 3179543 h 3770536"/>
              <a:gd name="connsiteX5" fmla="*/ 2954893 w 3545886"/>
              <a:gd name="connsiteY5" fmla="*/ 3770536 h 3770536"/>
              <a:gd name="connsiteX6" fmla="*/ 590993 w 3545886"/>
              <a:gd name="connsiteY6" fmla="*/ 3770536 h 3770536"/>
              <a:gd name="connsiteX7" fmla="*/ 0 w 3545886"/>
              <a:gd name="connsiteY7" fmla="*/ 3179543 h 3770536"/>
              <a:gd name="connsiteX8" fmla="*/ 0 w 3545886"/>
              <a:gd name="connsiteY8" fmla="*/ 590993 h 3770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45886" h="3770536" fill="none" extrusionOk="0">
                <a:moveTo>
                  <a:pt x="0" y="590993"/>
                </a:moveTo>
                <a:cubicBezTo>
                  <a:pt x="-2313" y="247142"/>
                  <a:pt x="216899" y="-3376"/>
                  <a:pt x="590993" y="0"/>
                </a:cubicBezTo>
                <a:cubicBezTo>
                  <a:pt x="1103786" y="87592"/>
                  <a:pt x="2672203" y="46549"/>
                  <a:pt x="2954893" y="0"/>
                </a:cubicBezTo>
                <a:cubicBezTo>
                  <a:pt x="3266188" y="-29015"/>
                  <a:pt x="3601720" y="260083"/>
                  <a:pt x="3545886" y="590993"/>
                </a:cubicBezTo>
                <a:cubicBezTo>
                  <a:pt x="3597370" y="1871722"/>
                  <a:pt x="3646536" y="2232555"/>
                  <a:pt x="3545886" y="3179543"/>
                </a:cubicBezTo>
                <a:cubicBezTo>
                  <a:pt x="3538785" y="3500267"/>
                  <a:pt x="3224163" y="3747569"/>
                  <a:pt x="2954893" y="3770536"/>
                </a:cubicBezTo>
                <a:cubicBezTo>
                  <a:pt x="1856705" y="3604901"/>
                  <a:pt x="860312" y="3850982"/>
                  <a:pt x="590993" y="3770536"/>
                </a:cubicBezTo>
                <a:cubicBezTo>
                  <a:pt x="269234" y="3768857"/>
                  <a:pt x="-26473" y="3468414"/>
                  <a:pt x="0" y="3179543"/>
                </a:cubicBezTo>
                <a:cubicBezTo>
                  <a:pt x="-147261" y="2010974"/>
                  <a:pt x="161274" y="1798114"/>
                  <a:pt x="0" y="590993"/>
                </a:cubicBezTo>
                <a:close/>
              </a:path>
              <a:path w="3545886" h="3770536" stroke="0" extrusionOk="0">
                <a:moveTo>
                  <a:pt x="0" y="590993"/>
                </a:moveTo>
                <a:cubicBezTo>
                  <a:pt x="-20438" y="255208"/>
                  <a:pt x="280447" y="12161"/>
                  <a:pt x="590993" y="0"/>
                </a:cubicBezTo>
                <a:cubicBezTo>
                  <a:pt x="1135604" y="165973"/>
                  <a:pt x="1894249" y="17081"/>
                  <a:pt x="2954893" y="0"/>
                </a:cubicBezTo>
                <a:cubicBezTo>
                  <a:pt x="3280449" y="13734"/>
                  <a:pt x="3540185" y="322677"/>
                  <a:pt x="3545886" y="590993"/>
                </a:cubicBezTo>
                <a:cubicBezTo>
                  <a:pt x="3672270" y="880356"/>
                  <a:pt x="3457023" y="2828201"/>
                  <a:pt x="3545886" y="3179543"/>
                </a:cubicBezTo>
                <a:cubicBezTo>
                  <a:pt x="3559351" y="3502136"/>
                  <a:pt x="3279765" y="3782262"/>
                  <a:pt x="2954893" y="3770536"/>
                </a:cubicBezTo>
                <a:cubicBezTo>
                  <a:pt x="2648390" y="3896449"/>
                  <a:pt x="1625010" y="3780957"/>
                  <a:pt x="590993" y="3770536"/>
                </a:cubicBezTo>
                <a:cubicBezTo>
                  <a:pt x="280576" y="3767829"/>
                  <a:pt x="-8278" y="3488012"/>
                  <a:pt x="0" y="3179543"/>
                </a:cubicBezTo>
                <a:cubicBezTo>
                  <a:pt x="54676" y="2311025"/>
                  <a:pt x="-29000" y="1564869"/>
                  <a:pt x="0" y="590993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128849475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Bóng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vi-VN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Chụp (chao)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Công tắt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 i="0">
                <a:solidFill>
                  <a:srgbClr val="202124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Thân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>
                <a:solidFill>
                  <a:srgbClr val="20212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 đèn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7338" indent="-287338" algn="just">
              <a:lnSpc>
                <a:spcPct val="130000"/>
              </a:lnSpc>
              <a:buFont typeface="Wingdings" panose="05000000000000000000" pitchFamily="2" charset="2"/>
              <a:buChar char="§"/>
            </a:pPr>
            <a:r>
              <a:rPr lang="en-US" sz="2800">
                <a:solidFill>
                  <a:srgbClr val="20212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Dây nguồn.</a:t>
            </a:r>
            <a:endParaRPr lang="vi-VN" sz="2800" i="0" dirty="0">
              <a:solidFill>
                <a:srgbClr val="202124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" name="Picture 8" descr="A picture containing text, toy, doll, vector graphics&#10;&#10;Description automatically generated">
            <a:extLst>
              <a:ext uri="{FF2B5EF4-FFF2-40B4-BE49-F238E27FC236}">
                <a16:creationId xmlns:a16="http://schemas.microsoft.com/office/drawing/2014/main" id="{92EF381B-CB8C-6D23-6D7D-D686056FDE9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10152" y="351920"/>
            <a:ext cx="2850419" cy="3736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4342545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2" presetClass="entr" presetSubtype="8" fill="hold" grpId="0" nodeType="clickEffect" p14:presetBounceEnd="6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2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2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9" presetID="2" presetClass="entr" presetSubtype="4" fill="hold" grpId="0" nodeType="afterEffect" p14:presetBounceEnd="6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3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3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0" grpId="0" animBg="1"/>
          <p:bldP spid="6" grpId="0"/>
          <p:bldP spid="3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32" presetClass="emph" presetSubtype="0" repeatCount="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16" presetClass="entr" presetSubtype="2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1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2" fill="hold">
                          <p:stCondLst>
                            <p:cond delay="indefinite"/>
                          </p:stCondLst>
                          <p:childTnLst>
                            <p:par>
                              <p:cTn id="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" presetID="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9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0" grpId="0" animBg="1"/>
          <p:bldP spid="6" grpId="0"/>
          <p:bldP spid="30" grpId="0" animBg="1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E463464-5DBE-8D9C-E844-62A4E7B8B690}"/>
              </a:ext>
            </a:extLst>
          </p:cNvPr>
          <p:cNvSpPr/>
          <p:nvPr/>
        </p:nvSpPr>
        <p:spPr>
          <a:xfrm>
            <a:off x="2922177" y="2848303"/>
            <a:ext cx="6890657" cy="3514795"/>
          </a:xfrm>
          <a:custGeom>
            <a:avLst/>
            <a:gdLst>
              <a:gd name="connsiteX0" fmla="*/ 0 w 6890657"/>
              <a:gd name="connsiteY0" fmla="*/ 585811 h 3514795"/>
              <a:gd name="connsiteX1" fmla="*/ 585811 w 6890657"/>
              <a:gd name="connsiteY1" fmla="*/ 0 h 3514795"/>
              <a:gd name="connsiteX2" fmla="*/ 986143 w 6890657"/>
              <a:gd name="connsiteY2" fmla="*/ 0 h 3514795"/>
              <a:gd name="connsiteX3" fmla="*/ 1443666 w 6890657"/>
              <a:gd name="connsiteY3" fmla="*/ 0 h 3514795"/>
              <a:gd name="connsiteX4" fmla="*/ 1958379 w 6890657"/>
              <a:gd name="connsiteY4" fmla="*/ 0 h 3514795"/>
              <a:gd name="connsiteX5" fmla="*/ 2473093 w 6890657"/>
              <a:gd name="connsiteY5" fmla="*/ 0 h 3514795"/>
              <a:gd name="connsiteX6" fmla="*/ 2930615 w 6890657"/>
              <a:gd name="connsiteY6" fmla="*/ 0 h 3514795"/>
              <a:gd name="connsiteX7" fmla="*/ 3502519 w 6890657"/>
              <a:gd name="connsiteY7" fmla="*/ 0 h 3514795"/>
              <a:gd name="connsiteX8" fmla="*/ 4188803 w 6890657"/>
              <a:gd name="connsiteY8" fmla="*/ 0 h 3514795"/>
              <a:gd name="connsiteX9" fmla="*/ 4589136 w 6890657"/>
              <a:gd name="connsiteY9" fmla="*/ 0 h 3514795"/>
              <a:gd name="connsiteX10" fmla="*/ 5161039 w 6890657"/>
              <a:gd name="connsiteY10" fmla="*/ 0 h 3514795"/>
              <a:gd name="connsiteX11" fmla="*/ 5732943 w 6890657"/>
              <a:gd name="connsiteY11" fmla="*/ 0 h 3514795"/>
              <a:gd name="connsiteX12" fmla="*/ 6304846 w 6890657"/>
              <a:gd name="connsiteY12" fmla="*/ 0 h 3514795"/>
              <a:gd name="connsiteX13" fmla="*/ 6890657 w 6890657"/>
              <a:gd name="connsiteY13" fmla="*/ 585811 h 3514795"/>
              <a:gd name="connsiteX14" fmla="*/ 6890657 w 6890657"/>
              <a:gd name="connsiteY14" fmla="*/ 1218468 h 3514795"/>
              <a:gd name="connsiteX15" fmla="*/ 6890657 w 6890657"/>
              <a:gd name="connsiteY15" fmla="*/ 1851124 h 3514795"/>
              <a:gd name="connsiteX16" fmla="*/ 6890657 w 6890657"/>
              <a:gd name="connsiteY16" fmla="*/ 2928984 h 3514795"/>
              <a:gd name="connsiteX17" fmla="*/ 6304846 w 6890657"/>
              <a:gd name="connsiteY17" fmla="*/ 3514795 h 3514795"/>
              <a:gd name="connsiteX18" fmla="*/ 5847323 w 6890657"/>
              <a:gd name="connsiteY18" fmla="*/ 3514795 h 3514795"/>
              <a:gd name="connsiteX19" fmla="*/ 5332610 w 6890657"/>
              <a:gd name="connsiteY19" fmla="*/ 3514795 h 3514795"/>
              <a:gd name="connsiteX20" fmla="*/ 4932278 w 6890657"/>
              <a:gd name="connsiteY20" fmla="*/ 3514795 h 3514795"/>
              <a:gd name="connsiteX21" fmla="*/ 4360374 w 6890657"/>
              <a:gd name="connsiteY21" fmla="*/ 3514795 h 3514795"/>
              <a:gd name="connsiteX22" fmla="*/ 3731280 w 6890657"/>
              <a:gd name="connsiteY22" fmla="*/ 3514795 h 3514795"/>
              <a:gd name="connsiteX23" fmla="*/ 3216567 w 6890657"/>
              <a:gd name="connsiteY23" fmla="*/ 3514795 h 3514795"/>
              <a:gd name="connsiteX24" fmla="*/ 2701854 w 6890657"/>
              <a:gd name="connsiteY24" fmla="*/ 3514795 h 3514795"/>
              <a:gd name="connsiteX25" fmla="*/ 2072760 w 6890657"/>
              <a:gd name="connsiteY25" fmla="*/ 3514795 h 3514795"/>
              <a:gd name="connsiteX26" fmla="*/ 1615237 w 6890657"/>
              <a:gd name="connsiteY26" fmla="*/ 3514795 h 3514795"/>
              <a:gd name="connsiteX27" fmla="*/ 585811 w 6890657"/>
              <a:gd name="connsiteY27" fmla="*/ 3514795 h 3514795"/>
              <a:gd name="connsiteX28" fmla="*/ 0 w 6890657"/>
              <a:gd name="connsiteY28" fmla="*/ 2928984 h 3514795"/>
              <a:gd name="connsiteX29" fmla="*/ 0 w 6890657"/>
              <a:gd name="connsiteY29" fmla="*/ 2296327 h 3514795"/>
              <a:gd name="connsiteX30" fmla="*/ 0 w 6890657"/>
              <a:gd name="connsiteY30" fmla="*/ 1687102 h 3514795"/>
              <a:gd name="connsiteX31" fmla="*/ 0 w 6890657"/>
              <a:gd name="connsiteY31" fmla="*/ 1124741 h 3514795"/>
              <a:gd name="connsiteX32" fmla="*/ 0 w 6890657"/>
              <a:gd name="connsiteY32" fmla="*/ 585811 h 351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890657" h="3514795" fill="none" extrusionOk="0">
                <a:moveTo>
                  <a:pt x="0" y="585811"/>
                </a:moveTo>
                <a:cubicBezTo>
                  <a:pt x="-61882" y="329571"/>
                  <a:pt x="280348" y="64522"/>
                  <a:pt x="585811" y="0"/>
                </a:cubicBezTo>
                <a:cubicBezTo>
                  <a:pt x="750913" y="-40139"/>
                  <a:pt x="814197" y="10972"/>
                  <a:pt x="986143" y="0"/>
                </a:cubicBezTo>
                <a:cubicBezTo>
                  <a:pt x="1158089" y="-10972"/>
                  <a:pt x="1299456" y="28976"/>
                  <a:pt x="1443666" y="0"/>
                </a:cubicBezTo>
                <a:cubicBezTo>
                  <a:pt x="1587876" y="-28976"/>
                  <a:pt x="1793982" y="60193"/>
                  <a:pt x="1958379" y="0"/>
                </a:cubicBezTo>
                <a:cubicBezTo>
                  <a:pt x="2122776" y="-60193"/>
                  <a:pt x="2312594" y="52878"/>
                  <a:pt x="2473093" y="0"/>
                </a:cubicBezTo>
                <a:cubicBezTo>
                  <a:pt x="2633592" y="-52878"/>
                  <a:pt x="2818425" y="34649"/>
                  <a:pt x="2930615" y="0"/>
                </a:cubicBezTo>
                <a:cubicBezTo>
                  <a:pt x="3042805" y="-34649"/>
                  <a:pt x="3219293" y="62893"/>
                  <a:pt x="3502519" y="0"/>
                </a:cubicBezTo>
                <a:cubicBezTo>
                  <a:pt x="3785745" y="-62893"/>
                  <a:pt x="3853653" y="22950"/>
                  <a:pt x="4188803" y="0"/>
                </a:cubicBezTo>
                <a:cubicBezTo>
                  <a:pt x="4523953" y="-22950"/>
                  <a:pt x="4493036" y="37914"/>
                  <a:pt x="4589136" y="0"/>
                </a:cubicBezTo>
                <a:cubicBezTo>
                  <a:pt x="4685236" y="-37914"/>
                  <a:pt x="4890304" y="66970"/>
                  <a:pt x="5161039" y="0"/>
                </a:cubicBezTo>
                <a:cubicBezTo>
                  <a:pt x="5431774" y="-66970"/>
                  <a:pt x="5477336" y="65177"/>
                  <a:pt x="5732943" y="0"/>
                </a:cubicBezTo>
                <a:cubicBezTo>
                  <a:pt x="5988550" y="-65177"/>
                  <a:pt x="6147566" y="63119"/>
                  <a:pt x="6304846" y="0"/>
                </a:cubicBezTo>
                <a:cubicBezTo>
                  <a:pt x="6614224" y="23375"/>
                  <a:pt x="6919818" y="281464"/>
                  <a:pt x="6890657" y="585811"/>
                </a:cubicBezTo>
                <a:cubicBezTo>
                  <a:pt x="6909757" y="777795"/>
                  <a:pt x="6849092" y="1077662"/>
                  <a:pt x="6890657" y="1218468"/>
                </a:cubicBezTo>
                <a:cubicBezTo>
                  <a:pt x="6932222" y="1359274"/>
                  <a:pt x="6822024" y="1711242"/>
                  <a:pt x="6890657" y="1851124"/>
                </a:cubicBezTo>
                <a:cubicBezTo>
                  <a:pt x="6959290" y="1991006"/>
                  <a:pt x="6784606" y="2602851"/>
                  <a:pt x="6890657" y="2928984"/>
                </a:cubicBezTo>
                <a:cubicBezTo>
                  <a:pt x="6937116" y="3283129"/>
                  <a:pt x="6636812" y="3518630"/>
                  <a:pt x="6304846" y="3514795"/>
                </a:cubicBezTo>
                <a:cubicBezTo>
                  <a:pt x="6147021" y="3562993"/>
                  <a:pt x="5946015" y="3472725"/>
                  <a:pt x="5847323" y="3514795"/>
                </a:cubicBezTo>
                <a:cubicBezTo>
                  <a:pt x="5748631" y="3556865"/>
                  <a:pt x="5510608" y="3503935"/>
                  <a:pt x="5332610" y="3514795"/>
                </a:cubicBezTo>
                <a:cubicBezTo>
                  <a:pt x="5154612" y="3525655"/>
                  <a:pt x="5022985" y="3514773"/>
                  <a:pt x="4932278" y="3514795"/>
                </a:cubicBezTo>
                <a:cubicBezTo>
                  <a:pt x="4841571" y="3514817"/>
                  <a:pt x="4617939" y="3485482"/>
                  <a:pt x="4360374" y="3514795"/>
                </a:cubicBezTo>
                <a:cubicBezTo>
                  <a:pt x="4102809" y="3544108"/>
                  <a:pt x="3999688" y="3514237"/>
                  <a:pt x="3731280" y="3514795"/>
                </a:cubicBezTo>
                <a:cubicBezTo>
                  <a:pt x="3462872" y="3515353"/>
                  <a:pt x="3455303" y="3512931"/>
                  <a:pt x="3216567" y="3514795"/>
                </a:cubicBezTo>
                <a:cubicBezTo>
                  <a:pt x="2977831" y="3516659"/>
                  <a:pt x="2922566" y="3496602"/>
                  <a:pt x="2701854" y="3514795"/>
                </a:cubicBezTo>
                <a:cubicBezTo>
                  <a:pt x="2481142" y="3532988"/>
                  <a:pt x="2213887" y="3505564"/>
                  <a:pt x="2072760" y="3514795"/>
                </a:cubicBezTo>
                <a:cubicBezTo>
                  <a:pt x="1931633" y="3524026"/>
                  <a:pt x="1840255" y="3491895"/>
                  <a:pt x="1615237" y="3514795"/>
                </a:cubicBezTo>
                <a:cubicBezTo>
                  <a:pt x="1390219" y="3537695"/>
                  <a:pt x="922117" y="3506397"/>
                  <a:pt x="585811" y="3514795"/>
                </a:cubicBezTo>
                <a:cubicBezTo>
                  <a:pt x="270340" y="3425512"/>
                  <a:pt x="10410" y="3218325"/>
                  <a:pt x="0" y="2928984"/>
                </a:cubicBezTo>
                <a:cubicBezTo>
                  <a:pt x="-17671" y="2783331"/>
                  <a:pt x="35666" y="2448330"/>
                  <a:pt x="0" y="2296327"/>
                </a:cubicBezTo>
                <a:cubicBezTo>
                  <a:pt x="-35666" y="2144324"/>
                  <a:pt x="26190" y="1839953"/>
                  <a:pt x="0" y="1687102"/>
                </a:cubicBezTo>
                <a:cubicBezTo>
                  <a:pt x="-26190" y="1534252"/>
                  <a:pt x="56707" y="1387663"/>
                  <a:pt x="0" y="1124741"/>
                </a:cubicBezTo>
                <a:cubicBezTo>
                  <a:pt x="-56707" y="861819"/>
                  <a:pt x="38156" y="799063"/>
                  <a:pt x="0" y="585811"/>
                </a:cubicBezTo>
                <a:close/>
              </a:path>
              <a:path w="6890657" h="3514795" stroke="0" extrusionOk="0">
                <a:moveTo>
                  <a:pt x="0" y="585811"/>
                </a:moveTo>
                <a:cubicBezTo>
                  <a:pt x="76337" y="304325"/>
                  <a:pt x="239719" y="-6507"/>
                  <a:pt x="585811" y="0"/>
                </a:cubicBezTo>
                <a:cubicBezTo>
                  <a:pt x="877828" y="-14200"/>
                  <a:pt x="926414" y="39914"/>
                  <a:pt x="1214905" y="0"/>
                </a:cubicBezTo>
                <a:cubicBezTo>
                  <a:pt x="1503396" y="-39914"/>
                  <a:pt x="1566347" y="35701"/>
                  <a:pt x="1729618" y="0"/>
                </a:cubicBezTo>
                <a:cubicBezTo>
                  <a:pt x="1892889" y="-35701"/>
                  <a:pt x="2052086" y="68847"/>
                  <a:pt x="2358712" y="0"/>
                </a:cubicBezTo>
                <a:cubicBezTo>
                  <a:pt x="2665338" y="-68847"/>
                  <a:pt x="2745761" y="9468"/>
                  <a:pt x="3044996" y="0"/>
                </a:cubicBezTo>
                <a:cubicBezTo>
                  <a:pt x="3344231" y="-9468"/>
                  <a:pt x="3276459" y="23846"/>
                  <a:pt x="3445329" y="0"/>
                </a:cubicBezTo>
                <a:cubicBezTo>
                  <a:pt x="3614199" y="-23846"/>
                  <a:pt x="3945066" y="64703"/>
                  <a:pt x="4131613" y="0"/>
                </a:cubicBezTo>
                <a:cubicBezTo>
                  <a:pt x="4318160" y="-64703"/>
                  <a:pt x="4403065" y="12610"/>
                  <a:pt x="4646326" y="0"/>
                </a:cubicBezTo>
                <a:cubicBezTo>
                  <a:pt x="4889587" y="-12610"/>
                  <a:pt x="4984045" y="933"/>
                  <a:pt x="5275420" y="0"/>
                </a:cubicBezTo>
                <a:cubicBezTo>
                  <a:pt x="5566795" y="-933"/>
                  <a:pt x="5803479" y="94914"/>
                  <a:pt x="6304846" y="0"/>
                </a:cubicBezTo>
                <a:cubicBezTo>
                  <a:pt x="6604842" y="-59590"/>
                  <a:pt x="6879731" y="273422"/>
                  <a:pt x="6890657" y="585811"/>
                </a:cubicBezTo>
                <a:cubicBezTo>
                  <a:pt x="6957318" y="860451"/>
                  <a:pt x="6843563" y="1012513"/>
                  <a:pt x="6890657" y="1148173"/>
                </a:cubicBezTo>
                <a:cubicBezTo>
                  <a:pt x="6937751" y="1283833"/>
                  <a:pt x="6847775" y="1481104"/>
                  <a:pt x="6890657" y="1733966"/>
                </a:cubicBezTo>
                <a:cubicBezTo>
                  <a:pt x="6933539" y="1986828"/>
                  <a:pt x="6862851" y="2094933"/>
                  <a:pt x="6890657" y="2366622"/>
                </a:cubicBezTo>
                <a:cubicBezTo>
                  <a:pt x="6918463" y="2638311"/>
                  <a:pt x="6840269" y="2657668"/>
                  <a:pt x="6890657" y="2928984"/>
                </a:cubicBezTo>
                <a:cubicBezTo>
                  <a:pt x="6892121" y="3262416"/>
                  <a:pt x="6557756" y="3508283"/>
                  <a:pt x="6304846" y="3514795"/>
                </a:cubicBezTo>
                <a:cubicBezTo>
                  <a:pt x="5981807" y="3523075"/>
                  <a:pt x="5879824" y="3433009"/>
                  <a:pt x="5618562" y="3514795"/>
                </a:cubicBezTo>
                <a:cubicBezTo>
                  <a:pt x="5357300" y="3596581"/>
                  <a:pt x="5300994" y="3481249"/>
                  <a:pt x="5161039" y="3514795"/>
                </a:cubicBezTo>
                <a:cubicBezTo>
                  <a:pt x="5021084" y="3548341"/>
                  <a:pt x="4693599" y="3447471"/>
                  <a:pt x="4531945" y="3514795"/>
                </a:cubicBezTo>
                <a:cubicBezTo>
                  <a:pt x="4370291" y="3582119"/>
                  <a:pt x="4226752" y="3514738"/>
                  <a:pt x="4131613" y="3514795"/>
                </a:cubicBezTo>
                <a:cubicBezTo>
                  <a:pt x="4036474" y="3514852"/>
                  <a:pt x="3787538" y="3502726"/>
                  <a:pt x="3559709" y="3514795"/>
                </a:cubicBezTo>
                <a:cubicBezTo>
                  <a:pt x="3331880" y="3526864"/>
                  <a:pt x="3228439" y="3493592"/>
                  <a:pt x="3044996" y="3514795"/>
                </a:cubicBezTo>
                <a:cubicBezTo>
                  <a:pt x="2861553" y="3535998"/>
                  <a:pt x="2780078" y="3494849"/>
                  <a:pt x="2644664" y="3514795"/>
                </a:cubicBezTo>
                <a:cubicBezTo>
                  <a:pt x="2509250" y="3534741"/>
                  <a:pt x="2276663" y="3472075"/>
                  <a:pt x="2015570" y="3514795"/>
                </a:cubicBezTo>
                <a:cubicBezTo>
                  <a:pt x="1754477" y="3557515"/>
                  <a:pt x="1561709" y="3501753"/>
                  <a:pt x="1443666" y="3514795"/>
                </a:cubicBezTo>
                <a:cubicBezTo>
                  <a:pt x="1325623" y="3527837"/>
                  <a:pt x="951146" y="3464523"/>
                  <a:pt x="585811" y="3514795"/>
                </a:cubicBezTo>
                <a:cubicBezTo>
                  <a:pt x="227965" y="3483629"/>
                  <a:pt x="-9970" y="3272739"/>
                  <a:pt x="0" y="2928984"/>
                </a:cubicBezTo>
                <a:cubicBezTo>
                  <a:pt x="-5309" y="2691803"/>
                  <a:pt x="44941" y="2624514"/>
                  <a:pt x="0" y="2390054"/>
                </a:cubicBezTo>
                <a:cubicBezTo>
                  <a:pt x="-44941" y="2155594"/>
                  <a:pt x="58389" y="2117713"/>
                  <a:pt x="0" y="1851124"/>
                </a:cubicBezTo>
                <a:cubicBezTo>
                  <a:pt x="-58389" y="1584535"/>
                  <a:pt x="30517" y="1471189"/>
                  <a:pt x="0" y="1288763"/>
                </a:cubicBezTo>
                <a:cubicBezTo>
                  <a:pt x="-30517" y="1106337"/>
                  <a:pt x="72697" y="911629"/>
                  <a:pt x="0" y="585811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rgbClr val="0070C0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2C25E88-43B9-6261-637A-B901C12F231C}"/>
              </a:ext>
            </a:extLst>
          </p:cNvPr>
          <p:cNvSpPr txBox="1"/>
          <p:nvPr/>
        </p:nvSpPr>
        <p:spPr>
          <a:xfrm>
            <a:off x="3201125" y="3127385"/>
            <a:ext cx="6453766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>
                <a:solidFill>
                  <a:schemeClr val="bg2">
                    <a:lumMod val="10000"/>
                  </a:schemeClr>
                </a:solidFill>
                <a:latin typeface="UVN Da Lat" panose="03060902030302020204" pitchFamily="66" charset="0"/>
              </a:rPr>
              <a:t>      </a:t>
            </a:r>
            <a:r>
              <a:rPr lang="en-US" sz="4000">
                <a:solidFill>
                  <a:schemeClr val="bg2">
                    <a:lumMod val="10000"/>
                  </a:schemeClr>
                </a:solidFill>
              </a:rPr>
              <a:t>Đèn học có nhiều kiểu dáng và màu sắc, nên lựa chọn loại đền học nào còn tùy thuộc vào sở thích, nhu cầu và điều kiện của bản thân.</a:t>
            </a:r>
            <a:endParaRPr lang="vi-VN" sz="4400">
              <a:solidFill>
                <a:schemeClr val="bg2">
                  <a:lumMod val="10000"/>
                </a:schemeClr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8F9501F-8581-EA75-600B-BBE6DBD6DCA1}"/>
              </a:ext>
            </a:extLst>
          </p:cNvPr>
          <p:cNvSpPr txBox="1"/>
          <p:nvPr/>
        </p:nvSpPr>
        <p:spPr>
          <a:xfrm>
            <a:off x="4212287" y="690493"/>
            <a:ext cx="528494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>
                <a:ln w="190500">
                  <a:solidFill>
                    <a:schemeClr val="bg1"/>
                  </a:solidFill>
                </a:ln>
                <a:solidFill>
                  <a:schemeClr val="bg1"/>
                </a:solidFill>
                <a:latin typeface="SVN-Poky's" panose="020B0606040200020203" pitchFamily="34" charset="0"/>
              </a:rPr>
              <a:t>Kết luận</a:t>
            </a:r>
            <a:endParaRPr lang="vi-VN" sz="8800">
              <a:ln w="190500"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4D8CDC2-E692-9A26-1F63-EB47AE83B596}"/>
              </a:ext>
            </a:extLst>
          </p:cNvPr>
          <p:cNvSpPr txBox="1"/>
          <p:nvPr/>
        </p:nvSpPr>
        <p:spPr>
          <a:xfrm>
            <a:off x="4212287" y="690493"/>
            <a:ext cx="528494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>
                <a:ln>
                  <a:solidFill>
                    <a:schemeClr val="tx1"/>
                  </a:solidFill>
                </a:ln>
                <a:solidFill>
                  <a:srgbClr val="00B050"/>
                </a:solidFill>
                <a:latin typeface="SVN-Poky's" panose="020B0606040200020203" pitchFamily="34" charset="0"/>
              </a:rPr>
              <a:t>K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rgbClr val="F19EC2"/>
                </a:solidFill>
                <a:latin typeface="SVN-Poky's" panose="020B0606040200020203" pitchFamily="34" charset="0"/>
              </a:rPr>
              <a:t>ế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rgbClr val="002060"/>
                </a:solidFill>
                <a:latin typeface="SVN-Poky's" panose="020B0606040200020203" pitchFamily="34" charset="0"/>
              </a:rPr>
              <a:t>t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SVN-Poky's" panose="020B0606040200020203" pitchFamily="34" charset="0"/>
              </a:rPr>
              <a:t> 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chemeClr val="accent3">
                    <a:lumMod val="75000"/>
                  </a:schemeClr>
                </a:solidFill>
                <a:latin typeface="SVN-Poky's" panose="020B0606040200020203" pitchFamily="34" charset="0"/>
              </a:rPr>
              <a:t>l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rgbClr val="FF6699"/>
                </a:solidFill>
                <a:latin typeface="SVN-Poky's" panose="020B0606040200020203" pitchFamily="34" charset="0"/>
              </a:rPr>
              <a:t>u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rgbClr val="0000CC"/>
                </a:solidFill>
                <a:latin typeface="SVN-Poky's" panose="020B0606040200020203" pitchFamily="34" charset="0"/>
              </a:rPr>
              <a:t>ậ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SVN-Poky's" panose="020B0606040200020203" pitchFamily="34" charset="0"/>
              </a:rPr>
              <a:t>n</a:t>
            </a:r>
            <a:endParaRPr lang="vi-VN" sz="8800">
              <a:ln>
                <a:solidFill>
                  <a:schemeClr val="tx1"/>
                </a:solidFill>
              </a:ln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5" name="Cloud 4">
            <a:extLst>
              <a:ext uri="{FF2B5EF4-FFF2-40B4-BE49-F238E27FC236}">
                <a16:creationId xmlns:a16="http://schemas.microsoft.com/office/drawing/2014/main" id="{6E1FB5CD-C08F-1375-E18D-BA04E7C87BF8}"/>
              </a:ext>
            </a:extLst>
          </p:cNvPr>
          <p:cNvSpPr/>
          <p:nvPr/>
        </p:nvSpPr>
        <p:spPr>
          <a:xfrm>
            <a:off x="81075" y="5602514"/>
            <a:ext cx="2373086" cy="918963"/>
          </a:xfrm>
          <a:prstGeom prst="clou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4" name="Cloud 23">
            <a:extLst>
              <a:ext uri="{FF2B5EF4-FFF2-40B4-BE49-F238E27FC236}">
                <a16:creationId xmlns:a16="http://schemas.microsoft.com/office/drawing/2014/main" id="{6FA11EA7-5B28-5B06-3E4E-A96EE54FA2A2}"/>
              </a:ext>
            </a:extLst>
          </p:cNvPr>
          <p:cNvSpPr/>
          <p:nvPr/>
        </p:nvSpPr>
        <p:spPr>
          <a:xfrm>
            <a:off x="90332" y="5143032"/>
            <a:ext cx="1300368" cy="918963"/>
          </a:xfrm>
          <a:prstGeom prst="clou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5" name="Cloud 24">
            <a:extLst>
              <a:ext uri="{FF2B5EF4-FFF2-40B4-BE49-F238E27FC236}">
                <a16:creationId xmlns:a16="http://schemas.microsoft.com/office/drawing/2014/main" id="{35174DE2-A21F-4F90-EFF8-F48C281F1483}"/>
              </a:ext>
            </a:extLst>
          </p:cNvPr>
          <p:cNvSpPr/>
          <p:nvPr/>
        </p:nvSpPr>
        <p:spPr>
          <a:xfrm>
            <a:off x="1390700" y="5193832"/>
            <a:ext cx="1300368" cy="918963"/>
          </a:xfrm>
          <a:prstGeom prst="clou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83C5179-8E64-4858-0BC5-A894AEDEACC7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2" r="4302"/>
          <a:stretch/>
        </p:blipFill>
        <p:spPr>
          <a:xfrm>
            <a:off x="-55018" y="1985588"/>
            <a:ext cx="3685802" cy="4243168"/>
          </a:xfrm>
          <a:prstGeom prst="rect">
            <a:avLst/>
          </a:prstGeom>
        </p:spPr>
      </p:pic>
      <p:pic>
        <p:nvPicPr>
          <p:cNvPr id="26" name="Picture 25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D72D280E-EC16-870E-1D49-AA0B31604D2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69823" y="2437647"/>
            <a:ext cx="3520206" cy="418024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008621340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66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66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1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12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14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1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 p14:presetBounceEnd="6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29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3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grpId="0" nodeType="withEffect" p14:presetBounceEnd="6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3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3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6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37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38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40" presetID="2" presetClass="entr" presetSubtype="4" fill="hold" grpId="0" nodeType="afterEffect" p14:presetBounceEnd="49333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9333">
                                          <p:cBhvr additive="base">
                                            <p:cTn id="4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9333">
                                          <p:cBhvr additive="base"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/>
          <p:bldP spid="22" grpId="0"/>
          <p:bldP spid="23" grpId="0"/>
          <p:bldP spid="5" grpId="0" animBg="1"/>
          <p:bldP spid="24" grpId="0" animBg="1"/>
          <p:bldP spid="2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14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6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1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4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/>
          <p:bldP spid="22" grpId="0"/>
          <p:bldP spid="23" grpId="0"/>
          <p:bldP spid="5" grpId="0" animBg="1"/>
          <p:bldP spid="24" grpId="0" animBg="1"/>
          <p:bldP spid="25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63C0666-FFA8-C42D-BEE7-5A00DCD272FB}"/>
              </a:ext>
            </a:extLst>
          </p:cNvPr>
          <p:cNvGrpSpPr/>
          <p:nvPr/>
        </p:nvGrpSpPr>
        <p:grpSpPr>
          <a:xfrm>
            <a:off x="1966120" y="247810"/>
            <a:ext cx="8502870" cy="1862048"/>
            <a:chOff x="462454" y="3429000"/>
            <a:chExt cx="8502870" cy="186204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05C03CA-17DA-ABEB-E25F-81250CBA3312}"/>
                </a:ext>
              </a:extLst>
            </p:cNvPr>
            <p:cNvSpPr txBox="1"/>
            <p:nvPr/>
          </p:nvSpPr>
          <p:spPr>
            <a:xfrm>
              <a:off x="462454" y="3429000"/>
              <a:ext cx="8502870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500">
                  <a:ln w="190500">
                    <a:solidFill>
                      <a:schemeClr val="bg1"/>
                    </a:solidFill>
                  </a:ln>
                  <a:solidFill>
                    <a:schemeClr val="accent6">
                      <a:lumMod val="20000"/>
                      <a:lumOff val="80000"/>
                    </a:schemeClr>
                  </a:solidFill>
                  <a:latin typeface="SVN-Poky's" panose="020B0606040200020203" pitchFamily="34" charset="0"/>
                </a:rPr>
                <a:t>KHỞI ĐỘNG</a:t>
              </a:r>
              <a:endParaRPr lang="vi-VN" sz="11500">
                <a:ln w="190500">
                  <a:solidFill>
                    <a:schemeClr val="bg1"/>
                  </a:solidFill>
                </a:ln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504D547-C2C8-5AB6-DF49-F40D22080003}"/>
                </a:ext>
              </a:extLst>
            </p:cNvPr>
            <p:cNvSpPr txBox="1"/>
            <p:nvPr/>
          </p:nvSpPr>
          <p:spPr>
            <a:xfrm>
              <a:off x="462454" y="3429000"/>
              <a:ext cx="8135009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500" dirty="0">
                  <a:solidFill>
                    <a:schemeClr val="accent6">
                      <a:lumMod val="75000"/>
                    </a:schemeClr>
                  </a:solidFill>
                  <a:latin typeface="SVN-Poky's" panose="020B0606040200020203" pitchFamily="34" charset="0"/>
                </a:rPr>
                <a:t>KHỞI ĐỘNG</a:t>
              </a:r>
              <a:endParaRPr lang="vi-VN" sz="115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</p:grpSp>
      <p:pic>
        <p:nvPicPr>
          <p:cNvPr id="18" name="Picture 17">
            <a:extLst>
              <a:ext uri="{FF2B5EF4-FFF2-40B4-BE49-F238E27FC236}">
                <a16:creationId xmlns:a16="http://schemas.microsoft.com/office/drawing/2014/main" id="{C7229FC2-75A3-033C-F1A3-45FB2B9BBB8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6648" b="90739" l="15675" r="90631">
                        <a14:foregroundMark x1="43624" y1="90647" x2="43624" y2="90647"/>
                        <a14:backgroundMark x1="24161" y1="30935" x2="16779" y2="30216"/>
                        <a14:backgroundMark x1="15436" y1="26619" x2="55034" y2="20863"/>
                        <a14:backgroundMark x1="55034" y1="20863" x2="85235" y2="41727"/>
                        <a14:backgroundMark x1="74497" y1="40288" x2="77852" y2="43165"/>
                        <a14:backgroundMark x1="84564" y1="35252" x2="87248" y2="48921"/>
                        <a14:backgroundMark x1="77852" y1="36691" x2="83221" y2="52518"/>
                        <a14:backgroundMark x1="16779" y1="34532" x2="16107" y2="47482"/>
                        <a14:backgroundMark x1="76510" y1="36691" x2="79866" y2="50360"/>
                      </a14:backgroundRemoval>
                    </a14:imgEffect>
                  </a14:imgLayer>
                </a14:imgProps>
              </a:ext>
            </a:extLst>
          </a:blip>
          <a:srcRect l="6306" t="7387"/>
          <a:stretch/>
        </p:blipFill>
        <p:spPr>
          <a:xfrm>
            <a:off x="3815256" y="492603"/>
            <a:ext cx="1390833" cy="1282522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0876FFD-388B-8DEA-B792-60A4044E93A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DFDFD"/>
              </a:clrFrom>
              <a:clrTo>
                <a:srgbClr val="FDFDFD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6648" b="90739" l="15675" r="90631">
                        <a14:foregroundMark x1="43624" y1="90647" x2="43624" y2="90647"/>
                        <a14:backgroundMark x1="24161" y1="30935" x2="16779" y2="30216"/>
                        <a14:backgroundMark x1="15436" y1="26619" x2="55034" y2="20863"/>
                        <a14:backgroundMark x1="55034" y1="20863" x2="85235" y2="41727"/>
                        <a14:backgroundMark x1="74497" y1="40288" x2="77852" y2="43165"/>
                        <a14:backgroundMark x1="84564" y1="35252" x2="87248" y2="48921"/>
                        <a14:backgroundMark x1="77852" y1="36691" x2="83221" y2="52518"/>
                        <a14:backgroundMark x1="16779" y1="34532" x2="16107" y2="47482"/>
                        <a14:backgroundMark x1="76510" y1="36691" x2="79866" y2="50360"/>
                      </a14:backgroundRemoval>
                    </a14:imgEffect>
                  </a14:imgLayer>
                </a14:imgProps>
              </a:ext>
            </a:extLst>
          </a:blip>
          <a:srcRect l="6306" t="7387"/>
          <a:stretch/>
        </p:blipFill>
        <p:spPr>
          <a:xfrm>
            <a:off x="6566187" y="492603"/>
            <a:ext cx="1390833" cy="1282522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D5DC9D4-22E5-5084-4808-55BBA7961ABC}"/>
              </a:ext>
            </a:extLst>
          </p:cNvPr>
          <p:cNvSpPr/>
          <p:nvPr/>
        </p:nvSpPr>
        <p:spPr>
          <a:xfrm>
            <a:off x="9916886" y="261257"/>
            <a:ext cx="1208314" cy="293914"/>
          </a:xfrm>
          <a:prstGeom prst="roundRect">
            <a:avLst/>
          </a:prstGeom>
          <a:solidFill>
            <a:srgbClr val="A8D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758228574"/>
      </p:ext>
    </p:extLst>
  </p:cSld>
  <p:clrMapOvr>
    <a:masterClrMapping/>
  </p:clrMapOvr>
  <p:transition spd="slow">
    <p:push dir="d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8" presetID="32" presetClass="emph" presetSubtype="0" repeatCount="1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32" presetClass="emph" presetSubtype="0" repeatCount="1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" presetID="32" presetClass="emph" presetSubtype="0" repeatCount="1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8" presetID="32" presetClass="emph" presetSubtype="0" repeatCount="1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32" presetClass="emph" presetSubtype="0" repeatCount="1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0" presetID="32" presetClass="emph" presetSubtype="0" repeatCount="1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7360F9AF-7F21-63C5-1112-6DC4B0EF6586}"/>
              </a:ext>
            </a:extLst>
          </p:cNvPr>
          <p:cNvSpPr/>
          <p:nvPr/>
        </p:nvSpPr>
        <p:spPr>
          <a:xfrm>
            <a:off x="239484" y="2175929"/>
            <a:ext cx="7086601" cy="4613586"/>
          </a:xfrm>
          <a:custGeom>
            <a:avLst/>
            <a:gdLst>
              <a:gd name="connsiteX0" fmla="*/ 0 w 7086601"/>
              <a:gd name="connsiteY0" fmla="*/ 768946 h 4613586"/>
              <a:gd name="connsiteX1" fmla="*/ 768946 w 7086601"/>
              <a:gd name="connsiteY1" fmla="*/ 0 h 4613586"/>
              <a:gd name="connsiteX2" fmla="*/ 1212843 w 7086601"/>
              <a:gd name="connsiteY2" fmla="*/ 0 h 4613586"/>
              <a:gd name="connsiteX3" fmla="*/ 1878688 w 7086601"/>
              <a:gd name="connsiteY3" fmla="*/ 0 h 4613586"/>
              <a:gd name="connsiteX4" fmla="*/ 2267097 w 7086601"/>
              <a:gd name="connsiteY4" fmla="*/ 0 h 4613586"/>
              <a:gd name="connsiteX5" fmla="*/ 2821968 w 7086601"/>
              <a:gd name="connsiteY5" fmla="*/ 0 h 4613586"/>
              <a:gd name="connsiteX6" fmla="*/ 3376839 w 7086601"/>
              <a:gd name="connsiteY6" fmla="*/ 0 h 4613586"/>
              <a:gd name="connsiteX7" fmla="*/ 4042684 w 7086601"/>
              <a:gd name="connsiteY7" fmla="*/ 0 h 4613586"/>
              <a:gd name="connsiteX8" fmla="*/ 4597555 w 7086601"/>
              <a:gd name="connsiteY8" fmla="*/ 0 h 4613586"/>
              <a:gd name="connsiteX9" fmla="*/ 5096939 w 7086601"/>
              <a:gd name="connsiteY9" fmla="*/ 0 h 4613586"/>
              <a:gd name="connsiteX10" fmla="*/ 5707297 w 7086601"/>
              <a:gd name="connsiteY10" fmla="*/ 0 h 4613586"/>
              <a:gd name="connsiteX11" fmla="*/ 6317655 w 7086601"/>
              <a:gd name="connsiteY11" fmla="*/ 0 h 4613586"/>
              <a:gd name="connsiteX12" fmla="*/ 7086601 w 7086601"/>
              <a:gd name="connsiteY12" fmla="*/ 768946 h 4613586"/>
              <a:gd name="connsiteX13" fmla="*/ 7086601 w 7086601"/>
              <a:gd name="connsiteY13" fmla="*/ 1343076 h 4613586"/>
              <a:gd name="connsiteX14" fmla="*/ 7086601 w 7086601"/>
              <a:gd name="connsiteY14" fmla="*/ 1763420 h 4613586"/>
              <a:gd name="connsiteX15" fmla="*/ 7086601 w 7086601"/>
              <a:gd name="connsiteY15" fmla="*/ 2245279 h 4613586"/>
              <a:gd name="connsiteX16" fmla="*/ 7086601 w 7086601"/>
              <a:gd name="connsiteY16" fmla="*/ 2665624 h 4613586"/>
              <a:gd name="connsiteX17" fmla="*/ 7086601 w 7086601"/>
              <a:gd name="connsiteY17" fmla="*/ 3178240 h 4613586"/>
              <a:gd name="connsiteX18" fmla="*/ 7086601 w 7086601"/>
              <a:gd name="connsiteY18" fmla="*/ 3844640 h 4613586"/>
              <a:gd name="connsiteX19" fmla="*/ 6317655 w 7086601"/>
              <a:gd name="connsiteY19" fmla="*/ 4613586 h 4613586"/>
              <a:gd name="connsiteX20" fmla="*/ 5873758 w 7086601"/>
              <a:gd name="connsiteY20" fmla="*/ 4613586 h 4613586"/>
              <a:gd name="connsiteX21" fmla="*/ 5429862 w 7086601"/>
              <a:gd name="connsiteY21" fmla="*/ 4613586 h 4613586"/>
              <a:gd name="connsiteX22" fmla="*/ 4819504 w 7086601"/>
              <a:gd name="connsiteY22" fmla="*/ 4613586 h 4613586"/>
              <a:gd name="connsiteX23" fmla="*/ 4375607 w 7086601"/>
              <a:gd name="connsiteY23" fmla="*/ 4613586 h 4613586"/>
              <a:gd name="connsiteX24" fmla="*/ 3820736 w 7086601"/>
              <a:gd name="connsiteY24" fmla="*/ 4613586 h 4613586"/>
              <a:gd name="connsiteX25" fmla="*/ 3210378 w 7086601"/>
              <a:gd name="connsiteY25" fmla="*/ 4613586 h 4613586"/>
              <a:gd name="connsiteX26" fmla="*/ 2600020 w 7086601"/>
              <a:gd name="connsiteY26" fmla="*/ 4613586 h 4613586"/>
              <a:gd name="connsiteX27" fmla="*/ 2100636 w 7086601"/>
              <a:gd name="connsiteY27" fmla="*/ 4613586 h 4613586"/>
              <a:gd name="connsiteX28" fmla="*/ 1434791 w 7086601"/>
              <a:gd name="connsiteY28" fmla="*/ 4613586 h 4613586"/>
              <a:gd name="connsiteX29" fmla="*/ 768946 w 7086601"/>
              <a:gd name="connsiteY29" fmla="*/ 4613586 h 4613586"/>
              <a:gd name="connsiteX30" fmla="*/ 0 w 7086601"/>
              <a:gd name="connsiteY30" fmla="*/ 3844640 h 4613586"/>
              <a:gd name="connsiteX31" fmla="*/ 0 w 7086601"/>
              <a:gd name="connsiteY31" fmla="*/ 3332024 h 4613586"/>
              <a:gd name="connsiteX32" fmla="*/ 0 w 7086601"/>
              <a:gd name="connsiteY32" fmla="*/ 2850166 h 4613586"/>
              <a:gd name="connsiteX33" fmla="*/ 0 w 7086601"/>
              <a:gd name="connsiteY33" fmla="*/ 2399064 h 4613586"/>
              <a:gd name="connsiteX34" fmla="*/ 0 w 7086601"/>
              <a:gd name="connsiteY34" fmla="*/ 1855691 h 4613586"/>
              <a:gd name="connsiteX35" fmla="*/ 0 w 7086601"/>
              <a:gd name="connsiteY35" fmla="*/ 1373832 h 4613586"/>
              <a:gd name="connsiteX36" fmla="*/ 0 w 7086601"/>
              <a:gd name="connsiteY36" fmla="*/ 768946 h 461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086601" h="4613586" fill="none" extrusionOk="0">
                <a:moveTo>
                  <a:pt x="0" y="768946"/>
                </a:moveTo>
                <a:cubicBezTo>
                  <a:pt x="80127" y="310124"/>
                  <a:pt x="262598" y="-44177"/>
                  <a:pt x="768946" y="0"/>
                </a:cubicBezTo>
                <a:cubicBezTo>
                  <a:pt x="977439" y="-16817"/>
                  <a:pt x="996330" y="19986"/>
                  <a:pt x="1212843" y="0"/>
                </a:cubicBezTo>
                <a:cubicBezTo>
                  <a:pt x="1429356" y="-19986"/>
                  <a:pt x="1727740" y="59576"/>
                  <a:pt x="1878688" y="0"/>
                </a:cubicBezTo>
                <a:cubicBezTo>
                  <a:pt x="2029637" y="-59576"/>
                  <a:pt x="2114931" y="5061"/>
                  <a:pt x="2267097" y="0"/>
                </a:cubicBezTo>
                <a:cubicBezTo>
                  <a:pt x="2419263" y="-5061"/>
                  <a:pt x="2686085" y="58673"/>
                  <a:pt x="2821968" y="0"/>
                </a:cubicBezTo>
                <a:cubicBezTo>
                  <a:pt x="2957851" y="-58673"/>
                  <a:pt x="3153932" y="52472"/>
                  <a:pt x="3376839" y="0"/>
                </a:cubicBezTo>
                <a:cubicBezTo>
                  <a:pt x="3599746" y="-52472"/>
                  <a:pt x="3818862" y="32268"/>
                  <a:pt x="4042684" y="0"/>
                </a:cubicBezTo>
                <a:cubicBezTo>
                  <a:pt x="4266507" y="-32268"/>
                  <a:pt x="4425362" y="50818"/>
                  <a:pt x="4597555" y="0"/>
                </a:cubicBezTo>
                <a:cubicBezTo>
                  <a:pt x="4769748" y="-50818"/>
                  <a:pt x="4938259" y="8371"/>
                  <a:pt x="5096939" y="0"/>
                </a:cubicBezTo>
                <a:cubicBezTo>
                  <a:pt x="5255619" y="-8371"/>
                  <a:pt x="5512085" y="51856"/>
                  <a:pt x="5707297" y="0"/>
                </a:cubicBezTo>
                <a:cubicBezTo>
                  <a:pt x="5902509" y="-51856"/>
                  <a:pt x="6112112" y="4496"/>
                  <a:pt x="6317655" y="0"/>
                </a:cubicBezTo>
                <a:cubicBezTo>
                  <a:pt x="6802559" y="-43199"/>
                  <a:pt x="7089985" y="382809"/>
                  <a:pt x="7086601" y="768946"/>
                </a:cubicBezTo>
                <a:cubicBezTo>
                  <a:pt x="7122642" y="892425"/>
                  <a:pt x="7080461" y="1196416"/>
                  <a:pt x="7086601" y="1343076"/>
                </a:cubicBezTo>
                <a:cubicBezTo>
                  <a:pt x="7092741" y="1489736"/>
                  <a:pt x="7064329" y="1611395"/>
                  <a:pt x="7086601" y="1763420"/>
                </a:cubicBezTo>
                <a:cubicBezTo>
                  <a:pt x="7108873" y="1915445"/>
                  <a:pt x="7086301" y="2071849"/>
                  <a:pt x="7086601" y="2245279"/>
                </a:cubicBezTo>
                <a:cubicBezTo>
                  <a:pt x="7086901" y="2418709"/>
                  <a:pt x="7041398" y="2542658"/>
                  <a:pt x="7086601" y="2665624"/>
                </a:cubicBezTo>
                <a:cubicBezTo>
                  <a:pt x="7131804" y="2788591"/>
                  <a:pt x="7064775" y="3064800"/>
                  <a:pt x="7086601" y="3178240"/>
                </a:cubicBezTo>
                <a:cubicBezTo>
                  <a:pt x="7108427" y="3291680"/>
                  <a:pt x="7058667" y="3531167"/>
                  <a:pt x="7086601" y="3844640"/>
                </a:cubicBezTo>
                <a:cubicBezTo>
                  <a:pt x="7044879" y="4194050"/>
                  <a:pt x="6820092" y="4634623"/>
                  <a:pt x="6317655" y="4613586"/>
                </a:cubicBezTo>
                <a:cubicBezTo>
                  <a:pt x="6109381" y="4623737"/>
                  <a:pt x="6028479" y="4603627"/>
                  <a:pt x="5873758" y="4613586"/>
                </a:cubicBezTo>
                <a:cubicBezTo>
                  <a:pt x="5719037" y="4623545"/>
                  <a:pt x="5627277" y="4604260"/>
                  <a:pt x="5429862" y="4613586"/>
                </a:cubicBezTo>
                <a:cubicBezTo>
                  <a:pt x="5232447" y="4622912"/>
                  <a:pt x="5050846" y="4593581"/>
                  <a:pt x="4819504" y="4613586"/>
                </a:cubicBezTo>
                <a:cubicBezTo>
                  <a:pt x="4588162" y="4633591"/>
                  <a:pt x="4526659" y="4563026"/>
                  <a:pt x="4375607" y="4613586"/>
                </a:cubicBezTo>
                <a:cubicBezTo>
                  <a:pt x="4224555" y="4664146"/>
                  <a:pt x="3956578" y="4560094"/>
                  <a:pt x="3820736" y="4613586"/>
                </a:cubicBezTo>
                <a:cubicBezTo>
                  <a:pt x="3684894" y="4667078"/>
                  <a:pt x="3432700" y="4541599"/>
                  <a:pt x="3210378" y="4613586"/>
                </a:cubicBezTo>
                <a:cubicBezTo>
                  <a:pt x="2988056" y="4685573"/>
                  <a:pt x="2788412" y="4551665"/>
                  <a:pt x="2600020" y="4613586"/>
                </a:cubicBezTo>
                <a:cubicBezTo>
                  <a:pt x="2411628" y="4675507"/>
                  <a:pt x="2337763" y="4564091"/>
                  <a:pt x="2100636" y="4613586"/>
                </a:cubicBezTo>
                <a:cubicBezTo>
                  <a:pt x="1863509" y="4663081"/>
                  <a:pt x="1646544" y="4608365"/>
                  <a:pt x="1434791" y="4613586"/>
                </a:cubicBezTo>
                <a:cubicBezTo>
                  <a:pt x="1223039" y="4618807"/>
                  <a:pt x="936480" y="4548337"/>
                  <a:pt x="768946" y="4613586"/>
                </a:cubicBezTo>
                <a:cubicBezTo>
                  <a:pt x="368766" y="4548136"/>
                  <a:pt x="67864" y="4364360"/>
                  <a:pt x="0" y="3844640"/>
                </a:cubicBezTo>
                <a:cubicBezTo>
                  <a:pt x="-24235" y="3591071"/>
                  <a:pt x="14235" y="3438816"/>
                  <a:pt x="0" y="3332024"/>
                </a:cubicBezTo>
                <a:cubicBezTo>
                  <a:pt x="-14235" y="3225232"/>
                  <a:pt x="24382" y="2976388"/>
                  <a:pt x="0" y="2850166"/>
                </a:cubicBezTo>
                <a:cubicBezTo>
                  <a:pt x="-24382" y="2723944"/>
                  <a:pt x="14565" y="2584834"/>
                  <a:pt x="0" y="2399064"/>
                </a:cubicBezTo>
                <a:cubicBezTo>
                  <a:pt x="-14565" y="2213294"/>
                  <a:pt x="38945" y="2006451"/>
                  <a:pt x="0" y="1855691"/>
                </a:cubicBezTo>
                <a:cubicBezTo>
                  <a:pt x="-38945" y="1704931"/>
                  <a:pt x="8061" y="1535060"/>
                  <a:pt x="0" y="1373832"/>
                </a:cubicBezTo>
                <a:cubicBezTo>
                  <a:pt x="-8061" y="1212604"/>
                  <a:pt x="30694" y="922575"/>
                  <a:pt x="0" y="768946"/>
                </a:cubicBezTo>
                <a:close/>
              </a:path>
              <a:path w="7086601" h="4613586" stroke="0" extrusionOk="0">
                <a:moveTo>
                  <a:pt x="0" y="768946"/>
                </a:moveTo>
                <a:cubicBezTo>
                  <a:pt x="77815" y="387131"/>
                  <a:pt x="238227" y="-30586"/>
                  <a:pt x="768946" y="0"/>
                </a:cubicBezTo>
                <a:cubicBezTo>
                  <a:pt x="1014826" y="-53064"/>
                  <a:pt x="1200269" y="20608"/>
                  <a:pt x="1379304" y="0"/>
                </a:cubicBezTo>
                <a:cubicBezTo>
                  <a:pt x="1558339" y="-20608"/>
                  <a:pt x="1639451" y="52653"/>
                  <a:pt x="1878688" y="0"/>
                </a:cubicBezTo>
                <a:cubicBezTo>
                  <a:pt x="2117925" y="-52653"/>
                  <a:pt x="2197839" y="71344"/>
                  <a:pt x="2489046" y="0"/>
                </a:cubicBezTo>
                <a:cubicBezTo>
                  <a:pt x="2780253" y="-71344"/>
                  <a:pt x="2852658" y="2505"/>
                  <a:pt x="3154891" y="0"/>
                </a:cubicBezTo>
                <a:cubicBezTo>
                  <a:pt x="3457124" y="-2505"/>
                  <a:pt x="3409090" y="12586"/>
                  <a:pt x="3543301" y="0"/>
                </a:cubicBezTo>
                <a:cubicBezTo>
                  <a:pt x="3677512" y="-12586"/>
                  <a:pt x="4063702" y="29296"/>
                  <a:pt x="4209146" y="0"/>
                </a:cubicBezTo>
                <a:cubicBezTo>
                  <a:pt x="4354591" y="-29296"/>
                  <a:pt x="4599476" y="43211"/>
                  <a:pt x="4708529" y="0"/>
                </a:cubicBezTo>
                <a:cubicBezTo>
                  <a:pt x="4817582" y="-43211"/>
                  <a:pt x="5054606" y="70535"/>
                  <a:pt x="5318887" y="0"/>
                </a:cubicBezTo>
                <a:cubicBezTo>
                  <a:pt x="5583168" y="-70535"/>
                  <a:pt x="6106347" y="68327"/>
                  <a:pt x="6317655" y="0"/>
                </a:cubicBezTo>
                <a:cubicBezTo>
                  <a:pt x="6714055" y="-71588"/>
                  <a:pt x="7044789" y="386918"/>
                  <a:pt x="7086601" y="768946"/>
                </a:cubicBezTo>
                <a:cubicBezTo>
                  <a:pt x="7098323" y="1005220"/>
                  <a:pt x="7084765" y="1129573"/>
                  <a:pt x="7086601" y="1250805"/>
                </a:cubicBezTo>
                <a:cubicBezTo>
                  <a:pt x="7088437" y="1372037"/>
                  <a:pt x="7067374" y="1551221"/>
                  <a:pt x="7086601" y="1763420"/>
                </a:cubicBezTo>
                <a:cubicBezTo>
                  <a:pt x="7105828" y="1975620"/>
                  <a:pt x="7047192" y="2168842"/>
                  <a:pt x="7086601" y="2337550"/>
                </a:cubicBezTo>
                <a:cubicBezTo>
                  <a:pt x="7126010" y="2506258"/>
                  <a:pt x="7081573" y="2626710"/>
                  <a:pt x="7086601" y="2819409"/>
                </a:cubicBezTo>
                <a:cubicBezTo>
                  <a:pt x="7091629" y="3012108"/>
                  <a:pt x="7055130" y="3146004"/>
                  <a:pt x="7086601" y="3239754"/>
                </a:cubicBezTo>
                <a:cubicBezTo>
                  <a:pt x="7118072" y="3333504"/>
                  <a:pt x="7075455" y="3658991"/>
                  <a:pt x="7086601" y="3844640"/>
                </a:cubicBezTo>
                <a:cubicBezTo>
                  <a:pt x="7031513" y="4268713"/>
                  <a:pt x="6783661" y="4722991"/>
                  <a:pt x="6317655" y="4613586"/>
                </a:cubicBezTo>
                <a:cubicBezTo>
                  <a:pt x="6152923" y="4636417"/>
                  <a:pt x="6024485" y="4577507"/>
                  <a:pt x="5873758" y="4613586"/>
                </a:cubicBezTo>
                <a:cubicBezTo>
                  <a:pt x="5723031" y="4649665"/>
                  <a:pt x="5647029" y="4609173"/>
                  <a:pt x="5485349" y="4613586"/>
                </a:cubicBezTo>
                <a:cubicBezTo>
                  <a:pt x="5323669" y="4617999"/>
                  <a:pt x="5174352" y="4574411"/>
                  <a:pt x="4930478" y="4613586"/>
                </a:cubicBezTo>
                <a:cubicBezTo>
                  <a:pt x="4686604" y="4652761"/>
                  <a:pt x="4658855" y="4576534"/>
                  <a:pt x="4431094" y="4613586"/>
                </a:cubicBezTo>
                <a:cubicBezTo>
                  <a:pt x="4203333" y="4650638"/>
                  <a:pt x="4225298" y="4581748"/>
                  <a:pt x="4042684" y="4613586"/>
                </a:cubicBezTo>
                <a:cubicBezTo>
                  <a:pt x="3860070" y="4645424"/>
                  <a:pt x="3670219" y="4594679"/>
                  <a:pt x="3432326" y="4613586"/>
                </a:cubicBezTo>
                <a:cubicBezTo>
                  <a:pt x="3194433" y="4632493"/>
                  <a:pt x="3018334" y="4576440"/>
                  <a:pt x="2877455" y="4613586"/>
                </a:cubicBezTo>
                <a:cubicBezTo>
                  <a:pt x="2736576" y="4650732"/>
                  <a:pt x="2500504" y="4554575"/>
                  <a:pt x="2322585" y="4613586"/>
                </a:cubicBezTo>
                <a:cubicBezTo>
                  <a:pt x="2144666" y="4672597"/>
                  <a:pt x="2030495" y="4567647"/>
                  <a:pt x="1934175" y="4613586"/>
                </a:cubicBezTo>
                <a:cubicBezTo>
                  <a:pt x="1837855" y="4659525"/>
                  <a:pt x="1716663" y="4576395"/>
                  <a:pt x="1545765" y="4613586"/>
                </a:cubicBezTo>
                <a:cubicBezTo>
                  <a:pt x="1374867" y="4650777"/>
                  <a:pt x="1058731" y="4591446"/>
                  <a:pt x="768946" y="4613586"/>
                </a:cubicBezTo>
                <a:cubicBezTo>
                  <a:pt x="358393" y="4684445"/>
                  <a:pt x="-14305" y="4199296"/>
                  <a:pt x="0" y="3844640"/>
                </a:cubicBezTo>
                <a:cubicBezTo>
                  <a:pt x="-17815" y="3687614"/>
                  <a:pt x="53654" y="3432605"/>
                  <a:pt x="0" y="3270510"/>
                </a:cubicBezTo>
                <a:cubicBezTo>
                  <a:pt x="-53654" y="3108415"/>
                  <a:pt x="44983" y="2970719"/>
                  <a:pt x="0" y="2819409"/>
                </a:cubicBezTo>
                <a:cubicBezTo>
                  <a:pt x="-44983" y="2668099"/>
                  <a:pt x="32070" y="2475691"/>
                  <a:pt x="0" y="2306793"/>
                </a:cubicBezTo>
                <a:cubicBezTo>
                  <a:pt x="-32070" y="2137895"/>
                  <a:pt x="63542" y="1922909"/>
                  <a:pt x="0" y="1732663"/>
                </a:cubicBezTo>
                <a:cubicBezTo>
                  <a:pt x="-63542" y="1542417"/>
                  <a:pt x="33902" y="1485324"/>
                  <a:pt x="0" y="1281562"/>
                </a:cubicBezTo>
                <a:cubicBezTo>
                  <a:pt x="-33902" y="1077800"/>
                  <a:pt x="29303" y="956474"/>
                  <a:pt x="0" y="768946"/>
                </a:cubicBezTo>
                <a:close/>
              </a:path>
            </a:pathLst>
          </a:custGeom>
          <a:solidFill>
            <a:schemeClr val="bg1"/>
          </a:solidFill>
          <a:ln w="57150">
            <a:solidFill>
              <a:srgbClr val="0070C0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140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B86C553-5FEA-9FE7-4A33-BEBAFDA3C235}"/>
              </a:ext>
            </a:extLst>
          </p:cNvPr>
          <p:cNvSpPr txBox="1"/>
          <p:nvPr/>
        </p:nvSpPr>
        <p:spPr>
          <a:xfrm>
            <a:off x="478970" y="2308009"/>
            <a:ext cx="6453766" cy="4278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400" dirty="0">
                <a:solidFill>
                  <a:schemeClr val="bg2">
                    <a:lumMod val="10000"/>
                  </a:schemeClr>
                </a:solidFill>
              </a:rPr>
              <a:t>      </a:t>
            </a:r>
            <a:r>
              <a:rPr lang="vi-VN" sz="3400" dirty="0">
                <a:solidFill>
                  <a:schemeClr val="bg2">
                    <a:lumMod val="10000"/>
                  </a:schemeClr>
                </a:solidFill>
              </a:rPr>
              <a:t>Các bộ phận chính của đèn học thường bao gồm: </a:t>
            </a:r>
          </a:p>
          <a:p>
            <a:pPr marL="571500" indent="-571500">
              <a:buFontTx/>
              <a:buChar char="-"/>
            </a:pPr>
            <a:r>
              <a:rPr lang="en-US" sz="3400" dirty="0">
                <a:solidFill>
                  <a:schemeClr val="bg2">
                    <a:lumMod val="10000"/>
                  </a:schemeClr>
                </a:solidFill>
              </a:rPr>
              <a:t> </a:t>
            </a:r>
            <a:r>
              <a:rPr lang="vi-VN" sz="3400" dirty="0">
                <a:solidFill>
                  <a:schemeClr val="bg2">
                    <a:lumMod val="10000"/>
                  </a:schemeClr>
                </a:solidFill>
              </a:rPr>
              <a:t>Bóng đèn;</a:t>
            </a:r>
          </a:p>
          <a:p>
            <a:pPr marL="571500" indent="-571500">
              <a:buFontTx/>
              <a:buChar char="-"/>
            </a:pPr>
            <a:r>
              <a:rPr lang="vi-VN" sz="3400" dirty="0">
                <a:solidFill>
                  <a:schemeClr val="bg2">
                    <a:lumMod val="10000"/>
                  </a:schemeClr>
                </a:solidFill>
              </a:rPr>
              <a:t> Chụp (chao) đèn;</a:t>
            </a:r>
          </a:p>
          <a:p>
            <a:pPr marL="571500" indent="-571500">
              <a:buFontTx/>
              <a:buChar char="-"/>
            </a:pPr>
            <a:r>
              <a:rPr lang="vi-VN" sz="3400" dirty="0">
                <a:solidFill>
                  <a:schemeClr val="bg2">
                    <a:lumMod val="10000"/>
                  </a:schemeClr>
                </a:solidFill>
              </a:rPr>
              <a:t> Công tắc đèn;</a:t>
            </a:r>
          </a:p>
          <a:p>
            <a:pPr marL="571500" indent="-571500">
              <a:buFontTx/>
              <a:buChar char="-"/>
            </a:pPr>
            <a:r>
              <a:rPr lang="vi-VN" sz="3400" dirty="0">
                <a:solidFill>
                  <a:schemeClr val="bg2">
                    <a:lumMod val="10000"/>
                  </a:schemeClr>
                </a:solidFill>
              </a:rPr>
              <a:t> Thân đèn;</a:t>
            </a:r>
          </a:p>
          <a:p>
            <a:pPr marL="571500" indent="-571500">
              <a:buFontTx/>
              <a:buChar char="-"/>
            </a:pPr>
            <a:r>
              <a:rPr lang="vi-VN" sz="3400" dirty="0">
                <a:solidFill>
                  <a:schemeClr val="bg2">
                    <a:lumMod val="10000"/>
                  </a:schemeClr>
                </a:solidFill>
              </a:rPr>
              <a:t> Đế đèn;</a:t>
            </a:r>
          </a:p>
          <a:p>
            <a:pPr marL="571500" indent="-571500">
              <a:buFontTx/>
              <a:buChar char="-"/>
            </a:pPr>
            <a:r>
              <a:rPr lang="vi-VN" sz="3400" dirty="0">
                <a:solidFill>
                  <a:schemeClr val="bg2">
                    <a:lumMod val="10000"/>
                  </a:schemeClr>
                </a:solidFill>
              </a:rPr>
              <a:t> Dây nguồn.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A639EE9-4238-779F-1227-43659E7C3DC2}"/>
              </a:ext>
            </a:extLst>
          </p:cNvPr>
          <p:cNvGrpSpPr/>
          <p:nvPr/>
        </p:nvGrpSpPr>
        <p:grpSpPr>
          <a:xfrm>
            <a:off x="417415" y="-81730"/>
            <a:ext cx="3107202" cy="2464391"/>
            <a:chOff x="-467402" y="337316"/>
            <a:chExt cx="5213186" cy="392375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pic>
          <p:nvPicPr>
            <p:cNvPr id="10" name="Picture 9" descr="A picture containing toy, doll, vector graphics&#10;&#10;Description automatically generated">
              <a:extLst>
                <a:ext uri="{FF2B5EF4-FFF2-40B4-BE49-F238E27FC236}">
                  <a16:creationId xmlns:a16="http://schemas.microsoft.com/office/drawing/2014/main" id="{EC400168-7FFE-BF0F-15C5-3BD4B1BC9A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6183" y="642028"/>
              <a:ext cx="3047619" cy="3619047"/>
            </a:xfrm>
            <a:prstGeom prst="rect">
              <a:avLst/>
            </a:prstGeom>
          </p:spPr>
        </p:pic>
        <p:pic>
          <p:nvPicPr>
            <p:cNvPr id="12" name="Picture 11" descr="A cartoon of a person&#10;&#10;Description automatically generated with low confidence">
              <a:extLst>
                <a:ext uri="{FF2B5EF4-FFF2-40B4-BE49-F238E27FC236}">
                  <a16:creationId xmlns:a16="http://schemas.microsoft.com/office/drawing/2014/main" id="{0F728BC6-C476-95D7-3E7E-A21B36C3282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47229" y="630754"/>
              <a:ext cx="2298555" cy="3399227"/>
            </a:xfrm>
            <a:prstGeom prst="rect">
              <a:avLst/>
            </a:prstGeom>
          </p:spPr>
        </p:pic>
        <p:pic>
          <p:nvPicPr>
            <p:cNvPr id="15" name="Picture 14" descr="A picture containing toy, doll, vector graphics&#10;&#10;Description automatically generated">
              <a:extLst>
                <a:ext uri="{FF2B5EF4-FFF2-40B4-BE49-F238E27FC236}">
                  <a16:creationId xmlns:a16="http://schemas.microsoft.com/office/drawing/2014/main" id="{DCC072F2-963C-4081-5861-D9DD0933709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-467402" y="337316"/>
              <a:ext cx="2486025" cy="3800475"/>
            </a:xfrm>
            <a:prstGeom prst="rect">
              <a:avLst/>
            </a:prstGeom>
          </p:spPr>
        </p:pic>
        <p:pic>
          <p:nvPicPr>
            <p:cNvPr id="16" name="Picture 15" descr="A picture containing text, toy, doll, vector graphics&#10;&#10;Description automatically generated">
              <a:extLst>
                <a:ext uri="{FF2B5EF4-FFF2-40B4-BE49-F238E27FC236}">
                  <a16:creationId xmlns:a16="http://schemas.microsoft.com/office/drawing/2014/main" id="{A455523F-E6F3-6D96-0E63-C98C90993E5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05781" y="1323540"/>
              <a:ext cx="1990725" cy="2476500"/>
            </a:xfrm>
            <a:prstGeom prst="rect">
              <a:avLst/>
            </a:prstGeom>
          </p:spPr>
        </p:pic>
      </p:grpSp>
      <p:sp>
        <p:nvSpPr>
          <p:cNvPr id="20" name="Cloud 19">
            <a:extLst>
              <a:ext uri="{FF2B5EF4-FFF2-40B4-BE49-F238E27FC236}">
                <a16:creationId xmlns:a16="http://schemas.microsoft.com/office/drawing/2014/main" id="{6FC047B2-5CEE-D467-54A9-B4D22E7EF72D}"/>
              </a:ext>
            </a:extLst>
          </p:cNvPr>
          <p:cNvSpPr/>
          <p:nvPr/>
        </p:nvSpPr>
        <p:spPr>
          <a:xfrm>
            <a:off x="8002897" y="5253695"/>
            <a:ext cx="4335819" cy="1446549"/>
          </a:xfrm>
          <a:prstGeom prst="cloud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1" name="Cloud 20">
            <a:extLst>
              <a:ext uri="{FF2B5EF4-FFF2-40B4-BE49-F238E27FC236}">
                <a16:creationId xmlns:a16="http://schemas.microsoft.com/office/drawing/2014/main" id="{AEC253E3-FB99-CEF4-971F-AA5DB2CED768}"/>
              </a:ext>
            </a:extLst>
          </p:cNvPr>
          <p:cNvSpPr/>
          <p:nvPr/>
        </p:nvSpPr>
        <p:spPr>
          <a:xfrm>
            <a:off x="8899378" y="4794213"/>
            <a:ext cx="2375877" cy="1446549"/>
          </a:xfrm>
          <a:prstGeom prst="clou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F1FF7EDA-B334-D937-D232-313A78097962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2" r="4302"/>
          <a:stretch/>
        </p:blipFill>
        <p:spPr>
          <a:xfrm flipH="1">
            <a:off x="7315230" y="764343"/>
            <a:ext cx="4757058" cy="547641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EA9177FD-65F5-32A2-E9D5-999A8C090145}"/>
              </a:ext>
            </a:extLst>
          </p:cNvPr>
          <p:cNvSpPr txBox="1"/>
          <p:nvPr/>
        </p:nvSpPr>
        <p:spPr>
          <a:xfrm>
            <a:off x="4212287" y="690493"/>
            <a:ext cx="528494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>
                <a:ln w="190500">
                  <a:solidFill>
                    <a:schemeClr val="bg1"/>
                  </a:solidFill>
                </a:ln>
                <a:solidFill>
                  <a:schemeClr val="bg1"/>
                </a:solidFill>
                <a:latin typeface="SVN-Poky's" panose="020B0606040200020203" pitchFamily="34" charset="0"/>
              </a:rPr>
              <a:t>Kết luận</a:t>
            </a:r>
            <a:endParaRPr lang="vi-VN" sz="8800">
              <a:ln w="190500"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374C65F-E380-36D5-6175-26F33C8AC35A}"/>
              </a:ext>
            </a:extLst>
          </p:cNvPr>
          <p:cNvSpPr txBox="1"/>
          <p:nvPr/>
        </p:nvSpPr>
        <p:spPr>
          <a:xfrm>
            <a:off x="4212287" y="690493"/>
            <a:ext cx="528494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>
                <a:ln>
                  <a:solidFill>
                    <a:schemeClr val="tx1"/>
                  </a:solidFill>
                </a:ln>
                <a:solidFill>
                  <a:srgbClr val="00B050"/>
                </a:solidFill>
                <a:latin typeface="SVN-Poky's" panose="020B0606040200020203" pitchFamily="34" charset="0"/>
              </a:rPr>
              <a:t>K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rgbClr val="F19EC2"/>
                </a:solidFill>
                <a:latin typeface="SVN-Poky's" panose="020B0606040200020203" pitchFamily="34" charset="0"/>
              </a:rPr>
              <a:t>ế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rgbClr val="002060"/>
                </a:solidFill>
                <a:latin typeface="SVN-Poky's" panose="020B0606040200020203" pitchFamily="34" charset="0"/>
              </a:rPr>
              <a:t>t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SVN-Poky's" panose="020B0606040200020203" pitchFamily="34" charset="0"/>
              </a:rPr>
              <a:t> 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chemeClr val="accent3">
                    <a:lumMod val="75000"/>
                  </a:schemeClr>
                </a:solidFill>
                <a:latin typeface="SVN-Poky's" panose="020B0606040200020203" pitchFamily="34" charset="0"/>
              </a:rPr>
              <a:t>l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rgbClr val="FF6699"/>
                </a:solidFill>
                <a:latin typeface="SVN-Poky's" panose="020B0606040200020203" pitchFamily="34" charset="0"/>
              </a:rPr>
              <a:t>u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rgbClr val="0000CC"/>
                </a:solidFill>
                <a:latin typeface="SVN-Poky's" panose="020B0606040200020203" pitchFamily="34" charset="0"/>
              </a:rPr>
              <a:t>ậ</a:t>
            </a:r>
            <a:r>
              <a:rPr lang="en-US" sz="880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SVN-Poky's" panose="020B0606040200020203" pitchFamily="34" charset="0"/>
              </a:rPr>
              <a:t>n</a:t>
            </a:r>
            <a:endParaRPr lang="vi-VN" sz="8800">
              <a:ln>
                <a:solidFill>
                  <a:schemeClr val="tx1"/>
                </a:solidFill>
              </a:ln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8640797"/>
      </p:ext>
    </p:extLst>
  </p:cSld>
  <p:clrMapOvr>
    <a:masterClrMapping/>
  </p:clrMapOvr>
  <p:transition spd="slow">
    <p:wip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0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 p14:presetBounceEnd="5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6000">
                                          <p:cBhvr additive="base">
                                            <p:cTn id="1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6000">
                                          <p:cBhvr additive="base">
                                            <p:cTn id="15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7" presetID="2" presetClass="entr" presetSubtype="2" fill="hold" nodeType="afterEffect" p14:presetBounceEnd="7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5" dur="500" fill="hold"/>
                                            <p:tgtEl>
                                              <p:spTgt spid="1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6" dur="500" fill="hold"/>
                                            <p:tgtEl>
                                              <p:spTgt spid="1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1050"/>
                                </p:stCondLst>
                                <p:childTnLst>
                                  <p:par>
                                    <p:cTn id="28" presetID="2" presetClass="entr" presetSubtype="8" fill="hold" nodeType="afterEffect" p14:presetBounceEnd="50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0" dur="500" fill="hold"/>
                                            <p:tgtEl>
                                              <p:spTgt spid="14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1" dur="500" fill="hold"/>
                                            <p:tgtEl>
                                              <p:spTgt spid="14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33" presetID="2" presetClass="entr" presetSubtype="8" fill="hold" nodeType="afterEffect" p14:presetBounceEnd="50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" dur="500" fill="hold"/>
                                            <p:tgtEl>
                                              <p:spTgt spid="14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6" dur="500" fill="hold"/>
                                            <p:tgtEl>
                                              <p:spTgt spid="14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8" presetID="2" presetClass="entr" presetSubtype="8" fill="hold" nodeType="afterEffect" p14:presetBounceEnd="50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0" dur="500" fill="hold"/>
                                            <p:tgtEl>
                                              <p:spTgt spid="14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1" dur="500" fill="hold"/>
                                            <p:tgtEl>
                                              <p:spTgt spid="14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43" presetID="2" presetClass="entr" presetSubtype="8" fill="hold" nodeType="afterEffect" p14:presetBounceEnd="50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5" dur="500" fill="hold"/>
                                            <p:tgtEl>
                                              <p:spTgt spid="14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4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3850"/>
                                </p:stCondLst>
                                <p:childTnLst>
                                  <p:par>
                                    <p:cTn id="48" presetID="2" presetClass="entr" presetSubtype="8" fill="hold" nodeType="afterEffect" p14:presetBounceEnd="50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0" dur="500" fill="hold"/>
                                            <p:tgtEl>
                                              <p:spTgt spid="14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14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53" presetID="2" presetClass="entr" presetSubtype="8" fill="hold" nodeType="afterEffect" p14:presetBounceEnd="50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6" end="6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5" dur="500" fill="hold"/>
                                            <p:tgtEl>
                                              <p:spTgt spid="14">
                                                <p:txEl>
                                                  <p:pRg st="6" end="6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6" dur="500" fill="hold"/>
                                            <p:tgtEl>
                                              <p:spTgt spid="14">
                                                <p:txEl>
                                                  <p:pRg st="6" end="6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20" grpId="0" animBg="1"/>
          <p:bldP spid="2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7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1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1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1050"/>
                                </p:stCondLst>
                                <p:childTnLst>
                                  <p:par>
                                    <p:cTn id="28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500" fill="hold"/>
                                            <p:tgtEl>
                                              <p:spTgt spid="14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4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33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4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4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8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14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14">
                                                <p:txEl>
                                                  <p:pRg st="3" end="3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43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14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4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3850"/>
                                </p:stCondLst>
                                <p:childTnLst>
                                  <p:par>
                                    <p:cTn id="48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14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4">
                                                <p:txEl>
                                                  <p:pRg st="5" end="5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53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>
                                                <p:txEl>
                                                  <p:pRg st="6" end="6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4">
                                                <p:txEl>
                                                  <p:pRg st="6" end="6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4">
                                                <p:txEl>
                                                  <p:pRg st="6" end="6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20" grpId="0" animBg="1"/>
          <p:bldP spid="21" grpId="0" animBg="1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D05C03CA-17DA-ABEB-E25F-81250CBA3312}"/>
              </a:ext>
            </a:extLst>
          </p:cNvPr>
          <p:cNvSpPr txBox="1"/>
          <p:nvPr/>
        </p:nvSpPr>
        <p:spPr>
          <a:xfrm>
            <a:off x="2469928" y="906516"/>
            <a:ext cx="850287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>
                <a:ln w="190500">
                  <a:solidFill>
                    <a:schemeClr val="bg1"/>
                  </a:solidFill>
                </a:ln>
                <a:solidFill>
                  <a:schemeClr val="bg1"/>
                </a:solidFill>
                <a:latin typeface="SVN-Poky's" panose="020B0606040200020203" pitchFamily="34" charset="0"/>
              </a:rPr>
              <a:t>CỦNG CỐ</a:t>
            </a:r>
            <a:endParaRPr lang="vi-VN" sz="11500">
              <a:ln w="190500"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504D547-C2C8-5AB6-DF49-F40D22080003}"/>
              </a:ext>
            </a:extLst>
          </p:cNvPr>
          <p:cNvSpPr txBox="1"/>
          <p:nvPr/>
        </p:nvSpPr>
        <p:spPr>
          <a:xfrm>
            <a:off x="2469928" y="916119"/>
            <a:ext cx="8135009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>
                <a:ln>
                  <a:solidFill>
                    <a:schemeClr val="tx1"/>
                  </a:solidFill>
                </a:ln>
                <a:solidFill>
                  <a:srgbClr val="FF6699"/>
                </a:solidFill>
                <a:latin typeface="SVN-Poky's" panose="020B0606040200020203" pitchFamily="34" charset="0"/>
              </a:rPr>
              <a:t>C</a:t>
            </a:r>
            <a:r>
              <a:rPr lang="en-US" sz="11500">
                <a:ln>
                  <a:solidFill>
                    <a:schemeClr val="tx1"/>
                  </a:solidFill>
                </a:ln>
                <a:solidFill>
                  <a:schemeClr val="accent6">
                    <a:lumMod val="50000"/>
                  </a:schemeClr>
                </a:solidFill>
                <a:latin typeface="SVN-Poky's" panose="020B0606040200020203" pitchFamily="34" charset="0"/>
              </a:rPr>
              <a:t>Ủ</a:t>
            </a:r>
            <a:r>
              <a:rPr lang="en-US" sz="11500">
                <a:ln>
                  <a:solidFill>
                    <a:schemeClr val="tx1"/>
                  </a:solidFill>
                </a:ln>
                <a:solidFill>
                  <a:schemeClr val="accent3">
                    <a:lumMod val="75000"/>
                  </a:schemeClr>
                </a:solidFill>
                <a:latin typeface="SVN-Poky's" panose="020B0606040200020203" pitchFamily="34" charset="0"/>
              </a:rPr>
              <a:t>N</a:t>
            </a:r>
            <a:r>
              <a:rPr lang="en-US" sz="11500">
                <a:ln>
                  <a:solidFill>
                    <a:schemeClr val="tx1"/>
                  </a:solidFill>
                </a:ln>
                <a:solidFill>
                  <a:srgbClr val="FFC000"/>
                </a:solidFill>
                <a:latin typeface="SVN-Poky's" panose="020B0606040200020203" pitchFamily="34" charset="0"/>
              </a:rPr>
              <a:t>G</a:t>
            </a:r>
            <a:r>
              <a:rPr lang="en-US" sz="1150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SVN-Poky's" panose="020B0606040200020203" pitchFamily="34" charset="0"/>
              </a:rPr>
              <a:t> </a:t>
            </a:r>
            <a:r>
              <a:rPr lang="en-US" sz="11500">
                <a:ln>
                  <a:solidFill>
                    <a:schemeClr val="tx1"/>
                  </a:solidFill>
                </a:ln>
                <a:solidFill>
                  <a:srgbClr val="C00000"/>
                </a:solidFill>
                <a:latin typeface="SVN-Poky's" panose="020B0606040200020203" pitchFamily="34" charset="0"/>
              </a:rPr>
              <a:t>C</a:t>
            </a:r>
            <a:r>
              <a:rPr lang="en-US" sz="11500">
                <a:ln>
                  <a:solidFill>
                    <a:schemeClr val="tx1"/>
                  </a:solidFill>
                </a:ln>
                <a:solidFill>
                  <a:srgbClr val="00B050"/>
                </a:solidFill>
                <a:latin typeface="SVN-Poky's" panose="020B0606040200020203" pitchFamily="34" charset="0"/>
              </a:rPr>
              <a:t>Ố</a:t>
            </a:r>
            <a:endParaRPr lang="vi-VN" sz="11500">
              <a:ln>
                <a:solidFill>
                  <a:schemeClr val="tx1"/>
                </a:solidFill>
              </a:ln>
              <a:solidFill>
                <a:srgbClr val="00B050"/>
              </a:solidFill>
            </a:endParaRPr>
          </a:p>
        </p:txBody>
      </p:sp>
      <p:pic>
        <p:nvPicPr>
          <p:cNvPr id="3" name="Picture 2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5835F20C-6DA2-D249-D10E-AAC4B43E75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5779" y="2605565"/>
            <a:ext cx="5227326" cy="3485973"/>
          </a:xfrm>
          <a:prstGeom prst="rect">
            <a:avLst/>
          </a:prstGeom>
        </p:spPr>
      </p:pic>
      <p:pic>
        <p:nvPicPr>
          <p:cNvPr id="8" name="Picture 7" descr="A picture containing text, toy, doll, vector graphics&#10;&#10;Description automatically generated">
            <a:extLst>
              <a:ext uri="{FF2B5EF4-FFF2-40B4-BE49-F238E27FC236}">
                <a16:creationId xmlns:a16="http://schemas.microsoft.com/office/drawing/2014/main" id="{EF84767C-AB9B-527C-2060-DE157D6D8A2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4155" y="3253925"/>
            <a:ext cx="2003898" cy="2921896"/>
          </a:xfrm>
          <a:prstGeom prst="rect">
            <a:avLst/>
          </a:prstGeom>
        </p:spPr>
      </p:pic>
      <p:pic>
        <p:nvPicPr>
          <p:cNvPr id="10" name="Picture 9" descr="A picture containing toy, doll, vector graphics&#10;&#10;Description automatically generated">
            <a:extLst>
              <a:ext uri="{FF2B5EF4-FFF2-40B4-BE49-F238E27FC236}">
                <a16:creationId xmlns:a16="http://schemas.microsoft.com/office/drawing/2014/main" id="{7C38194A-6733-459F-24F6-95BEE812AFC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917" t="698" r="28859" b="-698"/>
          <a:stretch/>
        </p:blipFill>
        <p:spPr>
          <a:xfrm>
            <a:off x="4304031" y="2696667"/>
            <a:ext cx="1402003" cy="3388052"/>
          </a:xfrm>
          <a:prstGeom prst="rect">
            <a:avLst/>
          </a:prstGeom>
        </p:spPr>
      </p:pic>
      <p:pic>
        <p:nvPicPr>
          <p:cNvPr id="12" name="Picture 11" descr="A cartoon of a person&#10;&#10;Description automatically generated with low confidence">
            <a:extLst>
              <a:ext uri="{FF2B5EF4-FFF2-40B4-BE49-F238E27FC236}">
                <a16:creationId xmlns:a16="http://schemas.microsoft.com/office/drawing/2014/main" id="{45E2C714-3F82-8BC5-3277-1C0C4C0C921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9809" y="2696667"/>
            <a:ext cx="2274660" cy="3179632"/>
          </a:xfrm>
          <a:prstGeom prst="rect">
            <a:avLst/>
          </a:prstGeom>
        </p:spPr>
      </p:pic>
      <p:pic>
        <p:nvPicPr>
          <p:cNvPr id="14" name="Picture 13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64B5915E-4AD3-09B6-2F92-E7D3E11F5AD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2535" y="2768564"/>
            <a:ext cx="2747619" cy="32627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4821250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74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74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4000">
                                          <p:cBhvr additive="base">
                                            <p:cTn id="11" dur="500" fill="hold"/>
                                            <p:tgtEl>
                                              <p:spTgt spid="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4000">
                                          <p:cBhvr additive="base">
                                            <p:cTn id="12" dur="500" fill="hold"/>
                                            <p:tgtEl>
                                              <p:spTgt spid="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50"/>
                                </p:stCondLst>
                                <p:childTnLst>
                                  <p:par>
                                    <p:cTn id="14" presetID="32" presetClass="emph" presetSubtype="0" repeatCount="4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50"/>
                                </p:stCondLst>
                                <p:childTnLst>
                                  <p:par>
                                    <p:cTn id="14" presetID="32" presetClass="emph" presetSubtype="0" repeatCount="4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: 形状 51">
            <a:extLst>
              <a:ext uri="{FF2B5EF4-FFF2-40B4-BE49-F238E27FC236}">
                <a16:creationId xmlns:a16="http://schemas.microsoft.com/office/drawing/2014/main" id="{324839AA-AF4F-4130-ABF0-AAC4AB1A127E}"/>
              </a:ext>
            </a:extLst>
          </p:cNvPr>
          <p:cNvSpPr/>
          <p:nvPr/>
        </p:nvSpPr>
        <p:spPr>
          <a:xfrm>
            <a:off x="1917784" y="252738"/>
            <a:ext cx="8498676" cy="1903395"/>
          </a:xfrm>
          <a:custGeom>
            <a:avLst/>
            <a:gdLst>
              <a:gd name="connsiteX0" fmla="*/ 629291 w 8498676"/>
              <a:gd name="connsiteY0" fmla="*/ 0 h 1903395"/>
              <a:gd name="connsiteX1" fmla="*/ 1074266 w 8498676"/>
              <a:gd name="connsiteY1" fmla="*/ 111516 h 1903395"/>
              <a:gd name="connsiteX2" fmla="*/ 1081796 w 8498676"/>
              <a:gd name="connsiteY2" fmla="*/ 117037 h 1903395"/>
              <a:gd name="connsiteX3" fmla="*/ 1089327 w 8498676"/>
              <a:gd name="connsiteY3" fmla="*/ 111516 h 1903395"/>
              <a:gd name="connsiteX4" fmla="*/ 1534302 w 8498676"/>
              <a:gd name="connsiteY4" fmla="*/ 0 h 1903395"/>
              <a:gd name="connsiteX5" fmla="*/ 1979278 w 8498676"/>
              <a:gd name="connsiteY5" fmla="*/ 111516 h 1903395"/>
              <a:gd name="connsiteX6" fmla="*/ 1986810 w 8498676"/>
              <a:gd name="connsiteY6" fmla="*/ 117037 h 1903395"/>
              <a:gd name="connsiteX7" fmla="*/ 1994340 w 8498676"/>
              <a:gd name="connsiteY7" fmla="*/ 111516 h 1903395"/>
              <a:gd name="connsiteX8" fmla="*/ 2439315 w 8498676"/>
              <a:gd name="connsiteY8" fmla="*/ 0 h 1903395"/>
              <a:gd name="connsiteX9" fmla="*/ 2884291 w 8498676"/>
              <a:gd name="connsiteY9" fmla="*/ 111516 h 1903395"/>
              <a:gd name="connsiteX10" fmla="*/ 2891821 w 8498676"/>
              <a:gd name="connsiteY10" fmla="*/ 117037 h 1903395"/>
              <a:gd name="connsiteX11" fmla="*/ 2899352 w 8498676"/>
              <a:gd name="connsiteY11" fmla="*/ 111516 h 1903395"/>
              <a:gd name="connsiteX12" fmla="*/ 3344327 w 8498676"/>
              <a:gd name="connsiteY12" fmla="*/ 0 h 1903395"/>
              <a:gd name="connsiteX13" fmla="*/ 3789303 w 8498676"/>
              <a:gd name="connsiteY13" fmla="*/ 111516 h 1903395"/>
              <a:gd name="connsiteX14" fmla="*/ 3796835 w 8498676"/>
              <a:gd name="connsiteY14" fmla="*/ 117037 h 1903395"/>
              <a:gd name="connsiteX15" fmla="*/ 3804365 w 8498676"/>
              <a:gd name="connsiteY15" fmla="*/ 111516 h 1903395"/>
              <a:gd name="connsiteX16" fmla="*/ 4249340 w 8498676"/>
              <a:gd name="connsiteY16" fmla="*/ 0 h 1903395"/>
              <a:gd name="connsiteX17" fmla="*/ 4694316 w 8498676"/>
              <a:gd name="connsiteY17" fmla="*/ 111516 h 1903395"/>
              <a:gd name="connsiteX18" fmla="*/ 4701846 w 8498676"/>
              <a:gd name="connsiteY18" fmla="*/ 117037 h 1903395"/>
              <a:gd name="connsiteX19" fmla="*/ 4709376 w 8498676"/>
              <a:gd name="connsiteY19" fmla="*/ 111516 h 1903395"/>
              <a:gd name="connsiteX20" fmla="*/ 5154352 w 8498676"/>
              <a:gd name="connsiteY20" fmla="*/ 0 h 1903395"/>
              <a:gd name="connsiteX21" fmla="*/ 5599328 w 8498676"/>
              <a:gd name="connsiteY21" fmla="*/ 111516 h 1903395"/>
              <a:gd name="connsiteX22" fmla="*/ 5606858 w 8498676"/>
              <a:gd name="connsiteY22" fmla="*/ 117037 h 1903395"/>
              <a:gd name="connsiteX23" fmla="*/ 5614388 w 8498676"/>
              <a:gd name="connsiteY23" fmla="*/ 111516 h 1903395"/>
              <a:gd name="connsiteX24" fmla="*/ 6059364 w 8498676"/>
              <a:gd name="connsiteY24" fmla="*/ 0 h 1903395"/>
              <a:gd name="connsiteX25" fmla="*/ 6504340 w 8498676"/>
              <a:gd name="connsiteY25" fmla="*/ 111516 h 1903395"/>
              <a:gd name="connsiteX26" fmla="*/ 6511868 w 8498676"/>
              <a:gd name="connsiteY26" fmla="*/ 117037 h 1903395"/>
              <a:gd name="connsiteX27" fmla="*/ 6519399 w 8498676"/>
              <a:gd name="connsiteY27" fmla="*/ 111516 h 1903395"/>
              <a:gd name="connsiteX28" fmla="*/ 6964374 w 8498676"/>
              <a:gd name="connsiteY28" fmla="*/ 0 h 1903395"/>
              <a:gd name="connsiteX29" fmla="*/ 7409350 w 8498676"/>
              <a:gd name="connsiteY29" fmla="*/ 111516 h 1903395"/>
              <a:gd name="connsiteX30" fmla="*/ 7416880 w 8498676"/>
              <a:gd name="connsiteY30" fmla="*/ 117037 h 1903395"/>
              <a:gd name="connsiteX31" fmla="*/ 7424409 w 8498676"/>
              <a:gd name="connsiteY31" fmla="*/ 111516 h 1903395"/>
              <a:gd name="connsiteX32" fmla="*/ 7869384 w 8498676"/>
              <a:gd name="connsiteY32" fmla="*/ 0 h 1903395"/>
              <a:gd name="connsiteX33" fmla="*/ 8498676 w 8498676"/>
              <a:gd name="connsiteY33" fmla="*/ 380739 h 1903395"/>
              <a:gd name="connsiteX34" fmla="*/ 8314360 w 8498676"/>
              <a:gd name="connsiteY34" fmla="*/ 649963 h 1903395"/>
              <a:gd name="connsiteX35" fmla="*/ 8281798 w 8498676"/>
              <a:gd name="connsiteY35" fmla="*/ 666218 h 1903395"/>
              <a:gd name="connsiteX36" fmla="*/ 8314360 w 8498676"/>
              <a:gd name="connsiteY36" fmla="*/ 682473 h 1903395"/>
              <a:gd name="connsiteX37" fmla="*/ 8498676 w 8498676"/>
              <a:gd name="connsiteY37" fmla="*/ 951697 h 1903395"/>
              <a:gd name="connsiteX38" fmla="*/ 8314360 w 8498676"/>
              <a:gd name="connsiteY38" fmla="*/ 1220920 h 1903395"/>
              <a:gd name="connsiteX39" fmla="*/ 8281797 w 8498676"/>
              <a:gd name="connsiteY39" fmla="*/ 1237176 h 1903395"/>
              <a:gd name="connsiteX40" fmla="*/ 8314360 w 8498676"/>
              <a:gd name="connsiteY40" fmla="*/ 1253431 h 1903395"/>
              <a:gd name="connsiteX41" fmla="*/ 8498676 w 8498676"/>
              <a:gd name="connsiteY41" fmla="*/ 1522655 h 1903395"/>
              <a:gd name="connsiteX42" fmla="*/ 7869384 w 8498676"/>
              <a:gd name="connsiteY42" fmla="*/ 1903395 h 1903395"/>
              <a:gd name="connsiteX43" fmla="*/ 7424409 w 8498676"/>
              <a:gd name="connsiteY43" fmla="*/ 1791878 h 1903395"/>
              <a:gd name="connsiteX44" fmla="*/ 7416876 w 8498676"/>
              <a:gd name="connsiteY44" fmla="*/ 1786355 h 1903395"/>
              <a:gd name="connsiteX45" fmla="*/ 7409343 w 8498676"/>
              <a:gd name="connsiteY45" fmla="*/ 1791878 h 1903395"/>
              <a:gd name="connsiteX46" fmla="*/ 6964367 w 8498676"/>
              <a:gd name="connsiteY46" fmla="*/ 1903395 h 1903395"/>
              <a:gd name="connsiteX47" fmla="*/ 6519391 w 8498676"/>
              <a:gd name="connsiteY47" fmla="*/ 1791878 h 1903395"/>
              <a:gd name="connsiteX48" fmla="*/ 6511862 w 8498676"/>
              <a:gd name="connsiteY48" fmla="*/ 1786357 h 1903395"/>
              <a:gd name="connsiteX49" fmla="*/ 6504332 w 8498676"/>
              <a:gd name="connsiteY49" fmla="*/ 1791878 h 1903395"/>
              <a:gd name="connsiteX50" fmla="*/ 6059357 w 8498676"/>
              <a:gd name="connsiteY50" fmla="*/ 1903395 h 1903395"/>
              <a:gd name="connsiteX51" fmla="*/ 5614381 w 8498676"/>
              <a:gd name="connsiteY51" fmla="*/ 1791878 h 1903395"/>
              <a:gd name="connsiteX52" fmla="*/ 5606851 w 8498676"/>
              <a:gd name="connsiteY52" fmla="*/ 1786357 h 1903395"/>
              <a:gd name="connsiteX53" fmla="*/ 5599321 w 8498676"/>
              <a:gd name="connsiteY53" fmla="*/ 1791878 h 1903395"/>
              <a:gd name="connsiteX54" fmla="*/ 5154345 w 8498676"/>
              <a:gd name="connsiteY54" fmla="*/ 1903395 h 1903395"/>
              <a:gd name="connsiteX55" fmla="*/ 4709369 w 8498676"/>
              <a:gd name="connsiteY55" fmla="*/ 1791878 h 1903395"/>
              <a:gd name="connsiteX56" fmla="*/ 4701840 w 8498676"/>
              <a:gd name="connsiteY56" fmla="*/ 1786357 h 1903395"/>
              <a:gd name="connsiteX57" fmla="*/ 4694310 w 8498676"/>
              <a:gd name="connsiteY57" fmla="*/ 1791878 h 1903395"/>
              <a:gd name="connsiteX58" fmla="*/ 4249335 w 8498676"/>
              <a:gd name="connsiteY58" fmla="*/ 1903395 h 1903395"/>
              <a:gd name="connsiteX59" fmla="*/ 3804359 w 8498676"/>
              <a:gd name="connsiteY59" fmla="*/ 1791878 h 1903395"/>
              <a:gd name="connsiteX60" fmla="*/ 3796829 w 8498676"/>
              <a:gd name="connsiteY60" fmla="*/ 1786357 h 1903395"/>
              <a:gd name="connsiteX61" fmla="*/ 3789300 w 8498676"/>
              <a:gd name="connsiteY61" fmla="*/ 1791878 h 1903395"/>
              <a:gd name="connsiteX62" fmla="*/ 3344323 w 8498676"/>
              <a:gd name="connsiteY62" fmla="*/ 1903395 h 1903395"/>
              <a:gd name="connsiteX63" fmla="*/ 2899347 w 8498676"/>
              <a:gd name="connsiteY63" fmla="*/ 1791878 h 1903395"/>
              <a:gd name="connsiteX64" fmla="*/ 2891818 w 8498676"/>
              <a:gd name="connsiteY64" fmla="*/ 1786357 h 1903395"/>
              <a:gd name="connsiteX65" fmla="*/ 2884288 w 8498676"/>
              <a:gd name="connsiteY65" fmla="*/ 1791878 h 1903395"/>
              <a:gd name="connsiteX66" fmla="*/ 2439313 w 8498676"/>
              <a:gd name="connsiteY66" fmla="*/ 1903395 h 1903395"/>
              <a:gd name="connsiteX67" fmla="*/ 1994337 w 8498676"/>
              <a:gd name="connsiteY67" fmla="*/ 1791878 h 1903395"/>
              <a:gd name="connsiteX68" fmla="*/ 1986807 w 8498676"/>
              <a:gd name="connsiteY68" fmla="*/ 1786357 h 1903395"/>
              <a:gd name="connsiteX69" fmla="*/ 1979276 w 8498676"/>
              <a:gd name="connsiteY69" fmla="*/ 1791878 h 1903395"/>
              <a:gd name="connsiteX70" fmla="*/ 1534301 w 8498676"/>
              <a:gd name="connsiteY70" fmla="*/ 1903395 h 1903395"/>
              <a:gd name="connsiteX71" fmla="*/ 1089325 w 8498676"/>
              <a:gd name="connsiteY71" fmla="*/ 1791878 h 1903395"/>
              <a:gd name="connsiteX72" fmla="*/ 1081796 w 8498676"/>
              <a:gd name="connsiteY72" fmla="*/ 1786357 h 1903395"/>
              <a:gd name="connsiteX73" fmla="*/ 1074268 w 8498676"/>
              <a:gd name="connsiteY73" fmla="*/ 1791878 h 1903395"/>
              <a:gd name="connsiteX74" fmla="*/ 629291 w 8498676"/>
              <a:gd name="connsiteY74" fmla="*/ 1903395 h 1903395"/>
              <a:gd name="connsiteX75" fmla="*/ 0 w 8498676"/>
              <a:gd name="connsiteY75" fmla="*/ 1522655 h 1903395"/>
              <a:gd name="connsiteX76" fmla="*/ 184315 w 8498676"/>
              <a:gd name="connsiteY76" fmla="*/ 1253431 h 1903395"/>
              <a:gd name="connsiteX77" fmla="*/ 216878 w 8498676"/>
              <a:gd name="connsiteY77" fmla="*/ 1237176 h 1903395"/>
              <a:gd name="connsiteX78" fmla="*/ 184315 w 8498676"/>
              <a:gd name="connsiteY78" fmla="*/ 1220920 h 1903395"/>
              <a:gd name="connsiteX79" fmla="*/ 0 w 8498676"/>
              <a:gd name="connsiteY79" fmla="*/ 951697 h 1903395"/>
              <a:gd name="connsiteX80" fmla="*/ 184315 w 8498676"/>
              <a:gd name="connsiteY80" fmla="*/ 682473 h 1903395"/>
              <a:gd name="connsiteX81" fmla="*/ 216877 w 8498676"/>
              <a:gd name="connsiteY81" fmla="*/ 666218 h 1903395"/>
              <a:gd name="connsiteX82" fmla="*/ 184315 w 8498676"/>
              <a:gd name="connsiteY82" fmla="*/ 649963 h 1903395"/>
              <a:gd name="connsiteX83" fmla="*/ 0 w 8498676"/>
              <a:gd name="connsiteY83" fmla="*/ 380739 h 1903395"/>
              <a:gd name="connsiteX84" fmla="*/ 629291 w 8498676"/>
              <a:gd name="connsiteY84" fmla="*/ 0 h 1903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8498676" h="1903395" fill="none" extrusionOk="0">
                <a:moveTo>
                  <a:pt x="629291" y="0"/>
                </a:moveTo>
                <a:cubicBezTo>
                  <a:pt x="816731" y="-10006"/>
                  <a:pt x="973119" y="40125"/>
                  <a:pt x="1074266" y="111516"/>
                </a:cubicBezTo>
                <a:cubicBezTo>
                  <a:pt x="1077683" y="113619"/>
                  <a:pt x="1078362" y="113986"/>
                  <a:pt x="1081796" y="117037"/>
                </a:cubicBezTo>
                <a:cubicBezTo>
                  <a:pt x="1084934" y="114206"/>
                  <a:pt x="1087210" y="113519"/>
                  <a:pt x="1089327" y="111516"/>
                </a:cubicBezTo>
                <a:cubicBezTo>
                  <a:pt x="1182619" y="51314"/>
                  <a:pt x="1357082" y="7934"/>
                  <a:pt x="1534302" y="0"/>
                </a:cubicBezTo>
                <a:cubicBezTo>
                  <a:pt x="1725504" y="9119"/>
                  <a:pt x="1841616" y="61472"/>
                  <a:pt x="1979278" y="111516"/>
                </a:cubicBezTo>
                <a:cubicBezTo>
                  <a:pt x="1982947" y="113860"/>
                  <a:pt x="1984262" y="114923"/>
                  <a:pt x="1986810" y="117037"/>
                </a:cubicBezTo>
                <a:cubicBezTo>
                  <a:pt x="1989303" y="115582"/>
                  <a:pt x="1991451" y="113909"/>
                  <a:pt x="1994340" y="111516"/>
                </a:cubicBezTo>
                <a:cubicBezTo>
                  <a:pt x="2106485" y="73734"/>
                  <a:pt x="2258433" y="23172"/>
                  <a:pt x="2439315" y="0"/>
                </a:cubicBezTo>
                <a:cubicBezTo>
                  <a:pt x="2617650" y="4375"/>
                  <a:pt x="2776252" y="43674"/>
                  <a:pt x="2884291" y="111516"/>
                </a:cubicBezTo>
                <a:cubicBezTo>
                  <a:pt x="2885819" y="112935"/>
                  <a:pt x="2889512" y="115621"/>
                  <a:pt x="2891821" y="117037"/>
                </a:cubicBezTo>
                <a:cubicBezTo>
                  <a:pt x="2895064" y="114698"/>
                  <a:pt x="2897283" y="113268"/>
                  <a:pt x="2899352" y="111516"/>
                </a:cubicBezTo>
                <a:cubicBezTo>
                  <a:pt x="3012467" y="52735"/>
                  <a:pt x="3168070" y="5876"/>
                  <a:pt x="3344327" y="0"/>
                </a:cubicBezTo>
                <a:cubicBezTo>
                  <a:pt x="3496991" y="-13102"/>
                  <a:pt x="3688034" y="36355"/>
                  <a:pt x="3789303" y="111516"/>
                </a:cubicBezTo>
                <a:cubicBezTo>
                  <a:pt x="3790961" y="112475"/>
                  <a:pt x="3794982" y="115460"/>
                  <a:pt x="3796835" y="117037"/>
                </a:cubicBezTo>
                <a:cubicBezTo>
                  <a:pt x="3799507" y="114557"/>
                  <a:pt x="3802208" y="113042"/>
                  <a:pt x="3804365" y="111516"/>
                </a:cubicBezTo>
                <a:cubicBezTo>
                  <a:pt x="3892221" y="32857"/>
                  <a:pt x="4078790" y="-17962"/>
                  <a:pt x="4249340" y="0"/>
                </a:cubicBezTo>
                <a:cubicBezTo>
                  <a:pt x="4418245" y="30991"/>
                  <a:pt x="4597065" y="64056"/>
                  <a:pt x="4694316" y="111516"/>
                </a:cubicBezTo>
                <a:cubicBezTo>
                  <a:pt x="4696290" y="112844"/>
                  <a:pt x="4699796" y="115452"/>
                  <a:pt x="4701846" y="117037"/>
                </a:cubicBezTo>
                <a:cubicBezTo>
                  <a:pt x="4705332" y="114192"/>
                  <a:pt x="4707318" y="113386"/>
                  <a:pt x="4709376" y="111516"/>
                </a:cubicBezTo>
                <a:cubicBezTo>
                  <a:pt x="4834232" y="49463"/>
                  <a:pt x="4980630" y="-19911"/>
                  <a:pt x="5154352" y="0"/>
                </a:cubicBezTo>
                <a:cubicBezTo>
                  <a:pt x="5321976" y="12345"/>
                  <a:pt x="5482758" y="34198"/>
                  <a:pt x="5599328" y="111516"/>
                </a:cubicBezTo>
                <a:cubicBezTo>
                  <a:pt x="5603184" y="113876"/>
                  <a:pt x="5603242" y="114866"/>
                  <a:pt x="5606858" y="117037"/>
                </a:cubicBezTo>
                <a:cubicBezTo>
                  <a:pt x="5609004" y="115083"/>
                  <a:pt x="5613048" y="112979"/>
                  <a:pt x="5614388" y="111516"/>
                </a:cubicBezTo>
                <a:cubicBezTo>
                  <a:pt x="5743242" y="12634"/>
                  <a:pt x="5923295" y="-7806"/>
                  <a:pt x="6059364" y="0"/>
                </a:cubicBezTo>
                <a:cubicBezTo>
                  <a:pt x="6234344" y="-5985"/>
                  <a:pt x="6409066" y="22382"/>
                  <a:pt x="6504340" y="111516"/>
                </a:cubicBezTo>
                <a:cubicBezTo>
                  <a:pt x="6506887" y="113610"/>
                  <a:pt x="6508835" y="114785"/>
                  <a:pt x="6511868" y="117037"/>
                </a:cubicBezTo>
                <a:cubicBezTo>
                  <a:pt x="6513987" y="115450"/>
                  <a:pt x="6515746" y="114323"/>
                  <a:pt x="6519399" y="111516"/>
                </a:cubicBezTo>
                <a:cubicBezTo>
                  <a:pt x="6602813" y="32555"/>
                  <a:pt x="6794533" y="-3640"/>
                  <a:pt x="6964374" y="0"/>
                </a:cubicBezTo>
                <a:cubicBezTo>
                  <a:pt x="7135338" y="11912"/>
                  <a:pt x="7298548" y="27837"/>
                  <a:pt x="7409350" y="111516"/>
                </a:cubicBezTo>
                <a:cubicBezTo>
                  <a:pt x="7411792" y="113642"/>
                  <a:pt x="7413214" y="114551"/>
                  <a:pt x="7416880" y="117037"/>
                </a:cubicBezTo>
                <a:cubicBezTo>
                  <a:pt x="7419943" y="114782"/>
                  <a:pt x="7422628" y="112553"/>
                  <a:pt x="7424409" y="111516"/>
                </a:cubicBezTo>
                <a:cubicBezTo>
                  <a:pt x="7536246" y="34076"/>
                  <a:pt x="7698426" y="36654"/>
                  <a:pt x="7869384" y="0"/>
                </a:cubicBezTo>
                <a:cubicBezTo>
                  <a:pt x="8253294" y="-30265"/>
                  <a:pt x="8508814" y="162480"/>
                  <a:pt x="8498676" y="380739"/>
                </a:cubicBezTo>
                <a:cubicBezTo>
                  <a:pt x="8522227" y="492640"/>
                  <a:pt x="8433397" y="607632"/>
                  <a:pt x="8314360" y="649963"/>
                </a:cubicBezTo>
                <a:cubicBezTo>
                  <a:pt x="8304630" y="653843"/>
                  <a:pt x="8290704" y="660540"/>
                  <a:pt x="8281798" y="666218"/>
                </a:cubicBezTo>
                <a:cubicBezTo>
                  <a:pt x="8291560" y="669313"/>
                  <a:pt x="8299103" y="675051"/>
                  <a:pt x="8314360" y="682473"/>
                </a:cubicBezTo>
                <a:cubicBezTo>
                  <a:pt x="8429084" y="757962"/>
                  <a:pt x="8509800" y="842381"/>
                  <a:pt x="8498676" y="951697"/>
                </a:cubicBezTo>
                <a:cubicBezTo>
                  <a:pt x="8494602" y="1063426"/>
                  <a:pt x="8444769" y="1148127"/>
                  <a:pt x="8314360" y="1220920"/>
                </a:cubicBezTo>
                <a:cubicBezTo>
                  <a:pt x="8306765" y="1222758"/>
                  <a:pt x="8293127" y="1229865"/>
                  <a:pt x="8281797" y="1237176"/>
                </a:cubicBezTo>
                <a:cubicBezTo>
                  <a:pt x="8296479" y="1246121"/>
                  <a:pt x="8307674" y="1248194"/>
                  <a:pt x="8314360" y="1253431"/>
                </a:cubicBezTo>
                <a:cubicBezTo>
                  <a:pt x="8421730" y="1323435"/>
                  <a:pt x="8485050" y="1396271"/>
                  <a:pt x="8498676" y="1522655"/>
                </a:cubicBezTo>
                <a:cubicBezTo>
                  <a:pt x="8532312" y="1711859"/>
                  <a:pt x="8206794" y="1944170"/>
                  <a:pt x="7869384" y="1903395"/>
                </a:cubicBezTo>
                <a:cubicBezTo>
                  <a:pt x="7701900" y="1892330"/>
                  <a:pt x="7553483" y="1836519"/>
                  <a:pt x="7424409" y="1791878"/>
                </a:cubicBezTo>
                <a:cubicBezTo>
                  <a:pt x="7422333" y="1790463"/>
                  <a:pt x="7419850" y="1788818"/>
                  <a:pt x="7416876" y="1786355"/>
                </a:cubicBezTo>
                <a:cubicBezTo>
                  <a:pt x="7414828" y="1788154"/>
                  <a:pt x="7412491" y="1789390"/>
                  <a:pt x="7409343" y="1791878"/>
                </a:cubicBezTo>
                <a:cubicBezTo>
                  <a:pt x="7272592" y="1848833"/>
                  <a:pt x="7114026" y="1899238"/>
                  <a:pt x="6964367" y="1903395"/>
                </a:cubicBezTo>
                <a:cubicBezTo>
                  <a:pt x="6808132" y="1920160"/>
                  <a:pt x="6611237" y="1859293"/>
                  <a:pt x="6519391" y="1791878"/>
                </a:cubicBezTo>
                <a:cubicBezTo>
                  <a:pt x="6515688" y="1789394"/>
                  <a:pt x="6514711" y="1788763"/>
                  <a:pt x="6511862" y="1786357"/>
                </a:cubicBezTo>
                <a:cubicBezTo>
                  <a:pt x="6508550" y="1788500"/>
                  <a:pt x="6507603" y="1789490"/>
                  <a:pt x="6504332" y="1791878"/>
                </a:cubicBezTo>
                <a:cubicBezTo>
                  <a:pt x="6357606" y="1881915"/>
                  <a:pt x="6238395" y="1924690"/>
                  <a:pt x="6059357" y="1903395"/>
                </a:cubicBezTo>
                <a:cubicBezTo>
                  <a:pt x="5911064" y="1883295"/>
                  <a:pt x="5697784" y="1855666"/>
                  <a:pt x="5614381" y="1791878"/>
                </a:cubicBezTo>
                <a:cubicBezTo>
                  <a:pt x="5610614" y="1789463"/>
                  <a:pt x="5610304" y="1789331"/>
                  <a:pt x="5606851" y="1786357"/>
                </a:cubicBezTo>
                <a:cubicBezTo>
                  <a:pt x="5603003" y="1788825"/>
                  <a:pt x="5602153" y="1790180"/>
                  <a:pt x="5599321" y="1791878"/>
                </a:cubicBezTo>
                <a:cubicBezTo>
                  <a:pt x="5488212" y="1855920"/>
                  <a:pt x="5314780" y="1888000"/>
                  <a:pt x="5154345" y="1903395"/>
                </a:cubicBezTo>
                <a:cubicBezTo>
                  <a:pt x="4976045" y="1901791"/>
                  <a:pt x="4811269" y="1873962"/>
                  <a:pt x="4709369" y="1791878"/>
                </a:cubicBezTo>
                <a:cubicBezTo>
                  <a:pt x="4707863" y="1790359"/>
                  <a:pt x="4705026" y="1788624"/>
                  <a:pt x="4701840" y="1786357"/>
                </a:cubicBezTo>
                <a:cubicBezTo>
                  <a:pt x="4698218" y="1788659"/>
                  <a:pt x="4695964" y="1790258"/>
                  <a:pt x="4694310" y="1791878"/>
                </a:cubicBezTo>
                <a:cubicBezTo>
                  <a:pt x="4558019" y="1877963"/>
                  <a:pt x="4407436" y="1904492"/>
                  <a:pt x="4249335" y="1903395"/>
                </a:cubicBezTo>
                <a:cubicBezTo>
                  <a:pt x="4084155" y="1924742"/>
                  <a:pt x="3939521" y="1873155"/>
                  <a:pt x="3804359" y="1791878"/>
                </a:cubicBezTo>
                <a:cubicBezTo>
                  <a:pt x="3800647" y="1789372"/>
                  <a:pt x="3798538" y="1787703"/>
                  <a:pt x="3796829" y="1786357"/>
                </a:cubicBezTo>
                <a:cubicBezTo>
                  <a:pt x="3793250" y="1788475"/>
                  <a:pt x="3792602" y="1789770"/>
                  <a:pt x="3789300" y="1791878"/>
                </a:cubicBezTo>
                <a:cubicBezTo>
                  <a:pt x="3690897" y="1892401"/>
                  <a:pt x="3496589" y="1918472"/>
                  <a:pt x="3344323" y="1903395"/>
                </a:cubicBezTo>
                <a:cubicBezTo>
                  <a:pt x="3161969" y="1911481"/>
                  <a:pt x="3012428" y="1868538"/>
                  <a:pt x="2899347" y="1791878"/>
                </a:cubicBezTo>
                <a:cubicBezTo>
                  <a:pt x="2896048" y="1789761"/>
                  <a:pt x="2893640" y="1787973"/>
                  <a:pt x="2891818" y="1786357"/>
                </a:cubicBezTo>
                <a:cubicBezTo>
                  <a:pt x="2890356" y="1787833"/>
                  <a:pt x="2885889" y="1790661"/>
                  <a:pt x="2884288" y="1791878"/>
                </a:cubicBezTo>
                <a:cubicBezTo>
                  <a:pt x="2776665" y="1886025"/>
                  <a:pt x="2579321" y="1907205"/>
                  <a:pt x="2439313" y="1903395"/>
                </a:cubicBezTo>
                <a:cubicBezTo>
                  <a:pt x="2239636" y="1921202"/>
                  <a:pt x="2075595" y="1862543"/>
                  <a:pt x="1994337" y="1791878"/>
                </a:cubicBezTo>
                <a:cubicBezTo>
                  <a:pt x="1992349" y="1790269"/>
                  <a:pt x="1989247" y="1788704"/>
                  <a:pt x="1986807" y="1786357"/>
                </a:cubicBezTo>
                <a:cubicBezTo>
                  <a:pt x="1983155" y="1788816"/>
                  <a:pt x="1981941" y="1790423"/>
                  <a:pt x="1979276" y="1791878"/>
                </a:cubicBezTo>
                <a:cubicBezTo>
                  <a:pt x="1857243" y="1852780"/>
                  <a:pt x="1701068" y="1916372"/>
                  <a:pt x="1534301" y="1903395"/>
                </a:cubicBezTo>
                <a:cubicBezTo>
                  <a:pt x="1356430" y="1904450"/>
                  <a:pt x="1186666" y="1858042"/>
                  <a:pt x="1089325" y="1791878"/>
                </a:cubicBezTo>
                <a:cubicBezTo>
                  <a:pt x="1087697" y="1790235"/>
                  <a:pt x="1084366" y="1788217"/>
                  <a:pt x="1081796" y="1786357"/>
                </a:cubicBezTo>
                <a:cubicBezTo>
                  <a:pt x="1079622" y="1787989"/>
                  <a:pt x="1077420" y="1789909"/>
                  <a:pt x="1074268" y="1791878"/>
                </a:cubicBezTo>
                <a:cubicBezTo>
                  <a:pt x="959782" y="1880416"/>
                  <a:pt x="801965" y="1896791"/>
                  <a:pt x="629291" y="1903395"/>
                </a:cubicBezTo>
                <a:cubicBezTo>
                  <a:pt x="317111" y="1936590"/>
                  <a:pt x="-1135" y="1764941"/>
                  <a:pt x="0" y="1522655"/>
                </a:cubicBezTo>
                <a:cubicBezTo>
                  <a:pt x="-12533" y="1398137"/>
                  <a:pt x="76227" y="1316392"/>
                  <a:pt x="184315" y="1253431"/>
                </a:cubicBezTo>
                <a:cubicBezTo>
                  <a:pt x="192579" y="1247398"/>
                  <a:pt x="207117" y="1240975"/>
                  <a:pt x="216878" y="1237176"/>
                </a:cubicBezTo>
                <a:cubicBezTo>
                  <a:pt x="201079" y="1231116"/>
                  <a:pt x="191870" y="1223261"/>
                  <a:pt x="184315" y="1220920"/>
                </a:cubicBezTo>
                <a:cubicBezTo>
                  <a:pt x="91471" y="1164134"/>
                  <a:pt x="12438" y="1057473"/>
                  <a:pt x="0" y="951697"/>
                </a:cubicBezTo>
                <a:cubicBezTo>
                  <a:pt x="-7243" y="857727"/>
                  <a:pt x="55373" y="755240"/>
                  <a:pt x="184315" y="682473"/>
                </a:cubicBezTo>
                <a:cubicBezTo>
                  <a:pt x="200494" y="675505"/>
                  <a:pt x="205213" y="670090"/>
                  <a:pt x="216877" y="666218"/>
                </a:cubicBezTo>
                <a:cubicBezTo>
                  <a:pt x="206827" y="663232"/>
                  <a:pt x="199951" y="658667"/>
                  <a:pt x="184315" y="649963"/>
                </a:cubicBezTo>
                <a:cubicBezTo>
                  <a:pt x="63293" y="576197"/>
                  <a:pt x="-22200" y="477695"/>
                  <a:pt x="0" y="380739"/>
                </a:cubicBezTo>
                <a:cubicBezTo>
                  <a:pt x="-29263" y="189522"/>
                  <a:pt x="261469" y="-48358"/>
                  <a:pt x="629291" y="0"/>
                </a:cubicBezTo>
                <a:close/>
              </a:path>
              <a:path w="8498676" h="1903395" stroke="0" extrusionOk="0">
                <a:moveTo>
                  <a:pt x="629291" y="0"/>
                </a:moveTo>
                <a:cubicBezTo>
                  <a:pt x="806904" y="-5554"/>
                  <a:pt x="945979" y="66990"/>
                  <a:pt x="1074266" y="111516"/>
                </a:cubicBezTo>
                <a:cubicBezTo>
                  <a:pt x="1076553" y="113316"/>
                  <a:pt x="1077932" y="114622"/>
                  <a:pt x="1081796" y="117037"/>
                </a:cubicBezTo>
                <a:cubicBezTo>
                  <a:pt x="1084020" y="115091"/>
                  <a:pt x="1087447" y="112846"/>
                  <a:pt x="1089327" y="111516"/>
                </a:cubicBezTo>
                <a:cubicBezTo>
                  <a:pt x="1217511" y="15298"/>
                  <a:pt x="1399967" y="5543"/>
                  <a:pt x="1534302" y="0"/>
                </a:cubicBezTo>
                <a:cubicBezTo>
                  <a:pt x="1700157" y="-12594"/>
                  <a:pt x="1842288" y="54538"/>
                  <a:pt x="1979278" y="111516"/>
                </a:cubicBezTo>
                <a:cubicBezTo>
                  <a:pt x="1980735" y="113034"/>
                  <a:pt x="1984370" y="115786"/>
                  <a:pt x="1986810" y="117037"/>
                </a:cubicBezTo>
                <a:cubicBezTo>
                  <a:pt x="1988838" y="115371"/>
                  <a:pt x="1991151" y="113964"/>
                  <a:pt x="1994340" y="111516"/>
                </a:cubicBezTo>
                <a:cubicBezTo>
                  <a:pt x="2120029" y="50151"/>
                  <a:pt x="2298506" y="-11213"/>
                  <a:pt x="2439315" y="0"/>
                </a:cubicBezTo>
                <a:cubicBezTo>
                  <a:pt x="2592759" y="13258"/>
                  <a:pt x="2745107" y="33649"/>
                  <a:pt x="2884291" y="111516"/>
                </a:cubicBezTo>
                <a:cubicBezTo>
                  <a:pt x="2886494" y="112883"/>
                  <a:pt x="2889652" y="115366"/>
                  <a:pt x="2891821" y="117037"/>
                </a:cubicBezTo>
                <a:cubicBezTo>
                  <a:pt x="2893451" y="115437"/>
                  <a:pt x="2897809" y="112795"/>
                  <a:pt x="2899352" y="111516"/>
                </a:cubicBezTo>
                <a:cubicBezTo>
                  <a:pt x="3011282" y="73651"/>
                  <a:pt x="3156628" y="15760"/>
                  <a:pt x="3344327" y="0"/>
                </a:cubicBezTo>
                <a:cubicBezTo>
                  <a:pt x="3514847" y="-8429"/>
                  <a:pt x="3693946" y="59244"/>
                  <a:pt x="3789303" y="111516"/>
                </a:cubicBezTo>
                <a:cubicBezTo>
                  <a:pt x="3792720" y="113787"/>
                  <a:pt x="3794309" y="115068"/>
                  <a:pt x="3796835" y="117037"/>
                </a:cubicBezTo>
                <a:cubicBezTo>
                  <a:pt x="3798716" y="115092"/>
                  <a:pt x="3801993" y="112861"/>
                  <a:pt x="3804365" y="111516"/>
                </a:cubicBezTo>
                <a:cubicBezTo>
                  <a:pt x="3914444" y="35761"/>
                  <a:pt x="4052193" y="-6536"/>
                  <a:pt x="4249340" y="0"/>
                </a:cubicBezTo>
                <a:cubicBezTo>
                  <a:pt x="4403132" y="16207"/>
                  <a:pt x="4583714" y="47142"/>
                  <a:pt x="4694316" y="111516"/>
                </a:cubicBezTo>
                <a:cubicBezTo>
                  <a:pt x="4696364" y="112759"/>
                  <a:pt x="4699680" y="115100"/>
                  <a:pt x="4701846" y="117037"/>
                </a:cubicBezTo>
                <a:cubicBezTo>
                  <a:pt x="4703804" y="115285"/>
                  <a:pt x="4707115" y="112610"/>
                  <a:pt x="4709376" y="111516"/>
                </a:cubicBezTo>
                <a:cubicBezTo>
                  <a:pt x="4823898" y="78474"/>
                  <a:pt x="4942857" y="-15124"/>
                  <a:pt x="5154352" y="0"/>
                </a:cubicBezTo>
                <a:cubicBezTo>
                  <a:pt x="5340098" y="-20762"/>
                  <a:pt x="5495231" y="55406"/>
                  <a:pt x="5599328" y="111516"/>
                </a:cubicBezTo>
                <a:cubicBezTo>
                  <a:pt x="5601817" y="113599"/>
                  <a:pt x="5605118" y="115400"/>
                  <a:pt x="5606858" y="117037"/>
                </a:cubicBezTo>
                <a:cubicBezTo>
                  <a:pt x="5609704" y="114722"/>
                  <a:pt x="5612484" y="112455"/>
                  <a:pt x="5614388" y="111516"/>
                </a:cubicBezTo>
                <a:cubicBezTo>
                  <a:pt x="5713361" y="59806"/>
                  <a:pt x="5887683" y="-16736"/>
                  <a:pt x="6059364" y="0"/>
                </a:cubicBezTo>
                <a:cubicBezTo>
                  <a:pt x="6263486" y="-1441"/>
                  <a:pt x="6398233" y="44880"/>
                  <a:pt x="6504340" y="111516"/>
                </a:cubicBezTo>
                <a:cubicBezTo>
                  <a:pt x="6506616" y="113140"/>
                  <a:pt x="6509716" y="115769"/>
                  <a:pt x="6511868" y="117037"/>
                </a:cubicBezTo>
                <a:cubicBezTo>
                  <a:pt x="6514160" y="115366"/>
                  <a:pt x="6516841" y="113258"/>
                  <a:pt x="6519399" y="111516"/>
                </a:cubicBezTo>
                <a:cubicBezTo>
                  <a:pt x="6659716" y="51487"/>
                  <a:pt x="6772459" y="-10596"/>
                  <a:pt x="6964374" y="0"/>
                </a:cubicBezTo>
                <a:cubicBezTo>
                  <a:pt x="7142626" y="-2307"/>
                  <a:pt x="7303416" y="11002"/>
                  <a:pt x="7409350" y="111516"/>
                </a:cubicBezTo>
                <a:cubicBezTo>
                  <a:pt x="7412727" y="114017"/>
                  <a:pt x="7414596" y="114947"/>
                  <a:pt x="7416880" y="117037"/>
                </a:cubicBezTo>
                <a:cubicBezTo>
                  <a:pt x="7419172" y="115895"/>
                  <a:pt x="7420800" y="114407"/>
                  <a:pt x="7424409" y="111516"/>
                </a:cubicBezTo>
                <a:cubicBezTo>
                  <a:pt x="7563592" y="39013"/>
                  <a:pt x="7678459" y="8703"/>
                  <a:pt x="7869384" y="0"/>
                </a:cubicBezTo>
                <a:cubicBezTo>
                  <a:pt x="8216681" y="29551"/>
                  <a:pt x="8501658" y="165135"/>
                  <a:pt x="8498676" y="380739"/>
                </a:cubicBezTo>
                <a:cubicBezTo>
                  <a:pt x="8492546" y="468637"/>
                  <a:pt x="8424700" y="575770"/>
                  <a:pt x="8314360" y="649963"/>
                </a:cubicBezTo>
                <a:cubicBezTo>
                  <a:pt x="8300096" y="655344"/>
                  <a:pt x="8297303" y="656990"/>
                  <a:pt x="8281798" y="666218"/>
                </a:cubicBezTo>
                <a:cubicBezTo>
                  <a:pt x="8291153" y="669730"/>
                  <a:pt x="8304612" y="676002"/>
                  <a:pt x="8314360" y="682473"/>
                </a:cubicBezTo>
                <a:cubicBezTo>
                  <a:pt x="8451323" y="758714"/>
                  <a:pt x="8507733" y="864584"/>
                  <a:pt x="8498676" y="951697"/>
                </a:cubicBezTo>
                <a:cubicBezTo>
                  <a:pt x="8483317" y="1035767"/>
                  <a:pt x="8431853" y="1179844"/>
                  <a:pt x="8314360" y="1220920"/>
                </a:cubicBezTo>
                <a:cubicBezTo>
                  <a:pt x="8305962" y="1224751"/>
                  <a:pt x="8295416" y="1232247"/>
                  <a:pt x="8281797" y="1237176"/>
                </a:cubicBezTo>
                <a:cubicBezTo>
                  <a:pt x="8290270" y="1239868"/>
                  <a:pt x="8306665" y="1249853"/>
                  <a:pt x="8314360" y="1253431"/>
                </a:cubicBezTo>
                <a:cubicBezTo>
                  <a:pt x="8418255" y="1310131"/>
                  <a:pt x="8485033" y="1410175"/>
                  <a:pt x="8498676" y="1522655"/>
                </a:cubicBezTo>
                <a:cubicBezTo>
                  <a:pt x="8523922" y="1687081"/>
                  <a:pt x="8202478" y="1931703"/>
                  <a:pt x="7869384" y="1903395"/>
                </a:cubicBezTo>
                <a:cubicBezTo>
                  <a:pt x="7697239" y="1896823"/>
                  <a:pt x="7560306" y="1879231"/>
                  <a:pt x="7424409" y="1791878"/>
                </a:cubicBezTo>
                <a:cubicBezTo>
                  <a:pt x="7421836" y="1789419"/>
                  <a:pt x="7419946" y="1788520"/>
                  <a:pt x="7416876" y="1786355"/>
                </a:cubicBezTo>
                <a:cubicBezTo>
                  <a:pt x="7413371" y="1788519"/>
                  <a:pt x="7410928" y="1790570"/>
                  <a:pt x="7409343" y="1791878"/>
                </a:cubicBezTo>
                <a:cubicBezTo>
                  <a:pt x="7297441" y="1868650"/>
                  <a:pt x="7157372" y="1935862"/>
                  <a:pt x="6964367" y="1903395"/>
                </a:cubicBezTo>
                <a:cubicBezTo>
                  <a:pt x="6784517" y="1920923"/>
                  <a:pt x="6630914" y="1864250"/>
                  <a:pt x="6519391" y="1791878"/>
                </a:cubicBezTo>
                <a:cubicBezTo>
                  <a:pt x="6516959" y="1789952"/>
                  <a:pt x="6513661" y="1787127"/>
                  <a:pt x="6511862" y="1786357"/>
                </a:cubicBezTo>
                <a:cubicBezTo>
                  <a:pt x="6508793" y="1788335"/>
                  <a:pt x="6505990" y="1790309"/>
                  <a:pt x="6504332" y="1791878"/>
                </a:cubicBezTo>
                <a:cubicBezTo>
                  <a:pt x="6407910" y="1833899"/>
                  <a:pt x="6252422" y="1895946"/>
                  <a:pt x="6059357" y="1903395"/>
                </a:cubicBezTo>
                <a:cubicBezTo>
                  <a:pt x="5896625" y="1899208"/>
                  <a:pt x="5729598" y="1851196"/>
                  <a:pt x="5614381" y="1791878"/>
                </a:cubicBezTo>
                <a:cubicBezTo>
                  <a:pt x="5612717" y="1790702"/>
                  <a:pt x="5609181" y="1788380"/>
                  <a:pt x="5606851" y="1786357"/>
                </a:cubicBezTo>
                <a:cubicBezTo>
                  <a:pt x="5604418" y="1788247"/>
                  <a:pt x="5602987" y="1789381"/>
                  <a:pt x="5599321" y="1791878"/>
                </a:cubicBezTo>
                <a:cubicBezTo>
                  <a:pt x="5501847" y="1859514"/>
                  <a:pt x="5292977" y="1905748"/>
                  <a:pt x="5154345" y="1903395"/>
                </a:cubicBezTo>
                <a:cubicBezTo>
                  <a:pt x="4972946" y="1910340"/>
                  <a:pt x="4824325" y="1855614"/>
                  <a:pt x="4709369" y="1791878"/>
                </a:cubicBezTo>
                <a:cubicBezTo>
                  <a:pt x="4706746" y="1790321"/>
                  <a:pt x="4705123" y="1788737"/>
                  <a:pt x="4701840" y="1786357"/>
                </a:cubicBezTo>
                <a:cubicBezTo>
                  <a:pt x="4699364" y="1788121"/>
                  <a:pt x="4696272" y="1790539"/>
                  <a:pt x="4694310" y="1791878"/>
                </a:cubicBezTo>
                <a:cubicBezTo>
                  <a:pt x="4593947" y="1840247"/>
                  <a:pt x="4448514" y="1882613"/>
                  <a:pt x="4249335" y="1903395"/>
                </a:cubicBezTo>
                <a:cubicBezTo>
                  <a:pt x="4092332" y="1915323"/>
                  <a:pt x="3924600" y="1868245"/>
                  <a:pt x="3804359" y="1791878"/>
                </a:cubicBezTo>
                <a:cubicBezTo>
                  <a:pt x="3802193" y="1790589"/>
                  <a:pt x="3798699" y="1788209"/>
                  <a:pt x="3796829" y="1786357"/>
                </a:cubicBezTo>
                <a:cubicBezTo>
                  <a:pt x="3795243" y="1787787"/>
                  <a:pt x="3791714" y="1790327"/>
                  <a:pt x="3789300" y="1791878"/>
                </a:cubicBezTo>
                <a:cubicBezTo>
                  <a:pt x="3680105" y="1868362"/>
                  <a:pt x="3499406" y="1880715"/>
                  <a:pt x="3344323" y="1903395"/>
                </a:cubicBezTo>
                <a:cubicBezTo>
                  <a:pt x="3175631" y="1913238"/>
                  <a:pt x="3008033" y="1860753"/>
                  <a:pt x="2899347" y="1791878"/>
                </a:cubicBezTo>
                <a:cubicBezTo>
                  <a:pt x="2897421" y="1790711"/>
                  <a:pt x="2895170" y="1788575"/>
                  <a:pt x="2891818" y="1786357"/>
                </a:cubicBezTo>
                <a:cubicBezTo>
                  <a:pt x="2888021" y="1789075"/>
                  <a:pt x="2885698" y="1790629"/>
                  <a:pt x="2884288" y="1791878"/>
                </a:cubicBezTo>
                <a:cubicBezTo>
                  <a:pt x="2765321" y="1849968"/>
                  <a:pt x="2593220" y="1908376"/>
                  <a:pt x="2439313" y="1903395"/>
                </a:cubicBezTo>
                <a:cubicBezTo>
                  <a:pt x="2287019" y="1915618"/>
                  <a:pt x="2087124" y="1867136"/>
                  <a:pt x="1994337" y="1791878"/>
                </a:cubicBezTo>
                <a:cubicBezTo>
                  <a:pt x="1991522" y="1790249"/>
                  <a:pt x="1989305" y="1788458"/>
                  <a:pt x="1986807" y="1786357"/>
                </a:cubicBezTo>
                <a:cubicBezTo>
                  <a:pt x="1984793" y="1787693"/>
                  <a:pt x="1981327" y="1790618"/>
                  <a:pt x="1979276" y="1791878"/>
                </a:cubicBezTo>
                <a:cubicBezTo>
                  <a:pt x="1901330" y="1864675"/>
                  <a:pt x="1688622" y="1897409"/>
                  <a:pt x="1534301" y="1903395"/>
                </a:cubicBezTo>
                <a:cubicBezTo>
                  <a:pt x="1366059" y="1936091"/>
                  <a:pt x="1202509" y="1857671"/>
                  <a:pt x="1089325" y="1791878"/>
                </a:cubicBezTo>
                <a:cubicBezTo>
                  <a:pt x="1085929" y="1789241"/>
                  <a:pt x="1083720" y="1787630"/>
                  <a:pt x="1081796" y="1786357"/>
                </a:cubicBezTo>
                <a:cubicBezTo>
                  <a:pt x="1079185" y="1787827"/>
                  <a:pt x="1075870" y="1790446"/>
                  <a:pt x="1074268" y="1791878"/>
                </a:cubicBezTo>
                <a:cubicBezTo>
                  <a:pt x="956462" y="1877891"/>
                  <a:pt x="831527" y="1894244"/>
                  <a:pt x="629291" y="1903395"/>
                </a:cubicBezTo>
                <a:cubicBezTo>
                  <a:pt x="291404" y="1916941"/>
                  <a:pt x="38399" y="1759024"/>
                  <a:pt x="0" y="1522655"/>
                </a:cubicBezTo>
                <a:cubicBezTo>
                  <a:pt x="-16927" y="1421592"/>
                  <a:pt x="87292" y="1319974"/>
                  <a:pt x="184315" y="1253431"/>
                </a:cubicBezTo>
                <a:cubicBezTo>
                  <a:pt x="195477" y="1248034"/>
                  <a:pt x="202579" y="1243267"/>
                  <a:pt x="216878" y="1237176"/>
                </a:cubicBezTo>
                <a:cubicBezTo>
                  <a:pt x="205753" y="1230081"/>
                  <a:pt x="196101" y="1228500"/>
                  <a:pt x="184315" y="1220920"/>
                </a:cubicBezTo>
                <a:cubicBezTo>
                  <a:pt x="65975" y="1128918"/>
                  <a:pt x="-18316" y="1053811"/>
                  <a:pt x="0" y="951697"/>
                </a:cubicBezTo>
                <a:cubicBezTo>
                  <a:pt x="-2723" y="832881"/>
                  <a:pt x="81331" y="750574"/>
                  <a:pt x="184315" y="682473"/>
                </a:cubicBezTo>
                <a:cubicBezTo>
                  <a:pt x="197178" y="674805"/>
                  <a:pt x="207509" y="669934"/>
                  <a:pt x="216877" y="666218"/>
                </a:cubicBezTo>
                <a:cubicBezTo>
                  <a:pt x="202547" y="660942"/>
                  <a:pt x="191722" y="654740"/>
                  <a:pt x="184315" y="649963"/>
                </a:cubicBezTo>
                <a:cubicBezTo>
                  <a:pt x="72153" y="563749"/>
                  <a:pt x="6928" y="468460"/>
                  <a:pt x="0" y="380739"/>
                </a:cubicBezTo>
                <a:cubicBezTo>
                  <a:pt x="48227" y="213918"/>
                  <a:pt x="304525" y="-5863"/>
                  <a:pt x="629291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1310301535">
                  <a:custGeom>
                    <a:avLst/>
                    <a:gdLst>
                      <a:gd name="connsiteX0" fmla="*/ 430798 w 5817996"/>
                      <a:gd name="connsiteY0" fmla="*/ 0 h 2153651"/>
                      <a:gd name="connsiteX1" fmla="*/ 735418 w 5817996"/>
                      <a:gd name="connsiteY1" fmla="*/ 126178 h 2153651"/>
                      <a:gd name="connsiteX2" fmla="*/ 740573 w 5817996"/>
                      <a:gd name="connsiteY2" fmla="*/ 132426 h 2153651"/>
                      <a:gd name="connsiteX3" fmla="*/ 745728 w 5817996"/>
                      <a:gd name="connsiteY3" fmla="*/ 126178 h 2153651"/>
                      <a:gd name="connsiteX4" fmla="*/ 1050348 w 5817996"/>
                      <a:gd name="connsiteY4" fmla="*/ 0 h 2153651"/>
                      <a:gd name="connsiteX5" fmla="*/ 1354968 w 5817996"/>
                      <a:gd name="connsiteY5" fmla="*/ 126178 h 2153651"/>
                      <a:gd name="connsiteX6" fmla="*/ 1360124 w 5817996"/>
                      <a:gd name="connsiteY6" fmla="*/ 132426 h 2153651"/>
                      <a:gd name="connsiteX7" fmla="*/ 1365279 w 5817996"/>
                      <a:gd name="connsiteY7" fmla="*/ 126178 h 2153651"/>
                      <a:gd name="connsiteX8" fmla="*/ 1669899 w 5817996"/>
                      <a:gd name="connsiteY8" fmla="*/ 0 h 2153651"/>
                      <a:gd name="connsiteX9" fmla="*/ 1974519 w 5817996"/>
                      <a:gd name="connsiteY9" fmla="*/ 126178 h 2153651"/>
                      <a:gd name="connsiteX10" fmla="*/ 1979674 w 5817996"/>
                      <a:gd name="connsiteY10" fmla="*/ 132426 h 2153651"/>
                      <a:gd name="connsiteX11" fmla="*/ 1984829 w 5817996"/>
                      <a:gd name="connsiteY11" fmla="*/ 126178 h 2153651"/>
                      <a:gd name="connsiteX12" fmla="*/ 2289449 w 5817996"/>
                      <a:gd name="connsiteY12" fmla="*/ 0 h 2153651"/>
                      <a:gd name="connsiteX13" fmla="*/ 2594069 w 5817996"/>
                      <a:gd name="connsiteY13" fmla="*/ 126178 h 2153651"/>
                      <a:gd name="connsiteX14" fmla="*/ 2599225 w 5817996"/>
                      <a:gd name="connsiteY14" fmla="*/ 132426 h 2153651"/>
                      <a:gd name="connsiteX15" fmla="*/ 2604380 w 5817996"/>
                      <a:gd name="connsiteY15" fmla="*/ 126178 h 2153651"/>
                      <a:gd name="connsiteX16" fmla="*/ 2909000 w 5817996"/>
                      <a:gd name="connsiteY16" fmla="*/ 0 h 2153651"/>
                      <a:gd name="connsiteX17" fmla="*/ 3213620 w 5817996"/>
                      <a:gd name="connsiteY17" fmla="*/ 126178 h 2153651"/>
                      <a:gd name="connsiteX18" fmla="*/ 3218775 w 5817996"/>
                      <a:gd name="connsiteY18" fmla="*/ 132426 h 2153651"/>
                      <a:gd name="connsiteX19" fmla="*/ 3223930 w 5817996"/>
                      <a:gd name="connsiteY19" fmla="*/ 126178 h 2153651"/>
                      <a:gd name="connsiteX20" fmla="*/ 3528550 w 5817996"/>
                      <a:gd name="connsiteY20" fmla="*/ 0 h 2153651"/>
                      <a:gd name="connsiteX21" fmla="*/ 3833170 w 5817996"/>
                      <a:gd name="connsiteY21" fmla="*/ 126178 h 2153651"/>
                      <a:gd name="connsiteX22" fmla="*/ 3838325 w 5817996"/>
                      <a:gd name="connsiteY22" fmla="*/ 132426 h 2153651"/>
                      <a:gd name="connsiteX23" fmla="*/ 3843480 w 5817996"/>
                      <a:gd name="connsiteY23" fmla="*/ 126178 h 2153651"/>
                      <a:gd name="connsiteX24" fmla="*/ 4148100 w 5817996"/>
                      <a:gd name="connsiteY24" fmla="*/ 0 h 2153651"/>
                      <a:gd name="connsiteX25" fmla="*/ 4452720 w 5817996"/>
                      <a:gd name="connsiteY25" fmla="*/ 126178 h 2153651"/>
                      <a:gd name="connsiteX26" fmla="*/ 4457874 w 5817996"/>
                      <a:gd name="connsiteY26" fmla="*/ 132425 h 2153651"/>
                      <a:gd name="connsiteX27" fmla="*/ 4463029 w 5817996"/>
                      <a:gd name="connsiteY27" fmla="*/ 126178 h 2153651"/>
                      <a:gd name="connsiteX28" fmla="*/ 4767649 w 5817996"/>
                      <a:gd name="connsiteY28" fmla="*/ 0 h 2153651"/>
                      <a:gd name="connsiteX29" fmla="*/ 5072269 w 5817996"/>
                      <a:gd name="connsiteY29" fmla="*/ 126178 h 2153651"/>
                      <a:gd name="connsiteX30" fmla="*/ 5077424 w 5817996"/>
                      <a:gd name="connsiteY30" fmla="*/ 132425 h 2153651"/>
                      <a:gd name="connsiteX31" fmla="*/ 5082578 w 5817996"/>
                      <a:gd name="connsiteY31" fmla="*/ 126178 h 2153651"/>
                      <a:gd name="connsiteX32" fmla="*/ 5387198 w 5817996"/>
                      <a:gd name="connsiteY32" fmla="*/ 0 h 2153651"/>
                      <a:gd name="connsiteX33" fmla="*/ 5817996 w 5817996"/>
                      <a:gd name="connsiteY33" fmla="*/ 430799 h 2153651"/>
                      <a:gd name="connsiteX34" fmla="*/ 5691818 w 5817996"/>
                      <a:gd name="connsiteY34" fmla="*/ 735420 h 2153651"/>
                      <a:gd name="connsiteX35" fmla="*/ 5669527 w 5817996"/>
                      <a:gd name="connsiteY35" fmla="*/ 753812 h 2153651"/>
                      <a:gd name="connsiteX36" fmla="*/ 5691818 w 5817996"/>
                      <a:gd name="connsiteY36" fmla="*/ 772204 h 2153651"/>
                      <a:gd name="connsiteX37" fmla="*/ 5817996 w 5817996"/>
                      <a:gd name="connsiteY37" fmla="*/ 1076825 h 2153651"/>
                      <a:gd name="connsiteX38" fmla="*/ 5691818 w 5817996"/>
                      <a:gd name="connsiteY38" fmla="*/ 1381446 h 2153651"/>
                      <a:gd name="connsiteX39" fmla="*/ 5669526 w 5817996"/>
                      <a:gd name="connsiteY39" fmla="*/ 1399839 h 2153651"/>
                      <a:gd name="connsiteX40" fmla="*/ 5691818 w 5817996"/>
                      <a:gd name="connsiteY40" fmla="*/ 1418231 h 2153651"/>
                      <a:gd name="connsiteX41" fmla="*/ 5817996 w 5817996"/>
                      <a:gd name="connsiteY41" fmla="*/ 1722852 h 2153651"/>
                      <a:gd name="connsiteX42" fmla="*/ 5387198 w 5817996"/>
                      <a:gd name="connsiteY42" fmla="*/ 2153651 h 2153651"/>
                      <a:gd name="connsiteX43" fmla="*/ 5082578 w 5817996"/>
                      <a:gd name="connsiteY43" fmla="*/ 2027473 h 2153651"/>
                      <a:gd name="connsiteX44" fmla="*/ 5077421 w 5817996"/>
                      <a:gd name="connsiteY44" fmla="*/ 2021223 h 2153651"/>
                      <a:gd name="connsiteX45" fmla="*/ 5072264 w 5817996"/>
                      <a:gd name="connsiteY45" fmla="*/ 2027473 h 2153651"/>
                      <a:gd name="connsiteX46" fmla="*/ 4767644 w 5817996"/>
                      <a:gd name="connsiteY46" fmla="*/ 2153651 h 2153651"/>
                      <a:gd name="connsiteX47" fmla="*/ 4463024 w 5817996"/>
                      <a:gd name="connsiteY47" fmla="*/ 2027473 h 2153651"/>
                      <a:gd name="connsiteX48" fmla="*/ 4457870 w 5817996"/>
                      <a:gd name="connsiteY48" fmla="*/ 2021226 h 2153651"/>
                      <a:gd name="connsiteX49" fmla="*/ 4452715 w 5817996"/>
                      <a:gd name="connsiteY49" fmla="*/ 2027473 h 2153651"/>
                      <a:gd name="connsiteX50" fmla="*/ 4148095 w 5817996"/>
                      <a:gd name="connsiteY50" fmla="*/ 2153651 h 2153651"/>
                      <a:gd name="connsiteX51" fmla="*/ 3843475 w 5817996"/>
                      <a:gd name="connsiteY51" fmla="*/ 2027473 h 2153651"/>
                      <a:gd name="connsiteX52" fmla="*/ 3838320 w 5817996"/>
                      <a:gd name="connsiteY52" fmla="*/ 2021225 h 2153651"/>
                      <a:gd name="connsiteX53" fmla="*/ 3833165 w 5817996"/>
                      <a:gd name="connsiteY53" fmla="*/ 2027473 h 2153651"/>
                      <a:gd name="connsiteX54" fmla="*/ 3528545 w 5817996"/>
                      <a:gd name="connsiteY54" fmla="*/ 2153651 h 2153651"/>
                      <a:gd name="connsiteX55" fmla="*/ 3223925 w 5817996"/>
                      <a:gd name="connsiteY55" fmla="*/ 2027473 h 2153651"/>
                      <a:gd name="connsiteX56" fmla="*/ 3218771 w 5817996"/>
                      <a:gd name="connsiteY56" fmla="*/ 2021226 h 2153651"/>
                      <a:gd name="connsiteX57" fmla="*/ 3213616 w 5817996"/>
                      <a:gd name="connsiteY57" fmla="*/ 2027473 h 2153651"/>
                      <a:gd name="connsiteX58" fmla="*/ 2908996 w 5817996"/>
                      <a:gd name="connsiteY58" fmla="*/ 2153651 h 2153651"/>
                      <a:gd name="connsiteX59" fmla="*/ 2604376 w 5817996"/>
                      <a:gd name="connsiteY59" fmla="*/ 2027473 h 2153651"/>
                      <a:gd name="connsiteX60" fmla="*/ 2599221 w 5817996"/>
                      <a:gd name="connsiteY60" fmla="*/ 2021225 h 2153651"/>
                      <a:gd name="connsiteX61" fmla="*/ 2594067 w 5817996"/>
                      <a:gd name="connsiteY61" fmla="*/ 2027473 h 2153651"/>
                      <a:gd name="connsiteX62" fmla="*/ 2289446 w 5817996"/>
                      <a:gd name="connsiteY62" fmla="*/ 2153651 h 2153651"/>
                      <a:gd name="connsiteX63" fmla="*/ 1984826 w 5817996"/>
                      <a:gd name="connsiteY63" fmla="*/ 2027473 h 2153651"/>
                      <a:gd name="connsiteX64" fmla="*/ 1979672 w 5817996"/>
                      <a:gd name="connsiteY64" fmla="*/ 2021226 h 2153651"/>
                      <a:gd name="connsiteX65" fmla="*/ 1974517 w 5817996"/>
                      <a:gd name="connsiteY65" fmla="*/ 2027473 h 2153651"/>
                      <a:gd name="connsiteX66" fmla="*/ 1669897 w 5817996"/>
                      <a:gd name="connsiteY66" fmla="*/ 2153651 h 2153651"/>
                      <a:gd name="connsiteX67" fmla="*/ 1365277 w 5817996"/>
                      <a:gd name="connsiteY67" fmla="*/ 2027473 h 2153651"/>
                      <a:gd name="connsiteX68" fmla="*/ 1360122 w 5817996"/>
                      <a:gd name="connsiteY68" fmla="*/ 2021225 h 2153651"/>
                      <a:gd name="connsiteX69" fmla="*/ 1354967 w 5817996"/>
                      <a:gd name="connsiteY69" fmla="*/ 2027473 h 2153651"/>
                      <a:gd name="connsiteX70" fmla="*/ 1050347 w 5817996"/>
                      <a:gd name="connsiteY70" fmla="*/ 2153651 h 2153651"/>
                      <a:gd name="connsiteX71" fmla="*/ 745727 w 5817996"/>
                      <a:gd name="connsiteY71" fmla="*/ 2027473 h 2153651"/>
                      <a:gd name="connsiteX72" fmla="*/ 740573 w 5817996"/>
                      <a:gd name="connsiteY72" fmla="*/ 2021226 h 2153651"/>
                      <a:gd name="connsiteX73" fmla="*/ 735419 w 5817996"/>
                      <a:gd name="connsiteY73" fmla="*/ 2027473 h 2153651"/>
                      <a:gd name="connsiteX74" fmla="*/ 430798 w 5817996"/>
                      <a:gd name="connsiteY74" fmla="*/ 2153651 h 2153651"/>
                      <a:gd name="connsiteX75" fmla="*/ 0 w 5817996"/>
                      <a:gd name="connsiteY75" fmla="*/ 1722852 h 2153651"/>
                      <a:gd name="connsiteX76" fmla="*/ 126178 w 5817996"/>
                      <a:gd name="connsiteY76" fmla="*/ 1418231 h 2153651"/>
                      <a:gd name="connsiteX77" fmla="*/ 148470 w 5817996"/>
                      <a:gd name="connsiteY77" fmla="*/ 1399839 h 2153651"/>
                      <a:gd name="connsiteX78" fmla="*/ 126178 w 5817996"/>
                      <a:gd name="connsiteY78" fmla="*/ 1381446 h 2153651"/>
                      <a:gd name="connsiteX79" fmla="*/ 0 w 5817996"/>
                      <a:gd name="connsiteY79" fmla="*/ 1076825 h 2153651"/>
                      <a:gd name="connsiteX80" fmla="*/ 126178 w 5817996"/>
                      <a:gd name="connsiteY80" fmla="*/ 772204 h 2153651"/>
                      <a:gd name="connsiteX81" fmla="*/ 148469 w 5817996"/>
                      <a:gd name="connsiteY81" fmla="*/ 753812 h 2153651"/>
                      <a:gd name="connsiteX82" fmla="*/ 126178 w 5817996"/>
                      <a:gd name="connsiteY82" fmla="*/ 735420 h 2153651"/>
                      <a:gd name="connsiteX83" fmla="*/ 0 w 5817996"/>
                      <a:gd name="connsiteY83" fmla="*/ 430799 h 2153651"/>
                      <a:gd name="connsiteX84" fmla="*/ 430798 w 5817996"/>
                      <a:gd name="connsiteY84" fmla="*/ 0 h 2153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</a:cxnLst>
                    <a:rect l="l" t="t" r="r" b="b"/>
                    <a:pathLst>
                      <a:path w="5817996" h="2153651">
                        <a:moveTo>
                          <a:pt x="430798" y="0"/>
                        </a:moveTo>
                        <a:cubicBezTo>
                          <a:pt x="549760" y="0"/>
                          <a:pt x="657459" y="48219"/>
                          <a:pt x="735418" y="126178"/>
                        </a:cubicBezTo>
                        <a:lnTo>
                          <a:pt x="740573" y="132426"/>
                        </a:lnTo>
                        <a:lnTo>
                          <a:pt x="745728" y="126178"/>
                        </a:lnTo>
                        <a:cubicBezTo>
                          <a:pt x="823687" y="48219"/>
                          <a:pt x="931387" y="0"/>
                          <a:pt x="1050348" y="0"/>
                        </a:cubicBezTo>
                        <a:cubicBezTo>
                          <a:pt x="1169310" y="0"/>
                          <a:pt x="1277009" y="48219"/>
                          <a:pt x="1354968" y="126178"/>
                        </a:cubicBezTo>
                        <a:lnTo>
                          <a:pt x="1360124" y="132426"/>
                        </a:lnTo>
                        <a:lnTo>
                          <a:pt x="1365279" y="126178"/>
                        </a:lnTo>
                        <a:cubicBezTo>
                          <a:pt x="1443238" y="48219"/>
                          <a:pt x="1550938" y="0"/>
                          <a:pt x="1669899" y="0"/>
                        </a:cubicBezTo>
                        <a:cubicBezTo>
                          <a:pt x="1788861" y="0"/>
                          <a:pt x="1896560" y="48219"/>
                          <a:pt x="1974519" y="126178"/>
                        </a:cubicBezTo>
                        <a:lnTo>
                          <a:pt x="1979674" y="132426"/>
                        </a:lnTo>
                        <a:lnTo>
                          <a:pt x="1984829" y="126178"/>
                        </a:lnTo>
                        <a:cubicBezTo>
                          <a:pt x="2062788" y="48219"/>
                          <a:pt x="2170488" y="0"/>
                          <a:pt x="2289449" y="0"/>
                        </a:cubicBezTo>
                        <a:cubicBezTo>
                          <a:pt x="2408411" y="0"/>
                          <a:pt x="2516110" y="48219"/>
                          <a:pt x="2594069" y="126178"/>
                        </a:cubicBezTo>
                        <a:lnTo>
                          <a:pt x="2599225" y="132426"/>
                        </a:lnTo>
                        <a:lnTo>
                          <a:pt x="2604380" y="126178"/>
                        </a:lnTo>
                        <a:cubicBezTo>
                          <a:pt x="2682339" y="48219"/>
                          <a:pt x="2790039" y="0"/>
                          <a:pt x="2909000" y="0"/>
                        </a:cubicBezTo>
                        <a:cubicBezTo>
                          <a:pt x="3027961" y="0"/>
                          <a:pt x="3135661" y="48219"/>
                          <a:pt x="3213620" y="126178"/>
                        </a:cubicBezTo>
                        <a:lnTo>
                          <a:pt x="3218775" y="132426"/>
                        </a:lnTo>
                        <a:lnTo>
                          <a:pt x="3223930" y="126178"/>
                        </a:lnTo>
                        <a:cubicBezTo>
                          <a:pt x="3301889" y="48219"/>
                          <a:pt x="3409589" y="0"/>
                          <a:pt x="3528550" y="0"/>
                        </a:cubicBezTo>
                        <a:cubicBezTo>
                          <a:pt x="3647512" y="0"/>
                          <a:pt x="3755211" y="48219"/>
                          <a:pt x="3833170" y="126178"/>
                        </a:cubicBezTo>
                        <a:lnTo>
                          <a:pt x="3838325" y="132426"/>
                        </a:lnTo>
                        <a:lnTo>
                          <a:pt x="3843480" y="126178"/>
                        </a:lnTo>
                        <a:cubicBezTo>
                          <a:pt x="3921439" y="48219"/>
                          <a:pt x="4029138" y="0"/>
                          <a:pt x="4148100" y="0"/>
                        </a:cubicBezTo>
                        <a:cubicBezTo>
                          <a:pt x="4267061" y="0"/>
                          <a:pt x="4374761" y="48219"/>
                          <a:pt x="4452720" y="126178"/>
                        </a:cubicBezTo>
                        <a:lnTo>
                          <a:pt x="4457874" y="132425"/>
                        </a:lnTo>
                        <a:lnTo>
                          <a:pt x="4463029" y="126178"/>
                        </a:lnTo>
                        <a:cubicBezTo>
                          <a:pt x="4540988" y="48219"/>
                          <a:pt x="4648687" y="0"/>
                          <a:pt x="4767649" y="0"/>
                        </a:cubicBezTo>
                        <a:cubicBezTo>
                          <a:pt x="4886610" y="0"/>
                          <a:pt x="4994310" y="48219"/>
                          <a:pt x="5072269" y="126178"/>
                        </a:cubicBezTo>
                        <a:lnTo>
                          <a:pt x="5077424" y="132425"/>
                        </a:lnTo>
                        <a:lnTo>
                          <a:pt x="5082578" y="126178"/>
                        </a:lnTo>
                        <a:cubicBezTo>
                          <a:pt x="5160537" y="48219"/>
                          <a:pt x="5268236" y="0"/>
                          <a:pt x="5387198" y="0"/>
                        </a:cubicBezTo>
                        <a:cubicBezTo>
                          <a:pt x="5625121" y="0"/>
                          <a:pt x="5817996" y="192875"/>
                          <a:pt x="5817996" y="430799"/>
                        </a:cubicBezTo>
                        <a:cubicBezTo>
                          <a:pt x="5817996" y="549761"/>
                          <a:pt x="5769777" y="657461"/>
                          <a:pt x="5691818" y="735420"/>
                        </a:cubicBezTo>
                        <a:lnTo>
                          <a:pt x="5669527" y="753812"/>
                        </a:lnTo>
                        <a:lnTo>
                          <a:pt x="5691818" y="772204"/>
                        </a:lnTo>
                        <a:cubicBezTo>
                          <a:pt x="5769777" y="850163"/>
                          <a:pt x="5817996" y="957863"/>
                          <a:pt x="5817996" y="1076825"/>
                        </a:cubicBezTo>
                        <a:cubicBezTo>
                          <a:pt x="5817996" y="1195787"/>
                          <a:pt x="5769777" y="1303487"/>
                          <a:pt x="5691818" y="1381446"/>
                        </a:cubicBezTo>
                        <a:lnTo>
                          <a:pt x="5669526" y="1399839"/>
                        </a:lnTo>
                        <a:lnTo>
                          <a:pt x="5691818" y="1418231"/>
                        </a:lnTo>
                        <a:cubicBezTo>
                          <a:pt x="5769777" y="1496190"/>
                          <a:pt x="5817996" y="1603890"/>
                          <a:pt x="5817996" y="1722852"/>
                        </a:cubicBezTo>
                        <a:cubicBezTo>
                          <a:pt x="5817996" y="1960776"/>
                          <a:pt x="5625121" y="2153651"/>
                          <a:pt x="5387198" y="2153651"/>
                        </a:cubicBezTo>
                        <a:cubicBezTo>
                          <a:pt x="5268236" y="2153651"/>
                          <a:pt x="5160537" y="2105432"/>
                          <a:pt x="5082578" y="2027473"/>
                        </a:cubicBezTo>
                        <a:lnTo>
                          <a:pt x="5077421" y="2021223"/>
                        </a:lnTo>
                        <a:lnTo>
                          <a:pt x="5072264" y="2027473"/>
                        </a:lnTo>
                        <a:cubicBezTo>
                          <a:pt x="4994305" y="2105432"/>
                          <a:pt x="4886606" y="2153651"/>
                          <a:pt x="4767644" y="2153651"/>
                        </a:cubicBezTo>
                        <a:cubicBezTo>
                          <a:pt x="4648683" y="2153651"/>
                          <a:pt x="4540983" y="2105432"/>
                          <a:pt x="4463024" y="2027473"/>
                        </a:cubicBezTo>
                        <a:lnTo>
                          <a:pt x="4457870" y="2021226"/>
                        </a:lnTo>
                        <a:lnTo>
                          <a:pt x="4452715" y="2027473"/>
                        </a:lnTo>
                        <a:cubicBezTo>
                          <a:pt x="4374756" y="2105432"/>
                          <a:pt x="4267057" y="2153651"/>
                          <a:pt x="4148095" y="2153651"/>
                        </a:cubicBezTo>
                        <a:cubicBezTo>
                          <a:pt x="4029134" y="2153651"/>
                          <a:pt x="3921434" y="2105432"/>
                          <a:pt x="3843475" y="2027473"/>
                        </a:cubicBezTo>
                        <a:lnTo>
                          <a:pt x="3838320" y="2021225"/>
                        </a:lnTo>
                        <a:lnTo>
                          <a:pt x="3833165" y="2027473"/>
                        </a:lnTo>
                        <a:cubicBezTo>
                          <a:pt x="3755206" y="2105432"/>
                          <a:pt x="3647507" y="2153651"/>
                          <a:pt x="3528545" y="2153651"/>
                        </a:cubicBezTo>
                        <a:cubicBezTo>
                          <a:pt x="3409584" y="2153651"/>
                          <a:pt x="3301884" y="2105432"/>
                          <a:pt x="3223925" y="2027473"/>
                        </a:cubicBezTo>
                        <a:lnTo>
                          <a:pt x="3218771" y="2021226"/>
                        </a:lnTo>
                        <a:lnTo>
                          <a:pt x="3213616" y="2027473"/>
                        </a:lnTo>
                        <a:cubicBezTo>
                          <a:pt x="3135657" y="2105432"/>
                          <a:pt x="3027958" y="2153651"/>
                          <a:pt x="2908996" y="2153651"/>
                        </a:cubicBezTo>
                        <a:cubicBezTo>
                          <a:pt x="2790035" y="2153651"/>
                          <a:pt x="2682335" y="2105432"/>
                          <a:pt x="2604376" y="2027473"/>
                        </a:cubicBezTo>
                        <a:lnTo>
                          <a:pt x="2599221" y="2021225"/>
                        </a:lnTo>
                        <a:lnTo>
                          <a:pt x="2594067" y="2027473"/>
                        </a:lnTo>
                        <a:cubicBezTo>
                          <a:pt x="2516107" y="2105432"/>
                          <a:pt x="2408408" y="2153651"/>
                          <a:pt x="2289446" y="2153651"/>
                        </a:cubicBezTo>
                        <a:cubicBezTo>
                          <a:pt x="2170485" y="2153651"/>
                          <a:pt x="2062785" y="2105432"/>
                          <a:pt x="1984826" y="2027473"/>
                        </a:cubicBezTo>
                        <a:lnTo>
                          <a:pt x="1979672" y="2021226"/>
                        </a:lnTo>
                        <a:lnTo>
                          <a:pt x="1974517" y="2027473"/>
                        </a:lnTo>
                        <a:cubicBezTo>
                          <a:pt x="1896558" y="2105432"/>
                          <a:pt x="1788859" y="2153651"/>
                          <a:pt x="1669897" y="2153651"/>
                        </a:cubicBezTo>
                        <a:cubicBezTo>
                          <a:pt x="1550936" y="2153651"/>
                          <a:pt x="1443236" y="2105432"/>
                          <a:pt x="1365277" y="2027473"/>
                        </a:cubicBezTo>
                        <a:lnTo>
                          <a:pt x="1360122" y="2021225"/>
                        </a:lnTo>
                        <a:lnTo>
                          <a:pt x="1354967" y="2027473"/>
                        </a:lnTo>
                        <a:cubicBezTo>
                          <a:pt x="1277008" y="2105432"/>
                          <a:pt x="1169309" y="2153651"/>
                          <a:pt x="1050347" y="2153651"/>
                        </a:cubicBezTo>
                        <a:cubicBezTo>
                          <a:pt x="931386" y="2153651"/>
                          <a:pt x="823686" y="2105432"/>
                          <a:pt x="745727" y="2027473"/>
                        </a:cubicBezTo>
                        <a:lnTo>
                          <a:pt x="740573" y="2021226"/>
                        </a:lnTo>
                        <a:lnTo>
                          <a:pt x="735419" y="2027473"/>
                        </a:lnTo>
                        <a:cubicBezTo>
                          <a:pt x="657459" y="2105432"/>
                          <a:pt x="549760" y="2153651"/>
                          <a:pt x="430798" y="2153651"/>
                        </a:cubicBezTo>
                        <a:cubicBezTo>
                          <a:pt x="192875" y="2153651"/>
                          <a:pt x="0" y="1960776"/>
                          <a:pt x="0" y="1722852"/>
                        </a:cubicBezTo>
                        <a:cubicBezTo>
                          <a:pt x="0" y="1603890"/>
                          <a:pt x="48219" y="1496190"/>
                          <a:pt x="126178" y="1418231"/>
                        </a:cubicBezTo>
                        <a:lnTo>
                          <a:pt x="148470" y="1399839"/>
                        </a:lnTo>
                        <a:lnTo>
                          <a:pt x="126178" y="1381446"/>
                        </a:lnTo>
                        <a:cubicBezTo>
                          <a:pt x="48219" y="1303487"/>
                          <a:pt x="0" y="1195787"/>
                          <a:pt x="0" y="1076825"/>
                        </a:cubicBezTo>
                        <a:cubicBezTo>
                          <a:pt x="0" y="957863"/>
                          <a:pt x="48219" y="850163"/>
                          <a:pt x="126178" y="772204"/>
                        </a:cubicBezTo>
                        <a:lnTo>
                          <a:pt x="148469" y="753812"/>
                        </a:lnTo>
                        <a:lnTo>
                          <a:pt x="126178" y="735420"/>
                        </a:lnTo>
                        <a:cubicBezTo>
                          <a:pt x="48219" y="657461"/>
                          <a:pt x="0" y="549761"/>
                          <a:pt x="0" y="430799"/>
                        </a:cubicBezTo>
                        <a:cubicBezTo>
                          <a:pt x="0" y="192875"/>
                          <a:pt x="192875" y="0"/>
                          <a:pt x="430798" y="0"/>
                        </a:cubicBezTo>
                        <a:close/>
                      </a:path>
                    </a:pathLst>
                  </a:custGeom>
                  <ask:type>
                    <ask:lineSketchFreehand/>
                  </ask:type>
                </ask:lineSketchStyleProps>
              </a:ext>
            </a:extLst>
          </a:ln>
          <a:effectLst>
            <a:glow rad="101600">
              <a:schemeClr val="bg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4400" dirty="0">
              <a:solidFill>
                <a:srgbClr val="FF8600"/>
              </a:solidFill>
              <a:latin typeface="思源黑体 CN Bold" panose="020B0800000000000000" pitchFamily="34" charset="-122"/>
              <a:ea typeface="思源黑体 CN Bold" panose="020B0800000000000000" pitchFamily="34" charset="-122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6055C1C-A138-9BDC-8D36-8D964739C6D5}"/>
              </a:ext>
            </a:extLst>
          </p:cNvPr>
          <p:cNvSpPr txBox="1"/>
          <p:nvPr/>
        </p:nvSpPr>
        <p:spPr>
          <a:xfrm>
            <a:off x="2794002" y="625483"/>
            <a:ext cx="674624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solidFill>
                  <a:schemeClr val="accent6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NẤU </a:t>
            </a:r>
            <a:r>
              <a:rPr lang="en-US" sz="6600"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solidFill>
                  <a:srgbClr val="FF99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ĂN </a:t>
            </a:r>
            <a:r>
              <a:rPr lang="en-US" sz="6600"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solidFill>
                  <a:schemeClr val="accent3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GIÚP</a:t>
            </a:r>
            <a:r>
              <a:rPr lang="en-US" sz="6600"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 </a:t>
            </a:r>
            <a:r>
              <a:rPr lang="en-US" sz="6600"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  <a:solidFill>
                  <a:srgbClr val="FFC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SVN-Poky's" panose="020B0606040200020203" pitchFamily="34" charset="0"/>
              </a:rPr>
              <a:t>MẸ</a:t>
            </a:r>
            <a:endParaRPr lang="vi-VN" sz="6600"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  <a:solidFill>
                <a:srgbClr val="FFC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6" name="Picture 5" descr="A picture containing clipart&#10;&#10;Description automatically generated">
            <a:extLst>
              <a:ext uri="{FF2B5EF4-FFF2-40B4-BE49-F238E27FC236}">
                <a16:creationId xmlns:a16="http://schemas.microsoft.com/office/drawing/2014/main" id="{308C4D04-4550-8E5C-C8EA-E147B6D625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632" b="92632" l="10000" r="90000">
                        <a14:foregroundMark x1="43750" y1="90526" x2="48750" y2="92632"/>
                        <a14:foregroundMark x1="51875" y1="12632" x2="51875" y2="17895"/>
                        <a14:foregroundMark x1="46875" y1="7632" x2="40625" y2="14474"/>
                        <a14:foregroundMark x1="53438" y1="8947" x2="58750" y2="17105"/>
                        <a14:foregroundMark x1="38750" y1="62632" x2="39375" y2="65789"/>
                        <a14:foregroundMark x1="42813" y1="71842" x2="43125" y2="79474"/>
                        <a14:foregroundMark x1="42188" y1="73158" x2="42188" y2="79737"/>
                        <a14:foregroundMark x1="41563" y1="81053" x2="43125" y2="84474"/>
                        <a14:foregroundMark x1="52500" y1="76579" x2="52500" y2="82368"/>
                        <a14:foregroundMark x1="50000" y1="11842" x2="47188" y2="2210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3648" y="2351404"/>
            <a:ext cx="3863474" cy="4587876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7" name="Picture 6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A75A90E9-8E7E-F9DD-AD00-935418107E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096000" y="4172092"/>
            <a:ext cx="1543227" cy="242371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3" name="Picture 5">
            <a:extLst>
              <a:ext uri="{FF2B5EF4-FFF2-40B4-BE49-F238E27FC236}">
                <a16:creationId xmlns:a16="http://schemas.microsoft.com/office/drawing/2014/main" id="{6E36E168-A1EF-B4BE-2AA9-BE0E18AEBC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701" b="89801" l="2395" r="24052">
                        <a14:foregroundMark x1="9481" y1="43284" x2="7984" y2="56219"/>
                        <a14:foregroundMark x1="9681" y1="40796" x2="9980" y2="40796"/>
                        <a14:foregroundMark x1="22156" y1="50746" x2="23653" y2="47264"/>
                        <a14:foregroundMark x1="23253" y1="57463" x2="24052" y2="55224"/>
                        <a14:foregroundMark x1="23353" y1="46766" x2="23952" y2="46766"/>
                      </a14:backgroundRemoval>
                    </a14:imgEffect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4272"/>
          <a:stretch/>
        </p:blipFill>
        <p:spPr bwMode="auto">
          <a:xfrm>
            <a:off x="4235385" y="3593617"/>
            <a:ext cx="1776532" cy="3002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8634744"/>
      </p:ext>
    </p:extLst>
  </p:cSld>
  <p:clrMapOvr>
    <a:masterClrMapping/>
  </p:clrMapOvr>
  <p:transition spd="slow">
    <p:push dir="d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7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" presetID="2" presetClass="entr" presetSubtype="1" fill="hold" grpId="0" nodeType="afterEffect" p14:presetBounceEnd="58667">
                                      <p:stCondLst>
                                        <p:cond delay="50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667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667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2150"/>
                                </p:stCondLst>
                                <p:childTnLst>
                                  <p:par>
                                    <p:cTn id="14" presetID="2" presetClass="entr" presetSubtype="8" fill="hold" nodeType="afterEffect" p14:presetBounceEnd="7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nodeType="withEffect" p14:presetBounceEnd="7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0000">
                                          <p:cBhvr additive="base">
                                            <p:cTn id="20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0000">
                                          <p:cBhvr additive="base">
                                            <p:cTn id="21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23" presetID="2" presetClass="entr" presetSubtype="2" fill="hold" nodeType="after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7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" presetID="2" presetClass="entr" presetSubtype="1" fill="hold" grpId="0" nodeType="afterEffect">
                                      <p:stCondLst>
                                        <p:cond delay="50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2150"/>
                                </p:stCondLst>
                                <p:childTnLst>
                                  <p:par>
                                    <p:cTn id="14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2650"/>
                                </p:stCondLst>
                                <p:childTnLst>
                                  <p:par>
                                    <p:cTn id="23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25FCBF92-4F93-8BAC-0138-30F6D1197EB8}"/>
              </a:ext>
            </a:extLst>
          </p:cNvPr>
          <p:cNvSpPr/>
          <p:nvPr/>
        </p:nvSpPr>
        <p:spPr>
          <a:xfrm>
            <a:off x="707008" y="351921"/>
            <a:ext cx="10896413" cy="6011917"/>
          </a:xfrm>
          <a:custGeom>
            <a:avLst/>
            <a:gdLst>
              <a:gd name="connsiteX0" fmla="*/ 0 w 10896413"/>
              <a:gd name="connsiteY0" fmla="*/ 1002006 h 6011917"/>
              <a:gd name="connsiteX1" fmla="*/ 1002006 w 10896413"/>
              <a:gd name="connsiteY1" fmla="*/ 0 h 6011917"/>
              <a:gd name="connsiteX2" fmla="*/ 9894407 w 10896413"/>
              <a:gd name="connsiteY2" fmla="*/ 0 h 6011917"/>
              <a:gd name="connsiteX3" fmla="*/ 10896413 w 10896413"/>
              <a:gd name="connsiteY3" fmla="*/ 1002006 h 6011917"/>
              <a:gd name="connsiteX4" fmla="*/ 10896413 w 10896413"/>
              <a:gd name="connsiteY4" fmla="*/ 5009911 h 6011917"/>
              <a:gd name="connsiteX5" fmla="*/ 9894407 w 10896413"/>
              <a:gd name="connsiteY5" fmla="*/ 6011917 h 6011917"/>
              <a:gd name="connsiteX6" fmla="*/ 1002006 w 10896413"/>
              <a:gd name="connsiteY6" fmla="*/ 6011917 h 6011917"/>
              <a:gd name="connsiteX7" fmla="*/ 0 w 10896413"/>
              <a:gd name="connsiteY7" fmla="*/ 5009911 h 6011917"/>
              <a:gd name="connsiteX8" fmla="*/ 0 w 10896413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96413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5319934" y="-114940"/>
                  <a:pt x="5947001" y="-23151"/>
                  <a:pt x="9894407" y="0"/>
                </a:cubicBezTo>
                <a:cubicBezTo>
                  <a:pt x="10446172" y="19601"/>
                  <a:pt x="10931509" y="401680"/>
                  <a:pt x="10896413" y="1002006"/>
                </a:cubicBezTo>
                <a:cubicBezTo>
                  <a:pt x="10909896" y="2942173"/>
                  <a:pt x="10924924" y="3130279"/>
                  <a:pt x="10896413" y="5009911"/>
                </a:cubicBezTo>
                <a:cubicBezTo>
                  <a:pt x="10900723" y="5555236"/>
                  <a:pt x="10491850" y="5991607"/>
                  <a:pt x="9894407" y="6011917"/>
                </a:cubicBezTo>
                <a:cubicBezTo>
                  <a:pt x="6108772" y="6050003"/>
                  <a:pt x="3898363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0896413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4672952" y="-75917"/>
                  <a:pt x="8474081" y="106264"/>
                  <a:pt x="9894407" y="0"/>
                </a:cubicBezTo>
                <a:cubicBezTo>
                  <a:pt x="10373985" y="45657"/>
                  <a:pt x="10934354" y="472575"/>
                  <a:pt x="10896413" y="1002006"/>
                </a:cubicBezTo>
                <a:cubicBezTo>
                  <a:pt x="11035748" y="2489329"/>
                  <a:pt x="10981680" y="3021775"/>
                  <a:pt x="10896413" y="5009911"/>
                </a:cubicBezTo>
                <a:cubicBezTo>
                  <a:pt x="10908738" y="5547512"/>
                  <a:pt x="10425929" y="6012078"/>
                  <a:pt x="9894407" y="6011917"/>
                </a:cubicBezTo>
                <a:cubicBezTo>
                  <a:pt x="6202568" y="5870910"/>
                  <a:pt x="2053863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54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90D2809-B9E9-10AC-D059-EDC019CCC736}"/>
              </a:ext>
            </a:extLst>
          </p:cNvPr>
          <p:cNvSpPr/>
          <p:nvPr/>
        </p:nvSpPr>
        <p:spPr>
          <a:xfrm>
            <a:off x="1834054" y="210206"/>
            <a:ext cx="9122980" cy="1093076"/>
          </a:xfrm>
          <a:custGeom>
            <a:avLst/>
            <a:gdLst>
              <a:gd name="connsiteX0" fmla="*/ 0 w 9122980"/>
              <a:gd name="connsiteY0" fmla="*/ 182183 h 1093076"/>
              <a:gd name="connsiteX1" fmla="*/ 182183 w 9122980"/>
              <a:gd name="connsiteY1" fmla="*/ 0 h 1093076"/>
              <a:gd name="connsiteX2" fmla="*/ 768336 w 9122980"/>
              <a:gd name="connsiteY2" fmla="*/ 0 h 1093076"/>
              <a:gd name="connsiteX3" fmla="*/ 1354490 w 9122980"/>
              <a:gd name="connsiteY3" fmla="*/ 0 h 1093076"/>
              <a:gd name="connsiteX4" fmla="*/ 1765471 w 9122980"/>
              <a:gd name="connsiteY4" fmla="*/ 0 h 1093076"/>
              <a:gd name="connsiteX5" fmla="*/ 2526797 w 9122980"/>
              <a:gd name="connsiteY5" fmla="*/ 0 h 1093076"/>
              <a:gd name="connsiteX6" fmla="*/ 2937778 w 9122980"/>
              <a:gd name="connsiteY6" fmla="*/ 0 h 1093076"/>
              <a:gd name="connsiteX7" fmla="*/ 3348759 w 9122980"/>
              <a:gd name="connsiteY7" fmla="*/ 0 h 1093076"/>
              <a:gd name="connsiteX8" fmla="*/ 3934912 w 9122980"/>
              <a:gd name="connsiteY8" fmla="*/ 0 h 1093076"/>
              <a:gd name="connsiteX9" fmla="*/ 4696238 w 9122980"/>
              <a:gd name="connsiteY9" fmla="*/ 0 h 1093076"/>
              <a:gd name="connsiteX10" fmla="*/ 5282391 w 9122980"/>
              <a:gd name="connsiteY10" fmla="*/ 0 h 1093076"/>
              <a:gd name="connsiteX11" fmla="*/ 5868545 w 9122980"/>
              <a:gd name="connsiteY11" fmla="*/ 0 h 1093076"/>
              <a:gd name="connsiteX12" fmla="*/ 6454698 w 9122980"/>
              <a:gd name="connsiteY12" fmla="*/ 0 h 1093076"/>
              <a:gd name="connsiteX13" fmla="*/ 7216024 w 9122980"/>
              <a:gd name="connsiteY13" fmla="*/ 0 h 1093076"/>
              <a:gd name="connsiteX14" fmla="*/ 7627005 w 9122980"/>
              <a:gd name="connsiteY14" fmla="*/ 0 h 1093076"/>
              <a:gd name="connsiteX15" fmla="*/ 8125572 w 9122980"/>
              <a:gd name="connsiteY15" fmla="*/ 0 h 1093076"/>
              <a:gd name="connsiteX16" fmla="*/ 8940797 w 9122980"/>
              <a:gd name="connsiteY16" fmla="*/ 0 h 1093076"/>
              <a:gd name="connsiteX17" fmla="*/ 9122980 w 9122980"/>
              <a:gd name="connsiteY17" fmla="*/ 182183 h 1093076"/>
              <a:gd name="connsiteX18" fmla="*/ 9122980 w 9122980"/>
              <a:gd name="connsiteY18" fmla="*/ 561112 h 1093076"/>
              <a:gd name="connsiteX19" fmla="*/ 9122980 w 9122980"/>
              <a:gd name="connsiteY19" fmla="*/ 910893 h 1093076"/>
              <a:gd name="connsiteX20" fmla="*/ 8940797 w 9122980"/>
              <a:gd name="connsiteY20" fmla="*/ 1093076 h 1093076"/>
              <a:gd name="connsiteX21" fmla="*/ 8179471 w 9122980"/>
              <a:gd name="connsiteY21" fmla="*/ 1093076 h 1093076"/>
              <a:gd name="connsiteX22" fmla="*/ 7768490 w 9122980"/>
              <a:gd name="connsiteY22" fmla="*/ 1093076 h 1093076"/>
              <a:gd name="connsiteX23" fmla="*/ 7357509 w 9122980"/>
              <a:gd name="connsiteY23" fmla="*/ 1093076 h 1093076"/>
              <a:gd name="connsiteX24" fmla="*/ 6596183 w 9122980"/>
              <a:gd name="connsiteY24" fmla="*/ 1093076 h 1093076"/>
              <a:gd name="connsiteX25" fmla="*/ 6185202 w 9122980"/>
              <a:gd name="connsiteY25" fmla="*/ 1093076 h 1093076"/>
              <a:gd name="connsiteX26" fmla="*/ 5423877 w 9122980"/>
              <a:gd name="connsiteY26" fmla="*/ 1093076 h 1093076"/>
              <a:gd name="connsiteX27" fmla="*/ 4662551 w 9122980"/>
              <a:gd name="connsiteY27" fmla="*/ 1093076 h 1093076"/>
              <a:gd name="connsiteX28" fmla="*/ 3988811 w 9122980"/>
              <a:gd name="connsiteY28" fmla="*/ 1093076 h 1093076"/>
              <a:gd name="connsiteX29" fmla="*/ 3402658 w 9122980"/>
              <a:gd name="connsiteY29" fmla="*/ 1093076 h 1093076"/>
              <a:gd name="connsiteX30" fmla="*/ 2904091 w 9122980"/>
              <a:gd name="connsiteY30" fmla="*/ 1093076 h 1093076"/>
              <a:gd name="connsiteX31" fmla="*/ 2493110 w 9122980"/>
              <a:gd name="connsiteY31" fmla="*/ 1093076 h 1093076"/>
              <a:gd name="connsiteX32" fmla="*/ 1731784 w 9122980"/>
              <a:gd name="connsiteY32" fmla="*/ 1093076 h 1093076"/>
              <a:gd name="connsiteX33" fmla="*/ 970458 w 9122980"/>
              <a:gd name="connsiteY33" fmla="*/ 1093076 h 1093076"/>
              <a:gd name="connsiteX34" fmla="*/ 182183 w 9122980"/>
              <a:gd name="connsiteY34" fmla="*/ 1093076 h 1093076"/>
              <a:gd name="connsiteX35" fmla="*/ 0 w 9122980"/>
              <a:gd name="connsiteY35" fmla="*/ 910893 h 1093076"/>
              <a:gd name="connsiteX36" fmla="*/ 0 w 9122980"/>
              <a:gd name="connsiteY36" fmla="*/ 539251 h 1093076"/>
              <a:gd name="connsiteX37" fmla="*/ 0 w 9122980"/>
              <a:gd name="connsiteY37" fmla="*/ 182183 h 109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122980" h="1093076" fill="none" extrusionOk="0">
                <a:moveTo>
                  <a:pt x="0" y="182183"/>
                </a:moveTo>
                <a:cubicBezTo>
                  <a:pt x="-20575" y="77131"/>
                  <a:pt x="77017" y="12595"/>
                  <a:pt x="182183" y="0"/>
                </a:cubicBezTo>
                <a:cubicBezTo>
                  <a:pt x="339016" y="-23025"/>
                  <a:pt x="616340" y="-17561"/>
                  <a:pt x="768336" y="0"/>
                </a:cubicBezTo>
                <a:cubicBezTo>
                  <a:pt x="920332" y="17561"/>
                  <a:pt x="1078066" y="-8322"/>
                  <a:pt x="1354490" y="0"/>
                </a:cubicBezTo>
                <a:cubicBezTo>
                  <a:pt x="1630914" y="8322"/>
                  <a:pt x="1681668" y="-13094"/>
                  <a:pt x="1765471" y="0"/>
                </a:cubicBezTo>
                <a:cubicBezTo>
                  <a:pt x="1849274" y="13094"/>
                  <a:pt x="2256874" y="-7551"/>
                  <a:pt x="2526797" y="0"/>
                </a:cubicBezTo>
                <a:cubicBezTo>
                  <a:pt x="2796720" y="7551"/>
                  <a:pt x="2787517" y="-5831"/>
                  <a:pt x="2937778" y="0"/>
                </a:cubicBezTo>
                <a:cubicBezTo>
                  <a:pt x="3088039" y="5831"/>
                  <a:pt x="3220986" y="14722"/>
                  <a:pt x="3348759" y="0"/>
                </a:cubicBezTo>
                <a:cubicBezTo>
                  <a:pt x="3476532" y="-14722"/>
                  <a:pt x="3717661" y="-27300"/>
                  <a:pt x="3934912" y="0"/>
                </a:cubicBezTo>
                <a:cubicBezTo>
                  <a:pt x="4152163" y="27300"/>
                  <a:pt x="4503227" y="33413"/>
                  <a:pt x="4696238" y="0"/>
                </a:cubicBezTo>
                <a:cubicBezTo>
                  <a:pt x="4889249" y="-33413"/>
                  <a:pt x="5043672" y="-11231"/>
                  <a:pt x="5282391" y="0"/>
                </a:cubicBezTo>
                <a:cubicBezTo>
                  <a:pt x="5521110" y="11231"/>
                  <a:pt x="5627291" y="-19354"/>
                  <a:pt x="5868545" y="0"/>
                </a:cubicBezTo>
                <a:cubicBezTo>
                  <a:pt x="6109799" y="19354"/>
                  <a:pt x="6302863" y="-24493"/>
                  <a:pt x="6454698" y="0"/>
                </a:cubicBezTo>
                <a:cubicBezTo>
                  <a:pt x="6606533" y="24493"/>
                  <a:pt x="6969659" y="10823"/>
                  <a:pt x="7216024" y="0"/>
                </a:cubicBezTo>
                <a:cubicBezTo>
                  <a:pt x="7462389" y="-10823"/>
                  <a:pt x="7424476" y="8991"/>
                  <a:pt x="7627005" y="0"/>
                </a:cubicBezTo>
                <a:cubicBezTo>
                  <a:pt x="7829534" y="-8991"/>
                  <a:pt x="7934650" y="-5867"/>
                  <a:pt x="8125572" y="0"/>
                </a:cubicBezTo>
                <a:cubicBezTo>
                  <a:pt x="8316494" y="5867"/>
                  <a:pt x="8543846" y="-36238"/>
                  <a:pt x="8940797" y="0"/>
                </a:cubicBezTo>
                <a:cubicBezTo>
                  <a:pt x="9048032" y="8689"/>
                  <a:pt x="9117417" y="72789"/>
                  <a:pt x="9122980" y="182183"/>
                </a:cubicBezTo>
                <a:cubicBezTo>
                  <a:pt x="9120885" y="311701"/>
                  <a:pt x="9121763" y="450993"/>
                  <a:pt x="9122980" y="561112"/>
                </a:cubicBezTo>
                <a:cubicBezTo>
                  <a:pt x="9124197" y="671231"/>
                  <a:pt x="9127425" y="833914"/>
                  <a:pt x="9122980" y="910893"/>
                </a:cubicBezTo>
                <a:cubicBezTo>
                  <a:pt x="9112942" y="1030330"/>
                  <a:pt x="9047144" y="1097374"/>
                  <a:pt x="8940797" y="1093076"/>
                </a:cubicBezTo>
                <a:cubicBezTo>
                  <a:pt x="8651367" y="1061592"/>
                  <a:pt x="8454003" y="1067688"/>
                  <a:pt x="8179471" y="1093076"/>
                </a:cubicBezTo>
                <a:cubicBezTo>
                  <a:pt x="7904939" y="1118464"/>
                  <a:pt x="7871489" y="1112295"/>
                  <a:pt x="7768490" y="1093076"/>
                </a:cubicBezTo>
                <a:cubicBezTo>
                  <a:pt x="7665491" y="1073857"/>
                  <a:pt x="7532911" y="1112845"/>
                  <a:pt x="7357509" y="1093076"/>
                </a:cubicBezTo>
                <a:cubicBezTo>
                  <a:pt x="7182107" y="1073307"/>
                  <a:pt x="6778359" y="1114084"/>
                  <a:pt x="6596183" y="1093076"/>
                </a:cubicBezTo>
                <a:cubicBezTo>
                  <a:pt x="6414007" y="1072068"/>
                  <a:pt x="6288890" y="1079161"/>
                  <a:pt x="6185202" y="1093076"/>
                </a:cubicBezTo>
                <a:cubicBezTo>
                  <a:pt x="6081514" y="1106991"/>
                  <a:pt x="5712710" y="1091568"/>
                  <a:pt x="5423877" y="1093076"/>
                </a:cubicBezTo>
                <a:cubicBezTo>
                  <a:pt x="5135045" y="1094584"/>
                  <a:pt x="4999395" y="1127479"/>
                  <a:pt x="4662551" y="1093076"/>
                </a:cubicBezTo>
                <a:cubicBezTo>
                  <a:pt x="4325707" y="1058673"/>
                  <a:pt x="4255595" y="1092750"/>
                  <a:pt x="3988811" y="1093076"/>
                </a:cubicBezTo>
                <a:cubicBezTo>
                  <a:pt x="3722027" y="1093402"/>
                  <a:pt x="3560132" y="1083979"/>
                  <a:pt x="3402658" y="1093076"/>
                </a:cubicBezTo>
                <a:cubicBezTo>
                  <a:pt x="3245184" y="1102173"/>
                  <a:pt x="3112351" y="1095426"/>
                  <a:pt x="2904091" y="1093076"/>
                </a:cubicBezTo>
                <a:cubicBezTo>
                  <a:pt x="2695831" y="1090726"/>
                  <a:pt x="2696877" y="1073710"/>
                  <a:pt x="2493110" y="1093076"/>
                </a:cubicBezTo>
                <a:cubicBezTo>
                  <a:pt x="2289343" y="1112442"/>
                  <a:pt x="1930128" y="1062473"/>
                  <a:pt x="1731784" y="1093076"/>
                </a:cubicBezTo>
                <a:cubicBezTo>
                  <a:pt x="1533440" y="1123679"/>
                  <a:pt x="1277016" y="1100483"/>
                  <a:pt x="970458" y="1093076"/>
                </a:cubicBezTo>
                <a:cubicBezTo>
                  <a:pt x="663900" y="1085669"/>
                  <a:pt x="494804" y="1095791"/>
                  <a:pt x="182183" y="1093076"/>
                </a:cubicBezTo>
                <a:cubicBezTo>
                  <a:pt x="82439" y="1074881"/>
                  <a:pt x="-3138" y="1016461"/>
                  <a:pt x="0" y="910893"/>
                </a:cubicBezTo>
                <a:cubicBezTo>
                  <a:pt x="994" y="819404"/>
                  <a:pt x="14859" y="623716"/>
                  <a:pt x="0" y="539251"/>
                </a:cubicBezTo>
                <a:cubicBezTo>
                  <a:pt x="-14859" y="454786"/>
                  <a:pt x="-15496" y="346364"/>
                  <a:pt x="0" y="182183"/>
                </a:cubicBezTo>
                <a:close/>
              </a:path>
              <a:path w="9122980" h="1093076" stroke="0" extrusionOk="0">
                <a:moveTo>
                  <a:pt x="0" y="182183"/>
                </a:moveTo>
                <a:cubicBezTo>
                  <a:pt x="153" y="106496"/>
                  <a:pt x="79567" y="3075"/>
                  <a:pt x="182183" y="0"/>
                </a:cubicBezTo>
                <a:cubicBezTo>
                  <a:pt x="368133" y="2635"/>
                  <a:pt x="487768" y="477"/>
                  <a:pt x="768336" y="0"/>
                </a:cubicBezTo>
                <a:cubicBezTo>
                  <a:pt x="1048904" y="-477"/>
                  <a:pt x="1207592" y="36986"/>
                  <a:pt x="1529662" y="0"/>
                </a:cubicBezTo>
                <a:cubicBezTo>
                  <a:pt x="1851732" y="-36986"/>
                  <a:pt x="1848441" y="-4207"/>
                  <a:pt x="1940643" y="0"/>
                </a:cubicBezTo>
                <a:cubicBezTo>
                  <a:pt x="2032845" y="4207"/>
                  <a:pt x="2228622" y="-5911"/>
                  <a:pt x="2351624" y="0"/>
                </a:cubicBezTo>
                <a:cubicBezTo>
                  <a:pt x="2474626" y="5911"/>
                  <a:pt x="2864870" y="17060"/>
                  <a:pt x="3200536" y="0"/>
                </a:cubicBezTo>
                <a:cubicBezTo>
                  <a:pt x="3536202" y="-17060"/>
                  <a:pt x="3735592" y="-11867"/>
                  <a:pt x="3961862" y="0"/>
                </a:cubicBezTo>
                <a:cubicBezTo>
                  <a:pt x="4188132" y="11867"/>
                  <a:pt x="4317479" y="-478"/>
                  <a:pt x="4548015" y="0"/>
                </a:cubicBezTo>
                <a:cubicBezTo>
                  <a:pt x="4778551" y="478"/>
                  <a:pt x="4897594" y="3650"/>
                  <a:pt x="5134169" y="0"/>
                </a:cubicBezTo>
                <a:cubicBezTo>
                  <a:pt x="5370744" y="-3650"/>
                  <a:pt x="5666719" y="30805"/>
                  <a:pt x="5807908" y="0"/>
                </a:cubicBezTo>
                <a:cubicBezTo>
                  <a:pt x="5949097" y="-30805"/>
                  <a:pt x="6230045" y="2709"/>
                  <a:pt x="6394062" y="0"/>
                </a:cubicBezTo>
                <a:cubicBezTo>
                  <a:pt x="6558079" y="-2709"/>
                  <a:pt x="6873684" y="17359"/>
                  <a:pt x="7242973" y="0"/>
                </a:cubicBezTo>
                <a:cubicBezTo>
                  <a:pt x="7612262" y="-17359"/>
                  <a:pt x="7819667" y="107"/>
                  <a:pt x="8091885" y="0"/>
                </a:cubicBezTo>
                <a:cubicBezTo>
                  <a:pt x="8364103" y="-107"/>
                  <a:pt x="8569483" y="28742"/>
                  <a:pt x="8940797" y="0"/>
                </a:cubicBezTo>
                <a:cubicBezTo>
                  <a:pt x="9046985" y="13683"/>
                  <a:pt x="9141075" y="91810"/>
                  <a:pt x="9122980" y="182183"/>
                </a:cubicBezTo>
                <a:cubicBezTo>
                  <a:pt x="9126529" y="303359"/>
                  <a:pt x="9141461" y="421336"/>
                  <a:pt x="9122980" y="561112"/>
                </a:cubicBezTo>
                <a:cubicBezTo>
                  <a:pt x="9104499" y="700888"/>
                  <a:pt x="9121500" y="753349"/>
                  <a:pt x="9122980" y="910893"/>
                </a:cubicBezTo>
                <a:cubicBezTo>
                  <a:pt x="9099624" y="1012665"/>
                  <a:pt x="9033986" y="1097484"/>
                  <a:pt x="8940797" y="1093076"/>
                </a:cubicBezTo>
                <a:cubicBezTo>
                  <a:pt x="8850851" y="1102562"/>
                  <a:pt x="8703685" y="1090293"/>
                  <a:pt x="8529816" y="1093076"/>
                </a:cubicBezTo>
                <a:cubicBezTo>
                  <a:pt x="8355947" y="1095859"/>
                  <a:pt x="8152890" y="1072717"/>
                  <a:pt x="8031249" y="1093076"/>
                </a:cubicBezTo>
                <a:cubicBezTo>
                  <a:pt x="7909608" y="1113435"/>
                  <a:pt x="7477685" y="1093268"/>
                  <a:pt x="7269923" y="1093076"/>
                </a:cubicBezTo>
                <a:cubicBezTo>
                  <a:pt x="7062161" y="1092884"/>
                  <a:pt x="6936831" y="1070761"/>
                  <a:pt x="6771356" y="1093076"/>
                </a:cubicBezTo>
                <a:cubicBezTo>
                  <a:pt x="6605881" y="1115391"/>
                  <a:pt x="6342177" y="1064296"/>
                  <a:pt x="6185202" y="1093076"/>
                </a:cubicBezTo>
                <a:cubicBezTo>
                  <a:pt x="6028227" y="1121856"/>
                  <a:pt x="5624875" y="1060526"/>
                  <a:pt x="5423877" y="1093076"/>
                </a:cubicBezTo>
                <a:cubicBezTo>
                  <a:pt x="5222880" y="1125626"/>
                  <a:pt x="5035549" y="1065466"/>
                  <a:pt x="4837723" y="1093076"/>
                </a:cubicBezTo>
                <a:cubicBezTo>
                  <a:pt x="4639897" y="1120686"/>
                  <a:pt x="4235925" y="1089113"/>
                  <a:pt x="3988811" y="1093076"/>
                </a:cubicBezTo>
                <a:cubicBezTo>
                  <a:pt x="3741697" y="1097039"/>
                  <a:pt x="3381115" y="1102566"/>
                  <a:pt x="3227486" y="1093076"/>
                </a:cubicBezTo>
                <a:cubicBezTo>
                  <a:pt x="3073858" y="1083586"/>
                  <a:pt x="2603203" y="1091813"/>
                  <a:pt x="2378574" y="1093076"/>
                </a:cubicBezTo>
                <a:cubicBezTo>
                  <a:pt x="2153945" y="1094339"/>
                  <a:pt x="2092703" y="1091037"/>
                  <a:pt x="1880007" y="1093076"/>
                </a:cubicBezTo>
                <a:cubicBezTo>
                  <a:pt x="1667311" y="1095115"/>
                  <a:pt x="1383554" y="1111380"/>
                  <a:pt x="1118681" y="1093076"/>
                </a:cubicBezTo>
                <a:cubicBezTo>
                  <a:pt x="853808" y="1074772"/>
                  <a:pt x="525548" y="1052557"/>
                  <a:pt x="182183" y="1093076"/>
                </a:cubicBezTo>
                <a:cubicBezTo>
                  <a:pt x="78379" y="1081733"/>
                  <a:pt x="4091" y="1007851"/>
                  <a:pt x="0" y="910893"/>
                </a:cubicBezTo>
                <a:cubicBezTo>
                  <a:pt x="9280" y="793328"/>
                  <a:pt x="13978" y="734131"/>
                  <a:pt x="0" y="568399"/>
                </a:cubicBezTo>
                <a:cubicBezTo>
                  <a:pt x="-13978" y="402667"/>
                  <a:pt x="19164" y="259792"/>
                  <a:pt x="0" y="18218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57150">
            <a:solidFill>
              <a:schemeClr val="accent6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51544757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8D6B6B8-2450-D83C-1532-0A1F901DA943}"/>
              </a:ext>
            </a:extLst>
          </p:cNvPr>
          <p:cNvSpPr txBox="1"/>
          <p:nvPr/>
        </p:nvSpPr>
        <p:spPr>
          <a:xfrm>
            <a:off x="2010102" y="369914"/>
            <a:ext cx="92701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Hãy nêu tên và tác dụng của bộ phận dưới đây: </a:t>
            </a:r>
            <a:endParaRPr lang="vi-VN" sz="3600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94DE1EB-EBB7-3BB3-AF56-59D50C46B38E}"/>
              </a:ext>
            </a:extLst>
          </p:cNvPr>
          <p:cNvSpPr/>
          <p:nvPr/>
        </p:nvSpPr>
        <p:spPr>
          <a:xfrm>
            <a:off x="504496" y="1633918"/>
            <a:ext cx="3461336" cy="3590163"/>
          </a:xfrm>
          <a:prstGeom prst="ellipse">
            <a:avLst/>
          </a:prstGeom>
          <a:solidFill>
            <a:srgbClr val="FCFCD4"/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9" name="Picture 18" descr="A picture containing light, dark&#10;&#10;Description automatically generated">
            <a:extLst>
              <a:ext uri="{FF2B5EF4-FFF2-40B4-BE49-F238E27FC236}">
                <a16:creationId xmlns:a16="http://schemas.microsoft.com/office/drawing/2014/main" id="{88165B21-79C4-786D-966B-D9A4285EF1C6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256" t="3713" r="24251"/>
          <a:stretch/>
        </p:blipFill>
        <p:spPr>
          <a:xfrm>
            <a:off x="949947" y="1681547"/>
            <a:ext cx="2410260" cy="3684249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D6B8FA91-DA0A-3724-181D-8EF116676D12}"/>
              </a:ext>
            </a:extLst>
          </p:cNvPr>
          <p:cNvSpPr/>
          <p:nvPr/>
        </p:nvSpPr>
        <p:spPr>
          <a:xfrm>
            <a:off x="588579" y="5507511"/>
            <a:ext cx="3699642" cy="998042"/>
          </a:xfrm>
          <a:custGeom>
            <a:avLst/>
            <a:gdLst>
              <a:gd name="connsiteX0" fmla="*/ 0 w 3699642"/>
              <a:gd name="connsiteY0" fmla="*/ 166344 h 998042"/>
              <a:gd name="connsiteX1" fmla="*/ 166344 w 3699642"/>
              <a:gd name="connsiteY1" fmla="*/ 0 h 998042"/>
              <a:gd name="connsiteX2" fmla="*/ 3533298 w 3699642"/>
              <a:gd name="connsiteY2" fmla="*/ 0 h 998042"/>
              <a:gd name="connsiteX3" fmla="*/ 3699642 w 3699642"/>
              <a:gd name="connsiteY3" fmla="*/ 166344 h 998042"/>
              <a:gd name="connsiteX4" fmla="*/ 3699642 w 3699642"/>
              <a:gd name="connsiteY4" fmla="*/ 831698 h 998042"/>
              <a:gd name="connsiteX5" fmla="*/ 3533298 w 3699642"/>
              <a:gd name="connsiteY5" fmla="*/ 998042 h 998042"/>
              <a:gd name="connsiteX6" fmla="*/ 166344 w 3699642"/>
              <a:gd name="connsiteY6" fmla="*/ 998042 h 998042"/>
              <a:gd name="connsiteX7" fmla="*/ 0 w 3699642"/>
              <a:gd name="connsiteY7" fmla="*/ 831698 h 998042"/>
              <a:gd name="connsiteX8" fmla="*/ 0 w 3699642"/>
              <a:gd name="connsiteY8" fmla="*/ 166344 h 99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99642" h="998042" fill="none" extrusionOk="0">
                <a:moveTo>
                  <a:pt x="0" y="166344"/>
                </a:moveTo>
                <a:cubicBezTo>
                  <a:pt x="18150" y="72205"/>
                  <a:pt x="78970" y="4453"/>
                  <a:pt x="166344" y="0"/>
                </a:cubicBezTo>
                <a:cubicBezTo>
                  <a:pt x="511487" y="-118364"/>
                  <a:pt x="1999579" y="-86384"/>
                  <a:pt x="3533298" y="0"/>
                </a:cubicBezTo>
                <a:cubicBezTo>
                  <a:pt x="3629400" y="-2523"/>
                  <a:pt x="3708025" y="78527"/>
                  <a:pt x="3699642" y="166344"/>
                </a:cubicBezTo>
                <a:cubicBezTo>
                  <a:pt x="3665631" y="457818"/>
                  <a:pt x="3659572" y="539673"/>
                  <a:pt x="3699642" y="831698"/>
                </a:cubicBezTo>
                <a:cubicBezTo>
                  <a:pt x="3699476" y="925518"/>
                  <a:pt x="3617709" y="1013096"/>
                  <a:pt x="3533298" y="998042"/>
                </a:cubicBezTo>
                <a:cubicBezTo>
                  <a:pt x="3107859" y="978987"/>
                  <a:pt x="1103784" y="1074755"/>
                  <a:pt x="166344" y="998042"/>
                </a:cubicBezTo>
                <a:cubicBezTo>
                  <a:pt x="76089" y="1015649"/>
                  <a:pt x="9694" y="910823"/>
                  <a:pt x="0" y="831698"/>
                </a:cubicBezTo>
                <a:cubicBezTo>
                  <a:pt x="-55034" y="556674"/>
                  <a:pt x="35749" y="270894"/>
                  <a:pt x="0" y="166344"/>
                </a:cubicBezTo>
                <a:close/>
              </a:path>
              <a:path w="3699642" h="998042" stroke="0" extrusionOk="0">
                <a:moveTo>
                  <a:pt x="0" y="166344"/>
                </a:moveTo>
                <a:cubicBezTo>
                  <a:pt x="-11521" y="87121"/>
                  <a:pt x="80212" y="10382"/>
                  <a:pt x="166344" y="0"/>
                </a:cubicBezTo>
                <a:cubicBezTo>
                  <a:pt x="1257095" y="-127901"/>
                  <a:pt x="1895209" y="6510"/>
                  <a:pt x="3533298" y="0"/>
                </a:cubicBezTo>
                <a:cubicBezTo>
                  <a:pt x="3622942" y="-9653"/>
                  <a:pt x="3693440" y="68581"/>
                  <a:pt x="3699642" y="166344"/>
                </a:cubicBezTo>
                <a:cubicBezTo>
                  <a:pt x="3696837" y="256730"/>
                  <a:pt x="3712249" y="650120"/>
                  <a:pt x="3699642" y="831698"/>
                </a:cubicBezTo>
                <a:cubicBezTo>
                  <a:pt x="3693577" y="933621"/>
                  <a:pt x="3622937" y="1011561"/>
                  <a:pt x="3533298" y="998042"/>
                </a:cubicBezTo>
                <a:cubicBezTo>
                  <a:pt x="1874172" y="1122651"/>
                  <a:pt x="1257230" y="920540"/>
                  <a:pt x="166344" y="998042"/>
                </a:cubicBezTo>
                <a:cubicBezTo>
                  <a:pt x="86871" y="1009364"/>
                  <a:pt x="-4749" y="912707"/>
                  <a:pt x="0" y="831698"/>
                </a:cubicBezTo>
                <a:cubicBezTo>
                  <a:pt x="-35642" y="651579"/>
                  <a:pt x="-39545" y="479561"/>
                  <a:pt x="0" y="166344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57150">
            <a:solidFill>
              <a:srgbClr val="002F8E"/>
            </a:solidFill>
            <a:extLst>
              <a:ext uri="{C807C97D-BFC1-408E-A445-0C87EB9F89A2}">
                <ask:lineSketchStyleProps xmlns:ask="http://schemas.microsoft.com/office/drawing/2018/sketchyshapes" sd="2895822229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9C4EABB-8347-C4B4-628A-BEDAC13B1ECA}"/>
              </a:ext>
            </a:extLst>
          </p:cNvPr>
          <p:cNvSpPr txBox="1"/>
          <p:nvPr/>
        </p:nvSpPr>
        <p:spPr>
          <a:xfrm>
            <a:off x="1394813" y="5607444"/>
            <a:ext cx="257101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>
                <a:solidFill>
                  <a:srgbClr val="002F8E"/>
                </a:solidFill>
                <a:latin typeface="UTM Duepuntozero" panose="02040603050506020204" pitchFamily="18" charset="0"/>
              </a:rPr>
              <a:t>Bóng đèn</a:t>
            </a:r>
            <a:endParaRPr lang="vi-VN" sz="4400">
              <a:solidFill>
                <a:srgbClr val="002F8E"/>
              </a:solidFill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B58A08AD-80B3-FA1E-4CBD-57AEA88CED42}"/>
              </a:ext>
            </a:extLst>
          </p:cNvPr>
          <p:cNvSpPr/>
          <p:nvPr/>
        </p:nvSpPr>
        <p:spPr>
          <a:xfrm>
            <a:off x="4735770" y="1828800"/>
            <a:ext cx="6016127" cy="2743200"/>
          </a:xfrm>
          <a:custGeom>
            <a:avLst/>
            <a:gdLst>
              <a:gd name="connsiteX0" fmla="*/ 0 w 6016127"/>
              <a:gd name="connsiteY0" fmla="*/ 457209 h 2743200"/>
              <a:gd name="connsiteX1" fmla="*/ 457209 w 6016127"/>
              <a:gd name="connsiteY1" fmla="*/ 0 h 2743200"/>
              <a:gd name="connsiteX2" fmla="*/ 1126100 w 6016127"/>
              <a:gd name="connsiteY2" fmla="*/ 0 h 2743200"/>
              <a:gd name="connsiteX3" fmla="*/ 1743973 w 6016127"/>
              <a:gd name="connsiteY3" fmla="*/ 0 h 2743200"/>
              <a:gd name="connsiteX4" fmla="*/ 2157779 w 6016127"/>
              <a:gd name="connsiteY4" fmla="*/ 0 h 2743200"/>
              <a:gd name="connsiteX5" fmla="*/ 2673618 w 6016127"/>
              <a:gd name="connsiteY5" fmla="*/ 0 h 2743200"/>
              <a:gd name="connsiteX6" fmla="*/ 3087423 w 6016127"/>
              <a:gd name="connsiteY6" fmla="*/ 0 h 2743200"/>
              <a:gd name="connsiteX7" fmla="*/ 3756314 w 6016127"/>
              <a:gd name="connsiteY7" fmla="*/ 0 h 2743200"/>
              <a:gd name="connsiteX8" fmla="*/ 4323171 w 6016127"/>
              <a:gd name="connsiteY8" fmla="*/ 0 h 2743200"/>
              <a:gd name="connsiteX9" fmla="*/ 4787993 w 6016127"/>
              <a:gd name="connsiteY9" fmla="*/ 0 h 2743200"/>
              <a:gd name="connsiteX10" fmla="*/ 5558918 w 6016127"/>
              <a:gd name="connsiteY10" fmla="*/ 0 h 2743200"/>
              <a:gd name="connsiteX11" fmla="*/ 6016127 w 6016127"/>
              <a:gd name="connsiteY11" fmla="*/ 457209 h 2743200"/>
              <a:gd name="connsiteX12" fmla="*/ 6016127 w 6016127"/>
              <a:gd name="connsiteY12" fmla="*/ 932692 h 2743200"/>
              <a:gd name="connsiteX13" fmla="*/ 6016127 w 6016127"/>
              <a:gd name="connsiteY13" fmla="*/ 1426463 h 2743200"/>
              <a:gd name="connsiteX14" fmla="*/ 6016127 w 6016127"/>
              <a:gd name="connsiteY14" fmla="*/ 1883659 h 2743200"/>
              <a:gd name="connsiteX15" fmla="*/ 6016127 w 6016127"/>
              <a:gd name="connsiteY15" fmla="*/ 2285991 h 2743200"/>
              <a:gd name="connsiteX16" fmla="*/ 5558918 w 6016127"/>
              <a:gd name="connsiteY16" fmla="*/ 2743200 h 2743200"/>
              <a:gd name="connsiteX17" fmla="*/ 5043079 w 6016127"/>
              <a:gd name="connsiteY17" fmla="*/ 2743200 h 2743200"/>
              <a:gd name="connsiteX18" fmla="*/ 4629273 w 6016127"/>
              <a:gd name="connsiteY18" fmla="*/ 2743200 h 2743200"/>
              <a:gd name="connsiteX19" fmla="*/ 3960383 w 6016127"/>
              <a:gd name="connsiteY19" fmla="*/ 2743200 h 2743200"/>
              <a:gd name="connsiteX20" fmla="*/ 3444543 w 6016127"/>
              <a:gd name="connsiteY20" fmla="*/ 2743200 h 2743200"/>
              <a:gd name="connsiteX21" fmla="*/ 2979721 w 6016127"/>
              <a:gd name="connsiteY21" fmla="*/ 2743200 h 2743200"/>
              <a:gd name="connsiteX22" fmla="*/ 2565915 w 6016127"/>
              <a:gd name="connsiteY22" fmla="*/ 2743200 h 2743200"/>
              <a:gd name="connsiteX23" fmla="*/ 1948042 w 6016127"/>
              <a:gd name="connsiteY23" fmla="*/ 2743200 h 2743200"/>
              <a:gd name="connsiteX24" fmla="*/ 1381185 w 6016127"/>
              <a:gd name="connsiteY24" fmla="*/ 2743200 h 2743200"/>
              <a:gd name="connsiteX25" fmla="*/ 967380 w 6016127"/>
              <a:gd name="connsiteY25" fmla="*/ 2743200 h 2743200"/>
              <a:gd name="connsiteX26" fmla="*/ 457209 w 6016127"/>
              <a:gd name="connsiteY26" fmla="*/ 2743200 h 2743200"/>
              <a:gd name="connsiteX27" fmla="*/ 0 w 6016127"/>
              <a:gd name="connsiteY27" fmla="*/ 2285991 h 2743200"/>
              <a:gd name="connsiteX28" fmla="*/ 0 w 6016127"/>
              <a:gd name="connsiteY28" fmla="*/ 1810508 h 2743200"/>
              <a:gd name="connsiteX29" fmla="*/ 0 w 6016127"/>
              <a:gd name="connsiteY29" fmla="*/ 1408176 h 2743200"/>
              <a:gd name="connsiteX30" fmla="*/ 0 w 6016127"/>
              <a:gd name="connsiteY30" fmla="*/ 914405 h 2743200"/>
              <a:gd name="connsiteX31" fmla="*/ 0 w 6016127"/>
              <a:gd name="connsiteY31" fmla="*/ 457209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16127" h="2743200" fill="none" extrusionOk="0">
                <a:moveTo>
                  <a:pt x="0" y="457209"/>
                </a:moveTo>
                <a:cubicBezTo>
                  <a:pt x="67260" y="192241"/>
                  <a:pt x="186182" y="-9005"/>
                  <a:pt x="457209" y="0"/>
                </a:cubicBezTo>
                <a:cubicBezTo>
                  <a:pt x="663025" y="-33749"/>
                  <a:pt x="848231" y="48751"/>
                  <a:pt x="1126100" y="0"/>
                </a:cubicBezTo>
                <a:cubicBezTo>
                  <a:pt x="1403969" y="-48751"/>
                  <a:pt x="1528060" y="50382"/>
                  <a:pt x="1743973" y="0"/>
                </a:cubicBezTo>
                <a:cubicBezTo>
                  <a:pt x="1959886" y="-50382"/>
                  <a:pt x="2074248" y="40316"/>
                  <a:pt x="2157779" y="0"/>
                </a:cubicBezTo>
                <a:cubicBezTo>
                  <a:pt x="2241310" y="-40316"/>
                  <a:pt x="2544097" y="36822"/>
                  <a:pt x="2673618" y="0"/>
                </a:cubicBezTo>
                <a:cubicBezTo>
                  <a:pt x="2803139" y="-36822"/>
                  <a:pt x="2923175" y="9526"/>
                  <a:pt x="3087423" y="0"/>
                </a:cubicBezTo>
                <a:cubicBezTo>
                  <a:pt x="3251671" y="-9526"/>
                  <a:pt x="3568184" y="10371"/>
                  <a:pt x="3756314" y="0"/>
                </a:cubicBezTo>
                <a:cubicBezTo>
                  <a:pt x="3944444" y="-10371"/>
                  <a:pt x="4087216" y="1227"/>
                  <a:pt x="4323171" y="0"/>
                </a:cubicBezTo>
                <a:cubicBezTo>
                  <a:pt x="4559126" y="-1227"/>
                  <a:pt x="4618737" y="27152"/>
                  <a:pt x="4787993" y="0"/>
                </a:cubicBezTo>
                <a:cubicBezTo>
                  <a:pt x="4957249" y="-27152"/>
                  <a:pt x="5328883" y="40786"/>
                  <a:pt x="5558918" y="0"/>
                </a:cubicBezTo>
                <a:cubicBezTo>
                  <a:pt x="5769030" y="-42195"/>
                  <a:pt x="6048425" y="239954"/>
                  <a:pt x="6016127" y="457209"/>
                </a:cubicBezTo>
                <a:cubicBezTo>
                  <a:pt x="6072976" y="584655"/>
                  <a:pt x="6000896" y="759523"/>
                  <a:pt x="6016127" y="932692"/>
                </a:cubicBezTo>
                <a:cubicBezTo>
                  <a:pt x="6031358" y="1105861"/>
                  <a:pt x="5960417" y="1262546"/>
                  <a:pt x="6016127" y="1426463"/>
                </a:cubicBezTo>
                <a:cubicBezTo>
                  <a:pt x="6071837" y="1590380"/>
                  <a:pt x="5963159" y="1786656"/>
                  <a:pt x="6016127" y="1883659"/>
                </a:cubicBezTo>
                <a:cubicBezTo>
                  <a:pt x="6069095" y="1980662"/>
                  <a:pt x="5976553" y="2183296"/>
                  <a:pt x="6016127" y="2285991"/>
                </a:cubicBezTo>
                <a:cubicBezTo>
                  <a:pt x="6043375" y="2509509"/>
                  <a:pt x="5839552" y="2722103"/>
                  <a:pt x="5558918" y="2743200"/>
                </a:cubicBezTo>
                <a:cubicBezTo>
                  <a:pt x="5395075" y="2772257"/>
                  <a:pt x="5276478" y="2688886"/>
                  <a:pt x="5043079" y="2743200"/>
                </a:cubicBezTo>
                <a:cubicBezTo>
                  <a:pt x="4809680" y="2797514"/>
                  <a:pt x="4829733" y="2734665"/>
                  <a:pt x="4629273" y="2743200"/>
                </a:cubicBezTo>
                <a:cubicBezTo>
                  <a:pt x="4428813" y="2751735"/>
                  <a:pt x="4202441" y="2732171"/>
                  <a:pt x="3960383" y="2743200"/>
                </a:cubicBezTo>
                <a:cubicBezTo>
                  <a:pt x="3718325" y="2754229"/>
                  <a:pt x="3701165" y="2692731"/>
                  <a:pt x="3444543" y="2743200"/>
                </a:cubicBezTo>
                <a:cubicBezTo>
                  <a:pt x="3187921" y="2793669"/>
                  <a:pt x="3112459" y="2728145"/>
                  <a:pt x="2979721" y="2743200"/>
                </a:cubicBezTo>
                <a:cubicBezTo>
                  <a:pt x="2846983" y="2758255"/>
                  <a:pt x="2718961" y="2733277"/>
                  <a:pt x="2565915" y="2743200"/>
                </a:cubicBezTo>
                <a:cubicBezTo>
                  <a:pt x="2412869" y="2753123"/>
                  <a:pt x="2187558" y="2700979"/>
                  <a:pt x="1948042" y="2743200"/>
                </a:cubicBezTo>
                <a:cubicBezTo>
                  <a:pt x="1708526" y="2785421"/>
                  <a:pt x="1558956" y="2701620"/>
                  <a:pt x="1381185" y="2743200"/>
                </a:cubicBezTo>
                <a:cubicBezTo>
                  <a:pt x="1203414" y="2784780"/>
                  <a:pt x="1139700" y="2718978"/>
                  <a:pt x="967380" y="2743200"/>
                </a:cubicBezTo>
                <a:cubicBezTo>
                  <a:pt x="795061" y="2767422"/>
                  <a:pt x="695032" y="2711535"/>
                  <a:pt x="457209" y="2743200"/>
                </a:cubicBezTo>
                <a:cubicBezTo>
                  <a:pt x="194394" y="2740281"/>
                  <a:pt x="-22274" y="2526900"/>
                  <a:pt x="0" y="2285991"/>
                </a:cubicBezTo>
                <a:cubicBezTo>
                  <a:pt x="-24153" y="2048688"/>
                  <a:pt x="7919" y="1973913"/>
                  <a:pt x="0" y="1810508"/>
                </a:cubicBezTo>
                <a:cubicBezTo>
                  <a:pt x="-7919" y="1647103"/>
                  <a:pt x="9270" y="1590970"/>
                  <a:pt x="0" y="1408176"/>
                </a:cubicBezTo>
                <a:cubicBezTo>
                  <a:pt x="-9270" y="1225382"/>
                  <a:pt x="34878" y="1138050"/>
                  <a:pt x="0" y="914405"/>
                </a:cubicBezTo>
                <a:cubicBezTo>
                  <a:pt x="-34878" y="690760"/>
                  <a:pt x="6807" y="591044"/>
                  <a:pt x="0" y="457209"/>
                </a:cubicBezTo>
                <a:close/>
              </a:path>
              <a:path w="6016127" h="2743200" stroke="0" extrusionOk="0">
                <a:moveTo>
                  <a:pt x="0" y="457209"/>
                </a:moveTo>
                <a:cubicBezTo>
                  <a:pt x="42943" y="172162"/>
                  <a:pt x="235597" y="28111"/>
                  <a:pt x="457209" y="0"/>
                </a:cubicBezTo>
                <a:cubicBezTo>
                  <a:pt x="666099" y="-28580"/>
                  <a:pt x="870673" y="15758"/>
                  <a:pt x="1075083" y="0"/>
                </a:cubicBezTo>
                <a:cubicBezTo>
                  <a:pt x="1279493" y="-15758"/>
                  <a:pt x="1311217" y="29380"/>
                  <a:pt x="1488888" y="0"/>
                </a:cubicBezTo>
                <a:cubicBezTo>
                  <a:pt x="1666559" y="-29380"/>
                  <a:pt x="1745795" y="6776"/>
                  <a:pt x="1902693" y="0"/>
                </a:cubicBezTo>
                <a:cubicBezTo>
                  <a:pt x="2059591" y="-6776"/>
                  <a:pt x="2207745" y="16706"/>
                  <a:pt x="2367516" y="0"/>
                </a:cubicBezTo>
                <a:cubicBezTo>
                  <a:pt x="2527287" y="-16706"/>
                  <a:pt x="2732665" y="55347"/>
                  <a:pt x="3036406" y="0"/>
                </a:cubicBezTo>
                <a:cubicBezTo>
                  <a:pt x="3340147" y="-55347"/>
                  <a:pt x="3479418" y="56583"/>
                  <a:pt x="3603263" y="0"/>
                </a:cubicBezTo>
                <a:cubicBezTo>
                  <a:pt x="3727108" y="-56583"/>
                  <a:pt x="3891614" y="14636"/>
                  <a:pt x="4170119" y="0"/>
                </a:cubicBezTo>
                <a:cubicBezTo>
                  <a:pt x="4448624" y="-14636"/>
                  <a:pt x="4475267" y="5854"/>
                  <a:pt x="4685959" y="0"/>
                </a:cubicBezTo>
                <a:cubicBezTo>
                  <a:pt x="4896651" y="-5854"/>
                  <a:pt x="5151533" y="84210"/>
                  <a:pt x="5558918" y="0"/>
                </a:cubicBezTo>
                <a:cubicBezTo>
                  <a:pt x="5766399" y="45585"/>
                  <a:pt x="6008642" y="183306"/>
                  <a:pt x="6016127" y="457209"/>
                </a:cubicBezTo>
                <a:cubicBezTo>
                  <a:pt x="6017335" y="676355"/>
                  <a:pt x="5962039" y="831589"/>
                  <a:pt x="6016127" y="932692"/>
                </a:cubicBezTo>
                <a:cubicBezTo>
                  <a:pt x="6070215" y="1033795"/>
                  <a:pt x="5998598" y="1300116"/>
                  <a:pt x="6016127" y="1408176"/>
                </a:cubicBezTo>
                <a:cubicBezTo>
                  <a:pt x="6033656" y="1516236"/>
                  <a:pt x="6003970" y="1688852"/>
                  <a:pt x="6016127" y="1883659"/>
                </a:cubicBezTo>
                <a:cubicBezTo>
                  <a:pt x="6028284" y="2078466"/>
                  <a:pt x="5995860" y="2179973"/>
                  <a:pt x="6016127" y="2285991"/>
                </a:cubicBezTo>
                <a:cubicBezTo>
                  <a:pt x="6030364" y="2515397"/>
                  <a:pt x="5772724" y="2746248"/>
                  <a:pt x="5558918" y="2743200"/>
                </a:cubicBezTo>
                <a:cubicBezTo>
                  <a:pt x="5422551" y="2765407"/>
                  <a:pt x="5287423" y="2736357"/>
                  <a:pt x="5145113" y="2743200"/>
                </a:cubicBezTo>
                <a:cubicBezTo>
                  <a:pt x="5002803" y="2750043"/>
                  <a:pt x="4640945" y="2688072"/>
                  <a:pt x="4476222" y="2743200"/>
                </a:cubicBezTo>
                <a:cubicBezTo>
                  <a:pt x="4311499" y="2798328"/>
                  <a:pt x="4119398" y="2717199"/>
                  <a:pt x="3960383" y="2743200"/>
                </a:cubicBezTo>
                <a:cubicBezTo>
                  <a:pt x="3801368" y="2769201"/>
                  <a:pt x="3570554" y="2742027"/>
                  <a:pt x="3291492" y="2743200"/>
                </a:cubicBezTo>
                <a:cubicBezTo>
                  <a:pt x="3012430" y="2744373"/>
                  <a:pt x="3035232" y="2697331"/>
                  <a:pt x="2877686" y="2743200"/>
                </a:cubicBezTo>
                <a:cubicBezTo>
                  <a:pt x="2720140" y="2789069"/>
                  <a:pt x="2520175" y="2720887"/>
                  <a:pt x="2259813" y="2743200"/>
                </a:cubicBezTo>
                <a:cubicBezTo>
                  <a:pt x="1999451" y="2765513"/>
                  <a:pt x="1964963" y="2706541"/>
                  <a:pt x="1846008" y="2743200"/>
                </a:cubicBezTo>
                <a:cubicBezTo>
                  <a:pt x="1727054" y="2779859"/>
                  <a:pt x="1485146" y="2728052"/>
                  <a:pt x="1381185" y="2743200"/>
                </a:cubicBezTo>
                <a:cubicBezTo>
                  <a:pt x="1277224" y="2758348"/>
                  <a:pt x="847860" y="2733561"/>
                  <a:pt x="457209" y="2743200"/>
                </a:cubicBezTo>
                <a:cubicBezTo>
                  <a:pt x="135290" y="2736392"/>
                  <a:pt x="-52669" y="2554793"/>
                  <a:pt x="0" y="2285991"/>
                </a:cubicBezTo>
                <a:cubicBezTo>
                  <a:pt x="-12916" y="2192018"/>
                  <a:pt x="37462" y="1922905"/>
                  <a:pt x="0" y="1828796"/>
                </a:cubicBezTo>
                <a:cubicBezTo>
                  <a:pt x="-37462" y="1734688"/>
                  <a:pt x="21336" y="1586951"/>
                  <a:pt x="0" y="1353312"/>
                </a:cubicBezTo>
                <a:cubicBezTo>
                  <a:pt x="-21336" y="1119673"/>
                  <a:pt x="33196" y="1067764"/>
                  <a:pt x="0" y="896117"/>
                </a:cubicBezTo>
                <a:cubicBezTo>
                  <a:pt x="-33196" y="724471"/>
                  <a:pt x="854" y="566989"/>
                  <a:pt x="0" y="457209"/>
                </a:cubicBezTo>
                <a:close/>
              </a:path>
            </a:pathLst>
          </a:custGeom>
          <a:solidFill>
            <a:srgbClr val="FFF3E1"/>
          </a:solidFill>
          <a:ln w="57150">
            <a:solidFill>
              <a:srgbClr val="996633"/>
            </a:solidFill>
            <a:extLst>
              <a:ext uri="{C807C97D-BFC1-408E-A445-0C87EB9F89A2}">
                <ask:lineSketchStyleProps xmlns:ask="http://schemas.microsoft.com/office/drawing/2018/sketchyshapes" sd="1942574710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05B9258-759E-05F7-48C8-08314A6E921A}"/>
              </a:ext>
            </a:extLst>
          </p:cNvPr>
          <p:cNvSpPr txBox="1"/>
          <p:nvPr/>
        </p:nvSpPr>
        <p:spPr>
          <a:xfrm>
            <a:off x="4907857" y="2018936"/>
            <a:ext cx="5671951" cy="21947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b="1">
                <a:solidFill>
                  <a:srgbClr val="795C4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Tác dụng</a:t>
            </a:r>
          </a:p>
          <a:p>
            <a:pPr algn="ctr">
              <a:lnSpc>
                <a:spcPct val="130000"/>
              </a:lnSpc>
            </a:pPr>
            <a:r>
              <a:rPr lang="en-US" sz="3600">
                <a:solidFill>
                  <a:srgbClr val="795C4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 bộ phận tạo ra ánh sáng của đèn</a:t>
            </a:r>
            <a:endParaRPr lang="en-US" sz="3600" dirty="0">
              <a:solidFill>
                <a:srgbClr val="795C4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5" name="Picture 24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5F97CB9B-AD37-098F-267F-C497128AA69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7667" y="7106"/>
            <a:ext cx="996816" cy="1495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2507302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" presetClass="entr" presetSubtype="8" fill="hold" nodeType="after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7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4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4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45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2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2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2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2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4" grpId="0" animBg="1"/>
          <p:bldP spid="16" grpId="0"/>
          <p:bldP spid="18" grpId="0" animBg="1"/>
          <p:bldP spid="17" grpId="0" animBg="1"/>
          <p:bldP spid="20" grpId="0"/>
          <p:bldP spid="2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4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" fill="hold">
                          <p:stCondLst>
                            <p:cond delay="indefinite"/>
                          </p:stCondLst>
                          <p:childTnLst>
                            <p:par>
                              <p:cTn id="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7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40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45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7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2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2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23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2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2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3">
                                                <p:txEl>
                                                  <p:pRg st="1" end="1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4" grpId="0" animBg="1"/>
          <p:bldP spid="16" grpId="0"/>
          <p:bldP spid="18" grpId="0" animBg="1"/>
          <p:bldP spid="17" grpId="0" animBg="1"/>
          <p:bldP spid="20" grpId="0"/>
          <p:bldP spid="22" grpId="0" animBg="1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CDF7C430-0A91-2818-A5ED-0FB6BF6DA3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297" b="96484" l="10000" r="90122">
                        <a14:foregroundMark x1="11463" y1="10352" x2="21463" y2="7617"/>
                        <a14:foregroundMark x1="21463" y1="7617" x2="21463" y2="6934"/>
                        <a14:foregroundMark x1="15244" y1="5176" x2="17683" y2="8887"/>
                        <a14:foregroundMark x1="19634" y1="4297" x2="21463" y2="8594"/>
                        <a14:foregroundMark x1="48293" y1="4492" x2="55122" y2="4297"/>
                        <a14:foregroundMark x1="90122" y1="12988" x2="90122" y2="12988"/>
                        <a14:foregroundMark x1="90122" y1="12402" x2="90122" y2="12402"/>
                        <a14:foregroundMark x1="47805" y1="16895" x2="59634" y2="17773"/>
                        <a14:foregroundMark x1="60366" y1="11816" x2="60976" y2="22266"/>
                        <a14:foregroundMark x1="48171" y1="12891" x2="48171" y2="12891"/>
                        <a14:foregroundMark x1="47195" y1="32129" x2="57439" y2="34863"/>
                        <a14:foregroundMark x1="57439" y1="34863" x2="58293" y2="33301"/>
                        <a14:foregroundMark x1="36829" y1="62988" x2="39878" y2="62793"/>
                        <a14:foregroundMark x1="54634" y1="74414" x2="57195" y2="96484"/>
                        <a14:foregroundMark x1="49268" y1="14844" x2="52195" y2="37305"/>
                        <a14:foregroundMark x1="47073" y1="28027" x2="47927" y2="383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414" y="2004888"/>
            <a:ext cx="3888978" cy="485648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55CD7A69-18B6-E0A2-B7B8-7B3F41E2B427}"/>
              </a:ext>
            </a:extLst>
          </p:cNvPr>
          <p:cNvGrpSpPr/>
          <p:nvPr/>
        </p:nvGrpSpPr>
        <p:grpSpPr>
          <a:xfrm>
            <a:off x="3872830" y="2925445"/>
            <a:ext cx="1899285" cy="1080135"/>
            <a:chOff x="984250" y="4629150"/>
            <a:chExt cx="2855912" cy="1419225"/>
          </a:xfrm>
        </p:grpSpPr>
        <p:sp>
          <p:nvSpPr>
            <p:cNvPr id="8" name="Freeform 1183">
              <a:extLst>
                <a:ext uri="{FF2B5EF4-FFF2-40B4-BE49-F238E27FC236}">
                  <a16:creationId xmlns:a16="http://schemas.microsoft.com/office/drawing/2014/main" id="{727C8D62-70E7-507D-17BF-0C99819C1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0" y="4908550"/>
              <a:ext cx="2851150" cy="1139825"/>
            </a:xfrm>
            <a:custGeom>
              <a:avLst/>
              <a:gdLst>
                <a:gd name="T0" fmla="*/ 2941 w 2943"/>
                <a:gd name="T1" fmla="*/ 600 h 1177"/>
                <a:gd name="T2" fmla="*/ 1467 w 2943"/>
                <a:gd name="T3" fmla="*/ 1171 h 1177"/>
                <a:gd name="T4" fmla="*/ 3 w 2943"/>
                <a:gd name="T5" fmla="*/ 577 h 1177"/>
                <a:gd name="T6" fmla="*/ 1476 w 2943"/>
                <a:gd name="T7" fmla="*/ 7 h 1177"/>
                <a:gd name="T8" fmla="*/ 2941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1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3" y="577"/>
                  </a:cubicBezTo>
                  <a:cubicBezTo>
                    <a:pt x="5" y="256"/>
                    <a:pt x="665" y="0"/>
                    <a:pt x="1476" y="7"/>
                  </a:cubicBezTo>
                  <a:cubicBezTo>
                    <a:pt x="2287" y="13"/>
                    <a:pt x="2943" y="279"/>
                    <a:pt x="2941" y="600"/>
                  </a:cubicBezTo>
                  <a:close/>
                </a:path>
              </a:pathLst>
            </a:custGeom>
            <a:solidFill>
              <a:srgbClr val="D2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9" name="Freeform 1184">
              <a:extLst>
                <a:ext uri="{FF2B5EF4-FFF2-40B4-BE49-F238E27FC236}">
                  <a16:creationId xmlns:a16="http://schemas.microsoft.com/office/drawing/2014/main" id="{47FCC51C-BDE8-0E91-1481-808DC7696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012" y="4883150"/>
              <a:ext cx="2851150" cy="1139825"/>
            </a:xfrm>
            <a:custGeom>
              <a:avLst/>
              <a:gdLst>
                <a:gd name="T0" fmla="*/ 2940 w 2943"/>
                <a:gd name="T1" fmla="*/ 600 h 1177"/>
                <a:gd name="T2" fmla="*/ 1467 w 2943"/>
                <a:gd name="T3" fmla="*/ 1171 h 1177"/>
                <a:gd name="T4" fmla="*/ 2 w 2943"/>
                <a:gd name="T5" fmla="*/ 577 h 1177"/>
                <a:gd name="T6" fmla="*/ 1476 w 2943"/>
                <a:gd name="T7" fmla="*/ 6 h 1177"/>
                <a:gd name="T8" fmla="*/ 2940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0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2" y="577"/>
                  </a:cubicBezTo>
                  <a:cubicBezTo>
                    <a:pt x="5" y="256"/>
                    <a:pt x="665" y="0"/>
                    <a:pt x="1476" y="6"/>
                  </a:cubicBezTo>
                  <a:cubicBezTo>
                    <a:pt x="2287" y="13"/>
                    <a:pt x="2943" y="278"/>
                    <a:pt x="2940" y="600"/>
                  </a:cubicBezTo>
                  <a:close/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0" name="Freeform 1185">
              <a:extLst>
                <a:ext uri="{FF2B5EF4-FFF2-40B4-BE49-F238E27FC236}">
                  <a16:creationId xmlns:a16="http://schemas.microsoft.com/office/drawing/2014/main" id="{635C239A-6A2B-7701-ADE4-F4D5B8271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2" y="5003800"/>
              <a:ext cx="1943100" cy="777875"/>
            </a:xfrm>
            <a:custGeom>
              <a:avLst/>
              <a:gdLst>
                <a:gd name="T0" fmla="*/ 2005 w 2007"/>
                <a:gd name="T1" fmla="*/ 409 h 803"/>
                <a:gd name="T2" fmla="*/ 1000 w 2007"/>
                <a:gd name="T3" fmla="*/ 799 h 803"/>
                <a:gd name="T4" fmla="*/ 1 w 2007"/>
                <a:gd name="T5" fmla="*/ 394 h 803"/>
                <a:gd name="T6" fmla="*/ 1006 w 2007"/>
                <a:gd name="T7" fmla="*/ 4 h 803"/>
                <a:gd name="T8" fmla="*/ 2005 w 2007"/>
                <a:gd name="T9" fmla="*/ 409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7" h="803">
                  <a:moveTo>
                    <a:pt x="2005" y="409"/>
                  </a:moveTo>
                  <a:cubicBezTo>
                    <a:pt x="2003" y="629"/>
                    <a:pt x="1554" y="803"/>
                    <a:pt x="1000" y="799"/>
                  </a:cubicBezTo>
                  <a:cubicBezTo>
                    <a:pt x="447" y="794"/>
                    <a:pt x="0" y="613"/>
                    <a:pt x="1" y="394"/>
                  </a:cubicBezTo>
                  <a:cubicBezTo>
                    <a:pt x="3" y="175"/>
                    <a:pt x="453" y="0"/>
                    <a:pt x="1006" y="4"/>
                  </a:cubicBezTo>
                  <a:cubicBezTo>
                    <a:pt x="1560" y="9"/>
                    <a:pt x="2007" y="190"/>
                    <a:pt x="2005" y="409"/>
                  </a:cubicBez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1" name="Freeform 1186">
              <a:extLst>
                <a:ext uri="{FF2B5EF4-FFF2-40B4-BE49-F238E27FC236}">
                  <a16:creationId xmlns:a16="http://schemas.microsoft.com/office/drawing/2014/main" id="{616A9149-99AC-0312-1732-419BA1330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5030788"/>
              <a:ext cx="1876425" cy="738188"/>
            </a:xfrm>
            <a:custGeom>
              <a:avLst/>
              <a:gdLst>
                <a:gd name="T0" fmla="*/ 1935 w 1937"/>
                <a:gd name="T1" fmla="*/ 388 h 762"/>
                <a:gd name="T2" fmla="*/ 965 w 1937"/>
                <a:gd name="T3" fmla="*/ 758 h 762"/>
                <a:gd name="T4" fmla="*/ 1 w 1937"/>
                <a:gd name="T5" fmla="*/ 373 h 762"/>
                <a:gd name="T6" fmla="*/ 971 w 1937"/>
                <a:gd name="T7" fmla="*/ 4 h 762"/>
                <a:gd name="T8" fmla="*/ 1935 w 1937"/>
                <a:gd name="T9" fmla="*/ 388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7" h="762">
                  <a:moveTo>
                    <a:pt x="1935" y="388"/>
                  </a:moveTo>
                  <a:cubicBezTo>
                    <a:pt x="1934" y="596"/>
                    <a:pt x="1499" y="762"/>
                    <a:pt x="965" y="758"/>
                  </a:cubicBezTo>
                  <a:cubicBezTo>
                    <a:pt x="431" y="754"/>
                    <a:pt x="0" y="582"/>
                    <a:pt x="1" y="373"/>
                  </a:cubicBezTo>
                  <a:cubicBezTo>
                    <a:pt x="3" y="165"/>
                    <a:pt x="437" y="0"/>
                    <a:pt x="971" y="4"/>
                  </a:cubicBezTo>
                  <a:cubicBezTo>
                    <a:pt x="1505" y="8"/>
                    <a:pt x="1937" y="180"/>
                    <a:pt x="1935" y="388"/>
                  </a:cubicBezTo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2" name="Freeform 1187">
              <a:extLst>
                <a:ext uri="{FF2B5EF4-FFF2-40B4-BE49-F238E27FC236}">
                  <a16:creationId xmlns:a16="http://schemas.microsoft.com/office/drawing/2014/main" id="{D26EEB42-D32E-38FE-ED27-0AC558E2EB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0762" y="4903788"/>
              <a:ext cx="2779712" cy="1082675"/>
            </a:xfrm>
            <a:custGeom>
              <a:avLst/>
              <a:gdLst>
                <a:gd name="T0" fmla="*/ 1439 w 2870"/>
                <a:gd name="T1" fmla="*/ 6 h 1118"/>
                <a:gd name="T2" fmla="*/ 2 w 2870"/>
                <a:gd name="T3" fmla="*/ 548 h 1118"/>
                <a:gd name="T4" fmla="*/ 1431 w 2870"/>
                <a:gd name="T5" fmla="*/ 1112 h 1118"/>
                <a:gd name="T6" fmla="*/ 2868 w 2870"/>
                <a:gd name="T7" fmla="*/ 570 h 1118"/>
                <a:gd name="T8" fmla="*/ 1439 w 2870"/>
                <a:gd name="T9" fmla="*/ 6 h 1118"/>
                <a:gd name="T10" fmla="*/ 1439 w 2870"/>
                <a:gd name="T11" fmla="*/ 26 h 1118"/>
                <a:gd name="T12" fmla="*/ 2443 w 2870"/>
                <a:gd name="T13" fmla="*/ 195 h 1118"/>
                <a:gd name="T14" fmla="*/ 2743 w 2870"/>
                <a:gd name="T15" fmla="*/ 369 h 1118"/>
                <a:gd name="T16" fmla="*/ 2847 w 2870"/>
                <a:gd name="T17" fmla="*/ 570 h 1118"/>
                <a:gd name="T18" fmla="*/ 2739 w 2870"/>
                <a:gd name="T19" fmla="*/ 769 h 1118"/>
                <a:gd name="T20" fmla="*/ 2438 w 2870"/>
                <a:gd name="T21" fmla="*/ 939 h 1118"/>
                <a:gd name="T22" fmla="*/ 1431 w 2870"/>
                <a:gd name="T23" fmla="*/ 1092 h 1118"/>
                <a:gd name="T24" fmla="*/ 426 w 2870"/>
                <a:gd name="T25" fmla="*/ 923 h 1118"/>
                <a:gd name="T26" fmla="*/ 127 w 2870"/>
                <a:gd name="T27" fmla="*/ 749 h 1118"/>
                <a:gd name="T28" fmla="*/ 23 w 2870"/>
                <a:gd name="T29" fmla="*/ 548 h 1118"/>
                <a:gd name="T30" fmla="*/ 130 w 2870"/>
                <a:gd name="T31" fmla="*/ 349 h 1118"/>
                <a:gd name="T32" fmla="*/ 432 w 2870"/>
                <a:gd name="T33" fmla="*/ 179 h 1118"/>
                <a:gd name="T34" fmla="*/ 1439 w 2870"/>
                <a:gd name="T35" fmla="*/ 26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70" h="1118">
                  <a:moveTo>
                    <a:pt x="1439" y="6"/>
                  </a:moveTo>
                  <a:cubicBezTo>
                    <a:pt x="648" y="0"/>
                    <a:pt x="5" y="242"/>
                    <a:pt x="2" y="548"/>
                  </a:cubicBezTo>
                  <a:cubicBezTo>
                    <a:pt x="0" y="854"/>
                    <a:pt x="639" y="1106"/>
                    <a:pt x="1431" y="1112"/>
                  </a:cubicBezTo>
                  <a:cubicBezTo>
                    <a:pt x="2222" y="1118"/>
                    <a:pt x="2865" y="876"/>
                    <a:pt x="2868" y="570"/>
                  </a:cubicBezTo>
                  <a:cubicBezTo>
                    <a:pt x="2870" y="264"/>
                    <a:pt x="2230" y="12"/>
                    <a:pt x="1439" y="6"/>
                  </a:cubicBezTo>
                  <a:moveTo>
                    <a:pt x="1439" y="26"/>
                  </a:moveTo>
                  <a:cubicBezTo>
                    <a:pt x="1819" y="29"/>
                    <a:pt x="2176" y="89"/>
                    <a:pt x="2443" y="195"/>
                  </a:cubicBezTo>
                  <a:cubicBezTo>
                    <a:pt x="2572" y="246"/>
                    <a:pt x="2673" y="304"/>
                    <a:pt x="2743" y="369"/>
                  </a:cubicBezTo>
                  <a:cubicBezTo>
                    <a:pt x="2812" y="434"/>
                    <a:pt x="2847" y="501"/>
                    <a:pt x="2847" y="570"/>
                  </a:cubicBezTo>
                  <a:cubicBezTo>
                    <a:pt x="2846" y="638"/>
                    <a:pt x="2810" y="706"/>
                    <a:pt x="2739" y="769"/>
                  </a:cubicBezTo>
                  <a:cubicBezTo>
                    <a:pt x="2669" y="833"/>
                    <a:pt x="2567" y="890"/>
                    <a:pt x="2438" y="939"/>
                  </a:cubicBezTo>
                  <a:cubicBezTo>
                    <a:pt x="2169" y="1040"/>
                    <a:pt x="1811" y="1094"/>
                    <a:pt x="1431" y="1092"/>
                  </a:cubicBezTo>
                  <a:cubicBezTo>
                    <a:pt x="1051" y="1089"/>
                    <a:pt x="694" y="1029"/>
                    <a:pt x="426" y="923"/>
                  </a:cubicBezTo>
                  <a:cubicBezTo>
                    <a:pt x="298" y="872"/>
                    <a:pt x="197" y="814"/>
                    <a:pt x="127" y="749"/>
                  </a:cubicBezTo>
                  <a:cubicBezTo>
                    <a:pt x="58" y="684"/>
                    <a:pt x="22" y="617"/>
                    <a:pt x="23" y="548"/>
                  </a:cubicBezTo>
                  <a:cubicBezTo>
                    <a:pt x="24" y="479"/>
                    <a:pt x="60" y="412"/>
                    <a:pt x="130" y="349"/>
                  </a:cubicBezTo>
                  <a:cubicBezTo>
                    <a:pt x="201" y="285"/>
                    <a:pt x="303" y="228"/>
                    <a:pt x="432" y="179"/>
                  </a:cubicBezTo>
                  <a:cubicBezTo>
                    <a:pt x="701" y="78"/>
                    <a:pt x="1059" y="23"/>
                    <a:pt x="1439" y="26"/>
                  </a:cubicBezTo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3" name="Freeform 1188">
              <a:extLst>
                <a:ext uri="{FF2B5EF4-FFF2-40B4-BE49-F238E27FC236}">
                  <a16:creationId xmlns:a16="http://schemas.microsoft.com/office/drawing/2014/main" id="{DC0C8479-C617-BABE-ADC4-8488271DA0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7912" y="4935538"/>
              <a:ext cx="2665412" cy="1008063"/>
            </a:xfrm>
            <a:custGeom>
              <a:avLst/>
              <a:gdLst>
                <a:gd name="T0" fmla="*/ 1380 w 2752"/>
                <a:gd name="T1" fmla="*/ 6 h 1040"/>
                <a:gd name="T2" fmla="*/ 2 w 2752"/>
                <a:gd name="T3" fmla="*/ 510 h 1040"/>
                <a:gd name="T4" fmla="*/ 1372 w 2752"/>
                <a:gd name="T5" fmla="*/ 1034 h 1040"/>
                <a:gd name="T6" fmla="*/ 2750 w 2752"/>
                <a:gd name="T7" fmla="*/ 531 h 1040"/>
                <a:gd name="T8" fmla="*/ 1380 w 2752"/>
                <a:gd name="T9" fmla="*/ 6 h 1040"/>
                <a:gd name="T10" fmla="*/ 1380 w 2752"/>
                <a:gd name="T11" fmla="*/ 17 h 1040"/>
                <a:gd name="T12" fmla="*/ 2347 w 2752"/>
                <a:gd name="T13" fmla="*/ 174 h 1040"/>
                <a:gd name="T14" fmla="*/ 2637 w 2752"/>
                <a:gd name="T15" fmla="*/ 338 h 1040"/>
                <a:gd name="T16" fmla="*/ 2740 w 2752"/>
                <a:gd name="T17" fmla="*/ 531 h 1040"/>
                <a:gd name="T18" fmla="*/ 2634 w 2752"/>
                <a:gd name="T19" fmla="*/ 722 h 1040"/>
                <a:gd name="T20" fmla="*/ 2341 w 2752"/>
                <a:gd name="T21" fmla="*/ 882 h 1040"/>
                <a:gd name="T22" fmla="*/ 1372 w 2752"/>
                <a:gd name="T23" fmla="*/ 1024 h 1040"/>
                <a:gd name="T24" fmla="*/ 405 w 2752"/>
                <a:gd name="T25" fmla="*/ 867 h 1040"/>
                <a:gd name="T26" fmla="*/ 115 w 2752"/>
                <a:gd name="T27" fmla="*/ 703 h 1040"/>
                <a:gd name="T28" fmla="*/ 12 w 2752"/>
                <a:gd name="T29" fmla="*/ 510 h 1040"/>
                <a:gd name="T30" fmla="*/ 118 w 2752"/>
                <a:gd name="T31" fmla="*/ 318 h 1040"/>
                <a:gd name="T32" fmla="*/ 411 w 2752"/>
                <a:gd name="T33" fmla="*/ 159 h 1040"/>
                <a:gd name="T34" fmla="*/ 1380 w 2752"/>
                <a:gd name="T35" fmla="*/ 17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2" h="1040">
                  <a:moveTo>
                    <a:pt x="1380" y="6"/>
                  </a:moveTo>
                  <a:cubicBezTo>
                    <a:pt x="621" y="0"/>
                    <a:pt x="4" y="226"/>
                    <a:pt x="2" y="510"/>
                  </a:cubicBezTo>
                  <a:cubicBezTo>
                    <a:pt x="0" y="794"/>
                    <a:pt x="613" y="1028"/>
                    <a:pt x="1372" y="1034"/>
                  </a:cubicBezTo>
                  <a:cubicBezTo>
                    <a:pt x="2131" y="1040"/>
                    <a:pt x="2748" y="815"/>
                    <a:pt x="2750" y="531"/>
                  </a:cubicBezTo>
                  <a:cubicBezTo>
                    <a:pt x="2752" y="247"/>
                    <a:pt x="2139" y="12"/>
                    <a:pt x="1380" y="6"/>
                  </a:cubicBezTo>
                  <a:close/>
                  <a:moveTo>
                    <a:pt x="1380" y="17"/>
                  </a:moveTo>
                  <a:cubicBezTo>
                    <a:pt x="1746" y="19"/>
                    <a:pt x="2089" y="75"/>
                    <a:pt x="2347" y="174"/>
                  </a:cubicBezTo>
                  <a:cubicBezTo>
                    <a:pt x="2471" y="222"/>
                    <a:pt x="2569" y="277"/>
                    <a:pt x="2637" y="338"/>
                  </a:cubicBezTo>
                  <a:cubicBezTo>
                    <a:pt x="2706" y="400"/>
                    <a:pt x="2740" y="464"/>
                    <a:pt x="2740" y="531"/>
                  </a:cubicBezTo>
                  <a:cubicBezTo>
                    <a:pt x="2739" y="597"/>
                    <a:pt x="2704" y="662"/>
                    <a:pt x="2634" y="722"/>
                  </a:cubicBezTo>
                  <a:cubicBezTo>
                    <a:pt x="2565" y="782"/>
                    <a:pt x="2467" y="836"/>
                    <a:pt x="2341" y="882"/>
                  </a:cubicBezTo>
                  <a:cubicBezTo>
                    <a:pt x="2082" y="976"/>
                    <a:pt x="1738" y="1027"/>
                    <a:pt x="1372" y="1024"/>
                  </a:cubicBezTo>
                  <a:cubicBezTo>
                    <a:pt x="1006" y="1021"/>
                    <a:pt x="663" y="965"/>
                    <a:pt x="405" y="867"/>
                  </a:cubicBezTo>
                  <a:cubicBezTo>
                    <a:pt x="281" y="819"/>
                    <a:pt x="183" y="764"/>
                    <a:pt x="115" y="703"/>
                  </a:cubicBezTo>
                  <a:cubicBezTo>
                    <a:pt x="46" y="641"/>
                    <a:pt x="12" y="576"/>
                    <a:pt x="12" y="510"/>
                  </a:cubicBezTo>
                  <a:cubicBezTo>
                    <a:pt x="13" y="444"/>
                    <a:pt x="48" y="379"/>
                    <a:pt x="118" y="318"/>
                  </a:cubicBezTo>
                  <a:cubicBezTo>
                    <a:pt x="187" y="258"/>
                    <a:pt x="285" y="205"/>
                    <a:pt x="411" y="159"/>
                  </a:cubicBezTo>
                  <a:cubicBezTo>
                    <a:pt x="670" y="64"/>
                    <a:pt x="1014" y="14"/>
                    <a:pt x="1380" y="17"/>
                  </a:cubicBezTo>
                  <a:close/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4" name="Freeform 1189">
              <a:extLst>
                <a:ext uri="{FF2B5EF4-FFF2-40B4-BE49-F238E27FC236}">
                  <a16:creationId xmlns:a16="http://schemas.microsoft.com/office/drawing/2014/main" id="{62AD66E6-A706-020C-BA64-C77F583E6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7" y="5764213"/>
              <a:ext cx="103187" cy="47625"/>
            </a:xfrm>
            <a:custGeom>
              <a:avLst/>
              <a:gdLst>
                <a:gd name="T0" fmla="*/ 30 w 108"/>
                <a:gd name="T1" fmla="*/ 49 h 49"/>
                <a:gd name="T2" fmla="*/ 16 w 108"/>
                <a:gd name="T3" fmla="*/ 49 h 49"/>
                <a:gd name="T4" fmla="*/ 0 w 108"/>
                <a:gd name="T5" fmla="*/ 31 h 49"/>
                <a:gd name="T6" fmla="*/ 21 w 108"/>
                <a:gd name="T7" fmla="*/ 16 h 49"/>
                <a:gd name="T8" fmla="*/ 53 w 108"/>
                <a:gd name="T9" fmla="*/ 0 h 49"/>
                <a:gd name="T10" fmla="*/ 93 w 108"/>
                <a:gd name="T11" fmla="*/ 27 h 49"/>
                <a:gd name="T12" fmla="*/ 108 w 108"/>
                <a:gd name="T13" fmla="*/ 40 h 49"/>
                <a:gd name="T14" fmla="*/ 30 w 108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9">
                  <a:moveTo>
                    <a:pt x="30" y="49"/>
                  </a:moveTo>
                  <a:cubicBezTo>
                    <a:pt x="21" y="49"/>
                    <a:pt x="16" y="49"/>
                    <a:pt x="16" y="49"/>
                  </a:cubicBezTo>
                  <a:lnTo>
                    <a:pt x="0" y="31"/>
                  </a:lnTo>
                  <a:cubicBezTo>
                    <a:pt x="6" y="29"/>
                    <a:pt x="13" y="24"/>
                    <a:pt x="21" y="16"/>
                  </a:cubicBezTo>
                  <a:cubicBezTo>
                    <a:pt x="34" y="5"/>
                    <a:pt x="43" y="0"/>
                    <a:pt x="53" y="0"/>
                  </a:cubicBezTo>
                  <a:cubicBezTo>
                    <a:pt x="65" y="0"/>
                    <a:pt x="77" y="10"/>
                    <a:pt x="93" y="27"/>
                  </a:cubicBezTo>
                  <a:cubicBezTo>
                    <a:pt x="98" y="33"/>
                    <a:pt x="103" y="37"/>
                    <a:pt x="108" y="40"/>
                  </a:cubicBezTo>
                  <a:cubicBezTo>
                    <a:pt x="73" y="48"/>
                    <a:pt x="46" y="49"/>
                    <a:pt x="30" y="49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5" name="Freeform 1190">
              <a:extLst>
                <a:ext uri="{FF2B5EF4-FFF2-40B4-BE49-F238E27FC236}">
                  <a16:creationId xmlns:a16="http://schemas.microsoft.com/office/drawing/2014/main" id="{0861D8C4-9BE9-9AB1-3674-FCA81D3C13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8287" y="4999038"/>
              <a:ext cx="1816100" cy="828675"/>
            </a:xfrm>
            <a:custGeom>
              <a:avLst/>
              <a:gdLst>
                <a:gd name="T0" fmla="*/ 612 w 1876"/>
                <a:gd name="T1" fmla="*/ 855 h 856"/>
                <a:gd name="T2" fmla="*/ 560 w 1876"/>
                <a:gd name="T3" fmla="*/ 820 h 856"/>
                <a:gd name="T4" fmla="*/ 403 w 1876"/>
                <a:gd name="T5" fmla="*/ 836 h 856"/>
                <a:gd name="T6" fmla="*/ 323 w 1876"/>
                <a:gd name="T7" fmla="*/ 814 h 856"/>
                <a:gd name="T8" fmla="*/ 316 w 1876"/>
                <a:gd name="T9" fmla="*/ 802 h 856"/>
                <a:gd name="T10" fmla="*/ 395 w 1876"/>
                <a:gd name="T11" fmla="*/ 823 h 856"/>
                <a:gd name="T12" fmla="*/ 423 w 1876"/>
                <a:gd name="T13" fmla="*/ 752 h 856"/>
                <a:gd name="T14" fmla="*/ 615 w 1876"/>
                <a:gd name="T15" fmla="*/ 843 h 856"/>
                <a:gd name="T16" fmla="*/ 717 w 1876"/>
                <a:gd name="T17" fmla="*/ 799 h 856"/>
                <a:gd name="T18" fmla="*/ 738 w 1876"/>
                <a:gd name="T19" fmla="*/ 806 h 856"/>
                <a:gd name="T20" fmla="*/ 678 w 1876"/>
                <a:gd name="T21" fmla="*/ 806 h 856"/>
                <a:gd name="T22" fmla="*/ 1096 w 1876"/>
                <a:gd name="T23" fmla="*/ 810 h 856"/>
                <a:gd name="T24" fmla="*/ 1011 w 1876"/>
                <a:gd name="T25" fmla="*/ 801 h 856"/>
                <a:gd name="T26" fmla="*/ 1113 w 1876"/>
                <a:gd name="T27" fmla="*/ 795 h 856"/>
                <a:gd name="T28" fmla="*/ 1138 w 1876"/>
                <a:gd name="T29" fmla="*/ 799 h 856"/>
                <a:gd name="T30" fmla="*/ 1129 w 1876"/>
                <a:gd name="T31" fmla="*/ 805 h 856"/>
                <a:gd name="T32" fmla="*/ 1615 w 1876"/>
                <a:gd name="T33" fmla="*/ 776 h 856"/>
                <a:gd name="T34" fmla="*/ 1600 w 1876"/>
                <a:gd name="T35" fmla="*/ 763 h 856"/>
                <a:gd name="T36" fmla="*/ 1607 w 1876"/>
                <a:gd name="T37" fmla="*/ 764 h 856"/>
                <a:gd name="T38" fmla="*/ 1615 w 1876"/>
                <a:gd name="T39" fmla="*/ 776 h 856"/>
                <a:gd name="T40" fmla="*/ 1722 w 1876"/>
                <a:gd name="T41" fmla="*/ 753 h 856"/>
                <a:gd name="T42" fmla="*/ 1743 w 1876"/>
                <a:gd name="T43" fmla="*/ 756 h 856"/>
                <a:gd name="T44" fmla="*/ 1800 w 1876"/>
                <a:gd name="T45" fmla="*/ 721 h 856"/>
                <a:gd name="T46" fmla="*/ 1828 w 1876"/>
                <a:gd name="T47" fmla="*/ 672 h 856"/>
                <a:gd name="T48" fmla="*/ 1876 w 1876"/>
                <a:gd name="T49" fmla="*/ 616 h 856"/>
                <a:gd name="T50" fmla="*/ 1850 w 1876"/>
                <a:gd name="T51" fmla="*/ 675 h 856"/>
                <a:gd name="T52" fmla="*/ 1842 w 1876"/>
                <a:gd name="T53" fmla="*/ 680 h 856"/>
                <a:gd name="T54" fmla="*/ 1750 w 1876"/>
                <a:gd name="T55" fmla="*/ 769 h 856"/>
                <a:gd name="T56" fmla="*/ 197 w 1876"/>
                <a:gd name="T57" fmla="*/ 760 h 856"/>
                <a:gd name="T58" fmla="*/ 189 w 1876"/>
                <a:gd name="T59" fmla="*/ 756 h 856"/>
                <a:gd name="T60" fmla="*/ 183 w 1876"/>
                <a:gd name="T61" fmla="*/ 749 h 856"/>
                <a:gd name="T62" fmla="*/ 177 w 1876"/>
                <a:gd name="T63" fmla="*/ 739 h 856"/>
                <a:gd name="T64" fmla="*/ 195 w 1876"/>
                <a:gd name="T65" fmla="*/ 748 h 856"/>
                <a:gd name="T66" fmla="*/ 221 w 1876"/>
                <a:gd name="T67" fmla="*/ 737 h 856"/>
                <a:gd name="T68" fmla="*/ 247 w 1876"/>
                <a:gd name="T69" fmla="*/ 739 h 856"/>
                <a:gd name="T70" fmla="*/ 1499 w 1876"/>
                <a:gd name="T71" fmla="*/ 743 h 856"/>
                <a:gd name="T72" fmla="*/ 1564 w 1876"/>
                <a:gd name="T73" fmla="*/ 735 h 856"/>
                <a:gd name="T74" fmla="*/ 1499 w 1876"/>
                <a:gd name="T75" fmla="*/ 743 h 856"/>
                <a:gd name="T76" fmla="*/ 136 w 1876"/>
                <a:gd name="T77" fmla="*/ 677 h 856"/>
                <a:gd name="T78" fmla="*/ 173 w 1876"/>
                <a:gd name="T79" fmla="*/ 684 h 856"/>
                <a:gd name="T80" fmla="*/ 66 w 1876"/>
                <a:gd name="T81" fmla="*/ 629 h 856"/>
                <a:gd name="T82" fmla="*/ 0 w 1876"/>
                <a:gd name="T83" fmla="*/ 583 h 856"/>
                <a:gd name="T84" fmla="*/ 79 w 1876"/>
                <a:gd name="T85" fmla="*/ 627 h 856"/>
                <a:gd name="T86" fmla="*/ 73 w 1876"/>
                <a:gd name="T87" fmla="*/ 629 h 856"/>
                <a:gd name="T88" fmla="*/ 1836 w 1876"/>
                <a:gd name="T89" fmla="*/ 226 h 856"/>
                <a:gd name="T90" fmla="*/ 1843 w 1876"/>
                <a:gd name="T91" fmla="*/ 241 h 856"/>
                <a:gd name="T92" fmla="*/ 1840 w 1876"/>
                <a:gd name="T93" fmla="*/ 268 h 856"/>
                <a:gd name="T94" fmla="*/ 1804 w 1876"/>
                <a:gd name="T95" fmla="*/ 182 h 856"/>
                <a:gd name="T96" fmla="*/ 1780 w 1876"/>
                <a:gd name="T97" fmla="*/ 211 h 856"/>
                <a:gd name="T98" fmla="*/ 1469 w 1876"/>
                <a:gd name="T99" fmla="*/ 1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6" h="856">
                  <a:moveTo>
                    <a:pt x="618" y="856"/>
                  </a:moveTo>
                  <a:lnTo>
                    <a:pt x="617" y="856"/>
                  </a:lnTo>
                  <a:lnTo>
                    <a:pt x="616" y="856"/>
                  </a:lnTo>
                  <a:lnTo>
                    <a:pt x="612" y="855"/>
                  </a:lnTo>
                  <a:lnTo>
                    <a:pt x="612" y="855"/>
                  </a:lnTo>
                  <a:cubicBezTo>
                    <a:pt x="610" y="855"/>
                    <a:pt x="609" y="855"/>
                    <a:pt x="607" y="854"/>
                  </a:cubicBezTo>
                  <a:lnTo>
                    <a:pt x="607" y="854"/>
                  </a:lnTo>
                  <a:cubicBezTo>
                    <a:pt x="589" y="850"/>
                    <a:pt x="573" y="836"/>
                    <a:pt x="560" y="820"/>
                  </a:cubicBezTo>
                  <a:cubicBezTo>
                    <a:pt x="536" y="830"/>
                    <a:pt x="506" y="837"/>
                    <a:pt x="467" y="837"/>
                  </a:cubicBezTo>
                  <a:cubicBezTo>
                    <a:pt x="465" y="837"/>
                    <a:pt x="463" y="837"/>
                    <a:pt x="461" y="837"/>
                  </a:cubicBezTo>
                  <a:cubicBezTo>
                    <a:pt x="442" y="836"/>
                    <a:pt x="426" y="834"/>
                    <a:pt x="411" y="831"/>
                  </a:cubicBezTo>
                  <a:cubicBezTo>
                    <a:pt x="409" y="832"/>
                    <a:pt x="406" y="833"/>
                    <a:pt x="403" y="836"/>
                  </a:cubicBezTo>
                  <a:cubicBezTo>
                    <a:pt x="399" y="838"/>
                    <a:pt x="395" y="839"/>
                    <a:pt x="391" y="839"/>
                  </a:cubicBezTo>
                  <a:cubicBezTo>
                    <a:pt x="382" y="839"/>
                    <a:pt x="374" y="833"/>
                    <a:pt x="367" y="825"/>
                  </a:cubicBezTo>
                  <a:cubicBezTo>
                    <a:pt x="360" y="817"/>
                    <a:pt x="356" y="811"/>
                    <a:pt x="344" y="811"/>
                  </a:cubicBezTo>
                  <a:cubicBezTo>
                    <a:pt x="338" y="811"/>
                    <a:pt x="332" y="812"/>
                    <a:pt x="323" y="814"/>
                  </a:cubicBezTo>
                  <a:cubicBezTo>
                    <a:pt x="320" y="815"/>
                    <a:pt x="316" y="816"/>
                    <a:pt x="313" y="816"/>
                  </a:cubicBezTo>
                  <a:cubicBezTo>
                    <a:pt x="290" y="816"/>
                    <a:pt x="269" y="797"/>
                    <a:pt x="265" y="783"/>
                  </a:cubicBezTo>
                  <a:cubicBezTo>
                    <a:pt x="274" y="793"/>
                    <a:pt x="289" y="803"/>
                    <a:pt x="306" y="803"/>
                  </a:cubicBezTo>
                  <a:cubicBezTo>
                    <a:pt x="309" y="803"/>
                    <a:pt x="313" y="803"/>
                    <a:pt x="316" y="802"/>
                  </a:cubicBezTo>
                  <a:cubicBezTo>
                    <a:pt x="325" y="799"/>
                    <a:pt x="331" y="798"/>
                    <a:pt x="336" y="798"/>
                  </a:cubicBezTo>
                  <a:cubicBezTo>
                    <a:pt x="349" y="798"/>
                    <a:pt x="353" y="804"/>
                    <a:pt x="360" y="812"/>
                  </a:cubicBezTo>
                  <a:cubicBezTo>
                    <a:pt x="366" y="820"/>
                    <a:pt x="375" y="826"/>
                    <a:pt x="384" y="826"/>
                  </a:cubicBezTo>
                  <a:cubicBezTo>
                    <a:pt x="388" y="826"/>
                    <a:pt x="391" y="825"/>
                    <a:pt x="395" y="823"/>
                  </a:cubicBezTo>
                  <a:cubicBezTo>
                    <a:pt x="405" y="817"/>
                    <a:pt x="408" y="817"/>
                    <a:pt x="408" y="808"/>
                  </a:cubicBezTo>
                  <a:cubicBezTo>
                    <a:pt x="408" y="805"/>
                    <a:pt x="408" y="801"/>
                    <a:pt x="407" y="796"/>
                  </a:cubicBezTo>
                  <a:cubicBezTo>
                    <a:pt x="407" y="796"/>
                    <a:pt x="407" y="796"/>
                    <a:pt x="407" y="795"/>
                  </a:cubicBezTo>
                  <a:cubicBezTo>
                    <a:pt x="407" y="788"/>
                    <a:pt x="413" y="772"/>
                    <a:pt x="423" y="752"/>
                  </a:cubicBezTo>
                  <a:cubicBezTo>
                    <a:pt x="457" y="759"/>
                    <a:pt x="492" y="766"/>
                    <a:pt x="528" y="772"/>
                  </a:cubicBezTo>
                  <a:cubicBezTo>
                    <a:pt x="539" y="792"/>
                    <a:pt x="569" y="838"/>
                    <a:pt x="604" y="843"/>
                  </a:cubicBezTo>
                  <a:cubicBezTo>
                    <a:pt x="606" y="843"/>
                    <a:pt x="608" y="843"/>
                    <a:pt x="610" y="843"/>
                  </a:cubicBezTo>
                  <a:cubicBezTo>
                    <a:pt x="612" y="843"/>
                    <a:pt x="613" y="843"/>
                    <a:pt x="615" y="843"/>
                  </a:cubicBezTo>
                  <a:cubicBezTo>
                    <a:pt x="666" y="837"/>
                    <a:pt x="658" y="811"/>
                    <a:pt x="671" y="793"/>
                  </a:cubicBezTo>
                  <a:cubicBezTo>
                    <a:pt x="671" y="792"/>
                    <a:pt x="672" y="792"/>
                    <a:pt x="672" y="791"/>
                  </a:cubicBezTo>
                  <a:cubicBezTo>
                    <a:pt x="683" y="792"/>
                    <a:pt x="693" y="793"/>
                    <a:pt x="704" y="794"/>
                  </a:cubicBezTo>
                  <a:cubicBezTo>
                    <a:pt x="708" y="797"/>
                    <a:pt x="712" y="799"/>
                    <a:pt x="717" y="799"/>
                  </a:cubicBezTo>
                  <a:cubicBezTo>
                    <a:pt x="720" y="799"/>
                    <a:pt x="724" y="798"/>
                    <a:pt x="728" y="796"/>
                  </a:cubicBezTo>
                  <a:cubicBezTo>
                    <a:pt x="773" y="799"/>
                    <a:pt x="819" y="801"/>
                    <a:pt x="866" y="802"/>
                  </a:cubicBezTo>
                  <a:cubicBezTo>
                    <a:pt x="855" y="818"/>
                    <a:pt x="849" y="829"/>
                    <a:pt x="849" y="829"/>
                  </a:cubicBezTo>
                  <a:lnTo>
                    <a:pt x="738" y="806"/>
                  </a:lnTo>
                  <a:cubicBezTo>
                    <a:pt x="733" y="810"/>
                    <a:pt x="729" y="811"/>
                    <a:pt x="724" y="811"/>
                  </a:cubicBezTo>
                  <a:cubicBezTo>
                    <a:pt x="718" y="811"/>
                    <a:pt x="713" y="808"/>
                    <a:pt x="709" y="804"/>
                  </a:cubicBezTo>
                  <a:cubicBezTo>
                    <a:pt x="703" y="799"/>
                    <a:pt x="698" y="794"/>
                    <a:pt x="693" y="794"/>
                  </a:cubicBezTo>
                  <a:cubicBezTo>
                    <a:pt x="689" y="794"/>
                    <a:pt x="684" y="797"/>
                    <a:pt x="678" y="806"/>
                  </a:cubicBezTo>
                  <a:cubicBezTo>
                    <a:pt x="666" y="824"/>
                    <a:pt x="673" y="850"/>
                    <a:pt x="622" y="855"/>
                  </a:cubicBezTo>
                  <a:cubicBezTo>
                    <a:pt x="621" y="856"/>
                    <a:pt x="619" y="856"/>
                    <a:pt x="618" y="856"/>
                  </a:cubicBezTo>
                  <a:moveTo>
                    <a:pt x="1104" y="810"/>
                  </a:moveTo>
                  <a:cubicBezTo>
                    <a:pt x="1101" y="810"/>
                    <a:pt x="1098" y="810"/>
                    <a:pt x="1096" y="810"/>
                  </a:cubicBezTo>
                  <a:cubicBezTo>
                    <a:pt x="1084" y="808"/>
                    <a:pt x="1069" y="808"/>
                    <a:pt x="1054" y="808"/>
                  </a:cubicBezTo>
                  <a:cubicBezTo>
                    <a:pt x="1045" y="808"/>
                    <a:pt x="1036" y="808"/>
                    <a:pt x="1027" y="809"/>
                  </a:cubicBezTo>
                  <a:cubicBezTo>
                    <a:pt x="1026" y="809"/>
                    <a:pt x="1026" y="809"/>
                    <a:pt x="1025" y="809"/>
                  </a:cubicBezTo>
                  <a:cubicBezTo>
                    <a:pt x="1019" y="809"/>
                    <a:pt x="1015" y="806"/>
                    <a:pt x="1011" y="801"/>
                  </a:cubicBezTo>
                  <a:cubicBezTo>
                    <a:pt x="1037" y="800"/>
                    <a:pt x="1063" y="799"/>
                    <a:pt x="1088" y="797"/>
                  </a:cubicBezTo>
                  <a:cubicBezTo>
                    <a:pt x="1088" y="797"/>
                    <a:pt x="1088" y="797"/>
                    <a:pt x="1089" y="797"/>
                  </a:cubicBezTo>
                  <a:cubicBezTo>
                    <a:pt x="1091" y="798"/>
                    <a:pt x="1094" y="798"/>
                    <a:pt x="1097" y="798"/>
                  </a:cubicBezTo>
                  <a:cubicBezTo>
                    <a:pt x="1102" y="798"/>
                    <a:pt x="1108" y="797"/>
                    <a:pt x="1113" y="795"/>
                  </a:cubicBezTo>
                  <a:cubicBezTo>
                    <a:pt x="1124" y="794"/>
                    <a:pt x="1135" y="793"/>
                    <a:pt x="1145" y="793"/>
                  </a:cubicBezTo>
                  <a:lnTo>
                    <a:pt x="1143" y="795"/>
                  </a:lnTo>
                  <a:lnTo>
                    <a:pt x="1141" y="797"/>
                  </a:lnTo>
                  <a:lnTo>
                    <a:pt x="1138" y="799"/>
                  </a:lnTo>
                  <a:lnTo>
                    <a:pt x="1136" y="800"/>
                  </a:lnTo>
                  <a:lnTo>
                    <a:pt x="1134" y="802"/>
                  </a:lnTo>
                  <a:lnTo>
                    <a:pt x="1130" y="804"/>
                  </a:lnTo>
                  <a:lnTo>
                    <a:pt x="1129" y="805"/>
                  </a:lnTo>
                  <a:lnTo>
                    <a:pt x="1126" y="806"/>
                  </a:lnTo>
                  <a:lnTo>
                    <a:pt x="1125" y="806"/>
                  </a:lnTo>
                  <a:cubicBezTo>
                    <a:pt x="1118" y="809"/>
                    <a:pt x="1110" y="810"/>
                    <a:pt x="1104" y="810"/>
                  </a:cubicBezTo>
                  <a:moveTo>
                    <a:pt x="1615" y="776"/>
                  </a:moveTo>
                  <a:cubicBezTo>
                    <a:pt x="1612" y="776"/>
                    <a:pt x="1610" y="776"/>
                    <a:pt x="1607" y="776"/>
                  </a:cubicBezTo>
                  <a:cubicBezTo>
                    <a:pt x="1584" y="773"/>
                    <a:pt x="1577" y="758"/>
                    <a:pt x="1570" y="746"/>
                  </a:cubicBezTo>
                  <a:cubicBezTo>
                    <a:pt x="1576" y="754"/>
                    <a:pt x="1585" y="761"/>
                    <a:pt x="1600" y="763"/>
                  </a:cubicBezTo>
                  <a:lnTo>
                    <a:pt x="1600" y="763"/>
                  </a:lnTo>
                  <a:cubicBezTo>
                    <a:pt x="1602" y="764"/>
                    <a:pt x="1605" y="764"/>
                    <a:pt x="1607" y="764"/>
                  </a:cubicBez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cubicBezTo>
                    <a:pt x="1648" y="764"/>
                    <a:pt x="1693" y="718"/>
                    <a:pt x="1693" y="718"/>
                  </a:cubicBezTo>
                  <a:cubicBezTo>
                    <a:pt x="1693" y="718"/>
                    <a:pt x="1694" y="725"/>
                    <a:pt x="1698" y="733"/>
                  </a:cubicBezTo>
                  <a:cubicBezTo>
                    <a:pt x="1688" y="743"/>
                    <a:pt x="1650" y="776"/>
                    <a:pt x="1615" y="776"/>
                  </a:cubicBezTo>
                  <a:close/>
                  <a:moveTo>
                    <a:pt x="1750" y="769"/>
                  </a:moveTo>
                  <a:cubicBezTo>
                    <a:pt x="1744" y="769"/>
                    <a:pt x="1737" y="768"/>
                    <a:pt x="1729" y="766"/>
                  </a:cubicBezTo>
                  <a:cubicBezTo>
                    <a:pt x="1715" y="763"/>
                    <a:pt x="1708" y="751"/>
                    <a:pt x="1704" y="742"/>
                  </a:cubicBezTo>
                  <a:cubicBezTo>
                    <a:pt x="1708" y="747"/>
                    <a:pt x="1714" y="752"/>
                    <a:pt x="1722" y="753"/>
                  </a:cubicBezTo>
                  <a:lnTo>
                    <a:pt x="1722" y="753"/>
                  </a:lnTo>
                  <a:cubicBezTo>
                    <a:pt x="1730" y="755"/>
                    <a:pt x="1737" y="756"/>
                    <a:pt x="1743" y="756"/>
                  </a:cubicBez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cubicBezTo>
                    <a:pt x="1776" y="756"/>
                    <a:pt x="1795" y="735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0"/>
                    <a:pt x="1800" y="720"/>
                    <a:pt x="1801" y="720"/>
                  </a:cubicBezTo>
                  <a:lnTo>
                    <a:pt x="1801" y="720"/>
                  </a:lnTo>
                  <a:cubicBezTo>
                    <a:pt x="1806" y="704"/>
                    <a:pt x="1812" y="682"/>
                    <a:pt x="1828" y="672"/>
                  </a:cubicBezTo>
                  <a:cubicBezTo>
                    <a:pt x="1832" y="669"/>
                    <a:pt x="1836" y="667"/>
                    <a:pt x="1840" y="664"/>
                  </a:cubicBezTo>
                  <a:cubicBezTo>
                    <a:pt x="1853" y="654"/>
                    <a:pt x="1867" y="639"/>
                    <a:pt x="1868" y="604"/>
                  </a:cubicBezTo>
                  <a:cubicBezTo>
                    <a:pt x="1868" y="596"/>
                    <a:pt x="1867" y="588"/>
                    <a:pt x="1864" y="581"/>
                  </a:cubicBezTo>
                  <a:cubicBezTo>
                    <a:pt x="1872" y="591"/>
                    <a:pt x="1876" y="603"/>
                    <a:pt x="1876" y="616"/>
                  </a:cubicBezTo>
                  <a:cubicBezTo>
                    <a:pt x="1875" y="645"/>
                    <a:pt x="1865" y="661"/>
                    <a:pt x="1854" y="671"/>
                  </a:cubicBezTo>
                  <a:lnTo>
                    <a:pt x="1854" y="671"/>
                  </a:lnTo>
                  <a:lnTo>
                    <a:pt x="1850" y="674"/>
                  </a:lnTo>
                  <a:lnTo>
                    <a:pt x="1850" y="675"/>
                  </a:lnTo>
                  <a:lnTo>
                    <a:pt x="1847" y="677"/>
                  </a:lnTo>
                  <a:lnTo>
                    <a:pt x="1846" y="677"/>
                  </a:lnTo>
                  <a:lnTo>
                    <a:pt x="1843" y="680"/>
                  </a:lnTo>
                  <a:lnTo>
                    <a:pt x="1842" y="680"/>
                  </a:lnTo>
                  <a:lnTo>
                    <a:pt x="1839" y="682"/>
                  </a:lnTo>
                  <a:lnTo>
                    <a:pt x="1835" y="685"/>
                  </a:lnTo>
                  <a:cubicBezTo>
                    <a:pt x="1820" y="695"/>
                    <a:pt x="1814" y="716"/>
                    <a:pt x="1808" y="733"/>
                  </a:cubicBezTo>
                  <a:cubicBezTo>
                    <a:pt x="1803" y="747"/>
                    <a:pt x="1784" y="769"/>
                    <a:pt x="1750" y="769"/>
                  </a:cubicBezTo>
                  <a:moveTo>
                    <a:pt x="207" y="761"/>
                  </a:moveTo>
                  <a:cubicBezTo>
                    <a:pt x="206" y="761"/>
                    <a:pt x="204" y="761"/>
                    <a:pt x="202" y="761"/>
                  </a:cubicBezTo>
                  <a:cubicBezTo>
                    <a:pt x="201" y="761"/>
                    <a:pt x="200" y="760"/>
                    <a:pt x="198" y="760"/>
                  </a:cubicBezTo>
                  <a:lnTo>
                    <a:pt x="197" y="760"/>
                  </a:lnTo>
                  <a:lnTo>
                    <a:pt x="194" y="758"/>
                  </a:lnTo>
                  <a:lnTo>
                    <a:pt x="193" y="758"/>
                  </a:lnTo>
                  <a:lnTo>
                    <a:pt x="191" y="757"/>
                  </a:lnTo>
                  <a:lnTo>
                    <a:pt x="189" y="756"/>
                  </a:lnTo>
                  <a:lnTo>
                    <a:pt x="187" y="754"/>
                  </a:lnTo>
                  <a:lnTo>
                    <a:pt x="185" y="752"/>
                  </a:lnTo>
                  <a:lnTo>
                    <a:pt x="184" y="751"/>
                  </a:lnTo>
                  <a:lnTo>
                    <a:pt x="183" y="749"/>
                  </a:lnTo>
                  <a:lnTo>
                    <a:pt x="182" y="748"/>
                  </a:lnTo>
                  <a:lnTo>
                    <a:pt x="181" y="746"/>
                  </a:lnTo>
                  <a:lnTo>
                    <a:pt x="181" y="746"/>
                  </a:lnTo>
                  <a:cubicBezTo>
                    <a:pt x="179" y="744"/>
                    <a:pt x="178" y="742"/>
                    <a:pt x="177" y="739"/>
                  </a:cubicBezTo>
                  <a:cubicBezTo>
                    <a:pt x="180" y="742"/>
                    <a:pt x="184" y="744"/>
                    <a:pt x="187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90" y="747"/>
                    <a:pt x="192" y="748"/>
                    <a:pt x="195" y="748"/>
                  </a:cubicBezTo>
                  <a:cubicBezTo>
                    <a:pt x="195" y="748"/>
                    <a:pt x="195" y="748"/>
                    <a:pt x="195" y="748"/>
                  </a:cubicBezTo>
                  <a:lnTo>
                    <a:pt x="195" y="748"/>
                  </a:lnTo>
                  <a:cubicBezTo>
                    <a:pt x="197" y="748"/>
                    <a:pt x="198" y="748"/>
                    <a:pt x="200" y="748"/>
                  </a:cubicBezTo>
                  <a:cubicBezTo>
                    <a:pt x="210" y="748"/>
                    <a:pt x="216" y="743"/>
                    <a:pt x="221" y="737"/>
                  </a:cubicBezTo>
                  <a:cubicBezTo>
                    <a:pt x="226" y="732"/>
                    <a:pt x="230" y="726"/>
                    <a:pt x="236" y="726"/>
                  </a:cubicBezTo>
                  <a:cubicBezTo>
                    <a:pt x="237" y="726"/>
                    <a:pt x="238" y="726"/>
                    <a:pt x="239" y="726"/>
                  </a:cubicBezTo>
                  <a:cubicBezTo>
                    <a:pt x="248" y="728"/>
                    <a:pt x="253" y="735"/>
                    <a:pt x="255" y="743"/>
                  </a:cubicBezTo>
                  <a:cubicBezTo>
                    <a:pt x="253" y="741"/>
                    <a:pt x="250" y="740"/>
                    <a:pt x="247" y="739"/>
                  </a:cubicBezTo>
                  <a:cubicBezTo>
                    <a:pt x="246" y="739"/>
                    <a:pt x="245" y="739"/>
                    <a:pt x="244" y="739"/>
                  </a:cubicBezTo>
                  <a:cubicBezTo>
                    <a:pt x="237" y="739"/>
                    <a:pt x="233" y="744"/>
                    <a:pt x="228" y="750"/>
                  </a:cubicBezTo>
                  <a:cubicBezTo>
                    <a:pt x="223" y="756"/>
                    <a:pt x="217" y="761"/>
                    <a:pt x="207" y="761"/>
                  </a:cubicBezTo>
                  <a:moveTo>
                    <a:pt x="1499" y="743"/>
                  </a:moveTo>
                  <a:cubicBezTo>
                    <a:pt x="1499" y="741"/>
                    <a:pt x="1499" y="740"/>
                    <a:pt x="1499" y="738"/>
                  </a:cubicBezTo>
                  <a:cubicBezTo>
                    <a:pt x="1499" y="735"/>
                    <a:pt x="1499" y="731"/>
                    <a:pt x="1501" y="728"/>
                  </a:cubicBezTo>
                  <a:cubicBezTo>
                    <a:pt x="1517" y="723"/>
                    <a:pt x="1532" y="718"/>
                    <a:pt x="1547" y="713"/>
                  </a:cubicBezTo>
                  <a:cubicBezTo>
                    <a:pt x="1555" y="718"/>
                    <a:pt x="1559" y="726"/>
                    <a:pt x="1564" y="735"/>
                  </a:cubicBezTo>
                  <a:cubicBezTo>
                    <a:pt x="1560" y="729"/>
                    <a:pt x="1554" y="724"/>
                    <a:pt x="1544" y="724"/>
                  </a:cubicBezTo>
                  <a:cubicBezTo>
                    <a:pt x="1543" y="723"/>
                    <a:pt x="1542" y="723"/>
                    <a:pt x="1541" y="723"/>
                  </a:cubicBezTo>
                  <a:cubicBezTo>
                    <a:pt x="1529" y="723"/>
                    <a:pt x="1520" y="730"/>
                    <a:pt x="1510" y="736"/>
                  </a:cubicBezTo>
                  <a:cubicBezTo>
                    <a:pt x="1507" y="738"/>
                    <a:pt x="1503" y="741"/>
                    <a:pt x="1499" y="743"/>
                  </a:cubicBezTo>
                  <a:close/>
                  <a:moveTo>
                    <a:pt x="129" y="692"/>
                  </a:moveTo>
                  <a:cubicBezTo>
                    <a:pt x="111" y="692"/>
                    <a:pt x="96" y="682"/>
                    <a:pt x="92" y="668"/>
                  </a:cubicBezTo>
                  <a:cubicBezTo>
                    <a:pt x="99" y="675"/>
                    <a:pt x="110" y="680"/>
                    <a:pt x="121" y="680"/>
                  </a:cubicBezTo>
                  <a:cubicBezTo>
                    <a:pt x="126" y="680"/>
                    <a:pt x="131" y="679"/>
                    <a:pt x="136" y="677"/>
                  </a:cubicBezTo>
                  <a:cubicBezTo>
                    <a:pt x="149" y="673"/>
                    <a:pt x="159" y="671"/>
                    <a:pt x="165" y="671"/>
                  </a:cubicBezTo>
                  <a:cubicBezTo>
                    <a:pt x="166" y="671"/>
                    <a:pt x="167" y="671"/>
                    <a:pt x="168" y="671"/>
                  </a:cubicBezTo>
                  <a:cubicBezTo>
                    <a:pt x="169" y="672"/>
                    <a:pt x="171" y="673"/>
                    <a:pt x="172" y="673"/>
                  </a:cubicBezTo>
                  <a:cubicBezTo>
                    <a:pt x="174" y="675"/>
                    <a:pt x="174" y="679"/>
                    <a:pt x="173" y="684"/>
                  </a:cubicBezTo>
                  <a:lnTo>
                    <a:pt x="172" y="684"/>
                  </a:lnTo>
                  <a:cubicBezTo>
                    <a:pt x="166" y="684"/>
                    <a:pt x="157" y="686"/>
                    <a:pt x="143" y="690"/>
                  </a:cubicBezTo>
                  <a:cubicBezTo>
                    <a:pt x="138" y="692"/>
                    <a:pt x="133" y="692"/>
                    <a:pt x="129" y="692"/>
                  </a:cubicBezTo>
                  <a:close/>
                  <a:moveTo>
                    <a:pt x="66" y="629"/>
                  </a:moveTo>
                  <a:cubicBezTo>
                    <a:pt x="62" y="629"/>
                    <a:pt x="58" y="629"/>
                    <a:pt x="53" y="628"/>
                  </a:cubicBezTo>
                  <a:lnTo>
                    <a:pt x="53" y="628"/>
                  </a:lnTo>
                  <a:cubicBezTo>
                    <a:pt x="44" y="625"/>
                    <a:pt x="34" y="621"/>
                    <a:pt x="25" y="613"/>
                  </a:cubicBezTo>
                  <a:cubicBezTo>
                    <a:pt x="13" y="602"/>
                    <a:pt x="4" y="593"/>
                    <a:pt x="0" y="583"/>
                  </a:cubicBezTo>
                  <a:cubicBezTo>
                    <a:pt x="5" y="588"/>
                    <a:pt x="11" y="594"/>
                    <a:pt x="17" y="600"/>
                  </a:cubicBezTo>
                  <a:cubicBezTo>
                    <a:pt x="31" y="612"/>
                    <a:pt x="46" y="616"/>
                    <a:pt x="58" y="616"/>
                  </a:cubicBezTo>
                  <a:cubicBezTo>
                    <a:pt x="59" y="616"/>
                    <a:pt x="60" y="616"/>
                    <a:pt x="61" y="616"/>
                  </a:cubicBezTo>
                  <a:cubicBezTo>
                    <a:pt x="67" y="620"/>
                    <a:pt x="73" y="624"/>
                    <a:pt x="79" y="627"/>
                  </a:cubicBezTo>
                  <a:cubicBezTo>
                    <a:pt x="79" y="627"/>
                    <a:pt x="79" y="627"/>
                    <a:pt x="78" y="627"/>
                  </a:cubicBezTo>
                  <a:lnTo>
                    <a:pt x="78" y="628"/>
                  </a:lnTo>
                  <a:cubicBezTo>
                    <a:pt x="76" y="628"/>
                    <a:pt x="75" y="628"/>
                    <a:pt x="73" y="629"/>
                  </a:cubicBezTo>
                  <a:lnTo>
                    <a:pt x="73" y="629"/>
                  </a:lnTo>
                  <a:cubicBezTo>
                    <a:pt x="70" y="629"/>
                    <a:pt x="68" y="629"/>
                    <a:pt x="66" y="629"/>
                  </a:cubicBezTo>
                  <a:close/>
                  <a:moveTo>
                    <a:pt x="1839" y="271"/>
                  </a:moveTo>
                  <a:cubicBezTo>
                    <a:pt x="1836" y="268"/>
                    <a:pt x="1833" y="265"/>
                    <a:pt x="1830" y="262"/>
                  </a:cubicBezTo>
                  <a:cubicBezTo>
                    <a:pt x="1834" y="251"/>
                    <a:pt x="1839" y="238"/>
                    <a:pt x="1836" y="226"/>
                  </a:cubicBezTo>
                  <a:cubicBezTo>
                    <a:pt x="1836" y="227"/>
                    <a:pt x="1836" y="227"/>
                    <a:pt x="1837" y="228"/>
                  </a:cubicBezTo>
                  <a:cubicBezTo>
                    <a:pt x="1839" y="230"/>
                    <a:pt x="1841" y="233"/>
                    <a:pt x="1842" y="236"/>
                  </a:cubicBezTo>
                  <a:cubicBezTo>
                    <a:pt x="1843" y="238"/>
                    <a:pt x="1843" y="239"/>
                    <a:pt x="1843" y="241"/>
                  </a:cubicBezTo>
                  <a:lnTo>
                    <a:pt x="1843" y="241"/>
                  </a:lnTo>
                  <a:cubicBezTo>
                    <a:pt x="1844" y="247"/>
                    <a:pt x="1844" y="252"/>
                    <a:pt x="1843" y="258"/>
                  </a:cubicBezTo>
                  <a:lnTo>
                    <a:pt x="1843" y="258"/>
                  </a:lnTo>
                  <a:cubicBezTo>
                    <a:pt x="1842" y="261"/>
                    <a:pt x="1841" y="265"/>
                    <a:pt x="1840" y="268"/>
                  </a:cubicBezTo>
                  <a:lnTo>
                    <a:pt x="1840" y="268"/>
                  </a:lnTo>
                  <a:cubicBezTo>
                    <a:pt x="1839" y="269"/>
                    <a:pt x="1839" y="270"/>
                    <a:pt x="1839" y="271"/>
                  </a:cubicBezTo>
                  <a:moveTo>
                    <a:pt x="1780" y="211"/>
                  </a:moveTo>
                  <a:cubicBezTo>
                    <a:pt x="1784" y="201"/>
                    <a:pt x="1790" y="192"/>
                    <a:pt x="1798" y="187"/>
                  </a:cubicBezTo>
                  <a:cubicBezTo>
                    <a:pt x="1800" y="185"/>
                    <a:pt x="1802" y="184"/>
                    <a:pt x="1804" y="182"/>
                  </a:cubicBezTo>
                  <a:cubicBezTo>
                    <a:pt x="1806" y="181"/>
                    <a:pt x="1808" y="180"/>
                    <a:pt x="1810" y="178"/>
                  </a:cubicBezTo>
                  <a:cubicBezTo>
                    <a:pt x="1809" y="190"/>
                    <a:pt x="1808" y="193"/>
                    <a:pt x="1808" y="193"/>
                  </a:cubicBezTo>
                  <a:lnTo>
                    <a:pt x="1797" y="206"/>
                  </a:lnTo>
                  <a:cubicBezTo>
                    <a:pt x="1792" y="207"/>
                    <a:pt x="1786" y="208"/>
                    <a:pt x="1780" y="211"/>
                  </a:cubicBezTo>
                  <a:close/>
                  <a:moveTo>
                    <a:pt x="25" y="205"/>
                  </a:moveTo>
                  <a:cubicBezTo>
                    <a:pt x="23" y="202"/>
                    <a:pt x="21" y="199"/>
                    <a:pt x="20" y="196"/>
                  </a:cubicBezTo>
                  <a:cubicBezTo>
                    <a:pt x="22" y="199"/>
                    <a:pt x="24" y="202"/>
                    <a:pt x="25" y="205"/>
                  </a:cubicBezTo>
                  <a:close/>
                  <a:moveTo>
                    <a:pt x="1469" y="10"/>
                  </a:moveTo>
                  <a:cubicBezTo>
                    <a:pt x="1468" y="6"/>
                    <a:pt x="1467" y="3"/>
                    <a:pt x="1466" y="0"/>
                  </a:cubicBezTo>
                  <a:cubicBezTo>
                    <a:pt x="1478" y="2"/>
                    <a:pt x="1490" y="4"/>
                    <a:pt x="1503" y="6"/>
                  </a:cubicBezTo>
                  <a:cubicBezTo>
                    <a:pt x="1490" y="7"/>
                    <a:pt x="1479" y="8"/>
                    <a:pt x="1469" y="10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6" name="Freeform 1191">
              <a:extLst>
                <a:ext uri="{FF2B5EF4-FFF2-40B4-BE49-F238E27FC236}">
                  <a16:creationId xmlns:a16="http://schemas.microsoft.com/office/drawing/2014/main" id="{613935F1-8FC8-9A43-D0CB-FFB6617A92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1612" y="5253038"/>
              <a:ext cx="1893887" cy="523875"/>
            </a:xfrm>
            <a:custGeom>
              <a:avLst/>
              <a:gdLst>
                <a:gd name="T0" fmla="*/ 796 w 1955"/>
                <a:gd name="T1" fmla="*/ 534 h 540"/>
                <a:gd name="T2" fmla="*/ 898 w 1955"/>
                <a:gd name="T3" fmla="*/ 526 h 540"/>
                <a:gd name="T4" fmla="*/ 923 w 1955"/>
                <a:gd name="T5" fmla="*/ 540 h 540"/>
                <a:gd name="T6" fmla="*/ 939 w 1955"/>
                <a:gd name="T7" fmla="*/ 534 h 540"/>
                <a:gd name="T8" fmla="*/ 1079 w 1955"/>
                <a:gd name="T9" fmla="*/ 539 h 540"/>
                <a:gd name="T10" fmla="*/ 1072 w 1955"/>
                <a:gd name="T11" fmla="*/ 526 h 540"/>
                <a:gd name="T12" fmla="*/ 1088 w 1955"/>
                <a:gd name="T13" fmla="*/ 534 h 540"/>
                <a:gd name="T14" fmla="*/ 1156 w 1955"/>
                <a:gd name="T15" fmla="*/ 535 h 540"/>
                <a:gd name="T16" fmla="*/ 1008 w 1955"/>
                <a:gd name="T17" fmla="*/ 538 h 540"/>
                <a:gd name="T18" fmla="*/ 1026 w 1955"/>
                <a:gd name="T19" fmla="*/ 527 h 540"/>
                <a:gd name="T20" fmla="*/ 1008 w 1955"/>
                <a:gd name="T21" fmla="*/ 538 h 540"/>
                <a:gd name="T22" fmla="*/ 1206 w 1955"/>
                <a:gd name="T23" fmla="*/ 518 h 540"/>
                <a:gd name="T24" fmla="*/ 1216 w 1955"/>
                <a:gd name="T25" fmla="*/ 527 h 540"/>
                <a:gd name="T26" fmla="*/ 1214 w 1955"/>
                <a:gd name="T27" fmla="*/ 530 h 540"/>
                <a:gd name="T28" fmla="*/ 1181 w 1955"/>
                <a:gd name="T29" fmla="*/ 533 h 540"/>
                <a:gd name="T30" fmla="*/ 740 w 1955"/>
                <a:gd name="T31" fmla="*/ 529 h 540"/>
                <a:gd name="T32" fmla="*/ 769 w 1955"/>
                <a:gd name="T33" fmla="*/ 530 h 540"/>
                <a:gd name="T34" fmla="*/ 596 w 1955"/>
                <a:gd name="T35" fmla="*/ 510 h 540"/>
                <a:gd name="T36" fmla="*/ 497 w 1955"/>
                <a:gd name="T37" fmla="*/ 477 h 540"/>
                <a:gd name="T38" fmla="*/ 590 w 1955"/>
                <a:gd name="T39" fmla="*/ 500 h 540"/>
                <a:gd name="T40" fmla="*/ 1569 w 1955"/>
                <a:gd name="T41" fmla="*/ 466 h 540"/>
                <a:gd name="T42" fmla="*/ 1583 w 1955"/>
                <a:gd name="T43" fmla="*/ 453 h 540"/>
                <a:gd name="T44" fmla="*/ 1602 w 1955"/>
                <a:gd name="T45" fmla="*/ 449 h 540"/>
                <a:gd name="T46" fmla="*/ 1605 w 1955"/>
                <a:gd name="T47" fmla="*/ 449 h 540"/>
                <a:gd name="T48" fmla="*/ 1615 w 1955"/>
                <a:gd name="T49" fmla="*/ 451 h 540"/>
                <a:gd name="T50" fmla="*/ 240 w 1955"/>
                <a:gd name="T51" fmla="*/ 411 h 540"/>
                <a:gd name="T52" fmla="*/ 240 w 1955"/>
                <a:gd name="T53" fmla="*/ 411 h 540"/>
                <a:gd name="T54" fmla="*/ 129 w 1955"/>
                <a:gd name="T55" fmla="*/ 354 h 540"/>
                <a:gd name="T56" fmla="*/ 164 w 1955"/>
                <a:gd name="T57" fmla="*/ 354 h 540"/>
                <a:gd name="T58" fmla="*/ 161 w 1955"/>
                <a:gd name="T59" fmla="*/ 358 h 540"/>
                <a:gd name="T60" fmla="*/ 157 w 1955"/>
                <a:gd name="T61" fmla="*/ 361 h 540"/>
                <a:gd name="T62" fmla="*/ 147 w 1955"/>
                <a:gd name="T63" fmla="*/ 365 h 540"/>
                <a:gd name="T64" fmla="*/ 1931 w 1955"/>
                <a:gd name="T65" fmla="*/ 117 h 540"/>
                <a:gd name="T66" fmla="*/ 1935 w 1955"/>
                <a:gd name="T67" fmla="*/ 110 h 540"/>
                <a:gd name="T68" fmla="*/ 1936 w 1955"/>
                <a:gd name="T69" fmla="*/ 108 h 540"/>
                <a:gd name="T70" fmla="*/ 1943 w 1955"/>
                <a:gd name="T71" fmla="*/ 80 h 540"/>
                <a:gd name="T72" fmla="*/ 1943 w 1955"/>
                <a:gd name="T73" fmla="*/ 121 h 540"/>
                <a:gd name="T74" fmla="*/ 6 w 1955"/>
                <a:gd name="T75" fmla="*/ 112 h 540"/>
                <a:gd name="T76" fmla="*/ 0 w 1955"/>
                <a:gd name="T77" fmla="*/ 101 h 540"/>
                <a:gd name="T78" fmla="*/ 6 w 1955"/>
                <a:gd name="T79" fmla="*/ 112 h 540"/>
                <a:gd name="T80" fmla="*/ 1894 w 1955"/>
                <a:gd name="T81" fmla="*/ 10 h 540"/>
                <a:gd name="T82" fmla="*/ 1896 w 1955"/>
                <a:gd name="T83" fmla="*/ 3 h 540"/>
                <a:gd name="T84" fmla="*/ 1907 w 1955"/>
                <a:gd name="T85" fmla="*/ 9 h 540"/>
                <a:gd name="T86" fmla="*/ 1905 w 1955"/>
                <a:gd name="T87" fmla="*/ 12 h 540"/>
                <a:gd name="T88" fmla="*/ 1902 w 1955"/>
                <a:gd name="T89" fmla="*/ 27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5" h="540">
                  <a:moveTo>
                    <a:pt x="934" y="540"/>
                  </a:moveTo>
                  <a:cubicBezTo>
                    <a:pt x="887" y="539"/>
                    <a:pt x="841" y="537"/>
                    <a:pt x="796" y="534"/>
                  </a:cubicBezTo>
                  <a:cubicBezTo>
                    <a:pt x="800" y="531"/>
                    <a:pt x="805" y="527"/>
                    <a:pt x="809" y="521"/>
                  </a:cubicBezTo>
                  <a:cubicBezTo>
                    <a:pt x="838" y="524"/>
                    <a:pt x="868" y="525"/>
                    <a:pt x="898" y="526"/>
                  </a:cubicBezTo>
                  <a:cubicBezTo>
                    <a:pt x="898" y="526"/>
                    <a:pt x="898" y="526"/>
                    <a:pt x="898" y="526"/>
                  </a:cubicBezTo>
                  <a:cubicBezTo>
                    <a:pt x="905" y="534"/>
                    <a:pt x="914" y="540"/>
                    <a:pt x="923" y="540"/>
                  </a:cubicBezTo>
                  <a:cubicBezTo>
                    <a:pt x="926" y="540"/>
                    <a:pt x="930" y="539"/>
                    <a:pt x="934" y="537"/>
                  </a:cubicBezTo>
                  <a:cubicBezTo>
                    <a:pt x="936" y="536"/>
                    <a:pt x="938" y="535"/>
                    <a:pt x="939" y="534"/>
                  </a:cubicBezTo>
                  <a:cubicBezTo>
                    <a:pt x="937" y="536"/>
                    <a:pt x="936" y="538"/>
                    <a:pt x="934" y="540"/>
                  </a:cubicBezTo>
                  <a:close/>
                  <a:moveTo>
                    <a:pt x="1079" y="539"/>
                  </a:moveTo>
                  <a:cubicBezTo>
                    <a:pt x="1076" y="535"/>
                    <a:pt x="1074" y="531"/>
                    <a:pt x="1071" y="526"/>
                  </a:cubicBezTo>
                  <a:cubicBezTo>
                    <a:pt x="1072" y="526"/>
                    <a:pt x="1072" y="526"/>
                    <a:pt x="1072" y="526"/>
                  </a:cubicBezTo>
                  <a:cubicBezTo>
                    <a:pt x="1075" y="531"/>
                    <a:pt x="1080" y="534"/>
                    <a:pt x="1086" y="534"/>
                  </a:cubicBezTo>
                  <a:cubicBezTo>
                    <a:pt x="1087" y="534"/>
                    <a:pt x="1087" y="534"/>
                    <a:pt x="1088" y="534"/>
                  </a:cubicBezTo>
                  <a:cubicBezTo>
                    <a:pt x="1097" y="533"/>
                    <a:pt x="1106" y="533"/>
                    <a:pt x="1115" y="533"/>
                  </a:cubicBezTo>
                  <a:cubicBezTo>
                    <a:pt x="1129" y="533"/>
                    <a:pt x="1143" y="534"/>
                    <a:pt x="1156" y="535"/>
                  </a:cubicBezTo>
                  <a:cubicBezTo>
                    <a:pt x="1131" y="537"/>
                    <a:pt x="1105" y="538"/>
                    <a:pt x="1079" y="539"/>
                  </a:cubicBezTo>
                  <a:moveTo>
                    <a:pt x="1008" y="538"/>
                  </a:moveTo>
                  <a:cubicBezTo>
                    <a:pt x="1002" y="538"/>
                    <a:pt x="995" y="534"/>
                    <a:pt x="988" y="528"/>
                  </a:cubicBezTo>
                  <a:cubicBezTo>
                    <a:pt x="1001" y="528"/>
                    <a:pt x="1013" y="528"/>
                    <a:pt x="1026" y="527"/>
                  </a:cubicBezTo>
                  <a:cubicBezTo>
                    <a:pt x="1022" y="533"/>
                    <a:pt x="1018" y="537"/>
                    <a:pt x="1010" y="538"/>
                  </a:cubicBezTo>
                  <a:cubicBezTo>
                    <a:pt x="1009" y="538"/>
                    <a:pt x="1009" y="538"/>
                    <a:pt x="1008" y="538"/>
                  </a:cubicBezTo>
                  <a:close/>
                  <a:moveTo>
                    <a:pt x="1181" y="533"/>
                  </a:moveTo>
                  <a:cubicBezTo>
                    <a:pt x="1189" y="531"/>
                    <a:pt x="1198" y="526"/>
                    <a:pt x="1206" y="518"/>
                  </a:cubicBezTo>
                  <a:cubicBezTo>
                    <a:pt x="1208" y="518"/>
                    <a:pt x="1211" y="517"/>
                    <a:pt x="1213" y="517"/>
                  </a:cubicBezTo>
                  <a:cubicBezTo>
                    <a:pt x="1214" y="521"/>
                    <a:pt x="1215" y="524"/>
                    <a:pt x="1216" y="527"/>
                  </a:cubicBezTo>
                  <a:lnTo>
                    <a:pt x="1216" y="528"/>
                  </a:lnTo>
                  <a:lnTo>
                    <a:pt x="1214" y="530"/>
                  </a:lnTo>
                  <a:lnTo>
                    <a:pt x="1213" y="531"/>
                  </a:lnTo>
                  <a:cubicBezTo>
                    <a:pt x="1203" y="531"/>
                    <a:pt x="1192" y="532"/>
                    <a:pt x="1181" y="533"/>
                  </a:cubicBezTo>
                  <a:close/>
                  <a:moveTo>
                    <a:pt x="772" y="532"/>
                  </a:moveTo>
                  <a:cubicBezTo>
                    <a:pt x="761" y="531"/>
                    <a:pt x="751" y="530"/>
                    <a:pt x="740" y="529"/>
                  </a:cubicBezTo>
                  <a:cubicBezTo>
                    <a:pt x="745" y="522"/>
                    <a:pt x="750" y="520"/>
                    <a:pt x="754" y="520"/>
                  </a:cubicBezTo>
                  <a:cubicBezTo>
                    <a:pt x="759" y="520"/>
                    <a:pt x="764" y="524"/>
                    <a:pt x="769" y="530"/>
                  </a:cubicBezTo>
                  <a:cubicBezTo>
                    <a:pt x="770" y="530"/>
                    <a:pt x="771" y="531"/>
                    <a:pt x="772" y="532"/>
                  </a:cubicBezTo>
                  <a:close/>
                  <a:moveTo>
                    <a:pt x="596" y="510"/>
                  </a:moveTo>
                  <a:cubicBezTo>
                    <a:pt x="560" y="504"/>
                    <a:pt x="525" y="497"/>
                    <a:pt x="491" y="490"/>
                  </a:cubicBezTo>
                  <a:cubicBezTo>
                    <a:pt x="493" y="485"/>
                    <a:pt x="495" y="481"/>
                    <a:pt x="497" y="477"/>
                  </a:cubicBezTo>
                  <a:cubicBezTo>
                    <a:pt x="526" y="483"/>
                    <a:pt x="555" y="489"/>
                    <a:pt x="586" y="494"/>
                  </a:cubicBezTo>
                  <a:cubicBezTo>
                    <a:pt x="589" y="498"/>
                    <a:pt x="590" y="500"/>
                    <a:pt x="590" y="500"/>
                  </a:cubicBezTo>
                  <a:cubicBezTo>
                    <a:pt x="590" y="500"/>
                    <a:pt x="592" y="504"/>
                    <a:pt x="596" y="510"/>
                  </a:cubicBezTo>
                  <a:moveTo>
                    <a:pt x="1569" y="466"/>
                  </a:moveTo>
                  <a:cubicBezTo>
                    <a:pt x="1569" y="464"/>
                    <a:pt x="1570" y="463"/>
                    <a:pt x="1571" y="461"/>
                  </a:cubicBezTo>
                  <a:cubicBezTo>
                    <a:pt x="1575" y="458"/>
                    <a:pt x="1579" y="456"/>
                    <a:pt x="1583" y="453"/>
                  </a:cubicBezTo>
                  <a:cubicBezTo>
                    <a:pt x="1589" y="451"/>
                    <a:pt x="1595" y="449"/>
                    <a:pt x="1602" y="449"/>
                  </a:cubicBezTo>
                  <a:lnTo>
                    <a:pt x="1602" y="449"/>
                  </a:lnTo>
                  <a:lnTo>
                    <a:pt x="1602" y="449"/>
                  </a:lnTo>
                  <a:cubicBezTo>
                    <a:pt x="1603" y="449"/>
                    <a:pt x="1604" y="449"/>
                    <a:pt x="1605" y="449"/>
                  </a:cubicBezTo>
                  <a:lnTo>
                    <a:pt x="1605" y="449"/>
                  </a:lnTo>
                  <a:cubicBezTo>
                    <a:pt x="1609" y="449"/>
                    <a:pt x="1612" y="450"/>
                    <a:pt x="1615" y="451"/>
                  </a:cubicBezTo>
                  <a:cubicBezTo>
                    <a:pt x="1600" y="456"/>
                    <a:pt x="1585" y="461"/>
                    <a:pt x="1569" y="466"/>
                  </a:cubicBezTo>
                  <a:moveTo>
                    <a:pt x="240" y="411"/>
                  </a:moveTo>
                  <a:cubicBezTo>
                    <a:pt x="239" y="411"/>
                    <a:pt x="237" y="410"/>
                    <a:pt x="236" y="409"/>
                  </a:cubicBezTo>
                  <a:cubicBezTo>
                    <a:pt x="238" y="410"/>
                    <a:pt x="239" y="410"/>
                    <a:pt x="240" y="411"/>
                  </a:cubicBezTo>
                  <a:close/>
                  <a:moveTo>
                    <a:pt x="147" y="365"/>
                  </a:moveTo>
                  <a:cubicBezTo>
                    <a:pt x="141" y="362"/>
                    <a:pt x="135" y="358"/>
                    <a:pt x="129" y="354"/>
                  </a:cubicBezTo>
                  <a:cubicBezTo>
                    <a:pt x="138" y="354"/>
                    <a:pt x="146" y="351"/>
                    <a:pt x="152" y="347"/>
                  </a:cubicBezTo>
                  <a:cubicBezTo>
                    <a:pt x="156" y="349"/>
                    <a:pt x="160" y="352"/>
                    <a:pt x="164" y="354"/>
                  </a:cubicBezTo>
                  <a:cubicBezTo>
                    <a:pt x="164" y="354"/>
                    <a:pt x="164" y="355"/>
                    <a:pt x="163" y="355"/>
                  </a:cubicBezTo>
                  <a:lnTo>
                    <a:pt x="161" y="358"/>
                  </a:lnTo>
                  <a:lnTo>
                    <a:pt x="160" y="359"/>
                  </a:lnTo>
                  <a:lnTo>
                    <a:pt x="157" y="361"/>
                  </a:lnTo>
                  <a:lnTo>
                    <a:pt x="156" y="361"/>
                  </a:lnTo>
                  <a:cubicBezTo>
                    <a:pt x="153" y="363"/>
                    <a:pt x="150" y="364"/>
                    <a:pt x="147" y="365"/>
                  </a:cubicBezTo>
                  <a:moveTo>
                    <a:pt x="1935" y="136"/>
                  </a:moveTo>
                  <a:cubicBezTo>
                    <a:pt x="1934" y="130"/>
                    <a:pt x="1933" y="123"/>
                    <a:pt x="1931" y="117"/>
                  </a:cubicBezTo>
                  <a:cubicBezTo>
                    <a:pt x="1932" y="115"/>
                    <a:pt x="1933" y="113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09"/>
                    <a:pt x="1936" y="108"/>
                    <a:pt x="1936" y="108"/>
                  </a:cubicBezTo>
                  <a:lnTo>
                    <a:pt x="1936" y="108"/>
                  </a:lnTo>
                  <a:cubicBezTo>
                    <a:pt x="1941" y="97"/>
                    <a:pt x="1943" y="88"/>
                    <a:pt x="1943" y="80"/>
                  </a:cubicBezTo>
                  <a:cubicBezTo>
                    <a:pt x="1943" y="75"/>
                    <a:pt x="1942" y="71"/>
                    <a:pt x="1941" y="67"/>
                  </a:cubicBezTo>
                  <a:cubicBezTo>
                    <a:pt x="1951" y="79"/>
                    <a:pt x="1955" y="95"/>
                    <a:pt x="1943" y="121"/>
                  </a:cubicBezTo>
                  <a:cubicBezTo>
                    <a:pt x="1940" y="127"/>
                    <a:pt x="1938" y="132"/>
                    <a:pt x="1935" y="136"/>
                  </a:cubicBezTo>
                  <a:moveTo>
                    <a:pt x="6" y="112"/>
                  </a:moveTo>
                  <a:cubicBezTo>
                    <a:pt x="4" y="110"/>
                    <a:pt x="3" y="108"/>
                    <a:pt x="2" y="105"/>
                  </a:cubicBezTo>
                  <a:cubicBezTo>
                    <a:pt x="1" y="104"/>
                    <a:pt x="0" y="102"/>
                    <a:pt x="0" y="101"/>
                  </a:cubicBezTo>
                  <a:cubicBezTo>
                    <a:pt x="2" y="104"/>
                    <a:pt x="4" y="106"/>
                    <a:pt x="7" y="107"/>
                  </a:cubicBezTo>
                  <a:cubicBezTo>
                    <a:pt x="7" y="109"/>
                    <a:pt x="6" y="110"/>
                    <a:pt x="6" y="112"/>
                  </a:cubicBezTo>
                  <a:close/>
                  <a:moveTo>
                    <a:pt x="1902" y="27"/>
                  </a:moveTo>
                  <a:cubicBezTo>
                    <a:pt x="1897" y="21"/>
                    <a:pt x="1894" y="16"/>
                    <a:pt x="1894" y="10"/>
                  </a:cubicBezTo>
                  <a:cubicBezTo>
                    <a:pt x="1894" y="8"/>
                    <a:pt x="1895" y="6"/>
                    <a:pt x="1896" y="3"/>
                  </a:cubicBezTo>
                  <a:lnTo>
                    <a:pt x="1896" y="3"/>
                  </a:lnTo>
                  <a:cubicBezTo>
                    <a:pt x="1897" y="2"/>
                    <a:pt x="1897" y="1"/>
                    <a:pt x="1898" y="0"/>
                  </a:cubicBezTo>
                  <a:cubicBezTo>
                    <a:pt x="1901" y="3"/>
                    <a:pt x="1904" y="6"/>
                    <a:pt x="1907" y="9"/>
                  </a:cubicBezTo>
                  <a:cubicBezTo>
                    <a:pt x="1906" y="10"/>
                    <a:pt x="1906" y="10"/>
                    <a:pt x="1906" y="11"/>
                  </a:cubicBezTo>
                  <a:lnTo>
                    <a:pt x="1905" y="12"/>
                  </a:lnTo>
                  <a:lnTo>
                    <a:pt x="1903" y="16"/>
                  </a:lnTo>
                  <a:cubicBezTo>
                    <a:pt x="1902" y="20"/>
                    <a:pt x="1901" y="23"/>
                    <a:pt x="1902" y="27"/>
                  </a:cubicBezTo>
                </a:path>
              </a:pathLst>
            </a:custGeom>
            <a:solidFill>
              <a:srgbClr val="D1D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7" name="Freeform 1192">
              <a:extLst>
                <a:ext uri="{FF2B5EF4-FFF2-40B4-BE49-F238E27FC236}">
                  <a16:creationId xmlns:a16="http://schemas.microsoft.com/office/drawing/2014/main" id="{ADE28392-A69B-FEF6-7963-FCBAD6425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962" y="5356225"/>
              <a:ext cx="1868487" cy="407988"/>
            </a:xfrm>
            <a:custGeom>
              <a:avLst/>
              <a:gdLst>
                <a:gd name="T0" fmla="*/ 962 w 1929"/>
                <a:gd name="T1" fmla="*/ 397 h 421"/>
                <a:gd name="T2" fmla="*/ 940 w 1929"/>
                <a:gd name="T3" fmla="*/ 403 h 421"/>
                <a:gd name="T4" fmla="*/ 954 w 1929"/>
                <a:gd name="T5" fmla="*/ 385 h 421"/>
                <a:gd name="T6" fmla="*/ 996 w 1929"/>
                <a:gd name="T7" fmla="*/ 418 h 421"/>
                <a:gd name="T8" fmla="*/ 1058 w 1929"/>
                <a:gd name="T9" fmla="*/ 406 h 421"/>
                <a:gd name="T10" fmla="*/ 1020 w 1929"/>
                <a:gd name="T11" fmla="*/ 420 h 421"/>
                <a:gd name="T12" fmla="*/ 1065 w 1929"/>
                <a:gd name="T13" fmla="*/ 418 h 421"/>
                <a:gd name="T14" fmla="*/ 892 w 1929"/>
                <a:gd name="T15" fmla="*/ 419 h 421"/>
                <a:gd name="T16" fmla="*/ 811 w 1929"/>
                <a:gd name="T17" fmla="*/ 402 h 421"/>
                <a:gd name="T18" fmla="*/ 869 w 1929"/>
                <a:gd name="T19" fmla="*/ 405 h 421"/>
                <a:gd name="T20" fmla="*/ 1206 w 1929"/>
                <a:gd name="T21" fmla="*/ 404 h 421"/>
                <a:gd name="T22" fmla="*/ 1200 w 1929"/>
                <a:gd name="T23" fmla="*/ 411 h 421"/>
                <a:gd name="T24" fmla="*/ 531 w 1929"/>
                <a:gd name="T25" fmla="*/ 293 h 421"/>
                <a:gd name="T26" fmla="*/ 146 w 1929"/>
                <a:gd name="T27" fmla="*/ 240 h 421"/>
                <a:gd name="T28" fmla="*/ 172 w 1929"/>
                <a:gd name="T29" fmla="*/ 224 h 421"/>
                <a:gd name="T30" fmla="*/ 192 w 1929"/>
                <a:gd name="T31" fmla="*/ 239 h 421"/>
                <a:gd name="T32" fmla="*/ 1727 w 1929"/>
                <a:gd name="T33" fmla="*/ 136 h 421"/>
                <a:gd name="T34" fmla="*/ 1699 w 1929"/>
                <a:gd name="T35" fmla="*/ 129 h 421"/>
                <a:gd name="T36" fmla="*/ 1704 w 1929"/>
                <a:gd name="T37" fmla="*/ 129 h 421"/>
                <a:gd name="T38" fmla="*/ 1706 w 1929"/>
                <a:gd name="T39" fmla="*/ 128 h 421"/>
                <a:gd name="T40" fmla="*/ 1753 w 1929"/>
                <a:gd name="T41" fmla="*/ 96 h 421"/>
                <a:gd name="T42" fmla="*/ 1761 w 1929"/>
                <a:gd name="T43" fmla="*/ 99 h 421"/>
                <a:gd name="T44" fmla="*/ 1762 w 1929"/>
                <a:gd name="T45" fmla="*/ 100 h 421"/>
                <a:gd name="T46" fmla="*/ 1762 w 1929"/>
                <a:gd name="T47" fmla="*/ 100 h 421"/>
                <a:gd name="T48" fmla="*/ 1794 w 1929"/>
                <a:gd name="T49" fmla="*/ 116 h 421"/>
                <a:gd name="T50" fmla="*/ 1794 w 1929"/>
                <a:gd name="T51" fmla="*/ 116 h 421"/>
                <a:gd name="T52" fmla="*/ 1811 w 1929"/>
                <a:gd name="T53" fmla="*/ 110 h 421"/>
                <a:gd name="T54" fmla="*/ 1833 w 1929"/>
                <a:gd name="T55" fmla="*/ 42 h 421"/>
                <a:gd name="T56" fmla="*/ 1833 w 1929"/>
                <a:gd name="T57" fmla="*/ 41 h 421"/>
                <a:gd name="T58" fmla="*/ 1858 w 1929"/>
                <a:gd name="T59" fmla="*/ 23 h 421"/>
                <a:gd name="T60" fmla="*/ 1878 w 1929"/>
                <a:gd name="T61" fmla="*/ 28 h 421"/>
                <a:gd name="T62" fmla="*/ 1880 w 1929"/>
                <a:gd name="T63" fmla="*/ 29 h 421"/>
                <a:gd name="T64" fmla="*/ 1880 w 1929"/>
                <a:gd name="T65" fmla="*/ 29 h 421"/>
                <a:gd name="T66" fmla="*/ 1896 w 1929"/>
                <a:gd name="T67" fmla="*/ 33 h 421"/>
                <a:gd name="T68" fmla="*/ 1896 w 1929"/>
                <a:gd name="T69" fmla="*/ 33 h 421"/>
                <a:gd name="T70" fmla="*/ 1903 w 1929"/>
                <a:gd name="T71" fmla="*/ 45 h 421"/>
                <a:gd name="T72" fmla="*/ 1840 w 1929"/>
                <a:gd name="T73" fmla="*/ 55 h 421"/>
                <a:gd name="T74" fmla="*/ 1768 w 1929"/>
                <a:gd name="T75" fmla="*/ 112 h 421"/>
                <a:gd name="T76" fmla="*/ 1527 w 1929"/>
                <a:gd name="T77" fmla="*/ 134 h 421"/>
                <a:gd name="T78" fmla="*/ 1527 w 1929"/>
                <a:gd name="T79" fmla="*/ 134 h 421"/>
                <a:gd name="T80" fmla="*/ 40 w 1929"/>
                <a:gd name="T81" fmla="*/ 67 h 421"/>
                <a:gd name="T82" fmla="*/ 34 w 1929"/>
                <a:gd name="T83" fmla="*/ 22 h 421"/>
                <a:gd name="T84" fmla="*/ 34 w 1929"/>
                <a:gd name="T85" fmla="*/ 2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29" h="421">
                  <a:moveTo>
                    <a:pt x="982" y="421"/>
                  </a:moveTo>
                  <a:cubicBezTo>
                    <a:pt x="975" y="414"/>
                    <a:pt x="968" y="406"/>
                    <a:pt x="962" y="398"/>
                  </a:cubicBezTo>
                  <a:lnTo>
                    <a:pt x="962" y="397"/>
                  </a:lnTo>
                  <a:cubicBezTo>
                    <a:pt x="953" y="404"/>
                    <a:pt x="946" y="412"/>
                    <a:pt x="940" y="418"/>
                  </a:cubicBezTo>
                  <a:cubicBezTo>
                    <a:pt x="940" y="417"/>
                    <a:pt x="941" y="416"/>
                    <a:pt x="941" y="415"/>
                  </a:cubicBezTo>
                  <a:cubicBezTo>
                    <a:pt x="941" y="412"/>
                    <a:pt x="940" y="408"/>
                    <a:pt x="940" y="403"/>
                  </a:cubicBezTo>
                  <a:cubicBezTo>
                    <a:pt x="940" y="403"/>
                    <a:pt x="940" y="403"/>
                    <a:pt x="940" y="402"/>
                  </a:cubicBezTo>
                  <a:cubicBezTo>
                    <a:pt x="940" y="397"/>
                    <a:pt x="943" y="388"/>
                    <a:pt x="948" y="376"/>
                  </a:cubicBezTo>
                  <a:cubicBezTo>
                    <a:pt x="950" y="379"/>
                    <a:pt x="952" y="382"/>
                    <a:pt x="954" y="385"/>
                  </a:cubicBezTo>
                  <a:lnTo>
                    <a:pt x="954" y="385"/>
                  </a:lnTo>
                  <a:cubicBezTo>
                    <a:pt x="966" y="401"/>
                    <a:pt x="982" y="418"/>
                    <a:pt x="995" y="418"/>
                  </a:cubicBezTo>
                  <a:cubicBezTo>
                    <a:pt x="995" y="418"/>
                    <a:pt x="996" y="418"/>
                    <a:pt x="996" y="418"/>
                  </a:cubicBezTo>
                  <a:cubicBezTo>
                    <a:pt x="1020" y="416"/>
                    <a:pt x="1014" y="383"/>
                    <a:pt x="1033" y="383"/>
                  </a:cubicBezTo>
                  <a:cubicBezTo>
                    <a:pt x="1034" y="383"/>
                    <a:pt x="1035" y="383"/>
                    <a:pt x="1036" y="384"/>
                  </a:cubicBezTo>
                  <a:cubicBezTo>
                    <a:pt x="1047" y="385"/>
                    <a:pt x="1053" y="396"/>
                    <a:pt x="1058" y="406"/>
                  </a:cubicBezTo>
                  <a:cubicBezTo>
                    <a:pt x="1054" y="401"/>
                    <a:pt x="1050" y="397"/>
                    <a:pt x="1043" y="396"/>
                  </a:cubicBezTo>
                  <a:cubicBezTo>
                    <a:pt x="1042" y="396"/>
                    <a:pt x="1041" y="396"/>
                    <a:pt x="1040" y="396"/>
                  </a:cubicBezTo>
                  <a:cubicBezTo>
                    <a:pt x="1028" y="396"/>
                    <a:pt x="1026" y="410"/>
                    <a:pt x="1020" y="420"/>
                  </a:cubicBezTo>
                  <a:cubicBezTo>
                    <a:pt x="1007" y="421"/>
                    <a:pt x="995" y="421"/>
                    <a:pt x="982" y="421"/>
                  </a:cubicBezTo>
                  <a:moveTo>
                    <a:pt x="1065" y="419"/>
                  </a:moveTo>
                  <a:cubicBezTo>
                    <a:pt x="1065" y="419"/>
                    <a:pt x="1065" y="419"/>
                    <a:pt x="1065" y="418"/>
                  </a:cubicBezTo>
                  <a:cubicBezTo>
                    <a:pt x="1065" y="419"/>
                    <a:pt x="1065" y="419"/>
                    <a:pt x="1066" y="419"/>
                  </a:cubicBezTo>
                  <a:cubicBezTo>
                    <a:pt x="1066" y="419"/>
                    <a:pt x="1066" y="419"/>
                    <a:pt x="1065" y="419"/>
                  </a:cubicBezTo>
                  <a:close/>
                  <a:moveTo>
                    <a:pt x="892" y="419"/>
                  </a:moveTo>
                  <a:cubicBezTo>
                    <a:pt x="862" y="418"/>
                    <a:pt x="832" y="417"/>
                    <a:pt x="803" y="414"/>
                  </a:cubicBezTo>
                  <a:cubicBezTo>
                    <a:pt x="805" y="412"/>
                    <a:pt x="807" y="409"/>
                    <a:pt x="809" y="406"/>
                  </a:cubicBezTo>
                  <a:cubicBezTo>
                    <a:pt x="809" y="405"/>
                    <a:pt x="810" y="403"/>
                    <a:pt x="811" y="402"/>
                  </a:cubicBezTo>
                  <a:cubicBezTo>
                    <a:pt x="819" y="407"/>
                    <a:pt x="829" y="410"/>
                    <a:pt x="838" y="410"/>
                  </a:cubicBezTo>
                  <a:cubicBezTo>
                    <a:pt x="842" y="410"/>
                    <a:pt x="845" y="410"/>
                    <a:pt x="849" y="409"/>
                  </a:cubicBezTo>
                  <a:cubicBezTo>
                    <a:pt x="857" y="406"/>
                    <a:pt x="864" y="405"/>
                    <a:pt x="869" y="405"/>
                  </a:cubicBezTo>
                  <a:cubicBezTo>
                    <a:pt x="881" y="405"/>
                    <a:pt x="886" y="411"/>
                    <a:pt x="892" y="419"/>
                  </a:cubicBezTo>
                  <a:close/>
                  <a:moveTo>
                    <a:pt x="1200" y="411"/>
                  </a:moveTo>
                  <a:cubicBezTo>
                    <a:pt x="1202" y="409"/>
                    <a:pt x="1204" y="406"/>
                    <a:pt x="1206" y="404"/>
                  </a:cubicBezTo>
                  <a:cubicBezTo>
                    <a:pt x="1206" y="405"/>
                    <a:pt x="1206" y="406"/>
                    <a:pt x="1207" y="408"/>
                  </a:cubicBezTo>
                  <a:cubicBezTo>
                    <a:pt x="1207" y="409"/>
                    <a:pt x="1207" y="409"/>
                    <a:pt x="1207" y="410"/>
                  </a:cubicBezTo>
                  <a:cubicBezTo>
                    <a:pt x="1205" y="410"/>
                    <a:pt x="1202" y="411"/>
                    <a:pt x="1200" y="411"/>
                  </a:cubicBezTo>
                  <a:close/>
                  <a:moveTo>
                    <a:pt x="580" y="387"/>
                  </a:moveTo>
                  <a:cubicBezTo>
                    <a:pt x="549" y="382"/>
                    <a:pt x="520" y="376"/>
                    <a:pt x="491" y="370"/>
                  </a:cubicBezTo>
                  <a:cubicBezTo>
                    <a:pt x="503" y="346"/>
                    <a:pt x="518" y="318"/>
                    <a:pt x="531" y="293"/>
                  </a:cubicBezTo>
                  <a:cubicBezTo>
                    <a:pt x="540" y="336"/>
                    <a:pt x="569" y="374"/>
                    <a:pt x="580" y="387"/>
                  </a:cubicBezTo>
                  <a:close/>
                  <a:moveTo>
                    <a:pt x="158" y="247"/>
                  </a:moveTo>
                  <a:cubicBezTo>
                    <a:pt x="154" y="245"/>
                    <a:pt x="150" y="242"/>
                    <a:pt x="146" y="240"/>
                  </a:cubicBezTo>
                  <a:cubicBezTo>
                    <a:pt x="147" y="239"/>
                    <a:pt x="148" y="238"/>
                    <a:pt x="149" y="236"/>
                  </a:cubicBezTo>
                  <a:cubicBezTo>
                    <a:pt x="149" y="236"/>
                    <a:pt x="150" y="236"/>
                    <a:pt x="150" y="235"/>
                  </a:cubicBezTo>
                  <a:cubicBezTo>
                    <a:pt x="156" y="228"/>
                    <a:pt x="163" y="224"/>
                    <a:pt x="172" y="224"/>
                  </a:cubicBezTo>
                  <a:cubicBezTo>
                    <a:pt x="181" y="224"/>
                    <a:pt x="191" y="228"/>
                    <a:pt x="202" y="237"/>
                  </a:cubicBezTo>
                  <a:cubicBezTo>
                    <a:pt x="202" y="237"/>
                    <a:pt x="203" y="237"/>
                    <a:pt x="203" y="237"/>
                  </a:cubicBezTo>
                  <a:cubicBezTo>
                    <a:pt x="199" y="238"/>
                    <a:pt x="195" y="238"/>
                    <a:pt x="192" y="239"/>
                  </a:cubicBezTo>
                  <a:cubicBezTo>
                    <a:pt x="187" y="237"/>
                    <a:pt x="183" y="237"/>
                    <a:pt x="179" y="237"/>
                  </a:cubicBezTo>
                  <a:cubicBezTo>
                    <a:pt x="171" y="237"/>
                    <a:pt x="163" y="240"/>
                    <a:pt x="158" y="247"/>
                  </a:cubicBezTo>
                  <a:close/>
                  <a:moveTo>
                    <a:pt x="1727" y="136"/>
                  </a:moveTo>
                  <a:cubicBezTo>
                    <a:pt x="1716" y="134"/>
                    <a:pt x="1705" y="132"/>
                    <a:pt x="1695" y="130"/>
                  </a:cubicBezTo>
                  <a:cubicBezTo>
                    <a:pt x="1696" y="130"/>
                    <a:pt x="1697" y="129"/>
                    <a:pt x="1698" y="129"/>
                  </a:cubicBezTo>
                  <a:cubicBezTo>
                    <a:pt x="1698" y="129"/>
                    <a:pt x="1698" y="129"/>
                    <a:pt x="1699" y="129"/>
                  </a:cubicBezTo>
                  <a:cubicBezTo>
                    <a:pt x="1699" y="129"/>
                    <a:pt x="1699" y="129"/>
                    <a:pt x="1699" y="129"/>
                  </a:cubicBezTo>
                  <a:cubicBezTo>
                    <a:pt x="1699" y="129"/>
                    <a:pt x="1700" y="129"/>
                    <a:pt x="1700" y="129"/>
                  </a:cubicBezTo>
                  <a:cubicBezTo>
                    <a:pt x="1701" y="129"/>
                    <a:pt x="1703" y="129"/>
                    <a:pt x="1704" y="129"/>
                  </a:cubicBezTo>
                  <a:cubicBezTo>
                    <a:pt x="1704" y="128"/>
                    <a:pt x="1705" y="128"/>
                    <a:pt x="1705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21" y="125"/>
                    <a:pt x="1730" y="117"/>
                    <a:pt x="1736" y="110"/>
                  </a:cubicBezTo>
                  <a:cubicBezTo>
                    <a:pt x="1743" y="103"/>
                    <a:pt x="1747" y="96"/>
                    <a:pt x="1753" y="96"/>
                  </a:cubicBezTo>
                  <a:lnTo>
                    <a:pt x="1753" y="96"/>
                  </a:lnTo>
                  <a:lnTo>
                    <a:pt x="1753" y="96"/>
                  </a:lnTo>
                  <a:cubicBezTo>
                    <a:pt x="1756" y="96"/>
                    <a:pt x="1758" y="97"/>
                    <a:pt x="1761" y="99"/>
                  </a:cubicBezTo>
                  <a:cubicBezTo>
                    <a:pt x="1761" y="99"/>
                    <a:pt x="1761" y="99"/>
                    <a:pt x="1761" y="99"/>
                  </a:cubicBezTo>
                  <a:cubicBezTo>
                    <a:pt x="1761" y="99"/>
                    <a:pt x="1761" y="99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lnTo>
                    <a:pt x="1762" y="100"/>
                  </a:lnTo>
                  <a:cubicBezTo>
                    <a:pt x="1769" y="106"/>
                    <a:pt x="1780" y="116"/>
                    <a:pt x="1794" y="116"/>
                  </a:cubicBez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cubicBezTo>
                    <a:pt x="1799" y="116"/>
                    <a:pt x="1805" y="114"/>
                    <a:pt x="1811" y="110"/>
                  </a:cubicBezTo>
                  <a:cubicBezTo>
                    <a:pt x="1811" y="110"/>
                    <a:pt x="1811" y="110"/>
                    <a:pt x="1811" y="110"/>
                  </a:cubicBezTo>
                  <a:lnTo>
                    <a:pt x="1811" y="110"/>
                  </a:lnTo>
                  <a:cubicBezTo>
                    <a:pt x="1833" y="94"/>
                    <a:pt x="1823" y="67"/>
                    <a:pt x="1833" y="43"/>
                  </a:cubicBezTo>
                  <a:lnTo>
                    <a:pt x="1833" y="43"/>
                  </a:ln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1"/>
                    <a:pt x="1833" y="41"/>
                  </a:cubicBezTo>
                  <a:cubicBezTo>
                    <a:pt x="1833" y="41"/>
                    <a:pt x="1833" y="41"/>
                    <a:pt x="1833" y="41"/>
                  </a:cubicBezTo>
                  <a:cubicBezTo>
                    <a:pt x="1833" y="41"/>
                    <a:pt x="1834" y="41"/>
                    <a:pt x="1834" y="41"/>
                  </a:cubicBezTo>
                  <a:cubicBezTo>
                    <a:pt x="1840" y="28"/>
                    <a:pt x="1848" y="23"/>
                    <a:pt x="1858" y="23"/>
                  </a:cubicBezTo>
                  <a:lnTo>
                    <a:pt x="1858" y="23"/>
                  </a:lnTo>
                  <a:lnTo>
                    <a:pt x="1858" y="23"/>
                  </a:lnTo>
                  <a:cubicBezTo>
                    <a:pt x="1865" y="23"/>
                    <a:pt x="1871" y="25"/>
                    <a:pt x="1878" y="28"/>
                  </a:cubicBezTo>
                  <a:cubicBezTo>
                    <a:pt x="1878" y="28"/>
                    <a:pt x="1878" y="28"/>
                    <a:pt x="1878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1" y="29"/>
                    <a:pt x="1881" y="29"/>
                    <a:pt x="1881" y="29"/>
                  </a:cubicBezTo>
                  <a:cubicBezTo>
                    <a:pt x="1886" y="31"/>
                    <a:pt x="1891" y="33"/>
                    <a:pt x="1896" y="33"/>
                  </a:cubicBez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cubicBezTo>
                    <a:pt x="1906" y="33"/>
                    <a:pt x="1915" y="27"/>
                    <a:pt x="1925" y="10"/>
                  </a:cubicBezTo>
                  <a:cubicBezTo>
                    <a:pt x="1927" y="16"/>
                    <a:pt x="1928" y="23"/>
                    <a:pt x="1929" y="29"/>
                  </a:cubicBezTo>
                  <a:cubicBezTo>
                    <a:pt x="1920" y="41"/>
                    <a:pt x="1912" y="45"/>
                    <a:pt x="1903" y="45"/>
                  </a:cubicBezTo>
                  <a:cubicBezTo>
                    <a:pt x="1898" y="45"/>
                    <a:pt x="1892" y="44"/>
                    <a:pt x="1887" y="41"/>
                  </a:cubicBezTo>
                  <a:cubicBezTo>
                    <a:pt x="1880" y="38"/>
                    <a:pt x="1873" y="36"/>
                    <a:pt x="1866" y="36"/>
                  </a:cubicBezTo>
                  <a:cubicBezTo>
                    <a:pt x="1855" y="36"/>
                    <a:pt x="1846" y="41"/>
                    <a:pt x="1840" y="55"/>
                  </a:cubicBezTo>
                  <a:cubicBezTo>
                    <a:pt x="1830" y="79"/>
                    <a:pt x="1841" y="106"/>
                    <a:pt x="1819" y="123"/>
                  </a:cubicBezTo>
                  <a:cubicBezTo>
                    <a:pt x="1812" y="127"/>
                    <a:pt x="1807" y="129"/>
                    <a:pt x="1801" y="129"/>
                  </a:cubicBezTo>
                  <a:cubicBezTo>
                    <a:pt x="1787" y="129"/>
                    <a:pt x="1775" y="117"/>
                    <a:pt x="1768" y="112"/>
                  </a:cubicBezTo>
                  <a:cubicBezTo>
                    <a:pt x="1765" y="110"/>
                    <a:pt x="1763" y="109"/>
                    <a:pt x="1761" y="109"/>
                  </a:cubicBezTo>
                  <a:cubicBezTo>
                    <a:pt x="1751" y="109"/>
                    <a:pt x="1745" y="127"/>
                    <a:pt x="1727" y="136"/>
                  </a:cubicBezTo>
                  <a:close/>
                  <a:moveTo>
                    <a:pt x="1527" y="134"/>
                  </a:moveTo>
                  <a:cubicBezTo>
                    <a:pt x="1527" y="133"/>
                    <a:pt x="1527" y="133"/>
                    <a:pt x="1527" y="133"/>
                  </a:cubicBezTo>
                  <a:cubicBezTo>
                    <a:pt x="1528" y="133"/>
                    <a:pt x="1529" y="133"/>
                    <a:pt x="1529" y="133"/>
                  </a:cubicBezTo>
                  <a:cubicBezTo>
                    <a:pt x="1529" y="133"/>
                    <a:pt x="1528" y="134"/>
                    <a:pt x="1527" y="134"/>
                  </a:cubicBezTo>
                  <a:close/>
                  <a:moveTo>
                    <a:pt x="81" y="107"/>
                  </a:moveTo>
                  <a:cubicBezTo>
                    <a:pt x="77" y="103"/>
                    <a:pt x="72" y="98"/>
                    <a:pt x="65" y="94"/>
                  </a:cubicBezTo>
                  <a:cubicBezTo>
                    <a:pt x="49" y="84"/>
                    <a:pt x="42" y="75"/>
                    <a:pt x="40" y="67"/>
                  </a:cubicBezTo>
                  <a:cubicBezTo>
                    <a:pt x="44" y="71"/>
                    <a:pt x="49" y="76"/>
                    <a:pt x="57" y="81"/>
                  </a:cubicBezTo>
                  <a:cubicBezTo>
                    <a:pt x="71" y="90"/>
                    <a:pt x="79" y="98"/>
                    <a:pt x="81" y="107"/>
                  </a:cubicBezTo>
                  <a:close/>
                  <a:moveTo>
                    <a:pt x="34" y="22"/>
                  </a:moveTo>
                  <a:cubicBezTo>
                    <a:pt x="25" y="18"/>
                    <a:pt x="10" y="19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7" y="10"/>
                    <a:pt x="35" y="4"/>
                    <a:pt x="34" y="22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8" name="Freeform 1193">
              <a:extLst>
                <a:ext uri="{FF2B5EF4-FFF2-40B4-BE49-F238E27FC236}">
                  <a16:creationId xmlns:a16="http://schemas.microsoft.com/office/drawing/2014/main" id="{A66C4CA8-DA07-7ABF-51A5-24674FAB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775" y="5021263"/>
              <a:ext cx="31750" cy="11113"/>
            </a:xfrm>
            <a:custGeom>
              <a:avLst/>
              <a:gdLst>
                <a:gd name="T0" fmla="*/ 24 w 33"/>
                <a:gd name="T1" fmla="*/ 11 h 11"/>
                <a:gd name="T2" fmla="*/ 0 w 33"/>
                <a:gd name="T3" fmla="*/ 5 h 11"/>
                <a:gd name="T4" fmla="*/ 15 w 33"/>
                <a:gd name="T5" fmla="*/ 0 h 11"/>
                <a:gd name="T6" fmla="*/ 33 w 33"/>
                <a:gd name="T7" fmla="*/ 4 h 11"/>
                <a:gd name="T8" fmla="*/ 24 w 3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1">
                  <a:moveTo>
                    <a:pt x="24" y="11"/>
                  </a:moveTo>
                  <a:cubicBezTo>
                    <a:pt x="16" y="9"/>
                    <a:pt x="8" y="7"/>
                    <a:pt x="0" y="5"/>
                  </a:cubicBezTo>
                  <a:cubicBezTo>
                    <a:pt x="3" y="3"/>
                    <a:pt x="9" y="3"/>
                    <a:pt x="15" y="0"/>
                  </a:cubicBezTo>
                  <a:cubicBezTo>
                    <a:pt x="21" y="1"/>
                    <a:pt x="27" y="3"/>
                    <a:pt x="33" y="4"/>
                  </a:cubicBezTo>
                  <a:cubicBezTo>
                    <a:pt x="30" y="8"/>
                    <a:pt x="27" y="10"/>
                    <a:pt x="24" y="11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9" name="Freeform 1194">
              <a:extLst>
                <a:ext uri="{FF2B5EF4-FFF2-40B4-BE49-F238E27FC236}">
                  <a16:creationId xmlns:a16="http://schemas.microsoft.com/office/drawing/2014/main" id="{716095D9-6C33-2E80-91EC-CBE6EFB4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2" y="5008563"/>
              <a:ext cx="25400" cy="17463"/>
            </a:xfrm>
            <a:custGeom>
              <a:avLst/>
              <a:gdLst>
                <a:gd name="T0" fmla="*/ 18 w 27"/>
                <a:gd name="T1" fmla="*/ 17 h 17"/>
                <a:gd name="T2" fmla="*/ 0 w 27"/>
                <a:gd name="T3" fmla="*/ 13 h 17"/>
                <a:gd name="T4" fmla="*/ 12 w 27"/>
                <a:gd name="T5" fmla="*/ 3 h 17"/>
                <a:gd name="T6" fmla="*/ 13 w 27"/>
                <a:gd name="T7" fmla="*/ 2 h 17"/>
                <a:gd name="T8" fmla="*/ 17 w 27"/>
                <a:gd name="T9" fmla="*/ 2 h 17"/>
                <a:gd name="T10" fmla="*/ 27 w 27"/>
                <a:gd name="T11" fmla="*/ 0 h 17"/>
                <a:gd name="T12" fmla="*/ 20 w 27"/>
                <a:gd name="T13" fmla="*/ 16 h 17"/>
                <a:gd name="T14" fmla="*/ 18 w 27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7">
                  <a:moveTo>
                    <a:pt x="18" y="17"/>
                  </a:moveTo>
                  <a:cubicBezTo>
                    <a:pt x="12" y="16"/>
                    <a:pt x="6" y="14"/>
                    <a:pt x="0" y="13"/>
                  </a:cubicBezTo>
                  <a:cubicBezTo>
                    <a:pt x="4" y="11"/>
                    <a:pt x="8" y="8"/>
                    <a:pt x="12" y="3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4" y="2"/>
                    <a:pt x="16" y="2"/>
                    <a:pt x="17" y="2"/>
                  </a:cubicBezTo>
                  <a:cubicBezTo>
                    <a:pt x="20" y="2"/>
                    <a:pt x="24" y="1"/>
                    <a:pt x="27" y="0"/>
                  </a:cubicBezTo>
                  <a:cubicBezTo>
                    <a:pt x="26" y="6"/>
                    <a:pt x="23" y="11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0" name="Freeform 1195">
              <a:extLst>
                <a:ext uri="{FF2B5EF4-FFF2-40B4-BE49-F238E27FC236}">
                  <a16:creationId xmlns:a16="http://schemas.microsoft.com/office/drawing/2014/main" id="{27171A69-DC56-87D7-0842-7C089FE29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512" y="4995863"/>
              <a:ext cx="36512" cy="9525"/>
            </a:xfrm>
            <a:custGeom>
              <a:avLst/>
              <a:gdLst>
                <a:gd name="T0" fmla="*/ 38 w 39"/>
                <a:gd name="T1" fmla="*/ 10 h 10"/>
                <a:gd name="T2" fmla="*/ 1 w 39"/>
                <a:gd name="T3" fmla="*/ 4 h 10"/>
                <a:gd name="T4" fmla="*/ 0 w 39"/>
                <a:gd name="T5" fmla="*/ 0 h 10"/>
                <a:gd name="T6" fmla="*/ 11 w 39"/>
                <a:gd name="T7" fmla="*/ 0 h 10"/>
                <a:gd name="T8" fmla="*/ 39 w 39"/>
                <a:gd name="T9" fmla="*/ 10 h 10"/>
                <a:gd name="T10" fmla="*/ 38 w 3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">
                  <a:moveTo>
                    <a:pt x="38" y="10"/>
                  </a:moveTo>
                  <a:cubicBezTo>
                    <a:pt x="25" y="8"/>
                    <a:pt x="13" y="6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4" y="0"/>
                    <a:pt x="7" y="0"/>
                    <a:pt x="11" y="0"/>
                  </a:cubicBezTo>
                  <a:lnTo>
                    <a:pt x="39" y="10"/>
                  </a:lnTo>
                  <a:cubicBezTo>
                    <a:pt x="39" y="10"/>
                    <a:pt x="38" y="10"/>
                    <a:pt x="38" y="10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" name="Freeform 1196">
              <a:extLst>
                <a:ext uri="{FF2B5EF4-FFF2-40B4-BE49-F238E27FC236}">
                  <a16:creationId xmlns:a16="http://schemas.microsoft.com/office/drawing/2014/main" id="{FD442921-DBBF-47EB-3B72-941BA2543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5462588"/>
              <a:ext cx="528637" cy="365125"/>
            </a:xfrm>
            <a:custGeom>
              <a:avLst/>
              <a:gdLst>
                <a:gd name="T0" fmla="*/ 0 w 546"/>
                <a:gd name="T1" fmla="*/ 107 h 376"/>
                <a:gd name="T2" fmla="*/ 2 w 546"/>
                <a:gd name="T3" fmla="*/ 163 h 376"/>
                <a:gd name="T4" fmla="*/ 80 w 546"/>
                <a:gd name="T5" fmla="*/ 239 h 376"/>
                <a:gd name="T6" fmla="*/ 134 w 546"/>
                <a:gd name="T7" fmla="*/ 298 h 376"/>
                <a:gd name="T8" fmla="*/ 212 w 546"/>
                <a:gd name="T9" fmla="*/ 369 h 376"/>
                <a:gd name="T10" fmla="*/ 258 w 546"/>
                <a:gd name="T11" fmla="*/ 334 h 376"/>
                <a:gd name="T12" fmla="*/ 321 w 546"/>
                <a:gd name="T13" fmla="*/ 326 h 376"/>
                <a:gd name="T14" fmla="*/ 393 w 546"/>
                <a:gd name="T15" fmla="*/ 337 h 376"/>
                <a:gd name="T16" fmla="*/ 472 w 546"/>
                <a:gd name="T17" fmla="*/ 343 h 376"/>
                <a:gd name="T18" fmla="*/ 494 w 546"/>
                <a:gd name="T19" fmla="*/ 276 h 376"/>
                <a:gd name="T20" fmla="*/ 508 w 546"/>
                <a:gd name="T21" fmla="*/ 226 h 376"/>
                <a:gd name="T22" fmla="*/ 543 w 546"/>
                <a:gd name="T23" fmla="*/ 170 h 376"/>
                <a:gd name="T24" fmla="*/ 515 w 546"/>
                <a:gd name="T25" fmla="*/ 132 h 376"/>
                <a:gd name="T26" fmla="*/ 511 w 546"/>
                <a:gd name="T27" fmla="*/ 94 h 376"/>
                <a:gd name="T28" fmla="*/ 485 w 546"/>
                <a:gd name="T29" fmla="*/ 57 h 376"/>
                <a:gd name="T30" fmla="*/ 448 w 546"/>
                <a:gd name="T31" fmla="*/ 67 h 376"/>
                <a:gd name="T32" fmla="*/ 279 w 546"/>
                <a:gd name="T33" fmla="*/ 36 h 376"/>
                <a:gd name="T34" fmla="*/ 212 w 546"/>
                <a:gd name="T35" fmla="*/ 12 h 376"/>
                <a:gd name="T36" fmla="*/ 154 w 546"/>
                <a:gd name="T37" fmla="*/ 11 h 376"/>
                <a:gd name="T38" fmla="*/ 0 w 546"/>
                <a:gd name="T39" fmla="*/ 10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6" h="376">
                  <a:moveTo>
                    <a:pt x="0" y="107"/>
                  </a:moveTo>
                  <a:cubicBezTo>
                    <a:pt x="0" y="107"/>
                    <a:pt x="2" y="114"/>
                    <a:pt x="2" y="163"/>
                  </a:cubicBezTo>
                  <a:cubicBezTo>
                    <a:pt x="3" y="212"/>
                    <a:pt x="43" y="255"/>
                    <a:pt x="80" y="239"/>
                  </a:cubicBezTo>
                  <a:cubicBezTo>
                    <a:pt x="104" y="227"/>
                    <a:pt x="123" y="251"/>
                    <a:pt x="134" y="298"/>
                  </a:cubicBezTo>
                  <a:cubicBezTo>
                    <a:pt x="144" y="345"/>
                    <a:pt x="178" y="376"/>
                    <a:pt x="212" y="369"/>
                  </a:cubicBezTo>
                  <a:cubicBezTo>
                    <a:pt x="245" y="362"/>
                    <a:pt x="236" y="325"/>
                    <a:pt x="258" y="334"/>
                  </a:cubicBezTo>
                  <a:cubicBezTo>
                    <a:pt x="281" y="344"/>
                    <a:pt x="292" y="353"/>
                    <a:pt x="321" y="326"/>
                  </a:cubicBezTo>
                  <a:cubicBezTo>
                    <a:pt x="351" y="300"/>
                    <a:pt x="364" y="306"/>
                    <a:pt x="393" y="337"/>
                  </a:cubicBezTo>
                  <a:cubicBezTo>
                    <a:pt x="423" y="368"/>
                    <a:pt x="442" y="363"/>
                    <a:pt x="472" y="343"/>
                  </a:cubicBezTo>
                  <a:cubicBezTo>
                    <a:pt x="501" y="323"/>
                    <a:pt x="505" y="291"/>
                    <a:pt x="494" y="276"/>
                  </a:cubicBezTo>
                  <a:cubicBezTo>
                    <a:pt x="483" y="261"/>
                    <a:pt x="487" y="243"/>
                    <a:pt x="508" y="226"/>
                  </a:cubicBezTo>
                  <a:cubicBezTo>
                    <a:pt x="530" y="209"/>
                    <a:pt x="546" y="197"/>
                    <a:pt x="543" y="170"/>
                  </a:cubicBezTo>
                  <a:cubicBezTo>
                    <a:pt x="540" y="143"/>
                    <a:pt x="527" y="140"/>
                    <a:pt x="515" y="132"/>
                  </a:cubicBezTo>
                  <a:cubicBezTo>
                    <a:pt x="502" y="125"/>
                    <a:pt x="504" y="111"/>
                    <a:pt x="511" y="94"/>
                  </a:cubicBezTo>
                  <a:cubicBezTo>
                    <a:pt x="517" y="76"/>
                    <a:pt x="510" y="62"/>
                    <a:pt x="485" y="57"/>
                  </a:cubicBezTo>
                  <a:cubicBezTo>
                    <a:pt x="461" y="51"/>
                    <a:pt x="448" y="67"/>
                    <a:pt x="448" y="67"/>
                  </a:cubicBezTo>
                  <a:cubicBezTo>
                    <a:pt x="448" y="67"/>
                    <a:pt x="341" y="92"/>
                    <a:pt x="279" y="36"/>
                  </a:cubicBezTo>
                  <a:cubicBezTo>
                    <a:pt x="235" y="0"/>
                    <a:pt x="234" y="4"/>
                    <a:pt x="212" y="12"/>
                  </a:cubicBezTo>
                  <a:cubicBezTo>
                    <a:pt x="190" y="20"/>
                    <a:pt x="154" y="11"/>
                    <a:pt x="154" y="11"/>
                  </a:cubicBezTo>
                  <a:cubicBezTo>
                    <a:pt x="154" y="11"/>
                    <a:pt x="2" y="24"/>
                    <a:pt x="0" y="107"/>
                  </a:cubicBezTo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" name="Freeform 1197">
              <a:extLst>
                <a:ext uri="{FF2B5EF4-FFF2-40B4-BE49-F238E27FC236}">
                  <a16:creationId xmlns:a16="http://schemas.microsoft.com/office/drawing/2014/main" id="{2BAD6A81-D0F0-5001-D686-FC86073E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5462588"/>
              <a:ext cx="528637" cy="309563"/>
            </a:xfrm>
            <a:custGeom>
              <a:avLst/>
              <a:gdLst>
                <a:gd name="T0" fmla="*/ 485 w 546"/>
                <a:gd name="T1" fmla="*/ 57 h 319"/>
                <a:gd name="T2" fmla="*/ 448 w 546"/>
                <a:gd name="T3" fmla="*/ 67 h 319"/>
                <a:gd name="T4" fmla="*/ 279 w 546"/>
                <a:gd name="T5" fmla="*/ 36 h 319"/>
                <a:gd name="T6" fmla="*/ 212 w 546"/>
                <a:gd name="T7" fmla="*/ 12 h 319"/>
                <a:gd name="T8" fmla="*/ 154 w 546"/>
                <a:gd name="T9" fmla="*/ 11 h 319"/>
                <a:gd name="T10" fmla="*/ 0 w 546"/>
                <a:gd name="T11" fmla="*/ 107 h 319"/>
                <a:gd name="T12" fmla="*/ 2 w 546"/>
                <a:gd name="T13" fmla="*/ 156 h 319"/>
                <a:gd name="T14" fmla="*/ 57 w 546"/>
                <a:gd name="T15" fmla="*/ 159 h 319"/>
                <a:gd name="T16" fmla="*/ 156 w 546"/>
                <a:gd name="T17" fmla="*/ 189 h 319"/>
                <a:gd name="T18" fmla="*/ 275 w 546"/>
                <a:gd name="T19" fmla="*/ 244 h 319"/>
                <a:gd name="T20" fmla="*/ 395 w 546"/>
                <a:gd name="T21" fmla="*/ 242 h 319"/>
                <a:gd name="T22" fmla="*/ 456 w 546"/>
                <a:gd name="T23" fmla="*/ 258 h 319"/>
                <a:gd name="T24" fmla="*/ 494 w 546"/>
                <a:gd name="T25" fmla="*/ 319 h 319"/>
                <a:gd name="T26" fmla="*/ 494 w 546"/>
                <a:gd name="T27" fmla="*/ 276 h 319"/>
                <a:gd name="T28" fmla="*/ 508 w 546"/>
                <a:gd name="T29" fmla="*/ 226 h 319"/>
                <a:gd name="T30" fmla="*/ 543 w 546"/>
                <a:gd name="T31" fmla="*/ 170 h 319"/>
                <a:gd name="T32" fmla="*/ 515 w 546"/>
                <a:gd name="T33" fmla="*/ 132 h 319"/>
                <a:gd name="T34" fmla="*/ 511 w 546"/>
                <a:gd name="T35" fmla="*/ 94 h 319"/>
                <a:gd name="T36" fmla="*/ 485 w 546"/>
                <a:gd name="T37" fmla="*/ 57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6" h="319">
                  <a:moveTo>
                    <a:pt x="485" y="57"/>
                  </a:moveTo>
                  <a:cubicBezTo>
                    <a:pt x="461" y="51"/>
                    <a:pt x="448" y="67"/>
                    <a:pt x="448" y="67"/>
                  </a:cubicBezTo>
                  <a:cubicBezTo>
                    <a:pt x="448" y="67"/>
                    <a:pt x="341" y="92"/>
                    <a:pt x="279" y="36"/>
                  </a:cubicBezTo>
                  <a:cubicBezTo>
                    <a:pt x="235" y="0"/>
                    <a:pt x="234" y="4"/>
                    <a:pt x="212" y="12"/>
                  </a:cubicBezTo>
                  <a:cubicBezTo>
                    <a:pt x="190" y="20"/>
                    <a:pt x="154" y="11"/>
                    <a:pt x="154" y="11"/>
                  </a:cubicBezTo>
                  <a:cubicBezTo>
                    <a:pt x="154" y="11"/>
                    <a:pt x="2" y="24"/>
                    <a:pt x="0" y="107"/>
                  </a:cubicBezTo>
                  <a:cubicBezTo>
                    <a:pt x="0" y="107"/>
                    <a:pt x="2" y="113"/>
                    <a:pt x="2" y="156"/>
                  </a:cubicBezTo>
                  <a:cubicBezTo>
                    <a:pt x="21" y="156"/>
                    <a:pt x="39" y="156"/>
                    <a:pt x="57" y="159"/>
                  </a:cubicBezTo>
                  <a:cubicBezTo>
                    <a:pt x="91" y="163"/>
                    <a:pt x="125" y="173"/>
                    <a:pt x="156" y="189"/>
                  </a:cubicBezTo>
                  <a:cubicBezTo>
                    <a:pt x="195" y="208"/>
                    <a:pt x="232" y="234"/>
                    <a:pt x="275" y="244"/>
                  </a:cubicBezTo>
                  <a:cubicBezTo>
                    <a:pt x="315" y="254"/>
                    <a:pt x="354" y="242"/>
                    <a:pt x="395" y="242"/>
                  </a:cubicBezTo>
                  <a:cubicBezTo>
                    <a:pt x="416" y="242"/>
                    <a:pt x="439" y="246"/>
                    <a:pt x="456" y="258"/>
                  </a:cubicBezTo>
                  <a:cubicBezTo>
                    <a:pt x="477" y="273"/>
                    <a:pt x="489" y="295"/>
                    <a:pt x="494" y="319"/>
                  </a:cubicBezTo>
                  <a:cubicBezTo>
                    <a:pt x="502" y="303"/>
                    <a:pt x="501" y="286"/>
                    <a:pt x="494" y="276"/>
                  </a:cubicBezTo>
                  <a:cubicBezTo>
                    <a:pt x="483" y="261"/>
                    <a:pt x="487" y="243"/>
                    <a:pt x="508" y="226"/>
                  </a:cubicBezTo>
                  <a:cubicBezTo>
                    <a:pt x="530" y="209"/>
                    <a:pt x="546" y="197"/>
                    <a:pt x="543" y="170"/>
                  </a:cubicBezTo>
                  <a:cubicBezTo>
                    <a:pt x="540" y="143"/>
                    <a:pt x="527" y="140"/>
                    <a:pt x="515" y="132"/>
                  </a:cubicBezTo>
                  <a:cubicBezTo>
                    <a:pt x="502" y="125"/>
                    <a:pt x="504" y="111"/>
                    <a:pt x="511" y="94"/>
                  </a:cubicBezTo>
                  <a:cubicBezTo>
                    <a:pt x="517" y="76"/>
                    <a:pt x="510" y="62"/>
                    <a:pt x="485" y="57"/>
                  </a:cubicBezTo>
                </a:path>
              </a:pathLst>
            </a:custGeom>
            <a:solidFill>
              <a:srgbClr val="40A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" name="Freeform 1198">
              <a:extLst>
                <a:ext uri="{FF2B5EF4-FFF2-40B4-BE49-F238E27FC236}">
                  <a16:creationId xmlns:a16="http://schemas.microsoft.com/office/drawing/2014/main" id="{D4B98C0A-6A29-4D78-73F3-9AB826CA4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7" y="5662613"/>
              <a:ext cx="130175" cy="44450"/>
            </a:xfrm>
            <a:custGeom>
              <a:avLst/>
              <a:gdLst>
                <a:gd name="T0" fmla="*/ 134 w 134"/>
                <a:gd name="T1" fmla="*/ 46 h 46"/>
                <a:gd name="T2" fmla="*/ 123 w 134"/>
                <a:gd name="T3" fmla="*/ 44 h 46"/>
                <a:gd name="T4" fmla="*/ 110 w 134"/>
                <a:gd name="T5" fmla="*/ 42 h 46"/>
                <a:gd name="T6" fmla="*/ 93 w 134"/>
                <a:gd name="T7" fmla="*/ 39 h 46"/>
                <a:gd name="T8" fmla="*/ 73 w 134"/>
                <a:gd name="T9" fmla="*/ 34 h 46"/>
                <a:gd name="T10" fmla="*/ 52 w 134"/>
                <a:gd name="T11" fmla="*/ 27 h 46"/>
                <a:gd name="T12" fmla="*/ 29 w 134"/>
                <a:gd name="T13" fmla="*/ 18 h 46"/>
                <a:gd name="T14" fmla="*/ 21 w 134"/>
                <a:gd name="T15" fmla="*/ 15 h 46"/>
                <a:gd name="T16" fmla="*/ 21 w 134"/>
                <a:gd name="T17" fmla="*/ 15 h 46"/>
                <a:gd name="T18" fmla="*/ 18 w 134"/>
                <a:gd name="T19" fmla="*/ 12 h 46"/>
                <a:gd name="T20" fmla="*/ 20 w 134"/>
                <a:gd name="T21" fmla="*/ 14 h 46"/>
                <a:gd name="T22" fmla="*/ 6 w 134"/>
                <a:gd name="T23" fmla="*/ 8 h 46"/>
                <a:gd name="T24" fmla="*/ 0 w 134"/>
                <a:gd name="T25" fmla="*/ 4 h 46"/>
                <a:gd name="T26" fmla="*/ 2 w 134"/>
                <a:gd name="T27" fmla="*/ 0 h 46"/>
                <a:gd name="T28" fmla="*/ 9 w 134"/>
                <a:gd name="T29" fmla="*/ 3 h 46"/>
                <a:gd name="T30" fmla="*/ 31 w 134"/>
                <a:gd name="T31" fmla="*/ 14 h 46"/>
                <a:gd name="T32" fmla="*/ 48 w 134"/>
                <a:gd name="T33" fmla="*/ 21 h 46"/>
                <a:gd name="T34" fmla="*/ 99 w 134"/>
                <a:gd name="T35" fmla="*/ 39 h 46"/>
                <a:gd name="T36" fmla="*/ 120 w 134"/>
                <a:gd name="T37" fmla="*/ 43 h 46"/>
                <a:gd name="T38" fmla="*/ 123 w 134"/>
                <a:gd name="T39" fmla="*/ 44 h 46"/>
                <a:gd name="T40" fmla="*/ 134 w 134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46">
                  <a:moveTo>
                    <a:pt x="134" y="46"/>
                  </a:moveTo>
                  <a:cubicBezTo>
                    <a:pt x="134" y="46"/>
                    <a:pt x="130" y="46"/>
                    <a:pt x="123" y="44"/>
                  </a:cubicBezTo>
                  <a:cubicBezTo>
                    <a:pt x="119" y="44"/>
                    <a:pt x="115" y="43"/>
                    <a:pt x="110" y="42"/>
                  </a:cubicBezTo>
                  <a:cubicBezTo>
                    <a:pt x="105" y="42"/>
                    <a:pt x="99" y="40"/>
                    <a:pt x="93" y="39"/>
                  </a:cubicBezTo>
                  <a:cubicBezTo>
                    <a:pt x="87" y="37"/>
                    <a:pt x="80" y="36"/>
                    <a:pt x="73" y="34"/>
                  </a:cubicBezTo>
                  <a:cubicBezTo>
                    <a:pt x="67" y="32"/>
                    <a:pt x="59" y="30"/>
                    <a:pt x="52" y="27"/>
                  </a:cubicBezTo>
                  <a:cubicBezTo>
                    <a:pt x="44" y="24"/>
                    <a:pt x="37" y="22"/>
                    <a:pt x="29" y="18"/>
                  </a:cubicBezTo>
                  <a:cubicBezTo>
                    <a:pt x="27" y="17"/>
                    <a:pt x="24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3"/>
                    <a:pt x="18" y="12"/>
                    <a:pt x="18" y="12"/>
                  </a:cubicBezTo>
                  <a:cubicBezTo>
                    <a:pt x="18" y="12"/>
                    <a:pt x="19" y="13"/>
                    <a:pt x="20" y="14"/>
                  </a:cubicBezTo>
                  <a:cubicBezTo>
                    <a:pt x="15" y="12"/>
                    <a:pt x="11" y="10"/>
                    <a:pt x="6" y="8"/>
                  </a:cubicBezTo>
                  <a:cubicBezTo>
                    <a:pt x="4" y="7"/>
                    <a:pt x="2" y="6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5" y="1"/>
                    <a:pt x="7" y="2"/>
                    <a:pt x="9" y="3"/>
                  </a:cubicBezTo>
                  <a:cubicBezTo>
                    <a:pt x="16" y="7"/>
                    <a:pt x="24" y="10"/>
                    <a:pt x="31" y="14"/>
                  </a:cubicBezTo>
                  <a:cubicBezTo>
                    <a:pt x="37" y="16"/>
                    <a:pt x="43" y="18"/>
                    <a:pt x="48" y="21"/>
                  </a:cubicBezTo>
                  <a:cubicBezTo>
                    <a:pt x="64" y="29"/>
                    <a:pt x="81" y="35"/>
                    <a:pt x="99" y="39"/>
                  </a:cubicBezTo>
                  <a:cubicBezTo>
                    <a:pt x="106" y="41"/>
                    <a:pt x="113" y="42"/>
                    <a:pt x="120" y="43"/>
                  </a:cubicBezTo>
                  <a:cubicBezTo>
                    <a:pt x="121" y="43"/>
                    <a:pt x="122" y="43"/>
                    <a:pt x="123" y="44"/>
                  </a:cubicBezTo>
                  <a:cubicBezTo>
                    <a:pt x="130" y="45"/>
                    <a:pt x="134" y="46"/>
                    <a:pt x="134" y="46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" name="Freeform 1199">
              <a:extLst>
                <a:ext uri="{FF2B5EF4-FFF2-40B4-BE49-F238E27FC236}">
                  <a16:creationId xmlns:a16="http://schemas.microsoft.com/office/drawing/2014/main" id="{44AAFF12-1054-4694-0D50-5043AFB37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5681663"/>
              <a:ext cx="69850" cy="22225"/>
            </a:xfrm>
            <a:custGeom>
              <a:avLst/>
              <a:gdLst>
                <a:gd name="T0" fmla="*/ 72 w 72"/>
                <a:gd name="T1" fmla="*/ 22 h 22"/>
                <a:gd name="T2" fmla="*/ 51 w 72"/>
                <a:gd name="T3" fmla="*/ 18 h 22"/>
                <a:gd name="T4" fmla="*/ 0 w 72"/>
                <a:gd name="T5" fmla="*/ 0 h 22"/>
                <a:gd name="T6" fmla="*/ 5 w 72"/>
                <a:gd name="T7" fmla="*/ 2 h 22"/>
                <a:gd name="T8" fmla="*/ 27 w 72"/>
                <a:gd name="T9" fmla="*/ 9 h 22"/>
                <a:gd name="T10" fmla="*/ 46 w 72"/>
                <a:gd name="T11" fmla="*/ 15 h 22"/>
                <a:gd name="T12" fmla="*/ 62 w 72"/>
                <a:gd name="T13" fmla="*/ 20 h 22"/>
                <a:gd name="T14" fmla="*/ 72 w 7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2">
                  <a:moveTo>
                    <a:pt x="72" y="22"/>
                  </a:moveTo>
                  <a:cubicBezTo>
                    <a:pt x="65" y="21"/>
                    <a:pt x="58" y="20"/>
                    <a:pt x="51" y="18"/>
                  </a:cubicBezTo>
                  <a:cubicBezTo>
                    <a:pt x="33" y="14"/>
                    <a:pt x="16" y="8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13" y="4"/>
                    <a:pt x="20" y="7"/>
                    <a:pt x="27" y="9"/>
                  </a:cubicBezTo>
                  <a:cubicBezTo>
                    <a:pt x="33" y="12"/>
                    <a:pt x="40" y="13"/>
                    <a:pt x="46" y="15"/>
                  </a:cubicBezTo>
                  <a:cubicBezTo>
                    <a:pt x="52" y="17"/>
                    <a:pt x="57" y="19"/>
                    <a:pt x="62" y="20"/>
                  </a:cubicBezTo>
                  <a:cubicBezTo>
                    <a:pt x="66" y="20"/>
                    <a:pt x="69" y="21"/>
                    <a:pt x="72" y="22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" name="Freeform 1200">
              <a:extLst>
                <a:ext uri="{FF2B5EF4-FFF2-40B4-BE49-F238E27FC236}">
                  <a16:creationId xmlns:a16="http://schemas.microsoft.com/office/drawing/2014/main" id="{FBA1AA25-EFBF-89A7-6A1A-EB604C35A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0" y="5640388"/>
              <a:ext cx="71437" cy="6350"/>
            </a:xfrm>
            <a:custGeom>
              <a:avLst/>
              <a:gdLst>
                <a:gd name="T0" fmla="*/ 23 w 74"/>
                <a:gd name="T1" fmla="*/ 7 h 7"/>
                <a:gd name="T2" fmla="*/ 17 w 74"/>
                <a:gd name="T3" fmla="*/ 7 h 7"/>
                <a:gd name="T4" fmla="*/ 17 w 74"/>
                <a:gd name="T5" fmla="*/ 7 h 7"/>
                <a:gd name="T6" fmla="*/ 4 w 74"/>
                <a:gd name="T7" fmla="*/ 7 h 7"/>
                <a:gd name="T8" fmla="*/ 0 w 74"/>
                <a:gd name="T9" fmla="*/ 6 h 7"/>
                <a:gd name="T10" fmla="*/ 3 w 74"/>
                <a:gd name="T11" fmla="*/ 1 h 7"/>
                <a:gd name="T12" fmla="*/ 4 w 74"/>
                <a:gd name="T13" fmla="*/ 1 h 7"/>
                <a:gd name="T14" fmla="*/ 17 w 74"/>
                <a:gd name="T15" fmla="*/ 2 h 7"/>
                <a:gd name="T16" fmla="*/ 28 w 74"/>
                <a:gd name="T17" fmla="*/ 2 h 7"/>
                <a:gd name="T18" fmla="*/ 30 w 74"/>
                <a:gd name="T19" fmla="*/ 2 h 7"/>
                <a:gd name="T20" fmla="*/ 32 w 74"/>
                <a:gd name="T21" fmla="*/ 2 h 7"/>
                <a:gd name="T22" fmla="*/ 35 w 74"/>
                <a:gd name="T23" fmla="*/ 2 h 7"/>
                <a:gd name="T24" fmla="*/ 38 w 74"/>
                <a:gd name="T25" fmla="*/ 2 h 7"/>
                <a:gd name="T26" fmla="*/ 41 w 74"/>
                <a:gd name="T27" fmla="*/ 2 h 7"/>
                <a:gd name="T28" fmla="*/ 52 w 74"/>
                <a:gd name="T29" fmla="*/ 2 h 7"/>
                <a:gd name="T30" fmla="*/ 61 w 74"/>
                <a:gd name="T31" fmla="*/ 1 h 7"/>
                <a:gd name="T32" fmla="*/ 68 w 74"/>
                <a:gd name="T33" fmla="*/ 0 h 7"/>
                <a:gd name="T34" fmla="*/ 74 w 74"/>
                <a:gd name="T35" fmla="*/ 0 h 7"/>
                <a:gd name="T36" fmla="*/ 68 w 74"/>
                <a:gd name="T37" fmla="*/ 1 h 7"/>
                <a:gd name="T38" fmla="*/ 52 w 74"/>
                <a:gd name="T39" fmla="*/ 5 h 7"/>
                <a:gd name="T40" fmla="*/ 42 w 74"/>
                <a:gd name="T41" fmla="*/ 6 h 7"/>
                <a:gd name="T42" fmla="*/ 30 w 74"/>
                <a:gd name="T43" fmla="*/ 7 h 7"/>
                <a:gd name="T44" fmla="*/ 23 w 74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">
                  <a:moveTo>
                    <a:pt x="23" y="7"/>
                  </a:moveTo>
                  <a:cubicBezTo>
                    <a:pt x="21" y="7"/>
                    <a:pt x="19" y="7"/>
                    <a:pt x="17" y="7"/>
                  </a:cubicBezTo>
                  <a:lnTo>
                    <a:pt x="17" y="7"/>
                  </a:lnTo>
                  <a:cubicBezTo>
                    <a:pt x="12" y="7"/>
                    <a:pt x="8" y="7"/>
                    <a:pt x="4" y="7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9" y="2"/>
                    <a:pt x="13" y="2"/>
                    <a:pt x="17" y="2"/>
                  </a:cubicBezTo>
                  <a:cubicBezTo>
                    <a:pt x="21" y="2"/>
                    <a:pt x="25" y="2"/>
                    <a:pt x="28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6" y="2"/>
                    <a:pt x="37" y="2"/>
                    <a:pt x="38" y="2"/>
                  </a:cubicBezTo>
                  <a:cubicBezTo>
                    <a:pt x="39" y="2"/>
                    <a:pt x="40" y="2"/>
                    <a:pt x="41" y="2"/>
                  </a:cubicBezTo>
                  <a:cubicBezTo>
                    <a:pt x="45" y="2"/>
                    <a:pt x="49" y="2"/>
                    <a:pt x="52" y="2"/>
                  </a:cubicBezTo>
                  <a:cubicBezTo>
                    <a:pt x="55" y="2"/>
                    <a:pt x="58" y="1"/>
                    <a:pt x="61" y="1"/>
                  </a:cubicBezTo>
                  <a:cubicBezTo>
                    <a:pt x="63" y="1"/>
                    <a:pt x="66" y="1"/>
                    <a:pt x="68" y="0"/>
                  </a:cubicBezTo>
                  <a:cubicBezTo>
                    <a:pt x="71" y="0"/>
                    <a:pt x="74" y="0"/>
                    <a:pt x="74" y="0"/>
                  </a:cubicBezTo>
                  <a:cubicBezTo>
                    <a:pt x="74" y="0"/>
                    <a:pt x="71" y="0"/>
                    <a:pt x="68" y="1"/>
                  </a:cubicBezTo>
                  <a:cubicBezTo>
                    <a:pt x="64" y="2"/>
                    <a:pt x="59" y="4"/>
                    <a:pt x="52" y="5"/>
                  </a:cubicBezTo>
                  <a:cubicBezTo>
                    <a:pt x="49" y="6"/>
                    <a:pt x="46" y="6"/>
                    <a:pt x="42" y="6"/>
                  </a:cubicBezTo>
                  <a:cubicBezTo>
                    <a:pt x="38" y="7"/>
                    <a:pt x="34" y="7"/>
                    <a:pt x="30" y="7"/>
                  </a:cubicBezTo>
                  <a:cubicBezTo>
                    <a:pt x="28" y="7"/>
                    <a:pt x="25" y="7"/>
                    <a:pt x="23" y="7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" name="Freeform 1201">
              <a:extLst>
                <a:ext uri="{FF2B5EF4-FFF2-40B4-BE49-F238E27FC236}">
                  <a16:creationId xmlns:a16="http://schemas.microsoft.com/office/drawing/2014/main" id="{3F727C28-FD2A-977B-BEA5-CFF97A0BD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100" y="5673725"/>
              <a:ext cx="68262" cy="61913"/>
            </a:xfrm>
            <a:custGeom>
              <a:avLst/>
              <a:gdLst>
                <a:gd name="T0" fmla="*/ 70 w 70"/>
                <a:gd name="T1" fmla="*/ 64 h 64"/>
                <a:gd name="T2" fmla="*/ 66 w 70"/>
                <a:gd name="T3" fmla="*/ 62 h 64"/>
                <a:gd name="T4" fmla="*/ 56 w 70"/>
                <a:gd name="T5" fmla="*/ 58 h 64"/>
                <a:gd name="T6" fmla="*/ 50 w 70"/>
                <a:gd name="T7" fmla="*/ 54 h 64"/>
                <a:gd name="T8" fmla="*/ 43 w 70"/>
                <a:gd name="T9" fmla="*/ 49 h 64"/>
                <a:gd name="T10" fmla="*/ 36 w 70"/>
                <a:gd name="T11" fmla="*/ 44 h 64"/>
                <a:gd name="T12" fmla="*/ 29 w 70"/>
                <a:gd name="T13" fmla="*/ 38 h 64"/>
                <a:gd name="T14" fmla="*/ 23 w 70"/>
                <a:gd name="T15" fmla="*/ 32 h 64"/>
                <a:gd name="T16" fmla="*/ 17 w 70"/>
                <a:gd name="T17" fmla="*/ 25 h 64"/>
                <a:gd name="T18" fmla="*/ 8 w 70"/>
                <a:gd name="T19" fmla="*/ 13 h 64"/>
                <a:gd name="T20" fmla="*/ 2 w 70"/>
                <a:gd name="T21" fmla="*/ 3 h 64"/>
                <a:gd name="T22" fmla="*/ 2 w 70"/>
                <a:gd name="T23" fmla="*/ 2 h 64"/>
                <a:gd name="T24" fmla="*/ 0 w 70"/>
                <a:gd name="T25" fmla="*/ 0 h 64"/>
                <a:gd name="T26" fmla="*/ 3 w 70"/>
                <a:gd name="T27" fmla="*/ 3 h 64"/>
                <a:gd name="T28" fmla="*/ 3 w 70"/>
                <a:gd name="T29" fmla="*/ 3 h 64"/>
                <a:gd name="T30" fmla="*/ 10 w 70"/>
                <a:gd name="T31" fmla="*/ 11 h 64"/>
                <a:gd name="T32" fmla="*/ 21 w 70"/>
                <a:gd name="T33" fmla="*/ 22 h 64"/>
                <a:gd name="T34" fmla="*/ 27 w 70"/>
                <a:gd name="T35" fmla="*/ 28 h 64"/>
                <a:gd name="T36" fmla="*/ 33 w 70"/>
                <a:gd name="T37" fmla="*/ 34 h 64"/>
                <a:gd name="T38" fmla="*/ 40 w 70"/>
                <a:gd name="T39" fmla="*/ 40 h 64"/>
                <a:gd name="T40" fmla="*/ 43 w 70"/>
                <a:gd name="T41" fmla="*/ 43 h 64"/>
                <a:gd name="T42" fmla="*/ 46 w 70"/>
                <a:gd name="T43" fmla="*/ 46 h 64"/>
                <a:gd name="T44" fmla="*/ 58 w 70"/>
                <a:gd name="T45" fmla="*/ 55 h 64"/>
                <a:gd name="T46" fmla="*/ 67 w 70"/>
                <a:gd name="T47" fmla="*/ 61 h 64"/>
                <a:gd name="T48" fmla="*/ 70 w 70"/>
                <a:gd name="T4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4">
                  <a:moveTo>
                    <a:pt x="70" y="64"/>
                  </a:moveTo>
                  <a:cubicBezTo>
                    <a:pt x="70" y="64"/>
                    <a:pt x="69" y="63"/>
                    <a:pt x="66" y="62"/>
                  </a:cubicBezTo>
                  <a:cubicBezTo>
                    <a:pt x="64" y="61"/>
                    <a:pt x="60" y="60"/>
                    <a:pt x="56" y="58"/>
                  </a:cubicBezTo>
                  <a:cubicBezTo>
                    <a:pt x="54" y="57"/>
                    <a:pt x="52" y="55"/>
                    <a:pt x="50" y="54"/>
                  </a:cubicBezTo>
                  <a:cubicBezTo>
                    <a:pt x="48" y="53"/>
                    <a:pt x="46" y="51"/>
                    <a:pt x="43" y="49"/>
                  </a:cubicBezTo>
                  <a:cubicBezTo>
                    <a:pt x="41" y="48"/>
                    <a:pt x="38" y="46"/>
                    <a:pt x="36" y="44"/>
                  </a:cubicBezTo>
                  <a:cubicBezTo>
                    <a:pt x="34" y="42"/>
                    <a:pt x="32" y="40"/>
                    <a:pt x="29" y="38"/>
                  </a:cubicBezTo>
                  <a:cubicBezTo>
                    <a:pt x="27" y="36"/>
                    <a:pt x="25" y="34"/>
                    <a:pt x="23" y="32"/>
                  </a:cubicBezTo>
                  <a:cubicBezTo>
                    <a:pt x="21" y="30"/>
                    <a:pt x="19" y="27"/>
                    <a:pt x="17" y="25"/>
                  </a:cubicBezTo>
                  <a:cubicBezTo>
                    <a:pt x="14" y="21"/>
                    <a:pt x="10" y="17"/>
                    <a:pt x="8" y="13"/>
                  </a:cubicBezTo>
                  <a:cubicBezTo>
                    <a:pt x="5" y="9"/>
                    <a:pt x="4" y="6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5"/>
                    <a:pt x="7" y="8"/>
                    <a:pt x="10" y="11"/>
                  </a:cubicBezTo>
                  <a:cubicBezTo>
                    <a:pt x="13" y="14"/>
                    <a:pt x="17" y="18"/>
                    <a:pt x="21" y="22"/>
                  </a:cubicBezTo>
                  <a:cubicBezTo>
                    <a:pt x="23" y="24"/>
                    <a:pt x="25" y="26"/>
                    <a:pt x="27" y="28"/>
                  </a:cubicBezTo>
                  <a:cubicBezTo>
                    <a:pt x="29" y="30"/>
                    <a:pt x="31" y="32"/>
                    <a:pt x="33" y="34"/>
                  </a:cubicBezTo>
                  <a:cubicBezTo>
                    <a:pt x="35" y="36"/>
                    <a:pt x="37" y="38"/>
                    <a:pt x="40" y="40"/>
                  </a:cubicBezTo>
                  <a:lnTo>
                    <a:pt x="43" y="43"/>
                  </a:lnTo>
                  <a:lnTo>
                    <a:pt x="46" y="46"/>
                  </a:lnTo>
                  <a:cubicBezTo>
                    <a:pt x="51" y="49"/>
                    <a:pt x="54" y="53"/>
                    <a:pt x="58" y="55"/>
                  </a:cubicBezTo>
                  <a:cubicBezTo>
                    <a:pt x="62" y="57"/>
                    <a:pt x="65" y="60"/>
                    <a:pt x="67" y="61"/>
                  </a:cubicBezTo>
                  <a:cubicBezTo>
                    <a:pt x="69" y="63"/>
                    <a:pt x="70" y="64"/>
                    <a:pt x="70" y="64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" name="Freeform 1202">
              <a:extLst>
                <a:ext uri="{FF2B5EF4-FFF2-40B4-BE49-F238E27FC236}">
                  <a16:creationId xmlns:a16="http://schemas.microsoft.com/office/drawing/2014/main" id="{8CAF027D-2BC0-C6A4-B113-779491E4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537" y="5727700"/>
              <a:ext cx="82550" cy="76200"/>
            </a:xfrm>
            <a:custGeom>
              <a:avLst/>
              <a:gdLst>
                <a:gd name="T0" fmla="*/ 62 w 85"/>
                <a:gd name="T1" fmla="*/ 78 h 78"/>
                <a:gd name="T2" fmla="*/ 0 w 85"/>
                <a:gd name="T3" fmla="*/ 14 h 78"/>
                <a:gd name="T4" fmla="*/ 8 w 85"/>
                <a:gd name="T5" fmla="*/ 0 h 78"/>
                <a:gd name="T6" fmla="*/ 63 w 85"/>
                <a:gd name="T7" fmla="*/ 75 h 78"/>
                <a:gd name="T8" fmla="*/ 76 w 85"/>
                <a:gd name="T9" fmla="*/ 73 h 78"/>
                <a:gd name="T10" fmla="*/ 85 w 85"/>
                <a:gd name="T11" fmla="*/ 70 h 78"/>
                <a:gd name="T12" fmla="*/ 82 w 85"/>
                <a:gd name="T13" fmla="*/ 72 h 78"/>
                <a:gd name="T14" fmla="*/ 62 w 85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">
                  <a:moveTo>
                    <a:pt x="62" y="78"/>
                  </a:moveTo>
                  <a:cubicBezTo>
                    <a:pt x="35" y="78"/>
                    <a:pt x="13" y="43"/>
                    <a:pt x="0" y="14"/>
                  </a:cubicBezTo>
                  <a:cubicBezTo>
                    <a:pt x="3" y="10"/>
                    <a:pt x="6" y="5"/>
                    <a:pt x="8" y="0"/>
                  </a:cubicBezTo>
                  <a:cubicBezTo>
                    <a:pt x="21" y="34"/>
                    <a:pt x="34" y="75"/>
                    <a:pt x="63" y="75"/>
                  </a:cubicBezTo>
                  <a:cubicBezTo>
                    <a:pt x="67" y="75"/>
                    <a:pt x="72" y="74"/>
                    <a:pt x="76" y="73"/>
                  </a:cubicBezTo>
                  <a:cubicBezTo>
                    <a:pt x="80" y="71"/>
                    <a:pt x="84" y="70"/>
                    <a:pt x="85" y="70"/>
                  </a:cubicBezTo>
                  <a:cubicBezTo>
                    <a:pt x="85" y="70"/>
                    <a:pt x="84" y="70"/>
                    <a:pt x="82" y="72"/>
                  </a:cubicBezTo>
                  <a:cubicBezTo>
                    <a:pt x="75" y="76"/>
                    <a:pt x="68" y="78"/>
                    <a:pt x="62" y="78"/>
                  </a:cubicBezTo>
                  <a:close/>
                </a:path>
              </a:pathLst>
            </a:custGeom>
            <a:solidFill>
              <a:srgbClr val="A3D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" name="Freeform 1203">
              <a:extLst>
                <a:ext uri="{FF2B5EF4-FFF2-40B4-BE49-F238E27FC236}">
                  <a16:creationId xmlns:a16="http://schemas.microsoft.com/office/drawing/2014/main" id="{93CC1D8A-4B47-D3CB-B4D2-50C9A7696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687" y="4857750"/>
              <a:ext cx="1365250" cy="733425"/>
            </a:xfrm>
            <a:custGeom>
              <a:avLst/>
              <a:gdLst>
                <a:gd name="T0" fmla="*/ 76 w 1411"/>
                <a:gd name="T1" fmla="*/ 717 h 757"/>
                <a:gd name="T2" fmla="*/ 147 w 1411"/>
                <a:gd name="T3" fmla="*/ 278 h 757"/>
                <a:gd name="T4" fmla="*/ 1031 w 1411"/>
                <a:gd name="T5" fmla="*/ 69 h 757"/>
                <a:gd name="T6" fmla="*/ 1407 w 1411"/>
                <a:gd name="T7" fmla="*/ 362 h 757"/>
                <a:gd name="T8" fmla="*/ 892 w 1411"/>
                <a:gd name="T9" fmla="*/ 704 h 757"/>
                <a:gd name="T10" fmla="*/ 537 w 1411"/>
                <a:gd name="T11" fmla="*/ 708 h 757"/>
                <a:gd name="T12" fmla="*/ 76 w 1411"/>
                <a:gd name="T13" fmla="*/ 717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1" h="757">
                  <a:moveTo>
                    <a:pt x="76" y="717"/>
                  </a:moveTo>
                  <a:cubicBezTo>
                    <a:pt x="76" y="717"/>
                    <a:pt x="0" y="404"/>
                    <a:pt x="147" y="278"/>
                  </a:cubicBezTo>
                  <a:cubicBezTo>
                    <a:pt x="295" y="152"/>
                    <a:pt x="801" y="0"/>
                    <a:pt x="1031" y="69"/>
                  </a:cubicBezTo>
                  <a:cubicBezTo>
                    <a:pt x="1262" y="137"/>
                    <a:pt x="1403" y="243"/>
                    <a:pt x="1407" y="362"/>
                  </a:cubicBezTo>
                  <a:cubicBezTo>
                    <a:pt x="1411" y="482"/>
                    <a:pt x="1032" y="650"/>
                    <a:pt x="892" y="704"/>
                  </a:cubicBezTo>
                  <a:cubicBezTo>
                    <a:pt x="753" y="757"/>
                    <a:pt x="633" y="744"/>
                    <a:pt x="537" y="708"/>
                  </a:cubicBezTo>
                  <a:cubicBezTo>
                    <a:pt x="440" y="673"/>
                    <a:pt x="76" y="717"/>
                    <a:pt x="76" y="717"/>
                  </a:cubicBezTo>
                  <a:close/>
                </a:path>
              </a:pathLst>
            </a:custGeom>
            <a:solidFill>
              <a:srgbClr val="4FA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" name="Freeform 1204">
              <a:extLst>
                <a:ext uri="{FF2B5EF4-FFF2-40B4-BE49-F238E27FC236}">
                  <a16:creationId xmlns:a16="http://schemas.microsoft.com/office/drawing/2014/main" id="{7635BD9F-EAF9-947B-F23D-0AD9AD6C3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875" y="5056188"/>
              <a:ext cx="1150937" cy="436563"/>
            </a:xfrm>
            <a:custGeom>
              <a:avLst/>
              <a:gdLst>
                <a:gd name="T0" fmla="*/ 15 w 1188"/>
                <a:gd name="T1" fmla="*/ 447 h 450"/>
                <a:gd name="T2" fmla="*/ 23 w 1188"/>
                <a:gd name="T3" fmla="*/ 434 h 450"/>
                <a:gd name="T4" fmla="*/ 47 w 1188"/>
                <a:gd name="T5" fmla="*/ 430 h 450"/>
                <a:gd name="T6" fmla="*/ 19 w 1188"/>
                <a:gd name="T7" fmla="*/ 450 h 450"/>
                <a:gd name="T8" fmla="*/ 202 w 1188"/>
                <a:gd name="T9" fmla="*/ 396 h 450"/>
                <a:gd name="T10" fmla="*/ 258 w 1188"/>
                <a:gd name="T11" fmla="*/ 349 h 450"/>
                <a:gd name="T12" fmla="*/ 815 w 1188"/>
                <a:gd name="T13" fmla="*/ 302 h 450"/>
                <a:gd name="T14" fmla="*/ 815 w 1188"/>
                <a:gd name="T15" fmla="*/ 302 h 450"/>
                <a:gd name="T16" fmla="*/ 815 w 1188"/>
                <a:gd name="T17" fmla="*/ 302 h 450"/>
                <a:gd name="T18" fmla="*/ 895 w 1188"/>
                <a:gd name="T19" fmla="*/ 243 h 450"/>
                <a:gd name="T20" fmla="*/ 956 w 1188"/>
                <a:gd name="T21" fmla="*/ 208 h 450"/>
                <a:gd name="T22" fmla="*/ 980 w 1188"/>
                <a:gd name="T23" fmla="*/ 207 h 450"/>
                <a:gd name="T24" fmla="*/ 910 w 1188"/>
                <a:gd name="T25" fmla="*/ 249 h 450"/>
                <a:gd name="T26" fmla="*/ 1126 w 1188"/>
                <a:gd name="T27" fmla="*/ 228 h 450"/>
                <a:gd name="T28" fmla="*/ 1059 w 1188"/>
                <a:gd name="T29" fmla="*/ 227 h 450"/>
                <a:gd name="T30" fmla="*/ 1026 w 1188"/>
                <a:gd name="T31" fmla="*/ 210 h 450"/>
                <a:gd name="T32" fmla="*/ 1023 w 1188"/>
                <a:gd name="T33" fmla="*/ 185 h 450"/>
                <a:gd name="T34" fmla="*/ 1036 w 1188"/>
                <a:gd name="T35" fmla="*/ 187 h 450"/>
                <a:gd name="T36" fmla="*/ 1047 w 1188"/>
                <a:gd name="T37" fmla="*/ 186 h 450"/>
                <a:gd name="T38" fmla="*/ 1056 w 1188"/>
                <a:gd name="T39" fmla="*/ 182 h 450"/>
                <a:gd name="T40" fmla="*/ 1065 w 1188"/>
                <a:gd name="T41" fmla="*/ 176 h 450"/>
                <a:gd name="T42" fmla="*/ 1100 w 1188"/>
                <a:gd name="T43" fmla="*/ 199 h 450"/>
                <a:gd name="T44" fmla="*/ 1153 w 1188"/>
                <a:gd name="T45" fmla="*/ 195 h 450"/>
                <a:gd name="T46" fmla="*/ 1188 w 1188"/>
                <a:gd name="T47" fmla="*/ 203 h 450"/>
                <a:gd name="T48" fmla="*/ 1164 w 1188"/>
                <a:gd name="T49" fmla="*/ 207 h 450"/>
                <a:gd name="T50" fmla="*/ 1128 w 1188"/>
                <a:gd name="T51" fmla="*/ 231 h 450"/>
                <a:gd name="T52" fmla="*/ 3 w 1188"/>
                <a:gd name="T53" fmla="*/ 197 h 450"/>
                <a:gd name="T54" fmla="*/ 36 w 1188"/>
                <a:gd name="T55" fmla="*/ 167 h 450"/>
                <a:gd name="T56" fmla="*/ 56 w 1188"/>
                <a:gd name="T57" fmla="*/ 171 h 450"/>
                <a:gd name="T58" fmla="*/ 33 w 1188"/>
                <a:gd name="T59" fmla="*/ 191 h 450"/>
                <a:gd name="T60" fmla="*/ 19 w 1188"/>
                <a:gd name="T61" fmla="*/ 198 h 450"/>
                <a:gd name="T62" fmla="*/ 447 w 1188"/>
                <a:gd name="T63" fmla="*/ 112 h 450"/>
                <a:gd name="T64" fmla="*/ 462 w 1188"/>
                <a:gd name="T65" fmla="*/ 99 h 450"/>
                <a:gd name="T66" fmla="*/ 514 w 1188"/>
                <a:gd name="T67" fmla="*/ 65 h 450"/>
                <a:gd name="T68" fmla="*/ 464 w 1188"/>
                <a:gd name="T69" fmla="*/ 113 h 450"/>
                <a:gd name="T70" fmla="*/ 443 w 1188"/>
                <a:gd name="T71" fmla="*/ 108 h 450"/>
                <a:gd name="T72" fmla="*/ 434 w 1188"/>
                <a:gd name="T73" fmla="*/ 85 h 450"/>
                <a:gd name="T74" fmla="*/ 434 w 1188"/>
                <a:gd name="T75" fmla="*/ 76 h 450"/>
                <a:gd name="T76" fmla="*/ 470 w 1188"/>
                <a:gd name="T77" fmla="*/ 17 h 450"/>
                <a:gd name="T78" fmla="*/ 501 w 1188"/>
                <a:gd name="T79" fmla="*/ 24 h 450"/>
                <a:gd name="T80" fmla="*/ 501 w 1188"/>
                <a:gd name="T81" fmla="*/ 24 h 450"/>
                <a:gd name="T82" fmla="*/ 505 w 1188"/>
                <a:gd name="T83" fmla="*/ 24 h 450"/>
                <a:gd name="T84" fmla="*/ 505 w 1188"/>
                <a:gd name="T85" fmla="*/ 24 h 450"/>
                <a:gd name="T86" fmla="*/ 517 w 1188"/>
                <a:gd name="T87" fmla="*/ 23 h 450"/>
                <a:gd name="T88" fmla="*/ 510 w 1188"/>
                <a:gd name="T89" fmla="*/ 29 h 450"/>
                <a:gd name="T90" fmla="*/ 472 w 1188"/>
                <a:gd name="T91" fmla="*/ 32 h 450"/>
                <a:gd name="T92" fmla="*/ 447 w 1188"/>
                <a:gd name="T93" fmla="*/ 9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8" h="450">
                  <a:moveTo>
                    <a:pt x="19" y="450"/>
                  </a:moveTo>
                  <a:cubicBezTo>
                    <a:pt x="16" y="448"/>
                    <a:pt x="15" y="447"/>
                    <a:pt x="15" y="447"/>
                  </a:cubicBezTo>
                  <a:cubicBezTo>
                    <a:pt x="15" y="447"/>
                    <a:pt x="11" y="440"/>
                    <a:pt x="6" y="429"/>
                  </a:cubicBezTo>
                  <a:cubicBezTo>
                    <a:pt x="13" y="433"/>
                    <a:pt x="18" y="434"/>
                    <a:pt x="23" y="434"/>
                  </a:cubicBezTo>
                  <a:cubicBezTo>
                    <a:pt x="30" y="434"/>
                    <a:pt x="36" y="432"/>
                    <a:pt x="42" y="431"/>
                  </a:cubicBezTo>
                  <a:cubicBezTo>
                    <a:pt x="44" y="430"/>
                    <a:pt x="45" y="430"/>
                    <a:pt x="47" y="430"/>
                  </a:cubicBezTo>
                  <a:cubicBezTo>
                    <a:pt x="50" y="430"/>
                    <a:pt x="52" y="431"/>
                    <a:pt x="55" y="432"/>
                  </a:cubicBezTo>
                  <a:cubicBezTo>
                    <a:pt x="44" y="437"/>
                    <a:pt x="32" y="443"/>
                    <a:pt x="19" y="450"/>
                  </a:cubicBezTo>
                  <a:close/>
                  <a:moveTo>
                    <a:pt x="243" y="401"/>
                  </a:moveTo>
                  <a:cubicBezTo>
                    <a:pt x="230" y="397"/>
                    <a:pt x="216" y="396"/>
                    <a:pt x="202" y="396"/>
                  </a:cubicBezTo>
                  <a:cubicBezTo>
                    <a:pt x="191" y="396"/>
                    <a:pt x="180" y="397"/>
                    <a:pt x="170" y="398"/>
                  </a:cubicBezTo>
                  <a:cubicBezTo>
                    <a:pt x="191" y="378"/>
                    <a:pt x="222" y="356"/>
                    <a:pt x="258" y="349"/>
                  </a:cubicBezTo>
                  <a:cubicBezTo>
                    <a:pt x="253" y="370"/>
                    <a:pt x="248" y="385"/>
                    <a:pt x="243" y="401"/>
                  </a:cubicBezTo>
                  <a:close/>
                  <a:moveTo>
                    <a:pt x="815" y="302"/>
                  </a:move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close/>
                  <a:moveTo>
                    <a:pt x="910" y="249"/>
                  </a:moveTo>
                  <a:cubicBezTo>
                    <a:pt x="906" y="249"/>
                    <a:pt x="901" y="247"/>
                    <a:pt x="895" y="243"/>
                  </a:cubicBezTo>
                  <a:cubicBezTo>
                    <a:pt x="888" y="239"/>
                    <a:pt x="881" y="237"/>
                    <a:pt x="875" y="236"/>
                  </a:cubicBezTo>
                  <a:cubicBezTo>
                    <a:pt x="898" y="221"/>
                    <a:pt x="925" y="208"/>
                    <a:pt x="956" y="208"/>
                  </a:cubicBezTo>
                  <a:cubicBezTo>
                    <a:pt x="957" y="208"/>
                    <a:pt x="958" y="208"/>
                    <a:pt x="959" y="208"/>
                  </a:cubicBezTo>
                  <a:cubicBezTo>
                    <a:pt x="967" y="208"/>
                    <a:pt x="974" y="208"/>
                    <a:pt x="980" y="207"/>
                  </a:cubicBezTo>
                  <a:cubicBezTo>
                    <a:pt x="973" y="210"/>
                    <a:pt x="964" y="215"/>
                    <a:pt x="955" y="220"/>
                  </a:cubicBezTo>
                  <a:cubicBezTo>
                    <a:pt x="932" y="233"/>
                    <a:pt x="924" y="249"/>
                    <a:pt x="910" y="249"/>
                  </a:cubicBezTo>
                  <a:close/>
                  <a:moveTo>
                    <a:pt x="1128" y="231"/>
                  </a:moveTo>
                  <a:cubicBezTo>
                    <a:pt x="1127" y="230"/>
                    <a:pt x="1127" y="229"/>
                    <a:pt x="1126" y="228"/>
                  </a:cubicBezTo>
                  <a:cubicBezTo>
                    <a:pt x="1118" y="218"/>
                    <a:pt x="1109" y="214"/>
                    <a:pt x="1100" y="214"/>
                  </a:cubicBezTo>
                  <a:cubicBezTo>
                    <a:pt x="1086" y="214"/>
                    <a:pt x="1072" y="223"/>
                    <a:pt x="1059" y="227"/>
                  </a:cubicBezTo>
                  <a:cubicBezTo>
                    <a:pt x="1053" y="229"/>
                    <a:pt x="1049" y="230"/>
                    <a:pt x="1046" y="230"/>
                  </a:cubicBezTo>
                  <a:cubicBezTo>
                    <a:pt x="1038" y="230"/>
                    <a:pt x="1037" y="223"/>
                    <a:pt x="1026" y="210"/>
                  </a:cubicBezTo>
                  <a:cubicBezTo>
                    <a:pt x="1022" y="205"/>
                    <a:pt x="1017" y="202"/>
                    <a:pt x="1010" y="201"/>
                  </a:cubicBezTo>
                  <a:cubicBezTo>
                    <a:pt x="1016" y="198"/>
                    <a:pt x="1019" y="193"/>
                    <a:pt x="1023" y="185"/>
                  </a:cubicBezTo>
                  <a:cubicBezTo>
                    <a:pt x="1024" y="186"/>
                    <a:pt x="1024" y="186"/>
                    <a:pt x="1025" y="186"/>
                  </a:cubicBezTo>
                  <a:cubicBezTo>
                    <a:pt x="1029" y="187"/>
                    <a:pt x="1033" y="187"/>
                    <a:pt x="1036" y="187"/>
                  </a:cubicBezTo>
                  <a:cubicBezTo>
                    <a:pt x="1040" y="187"/>
                    <a:pt x="1044" y="187"/>
                    <a:pt x="1047" y="186"/>
                  </a:cubicBezTo>
                  <a:lnTo>
                    <a:pt x="1047" y="186"/>
                  </a:lnTo>
                  <a:lnTo>
                    <a:pt x="1048" y="186"/>
                  </a:lnTo>
                  <a:cubicBezTo>
                    <a:pt x="1051" y="185"/>
                    <a:pt x="1054" y="184"/>
                    <a:pt x="1056" y="182"/>
                  </a:cubicBezTo>
                  <a:lnTo>
                    <a:pt x="1057" y="182"/>
                  </a:lnTo>
                  <a:cubicBezTo>
                    <a:pt x="1060" y="180"/>
                    <a:pt x="1063" y="178"/>
                    <a:pt x="1065" y="176"/>
                  </a:cubicBezTo>
                  <a:cubicBezTo>
                    <a:pt x="1068" y="187"/>
                    <a:pt x="1075" y="194"/>
                    <a:pt x="1085" y="197"/>
                  </a:cubicBezTo>
                  <a:cubicBezTo>
                    <a:pt x="1090" y="198"/>
                    <a:pt x="1095" y="199"/>
                    <a:pt x="1100" y="199"/>
                  </a:cubicBezTo>
                  <a:cubicBezTo>
                    <a:pt x="1109" y="199"/>
                    <a:pt x="1120" y="197"/>
                    <a:pt x="1129" y="193"/>
                  </a:cubicBezTo>
                  <a:cubicBezTo>
                    <a:pt x="1139" y="195"/>
                    <a:pt x="1147" y="195"/>
                    <a:pt x="1153" y="195"/>
                  </a:cubicBezTo>
                  <a:cubicBezTo>
                    <a:pt x="1166" y="195"/>
                    <a:pt x="1169" y="192"/>
                    <a:pt x="1169" y="192"/>
                  </a:cubicBezTo>
                  <a:cubicBezTo>
                    <a:pt x="1176" y="196"/>
                    <a:pt x="1182" y="200"/>
                    <a:pt x="1188" y="203"/>
                  </a:cubicBezTo>
                  <a:cubicBezTo>
                    <a:pt x="1183" y="206"/>
                    <a:pt x="1177" y="207"/>
                    <a:pt x="1169" y="207"/>
                  </a:cubicBezTo>
                  <a:cubicBezTo>
                    <a:pt x="1168" y="207"/>
                    <a:pt x="1166" y="207"/>
                    <a:pt x="1164" y="207"/>
                  </a:cubicBezTo>
                  <a:cubicBezTo>
                    <a:pt x="1162" y="207"/>
                    <a:pt x="1160" y="207"/>
                    <a:pt x="1158" y="207"/>
                  </a:cubicBezTo>
                  <a:cubicBezTo>
                    <a:pt x="1139" y="207"/>
                    <a:pt x="1131" y="220"/>
                    <a:pt x="1128" y="231"/>
                  </a:cubicBezTo>
                  <a:moveTo>
                    <a:pt x="19" y="198"/>
                  </a:moveTo>
                  <a:cubicBezTo>
                    <a:pt x="14" y="198"/>
                    <a:pt x="9" y="198"/>
                    <a:pt x="3" y="197"/>
                  </a:cubicBezTo>
                  <a:cubicBezTo>
                    <a:pt x="2" y="195"/>
                    <a:pt x="1" y="192"/>
                    <a:pt x="0" y="189"/>
                  </a:cubicBezTo>
                  <a:cubicBezTo>
                    <a:pt x="32" y="177"/>
                    <a:pt x="36" y="167"/>
                    <a:pt x="36" y="167"/>
                  </a:cubicBezTo>
                  <a:cubicBezTo>
                    <a:pt x="43" y="167"/>
                    <a:pt x="51" y="167"/>
                    <a:pt x="57" y="166"/>
                  </a:cubicBezTo>
                  <a:cubicBezTo>
                    <a:pt x="57" y="168"/>
                    <a:pt x="57" y="169"/>
                    <a:pt x="56" y="171"/>
                  </a:cubicBezTo>
                  <a:cubicBezTo>
                    <a:pt x="55" y="171"/>
                    <a:pt x="54" y="172"/>
                    <a:pt x="53" y="172"/>
                  </a:cubicBezTo>
                  <a:cubicBezTo>
                    <a:pt x="44" y="175"/>
                    <a:pt x="34" y="180"/>
                    <a:pt x="33" y="191"/>
                  </a:cubicBezTo>
                  <a:cubicBezTo>
                    <a:pt x="32" y="193"/>
                    <a:pt x="32" y="195"/>
                    <a:pt x="32" y="197"/>
                  </a:cubicBezTo>
                  <a:cubicBezTo>
                    <a:pt x="28" y="197"/>
                    <a:pt x="24" y="198"/>
                    <a:pt x="19" y="198"/>
                  </a:cubicBezTo>
                  <a:moveTo>
                    <a:pt x="454" y="125"/>
                  </a:moveTo>
                  <a:cubicBezTo>
                    <a:pt x="452" y="120"/>
                    <a:pt x="450" y="116"/>
                    <a:pt x="447" y="112"/>
                  </a:cubicBezTo>
                  <a:cubicBezTo>
                    <a:pt x="448" y="112"/>
                    <a:pt x="449" y="112"/>
                    <a:pt x="450" y="111"/>
                  </a:cubicBezTo>
                  <a:cubicBezTo>
                    <a:pt x="455" y="108"/>
                    <a:pt x="459" y="103"/>
                    <a:pt x="462" y="99"/>
                  </a:cubicBezTo>
                  <a:cubicBezTo>
                    <a:pt x="473" y="85"/>
                    <a:pt x="483" y="76"/>
                    <a:pt x="499" y="69"/>
                  </a:cubicBezTo>
                  <a:cubicBezTo>
                    <a:pt x="504" y="67"/>
                    <a:pt x="509" y="66"/>
                    <a:pt x="514" y="65"/>
                  </a:cubicBezTo>
                  <a:cubicBezTo>
                    <a:pt x="516" y="68"/>
                    <a:pt x="518" y="72"/>
                    <a:pt x="522" y="75"/>
                  </a:cubicBezTo>
                  <a:cubicBezTo>
                    <a:pt x="498" y="82"/>
                    <a:pt x="476" y="97"/>
                    <a:pt x="464" y="113"/>
                  </a:cubicBezTo>
                  <a:cubicBezTo>
                    <a:pt x="460" y="117"/>
                    <a:pt x="457" y="121"/>
                    <a:pt x="454" y="125"/>
                  </a:cubicBezTo>
                  <a:moveTo>
                    <a:pt x="443" y="108"/>
                  </a:moveTo>
                  <a:cubicBezTo>
                    <a:pt x="442" y="107"/>
                    <a:pt x="439" y="104"/>
                    <a:pt x="433" y="98"/>
                  </a:cubicBezTo>
                  <a:cubicBezTo>
                    <a:pt x="434" y="94"/>
                    <a:pt x="434" y="90"/>
                    <a:pt x="434" y="85"/>
                  </a:cubicBezTo>
                  <a:cubicBezTo>
                    <a:pt x="434" y="84"/>
                    <a:pt x="434" y="83"/>
                    <a:pt x="434" y="81"/>
                  </a:cubicBezTo>
                  <a:cubicBezTo>
                    <a:pt x="434" y="80"/>
                    <a:pt x="434" y="78"/>
                    <a:pt x="434" y="76"/>
                  </a:cubicBezTo>
                  <a:cubicBezTo>
                    <a:pt x="434" y="50"/>
                    <a:pt x="437" y="18"/>
                    <a:pt x="439" y="0"/>
                  </a:cubicBezTo>
                  <a:cubicBezTo>
                    <a:pt x="449" y="7"/>
                    <a:pt x="459" y="13"/>
                    <a:pt x="470" y="17"/>
                  </a:cubicBezTo>
                  <a:cubicBezTo>
                    <a:pt x="480" y="21"/>
                    <a:pt x="490" y="23"/>
                    <a:pt x="500" y="24"/>
                  </a:cubicBezTo>
                  <a:lnTo>
                    <a:pt x="501" y="24"/>
                  </a:lnTo>
                  <a:lnTo>
                    <a:pt x="501" y="24"/>
                  </a:lnTo>
                  <a:lnTo>
                    <a:pt x="501" y="24"/>
                  </a:lnTo>
                  <a:cubicBezTo>
                    <a:pt x="502" y="24"/>
                    <a:pt x="504" y="24"/>
                    <a:pt x="505" y="24"/>
                  </a:cubicBez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cubicBezTo>
                    <a:pt x="509" y="24"/>
                    <a:pt x="513" y="23"/>
                    <a:pt x="517" y="23"/>
                  </a:cubicBezTo>
                  <a:cubicBezTo>
                    <a:pt x="517" y="25"/>
                    <a:pt x="517" y="27"/>
                    <a:pt x="517" y="29"/>
                  </a:cubicBezTo>
                  <a:cubicBezTo>
                    <a:pt x="515" y="29"/>
                    <a:pt x="512" y="29"/>
                    <a:pt x="510" y="29"/>
                  </a:cubicBezTo>
                  <a:cubicBezTo>
                    <a:pt x="507" y="29"/>
                    <a:pt x="505" y="29"/>
                    <a:pt x="503" y="29"/>
                  </a:cubicBezTo>
                  <a:cubicBezTo>
                    <a:pt x="493" y="29"/>
                    <a:pt x="482" y="30"/>
                    <a:pt x="472" y="32"/>
                  </a:cubicBezTo>
                  <a:cubicBezTo>
                    <a:pt x="461" y="34"/>
                    <a:pt x="452" y="42"/>
                    <a:pt x="448" y="52"/>
                  </a:cubicBezTo>
                  <a:cubicBezTo>
                    <a:pt x="443" y="65"/>
                    <a:pt x="449" y="79"/>
                    <a:pt x="447" y="93"/>
                  </a:cubicBezTo>
                  <a:cubicBezTo>
                    <a:pt x="447" y="95"/>
                    <a:pt x="444" y="103"/>
                    <a:pt x="443" y="108"/>
                  </a:cubicBezTo>
                  <a:close/>
                </a:path>
              </a:pathLst>
            </a:custGeom>
            <a:solidFill>
              <a:srgbClr val="387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" name="Freeform 1205">
              <a:extLst>
                <a:ext uri="{FF2B5EF4-FFF2-40B4-BE49-F238E27FC236}">
                  <a16:creationId xmlns:a16="http://schemas.microsoft.com/office/drawing/2014/main" id="{E3850E8F-052B-F1AB-BAA6-35B929970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75" y="5421313"/>
              <a:ext cx="511175" cy="382588"/>
            </a:xfrm>
            <a:custGeom>
              <a:avLst/>
              <a:gdLst>
                <a:gd name="T0" fmla="*/ 299 w 527"/>
                <a:gd name="T1" fmla="*/ 38 h 395"/>
                <a:gd name="T2" fmla="*/ 105 w 527"/>
                <a:gd name="T3" fmla="*/ 159 h 395"/>
                <a:gd name="T4" fmla="*/ 24 w 527"/>
                <a:gd name="T5" fmla="*/ 194 h 395"/>
                <a:gd name="T6" fmla="*/ 68 w 527"/>
                <a:gd name="T7" fmla="*/ 242 h 395"/>
                <a:gd name="T8" fmla="*/ 103 w 527"/>
                <a:gd name="T9" fmla="*/ 255 h 395"/>
                <a:gd name="T10" fmla="*/ 127 w 527"/>
                <a:gd name="T11" fmla="*/ 313 h 395"/>
                <a:gd name="T12" fmla="*/ 153 w 527"/>
                <a:gd name="T13" fmla="*/ 302 h 395"/>
                <a:gd name="T14" fmla="*/ 171 w 527"/>
                <a:gd name="T15" fmla="*/ 291 h 395"/>
                <a:gd name="T16" fmla="*/ 189 w 527"/>
                <a:gd name="T17" fmla="*/ 330 h 395"/>
                <a:gd name="T18" fmla="*/ 248 w 527"/>
                <a:gd name="T19" fmla="*/ 367 h 395"/>
                <a:gd name="T20" fmla="*/ 292 w 527"/>
                <a:gd name="T21" fmla="*/ 377 h 395"/>
                <a:gd name="T22" fmla="*/ 327 w 527"/>
                <a:gd name="T23" fmla="*/ 388 h 395"/>
                <a:gd name="T24" fmla="*/ 339 w 527"/>
                <a:gd name="T25" fmla="*/ 361 h 395"/>
                <a:gd name="T26" fmla="*/ 428 w 527"/>
                <a:gd name="T27" fmla="*/ 174 h 395"/>
                <a:gd name="T28" fmla="*/ 476 w 527"/>
                <a:gd name="T29" fmla="*/ 128 h 395"/>
                <a:gd name="T30" fmla="*/ 483 w 527"/>
                <a:gd name="T31" fmla="*/ 51 h 395"/>
                <a:gd name="T32" fmla="*/ 299 w 527"/>
                <a:gd name="T33" fmla="*/ 3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7" h="395">
                  <a:moveTo>
                    <a:pt x="299" y="38"/>
                  </a:moveTo>
                  <a:cubicBezTo>
                    <a:pt x="299" y="38"/>
                    <a:pt x="179" y="72"/>
                    <a:pt x="105" y="159"/>
                  </a:cubicBezTo>
                  <a:cubicBezTo>
                    <a:pt x="75" y="180"/>
                    <a:pt x="48" y="163"/>
                    <a:pt x="24" y="194"/>
                  </a:cubicBezTo>
                  <a:cubicBezTo>
                    <a:pt x="0" y="225"/>
                    <a:pt x="34" y="252"/>
                    <a:pt x="68" y="242"/>
                  </a:cubicBezTo>
                  <a:cubicBezTo>
                    <a:pt x="102" y="233"/>
                    <a:pt x="111" y="233"/>
                    <a:pt x="103" y="255"/>
                  </a:cubicBezTo>
                  <a:cubicBezTo>
                    <a:pt x="95" y="278"/>
                    <a:pt x="100" y="309"/>
                    <a:pt x="127" y="313"/>
                  </a:cubicBezTo>
                  <a:cubicBezTo>
                    <a:pt x="140" y="315"/>
                    <a:pt x="147" y="309"/>
                    <a:pt x="153" y="302"/>
                  </a:cubicBezTo>
                  <a:cubicBezTo>
                    <a:pt x="158" y="296"/>
                    <a:pt x="163" y="290"/>
                    <a:pt x="171" y="291"/>
                  </a:cubicBezTo>
                  <a:cubicBezTo>
                    <a:pt x="188" y="295"/>
                    <a:pt x="190" y="314"/>
                    <a:pt x="189" y="330"/>
                  </a:cubicBezTo>
                  <a:cubicBezTo>
                    <a:pt x="188" y="346"/>
                    <a:pt x="219" y="375"/>
                    <a:pt x="248" y="367"/>
                  </a:cubicBezTo>
                  <a:cubicBezTo>
                    <a:pt x="278" y="359"/>
                    <a:pt x="282" y="366"/>
                    <a:pt x="292" y="377"/>
                  </a:cubicBezTo>
                  <a:cubicBezTo>
                    <a:pt x="301" y="388"/>
                    <a:pt x="314" y="395"/>
                    <a:pt x="327" y="388"/>
                  </a:cubicBezTo>
                  <a:cubicBezTo>
                    <a:pt x="340" y="380"/>
                    <a:pt x="341" y="382"/>
                    <a:pt x="339" y="361"/>
                  </a:cubicBezTo>
                  <a:cubicBezTo>
                    <a:pt x="337" y="341"/>
                    <a:pt x="405" y="221"/>
                    <a:pt x="428" y="174"/>
                  </a:cubicBezTo>
                  <a:cubicBezTo>
                    <a:pt x="451" y="127"/>
                    <a:pt x="457" y="118"/>
                    <a:pt x="476" y="128"/>
                  </a:cubicBezTo>
                  <a:cubicBezTo>
                    <a:pt x="495" y="138"/>
                    <a:pt x="527" y="103"/>
                    <a:pt x="483" y="51"/>
                  </a:cubicBezTo>
                  <a:cubicBezTo>
                    <a:pt x="439" y="0"/>
                    <a:pt x="343" y="23"/>
                    <a:pt x="299" y="38"/>
                  </a:cubicBezTo>
                </a:path>
              </a:pathLst>
            </a:custGeom>
            <a:solidFill>
              <a:srgbClr val="82C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" name="Freeform 1206">
              <a:extLst>
                <a:ext uri="{FF2B5EF4-FFF2-40B4-BE49-F238E27FC236}">
                  <a16:creationId xmlns:a16="http://schemas.microsoft.com/office/drawing/2014/main" id="{155E8BF4-7EA7-3DA6-EC86-313398DA3B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9262" y="5721350"/>
              <a:ext cx="7937" cy="3175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8 w 8"/>
                <a:gd name="T5" fmla="*/ 2 h 2"/>
                <a:gd name="T6" fmla="*/ 1 w 8"/>
                <a:gd name="T7" fmla="*/ 0 h 2"/>
                <a:gd name="T8" fmla="*/ 0 w 8"/>
                <a:gd name="T9" fmla="*/ 0 h 2"/>
                <a:gd name="T10" fmla="*/ 1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1"/>
                    <a:pt x="1" y="0"/>
                  </a:cubicBezTo>
                  <a:cubicBezTo>
                    <a:pt x="3" y="1"/>
                    <a:pt x="5" y="2"/>
                    <a:pt x="8" y="2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" name="Freeform 1207">
              <a:extLst>
                <a:ext uri="{FF2B5EF4-FFF2-40B4-BE49-F238E27FC236}">
                  <a16:creationId xmlns:a16="http://schemas.microsoft.com/office/drawing/2014/main" id="{BD779559-1359-27BB-2AD3-5DAE3BBD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5" y="5500688"/>
              <a:ext cx="360362" cy="298450"/>
            </a:xfrm>
            <a:custGeom>
              <a:avLst/>
              <a:gdLst>
                <a:gd name="T0" fmla="*/ 211 w 371"/>
                <a:gd name="T1" fmla="*/ 308 h 308"/>
                <a:gd name="T2" fmla="*/ 187 w 371"/>
                <a:gd name="T3" fmla="*/ 294 h 308"/>
                <a:gd name="T4" fmla="*/ 163 w 371"/>
                <a:gd name="T5" fmla="*/ 280 h 308"/>
                <a:gd name="T6" fmla="*/ 143 w 371"/>
                <a:gd name="T7" fmla="*/ 284 h 308"/>
                <a:gd name="T8" fmla="*/ 133 w 371"/>
                <a:gd name="T9" fmla="*/ 285 h 308"/>
                <a:gd name="T10" fmla="*/ 84 w 371"/>
                <a:gd name="T11" fmla="*/ 248 h 308"/>
                <a:gd name="T12" fmla="*/ 84 w 371"/>
                <a:gd name="T13" fmla="*/ 247 h 308"/>
                <a:gd name="T14" fmla="*/ 84 w 371"/>
                <a:gd name="T15" fmla="*/ 241 h 308"/>
                <a:gd name="T16" fmla="*/ 66 w 371"/>
                <a:gd name="T17" fmla="*/ 208 h 308"/>
                <a:gd name="T18" fmla="*/ 63 w 371"/>
                <a:gd name="T19" fmla="*/ 208 h 308"/>
                <a:gd name="T20" fmla="*/ 48 w 371"/>
                <a:gd name="T21" fmla="*/ 219 h 308"/>
                <a:gd name="T22" fmla="*/ 27 w 371"/>
                <a:gd name="T23" fmla="*/ 230 h 308"/>
                <a:gd name="T24" fmla="*/ 22 w 371"/>
                <a:gd name="T25" fmla="*/ 230 h 308"/>
                <a:gd name="T26" fmla="*/ 22 w 371"/>
                <a:gd name="T27" fmla="*/ 230 h 308"/>
                <a:gd name="T28" fmla="*/ 22 w 371"/>
                <a:gd name="T29" fmla="*/ 230 h 308"/>
                <a:gd name="T30" fmla="*/ 15 w 371"/>
                <a:gd name="T31" fmla="*/ 228 h 308"/>
                <a:gd name="T32" fmla="*/ 15 w 371"/>
                <a:gd name="T33" fmla="*/ 228 h 308"/>
                <a:gd name="T34" fmla="*/ 14 w 371"/>
                <a:gd name="T35" fmla="*/ 228 h 308"/>
                <a:gd name="T36" fmla="*/ 0 w 371"/>
                <a:gd name="T37" fmla="*/ 215 h 308"/>
                <a:gd name="T38" fmla="*/ 20 w 371"/>
                <a:gd name="T39" fmla="*/ 208 h 308"/>
                <a:gd name="T40" fmla="*/ 67 w 371"/>
                <a:gd name="T41" fmla="*/ 156 h 308"/>
                <a:gd name="T42" fmla="*/ 94 w 371"/>
                <a:gd name="T43" fmla="*/ 106 h 308"/>
                <a:gd name="T44" fmla="*/ 144 w 371"/>
                <a:gd name="T45" fmla="*/ 73 h 308"/>
                <a:gd name="T46" fmla="*/ 162 w 371"/>
                <a:gd name="T47" fmla="*/ 65 h 308"/>
                <a:gd name="T48" fmla="*/ 150 w 371"/>
                <a:gd name="T49" fmla="*/ 72 h 308"/>
                <a:gd name="T50" fmla="*/ 123 w 371"/>
                <a:gd name="T51" fmla="*/ 90 h 308"/>
                <a:gd name="T52" fmla="*/ 131 w 371"/>
                <a:gd name="T53" fmla="*/ 86 h 308"/>
                <a:gd name="T54" fmla="*/ 152 w 371"/>
                <a:gd name="T55" fmla="*/ 75 h 308"/>
                <a:gd name="T56" fmla="*/ 181 w 371"/>
                <a:gd name="T57" fmla="*/ 60 h 308"/>
                <a:gd name="T58" fmla="*/ 198 w 371"/>
                <a:gd name="T59" fmla="*/ 52 h 308"/>
                <a:gd name="T60" fmla="*/ 215 w 371"/>
                <a:gd name="T61" fmla="*/ 44 h 308"/>
                <a:gd name="T62" fmla="*/ 232 w 371"/>
                <a:gd name="T63" fmla="*/ 36 h 308"/>
                <a:gd name="T64" fmla="*/ 249 w 371"/>
                <a:gd name="T65" fmla="*/ 28 h 308"/>
                <a:gd name="T66" fmla="*/ 265 w 371"/>
                <a:gd name="T67" fmla="*/ 22 h 308"/>
                <a:gd name="T68" fmla="*/ 269 w 371"/>
                <a:gd name="T69" fmla="*/ 20 h 308"/>
                <a:gd name="T70" fmla="*/ 310 w 371"/>
                <a:gd name="T71" fmla="*/ 4 h 308"/>
                <a:gd name="T72" fmla="*/ 310 w 371"/>
                <a:gd name="T73" fmla="*/ 4 h 308"/>
                <a:gd name="T74" fmla="*/ 310 w 371"/>
                <a:gd name="T75" fmla="*/ 4 h 308"/>
                <a:gd name="T76" fmla="*/ 319 w 371"/>
                <a:gd name="T77" fmla="*/ 0 h 308"/>
                <a:gd name="T78" fmla="*/ 332 w 371"/>
                <a:gd name="T79" fmla="*/ 20 h 308"/>
                <a:gd name="T80" fmla="*/ 336 w 371"/>
                <a:gd name="T81" fmla="*/ 20 h 308"/>
                <a:gd name="T82" fmla="*/ 353 w 371"/>
                <a:gd name="T83" fmla="*/ 19 h 308"/>
                <a:gd name="T84" fmla="*/ 371 w 371"/>
                <a:gd name="T85" fmla="*/ 25 h 308"/>
                <a:gd name="T86" fmla="*/ 305 w 371"/>
                <a:gd name="T87" fmla="*/ 68 h 308"/>
                <a:gd name="T88" fmla="*/ 305 w 371"/>
                <a:gd name="T89" fmla="*/ 68 h 308"/>
                <a:gd name="T90" fmla="*/ 295 w 371"/>
                <a:gd name="T91" fmla="*/ 93 h 308"/>
                <a:gd name="T92" fmla="*/ 296 w 371"/>
                <a:gd name="T93" fmla="*/ 144 h 308"/>
                <a:gd name="T94" fmla="*/ 256 w 371"/>
                <a:gd name="T95" fmla="*/ 221 h 308"/>
                <a:gd name="T96" fmla="*/ 250 w 371"/>
                <a:gd name="T97" fmla="*/ 234 h 308"/>
                <a:gd name="T98" fmla="*/ 234 w 371"/>
                <a:gd name="T99" fmla="*/ 277 h 308"/>
                <a:gd name="T100" fmla="*/ 234 w 371"/>
                <a:gd name="T101" fmla="*/ 278 h 308"/>
                <a:gd name="T102" fmla="*/ 235 w 371"/>
                <a:gd name="T103" fmla="*/ 290 h 308"/>
                <a:gd name="T104" fmla="*/ 222 w 371"/>
                <a:gd name="T105" fmla="*/ 305 h 308"/>
                <a:gd name="T106" fmla="*/ 211 w 371"/>
                <a:gd name="T10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1" h="308">
                  <a:moveTo>
                    <a:pt x="211" y="308"/>
                  </a:moveTo>
                  <a:cubicBezTo>
                    <a:pt x="202" y="308"/>
                    <a:pt x="193" y="302"/>
                    <a:pt x="187" y="294"/>
                  </a:cubicBezTo>
                  <a:cubicBezTo>
                    <a:pt x="180" y="286"/>
                    <a:pt x="176" y="280"/>
                    <a:pt x="163" y="280"/>
                  </a:cubicBezTo>
                  <a:cubicBezTo>
                    <a:pt x="158" y="280"/>
                    <a:pt x="152" y="281"/>
                    <a:pt x="143" y="284"/>
                  </a:cubicBezTo>
                  <a:cubicBezTo>
                    <a:pt x="140" y="285"/>
                    <a:pt x="136" y="285"/>
                    <a:pt x="133" y="285"/>
                  </a:cubicBezTo>
                  <a:cubicBezTo>
                    <a:pt x="107" y="285"/>
                    <a:pt x="84" y="262"/>
                    <a:pt x="84" y="248"/>
                  </a:cubicBezTo>
                  <a:cubicBezTo>
                    <a:pt x="84" y="247"/>
                    <a:pt x="84" y="247"/>
                    <a:pt x="84" y="247"/>
                  </a:cubicBezTo>
                  <a:cubicBezTo>
                    <a:pt x="84" y="245"/>
                    <a:pt x="84" y="243"/>
                    <a:pt x="84" y="241"/>
                  </a:cubicBezTo>
                  <a:cubicBezTo>
                    <a:pt x="84" y="227"/>
                    <a:pt x="81" y="212"/>
                    <a:pt x="66" y="208"/>
                  </a:cubicBezTo>
                  <a:cubicBezTo>
                    <a:pt x="65" y="208"/>
                    <a:pt x="64" y="208"/>
                    <a:pt x="63" y="208"/>
                  </a:cubicBezTo>
                  <a:cubicBezTo>
                    <a:pt x="57" y="208"/>
                    <a:pt x="53" y="214"/>
                    <a:pt x="48" y="219"/>
                  </a:cubicBezTo>
                  <a:cubicBezTo>
                    <a:pt x="43" y="225"/>
                    <a:pt x="37" y="230"/>
                    <a:pt x="27" y="230"/>
                  </a:cubicBezTo>
                  <a:cubicBezTo>
                    <a:pt x="25" y="230"/>
                    <a:pt x="24" y="230"/>
                    <a:pt x="22" y="230"/>
                  </a:cubicBezTo>
                  <a:lnTo>
                    <a:pt x="22" y="230"/>
                  </a:lnTo>
                  <a:cubicBezTo>
                    <a:pt x="22" y="230"/>
                    <a:pt x="22" y="230"/>
                    <a:pt x="22" y="230"/>
                  </a:cubicBezTo>
                  <a:cubicBezTo>
                    <a:pt x="19" y="230"/>
                    <a:pt x="17" y="229"/>
                    <a:pt x="15" y="228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8"/>
                    <a:pt x="15" y="228"/>
                    <a:pt x="14" y="228"/>
                  </a:cubicBezTo>
                  <a:cubicBezTo>
                    <a:pt x="8" y="226"/>
                    <a:pt x="3" y="221"/>
                    <a:pt x="0" y="215"/>
                  </a:cubicBezTo>
                  <a:cubicBezTo>
                    <a:pt x="7" y="214"/>
                    <a:pt x="13" y="211"/>
                    <a:pt x="20" y="208"/>
                  </a:cubicBezTo>
                  <a:cubicBezTo>
                    <a:pt x="42" y="197"/>
                    <a:pt x="56" y="178"/>
                    <a:pt x="67" y="156"/>
                  </a:cubicBezTo>
                  <a:cubicBezTo>
                    <a:pt x="75" y="139"/>
                    <a:pt x="82" y="121"/>
                    <a:pt x="94" y="106"/>
                  </a:cubicBezTo>
                  <a:cubicBezTo>
                    <a:pt x="107" y="91"/>
                    <a:pt x="126" y="81"/>
                    <a:pt x="144" y="73"/>
                  </a:cubicBezTo>
                  <a:cubicBezTo>
                    <a:pt x="150" y="71"/>
                    <a:pt x="156" y="68"/>
                    <a:pt x="162" y="65"/>
                  </a:cubicBezTo>
                  <a:cubicBezTo>
                    <a:pt x="158" y="68"/>
                    <a:pt x="154" y="70"/>
                    <a:pt x="150" y="72"/>
                  </a:cubicBezTo>
                  <a:cubicBezTo>
                    <a:pt x="134" y="83"/>
                    <a:pt x="123" y="90"/>
                    <a:pt x="123" y="90"/>
                  </a:cubicBezTo>
                  <a:cubicBezTo>
                    <a:pt x="123" y="90"/>
                    <a:pt x="126" y="89"/>
                    <a:pt x="131" y="86"/>
                  </a:cubicBezTo>
                  <a:cubicBezTo>
                    <a:pt x="136" y="83"/>
                    <a:pt x="143" y="80"/>
                    <a:pt x="152" y="75"/>
                  </a:cubicBezTo>
                  <a:cubicBezTo>
                    <a:pt x="160" y="70"/>
                    <a:pt x="170" y="66"/>
                    <a:pt x="181" y="60"/>
                  </a:cubicBezTo>
                  <a:cubicBezTo>
                    <a:pt x="186" y="57"/>
                    <a:pt x="192" y="55"/>
                    <a:pt x="198" y="52"/>
                  </a:cubicBezTo>
                  <a:cubicBezTo>
                    <a:pt x="203" y="49"/>
                    <a:pt x="209" y="46"/>
                    <a:pt x="215" y="44"/>
                  </a:cubicBezTo>
                  <a:cubicBezTo>
                    <a:pt x="221" y="41"/>
                    <a:pt x="227" y="38"/>
                    <a:pt x="232" y="36"/>
                  </a:cubicBezTo>
                  <a:cubicBezTo>
                    <a:pt x="238" y="33"/>
                    <a:pt x="244" y="31"/>
                    <a:pt x="249" y="28"/>
                  </a:cubicBezTo>
                  <a:cubicBezTo>
                    <a:pt x="255" y="26"/>
                    <a:pt x="260" y="24"/>
                    <a:pt x="265" y="22"/>
                  </a:cubicBezTo>
                  <a:cubicBezTo>
                    <a:pt x="267" y="21"/>
                    <a:pt x="268" y="20"/>
                    <a:pt x="269" y="20"/>
                  </a:cubicBezTo>
                  <a:cubicBezTo>
                    <a:pt x="283" y="15"/>
                    <a:pt x="297" y="10"/>
                    <a:pt x="310" y="4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313" y="3"/>
                    <a:pt x="316" y="2"/>
                    <a:pt x="319" y="0"/>
                  </a:cubicBezTo>
                  <a:cubicBezTo>
                    <a:pt x="317" y="14"/>
                    <a:pt x="319" y="20"/>
                    <a:pt x="332" y="20"/>
                  </a:cubicBezTo>
                  <a:cubicBezTo>
                    <a:pt x="333" y="20"/>
                    <a:pt x="335" y="20"/>
                    <a:pt x="336" y="20"/>
                  </a:cubicBezTo>
                  <a:cubicBezTo>
                    <a:pt x="342" y="20"/>
                    <a:pt x="347" y="19"/>
                    <a:pt x="353" y="19"/>
                  </a:cubicBezTo>
                  <a:cubicBezTo>
                    <a:pt x="361" y="19"/>
                    <a:pt x="369" y="20"/>
                    <a:pt x="371" y="25"/>
                  </a:cubicBezTo>
                  <a:cubicBezTo>
                    <a:pt x="342" y="33"/>
                    <a:pt x="318" y="46"/>
                    <a:pt x="305" y="68"/>
                  </a:cubicBezTo>
                  <a:lnTo>
                    <a:pt x="305" y="68"/>
                  </a:lnTo>
                  <a:cubicBezTo>
                    <a:pt x="300" y="76"/>
                    <a:pt x="297" y="85"/>
                    <a:pt x="295" y="93"/>
                  </a:cubicBezTo>
                  <a:cubicBezTo>
                    <a:pt x="291" y="110"/>
                    <a:pt x="292" y="127"/>
                    <a:pt x="296" y="144"/>
                  </a:cubicBezTo>
                  <a:cubicBezTo>
                    <a:pt x="283" y="169"/>
                    <a:pt x="268" y="197"/>
                    <a:pt x="256" y="221"/>
                  </a:cubicBezTo>
                  <a:cubicBezTo>
                    <a:pt x="254" y="225"/>
                    <a:pt x="252" y="229"/>
                    <a:pt x="250" y="234"/>
                  </a:cubicBezTo>
                  <a:cubicBezTo>
                    <a:pt x="240" y="254"/>
                    <a:pt x="234" y="270"/>
                    <a:pt x="234" y="277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5" y="283"/>
                    <a:pt x="235" y="287"/>
                    <a:pt x="235" y="290"/>
                  </a:cubicBezTo>
                  <a:cubicBezTo>
                    <a:pt x="235" y="299"/>
                    <a:pt x="232" y="299"/>
                    <a:pt x="222" y="305"/>
                  </a:cubicBezTo>
                  <a:cubicBezTo>
                    <a:pt x="218" y="307"/>
                    <a:pt x="215" y="308"/>
                    <a:pt x="211" y="308"/>
                  </a:cubicBezTo>
                </a:path>
              </a:pathLst>
            </a:custGeom>
            <a:solidFill>
              <a:srgbClr val="67B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" name="Freeform 1208">
              <a:extLst>
                <a:ext uri="{FF2B5EF4-FFF2-40B4-BE49-F238E27FC236}">
                  <a16:creationId xmlns:a16="http://schemas.microsoft.com/office/drawing/2014/main" id="{722C054C-345C-C1A3-E673-6D1E24EAB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137" y="5505450"/>
              <a:ext cx="142875" cy="58738"/>
            </a:xfrm>
            <a:custGeom>
              <a:avLst/>
              <a:gdLst>
                <a:gd name="T0" fmla="*/ 0 w 148"/>
                <a:gd name="T1" fmla="*/ 61 h 61"/>
                <a:gd name="T2" fmla="*/ 1 w 148"/>
                <a:gd name="T3" fmla="*/ 60 h 61"/>
                <a:gd name="T4" fmla="*/ 17 w 148"/>
                <a:gd name="T5" fmla="*/ 52 h 61"/>
                <a:gd name="T6" fmla="*/ 33 w 148"/>
                <a:gd name="T7" fmla="*/ 43 h 61"/>
                <a:gd name="T8" fmla="*/ 51 w 148"/>
                <a:gd name="T9" fmla="*/ 34 h 61"/>
                <a:gd name="T10" fmla="*/ 68 w 148"/>
                <a:gd name="T11" fmla="*/ 27 h 61"/>
                <a:gd name="T12" fmla="*/ 86 w 148"/>
                <a:gd name="T13" fmla="*/ 20 h 61"/>
                <a:gd name="T14" fmla="*/ 102 w 148"/>
                <a:gd name="T15" fmla="*/ 14 h 61"/>
                <a:gd name="T16" fmla="*/ 110 w 148"/>
                <a:gd name="T17" fmla="*/ 11 h 61"/>
                <a:gd name="T18" fmla="*/ 117 w 148"/>
                <a:gd name="T19" fmla="*/ 9 h 61"/>
                <a:gd name="T20" fmla="*/ 139 w 148"/>
                <a:gd name="T21" fmla="*/ 3 h 61"/>
                <a:gd name="T22" fmla="*/ 148 w 148"/>
                <a:gd name="T23" fmla="*/ 0 h 61"/>
                <a:gd name="T24" fmla="*/ 148 w 148"/>
                <a:gd name="T25" fmla="*/ 0 h 61"/>
                <a:gd name="T26" fmla="*/ 140 w 148"/>
                <a:gd name="T27" fmla="*/ 4 h 61"/>
                <a:gd name="T28" fmla="*/ 118 w 148"/>
                <a:gd name="T29" fmla="*/ 12 h 61"/>
                <a:gd name="T30" fmla="*/ 111 w 148"/>
                <a:gd name="T31" fmla="*/ 14 h 61"/>
                <a:gd name="T32" fmla="*/ 107 w 148"/>
                <a:gd name="T33" fmla="*/ 16 h 61"/>
                <a:gd name="T34" fmla="*/ 69 w 148"/>
                <a:gd name="T35" fmla="*/ 30 h 61"/>
                <a:gd name="T36" fmla="*/ 0 w 148"/>
                <a:gd name="T3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61">
                  <a:moveTo>
                    <a:pt x="0" y="61"/>
                  </a:moveTo>
                  <a:cubicBezTo>
                    <a:pt x="0" y="61"/>
                    <a:pt x="1" y="61"/>
                    <a:pt x="1" y="60"/>
                  </a:cubicBezTo>
                  <a:cubicBezTo>
                    <a:pt x="6" y="57"/>
                    <a:pt x="11" y="54"/>
                    <a:pt x="17" y="52"/>
                  </a:cubicBezTo>
                  <a:cubicBezTo>
                    <a:pt x="22" y="49"/>
                    <a:pt x="27" y="46"/>
                    <a:pt x="33" y="43"/>
                  </a:cubicBezTo>
                  <a:cubicBezTo>
                    <a:pt x="39" y="40"/>
                    <a:pt x="45" y="37"/>
                    <a:pt x="51" y="34"/>
                  </a:cubicBezTo>
                  <a:cubicBezTo>
                    <a:pt x="56" y="32"/>
                    <a:pt x="62" y="29"/>
                    <a:pt x="68" y="27"/>
                  </a:cubicBezTo>
                  <a:cubicBezTo>
                    <a:pt x="74" y="24"/>
                    <a:pt x="80" y="22"/>
                    <a:pt x="86" y="20"/>
                  </a:cubicBezTo>
                  <a:cubicBezTo>
                    <a:pt x="91" y="18"/>
                    <a:pt x="97" y="16"/>
                    <a:pt x="102" y="14"/>
                  </a:cubicBezTo>
                  <a:cubicBezTo>
                    <a:pt x="105" y="13"/>
                    <a:pt x="107" y="12"/>
                    <a:pt x="110" y="11"/>
                  </a:cubicBezTo>
                  <a:cubicBezTo>
                    <a:pt x="112" y="10"/>
                    <a:pt x="114" y="10"/>
                    <a:pt x="117" y="9"/>
                  </a:cubicBezTo>
                  <a:cubicBezTo>
                    <a:pt x="126" y="6"/>
                    <a:pt x="134" y="4"/>
                    <a:pt x="139" y="3"/>
                  </a:cubicBezTo>
                  <a:cubicBezTo>
                    <a:pt x="145" y="1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1"/>
                    <a:pt x="144" y="2"/>
                    <a:pt x="140" y="4"/>
                  </a:cubicBezTo>
                  <a:cubicBezTo>
                    <a:pt x="134" y="6"/>
                    <a:pt x="127" y="9"/>
                    <a:pt x="118" y="12"/>
                  </a:cubicBezTo>
                  <a:cubicBezTo>
                    <a:pt x="116" y="13"/>
                    <a:pt x="113" y="13"/>
                    <a:pt x="111" y="14"/>
                  </a:cubicBezTo>
                  <a:cubicBezTo>
                    <a:pt x="110" y="15"/>
                    <a:pt x="109" y="15"/>
                    <a:pt x="107" y="16"/>
                  </a:cubicBezTo>
                  <a:cubicBezTo>
                    <a:pt x="94" y="20"/>
                    <a:pt x="82" y="25"/>
                    <a:pt x="69" y="30"/>
                  </a:cubicBezTo>
                  <a:cubicBezTo>
                    <a:pt x="46" y="39"/>
                    <a:pt x="23" y="50"/>
                    <a:pt x="0" y="61"/>
                  </a:cubicBezTo>
                </a:path>
              </a:pathLst>
            </a:custGeom>
            <a:solidFill>
              <a:srgbClr val="3E9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" name="Freeform 1209">
              <a:extLst>
                <a:ext uri="{FF2B5EF4-FFF2-40B4-BE49-F238E27FC236}">
                  <a16:creationId xmlns:a16="http://schemas.microsoft.com/office/drawing/2014/main" id="{BA6ABF8B-A68C-D717-A26B-227D8BEDA0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4037" y="5505450"/>
              <a:ext cx="180975" cy="82550"/>
            </a:xfrm>
            <a:custGeom>
              <a:avLst/>
              <a:gdLst>
                <a:gd name="T0" fmla="*/ 0 w 187"/>
                <a:gd name="T1" fmla="*/ 86 h 86"/>
                <a:gd name="T2" fmla="*/ 27 w 187"/>
                <a:gd name="T3" fmla="*/ 68 h 86"/>
                <a:gd name="T4" fmla="*/ 39 w 187"/>
                <a:gd name="T5" fmla="*/ 61 h 86"/>
                <a:gd name="T6" fmla="*/ 108 w 187"/>
                <a:gd name="T7" fmla="*/ 30 h 86"/>
                <a:gd name="T8" fmla="*/ 146 w 187"/>
                <a:gd name="T9" fmla="*/ 16 h 86"/>
                <a:gd name="T10" fmla="*/ 142 w 187"/>
                <a:gd name="T11" fmla="*/ 18 h 86"/>
                <a:gd name="T12" fmla="*/ 126 w 187"/>
                <a:gd name="T13" fmla="*/ 24 h 86"/>
                <a:gd name="T14" fmla="*/ 109 w 187"/>
                <a:gd name="T15" fmla="*/ 32 h 86"/>
                <a:gd name="T16" fmla="*/ 92 w 187"/>
                <a:gd name="T17" fmla="*/ 40 h 86"/>
                <a:gd name="T18" fmla="*/ 75 w 187"/>
                <a:gd name="T19" fmla="*/ 48 h 86"/>
                <a:gd name="T20" fmla="*/ 58 w 187"/>
                <a:gd name="T21" fmla="*/ 56 h 86"/>
                <a:gd name="T22" fmla="*/ 29 w 187"/>
                <a:gd name="T23" fmla="*/ 71 h 86"/>
                <a:gd name="T24" fmla="*/ 8 w 187"/>
                <a:gd name="T25" fmla="*/ 82 h 86"/>
                <a:gd name="T26" fmla="*/ 0 w 187"/>
                <a:gd name="T27" fmla="*/ 86 h 86"/>
                <a:gd name="T28" fmla="*/ 187 w 187"/>
                <a:gd name="T29" fmla="*/ 0 h 86"/>
                <a:gd name="T30" fmla="*/ 187 w 187"/>
                <a:gd name="T31" fmla="*/ 0 h 86"/>
                <a:gd name="T32" fmla="*/ 187 w 187"/>
                <a:gd name="T33" fmla="*/ 0 h 86"/>
                <a:gd name="T34" fmla="*/ 187 w 187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7" h="86">
                  <a:moveTo>
                    <a:pt x="0" y="86"/>
                  </a:moveTo>
                  <a:cubicBezTo>
                    <a:pt x="0" y="86"/>
                    <a:pt x="11" y="79"/>
                    <a:pt x="27" y="68"/>
                  </a:cubicBezTo>
                  <a:cubicBezTo>
                    <a:pt x="31" y="66"/>
                    <a:pt x="35" y="64"/>
                    <a:pt x="39" y="61"/>
                  </a:cubicBezTo>
                  <a:cubicBezTo>
                    <a:pt x="62" y="50"/>
                    <a:pt x="85" y="39"/>
                    <a:pt x="108" y="30"/>
                  </a:cubicBezTo>
                  <a:cubicBezTo>
                    <a:pt x="121" y="25"/>
                    <a:pt x="133" y="20"/>
                    <a:pt x="146" y="16"/>
                  </a:cubicBezTo>
                  <a:cubicBezTo>
                    <a:pt x="145" y="16"/>
                    <a:pt x="144" y="17"/>
                    <a:pt x="142" y="18"/>
                  </a:cubicBezTo>
                  <a:cubicBezTo>
                    <a:pt x="137" y="20"/>
                    <a:pt x="132" y="22"/>
                    <a:pt x="126" y="24"/>
                  </a:cubicBezTo>
                  <a:cubicBezTo>
                    <a:pt x="121" y="27"/>
                    <a:pt x="115" y="29"/>
                    <a:pt x="109" y="32"/>
                  </a:cubicBezTo>
                  <a:cubicBezTo>
                    <a:pt x="104" y="34"/>
                    <a:pt x="98" y="37"/>
                    <a:pt x="92" y="40"/>
                  </a:cubicBezTo>
                  <a:cubicBezTo>
                    <a:pt x="86" y="42"/>
                    <a:pt x="80" y="45"/>
                    <a:pt x="75" y="48"/>
                  </a:cubicBezTo>
                  <a:cubicBezTo>
                    <a:pt x="69" y="51"/>
                    <a:pt x="63" y="53"/>
                    <a:pt x="58" y="56"/>
                  </a:cubicBezTo>
                  <a:cubicBezTo>
                    <a:pt x="47" y="62"/>
                    <a:pt x="37" y="66"/>
                    <a:pt x="29" y="71"/>
                  </a:cubicBezTo>
                  <a:cubicBezTo>
                    <a:pt x="20" y="76"/>
                    <a:pt x="13" y="79"/>
                    <a:pt x="8" y="82"/>
                  </a:cubicBezTo>
                  <a:cubicBezTo>
                    <a:pt x="3" y="85"/>
                    <a:pt x="0" y="86"/>
                    <a:pt x="0" y="86"/>
                  </a:cubicBezTo>
                  <a:moveTo>
                    <a:pt x="187" y="0"/>
                  </a:move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lose/>
                </a:path>
              </a:pathLst>
            </a:custGeom>
            <a:solidFill>
              <a:srgbClr val="348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grpSp>
          <p:nvGrpSpPr>
            <p:cNvPr id="35" name="Group 1411">
              <a:extLst>
                <a:ext uri="{FF2B5EF4-FFF2-40B4-BE49-F238E27FC236}">
                  <a16:creationId xmlns:a16="http://schemas.microsoft.com/office/drawing/2014/main" id="{85B02146-67ED-B874-7E90-E340C96407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0975" y="4629150"/>
              <a:ext cx="1911350" cy="1192213"/>
              <a:chOff x="914" y="2916"/>
              <a:chExt cx="1204" cy="751"/>
            </a:xfrm>
          </p:grpSpPr>
          <p:sp>
            <p:nvSpPr>
              <p:cNvPr id="37" name="Freeform 1211">
                <a:extLst>
                  <a:ext uri="{FF2B5EF4-FFF2-40B4-BE49-F238E27FC236}">
                    <a16:creationId xmlns:a16="http://schemas.microsoft.com/office/drawing/2014/main" id="{B5EED6A0-E33A-6014-6F6A-FEC6ECC95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3400"/>
                <a:ext cx="321" cy="241"/>
              </a:xfrm>
              <a:custGeom>
                <a:avLst/>
                <a:gdLst>
                  <a:gd name="T0" fmla="*/ 299 w 527"/>
                  <a:gd name="T1" fmla="*/ 38 h 395"/>
                  <a:gd name="T2" fmla="*/ 105 w 527"/>
                  <a:gd name="T3" fmla="*/ 159 h 395"/>
                  <a:gd name="T4" fmla="*/ 24 w 527"/>
                  <a:gd name="T5" fmla="*/ 194 h 395"/>
                  <a:gd name="T6" fmla="*/ 67 w 527"/>
                  <a:gd name="T7" fmla="*/ 243 h 395"/>
                  <a:gd name="T8" fmla="*/ 103 w 527"/>
                  <a:gd name="T9" fmla="*/ 255 h 395"/>
                  <a:gd name="T10" fmla="*/ 127 w 527"/>
                  <a:gd name="T11" fmla="*/ 313 h 395"/>
                  <a:gd name="T12" fmla="*/ 153 w 527"/>
                  <a:gd name="T13" fmla="*/ 302 h 395"/>
                  <a:gd name="T14" fmla="*/ 171 w 527"/>
                  <a:gd name="T15" fmla="*/ 291 h 395"/>
                  <a:gd name="T16" fmla="*/ 189 w 527"/>
                  <a:gd name="T17" fmla="*/ 330 h 395"/>
                  <a:gd name="T18" fmla="*/ 248 w 527"/>
                  <a:gd name="T19" fmla="*/ 367 h 395"/>
                  <a:gd name="T20" fmla="*/ 291 w 527"/>
                  <a:gd name="T21" fmla="*/ 377 h 395"/>
                  <a:gd name="T22" fmla="*/ 327 w 527"/>
                  <a:gd name="T23" fmla="*/ 388 h 395"/>
                  <a:gd name="T24" fmla="*/ 339 w 527"/>
                  <a:gd name="T25" fmla="*/ 361 h 395"/>
                  <a:gd name="T26" fmla="*/ 428 w 527"/>
                  <a:gd name="T27" fmla="*/ 174 h 395"/>
                  <a:gd name="T28" fmla="*/ 476 w 527"/>
                  <a:gd name="T29" fmla="*/ 128 h 395"/>
                  <a:gd name="T30" fmla="*/ 483 w 527"/>
                  <a:gd name="T31" fmla="*/ 52 h 395"/>
                  <a:gd name="T32" fmla="*/ 299 w 527"/>
                  <a:gd name="T33" fmla="*/ 38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7" h="395">
                    <a:moveTo>
                      <a:pt x="299" y="38"/>
                    </a:moveTo>
                    <a:cubicBezTo>
                      <a:pt x="299" y="38"/>
                      <a:pt x="179" y="72"/>
                      <a:pt x="105" y="159"/>
                    </a:cubicBezTo>
                    <a:cubicBezTo>
                      <a:pt x="75" y="180"/>
                      <a:pt x="47" y="163"/>
                      <a:pt x="24" y="194"/>
                    </a:cubicBezTo>
                    <a:cubicBezTo>
                      <a:pt x="0" y="225"/>
                      <a:pt x="33" y="253"/>
                      <a:pt x="67" y="243"/>
                    </a:cubicBezTo>
                    <a:cubicBezTo>
                      <a:pt x="101" y="233"/>
                      <a:pt x="111" y="233"/>
                      <a:pt x="103" y="255"/>
                    </a:cubicBezTo>
                    <a:cubicBezTo>
                      <a:pt x="94" y="278"/>
                      <a:pt x="100" y="309"/>
                      <a:pt x="127" y="313"/>
                    </a:cubicBezTo>
                    <a:cubicBezTo>
                      <a:pt x="140" y="315"/>
                      <a:pt x="147" y="309"/>
                      <a:pt x="153" y="302"/>
                    </a:cubicBezTo>
                    <a:cubicBezTo>
                      <a:pt x="158" y="296"/>
                      <a:pt x="163" y="290"/>
                      <a:pt x="171" y="291"/>
                    </a:cubicBezTo>
                    <a:cubicBezTo>
                      <a:pt x="188" y="295"/>
                      <a:pt x="189" y="314"/>
                      <a:pt x="189" y="330"/>
                    </a:cubicBezTo>
                    <a:cubicBezTo>
                      <a:pt x="188" y="346"/>
                      <a:pt x="218" y="375"/>
                      <a:pt x="248" y="367"/>
                    </a:cubicBezTo>
                    <a:cubicBezTo>
                      <a:pt x="277" y="359"/>
                      <a:pt x="282" y="366"/>
                      <a:pt x="291" y="377"/>
                    </a:cubicBezTo>
                    <a:cubicBezTo>
                      <a:pt x="301" y="388"/>
                      <a:pt x="314" y="395"/>
                      <a:pt x="327" y="388"/>
                    </a:cubicBezTo>
                    <a:cubicBezTo>
                      <a:pt x="340" y="381"/>
                      <a:pt x="341" y="382"/>
                      <a:pt x="339" y="361"/>
                    </a:cubicBezTo>
                    <a:cubicBezTo>
                      <a:pt x="337" y="341"/>
                      <a:pt x="405" y="221"/>
                      <a:pt x="428" y="174"/>
                    </a:cubicBezTo>
                    <a:cubicBezTo>
                      <a:pt x="451" y="127"/>
                      <a:pt x="456" y="118"/>
                      <a:pt x="476" y="128"/>
                    </a:cubicBezTo>
                    <a:cubicBezTo>
                      <a:pt x="495" y="138"/>
                      <a:pt x="527" y="103"/>
                      <a:pt x="483" y="52"/>
                    </a:cubicBezTo>
                    <a:cubicBezTo>
                      <a:pt x="438" y="0"/>
                      <a:pt x="343" y="23"/>
                      <a:pt x="299" y="38"/>
                    </a:cubicBezTo>
                    <a:close/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8" name="Freeform 1212">
                <a:extLst>
                  <a:ext uri="{FF2B5EF4-FFF2-40B4-BE49-F238E27FC236}">
                    <a16:creationId xmlns:a16="http://schemas.microsoft.com/office/drawing/2014/main" id="{3D09981C-FF9B-8839-2021-B67369E48D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26" y="3473"/>
                <a:ext cx="115" cy="166"/>
              </a:xfrm>
              <a:custGeom>
                <a:avLst/>
                <a:gdLst>
                  <a:gd name="T0" fmla="*/ 106 w 189"/>
                  <a:gd name="T1" fmla="*/ 271 h 271"/>
                  <a:gd name="T2" fmla="*/ 81 w 189"/>
                  <a:gd name="T3" fmla="*/ 257 h 271"/>
                  <a:gd name="T4" fmla="*/ 58 w 189"/>
                  <a:gd name="T5" fmla="*/ 243 h 271"/>
                  <a:gd name="T6" fmla="*/ 38 w 189"/>
                  <a:gd name="T7" fmla="*/ 247 h 271"/>
                  <a:gd name="T8" fmla="*/ 27 w 189"/>
                  <a:gd name="T9" fmla="*/ 248 h 271"/>
                  <a:gd name="T10" fmla="*/ 0 w 189"/>
                  <a:gd name="T11" fmla="*/ 240 h 271"/>
                  <a:gd name="T12" fmla="*/ 2 w 189"/>
                  <a:gd name="T13" fmla="*/ 236 h 271"/>
                  <a:gd name="T14" fmla="*/ 2 w 189"/>
                  <a:gd name="T15" fmla="*/ 236 h 271"/>
                  <a:gd name="T16" fmla="*/ 3 w 189"/>
                  <a:gd name="T17" fmla="*/ 236 h 271"/>
                  <a:gd name="T18" fmla="*/ 77 w 189"/>
                  <a:gd name="T19" fmla="*/ 190 h 271"/>
                  <a:gd name="T20" fmla="*/ 79 w 189"/>
                  <a:gd name="T21" fmla="*/ 191 h 271"/>
                  <a:gd name="T22" fmla="*/ 82 w 189"/>
                  <a:gd name="T23" fmla="*/ 191 h 271"/>
                  <a:gd name="T24" fmla="*/ 86 w 189"/>
                  <a:gd name="T25" fmla="*/ 185 h 271"/>
                  <a:gd name="T26" fmla="*/ 115 w 189"/>
                  <a:gd name="T27" fmla="*/ 170 h 271"/>
                  <a:gd name="T28" fmla="*/ 120 w 189"/>
                  <a:gd name="T29" fmla="*/ 167 h 271"/>
                  <a:gd name="T30" fmla="*/ 120 w 189"/>
                  <a:gd name="T31" fmla="*/ 170 h 271"/>
                  <a:gd name="T32" fmla="*/ 125 w 189"/>
                  <a:gd name="T33" fmla="*/ 194 h 271"/>
                  <a:gd name="T34" fmla="*/ 125 w 189"/>
                  <a:gd name="T35" fmla="*/ 194 h 271"/>
                  <a:gd name="T36" fmla="*/ 125 w 189"/>
                  <a:gd name="T37" fmla="*/ 194 h 271"/>
                  <a:gd name="T38" fmla="*/ 137 w 189"/>
                  <a:gd name="T39" fmla="*/ 214 h 271"/>
                  <a:gd name="T40" fmla="*/ 129 w 189"/>
                  <a:gd name="T41" fmla="*/ 240 h 271"/>
                  <a:gd name="T42" fmla="*/ 129 w 189"/>
                  <a:gd name="T43" fmla="*/ 241 h 271"/>
                  <a:gd name="T44" fmla="*/ 130 w 189"/>
                  <a:gd name="T45" fmla="*/ 253 h 271"/>
                  <a:gd name="T46" fmla="*/ 129 w 189"/>
                  <a:gd name="T47" fmla="*/ 256 h 271"/>
                  <a:gd name="T48" fmla="*/ 129 w 189"/>
                  <a:gd name="T49" fmla="*/ 258 h 271"/>
                  <a:gd name="T50" fmla="*/ 117 w 189"/>
                  <a:gd name="T51" fmla="*/ 268 h 271"/>
                  <a:gd name="T52" fmla="*/ 106 w 189"/>
                  <a:gd name="T53" fmla="*/ 271 h 271"/>
                  <a:gd name="T54" fmla="*/ 13 w 189"/>
                  <a:gd name="T55" fmla="*/ 206 h 271"/>
                  <a:gd name="T56" fmla="*/ 13 w 189"/>
                  <a:gd name="T57" fmla="*/ 205 h 271"/>
                  <a:gd name="T58" fmla="*/ 14 w 189"/>
                  <a:gd name="T59" fmla="*/ 205 h 271"/>
                  <a:gd name="T60" fmla="*/ 13 w 189"/>
                  <a:gd name="T61" fmla="*/ 206 h 271"/>
                  <a:gd name="T62" fmla="*/ 140 w 189"/>
                  <a:gd name="T63" fmla="*/ 93 h 271"/>
                  <a:gd name="T64" fmla="*/ 130 w 189"/>
                  <a:gd name="T65" fmla="*/ 88 h 271"/>
                  <a:gd name="T66" fmla="*/ 130 w 189"/>
                  <a:gd name="T67" fmla="*/ 88 h 271"/>
                  <a:gd name="T68" fmla="*/ 106 w 189"/>
                  <a:gd name="T69" fmla="*/ 87 h 271"/>
                  <a:gd name="T70" fmla="*/ 95 w 189"/>
                  <a:gd name="T71" fmla="*/ 87 h 271"/>
                  <a:gd name="T72" fmla="*/ 28 w 189"/>
                  <a:gd name="T73" fmla="*/ 92 h 271"/>
                  <a:gd name="T74" fmla="*/ 20 w 189"/>
                  <a:gd name="T75" fmla="*/ 62 h 271"/>
                  <a:gd name="T76" fmla="*/ 43 w 189"/>
                  <a:gd name="T77" fmla="*/ 40 h 271"/>
                  <a:gd name="T78" fmla="*/ 46 w 189"/>
                  <a:gd name="T79" fmla="*/ 38 h 271"/>
                  <a:gd name="T80" fmla="*/ 76 w 189"/>
                  <a:gd name="T81" fmla="*/ 23 h 271"/>
                  <a:gd name="T82" fmla="*/ 92 w 189"/>
                  <a:gd name="T83" fmla="*/ 15 h 271"/>
                  <a:gd name="T84" fmla="*/ 110 w 189"/>
                  <a:gd name="T85" fmla="*/ 7 h 271"/>
                  <a:gd name="T86" fmla="*/ 125 w 189"/>
                  <a:gd name="T87" fmla="*/ 0 h 271"/>
                  <a:gd name="T88" fmla="*/ 153 w 189"/>
                  <a:gd name="T89" fmla="*/ 2 h 271"/>
                  <a:gd name="T90" fmla="*/ 170 w 189"/>
                  <a:gd name="T91" fmla="*/ 1 h 271"/>
                  <a:gd name="T92" fmla="*/ 189 w 189"/>
                  <a:gd name="T93" fmla="*/ 11 h 271"/>
                  <a:gd name="T94" fmla="*/ 130 w 189"/>
                  <a:gd name="T95" fmla="*/ 88 h 271"/>
                  <a:gd name="T96" fmla="*/ 130 w 189"/>
                  <a:gd name="T97" fmla="*/ 88 h 271"/>
                  <a:gd name="T98" fmla="*/ 130 w 189"/>
                  <a:gd name="T99" fmla="*/ 88 h 271"/>
                  <a:gd name="T100" fmla="*/ 130 w 189"/>
                  <a:gd name="T101" fmla="*/ 88 h 271"/>
                  <a:gd name="T102" fmla="*/ 130 w 189"/>
                  <a:gd name="T103" fmla="*/ 88 h 271"/>
                  <a:gd name="T104" fmla="*/ 130 w 189"/>
                  <a:gd name="T105" fmla="*/ 88 h 271"/>
                  <a:gd name="T106" fmla="*/ 130 w 189"/>
                  <a:gd name="T107" fmla="*/ 88 h 271"/>
                  <a:gd name="T108" fmla="*/ 140 w 189"/>
                  <a:gd name="T109" fmla="*/ 93 h 271"/>
                  <a:gd name="T110" fmla="*/ 140 w 189"/>
                  <a:gd name="T111" fmla="*/ 93 h 271"/>
                  <a:gd name="T112" fmla="*/ 46 w 189"/>
                  <a:gd name="T113" fmla="*/ 34 h 271"/>
                  <a:gd name="T114" fmla="*/ 46 w 189"/>
                  <a:gd name="T115" fmla="*/ 34 h 271"/>
                  <a:gd name="T116" fmla="*/ 46 w 189"/>
                  <a:gd name="T117" fmla="*/ 34 h 271"/>
                  <a:gd name="T118" fmla="*/ 47 w 189"/>
                  <a:gd name="T119" fmla="*/ 33 h 271"/>
                  <a:gd name="T120" fmla="*/ 57 w 189"/>
                  <a:gd name="T121" fmla="*/ 28 h 271"/>
                  <a:gd name="T122" fmla="*/ 46 w 189"/>
                  <a:gd name="T123" fmla="*/ 3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" h="271">
                    <a:moveTo>
                      <a:pt x="106" y="271"/>
                    </a:moveTo>
                    <a:cubicBezTo>
                      <a:pt x="97" y="271"/>
                      <a:pt x="88" y="265"/>
                      <a:pt x="81" y="257"/>
                    </a:cubicBezTo>
                    <a:cubicBezTo>
                      <a:pt x="75" y="249"/>
                      <a:pt x="70" y="243"/>
                      <a:pt x="58" y="243"/>
                    </a:cubicBezTo>
                    <a:cubicBezTo>
                      <a:pt x="53" y="243"/>
                      <a:pt x="46" y="244"/>
                      <a:pt x="38" y="247"/>
                    </a:cubicBezTo>
                    <a:cubicBezTo>
                      <a:pt x="34" y="248"/>
                      <a:pt x="31" y="248"/>
                      <a:pt x="27" y="248"/>
                    </a:cubicBezTo>
                    <a:cubicBezTo>
                      <a:pt x="18" y="248"/>
                      <a:pt x="8" y="245"/>
                      <a:pt x="0" y="240"/>
                    </a:cubicBezTo>
                    <a:cubicBezTo>
                      <a:pt x="1" y="239"/>
                      <a:pt x="1" y="238"/>
                      <a:pt x="2" y="236"/>
                    </a:cubicBezTo>
                    <a:lnTo>
                      <a:pt x="2" y="236"/>
                    </a:lnTo>
                    <a:lnTo>
                      <a:pt x="3" y="236"/>
                    </a:lnTo>
                    <a:cubicBezTo>
                      <a:pt x="21" y="225"/>
                      <a:pt x="45" y="208"/>
                      <a:pt x="77" y="190"/>
                    </a:cubicBezTo>
                    <a:cubicBezTo>
                      <a:pt x="77" y="191"/>
                      <a:pt x="78" y="191"/>
                      <a:pt x="79" y="191"/>
                    </a:cubicBezTo>
                    <a:cubicBezTo>
                      <a:pt x="80" y="191"/>
                      <a:pt x="81" y="191"/>
                      <a:pt x="82" y="191"/>
                    </a:cubicBezTo>
                    <a:cubicBezTo>
                      <a:pt x="84" y="189"/>
                      <a:pt x="86" y="187"/>
                      <a:pt x="86" y="185"/>
                    </a:cubicBezTo>
                    <a:cubicBezTo>
                      <a:pt x="95" y="180"/>
                      <a:pt x="105" y="175"/>
                      <a:pt x="115" y="170"/>
                    </a:cubicBezTo>
                    <a:cubicBezTo>
                      <a:pt x="117" y="169"/>
                      <a:pt x="119" y="168"/>
                      <a:pt x="120" y="167"/>
                    </a:cubicBezTo>
                    <a:cubicBezTo>
                      <a:pt x="120" y="168"/>
                      <a:pt x="120" y="169"/>
                      <a:pt x="120" y="170"/>
                    </a:cubicBezTo>
                    <a:cubicBezTo>
                      <a:pt x="120" y="179"/>
                      <a:pt x="122" y="187"/>
                      <a:pt x="125" y="194"/>
                    </a:cubicBezTo>
                    <a:lnTo>
                      <a:pt x="125" y="194"/>
                    </a:lnTo>
                    <a:lnTo>
                      <a:pt x="125" y="194"/>
                    </a:lnTo>
                    <a:cubicBezTo>
                      <a:pt x="125" y="194"/>
                      <a:pt x="130" y="203"/>
                      <a:pt x="137" y="214"/>
                    </a:cubicBezTo>
                    <a:cubicBezTo>
                      <a:pt x="132" y="226"/>
                      <a:pt x="129" y="235"/>
                      <a:pt x="129" y="240"/>
                    </a:cubicBezTo>
                    <a:cubicBezTo>
                      <a:pt x="129" y="241"/>
                      <a:pt x="129" y="241"/>
                      <a:pt x="129" y="241"/>
                    </a:cubicBezTo>
                    <a:cubicBezTo>
                      <a:pt x="129" y="246"/>
                      <a:pt x="130" y="250"/>
                      <a:pt x="130" y="253"/>
                    </a:cubicBezTo>
                    <a:cubicBezTo>
                      <a:pt x="130" y="254"/>
                      <a:pt x="129" y="255"/>
                      <a:pt x="129" y="256"/>
                    </a:cubicBezTo>
                    <a:cubicBezTo>
                      <a:pt x="129" y="257"/>
                      <a:pt x="129" y="258"/>
                      <a:pt x="129" y="258"/>
                    </a:cubicBezTo>
                    <a:cubicBezTo>
                      <a:pt x="128" y="262"/>
                      <a:pt x="124" y="264"/>
                      <a:pt x="117" y="268"/>
                    </a:cubicBezTo>
                    <a:cubicBezTo>
                      <a:pt x="113" y="270"/>
                      <a:pt x="109" y="271"/>
                      <a:pt x="106" y="271"/>
                    </a:cubicBezTo>
                    <a:close/>
                    <a:moveTo>
                      <a:pt x="13" y="206"/>
                    </a:moveTo>
                    <a:cubicBezTo>
                      <a:pt x="13" y="206"/>
                      <a:pt x="13" y="206"/>
                      <a:pt x="13" y="205"/>
                    </a:cubicBezTo>
                    <a:cubicBezTo>
                      <a:pt x="13" y="205"/>
                      <a:pt x="14" y="205"/>
                      <a:pt x="14" y="205"/>
                    </a:cubicBezTo>
                    <a:cubicBezTo>
                      <a:pt x="14" y="205"/>
                      <a:pt x="13" y="206"/>
                      <a:pt x="13" y="206"/>
                    </a:cubicBezTo>
                    <a:close/>
                    <a:moveTo>
                      <a:pt x="140" y="93"/>
                    </a:moveTo>
                    <a:cubicBezTo>
                      <a:pt x="135" y="89"/>
                      <a:pt x="130" y="88"/>
                      <a:pt x="130" y="88"/>
                    </a:cubicBezTo>
                    <a:lnTo>
                      <a:pt x="130" y="88"/>
                    </a:lnTo>
                    <a:cubicBezTo>
                      <a:pt x="122" y="88"/>
                      <a:pt x="114" y="87"/>
                      <a:pt x="106" y="87"/>
                    </a:cubicBezTo>
                    <a:cubicBezTo>
                      <a:pt x="102" y="87"/>
                      <a:pt x="98" y="87"/>
                      <a:pt x="95" y="87"/>
                    </a:cubicBezTo>
                    <a:cubicBezTo>
                      <a:pt x="71" y="87"/>
                      <a:pt x="49" y="89"/>
                      <a:pt x="28" y="92"/>
                    </a:cubicBezTo>
                    <a:cubicBezTo>
                      <a:pt x="27" y="81"/>
                      <a:pt x="24" y="71"/>
                      <a:pt x="20" y="62"/>
                    </a:cubicBezTo>
                    <a:cubicBezTo>
                      <a:pt x="29" y="57"/>
                      <a:pt x="37" y="50"/>
                      <a:pt x="43" y="40"/>
                    </a:cubicBezTo>
                    <a:cubicBezTo>
                      <a:pt x="44" y="39"/>
                      <a:pt x="45" y="39"/>
                      <a:pt x="46" y="38"/>
                    </a:cubicBezTo>
                    <a:cubicBezTo>
                      <a:pt x="55" y="33"/>
                      <a:pt x="65" y="29"/>
                      <a:pt x="76" y="23"/>
                    </a:cubicBezTo>
                    <a:cubicBezTo>
                      <a:pt x="81" y="20"/>
                      <a:pt x="87" y="18"/>
                      <a:pt x="92" y="15"/>
                    </a:cubicBezTo>
                    <a:cubicBezTo>
                      <a:pt x="98" y="12"/>
                      <a:pt x="104" y="9"/>
                      <a:pt x="110" y="7"/>
                    </a:cubicBezTo>
                    <a:cubicBezTo>
                      <a:pt x="115" y="4"/>
                      <a:pt x="120" y="2"/>
                      <a:pt x="125" y="0"/>
                    </a:cubicBezTo>
                    <a:cubicBezTo>
                      <a:pt x="137" y="1"/>
                      <a:pt x="146" y="2"/>
                      <a:pt x="153" y="2"/>
                    </a:cubicBezTo>
                    <a:cubicBezTo>
                      <a:pt x="164" y="2"/>
                      <a:pt x="170" y="1"/>
                      <a:pt x="170" y="1"/>
                    </a:cubicBezTo>
                    <a:cubicBezTo>
                      <a:pt x="176" y="5"/>
                      <a:pt x="183" y="9"/>
                      <a:pt x="189" y="11"/>
                    </a:cubicBezTo>
                    <a:cubicBezTo>
                      <a:pt x="135" y="48"/>
                      <a:pt x="130" y="88"/>
                      <a:pt x="130" y="88"/>
                    </a:cubicBez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cubicBezTo>
                      <a:pt x="130" y="88"/>
                      <a:pt x="135" y="89"/>
                      <a:pt x="140" y="93"/>
                    </a:cubicBezTo>
                    <a:lnTo>
                      <a:pt x="140" y="93"/>
                    </a:lnTo>
                    <a:moveTo>
                      <a:pt x="46" y="34"/>
                    </a:moveTo>
                    <a:cubicBezTo>
                      <a:pt x="46" y="34"/>
                      <a:pt x="46" y="34"/>
                      <a:pt x="46" y="34"/>
                    </a:cubicBezTo>
                    <a:lnTo>
                      <a:pt x="46" y="34"/>
                    </a:lnTo>
                    <a:cubicBezTo>
                      <a:pt x="47" y="33"/>
                      <a:pt x="47" y="33"/>
                      <a:pt x="47" y="33"/>
                    </a:cubicBezTo>
                    <a:cubicBezTo>
                      <a:pt x="50" y="31"/>
                      <a:pt x="53" y="30"/>
                      <a:pt x="57" y="28"/>
                    </a:cubicBezTo>
                    <a:cubicBezTo>
                      <a:pt x="53" y="30"/>
                      <a:pt x="49" y="32"/>
                      <a:pt x="46" y="34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9" name="Freeform 1213">
                <a:extLst>
                  <a:ext uri="{FF2B5EF4-FFF2-40B4-BE49-F238E27FC236}">
                    <a16:creationId xmlns:a16="http://schemas.microsoft.com/office/drawing/2014/main" id="{824FB9A7-88A3-11D8-3BE2-38BADD5EA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3472"/>
                <a:ext cx="40" cy="18"/>
              </a:xfrm>
              <a:custGeom>
                <a:avLst/>
                <a:gdLst>
                  <a:gd name="T0" fmla="*/ 0 w 64"/>
                  <a:gd name="T1" fmla="*/ 30 h 30"/>
                  <a:gd name="T2" fmla="*/ 1 w 64"/>
                  <a:gd name="T3" fmla="*/ 29 h 30"/>
                  <a:gd name="T4" fmla="*/ 16 w 64"/>
                  <a:gd name="T5" fmla="*/ 21 h 30"/>
                  <a:gd name="T6" fmla="*/ 33 w 64"/>
                  <a:gd name="T7" fmla="*/ 12 h 30"/>
                  <a:gd name="T8" fmla="*/ 50 w 64"/>
                  <a:gd name="T9" fmla="*/ 3 h 30"/>
                  <a:gd name="T10" fmla="*/ 59 w 64"/>
                  <a:gd name="T11" fmla="*/ 0 h 30"/>
                  <a:gd name="T12" fmla="*/ 64 w 64"/>
                  <a:gd name="T13" fmla="*/ 1 h 30"/>
                  <a:gd name="T14" fmla="*/ 0 w 64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0">
                    <a:moveTo>
                      <a:pt x="0" y="30"/>
                    </a:moveTo>
                    <a:cubicBezTo>
                      <a:pt x="0" y="30"/>
                      <a:pt x="1" y="30"/>
                      <a:pt x="1" y="29"/>
                    </a:cubicBezTo>
                    <a:cubicBezTo>
                      <a:pt x="6" y="26"/>
                      <a:pt x="11" y="23"/>
                      <a:pt x="16" y="21"/>
                    </a:cubicBezTo>
                    <a:cubicBezTo>
                      <a:pt x="22" y="18"/>
                      <a:pt x="27" y="15"/>
                      <a:pt x="33" y="12"/>
                    </a:cubicBezTo>
                    <a:cubicBezTo>
                      <a:pt x="39" y="9"/>
                      <a:pt x="44" y="6"/>
                      <a:pt x="50" y="3"/>
                    </a:cubicBezTo>
                    <a:cubicBezTo>
                      <a:pt x="53" y="2"/>
                      <a:pt x="56" y="1"/>
                      <a:pt x="59" y="0"/>
                    </a:cubicBezTo>
                    <a:cubicBezTo>
                      <a:pt x="60" y="0"/>
                      <a:pt x="62" y="0"/>
                      <a:pt x="64" y="1"/>
                    </a:cubicBezTo>
                    <a:cubicBezTo>
                      <a:pt x="42" y="10"/>
                      <a:pt x="21" y="20"/>
                      <a:pt x="0" y="30"/>
                    </a:cubicBez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0" name="Freeform 1214">
                <a:extLst>
                  <a:ext uri="{FF2B5EF4-FFF2-40B4-BE49-F238E27FC236}">
                    <a16:creationId xmlns:a16="http://schemas.microsoft.com/office/drawing/2014/main" id="{BD755774-078B-099D-46D5-2B6CCDCD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3473"/>
                <a:ext cx="50" cy="25"/>
              </a:xfrm>
              <a:custGeom>
                <a:avLst/>
                <a:gdLst>
                  <a:gd name="T0" fmla="*/ 0 w 82"/>
                  <a:gd name="T1" fmla="*/ 41 h 41"/>
                  <a:gd name="T2" fmla="*/ 2 w 82"/>
                  <a:gd name="T3" fmla="*/ 37 h 41"/>
                  <a:gd name="T4" fmla="*/ 3 w 82"/>
                  <a:gd name="T5" fmla="*/ 35 h 41"/>
                  <a:gd name="T6" fmla="*/ 14 w 82"/>
                  <a:gd name="T7" fmla="*/ 29 h 41"/>
                  <a:gd name="T8" fmla="*/ 78 w 82"/>
                  <a:gd name="T9" fmla="*/ 0 h 41"/>
                  <a:gd name="T10" fmla="*/ 82 w 82"/>
                  <a:gd name="T11" fmla="*/ 1 h 41"/>
                  <a:gd name="T12" fmla="*/ 67 w 82"/>
                  <a:gd name="T13" fmla="*/ 8 h 41"/>
                  <a:gd name="T14" fmla="*/ 49 w 82"/>
                  <a:gd name="T15" fmla="*/ 16 h 41"/>
                  <a:gd name="T16" fmla="*/ 33 w 82"/>
                  <a:gd name="T17" fmla="*/ 24 h 41"/>
                  <a:gd name="T18" fmla="*/ 3 w 82"/>
                  <a:gd name="T19" fmla="*/ 39 h 41"/>
                  <a:gd name="T20" fmla="*/ 0 w 82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41">
                    <a:moveTo>
                      <a:pt x="0" y="41"/>
                    </a:moveTo>
                    <a:cubicBezTo>
                      <a:pt x="1" y="40"/>
                      <a:pt x="2" y="38"/>
                      <a:pt x="2" y="37"/>
                    </a:cubicBezTo>
                    <a:cubicBezTo>
                      <a:pt x="3" y="37"/>
                      <a:pt x="3" y="36"/>
                      <a:pt x="3" y="35"/>
                    </a:cubicBezTo>
                    <a:cubicBezTo>
                      <a:pt x="6" y="33"/>
                      <a:pt x="10" y="31"/>
                      <a:pt x="14" y="29"/>
                    </a:cubicBezTo>
                    <a:cubicBezTo>
                      <a:pt x="35" y="19"/>
                      <a:pt x="56" y="9"/>
                      <a:pt x="78" y="0"/>
                    </a:cubicBezTo>
                    <a:cubicBezTo>
                      <a:pt x="79" y="0"/>
                      <a:pt x="81" y="0"/>
                      <a:pt x="82" y="1"/>
                    </a:cubicBezTo>
                    <a:cubicBezTo>
                      <a:pt x="77" y="3"/>
                      <a:pt x="72" y="5"/>
                      <a:pt x="67" y="8"/>
                    </a:cubicBezTo>
                    <a:cubicBezTo>
                      <a:pt x="61" y="10"/>
                      <a:pt x="55" y="13"/>
                      <a:pt x="49" y="16"/>
                    </a:cubicBezTo>
                    <a:cubicBezTo>
                      <a:pt x="44" y="19"/>
                      <a:pt x="38" y="21"/>
                      <a:pt x="33" y="24"/>
                    </a:cubicBezTo>
                    <a:cubicBezTo>
                      <a:pt x="22" y="30"/>
                      <a:pt x="12" y="34"/>
                      <a:pt x="3" y="39"/>
                    </a:cubicBezTo>
                    <a:cubicBezTo>
                      <a:pt x="2" y="40"/>
                      <a:pt x="1" y="40"/>
                      <a:pt x="0" y="41"/>
                    </a:cubicBezTo>
                  </a:path>
                </a:pathLst>
              </a:custGeom>
              <a:solidFill>
                <a:srgbClr val="34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1" name="Freeform 1215">
                <a:extLst>
                  <a:ext uri="{FF2B5EF4-FFF2-40B4-BE49-F238E27FC236}">
                    <a16:creationId xmlns:a16="http://schemas.microsoft.com/office/drawing/2014/main" id="{C6DBD0D0-CFDE-75D0-48F1-9D6F5B90E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028"/>
                <a:ext cx="290" cy="352"/>
              </a:xfrm>
              <a:custGeom>
                <a:avLst/>
                <a:gdLst>
                  <a:gd name="T0" fmla="*/ 28 w 475"/>
                  <a:gd name="T1" fmla="*/ 240 h 577"/>
                  <a:gd name="T2" fmla="*/ 71 w 475"/>
                  <a:gd name="T3" fmla="*/ 347 h 577"/>
                  <a:gd name="T4" fmla="*/ 129 w 475"/>
                  <a:gd name="T5" fmla="*/ 533 h 577"/>
                  <a:gd name="T6" fmla="*/ 214 w 475"/>
                  <a:gd name="T7" fmla="*/ 514 h 577"/>
                  <a:gd name="T8" fmla="*/ 257 w 475"/>
                  <a:gd name="T9" fmla="*/ 512 h 577"/>
                  <a:gd name="T10" fmla="*/ 307 w 475"/>
                  <a:gd name="T11" fmla="*/ 485 h 577"/>
                  <a:gd name="T12" fmla="*/ 384 w 475"/>
                  <a:gd name="T13" fmla="*/ 442 h 577"/>
                  <a:gd name="T14" fmla="*/ 359 w 475"/>
                  <a:gd name="T15" fmla="*/ 72 h 577"/>
                  <a:gd name="T16" fmla="*/ 28 w 475"/>
                  <a:gd name="T17" fmla="*/ 240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5" h="577">
                    <a:moveTo>
                      <a:pt x="28" y="240"/>
                    </a:moveTo>
                    <a:cubicBezTo>
                      <a:pt x="28" y="240"/>
                      <a:pt x="45" y="312"/>
                      <a:pt x="71" y="347"/>
                    </a:cubicBezTo>
                    <a:cubicBezTo>
                      <a:pt x="96" y="381"/>
                      <a:pt x="44" y="452"/>
                      <a:pt x="129" y="533"/>
                    </a:cubicBezTo>
                    <a:cubicBezTo>
                      <a:pt x="180" y="577"/>
                      <a:pt x="202" y="545"/>
                      <a:pt x="214" y="514"/>
                    </a:cubicBezTo>
                    <a:cubicBezTo>
                      <a:pt x="225" y="483"/>
                      <a:pt x="239" y="510"/>
                      <a:pt x="257" y="512"/>
                    </a:cubicBezTo>
                    <a:cubicBezTo>
                      <a:pt x="275" y="514"/>
                      <a:pt x="292" y="520"/>
                      <a:pt x="307" y="485"/>
                    </a:cubicBezTo>
                    <a:cubicBezTo>
                      <a:pt x="322" y="451"/>
                      <a:pt x="360" y="471"/>
                      <a:pt x="384" y="442"/>
                    </a:cubicBezTo>
                    <a:cubicBezTo>
                      <a:pt x="408" y="413"/>
                      <a:pt x="475" y="144"/>
                      <a:pt x="359" y="72"/>
                    </a:cubicBezTo>
                    <a:cubicBezTo>
                      <a:pt x="243" y="0"/>
                      <a:pt x="0" y="103"/>
                      <a:pt x="28" y="240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2" name="Freeform 1216">
                <a:extLst>
                  <a:ext uri="{FF2B5EF4-FFF2-40B4-BE49-F238E27FC236}">
                    <a16:creationId xmlns:a16="http://schemas.microsoft.com/office/drawing/2014/main" id="{3F33E350-6274-48C3-9603-90AF123FF2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" y="3058"/>
                <a:ext cx="103" cy="240"/>
              </a:xfrm>
              <a:custGeom>
                <a:avLst/>
                <a:gdLst>
                  <a:gd name="T0" fmla="*/ 46 w 169"/>
                  <a:gd name="T1" fmla="*/ 394 h 394"/>
                  <a:gd name="T2" fmla="*/ 43 w 169"/>
                  <a:gd name="T3" fmla="*/ 393 h 394"/>
                  <a:gd name="T4" fmla="*/ 25 w 169"/>
                  <a:gd name="T5" fmla="*/ 379 h 394"/>
                  <a:gd name="T6" fmla="*/ 26 w 169"/>
                  <a:gd name="T7" fmla="*/ 379 h 394"/>
                  <a:gd name="T8" fmla="*/ 46 w 169"/>
                  <a:gd name="T9" fmla="*/ 394 h 394"/>
                  <a:gd name="T10" fmla="*/ 3 w 169"/>
                  <a:gd name="T11" fmla="*/ 298 h 394"/>
                  <a:gd name="T12" fmla="*/ 0 w 169"/>
                  <a:gd name="T13" fmla="*/ 269 h 394"/>
                  <a:gd name="T14" fmla="*/ 3 w 169"/>
                  <a:gd name="T15" fmla="*/ 270 h 394"/>
                  <a:gd name="T16" fmla="*/ 3 w 169"/>
                  <a:gd name="T17" fmla="*/ 270 h 394"/>
                  <a:gd name="T18" fmla="*/ 18 w 169"/>
                  <a:gd name="T19" fmla="*/ 275 h 394"/>
                  <a:gd name="T20" fmla="*/ 3 w 169"/>
                  <a:gd name="T21" fmla="*/ 298 h 394"/>
                  <a:gd name="T22" fmla="*/ 169 w 169"/>
                  <a:gd name="T23" fmla="*/ 73 h 394"/>
                  <a:gd name="T24" fmla="*/ 123 w 169"/>
                  <a:gd name="T25" fmla="*/ 62 h 394"/>
                  <a:gd name="T26" fmla="*/ 151 w 169"/>
                  <a:gd name="T27" fmla="*/ 16 h 394"/>
                  <a:gd name="T28" fmla="*/ 151 w 169"/>
                  <a:gd name="T29" fmla="*/ 0 h 394"/>
                  <a:gd name="T30" fmla="*/ 156 w 169"/>
                  <a:gd name="T31" fmla="*/ 0 h 394"/>
                  <a:gd name="T32" fmla="*/ 161 w 169"/>
                  <a:gd name="T33" fmla="*/ 6 h 394"/>
                  <a:gd name="T34" fmla="*/ 168 w 169"/>
                  <a:gd name="T35" fmla="*/ 22 h 394"/>
                  <a:gd name="T36" fmla="*/ 161 w 169"/>
                  <a:gd name="T37" fmla="*/ 56 h 394"/>
                  <a:gd name="T38" fmla="*/ 169 w 169"/>
                  <a:gd name="T39" fmla="*/ 7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9" h="394">
                    <a:moveTo>
                      <a:pt x="46" y="394"/>
                    </a:moveTo>
                    <a:cubicBezTo>
                      <a:pt x="45" y="394"/>
                      <a:pt x="44" y="393"/>
                      <a:pt x="43" y="393"/>
                    </a:cubicBezTo>
                    <a:cubicBezTo>
                      <a:pt x="36" y="389"/>
                      <a:pt x="30" y="384"/>
                      <a:pt x="25" y="379"/>
                    </a:cubicBezTo>
                    <a:cubicBezTo>
                      <a:pt x="25" y="379"/>
                      <a:pt x="26" y="379"/>
                      <a:pt x="26" y="379"/>
                    </a:cubicBezTo>
                    <a:cubicBezTo>
                      <a:pt x="35" y="381"/>
                      <a:pt x="42" y="386"/>
                      <a:pt x="46" y="394"/>
                    </a:cubicBezTo>
                    <a:close/>
                    <a:moveTo>
                      <a:pt x="3" y="298"/>
                    </a:moveTo>
                    <a:cubicBezTo>
                      <a:pt x="2" y="288"/>
                      <a:pt x="2" y="279"/>
                      <a:pt x="0" y="269"/>
                    </a:cubicBezTo>
                    <a:cubicBezTo>
                      <a:pt x="1" y="269"/>
                      <a:pt x="2" y="269"/>
                      <a:pt x="3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9" y="270"/>
                      <a:pt x="14" y="272"/>
                      <a:pt x="18" y="275"/>
                    </a:cubicBezTo>
                    <a:cubicBezTo>
                      <a:pt x="11" y="281"/>
                      <a:pt x="7" y="288"/>
                      <a:pt x="3" y="298"/>
                    </a:cubicBezTo>
                    <a:moveTo>
                      <a:pt x="169" y="73"/>
                    </a:moveTo>
                    <a:cubicBezTo>
                      <a:pt x="153" y="69"/>
                      <a:pt x="138" y="65"/>
                      <a:pt x="123" y="62"/>
                    </a:cubicBezTo>
                    <a:cubicBezTo>
                      <a:pt x="141" y="49"/>
                      <a:pt x="150" y="30"/>
                      <a:pt x="151" y="16"/>
                    </a:cubicBezTo>
                    <a:cubicBezTo>
                      <a:pt x="151" y="11"/>
                      <a:pt x="151" y="5"/>
                      <a:pt x="151" y="0"/>
                    </a:cubicBezTo>
                    <a:cubicBezTo>
                      <a:pt x="153" y="0"/>
                      <a:pt x="155" y="0"/>
                      <a:pt x="156" y="0"/>
                    </a:cubicBezTo>
                    <a:cubicBezTo>
                      <a:pt x="158" y="2"/>
                      <a:pt x="159" y="4"/>
                      <a:pt x="161" y="6"/>
                    </a:cubicBezTo>
                    <a:cubicBezTo>
                      <a:pt x="167" y="11"/>
                      <a:pt x="168" y="16"/>
                      <a:pt x="168" y="22"/>
                    </a:cubicBezTo>
                    <a:cubicBezTo>
                      <a:pt x="168" y="33"/>
                      <a:pt x="161" y="45"/>
                      <a:pt x="161" y="56"/>
                    </a:cubicBezTo>
                    <a:cubicBezTo>
                      <a:pt x="161" y="62"/>
                      <a:pt x="163" y="68"/>
                      <a:pt x="169" y="73"/>
                    </a:cubicBezTo>
                    <a:close/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3" name="Freeform 1217">
                <a:extLst>
                  <a:ext uri="{FF2B5EF4-FFF2-40B4-BE49-F238E27FC236}">
                    <a16:creationId xmlns:a16="http://schemas.microsoft.com/office/drawing/2014/main" id="{660C907C-3B0B-90E9-4AD6-214BD18F0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3460"/>
                <a:ext cx="223" cy="207"/>
              </a:xfrm>
              <a:custGeom>
                <a:avLst/>
                <a:gdLst>
                  <a:gd name="T0" fmla="*/ 88 w 367"/>
                  <a:gd name="T1" fmla="*/ 253 h 339"/>
                  <a:gd name="T2" fmla="*/ 181 w 367"/>
                  <a:gd name="T3" fmla="*/ 334 h 339"/>
                  <a:gd name="T4" fmla="*/ 237 w 367"/>
                  <a:gd name="T5" fmla="*/ 284 h 339"/>
                  <a:gd name="T6" fmla="*/ 267 w 367"/>
                  <a:gd name="T7" fmla="*/ 283 h 339"/>
                  <a:gd name="T8" fmla="*/ 313 w 367"/>
                  <a:gd name="T9" fmla="*/ 266 h 339"/>
                  <a:gd name="T10" fmla="*/ 323 w 367"/>
                  <a:gd name="T11" fmla="*/ 66 h 339"/>
                  <a:gd name="T12" fmla="*/ 44 w 367"/>
                  <a:gd name="T13" fmla="*/ 77 h 339"/>
                  <a:gd name="T14" fmla="*/ 88 w 367"/>
                  <a:gd name="T15" fmla="*/ 25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7" h="339">
                    <a:moveTo>
                      <a:pt x="88" y="253"/>
                    </a:moveTo>
                    <a:cubicBezTo>
                      <a:pt x="88" y="253"/>
                      <a:pt x="130" y="339"/>
                      <a:pt x="181" y="334"/>
                    </a:cubicBezTo>
                    <a:cubicBezTo>
                      <a:pt x="232" y="328"/>
                      <a:pt x="224" y="302"/>
                      <a:pt x="237" y="284"/>
                    </a:cubicBezTo>
                    <a:cubicBezTo>
                      <a:pt x="249" y="266"/>
                      <a:pt x="257" y="272"/>
                      <a:pt x="267" y="283"/>
                    </a:cubicBezTo>
                    <a:cubicBezTo>
                      <a:pt x="278" y="293"/>
                      <a:pt x="295" y="295"/>
                      <a:pt x="313" y="266"/>
                    </a:cubicBezTo>
                    <a:cubicBezTo>
                      <a:pt x="330" y="238"/>
                      <a:pt x="367" y="107"/>
                      <a:pt x="323" y="66"/>
                    </a:cubicBezTo>
                    <a:cubicBezTo>
                      <a:pt x="279" y="24"/>
                      <a:pt x="88" y="0"/>
                      <a:pt x="44" y="77"/>
                    </a:cubicBezTo>
                    <a:cubicBezTo>
                      <a:pt x="0" y="154"/>
                      <a:pt x="88" y="253"/>
                      <a:pt x="88" y="253"/>
                    </a:cubicBezTo>
                    <a:close/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4" name="Freeform 1218">
                <a:extLst>
                  <a:ext uri="{FF2B5EF4-FFF2-40B4-BE49-F238E27FC236}">
                    <a16:creationId xmlns:a16="http://schemas.microsoft.com/office/drawing/2014/main" id="{F68C5C41-B62C-A7CB-4A48-911415151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063"/>
                <a:ext cx="284" cy="195"/>
              </a:xfrm>
              <a:custGeom>
                <a:avLst/>
                <a:gdLst>
                  <a:gd name="T0" fmla="*/ 19 w 465"/>
                  <a:gd name="T1" fmla="*/ 73 h 319"/>
                  <a:gd name="T2" fmla="*/ 332 w 465"/>
                  <a:gd name="T3" fmla="*/ 74 h 319"/>
                  <a:gd name="T4" fmla="*/ 464 w 465"/>
                  <a:gd name="T5" fmla="*/ 153 h 319"/>
                  <a:gd name="T6" fmla="*/ 424 w 465"/>
                  <a:gd name="T7" fmla="*/ 222 h 319"/>
                  <a:gd name="T8" fmla="*/ 397 w 465"/>
                  <a:gd name="T9" fmla="*/ 270 h 319"/>
                  <a:gd name="T10" fmla="*/ 318 w 465"/>
                  <a:gd name="T11" fmla="*/ 303 h 319"/>
                  <a:gd name="T12" fmla="*/ 289 w 465"/>
                  <a:gd name="T13" fmla="*/ 268 h 319"/>
                  <a:gd name="T14" fmla="*/ 196 w 465"/>
                  <a:gd name="T15" fmla="*/ 313 h 319"/>
                  <a:gd name="T16" fmla="*/ 133 w 465"/>
                  <a:gd name="T17" fmla="*/ 261 h 319"/>
                  <a:gd name="T18" fmla="*/ 99 w 465"/>
                  <a:gd name="T19" fmla="*/ 273 h 319"/>
                  <a:gd name="T20" fmla="*/ 51 w 465"/>
                  <a:gd name="T21" fmla="*/ 281 h 319"/>
                  <a:gd name="T22" fmla="*/ 34 w 465"/>
                  <a:gd name="T23" fmla="*/ 223 h 319"/>
                  <a:gd name="T24" fmla="*/ 6 w 465"/>
                  <a:gd name="T25" fmla="*/ 189 h 319"/>
                  <a:gd name="T26" fmla="*/ 11 w 465"/>
                  <a:gd name="T27" fmla="*/ 150 h 319"/>
                  <a:gd name="T28" fmla="*/ 19 w 465"/>
                  <a:gd name="T29" fmla="*/ 7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5" h="319">
                    <a:moveTo>
                      <a:pt x="19" y="73"/>
                    </a:moveTo>
                    <a:cubicBezTo>
                      <a:pt x="19" y="73"/>
                      <a:pt x="98" y="0"/>
                      <a:pt x="332" y="74"/>
                    </a:cubicBezTo>
                    <a:cubicBezTo>
                      <a:pt x="411" y="73"/>
                      <a:pt x="465" y="108"/>
                      <a:pt x="464" y="153"/>
                    </a:cubicBezTo>
                    <a:cubicBezTo>
                      <a:pt x="463" y="199"/>
                      <a:pt x="440" y="211"/>
                      <a:pt x="424" y="222"/>
                    </a:cubicBezTo>
                    <a:cubicBezTo>
                      <a:pt x="408" y="232"/>
                      <a:pt x="402" y="254"/>
                      <a:pt x="397" y="270"/>
                    </a:cubicBezTo>
                    <a:cubicBezTo>
                      <a:pt x="391" y="286"/>
                      <a:pt x="365" y="315"/>
                      <a:pt x="318" y="303"/>
                    </a:cubicBezTo>
                    <a:cubicBezTo>
                      <a:pt x="293" y="297"/>
                      <a:pt x="289" y="268"/>
                      <a:pt x="289" y="268"/>
                    </a:cubicBezTo>
                    <a:cubicBezTo>
                      <a:pt x="289" y="268"/>
                      <a:pt x="239" y="319"/>
                      <a:pt x="196" y="313"/>
                    </a:cubicBezTo>
                    <a:cubicBezTo>
                      <a:pt x="153" y="307"/>
                      <a:pt x="165" y="263"/>
                      <a:pt x="133" y="261"/>
                    </a:cubicBezTo>
                    <a:cubicBezTo>
                      <a:pt x="119" y="259"/>
                      <a:pt x="109" y="266"/>
                      <a:pt x="99" y="273"/>
                    </a:cubicBezTo>
                    <a:cubicBezTo>
                      <a:pt x="86" y="282"/>
                      <a:pt x="73" y="290"/>
                      <a:pt x="51" y="281"/>
                    </a:cubicBezTo>
                    <a:cubicBezTo>
                      <a:pt x="13" y="265"/>
                      <a:pt x="39" y="246"/>
                      <a:pt x="34" y="223"/>
                    </a:cubicBezTo>
                    <a:cubicBezTo>
                      <a:pt x="28" y="200"/>
                      <a:pt x="10" y="213"/>
                      <a:pt x="6" y="189"/>
                    </a:cubicBezTo>
                    <a:cubicBezTo>
                      <a:pt x="2" y="164"/>
                      <a:pt x="21" y="160"/>
                      <a:pt x="11" y="150"/>
                    </a:cubicBezTo>
                    <a:cubicBezTo>
                      <a:pt x="1" y="140"/>
                      <a:pt x="0" y="94"/>
                      <a:pt x="19" y="7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5" name="Freeform 1219">
                <a:extLst>
                  <a:ext uri="{FF2B5EF4-FFF2-40B4-BE49-F238E27FC236}">
                    <a16:creationId xmlns:a16="http://schemas.microsoft.com/office/drawing/2014/main" id="{4DF0D17F-B4B4-DAF5-77B9-22B3C83A2A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6" y="3222"/>
                <a:ext cx="8" cy="2"/>
              </a:xfrm>
              <a:custGeom>
                <a:avLst/>
                <a:gdLst>
                  <a:gd name="T0" fmla="*/ 0 w 12"/>
                  <a:gd name="T1" fmla="*/ 3 h 3"/>
                  <a:gd name="T2" fmla="*/ 11 w 12"/>
                  <a:gd name="T3" fmla="*/ 0 h 3"/>
                  <a:gd name="T4" fmla="*/ 0 w 12"/>
                  <a:gd name="T5" fmla="*/ 3 h 3"/>
                  <a:gd name="T6" fmla="*/ 12 w 12"/>
                  <a:gd name="T7" fmla="*/ 0 h 3"/>
                  <a:gd name="T8" fmla="*/ 12 w 12"/>
                  <a:gd name="T9" fmla="*/ 0 h 3"/>
                  <a:gd name="T10" fmla="*/ 12 w 12"/>
                  <a:gd name="T11" fmla="*/ 0 h 3"/>
                  <a:gd name="T12" fmla="*/ 1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3" y="1"/>
                      <a:pt x="7" y="0"/>
                      <a:pt x="11" y="0"/>
                    </a:cubicBezTo>
                    <a:cubicBezTo>
                      <a:pt x="7" y="0"/>
                      <a:pt x="3" y="1"/>
                      <a:pt x="0" y="3"/>
                    </a:cubicBez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6" name="Freeform 1220">
                <a:extLst>
                  <a:ext uri="{FF2B5EF4-FFF2-40B4-BE49-F238E27FC236}">
                    <a16:creationId xmlns:a16="http://schemas.microsoft.com/office/drawing/2014/main" id="{A93C2303-AD2F-8F2C-DA65-12DAB1C636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43" y="3132"/>
                <a:ext cx="150" cy="99"/>
              </a:xfrm>
              <a:custGeom>
                <a:avLst/>
                <a:gdLst>
                  <a:gd name="T0" fmla="*/ 0 w 246"/>
                  <a:gd name="T1" fmla="*/ 145 h 162"/>
                  <a:gd name="T2" fmla="*/ 4 w 246"/>
                  <a:gd name="T3" fmla="*/ 110 h 162"/>
                  <a:gd name="T4" fmla="*/ 89 w 246"/>
                  <a:gd name="T5" fmla="*/ 21 h 162"/>
                  <a:gd name="T6" fmla="*/ 101 w 246"/>
                  <a:gd name="T7" fmla="*/ 31 h 162"/>
                  <a:gd name="T8" fmla="*/ 111 w 246"/>
                  <a:gd name="T9" fmla="*/ 40 h 162"/>
                  <a:gd name="T10" fmla="*/ 120 w 246"/>
                  <a:gd name="T11" fmla="*/ 49 h 162"/>
                  <a:gd name="T12" fmla="*/ 120 w 246"/>
                  <a:gd name="T13" fmla="*/ 49 h 162"/>
                  <a:gd name="T14" fmla="*/ 113 w 246"/>
                  <a:gd name="T15" fmla="*/ 37 h 162"/>
                  <a:gd name="T16" fmla="*/ 104 w 246"/>
                  <a:gd name="T17" fmla="*/ 27 h 162"/>
                  <a:gd name="T18" fmla="*/ 93 w 246"/>
                  <a:gd name="T19" fmla="*/ 17 h 162"/>
                  <a:gd name="T20" fmla="*/ 94 w 246"/>
                  <a:gd name="T21" fmla="*/ 5 h 162"/>
                  <a:gd name="T22" fmla="*/ 138 w 246"/>
                  <a:gd name="T23" fmla="*/ 16 h 162"/>
                  <a:gd name="T24" fmla="*/ 156 w 246"/>
                  <a:gd name="T25" fmla="*/ 21 h 162"/>
                  <a:gd name="T26" fmla="*/ 186 w 246"/>
                  <a:gd name="T27" fmla="*/ 32 h 162"/>
                  <a:gd name="T28" fmla="*/ 216 w 246"/>
                  <a:gd name="T29" fmla="*/ 46 h 162"/>
                  <a:gd name="T30" fmla="*/ 246 w 246"/>
                  <a:gd name="T31" fmla="*/ 64 h 162"/>
                  <a:gd name="T32" fmla="*/ 182 w 246"/>
                  <a:gd name="T33" fmla="*/ 146 h 162"/>
                  <a:gd name="T34" fmla="*/ 149 w 246"/>
                  <a:gd name="T35" fmla="*/ 144 h 162"/>
                  <a:gd name="T36" fmla="*/ 103 w 246"/>
                  <a:gd name="T37" fmla="*/ 148 h 162"/>
                  <a:gd name="T38" fmla="*/ 100 w 246"/>
                  <a:gd name="T39" fmla="*/ 147 h 162"/>
                  <a:gd name="T40" fmla="*/ 100 w 246"/>
                  <a:gd name="T41" fmla="*/ 147 h 162"/>
                  <a:gd name="T42" fmla="*/ 99 w 246"/>
                  <a:gd name="T43" fmla="*/ 147 h 162"/>
                  <a:gd name="T44" fmla="*/ 75 w 246"/>
                  <a:gd name="T45" fmla="*/ 156 h 162"/>
                  <a:gd name="T46" fmla="*/ 46 w 246"/>
                  <a:gd name="T47" fmla="*/ 147 h 162"/>
                  <a:gd name="T48" fmla="*/ 40 w 246"/>
                  <a:gd name="T49" fmla="*/ 157 h 162"/>
                  <a:gd name="T50" fmla="*/ 170 w 246"/>
                  <a:gd name="T51" fmla="*/ 20 h 162"/>
                  <a:gd name="T52" fmla="*/ 158 w 246"/>
                  <a:gd name="T53" fmla="*/ 16 h 162"/>
                  <a:gd name="T54" fmla="*/ 139 w 246"/>
                  <a:gd name="T55" fmla="*/ 10 h 162"/>
                  <a:gd name="T56" fmla="*/ 135 w 246"/>
                  <a:gd name="T57" fmla="*/ 8 h 162"/>
                  <a:gd name="T58" fmla="*/ 170 w 246"/>
                  <a:gd name="T59" fmla="*/ 20 h 162"/>
                  <a:gd name="T60" fmla="*/ 114 w 246"/>
                  <a:gd name="T61" fmla="*/ 4 h 162"/>
                  <a:gd name="T62" fmla="*/ 95 w 246"/>
                  <a:gd name="T63" fmla="*/ 0 h 162"/>
                  <a:gd name="T64" fmla="*/ 133 w 246"/>
                  <a:gd name="T65" fmla="*/ 9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6" h="162">
                    <a:moveTo>
                      <a:pt x="9" y="162"/>
                    </a:moveTo>
                    <a:cubicBezTo>
                      <a:pt x="2" y="156"/>
                      <a:pt x="0" y="151"/>
                      <a:pt x="0" y="145"/>
                    </a:cubicBezTo>
                    <a:cubicBezTo>
                      <a:pt x="0" y="136"/>
                      <a:pt x="4" y="127"/>
                      <a:pt x="4" y="117"/>
                    </a:cubicBezTo>
                    <a:cubicBezTo>
                      <a:pt x="4" y="115"/>
                      <a:pt x="4" y="112"/>
                      <a:pt x="4" y="110"/>
                    </a:cubicBezTo>
                    <a:cubicBezTo>
                      <a:pt x="54" y="104"/>
                      <a:pt x="76" y="55"/>
                      <a:pt x="88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91" y="23"/>
                      <a:pt x="93" y="25"/>
                      <a:pt x="95" y="26"/>
                    </a:cubicBezTo>
                    <a:cubicBezTo>
                      <a:pt x="97" y="28"/>
                      <a:pt x="99" y="29"/>
                      <a:pt x="101" y="31"/>
                    </a:cubicBezTo>
                    <a:cubicBezTo>
                      <a:pt x="103" y="32"/>
                      <a:pt x="104" y="34"/>
                      <a:pt x="106" y="35"/>
                    </a:cubicBezTo>
                    <a:cubicBezTo>
                      <a:pt x="108" y="37"/>
                      <a:pt x="109" y="38"/>
                      <a:pt x="111" y="40"/>
                    </a:cubicBezTo>
                    <a:cubicBezTo>
                      <a:pt x="113" y="42"/>
                      <a:pt x="116" y="44"/>
                      <a:pt x="117" y="46"/>
                    </a:cubicBezTo>
                    <a:cubicBezTo>
                      <a:pt x="119" y="48"/>
                      <a:pt x="120" y="49"/>
                      <a:pt x="120" y="49"/>
                    </a:cubicBezTo>
                    <a:lnTo>
                      <a:pt x="120" y="49"/>
                    </a:lnTo>
                    <a:lnTo>
                      <a:pt x="120" y="49"/>
                    </a:lnTo>
                    <a:cubicBezTo>
                      <a:pt x="120" y="49"/>
                      <a:pt x="119" y="47"/>
                      <a:pt x="118" y="45"/>
                    </a:cubicBezTo>
                    <a:cubicBezTo>
                      <a:pt x="117" y="44"/>
                      <a:pt x="115" y="41"/>
                      <a:pt x="113" y="37"/>
                    </a:cubicBezTo>
                    <a:cubicBezTo>
                      <a:pt x="112" y="36"/>
                      <a:pt x="110" y="34"/>
                      <a:pt x="109" y="33"/>
                    </a:cubicBezTo>
                    <a:cubicBezTo>
                      <a:pt x="107" y="31"/>
                      <a:pt x="106" y="29"/>
                      <a:pt x="104" y="27"/>
                    </a:cubicBezTo>
                    <a:cubicBezTo>
                      <a:pt x="102" y="25"/>
                      <a:pt x="101" y="24"/>
                      <a:pt x="99" y="22"/>
                    </a:cubicBezTo>
                    <a:cubicBezTo>
                      <a:pt x="97" y="21"/>
                      <a:pt x="95" y="19"/>
                      <a:pt x="93" y="17"/>
                    </a:cubicBezTo>
                    <a:cubicBezTo>
                      <a:pt x="92" y="17"/>
                      <a:pt x="91" y="16"/>
                      <a:pt x="90" y="15"/>
                    </a:cubicBezTo>
                    <a:cubicBezTo>
                      <a:pt x="91" y="12"/>
                      <a:pt x="93" y="9"/>
                      <a:pt x="94" y="5"/>
                    </a:cubicBezTo>
                    <a:cubicBezTo>
                      <a:pt x="100" y="7"/>
                      <a:pt x="107" y="8"/>
                      <a:pt x="113" y="9"/>
                    </a:cubicBezTo>
                    <a:cubicBezTo>
                      <a:pt x="121" y="11"/>
                      <a:pt x="130" y="13"/>
                      <a:pt x="138" y="16"/>
                    </a:cubicBezTo>
                    <a:cubicBezTo>
                      <a:pt x="142" y="17"/>
                      <a:pt x="146" y="18"/>
                      <a:pt x="150" y="19"/>
                    </a:cubicBezTo>
                    <a:lnTo>
                      <a:pt x="156" y="21"/>
                    </a:lnTo>
                    <a:lnTo>
                      <a:pt x="162" y="23"/>
                    </a:lnTo>
                    <a:cubicBezTo>
                      <a:pt x="170" y="26"/>
                      <a:pt x="178" y="28"/>
                      <a:pt x="186" y="32"/>
                    </a:cubicBezTo>
                    <a:cubicBezTo>
                      <a:pt x="193" y="35"/>
                      <a:pt x="200" y="38"/>
                      <a:pt x="207" y="41"/>
                    </a:cubicBezTo>
                    <a:cubicBezTo>
                      <a:pt x="210" y="43"/>
                      <a:pt x="213" y="44"/>
                      <a:pt x="216" y="46"/>
                    </a:cubicBezTo>
                    <a:cubicBezTo>
                      <a:pt x="224" y="51"/>
                      <a:pt x="232" y="55"/>
                      <a:pt x="240" y="60"/>
                    </a:cubicBezTo>
                    <a:cubicBezTo>
                      <a:pt x="242" y="61"/>
                      <a:pt x="244" y="62"/>
                      <a:pt x="246" y="64"/>
                    </a:cubicBezTo>
                    <a:cubicBezTo>
                      <a:pt x="233" y="69"/>
                      <a:pt x="225" y="77"/>
                      <a:pt x="222" y="105"/>
                    </a:cubicBezTo>
                    <a:cubicBezTo>
                      <a:pt x="218" y="137"/>
                      <a:pt x="208" y="146"/>
                      <a:pt x="182" y="146"/>
                    </a:cubicBezTo>
                    <a:cubicBezTo>
                      <a:pt x="176" y="146"/>
                      <a:pt x="169" y="145"/>
                      <a:pt x="161" y="145"/>
                    </a:cubicBezTo>
                    <a:cubicBezTo>
                      <a:pt x="157" y="144"/>
                      <a:pt x="153" y="144"/>
                      <a:pt x="149" y="144"/>
                    </a:cubicBezTo>
                    <a:cubicBezTo>
                      <a:pt x="135" y="144"/>
                      <a:pt x="125" y="147"/>
                      <a:pt x="118" y="153"/>
                    </a:cubicBezTo>
                    <a:cubicBezTo>
                      <a:pt x="114" y="150"/>
                      <a:pt x="109" y="148"/>
                      <a:pt x="103" y="148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102" y="147"/>
                      <a:pt x="101" y="147"/>
                      <a:pt x="100" y="147"/>
                    </a:cubicBezTo>
                    <a:lnTo>
                      <a:pt x="100" y="147"/>
                    </a:lnTo>
                    <a:lnTo>
                      <a:pt x="100" y="147"/>
                    </a:lnTo>
                    <a:lnTo>
                      <a:pt x="100" y="147"/>
                    </a:lnTo>
                    <a:cubicBezTo>
                      <a:pt x="100" y="147"/>
                      <a:pt x="99" y="147"/>
                      <a:pt x="99" y="147"/>
                    </a:cubicBezTo>
                    <a:cubicBezTo>
                      <a:pt x="95" y="147"/>
                      <a:pt x="91" y="148"/>
                      <a:pt x="88" y="150"/>
                    </a:cubicBezTo>
                    <a:cubicBezTo>
                      <a:pt x="83" y="151"/>
                      <a:pt x="79" y="153"/>
                      <a:pt x="75" y="156"/>
                    </a:cubicBezTo>
                    <a:cubicBezTo>
                      <a:pt x="69" y="151"/>
                      <a:pt x="62" y="148"/>
                      <a:pt x="54" y="147"/>
                    </a:cubicBezTo>
                    <a:cubicBezTo>
                      <a:pt x="51" y="147"/>
                      <a:pt x="49" y="147"/>
                      <a:pt x="46" y="147"/>
                    </a:cubicBezTo>
                    <a:cubicBezTo>
                      <a:pt x="48" y="151"/>
                      <a:pt x="50" y="154"/>
                      <a:pt x="52" y="158"/>
                    </a:cubicBezTo>
                    <a:cubicBezTo>
                      <a:pt x="48" y="158"/>
                      <a:pt x="44" y="157"/>
                      <a:pt x="40" y="157"/>
                    </a:cubicBezTo>
                    <a:cubicBezTo>
                      <a:pt x="30" y="157"/>
                      <a:pt x="19" y="159"/>
                      <a:pt x="9" y="162"/>
                    </a:cubicBezTo>
                    <a:moveTo>
                      <a:pt x="170" y="20"/>
                    </a:moveTo>
                    <a:cubicBezTo>
                      <a:pt x="168" y="20"/>
                      <a:pt x="166" y="19"/>
                      <a:pt x="164" y="18"/>
                    </a:cubicBezTo>
                    <a:lnTo>
                      <a:pt x="158" y="16"/>
                    </a:lnTo>
                    <a:lnTo>
                      <a:pt x="152" y="14"/>
                    </a:lnTo>
                    <a:cubicBezTo>
                      <a:pt x="148" y="13"/>
                      <a:pt x="144" y="12"/>
                      <a:pt x="139" y="10"/>
                    </a:cubicBezTo>
                    <a:cubicBezTo>
                      <a:pt x="137" y="10"/>
                      <a:pt x="135" y="9"/>
                      <a:pt x="133" y="9"/>
                    </a:cubicBezTo>
                    <a:cubicBezTo>
                      <a:pt x="134" y="9"/>
                      <a:pt x="134" y="9"/>
                      <a:pt x="135" y="8"/>
                    </a:cubicBezTo>
                    <a:cubicBezTo>
                      <a:pt x="140" y="10"/>
                      <a:pt x="146" y="11"/>
                      <a:pt x="151" y="13"/>
                    </a:cubicBezTo>
                    <a:cubicBezTo>
                      <a:pt x="157" y="15"/>
                      <a:pt x="164" y="18"/>
                      <a:pt x="170" y="20"/>
                    </a:cubicBezTo>
                    <a:close/>
                    <a:moveTo>
                      <a:pt x="133" y="9"/>
                    </a:moveTo>
                    <a:cubicBezTo>
                      <a:pt x="127" y="7"/>
                      <a:pt x="120" y="6"/>
                      <a:pt x="114" y="4"/>
                    </a:cubicBezTo>
                    <a:cubicBezTo>
                      <a:pt x="108" y="3"/>
                      <a:pt x="101" y="2"/>
                      <a:pt x="95" y="1"/>
                    </a:cubicBezTo>
                    <a:cubicBezTo>
                      <a:pt x="95" y="1"/>
                      <a:pt x="95" y="0"/>
                      <a:pt x="95" y="0"/>
                    </a:cubicBezTo>
                    <a:cubicBezTo>
                      <a:pt x="108" y="2"/>
                      <a:pt x="121" y="5"/>
                      <a:pt x="134" y="8"/>
                    </a:cubicBezTo>
                    <a:cubicBezTo>
                      <a:pt x="134" y="8"/>
                      <a:pt x="133" y="9"/>
                      <a:pt x="133" y="9"/>
                    </a:cubicBezTo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7" name="Freeform 1221">
                <a:extLst>
                  <a:ext uri="{FF2B5EF4-FFF2-40B4-BE49-F238E27FC236}">
                    <a16:creationId xmlns:a16="http://schemas.microsoft.com/office/drawing/2014/main" id="{C7540F96-1B11-96ED-586F-45B27DEE0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3144"/>
                <a:ext cx="47" cy="27"/>
              </a:xfrm>
              <a:custGeom>
                <a:avLst/>
                <a:gdLst>
                  <a:gd name="T0" fmla="*/ 77 w 78"/>
                  <a:gd name="T1" fmla="*/ 43 h 43"/>
                  <a:gd name="T2" fmla="*/ 70 w 78"/>
                  <a:gd name="T3" fmla="*/ 40 h 43"/>
                  <a:gd name="T4" fmla="*/ 70 w 78"/>
                  <a:gd name="T5" fmla="*/ 40 h 43"/>
                  <a:gd name="T6" fmla="*/ 55 w 78"/>
                  <a:gd name="T7" fmla="*/ 31 h 43"/>
                  <a:gd name="T8" fmla="*/ 51 w 78"/>
                  <a:gd name="T9" fmla="*/ 28 h 43"/>
                  <a:gd name="T10" fmla="*/ 46 w 78"/>
                  <a:gd name="T11" fmla="*/ 26 h 43"/>
                  <a:gd name="T12" fmla="*/ 46 w 78"/>
                  <a:gd name="T13" fmla="*/ 26 h 43"/>
                  <a:gd name="T14" fmla="*/ 0 w 78"/>
                  <a:gd name="T15" fmla="*/ 0 h 43"/>
                  <a:gd name="T16" fmla="*/ 17 w 78"/>
                  <a:gd name="T17" fmla="*/ 7 h 43"/>
                  <a:gd name="T18" fmla="*/ 39 w 78"/>
                  <a:gd name="T19" fmla="*/ 18 h 43"/>
                  <a:gd name="T20" fmla="*/ 48 w 78"/>
                  <a:gd name="T21" fmla="*/ 23 h 43"/>
                  <a:gd name="T22" fmla="*/ 53 w 78"/>
                  <a:gd name="T23" fmla="*/ 25 h 43"/>
                  <a:gd name="T24" fmla="*/ 57 w 78"/>
                  <a:gd name="T25" fmla="*/ 28 h 43"/>
                  <a:gd name="T26" fmla="*/ 71 w 78"/>
                  <a:gd name="T27" fmla="*/ 38 h 43"/>
                  <a:gd name="T28" fmla="*/ 78 w 78"/>
                  <a:gd name="T29" fmla="*/ 43 h 43"/>
                  <a:gd name="T30" fmla="*/ 77 w 78"/>
                  <a:gd name="T3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43">
                    <a:moveTo>
                      <a:pt x="77" y="43"/>
                    </a:moveTo>
                    <a:cubicBezTo>
                      <a:pt x="75" y="42"/>
                      <a:pt x="73" y="41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6" y="37"/>
                      <a:pt x="61" y="34"/>
                      <a:pt x="55" y="31"/>
                    </a:cubicBezTo>
                    <a:lnTo>
                      <a:pt x="51" y="28"/>
                    </a:lnTo>
                    <a:cubicBezTo>
                      <a:pt x="49" y="27"/>
                      <a:pt x="48" y="27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31" y="17"/>
                      <a:pt x="16" y="7"/>
                      <a:pt x="0" y="0"/>
                    </a:cubicBezTo>
                    <a:cubicBezTo>
                      <a:pt x="6" y="2"/>
                      <a:pt x="12" y="5"/>
                      <a:pt x="17" y="7"/>
                    </a:cubicBezTo>
                    <a:cubicBezTo>
                      <a:pt x="25" y="11"/>
                      <a:pt x="32" y="14"/>
                      <a:pt x="39" y="18"/>
                    </a:cubicBezTo>
                    <a:cubicBezTo>
                      <a:pt x="42" y="19"/>
                      <a:pt x="45" y="21"/>
                      <a:pt x="48" y="23"/>
                    </a:cubicBezTo>
                    <a:cubicBezTo>
                      <a:pt x="50" y="24"/>
                      <a:pt x="51" y="24"/>
                      <a:pt x="53" y="25"/>
                    </a:cubicBezTo>
                    <a:lnTo>
                      <a:pt x="57" y="28"/>
                    </a:lnTo>
                    <a:cubicBezTo>
                      <a:pt x="62" y="32"/>
                      <a:pt x="67" y="35"/>
                      <a:pt x="71" y="38"/>
                    </a:cubicBezTo>
                    <a:cubicBezTo>
                      <a:pt x="74" y="40"/>
                      <a:pt x="76" y="41"/>
                      <a:pt x="78" y="43"/>
                    </a:cubicBezTo>
                    <a:cubicBezTo>
                      <a:pt x="77" y="43"/>
                      <a:pt x="77" y="43"/>
                      <a:pt x="77" y="43"/>
                    </a:cubicBezTo>
                    <a:close/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8" name="Freeform 1222">
                <a:extLst>
                  <a:ext uri="{FF2B5EF4-FFF2-40B4-BE49-F238E27FC236}">
                    <a16:creationId xmlns:a16="http://schemas.microsoft.com/office/drawing/2014/main" id="{3A555662-F642-AA0B-47B3-F538457DCA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0" y="3133"/>
                <a:ext cx="93" cy="38"/>
              </a:xfrm>
              <a:custGeom>
                <a:avLst/>
                <a:gdLst>
                  <a:gd name="T0" fmla="*/ 152 w 153"/>
                  <a:gd name="T1" fmla="*/ 63 h 63"/>
                  <a:gd name="T2" fmla="*/ 146 w 153"/>
                  <a:gd name="T3" fmla="*/ 59 h 63"/>
                  <a:gd name="T4" fmla="*/ 153 w 153"/>
                  <a:gd name="T5" fmla="*/ 62 h 63"/>
                  <a:gd name="T6" fmla="*/ 152 w 153"/>
                  <a:gd name="T7" fmla="*/ 63 h 63"/>
                  <a:gd name="T8" fmla="*/ 122 w 153"/>
                  <a:gd name="T9" fmla="*/ 45 h 63"/>
                  <a:gd name="T10" fmla="*/ 113 w 153"/>
                  <a:gd name="T11" fmla="*/ 40 h 63"/>
                  <a:gd name="T12" fmla="*/ 92 w 153"/>
                  <a:gd name="T13" fmla="*/ 31 h 63"/>
                  <a:gd name="T14" fmla="*/ 68 w 153"/>
                  <a:gd name="T15" fmla="*/ 22 h 63"/>
                  <a:gd name="T16" fmla="*/ 62 w 153"/>
                  <a:gd name="T17" fmla="*/ 20 h 63"/>
                  <a:gd name="T18" fmla="*/ 56 w 153"/>
                  <a:gd name="T19" fmla="*/ 18 h 63"/>
                  <a:gd name="T20" fmla="*/ 44 w 153"/>
                  <a:gd name="T21" fmla="*/ 15 h 63"/>
                  <a:gd name="T22" fmla="*/ 19 w 153"/>
                  <a:gd name="T23" fmla="*/ 8 h 63"/>
                  <a:gd name="T24" fmla="*/ 0 w 153"/>
                  <a:gd name="T25" fmla="*/ 4 h 63"/>
                  <a:gd name="T26" fmla="*/ 1 w 153"/>
                  <a:gd name="T27" fmla="*/ 0 h 63"/>
                  <a:gd name="T28" fmla="*/ 20 w 153"/>
                  <a:gd name="T29" fmla="*/ 3 h 63"/>
                  <a:gd name="T30" fmla="*/ 39 w 153"/>
                  <a:gd name="T31" fmla="*/ 8 h 63"/>
                  <a:gd name="T32" fmla="*/ 38 w 153"/>
                  <a:gd name="T33" fmla="*/ 8 h 63"/>
                  <a:gd name="T34" fmla="*/ 39 w 153"/>
                  <a:gd name="T35" fmla="*/ 8 h 63"/>
                  <a:gd name="T36" fmla="*/ 45 w 153"/>
                  <a:gd name="T37" fmla="*/ 9 h 63"/>
                  <a:gd name="T38" fmla="*/ 58 w 153"/>
                  <a:gd name="T39" fmla="*/ 13 h 63"/>
                  <a:gd name="T40" fmla="*/ 64 w 153"/>
                  <a:gd name="T41" fmla="*/ 15 h 63"/>
                  <a:gd name="T42" fmla="*/ 70 w 153"/>
                  <a:gd name="T43" fmla="*/ 17 h 63"/>
                  <a:gd name="T44" fmla="*/ 76 w 153"/>
                  <a:gd name="T45" fmla="*/ 19 h 63"/>
                  <a:gd name="T46" fmla="*/ 122 w 153"/>
                  <a:gd name="T47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3" h="63">
                    <a:moveTo>
                      <a:pt x="152" y="63"/>
                    </a:moveTo>
                    <a:cubicBezTo>
                      <a:pt x="150" y="61"/>
                      <a:pt x="148" y="60"/>
                      <a:pt x="146" y="59"/>
                    </a:cubicBezTo>
                    <a:cubicBezTo>
                      <a:pt x="149" y="60"/>
                      <a:pt x="151" y="61"/>
                      <a:pt x="153" y="62"/>
                    </a:cubicBezTo>
                    <a:cubicBezTo>
                      <a:pt x="153" y="62"/>
                      <a:pt x="152" y="63"/>
                      <a:pt x="152" y="63"/>
                    </a:cubicBezTo>
                    <a:close/>
                    <a:moveTo>
                      <a:pt x="122" y="45"/>
                    </a:moveTo>
                    <a:cubicBezTo>
                      <a:pt x="119" y="43"/>
                      <a:pt x="116" y="42"/>
                      <a:pt x="113" y="40"/>
                    </a:cubicBezTo>
                    <a:cubicBezTo>
                      <a:pt x="106" y="37"/>
                      <a:pt x="99" y="34"/>
                      <a:pt x="92" y="31"/>
                    </a:cubicBezTo>
                    <a:cubicBezTo>
                      <a:pt x="84" y="27"/>
                      <a:pt x="76" y="25"/>
                      <a:pt x="68" y="22"/>
                    </a:cubicBezTo>
                    <a:lnTo>
                      <a:pt x="62" y="20"/>
                    </a:lnTo>
                    <a:lnTo>
                      <a:pt x="56" y="18"/>
                    </a:lnTo>
                    <a:cubicBezTo>
                      <a:pt x="52" y="17"/>
                      <a:pt x="48" y="16"/>
                      <a:pt x="44" y="15"/>
                    </a:cubicBezTo>
                    <a:cubicBezTo>
                      <a:pt x="36" y="12"/>
                      <a:pt x="27" y="10"/>
                      <a:pt x="19" y="8"/>
                    </a:cubicBezTo>
                    <a:cubicBezTo>
                      <a:pt x="13" y="7"/>
                      <a:pt x="6" y="6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7" y="1"/>
                      <a:pt x="14" y="2"/>
                      <a:pt x="20" y="3"/>
                    </a:cubicBezTo>
                    <a:cubicBezTo>
                      <a:pt x="26" y="5"/>
                      <a:pt x="33" y="6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9" y="8"/>
                    </a:cubicBezTo>
                    <a:cubicBezTo>
                      <a:pt x="41" y="8"/>
                      <a:pt x="43" y="9"/>
                      <a:pt x="45" y="9"/>
                    </a:cubicBezTo>
                    <a:cubicBezTo>
                      <a:pt x="50" y="11"/>
                      <a:pt x="54" y="12"/>
                      <a:pt x="58" y="13"/>
                    </a:cubicBezTo>
                    <a:lnTo>
                      <a:pt x="64" y="15"/>
                    </a:lnTo>
                    <a:lnTo>
                      <a:pt x="70" y="17"/>
                    </a:lnTo>
                    <a:cubicBezTo>
                      <a:pt x="72" y="18"/>
                      <a:pt x="74" y="19"/>
                      <a:pt x="76" y="19"/>
                    </a:cubicBezTo>
                    <a:cubicBezTo>
                      <a:pt x="92" y="26"/>
                      <a:pt x="107" y="36"/>
                      <a:pt x="122" y="45"/>
                    </a:cubicBezTo>
                    <a:close/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9" name="Freeform 1223">
                <a:extLst>
                  <a:ext uri="{FF2B5EF4-FFF2-40B4-BE49-F238E27FC236}">
                    <a16:creationId xmlns:a16="http://schemas.microsoft.com/office/drawing/2014/main" id="{7C71156C-511F-B0A7-76A9-701707507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3125"/>
                <a:ext cx="76" cy="12"/>
              </a:xfrm>
              <a:custGeom>
                <a:avLst/>
                <a:gdLst>
                  <a:gd name="T0" fmla="*/ 1 w 125"/>
                  <a:gd name="T1" fmla="*/ 20 h 20"/>
                  <a:gd name="T2" fmla="*/ 0 w 125"/>
                  <a:gd name="T3" fmla="*/ 20 h 20"/>
                  <a:gd name="T4" fmla="*/ 3 w 125"/>
                  <a:gd name="T5" fmla="*/ 18 h 20"/>
                  <a:gd name="T6" fmla="*/ 16 w 125"/>
                  <a:gd name="T7" fmla="*/ 12 h 20"/>
                  <a:gd name="T8" fmla="*/ 25 w 125"/>
                  <a:gd name="T9" fmla="*/ 9 h 20"/>
                  <a:gd name="T10" fmla="*/ 36 w 125"/>
                  <a:gd name="T11" fmla="*/ 6 h 20"/>
                  <a:gd name="T12" fmla="*/ 48 w 125"/>
                  <a:gd name="T13" fmla="*/ 3 h 20"/>
                  <a:gd name="T14" fmla="*/ 60 w 125"/>
                  <a:gd name="T15" fmla="*/ 1 h 20"/>
                  <a:gd name="T16" fmla="*/ 72 w 125"/>
                  <a:gd name="T17" fmla="*/ 0 h 20"/>
                  <a:gd name="T18" fmla="*/ 78 w 125"/>
                  <a:gd name="T19" fmla="*/ 0 h 20"/>
                  <a:gd name="T20" fmla="*/ 79 w 125"/>
                  <a:gd name="T21" fmla="*/ 0 h 20"/>
                  <a:gd name="T22" fmla="*/ 81 w 125"/>
                  <a:gd name="T23" fmla="*/ 0 h 20"/>
                  <a:gd name="T24" fmla="*/ 84 w 125"/>
                  <a:gd name="T25" fmla="*/ 0 h 20"/>
                  <a:gd name="T26" fmla="*/ 95 w 125"/>
                  <a:gd name="T27" fmla="*/ 1 h 20"/>
                  <a:gd name="T28" fmla="*/ 105 w 125"/>
                  <a:gd name="T29" fmla="*/ 2 h 20"/>
                  <a:gd name="T30" fmla="*/ 113 w 125"/>
                  <a:gd name="T31" fmla="*/ 3 h 20"/>
                  <a:gd name="T32" fmla="*/ 119 w 125"/>
                  <a:gd name="T33" fmla="*/ 5 h 20"/>
                  <a:gd name="T34" fmla="*/ 125 w 125"/>
                  <a:gd name="T35" fmla="*/ 6 h 20"/>
                  <a:gd name="T36" fmla="*/ 119 w 125"/>
                  <a:gd name="T37" fmla="*/ 6 h 20"/>
                  <a:gd name="T38" fmla="*/ 113 w 125"/>
                  <a:gd name="T39" fmla="*/ 5 h 20"/>
                  <a:gd name="T40" fmla="*/ 105 w 125"/>
                  <a:gd name="T41" fmla="*/ 5 h 20"/>
                  <a:gd name="T42" fmla="*/ 96 w 125"/>
                  <a:gd name="T43" fmla="*/ 5 h 20"/>
                  <a:gd name="T44" fmla="*/ 95 w 125"/>
                  <a:gd name="T45" fmla="*/ 5 h 20"/>
                  <a:gd name="T46" fmla="*/ 84 w 125"/>
                  <a:gd name="T47" fmla="*/ 5 h 20"/>
                  <a:gd name="T48" fmla="*/ 60 w 125"/>
                  <a:gd name="T49" fmla="*/ 7 h 20"/>
                  <a:gd name="T50" fmla="*/ 49 w 125"/>
                  <a:gd name="T51" fmla="*/ 8 h 20"/>
                  <a:gd name="T52" fmla="*/ 37 w 125"/>
                  <a:gd name="T53" fmla="*/ 10 h 20"/>
                  <a:gd name="T54" fmla="*/ 17 w 125"/>
                  <a:gd name="T55" fmla="*/ 15 h 20"/>
                  <a:gd name="T56" fmla="*/ 1 w 125"/>
                  <a:gd name="T5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5" h="20">
                    <a:moveTo>
                      <a:pt x="1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2" y="19"/>
                      <a:pt x="3" y="18"/>
                    </a:cubicBezTo>
                    <a:cubicBezTo>
                      <a:pt x="6" y="17"/>
                      <a:pt x="10" y="14"/>
                      <a:pt x="16" y="12"/>
                    </a:cubicBezTo>
                    <a:cubicBezTo>
                      <a:pt x="19" y="11"/>
                      <a:pt x="22" y="10"/>
                      <a:pt x="25" y="9"/>
                    </a:cubicBezTo>
                    <a:cubicBezTo>
                      <a:pt x="29" y="8"/>
                      <a:pt x="32" y="6"/>
                      <a:pt x="36" y="6"/>
                    </a:cubicBezTo>
                    <a:cubicBezTo>
                      <a:pt x="40" y="5"/>
                      <a:pt x="44" y="4"/>
                      <a:pt x="48" y="3"/>
                    </a:cubicBezTo>
                    <a:cubicBezTo>
                      <a:pt x="52" y="2"/>
                      <a:pt x="56" y="2"/>
                      <a:pt x="60" y="1"/>
                    </a:cubicBezTo>
                    <a:cubicBezTo>
                      <a:pt x="64" y="1"/>
                      <a:pt x="68" y="1"/>
                      <a:pt x="72" y="0"/>
                    </a:cubicBezTo>
                    <a:cubicBezTo>
                      <a:pt x="74" y="0"/>
                      <a:pt x="76" y="0"/>
                      <a:pt x="78" y="0"/>
                    </a:cubicBezTo>
                    <a:lnTo>
                      <a:pt x="79" y="0"/>
                    </a:lnTo>
                    <a:lnTo>
                      <a:pt x="81" y="0"/>
                    </a:lnTo>
                    <a:cubicBezTo>
                      <a:pt x="82" y="0"/>
                      <a:pt x="83" y="0"/>
                      <a:pt x="84" y="0"/>
                    </a:cubicBezTo>
                    <a:cubicBezTo>
                      <a:pt x="88" y="0"/>
                      <a:pt x="91" y="0"/>
                      <a:pt x="95" y="1"/>
                    </a:cubicBezTo>
                    <a:cubicBezTo>
                      <a:pt x="98" y="1"/>
                      <a:pt x="102" y="2"/>
                      <a:pt x="105" y="2"/>
                    </a:cubicBezTo>
                    <a:cubicBezTo>
                      <a:pt x="108" y="2"/>
                      <a:pt x="111" y="3"/>
                      <a:pt x="113" y="3"/>
                    </a:cubicBezTo>
                    <a:cubicBezTo>
                      <a:pt x="115" y="4"/>
                      <a:pt x="118" y="4"/>
                      <a:pt x="119" y="5"/>
                    </a:cubicBezTo>
                    <a:cubicBezTo>
                      <a:pt x="123" y="5"/>
                      <a:pt x="125" y="6"/>
                      <a:pt x="125" y="6"/>
                    </a:cubicBezTo>
                    <a:cubicBezTo>
                      <a:pt x="125" y="6"/>
                      <a:pt x="123" y="6"/>
                      <a:pt x="119" y="6"/>
                    </a:cubicBezTo>
                    <a:cubicBezTo>
                      <a:pt x="117" y="6"/>
                      <a:pt x="115" y="5"/>
                      <a:pt x="113" y="5"/>
                    </a:cubicBezTo>
                    <a:cubicBezTo>
                      <a:pt x="110" y="5"/>
                      <a:pt x="108" y="5"/>
                      <a:pt x="105" y="5"/>
                    </a:cubicBezTo>
                    <a:cubicBezTo>
                      <a:pt x="102" y="5"/>
                      <a:pt x="99" y="5"/>
                      <a:pt x="96" y="5"/>
                    </a:cubicBezTo>
                    <a:cubicBezTo>
                      <a:pt x="96" y="5"/>
                      <a:pt x="95" y="5"/>
                      <a:pt x="95" y="5"/>
                    </a:cubicBezTo>
                    <a:cubicBezTo>
                      <a:pt x="91" y="5"/>
                      <a:pt x="88" y="5"/>
                      <a:pt x="84" y="5"/>
                    </a:cubicBezTo>
                    <a:cubicBezTo>
                      <a:pt x="76" y="5"/>
                      <a:pt x="68" y="6"/>
                      <a:pt x="60" y="7"/>
                    </a:cubicBezTo>
                    <a:cubicBezTo>
                      <a:pt x="56" y="7"/>
                      <a:pt x="53" y="7"/>
                      <a:pt x="49" y="8"/>
                    </a:cubicBezTo>
                    <a:cubicBezTo>
                      <a:pt x="45" y="9"/>
                      <a:pt x="41" y="9"/>
                      <a:pt x="37" y="10"/>
                    </a:cubicBezTo>
                    <a:cubicBezTo>
                      <a:pt x="30" y="12"/>
                      <a:pt x="23" y="13"/>
                      <a:pt x="17" y="15"/>
                    </a:cubicBezTo>
                    <a:cubicBezTo>
                      <a:pt x="10" y="17"/>
                      <a:pt x="4" y="19"/>
                      <a:pt x="1" y="20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0" name="Freeform 1224">
                <a:extLst>
                  <a:ext uri="{FF2B5EF4-FFF2-40B4-BE49-F238E27FC236}">
                    <a16:creationId xmlns:a16="http://schemas.microsoft.com/office/drawing/2014/main" id="{34CAFDC1-9194-9BE2-F075-BBA83AB93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3137"/>
                <a:ext cx="2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0 h 1"/>
                  <a:gd name="T8" fmla="*/ 1 w 3"/>
                  <a:gd name="T9" fmla="*/ 1 h 1"/>
                  <a:gd name="T10" fmla="*/ 0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1" name="Freeform 1225">
                <a:extLst>
                  <a:ext uri="{FF2B5EF4-FFF2-40B4-BE49-F238E27FC236}">
                    <a16:creationId xmlns:a16="http://schemas.microsoft.com/office/drawing/2014/main" id="{69A8D503-45A9-17F2-F6CB-7CA4F51C4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141"/>
                <a:ext cx="20" cy="21"/>
              </a:xfrm>
              <a:custGeom>
                <a:avLst/>
                <a:gdLst>
                  <a:gd name="T0" fmla="*/ 32 w 32"/>
                  <a:gd name="T1" fmla="*/ 34 h 34"/>
                  <a:gd name="T2" fmla="*/ 29 w 32"/>
                  <a:gd name="T3" fmla="*/ 31 h 34"/>
                  <a:gd name="T4" fmla="*/ 23 w 32"/>
                  <a:gd name="T5" fmla="*/ 25 h 34"/>
                  <a:gd name="T6" fmla="*/ 18 w 32"/>
                  <a:gd name="T7" fmla="*/ 20 h 34"/>
                  <a:gd name="T8" fmla="*/ 13 w 32"/>
                  <a:gd name="T9" fmla="*/ 16 h 34"/>
                  <a:gd name="T10" fmla="*/ 7 w 32"/>
                  <a:gd name="T11" fmla="*/ 11 h 34"/>
                  <a:gd name="T12" fmla="*/ 1 w 32"/>
                  <a:gd name="T13" fmla="*/ 6 h 34"/>
                  <a:gd name="T14" fmla="*/ 0 w 32"/>
                  <a:gd name="T15" fmla="*/ 6 h 34"/>
                  <a:gd name="T16" fmla="*/ 2 w 32"/>
                  <a:gd name="T17" fmla="*/ 0 h 34"/>
                  <a:gd name="T18" fmla="*/ 5 w 32"/>
                  <a:gd name="T19" fmla="*/ 2 h 34"/>
                  <a:gd name="T20" fmla="*/ 11 w 32"/>
                  <a:gd name="T21" fmla="*/ 7 h 34"/>
                  <a:gd name="T22" fmla="*/ 16 w 32"/>
                  <a:gd name="T23" fmla="*/ 12 h 34"/>
                  <a:gd name="T24" fmla="*/ 21 w 32"/>
                  <a:gd name="T25" fmla="*/ 18 h 34"/>
                  <a:gd name="T26" fmla="*/ 25 w 32"/>
                  <a:gd name="T27" fmla="*/ 22 h 34"/>
                  <a:gd name="T28" fmla="*/ 30 w 32"/>
                  <a:gd name="T29" fmla="*/ 30 h 34"/>
                  <a:gd name="T30" fmla="*/ 32 w 32"/>
                  <a:gd name="T3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34">
                    <a:moveTo>
                      <a:pt x="32" y="34"/>
                    </a:moveTo>
                    <a:cubicBezTo>
                      <a:pt x="32" y="34"/>
                      <a:pt x="31" y="33"/>
                      <a:pt x="29" y="31"/>
                    </a:cubicBezTo>
                    <a:cubicBezTo>
                      <a:pt x="28" y="29"/>
                      <a:pt x="25" y="27"/>
                      <a:pt x="23" y="25"/>
                    </a:cubicBezTo>
                    <a:cubicBezTo>
                      <a:pt x="21" y="23"/>
                      <a:pt x="20" y="22"/>
                      <a:pt x="18" y="20"/>
                    </a:cubicBezTo>
                    <a:cubicBezTo>
                      <a:pt x="16" y="19"/>
                      <a:pt x="15" y="17"/>
                      <a:pt x="13" y="16"/>
                    </a:cubicBezTo>
                    <a:cubicBezTo>
                      <a:pt x="11" y="14"/>
                      <a:pt x="9" y="13"/>
                      <a:pt x="7" y="11"/>
                    </a:cubicBezTo>
                    <a:cubicBezTo>
                      <a:pt x="5" y="10"/>
                      <a:pt x="3" y="8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2" y="2"/>
                      <a:pt x="2" y="0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7" y="4"/>
                      <a:pt x="9" y="6"/>
                      <a:pt x="11" y="7"/>
                    </a:cubicBezTo>
                    <a:cubicBezTo>
                      <a:pt x="13" y="9"/>
                      <a:pt x="14" y="10"/>
                      <a:pt x="16" y="12"/>
                    </a:cubicBezTo>
                    <a:cubicBezTo>
                      <a:pt x="18" y="14"/>
                      <a:pt x="19" y="16"/>
                      <a:pt x="21" y="18"/>
                    </a:cubicBezTo>
                    <a:cubicBezTo>
                      <a:pt x="22" y="19"/>
                      <a:pt x="24" y="21"/>
                      <a:pt x="25" y="22"/>
                    </a:cubicBezTo>
                    <a:cubicBezTo>
                      <a:pt x="27" y="26"/>
                      <a:pt x="29" y="29"/>
                      <a:pt x="30" y="30"/>
                    </a:cubicBezTo>
                    <a:cubicBezTo>
                      <a:pt x="31" y="32"/>
                      <a:pt x="32" y="34"/>
                      <a:pt x="32" y="34"/>
                    </a:cubicBezTo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2" name="Freeform 1226">
                <a:extLst>
                  <a:ext uri="{FF2B5EF4-FFF2-40B4-BE49-F238E27FC236}">
                    <a16:creationId xmlns:a16="http://schemas.microsoft.com/office/drawing/2014/main" id="{FE582D81-E0AB-9642-657C-D880E5C3A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3460"/>
                <a:ext cx="205" cy="204"/>
              </a:xfrm>
              <a:custGeom>
                <a:avLst/>
                <a:gdLst>
                  <a:gd name="T0" fmla="*/ 293 w 337"/>
                  <a:gd name="T1" fmla="*/ 66 h 335"/>
                  <a:gd name="T2" fmla="*/ 14 w 337"/>
                  <a:gd name="T3" fmla="*/ 77 h 335"/>
                  <a:gd name="T4" fmla="*/ 2 w 337"/>
                  <a:gd name="T5" fmla="*/ 134 h 335"/>
                  <a:gd name="T6" fmla="*/ 50 w 337"/>
                  <a:gd name="T7" fmla="*/ 98 h 335"/>
                  <a:gd name="T8" fmla="*/ 89 w 337"/>
                  <a:gd name="T9" fmla="*/ 102 h 335"/>
                  <a:gd name="T10" fmla="*/ 119 w 337"/>
                  <a:gd name="T11" fmla="*/ 131 h 335"/>
                  <a:gd name="T12" fmla="*/ 172 w 337"/>
                  <a:gd name="T13" fmla="*/ 138 h 335"/>
                  <a:gd name="T14" fmla="*/ 205 w 337"/>
                  <a:gd name="T15" fmla="*/ 113 h 335"/>
                  <a:gd name="T16" fmla="*/ 237 w 337"/>
                  <a:gd name="T17" fmla="*/ 167 h 335"/>
                  <a:gd name="T18" fmla="*/ 218 w 337"/>
                  <a:gd name="T19" fmla="*/ 203 h 335"/>
                  <a:gd name="T20" fmla="*/ 187 w 337"/>
                  <a:gd name="T21" fmla="*/ 234 h 335"/>
                  <a:gd name="T22" fmla="*/ 157 w 337"/>
                  <a:gd name="T23" fmla="*/ 310 h 335"/>
                  <a:gd name="T24" fmla="*/ 131 w 337"/>
                  <a:gd name="T25" fmla="*/ 331 h 335"/>
                  <a:gd name="T26" fmla="*/ 151 w 337"/>
                  <a:gd name="T27" fmla="*/ 334 h 335"/>
                  <a:gd name="T28" fmla="*/ 207 w 337"/>
                  <a:gd name="T29" fmla="*/ 284 h 335"/>
                  <a:gd name="T30" fmla="*/ 237 w 337"/>
                  <a:gd name="T31" fmla="*/ 283 h 335"/>
                  <a:gd name="T32" fmla="*/ 283 w 337"/>
                  <a:gd name="T33" fmla="*/ 266 h 335"/>
                  <a:gd name="T34" fmla="*/ 293 w 337"/>
                  <a:gd name="T35" fmla="*/ 6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7" h="335">
                    <a:moveTo>
                      <a:pt x="293" y="66"/>
                    </a:moveTo>
                    <a:cubicBezTo>
                      <a:pt x="249" y="24"/>
                      <a:pt x="58" y="0"/>
                      <a:pt x="14" y="77"/>
                    </a:cubicBezTo>
                    <a:cubicBezTo>
                      <a:pt x="3" y="95"/>
                      <a:pt x="0" y="115"/>
                      <a:pt x="2" y="134"/>
                    </a:cubicBezTo>
                    <a:cubicBezTo>
                      <a:pt x="12" y="116"/>
                      <a:pt x="31" y="102"/>
                      <a:pt x="50" y="98"/>
                    </a:cubicBezTo>
                    <a:cubicBezTo>
                      <a:pt x="63" y="96"/>
                      <a:pt x="77" y="96"/>
                      <a:pt x="89" y="102"/>
                    </a:cubicBezTo>
                    <a:cubicBezTo>
                      <a:pt x="102" y="109"/>
                      <a:pt x="109" y="121"/>
                      <a:pt x="119" y="131"/>
                    </a:cubicBezTo>
                    <a:cubicBezTo>
                      <a:pt x="133" y="144"/>
                      <a:pt x="155" y="149"/>
                      <a:pt x="172" y="138"/>
                    </a:cubicBezTo>
                    <a:cubicBezTo>
                      <a:pt x="183" y="131"/>
                      <a:pt x="193" y="117"/>
                      <a:pt x="205" y="113"/>
                    </a:cubicBezTo>
                    <a:cubicBezTo>
                      <a:pt x="235" y="103"/>
                      <a:pt x="242" y="147"/>
                      <a:pt x="237" y="167"/>
                    </a:cubicBezTo>
                    <a:cubicBezTo>
                      <a:pt x="233" y="180"/>
                      <a:pt x="227" y="193"/>
                      <a:pt x="218" y="203"/>
                    </a:cubicBezTo>
                    <a:cubicBezTo>
                      <a:pt x="208" y="214"/>
                      <a:pt x="196" y="223"/>
                      <a:pt x="187" y="234"/>
                    </a:cubicBezTo>
                    <a:cubicBezTo>
                      <a:pt x="169" y="257"/>
                      <a:pt x="175" y="288"/>
                      <a:pt x="157" y="310"/>
                    </a:cubicBezTo>
                    <a:cubicBezTo>
                      <a:pt x="150" y="319"/>
                      <a:pt x="141" y="326"/>
                      <a:pt x="131" y="331"/>
                    </a:cubicBezTo>
                    <a:cubicBezTo>
                      <a:pt x="137" y="334"/>
                      <a:pt x="144" y="335"/>
                      <a:pt x="151" y="334"/>
                    </a:cubicBezTo>
                    <a:cubicBezTo>
                      <a:pt x="202" y="328"/>
                      <a:pt x="194" y="302"/>
                      <a:pt x="207" y="284"/>
                    </a:cubicBezTo>
                    <a:cubicBezTo>
                      <a:pt x="219" y="266"/>
                      <a:pt x="227" y="272"/>
                      <a:pt x="237" y="283"/>
                    </a:cubicBezTo>
                    <a:cubicBezTo>
                      <a:pt x="248" y="293"/>
                      <a:pt x="265" y="295"/>
                      <a:pt x="283" y="266"/>
                    </a:cubicBezTo>
                    <a:cubicBezTo>
                      <a:pt x="300" y="238"/>
                      <a:pt x="337" y="107"/>
                      <a:pt x="293" y="66"/>
                    </a:cubicBezTo>
                    <a:close/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3" name="Freeform 1227">
                <a:extLst>
                  <a:ext uri="{FF2B5EF4-FFF2-40B4-BE49-F238E27FC236}">
                    <a16:creationId xmlns:a16="http://schemas.microsoft.com/office/drawing/2014/main" id="{4EDB75BA-FE29-3FA1-9042-4655E5146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348"/>
                <a:ext cx="224" cy="207"/>
              </a:xfrm>
              <a:custGeom>
                <a:avLst/>
                <a:gdLst>
                  <a:gd name="T0" fmla="*/ 88 w 367"/>
                  <a:gd name="T1" fmla="*/ 253 h 339"/>
                  <a:gd name="T2" fmla="*/ 181 w 367"/>
                  <a:gd name="T3" fmla="*/ 334 h 339"/>
                  <a:gd name="T4" fmla="*/ 237 w 367"/>
                  <a:gd name="T5" fmla="*/ 284 h 339"/>
                  <a:gd name="T6" fmla="*/ 267 w 367"/>
                  <a:gd name="T7" fmla="*/ 282 h 339"/>
                  <a:gd name="T8" fmla="*/ 313 w 367"/>
                  <a:gd name="T9" fmla="*/ 266 h 339"/>
                  <a:gd name="T10" fmla="*/ 323 w 367"/>
                  <a:gd name="T11" fmla="*/ 66 h 339"/>
                  <a:gd name="T12" fmla="*/ 44 w 367"/>
                  <a:gd name="T13" fmla="*/ 77 h 339"/>
                  <a:gd name="T14" fmla="*/ 88 w 367"/>
                  <a:gd name="T15" fmla="*/ 25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7" h="339">
                    <a:moveTo>
                      <a:pt x="88" y="253"/>
                    </a:moveTo>
                    <a:cubicBezTo>
                      <a:pt x="88" y="253"/>
                      <a:pt x="130" y="339"/>
                      <a:pt x="181" y="334"/>
                    </a:cubicBezTo>
                    <a:cubicBezTo>
                      <a:pt x="232" y="328"/>
                      <a:pt x="224" y="302"/>
                      <a:pt x="237" y="284"/>
                    </a:cubicBezTo>
                    <a:cubicBezTo>
                      <a:pt x="249" y="266"/>
                      <a:pt x="257" y="272"/>
                      <a:pt x="267" y="282"/>
                    </a:cubicBezTo>
                    <a:cubicBezTo>
                      <a:pt x="278" y="293"/>
                      <a:pt x="295" y="295"/>
                      <a:pt x="313" y="266"/>
                    </a:cubicBezTo>
                    <a:cubicBezTo>
                      <a:pt x="330" y="238"/>
                      <a:pt x="367" y="107"/>
                      <a:pt x="323" y="66"/>
                    </a:cubicBezTo>
                    <a:cubicBezTo>
                      <a:pt x="279" y="24"/>
                      <a:pt x="88" y="0"/>
                      <a:pt x="44" y="77"/>
                    </a:cubicBezTo>
                    <a:cubicBezTo>
                      <a:pt x="0" y="154"/>
                      <a:pt x="88" y="253"/>
                      <a:pt x="88" y="253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4" name="Freeform 1228">
                <a:extLst>
                  <a:ext uri="{FF2B5EF4-FFF2-40B4-BE49-F238E27FC236}">
                    <a16:creationId xmlns:a16="http://schemas.microsoft.com/office/drawing/2014/main" id="{589EFB24-9A68-1282-6032-1A8C6A639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3348"/>
                <a:ext cx="206" cy="204"/>
              </a:xfrm>
              <a:custGeom>
                <a:avLst/>
                <a:gdLst>
                  <a:gd name="T0" fmla="*/ 293 w 337"/>
                  <a:gd name="T1" fmla="*/ 66 h 334"/>
                  <a:gd name="T2" fmla="*/ 14 w 337"/>
                  <a:gd name="T3" fmla="*/ 77 h 334"/>
                  <a:gd name="T4" fmla="*/ 2 w 337"/>
                  <a:gd name="T5" fmla="*/ 134 h 334"/>
                  <a:gd name="T6" fmla="*/ 50 w 337"/>
                  <a:gd name="T7" fmla="*/ 98 h 334"/>
                  <a:gd name="T8" fmla="*/ 89 w 337"/>
                  <a:gd name="T9" fmla="*/ 102 h 334"/>
                  <a:gd name="T10" fmla="*/ 119 w 337"/>
                  <a:gd name="T11" fmla="*/ 131 h 334"/>
                  <a:gd name="T12" fmla="*/ 172 w 337"/>
                  <a:gd name="T13" fmla="*/ 138 h 334"/>
                  <a:gd name="T14" fmla="*/ 205 w 337"/>
                  <a:gd name="T15" fmla="*/ 113 h 334"/>
                  <a:gd name="T16" fmla="*/ 237 w 337"/>
                  <a:gd name="T17" fmla="*/ 167 h 334"/>
                  <a:gd name="T18" fmla="*/ 218 w 337"/>
                  <a:gd name="T19" fmla="*/ 203 h 334"/>
                  <a:gd name="T20" fmla="*/ 187 w 337"/>
                  <a:gd name="T21" fmla="*/ 234 h 334"/>
                  <a:gd name="T22" fmla="*/ 157 w 337"/>
                  <a:gd name="T23" fmla="*/ 310 h 334"/>
                  <a:gd name="T24" fmla="*/ 131 w 337"/>
                  <a:gd name="T25" fmla="*/ 331 h 334"/>
                  <a:gd name="T26" fmla="*/ 151 w 337"/>
                  <a:gd name="T27" fmla="*/ 334 h 334"/>
                  <a:gd name="T28" fmla="*/ 207 w 337"/>
                  <a:gd name="T29" fmla="*/ 284 h 334"/>
                  <a:gd name="T30" fmla="*/ 237 w 337"/>
                  <a:gd name="T31" fmla="*/ 282 h 334"/>
                  <a:gd name="T32" fmla="*/ 283 w 337"/>
                  <a:gd name="T33" fmla="*/ 266 h 334"/>
                  <a:gd name="T34" fmla="*/ 293 w 337"/>
                  <a:gd name="T35" fmla="*/ 6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7" h="334">
                    <a:moveTo>
                      <a:pt x="293" y="66"/>
                    </a:moveTo>
                    <a:cubicBezTo>
                      <a:pt x="249" y="24"/>
                      <a:pt x="58" y="0"/>
                      <a:pt x="14" y="77"/>
                    </a:cubicBezTo>
                    <a:cubicBezTo>
                      <a:pt x="3" y="95"/>
                      <a:pt x="0" y="115"/>
                      <a:pt x="2" y="134"/>
                    </a:cubicBezTo>
                    <a:cubicBezTo>
                      <a:pt x="12" y="116"/>
                      <a:pt x="31" y="102"/>
                      <a:pt x="50" y="98"/>
                    </a:cubicBezTo>
                    <a:cubicBezTo>
                      <a:pt x="63" y="95"/>
                      <a:pt x="77" y="96"/>
                      <a:pt x="89" y="102"/>
                    </a:cubicBezTo>
                    <a:cubicBezTo>
                      <a:pt x="102" y="109"/>
                      <a:pt x="109" y="121"/>
                      <a:pt x="119" y="131"/>
                    </a:cubicBezTo>
                    <a:cubicBezTo>
                      <a:pt x="133" y="144"/>
                      <a:pt x="155" y="149"/>
                      <a:pt x="172" y="138"/>
                    </a:cubicBezTo>
                    <a:cubicBezTo>
                      <a:pt x="183" y="131"/>
                      <a:pt x="193" y="117"/>
                      <a:pt x="205" y="113"/>
                    </a:cubicBezTo>
                    <a:cubicBezTo>
                      <a:pt x="235" y="103"/>
                      <a:pt x="242" y="147"/>
                      <a:pt x="237" y="167"/>
                    </a:cubicBezTo>
                    <a:cubicBezTo>
                      <a:pt x="233" y="180"/>
                      <a:pt x="227" y="193"/>
                      <a:pt x="218" y="203"/>
                    </a:cubicBezTo>
                    <a:cubicBezTo>
                      <a:pt x="208" y="214"/>
                      <a:pt x="196" y="223"/>
                      <a:pt x="187" y="234"/>
                    </a:cubicBezTo>
                    <a:cubicBezTo>
                      <a:pt x="169" y="257"/>
                      <a:pt x="175" y="288"/>
                      <a:pt x="157" y="310"/>
                    </a:cubicBezTo>
                    <a:cubicBezTo>
                      <a:pt x="150" y="319"/>
                      <a:pt x="141" y="326"/>
                      <a:pt x="131" y="331"/>
                    </a:cubicBezTo>
                    <a:cubicBezTo>
                      <a:pt x="137" y="333"/>
                      <a:pt x="144" y="334"/>
                      <a:pt x="151" y="334"/>
                    </a:cubicBezTo>
                    <a:cubicBezTo>
                      <a:pt x="202" y="328"/>
                      <a:pt x="194" y="302"/>
                      <a:pt x="207" y="284"/>
                    </a:cubicBezTo>
                    <a:cubicBezTo>
                      <a:pt x="219" y="266"/>
                      <a:pt x="227" y="272"/>
                      <a:pt x="237" y="282"/>
                    </a:cubicBezTo>
                    <a:cubicBezTo>
                      <a:pt x="248" y="293"/>
                      <a:pt x="265" y="295"/>
                      <a:pt x="283" y="266"/>
                    </a:cubicBezTo>
                    <a:cubicBezTo>
                      <a:pt x="300" y="238"/>
                      <a:pt x="337" y="107"/>
                      <a:pt x="293" y="66"/>
                    </a:cubicBezTo>
                    <a:close/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5" name="Freeform 1229">
                <a:extLst>
                  <a:ext uri="{FF2B5EF4-FFF2-40B4-BE49-F238E27FC236}">
                    <a16:creationId xmlns:a16="http://schemas.microsoft.com/office/drawing/2014/main" id="{CA0FD57C-CE70-A515-9C83-918DE602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3189"/>
                <a:ext cx="237" cy="348"/>
              </a:xfrm>
              <a:custGeom>
                <a:avLst/>
                <a:gdLst>
                  <a:gd name="T0" fmla="*/ 214 w 387"/>
                  <a:gd name="T1" fmla="*/ 19 h 570"/>
                  <a:gd name="T2" fmla="*/ 161 w 387"/>
                  <a:gd name="T3" fmla="*/ 35 h 570"/>
                  <a:gd name="T4" fmla="*/ 108 w 387"/>
                  <a:gd name="T5" fmla="*/ 130 h 570"/>
                  <a:gd name="T6" fmla="*/ 64 w 387"/>
                  <a:gd name="T7" fmla="*/ 196 h 570"/>
                  <a:gd name="T8" fmla="*/ 15 w 387"/>
                  <a:gd name="T9" fmla="*/ 290 h 570"/>
                  <a:gd name="T10" fmla="*/ 61 w 387"/>
                  <a:gd name="T11" fmla="*/ 326 h 570"/>
                  <a:gd name="T12" fmla="*/ 84 w 387"/>
                  <a:gd name="T13" fmla="*/ 385 h 570"/>
                  <a:gd name="T14" fmla="*/ 92 w 387"/>
                  <a:gd name="T15" fmla="*/ 458 h 570"/>
                  <a:gd name="T16" fmla="*/ 106 w 387"/>
                  <a:gd name="T17" fmla="*/ 535 h 570"/>
                  <a:gd name="T18" fmla="*/ 177 w 387"/>
                  <a:gd name="T19" fmla="*/ 539 h 570"/>
                  <a:gd name="T20" fmla="*/ 229 w 387"/>
                  <a:gd name="T21" fmla="*/ 541 h 570"/>
                  <a:gd name="T22" fmla="*/ 292 w 387"/>
                  <a:gd name="T23" fmla="*/ 560 h 570"/>
                  <a:gd name="T24" fmla="*/ 321 w 387"/>
                  <a:gd name="T25" fmla="*/ 523 h 570"/>
                  <a:gd name="T26" fmla="*/ 358 w 387"/>
                  <a:gd name="T27" fmla="*/ 509 h 570"/>
                  <a:gd name="T28" fmla="*/ 387 w 387"/>
                  <a:gd name="T29" fmla="*/ 475 h 570"/>
                  <a:gd name="T30" fmla="*/ 368 w 387"/>
                  <a:gd name="T31" fmla="*/ 441 h 570"/>
                  <a:gd name="T32" fmla="*/ 355 w 387"/>
                  <a:gd name="T33" fmla="*/ 271 h 570"/>
                  <a:gd name="T34" fmla="*/ 361 w 387"/>
                  <a:gd name="T35" fmla="*/ 200 h 570"/>
                  <a:gd name="T36" fmla="*/ 347 w 387"/>
                  <a:gd name="T37" fmla="*/ 143 h 570"/>
                  <a:gd name="T38" fmla="*/ 214 w 387"/>
                  <a:gd name="T39" fmla="*/ 19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7" h="570">
                    <a:moveTo>
                      <a:pt x="214" y="19"/>
                    </a:moveTo>
                    <a:cubicBezTo>
                      <a:pt x="214" y="19"/>
                      <a:pt x="209" y="22"/>
                      <a:pt x="161" y="35"/>
                    </a:cubicBezTo>
                    <a:cubicBezTo>
                      <a:pt x="114" y="48"/>
                      <a:pt x="83" y="98"/>
                      <a:pt x="108" y="130"/>
                    </a:cubicBezTo>
                    <a:cubicBezTo>
                      <a:pt x="125" y="149"/>
                      <a:pt x="107" y="174"/>
                      <a:pt x="64" y="196"/>
                    </a:cubicBezTo>
                    <a:cubicBezTo>
                      <a:pt x="21" y="218"/>
                      <a:pt x="0" y="259"/>
                      <a:pt x="15" y="290"/>
                    </a:cubicBezTo>
                    <a:cubicBezTo>
                      <a:pt x="31" y="321"/>
                      <a:pt x="64" y="302"/>
                      <a:pt x="61" y="326"/>
                    </a:cubicBezTo>
                    <a:cubicBezTo>
                      <a:pt x="58" y="350"/>
                      <a:pt x="51" y="363"/>
                      <a:pt x="84" y="385"/>
                    </a:cubicBezTo>
                    <a:cubicBezTo>
                      <a:pt x="118" y="407"/>
                      <a:pt x="115" y="422"/>
                      <a:pt x="92" y="458"/>
                    </a:cubicBezTo>
                    <a:cubicBezTo>
                      <a:pt x="69" y="494"/>
                      <a:pt x="80" y="512"/>
                      <a:pt x="106" y="535"/>
                    </a:cubicBezTo>
                    <a:cubicBezTo>
                      <a:pt x="133" y="558"/>
                      <a:pt x="166" y="554"/>
                      <a:pt x="177" y="539"/>
                    </a:cubicBezTo>
                    <a:cubicBezTo>
                      <a:pt x="188" y="524"/>
                      <a:pt x="207" y="524"/>
                      <a:pt x="229" y="541"/>
                    </a:cubicBezTo>
                    <a:cubicBezTo>
                      <a:pt x="251" y="558"/>
                      <a:pt x="267" y="570"/>
                      <a:pt x="292" y="560"/>
                    </a:cubicBezTo>
                    <a:cubicBezTo>
                      <a:pt x="317" y="550"/>
                      <a:pt x="317" y="537"/>
                      <a:pt x="321" y="523"/>
                    </a:cubicBezTo>
                    <a:cubicBezTo>
                      <a:pt x="325" y="509"/>
                      <a:pt x="339" y="507"/>
                      <a:pt x="358" y="509"/>
                    </a:cubicBezTo>
                    <a:cubicBezTo>
                      <a:pt x="376" y="511"/>
                      <a:pt x="387" y="500"/>
                      <a:pt x="387" y="475"/>
                    </a:cubicBezTo>
                    <a:cubicBezTo>
                      <a:pt x="386" y="450"/>
                      <a:pt x="368" y="441"/>
                      <a:pt x="368" y="441"/>
                    </a:cubicBezTo>
                    <a:cubicBezTo>
                      <a:pt x="368" y="441"/>
                      <a:pt x="316" y="344"/>
                      <a:pt x="355" y="271"/>
                    </a:cubicBezTo>
                    <a:cubicBezTo>
                      <a:pt x="378" y="219"/>
                      <a:pt x="374" y="219"/>
                      <a:pt x="361" y="200"/>
                    </a:cubicBezTo>
                    <a:cubicBezTo>
                      <a:pt x="347" y="180"/>
                      <a:pt x="347" y="143"/>
                      <a:pt x="347" y="143"/>
                    </a:cubicBezTo>
                    <a:cubicBezTo>
                      <a:pt x="347" y="143"/>
                      <a:pt x="296" y="0"/>
                      <a:pt x="214" y="19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6" name="Freeform 1230">
                <a:extLst>
                  <a:ext uri="{FF2B5EF4-FFF2-40B4-BE49-F238E27FC236}">
                    <a16:creationId xmlns:a16="http://schemas.microsoft.com/office/drawing/2014/main" id="{1DC2F20D-4C6F-325E-21E0-FC6136223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3189"/>
                <a:ext cx="154" cy="348"/>
              </a:xfrm>
              <a:custGeom>
                <a:avLst/>
                <a:gdLst>
                  <a:gd name="T0" fmla="*/ 252 w 252"/>
                  <a:gd name="T1" fmla="*/ 475 h 570"/>
                  <a:gd name="T2" fmla="*/ 233 w 252"/>
                  <a:gd name="T3" fmla="*/ 441 h 570"/>
                  <a:gd name="T4" fmla="*/ 220 w 252"/>
                  <a:gd name="T5" fmla="*/ 271 h 570"/>
                  <a:gd name="T6" fmla="*/ 226 w 252"/>
                  <a:gd name="T7" fmla="*/ 200 h 570"/>
                  <a:gd name="T8" fmla="*/ 212 w 252"/>
                  <a:gd name="T9" fmla="*/ 143 h 570"/>
                  <a:gd name="T10" fmla="*/ 79 w 252"/>
                  <a:gd name="T11" fmla="*/ 19 h 570"/>
                  <a:gd name="T12" fmla="*/ 33 w 252"/>
                  <a:gd name="T13" fmla="*/ 33 h 570"/>
                  <a:gd name="T14" fmla="*/ 44 w 252"/>
                  <a:gd name="T15" fmla="*/ 86 h 570"/>
                  <a:gd name="T16" fmla="*/ 40 w 252"/>
                  <a:gd name="T17" fmla="*/ 190 h 570"/>
                  <a:gd name="T18" fmla="*/ 17 w 252"/>
                  <a:gd name="T19" fmla="*/ 319 h 570"/>
                  <a:gd name="T20" fmla="*/ 50 w 252"/>
                  <a:gd name="T21" fmla="*/ 435 h 570"/>
                  <a:gd name="T22" fmla="*/ 50 w 252"/>
                  <a:gd name="T23" fmla="*/ 498 h 570"/>
                  <a:gd name="T24" fmla="*/ 0 w 252"/>
                  <a:gd name="T25" fmla="*/ 550 h 570"/>
                  <a:gd name="T26" fmla="*/ 42 w 252"/>
                  <a:gd name="T27" fmla="*/ 539 h 570"/>
                  <a:gd name="T28" fmla="*/ 94 w 252"/>
                  <a:gd name="T29" fmla="*/ 541 h 570"/>
                  <a:gd name="T30" fmla="*/ 157 w 252"/>
                  <a:gd name="T31" fmla="*/ 560 h 570"/>
                  <a:gd name="T32" fmla="*/ 186 w 252"/>
                  <a:gd name="T33" fmla="*/ 523 h 570"/>
                  <a:gd name="T34" fmla="*/ 223 w 252"/>
                  <a:gd name="T35" fmla="*/ 509 h 570"/>
                  <a:gd name="T36" fmla="*/ 252 w 252"/>
                  <a:gd name="T37" fmla="*/ 475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2" h="570">
                    <a:moveTo>
                      <a:pt x="252" y="475"/>
                    </a:moveTo>
                    <a:cubicBezTo>
                      <a:pt x="251" y="450"/>
                      <a:pt x="233" y="441"/>
                      <a:pt x="233" y="441"/>
                    </a:cubicBezTo>
                    <a:cubicBezTo>
                      <a:pt x="233" y="441"/>
                      <a:pt x="181" y="344"/>
                      <a:pt x="220" y="271"/>
                    </a:cubicBezTo>
                    <a:cubicBezTo>
                      <a:pt x="243" y="219"/>
                      <a:pt x="239" y="219"/>
                      <a:pt x="226" y="200"/>
                    </a:cubicBezTo>
                    <a:cubicBezTo>
                      <a:pt x="212" y="180"/>
                      <a:pt x="212" y="143"/>
                      <a:pt x="212" y="143"/>
                    </a:cubicBezTo>
                    <a:cubicBezTo>
                      <a:pt x="212" y="143"/>
                      <a:pt x="161" y="0"/>
                      <a:pt x="79" y="19"/>
                    </a:cubicBezTo>
                    <a:cubicBezTo>
                      <a:pt x="79" y="19"/>
                      <a:pt x="74" y="22"/>
                      <a:pt x="33" y="33"/>
                    </a:cubicBezTo>
                    <a:cubicBezTo>
                      <a:pt x="38" y="51"/>
                      <a:pt x="42" y="68"/>
                      <a:pt x="44" y="86"/>
                    </a:cubicBezTo>
                    <a:cubicBezTo>
                      <a:pt x="49" y="121"/>
                      <a:pt x="48" y="156"/>
                      <a:pt x="40" y="190"/>
                    </a:cubicBezTo>
                    <a:cubicBezTo>
                      <a:pt x="31" y="233"/>
                      <a:pt x="16" y="275"/>
                      <a:pt x="17" y="319"/>
                    </a:cubicBezTo>
                    <a:cubicBezTo>
                      <a:pt x="18" y="361"/>
                      <a:pt x="39" y="395"/>
                      <a:pt x="50" y="435"/>
                    </a:cubicBezTo>
                    <a:cubicBezTo>
                      <a:pt x="55" y="455"/>
                      <a:pt x="57" y="478"/>
                      <a:pt x="50" y="498"/>
                    </a:cubicBezTo>
                    <a:cubicBezTo>
                      <a:pt x="41" y="522"/>
                      <a:pt x="22" y="539"/>
                      <a:pt x="0" y="550"/>
                    </a:cubicBezTo>
                    <a:cubicBezTo>
                      <a:pt x="18" y="554"/>
                      <a:pt x="35" y="549"/>
                      <a:pt x="42" y="539"/>
                    </a:cubicBezTo>
                    <a:cubicBezTo>
                      <a:pt x="53" y="524"/>
                      <a:pt x="72" y="524"/>
                      <a:pt x="94" y="541"/>
                    </a:cubicBezTo>
                    <a:cubicBezTo>
                      <a:pt x="116" y="558"/>
                      <a:pt x="132" y="570"/>
                      <a:pt x="157" y="560"/>
                    </a:cubicBezTo>
                    <a:cubicBezTo>
                      <a:pt x="182" y="550"/>
                      <a:pt x="182" y="537"/>
                      <a:pt x="186" y="523"/>
                    </a:cubicBezTo>
                    <a:cubicBezTo>
                      <a:pt x="190" y="509"/>
                      <a:pt x="204" y="507"/>
                      <a:pt x="223" y="509"/>
                    </a:cubicBezTo>
                    <a:cubicBezTo>
                      <a:pt x="241" y="511"/>
                      <a:pt x="252" y="500"/>
                      <a:pt x="252" y="475"/>
                    </a:cubicBezTo>
                    <a:close/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7" name="Freeform 1231">
                <a:extLst>
                  <a:ext uri="{FF2B5EF4-FFF2-40B4-BE49-F238E27FC236}">
                    <a16:creationId xmlns:a16="http://schemas.microsoft.com/office/drawing/2014/main" id="{E9B6A615-5362-1367-78E7-C843558E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2981"/>
                <a:ext cx="222" cy="301"/>
              </a:xfrm>
              <a:custGeom>
                <a:avLst/>
                <a:gdLst>
                  <a:gd name="T0" fmla="*/ 365 w 365"/>
                  <a:gd name="T1" fmla="*/ 320 h 492"/>
                  <a:gd name="T2" fmla="*/ 359 w 365"/>
                  <a:gd name="T3" fmla="*/ 415 h 492"/>
                  <a:gd name="T4" fmla="*/ 338 w 365"/>
                  <a:gd name="T5" fmla="*/ 477 h 492"/>
                  <a:gd name="T6" fmla="*/ 275 w 365"/>
                  <a:gd name="T7" fmla="*/ 467 h 492"/>
                  <a:gd name="T8" fmla="*/ 175 w 365"/>
                  <a:gd name="T9" fmla="*/ 425 h 492"/>
                  <a:gd name="T10" fmla="*/ 95 w 365"/>
                  <a:gd name="T11" fmla="*/ 394 h 492"/>
                  <a:gd name="T12" fmla="*/ 92 w 365"/>
                  <a:gd name="T13" fmla="*/ 304 h 492"/>
                  <a:gd name="T14" fmla="*/ 36 w 365"/>
                  <a:gd name="T15" fmla="*/ 135 h 492"/>
                  <a:gd name="T16" fmla="*/ 31 w 365"/>
                  <a:gd name="T17" fmla="*/ 55 h 492"/>
                  <a:gd name="T18" fmla="*/ 83 w 365"/>
                  <a:gd name="T19" fmla="*/ 53 h 492"/>
                  <a:gd name="T20" fmla="*/ 138 w 365"/>
                  <a:gd name="T21" fmla="*/ 44 h 492"/>
                  <a:gd name="T22" fmla="*/ 178 w 365"/>
                  <a:gd name="T23" fmla="*/ 0 h 492"/>
                  <a:gd name="T24" fmla="*/ 222 w 365"/>
                  <a:gd name="T25" fmla="*/ 59 h 492"/>
                  <a:gd name="T26" fmla="*/ 365 w 365"/>
                  <a:gd name="T27" fmla="*/ 32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5" h="492">
                    <a:moveTo>
                      <a:pt x="365" y="320"/>
                    </a:moveTo>
                    <a:cubicBezTo>
                      <a:pt x="365" y="320"/>
                      <a:pt x="358" y="376"/>
                      <a:pt x="359" y="415"/>
                    </a:cubicBezTo>
                    <a:cubicBezTo>
                      <a:pt x="359" y="455"/>
                      <a:pt x="349" y="463"/>
                      <a:pt x="338" y="477"/>
                    </a:cubicBezTo>
                    <a:cubicBezTo>
                      <a:pt x="328" y="491"/>
                      <a:pt x="293" y="492"/>
                      <a:pt x="275" y="467"/>
                    </a:cubicBezTo>
                    <a:cubicBezTo>
                      <a:pt x="257" y="442"/>
                      <a:pt x="234" y="422"/>
                      <a:pt x="175" y="425"/>
                    </a:cubicBezTo>
                    <a:cubicBezTo>
                      <a:pt x="116" y="427"/>
                      <a:pt x="101" y="425"/>
                      <a:pt x="95" y="394"/>
                    </a:cubicBezTo>
                    <a:cubicBezTo>
                      <a:pt x="88" y="364"/>
                      <a:pt x="85" y="349"/>
                      <a:pt x="92" y="304"/>
                    </a:cubicBezTo>
                    <a:cubicBezTo>
                      <a:pt x="99" y="259"/>
                      <a:pt x="18" y="172"/>
                      <a:pt x="36" y="135"/>
                    </a:cubicBezTo>
                    <a:cubicBezTo>
                      <a:pt x="53" y="98"/>
                      <a:pt x="0" y="91"/>
                      <a:pt x="31" y="55"/>
                    </a:cubicBezTo>
                    <a:cubicBezTo>
                      <a:pt x="52" y="36"/>
                      <a:pt x="65" y="45"/>
                      <a:pt x="83" y="53"/>
                    </a:cubicBezTo>
                    <a:cubicBezTo>
                      <a:pt x="101" y="61"/>
                      <a:pt x="139" y="60"/>
                      <a:pt x="138" y="44"/>
                    </a:cubicBezTo>
                    <a:cubicBezTo>
                      <a:pt x="138" y="28"/>
                      <a:pt x="148" y="0"/>
                      <a:pt x="178" y="0"/>
                    </a:cubicBezTo>
                    <a:cubicBezTo>
                      <a:pt x="207" y="1"/>
                      <a:pt x="223" y="34"/>
                      <a:pt x="222" y="59"/>
                    </a:cubicBezTo>
                    <a:cubicBezTo>
                      <a:pt x="221" y="84"/>
                      <a:pt x="258" y="247"/>
                      <a:pt x="365" y="320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8" name="Freeform 1232">
                <a:extLst>
                  <a:ext uri="{FF2B5EF4-FFF2-40B4-BE49-F238E27FC236}">
                    <a16:creationId xmlns:a16="http://schemas.microsoft.com/office/drawing/2014/main" id="{D491F913-4B3D-75F6-BEF4-4E14B9FA4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981"/>
                <a:ext cx="171" cy="296"/>
              </a:xfrm>
              <a:custGeom>
                <a:avLst/>
                <a:gdLst>
                  <a:gd name="T0" fmla="*/ 281 w 281"/>
                  <a:gd name="T1" fmla="*/ 320 h 485"/>
                  <a:gd name="T2" fmla="*/ 138 w 281"/>
                  <a:gd name="T3" fmla="*/ 59 h 485"/>
                  <a:gd name="T4" fmla="*/ 94 w 281"/>
                  <a:gd name="T5" fmla="*/ 0 h 485"/>
                  <a:gd name="T6" fmla="*/ 54 w 281"/>
                  <a:gd name="T7" fmla="*/ 44 h 485"/>
                  <a:gd name="T8" fmla="*/ 25 w 281"/>
                  <a:gd name="T9" fmla="*/ 58 h 485"/>
                  <a:gd name="T10" fmla="*/ 41 w 281"/>
                  <a:gd name="T11" fmla="*/ 76 h 485"/>
                  <a:gd name="T12" fmla="*/ 71 w 281"/>
                  <a:gd name="T13" fmla="*/ 83 h 485"/>
                  <a:gd name="T14" fmla="*/ 94 w 281"/>
                  <a:gd name="T15" fmla="*/ 90 h 485"/>
                  <a:gd name="T16" fmla="*/ 79 w 281"/>
                  <a:gd name="T17" fmla="*/ 134 h 485"/>
                  <a:gd name="T18" fmla="*/ 32 w 281"/>
                  <a:gd name="T19" fmla="*/ 201 h 485"/>
                  <a:gd name="T20" fmla="*/ 9 w 281"/>
                  <a:gd name="T21" fmla="*/ 256 h 485"/>
                  <a:gd name="T22" fmla="*/ 0 w 281"/>
                  <a:gd name="T23" fmla="*/ 264 h 485"/>
                  <a:gd name="T24" fmla="*/ 8 w 281"/>
                  <a:gd name="T25" fmla="*/ 304 h 485"/>
                  <a:gd name="T26" fmla="*/ 11 w 281"/>
                  <a:gd name="T27" fmla="*/ 394 h 485"/>
                  <a:gd name="T28" fmla="*/ 17 w 281"/>
                  <a:gd name="T29" fmla="*/ 412 h 485"/>
                  <a:gd name="T30" fmla="*/ 57 w 281"/>
                  <a:gd name="T31" fmla="*/ 375 h 485"/>
                  <a:gd name="T32" fmla="*/ 85 w 281"/>
                  <a:gd name="T33" fmla="*/ 390 h 485"/>
                  <a:gd name="T34" fmla="*/ 122 w 281"/>
                  <a:gd name="T35" fmla="*/ 409 h 485"/>
                  <a:gd name="T36" fmla="*/ 210 w 281"/>
                  <a:gd name="T37" fmla="*/ 423 h 485"/>
                  <a:gd name="T38" fmla="*/ 249 w 281"/>
                  <a:gd name="T39" fmla="*/ 435 h 485"/>
                  <a:gd name="T40" fmla="*/ 249 w 281"/>
                  <a:gd name="T41" fmla="*/ 467 h 485"/>
                  <a:gd name="T42" fmla="*/ 241 w 281"/>
                  <a:gd name="T43" fmla="*/ 485 h 485"/>
                  <a:gd name="T44" fmla="*/ 254 w 281"/>
                  <a:gd name="T45" fmla="*/ 477 h 485"/>
                  <a:gd name="T46" fmla="*/ 275 w 281"/>
                  <a:gd name="T47" fmla="*/ 415 h 485"/>
                  <a:gd name="T48" fmla="*/ 281 w 281"/>
                  <a:gd name="T49" fmla="*/ 32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485">
                    <a:moveTo>
                      <a:pt x="281" y="320"/>
                    </a:moveTo>
                    <a:cubicBezTo>
                      <a:pt x="174" y="247"/>
                      <a:pt x="137" y="84"/>
                      <a:pt x="138" y="59"/>
                    </a:cubicBezTo>
                    <a:cubicBezTo>
                      <a:pt x="139" y="34"/>
                      <a:pt x="123" y="1"/>
                      <a:pt x="94" y="0"/>
                    </a:cubicBezTo>
                    <a:cubicBezTo>
                      <a:pt x="64" y="0"/>
                      <a:pt x="54" y="28"/>
                      <a:pt x="54" y="44"/>
                    </a:cubicBezTo>
                    <a:cubicBezTo>
                      <a:pt x="55" y="54"/>
                      <a:pt x="40" y="58"/>
                      <a:pt x="25" y="58"/>
                    </a:cubicBezTo>
                    <a:cubicBezTo>
                      <a:pt x="29" y="65"/>
                      <a:pt x="34" y="71"/>
                      <a:pt x="41" y="76"/>
                    </a:cubicBezTo>
                    <a:cubicBezTo>
                      <a:pt x="51" y="82"/>
                      <a:pt x="60" y="83"/>
                      <a:pt x="71" y="83"/>
                    </a:cubicBezTo>
                    <a:cubicBezTo>
                      <a:pt x="80" y="83"/>
                      <a:pt x="88" y="84"/>
                      <a:pt x="94" y="90"/>
                    </a:cubicBezTo>
                    <a:cubicBezTo>
                      <a:pt x="106" y="105"/>
                      <a:pt x="90" y="125"/>
                      <a:pt x="79" y="134"/>
                    </a:cubicBezTo>
                    <a:cubicBezTo>
                      <a:pt x="58" y="154"/>
                      <a:pt x="38" y="171"/>
                      <a:pt x="32" y="201"/>
                    </a:cubicBezTo>
                    <a:cubicBezTo>
                      <a:pt x="28" y="221"/>
                      <a:pt x="23" y="241"/>
                      <a:pt x="9" y="256"/>
                    </a:cubicBezTo>
                    <a:cubicBezTo>
                      <a:pt x="6" y="259"/>
                      <a:pt x="3" y="262"/>
                      <a:pt x="0" y="264"/>
                    </a:cubicBezTo>
                    <a:cubicBezTo>
                      <a:pt x="6" y="279"/>
                      <a:pt x="9" y="293"/>
                      <a:pt x="8" y="304"/>
                    </a:cubicBezTo>
                    <a:cubicBezTo>
                      <a:pt x="1" y="349"/>
                      <a:pt x="4" y="364"/>
                      <a:pt x="11" y="394"/>
                    </a:cubicBezTo>
                    <a:cubicBezTo>
                      <a:pt x="12" y="402"/>
                      <a:pt x="14" y="408"/>
                      <a:pt x="17" y="412"/>
                    </a:cubicBezTo>
                    <a:cubicBezTo>
                      <a:pt x="25" y="392"/>
                      <a:pt x="35" y="374"/>
                      <a:pt x="57" y="375"/>
                    </a:cubicBezTo>
                    <a:cubicBezTo>
                      <a:pt x="70" y="376"/>
                      <a:pt x="76" y="382"/>
                      <a:pt x="85" y="390"/>
                    </a:cubicBezTo>
                    <a:cubicBezTo>
                      <a:pt x="95" y="400"/>
                      <a:pt x="109" y="404"/>
                      <a:pt x="122" y="409"/>
                    </a:cubicBezTo>
                    <a:cubicBezTo>
                      <a:pt x="152" y="420"/>
                      <a:pt x="178" y="425"/>
                      <a:pt x="210" y="423"/>
                    </a:cubicBezTo>
                    <a:cubicBezTo>
                      <a:pt x="222" y="423"/>
                      <a:pt x="242" y="422"/>
                      <a:pt x="249" y="435"/>
                    </a:cubicBezTo>
                    <a:cubicBezTo>
                      <a:pt x="254" y="445"/>
                      <a:pt x="252" y="457"/>
                      <a:pt x="249" y="467"/>
                    </a:cubicBezTo>
                    <a:cubicBezTo>
                      <a:pt x="247" y="473"/>
                      <a:pt x="244" y="479"/>
                      <a:pt x="241" y="485"/>
                    </a:cubicBezTo>
                    <a:cubicBezTo>
                      <a:pt x="247" y="484"/>
                      <a:pt x="251" y="481"/>
                      <a:pt x="254" y="477"/>
                    </a:cubicBezTo>
                    <a:cubicBezTo>
                      <a:pt x="265" y="463"/>
                      <a:pt x="275" y="455"/>
                      <a:pt x="275" y="415"/>
                    </a:cubicBezTo>
                    <a:cubicBezTo>
                      <a:pt x="274" y="376"/>
                      <a:pt x="281" y="320"/>
                      <a:pt x="281" y="320"/>
                    </a:cubicBezTo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9" name="Freeform 1233">
                <a:extLst>
                  <a:ext uri="{FF2B5EF4-FFF2-40B4-BE49-F238E27FC236}">
                    <a16:creationId xmlns:a16="http://schemas.microsoft.com/office/drawing/2014/main" id="{14A68D27-23A9-9448-B107-E6E699E75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3035"/>
                <a:ext cx="235" cy="314"/>
              </a:xfrm>
              <a:custGeom>
                <a:avLst/>
                <a:gdLst>
                  <a:gd name="T0" fmla="*/ 96 w 386"/>
                  <a:gd name="T1" fmla="*/ 493 h 515"/>
                  <a:gd name="T2" fmla="*/ 40 w 386"/>
                  <a:gd name="T3" fmla="*/ 195 h 515"/>
                  <a:gd name="T4" fmla="*/ 154 w 386"/>
                  <a:gd name="T5" fmla="*/ 34 h 515"/>
                  <a:gd name="T6" fmla="*/ 201 w 386"/>
                  <a:gd name="T7" fmla="*/ 19 h 515"/>
                  <a:gd name="T8" fmla="*/ 264 w 386"/>
                  <a:gd name="T9" fmla="*/ 23 h 515"/>
                  <a:gd name="T10" fmla="*/ 309 w 386"/>
                  <a:gd name="T11" fmla="*/ 41 h 515"/>
                  <a:gd name="T12" fmla="*/ 362 w 386"/>
                  <a:gd name="T13" fmla="*/ 89 h 515"/>
                  <a:gd name="T14" fmla="*/ 371 w 386"/>
                  <a:gd name="T15" fmla="*/ 157 h 515"/>
                  <a:gd name="T16" fmla="*/ 341 w 386"/>
                  <a:gd name="T17" fmla="*/ 285 h 515"/>
                  <a:gd name="T18" fmla="*/ 320 w 386"/>
                  <a:gd name="T19" fmla="*/ 339 h 515"/>
                  <a:gd name="T20" fmla="*/ 249 w 386"/>
                  <a:gd name="T21" fmla="*/ 401 h 515"/>
                  <a:gd name="T22" fmla="*/ 174 w 386"/>
                  <a:gd name="T23" fmla="*/ 432 h 515"/>
                  <a:gd name="T24" fmla="*/ 137 w 386"/>
                  <a:gd name="T25" fmla="*/ 503 h 515"/>
                  <a:gd name="T26" fmla="*/ 96 w 386"/>
                  <a:gd name="T27" fmla="*/ 493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6" h="515">
                    <a:moveTo>
                      <a:pt x="96" y="493"/>
                    </a:moveTo>
                    <a:cubicBezTo>
                      <a:pt x="96" y="493"/>
                      <a:pt x="0" y="371"/>
                      <a:pt x="40" y="195"/>
                    </a:cubicBezTo>
                    <a:cubicBezTo>
                      <a:pt x="69" y="76"/>
                      <a:pt x="127" y="20"/>
                      <a:pt x="154" y="34"/>
                    </a:cubicBezTo>
                    <a:cubicBezTo>
                      <a:pt x="182" y="48"/>
                      <a:pt x="187" y="38"/>
                      <a:pt x="201" y="19"/>
                    </a:cubicBezTo>
                    <a:cubicBezTo>
                      <a:pt x="216" y="0"/>
                      <a:pt x="245" y="1"/>
                      <a:pt x="264" y="23"/>
                    </a:cubicBezTo>
                    <a:cubicBezTo>
                      <a:pt x="283" y="44"/>
                      <a:pt x="296" y="45"/>
                      <a:pt x="309" y="41"/>
                    </a:cubicBezTo>
                    <a:cubicBezTo>
                      <a:pt x="323" y="36"/>
                      <a:pt x="368" y="49"/>
                      <a:pt x="362" y="89"/>
                    </a:cubicBezTo>
                    <a:cubicBezTo>
                      <a:pt x="355" y="129"/>
                      <a:pt x="362" y="128"/>
                      <a:pt x="371" y="157"/>
                    </a:cubicBezTo>
                    <a:cubicBezTo>
                      <a:pt x="379" y="186"/>
                      <a:pt x="386" y="244"/>
                      <a:pt x="341" y="285"/>
                    </a:cubicBezTo>
                    <a:cubicBezTo>
                      <a:pt x="323" y="298"/>
                      <a:pt x="321" y="312"/>
                      <a:pt x="320" y="339"/>
                    </a:cubicBezTo>
                    <a:cubicBezTo>
                      <a:pt x="319" y="366"/>
                      <a:pt x="307" y="403"/>
                      <a:pt x="249" y="401"/>
                    </a:cubicBezTo>
                    <a:cubicBezTo>
                      <a:pt x="211" y="398"/>
                      <a:pt x="187" y="403"/>
                      <a:pt x="174" y="432"/>
                    </a:cubicBezTo>
                    <a:cubicBezTo>
                      <a:pt x="161" y="460"/>
                      <a:pt x="166" y="487"/>
                      <a:pt x="137" y="503"/>
                    </a:cubicBezTo>
                    <a:cubicBezTo>
                      <a:pt x="116" y="515"/>
                      <a:pt x="96" y="493"/>
                      <a:pt x="96" y="493"/>
                    </a:cubicBezTo>
                    <a:close/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0" name="Freeform 1234">
                <a:extLst>
                  <a:ext uri="{FF2B5EF4-FFF2-40B4-BE49-F238E27FC236}">
                    <a16:creationId xmlns:a16="http://schemas.microsoft.com/office/drawing/2014/main" id="{7E96A6A8-F821-8D27-B04D-A4FE6345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33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1" name="Freeform 1235">
                <a:extLst>
                  <a:ext uri="{FF2B5EF4-FFF2-40B4-BE49-F238E27FC236}">
                    <a16:creationId xmlns:a16="http://schemas.microsoft.com/office/drawing/2014/main" id="{19A7F206-8626-236F-2C49-7BC6875C50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2" y="3059"/>
                <a:ext cx="39" cy="46"/>
              </a:xfrm>
              <a:custGeom>
                <a:avLst/>
                <a:gdLst>
                  <a:gd name="T0" fmla="*/ 61 w 64"/>
                  <a:gd name="T1" fmla="*/ 74 h 74"/>
                  <a:gd name="T2" fmla="*/ 64 w 64"/>
                  <a:gd name="T3" fmla="*/ 49 h 74"/>
                  <a:gd name="T4" fmla="*/ 64 w 64"/>
                  <a:gd name="T5" fmla="*/ 48 h 74"/>
                  <a:gd name="T6" fmla="*/ 64 w 64"/>
                  <a:gd name="T7" fmla="*/ 49 h 74"/>
                  <a:gd name="T8" fmla="*/ 61 w 64"/>
                  <a:gd name="T9" fmla="*/ 74 h 74"/>
                  <a:gd name="T10" fmla="*/ 64 w 64"/>
                  <a:gd name="T11" fmla="*/ 48 h 74"/>
                  <a:gd name="T12" fmla="*/ 64 w 64"/>
                  <a:gd name="T13" fmla="*/ 47 h 74"/>
                  <a:gd name="T14" fmla="*/ 64 w 64"/>
                  <a:gd name="T15" fmla="*/ 48 h 74"/>
                  <a:gd name="T16" fmla="*/ 64 w 64"/>
                  <a:gd name="T17" fmla="*/ 47 h 74"/>
                  <a:gd name="T18" fmla="*/ 64 w 64"/>
                  <a:gd name="T19" fmla="*/ 44 h 74"/>
                  <a:gd name="T20" fmla="*/ 64 w 64"/>
                  <a:gd name="T21" fmla="*/ 47 h 74"/>
                  <a:gd name="T22" fmla="*/ 0 w 64"/>
                  <a:gd name="T23" fmla="*/ 3 h 74"/>
                  <a:gd name="T24" fmla="*/ 0 w 64"/>
                  <a:gd name="T25" fmla="*/ 3 h 74"/>
                  <a:gd name="T26" fmla="*/ 0 w 64"/>
                  <a:gd name="T27" fmla="*/ 3 h 74"/>
                  <a:gd name="T28" fmla="*/ 0 w 64"/>
                  <a:gd name="T29" fmla="*/ 3 h 74"/>
                  <a:gd name="T30" fmla="*/ 0 w 64"/>
                  <a:gd name="T31" fmla="*/ 3 h 74"/>
                  <a:gd name="T32" fmla="*/ 11 w 64"/>
                  <a:gd name="T33" fmla="*/ 1 h 74"/>
                  <a:gd name="T34" fmla="*/ 0 w 64"/>
                  <a:gd name="T35" fmla="*/ 3 h 74"/>
                  <a:gd name="T36" fmla="*/ 11 w 64"/>
                  <a:gd name="T37" fmla="*/ 1 h 74"/>
                  <a:gd name="T38" fmla="*/ 18 w 64"/>
                  <a:gd name="T39" fmla="*/ 0 h 74"/>
                  <a:gd name="T40" fmla="*/ 11 w 64"/>
                  <a:gd name="T41" fmla="*/ 1 h 74"/>
                  <a:gd name="T42" fmla="*/ 19 w 64"/>
                  <a:gd name="T43" fmla="*/ 0 h 74"/>
                  <a:gd name="T44" fmla="*/ 18 w 64"/>
                  <a:gd name="T45" fmla="*/ 0 h 74"/>
                  <a:gd name="T46" fmla="*/ 18 w 64"/>
                  <a:gd name="T47" fmla="*/ 0 h 74"/>
                  <a:gd name="T48" fmla="*/ 19 w 64"/>
                  <a:gd name="T4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4">
                    <a:moveTo>
                      <a:pt x="61" y="74"/>
                    </a:moveTo>
                    <a:cubicBezTo>
                      <a:pt x="61" y="68"/>
                      <a:pt x="62" y="60"/>
                      <a:pt x="64" y="49"/>
                    </a:cubicBezTo>
                    <a:cubicBezTo>
                      <a:pt x="64" y="49"/>
                      <a:pt x="64" y="49"/>
                      <a:pt x="64" y="4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2" y="60"/>
                      <a:pt x="61" y="68"/>
                      <a:pt x="61" y="74"/>
                    </a:cubicBezTo>
                    <a:close/>
                    <a:moveTo>
                      <a:pt x="64" y="48"/>
                    </a:moveTo>
                    <a:cubicBezTo>
                      <a:pt x="64" y="48"/>
                      <a:pt x="64" y="47"/>
                      <a:pt x="64" y="47"/>
                    </a:cubicBezTo>
                    <a:cubicBezTo>
                      <a:pt x="64" y="47"/>
                      <a:pt x="64" y="48"/>
                      <a:pt x="64" y="48"/>
                    </a:cubicBezTo>
                    <a:close/>
                    <a:moveTo>
                      <a:pt x="64" y="47"/>
                    </a:moveTo>
                    <a:cubicBezTo>
                      <a:pt x="64" y="46"/>
                      <a:pt x="64" y="45"/>
                      <a:pt x="64" y="44"/>
                    </a:cubicBezTo>
                    <a:cubicBezTo>
                      <a:pt x="64" y="45"/>
                      <a:pt x="64" y="46"/>
                      <a:pt x="64" y="47"/>
                    </a:cubicBezTo>
                    <a:close/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0" y="3"/>
                    </a:moveTo>
                    <a:cubicBezTo>
                      <a:pt x="4" y="3"/>
                      <a:pt x="7" y="2"/>
                      <a:pt x="11" y="1"/>
                    </a:cubicBezTo>
                    <a:cubicBezTo>
                      <a:pt x="7" y="2"/>
                      <a:pt x="4" y="3"/>
                      <a:pt x="0" y="3"/>
                    </a:cubicBezTo>
                    <a:close/>
                    <a:moveTo>
                      <a:pt x="11" y="1"/>
                    </a:moveTo>
                    <a:cubicBezTo>
                      <a:pt x="13" y="0"/>
                      <a:pt x="16" y="0"/>
                      <a:pt x="18" y="0"/>
                    </a:cubicBezTo>
                    <a:cubicBezTo>
                      <a:pt x="16" y="0"/>
                      <a:pt x="13" y="0"/>
                      <a:pt x="11" y="1"/>
                    </a:cubicBezTo>
                    <a:close/>
                    <a:moveTo>
                      <a:pt x="19" y="0"/>
                    </a:moveTo>
                    <a:cubicBezTo>
                      <a:pt x="19" y="0"/>
                      <a:pt x="19" y="0"/>
                      <a:pt x="18" y="0"/>
                    </a:cubicBezTo>
                    <a:lnTo>
                      <a:pt x="18" y="0"/>
                    </a:lnTo>
                    <a:cubicBezTo>
                      <a:pt x="19" y="0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2" name="Freeform 1236">
                <a:extLst>
                  <a:ext uri="{FF2B5EF4-FFF2-40B4-BE49-F238E27FC236}">
                    <a16:creationId xmlns:a16="http://schemas.microsoft.com/office/drawing/2014/main" id="{525441CA-BBD8-EC58-406E-1E0384D1FF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9" y="3039"/>
                <a:ext cx="34" cy="11"/>
              </a:xfrm>
              <a:custGeom>
                <a:avLst/>
                <a:gdLst>
                  <a:gd name="T0" fmla="*/ 55 w 55"/>
                  <a:gd name="T1" fmla="*/ 18 h 18"/>
                  <a:gd name="T2" fmla="*/ 55 w 55"/>
                  <a:gd name="T3" fmla="*/ 18 h 18"/>
                  <a:gd name="T4" fmla="*/ 55 w 55"/>
                  <a:gd name="T5" fmla="*/ 18 h 18"/>
                  <a:gd name="T6" fmla="*/ 55 w 55"/>
                  <a:gd name="T7" fmla="*/ 18 h 18"/>
                  <a:gd name="T8" fmla="*/ 55 w 55"/>
                  <a:gd name="T9" fmla="*/ 18 h 18"/>
                  <a:gd name="T10" fmla="*/ 55 w 55"/>
                  <a:gd name="T11" fmla="*/ 18 h 18"/>
                  <a:gd name="T12" fmla="*/ 54 w 55"/>
                  <a:gd name="T13" fmla="*/ 17 h 18"/>
                  <a:gd name="T14" fmla="*/ 53 w 55"/>
                  <a:gd name="T15" fmla="*/ 17 h 18"/>
                  <a:gd name="T16" fmla="*/ 54 w 55"/>
                  <a:gd name="T17" fmla="*/ 17 h 18"/>
                  <a:gd name="T18" fmla="*/ 53 w 55"/>
                  <a:gd name="T19" fmla="*/ 17 h 18"/>
                  <a:gd name="T20" fmla="*/ 19 w 55"/>
                  <a:gd name="T21" fmla="*/ 0 h 18"/>
                  <a:gd name="T22" fmla="*/ 53 w 55"/>
                  <a:gd name="T23" fmla="*/ 17 h 18"/>
                  <a:gd name="T24" fmla="*/ 0 w 55"/>
                  <a:gd name="T25" fmla="*/ 5 h 18"/>
                  <a:gd name="T26" fmla="*/ 0 w 55"/>
                  <a:gd name="T27" fmla="*/ 5 h 18"/>
                  <a:gd name="T28" fmla="*/ 5 w 55"/>
                  <a:gd name="T29" fmla="*/ 2 h 18"/>
                  <a:gd name="T30" fmla="*/ 0 w 55"/>
                  <a:gd name="T31" fmla="*/ 5 h 18"/>
                  <a:gd name="T32" fmla="*/ 5 w 55"/>
                  <a:gd name="T33" fmla="*/ 2 h 18"/>
                  <a:gd name="T34" fmla="*/ 5 w 55"/>
                  <a:gd name="T35" fmla="*/ 2 h 18"/>
                  <a:gd name="T36" fmla="*/ 5 w 55"/>
                  <a:gd name="T3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18">
                    <a:moveTo>
                      <a:pt x="55" y="18"/>
                    </a:move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lose/>
                    <a:moveTo>
                      <a:pt x="55" y="18"/>
                    </a:move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lose/>
                    <a:moveTo>
                      <a:pt x="54" y="17"/>
                    </a:moveTo>
                    <a:cubicBezTo>
                      <a:pt x="54" y="17"/>
                      <a:pt x="54" y="17"/>
                      <a:pt x="53" y="17"/>
                    </a:cubicBezTo>
                    <a:cubicBezTo>
                      <a:pt x="54" y="17"/>
                      <a:pt x="54" y="17"/>
                      <a:pt x="54" y="17"/>
                    </a:cubicBezTo>
                    <a:close/>
                    <a:moveTo>
                      <a:pt x="53" y="17"/>
                    </a:moveTo>
                    <a:cubicBezTo>
                      <a:pt x="44" y="5"/>
                      <a:pt x="31" y="0"/>
                      <a:pt x="19" y="0"/>
                    </a:cubicBezTo>
                    <a:cubicBezTo>
                      <a:pt x="31" y="0"/>
                      <a:pt x="44" y="5"/>
                      <a:pt x="53" y="17"/>
                    </a:cubicBezTo>
                    <a:close/>
                    <a:moveTo>
                      <a:pt x="0" y="5"/>
                    </a:moveTo>
                    <a:lnTo>
                      <a:pt x="0" y="5"/>
                    </a:lnTo>
                    <a:cubicBezTo>
                      <a:pt x="2" y="4"/>
                      <a:pt x="3" y="3"/>
                      <a:pt x="5" y="2"/>
                    </a:cubicBezTo>
                    <a:cubicBezTo>
                      <a:pt x="3" y="3"/>
                      <a:pt x="2" y="4"/>
                      <a:pt x="0" y="5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BBE4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3" name="Freeform 1237">
                <a:extLst>
                  <a:ext uri="{FF2B5EF4-FFF2-40B4-BE49-F238E27FC236}">
                    <a16:creationId xmlns:a16="http://schemas.microsoft.com/office/drawing/2014/main" id="{1E26C6DD-3CFB-95CF-53DF-FB49D5EAC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5" y="3039"/>
                <a:ext cx="175" cy="304"/>
              </a:xfrm>
              <a:custGeom>
                <a:avLst/>
                <a:gdLst>
                  <a:gd name="T0" fmla="*/ 7 w 287"/>
                  <a:gd name="T1" fmla="*/ 487 h 498"/>
                  <a:gd name="T2" fmla="*/ 7 w 287"/>
                  <a:gd name="T3" fmla="*/ 487 h 498"/>
                  <a:gd name="T4" fmla="*/ 31 w 287"/>
                  <a:gd name="T5" fmla="*/ 436 h 498"/>
                  <a:gd name="T6" fmla="*/ 31 w 287"/>
                  <a:gd name="T7" fmla="*/ 435 h 498"/>
                  <a:gd name="T8" fmla="*/ 48 w 287"/>
                  <a:gd name="T9" fmla="*/ 439 h 498"/>
                  <a:gd name="T10" fmla="*/ 25 w 287"/>
                  <a:gd name="T11" fmla="*/ 484 h 498"/>
                  <a:gd name="T12" fmla="*/ 66 w 287"/>
                  <a:gd name="T13" fmla="*/ 437 h 498"/>
                  <a:gd name="T14" fmla="*/ 81 w 287"/>
                  <a:gd name="T15" fmla="*/ 436 h 498"/>
                  <a:gd name="T16" fmla="*/ 66 w 287"/>
                  <a:gd name="T17" fmla="*/ 437 h 498"/>
                  <a:gd name="T18" fmla="*/ 70 w 287"/>
                  <a:gd name="T19" fmla="*/ 194 h 498"/>
                  <a:gd name="T20" fmla="*/ 42 w 287"/>
                  <a:gd name="T21" fmla="*/ 183 h 498"/>
                  <a:gd name="T22" fmla="*/ 42 w 287"/>
                  <a:gd name="T23" fmla="*/ 183 h 498"/>
                  <a:gd name="T24" fmla="*/ 47 w 287"/>
                  <a:gd name="T25" fmla="*/ 182 h 498"/>
                  <a:gd name="T26" fmla="*/ 65 w 287"/>
                  <a:gd name="T27" fmla="*/ 152 h 498"/>
                  <a:gd name="T28" fmla="*/ 65 w 287"/>
                  <a:gd name="T29" fmla="*/ 151 h 498"/>
                  <a:gd name="T30" fmla="*/ 52 w 287"/>
                  <a:gd name="T31" fmla="*/ 169 h 498"/>
                  <a:gd name="T32" fmla="*/ 122 w 287"/>
                  <a:gd name="T33" fmla="*/ 5 h 498"/>
                  <a:gd name="T34" fmla="*/ 127 w 287"/>
                  <a:gd name="T35" fmla="*/ 2 h 498"/>
                  <a:gd name="T36" fmla="*/ 140 w 287"/>
                  <a:gd name="T37" fmla="*/ 0 h 498"/>
                  <a:gd name="T38" fmla="*/ 175 w 287"/>
                  <a:gd name="T39" fmla="*/ 17 h 498"/>
                  <a:gd name="T40" fmla="*/ 175 w 287"/>
                  <a:gd name="T41" fmla="*/ 17 h 498"/>
                  <a:gd name="T42" fmla="*/ 177 w 287"/>
                  <a:gd name="T43" fmla="*/ 18 h 498"/>
                  <a:gd name="T44" fmla="*/ 177 w 287"/>
                  <a:gd name="T45" fmla="*/ 18 h 498"/>
                  <a:gd name="T46" fmla="*/ 209 w 287"/>
                  <a:gd name="T47" fmla="*/ 37 h 498"/>
                  <a:gd name="T48" fmla="*/ 209 w 287"/>
                  <a:gd name="T49" fmla="*/ 37 h 498"/>
                  <a:gd name="T50" fmla="*/ 209 w 287"/>
                  <a:gd name="T51" fmla="*/ 37 h 498"/>
                  <a:gd name="T52" fmla="*/ 220 w 287"/>
                  <a:gd name="T53" fmla="*/ 35 h 498"/>
                  <a:gd name="T54" fmla="*/ 227 w 287"/>
                  <a:gd name="T55" fmla="*/ 34 h 498"/>
                  <a:gd name="T56" fmla="*/ 228 w 287"/>
                  <a:gd name="T57" fmla="*/ 34 h 498"/>
                  <a:gd name="T58" fmla="*/ 273 w 287"/>
                  <a:gd name="T59" fmla="*/ 81 h 498"/>
                  <a:gd name="T60" fmla="*/ 273 w 287"/>
                  <a:gd name="T61" fmla="*/ 82 h 498"/>
                  <a:gd name="T62" fmla="*/ 273 w 287"/>
                  <a:gd name="T63" fmla="*/ 83 h 498"/>
                  <a:gd name="T64" fmla="*/ 282 w 287"/>
                  <a:gd name="T65" fmla="*/ 151 h 498"/>
                  <a:gd name="T66" fmla="*/ 278 w 287"/>
                  <a:gd name="T67" fmla="*/ 179 h 498"/>
                  <a:gd name="T68" fmla="*/ 255 w 287"/>
                  <a:gd name="T69" fmla="*/ 182 h 498"/>
                  <a:gd name="T70" fmla="*/ 233 w 287"/>
                  <a:gd name="T71" fmla="*/ 170 h 498"/>
                  <a:gd name="T72" fmla="*/ 233 w 287"/>
                  <a:gd name="T73" fmla="*/ 170 h 498"/>
                  <a:gd name="T74" fmla="*/ 233 w 287"/>
                  <a:gd name="T75" fmla="*/ 170 h 498"/>
                  <a:gd name="T76" fmla="*/ 193 w 287"/>
                  <a:gd name="T77" fmla="*/ 162 h 498"/>
                  <a:gd name="T78" fmla="*/ 132 w 287"/>
                  <a:gd name="T79" fmla="*/ 177 h 498"/>
                  <a:gd name="T80" fmla="*/ 97 w 287"/>
                  <a:gd name="T81" fmla="*/ 17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7" h="498">
                    <a:moveTo>
                      <a:pt x="23" y="498"/>
                    </a:moveTo>
                    <a:cubicBezTo>
                      <a:pt x="14" y="494"/>
                      <a:pt x="8" y="488"/>
                      <a:pt x="7" y="487"/>
                    </a:cubicBezTo>
                    <a:cubicBezTo>
                      <a:pt x="7" y="487"/>
                      <a:pt x="7" y="487"/>
                      <a:pt x="7" y="487"/>
                    </a:cubicBezTo>
                    <a:lnTo>
                      <a:pt x="7" y="487"/>
                    </a:lnTo>
                    <a:cubicBezTo>
                      <a:pt x="7" y="487"/>
                      <a:pt x="4" y="484"/>
                      <a:pt x="0" y="477"/>
                    </a:cubicBezTo>
                    <a:cubicBezTo>
                      <a:pt x="27" y="468"/>
                      <a:pt x="30" y="441"/>
                      <a:pt x="31" y="436"/>
                    </a:cubicBezTo>
                    <a:lnTo>
                      <a:pt x="31" y="436"/>
                    </a:lnTo>
                    <a:lnTo>
                      <a:pt x="31" y="435"/>
                    </a:lnTo>
                    <a:lnTo>
                      <a:pt x="31" y="435"/>
                    </a:lnTo>
                    <a:cubicBezTo>
                      <a:pt x="31" y="435"/>
                      <a:pt x="36" y="439"/>
                      <a:pt x="48" y="439"/>
                    </a:cubicBezTo>
                    <a:cubicBezTo>
                      <a:pt x="51" y="439"/>
                      <a:pt x="55" y="438"/>
                      <a:pt x="60" y="438"/>
                    </a:cubicBezTo>
                    <a:cubicBezTo>
                      <a:pt x="39" y="443"/>
                      <a:pt x="31" y="459"/>
                      <a:pt x="25" y="484"/>
                    </a:cubicBezTo>
                    <a:cubicBezTo>
                      <a:pt x="24" y="489"/>
                      <a:pt x="23" y="493"/>
                      <a:pt x="23" y="498"/>
                    </a:cubicBezTo>
                    <a:close/>
                    <a:moveTo>
                      <a:pt x="66" y="437"/>
                    </a:moveTo>
                    <a:cubicBezTo>
                      <a:pt x="71" y="436"/>
                      <a:pt x="76" y="434"/>
                      <a:pt x="82" y="432"/>
                    </a:cubicBezTo>
                    <a:cubicBezTo>
                      <a:pt x="82" y="433"/>
                      <a:pt x="81" y="435"/>
                      <a:pt x="81" y="436"/>
                    </a:cubicBezTo>
                    <a:cubicBezTo>
                      <a:pt x="79" y="436"/>
                      <a:pt x="78" y="436"/>
                      <a:pt x="76" y="436"/>
                    </a:cubicBezTo>
                    <a:cubicBezTo>
                      <a:pt x="72" y="436"/>
                      <a:pt x="69" y="436"/>
                      <a:pt x="66" y="437"/>
                    </a:cubicBezTo>
                    <a:moveTo>
                      <a:pt x="62" y="203"/>
                    </a:moveTo>
                    <a:cubicBezTo>
                      <a:pt x="64" y="200"/>
                      <a:pt x="67" y="197"/>
                      <a:pt x="70" y="194"/>
                    </a:cubicBezTo>
                    <a:cubicBezTo>
                      <a:pt x="67" y="197"/>
                      <a:pt x="64" y="200"/>
                      <a:pt x="62" y="203"/>
                    </a:cubicBezTo>
                    <a:close/>
                    <a:moveTo>
                      <a:pt x="42" y="183"/>
                    </a:moveTo>
                    <a:cubicBezTo>
                      <a:pt x="44" y="180"/>
                      <a:pt x="47" y="176"/>
                      <a:pt x="49" y="172"/>
                    </a:cubicBezTo>
                    <a:cubicBezTo>
                      <a:pt x="47" y="175"/>
                      <a:pt x="45" y="179"/>
                      <a:pt x="42" y="183"/>
                    </a:cubicBezTo>
                    <a:cubicBezTo>
                      <a:pt x="42" y="183"/>
                      <a:pt x="42" y="183"/>
                      <a:pt x="42" y="183"/>
                    </a:cubicBezTo>
                    <a:close/>
                    <a:moveTo>
                      <a:pt x="47" y="182"/>
                    </a:moveTo>
                    <a:cubicBezTo>
                      <a:pt x="50" y="176"/>
                      <a:pt x="53" y="171"/>
                      <a:pt x="56" y="166"/>
                    </a:cubicBezTo>
                    <a:cubicBezTo>
                      <a:pt x="60" y="161"/>
                      <a:pt x="63" y="156"/>
                      <a:pt x="65" y="152"/>
                    </a:cubicBezTo>
                    <a:cubicBezTo>
                      <a:pt x="71" y="144"/>
                      <a:pt x="74" y="139"/>
                      <a:pt x="74" y="139"/>
                    </a:cubicBezTo>
                    <a:cubicBezTo>
                      <a:pt x="74" y="139"/>
                      <a:pt x="70" y="143"/>
                      <a:pt x="65" y="151"/>
                    </a:cubicBezTo>
                    <a:cubicBezTo>
                      <a:pt x="62" y="155"/>
                      <a:pt x="58" y="160"/>
                      <a:pt x="54" y="165"/>
                    </a:cubicBezTo>
                    <a:cubicBezTo>
                      <a:pt x="53" y="166"/>
                      <a:pt x="52" y="167"/>
                      <a:pt x="52" y="169"/>
                    </a:cubicBezTo>
                    <a:cubicBezTo>
                      <a:pt x="74" y="135"/>
                      <a:pt x="98" y="101"/>
                      <a:pt x="114" y="64"/>
                    </a:cubicBezTo>
                    <a:cubicBezTo>
                      <a:pt x="122" y="44"/>
                      <a:pt x="126" y="26"/>
                      <a:pt x="122" y="5"/>
                    </a:cubicBezTo>
                    <a:cubicBezTo>
                      <a:pt x="124" y="4"/>
                      <a:pt x="125" y="3"/>
                      <a:pt x="127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31" y="1"/>
                      <a:pt x="136" y="0"/>
                      <a:pt x="140" y="0"/>
                    </a:cubicBezTo>
                    <a:lnTo>
                      <a:pt x="141" y="0"/>
                    </a:lnTo>
                    <a:cubicBezTo>
                      <a:pt x="153" y="0"/>
                      <a:pt x="166" y="5"/>
                      <a:pt x="175" y="17"/>
                    </a:cubicBezTo>
                    <a:lnTo>
                      <a:pt x="175" y="17"/>
                    </a:lnTo>
                    <a:lnTo>
                      <a:pt x="175" y="17"/>
                    </a:lnTo>
                    <a:cubicBezTo>
                      <a:pt x="176" y="17"/>
                      <a:pt x="176" y="17"/>
                      <a:pt x="176" y="17"/>
                    </a:cubicBezTo>
                    <a:cubicBezTo>
                      <a:pt x="176" y="17"/>
                      <a:pt x="176" y="18"/>
                      <a:pt x="177" y="18"/>
                    </a:cubicBezTo>
                    <a:cubicBezTo>
                      <a:pt x="177" y="18"/>
                      <a:pt x="177" y="18"/>
                      <a:pt x="177" y="18"/>
                    </a:cubicBezTo>
                    <a:lnTo>
                      <a:pt x="177" y="18"/>
                    </a:lnTo>
                    <a:cubicBezTo>
                      <a:pt x="177" y="18"/>
                      <a:pt x="177" y="18"/>
                      <a:pt x="177" y="18"/>
                    </a:cubicBezTo>
                    <a:cubicBezTo>
                      <a:pt x="190" y="32"/>
                      <a:pt x="199" y="37"/>
                      <a:pt x="209" y="37"/>
                    </a:cubicBezTo>
                    <a:lnTo>
                      <a:pt x="209" y="37"/>
                    </a:lnTo>
                    <a:lnTo>
                      <a:pt x="209" y="37"/>
                    </a:lnTo>
                    <a:lnTo>
                      <a:pt x="209" y="37"/>
                    </a:lnTo>
                    <a:lnTo>
                      <a:pt x="209" y="37"/>
                    </a:lnTo>
                    <a:cubicBezTo>
                      <a:pt x="213" y="37"/>
                      <a:pt x="216" y="36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lnTo>
                      <a:pt x="220" y="35"/>
                    </a:lnTo>
                    <a:cubicBezTo>
                      <a:pt x="222" y="34"/>
                      <a:pt x="225" y="34"/>
                      <a:pt x="227" y="34"/>
                    </a:cubicBezTo>
                    <a:lnTo>
                      <a:pt x="227" y="34"/>
                    </a:lnTo>
                    <a:cubicBezTo>
                      <a:pt x="228" y="34"/>
                      <a:pt x="228" y="34"/>
                      <a:pt x="228" y="34"/>
                    </a:cubicBezTo>
                    <a:cubicBezTo>
                      <a:pt x="246" y="34"/>
                      <a:pt x="275" y="47"/>
                      <a:pt x="273" y="78"/>
                    </a:cubicBezTo>
                    <a:cubicBezTo>
                      <a:pt x="273" y="79"/>
                      <a:pt x="273" y="80"/>
                      <a:pt x="273" y="81"/>
                    </a:cubicBezTo>
                    <a:lnTo>
                      <a:pt x="273" y="81"/>
                    </a:lnTo>
                    <a:cubicBezTo>
                      <a:pt x="273" y="81"/>
                      <a:pt x="273" y="82"/>
                      <a:pt x="273" y="82"/>
                    </a:cubicBezTo>
                    <a:cubicBezTo>
                      <a:pt x="273" y="82"/>
                      <a:pt x="273" y="82"/>
                      <a:pt x="273" y="82"/>
                    </a:cubicBezTo>
                    <a:cubicBezTo>
                      <a:pt x="273" y="83"/>
                      <a:pt x="273" y="83"/>
                      <a:pt x="273" y="83"/>
                    </a:cubicBezTo>
                    <a:cubicBezTo>
                      <a:pt x="271" y="94"/>
                      <a:pt x="270" y="102"/>
                      <a:pt x="270" y="108"/>
                    </a:cubicBezTo>
                    <a:cubicBezTo>
                      <a:pt x="270" y="125"/>
                      <a:pt x="276" y="130"/>
                      <a:pt x="282" y="151"/>
                    </a:cubicBezTo>
                    <a:cubicBezTo>
                      <a:pt x="284" y="159"/>
                      <a:pt x="286" y="169"/>
                      <a:pt x="287" y="180"/>
                    </a:cubicBezTo>
                    <a:cubicBezTo>
                      <a:pt x="284" y="179"/>
                      <a:pt x="281" y="179"/>
                      <a:pt x="278" y="179"/>
                    </a:cubicBezTo>
                    <a:cubicBezTo>
                      <a:pt x="264" y="179"/>
                      <a:pt x="255" y="182"/>
                      <a:pt x="255" y="182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4" y="181"/>
                      <a:pt x="246" y="175"/>
                      <a:pt x="233" y="170"/>
                    </a:cubicBezTo>
                    <a:lnTo>
                      <a:pt x="233" y="170"/>
                    </a:lnTo>
                    <a:lnTo>
                      <a:pt x="233" y="170"/>
                    </a:lnTo>
                    <a:lnTo>
                      <a:pt x="233" y="170"/>
                    </a:lnTo>
                    <a:lnTo>
                      <a:pt x="233" y="170"/>
                    </a:lnTo>
                    <a:lnTo>
                      <a:pt x="233" y="170"/>
                    </a:lnTo>
                    <a:cubicBezTo>
                      <a:pt x="223" y="166"/>
                      <a:pt x="210" y="162"/>
                      <a:pt x="197" y="162"/>
                    </a:cubicBezTo>
                    <a:cubicBezTo>
                      <a:pt x="195" y="162"/>
                      <a:pt x="194" y="162"/>
                      <a:pt x="193" y="162"/>
                    </a:cubicBezTo>
                    <a:cubicBezTo>
                      <a:pt x="152" y="165"/>
                      <a:pt x="132" y="177"/>
                      <a:pt x="132" y="177"/>
                    </a:cubicBezTo>
                    <a:cubicBezTo>
                      <a:pt x="132" y="177"/>
                      <a:pt x="132" y="177"/>
                      <a:pt x="132" y="177"/>
                    </a:cubicBezTo>
                    <a:cubicBezTo>
                      <a:pt x="132" y="177"/>
                      <a:pt x="124" y="173"/>
                      <a:pt x="109" y="173"/>
                    </a:cubicBezTo>
                    <a:cubicBezTo>
                      <a:pt x="105" y="173"/>
                      <a:pt x="101" y="173"/>
                      <a:pt x="97" y="173"/>
                    </a:cubicBezTo>
                    <a:cubicBezTo>
                      <a:pt x="82" y="175"/>
                      <a:pt x="64" y="178"/>
                      <a:pt x="47" y="182"/>
                    </a:cubicBezTo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4" name="Freeform 1238">
                <a:extLst>
                  <a:ext uri="{FF2B5EF4-FFF2-40B4-BE49-F238E27FC236}">
                    <a16:creationId xmlns:a16="http://schemas.microsoft.com/office/drawing/2014/main" id="{49674296-ADFE-E0FF-B8A1-A7675058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3142"/>
                <a:ext cx="2" cy="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5" name="Freeform 1239">
                <a:extLst>
                  <a:ext uri="{FF2B5EF4-FFF2-40B4-BE49-F238E27FC236}">
                    <a16:creationId xmlns:a16="http://schemas.microsoft.com/office/drawing/2014/main" id="{4BB61612-DE2C-B24F-6235-85EB70CFF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3124"/>
                <a:ext cx="19" cy="26"/>
              </a:xfrm>
              <a:custGeom>
                <a:avLst/>
                <a:gdLst>
                  <a:gd name="T0" fmla="*/ 0 w 32"/>
                  <a:gd name="T1" fmla="*/ 44 h 44"/>
                  <a:gd name="T2" fmla="*/ 7 w 32"/>
                  <a:gd name="T3" fmla="*/ 33 h 44"/>
                  <a:gd name="T4" fmla="*/ 10 w 32"/>
                  <a:gd name="T5" fmla="*/ 30 h 44"/>
                  <a:gd name="T6" fmla="*/ 12 w 32"/>
                  <a:gd name="T7" fmla="*/ 26 h 44"/>
                  <a:gd name="T8" fmla="*/ 23 w 32"/>
                  <a:gd name="T9" fmla="*/ 12 h 44"/>
                  <a:gd name="T10" fmla="*/ 32 w 32"/>
                  <a:gd name="T11" fmla="*/ 0 h 44"/>
                  <a:gd name="T12" fmla="*/ 23 w 32"/>
                  <a:gd name="T13" fmla="*/ 13 h 44"/>
                  <a:gd name="T14" fmla="*/ 14 w 32"/>
                  <a:gd name="T15" fmla="*/ 27 h 44"/>
                  <a:gd name="T16" fmla="*/ 5 w 32"/>
                  <a:gd name="T17" fmla="*/ 43 h 44"/>
                  <a:gd name="T18" fmla="*/ 0 w 32"/>
                  <a:gd name="T1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4">
                    <a:moveTo>
                      <a:pt x="0" y="44"/>
                    </a:moveTo>
                    <a:cubicBezTo>
                      <a:pt x="3" y="40"/>
                      <a:pt x="5" y="36"/>
                      <a:pt x="7" y="33"/>
                    </a:cubicBezTo>
                    <a:cubicBezTo>
                      <a:pt x="8" y="32"/>
                      <a:pt x="9" y="31"/>
                      <a:pt x="10" y="30"/>
                    </a:cubicBezTo>
                    <a:cubicBezTo>
                      <a:pt x="10" y="28"/>
                      <a:pt x="11" y="27"/>
                      <a:pt x="12" y="26"/>
                    </a:cubicBezTo>
                    <a:cubicBezTo>
                      <a:pt x="16" y="21"/>
                      <a:pt x="20" y="16"/>
                      <a:pt x="23" y="12"/>
                    </a:cubicBezTo>
                    <a:cubicBezTo>
                      <a:pt x="28" y="4"/>
                      <a:pt x="32" y="0"/>
                      <a:pt x="32" y="0"/>
                    </a:cubicBezTo>
                    <a:cubicBezTo>
                      <a:pt x="32" y="0"/>
                      <a:pt x="29" y="5"/>
                      <a:pt x="23" y="13"/>
                    </a:cubicBezTo>
                    <a:cubicBezTo>
                      <a:pt x="21" y="17"/>
                      <a:pt x="18" y="22"/>
                      <a:pt x="14" y="27"/>
                    </a:cubicBezTo>
                    <a:cubicBezTo>
                      <a:pt x="11" y="32"/>
                      <a:pt x="8" y="37"/>
                      <a:pt x="5" y="43"/>
                    </a:cubicBezTo>
                    <a:cubicBezTo>
                      <a:pt x="3" y="44"/>
                      <a:pt x="2" y="44"/>
                      <a:pt x="0" y="44"/>
                    </a:cubicBezTo>
                    <a:close/>
                  </a:path>
                </a:pathLst>
              </a:custGeom>
              <a:solidFill>
                <a:srgbClr val="34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" name="Freeform 1240">
                <a:extLst>
                  <a:ext uri="{FF2B5EF4-FFF2-40B4-BE49-F238E27FC236}">
                    <a16:creationId xmlns:a16="http://schemas.microsoft.com/office/drawing/2014/main" id="{F8F7EB39-72DC-45A6-037F-69E7036FA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3118"/>
                <a:ext cx="7" cy="37"/>
              </a:xfrm>
              <a:custGeom>
                <a:avLst/>
                <a:gdLst>
                  <a:gd name="T0" fmla="*/ 2 w 11"/>
                  <a:gd name="T1" fmla="*/ 61 h 61"/>
                  <a:gd name="T2" fmla="*/ 2 w 11"/>
                  <a:gd name="T3" fmla="*/ 58 h 61"/>
                  <a:gd name="T4" fmla="*/ 1 w 11"/>
                  <a:gd name="T5" fmla="*/ 50 h 61"/>
                  <a:gd name="T6" fmla="*/ 1 w 11"/>
                  <a:gd name="T7" fmla="*/ 42 h 61"/>
                  <a:gd name="T8" fmla="*/ 1 w 11"/>
                  <a:gd name="T9" fmla="*/ 34 h 61"/>
                  <a:gd name="T10" fmla="*/ 2 w 11"/>
                  <a:gd name="T11" fmla="*/ 26 h 61"/>
                  <a:gd name="T12" fmla="*/ 4 w 11"/>
                  <a:gd name="T13" fmla="*/ 19 h 61"/>
                  <a:gd name="T14" fmla="*/ 6 w 11"/>
                  <a:gd name="T15" fmla="*/ 12 h 61"/>
                  <a:gd name="T16" fmla="*/ 10 w 11"/>
                  <a:gd name="T17" fmla="*/ 3 h 61"/>
                  <a:gd name="T18" fmla="*/ 11 w 11"/>
                  <a:gd name="T19" fmla="*/ 0 h 61"/>
                  <a:gd name="T20" fmla="*/ 11 w 11"/>
                  <a:gd name="T21" fmla="*/ 3 h 61"/>
                  <a:gd name="T22" fmla="*/ 9 w 11"/>
                  <a:gd name="T23" fmla="*/ 13 h 61"/>
                  <a:gd name="T24" fmla="*/ 8 w 11"/>
                  <a:gd name="T25" fmla="*/ 19 h 61"/>
                  <a:gd name="T26" fmla="*/ 7 w 11"/>
                  <a:gd name="T27" fmla="*/ 27 h 61"/>
                  <a:gd name="T28" fmla="*/ 6 w 11"/>
                  <a:gd name="T29" fmla="*/ 34 h 61"/>
                  <a:gd name="T30" fmla="*/ 6 w 11"/>
                  <a:gd name="T31" fmla="*/ 42 h 61"/>
                  <a:gd name="T32" fmla="*/ 6 w 11"/>
                  <a:gd name="T33" fmla="*/ 50 h 61"/>
                  <a:gd name="T34" fmla="*/ 6 w 11"/>
                  <a:gd name="T35" fmla="*/ 58 h 61"/>
                  <a:gd name="T36" fmla="*/ 7 w 11"/>
                  <a:gd name="T37" fmla="*/ 60 h 61"/>
                  <a:gd name="T38" fmla="*/ 2 w 11"/>
                  <a:gd name="T3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61">
                    <a:moveTo>
                      <a:pt x="2" y="61"/>
                    </a:moveTo>
                    <a:lnTo>
                      <a:pt x="2" y="58"/>
                    </a:lnTo>
                    <a:cubicBezTo>
                      <a:pt x="1" y="56"/>
                      <a:pt x="1" y="53"/>
                      <a:pt x="1" y="50"/>
                    </a:cubicBezTo>
                    <a:cubicBezTo>
                      <a:pt x="0" y="48"/>
                      <a:pt x="1" y="45"/>
                      <a:pt x="1" y="42"/>
                    </a:cubicBezTo>
                    <a:cubicBezTo>
                      <a:pt x="1" y="39"/>
                      <a:pt x="1" y="36"/>
                      <a:pt x="1" y="34"/>
                    </a:cubicBezTo>
                    <a:cubicBezTo>
                      <a:pt x="1" y="31"/>
                      <a:pt x="2" y="28"/>
                      <a:pt x="2" y="26"/>
                    </a:cubicBezTo>
                    <a:cubicBezTo>
                      <a:pt x="3" y="23"/>
                      <a:pt x="3" y="21"/>
                      <a:pt x="4" y="19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7" y="8"/>
                      <a:pt x="9" y="5"/>
                      <a:pt x="10" y="3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3"/>
                    </a:cubicBezTo>
                    <a:cubicBezTo>
                      <a:pt x="10" y="6"/>
                      <a:pt x="10" y="9"/>
                      <a:pt x="9" y="13"/>
                    </a:cubicBezTo>
                    <a:cubicBezTo>
                      <a:pt x="9" y="15"/>
                      <a:pt x="8" y="17"/>
                      <a:pt x="8" y="19"/>
                    </a:cubicBezTo>
                    <a:cubicBezTo>
                      <a:pt x="8" y="22"/>
                      <a:pt x="7" y="24"/>
                      <a:pt x="7" y="27"/>
                    </a:cubicBezTo>
                    <a:cubicBezTo>
                      <a:pt x="7" y="29"/>
                      <a:pt x="7" y="32"/>
                      <a:pt x="6" y="34"/>
                    </a:cubicBezTo>
                    <a:cubicBezTo>
                      <a:pt x="6" y="37"/>
                      <a:pt x="6" y="39"/>
                      <a:pt x="6" y="42"/>
                    </a:cubicBezTo>
                    <a:cubicBezTo>
                      <a:pt x="6" y="45"/>
                      <a:pt x="6" y="47"/>
                      <a:pt x="6" y="50"/>
                    </a:cubicBezTo>
                    <a:cubicBezTo>
                      <a:pt x="6" y="53"/>
                      <a:pt x="6" y="55"/>
                      <a:pt x="6" y="58"/>
                    </a:cubicBezTo>
                    <a:lnTo>
                      <a:pt x="7" y="60"/>
                    </a:lnTo>
                    <a:cubicBezTo>
                      <a:pt x="5" y="60"/>
                      <a:pt x="4" y="61"/>
                      <a:pt x="2" y="61"/>
                    </a:cubicBez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7" name="Freeform 1241">
                <a:extLst>
                  <a:ext uri="{FF2B5EF4-FFF2-40B4-BE49-F238E27FC236}">
                    <a16:creationId xmlns:a16="http://schemas.microsoft.com/office/drawing/2014/main" id="{D95CF1BD-76A0-BC23-3991-EF6DDF06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3224"/>
                <a:ext cx="275" cy="311"/>
              </a:xfrm>
              <a:custGeom>
                <a:avLst/>
                <a:gdLst>
                  <a:gd name="T0" fmla="*/ 42 w 452"/>
                  <a:gd name="T1" fmla="*/ 263 h 511"/>
                  <a:gd name="T2" fmla="*/ 186 w 452"/>
                  <a:gd name="T3" fmla="*/ 91 h 511"/>
                  <a:gd name="T4" fmla="*/ 243 w 452"/>
                  <a:gd name="T5" fmla="*/ 50 h 511"/>
                  <a:gd name="T6" fmla="*/ 352 w 452"/>
                  <a:gd name="T7" fmla="*/ 9 h 511"/>
                  <a:gd name="T8" fmla="*/ 387 w 452"/>
                  <a:gd name="T9" fmla="*/ 94 h 511"/>
                  <a:gd name="T10" fmla="*/ 414 w 452"/>
                  <a:gd name="T11" fmla="*/ 177 h 511"/>
                  <a:gd name="T12" fmla="*/ 427 w 452"/>
                  <a:gd name="T13" fmla="*/ 302 h 511"/>
                  <a:gd name="T14" fmla="*/ 401 w 452"/>
                  <a:gd name="T15" fmla="*/ 361 h 511"/>
                  <a:gd name="T16" fmla="*/ 358 w 452"/>
                  <a:gd name="T17" fmla="*/ 399 h 511"/>
                  <a:gd name="T18" fmla="*/ 310 w 452"/>
                  <a:gd name="T19" fmla="*/ 443 h 511"/>
                  <a:gd name="T20" fmla="*/ 235 w 452"/>
                  <a:gd name="T21" fmla="*/ 478 h 511"/>
                  <a:gd name="T22" fmla="*/ 178 w 452"/>
                  <a:gd name="T23" fmla="*/ 462 h 511"/>
                  <a:gd name="T24" fmla="*/ 79 w 452"/>
                  <a:gd name="T25" fmla="*/ 484 h 511"/>
                  <a:gd name="T26" fmla="*/ 60 w 452"/>
                  <a:gd name="T27" fmla="*/ 429 h 511"/>
                  <a:gd name="T28" fmla="*/ 24 w 452"/>
                  <a:gd name="T29" fmla="*/ 416 h 511"/>
                  <a:gd name="T30" fmla="*/ 14 w 452"/>
                  <a:gd name="T31" fmla="*/ 368 h 511"/>
                  <a:gd name="T32" fmla="*/ 42 w 452"/>
                  <a:gd name="T33" fmla="*/ 263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2" h="511">
                    <a:moveTo>
                      <a:pt x="42" y="263"/>
                    </a:moveTo>
                    <a:cubicBezTo>
                      <a:pt x="42" y="263"/>
                      <a:pt x="70" y="148"/>
                      <a:pt x="186" y="91"/>
                    </a:cubicBezTo>
                    <a:cubicBezTo>
                      <a:pt x="219" y="75"/>
                      <a:pt x="222" y="76"/>
                      <a:pt x="243" y="50"/>
                    </a:cubicBezTo>
                    <a:cubicBezTo>
                      <a:pt x="263" y="23"/>
                      <a:pt x="310" y="0"/>
                      <a:pt x="352" y="9"/>
                    </a:cubicBezTo>
                    <a:cubicBezTo>
                      <a:pt x="394" y="19"/>
                      <a:pt x="397" y="54"/>
                      <a:pt x="387" y="94"/>
                    </a:cubicBezTo>
                    <a:cubicBezTo>
                      <a:pt x="377" y="134"/>
                      <a:pt x="388" y="142"/>
                      <a:pt x="414" y="177"/>
                    </a:cubicBezTo>
                    <a:cubicBezTo>
                      <a:pt x="439" y="213"/>
                      <a:pt x="452" y="269"/>
                      <a:pt x="427" y="302"/>
                    </a:cubicBezTo>
                    <a:cubicBezTo>
                      <a:pt x="402" y="336"/>
                      <a:pt x="403" y="335"/>
                      <a:pt x="401" y="361"/>
                    </a:cubicBezTo>
                    <a:cubicBezTo>
                      <a:pt x="399" y="386"/>
                      <a:pt x="385" y="393"/>
                      <a:pt x="358" y="399"/>
                    </a:cubicBezTo>
                    <a:cubicBezTo>
                      <a:pt x="332" y="404"/>
                      <a:pt x="326" y="412"/>
                      <a:pt x="310" y="443"/>
                    </a:cubicBezTo>
                    <a:cubicBezTo>
                      <a:pt x="295" y="474"/>
                      <a:pt x="268" y="481"/>
                      <a:pt x="235" y="478"/>
                    </a:cubicBezTo>
                    <a:cubicBezTo>
                      <a:pt x="201" y="475"/>
                      <a:pt x="206" y="439"/>
                      <a:pt x="178" y="462"/>
                    </a:cubicBezTo>
                    <a:cubicBezTo>
                      <a:pt x="151" y="485"/>
                      <a:pt x="118" y="511"/>
                      <a:pt x="79" y="484"/>
                    </a:cubicBezTo>
                    <a:cubicBezTo>
                      <a:pt x="39" y="457"/>
                      <a:pt x="55" y="446"/>
                      <a:pt x="60" y="429"/>
                    </a:cubicBezTo>
                    <a:cubicBezTo>
                      <a:pt x="64" y="413"/>
                      <a:pt x="42" y="414"/>
                      <a:pt x="24" y="416"/>
                    </a:cubicBezTo>
                    <a:cubicBezTo>
                      <a:pt x="0" y="419"/>
                      <a:pt x="5" y="403"/>
                      <a:pt x="14" y="368"/>
                    </a:cubicBezTo>
                    <a:cubicBezTo>
                      <a:pt x="22" y="332"/>
                      <a:pt x="32" y="313"/>
                      <a:pt x="42" y="26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8" name="Freeform 1242">
                <a:extLst>
                  <a:ext uri="{FF2B5EF4-FFF2-40B4-BE49-F238E27FC236}">
                    <a16:creationId xmlns:a16="http://schemas.microsoft.com/office/drawing/2014/main" id="{9A8A51B3-02AB-830A-A5A5-ABFCA977F3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10" y="3506"/>
                <a:ext cx="106" cy="20"/>
              </a:xfrm>
              <a:custGeom>
                <a:avLst/>
                <a:gdLst>
                  <a:gd name="T0" fmla="*/ 38 w 173"/>
                  <a:gd name="T1" fmla="*/ 32 h 32"/>
                  <a:gd name="T2" fmla="*/ 37 w 173"/>
                  <a:gd name="T3" fmla="*/ 32 h 32"/>
                  <a:gd name="T4" fmla="*/ 38 w 173"/>
                  <a:gd name="T5" fmla="*/ 32 h 32"/>
                  <a:gd name="T6" fmla="*/ 38 w 173"/>
                  <a:gd name="T7" fmla="*/ 32 h 32"/>
                  <a:gd name="T8" fmla="*/ 38 w 173"/>
                  <a:gd name="T9" fmla="*/ 32 h 32"/>
                  <a:gd name="T10" fmla="*/ 102 w 173"/>
                  <a:gd name="T11" fmla="*/ 0 h 32"/>
                  <a:gd name="T12" fmla="*/ 38 w 173"/>
                  <a:gd name="T13" fmla="*/ 32 h 32"/>
                  <a:gd name="T14" fmla="*/ 4 w 173"/>
                  <a:gd name="T15" fmla="*/ 22 h 32"/>
                  <a:gd name="T16" fmla="*/ 4 w 173"/>
                  <a:gd name="T17" fmla="*/ 21 h 32"/>
                  <a:gd name="T18" fmla="*/ 4 w 173"/>
                  <a:gd name="T19" fmla="*/ 22 h 32"/>
                  <a:gd name="T20" fmla="*/ 4 w 173"/>
                  <a:gd name="T21" fmla="*/ 21 h 32"/>
                  <a:gd name="T22" fmla="*/ 4 w 173"/>
                  <a:gd name="T23" fmla="*/ 21 h 32"/>
                  <a:gd name="T24" fmla="*/ 0 w 173"/>
                  <a:gd name="T25" fmla="*/ 18 h 32"/>
                  <a:gd name="T26" fmla="*/ 4 w 173"/>
                  <a:gd name="T27" fmla="*/ 21 h 32"/>
                  <a:gd name="T28" fmla="*/ 4 w 173"/>
                  <a:gd name="T29" fmla="*/ 21 h 32"/>
                  <a:gd name="T30" fmla="*/ 173 w 173"/>
                  <a:gd name="T31" fmla="*/ 16 h 32"/>
                  <a:gd name="T32" fmla="*/ 173 w 173"/>
                  <a:gd name="T33" fmla="*/ 16 h 32"/>
                  <a:gd name="T34" fmla="*/ 173 w 173"/>
                  <a:gd name="T35" fmla="*/ 16 h 32"/>
                  <a:gd name="T36" fmla="*/ 173 w 173"/>
                  <a:gd name="T37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32">
                    <a:moveTo>
                      <a:pt x="38" y="32"/>
                    </a:moveTo>
                    <a:lnTo>
                      <a:pt x="37" y="32"/>
                    </a:lnTo>
                    <a:lnTo>
                      <a:pt x="38" y="32"/>
                    </a:lnTo>
                    <a:lnTo>
                      <a:pt x="38" y="32"/>
                    </a:lnTo>
                    <a:close/>
                    <a:moveTo>
                      <a:pt x="38" y="32"/>
                    </a:moveTo>
                    <a:cubicBezTo>
                      <a:pt x="62" y="32"/>
                      <a:pt x="83" y="15"/>
                      <a:pt x="102" y="0"/>
                    </a:cubicBezTo>
                    <a:cubicBezTo>
                      <a:pt x="83" y="15"/>
                      <a:pt x="62" y="32"/>
                      <a:pt x="38" y="32"/>
                    </a:cubicBezTo>
                    <a:close/>
                    <a:moveTo>
                      <a:pt x="4" y="22"/>
                    </a:moveTo>
                    <a:cubicBezTo>
                      <a:pt x="4" y="22"/>
                      <a:pt x="4" y="22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lose/>
                    <a:moveTo>
                      <a:pt x="4" y="21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2" y="20"/>
                      <a:pt x="1" y="19"/>
                      <a:pt x="0" y="18"/>
                    </a:cubicBezTo>
                    <a:cubicBezTo>
                      <a:pt x="1" y="19"/>
                      <a:pt x="2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lose/>
                    <a:moveTo>
                      <a:pt x="173" y="16"/>
                    </a:moveTo>
                    <a:lnTo>
                      <a:pt x="173" y="16"/>
                    </a:lnTo>
                    <a:lnTo>
                      <a:pt x="173" y="16"/>
                    </a:lnTo>
                    <a:lnTo>
                      <a:pt x="173" y="16"/>
                    </a:ln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9" name="Freeform 1243">
                <a:extLst>
                  <a:ext uri="{FF2B5EF4-FFF2-40B4-BE49-F238E27FC236}">
                    <a16:creationId xmlns:a16="http://schemas.microsoft.com/office/drawing/2014/main" id="{21C58F72-E507-554C-9427-DB9AB9779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498"/>
                <a:ext cx="14" cy="13"/>
              </a:xfrm>
              <a:custGeom>
                <a:avLst/>
                <a:gdLst>
                  <a:gd name="T0" fmla="*/ 0 w 23"/>
                  <a:gd name="T1" fmla="*/ 22 h 22"/>
                  <a:gd name="T2" fmla="*/ 0 w 23"/>
                  <a:gd name="T3" fmla="*/ 22 h 22"/>
                  <a:gd name="T4" fmla="*/ 23 w 23"/>
                  <a:gd name="T5" fmla="*/ 0 h 22"/>
                  <a:gd name="T6" fmla="*/ 23 w 23"/>
                  <a:gd name="T7" fmla="*/ 0 h 22"/>
                  <a:gd name="T8" fmla="*/ 0 w 23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0" y="22"/>
                    </a:moveTo>
                    <a:lnTo>
                      <a:pt x="0" y="22"/>
                    </a:lnTo>
                    <a:cubicBezTo>
                      <a:pt x="9" y="17"/>
                      <a:pt x="17" y="10"/>
                      <a:pt x="23" y="0"/>
                    </a:cubicBezTo>
                    <a:lnTo>
                      <a:pt x="23" y="0"/>
                    </a:lnTo>
                    <a:cubicBezTo>
                      <a:pt x="17" y="10"/>
                      <a:pt x="9" y="17"/>
                      <a:pt x="0" y="22"/>
                    </a:cubicBezTo>
                    <a:close/>
                  </a:path>
                </a:pathLst>
              </a:custGeom>
              <a:solidFill>
                <a:srgbClr val="54A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0" name="Freeform 1244">
                <a:extLst>
                  <a:ext uri="{FF2B5EF4-FFF2-40B4-BE49-F238E27FC236}">
                    <a16:creationId xmlns:a16="http://schemas.microsoft.com/office/drawing/2014/main" id="{7D8E4B41-306D-819F-26AE-41BAAC75A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3495"/>
                <a:ext cx="1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C7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1" name="Freeform 1245">
                <a:extLst>
                  <a:ext uri="{FF2B5EF4-FFF2-40B4-BE49-F238E27FC236}">
                    <a16:creationId xmlns:a16="http://schemas.microsoft.com/office/drawing/2014/main" id="{1ECC61A1-CEBB-B4FB-94CA-5CB2D11950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3" y="3501"/>
                <a:ext cx="65" cy="15"/>
              </a:xfrm>
              <a:custGeom>
                <a:avLst/>
                <a:gdLst>
                  <a:gd name="T0" fmla="*/ 71 w 107"/>
                  <a:gd name="T1" fmla="*/ 24 h 24"/>
                  <a:gd name="T2" fmla="*/ 107 w 107"/>
                  <a:gd name="T3" fmla="*/ 16 h 24"/>
                  <a:gd name="T4" fmla="*/ 107 w 107"/>
                  <a:gd name="T5" fmla="*/ 16 h 24"/>
                  <a:gd name="T6" fmla="*/ 71 w 107"/>
                  <a:gd name="T7" fmla="*/ 24 h 24"/>
                  <a:gd name="T8" fmla="*/ 58 w 107"/>
                  <a:gd name="T9" fmla="*/ 23 h 24"/>
                  <a:gd name="T10" fmla="*/ 58 w 107"/>
                  <a:gd name="T11" fmla="*/ 23 h 24"/>
                  <a:gd name="T12" fmla="*/ 57 w 107"/>
                  <a:gd name="T13" fmla="*/ 23 h 24"/>
                  <a:gd name="T14" fmla="*/ 58 w 107"/>
                  <a:gd name="T15" fmla="*/ 23 h 24"/>
                  <a:gd name="T16" fmla="*/ 58 w 107"/>
                  <a:gd name="T17" fmla="*/ 23 h 24"/>
                  <a:gd name="T18" fmla="*/ 57 w 107"/>
                  <a:gd name="T19" fmla="*/ 23 h 24"/>
                  <a:gd name="T20" fmla="*/ 34 w 107"/>
                  <a:gd name="T21" fmla="*/ 13 h 24"/>
                  <a:gd name="T22" fmla="*/ 57 w 107"/>
                  <a:gd name="T23" fmla="*/ 23 h 24"/>
                  <a:gd name="T24" fmla="*/ 0 w 107"/>
                  <a:gd name="T25" fmla="*/ 8 h 24"/>
                  <a:gd name="T26" fmla="*/ 1 w 107"/>
                  <a:gd name="T27" fmla="*/ 7 h 24"/>
                  <a:gd name="T28" fmla="*/ 2 w 107"/>
                  <a:gd name="T29" fmla="*/ 6 h 24"/>
                  <a:gd name="T30" fmla="*/ 1 w 107"/>
                  <a:gd name="T31" fmla="*/ 7 h 24"/>
                  <a:gd name="T32" fmla="*/ 0 w 107"/>
                  <a:gd name="T33" fmla="*/ 8 h 24"/>
                  <a:gd name="T34" fmla="*/ 2 w 107"/>
                  <a:gd name="T35" fmla="*/ 6 h 24"/>
                  <a:gd name="T36" fmla="*/ 16 w 107"/>
                  <a:gd name="T37" fmla="*/ 0 h 24"/>
                  <a:gd name="T38" fmla="*/ 2 w 107"/>
                  <a:gd name="T39" fmla="*/ 6 h 24"/>
                  <a:gd name="T40" fmla="*/ 16 w 107"/>
                  <a:gd name="T41" fmla="*/ 0 h 24"/>
                  <a:gd name="T42" fmla="*/ 16 w 107"/>
                  <a:gd name="T43" fmla="*/ 0 h 24"/>
                  <a:gd name="T44" fmla="*/ 16 w 107"/>
                  <a:gd name="T45" fmla="*/ 0 h 24"/>
                  <a:gd name="T46" fmla="*/ 16 w 107"/>
                  <a:gd name="T4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24">
                    <a:moveTo>
                      <a:pt x="71" y="24"/>
                    </a:moveTo>
                    <a:cubicBezTo>
                      <a:pt x="85" y="24"/>
                      <a:pt x="97" y="21"/>
                      <a:pt x="107" y="16"/>
                    </a:cubicBezTo>
                    <a:lnTo>
                      <a:pt x="107" y="16"/>
                    </a:lnTo>
                    <a:cubicBezTo>
                      <a:pt x="97" y="21"/>
                      <a:pt x="85" y="24"/>
                      <a:pt x="71" y="24"/>
                    </a:cubicBezTo>
                    <a:close/>
                    <a:moveTo>
                      <a:pt x="58" y="23"/>
                    </a:move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lose/>
                    <a:moveTo>
                      <a:pt x="57" y="23"/>
                    </a:moveTo>
                    <a:cubicBezTo>
                      <a:pt x="46" y="22"/>
                      <a:pt x="39" y="17"/>
                      <a:pt x="34" y="13"/>
                    </a:cubicBezTo>
                    <a:cubicBezTo>
                      <a:pt x="39" y="17"/>
                      <a:pt x="46" y="22"/>
                      <a:pt x="57" y="23"/>
                    </a:cubicBezTo>
                    <a:close/>
                    <a:moveTo>
                      <a:pt x="0" y="8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lose/>
                    <a:moveTo>
                      <a:pt x="2" y="6"/>
                    </a:moveTo>
                    <a:cubicBezTo>
                      <a:pt x="8" y="1"/>
                      <a:pt x="12" y="0"/>
                      <a:pt x="16" y="0"/>
                    </a:cubicBezTo>
                    <a:cubicBezTo>
                      <a:pt x="12" y="0"/>
                      <a:pt x="8" y="1"/>
                      <a:pt x="2" y="6"/>
                    </a:cubicBez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2" name="Freeform 1246">
                <a:extLst>
                  <a:ext uri="{FF2B5EF4-FFF2-40B4-BE49-F238E27FC236}">
                    <a16:creationId xmlns:a16="http://schemas.microsoft.com/office/drawing/2014/main" id="{B99DE26C-479D-E316-67D6-59091BF8B8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9" y="3241"/>
                <a:ext cx="191" cy="285"/>
              </a:xfrm>
              <a:custGeom>
                <a:avLst/>
                <a:gdLst>
                  <a:gd name="T0" fmla="*/ 55 w 313"/>
                  <a:gd name="T1" fmla="*/ 466 h 466"/>
                  <a:gd name="T2" fmla="*/ 22 w 313"/>
                  <a:gd name="T3" fmla="*/ 455 h 466"/>
                  <a:gd name="T4" fmla="*/ 22 w 313"/>
                  <a:gd name="T5" fmla="*/ 455 h 466"/>
                  <a:gd name="T6" fmla="*/ 0 w 313"/>
                  <a:gd name="T7" fmla="*/ 436 h 466"/>
                  <a:gd name="T8" fmla="*/ 69 w 313"/>
                  <a:gd name="T9" fmla="*/ 367 h 466"/>
                  <a:gd name="T10" fmla="*/ 77 w 313"/>
                  <a:gd name="T11" fmla="*/ 360 h 466"/>
                  <a:gd name="T12" fmla="*/ 130 w 313"/>
                  <a:gd name="T13" fmla="*/ 397 h 466"/>
                  <a:gd name="T14" fmla="*/ 154 w 313"/>
                  <a:gd name="T15" fmla="*/ 391 h 466"/>
                  <a:gd name="T16" fmla="*/ 163 w 313"/>
                  <a:gd name="T17" fmla="*/ 385 h 466"/>
                  <a:gd name="T18" fmla="*/ 176 w 313"/>
                  <a:gd name="T19" fmla="*/ 370 h 466"/>
                  <a:gd name="T20" fmla="*/ 178 w 313"/>
                  <a:gd name="T21" fmla="*/ 365 h 466"/>
                  <a:gd name="T22" fmla="*/ 178 w 313"/>
                  <a:gd name="T23" fmla="*/ 364 h 466"/>
                  <a:gd name="T24" fmla="*/ 180 w 313"/>
                  <a:gd name="T25" fmla="*/ 365 h 466"/>
                  <a:gd name="T26" fmla="*/ 241 w 313"/>
                  <a:gd name="T27" fmla="*/ 379 h 466"/>
                  <a:gd name="T28" fmla="*/ 296 w 313"/>
                  <a:gd name="T29" fmla="*/ 371 h 466"/>
                  <a:gd name="T30" fmla="*/ 253 w 313"/>
                  <a:gd name="T31" fmla="*/ 414 h 466"/>
                  <a:gd name="T32" fmla="*/ 250 w 313"/>
                  <a:gd name="T33" fmla="*/ 420 h 466"/>
                  <a:gd name="T34" fmla="*/ 227 w 313"/>
                  <a:gd name="T35" fmla="*/ 442 h 466"/>
                  <a:gd name="T36" fmla="*/ 191 w 313"/>
                  <a:gd name="T37" fmla="*/ 450 h 466"/>
                  <a:gd name="T38" fmla="*/ 178 w 313"/>
                  <a:gd name="T39" fmla="*/ 449 h 466"/>
                  <a:gd name="T40" fmla="*/ 177 w 313"/>
                  <a:gd name="T41" fmla="*/ 449 h 466"/>
                  <a:gd name="T42" fmla="*/ 154 w 313"/>
                  <a:gd name="T43" fmla="*/ 439 h 466"/>
                  <a:gd name="T44" fmla="*/ 136 w 313"/>
                  <a:gd name="T45" fmla="*/ 426 h 466"/>
                  <a:gd name="T46" fmla="*/ 136 w 313"/>
                  <a:gd name="T47" fmla="*/ 426 h 466"/>
                  <a:gd name="T48" fmla="*/ 122 w 313"/>
                  <a:gd name="T49" fmla="*/ 432 h 466"/>
                  <a:gd name="T50" fmla="*/ 121 w 313"/>
                  <a:gd name="T51" fmla="*/ 433 h 466"/>
                  <a:gd name="T52" fmla="*/ 120 w 313"/>
                  <a:gd name="T53" fmla="*/ 434 h 466"/>
                  <a:gd name="T54" fmla="*/ 56 w 313"/>
                  <a:gd name="T55" fmla="*/ 466 h 466"/>
                  <a:gd name="T56" fmla="*/ 299 w 313"/>
                  <a:gd name="T57" fmla="*/ 129 h 466"/>
                  <a:gd name="T58" fmla="*/ 299 w 313"/>
                  <a:gd name="T59" fmla="*/ 129 h 466"/>
                  <a:gd name="T60" fmla="*/ 195 w 313"/>
                  <a:gd name="T61" fmla="*/ 113 h 466"/>
                  <a:gd name="T62" fmla="*/ 232 w 313"/>
                  <a:gd name="T63" fmla="*/ 68 h 466"/>
                  <a:gd name="T64" fmla="*/ 198 w 313"/>
                  <a:gd name="T65" fmla="*/ 109 h 466"/>
                  <a:gd name="T66" fmla="*/ 201 w 313"/>
                  <a:gd name="T67" fmla="*/ 111 h 466"/>
                  <a:gd name="T68" fmla="*/ 219 w 313"/>
                  <a:gd name="T69" fmla="*/ 88 h 466"/>
                  <a:gd name="T70" fmla="*/ 246 w 313"/>
                  <a:gd name="T71" fmla="*/ 54 h 466"/>
                  <a:gd name="T72" fmla="*/ 299 w 313"/>
                  <a:gd name="T73" fmla="*/ 0 h 466"/>
                  <a:gd name="T74" fmla="*/ 257 w 313"/>
                  <a:gd name="T75" fmla="*/ 104 h 466"/>
                  <a:gd name="T76" fmla="*/ 245 w 313"/>
                  <a:gd name="T77" fmla="*/ 10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3" h="466">
                    <a:moveTo>
                      <a:pt x="56" y="466"/>
                    </a:moveTo>
                    <a:lnTo>
                      <a:pt x="55" y="466"/>
                    </a:lnTo>
                    <a:cubicBezTo>
                      <a:pt x="45" y="466"/>
                      <a:pt x="34" y="463"/>
                      <a:pt x="22" y="456"/>
                    </a:cubicBezTo>
                    <a:cubicBezTo>
                      <a:pt x="22" y="456"/>
                      <a:pt x="22" y="456"/>
                      <a:pt x="22" y="455"/>
                    </a:cubicBezTo>
                    <a:cubicBezTo>
                      <a:pt x="22" y="455"/>
                      <a:pt x="22" y="455"/>
                      <a:pt x="22" y="455"/>
                    </a:cubicBezTo>
                    <a:cubicBezTo>
                      <a:pt x="22" y="455"/>
                      <a:pt x="22" y="455"/>
                      <a:pt x="22" y="455"/>
                    </a:cubicBezTo>
                    <a:cubicBezTo>
                      <a:pt x="20" y="454"/>
                      <a:pt x="19" y="453"/>
                      <a:pt x="18" y="452"/>
                    </a:cubicBezTo>
                    <a:cubicBezTo>
                      <a:pt x="9" y="446"/>
                      <a:pt x="4" y="441"/>
                      <a:pt x="0" y="436"/>
                    </a:cubicBezTo>
                    <a:cubicBezTo>
                      <a:pt x="12" y="432"/>
                      <a:pt x="22" y="426"/>
                      <a:pt x="32" y="419"/>
                    </a:cubicBezTo>
                    <a:cubicBezTo>
                      <a:pt x="49" y="405"/>
                      <a:pt x="62" y="388"/>
                      <a:pt x="69" y="367"/>
                    </a:cubicBezTo>
                    <a:cubicBezTo>
                      <a:pt x="72" y="361"/>
                      <a:pt x="74" y="354"/>
                      <a:pt x="75" y="347"/>
                    </a:cubicBezTo>
                    <a:cubicBezTo>
                      <a:pt x="76" y="351"/>
                      <a:pt x="77" y="355"/>
                      <a:pt x="77" y="360"/>
                    </a:cubicBezTo>
                    <a:cubicBezTo>
                      <a:pt x="80" y="375"/>
                      <a:pt x="92" y="396"/>
                      <a:pt x="129" y="397"/>
                    </a:cubicBezTo>
                    <a:cubicBezTo>
                      <a:pt x="129" y="397"/>
                      <a:pt x="130" y="397"/>
                      <a:pt x="130" y="397"/>
                    </a:cubicBezTo>
                    <a:cubicBezTo>
                      <a:pt x="139" y="397"/>
                      <a:pt x="147" y="395"/>
                      <a:pt x="153" y="391"/>
                    </a:cubicBezTo>
                    <a:lnTo>
                      <a:pt x="154" y="391"/>
                    </a:lnTo>
                    <a:cubicBezTo>
                      <a:pt x="157" y="389"/>
                      <a:pt x="160" y="387"/>
                      <a:pt x="162" y="385"/>
                    </a:cubicBezTo>
                    <a:lnTo>
                      <a:pt x="163" y="385"/>
                    </a:lnTo>
                    <a:cubicBezTo>
                      <a:pt x="169" y="380"/>
                      <a:pt x="173" y="374"/>
                      <a:pt x="176" y="370"/>
                    </a:cubicBezTo>
                    <a:lnTo>
                      <a:pt x="176" y="370"/>
                    </a:lnTo>
                    <a:lnTo>
                      <a:pt x="177" y="368"/>
                    </a:lnTo>
                    <a:lnTo>
                      <a:pt x="178" y="365"/>
                    </a:lnTo>
                    <a:lnTo>
                      <a:pt x="178" y="365"/>
                    </a:lnTo>
                    <a:lnTo>
                      <a:pt x="178" y="364"/>
                    </a:lnTo>
                    <a:lnTo>
                      <a:pt x="178" y="364"/>
                    </a:lnTo>
                    <a:cubicBezTo>
                      <a:pt x="179" y="365"/>
                      <a:pt x="180" y="365"/>
                      <a:pt x="180" y="365"/>
                    </a:cubicBezTo>
                    <a:cubicBezTo>
                      <a:pt x="185" y="369"/>
                      <a:pt x="199" y="379"/>
                      <a:pt x="236" y="379"/>
                    </a:cubicBezTo>
                    <a:cubicBezTo>
                      <a:pt x="237" y="379"/>
                      <a:pt x="239" y="379"/>
                      <a:pt x="241" y="379"/>
                    </a:cubicBezTo>
                    <a:cubicBezTo>
                      <a:pt x="282" y="378"/>
                      <a:pt x="289" y="368"/>
                      <a:pt x="289" y="368"/>
                    </a:cubicBezTo>
                    <a:cubicBezTo>
                      <a:pt x="292" y="369"/>
                      <a:pt x="294" y="370"/>
                      <a:pt x="296" y="371"/>
                    </a:cubicBezTo>
                    <a:cubicBezTo>
                      <a:pt x="274" y="376"/>
                      <a:pt x="268" y="385"/>
                      <a:pt x="253" y="414"/>
                    </a:cubicBezTo>
                    <a:lnTo>
                      <a:pt x="253" y="414"/>
                    </a:lnTo>
                    <a:cubicBezTo>
                      <a:pt x="253" y="415"/>
                      <a:pt x="253" y="415"/>
                      <a:pt x="252" y="416"/>
                    </a:cubicBezTo>
                    <a:cubicBezTo>
                      <a:pt x="252" y="417"/>
                      <a:pt x="251" y="419"/>
                      <a:pt x="250" y="420"/>
                    </a:cubicBezTo>
                    <a:cubicBezTo>
                      <a:pt x="244" y="430"/>
                      <a:pt x="236" y="437"/>
                      <a:pt x="227" y="442"/>
                    </a:cubicBezTo>
                    <a:lnTo>
                      <a:pt x="227" y="442"/>
                    </a:lnTo>
                    <a:cubicBezTo>
                      <a:pt x="217" y="447"/>
                      <a:pt x="205" y="450"/>
                      <a:pt x="191" y="450"/>
                    </a:cubicBezTo>
                    <a:lnTo>
                      <a:pt x="191" y="450"/>
                    </a:lnTo>
                    <a:lnTo>
                      <a:pt x="191" y="450"/>
                    </a:lnTo>
                    <a:cubicBezTo>
                      <a:pt x="187" y="450"/>
                      <a:pt x="183" y="449"/>
                      <a:pt x="178" y="449"/>
                    </a:cubicBezTo>
                    <a:cubicBezTo>
                      <a:pt x="178" y="449"/>
                      <a:pt x="178" y="449"/>
                      <a:pt x="178" y="449"/>
                    </a:cubicBezTo>
                    <a:cubicBezTo>
                      <a:pt x="177" y="449"/>
                      <a:pt x="177" y="449"/>
                      <a:pt x="177" y="449"/>
                    </a:cubicBezTo>
                    <a:cubicBezTo>
                      <a:pt x="177" y="449"/>
                      <a:pt x="177" y="449"/>
                      <a:pt x="177" y="449"/>
                    </a:cubicBezTo>
                    <a:cubicBezTo>
                      <a:pt x="166" y="448"/>
                      <a:pt x="159" y="443"/>
                      <a:pt x="154" y="439"/>
                    </a:cubicBezTo>
                    <a:cubicBezTo>
                      <a:pt x="147" y="432"/>
                      <a:pt x="143" y="426"/>
                      <a:pt x="136" y="426"/>
                    </a:cubicBezTo>
                    <a:lnTo>
                      <a:pt x="136" y="426"/>
                    </a:lnTo>
                    <a:lnTo>
                      <a:pt x="136" y="426"/>
                    </a:lnTo>
                    <a:lnTo>
                      <a:pt x="136" y="426"/>
                    </a:lnTo>
                    <a:lnTo>
                      <a:pt x="136" y="426"/>
                    </a:lnTo>
                    <a:cubicBezTo>
                      <a:pt x="132" y="426"/>
                      <a:pt x="128" y="427"/>
                      <a:pt x="122" y="432"/>
                    </a:cubicBezTo>
                    <a:cubicBezTo>
                      <a:pt x="122" y="432"/>
                      <a:pt x="122" y="432"/>
                      <a:pt x="122" y="432"/>
                    </a:cubicBezTo>
                    <a:cubicBezTo>
                      <a:pt x="122" y="433"/>
                      <a:pt x="121" y="433"/>
                      <a:pt x="121" y="433"/>
                    </a:cubicBezTo>
                    <a:cubicBezTo>
                      <a:pt x="121" y="433"/>
                      <a:pt x="120" y="434"/>
                      <a:pt x="120" y="434"/>
                    </a:cubicBezTo>
                    <a:cubicBezTo>
                      <a:pt x="120" y="434"/>
                      <a:pt x="120" y="434"/>
                      <a:pt x="120" y="434"/>
                    </a:cubicBezTo>
                    <a:cubicBezTo>
                      <a:pt x="101" y="449"/>
                      <a:pt x="80" y="466"/>
                      <a:pt x="56" y="466"/>
                    </a:cubicBezTo>
                    <a:lnTo>
                      <a:pt x="56" y="466"/>
                    </a:lnTo>
                    <a:moveTo>
                      <a:pt x="299" y="129"/>
                    </a:moveTo>
                    <a:lnTo>
                      <a:pt x="299" y="129"/>
                    </a:lnTo>
                    <a:cubicBezTo>
                      <a:pt x="301" y="128"/>
                      <a:pt x="303" y="127"/>
                      <a:pt x="306" y="126"/>
                    </a:cubicBezTo>
                    <a:cubicBezTo>
                      <a:pt x="303" y="127"/>
                      <a:pt x="301" y="128"/>
                      <a:pt x="299" y="129"/>
                    </a:cubicBezTo>
                    <a:close/>
                    <a:moveTo>
                      <a:pt x="195" y="113"/>
                    </a:move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4" y="112"/>
                      <a:pt x="194" y="112"/>
                      <a:pt x="193" y="112"/>
                    </a:cubicBezTo>
                    <a:cubicBezTo>
                      <a:pt x="205" y="96"/>
                      <a:pt x="218" y="82"/>
                      <a:pt x="232" y="68"/>
                    </a:cubicBezTo>
                    <a:cubicBezTo>
                      <a:pt x="227" y="74"/>
                      <a:pt x="222" y="80"/>
                      <a:pt x="216" y="86"/>
                    </a:cubicBezTo>
                    <a:cubicBezTo>
                      <a:pt x="211" y="93"/>
                      <a:pt x="204" y="100"/>
                      <a:pt x="198" y="109"/>
                    </a:cubicBezTo>
                    <a:cubicBezTo>
                      <a:pt x="197" y="110"/>
                      <a:pt x="196" y="111"/>
                      <a:pt x="195" y="113"/>
                    </a:cubicBezTo>
                    <a:moveTo>
                      <a:pt x="201" y="111"/>
                    </a:moveTo>
                    <a:cubicBezTo>
                      <a:pt x="201" y="111"/>
                      <a:pt x="201" y="111"/>
                      <a:pt x="201" y="111"/>
                    </a:cubicBezTo>
                    <a:cubicBezTo>
                      <a:pt x="207" y="103"/>
                      <a:pt x="213" y="95"/>
                      <a:pt x="219" y="88"/>
                    </a:cubicBezTo>
                    <a:cubicBezTo>
                      <a:pt x="229" y="75"/>
                      <a:pt x="239" y="63"/>
                      <a:pt x="245" y="55"/>
                    </a:cubicBezTo>
                    <a:cubicBezTo>
                      <a:pt x="246" y="55"/>
                      <a:pt x="246" y="55"/>
                      <a:pt x="246" y="54"/>
                    </a:cubicBezTo>
                    <a:cubicBezTo>
                      <a:pt x="256" y="45"/>
                      <a:pt x="265" y="36"/>
                      <a:pt x="275" y="27"/>
                    </a:cubicBezTo>
                    <a:cubicBezTo>
                      <a:pt x="284" y="20"/>
                      <a:pt x="293" y="11"/>
                      <a:pt x="299" y="0"/>
                    </a:cubicBezTo>
                    <a:cubicBezTo>
                      <a:pt x="313" y="24"/>
                      <a:pt x="298" y="62"/>
                      <a:pt x="309" y="108"/>
                    </a:cubicBezTo>
                    <a:cubicBezTo>
                      <a:pt x="292" y="105"/>
                      <a:pt x="274" y="104"/>
                      <a:pt x="257" y="104"/>
                    </a:cubicBezTo>
                    <a:cubicBezTo>
                      <a:pt x="254" y="104"/>
                      <a:pt x="250" y="104"/>
                      <a:pt x="247" y="104"/>
                    </a:cubicBezTo>
                    <a:lnTo>
                      <a:pt x="245" y="104"/>
                    </a:lnTo>
                    <a:cubicBezTo>
                      <a:pt x="223" y="105"/>
                      <a:pt x="209" y="109"/>
                      <a:pt x="201" y="11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3" name="Freeform 1247">
                <a:extLst>
                  <a:ext uri="{FF2B5EF4-FFF2-40B4-BE49-F238E27FC236}">
                    <a16:creationId xmlns:a16="http://schemas.microsoft.com/office/drawing/2014/main" id="{E3827136-E27E-4628-7B73-349465EF0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255"/>
                <a:ext cx="317" cy="206"/>
              </a:xfrm>
              <a:custGeom>
                <a:avLst/>
                <a:gdLst>
                  <a:gd name="T0" fmla="*/ 26 w 520"/>
                  <a:gd name="T1" fmla="*/ 134 h 338"/>
                  <a:gd name="T2" fmla="*/ 64 w 520"/>
                  <a:gd name="T3" fmla="*/ 93 h 338"/>
                  <a:gd name="T4" fmla="*/ 107 w 520"/>
                  <a:gd name="T5" fmla="*/ 54 h 338"/>
                  <a:gd name="T6" fmla="*/ 179 w 520"/>
                  <a:gd name="T7" fmla="*/ 15 h 338"/>
                  <a:gd name="T8" fmla="*/ 381 w 520"/>
                  <a:gd name="T9" fmla="*/ 54 h 338"/>
                  <a:gd name="T10" fmla="*/ 465 w 520"/>
                  <a:gd name="T11" fmla="*/ 42 h 338"/>
                  <a:gd name="T12" fmla="*/ 464 w 520"/>
                  <a:gd name="T13" fmla="*/ 92 h 338"/>
                  <a:gd name="T14" fmla="*/ 489 w 520"/>
                  <a:gd name="T15" fmla="*/ 132 h 338"/>
                  <a:gd name="T16" fmla="*/ 504 w 520"/>
                  <a:gd name="T17" fmla="*/ 197 h 338"/>
                  <a:gd name="T18" fmla="*/ 453 w 520"/>
                  <a:gd name="T19" fmla="*/ 224 h 338"/>
                  <a:gd name="T20" fmla="*/ 407 w 520"/>
                  <a:gd name="T21" fmla="*/ 239 h 338"/>
                  <a:gd name="T22" fmla="*/ 385 w 520"/>
                  <a:gd name="T23" fmla="*/ 306 h 338"/>
                  <a:gd name="T24" fmla="*/ 335 w 520"/>
                  <a:gd name="T25" fmla="*/ 295 h 338"/>
                  <a:gd name="T26" fmla="*/ 278 w 520"/>
                  <a:gd name="T27" fmla="*/ 325 h 338"/>
                  <a:gd name="T28" fmla="*/ 104 w 520"/>
                  <a:gd name="T29" fmla="*/ 329 h 338"/>
                  <a:gd name="T30" fmla="*/ 6 w 520"/>
                  <a:gd name="T31" fmla="*/ 261 h 338"/>
                  <a:gd name="T32" fmla="*/ 26 w 520"/>
                  <a:gd name="T33" fmla="*/ 1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0" h="338">
                    <a:moveTo>
                      <a:pt x="26" y="134"/>
                    </a:moveTo>
                    <a:cubicBezTo>
                      <a:pt x="26" y="134"/>
                      <a:pt x="24" y="88"/>
                      <a:pt x="64" y="93"/>
                    </a:cubicBezTo>
                    <a:cubicBezTo>
                      <a:pt x="95" y="95"/>
                      <a:pt x="102" y="79"/>
                      <a:pt x="107" y="54"/>
                    </a:cubicBezTo>
                    <a:cubicBezTo>
                      <a:pt x="112" y="29"/>
                      <a:pt x="133" y="0"/>
                      <a:pt x="179" y="15"/>
                    </a:cubicBezTo>
                    <a:cubicBezTo>
                      <a:pt x="224" y="29"/>
                      <a:pt x="332" y="81"/>
                      <a:pt x="381" y="54"/>
                    </a:cubicBezTo>
                    <a:cubicBezTo>
                      <a:pt x="431" y="27"/>
                      <a:pt x="452" y="26"/>
                      <a:pt x="465" y="42"/>
                    </a:cubicBezTo>
                    <a:cubicBezTo>
                      <a:pt x="479" y="57"/>
                      <a:pt x="471" y="78"/>
                      <a:pt x="464" y="92"/>
                    </a:cubicBezTo>
                    <a:cubicBezTo>
                      <a:pt x="457" y="107"/>
                      <a:pt x="472" y="119"/>
                      <a:pt x="489" y="132"/>
                    </a:cubicBezTo>
                    <a:cubicBezTo>
                      <a:pt x="505" y="145"/>
                      <a:pt x="520" y="161"/>
                      <a:pt x="504" y="197"/>
                    </a:cubicBezTo>
                    <a:cubicBezTo>
                      <a:pt x="487" y="232"/>
                      <a:pt x="471" y="232"/>
                      <a:pt x="453" y="224"/>
                    </a:cubicBezTo>
                    <a:cubicBezTo>
                      <a:pt x="436" y="217"/>
                      <a:pt x="417" y="215"/>
                      <a:pt x="407" y="239"/>
                    </a:cubicBezTo>
                    <a:cubicBezTo>
                      <a:pt x="397" y="263"/>
                      <a:pt x="407" y="290"/>
                      <a:pt x="385" y="306"/>
                    </a:cubicBezTo>
                    <a:cubicBezTo>
                      <a:pt x="363" y="322"/>
                      <a:pt x="344" y="302"/>
                      <a:pt x="335" y="295"/>
                    </a:cubicBezTo>
                    <a:cubicBezTo>
                      <a:pt x="316" y="281"/>
                      <a:pt x="315" y="319"/>
                      <a:pt x="278" y="325"/>
                    </a:cubicBezTo>
                    <a:cubicBezTo>
                      <a:pt x="240" y="330"/>
                      <a:pt x="153" y="338"/>
                      <a:pt x="104" y="329"/>
                    </a:cubicBezTo>
                    <a:cubicBezTo>
                      <a:pt x="55" y="321"/>
                      <a:pt x="12" y="313"/>
                      <a:pt x="6" y="261"/>
                    </a:cubicBezTo>
                    <a:cubicBezTo>
                      <a:pt x="0" y="209"/>
                      <a:pt x="32" y="182"/>
                      <a:pt x="26" y="134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4" name="Freeform 1248">
                <a:extLst>
                  <a:ext uri="{FF2B5EF4-FFF2-40B4-BE49-F238E27FC236}">
                    <a16:creationId xmlns:a16="http://schemas.microsoft.com/office/drawing/2014/main" id="{3373F9BA-9022-388B-A1B2-6AD067DB6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285"/>
                <a:ext cx="317" cy="176"/>
              </a:xfrm>
              <a:custGeom>
                <a:avLst/>
                <a:gdLst>
                  <a:gd name="T0" fmla="*/ 489 w 520"/>
                  <a:gd name="T1" fmla="*/ 82 h 288"/>
                  <a:gd name="T2" fmla="*/ 464 w 520"/>
                  <a:gd name="T3" fmla="*/ 42 h 288"/>
                  <a:gd name="T4" fmla="*/ 470 w 520"/>
                  <a:gd name="T5" fmla="*/ 0 h 288"/>
                  <a:gd name="T6" fmla="*/ 432 w 520"/>
                  <a:gd name="T7" fmla="*/ 18 h 288"/>
                  <a:gd name="T8" fmla="*/ 388 w 520"/>
                  <a:gd name="T9" fmla="*/ 64 h 288"/>
                  <a:gd name="T10" fmla="*/ 369 w 520"/>
                  <a:gd name="T11" fmla="*/ 111 h 288"/>
                  <a:gd name="T12" fmla="*/ 352 w 520"/>
                  <a:gd name="T13" fmla="*/ 135 h 288"/>
                  <a:gd name="T14" fmla="*/ 309 w 520"/>
                  <a:gd name="T15" fmla="*/ 150 h 288"/>
                  <a:gd name="T16" fmla="*/ 256 w 520"/>
                  <a:gd name="T17" fmla="*/ 160 h 288"/>
                  <a:gd name="T18" fmla="*/ 225 w 520"/>
                  <a:gd name="T19" fmla="*/ 165 h 288"/>
                  <a:gd name="T20" fmla="*/ 206 w 520"/>
                  <a:gd name="T21" fmla="*/ 178 h 288"/>
                  <a:gd name="T22" fmla="*/ 163 w 520"/>
                  <a:gd name="T23" fmla="*/ 193 h 288"/>
                  <a:gd name="T24" fmla="*/ 111 w 520"/>
                  <a:gd name="T25" fmla="*/ 214 h 288"/>
                  <a:gd name="T26" fmla="*/ 52 w 520"/>
                  <a:gd name="T27" fmla="*/ 215 h 288"/>
                  <a:gd name="T28" fmla="*/ 48 w 520"/>
                  <a:gd name="T29" fmla="*/ 197 h 288"/>
                  <a:gd name="T30" fmla="*/ 39 w 520"/>
                  <a:gd name="T31" fmla="*/ 175 h 288"/>
                  <a:gd name="T32" fmla="*/ 46 w 520"/>
                  <a:gd name="T33" fmla="*/ 143 h 288"/>
                  <a:gd name="T34" fmla="*/ 57 w 520"/>
                  <a:gd name="T35" fmla="*/ 114 h 288"/>
                  <a:gd name="T36" fmla="*/ 48 w 520"/>
                  <a:gd name="T37" fmla="*/ 84 h 288"/>
                  <a:gd name="T38" fmla="*/ 35 w 520"/>
                  <a:gd name="T39" fmla="*/ 60 h 288"/>
                  <a:gd name="T40" fmla="*/ 33 w 520"/>
                  <a:gd name="T41" fmla="*/ 57 h 288"/>
                  <a:gd name="T42" fmla="*/ 26 w 520"/>
                  <a:gd name="T43" fmla="*/ 84 h 288"/>
                  <a:gd name="T44" fmla="*/ 6 w 520"/>
                  <a:gd name="T45" fmla="*/ 211 h 288"/>
                  <a:gd name="T46" fmla="*/ 104 w 520"/>
                  <a:gd name="T47" fmla="*/ 279 h 288"/>
                  <a:gd name="T48" fmla="*/ 278 w 520"/>
                  <a:gd name="T49" fmla="*/ 275 h 288"/>
                  <a:gd name="T50" fmla="*/ 335 w 520"/>
                  <a:gd name="T51" fmla="*/ 245 h 288"/>
                  <a:gd name="T52" fmla="*/ 385 w 520"/>
                  <a:gd name="T53" fmla="*/ 256 h 288"/>
                  <a:gd name="T54" fmla="*/ 407 w 520"/>
                  <a:gd name="T55" fmla="*/ 189 h 288"/>
                  <a:gd name="T56" fmla="*/ 453 w 520"/>
                  <a:gd name="T57" fmla="*/ 174 h 288"/>
                  <a:gd name="T58" fmla="*/ 504 w 520"/>
                  <a:gd name="T59" fmla="*/ 147 h 288"/>
                  <a:gd name="T60" fmla="*/ 489 w 520"/>
                  <a:gd name="T61" fmla="*/ 82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20" h="288">
                    <a:moveTo>
                      <a:pt x="489" y="82"/>
                    </a:moveTo>
                    <a:cubicBezTo>
                      <a:pt x="472" y="69"/>
                      <a:pt x="457" y="57"/>
                      <a:pt x="464" y="42"/>
                    </a:cubicBezTo>
                    <a:cubicBezTo>
                      <a:pt x="470" y="30"/>
                      <a:pt x="476" y="14"/>
                      <a:pt x="470" y="0"/>
                    </a:cubicBezTo>
                    <a:cubicBezTo>
                      <a:pt x="457" y="4"/>
                      <a:pt x="444" y="9"/>
                      <a:pt x="432" y="18"/>
                    </a:cubicBezTo>
                    <a:cubicBezTo>
                      <a:pt x="415" y="30"/>
                      <a:pt x="399" y="46"/>
                      <a:pt x="388" y="64"/>
                    </a:cubicBezTo>
                    <a:cubicBezTo>
                      <a:pt x="380" y="79"/>
                      <a:pt x="375" y="95"/>
                      <a:pt x="369" y="111"/>
                    </a:cubicBezTo>
                    <a:cubicBezTo>
                      <a:pt x="365" y="120"/>
                      <a:pt x="360" y="129"/>
                      <a:pt x="352" y="135"/>
                    </a:cubicBezTo>
                    <a:cubicBezTo>
                      <a:pt x="340" y="144"/>
                      <a:pt x="324" y="146"/>
                      <a:pt x="309" y="150"/>
                    </a:cubicBezTo>
                    <a:cubicBezTo>
                      <a:pt x="292" y="155"/>
                      <a:pt x="274" y="157"/>
                      <a:pt x="256" y="160"/>
                    </a:cubicBezTo>
                    <a:cubicBezTo>
                      <a:pt x="246" y="161"/>
                      <a:pt x="234" y="161"/>
                      <a:pt x="225" y="165"/>
                    </a:cubicBezTo>
                    <a:cubicBezTo>
                      <a:pt x="218" y="169"/>
                      <a:pt x="213" y="174"/>
                      <a:pt x="206" y="178"/>
                    </a:cubicBezTo>
                    <a:cubicBezTo>
                      <a:pt x="193" y="187"/>
                      <a:pt x="178" y="189"/>
                      <a:pt x="163" y="193"/>
                    </a:cubicBezTo>
                    <a:cubicBezTo>
                      <a:pt x="144" y="196"/>
                      <a:pt x="128" y="205"/>
                      <a:pt x="111" y="214"/>
                    </a:cubicBezTo>
                    <a:cubicBezTo>
                      <a:pt x="95" y="222"/>
                      <a:pt x="60" y="243"/>
                      <a:pt x="52" y="215"/>
                    </a:cubicBezTo>
                    <a:cubicBezTo>
                      <a:pt x="50" y="209"/>
                      <a:pt x="50" y="202"/>
                      <a:pt x="48" y="197"/>
                    </a:cubicBezTo>
                    <a:cubicBezTo>
                      <a:pt x="45" y="189"/>
                      <a:pt x="41" y="182"/>
                      <a:pt x="39" y="175"/>
                    </a:cubicBezTo>
                    <a:cubicBezTo>
                      <a:pt x="35" y="164"/>
                      <a:pt x="42" y="152"/>
                      <a:pt x="46" y="143"/>
                    </a:cubicBezTo>
                    <a:cubicBezTo>
                      <a:pt x="51" y="134"/>
                      <a:pt x="57" y="124"/>
                      <a:pt x="57" y="114"/>
                    </a:cubicBezTo>
                    <a:cubicBezTo>
                      <a:pt x="57" y="103"/>
                      <a:pt x="53" y="93"/>
                      <a:pt x="48" y="84"/>
                    </a:cubicBezTo>
                    <a:cubicBezTo>
                      <a:pt x="44" y="76"/>
                      <a:pt x="41" y="67"/>
                      <a:pt x="35" y="60"/>
                    </a:cubicBezTo>
                    <a:lnTo>
                      <a:pt x="33" y="57"/>
                    </a:lnTo>
                    <a:cubicBezTo>
                      <a:pt x="26" y="69"/>
                      <a:pt x="26" y="84"/>
                      <a:pt x="26" y="84"/>
                    </a:cubicBezTo>
                    <a:cubicBezTo>
                      <a:pt x="32" y="132"/>
                      <a:pt x="0" y="159"/>
                      <a:pt x="6" y="211"/>
                    </a:cubicBezTo>
                    <a:cubicBezTo>
                      <a:pt x="12" y="263"/>
                      <a:pt x="55" y="271"/>
                      <a:pt x="104" y="279"/>
                    </a:cubicBezTo>
                    <a:cubicBezTo>
                      <a:pt x="153" y="288"/>
                      <a:pt x="240" y="280"/>
                      <a:pt x="278" y="275"/>
                    </a:cubicBezTo>
                    <a:cubicBezTo>
                      <a:pt x="315" y="269"/>
                      <a:pt x="316" y="231"/>
                      <a:pt x="335" y="245"/>
                    </a:cubicBezTo>
                    <a:cubicBezTo>
                      <a:pt x="344" y="252"/>
                      <a:pt x="363" y="272"/>
                      <a:pt x="385" y="256"/>
                    </a:cubicBezTo>
                    <a:cubicBezTo>
                      <a:pt x="407" y="240"/>
                      <a:pt x="397" y="213"/>
                      <a:pt x="407" y="189"/>
                    </a:cubicBezTo>
                    <a:cubicBezTo>
                      <a:pt x="417" y="165"/>
                      <a:pt x="436" y="167"/>
                      <a:pt x="453" y="174"/>
                    </a:cubicBezTo>
                    <a:cubicBezTo>
                      <a:pt x="471" y="182"/>
                      <a:pt x="487" y="182"/>
                      <a:pt x="504" y="147"/>
                    </a:cubicBezTo>
                    <a:cubicBezTo>
                      <a:pt x="520" y="111"/>
                      <a:pt x="505" y="95"/>
                      <a:pt x="489" y="82"/>
                    </a:cubicBezTo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5" name="Freeform 1249">
                <a:extLst>
                  <a:ext uri="{FF2B5EF4-FFF2-40B4-BE49-F238E27FC236}">
                    <a16:creationId xmlns:a16="http://schemas.microsoft.com/office/drawing/2014/main" id="{99999983-AEFD-516C-3257-AF0E91AEA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3303"/>
                <a:ext cx="342" cy="334"/>
              </a:xfrm>
              <a:custGeom>
                <a:avLst/>
                <a:gdLst>
                  <a:gd name="T0" fmla="*/ 18 w 560"/>
                  <a:gd name="T1" fmla="*/ 473 h 548"/>
                  <a:gd name="T2" fmla="*/ 78 w 560"/>
                  <a:gd name="T3" fmla="*/ 535 h 548"/>
                  <a:gd name="T4" fmla="*/ 118 w 560"/>
                  <a:gd name="T5" fmla="*/ 501 h 548"/>
                  <a:gd name="T6" fmla="*/ 164 w 560"/>
                  <a:gd name="T7" fmla="*/ 544 h 548"/>
                  <a:gd name="T8" fmla="*/ 233 w 560"/>
                  <a:gd name="T9" fmla="*/ 545 h 548"/>
                  <a:gd name="T10" fmla="*/ 306 w 560"/>
                  <a:gd name="T11" fmla="*/ 487 h 548"/>
                  <a:gd name="T12" fmla="*/ 510 w 560"/>
                  <a:gd name="T13" fmla="*/ 211 h 548"/>
                  <a:gd name="T14" fmla="*/ 537 w 560"/>
                  <a:gd name="T15" fmla="*/ 146 h 548"/>
                  <a:gd name="T16" fmla="*/ 550 w 560"/>
                  <a:gd name="T17" fmla="*/ 106 h 548"/>
                  <a:gd name="T18" fmla="*/ 534 w 560"/>
                  <a:gd name="T19" fmla="*/ 35 h 548"/>
                  <a:gd name="T20" fmla="*/ 467 w 560"/>
                  <a:gd name="T21" fmla="*/ 34 h 548"/>
                  <a:gd name="T22" fmla="*/ 434 w 560"/>
                  <a:gd name="T23" fmla="*/ 17 h 548"/>
                  <a:gd name="T24" fmla="*/ 363 w 560"/>
                  <a:gd name="T25" fmla="*/ 27 h 548"/>
                  <a:gd name="T26" fmla="*/ 303 w 560"/>
                  <a:gd name="T27" fmla="*/ 50 h 548"/>
                  <a:gd name="T28" fmla="*/ 229 w 560"/>
                  <a:gd name="T29" fmla="*/ 75 h 548"/>
                  <a:gd name="T30" fmla="*/ 203 w 560"/>
                  <a:gd name="T31" fmla="*/ 198 h 548"/>
                  <a:gd name="T32" fmla="*/ 99 w 560"/>
                  <a:gd name="T33" fmla="*/ 309 h 548"/>
                  <a:gd name="T34" fmla="*/ 18 w 560"/>
                  <a:gd name="T35" fmla="*/ 473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0" h="548">
                    <a:moveTo>
                      <a:pt x="18" y="473"/>
                    </a:moveTo>
                    <a:cubicBezTo>
                      <a:pt x="18" y="473"/>
                      <a:pt x="54" y="538"/>
                      <a:pt x="78" y="535"/>
                    </a:cubicBezTo>
                    <a:cubicBezTo>
                      <a:pt x="103" y="532"/>
                      <a:pt x="95" y="497"/>
                      <a:pt x="118" y="501"/>
                    </a:cubicBezTo>
                    <a:cubicBezTo>
                      <a:pt x="141" y="504"/>
                      <a:pt x="140" y="546"/>
                      <a:pt x="164" y="544"/>
                    </a:cubicBezTo>
                    <a:cubicBezTo>
                      <a:pt x="187" y="542"/>
                      <a:pt x="213" y="543"/>
                      <a:pt x="233" y="545"/>
                    </a:cubicBezTo>
                    <a:cubicBezTo>
                      <a:pt x="253" y="548"/>
                      <a:pt x="284" y="543"/>
                      <a:pt x="306" y="487"/>
                    </a:cubicBezTo>
                    <a:cubicBezTo>
                      <a:pt x="327" y="431"/>
                      <a:pt x="422" y="284"/>
                      <a:pt x="510" y="211"/>
                    </a:cubicBezTo>
                    <a:cubicBezTo>
                      <a:pt x="551" y="174"/>
                      <a:pt x="545" y="173"/>
                      <a:pt x="537" y="146"/>
                    </a:cubicBezTo>
                    <a:cubicBezTo>
                      <a:pt x="529" y="118"/>
                      <a:pt x="540" y="121"/>
                      <a:pt x="550" y="106"/>
                    </a:cubicBezTo>
                    <a:cubicBezTo>
                      <a:pt x="560" y="91"/>
                      <a:pt x="555" y="62"/>
                      <a:pt x="534" y="35"/>
                    </a:cubicBezTo>
                    <a:cubicBezTo>
                      <a:pt x="512" y="8"/>
                      <a:pt x="489" y="28"/>
                      <a:pt x="467" y="34"/>
                    </a:cubicBezTo>
                    <a:cubicBezTo>
                      <a:pt x="445" y="41"/>
                      <a:pt x="448" y="35"/>
                      <a:pt x="434" y="17"/>
                    </a:cubicBezTo>
                    <a:cubicBezTo>
                      <a:pt x="420" y="0"/>
                      <a:pt x="394" y="9"/>
                      <a:pt x="363" y="27"/>
                    </a:cubicBezTo>
                    <a:cubicBezTo>
                      <a:pt x="333" y="44"/>
                      <a:pt x="329" y="66"/>
                      <a:pt x="303" y="50"/>
                    </a:cubicBezTo>
                    <a:cubicBezTo>
                      <a:pt x="276" y="35"/>
                      <a:pt x="244" y="43"/>
                      <a:pt x="229" y="75"/>
                    </a:cubicBezTo>
                    <a:cubicBezTo>
                      <a:pt x="215" y="106"/>
                      <a:pt x="236" y="152"/>
                      <a:pt x="203" y="198"/>
                    </a:cubicBezTo>
                    <a:cubicBezTo>
                      <a:pt x="158" y="263"/>
                      <a:pt x="155" y="277"/>
                      <a:pt x="99" y="309"/>
                    </a:cubicBezTo>
                    <a:cubicBezTo>
                      <a:pt x="42" y="342"/>
                      <a:pt x="0" y="428"/>
                      <a:pt x="18" y="47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6" name="Freeform 1250">
                <a:extLst>
                  <a:ext uri="{FF2B5EF4-FFF2-40B4-BE49-F238E27FC236}">
                    <a16:creationId xmlns:a16="http://schemas.microsoft.com/office/drawing/2014/main" id="{5A487B47-5580-0C2B-4388-B6D91D455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3604"/>
                <a:ext cx="4" cy="5"/>
              </a:xfrm>
              <a:custGeom>
                <a:avLst/>
                <a:gdLst>
                  <a:gd name="T0" fmla="*/ 6 w 6"/>
                  <a:gd name="T1" fmla="*/ 9 h 9"/>
                  <a:gd name="T2" fmla="*/ 0 w 6"/>
                  <a:gd name="T3" fmla="*/ 0 h 9"/>
                  <a:gd name="T4" fmla="*/ 0 w 6"/>
                  <a:gd name="T5" fmla="*/ 0 h 9"/>
                  <a:gd name="T6" fmla="*/ 6 w 6"/>
                  <a:gd name="T7" fmla="*/ 9 h 9"/>
                  <a:gd name="T8" fmla="*/ 6 w 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cubicBezTo>
                      <a:pt x="4" y="6"/>
                      <a:pt x="2" y="3"/>
                      <a:pt x="0" y="0"/>
                    </a:cubicBezTo>
                    <a:lnTo>
                      <a:pt x="0" y="0"/>
                    </a:lnTo>
                    <a:cubicBezTo>
                      <a:pt x="2" y="3"/>
                      <a:pt x="4" y="6"/>
                      <a:pt x="6" y="9"/>
                    </a:cubicBez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7" name="Freeform 1251">
                <a:extLst>
                  <a:ext uri="{FF2B5EF4-FFF2-40B4-BE49-F238E27FC236}">
                    <a16:creationId xmlns:a16="http://schemas.microsoft.com/office/drawing/2014/main" id="{2C291D0B-507D-5795-089A-BC7E4024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3592"/>
                <a:ext cx="7" cy="12"/>
              </a:xfrm>
              <a:custGeom>
                <a:avLst/>
                <a:gdLst>
                  <a:gd name="T0" fmla="*/ 12 w 12"/>
                  <a:gd name="T1" fmla="*/ 20 h 20"/>
                  <a:gd name="T2" fmla="*/ 0 w 12"/>
                  <a:gd name="T3" fmla="*/ 0 h 20"/>
                  <a:gd name="T4" fmla="*/ 12 w 12"/>
                  <a:gd name="T5" fmla="*/ 20 h 20"/>
                  <a:gd name="T6" fmla="*/ 12 w 12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12" y="20"/>
                    </a:moveTo>
                    <a:cubicBezTo>
                      <a:pt x="5" y="9"/>
                      <a:pt x="0" y="0"/>
                      <a:pt x="0" y="0"/>
                    </a:cubicBezTo>
                    <a:cubicBezTo>
                      <a:pt x="0" y="0"/>
                      <a:pt x="5" y="9"/>
                      <a:pt x="12" y="20"/>
                    </a:cubicBezTo>
                    <a:lnTo>
                      <a:pt x="12" y="20"/>
                    </a:lnTo>
                    <a:close/>
                  </a:path>
                </a:pathLst>
              </a:custGeom>
              <a:solidFill>
                <a:srgbClr val="54A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8" name="Freeform 1252">
                <a:extLst>
                  <a:ext uri="{FF2B5EF4-FFF2-40B4-BE49-F238E27FC236}">
                    <a16:creationId xmlns:a16="http://schemas.microsoft.com/office/drawing/2014/main" id="{E7D5973B-9BA9-4C2A-8B0F-1F9EF762FC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5" y="3601"/>
                <a:ext cx="3" cy="6"/>
              </a:xfrm>
              <a:custGeom>
                <a:avLst/>
                <a:gdLst>
                  <a:gd name="T0" fmla="*/ 0 w 5"/>
                  <a:gd name="T1" fmla="*/ 11 h 11"/>
                  <a:gd name="T2" fmla="*/ 0 w 5"/>
                  <a:gd name="T3" fmla="*/ 11 h 11"/>
                  <a:gd name="T4" fmla="*/ 0 w 5"/>
                  <a:gd name="T5" fmla="*/ 11 h 11"/>
                  <a:gd name="T6" fmla="*/ 0 w 5"/>
                  <a:gd name="T7" fmla="*/ 10 h 11"/>
                  <a:gd name="T8" fmla="*/ 0 w 5"/>
                  <a:gd name="T9" fmla="*/ 10 h 11"/>
                  <a:gd name="T10" fmla="*/ 0 w 5"/>
                  <a:gd name="T11" fmla="*/ 10 h 11"/>
                  <a:gd name="T12" fmla="*/ 0 w 5"/>
                  <a:gd name="T13" fmla="*/ 10 h 11"/>
                  <a:gd name="T14" fmla="*/ 0 w 5"/>
                  <a:gd name="T15" fmla="*/ 10 h 11"/>
                  <a:gd name="T16" fmla="*/ 0 w 5"/>
                  <a:gd name="T17" fmla="*/ 10 h 11"/>
                  <a:gd name="T18" fmla="*/ 0 w 5"/>
                  <a:gd name="T19" fmla="*/ 10 h 11"/>
                  <a:gd name="T20" fmla="*/ 4 w 5"/>
                  <a:gd name="T21" fmla="*/ 0 h 11"/>
                  <a:gd name="T22" fmla="*/ 0 w 5"/>
                  <a:gd name="T23" fmla="*/ 10 h 11"/>
                  <a:gd name="T24" fmla="*/ 4 w 5"/>
                  <a:gd name="T25" fmla="*/ 0 h 11"/>
                  <a:gd name="T26" fmla="*/ 4 w 5"/>
                  <a:gd name="T27" fmla="*/ 0 h 11"/>
                  <a:gd name="T28" fmla="*/ 4 w 5"/>
                  <a:gd name="T29" fmla="*/ 0 h 11"/>
                  <a:gd name="T30" fmla="*/ 4 w 5"/>
                  <a:gd name="T31" fmla="*/ 0 h 11"/>
                  <a:gd name="T32" fmla="*/ 5 w 5"/>
                  <a:gd name="T33" fmla="*/ 0 h 11"/>
                  <a:gd name="T34" fmla="*/ 4 w 5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  <a:moveTo>
                      <a:pt x="0" y="10"/>
                    </a:moveTo>
                    <a:cubicBezTo>
                      <a:pt x="2" y="7"/>
                      <a:pt x="3" y="4"/>
                      <a:pt x="4" y="0"/>
                    </a:cubicBezTo>
                    <a:cubicBezTo>
                      <a:pt x="3" y="4"/>
                      <a:pt x="2" y="7"/>
                      <a:pt x="0" y="10"/>
                    </a:cubicBezTo>
                    <a:close/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9" name="Freeform 1253">
                <a:extLst>
                  <a:ext uri="{FF2B5EF4-FFF2-40B4-BE49-F238E27FC236}">
                    <a16:creationId xmlns:a16="http://schemas.microsoft.com/office/drawing/2014/main" id="{FF447143-9B5C-C305-E374-228C92FD9A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9" y="3321"/>
                <a:ext cx="331" cy="314"/>
              </a:xfrm>
              <a:custGeom>
                <a:avLst/>
                <a:gdLst>
                  <a:gd name="T0" fmla="*/ 185 w 542"/>
                  <a:gd name="T1" fmla="*/ 443 h 515"/>
                  <a:gd name="T2" fmla="*/ 155 w 542"/>
                  <a:gd name="T3" fmla="*/ 450 h 515"/>
                  <a:gd name="T4" fmla="*/ 76 w 542"/>
                  <a:gd name="T5" fmla="*/ 431 h 515"/>
                  <a:gd name="T6" fmla="*/ 17 w 542"/>
                  <a:gd name="T7" fmla="*/ 464 h 515"/>
                  <a:gd name="T8" fmla="*/ 5 w 542"/>
                  <a:gd name="T9" fmla="*/ 444 h 515"/>
                  <a:gd name="T10" fmla="*/ 37 w 542"/>
                  <a:gd name="T11" fmla="*/ 394 h 515"/>
                  <a:gd name="T12" fmla="*/ 265 w 542"/>
                  <a:gd name="T13" fmla="*/ 344 h 515"/>
                  <a:gd name="T14" fmla="*/ 281 w 542"/>
                  <a:gd name="T15" fmla="*/ 336 h 515"/>
                  <a:gd name="T16" fmla="*/ 291 w 542"/>
                  <a:gd name="T17" fmla="*/ 330 h 515"/>
                  <a:gd name="T18" fmla="*/ 304 w 542"/>
                  <a:gd name="T19" fmla="*/ 320 h 515"/>
                  <a:gd name="T20" fmla="*/ 310 w 542"/>
                  <a:gd name="T21" fmla="*/ 313 h 515"/>
                  <a:gd name="T22" fmla="*/ 320 w 542"/>
                  <a:gd name="T23" fmla="*/ 301 h 515"/>
                  <a:gd name="T24" fmla="*/ 341 w 542"/>
                  <a:gd name="T25" fmla="*/ 218 h 515"/>
                  <a:gd name="T26" fmla="*/ 402 w 542"/>
                  <a:gd name="T27" fmla="*/ 176 h 515"/>
                  <a:gd name="T28" fmla="*/ 336 w 542"/>
                  <a:gd name="T29" fmla="*/ 197 h 515"/>
                  <a:gd name="T30" fmla="*/ 308 w 542"/>
                  <a:gd name="T31" fmla="*/ 146 h 515"/>
                  <a:gd name="T32" fmla="*/ 324 w 542"/>
                  <a:gd name="T33" fmla="*/ 129 h 515"/>
                  <a:gd name="T34" fmla="*/ 367 w 542"/>
                  <a:gd name="T35" fmla="*/ 92 h 515"/>
                  <a:gd name="T36" fmla="*/ 370 w 542"/>
                  <a:gd name="T37" fmla="*/ 101 h 515"/>
                  <a:gd name="T38" fmla="*/ 372 w 542"/>
                  <a:gd name="T39" fmla="*/ 108 h 515"/>
                  <a:gd name="T40" fmla="*/ 398 w 542"/>
                  <a:gd name="T41" fmla="*/ 102 h 515"/>
                  <a:gd name="T42" fmla="*/ 396 w 542"/>
                  <a:gd name="T43" fmla="*/ 106 h 515"/>
                  <a:gd name="T44" fmla="*/ 396 w 542"/>
                  <a:gd name="T45" fmla="*/ 107 h 515"/>
                  <a:gd name="T46" fmla="*/ 379 w 542"/>
                  <a:gd name="T47" fmla="*/ 120 h 515"/>
                  <a:gd name="T48" fmla="*/ 381 w 542"/>
                  <a:gd name="T49" fmla="*/ 122 h 515"/>
                  <a:gd name="T50" fmla="*/ 399 w 542"/>
                  <a:gd name="T51" fmla="*/ 124 h 515"/>
                  <a:gd name="T52" fmla="*/ 396 w 542"/>
                  <a:gd name="T53" fmla="*/ 130 h 515"/>
                  <a:gd name="T54" fmla="*/ 397 w 542"/>
                  <a:gd name="T55" fmla="*/ 131 h 515"/>
                  <a:gd name="T56" fmla="*/ 399 w 542"/>
                  <a:gd name="T57" fmla="*/ 132 h 515"/>
                  <a:gd name="T58" fmla="*/ 446 w 542"/>
                  <a:gd name="T59" fmla="*/ 144 h 515"/>
                  <a:gd name="T60" fmla="*/ 459 w 542"/>
                  <a:gd name="T61" fmla="*/ 141 h 515"/>
                  <a:gd name="T62" fmla="*/ 446 w 542"/>
                  <a:gd name="T63" fmla="*/ 168 h 515"/>
                  <a:gd name="T64" fmla="*/ 447 w 542"/>
                  <a:gd name="T65" fmla="*/ 169 h 515"/>
                  <a:gd name="T66" fmla="*/ 529 w 542"/>
                  <a:gd name="T67" fmla="*/ 141 h 515"/>
                  <a:gd name="T68" fmla="*/ 365 w 542"/>
                  <a:gd name="T69" fmla="*/ 332 h 515"/>
                  <a:gd name="T70" fmla="*/ 322 w 542"/>
                  <a:gd name="T71" fmla="*/ 400 h 515"/>
                  <a:gd name="T72" fmla="*/ 293 w 542"/>
                  <a:gd name="T73" fmla="*/ 458 h 515"/>
                  <a:gd name="T74" fmla="*/ 292 w 542"/>
                  <a:gd name="T75" fmla="*/ 459 h 515"/>
                  <a:gd name="T76" fmla="*/ 292 w 542"/>
                  <a:gd name="T77" fmla="*/ 459 h 515"/>
                  <a:gd name="T78" fmla="*/ 288 w 542"/>
                  <a:gd name="T79" fmla="*/ 469 h 515"/>
                  <a:gd name="T80" fmla="*/ 288 w 542"/>
                  <a:gd name="T81" fmla="*/ 470 h 515"/>
                  <a:gd name="T82" fmla="*/ 447 w 542"/>
                  <a:gd name="T83" fmla="*/ 169 h 515"/>
                  <a:gd name="T84" fmla="*/ 425 w 542"/>
                  <a:gd name="T85" fmla="*/ 177 h 515"/>
                  <a:gd name="T86" fmla="*/ 302 w 542"/>
                  <a:gd name="T87" fmla="*/ 144 h 515"/>
                  <a:gd name="T88" fmla="*/ 300 w 542"/>
                  <a:gd name="T89" fmla="*/ 143 h 515"/>
                  <a:gd name="T90" fmla="*/ 306 w 542"/>
                  <a:gd name="T91" fmla="*/ 138 h 515"/>
                  <a:gd name="T92" fmla="*/ 306 w 542"/>
                  <a:gd name="T93" fmla="*/ 139 h 515"/>
                  <a:gd name="T94" fmla="*/ 431 w 542"/>
                  <a:gd name="T95" fmla="*/ 46 h 515"/>
                  <a:gd name="T96" fmla="*/ 542 w 542"/>
                  <a:gd name="T97" fmla="*/ 51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42" h="515">
                    <a:moveTo>
                      <a:pt x="243" y="515"/>
                    </a:moveTo>
                    <a:cubicBezTo>
                      <a:pt x="242" y="511"/>
                      <a:pt x="241" y="508"/>
                      <a:pt x="240" y="504"/>
                    </a:cubicBezTo>
                    <a:cubicBezTo>
                      <a:pt x="232" y="481"/>
                      <a:pt x="214" y="443"/>
                      <a:pt x="185" y="443"/>
                    </a:cubicBezTo>
                    <a:cubicBezTo>
                      <a:pt x="184" y="443"/>
                      <a:pt x="184" y="443"/>
                      <a:pt x="183" y="443"/>
                    </a:cubicBezTo>
                    <a:cubicBezTo>
                      <a:pt x="174" y="443"/>
                      <a:pt x="166" y="450"/>
                      <a:pt x="156" y="450"/>
                    </a:cubicBezTo>
                    <a:cubicBezTo>
                      <a:pt x="156" y="450"/>
                      <a:pt x="156" y="450"/>
                      <a:pt x="155" y="450"/>
                    </a:cubicBezTo>
                    <a:cubicBezTo>
                      <a:pt x="146" y="450"/>
                      <a:pt x="139" y="441"/>
                      <a:pt x="133" y="435"/>
                    </a:cubicBezTo>
                    <a:cubicBezTo>
                      <a:pt x="125" y="429"/>
                      <a:pt x="114" y="427"/>
                      <a:pt x="104" y="427"/>
                    </a:cubicBezTo>
                    <a:cubicBezTo>
                      <a:pt x="94" y="427"/>
                      <a:pt x="84" y="429"/>
                      <a:pt x="76" y="431"/>
                    </a:cubicBezTo>
                    <a:cubicBezTo>
                      <a:pt x="55" y="438"/>
                      <a:pt x="37" y="454"/>
                      <a:pt x="23" y="473"/>
                    </a:cubicBezTo>
                    <a:cubicBezTo>
                      <a:pt x="21" y="470"/>
                      <a:pt x="19" y="467"/>
                      <a:pt x="17" y="464"/>
                    </a:cubicBezTo>
                    <a:lnTo>
                      <a:pt x="17" y="464"/>
                    </a:lnTo>
                    <a:cubicBezTo>
                      <a:pt x="10" y="453"/>
                      <a:pt x="5" y="444"/>
                      <a:pt x="5" y="444"/>
                    </a:cubicBezTo>
                    <a:lnTo>
                      <a:pt x="5" y="444"/>
                    </a:lnTo>
                    <a:lnTo>
                      <a:pt x="5" y="444"/>
                    </a:lnTo>
                    <a:cubicBezTo>
                      <a:pt x="2" y="437"/>
                      <a:pt x="0" y="429"/>
                      <a:pt x="0" y="420"/>
                    </a:cubicBezTo>
                    <a:cubicBezTo>
                      <a:pt x="0" y="419"/>
                      <a:pt x="0" y="418"/>
                      <a:pt x="0" y="417"/>
                    </a:cubicBezTo>
                    <a:cubicBezTo>
                      <a:pt x="36" y="399"/>
                      <a:pt x="37" y="394"/>
                      <a:pt x="37" y="394"/>
                    </a:cubicBezTo>
                    <a:cubicBezTo>
                      <a:pt x="74" y="400"/>
                      <a:pt x="105" y="403"/>
                      <a:pt x="132" y="403"/>
                    </a:cubicBezTo>
                    <a:cubicBezTo>
                      <a:pt x="212" y="403"/>
                      <a:pt x="248" y="379"/>
                      <a:pt x="255" y="370"/>
                    </a:cubicBezTo>
                    <a:cubicBezTo>
                      <a:pt x="264" y="359"/>
                      <a:pt x="265" y="344"/>
                      <a:pt x="265" y="344"/>
                    </a:cubicBezTo>
                    <a:cubicBezTo>
                      <a:pt x="267" y="343"/>
                      <a:pt x="270" y="342"/>
                      <a:pt x="273" y="341"/>
                    </a:cubicBezTo>
                    <a:lnTo>
                      <a:pt x="276" y="339"/>
                    </a:lnTo>
                    <a:cubicBezTo>
                      <a:pt x="277" y="338"/>
                      <a:pt x="279" y="337"/>
                      <a:pt x="281" y="336"/>
                    </a:cubicBezTo>
                    <a:lnTo>
                      <a:pt x="284" y="335"/>
                    </a:lnTo>
                    <a:cubicBezTo>
                      <a:pt x="285" y="334"/>
                      <a:pt x="287" y="333"/>
                      <a:pt x="289" y="331"/>
                    </a:cubicBezTo>
                    <a:lnTo>
                      <a:pt x="291" y="330"/>
                    </a:lnTo>
                    <a:cubicBezTo>
                      <a:pt x="293" y="329"/>
                      <a:pt x="295" y="327"/>
                      <a:pt x="297" y="326"/>
                    </a:cubicBezTo>
                    <a:lnTo>
                      <a:pt x="297" y="325"/>
                    </a:lnTo>
                    <a:cubicBezTo>
                      <a:pt x="300" y="323"/>
                      <a:pt x="302" y="321"/>
                      <a:pt x="304" y="320"/>
                    </a:cubicBezTo>
                    <a:lnTo>
                      <a:pt x="304" y="319"/>
                    </a:lnTo>
                    <a:cubicBezTo>
                      <a:pt x="306" y="317"/>
                      <a:pt x="308" y="316"/>
                      <a:pt x="309" y="314"/>
                    </a:cubicBezTo>
                    <a:lnTo>
                      <a:pt x="310" y="313"/>
                    </a:lnTo>
                    <a:cubicBezTo>
                      <a:pt x="312" y="311"/>
                      <a:pt x="313" y="309"/>
                      <a:pt x="315" y="308"/>
                    </a:cubicBezTo>
                    <a:lnTo>
                      <a:pt x="315" y="307"/>
                    </a:lnTo>
                    <a:cubicBezTo>
                      <a:pt x="317" y="305"/>
                      <a:pt x="318" y="303"/>
                      <a:pt x="320" y="301"/>
                    </a:cubicBezTo>
                    <a:lnTo>
                      <a:pt x="320" y="300"/>
                    </a:lnTo>
                    <a:cubicBezTo>
                      <a:pt x="327" y="289"/>
                      <a:pt x="333" y="278"/>
                      <a:pt x="336" y="266"/>
                    </a:cubicBezTo>
                    <a:cubicBezTo>
                      <a:pt x="341" y="249"/>
                      <a:pt x="342" y="232"/>
                      <a:pt x="341" y="218"/>
                    </a:cubicBezTo>
                    <a:cubicBezTo>
                      <a:pt x="341" y="213"/>
                      <a:pt x="340" y="208"/>
                      <a:pt x="339" y="204"/>
                    </a:cubicBezTo>
                    <a:cubicBezTo>
                      <a:pt x="359" y="196"/>
                      <a:pt x="379" y="189"/>
                      <a:pt x="400" y="182"/>
                    </a:cubicBezTo>
                    <a:cubicBezTo>
                      <a:pt x="402" y="181"/>
                      <a:pt x="404" y="176"/>
                      <a:pt x="402" y="176"/>
                    </a:cubicBezTo>
                    <a:cubicBezTo>
                      <a:pt x="402" y="176"/>
                      <a:pt x="401" y="176"/>
                      <a:pt x="401" y="176"/>
                    </a:cubicBezTo>
                    <a:cubicBezTo>
                      <a:pt x="379" y="182"/>
                      <a:pt x="357" y="189"/>
                      <a:pt x="337" y="198"/>
                    </a:cubicBezTo>
                    <a:cubicBezTo>
                      <a:pt x="336" y="198"/>
                      <a:pt x="336" y="197"/>
                      <a:pt x="336" y="197"/>
                    </a:cubicBezTo>
                    <a:cubicBezTo>
                      <a:pt x="336" y="194"/>
                      <a:pt x="336" y="192"/>
                      <a:pt x="336" y="189"/>
                    </a:cubicBezTo>
                    <a:cubicBezTo>
                      <a:pt x="335" y="182"/>
                      <a:pt x="333" y="176"/>
                      <a:pt x="331" y="170"/>
                    </a:cubicBezTo>
                    <a:cubicBezTo>
                      <a:pt x="323" y="150"/>
                      <a:pt x="308" y="146"/>
                      <a:pt x="308" y="146"/>
                    </a:cubicBezTo>
                    <a:cubicBezTo>
                      <a:pt x="308" y="146"/>
                      <a:pt x="308" y="146"/>
                      <a:pt x="308" y="146"/>
                    </a:cubicBezTo>
                    <a:cubicBezTo>
                      <a:pt x="310" y="143"/>
                      <a:pt x="313" y="140"/>
                      <a:pt x="315" y="138"/>
                    </a:cubicBezTo>
                    <a:lnTo>
                      <a:pt x="324" y="129"/>
                    </a:lnTo>
                    <a:cubicBezTo>
                      <a:pt x="327" y="127"/>
                      <a:pt x="330" y="124"/>
                      <a:pt x="333" y="121"/>
                    </a:cubicBezTo>
                    <a:cubicBezTo>
                      <a:pt x="338" y="116"/>
                      <a:pt x="344" y="111"/>
                      <a:pt x="350" y="106"/>
                    </a:cubicBezTo>
                    <a:cubicBezTo>
                      <a:pt x="356" y="101"/>
                      <a:pt x="361" y="96"/>
                      <a:pt x="367" y="92"/>
                    </a:cubicBezTo>
                    <a:cubicBezTo>
                      <a:pt x="367" y="92"/>
                      <a:pt x="368" y="91"/>
                      <a:pt x="368" y="91"/>
                    </a:cubicBezTo>
                    <a:cubicBezTo>
                      <a:pt x="369" y="95"/>
                      <a:pt x="369" y="99"/>
                      <a:pt x="370" y="101"/>
                    </a:cubicBezTo>
                    <a:lnTo>
                      <a:pt x="370" y="101"/>
                    </a:lnTo>
                    <a:cubicBezTo>
                      <a:pt x="370" y="105"/>
                      <a:pt x="371" y="107"/>
                      <a:pt x="372" y="108"/>
                    </a:cubicBez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9"/>
                    </a:lnTo>
                    <a:lnTo>
                      <a:pt x="372" y="109"/>
                    </a:lnTo>
                    <a:cubicBezTo>
                      <a:pt x="378" y="106"/>
                      <a:pt x="388" y="104"/>
                      <a:pt x="398" y="102"/>
                    </a:cubicBezTo>
                    <a:cubicBezTo>
                      <a:pt x="397" y="103"/>
                      <a:pt x="396" y="104"/>
                      <a:pt x="396" y="105"/>
                    </a:cubicBezTo>
                    <a:lnTo>
                      <a:pt x="395" y="105"/>
                    </a:lnTo>
                    <a:cubicBezTo>
                      <a:pt x="395" y="105"/>
                      <a:pt x="396" y="106"/>
                      <a:pt x="396" y="106"/>
                    </a:cubicBezTo>
                    <a:cubicBezTo>
                      <a:pt x="396" y="106"/>
                      <a:pt x="396" y="106"/>
                      <a:pt x="396" y="106"/>
                    </a:cubicBezTo>
                    <a:cubicBezTo>
                      <a:pt x="396" y="106"/>
                      <a:pt x="396" y="106"/>
                      <a:pt x="396" y="106"/>
                    </a:cubicBezTo>
                    <a:cubicBezTo>
                      <a:pt x="396" y="106"/>
                      <a:pt x="396" y="107"/>
                      <a:pt x="396" y="107"/>
                    </a:cubicBezTo>
                    <a:lnTo>
                      <a:pt x="376" y="113"/>
                    </a:lnTo>
                    <a:cubicBezTo>
                      <a:pt x="376" y="113"/>
                      <a:pt x="377" y="117"/>
                      <a:pt x="379" y="120"/>
                    </a:cubicBezTo>
                    <a:lnTo>
                      <a:pt x="379" y="120"/>
                    </a:lnTo>
                    <a:lnTo>
                      <a:pt x="380" y="121"/>
                    </a:lnTo>
                    <a:lnTo>
                      <a:pt x="380" y="121"/>
                    </a:lnTo>
                    <a:lnTo>
                      <a:pt x="381" y="122"/>
                    </a:lnTo>
                    <a:lnTo>
                      <a:pt x="382" y="122"/>
                    </a:lnTo>
                    <a:lnTo>
                      <a:pt x="383" y="123"/>
                    </a:lnTo>
                    <a:cubicBezTo>
                      <a:pt x="389" y="123"/>
                      <a:pt x="399" y="124"/>
                      <a:pt x="399" y="124"/>
                    </a:cubicBezTo>
                    <a:cubicBezTo>
                      <a:pt x="399" y="124"/>
                      <a:pt x="394" y="127"/>
                      <a:pt x="395" y="130"/>
                    </a:cubicBezTo>
                    <a:lnTo>
                      <a:pt x="395" y="130"/>
                    </a:lnTo>
                    <a:lnTo>
                      <a:pt x="396" y="130"/>
                    </a:lnTo>
                    <a:lnTo>
                      <a:pt x="396" y="130"/>
                    </a:lnTo>
                    <a:lnTo>
                      <a:pt x="396" y="131"/>
                    </a:lnTo>
                    <a:lnTo>
                      <a:pt x="397" y="131"/>
                    </a:lnTo>
                    <a:lnTo>
                      <a:pt x="397" y="132"/>
                    </a:lnTo>
                    <a:lnTo>
                      <a:pt x="398" y="132"/>
                    </a:lnTo>
                    <a:lnTo>
                      <a:pt x="399" y="132"/>
                    </a:lnTo>
                    <a:lnTo>
                      <a:pt x="401" y="133"/>
                    </a:lnTo>
                    <a:cubicBezTo>
                      <a:pt x="420" y="138"/>
                      <a:pt x="435" y="140"/>
                      <a:pt x="447" y="141"/>
                    </a:cubicBezTo>
                    <a:cubicBezTo>
                      <a:pt x="446" y="142"/>
                      <a:pt x="446" y="143"/>
                      <a:pt x="446" y="144"/>
                    </a:cubicBezTo>
                    <a:cubicBezTo>
                      <a:pt x="447" y="145"/>
                      <a:pt x="447" y="145"/>
                      <a:pt x="448" y="145"/>
                    </a:cubicBezTo>
                    <a:cubicBezTo>
                      <a:pt x="448" y="145"/>
                      <a:pt x="449" y="145"/>
                      <a:pt x="449" y="145"/>
                    </a:cubicBezTo>
                    <a:cubicBezTo>
                      <a:pt x="452" y="144"/>
                      <a:pt x="456" y="143"/>
                      <a:pt x="459" y="141"/>
                    </a:cubicBezTo>
                    <a:cubicBezTo>
                      <a:pt x="466" y="141"/>
                      <a:pt x="470" y="140"/>
                      <a:pt x="470" y="140"/>
                    </a:cubicBezTo>
                    <a:cubicBezTo>
                      <a:pt x="450" y="152"/>
                      <a:pt x="445" y="164"/>
                      <a:pt x="446" y="168"/>
                    </a:cubicBezTo>
                    <a:lnTo>
                      <a:pt x="446" y="168"/>
                    </a:lnTo>
                    <a:lnTo>
                      <a:pt x="446" y="169"/>
                    </a:lnTo>
                    <a:lnTo>
                      <a:pt x="446" y="169"/>
                    </a:lnTo>
                    <a:lnTo>
                      <a:pt x="447" y="169"/>
                    </a:lnTo>
                    <a:lnTo>
                      <a:pt x="447" y="169"/>
                    </a:lnTo>
                    <a:lnTo>
                      <a:pt x="448" y="169"/>
                    </a:lnTo>
                    <a:cubicBezTo>
                      <a:pt x="468" y="162"/>
                      <a:pt x="494" y="152"/>
                      <a:pt x="529" y="141"/>
                    </a:cubicBezTo>
                    <a:cubicBezTo>
                      <a:pt x="529" y="150"/>
                      <a:pt x="523" y="158"/>
                      <a:pt x="506" y="174"/>
                    </a:cubicBezTo>
                    <a:cubicBezTo>
                      <a:pt x="503" y="176"/>
                      <a:pt x="500" y="179"/>
                      <a:pt x="497" y="182"/>
                    </a:cubicBezTo>
                    <a:cubicBezTo>
                      <a:pt x="451" y="220"/>
                      <a:pt x="404" y="278"/>
                      <a:pt x="365" y="332"/>
                    </a:cubicBezTo>
                    <a:cubicBezTo>
                      <a:pt x="354" y="349"/>
                      <a:pt x="343" y="366"/>
                      <a:pt x="333" y="381"/>
                    </a:cubicBezTo>
                    <a:cubicBezTo>
                      <a:pt x="332" y="383"/>
                      <a:pt x="331" y="385"/>
                      <a:pt x="330" y="386"/>
                    </a:cubicBezTo>
                    <a:cubicBezTo>
                      <a:pt x="327" y="391"/>
                      <a:pt x="325" y="395"/>
                      <a:pt x="322" y="400"/>
                    </a:cubicBezTo>
                    <a:cubicBezTo>
                      <a:pt x="322" y="401"/>
                      <a:pt x="321" y="402"/>
                      <a:pt x="320" y="403"/>
                    </a:cubicBezTo>
                    <a:cubicBezTo>
                      <a:pt x="320" y="404"/>
                      <a:pt x="319" y="406"/>
                      <a:pt x="318" y="407"/>
                    </a:cubicBezTo>
                    <a:cubicBezTo>
                      <a:pt x="306" y="428"/>
                      <a:pt x="298" y="445"/>
                      <a:pt x="293" y="458"/>
                    </a:cubicBezTo>
                    <a:lnTo>
                      <a:pt x="293" y="458"/>
                    </a:lnTo>
                    <a:cubicBezTo>
                      <a:pt x="293" y="458"/>
                      <a:pt x="293" y="458"/>
                      <a:pt x="293" y="459"/>
                    </a:cubicBezTo>
                    <a:cubicBezTo>
                      <a:pt x="293" y="459"/>
                      <a:pt x="292" y="459"/>
                      <a:pt x="292" y="459"/>
                    </a:cubicBezTo>
                    <a:cubicBezTo>
                      <a:pt x="292" y="459"/>
                      <a:pt x="292" y="459"/>
                      <a:pt x="292" y="459"/>
                    </a:cubicBezTo>
                    <a:cubicBezTo>
                      <a:pt x="292" y="459"/>
                      <a:pt x="292" y="459"/>
                      <a:pt x="292" y="459"/>
                    </a:cubicBezTo>
                    <a:cubicBezTo>
                      <a:pt x="292" y="459"/>
                      <a:pt x="292" y="459"/>
                      <a:pt x="292" y="459"/>
                    </a:cubicBezTo>
                    <a:cubicBezTo>
                      <a:pt x="291" y="463"/>
                      <a:pt x="290" y="466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70"/>
                      <a:pt x="288" y="470"/>
                    </a:cubicBezTo>
                    <a:cubicBezTo>
                      <a:pt x="288" y="470"/>
                      <a:pt x="288" y="470"/>
                      <a:pt x="288" y="470"/>
                    </a:cubicBezTo>
                    <a:cubicBezTo>
                      <a:pt x="274" y="499"/>
                      <a:pt x="258" y="510"/>
                      <a:pt x="243" y="515"/>
                    </a:cubicBezTo>
                    <a:moveTo>
                      <a:pt x="447" y="169"/>
                    </a:moveTo>
                    <a:lnTo>
                      <a:pt x="447" y="169"/>
                    </a:lnTo>
                    <a:cubicBezTo>
                      <a:pt x="440" y="170"/>
                      <a:pt x="433" y="170"/>
                      <a:pt x="427" y="170"/>
                    </a:cubicBezTo>
                    <a:cubicBezTo>
                      <a:pt x="424" y="171"/>
                      <a:pt x="422" y="177"/>
                      <a:pt x="425" y="177"/>
                    </a:cubicBezTo>
                    <a:cubicBezTo>
                      <a:pt x="431" y="176"/>
                      <a:pt x="438" y="175"/>
                      <a:pt x="445" y="175"/>
                    </a:cubicBezTo>
                    <a:cubicBezTo>
                      <a:pt x="447" y="175"/>
                      <a:pt x="449" y="169"/>
                      <a:pt x="447" y="169"/>
                    </a:cubicBezTo>
                    <a:close/>
                    <a:moveTo>
                      <a:pt x="302" y="144"/>
                    </a:moveTo>
                    <a:lnTo>
                      <a:pt x="302" y="144"/>
                    </a:lnTo>
                    <a:cubicBezTo>
                      <a:pt x="302" y="144"/>
                      <a:pt x="301" y="143"/>
                      <a:pt x="300" y="143"/>
                    </a:cubicBezTo>
                    <a:lnTo>
                      <a:pt x="300" y="143"/>
                    </a:lnTo>
                    <a:cubicBezTo>
                      <a:pt x="301" y="143"/>
                      <a:pt x="302" y="144"/>
                      <a:pt x="302" y="144"/>
                    </a:cubicBezTo>
                    <a:close/>
                    <a:moveTo>
                      <a:pt x="306" y="139"/>
                    </a:moveTo>
                    <a:cubicBezTo>
                      <a:pt x="306" y="139"/>
                      <a:pt x="306" y="139"/>
                      <a:pt x="306" y="138"/>
                    </a:cubicBezTo>
                    <a:cubicBezTo>
                      <a:pt x="308" y="137"/>
                      <a:pt x="310" y="135"/>
                      <a:pt x="312" y="134"/>
                    </a:cubicBezTo>
                    <a:lnTo>
                      <a:pt x="311" y="134"/>
                    </a:lnTo>
                    <a:cubicBezTo>
                      <a:pt x="310" y="136"/>
                      <a:pt x="308" y="137"/>
                      <a:pt x="306" y="139"/>
                    </a:cubicBezTo>
                    <a:close/>
                    <a:moveTo>
                      <a:pt x="542" y="51"/>
                    </a:moveTo>
                    <a:cubicBezTo>
                      <a:pt x="515" y="46"/>
                      <a:pt x="489" y="45"/>
                      <a:pt x="466" y="45"/>
                    </a:cubicBezTo>
                    <a:cubicBezTo>
                      <a:pt x="453" y="45"/>
                      <a:pt x="442" y="45"/>
                      <a:pt x="431" y="46"/>
                    </a:cubicBezTo>
                    <a:cubicBezTo>
                      <a:pt x="458" y="29"/>
                      <a:pt x="486" y="14"/>
                      <a:pt x="515" y="0"/>
                    </a:cubicBezTo>
                    <a:cubicBezTo>
                      <a:pt x="517" y="2"/>
                      <a:pt x="519" y="4"/>
                      <a:pt x="521" y="6"/>
                    </a:cubicBezTo>
                    <a:cubicBezTo>
                      <a:pt x="533" y="22"/>
                      <a:pt x="540" y="38"/>
                      <a:pt x="542" y="5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0" name="Freeform 1254">
                <a:extLst>
                  <a:ext uri="{FF2B5EF4-FFF2-40B4-BE49-F238E27FC236}">
                    <a16:creationId xmlns:a16="http://schemas.microsoft.com/office/drawing/2014/main" id="{2C2BB3B7-0C4B-98B3-E76B-EB1C0358E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032"/>
                <a:ext cx="203" cy="156"/>
              </a:xfrm>
              <a:custGeom>
                <a:avLst/>
                <a:gdLst>
                  <a:gd name="T0" fmla="*/ 72 w 333"/>
                  <a:gd name="T1" fmla="*/ 20 h 256"/>
                  <a:gd name="T2" fmla="*/ 151 w 333"/>
                  <a:gd name="T3" fmla="*/ 5 h 256"/>
                  <a:gd name="T4" fmla="*/ 184 w 333"/>
                  <a:gd name="T5" fmla="*/ 41 h 256"/>
                  <a:gd name="T6" fmla="*/ 228 w 333"/>
                  <a:gd name="T7" fmla="*/ 43 h 256"/>
                  <a:gd name="T8" fmla="*/ 297 w 333"/>
                  <a:gd name="T9" fmla="*/ 52 h 256"/>
                  <a:gd name="T10" fmla="*/ 294 w 333"/>
                  <a:gd name="T11" fmla="*/ 104 h 256"/>
                  <a:gd name="T12" fmla="*/ 304 w 333"/>
                  <a:gd name="T13" fmla="*/ 146 h 256"/>
                  <a:gd name="T14" fmla="*/ 317 w 333"/>
                  <a:gd name="T15" fmla="*/ 205 h 256"/>
                  <a:gd name="T16" fmla="*/ 291 w 333"/>
                  <a:gd name="T17" fmla="*/ 230 h 256"/>
                  <a:gd name="T18" fmla="*/ 283 w 333"/>
                  <a:gd name="T19" fmla="*/ 256 h 256"/>
                  <a:gd name="T20" fmla="*/ 66 w 333"/>
                  <a:gd name="T21" fmla="*/ 176 h 256"/>
                  <a:gd name="T22" fmla="*/ 72 w 333"/>
                  <a:gd name="T23" fmla="*/ 2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3" h="256">
                    <a:moveTo>
                      <a:pt x="72" y="20"/>
                    </a:moveTo>
                    <a:cubicBezTo>
                      <a:pt x="72" y="20"/>
                      <a:pt x="112" y="0"/>
                      <a:pt x="151" y="5"/>
                    </a:cubicBezTo>
                    <a:cubicBezTo>
                      <a:pt x="190" y="10"/>
                      <a:pt x="186" y="27"/>
                      <a:pt x="184" y="41"/>
                    </a:cubicBezTo>
                    <a:cubicBezTo>
                      <a:pt x="181" y="54"/>
                      <a:pt x="196" y="54"/>
                      <a:pt x="228" y="43"/>
                    </a:cubicBezTo>
                    <a:cubicBezTo>
                      <a:pt x="260" y="31"/>
                      <a:pt x="281" y="33"/>
                      <a:pt x="297" y="52"/>
                    </a:cubicBezTo>
                    <a:cubicBezTo>
                      <a:pt x="312" y="70"/>
                      <a:pt x="306" y="85"/>
                      <a:pt x="294" y="104"/>
                    </a:cubicBezTo>
                    <a:cubicBezTo>
                      <a:pt x="282" y="123"/>
                      <a:pt x="281" y="139"/>
                      <a:pt x="304" y="146"/>
                    </a:cubicBezTo>
                    <a:cubicBezTo>
                      <a:pt x="327" y="154"/>
                      <a:pt x="333" y="185"/>
                      <a:pt x="317" y="205"/>
                    </a:cubicBezTo>
                    <a:cubicBezTo>
                      <a:pt x="302" y="225"/>
                      <a:pt x="283" y="211"/>
                      <a:pt x="291" y="230"/>
                    </a:cubicBezTo>
                    <a:cubicBezTo>
                      <a:pt x="299" y="249"/>
                      <a:pt x="283" y="256"/>
                      <a:pt x="283" y="256"/>
                    </a:cubicBezTo>
                    <a:lnTo>
                      <a:pt x="66" y="176"/>
                    </a:lnTo>
                    <a:cubicBezTo>
                      <a:pt x="66" y="176"/>
                      <a:pt x="0" y="119"/>
                      <a:pt x="72" y="20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1" name="Freeform 1255">
                <a:extLst>
                  <a:ext uri="{FF2B5EF4-FFF2-40B4-BE49-F238E27FC236}">
                    <a16:creationId xmlns:a16="http://schemas.microsoft.com/office/drawing/2014/main" id="{3571AEFB-0DA0-F770-7683-D5261F16A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037"/>
                <a:ext cx="161" cy="129"/>
              </a:xfrm>
              <a:custGeom>
                <a:avLst/>
                <a:gdLst>
                  <a:gd name="T0" fmla="*/ 247 w 263"/>
                  <a:gd name="T1" fmla="*/ 211 h 211"/>
                  <a:gd name="T2" fmla="*/ 100 w 263"/>
                  <a:gd name="T3" fmla="*/ 189 h 211"/>
                  <a:gd name="T4" fmla="*/ 84 w 263"/>
                  <a:gd name="T5" fmla="*/ 189 h 211"/>
                  <a:gd name="T6" fmla="*/ 43 w 263"/>
                  <a:gd name="T7" fmla="*/ 174 h 211"/>
                  <a:gd name="T8" fmla="*/ 18 w 263"/>
                  <a:gd name="T9" fmla="*/ 126 h 211"/>
                  <a:gd name="T10" fmla="*/ 36 w 263"/>
                  <a:gd name="T11" fmla="*/ 58 h 211"/>
                  <a:gd name="T12" fmla="*/ 39 w 263"/>
                  <a:gd name="T13" fmla="*/ 6 h 211"/>
                  <a:gd name="T14" fmla="*/ 61 w 263"/>
                  <a:gd name="T15" fmla="*/ 0 h 211"/>
                  <a:gd name="T16" fmla="*/ 63 w 263"/>
                  <a:gd name="T17" fmla="*/ 48 h 211"/>
                  <a:gd name="T18" fmla="*/ 66 w 263"/>
                  <a:gd name="T19" fmla="*/ 103 h 211"/>
                  <a:gd name="T20" fmla="*/ 86 w 263"/>
                  <a:gd name="T21" fmla="*/ 109 h 211"/>
                  <a:gd name="T22" fmla="*/ 116 w 263"/>
                  <a:gd name="T23" fmla="*/ 105 h 211"/>
                  <a:gd name="T24" fmla="*/ 170 w 263"/>
                  <a:gd name="T25" fmla="*/ 92 h 211"/>
                  <a:gd name="T26" fmla="*/ 174 w 263"/>
                  <a:gd name="T27" fmla="*/ 93 h 211"/>
                  <a:gd name="T28" fmla="*/ 206 w 263"/>
                  <a:gd name="T29" fmla="*/ 135 h 211"/>
                  <a:gd name="T30" fmla="*/ 237 w 263"/>
                  <a:gd name="T31" fmla="*/ 186 h 211"/>
                  <a:gd name="T32" fmla="*/ 263 w 263"/>
                  <a:gd name="T33" fmla="*/ 205 h 211"/>
                  <a:gd name="T34" fmla="*/ 247 w 263"/>
                  <a:gd name="T35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211">
                    <a:moveTo>
                      <a:pt x="247" y="211"/>
                    </a:moveTo>
                    <a:cubicBezTo>
                      <a:pt x="187" y="195"/>
                      <a:pt x="139" y="189"/>
                      <a:pt x="100" y="189"/>
                    </a:cubicBezTo>
                    <a:cubicBezTo>
                      <a:pt x="95" y="189"/>
                      <a:pt x="89" y="189"/>
                      <a:pt x="84" y="189"/>
                    </a:cubicBezTo>
                    <a:lnTo>
                      <a:pt x="43" y="174"/>
                    </a:lnTo>
                    <a:cubicBezTo>
                      <a:pt x="36" y="155"/>
                      <a:pt x="26" y="139"/>
                      <a:pt x="18" y="126"/>
                    </a:cubicBezTo>
                    <a:cubicBezTo>
                      <a:pt x="0" y="97"/>
                      <a:pt x="13" y="81"/>
                      <a:pt x="36" y="58"/>
                    </a:cubicBezTo>
                    <a:cubicBezTo>
                      <a:pt x="50" y="43"/>
                      <a:pt x="52" y="24"/>
                      <a:pt x="39" y="6"/>
                    </a:cubicBezTo>
                    <a:cubicBezTo>
                      <a:pt x="45" y="4"/>
                      <a:pt x="52" y="2"/>
                      <a:pt x="61" y="0"/>
                    </a:cubicBezTo>
                    <a:cubicBezTo>
                      <a:pt x="64" y="15"/>
                      <a:pt x="65" y="31"/>
                      <a:pt x="63" y="48"/>
                    </a:cubicBezTo>
                    <a:cubicBezTo>
                      <a:pt x="60" y="65"/>
                      <a:pt x="51" y="90"/>
                      <a:pt x="66" y="103"/>
                    </a:cubicBezTo>
                    <a:cubicBezTo>
                      <a:pt x="71" y="108"/>
                      <a:pt x="79" y="109"/>
                      <a:pt x="86" y="109"/>
                    </a:cubicBezTo>
                    <a:cubicBezTo>
                      <a:pt x="97" y="109"/>
                      <a:pt x="108" y="106"/>
                      <a:pt x="116" y="105"/>
                    </a:cubicBezTo>
                    <a:cubicBezTo>
                      <a:pt x="133" y="102"/>
                      <a:pt x="152" y="92"/>
                      <a:pt x="170" y="92"/>
                    </a:cubicBezTo>
                    <a:cubicBezTo>
                      <a:pt x="171" y="92"/>
                      <a:pt x="172" y="92"/>
                      <a:pt x="174" y="93"/>
                    </a:cubicBezTo>
                    <a:cubicBezTo>
                      <a:pt x="192" y="94"/>
                      <a:pt x="200" y="122"/>
                      <a:pt x="206" y="135"/>
                    </a:cubicBezTo>
                    <a:cubicBezTo>
                      <a:pt x="215" y="153"/>
                      <a:pt x="224" y="171"/>
                      <a:pt x="237" y="186"/>
                    </a:cubicBezTo>
                    <a:cubicBezTo>
                      <a:pt x="244" y="195"/>
                      <a:pt x="254" y="201"/>
                      <a:pt x="263" y="205"/>
                    </a:cubicBezTo>
                    <a:cubicBezTo>
                      <a:pt x="256" y="209"/>
                      <a:pt x="250" y="208"/>
                      <a:pt x="247" y="211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2" name="Freeform 1256">
                <a:extLst>
                  <a:ext uri="{FF2B5EF4-FFF2-40B4-BE49-F238E27FC236}">
                    <a16:creationId xmlns:a16="http://schemas.microsoft.com/office/drawing/2014/main" id="{E4BB12B7-AFE4-0DA2-6ECE-9AF2C32A7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916"/>
                <a:ext cx="291" cy="334"/>
              </a:xfrm>
              <a:custGeom>
                <a:avLst/>
                <a:gdLst>
                  <a:gd name="T0" fmla="*/ 61 w 477"/>
                  <a:gd name="T1" fmla="*/ 317 h 547"/>
                  <a:gd name="T2" fmla="*/ 145 w 477"/>
                  <a:gd name="T3" fmla="*/ 370 h 547"/>
                  <a:gd name="T4" fmla="*/ 214 w 477"/>
                  <a:gd name="T5" fmla="*/ 449 h 547"/>
                  <a:gd name="T6" fmla="*/ 364 w 477"/>
                  <a:gd name="T7" fmla="*/ 507 h 547"/>
                  <a:gd name="T8" fmla="*/ 462 w 477"/>
                  <a:gd name="T9" fmla="*/ 467 h 547"/>
                  <a:gd name="T10" fmla="*/ 431 w 477"/>
                  <a:gd name="T11" fmla="*/ 325 h 547"/>
                  <a:gd name="T12" fmla="*/ 449 w 477"/>
                  <a:gd name="T13" fmla="*/ 257 h 547"/>
                  <a:gd name="T14" fmla="*/ 413 w 477"/>
                  <a:gd name="T15" fmla="*/ 174 h 547"/>
                  <a:gd name="T16" fmla="*/ 377 w 477"/>
                  <a:gd name="T17" fmla="*/ 105 h 547"/>
                  <a:gd name="T18" fmla="*/ 294 w 477"/>
                  <a:gd name="T19" fmla="*/ 80 h 547"/>
                  <a:gd name="T20" fmla="*/ 262 w 477"/>
                  <a:gd name="T21" fmla="*/ 49 h 547"/>
                  <a:gd name="T22" fmla="*/ 203 w 477"/>
                  <a:gd name="T23" fmla="*/ 4 h 547"/>
                  <a:gd name="T24" fmla="*/ 153 w 477"/>
                  <a:gd name="T25" fmla="*/ 43 h 547"/>
                  <a:gd name="T26" fmla="*/ 116 w 477"/>
                  <a:gd name="T27" fmla="*/ 40 h 547"/>
                  <a:gd name="T28" fmla="*/ 59 w 477"/>
                  <a:gd name="T29" fmla="*/ 92 h 547"/>
                  <a:gd name="T30" fmla="*/ 40 w 477"/>
                  <a:gd name="T31" fmla="*/ 166 h 547"/>
                  <a:gd name="T32" fmla="*/ 31 w 477"/>
                  <a:gd name="T33" fmla="*/ 238 h 547"/>
                  <a:gd name="T34" fmla="*/ 61 w 477"/>
                  <a:gd name="T35" fmla="*/ 317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7" h="547">
                    <a:moveTo>
                      <a:pt x="61" y="317"/>
                    </a:moveTo>
                    <a:cubicBezTo>
                      <a:pt x="61" y="317"/>
                      <a:pt x="147" y="337"/>
                      <a:pt x="145" y="370"/>
                    </a:cubicBezTo>
                    <a:cubicBezTo>
                      <a:pt x="144" y="404"/>
                      <a:pt x="151" y="430"/>
                      <a:pt x="214" y="449"/>
                    </a:cubicBezTo>
                    <a:cubicBezTo>
                      <a:pt x="277" y="469"/>
                      <a:pt x="316" y="467"/>
                      <a:pt x="364" y="507"/>
                    </a:cubicBezTo>
                    <a:cubicBezTo>
                      <a:pt x="412" y="547"/>
                      <a:pt x="447" y="541"/>
                      <a:pt x="462" y="467"/>
                    </a:cubicBezTo>
                    <a:cubicBezTo>
                      <a:pt x="477" y="393"/>
                      <a:pt x="448" y="354"/>
                      <a:pt x="431" y="325"/>
                    </a:cubicBezTo>
                    <a:cubicBezTo>
                      <a:pt x="413" y="296"/>
                      <a:pt x="426" y="280"/>
                      <a:pt x="449" y="257"/>
                    </a:cubicBezTo>
                    <a:cubicBezTo>
                      <a:pt x="472" y="234"/>
                      <a:pt x="462" y="198"/>
                      <a:pt x="413" y="174"/>
                    </a:cubicBezTo>
                    <a:cubicBezTo>
                      <a:pt x="365" y="149"/>
                      <a:pt x="399" y="139"/>
                      <a:pt x="377" y="105"/>
                    </a:cubicBezTo>
                    <a:cubicBezTo>
                      <a:pt x="355" y="70"/>
                      <a:pt x="321" y="71"/>
                      <a:pt x="294" y="80"/>
                    </a:cubicBezTo>
                    <a:cubicBezTo>
                      <a:pt x="268" y="89"/>
                      <a:pt x="259" y="81"/>
                      <a:pt x="262" y="49"/>
                    </a:cubicBezTo>
                    <a:cubicBezTo>
                      <a:pt x="264" y="17"/>
                      <a:pt x="233" y="0"/>
                      <a:pt x="203" y="4"/>
                    </a:cubicBezTo>
                    <a:cubicBezTo>
                      <a:pt x="174" y="8"/>
                      <a:pt x="164" y="34"/>
                      <a:pt x="153" y="43"/>
                    </a:cubicBezTo>
                    <a:cubicBezTo>
                      <a:pt x="136" y="59"/>
                      <a:pt x="138" y="52"/>
                      <a:pt x="116" y="40"/>
                    </a:cubicBezTo>
                    <a:cubicBezTo>
                      <a:pt x="94" y="28"/>
                      <a:pt x="56" y="41"/>
                      <a:pt x="59" y="92"/>
                    </a:cubicBezTo>
                    <a:cubicBezTo>
                      <a:pt x="62" y="144"/>
                      <a:pt x="53" y="147"/>
                      <a:pt x="40" y="166"/>
                    </a:cubicBezTo>
                    <a:cubicBezTo>
                      <a:pt x="26" y="186"/>
                      <a:pt x="6" y="215"/>
                      <a:pt x="31" y="238"/>
                    </a:cubicBezTo>
                    <a:cubicBezTo>
                      <a:pt x="57" y="262"/>
                      <a:pt x="0" y="296"/>
                      <a:pt x="61" y="317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3" name="Freeform 1257">
                <a:extLst>
                  <a:ext uri="{FF2B5EF4-FFF2-40B4-BE49-F238E27FC236}">
                    <a16:creationId xmlns:a16="http://schemas.microsoft.com/office/drawing/2014/main" id="{84985188-43F2-7AFE-7ADD-2EF2B4990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929"/>
                <a:ext cx="274" cy="317"/>
              </a:xfrm>
              <a:custGeom>
                <a:avLst/>
                <a:gdLst>
                  <a:gd name="T0" fmla="*/ 416 w 449"/>
                  <a:gd name="T1" fmla="*/ 460 h 519"/>
                  <a:gd name="T2" fmla="*/ 306 w 449"/>
                  <a:gd name="T3" fmla="*/ 323 h 519"/>
                  <a:gd name="T4" fmla="*/ 225 w 449"/>
                  <a:gd name="T5" fmla="*/ 242 h 519"/>
                  <a:gd name="T6" fmla="*/ 158 w 449"/>
                  <a:gd name="T7" fmla="*/ 209 h 519"/>
                  <a:gd name="T8" fmla="*/ 144 w 449"/>
                  <a:gd name="T9" fmla="*/ 77 h 519"/>
                  <a:gd name="T10" fmla="*/ 171 w 449"/>
                  <a:gd name="T11" fmla="*/ 0 h 519"/>
                  <a:gd name="T12" fmla="*/ 153 w 449"/>
                  <a:gd name="T13" fmla="*/ 21 h 519"/>
                  <a:gd name="T14" fmla="*/ 116 w 449"/>
                  <a:gd name="T15" fmla="*/ 18 h 519"/>
                  <a:gd name="T16" fmla="*/ 59 w 449"/>
                  <a:gd name="T17" fmla="*/ 70 h 519"/>
                  <a:gd name="T18" fmla="*/ 40 w 449"/>
                  <a:gd name="T19" fmla="*/ 144 h 519"/>
                  <a:gd name="T20" fmla="*/ 31 w 449"/>
                  <a:gd name="T21" fmla="*/ 216 h 519"/>
                  <a:gd name="T22" fmla="*/ 61 w 449"/>
                  <a:gd name="T23" fmla="*/ 295 h 519"/>
                  <a:gd name="T24" fmla="*/ 145 w 449"/>
                  <a:gd name="T25" fmla="*/ 348 h 519"/>
                  <a:gd name="T26" fmla="*/ 214 w 449"/>
                  <a:gd name="T27" fmla="*/ 427 h 519"/>
                  <a:gd name="T28" fmla="*/ 364 w 449"/>
                  <a:gd name="T29" fmla="*/ 485 h 519"/>
                  <a:gd name="T30" fmla="*/ 449 w 449"/>
                  <a:gd name="T31" fmla="*/ 484 h 519"/>
                  <a:gd name="T32" fmla="*/ 416 w 449"/>
                  <a:gd name="T33" fmla="*/ 46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9" h="519">
                    <a:moveTo>
                      <a:pt x="416" y="460"/>
                    </a:moveTo>
                    <a:cubicBezTo>
                      <a:pt x="371" y="422"/>
                      <a:pt x="338" y="372"/>
                      <a:pt x="306" y="323"/>
                    </a:cubicBezTo>
                    <a:cubicBezTo>
                      <a:pt x="285" y="292"/>
                      <a:pt x="264" y="251"/>
                      <a:pt x="225" y="242"/>
                    </a:cubicBezTo>
                    <a:cubicBezTo>
                      <a:pt x="199" y="236"/>
                      <a:pt x="176" y="230"/>
                      <a:pt x="158" y="209"/>
                    </a:cubicBezTo>
                    <a:cubicBezTo>
                      <a:pt x="128" y="173"/>
                      <a:pt x="134" y="119"/>
                      <a:pt x="144" y="77"/>
                    </a:cubicBezTo>
                    <a:cubicBezTo>
                      <a:pt x="150" y="51"/>
                      <a:pt x="159" y="25"/>
                      <a:pt x="171" y="0"/>
                    </a:cubicBezTo>
                    <a:cubicBezTo>
                      <a:pt x="164" y="8"/>
                      <a:pt x="159" y="17"/>
                      <a:pt x="153" y="21"/>
                    </a:cubicBezTo>
                    <a:cubicBezTo>
                      <a:pt x="136" y="37"/>
                      <a:pt x="138" y="30"/>
                      <a:pt x="116" y="18"/>
                    </a:cubicBezTo>
                    <a:cubicBezTo>
                      <a:pt x="94" y="6"/>
                      <a:pt x="56" y="19"/>
                      <a:pt x="59" y="70"/>
                    </a:cubicBezTo>
                    <a:cubicBezTo>
                      <a:pt x="62" y="122"/>
                      <a:pt x="53" y="125"/>
                      <a:pt x="40" y="144"/>
                    </a:cubicBezTo>
                    <a:cubicBezTo>
                      <a:pt x="26" y="164"/>
                      <a:pt x="6" y="193"/>
                      <a:pt x="31" y="216"/>
                    </a:cubicBezTo>
                    <a:cubicBezTo>
                      <a:pt x="57" y="240"/>
                      <a:pt x="0" y="274"/>
                      <a:pt x="61" y="295"/>
                    </a:cubicBezTo>
                    <a:cubicBezTo>
                      <a:pt x="61" y="295"/>
                      <a:pt x="147" y="315"/>
                      <a:pt x="145" y="348"/>
                    </a:cubicBezTo>
                    <a:cubicBezTo>
                      <a:pt x="144" y="382"/>
                      <a:pt x="151" y="408"/>
                      <a:pt x="214" y="427"/>
                    </a:cubicBezTo>
                    <a:cubicBezTo>
                      <a:pt x="277" y="447"/>
                      <a:pt x="316" y="445"/>
                      <a:pt x="364" y="485"/>
                    </a:cubicBezTo>
                    <a:cubicBezTo>
                      <a:pt x="402" y="516"/>
                      <a:pt x="431" y="519"/>
                      <a:pt x="449" y="484"/>
                    </a:cubicBezTo>
                    <a:cubicBezTo>
                      <a:pt x="437" y="477"/>
                      <a:pt x="426" y="469"/>
                      <a:pt x="416" y="460"/>
                    </a:cubicBezTo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4" name="Freeform 1258">
                <a:extLst>
                  <a:ext uri="{FF2B5EF4-FFF2-40B4-BE49-F238E27FC236}">
                    <a16:creationId xmlns:a16="http://schemas.microsoft.com/office/drawing/2014/main" id="{E7CD4117-B3FB-8AA9-B7E9-A9AADBD79C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8" y="3056"/>
                <a:ext cx="95" cy="74"/>
              </a:xfrm>
              <a:custGeom>
                <a:avLst/>
                <a:gdLst>
                  <a:gd name="T0" fmla="*/ 156 w 156"/>
                  <a:gd name="T1" fmla="*/ 121 h 121"/>
                  <a:gd name="T2" fmla="*/ 151 w 156"/>
                  <a:gd name="T3" fmla="*/ 119 h 121"/>
                  <a:gd name="T4" fmla="*/ 150 w 156"/>
                  <a:gd name="T5" fmla="*/ 116 h 121"/>
                  <a:gd name="T6" fmla="*/ 106 w 156"/>
                  <a:gd name="T7" fmla="*/ 56 h 121"/>
                  <a:gd name="T8" fmla="*/ 114 w 156"/>
                  <a:gd name="T9" fmla="*/ 61 h 121"/>
                  <a:gd name="T10" fmla="*/ 117 w 156"/>
                  <a:gd name="T11" fmla="*/ 64 h 121"/>
                  <a:gd name="T12" fmla="*/ 121 w 156"/>
                  <a:gd name="T13" fmla="*/ 67 h 121"/>
                  <a:gd name="T14" fmla="*/ 142 w 156"/>
                  <a:gd name="T15" fmla="*/ 95 h 121"/>
                  <a:gd name="T16" fmla="*/ 143 w 156"/>
                  <a:gd name="T17" fmla="*/ 97 h 121"/>
                  <a:gd name="T18" fmla="*/ 142 w 156"/>
                  <a:gd name="T19" fmla="*/ 98 h 121"/>
                  <a:gd name="T20" fmla="*/ 143 w 156"/>
                  <a:gd name="T21" fmla="*/ 97 h 121"/>
                  <a:gd name="T22" fmla="*/ 156 w 156"/>
                  <a:gd name="T23" fmla="*/ 121 h 121"/>
                  <a:gd name="T24" fmla="*/ 21 w 156"/>
                  <a:gd name="T25" fmla="*/ 18 h 121"/>
                  <a:gd name="T26" fmla="*/ 2 w 156"/>
                  <a:gd name="T27" fmla="*/ 2 h 121"/>
                  <a:gd name="T28" fmla="*/ 0 w 156"/>
                  <a:gd name="T29" fmla="*/ 0 h 121"/>
                  <a:gd name="T30" fmla="*/ 9 w 156"/>
                  <a:gd name="T31" fmla="*/ 8 h 121"/>
                  <a:gd name="T32" fmla="*/ 21 w 156"/>
                  <a:gd name="T33" fmla="*/ 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6" h="121">
                    <a:moveTo>
                      <a:pt x="156" y="121"/>
                    </a:moveTo>
                    <a:cubicBezTo>
                      <a:pt x="155" y="120"/>
                      <a:pt x="153" y="119"/>
                      <a:pt x="151" y="119"/>
                    </a:cubicBezTo>
                    <a:cubicBezTo>
                      <a:pt x="151" y="118"/>
                      <a:pt x="150" y="117"/>
                      <a:pt x="150" y="116"/>
                    </a:cubicBezTo>
                    <a:cubicBezTo>
                      <a:pt x="137" y="96"/>
                      <a:pt x="124" y="73"/>
                      <a:pt x="106" y="56"/>
                    </a:cubicBezTo>
                    <a:cubicBezTo>
                      <a:pt x="109" y="58"/>
                      <a:pt x="111" y="59"/>
                      <a:pt x="114" y="61"/>
                    </a:cubicBezTo>
                    <a:lnTo>
                      <a:pt x="117" y="64"/>
                    </a:lnTo>
                    <a:lnTo>
                      <a:pt x="121" y="67"/>
                    </a:lnTo>
                    <a:cubicBezTo>
                      <a:pt x="129" y="76"/>
                      <a:pt x="136" y="85"/>
                      <a:pt x="142" y="95"/>
                    </a:cubicBezTo>
                    <a:cubicBezTo>
                      <a:pt x="142" y="96"/>
                      <a:pt x="142" y="96"/>
                      <a:pt x="143" y="97"/>
                    </a:cubicBezTo>
                    <a:cubicBezTo>
                      <a:pt x="143" y="98"/>
                      <a:pt x="142" y="98"/>
                      <a:pt x="142" y="98"/>
                    </a:cubicBezTo>
                    <a:cubicBezTo>
                      <a:pt x="142" y="98"/>
                      <a:pt x="143" y="98"/>
                      <a:pt x="143" y="97"/>
                    </a:cubicBezTo>
                    <a:cubicBezTo>
                      <a:pt x="147" y="105"/>
                      <a:pt x="152" y="113"/>
                      <a:pt x="156" y="121"/>
                    </a:cubicBezTo>
                    <a:close/>
                    <a:moveTo>
                      <a:pt x="21" y="18"/>
                    </a:moveTo>
                    <a:cubicBezTo>
                      <a:pt x="14" y="14"/>
                      <a:pt x="7" y="9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3" y="3"/>
                      <a:pt x="6" y="5"/>
                      <a:pt x="9" y="8"/>
                    </a:cubicBezTo>
                    <a:cubicBezTo>
                      <a:pt x="12" y="12"/>
                      <a:pt x="16" y="15"/>
                      <a:pt x="21" y="18"/>
                    </a:cubicBezTo>
                    <a:close/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5" name="Freeform 1259">
                <a:extLst>
                  <a:ext uri="{FF2B5EF4-FFF2-40B4-BE49-F238E27FC236}">
                    <a16:creationId xmlns:a16="http://schemas.microsoft.com/office/drawing/2014/main" id="{3CBB46DB-40B8-575E-9278-A5B4F8BC7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3034"/>
                <a:ext cx="110" cy="94"/>
              </a:xfrm>
              <a:custGeom>
                <a:avLst/>
                <a:gdLst>
                  <a:gd name="T0" fmla="*/ 181 w 181"/>
                  <a:gd name="T1" fmla="*/ 154 h 154"/>
                  <a:gd name="T2" fmla="*/ 179 w 181"/>
                  <a:gd name="T3" fmla="*/ 152 h 154"/>
                  <a:gd name="T4" fmla="*/ 167 w 181"/>
                  <a:gd name="T5" fmla="*/ 133 h 154"/>
                  <a:gd name="T6" fmla="*/ 147 w 181"/>
                  <a:gd name="T7" fmla="*/ 106 h 154"/>
                  <a:gd name="T8" fmla="*/ 144 w 181"/>
                  <a:gd name="T9" fmla="*/ 103 h 154"/>
                  <a:gd name="T10" fmla="*/ 141 w 181"/>
                  <a:gd name="T11" fmla="*/ 100 h 154"/>
                  <a:gd name="T12" fmla="*/ 134 w 181"/>
                  <a:gd name="T13" fmla="*/ 96 h 154"/>
                  <a:gd name="T14" fmla="*/ 126 w 181"/>
                  <a:gd name="T15" fmla="*/ 92 h 154"/>
                  <a:gd name="T16" fmla="*/ 119 w 181"/>
                  <a:gd name="T17" fmla="*/ 88 h 154"/>
                  <a:gd name="T18" fmla="*/ 88 w 181"/>
                  <a:gd name="T19" fmla="*/ 75 h 154"/>
                  <a:gd name="T20" fmla="*/ 59 w 181"/>
                  <a:gd name="T21" fmla="*/ 63 h 154"/>
                  <a:gd name="T22" fmla="*/ 37 w 181"/>
                  <a:gd name="T23" fmla="*/ 46 h 154"/>
                  <a:gd name="T24" fmla="*/ 21 w 181"/>
                  <a:gd name="T25" fmla="*/ 28 h 154"/>
                  <a:gd name="T26" fmla="*/ 10 w 181"/>
                  <a:gd name="T27" fmla="*/ 14 h 154"/>
                  <a:gd name="T28" fmla="*/ 0 w 181"/>
                  <a:gd name="T29" fmla="*/ 0 h 154"/>
                  <a:gd name="T30" fmla="*/ 10 w 181"/>
                  <a:gd name="T31" fmla="*/ 13 h 154"/>
                  <a:gd name="T32" fmla="*/ 30 w 181"/>
                  <a:gd name="T33" fmla="*/ 35 h 154"/>
                  <a:gd name="T34" fmla="*/ 32 w 181"/>
                  <a:gd name="T35" fmla="*/ 37 h 154"/>
                  <a:gd name="T36" fmla="*/ 51 w 181"/>
                  <a:gd name="T37" fmla="*/ 53 h 154"/>
                  <a:gd name="T38" fmla="*/ 61 w 181"/>
                  <a:gd name="T39" fmla="*/ 59 h 154"/>
                  <a:gd name="T40" fmla="*/ 90 w 181"/>
                  <a:gd name="T41" fmla="*/ 71 h 154"/>
                  <a:gd name="T42" fmla="*/ 121 w 181"/>
                  <a:gd name="T43" fmla="*/ 83 h 154"/>
                  <a:gd name="T44" fmla="*/ 129 w 181"/>
                  <a:gd name="T45" fmla="*/ 87 h 154"/>
                  <a:gd name="T46" fmla="*/ 136 w 181"/>
                  <a:gd name="T47" fmla="*/ 91 h 154"/>
                  <a:gd name="T48" fmla="*/ 136 w 181"/>
                  <a:gd name="T49" fmla="*/ 91 h 154"/>
                  <a:gd name="T50" fmla="*/ 180 w 181"/>
                  <a:gd name="T51" fmla="*/ 151 h 154"/>
                  <a:gd name="T52" fmla="*/ 181 w 181"/>
                  <a:gd name="T5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1" h="154">
                    <a:moveTo>
                      <a:pt x="181" y="154"/>
                    </a:moveTo>
                    <a:cubicBezTo>
                      <a:pt x="181" y="153"/>
                      <a:pt x="180" y="153"/>
                      <a:pt x="179" y="152"/>
                    </a:cubicBezTo>
                    <a:cubicBezTo>
                      <a:pt x="175" y="146"/>
                      <a:pt x="171" y="139"/>
                      <a:pt x="167" y="133"/>
                    </a:cubicBezTo>
                    <a:cubicBezTo>
                      <a:pt x="161" y="123"/>
                      <a:pt x="155" y="114"/>
                      <a:pt x="147" y="106"/>
                    </a:cubicBezTo>
                    <a:lnTo>
                      <a:pt x="144" y="103"/>
                    </a:lnTo>
                    <a:lnTo>
                      <a:pt x="141" y="100"/>
                    </a:lnTo>
                    <a:cubicBezTo>
                      <a:pt x="139" y="99"/>
                      <a:pt x="136" y="97"/>
                      <a:pt x="134" y="96"/>
                    </a:cubicBezTo>
                    <a:cubicBezTo>
                      <a:pt x="131" y="94"/>
                      <a:pt x="129" y="93"/>
                      <a:pt x="126" y="92"/>
                    </a:cubicBezTo>
                    <a:cubicBezTo>
                      <a:pt x="124" y="90"/>
                      <a:pt x="121" y="89"/>
                      <a:pt x="119" y="88"/>
                    </a:cubicBezTo>
                    <a:cubicBezTo>
                      <a:pt x="109" y="83"/>
                      <a:pt x="98" y="79"/>
                      <a:pt x="88" y="75"/>
                    </a:cubicBezTo>
                    <a:cubicBezTo>
                      <a:pt x="78" y="71"/>
                      <a:pt x="68" y="67"/>
                      <a:pt x="59" y="63"/>
                    </a:cubicBezTo>
                    <a:cubicBezTo>
                      <a:pt x="50" y="58"/>
                      <a:pt x="43" y="52"/>
                      <a:pt x="37" y="46"/>
                    </a:cubicBezTo>
                    <a:cubicBezTo>
                      <a:pt x="30" y="40"/>
                      <a:pt x="25" y="33"/>
                      <a:pt x="21" y="28"/>
                    </a:cubicBezTo>
                    <a:cubicBezTo>
                      <a:pt x="16" y="23"/>
                      <a:pt x="13" y="18"/>
                      <a:pt x="10" y="14"/>
                    </a:cubicBezTo>
                    <a:cubicBezTo>
                      <a:pt x="4" y="5"/>
                      <a:pt x="0" y="0"/>
                      <a:pt x="0" y="0"/>
                    </a:cubicBezTo>
                    <a:cubicBezTo>
                      <a:pt x="0" y="0"/>
                      <a:pt x="4" y="5"/>
                      <a:pt x="10" y="13"/>
                    </a:cubicBezTo>
                    <a:cubicBezTo>
                      <a:pt x="15" y="19"/>
                      <a:pt x="22" y="26"/>
                      <a:pt x="30" y="35"/>
                    </a:cubicBezTo>
                    <a:cubicBezTo>
                      <a:pt x="31" y="35"/>
                      <a:pt x="31" y="36"/>
                      <a:pt x="32" y="37"/>
                    </a:cubicBezTo>
                    <a:cubicBezTo>
                      <a:pt x="37" y="44"/>
                      <a:pt x="44" y="49"/>
                      <a:pt x="51" y="53"/>
                    </a:cubicBezTo>
                    <a:cubicBezTo>
                      <a:pt x="54" y="55"/>
                      <a:pt x="57" y="57"/>
                      <a:pt x="61" y="59"/>
                    </a:cubicBezTo>
                    <a:cubicBezTo>
                      <a:pt x="70" y="64"/>
                      <a:pt x="80" y="67"/>
                      <a:pt x="90" y="71"/>
                    </a:cubicBezTo>
                    <a:cubicBezTo>
                      <a:pt x="100" y="75"/>
                      <a:pt x="111" y="78"/>
                      <a:pt x="121" y="83"/>
                    </a:cubicBezTo>
                    <a:cubicBezTo>
                      <a:pt x="124" y="84"/>
                      <a:pt x="126" y="86"/>
                      <a:pt x="129" y="87"/>
                    </a:cubicBezTo>
                    <a:cubicBezTo>
                      <a:pt x="131" y="88"/>
                      <a:pt x="134" y="90"/>
                      <a:pt x="136" y="91"/>
                    </a:cubicBezTo>
                    <a:lnTo>
                      <a:pt x="136" y="91"/>
                    </a:lnTo>
                    <a:cubicBezTo>
                      <a:pt x="154" y="108"/>
                      <a:pt x="167" y="131"/>
                      <a:pt x="180" y="151"/>
                    </a:cubicBezTo>
                    <a:cubicBezTo>
                      <a:pt x="180" y="152"/>
                      <a:pt x="181" y="153"/>
                      <a:pt x="181" y="154"/>
                    </a:cubicBezTo>
                    <a:close/>
                  </a:path>
                </a:pathLst>
              </a:custGeom>
              <a:solidFill>
                <a:srgbClr val="277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6" name="Freeform 1260">
                <a:extLst>
                  <a:ext uri="{FF2B5EF4-FFF2-40B4-BE49-F238E27FC236}">
                    <a16:creationId xmlns:a16="http://schemas.microsoft.com/office/drawing/2014/main" id="{C531FB9C-3DDB-AE08-E37E-548DDF505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995"/>
                <a:ext cx="61" cy="121"/>
              </a:xfrm>
              <a:custGeom>
                <a:avLst/>
                <a:gdLst>
                  <a:gd name="T0" fmla="*/ 98 w 99"/>
                  <a:gd name="T1" fmla="*/ 198 h 198"/>
                  <a:gd name="T2" fmla="*/ 99 w 99"/>
                  <a:gd name="T3" fmla="*/ 197 h 198"/>
                  <a:gd name="T4" fmla="*/ 99 w 99"/>
                  <a:gd name="T5" fmla="*/ 196 h 198"/>
                  <a:gd name="T6" fmla="*/ 97 w 99"/>
                  <a:gd name="T7" fmla="*/ 189 h 198"/>
                  <a:gd name="T8" fmla="*/ 96 w 99"/>
                  <a:gd name="T9" fmla="*/ 184 h 198"/>
                  <a:gd name="T10" fmla="*/ 95 w 99"/>
                  <a:gd name="T11" fmla="*/ 181 h 198"/>
                  <a:gd name="T12" fmla="*/ 93 w 99"/>
                  <a:gd name="T13" fmla="*/ 178 h 198"/>
                  <a:gd name="T14" fmla="*/ 86 w 99"/>
                  <a:gd name="T15" fmla="*/ 166 h 198"/>
                  <a:gd name="T16" fmla="*/ 76 w 99"/>
                  <a:gd name="T17" fmla="*/ 152 h 198"/>
                  <a:gd name="T18" fmla="*/ 71 w 99"/>
                  <a:gd name="T19" fmla="*/ 145 h 198"/>
                  <a:gd name="T20" fmla="*/ 65 w 99"/>
                  <a:gd name="T21" fmla="*/ 137 h 198"/>
                  <a:gd name="T22" fmla="*/ 51 w 99"/>
                  <a:gd name="T23" fmla="*/ 122 h 198"/>
                  <a:gd name="T24" fmla="*/ 37 w 99"/>
                  <a:gd name="T25" fmla="*/ 106 h 198"/>
                  <a:gd name="T26" fmla="*/ 31 w 99"/>
                  <a:gd name="T27" fmla="*/ 97 h 198"/>
                  <a:gd name="T28" fmla="*/ 25 w 99"/>
                  <a:gd name="T29" fmla="*/ 88 h 198"/>
                  <a:gd name="T30" fmla="*/ 15 w 99"/>
                  <a:gd name="T31" fmla="*/ 70 h 198"/>
                  <a:gd name="T32" fmla="*/ 11 w 99"/>
                  <a:gd name="T33" fmla="*/ 61 h 198"/>
                  <a:gd name="T34" fmla="*/ 8 w 99"/>
                  <a:gd name="T35" fmla="*/ 52 h 198"/>
                  <a:gd name="T36" fmla="*/ 3 w 99"/>
                  <a:gd name="T37" fmla="*/ 36 h 198"/>
                  <a:gd name="T38" fmla="*/ 0 w 99"/>
                  <a:gd name="T39" fmla="*/ 10 h 198"/>
                  <a:gd name="T40" fmla="*/ 0 w 99"/>
                  <a:gd name="T41" fmla="*/ 0 h 198"/>
                  <a:gd name="T42" fmla="*/ 1 w 99"/>
                  <a:gd name="T43" fmla="*/ 10 h 198"/>
                  <a:gd name="T44" fmla="*/ 6 w 99"/>
                  <a:gd name="T45" fmla="*/ 35 h 198"/>
                  <a:gd name="T46" fmla="*/ 12 w 99"/>
                  <a:gd name="T47" fmla="*/ 51 h 198"/>
                  <a:gd name="T48" fmla="*/ 15 w 99"/>
                  <a:gd name="T49" fmla="*/ 60 h 198"/>
                  <a:gd name="T50" fmla="*/ 20 w 99"/>
                  <a:gd name="T51" fmla="*/ 68 h 198"/>
                  <a:gd name="T52" fmla="*/ 30 w 99"/>
                  <a:gd name="T53" fmla="*/ 86 h 198"/>
                  <a:gd name="T54" fmla="*/ 35 w 99"/>
                  <a:gd name="T55" fmla="*/ 94 h 198"/>
                  <a:gd name="T56" fmla="*/ 42 w 99"/>
                  <a:gd name="T57" fmla="*/ 103 h 198"/>
                  <a:gd name="T58" fmla="*/ 55 w 99"/>
                  <a:gd name="T59" fmla="*/ 119 h 198"/>
                  <a:gd name="T60" fmla="*/ 68 w 99"/>
                  <a:gd name="T61" fmla="*/ 134 h 198"/>
                  <a:gd name="T62" fmla="*/ 80 w 99"/>
                  <a:gd name="T63" fmla="*/ 150 h 198"/>
                  <a:gd name="T64" fmla="*/ 89 w 99"/>
                  <a:gd name="T65" fmla="*/ 164 h 198"/>
                  <a:gd name="T66" fmla="*/ 95 w 99"/>
                  <a:gd name="T67" fmla="*/ 178 h 198"/>
                  <a:gd name="T68" fmla="*/ 96 w 99"/>
                  <a:gd name="T69" fmla="*/ 180 h 198"/>
                  <a:gd name="T70" fmla="*/ 97 w 99"/>
                  <a:gd name="T71" fmla="*/ 183 h 198"/>
                  <a:gd name="T72" fmla="*/ 98 w 99"/>
                  <a:gd name="T73" fmla="*/ 188 h 198"/>
                  <a:gd name="T74" fmla="*/ 99 w 99"/>
                  <a:gd name="T75" fmla="*/ 196 h 198"/>
                  <a:gd name="T76" fmla="*/ 99 w 99"/>
                  <a:gd name="T77" fmla="*/ 197 h 198"/>
                  <a:gd name="T78" fmla="*/ 98 w 99"/>
                  <a:gd name="T79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9" h="198">
                    <a:moveTo>
                      <a:pt x="98" y="198"/>
                    </a:moveTo>
                    <a:cubicBezTo>
                      <a:pt x="98" y="198"/>
                      <a:pt x="99" y="198"/>
                      <a:pt x="99" y="197"/>
                    </a:cubicBezTo>
                    <a:cubicBezTo>
                      <a:pt x="99" y="197"/>
                      <a:pt x="99" y="196"/>
                      <a:pt x="99" y="196"/>
                    </a:cubicBezTo>
                    <a:cubicBezTo>
                      <a:pt x="99" y="194"/>
                      <a:pt x="98" y="191"/>
                      <a:pt x="97" y="189"/>
                    </a:cubicBezTo>
                    <a:cubicBezTo>
                      <a:pt x="97" y="187"/>
                      <a:pt x="96" y="186"/>
                      <a:pt x="96" y="184"/>
                    </a:cubicBezTo>
                    <a:lnTo>
                      <a:pt x="95" y="181"/>
                    </a:lnTo>
                    <a:lnTo>
                      <a:pt x="93" y="178"/>
                    </a:lnTo>
                    <a:cubicBezTo>
                      <a:pt x="91" y="175"/>
                      <a:pt x="89" y="170"/>
                      <a:pt x="86" y="166"/>
                    </a:cubicBezTo>
                    <a:cubicBezTo>
                      <a:pt x="83" y="162"/>
                      <a:pt x="80" y="157"/>
                      <a:pt x="76" y="152"/>
                    </a:cubicBezTo>
                    <a:cubicBezTo>
                      <a:pt x="75" y="150"/>
                      <a:pt x="73" y="147"/>
                      <a:pt x="71" y="145"/>
                    </a:cubicBezTo>
                    <a:cubicBezTo>
                      <a:pt x="69" y="142"/>
                      <a:pt x="67" y="140"/>
                      <a:pt x="65" y="137"/>
                    </a:cubicBezTo>
                    <a:cubicBezTo>
                      <a:pt x="60" y="133"/>
                      <a:pt x="56" y="127"/>
                      <a:pt x="51" y="122"/>
                    </a:cubicBezTo>
                    <a:cubicBezTo>
                      <a:pt x="47" y="117"/>
                      <a:pt x="42" y="112"/>
                      <a:pt x="37" y="106"/>
                    </a:cubicBezTo>
                    <a:cubicBezTo>
                      <a:pt x="35" y="103"/>
                      <a:pt x="33" y="100"/>
                      <a:pt x="31" y="97"/>
                    </a:cubicBezTo>
                    <a:cubicBezTo>
                      <a:pt x="29" y="94"/>
                      <a:pt x="27" y="91"/>
                      <a:pt x="25" y="88"/>
                    </a:cubicBezTo>
                    <a:cubicBezTo>
                      <a:pt x="21" y="82"/>
                      <a:pt x="18" y="76"/>
                      <a:pt x="15" y="70"/>
                    </a:cubicBezTo>
                    <a:cubicBezTo>
                      <a:pt x="14" y="67"/>
                      <a:pt x="12" y="64"/>
                      <a:pt x="11" y="61"/>
                    </a:cubicBezTo>
                    <a:cubicBezTo>
                      <a:pt x="10" y="58"/>
                      <a:pt x="9" y="55"/>
                      <a:pt x="8" y="52"/>
                    </a:cubicBezTo>
                    <a:cubicBezTo>
                      <a:pt x="6" y="47"/>
                      <a:pt x="5" y="41"/>
                      <a:pt x="3" y="36"/>
                    </a:cubicBezTo>
                    <a:cubicBezTo>
                      <a:pt x="1" y="25"/>
                      <a:pt x="0" y="16"/>
                      <a:pt x="0" y="10"/>
                    </a:cubicBezTo>
                    <a:cubicBezTo>
                      <a:pt x="0" y="4"/>
                      <a:pt x="0" y="0"/>
                      <a:pt x="0" y="0"/>
                    </a:cubicBezTo>
                    <a:cubicBezTo>
                      <a:pt x="0" y="0"/>
                      <a:pt x="0" y="4"/>
                      <a:pt x="1" y="10"/>
                    </a:cubicBezTo>
                    <a:cubicBezTo>
                      <a:pt x="2" y="16"/>
                      <a:pt x="3" y="25"/>
                      <a:pt x="6" y="35"/>
                    </a:cubicBezTo>
                    <a:cubicBezTo>
                      <a:pt x="8" y="40"/>
                      <a:pt x="10" y="45"/>
                      <a:pt x="12" y="51"/>
                    </a:cubicBezTo>
                    <a:cubicBezTo>
                      <a:pt x="13" y="54"/>
                      <a:pt x="14" y="57"/>
                      <a:pt x="15" y="60"/>
                    </a:cubicBezTo>
                    <a:cubicBezTo>
                      <a:pt x="17" y="62"/>
                      <a:pt x="18" y="65"/>
                      <a:pt x="20" y="68"/>
                    </a:cubicBezTo>
                    <a:cubicBezTo>
                      <a:pt x="22" y="74"/>
                      <a:pt x="26" y="80"/>
                      <a:pt x="30" y="86"/>
                    </a:cubicBezTo>
                    <a:cubicBezTo>
                      <a:pt x="31" y="89"/>
                      <a:pt x="33" y="91"/>
                      <a:pt x="35" y="94"/>
                    </a:cubicBezTo>
                    <a:cubicBezTo>
                      <a:pt x="37" y="97"/>
                      <a:pt x="40" y="100"/>
                      <a:pt x="42" y="103"/>
                    </a:cubicBezTo>
                    <a:cubicBezTo>
                      <a:pt x="46" y="108"/>
                      <a:pt x="50" y="113"/>
                      <a:pt x="55" y="119"/>
                    </a:cubicBezTo>
                    <a:cubicBezTo>
                      <a:pt x="59" y="124"/>
                      <a:pt x="64" y="129"/>
                      <a:pt x="68" y="134"/>
                    </a:cubicBezTo>
                    <a:cubicBezTo>
                      <a:pt x="73" y="139"/>
                      <a:pt x="76" y="145"/>
                      <a:pt x="80" y="150"/>
                    </a:cubicBezTo>
                    <a:cubicBezTo>
                      <a:pt x="83" y="155"/>
                      <a:pt x="86" y="160"/>
                      <a:pt x="89" y="164"/>
                    </a:cubicBezTo>
                    <a:cubicBezTo>
                      <a:pt x="92" y="169"/>
                      <a:pt x="93" y="174"/>
                      <a:pt x="95" y="178"/>
                    </a:cubicBezTo>
                    <a:lnTo>
                      <a:pt x="96" y="180"/>
                    </a:lnTo>
                    <a:lnTo>
                      <a:pt x="97" y="183"/>
                    </a:lnTo>
                    <a:cubicBezTo>
                      <a:pt x="98" y="185"/>
                      <a:pt x="98" y="187"/>
                      <a:pt x="98" y="188"/>
                    </a:cubicBezTo>
                    <a:cubicBezTo>
                      <a:pt x="99" y="191"/>
                      <a:pt x="99" y="194"/>
                      <a:pt x="99" y="196"/>
                    </a:cubicBezTo>
                    <a:cubicBezTo>
                      <a:pt x="99" y="196"/>
                      <a:pt x="99" y="197"/>
                      <a:pt x="99" y="197"/>
                    </a:cubicBezTo>
                    <a:cubicBezTo>
                      <a:pt x="99" y="198"/>
                      <a:pt x="98" y="198"/>
                      <a:pt x="98" y="198"/>
                    </a:cubicBezTo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7" name="Freeform 1261">
                <a:extLst>
                  <a:ext uri="{FF2B5EF4-FFF2-40B4-BE49-F238E27FC236}">
                    <a16:creationId xmlns:a16="http://schemas.microsoft.com/office/drawing/2014/main" id="{8F6D5EEC-ED40-FBF5-504A-6F1CEDED5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026"/>
                <a:ext cx="3" cy="71"/>
              </a:xfrm>
              <a:custGeom>
                <a:avLst/>
                <a:gdLst>
                  <a:gd name="T0" fmla="*/ 2 w 6"/>
                  <a:gd name="T1" fmla="*/ 116 h 116"/>
                  <a:gd name="T2" fmla="*/ 2 w 6"/>
                  <a:gd name="T3" fmla="*/ 111 h 116"/>
                  <a:gd name="T4" fmla="*/ 2 w 6"/>
                  <a:gd name="T5" fmla="*/ 97 h 116"/>
                  <a:gd name="T6" fmla="*/ 1 w 6"/>
                  <a:gd name="T7" fmla="*/ 79 h 116"/>
                  <a:gd name="T8" fmla="*/ 1 w 6"/>
                  <a:gd name="T9" fmla="*/ 58 h 116"/>
                  <a:gd name="T10" fmla="*/ 0 w 6"/>
                  <a:gd name="T11" fmla="*/ 36 h 116"/>
                  <a:gd name="T12" fmla="*/ 0 w 6"/>
                  <a:gd name="T13" fmla="*/ 18 h 116"/>
                  <a:gd name="T14" fmla="*/ 0 w 6"/>
                  <a:gd name="T15" fmla="*/ 5 h 116"/>
                  <a:gd name="T16" fmla="*/ 0 w 6"/>
                  <a:gd name="T17" fmla="*/ 0 h 116"/>
                  <a:gd name="T18" fmla="*/ 1 w 6"/>
                  <a:gd name="T19" fmla="*/ 5 h 116"/>
                  <a:gd name="T20" fmla="*/ 3 w 6"/>
                  <a:gd name="T21" fmla="*/ 18 h 116"/>
                  <a:gd name="T22" fmla="*/ 5 w 6"/>
                  <a:gd name="T23" fmla="*/ 36 h 116"/>
                  <a:gd name="T24" fmla="*/ 6 w 6"/>
                  <a:gd name="T25" fmla="*/ 57 h 116"/>
                  <a:gd name="T26" fmla="*/ 6 w 6"/>
                  <a:gd name="T27" fmla="*/ 79 h 116"/>
                  <a:gd name="T28" fmla="*/ 5 w 6"/>
                  <a:gd name="T29" fmla="*/ 98 h 116"/>
                  <a:gd name="T30" fmla="*/ 3 w 6"/>
                  <a:gd name="T31" fmla="*/ 111 h 116"/>
                  <a:gd name="T32" fmla="*/ 2 w 6"/>
                  <a:gd name="T3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116">
                    <a:moveTo>
                      <a:pt x="2" y="116"/>
                    </a:moveTo>
                    <a:cubicBezTo>
                      <a:pt x="2" y="116"/>
                      <a:pt x="2" y="114"/>
                      <a:pt x="2" y="111"/>
                    </a:cubicBezTo>
                    <a:cubicBezTo>
                      <a:pt x="2" y="107"/>
                      <a:pt x="2" y="103"/>
                      <a:pt x="2" y="97"/>
                    </a:cubicBezTo>
                    <a:cubicBezTo>
                      <a:pt x="1" y="92"/>
                      <a:pt x="1" y="86"/>
                      <a:pt x="1" y="79"/>
                    </a:cubicBezTo>
                    <a:cubicBezTo>
                      <a:pt x="1" y="72"/>
                      <a:pt x="1" y="65"/>
                      <a:pt x="1" y="58"/>
                    </a:cubicBezTo>
                    <a:cubicBezTo>
                      <a:pt x="0" y="50"/>
                      <a:pt x="0" y="43"/>
                      <a:pt x="0" y="36"/>
                    </a:cubicBezTo>
                    <a:cubicBezTo>
                      <a:pt x="0" y="30"/>
                      <a:pt x="0" y="23"/>
                      <a:pt x="0" y="18"/>
                    </a:cubicBezTo>
                    <a:cubicBezTo>
                      <a:pt x="0" y="12"/>
                      <a:pt x="0" y="8"/>
                      <a:pt x="0" y="5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5"/>
                    </a:cubicBezTo>
                    <a:cubicBezTo>
                      <a:pt x="2" y="8"/>
                      <a:pt x="2" y="12"/>
                      <a:pt x="3" y="18"/>
                    </a:cubicBezTo>
                    <a:cubicBezTo>
                      <a:pt x="4" y="23"/>
                      <a:pt x="4" y="29"/>
                      <a:pt x="5" y="36"/>
                    </a:cubicBezTo>
                    <a:cubicBezTo>
                      <a:pt x="5" y="43"/>
                      <a:pt x="6" y="50"/>
                      <a:pt x="6" y="57"/>
                    </a:cubicBezTo>
                    <a:cubicBezTo>
                      <a:pt x="6" y="65"/>
                      <a:pt x="6" y="72"/>
                      <a:pt x="6" y="79"/>
                    </a:cubicBezTo>
                    <a:cubicBezTo>
                      <a:pt x="6" y="86"/>
                      <a:pt x="5" y="92"/>
                      <a:pt x="5" y="98"/>
                    </a:cubicBezTo>
                    <a:cubicBezTo>
                      <a:pt x="4" y="103"/>
                      <a:pt x="3" y="107"/>
                      <a:pt x="3" y="111"/>
                    </a:cubicBezTo>
                    <a:cubicBezTo>
                      <a:pt x="3" y="114"/>
                      <a:pt x="2" y="116"/>
                      <a:pt x="2" y="116"/>
                    </a:cubicBezTo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8" name="Freeform 1262">
                <a:extLst>
                  <a:ext uri="{FF2B5EF4-FFF2-40B4-BE49-F238E27FC236}">
                    <a16:creationId xmlns:a16="http://schemas.microsoft.com/office/drawing/2014/main" id="{65FEBD1D-8E4B-8FC2-82ED-5BD748E9B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967"/>
                <a:ext cx="97" cy="92"/>
              </a:xfrm>
              <a:custGeom>
                <a:avLst/>
                <a:gdLst>
                  <a:gd name="T0" fmla="*/ 159 w 159"/>
                  <a:gd name="T1" fmla="*/ 151 h 151"/>
                  <a:gd name="T2" fmla="*/ 158 w 159"/>
                  <a:gd name="T3" fmla="*/ 150 h 151"/>
                  <a:gd name="T4" fmla="*/ 98 w 159"/>
                  <a:gd name="T5" fmla="*/ 100 h 151"/>
                  <a:gd name="T6" fmla="*/ 71 w 159"/>
                  <a:gd name="T7" fmla="*/ 81 h 151"/>
                  <a:gd name="T8" fmla="*/ 68 w 159"/>
                  <a:gd name="T9" fmla="*/ 34 h 151"/>
                  <a:gd name="T10" fmla="*/ 28 w 159"/>
                  <a:gd name="T11" fmla="*/ 5 h 151"/>
                  <a:gd name="T12" fmla="*/ 1 w 159"/>
                  <a:gd name="T13" fmla="*/ 9 h 151"/>
                  <a:gd name="T14" fmla="*/ 1 w 159"/>
                  <a:gd name="T15" fmla="*/ 9 h 151"/>
                  <a:gd name="T16" fmla="*/ 6 w 159"/>
                  <a:gd name="T17" fmla="*/ 7 h 151"/>
                  <a:gd name="T18" fmla="*/ 37 w 159"/>
                  <a:gd name="T19" fmla="*/ 0 h 151"/>
                  <a:gd name="T20" fmla="*/ 76 w 159"/>
                  <a:gd name="T21" fmla="*/ 44 h 151"/>
                  <a:gd name="T22" fmla="*/ 95 w 159"/>
                  <a:gd name="T23" fmla="*/ 88 h 151"/>
                  <a:gd name="T24" fmla="*/ 126 w 159"/>
                  <a:gd name="T25" fmla="*/ 100 h 151"/>
                  <a:gd name="T26" fmla="*/ 156 w 159"/>
                  <a:gd name="T27" fmla="*/ 141 h 151"/>
                  <a:gd name="T28" fmla="*/ 159 w 159"/>
                  <a:gd name="T2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51">
                    <a:moveTo>
                      <a:pt x="159" y="151"/>
                    </a:moveTo>
                    <a:cubicBezTo>
                      <a:pt x="159" y="151"/>
                      <a:pt x="159" y="150"/>
                      <a:pt x="158" y="150"/>
                    </a:cubicBezTo>
                    <a:cubicBezTo>
                      <a:pt x="148" y="126"/>
                      <a:pt x="125" y="106"/>
                      <a:pt x="98" y="100"/>
                    </a:cubicBezTo>
                    <a:cubicBezTo>
                      <a:pt x="89" y="97"/>
                      <a:pt x="75" y="91"/>
                      <a:pt x="71" y="81"/>
                    </a:cubicBezTo>
                    <a:cubicBezTo>
                      <a:pt x="66" y="65"/>
                      <a:pt x="73" y="49"/>
                      <a:pt x="68" y="34"/>
                    </a:cubicBezTo>
                    <a:cubicBezTo>
                      <a:pt x="61" y="12"/>
                      <a:pt x="46" y="5"/>
                      <a:pt x="28" y="5"/>
                    </a:cubicBezTo>
                    <a:cubicBezTo>
                      <a:pt x="19" y="5"/>
                      <a:pt x="10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5" y="7"/>
                      <a:pt x="6" y="7"/>
                    </a:cubicBezTo>
                    <a:cubicBezTo>
                      <a:pt x="16" y="2"/>
                      <a:pt x="27" y="0"/>
                      <a:pt x="37" y="0"/>
                    </a:cubicBezTo>
                    <a:cubicBezTo>
                      <a:pt x="59" y="0"/>
                      <a:pt x="76" y="13"/>
                      <a:pt x="76" y="44"/>
                    </a:cubicBezTo>
                    <a:cubicBezTo>
                      <a:pt x="77" y="61"/>
                      <a:pt x="75" y="81"/>
                      <a:pt x="95" y="88"/>
                    </a:cubicBezTo>
                    <a:cubicBezTo>
                      <a:pt x="106" y="91"/>
                      <a:pt x="117" y="93"/>
                      <a:pt x="126" y="100"/>
                    </a:cubicBezTo>
                    <a:cubicBezTo>
                      <a:pt x="141" y="111"/>
                      <a:pt x="150" y="124"/>
                      <a:pt x="156" y="141"/>
                    </a:cubicBezTo>
                    <a:cubicBezTo>
                      <a:pt x="157" y="143"/>
                      <a:pt x="159" y="151"/>
                      <a:pt x="159" y="151"/>
                    </a:cubicBezTo>
                    <a:close/>
                  </a:path>
                </a:pathLst>
              </a:custGeom>
              <a:solidFill>
                <a:srgbClr val="A3D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9" name="Freeform 1263">
                <a:extLst>
                  <a:ext uri="{FF2B5EF4-FFF2-40B4-BE49-F238E27FC236}">
                    <a16:creationId xmlns:a16="http://schemas.microsoft.com/office/drawing/2014/main" id="{9674B3F1-7333-1301-3341-5E463719A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2939"/>
                <a:ext cx="343" cy="263"/>
              </a:xfrm>
              <a:custGeom>
                <a:avLst/>
                <a:gdLst>
                  <a:gd name="T0" fmla="*/ 51 w 562"/>
                  <a:gd name="T1" fmla="*/ 236 h 431"/>
                  <a:gd name="T2" fmla="*/ 93 w 562"/>
                  <a:gd name="T3" fmla="*/ 67 h 431"/>
                  <a:gd name="T4" fmla="*/ 207 w 562"/>
                  <a:gd name="T5" fmla="*/ 38 h 431"/>
                  <a:gd name="T6" fmla="*/ 284 w 562"/>
                  <a:gd name="T7" fmla="*/ 14 h 431"/>
                  <a:gd name="T8" fmla="*/ 391 w 562"/>
                  <a:gd name="T9" fmla="*/ 21 h 431"/>
                  <a:gd name="T10" fmla="*/ 505 w 562"/>
                  <a:gd name="T11" fmla="*/ 28 h 431"/>
                  <a:gd name="T12" fmla="*/ 536 w 562"/>
                  <a:gd name="T13" fmla="*/ 136 h 431"/>
                  <a:gd name="T14" fmla="*/ 515 w 562"/>
                  <a:gd name="T15" fmla="*/ 211 h 431"/>
                  <a:gd name="T16" fmla="*/ 439 w 562"/>
                  <a:gd name="T17" fmla="*/ 273 h 431"/>
                  <a:gd name="T18" fmla="*/ 360 w 562"/>
                  <a:gd name="T19" fmla="*/ 316 h 431"/>
                  <a:gd name="T20" fmla="*/ 252 w 562"/>
                  <a:gd name="T21" fmla="*/ 428 h 431"/>
                  <a:gd name="T22" fmla="*/ 51 w 562"/>
                  <a:gd name="T23" fmla="*/ 23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2" h="431">
                    <a:moveTo>
                      <a:pt x="51" y="236"/>
                    </a:moveTo>
                    <a:cubicBezTo>
                      <a:pt x="51" y="236"/>
                      <a:pt x="0" y="117"/>
                      <a:pt x="93" y="67"/>
                    </a:cubicBezTo>
                    <a:cubicBezTo>
                      <a:pt x="126" y="56"/>
                      <a:pt x="178" y="72"/>
                      <a:pt x="207" y="38"/>
                    </a:cubicBezTo>
                    <a:cubicBezTo>
                      <a:pt x="236" y="4"/>
                      <a:pt x="254" y="0"/>
                      <a:pt x="284" y="14"/>
                    </a:cubicBezTo>
                    <a:cubicBezTo>
                      <a:pt x="314" y="28"/>
                      <a:pt x="351" y="37"/>
                      <a:pt x="391" y="21"/>
                    </a:cubicBezTo>
                    <a:cubicBezTo>
                      <a:pt x="432" y="5"/>
                      <a:pt x="472" y="5"/>
                      <a:pt x="505" y="28"/>
                    </a:cubicBezTo>
                    <a:cubicBezTo>
                      <a:pt x="538" y="51"/>
                      <a:pt x="562" y="98"/>
                      <a:pt x="536" y="136"/>
                    </a:cubicBezTo>
                    <a:cubicBezTo>
                      <a:pt x="510" y="174"/>
                      <a:pt x="517" y="190"/>
                      <a:pt x="515" y="211"/>
                    </a:cubicBezTo>
                    <a:cubicBezTo>
                      <a:pt x="513" y="233"/>
                      <a:pt x="493" y="270"/>
                      <a:pt x="439" y="273"/>
                    </a:cubicBezTo>
                    <a:cubicBezTo>
                      <a:pt x="385" y="275"/>
                      <a:pt x="372" y="283"/>
                      <a:pt x="360" y="316"/>
                    </a:cubicBezTo>
                    <a:cubicBezTo>
                      <a:pt x="348" y="349"/>
                      <a:pt x="327" y="431"/>
                      <a:pt x="252" y="428"/>
                    </a:cubicBezTo>
                    <a:cubicBezTo>
                      <a:pt x="176" y="424"/>
                      <a:pt x="92" y="316"/>
                      <a:pt x="51" y="236"/>
                    </a:cubicBezTo>
                    <a:close/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0" name="Freeform 1264">
                <a:extLst>
                  <a:ext uri="{FF2B5EF4-FFF2-40B4-BE49-F238E27FC236}">
                    <a16:creationId xmlns:a16="http://schemas.microsoft.com/office/drawing/2014/main" id="{55C3AA54-DEFB-AAC7-73E3-010E16521F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38" y="3199"/>
                <a:ext cx="7" cy="1"/>
              </a:xfrm>
              <a:custGeom>
                <a:avLst/>
                <a:gdLst>
                  <a:gd name="T0" fmla="*/ 0 w 12"/>
                  <a:gd name="T1" fmla="*/ 1 h 1"/>
                  <a:gd name="T2" fmla="*/ 0 w 12"/>
                  <a:gd name="T3" fmla="*/ 1 h 1"/>
                  <a:gd name="T4" fmla="*/ 0 w 12"/>
                  <a:gd name="T5" fmla="*/ 1 h 1"/>
                  <a:gd name="T6" fmla="*/ 0 w 12"/>
                  <a:gd name="T7" fmla="*/ 1 h 1"/>
                  <a:gd name="T8" fmla="*/ 0 w 12"/>
                  <a:gd name="T9" fmla="*/ 1 h 1"/>
                  <a:gd name="T10" fmla="*/ 12 w 12"/>
                  <a:gd name="T11" fmla="*/ 0 h 1"/>
                  <a:gd name="T12" fmla="*/ 12 w 12"/>
                  <a:gd name="T13" fmla="*/ 0 h 1"/>
                  <a:gd name="T14" fmla="*/ 0 w 1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cubicBezTo>
                      <a:pt x="4" y="1"/>
                      <a:pt x="8" y="0"/>
                      <a:pt x="12" y="0"/>
                    </a:cubicBezTo>
                    <a:lnTo>
                      <a:pt x="12" y="0"/>
                    </a:lnTo>
                    <a:cubicBezTo>
                      <a:pt x="8" y="0"/>
                      <a:pt x="4" y="1"/>
                      <a:pt x="0" y="1"/>
                    </a:cubicBezTo>
                    <a:close/>
                  </a:path>
                </a:pathLst>
              </a:custGeom>
              <a:solidFill>
                <a:srgbClr val="2F6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1" name="Freeform 1265">
                <a:extLst>
                  <a:ext uri="{FF2B5EF4-FFF2-40B4-BE49-F238E27FC236}">
                    <a16:creationId xmlns:a16="http://schemas.microsoft.com/office/drawing/2014/main" id="{AAD4BD89-8201-D4BD-F219-E63C43E645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45" y="3135"/>
                <a:ext cx="55" cy="64"/>
              </a:xfrm>
              <a:custGeom>
                <a:avLst/>
                <a:gdLst>
                  <a:gd name="T0" fmla="*/ 0 w 90"/>
                  <a:gd name="T1" fmla="*/ 105 h 105"/>
                  <a:gd name="T2" fmla="*/ 0 w 90"/>
                  <a:gd name="T3" fmla="*/ 105 h 105"/>
                  <a:gd name="T4" fmla="*/ 84 w 90"/>
                  <a:gd name="T5" fmla="*/ 16 h 105"/>
                  <a:gd name="T6" fmla="*/ 84 w 90"/>
                  <a:gd name="T7" fmla="*/ 16 h 105"/>
                  <a:gd name="T8" fmla="*/ 0 w 90"/>
                  <a:gd name="T9" fmla="*/ 105 h 105"/>
                  <a:gd name="T10" fmla="*/ 86 w 90"/>
                  <a:gd name="T11" fmla="*/ 10 h 105"/>
                  <a:gd name="T12" fmla="*/ 86 w 90"/>
                  <a:gd name="T13" fmla="*/ 10 h 105"/>
                  <a:gd name="T14" fmla="*/ 90 w 90"/>
                  <a:gd name="T15" fmla="*/ 0 h 105"/>
                  <a:gd name="T16" fmla="*/ 90 w 90"/>
                  <a:gd name="T17" fmla="*/ 0 h 105"/>
                  <a:gd name="T18" fmla="*/ 86 w 90"/>
                  <a:gd name="T19" fmla="*/ 1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105">
                    <a:moveTo>
                      <a:pt x="0" y="105"/>
                    </a:moveTo>
                    <a:lnTo>
                      <a:pt x="0" y="105"/>
                    </a:lnTo>
                    <a:cubicBezTo>
                      <a:pt x="50" y="99"/>
                      <a:pt x="72" y="50"/>
                      <a:pt x="84" y="16"/>
                    </a:cubicBezTo>
                    <a:lnTo>
                      <a:pt x="84" y="16"/>
                    </a:lnTo>
                    <a:cubicBezTo>
                      <a:pt x="72" y="50"/>
                      <a:pt x="50" y="99"/>
                      <a:pt x="0" y="105"/>
                    </a:cubicBezTo>
                    <a:close/>
                    <a:moveTo>
                      <a:pt x="86" y="10"/>
                    </a:moveTo>
                    <a:lnTo>
                      <a:pt x="86" y="10"/>
                    </a:lnTo>
                    <a:cubicBezTo>
                      <a:pt x="87" y="7"/>
                      <a:pt x="89" y="4"/>
                      <a:pt x="90" y="0"/>
                    </a:cubicBezTo>
                    <a:lnTo>
                      <a:pt x="90" y="0"/>
                    </a:lnTo>
                    <a:cubicBezTo>
                      <a:pt x="89" y="4"/>
                      <a:pt x="87" y="7"/>
                      <a:pt x="86" y="10"/>
                    </a:cubicBezTo>
                    <a:close/>
                  </a:path>
                </a:pathLst>
              </a:custGeom>
              <a:solidFill>
                <a:srgbClr val="54A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" name="Freeform 1266">
                <a:extLst>
                  <a:ext uri="{FF2B5EF4-FFF2-40B4-BE49-F238E27FC236}">
                    <a16:creationId xmlns:a16="http://schemas.microsoft.com/office/drawing/2014/main" id="{C9F7E2C6-2182-AE6E-3681-4E2245BDE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3133"/>
                <a:ext cx="1" cy="2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cubicBezTo>
                      <a:pt x="0" y="3"/>
                      <a:pt x="1" y="1"/>
                      <a:pt x="1" y="0"/>
                    </a:cubicBezTo>
                    <a:lnTo>
                      <a:pt x="1" y="0"/>
                    </a:ln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377E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" name="Freeform 1267">
                <a:extLst>
                  <a:ext uri="{FF2B5EF4-FFF2-40B4-BE49-F238E27FC236}">
                    <a16:creationId xmlns:a16="http://schemas.microsoft.com/office/drawing/2014/main" id="{E91D83F5-0842-B171-85BA-5A3C95006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141"/>
                <a:ext cx="2" cy="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cubicBezTo>
                      <a:pt x="1" y="4"/>
                      <a:pt x="2" y="2"/>
                      <a:pt x="2" y="0"/>
                    </a:cubicBezTo>
                    <a:lnTo>
                      <a:pt x="2" y="0"/>
                    </a:lnTo>
                    <a:cubicBezTo>
                      <a:pt x="2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377E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" name="Freeform 1268">
                <a:extLst>
                  <a:ext uri="{FF2B5EF4-FFF2-40B4-BE49-F238E27FC236}">
                    <a16:creationId xmlns:a16="http://schemas.microsoft.com/office/drawing/2014/main" id="{31D1DBD6-17ED-95BD-69F1-9CA29E3E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3196"/>
                <a:ext cx="18" cy="4"/>
              </a:xfrm>
              <a:custGeom>
                <a:avLst/>
                <a:gdLst>
                  <a:gd name="T0" fmla="*/ 30 w 30"/>
                  <a:gd name="T1" fmla="*/ 7 h 7"/>
                  <a:gd name="T2" fmla="*/ 0 w 30"/>
                  <a:gd name="T3" fmla="*/ 0 h 7"/>
                  <a:gd name="T4" fmla="*/ 30 w 30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7">
                    <a:moveTo>
                      <a:pt x="30" y="7"/>
                    </a:moveTo>
                    <a:cubicBezTo>
                      <a:pt x="20" y="6"/>
                      <a:pt x="10" y="4"/>
                      <a:pt x="0" y="0"/>
                    </a:cubicBezTo>
                    <a:cubicBezTo>
                      <a:pt x="10" y="4"/>
                      <a:pt x="20" y="6"/>
                      <a:pt x="30" y="7"/>
                    </a:cubicBezTo>
                    <a:close/>
                  </a:path>
                </a:pathLst>
              </a:custGeom>
              <a:solidFill>
                <a:srgbClr val="2F6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" name="Freeform 1269">
                <a:extLst>
                  <a:ext uri="{FF2B5EF4-FFF2-40B4-BE49-F238E27FC236}">
                    <a16:creationId xmlns:a16="http://schemas.microsoft.com/office/drawing/2014/main" id="{71DA45EB-0DA4-BB23-A3A0-25E4AD0CA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951"/>
                <a:ext cx="9" cy="5"/>
              </a:xfrm>
              <a:custGeom>
                <a:avLst/>
                <a:gdLst>
                  <a:gd name="T0" fmla="*/ 14 w 14"/>
                  <a:gd name="T1" fmla="*/ 8 h 8"/>
                  <a:gd name="T2" fmla="*/ 0 w 14"/>
                  <a:gd name="T3" fmla="*/ 0 h 8"/>
                  <a:gd name="T4" fmla="*/ 14 w 14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14" y="8"/>
                    </a:moveTo>
                    <a:cubicBezTo>
                      <a:pt x="9" y="5"/>
                      <a:pt x="5" y="2"/>
                      <a:pt x="0" y="0"/>
                    </a:cubicBezTo>
                    <a:cubicBezTo>
                      <a:pt x="5" y="2"/>
                      <a:pt x="9" y="5"/>
                      <a:pt x="14" y="8"/>
                    </a:cubicBezTo>
                    <a:close/>
                  </a:path>
                </a:pathLst>
              </a:custGeom>
              <a:solidFill>
                <a:srgbClr val="BBE4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6" name="Freeform 1270">
                <a:extLst>
                  <a:ext uri="{FF2B5EF4-FFF2-40B4-BE49-F238E27FC236}">
                    <a16:creationId xmlns:a16="http://schemas.microsoft.com/office/drawing/2014/main" id="{C4DFAAC8-7F8D-3221-313B-4291350CC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948"/>
                <a:ext cx="246" cy="252"/>
              </a:xfrm>
              <a:custGeom>
                <a:avLst/>
                <a:gdLst>
                  <a:gd name="T0" fmla="*/ 113 w 404"/>
                  <a:gd name="T1" fmla="*/ 413 h 413"/>
                  <a:gd name="T2" fmla="*/ 113 w 404"/>
                  <a:gd name="T3" fmla="*/ 413 h 413"/>
                  <a:gd name="T4" fmla="*/ 109 w 404"/>
                  <a:gd name="T5" fmla="*/ 413 h 413"/>
                  <a:gd name="T6" fmla="*/ 109 w 404"/>
                  <a:gd name="T7" fmla="*/ 413 h 413"/>
                  <a:gd name="T8" fmla="*/ 109 w 404"/>
                  <a:gd name="T9" fmla="*/ 413 h 413"/>
                  <a:gd name="T10" fmla="*/ 108 w 404"/>
                  <a:gd name="T11" fmla="*/ 413 h 413"/>
                  <a:gd name="T12" fmla="*/ 78 w 404"/>
                  <a:gd name="T13" fmla="*/ 406 h 413"/>
                  <a:gd name="T14" fmla="*/ 0 w 404"/>
                  <a:gd name="T15" fmla="*/ 350 h 413"/>
                  <a:gd name="T16" fmla="*/ 25 w 404"/>
                  <a:gd name="T17" fmla="*/ 241 h 413"/>
                  <a:gd name="T18" fmla="*/ 33 w 404"/>
                  <a:gd name="T19" fmla="*/ 224 h 413"/>
                  <a:gd name="T20" fmla="*/ 37 w 404"/>
                  <a:gd name="T21" fmla="*/ 217 h 413"/>
                  <a:gd name="T22" fmla="*/ 60 w 404"/>
                  <a:gd name="T23" fmla="*/ 182 h 413"/>
                  <a:gd name="T24" fmla="*/ 74 w 404"/>
                  <a:gd name="T25" fmla="*/ 164 h 413"/>
                  <a:gd name="T26" fmla="*/ 90 w 404"/>
                  <a:gd name="T27" fmla="*/ 146 h 413"/>
                  <a:gd name="T28" fmla="*/ 124 w 404"/>
                  <a:gd name="T29" fmla="*/ 113 h 413"/>
                  <a:gd name="T30" fmla="*/ 141 w 404"/>
                  <a:gd name="T31" fmla="*/ 99 h 413"/>
                  <a:gd name="T32" fmla="*/ 157 w 404"/>
                  <a:gd name="T33" fmla="*/ 88 h 413"/>
                  <a:gd name="T34" fmla="*/ 170 w 404"/>
                  <a:gd name="T35" fmla="*/ 78 h 413"/>
                  <a:gd name="T36" fmla="*/ 181 w 404"/>
                  <a:gd name="T37" fmla="*/ 71 h 413"/>
                  <a:gd name="T38" fmla="*/ 191 w 404"/>
                  <a:gd name="T39" fmla="*/ 66 h 413"/>
                  <a:gd name="T40" fmla="*/ 181 w 404"/>
                  <a:gd name="T41" fmla="*/ 70 h 413"/>
                  <a:gd name="T42" fmla="*/ 169 w 404"/>
                  <a:gd name="T43" fmla="*/ 77 h 413"/>
                  <a:gd name="T44" fmla="*/ 166 w 404"/>
                  <a:gd name="T45" fmla="*/ 78 h 413"/>
                  <a:gd name="T46" fmla="*/ 208 w 404"/>
                  <a:gd name="T47" fmla="*/ 56 h 413"/>
                  <a:gd name="T48" fmla="*/ 302 w 404"/>
                  <a:gd name="T49" fmla="*/ 21 h 413"/>
                  <a:gd name="T50" fmla="*/ 335 w 404"/>
                  <a:gd name="T51" fmla="*/ 0 h 413"/>
                  <a:gd name="T52" fmla="*/ 348 w 404"/>
                  <a:gd name="T53" fmla="*/ 5 h 413"/>
                  <a:gd name="T54" fmla="*/ 362 w 404"/>
                  <a:gd name="T55" fmla="*/ 13 h 413"/>
                  <a:gd name="T56" fmla="*/ 362 w 404"/>
                  <a:gd name="T57" fmla="*/ 13 h 413"/>
                  <a:gd name="T58" fmla="*/ 404 w 404"/>
                  <a:gd name="T59" fmla="*/ 86 h 413"/>
                  <a:gd name="T60" fmla="*/ 403 w 404"/>
                  <a:gd name="T61" fmla="*/ 96 h 413"/>
                  <a:gd name="T62" fmla="*/ 393 w 404"/>
                  <a:gd name="T63" fmla="*/ 121 h 413"/>
                  <a:gd name="T64" fmla="*/ 373 w 404"/>
                  <a:gd name="T65" fmla="*/ 172 h 413"/>
                  <a:gd name="T66" fmla="*/ 372 w 404"/>
                  <a:gd name="T67" fmla="*/ 196 h 413"/>
                  <a:gd name="T68" fmla="*/ 296 w 404"/>
                  <a:gd name="T69" fmla="*/ 258 h 413"/>
                  <a:gd name="T70" fmla="*/ 217 w 404"/>
                  <a:gd name="T71" fmla="*/ 301 h 413"/>
                  <a:gd name="T72" fmla="*/ 217 w 404"/>
                  <a:gd name="T73" fmla="*/ 301 h 413"/>
                  <a:gd name="T74" fmla="*/ 217 w 404"/>
                  <a:gd name="T75" fmla="*/ 301 h 413"/>
                  <a:gd name="T76" fmla="*/ 217 w 404"/>
                  <a:gd name="T77" fmla="*/ 301 h 413"/>
                  <a:gd name="T78" fmla="*/ 217 w 404"/>
                  <a:gd name="T79" fmla="*/ 302 h 413"/>
                  <a:gd name="T80" fmla="*/ 216 w 404"/>
                  <a:gd name="T81" fmla="*/ 302 h 413"/>
                  <a:gd name="T82" fmla="*/ 216 w 404"/>
                  <a:gd name="T83" fmla="*/ 303 h 413"/>
                  <a:gd name="T84" fmla="*/ 215 w 404"/>
                  <a:gd name="T85" fmla="*/ 307 h 413"/>
                  <a:gd name="T86" fmla="*/ 211 w 404"/>
                  <a:gd name="T87" fmla="*/ 317 h 413"/>
                  <a:gd name="T88" fmla="*/ 209 w 404"/>
                  <a:gd name="T89" fmla="*/ 323 h 413"/>
                  <a:gd name="T90" fmla="*/ 125 w 404"/>
                  <a:gd name="T91" fmla="*/ 412 h 413"/>
                  <a:gd name="T92" fmla="*/ 125 w 404"/>
                  <a:gd name="T93" fmla="*/ 412 h 413"/>
                  <a:gd name="T94" fmla="*/ 113 w 404"/>
                  <a:gd name="T95" fmla="*/ 413 h 413"/>
                  <a:gd name="T96" fmla="*/ 113 w 404"/>
                  <a:gd name="T97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4" h="413">
                    <a:moveTo>
                      <a:pt x="113" y="413"/>
                    </a:moveTo>
                    <a:lnTo>
                      <a:pt x="113" y="413"/>
                    </a:lnTo>
                    <a:cubicBezTo>
                      <a:pt x="112" y="413"/>
                      <a:pt x="110" y="413"/>
                      <a:pt x="109" y="413"/>
                    </a:cubicBezTo>
                    <a:lnTo>
                      <a:pt x="109" y="413"/>
                    </a:lnTo>
                    <a:lnTo>
                      <a:pt x="109" y="413"/>
                    </a:lnTo>
                    <a:lnTo>
                      <a:pt x="108" y="413"/>
                    </a:lnTo>
                    <a:cubicBezTo>
                      <a:pt x="98" y="412"/>
                      <a:pt x="88" y="410"/>
                      <a:pt x="78" y="406"/>
                    </a:cubicBezTo>
                    <a:cubicBezTo>
                      <a:pt x="51" y="395"/>
                      <a:pt x="24" y="375"/>
                      <a:pt x="0" y="350"/>
                    </a:cubicBezTo>
                    <a:cubicBezTo>
                      <a:pt x="16" y="304"/>
                      <a:pt x="6" y="286"/>
                      <a:pt x="25" y="241"/>
                    </a:cubicBezTo>
                    <a:cubicBezTo>
                      <a:pt x="27" y="236"/>
                      <a:pt x="30" y="230"/>
                      <a:pt x="33" y="224"/>
                    </a:cubicBezTo>
                    <a:cubicBezTo>
                      <a:pt x="34" y="222"/>
                      <a:pt x="35" y="219"/>
                      <a:pt x="37" y="217"/>
                    </a:cubicBezTo>
                    <a:cubicBezTo>
                      <a:pt x="43" y="206"/>
                      <a:pt x="51" y="194"/>
                      <a:pt x="60" y="182"/>
                    </a:cubicBezTo>
                    <a:cubicBezTo>
                      <a:pt x="64" y="176"/>
                      <a:pt x="69" y="170"/>
                      <a:pt x="74" y="164"/>
                    </a:cubicBezTo>
                    <a:cubicBezTo>
                      <a:pt x="79" y="158"/>
                      <a:pt x="84" y="151"/>
                      <a:pt x="90" y="146"/>
                    </a:cubicBezTo>
                    <a:cubicBezTo>
                      <a:pt x="101" y="134"/>
                      <a:pt x="112" y="123"/>
                      <a:pt x="124" y="113"/>
                    </a:cubicBezTo>
                    <a:cubicBezTo>
                      <a:pt x="130" y="108"/>
                      <a:pt x="135" y="103"/>
                      <a:pt x="141" y="99"/>
                    </a:cubicBezTo>
                    <a:cubicBezTo>
                      <a:pt x="146" y="95"/>
                      <a:pt x="152" y="91"/>
                      <a:pt x="157" y="88"/>
                    </a:cubicBezTo>
                    <a:cubicBezTo>
                      <a:pt x="162" y="84"/>
                      <a:pt x="166" y="81"/>
                      <a:pt x="170" y="78"/>
                    </a:cubicBezTo>
                    <a:cubicBezTo>
                      <a:pt x="175" y="76"/>
                      <a:pt x="178" y="73"/>
                      <a:pt x="181" y="71"/>
                    </a:cubicBezTo>
                    <a:cubicBezTo>
                      <a:pt x="187" y="68"/>
                      <a:pt x="191" y="66"/>
                      <a:pt x="191" y="66"/>
                    </a:cubicBezTo>
                    <a:cubicBezTo>
                      <a:pt x="191" y="66"/>
                      <a:pt x="187" y="67"/>
                      <a:pt x="181" y="70"/>
                    </a:cubicBezTo>
                    <a:cubicBezTo>
                      <a:pt x="178" y="72"/>
                      <a:pt x="174" y="74"/>
                      <a:pt x="169" y="77"/>
                    </a:cubicBezTo>
                    <a:cubicBezTo>
                      <a:pt x="168" y="77"/>
                      <a:pt x="167" y="78"/>
                      <a:pt x="166" y="78"/>
                    </a:cubicBezTo>
                    <a:cubicBezTo>
                      <a:pt x="180" y="69"/>
                      <a:pt x="194" y="62"/>
                      <a:pt x="208" y="56"/>
                    </a:cubicBezTo>
                    <a:cubicBezTo>
                      <a:pt x="239" y="44"/>
                      <a:pt x="272" y="36"/>
                      <a:pt x="302" y="21"/>
                    </a:cubicBezTo>
                    <a:cubicBezTo>
                      <a:pt x="314" y="15"/>
                      <a:pt x="325" y="8"/>
                      <a:pt x="335" y="0"/>
                    </a:cubicBezTo>
                    <a:cubicBezTo>
                      <a:pt x="339" y="1"/>
                      <a:pt x="344" y="3"/>
                      <a:pt x="348" y="5"/>
                    </a:cubicBezTo>
                    <a:cubicBezTo>
                      <a:pt x="353" y="7"/>
                      <a:pt x="357" y="10"/>
                      <a:pt x="362" y="13"/>
                    </a:cubicBezTo>
                    <a:lnTo>
                      <a:pt x="362" y="13"/>
                    </a:lnTo>
                    <a:cubicBezTo>
                      <a:pt x="385" y="29"/>
                      <a:pt x="404" y="57"/>
                      <a:pt x="404" y="86"/>
                    </a:cubicBezTo>
                    <a:cubicBezTo>
                      <a:pt x="404" y="89"/>
                      <a:pt x="404" y="93"/>
                      <a:pt x="403" y="96"/>
                    </a:cubicBezTo>
                    <a:cubicBezTo>
                      <a:pt x="402" y="105"/>
                      <a:pt x="399" y="113"/>
                      <a:pt x="393" y="121"/>
                    </a:cubicBezTo>
                    <a:cubicBezTo>
                      <a:pt x="377" y="144"/>
                      <a:pt x="374" y="159"/>
                      <a:pt x="373" y="172"/>
                    </a:cubicBezTo>
                    <a:cubicBezTo>
                      <a:pt x="372" y="181"/>
                      <a:pt x="373" y="188"/>
                      <a:pt x="372" y="196"/>
                    </a:cubicBezTo>
                    <a:cubicBezTo>
                      <a:pt x="370" y="218"/>
                      <a:pt x="350" y="255"/>
                      <a:pt x="296" y="258"/>
                    </a:cubicBezTo>
                    <a:cubicBezTo>
                      <a:pt x="242" y="260"/>
                      <a:pt x="229" y="268"/>
                      <a:pt x="217" y="301"/>
                    </a:cubicBezTo>
                    <a:lnTo>
                      <a:pt x="217" y="301"/>
                    </a:lnTo>
                    <a:cubicBezTo>
                      <a:pt x="217" y="301"/>
                      <a:pt x="217" y="301"/>
                      <a:pt x="217" y="301"/>
                    </a:cubicBezTo>
                    <a:cubicBezTo>
                      <a:pt x="217" y="301"/>
                      <a:pt x="217" y="301"/>
                      <a:pt x="217" y="301"/>
                    </a:cubicBezTo>
                    <a:cubicBezTo>
                      <a:pt x="217" y="302"/>
                      <a:pt x="217" y="302"/>
                      <a:pt x="217" y="302"/>
                    </a:cubicBezTo>
                    <a:cubicBezTo>
                      <a:pt x="217" y="302"/>
                      <a:pt x="216" y="302"/>
                      <a:pt x="216" y="302"/>
                    </a:cubicBezTo>
                    <a:cubicBezTo>
                      <a:pt x="216" y="302"/>
                      <a:pt x="216" y="303"/>
                      <a:pt x="216" y="303"/>
                    </a:cubicBezTo>
                    <a:cubicBezTo>
                      <a:pt x="216" y="304"/>
                      <a:pt x="215" y="306"/>
                      <a:pt x="215" y="307"/>
                    </a:cubicBezTo>
                    <a:cubicBezTo>
                      <a:pt x="214" y="311"/>
                      <a:pt x="212" y="314"/>
                      <a:pt x="211" y="317"/>
                    </a:cubicBezTo>
                    <a:cubicBezTo>
                      <a:pt x="211" y="319"/>
                      <a:pt x="210" y="321"/>
                      <a:pt x="209" y="323"/>
                    </a:cubicBezTo>
                    <a:cubicBezTo>
                      <a:pt x="197" y="357"/>
                      <a:pt x="175" y="406"/>
                      <a:pt x="125" y="412"/>
                    </a:cubicBezTo>
                    <a:lnTo>
                      <a:pt x="125" y="412"/>
                    </a:lnTo>
                    <a:cubicBezTo>
                      <a:pt x="121" y="412"/>
                      <a:pt x="117" y="413"/>
                      <a:pt x="113" y="413"/>
                    </a:cubicBezTo>
                    <a:lnTo>
                      <a:pt x="113" y="413"/>
                    </a:ln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7" name="Freeform 1271">
                <a:extLst>
                  <a:ext uri="{FF2B5EF4-FFF2-40B4-BE49-F238E27FC236}">
                    <a16:creationId xmlns:a16="http://schemas.microsoft.com/office/drawing/2014/main" id="{87073E6D-0A27-8D1F-3FFD-77ED571A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3424"/>
                <a:ext cx="284" cy="194"/>
              </a:xfrm>
              <a:custGeom>
                <a:avLst/>
                <a:gdLst>
                  <a:gd name="T0" fmla="*/ 19 w 465"/>
                  <a:gd name="T1" fmla="*/ 74 h 319"/>
                  <a:gd name="T2" fmla="*/ 332 w 465"/>
                  <a:gd name="T3" fmla="*/ 74 h 319"/>
                  <a:gd name="T4" fmla="*/ 464 w 465"/>
                  <a:gd name="T5" fmla="*/ 154 h 319"/>
                  <a:gd name="T6" fmla="*/ 424 w 465"/>
                  <a:gd name="T7" fmla="*/ 222 h 319"/>
                  <a:gd name="T8" fmla="*/ 397 w 465"/>
                  <a:gd name="T9" fmla="*/ 270 h 319"/>
                  <a:gd name="T10" fmla="*/ 318 w 465"/>
                  <a:gd name="T11" fmla="*/ 303 h 319"/>
                  <a:gd name="T12" fmla="*/ 289 w 465"/>
                  <a:gd name="T13" fmla="*/ 268 h 319"/>
                  <a:gd name="T14" fmla="*/ 196 w 465"/>
                  <a:gd name="T15" fmla="*/ 313 h 319"/>
                  <a:gd name="T16" fmla="*/ 133 w 465"/>
                  <a:gd name="T17" fmla="*/ 261 h 319"/>
                  <a:gd name="T18" fmla="*/ 99 w 465"/>
                  <a:gd name="T19" fmla="*/ 273 h 319"/>
                  <a:gd name="T20" fmla="*/ 51 w 465"/>
                  <a:gd name="T21" fmla="*/ 282 h 319"/>
                  <a:gd name="T22" fmla="*/ 33 w 465"/>
                  <a:gd name="T23" fmla="*/ 223 h 319"/>
                  <a:gd name="T24" fmla="*/ 6 w 465"/>
                  <a:gd name="T25" fmla="*/ 189 h 319"/>
                  <a:gd name="T26" fmla="*/ 11 w 465"/>
                  <a:gd name="T27" fmla="*/ 150 h 319"/>
                  <a:gd name="T28" fmla="*/ 19 w 465"/>
                  <a:gd name="T29" fmla="*/ 74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5" h="319">
                    <a:moveTo>
                      <a:pt x="19" y="74"/>
                    </a:moveTo>
                    <a:cubicBezTo>
                      <a:pt x="19" y="74"/>
                      <a:pt x="98" y="0"/>
                      <a:pt x="332" y="74"/>
                    </a:cubicBezTo>
                    <a:cubicBezTo>
                      <a:pt x="411" y="73"/>
                      <a:pt x="465" y="108"/>
                      <a:pt x="464" y="154"/>
                    </a:cubicBezTo>
                    <a:cubicBezTo>
                      <a:pt x="463" y="199"/>
                      <a:pt x="440" y="211"/>
                      <a:pt x="424" y="222"/>
                    </a:cubicBezTo>
                    <a:cubicBezTo>
                      <a:pt x="408" y="232"/>
                      <a:pt x="402" y="254"/>
                      <a:pt x="397" y="270"/>
                    </a:cubicBezTo>
                    <a:cubicBezTo>
                      <a:pt x="391" y="287"/>
                      <a:pt x="365" y="315"/>
                      <a:pt x="318" y="303"/>
                    </a:cubicBezTo>
                    <a:cubicBezTo>
                      <a:pt x="293" y="297"/>
                      <a:pt x="289" y="268"/>
                      <a:pt x="289" y="268"/>
                    </a:cubicBezTo>
                    <a:cubicBezTo>
                      <a:pt x="289" y="268"/>
                      <a:pt x="239" y="319"/>
                      <a:pt x="196" y="313"/>
                    </a:cubicBezTo>
                    <a:cubicBezTo>
                      <a:pt x="153" y="307"/>
                      <a:pt x="165" y="264"/>
                      <a:pt x="133" y="261"/>
                    </a:cubicBezTo>
                    <a:cubicBezTo>
                      <a:pt x="119" y="260"/>
                      <a:pt x="109" y="266"/>
                      <a:pt x="99" y="273"/>
                    </a:cubicBezTo>
                    <a:cubicBezTo>
                      <a:pt x="86" y="282"/>
                      <a:pt x="73" y="291"/>
                      <a:pt x="51" y="282"/>
                    </a:cubicBezTo>
                    <a:cubicBezTo>
                      <a:pt x="13" y="266"/>
                      <a:pt x="39" y="246"/>
                      <a:pt x="33" y="223"/>
                    </a:cubicBezTo>
                    <a:cubicBezTo>
                      <a:pt x="28" y="200"/>
                      <a:pt x="10" y="214"/>
                      <a:pt x="6" y="189"/>
                    </a:cubicBezTo>
                    <a:cubicBezTo>
                      <a:pt x="2" y="164"/>
                      <a:pt x="21" y="160"/>
                      <a:pt x="11" y="150"/>
                    </a:cubicBezTo>
                    <a:cubicBezTo>
                      <a:pt x="1" y="140"/>
                      <a:pt x="0" y="94"/>
                      <a:pt x="19" y="74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8" name="Freeform 1272">
                <a:extLst>
                  <a:ext uri="{FF2B5EF4-FFF2-40B4-BE49-F238E27FC236}">
                    <a16:creationId xmlns:a16="http://schemas.microsoft.com/office/drawing/2014/main" id="{B37FEB36-2BE3-EF35-CD09-C23855E57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3587"/>
                <a:ext cx="56" cy="28"/>
              </a:xfrm>
              <a:custGeom>
                <a:avLst/>
                <a:gdLst>
                  <a:gd name="T0" fmla="*/ 0 w 91"/>
                  <a:gd name="T1" fmla="*/ 46 h 46"/>
                  <a:gd name="T2" fmla="*/ 86 w 91"/>
                  <a:gd name="T3" fmla="*/ 0 h 46"/>
                  <a:gd name="T4" fmla="*/ 91 w 91"/>
                  <a:gd name="T5" fmla="*/ 15 h 46"/>
                  <a:gd name="T6" fmla="*/ 91 w 91"/>
                  <a:gd name="T7" fmla="*/ 15 h 46"/>
                  <a:gd name="T8" fmla="*/ 86 w 91"/>
                  <a:gd name="T9" fmla="*/ 0 h 46"/>
                  <a:gd name="T10" fmla="*/ 0 w 91"/>
                  <a:gd name="T1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" h="46">
                    <a:moveTo>
                      <a:pt x="0" y="46"/>
                    </a:moveTo>
                    <a:cubicBezTo>
                      <a:pt x="41" y="46"/>
                      <a:pt x="86" y="0"/>
                      <a:pt x="86" y="0"/>
                    </a:cubicBezTo>
                    <a:cubicBezTo>
                      <a:pt x="86" y="0"/>
                      <a:pt x="87" y="7"/>
                      <a:pt x="91" y="15"/>
                    </a:cubicBezTo>
                    <a:lnTo>
                      <a:pt x="91" y="15"/>
                    </a:lnTo>
                    <a:cubicBezTo>
                      <a:pt x="87" y="7"/>
                      <a:pt x="86" y="0"/>
                      <a:pt x="86" y="0"/>
                    </a:cubicBezTo>
                    <a:cubicBezTo>
                      <a:pt x="86" y="0"/>
                      <a:pt x="41" y="46"/>
                      <a:pt x="0" y="46"/>
                    </a:cubicBez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9" name="Freeform 1273">
                <a:extLst>
                  <a:ext uri="{FF2B5EF4-FFF2-40B4-BE49-F238E27FC236}">
                    <a16:creationId xmlns:a16="http://schemas.microsoft.com/office/drawing/2014/main" id="{D15701F0-BDD1-8AF7-C291-885DEB7A29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2" y="3589"/>
                <a:ext cx="35" cy="21"/>
              </a:xfrm>
              <a:custGeom>
                <a:avLst/>
                <a:gdLst>
                  <a:gd name="T0" fmla="*/ 0 w 57"/>
                  <a:gd name="T1" fmla="*/ 35 h 35"/>
                  <a:gd name="T2" fmla="*/ 0 w 57"/>
                  <a:gd name="T3" fmla="*/ 35 h 35"/>
                  <a:gd name="T4" fmla="*/ 0 w 57"/>
                  <a:gd name="T5" fmla="*/ 35 h 35"/>
                  <a:gd name="T6" fmla="*/ 0 w 57"/>
                  <a:gd name="T7" fmla="*/ 35 h 35"/>
                  <a:gd name="T8" fmla="*/ 0 w 57"/>
                  <a:gd name="T9" fmla="*/ 35 h 35"/>
                  <a:gd name="T10" fmla="*/ 57 w 57"/>
                  <a:gd name="T11" fmla="*/ 0 h 35"/>
                  <a:gd name="T12" fmla="*/ 0 w 57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35">
                    <a:moveTo>
                      <a:pt x="0" y="35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close/>
                    <a:moveTo>
                      <a:pt x="0" y="35"/>
                    </a:moveTo>
                    <a:cubicBezTo>
                      <a:pt x="33" y="35"/>
                      <a:pt x="52" y="14"/>
                      <a:pt x="57" y="0"/>
                    </a:cubicBezTo>
                    <a:cubicBezTo>
                      <a:pt x="52" y="14"/>
                      <a:pt x="33" y="35"/>
                      <a:pt x="0" y="35"/>
                    </a:cubicBez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0" name="Freeform 1274">
                <a:extLst>
                  <a:ext uri="{FF2B5EF4-FFF2-40B4-BE49-F238E27FC236}">
                    <a16:creationId xmlns:a16="http://schemas.microsoft.com/office/drawing/2014/main" id="{99C111AB-B1B4-1671-3410-FEC7656B6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3593"/>
                <a:ext cx="18" cy="5"/>
              </a:xfrm>
              <a:custGeom>
                <a:avLst/>
                <a:gdLst>
                  <a:gd name="T0" fmla="*/ 5 w 30"/>
                  <a:gd name="T1" fmla="*/ 8 h 8"/>
                  <a:gd name="T2" fmla="*/ 0 w 30"/>
                  <a:gd name="T3" fmla="*/ 8 h 8"/>
                  <a:gd name="T4" fmla="*/ 5 w 30"/>
                  <a:gd name="T5" fmla="*/ 8 h 8"/>
                  <a:gd name="T6" fmla="*/ 30 w 30"/>
                  <a:gd name="T7" fmla="*/ 0 h 8"/>
                  <a:gd name="T8" fmla="*/ 5 w 3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8">
                    <a:moveTo>
                      <a:pt x="5" y="8"/>
                    </a:moveTo>
                    <a:cubicBezTo>
                      <a:pt x="3" y="8"/>
                      <a:pt x="2" y="8"/>
                      <a:pt x="0" y="8"/>
                    </a:cubicBezTo>
                    <a:cubicBezTo>
                      <a:pt x="2" y="8"/>
                      <a:pt x="3" y="8"/>
                      <a:pt x="5" y="8"/>
                    </a:cubicBezTo>
                    <a:cubicBezTo>
                      <a:pt x="15" y="8"/>
                      <a:pt x="23" y="5"/>
                      <a:pt x="30" y="0"/>
                    </a:cubicBezTo>
                    <a:cubicBezTo>
                      <a:pt x="23" y="5"/>
                      <a:pt x="15" y="8"/>
                      <a:pt x="5" y="8"/>
                    </a:cubicBez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1" name="Freeform 1275">
                <a:extLst>
                  <a:ext uri="{FF2B5EF4-FFF2-40B4-BE49-F238E27FC236}">
                    <a16:creationId xmlns:a16="http://schemas.microsoft.com/office/drawing/2014/main" id="{EFE24233-B03D-EF95-B0E6-710EF9E99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7" y="3554"/>
                <a:ext cx="24" cy="35"/>
              </a:xfrm>
              <a:custGeom>
                <a:avLst/>
                <a:gdLst>
                  <a:gd name="T0" fmla="*/ 0 w 40"/>
                  <a:gd name="T1" fmla="*/ 57 h 57"/>
                  <a:gd name="T2" fmla="*/ 0 w 40"/>
                  <a:gd name="T3" fmla="*/ 57 h 57"/>
                  <a:gd name="T4" fmla="*/ 0 w 40"/>
                  <a:gd name="T5" fmla="*/ 57 h 57"/>
                  <a:gd name="T6" fmla="*/ 1 w 40"/>
                  <a:gd name="T7" fmla="*/ 56 h 57"/>
                  <a:gd name="T8" fmla="*/ 1 w 40"/>
                  <a:gd name="T9" fmla="*/ 56 h 57"/>
                  <a:gd name="T10" fmla="*/ 28 w 40"/>
                  <a:gd name="T11" fmla="*/ 8 h 57"/>
                  <a:gd name="T12" fmla="*/ 40 w 40"/>
                  <a:gd name="T13" fmla="*/ 0 h 57"/>
                  <a:gd name="T14" fmla="*/ 28 w 40"/>
                  <a:gd name="T15" fmla="*/ 8 h 57"/>
                  <a:gd name="T16" fmla="*/ 1 w 40"/>
                  <a:gd name="T17" fmla="*/ 56 h 57"/>
                  <a:gd name="T18" fmla="*/ 1 w 40"/>
                  <a:gd name="T19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0" y="57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1" y="56"/>
                    </a:moveTo>
                    <a:lnTo>
                      <a:pt x="1" y="56"/>
                    </a:lnTo>
                    <a:cubicBezTo>
                      <a:pt x="6" y="40"/>
                      <a:pt x="12" y="18"/>
                      <a:pt x="28" y="8"/>
                    </a:cubicBezTo>
                    <a:cubicBezTo>
                      <a:pt x="32" y="5"/>
                      <a:pt x="36" y="3"/>
                      <a:pt x="40" y="0"/>
                    </a:cubicBezTo>
                    <a:cubicBezTo>
                      <a:pt x="36" y="3"/>
                      <a:pt x="32" y="5"/>
                      <a:pt x="28" y="8"/>
                    </a:cubicBezTo>
                    <a:cubicBezTo>
                      <a:pt x="12" y="18"/>
                      <a:pt x="6" y="40"/>
                      <a:pt x="1" y="56"/>
                    </a:cubicBez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2" name="Freeform 1276">
                <a:extLst>
                  <a:ext uri="{FF2B5EF4-FFF2-40B4-BE49-F238E27FC236}">
                    <a16:creationId xmlns:a16="http://schemas.microsoft.com/office/drawing/2014/main" id="{C30248C3-B513-B3AC-72BF-291ED0B259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3" y="3583"/>
                <a:ext cx="12" cy="2"/>
              </a:xfrm>
              <a:custGeom>
                <a:avLst/>
                <a:gdLst>
                  <a:gd name="T0" fmla="*/ 0 w 19"/>
                  <a:gd name="T1" fmla="*/ 4 h 4"/>
                  <a:gd name="T2" fmla="*/ 19 w 19"/>
                  <a:gd name="T3" fmla="*/ 0 h 4"/>
                  <a:gd name="T4" fmla="*/ 0 w 19"/>
                  <a:gd name="T5" fmla="*/ 4 h 4"/>
                  <a:gd name="T6" fmla="*/ 19 w 19"/>
                  <a:gd name="T7" fmla="*/ 0 h 4"/>
                  <a:gd name="T8" fmla="*/ 19 w 19"/>
                  <a:gd name="T9" fmla="*/ 0 h 4"/>
                  <a:gd name="T10" fmla="*/ 19 w 19"/>
                  <a:gd name="T11" fmla="*/ 0 h 4"/>
                  <a:gd name="T12" fmla="*/ 19 w 1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">
                    <a:moveTo>
                      <a:pt x="0" y="4"/>
                    </a:moveTo>
                    <a:cubicBezTo>
                      <a:pt x="6" y="2"/>
                      <a:pt x="12" y="0"/>
                      <a:pt x="19" y="0"/>
                    </a:cubicBezTo>
                    <a:cubicBezTo>
                      <a:pt x="12" y="0"/>
                      <a:pt x="6" y="2"/>
                      <a:pt x="0" y="4"/>
                    </a:cubicBez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9BC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3" name="Freeform 1277">
                <a:extLst>
                  <a:ext uri="{FF2B5EF4-FFF2-40B4-BE49-F238E27FC236}">
                    <a16:creationId xmlns:a16="http://schemas.microsoft.com/office/drawing/2014/main" id="{CCF9F678-ED84-7567-1646-6D05799866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8" y="3491"/>
                <a:ext cx="274" cy="124"/>
              </a:xfrm>
              <a:custGeom>
                <a:avLst/>
                <a:gdLst>
                  <a:gd name="T0" fmla="*/ 199 w 449"/>
                  <a:gd name="T1" fmla="*/ 203 h 203"/>
                  <a:gd name="T2" fmla="*/ 192 w 449"/>
                  <a:gd name="T3" fmla="*/ 202 h 203"/>
                  <a:gd name="T4" fmla="*/ 129 w 449"/>
                  <a:gd name="T5" fmla="*/ 150 h 203"/>
                  <a:gd name="T6" fmla="*/ 126 w 449"/>
                  <a:gd name="T7" fmla="*/ 150 h 203"/>
                  <a:gd name="T8" fmla="*/ 126 w 449"/>
                  <a:gd name="T9" fmla="*/ 150 h 203"/>
                  <a:gd name="T10" fmla="*/ 126 w 449"/>
                  <a:gd name="T11" fmla="*/ 150 h 203"/>
                  <a:gd name="T12" fmla="*/ 95 w 449"/>
                  <a:gd name="T13" fmla="*/ 162 h 203"/>
                  <a:gd name="T14" fmla="*/ 64 w 449"/>
                  <a:gd name="T15" fmla="*/ 174 h 203"/>
                  <a:gd name="T16" fmla="*/ 47 w 449"/>
                  <a:gd name="T17" fmla="*/ 171 h 203"/>
                  <a:gd name="T18" fmla="*/ 26 w 449"/>
                  <a:gd name="T19" fmla="*/ 147 h 203"/>
                  <a:gd name="T20" fmla="*/ 29 w 449"/>
                  <a:gd name="T21" fmla="*/ 112 h 203"/>
                  <a:gd name="T22" fmla="*/ 1 w 449"/>
                  <a:gd name="T23" fmla="*/ 71 h 203"/>
                  <a:gd name="T24" fmla="*/ 7 w 449"/>
                  <a:gd name="T25" fmla="*/ 39 h 203"/>
                  <a:gd name="T26" fmla="*/ 0 w 449"/>
                  <a:gd name="T27" fmla="*/ 10 h 203"/>
                  <a:gd name="T28" fmla="*/ 71 w 449"/>
                  <a:gd name="T29" fmla="*/ 1 h 203"/>
                  <a:gd name="T30" fmla="*/ 93 w 449"/>
                  <a:gd name="T31" fmla="*/ 7 h 203"/>
                  <a:gd name="T32" fmla="*/ 109 w 449"/>
                  <a:gd name="T33" fmla="*/ 19 h 203"/>
                  <a:gd name="T34" fmla="*/ 121 w 449"/>
                  <a:gd name="T35" fmla="*/ 29 h 203"/>
                  <a:gd name="T36" fmla="*/ 132 w 449"/>
                  <a:gd name="T37" fmla="*/ 38 h 203"/>
                  <a:gd name="T38" fmla="*/ 143 w 449"/>
                  <a:gd name="T39" fmla="*/ 48 h 203"/>
                  <a:gd name="T40" fmla="*/ 146 w 449"/>
                  <a:gd name="T41" fmla="*/ 51 h 203"/>
                  <a:gd name="T42" fmla="*/ 144 w 449"/>
                  <a:gd name="T43" fmla="*/ 48 h 203"/>
                  <a:gd name="T44" fmla="*/ 135 w 449"/>
                  <a:gd name="T45" fmla="*/ 35 h 203"/>
                  <a:gd name="T46" fmla="*/ 124 w 449"/>
                  <a:gd name="T47" fmla="*/ 24 h 203"/>
                  <a:gd name="T48" fmla="*/ 106 w 449"/>
                  <a:gd name="T49" fmla="*/ 11 h 203"/>
                  <a:gd name="T50" fmla="*/ 93 w 449"/>
                  <a:gd name="T51" fmla="*/ 3 h 203"/>
                  <a:gd name="T52" fmla="*/ 139 w 449"/>
                  <a:gd name="T53" fmla="*/ 12 h 203"/>
                  <a:gd name="T54" fmla="*/ 176 w 449"/>
                  <a:gd name="T55" fmla="*/ 21 h 203"/>
                  <a:gd name="T56" fmla="*/ 188 w 449"/>
                  <a:gd name="T57" fmla="*/ 25 h 203"/>
                  <a:gd name="T58" fmla="*/ 233 w 449"/>
                  <a:gd name="T59" fmla="*/ 43 h 203"/>
                  <a:gd name="T60" fmla="*/ 266 w 449"/>
                  <a:gd name="T61" fmla="*/ 62 h 203"/>
                  <a:gd name="T62" fmla="*/ 287 w 449"/>
                  <a:gd name="T63" fmla="*/ 77 h 203"/>
                  <a:gd name="T64" fmla="*/ 287 w 449"/>
                  <a:gd name="T65" fmla="*/ 77 h 203"/>
                  <a:gd name="T66" fmla="*/ 275 w 449"/>
                  <a:gd name="T67" fmla="*/ 67 h 203"/>
                  <a:gd name="T68" fmla="*/ 398 w 449"/>
                  <a:gd name="T69" fmla="*/ 90 h 203"/>
                  <a:gd name="T70" fmla="*/ 432 w 449"/>
                  <a:gd name="T71" fmla="*/ 103 h 203"/>
                  <a:gd name="T72" fmla="*/ 393 w 449"/>
                  <a:gd name="T73" fmla="*/ 159 h 203"/>
                  <a:gd name="T74" fmla="*/ 392 w 449"/>
                  <a:gd name="T75" fmla="*/ 160 h 203"/>
                  <a:gd name="T76" fmla="*/ 392 w 449"/>
                  <a:gd name="T77" fmla="*/ 160 h 203"/>
                  <a:gd name="T78" fmla="*/ 335 w 449"/>
                  <a:gd name="T79" fmla="*/ 195 h 203"/>
                  <a:gd name="T80" fmla="*/ 314 w 449"/>
                  <a:gd name="T81" fmla="*/ 192 h 203"/>
                  <a:gd name="T82" fmla="*/ 290 w 449"/>
                  <a:gd name="T83" fmla="*/ 172 h 203"/>
                  <a:gd name="T84" fmla="*/ 199 w 449"/>
                  <a:gd name="T85" fmla="*/ 203 h 203"/>
                  <a:gd name="T86" fmla="*/ 195 w 449"/>
                  <a:gd name="T87" fmla="*/ 22 h 203"/>
                  <a:gd name="T88" fmla="*/ 184 w 449"/>
                  <a:gd name="T89" fmla="*/ 18 h 203"/>
                  <a:gd name="T90" fmla="*/ 165 w 449"/>
                  <a:gd name="T91" fmla="*/ 13 h 203"/>
                  <a:gd name="T92" fmla="*/ 161 w 449"/>
                  <a:gd name="T93" fmla="*/ 11 h 203"/>
                  <a:gd name="T94" fmla="*/ 195 w 449"/>
                  <a:gd name="T95" fmla="*/ 22 h 203"/>
                  <a:gd name="T96" fmla="*/ 140 w 449"/>
                  <a:gd name="T97" fmla="*/ 7 h 203"/>
                  <a:gd name="T98" fmla="*/ 97 w 449"/>
                  <a:gd name="T99" fmla="*/ 0 h 203"/>
                  <a:gd name="T100" fmla="*/ 159 w 449"/>
                  <a:gd name="T101" fmla="*/ 1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49" h="203">
                    <a:moveTo>
                      <a:pt x="199" y="203"/>
                    </a:moveTo>
                    <a:lnTo>
                      <a:pt x="199" y="203"/>
                    </a:lnTo>
                    <a:cubicBezTo>
                      <a:pt x="197" y="203"/>
                      <a:pt x="194" y="203"/>
                      <a:pt x="192" y="202"/>
                    </a:cubicBezTo>
                    <a:lnTo>
                      <a:pt x="192" y="202"/>
                    </a:lnTo>
                    <a:cubicBezTo>
                      <a:pt x="154" y="197"/>
                      <a:pt x="159" y="163"/>
                      <a:pt x="139" y="152"/>
                    </a:cubicBezTo>
                    <a:cubicBezTo>
                      <a:pt x="136" y="151"/>
                      <a:pt x="133" y="150"/>
                      <a:pt x="129" y="150"/>
                    </a:cubicBezTo>
                    <a:lnTo>
                      <a:pt x="129" y="150"/>
                    </a:lnTo>
                    <a:cubicBezTo>
                      <a:pt x="128" y="150"/>
                      <a:pt x="127" y="150"/>
                      <a:pt x="126" y="150"/>
                    </a:cubicBezTo>
                    <a:lnTo>
                      <a:pt x="126" y="150"/>
                    </a:lnTo>
                    <a:lnTo>
                      <a:pt x="126" y="150"/>
                    </a:lnTo>
                    <a:lnTo>
                      <a:pt x="126" y="150"/>
                    </a:lnTo>
                    <a:lnTo>
                      <a:pt x="126" y="150"/>
                    </a:lnTo>
                    <a:cubicBezTo>
                      <a:pt x="119" y="150"/>
                      <a:pt x="113" y="152"/>
                      <a:pt x="107" y="154"/>
                    </a:cubicBezTo>
                    <a:cubicBezTo>
                      <a:pt x="103" y="157"/>
                      <a:pt x="99" y="159"/>
                      <a:pt x="95" y="162"/>
                    </a:cubicBezTo>
                    <a:cubicBezTo>
                      <a:pt x="93" y="163"/>
                      <a:pt x="91" y="165"/>
                      <a:pt x="89" y="166"/>
                    </a:cubicBezTo>
                    <a:cubicBezTo>
                      <a:pt x="82" y="171"/>
                      <a:pt x="74" y="174"/>
                      <a:pt x="64" y="174"/>
                    </a:cubicBezTo>
                    <a:cubicBezTo>
                      <a:pt x="62" y="174"/>
                      <a:pt x="61" y="174"/>
                      <a:pt x="59" y="174"/>
                    </a:cubicBezTo>
                    <a:cubicBezTo>
                      <a:pt x="55" y="173"/>
                      <a:pt x="51" y="172"/>
                      <a:pt x="47" y="171"/>
                    </a:cubicBezTo>
                    <a:lnTo>
                      <a:pt x="47" y="171"/>
                    </a:lnTo>
                    <a:cubicBezTo>
                      <a:pt x="30" y="163"/>
                      <a:pt x="26" y="156"/>
                      <a:pt x="26" y="147"/>
                    </a:cubicBezTo>
                    <a:cubicBezTo>
                      <a:pt x="26" y="138"/>
                      <a:pt x="30" y="129"/>
                      <a:pt x="30" y="119"/>
                    </a:cubicBezTo>
                    <a:cubicBezTo>
                      <a:pt x="30" y="117"/>
                      <a:pt x="30" y="114"/>
                      <a:pt x="29" y="112"/>
                    </a:cubicBezTo>
                    <a:cubicBezTo>
                      <a:pt x="24" y="89"/>
                      <a:pt x="6" y="103"/>
                      <a:pt x="2" y="78"/>
                    </a:cubicBezTo>
                    <a:cubicBezTo>
                      <a:pt x="1" y="76"/>
                      <a:pt x="1" y="73"/>
                      <a:pt x="1" y="71"/>
                    </a:cubicBezTo>
                    <a:cubicBezTo>
                      <a:pt x="1" y="57"/>
                      <a:pt x="10" y="51"/>
                      <a:pt x="10" y="45"/>
                    </a:cubicBezTo>
                    <a:cubicBezTo>
                      <a:pt x="10" y="43"/>
                      <a:pt x="9" y="41"/>
                      <a:pt x="7" y="39"/>
                    </a:cubicBezTo>
                    <a:lnTo>
                      <a:pt x="7" y="39"/>
                    </a:lnTo>
                    <a:cubicBezTo>
                      <a:pt x="3" y="35"/>
                      <a:pt x="0" y="23"/>
                      <a:pt x="0" y="10"/>
                    </a:cubicBezTo>
                    <a:cubicBezTo>
                      <a:pt x="19" y="4"/>
                      <a:pt x="40" y="1"/>
                      <a:pt x="60" y="0"/>
                    </a:cubicBezTo>
                    <a:cubicBezTo>
                      <a:pt x="64" y="0"/>
                      <a:pt x="67" y="1"/>
                      <a:pt x="71" y="1"/>
                    </a:cubicBezTo>
                    <a:cubicBezTo>
                      <a:pt x="76" y="1"/>
                      <a:pt x="81" y="2"/>
                      <a:pt x="87" y="3"/>
                    </a:cubicBezTo>
                    <a:cubicBezTo>
                      <a:pt x="89" y="4"/>
                      <a:pt x="90" y="5"/>
                      <a:pt x="93" y="7"/>
                    </a:cubicBezTo>
                    <a:cubicBezTo>
                      <a:pt x="96" y="9"/>
                      <a:pt x="99" y="12"/>
                      <a:pt x="103" y="15"/>
                    </a:cubicBezTo>
                    <a:cubicBezTo>
                      <a:pt x="105" y="16"/>
                      <a:pt x="107" y="18"/>
                      <a:pt x="109" y="19"/>
                    </a:cubicBezTo>
                    <a:cubicBezTo>
                      <a:pt x="111" y="21"/>
                      <a:pt x="113" y="22"/>
                      <a:pt x="115" y="24"/>
                    </a:cubicBezTo>
                    <a:cubicBezTo>
                      <a:pt x="117" y="25"/>
                      <a:pt x="119" y="27"/>
                      <a:pt x="121" y="29"/>
                    </a:cubicBezTo>
                    <a:cubicBezTo>
                      <a:pt x="123" y="30"/>
                      <a:pt x="125" y="31"/>
                      <a:pt x="127" y="33"/>
                    </a:cubicBezTo>
                    <a:cubicBezTo>
                      <a:pt x="129" y="35"/>
                      <a:pt x="130" y="36"/>
                      <a:pt x="132" y="38"/>
                    </a:cubicBezTo>
                    <a:cubicBezTo>
                      <a:pt x="133" y="39"/>
                      <a:pt x="135" y="40"/>
                      <a:pt x="137" y="42"/>
                    </a:cubicBezTo>
                    <a:cubicBezTo>
                      <a:pt x="139" y="45"/>
                      <a:pt x="142" y="47"/>
                      <a:pt x="143" y="48"/>
                    </a:cubicBezTo>
                    <a:cubicBezTo>
                      <a:pt x="145" y="50"/>
                      <a:pt x="146" y="51"/>
                      <a:pt x="146" y="51"/>
                    </a:cubicBezTo>
                    <a:lnTo>
                      <a:pt x="146" y="51"/>
                    </a:lnTo>
                    <a:lnTo>
                      <a:pt x="146" y="51"/>
                    </a:lnTo>
                    <a:cubicBezTo>
                      <a:pt x="146" y="51"/>
                      <a:pt x="145" y="50"/>
                      <a:pt x="144" y="48"/>
                    </a:cubicBezTo>
                    <a:cubicBezTo>
                      <a:pt x="143" y="46"/>
                      <a:pt x="141" y="43"/>
                      <a:pt x="139" y="40"/>
                    </a:cubicBezTo>
                    <a:cubicBezTo>
                      <a:pt x="138" y="38"/>
                      <a:pt x="136" y="37"/>
                      <a:pt x="135" y="35"/>
                    </a:cubicBezTo>
                    <a:cubicBezTo>
                      <a:pt x="133" y="33"/>
                      <a:pt x="132" y="31"/>
                      <a:pt x="130" y="30"/>
                    </a:cubicBezTo>
                    <a:cubicBezTo>
                      <a:pt x="128" y="28"/>
                      <a:pt x="126" y="26"/>
                      <a:pt x="124" y="24"/>
                    </a:cubicBezTo>
                    <a:cubicBezTo>
                      <a:pt x="123" y="23"/>
                      <a:pt x="121" y="21"/>
                      <a:pt x="119" y="19"/>
                    </a:cubicBezTo>
                    <a:cubicBezTo>
                      <a:pt x="114" y="16"/>
                      <a:pt x="110" y="13"/>
                      <a:pt x="106" y="11"/>
                    </a:cubicBezTo>
                    <a:cubicBezTo>
                      <a:pt x="102" y="8"/>
                      <a:pt x="98" y="6"/>
                      <a:pt x="94" y="4"/>
                    </a:cubicBezTo>
                    <a:cubicBezTo>
                      <a:pt x="94" y="4"/>
                      <a:pt x="93" y="4"/>
                      <a:pt x="93" y="3"/>
                    </a:cubicBezTo>
                    <a:cubicBezTo>
                      <a:pt x="100" y="4"/>
                      <a:pt x="107" y="6"/>
                      <a:pt x="115" y="7"/>
                    </a:cubicBezTo>
                    <a:cubicBezTo>
                      <a:pt x="123" y="8"/>
                      <a:pt x="131" y="10"/>
                      <a:pt x="139" y="12"/>
                    </a:cubicBezTo>
                    <a:cubicBezTo>
                      <a:pt x="147" y="14"/>
                      <a:pt x="156" y="16"/>
                      <a:pt x="164" y="18"/>
                    </a:cubicBezTo>
                    <a:cubicBezTo>
                      <a:pt x="168" y="19"/>
                      <a:pt x="172" y="20"/>
                      <a:pt x="176" y="21"/>
                    </a:cubicBezTo>
                    <a:lnTo>
                      <a:pt x="182" y="23"/>
                    </a:lnTo>
                    <a:lnTo>
                      <a:pt x="188" y="25"/>
                    </a:lnTo>
                    <a:cubicBezTo>
                      <a:pt x="196" y="28"/>
                      <a:pt x="204" y="31"/>
                      <a:pt x="212" y="34"/>
                    </a:cubicBezTo>
                    <a:cubicBezTo>
                      <a:pt x="219" y="37"/>
                      <a:pt x="226" y="40"/>
                      <a:pt x="233" y="43"/>
                    </a:cubicBezTo>
                    <a:cubicBezTo>
                      <a:pt x="236" y="45"/>
                      <a:pt x="239" y="47"/>
                      <a:pt x="242" y="48"/>
                    </a:cubicBezTo>
                    <a:cubicBezTo>
                      <a:pt x="250" y="53"/>
                      <a:pt x="258" y="58"/>
                      <a:pt x="266" y="62"/>
                    </a:cubicBezTo>
                    <a:cubicBezTo>
                      <a:pt x="270" y="65"/>
                      <a:pt x="274" y="68"/>
                      <a:pt x="277" y="70"/>
                    </a:cubicBezTo>
                    <a:cubicBezTo>
                      <a:pt x="283" y="74"/>
                      <a:pt x="287" y="77"/>
                      <a:pt x="287" y="77"/>
                    </a:cubicBezTo>
                    <a:lnTo>
                      <a:pt x="287" y="77"/>
                    </a:lnTo>
                    <a:lnTo>
                      <a:pt x="287" y="77"/>
                    </a:lnTo>
                    <a:cubicBezTo>
                      <a:pt x="287" y="77"/>
                      <a:pt x="284" y="74"/>
                      <a:pt x="278" y="69"/>
                    </a:cubicBezTo>
                    <a:cubicBezTo>
                      <a:pt x="277" y="68"/>
                      <a:pt x="276" y="67"/>
                      <a:pt x="275" y="67"/>
                    </a:cubicBezTo>
                    <a:cubicBezTo>
                      <a:pt x="306" y="82"/>
                      <a:pt x="342" y="87"/>
                      <a:pt x="376" y="89"/>
                    </a:cubicBezTo>
                    <a:cubicBezTo>
                      <a:pt x="384" y="89"/>
                      <a:pt x="391" y="90"/>
                      <a:pt x="398" y="90"/>
                    </a:cubicBezTo>
                    <a:cubicBezTo>
                      <a:pt x="415" y="90"/>
                      <a:pt x="432" y="88"/>
                      <a:pt x="449" y="85"/>
                    </a:cubicBezTo>
                    <a:cubicBezTo>
                      <a:pt x="444" y="93"/>
                      <a:pt x="438" y="98"/>
                      <a:pt x="432" y="103"/>
                    </a:cubicBezTo>
                    <a:cubicBezTo>
                      <a:pt x="428" y="106"/>
                      <a:pt x="424" y="108"/>
                      <a:pt x="420" y="111"/>
                    </a:cubicBezTo>
                    <a:cubicBezTo>
                      <a:pt x="404" y="121"/>
                      <a:pt x="398" y="143"/>
                      <a:pt x="393" y="159"/>
                    </a:cubicBezTo>
                    <a:lnTo>
                      <a:pt x="393" y="159"/>
                    </a:lnTo>
                    <a:cubicBezTo>
                      <a:pt x="392" y="159"/>
                      <a:pt x="392" y="159"/>
                      <a:pt x="392" y="160"/>
                    </a:cubicBezTo>
                    <a:cubicBezTo>
                      <a:pt x="392" y="160"/>
                      <a:pt x="392" y="160"/>
                      <a:pt x="392" y="160"/>
                    </a:cubicBezTo>
                    <a:cubicBezTo>
                      <a:pt x="392" y="160"/>
                      <a:pt x="392" y="160"/>
                      <a:pt x="392" y="160"/>
                    </a:cubicBezTo>
                    <a:cubicBezTo>
                      <a:pt x="387" y="174"/>
                      <a:pt x="368" y="195"/>
                      <a:pt x="335" y="195"/>
                    </a:cubicBezTo>
                    <a:lnTo>
                      <a:pt x="335" y="195"/>
                    </a:lnTo>
                    <a:lnTo>
                      <a:pt x="335" y="195"/>
                    </a:lnTo>
                    <a:cubicBezTo>
                      <a:pt x="329" y="195"/>
                      <a:pt x="322" y="194"/>
                      <a:pt x="314" y="192"/>
                    </a:cubicBezTo>
                    <a:lnTo>
                      <a:pt x="314" y="192"/>
                    </a:lnTo>
                    <a:cubicBezTo>
                      <a:pt x="301" y="189"/>
                      <a:pt x="294" y="180"/>
                      <a:pt x="290" y="172"/>
                    </a:cubicBezTo>
                    <a:cubicBezTo>
                      <a:pt x="286" y="164"/>
                      <a:pt x="285" y="157"/>
                      <a:pt x="285" y="157"/>
                    </a:cubicBezTo>
                    <a:cubicBezTo>
                      <a:pt x="285" y="157"/>
                      <a:pt x="240" y="203"/>
                      <a:pt x="199" y="203"/>
                    </a:cubicBezTo>
                    <a:lnTo>
                      <a:pt x="199" y="203"/>
                    </a:lnTo>
                    <a:moveTo>
                      <a:pt x="195" y="22"/>
                    </a:moveTo>
                    <a:cubicBezTo>
                      <a:pt x="193" y="22"/>
                      <a:pt x="192" y="21"/>
                      <a:pt x="190" y="21"/>
                    </a:cubicBezTo>
                    <a:lnTo>
                      <a:pt x="184" y="18"/>
                    </a:lnTo>
                    <a:lnTo>
                      <a:pt x="178" y="16"/>
                    </a:lnTo>
                    <a:cubicBezTo>
                      <a:pt x="174" y="15"/>
                      <a:pt x="170" y="14"/>
                      <a:pt x="165" y="13"/>
                    </a:cubicBezTo>
                    <a:cubicBezTo>
                      <a:pt x="163" y="12"/>
                      <a:pt x="161" y="12"/>
                      <a:pt x="159" y="11"/>
                    </a:cubicBezTo>
                    <a:cubicBezTo>
                      <a:pt x="160" y="11"/>
                      <a:pt x="160" y="11"/>
                      <a:pt x="161" y="11"/>
                    </a:cubicBezTo>
                    <a:cubicBezTo>
                      <a:pt x="166" y="12"/>
                      <a:pt x="172" y="14"/>
                      <a:pt x="177" y="15"/>
                    </a:cubicBezTo>
                    <a:cubicBezTo>
                      <a:pt x="183" y="17"/>
                      <a:pt x="189" y="20"/>
                      <a:pt x="195" y="22"/>
                    </a:cubicBezTo>
                    <a:moveTo>
                      <a:pt x="159" y="11"/>
                    </a:moveTo>
                    <a:cubicBezTo>
                      <a:pt x="153" y="9"/>
                      <a:pt x="146" y="8"/>
                      <a:pt x="140" y="7"/>
                    </a:cubicBezTo>
                    <a:cubicBezTo>
                      <a:pt x="132" y="5"/>
                      <a:pt x="124" y="3"/>
                      <a:pt x="116" y="2"/>
                    </a:cubicBezTo>
                    <a:cubicBezTo>
                      <a:pt x="109" y="1"/>
                      <a:pt x="103" y="0"/>
                      <a:pt x="97" y="0"/>
                    </a:cubicBezTo>
                    <a:cubicBezTo>
                      <a:pt x="118" y="1"/>
                      <a:pt x="139" y="5"/>
                      <a:pt x="160" y="10"/>
                    </a:cubicBezTo>
                    <a:cubicBezTo>
                      <a:pt x="159" y="11"/>
                      <a:pt x="159" y="11"/>
                      <a:pt x="159" y="1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4" name="Freeform 1278">
                <a:extLst>
                  <a:ext uri="{FF2B5EF4-FFF2-40B4-BE49-F238E27FC236}">
                    <a16:creationId xmlns:a16="http://schemas.microsoft.com/office/drawing/2014/main" id="{63AE1E10-55BB-7AD5-E7B1-7F5CAC0A9F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5" y="3490"/>
                <a:ext cx="151" cy="42"/>
              </a:xfrm>
              <a:custGeom>
                <a:avLst/>
                <a:gdLst>
                  <a:gd name="T0" fmla="*/ 247 w 247"/>
                  <a:gd name="T1" fmla="*/ 70 h 70"/>
                  <a:gd name="T2" fmla="*/ 247 w 247"/>
                  <a:gd name="T3" fmla="*/ 70 h 70"/>
                  <a:gd name="T4" fmla="*/ 238 w 247"/>
                  <a:gd name="T5" fmla="*/ 65 h 70"/>
                  <a:gd name="T6" fmla="*/ 238 w 247"/>
                  <a:gd name="T7" fmla="*/ 65 h 70"/>
                  <a:gd name="T8" fmla="*/ 223 w 247"/>
                  <a:gd name="T9" fmla="*/ 56 h 70"/>
                  <a:gd name="T10" fmla="*/ 219 w 247"/>
                  <a:gd name="T11" fmla="*/ 53 h 70"/>
                  <a:gd name="T12" fmla="*/ 214 w 247"/>
                  <a:gd name="T13" fmla="*/ 51 h 70"/>
                  <a:gd name="T14" fmla="*/ 214 w 247"/>
                  <a:gd name="T15" fmla="*/ 51 h 70"/>
                  <a:gd name="T16" fmla="*/ 167 w 247"/>
                  <a:gd name="T17" fmla="*/ 25 h 70"/>
                  <a:gd name="T18" fmla="*/ 185 w 247"/>
                  <a:gd name="T19" fmla="*/ 33 h 70"/>
                  <a:gd name="T20" fmla="*/ 206 w 247"/>
                  <a:gd name="T21" fmla="*/ 43 h 70"/>
                  <a:gd name="T22" fmla="*/ 216 w 247"/>
                  <a:gd name="T23" fmla="*/ 48 h 70"/>
                  <a:gd name="T24" fmla="*/ 220 w 247"/>
                  <a:gd name="T25" fmla="*/ 51 h 70"/>
                  <a:gd name="T26" fmla="*/ 225 w 247"/>
                  <a:gd name="T27" fmla="*/ 53 h 70"/>
                  <a:gd name="T28" fmla="*/ 239 w 247"/>
                  <a:gd name="T29" fmla="*/ 63 h 70"/>
                  <a:gd name="T30" fmla="*/ 247 w 247"/>
                  <a:gd name="T31" fmla="*/ 70 h 70"/>
                  <a:gd name="T32" fmla="*/ 69 w 247"/>
                  <a:gd name="T33" fmla="*/ 3 h 70"/>
                  <a:gd name="T34" fmla="*/ 56 w 247"/>
                  <a:gd name="T35" fmla="*/ 2 h 70"/>
                  <a:gd name="T36" fmla="*/ 55 w 247"/>
                  <a:gd name="T37" fmla="*/ 2 h 70"/>
                  <a:gd name="T38" fmla="*/ 54 w 247"/>
                  <a:gd name="T39" fmla="*/ 2 h 70"/>
                  <a:gd name="T40" fmla="*/ 54 w 247"/>
                  <a:gd name="T41" fmla="*/ 2 h 70"/>
                  <a:gd name="T42" fmla="*/ 50 w 247"/>
                  <a:gd name="T43" fmla="*/ 2 h 70"/>
                  <a:gd name="T44" fmla="*/ 32 w 247"/>
                  <a:gd name="T45" fmla="*/ 3 h 70"/>
                  <a:gd name="T46" fmla="*/ 12 w 247"/>
                  <a:gd name="T47" fmla="*/ 1 h 70"/>
                  <a:gd name="T48" fmla="*/ 0 w 247"/>
                  <a:gd name="T49" fmla="*/ 1 h 70"/>
                  <a:gd name="T50" fmla="*/ 12 w 247"/>
                  <a:gd name="T51" fmla="*/ 0 h 70"/>
                  <a:gd name="T52" fmla="*/ 23 w 247"/>
                  <a:gd name="T53" fmla="*/ 0 h 70"/>
                  <a:gd name="T54" fmla="*/ 44 w 247"/>
                  <a:gd name="T55" fmla="*/ 1 h 70"/>
                  <a:gd name="T56" fmla="*/ 64 w 247"/>
                  <a:gd name="T57" fmla="*/ 2 h 70"/>
                  <a:gd name="T58" fmla="*/ 69 w 247"/>
                  <a:gd name="T59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7" h="70">
                    <a:moveTo>
                      <a:pt x="247" y="70"/>
                    </a:moveTo>
                    <a:cubicBezTo>
                      <a:pt x="247" y="70"/>
                      <a:pt x="247" y="70"/>
                      <a:pt x="247" y="70"/>
                    </a:cubicBezTo>
                    <a:cubicBezTo>
                      <a:pt x="244" y="68"/>
                      <a:pt x="241" y="67"/>
                      <a:pt x="238" y="65"/>
                    </a:cubicBezTo>
                    <a:cubicBezTo>
                      <a:pt x="238" y="65"/>
                      <a:pt x="238" y="65"/>
                      <a:pt x="238" y="65"/>
                    </a:cubicBezTo>
                    <a:cubicBezTo>
                      <a:pt x="234" y="62"/>
                      <a:pt x="229" y="59"/>
                      <a:pt x="223" y="56"/>
                    </a:cubicBezTo>
                    <a:lnTo>
                      <a:pt x="219" y="53"/>
                    </a:lnTo>
                    <a:cubicBezTo>
                      <a:pt x="217" y="53"/>
                      <a:pt x="216" y="52"/>
                      <a:pt x="214" y="51"/>
                    </a:cubicBezTo>
                    <a:lnTo>
                      <a:pt x="214" y="51"/>
                    </a:lnTo>
                    <a:cubicBezTo>
                      <a:pt x="199" y="42"/>
                      <a:pt x="183" y="33"/>
                      <a:pt x="167" y="25"/>
                    </a:cubicBezTo>
                    <a:cubicBezTo>
                      <a:pt x="173" y="28"/>
                      <a:pt x="180" y="30"/>
                      <a:pt x="185" y="33"/>
                    </a:cubicBezTo>
                    <a:cubicBezTo>
                      <a:pt x="193" y="36"/>
                      <a:pt x="200" y="39"/>
                      <a:pt x="206" y="43"/>
                    </a:cubicBezTo>
                    <a:cubicBezTo>
                      <a:pt x="210" y="45"/>
                      <a:pt x="213" y="46"/>
                      <a:pt x="216" y="48"/>
                    </a:cubicBezTo>
                    <a:cubicBezTo>
                      <a:pt x="217" y="49"/>
                      <a:pt x="219" y="50"/>
                      <a:pt x="220" y="51"/>
                    </a:cubicBezTo>
                    <a:lnTo>
                      <a:pt x="225" y="53"/>
                    </a:lnTo>
                    <a:cubicBezTo>
                      <a:pt x="230" y="57"/>
                      <a:pt x="235" y="60"/>
                      <a:pt x="239" y="63"/>
                    </a:cubicBezTo>
                    <a:cubicBezTo>
                      <a:pt x="242" y="65"/>
                      <a:pt x="245" y="68"/>
                      <a:pt x="247" y="70"/>
                    </a:cubicBezTo>
                    <a:moveTo>
                      <a:pt x="69" y="3"/>
                    </a:moveTo>
                    <a:cubicBezTo>
                      <a:pt x="65" y="3"/>
                      <a:pt x="61" y="2"/>
                      <a:pt x="56" y="2"/>
                    </a:cubicBezTo>
                    <a:cubicBezTo>
                      <a:pt x="56" y="2"/>
                      <a:pt x="55" y="2"/>
                      <a:pt x="55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2" y="2"/>
                      <a:pt x="50" y="2"/>
                    </a:cubicBezTo>
                    <a:cubicBezTo>
                      <a:pt x="44" y="2"/>
                      <a:pt x="38" y="2"/>
                      <a:pt x="32" y="3"/>
                    </a:cubicBezTo>
                    <a:cubicBezTo>
                      <a:pt x="24" y="2"/>
                      <a:pt x="18" y="2"/>
                      <a:pt x="12" y="1"/>
                    </a:cubicBezTo>
                    <a:cubicBezTo>
                      <a:pt x="5" y="1"/>
                      <a:pt x="0" y="1"/>
                      <a:pt x="0" y="1"/>
                    </a:cubicBezTo>
                    <a:cubicBezTo>
                      <a:pt x="0" y="1"/>
                      <a:pt x="5" y="1"/>
                      <a:pt x="12" y="0"/>
                    </a:cubicBezTo>
                    <a:cubicBezTo>
                      <a:pt x="15" y="0"/>
                      <a:pt x="19" y="0"/>
                      <a:pt x="23" y="0"/>
                    </a:cubicBezTo>
                    <a:cubicBezTo>
                      <a:pt x="29" y="0"/>
                      <a:pt x="36" y="0"/>
                      <a:pt x="44" y="1"/>
                    </a:cubicBezTo>
                    <a:cubicBezTo>
                      <a:pt x="50" y="1"/>
                      <a:pt x="57" y="2"/>
                      <a:pt x="64" y="2"/>
                    </a:cubicBezTo>
                    <a:cubicBezTo>
                      <a:pt x="66" y="3"/>
                      <a:pt x="67" y="3"/>
                      <a:pt x="69" y="3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5" name="Freeform 1279">
                <a:extLst>
                  <a:ext uri="{FF2B5EF4-FFF2-40B4-BE49-F238E27FC236}">
                    <a16:creationId xmlns:a16="http://schemas.microsoft.com/office/drawing/2014/main" id="{ABEB8DF3-D329-F378-CCE5-6B65F899D0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4" y="3491"/>
                <a:ext cx="139" cy="47"/>
              </a:xfrm>
              <a:custGeom>
                <a:avLst/>
                <a:gdLst>
                  <a:gd name="T0" fmla="*/ 227 w 227"/>
                  <a:gd name="T1" fmla="*/ 78 h 78"/>
                  <a:gd name="T2" fmla="*/ 217 w 227"/>
                  <a:gd name="T3" fmla="*/ 71 h 78"/>
                  <a:gd name="T4" fmla="*/ 206 w 227"/>
                  <a:gd name="T5" fmla="*/ 63 h 78"/>
                  <a:gd name="T6" fmla="*/ 215 w 227"/>
                  <a:gd name="T7" fmla="*/ 68 h 78"/>
                  <a:gd name="T8" fmla="*/ 215 w 227"/>
                  <a:gd name="T9" fmla="*/ 68 h 78"/>
                  <a:gd name="T10" fmla="*/ 218 w 227"/>
                  <a:gd name="T11" fmla="*/ 70 h 78"/>
                  <a:gd name="T12" fmla="*/ 227 w 227"/>
                  <a:gd name="T13" fmla="*/ 78 h 78"/>
                  <a:gd name="T14" fmla="*/ 182 w 227"/>
                  <a:gd name="T15" fmla="*/ 49 h 78"/>
                  <a:gd name="T16" fmla="*/ 173 w 227"/>
                  <a:gd name="T17" fmla="*/ 44 h 78"/>
                  <a:gd name="T18" fmla="*/ 152 w 227"/>
                  <a:gd name="T19" fmla="*/ 35 h 78"/>
                  <a:gd name="T20" fmla="*/ 128 w 227"/>
                  <a:gd name="T21" fmla="*/ 26 h 78"/>
                  <a:gd name="T22" fmla="*/ 122 w 227"/>
                  <a:gd name="T23" fmla="*/ 24 h 78"/>
                  <a:gd name="T24" fmla="*/ 116 w 227"/>
                  <a:gd name="T25" fmla="*/ 22 h 78"/>
                  <a:gd name="T26" fmla="*/ 104 w 227"/>
                  <a:gd name="T27" fmla="*/ 19 h 78"/>
                  <a:gd name="T28" fmla="*/ 79 w 227"/>
                  <a:gd name="T29" fmla="*/ 13 h 78"/>
                  <a:gd name="T30" fmla="*/ 55 w 227"/>
                  <a:gd name="T31" fmla="*/ 8 h 78"/>
                  <a:gd name="T32" fmla="*/ 33 w 227"/>
                  <a:gd name="T33" fmla="*/ 4 h 78"/>
                  <a:gd name="T34" fmla="*/ 23 w 227"/>
                  <a:gd name="T35" fmla="*/ 0 h 78"/>
                  <a:gd name="T36" fmla="*/ 24 w 227"/>
                  <a:gd name="T37" fmla="*/ 0 h 78"/>
                  <a:gd name="T38" fmla="*/ 37 w 227"/>
                  <a:gd name="T39" fmla="*/ 1 h 78"/>
                  <a:gd name="T40" fmla="*/ 56 w 227"/>
                  <a:gd name="T41" fmla="*/ 3 h 78"/>
                  <a:gd name="T42" fmla="*/ 80 w 227"/>
                  <a:gd name="T43" fmla="*/ 8 h 78"/>
                  <a:gd name="T44" fmla="*/ 99 w 227"/>
                  <a:gd name="T45" fmla="*/ 12 h 78"/>
                  <a:gd name="T46" fmla="*/ 98 w 227"/>
                  <a:gd name="T47" fmla="*/ 13 h 78"/>
                  <a:gd name="T48" fmla="*/ 99 w 227"/>
                  <a:gd name="T49" fmla="*/ 12 h 78"/>
                  <a:gd name="T50" fmla="*/ 105 w 227"/>
                  <a:gd name="T51" fmla="*/ 14 h 78"/>
                  <a:gd name="T52" fmla="*/ 118 w 227"/>
                  <a:gd name="T53" fmla="*/ 17 h 78"/>
                  <a:gd name="T54" fmla="*/ 124 w 227"/>
                  <a:gd name="T55" fmla="*/ 19 h 78"/>
                  <a:gd name="T56" fmla="*/ 130 w 227"/>
                  <a:gd name="T57" fmla="*/ 22 h 78"/>
                  <a:gd name="T58" fmla="*/ 135 w 227"/>
                  <a:gd name="T59" fmla="*/ 23 h 78"/>
                  <a:gd name="T60" fmla="*/ 182 w 227"/>
                  <a:gd name="T61" fmla="*/ 49 h 78"/>
                  <a:gd name="T62" fmla="*/ 27 w 227"/>
                  <a:gd name="T63" fmla="*/ 4 h 78"/>
                  <a:gd name="T64" fmla="*/ 11 w 227"/>
                  <a:gd name="T65" fmla="*/ 2 h 78"/>
                  <a:gd name="T66" fmla="*/ 0 w 227"/>
                  <a:gd name="T67" fmla="*/ 1 h 78"/>
                  <a:gd name="T68" fmla="*/ 18 w 227"/>
                  <a:gd name="T69" fmla="*/ 0 h 78"/>
                  <a:gd name="T70" fmla="*/ 22 w 227"/>
                  <a:gd name="T71" fmla="*/ 0 h 78"/>
                  <a:gd name="T72" fmla="*/ 27 w 227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78">
                    <a:moveTo>
                      <a:pt x="227" y="78"/>
                    </a:moveTo>
                    <a:cubicBezTo>
                      <a:pt x="227" y="78"/>
                      <a:pt x="223" y="75"/>
                      <a:pt x="217" y="71"/>
                    </a:cubicBezTo>
                    <a:cubicBezTo>
                      <a:pt x="214" y="69"/>
                      <a:pt x="210" y="66"/>
                      <a:pt x="206" y="63"/>
                    </a:cubicBezTo>
                    <a:cubicBezTo>
                      <a:pt x="209" y="65"/>
                      <a:pt x="212" y="66"/>
                      <a:pt x="215" y="68"/>
                    </a:cubicBezTo>
                    <a:cubicBezTo>
                      <a:pt x="215" y="68"/>
                      <a:pt x="215" y="68"/>
                      <a:pt x="215" y="68"/>
                    </a:cubicBezTo>
                    <a:cubicBezTo>
                      <a:pt x="216" y="68"/>
                      <a:pt x="217" y="69"/>
                      <a:pt x="218" y="70"/>
                    </a:cubicBezTo>
                    <a:cubicBezTo>
                      <a:pt x="224" y="75"/>
                      <a:pt x="227" y="78"/>
                      <a:pt x="227" y="78"/>
                    </a:cubicBezTo>
                    <a:close/>
                    <a:moveTo>
                      <a:pt x="182" y="49"/>
                    </a:moveTo>
                    <a:cubicBezTo>
                      <a:pt x="179" y="48"/>
                      <a:pt x="176" y="46"/>
                      <a:pt x="173" y="44"/>
                    </a:cubicBezTo>
                    <a:cubicBezTo>
                      <a:pt x="166" y="41"/>
                      <a:pt x="159" y="38"/>
                      <a:pt x="152" y="35"/>
                    </a:cubicBezTo>
                    <a:cubicBezTo>
                      <a:pt x="144" y="32"/>
                      <a:pt x="136" y="29"/>
                      <a:pt x="128" y="26"/>
                    </a:cubicBezTo>
                    <a:lnTo>
                      <a:pt x="122" y="24"/>
                    </a:lnTo>
                    <a:lnTo>
                      <a:pt x="116" y="22"/>
                    </a:lnTo>
                    <a:cubicBezTo>
                      <a:pt x="112" y="21"/>
                      <a:pt x="108" y="20"/>
                      <a:pt x="104" y="19"/>
                    </a:cubicBezTo>
                    <a:cubicBezTo>
                      <a:pt x="96" y="17"/>
                      <a:pt x="87" y="15"/>
                      <a:pt x="79" y="13"/>
                    </a:cubicBezTo>
                    <a:cubicBezTo>
                      <a:pt x="71" y="11"/>
                      <a:pt x="63" y="9"/>
                      <a:pt x="55" y="8"/>
                    </a:cubicBezTo>
                    <a:cubicBezTo>
                      <a:pt x="47" y="7"/>
                      <a:pt x="40" y="5"/>
                      <a:pt x="33" y="4"/>
                    </a:cubicBezTo>
                    <a:cubicBezTo>
                      <a:pt x="27" y="2"/>
                      <a:pt x="24" y="1"/>
                      <a:pt x="23" y="0"/>
                    </a:cubicBezTo>
                    <a:cubicBezTo>
                      <a:pt x="23" y="0"/>
                      <a:pt x="24" y="0"/>
                      <a:pt x="24" y="0"/>
                    </a:cubicBezTo>
                    <a:cubicBezTo>
                      <a:pt x="29" y="0"/>
                      <a:pt x="33" y="1"/>
                      <a:pt x="37" y="1"/>
                    </a:cubicBezTo>
                    <a:cubicBezTo>
                      <a:pt x="43" y="1"/>
                      <a:pt x="49" y="2"/>
                      <a:pt x="56" y="3"/>
                    </a:cubicBezTo>
                    <a:cubicBezTo>
                      <a:pt x="64" y="4"/>
                      <a:pt x="72" y="6"/>
                      <a:pt x="80" y="8"/>
                    </a:cubicBezTo>
                    <a:cubicBezTo>
                      <a:pt x="86" y="9"/>
                      <a:pt x="93" y="10"/>
                      <a:pt x="99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8" y="13"/>
                      <a:pt x="98" y="12"/>
                      <a:pt x="99" y="12"/>
                    </a:cubicBezTo>
                    <a:cubicBezTo>
                      <a:pt x="101" y="13"/>
                      <a:pt x="103" y="13"/>
                      <a:pt x="105" y="14"/>
                    </a:cubicBezTo>
                    <a:cubicBezTo>
                      <a:pt x="110" y="15"/>
                      <a:pt x="114" y="16"/>
                      <a:pt x="118" y="17"/>
                    </a:cubicBezTo>
                    <a:lnTo>
                      <a:pt x="124" y="19"/>
                    </a:lnTo>
                    <a:lnTo>
                      <a:pt x="130" y="22"/>
                    </a:lnTo>
                    <a:cubicBezTo>
                      <a:pt x="132" y="22"/>
                      <a:pt x="133" y="23"/>
                      <a:pt x="135" y="23"/>
                    </a:cubicBezTo>
                    <a:cubicBezTo>
                      <a:pt x="151" y="31"/>
                      <a:pt x="167" y="40"/>
                      <a:pt x="182" y="49"/>
                    </a:cubicBezTo>
                    <a:moveTo>
                      <a:pt x="27" y="4"/>
                    </a:moveTo>
                    <a:cubicBezTo>
                      <a:pt x="21" y="3"/>
                      <a:pt x="16" y="2"/>
                      <a:pt x="11" y="2"/>
                    </a:cubicBezTo>
                    <a:cubicBezTo>
                      <a:pt x="7" y="2"/>
                      <a:pt x="4" y="1"/>
                      <a:pt x="0" y="1"/>
                    </a:cubicBezTo>
                    <a:cubicBezTo>
                      <a:pt x="6" y="0"/>
                      <a:pt x="12" y="0"/>
                      <a:pt x="18" y="0"/>
                    </a:cubicBezTo>
                    <a:cubicBezTo>
                      <a:pt x="20" y="0"/>
                      <a:pt x="21" y="0"/>
                      <a:pt x="22" y="0"/>
                    </a:cubicBezTo>
                    <a:cubicBezTo>
                      <a:pt x="23" y="1"/>
                      <a:pt x="24" y="2"/>
                      <a:pt x="27" y="4"/>
                    </a:cubicBezTo>
                    <a:close/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6" name="Freeform 1280">
                <a:extLst>
                  <a:ext uri="{FF2B5EF4-FFF2-40B4-BE49-F238E27FC236}">
                    <a16:creationId xmlns:a16="http://schemas.microsoft.com/office/drawing/2014/main" id="{7C02ABC2-E52B-3237-9C30-E555BFC96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3485"/>
                <a:ext cx="77" cy="13"/>
              </a:xfrm>
              <a:custGeom>
                <a:avLst/>
                <a:gdLst>
                  <a:gd name="T0" fmla="*/ 1 w 125"/>
                  <a:gd name="T1" fmla="*/ 21 h 21"/>
                  <a:gd name="T2" fmla="*/ 0 w 125"/>
                  <a:gd name="T3" fmla="*/ 20 h 21"/>
                  <a:gd name="T4" fmla="*/ 3 w 125"/>
                  <a:gd name="T5" fmla="*/ 19 h 21"/>
                  <a:gd name="T6" fmla="*/ 16 w 125"/>
                  <a:gd name="T7" fmla="*/ 12 h 21"/>
                  <a:gd name="T8" fmla="*/ 25 w 125"/>
                  <a:gd name="T9" fmla="*/ 9 h 21"/>
                  <a:gd name="T10" fmla="*/ 36 w 125"/>
                  <a:gd name="T11" fmla="*/ 6 h 21"/>
                  <a:gd name="T12" fmla="*/ 48 w 125"/>
                  <a:gd name="T13" fmla="*/ 3 h 21"/>
                  <a:gd name="T14" fmla="*/ 60 w 125"/>
                  <a:gd name="T15" fmla="*/ 2 h 21"/>
                  <a:gd name="T16" fmla="*/ 72 w 125"/>
                  <a:gd name="T17" fmla="*/ 1 h 21"/>
                  <a:gd name="T18" fmla="*/ 78 w 125"/>
                  <a:gd name="T19" fmla="*/ 0 h 21"/>
                  <a:gd name="T20" fmla="*/ 80 w 125"/>
                  <a:gd name="T21" fmla="*/ 0 h 21"/>
                  <a:gd name="T22" fmla="*/ 83 w 125"/>
                  <a:gd name="T23" fmla="*/ 0 h 21"/>
                  <a:gd name="T24" fmla="*/ 84 w 125"/>
                  <a:gd name="T25" fmla="*/ 0 h 21"/>
                  <a:gd name="T26" fmla="*/ 95 w 125"/>
                  <a:gd name="T27" fmla="*/ 1 h 21"/>
                  <a:gd name="T28" fmla="*/ 105 w 125"/>
                  <a:gd name="T29" fmla="*/ 2 h 21"/>
                  <a:gd name="T30" fmla="*/ 113 w 125"/>
                  <a:gd name="T31" fmla="*/ 3 h 21"/>
                  <a:gd name="T32" fmla="*/ 119 w 125"/>
                  <a:gd name="T33" fmla="*/ 5 h 21"/>
                  <a:gd name="T34" fmla="*/ 125 w 125"/>
                  <a:gd name="T35" fmla="*/ 6 h 21"/>
                  <a:gd name="T36" fmla="*/ 119 w 125"/>
                  <a:gd name="T37" fmla="*/ 6 h 21"/>
                  <a:gd name="T38" fmla="*/ 113 w 125"/>
                  <a:gd name="T39" fmla="*/ 6 h 21"/>
                  <a:gd name="T40" fmla="*/ 104 w 125"/>
                  <a:gd name="T41" fmla="*/ 5 h 21"/>
                  <a:gd name="T42" fmla="*/ 97 w 125"/>
                  <a:gd name="T43" fmla="*/ 5 h 21"/>
                  <a:gd name="T44" fmla="*/ 95 w 125"/>
                  <a:gd name="T45" fmla="*/ 5 h 21"/>
                  <a:gd name="T46" fmla="*/ 84 w 125"/>
                  <a:gd name="T47" fmla="*/ 5 h 21"/>
                  <a:gd name="T48" fmla="*/ 60 w 125"/>
                  <a:gd name="T49" fmla="*/ 7 h 21"/>
                  <a:gd name="T50" fmla="*/ 49 w 125"/>
                  <a:gd name="T51" fmla="*/ 9 h 21"/>
                  <a:gd name="T52" fmla="*/ 37 w 125"/>
                  <a:gd name="T53" fmla="*/ 11 h 21"/>
                  <a:gd name="T54" fmla="*/ 17 w 125"/>
                  <a:gd name="T55" fmla="*/ 15 h 21"/>
                  <a:gd name="T56" fmla="*/ 1 w 125"/>
                  <a:gd name="T5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5" h="21">
                    <a:moveTo>
                      <a:pt x="1" y="21"/>
                    </a:moveTo>
                    <a:cubicBezTo>
                      <a:pt x="0" y="21"/>
                      <a:pt x="0" y="20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6" y="17"/>
                      <a:pt x="10" y="15"/>
                      <a:pt x="16" y="12"/>
                    </a:cubicBezTo>
                    <a:cubicBezTo>
                      <a:pt x="19" y="11"/>
                      <a:pt x="22" y="10"/>
                      <a:pt x="25" y="9"/>
                    </a:cubicBezTo>
                    <a:cubicBezTo>
                      <a:pt x="29" y="8"/>
                      <a:pt x="32" y="7"/>
                      <a:pt x="36" y="6"/>
                    </a:cubicBezTo>
                    <a:cubicBezTo>
                      <a:pt x="40" y="5"/>
                      <a:pt x="44" y="4"/>
                      <a:pt x="48" y="3"/>
                    </a:cubicBezTo>
                    <a:cubicBezTo>
                      <a:pt x="52" y="3"/>
                      <a:pt x="56" y="2"/>
                      <a:pt x="60" y="2"/>
                    </a:cubicBezTo>
                    <a:cubicBezTo>
                      <a:pt x="64" y="1"/>
                      <a:pt x="68" y="1"/>
                      <a:pt x="72" y="1"/>
                    </a:cubicBezTo>
                    <a:cubicBezTo>
                      <a:pt x="74" y="0"/>
                      <a:pt x="76" y="0"/>
                      <a:pt x="78" y="0"/>
                    </a:cubicBezTo>
                    <a:lnTo>
                      <a:pt x="80" y="0"/>
                    </a:lnTo>
                    <a:cubicBezTo>
                      <a:pt x="81" y="0"/>
                      <a:pt x="82" y="0"/>
                      <a:pt x="83" y="0"/>
                    </a:cubicBezTo>
                    <a:cubicBezTo>
                      <a:pt x="83" y="0"/>
                      <a:pt x="83" y="0"/>
                      <a:pt x="84" y="0"/>
                    </a:cubicBezTo>
                    <a:cubicBezTo>
                      <a:pt x="88" y="0"/>
                      <a:pt x="91" y="1"/>
                      <a:pt x="95" y="1"/>
                    </a:cubicBezTo>
                    <a:cubicBezTo>
                      <a:pt x="98" y="1"/>
                      <a:pt x="102" y="2"/>
                      <a:pt x="105" y="2"/>
                    </a:cubicBezTo>
                    <a:cubicBezTo>
                      <a:pt x="108" y="3"/>
                      <a:pt x="111" y="3"/>
                      <a:pt x="113" y="3"/>
                    </a:cubicBezTo>
                    <a:cubicBezTo>
                      <a:pt x="115" y="4"/>
                      <a:pt x="118" y="4"/>
                      <a:pt x="119" y="5"/>
                    </a:cubicBezTo>
                    <a:cubicBezTo>
                      <a:pt x="123" y="6"/>
                      <a:pt x="125" y="6"/>
                      <a:pt x="125" y="6"/>
                    </a:cubicBezTo>
                    <a:cubicBezTo>
                      <a:pt x="125" y="6"/>
                      <a:pt x="123" y="6"/>
                      <a:pt x="119" y="6"/>
                    </a:cubicBezTo>
                    <a:cubicBezTo>
                      <a:pt x="117" y="6"/>
                      <a:pt x="115" y="6"/>
                      <a:pt x="113" y="6"/>
                    </a:cubicBezTo>
                    <a:cubicBezTo>
                      <a:pt x="110" y="5"/>
                      <a:pt x="107" y="5"/>
                      <a:pt x="104" y="5"/>
                    </a:cubicBezTo>
                    <a:cubicBezTo>
                      <a:pt x="102" y="5"/>
                      <a:pt x="99" y="5"/>
                      <a:pt x="97" y="5"/>
                    </a:cubicBezTo>
                    <a:cubicBezTo>
                      <a:pt x="96" y="5"/>
                      <a:pt x="95" y="5"/>
                      <a:pt x="95" y="5"/>
                    </a:cubicBezTo>
                    <a:cubicBezTo>
                      <a:pt x="91" y="5"/>
                      <a:pt x="88" y="5"/>
                      <a:pt x="84" y="5"/>
                    </a:cubicBezTo>
                    <a:cubicBezTo>
                      <a:pt x="76" y="6"/>
                      <a:pt x="68" y="6"/>
                      <a:pt x="60" y="7"/>
                    </a:cubicBezTo>
                    <a:cubicBezTo>
                      <a:pt x="56" y="7"/>
                      <a:pt x="52" y="8"/>
                      <a:pt x="49" y="9"/>
                    </a:cubicBezTo>
                    <a:cubicBezTo>
                      <a:pt x="45" y="9"/>
                      <a:pt x="41" y="10"/>
                      <a:pt x="37" y="11"/>
                    </a:cubicBezTo>
                    <a:cubicBezTo>
                      <a:pt x="30" y="12"/>
                      <a:pt x="23" y="14"/>
                      <a:pt x="17" y="15"/>
                    </a:cubicBezTo>
                    <a:cubicBezTo>
                      <a:pt x="10" y="17"/>
                      <a:pt x="4" y="19"/>
                      <a:pt x="1" y="21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7" name="Freeform 1281">
                <a:extLst>
                  <a:ext uri="{FF2B5EF4-FFF2-40B4-BE49-F238E27FC236}">
                    <a16:creationId xmlns:a16="http://schemas.microsoft.com/office/drawing/2014/main" id="{2097099B-FCF9-8613-0B59-A2E5C13A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3498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8" name="Freeform 1282">
                <a:extLst>
                  <a:ext uri="{FF2B5EF4-FFF2-40B4-BE49-F238E27FC236}">
                    <a16:creationId xmlns:a16="http://schemas.microsoft.com/office/drawing/2014/main" id="{BF43D340-2FB0-50E0-B37A-32CB22675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4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9" name="Freeform 1283">
                <a:extLst>
                  <a:ext uri="{FF2B5EF4-FFF2-40B4-BE49-F238E27FC236}">
                    <a16:creationId xmlns:a16="http://schemas.microsoft.com/office/drawing/2014/main" id="{14D83CD8-33D6-9F54-747F-B77683A3B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491"/>
                <a:ext cx="39" cy="32"/>
              </a:xfrm>
              <a:custGeom>
                <a:avLst/>
                <a:gdLst>
                  <a:gd name="T0" fmla="*/ 64 w 64"/>
                  <a:gd name="T1" fmla="*/ 52 h 52"/>
                  <a:gd name="T2" fmla="*/ 61 w 64"/>
                  <a:gd name="T3" fmla="*/ 49 h 52"/>
                  <a:gd name="T4" fmla="*/ 55 w 64"/>
                  <a:gd name="T5" fmla="*/ 43 h 52"/>
                  <a:gd name="T6" fmla="*/ 50 w 64"/>
                  <a:gd name="T7" fmla="*/ 39 h 52"/>
                  <a:gd name="T8" fmla="*/ 45 w 64"/>
                  <a:gd name="T9" fmla="*/ 34 h 52"/>
                  <a:gd name="T10" fmla="*/ 39 w 64"/>
                  <a:gd name="T11" fmla="*/ 30 h 52"/>
                  <a:gd name="T12" fmla="*/ 33 w 64"/>
                  <a:gd name="T13" fmla="*/ 25 h 52"/>
                  <a:gd name="T14" fmla="*/ 27 w 64"/>
                  <a:gd name="T15" fmla="*/ 20 h 52"/>
                  <a:gd name="T16" fmla="*/ 21 w 64"/>
                  <a:gd name="T17" fmla="*/ 16 h 52"/>
                  <a:gd name="T18" fmla="*/ 11 w 64"/>
                  <a:gd name="T19" fmla="*/ 8 h 52"/>
                  <a:gd name="T20" fmla="*/ 5 w 64"/>
                  <a:gd name="T21" fmla="*/ 4 h 52"/>
                  <a:gd name="T22" fmla="*/ 0 w 64"/>
                  <a:gd name="T23" fmla="*/ 0 h 52"/>
                  <a:gd name="T24" fmla="*/ 1 w 64"/>
                  <a:gd name="T25" fmla="*/ 0 h 52"/>
                  <a:gd name="T26" fmla="*/ 11 w 64"/>
                  <a:gd name="T27" fmla="*/ 4 h 52"/>
                  <a:gd name="T28" fmla="*/ 12 w 64"/>
                  <a:gd name="T29" fmla="*/ 5 h 52"/>
                  <a:gd name="T30" fmla="*/ 24 w 64"/>
                  <a:gd name="T31" fmla="*/ 12 h 52"/>
                  <a:gd name="T32" fmla="*/ 37 w 64"/>
                  <a:gd name="T33" fmla="*/ 20 h 52"/>
                  <a:gd name="T34" fmla="*/ 42 w 64"/>
                  <a:gd name="T35" fmla="*/ 25 h 52"/>
                  <a:gd name="T36" fmla="*/ 48 w 64"/>
                  <a:gd name="T37" fmla="*/ 31 h 52"/>
                  <a:gd name="T38" fmla="*/ 53 w 64"/>
                  <a:gd name="T39" fmla="*/ 36 h 52"/>
                  <a:gd name="T40" fmla="*/ 57 w 64"/>
                  <a:gd name="T41" fmla="*/ 41 h 52"/>
                  <a:gd name="T42" fmla="*/ 62 w 64"/>
                  <a:gd name="T43" fmla="*/ 49 h 52"/>
                  <a:gd name="T44" fmla="*/ 64 w 64"/>
                  <a:gd name="T4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52">
                    <a:moveTo>
                      <a:pt x="64" y="52"/>
                    </a:moveTo>
                    <a:cubicBezTo>
                      <a:pt x="64" y="52"/>
                      <a:pt x="63" y="51"/>
                      <a:pt x="61" y="49"/>
                    </a:cubicBezTo>
                    <a:cubicBezTo>
                      <a:pt x="60" y="48"/>
                      <a:pt x="57" y="46"/>
                      <a:pt x="55" y="43"/>
                    </a:cubicBezTo>
                    <a:cubicBezTo>
                      <a:pt x="53" y="41"/>
                      <a:pt x="51" y="40"/>
                      <a:pt x="50" y="39"/>
                    </a:cubicBezTo>
                    <a:cubicBezTo>
                      <a:pt x="48" y="37"/>
                      <a:pt x="47" y="36"/>
                      <a:pt x="45" y="34"/>
                    </a:cubicBezTo>
                    <a:cubicBezTo>
                      <a:pt x="43" y="32"/>
                      <a:pt x="41" y="31"/>
                      <a:pt x="39" y="30"/>
                    </a:cubicBezTo>
                    <a:cubicBezTo>
                      <a:pt x="37" y="28"/>
                      <a:pt x="35" y="26"/>
                      <a:pt x="33" y="25"/>
                    </a:cubicBezTo>
                    <a:cubicBezTo>
                      <a:pt x="31" y="23"/>
                      <a:pt x="29" y="22"/>
                      <a:pt x="27" y="20"/>
                    </a:cubicBezTo>
                    <a:cubicBezTo>
                      <a:pt x="25" y="19"/>
                      <a:pt x="23" y="17"/>
                      <a:pt x="21" y="16"/>
                    </a:cubicBezTo>
                    <a:cubicBezTo>
                      <a:pt x="17" y="13"/>
                      <a:pt x="14" y="10"/>
                      <a:pt x="11" y="8"/>
                    </a:cubicBezTo>
                    <a:cubicBezTo>
                      <a:pt x="8" y="6"/>
                      <a:pt x="7" y="5"/>
                      <a:pt x="5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5" y="2"/>
                      <a:pt x="11" y="4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6" y="7"/>
                      <a:pt x="20" y="9"/>
                      <a:pt x="24" y="12"/>
                    </a:cubicBezTo>
                    <a:cubicBezTo>
                      <a:pt x="28" y="14"/>
                      <a:pt x="32" y="17"/>
                      <a:pt x="37" y="20"/>
                    </a:cubicBezTo>
                    <a:cubicBezTo>
                      <a:pt x="39" y="22"/>
                      <a:pt x="41" y="24"/>
                      <a:pt x="42" y="25"/>
                    </a:cubicBezTo>
                    <a:cubicBezTo>
                      <a:pt x="44" y="27"/>
                      <a:pt x="46" y="29"/>
                      <a:pt x="48" y="31"/>
                    </a:cubicBezTo>
                    <a:cubicBezTo>
                      <a:pt x="50" y="32"/>
                      <a:pt x="51" y="34"/>
                      <a:pt x="53" y="36"/>
                    </a:cubicBezTo>
                    <a:cubicBezTo>
                      <a:pt x="54" y="38"/>
                      <a:pt x="56" y="39"/>
                      <a:pt x="57" y="41"/>
                    </a:cubicBezTo>
                    <a:cubicBezTo>
                      <a:pt x="59" y="44"/>
                      <a:pt x="61" y="47"/>
                      <a:pt x="62" y="49"/>
                    </a:cubicBezTo>
                    <a:cubicBezTo>
                      <a:pt x="63" y="51"/>
                      <a:pt x="64" y="52"/>
                      <a:pt x="64" y="52"/>
                    </a:cubicBezTo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0" name="Freeform 1284">
                <a:extLst>
                  <a:ext uri="{FF2B5EF4-FFF2-40B4-BE49-F238E27FC236}">
                    <a16:creationId xmlns:a16="http://schemas.microsoft.com/office/drawing/2014/main" id="{2A05A57D-1E19-866A-27AD-C3843567B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3128"/>
                <a:ext cx="284" cy="194"/>
              </a:xfrm>
              <a:custGeom>
                <a:avLst/>
                <a:gdLst>
                  <a:gd name="T0" fmla="*/ 19 w 466"/>
                  <a:gd name="T1" fmla="*/ 73 h 319"/>
                  <a:gd name="T2" fmla="*/ 332 w 466"/>
                  <a:gd name="T3" fmla="*/ 74 h 319"/>
                  <a:gd name="T4" fmla="*/ 464 w 466"/>
                  <a:gd name="T5" fmla="*/ 153 h 319"/>
                  <a:gd name="T6" fmla="*/ 424 w 466"/>
                  <a:gd name="T7" fmla="*/ 222 h 319"/>
                  <a:gd name="T8" fmla="*/ 397 w 466"/>
                  <a:gd name="T9" fmla="*/ 270 h 319"/>
                  <a:gd name="T10" fmla="*/ 318 w 466"/>
                  <a:gd name="T11" fmla="*/ 303 h 319"/>
                  <a:gd name="T12" fmla="*/ 290 w 466"/>
                  <a:gd name="T13" fmla="*/ 268 h 319"/>
                  <a:gd name="T14" fmla="*/ 196 w 466"/>
                  <a:gd name="T15" fmla="*/ 313 h 319"/>
                  <a:gd name="T16" fmla="*/ 133 w 466"/>
                  <a:gd name="T17" fmla="*/ 261 h 319"/>
                  <a:gd name="T18" fmla="*/ 99 w 466"/>
                  <a:gd name="T19" fmla="*/ 273 h 319"/>
                  <a:gd name="T20" fmla="*/ 51 w 466"/>
                  <a:gd name="T21" fmla="*/ 281 h 319"/>
                  <a:gd name="T22" fmla="*/ 34 w 466"/>
                  <a:gd name="T23" fmla="*/ 223 h 319"/>
                  <a:gd name="T24" fmla="*/ 6 w 466"/>
                  <a:gd name="T25" fmla="*/ 189 h 319"/>
                  <a:gd name="T26" fmla="*/ 11 w 466"/>
                  <a:gd name="T27" fmla="*/ 150 h 319"/>
                  <a:gd name="T28" fmla="*/ 19 w 466"/>
                  <a:gd name="T29" fmla="*/ 7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6" h="319">
                    <a:moveTo>
                      <a:pt x="19" y="73"/>
                    </a:moveTo>
                    <a:cubicBezTo>
                      <a:pt x="19" y="73"/>
                      <a:pt x="98" y="0"/>
                      <a:pt x="332" y="74"/>
                    </a:cubicBezTo>
                    <a:cubicBezTo>
                      <a:pt x="411" y="73"/>
                      <a:pt x="466" y="108"/>
                      <a:pt x="464" y="153"/>
                    </a:cubicBezTo>
                    <a:cubicBezTo>
                      <a:pt x="463" y="199"/>
                      <a:pt x="440" y="211"/>
                      <a:pt x="424" y="222"/>
                    </a:cubicBezTo>
                    <a:cubicBezTo>
                      <a:pt x="409" y="232"/>
                      <a:pt x="403" y="254"/>
                      <a:pt x="397" y="270"/>
                    </a:cubicBezTo>
                    <a:cubicBezTo>
                      <a:pt x="391" y="286"/>
                      <a:pt x="365" y="315"/>
                      <a:pt x="318" y="303"/>
                    </a:cubicBezTo>
                    <a:cubicBezTo>
                      <a:pt x="294" y="297"/>
                      <a:pt x="290" y="268"/>
                      <a:pt x="290" y="268"/>
                    </a:cubicBezTo>
                    <a:cubicBezTo>
                      <a:pt x="290" y="268"/>
                      <a:pt x="239" y="319"/>
                      <a:pt x="196" y="313"/>
                    </a:cubicBezTo>
                    <a:cubicBezTo>
                      <a:pt x="153" y="307"/>
                      <a:pt x="165" y="263"/>
                      <a:pt x="133" y="261"/>
                    </a:cubicBezTo>
                    <a:cubicBezTo>
                      <a:pt x="119" y="259"/>
                      <a:pt x="109" y="266"/>
                      <a:pt x="99" y="273"/>
                    </a:cubicBezTo>
                    <a:cubicBezTo>
                      <a:pt x="86" y="282"/>
                      <a:pt x="73" y="290"/>
                      <a:pt x="51" y="281"/>
                    </a:cubicBezTo>
                    <a:cubicBezTo>
                      <a:pt x="14" y="265"/>
                      <a:pt x="39" y="246"/>
                      <a:pt x="34" y="223"/>
                    </a:cubicBezTo>
                    <a:cubicBezTo>
                      <a:pt x="28" y="200"/>
                      <a:pt x="10" y="213"/>
                      <a:pt x="6" y="189"/>
                    </a:cubicBezTo>
                    <a:cubicBezTo>
                      <a:pt x="2" y="164"/>
                      <a:pt x="21" y="160"/>
                      <a:pt x="11" y="150"/>
                    </a:cubicBezTo>
                    <a:cubicBezTo>
                      <a:pt x="1" y="140"/>
                      <a:pt x="0" y="94"/>
                      <a:pt x="19" y="7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1" name="Freeform 1285">
                <a:extLst>
                  <a:ext uri="{FF2B5EF4-FFF2-40B4-BE49-F238E27FC236}">
                    <a16:creationId xmlns:a16="http://schemas.microsoft.com/office/drawing/2014/main" id="{5D3DD642-70D7-6FC1-7C77-11DFF2A98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3293"/>
                <a:ext cx="6" cy="9"/>
              </a:xfrm>
              <a:custGeom>
                <a:avLst/>
                <a:gdLst>
                  <a:gd name="T0" fmla="*/ 0 w 9"/>
                  <a:gd name="T1" fmla="*/ 15 h 15"/>
                  <a:gd name="T2" fmla="*/ 0 w 9"/>
                  <a:gd name="T3" fmla="*/ 15 h 15"/>
                  <a:gd name="T4" fmla="*/ 9 w 9"/>
                  <a:gd name="T5" fmla="*/ 0 h 15"/>
                  <a:gd name="T6" fmla="*/ 0 w 9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0" y="15"/>
                    </a:moveTo>
                    <a:lnTo>
                      <a:pt x="0" y="15"/>
                    </a:lnTo>
                    <a:cubicBezTo>
                      <a:pt x="5" y="9"/>
                      <a:pt x="8" y="4"/>
                      <a:pt x="9" y="0"/>
                    </a:cubicBezTo>
                    <a:cubicBezTo>
                      <a:pt x="8" y="4"/>
                      <a:pt x="5" y="9"/>
                      <a:pt x="0" y="15"/>
                    </a:cubicBez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2" name="Freeform 1286">
                <a:extLst>
                  <a:ext uri="{FF2B5EF4-FFF2-40B4-BE49-F238E27FC236}">
                    <a16:creationId xmlns:a16="http://schemas.microsoft.com/office/drawing/2014/main" id="{CBC3BE84-C591-F893-3FDF-90B7E8324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3260"/>
                <a:ext cx="14" cy="18"/>
              </a:xfrm>
              <a:custGeom>
                <a:avLst/>
                <a:gdLst>
                  <a:gd name="T0" fmla="*/ 0 w 24"/>
                  <a:gd name="T1" fmla="*/ 29 h 29"/>
                  <a:gd name="T2" fmla="*/ 18 w 24"/>
                  <a:gd name="T3" fmla="*/ 5 h 29"/>
                  <a:gd name="T4" fmla="*/ 24 w 24"/>
                  <a:gd name="T5" fmla="*/ 0 h 29"/>
                  <a:gd name="T6" fmla="*/ 18 w 24"/>
                  <a:gd name="T7" fmla="*/ 5 h 29"/>
                  <a:gd name="T8" fmla="*/ 0 w 24"/>
                  <a:gd name="T9" fmla="*/ 29 h 29"/>
                  <a:gd name="T10" fmla="*/ 0 w 2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0" y="29"/>
                    </a:moveTo>
                    <a:cubicBezTo>
                      <a:pt x="4" y="19"/>
                      <a:pt x="10" y="10"/>
                      <a:pt x="18" y="5"/>
                    </a:cubicBezTo>
                    <a:cubicBezTo>
                      <a:pt x="20" y="3"/>
                      <a:pt x="22" y="2"/>
                      <a:pt x="24" y="0"/>
                    </a:cubicBezTo>
                    <a:cubicBezTo>
                      <a:pt x="22" y="2"/>
                      <a:pt x="20" y="3"/>
                      <a:pt x="18" y="5"/>
                    </a:cubicBezTo>
                    <a:cubicBezTo>
                      <a:pt x="10" y="10"/>
                      <a:pt x="4" y="19"/>
                      <a:pt x="0" y="29"/>
                    </a:cubicBez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3" name="Freeform 1287">
                <a:extLst>
                  <a:ext uri="{FF2B5EF4-FFF2-40B4-BE49-F238E27FC236}">
                    <a16:creationId xmlns:a16="http://schemas.microsoft.com/office/drawing/2014/main" id="{E8E7B362-CE79-E334-F148-A8EB914DCA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9" y="3244"/>
                <a:ext cx="94" cy="58"/>
              </a:xfrm>
              <a:custGeom>
                <a:avLst/>
                <a:gdLst>
                  <a:gd name="T0" fmla="*/ 88 w 154"/>
                  <a:gd name="T1" fmla="*/ 95 h 95"/>
                  <a:gd name="T2" fmla="*/ 75 w 154"/>
                  <a:gd name="T3" fmla="*/ 78 h 95"/>
                  <a:gd name="T4" fmla="*/ 75 w 154"/>
                  <a:gd name="T5" fmla="*/ 76 h 95"/>
                  <a:gd name="T6" fmla="*/ 48 w 154"/>
                  <a:gd name="T7" fmla="*/ 20 h 95"/>
                  <a:gd name="T8" fmla="*/ 34 w 154"/>
                  <a:gd name="T9" fmla="*/ 3 h 95"/>
                  <a:gd name="T10" fmla="*/ 82 w 154"/>
                  <a:gd name="T11" fmla="*/ 9 h 95"/>
                  <a:gd name="T12" fmla="*/ 103 w 154"/>
                  <a:gd name="T13" fmla="*/ 9 h 95"/>
                  <a:gd name="T14" fmla="*/ 154 w 154"/>
                  <a:gd name="T15" fmla="*/ 5 h 95"/>
                  <a:gd name="T16" fmla="*/ 131 w 154"/>
                  <a:gd name="T17" fmla="*/ 26 h 95"/>
                  <a:gd name="T18" fmla="*/ 125 w 154"/>
                  <a:gd name="T19" fmla="*/ 31 h 95"/>
                  <a:gd name="T20" fmla="*/ 107 w 154"/>
                  <a:gd name="T21" fmla="*/ 55 h 95"/>
                  <a:gd name="T22" fmla="*/ 98 w 154"/>
                  <a:gd name="T23" fmla="*/ 79 h 95"/>
                  <a:gd name="T24" fmla="*/ 97 w 154"/>
                  <a:gd name="T25" fmla="*/ 80 h 95"/>
                  <a:gd name="T26" fmla="*/ 97 w 154"/>
                  <a:gd name="T27" fmla="*/ 80 h 95"/>
                  <a:gd name="T28" fmla="*/ 88 w 154"/>
                  <a:gd name="T29" fmla="*/ 95 h 95"/>
                  <a:gd name="T30" fmla="*/ 41 w 154"/>
                  <a:gd name="T31" fmla="*/ 18 h 95"/>
                  <a:gd name="T32" fmla="*/ 37 w 154"/>
                  <a:gd name="T33" fmla="*/ 14 h 95"/>
                  <a:gd name="T34" fmla="*/ 33 w 154"/>
                  <a:gd name="T35" fmla="*/ 10 h 95"/>
                  <a:gd name="T36" fmla="*/ 37 w 154"/>
                  <a:gd name="T37" fmla="*/ 14 h 95"/>
                  <a:gd name="T38" fmla="*/ 41 w 154"/>
                  <a:gd name="T39" fmla="*/ 18 h 95"/>
                  <a:gd name="T40" fmla="*/ 28 w 154"/>
                  <a:gd name="T41" fmla="*/ 5 h 95"/>
                  <a:gd name="T42" fmla="*/ 21 w 154"/>
                  <a:gd name="T43" fmla="*/ 2 h 95"/>
                  <a:gd name="T44" fmla="*/ 28 w 154"/>
                  <a:gd name="T45" fmla="*/ 5 h 95"/>
                  <a:gd name="T46" fmla="*/ 0 w 154"/>
                  <a:gd name="T47" fmla="*/ 4 h 95"/>
                  <a:gd name="T48" fmla="*/ 0 w 154"/>
                  <a:gd name="T49" fmla="*/ 4 h 95"/>
                  <a:gd name="T50" fmla="*/ 2 w 154"/>
                  <a:gd name="T51" fmla="*/ 3 h 95"/>
                  <a:gd name="T52" fmla="*/ 0 w 154"/>
                  <a:gd name="T53" fmla="*/ 4 h 95"/>
                  <a:gd name="T54" fmla="*/ 5 w 154"/>
                  <a:gd name="T55" fmla="*/ 1 h 95"/>
                  <a:gd name="T56" fmla="*/ 6 w 154"/>
                  <a:gd name="T57" fmla="*/ 1 h 95"/>
                  <a:gd name="T58" fmla="*/ 5 w 154"/>
                  <a:gd name="T59" fmla="*/ 1 h 95"/>
                  <a:gd name="T60" fmla="*/ 6 w 154"/>
                  <a:gd name="T61" fmla="*/ 1 h 95"/>
                  <a:gd name="T62" fmla="*/ 12 w 154"/>
                  <a:gd name="T63" fmla="*/ 0 h 95"/>
                  <a:gd name="T64" fmla="*/ 12 w 154"/>
                  <a:gd name="T65" fmla="*/ 0 h 95"/>
                  <a:gd name="T66" fmla="*/ 6 w 154"/>
                  <a:gd name="T67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4" h="95">
                    <a:moveTo>
                      <a:pt x="88" y="95"/>
                    </a:moveTo>
                    <a:cubicBezTo>
                      <a:pt x="83" y="83"/>
                      <a:pt x="75" y="78"/>
                      <a:pt x="75" y="78"/>
                    </a:cubicBezTo>
                    <a:cubicBezTo>
                      <a:pt x="75" y="77"/>
                      <a:pt x="75" y="77"/>
                      <a:pt x="75" y="76"/>
                    </a:cubicBezTo>
                    <a:cubicBezTo>
                      <a:pt x="75" y="57"/>
                      <a:pt x="64" y="38"/>
                      <a:pt x="48" y="20"/>
                    </a:cubicBezTo>
                    <a:cubicBezTo>
                      <a:pt x="44" y="14"/>
                      <a:pt x="39" y="8"/>
                      <a:pt x="34" y="3"/>
                    </a:cubicBezTo>
                    <a:cubicBezTo>
                      <a:pt x="49" y="6"/>
                      <a:pt x="66" y="8"/>
                      <a:pt x="82" y="9"/>
                    </a:cubicBezTo>
                    <a:cubicBezTo>
                      <a:pt x="89" y="9"/>
                      <a:pt x="96" y="9"/>
                      <a:pt x="103" y="9"/>
                    </a:cubicBezTo>
                    <a:cubicBezTo>
                      <a:pt x="120" y="9"/>
                      <a:pt x="137" y="8"/>
                      <a:pt x="154" y="5"/>
                    </a:cubicBezTo>
                    <a:cubicBezTo>
                      <a:pt x="148" y="15"/>
                      <a:pt x="139" y="21"/>
                      <a:pt x="131" y="26"/>
                    </a:cubicBezTo>
                    <a:cubicBezTo>
                      <a:pt x="129" y="28"/>
                      <a:pt x="127" y="29"/>
                      <a:pt x="125" y="31"/>
                    </a:cubicBezTo>
                    <a:cubicBezTo>
                      <a:pt x="117" y="36"/>
                      <a:pt x="111" y="45"/>
                      <a:pt x="107" y="55"/>
                    </a:cubicBezTo>
                    <a:cubicBezTo>
                      <a:pt x="103" y="63"/>
                      <a:pt x="100" y="71"/>
                      <a:pt x="98" y="79"/>
                    </a:cubicBezTo>
                    <a:cubicBezTo>
                      <a:pt x="98" y="79"/>
                      <a:pt x="98" y="79"/>
                      <a:pt x="97" y="80"/>
                    </a:cubicBezTo>
                    <a:lnTo>
                      <a:pt x="97" y="80"/>
                    </a:lnTo>
                    <a:cubicBezTo>
                      <a:pt x="96" y="84"/>
                      <a:pt x="93" y="89"/>
                      <a:pt x="88" y="95"/>
                    </a:cubicBezTo>
                    <a:moveTo>
                      <a:pt x="41" y="18"/>
                    </a:moveTo>
                    <a:cubicBezTo>
                      <a:pt x="40" y="17"/>
                      <a:pt x="38" y="16"/>
                      <a:pt x="37" y="14"/>
                    </a:cubicBezTo>
                    <a:cubicBezTo>
                      <a:pt x="36" y="13"/>
                      <a:pt x="35" y="11"/>
                      <a:pt x="33" y="10"/>
                    </a:cubicBezTo>
                    <a:cubicBezTo>
                      <a:pt x="35" y="11"/>
                      <a:pt x="36" y="13"/>
                      <a:pt x="37" y="14"/>
                    </a:cubicBezTo>
                    <a:cubicBezTo>
                      <a:pt x="38" y="16"/>
                      <a:pt x="40" y="17"/>
                      <a:pt x="41" y="18"/>
                    </a:cubicBezTo>
                    <a:close/>
                    <a:moveTo>
                      <a:pt x="28" y="5"/>
                    </a:moveTo>
                    <a:cubicBezTo>
                      <a:pt x="26" y="4"/>
                      <a:pt x="24" y="3"/>
                      <a:pt x="21" y="2"/>
                    </a:cubicBezTo>
                    <a:cubicBezTo>
                      <a:pt x="24" y="3"/>
                      <a:pt x="26" y="4"/>
                      <a:pt x="28" y="5"/>
                    </a:cubicBezTo>
                    <a:close/>
                    <a:moveTo>
                      <a:pt x="0" y="4"/>
                    </a:moveTo>
                    <a:lnTo>
                      <a:pt x="0" y="4"/>
                    </a:ln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0" y="4"/>
                    </a:cubicBezTo>
                    <a:close/>
                    <a:moveTo>
                      <a:pt x="5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lose/>
                    <a:moveTo>
                      <a:pt x="6" y="1"/>
                    </a:moveTo>
                    <a:cubicBezTo>
                      <a:pt x="8" y="1"/>
                      <a:pt x="10" y="0"/>
                      <a:pt x="12" y="0"/>
                    </a:cubicBezTo>
                    <a:lnTo>
                      <a:pt x="12" y="0"/>
                    </a:lnTo>
                    <a:cubicBezTo>
                      <a:pt x="10" y="0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4" name="Freeform 1288">
                <a:extLst>
                  <a:ext uri="{FF2B5EF4-FFF2-40B4-BE49-F238E27FC236}">
                    <a16:creationId xmlns:a16="http://schemas.microsoft.com/office/drawing/2014/main" id="{AE2FC2C3-7917-D279-B95B-EA8C8D7B6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995"/>
                <a:ext cx="90" cy="107"/>
              </a:xfrm>
              <a:custGeom>
                <a:avLst/>
                <a:gdLst>
                  <a:gd name="T0" fmla="*/ 0 w 148"/>
                  <a:gd name="T1" fmla="*/ 175 h 175"/>
                  <a:gd name="T2" fmla="*/ 0 w 148"/>
                  <a:gd name="T3" fmla="*/ 174 h 175"/>
                  <a:gd name="T4" fmla="*/ 1 w 148"/>
                  <a:gd name="T5" fmla="*/ 172 h 175"/>
                  <a:gd name="T6" fmla="*/ 4 w 148"/>
                  <a:gd name="T7" fmla="*/ 164 h 175"/>
                  <a:gd name="T8" fmla="*/ 16 w 148"/>
                  <a:gd name="T9" fmla="*/ 137 h 175"/>
                  <a:gd name="T10" fmla="*/ 26 w 148"/>
                  <a:gd name="T11" fmla="*/ 120 h 175"/>
                  <a:gd name="T12" fmla="*/ 38 w 148"/>
                  <a:gd name="T13" fmla="*/ 101 h 175"/>
                  <a:gd name="T14" fmla="*/ 52 w 148"/>
                  <a:gd name="T15" fmla="*/ 82 h 175"/>
                  <a:gd name="T16" fmla="*/ 66 w 148"/>
                  <a:gd name="T17" fmla="*/ 66 h 175"/>
                  <a:gd name="T18" fmla="*/ 66 w 148"/>
                  <a:gd name="T19" fmla="*/ 66 h 175"/>
                  <a:gd name="T20" fmla="*/ 67 w 148"/>
                  <a:gd name="T21" fmla="*/ 70 h 175"/>
                  <a:gd name="T22" fmla="*/ 67 w 148"/>
                  <a:gd name="T23" fmla="*/ 66 h 175"/>
                  <a:gd name="T24" fmla="*/ 68 w 148"/>
                  <a:gd name="T25" fmla="*/ 64 h 175"/>
                  <a:gd name="T26" fmla="*/ 68 w 148"/>
                  <a:gd name="T27" fmla="*/ 64 h 175"/>
                  <a:gd name="T28" fmla="*/ 103 w 148"/>
                  <a:gd name="T29" fmla="*/ 31 h 175"/>
                  <a:gd name="T30" fmla="*/ 121 w 148"/>
                  <a:gd name="T31" fmla="*/ 18 h 175"/>
                  <a:gd name="T32" fmla="*/ 137 w 148"/>
                  <a:gd name="T33" fmla="*/ 7 h 175"/>
                  <a:gd name="T34" fmla="*/ 148 w 148"/>
                  <a:gd name="T35" fmla="*/ 0 h 175"/>
                  <a:gd name="T36" fmla="*/ 15 w 148"/>
                  <a:gd name="T37" fmla="*/ 146 h 175"/>
                  <a:gd name="T38" fmla="*/ 5 w 148"/>
                  <a:gd name="T39" fmla="*/ 165 h 175"/>
                  <a:gd name="T40" fmla="*/ 1 w 148"/>
                  <a:gd name="T41" fmla="*/ 172 h 175"/>
                  <a:gd name="T42" fmla="*/ 0 w 148"/>
                  <a:gd name="T43" fmla="*/ 174 h 175"/>
                  <a:gd name="T44" fmla="*/ 0 w 148"/>
                  <a:gd name="T4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8" h="175">
                    <a:moveTo>
                      <a:pt x="0" y="175"/>
                    </a:moveTo>
                    <a:lnTo>
                      <a:pt x="0" y="174"/>
                    </a:lnTo>
                    <a:lnTo>
                      <a:pt x="1" y="172"/>
                    </a:lnTo>
                    <a:cubicBezTo>
                      <a:pt x="2" y="170"/>
                      <a:pt x="3" y="168"/>
                      <a:pt x="4" y="164"/>
                    </a:cubicBezTo>
                    <a:cubicBezTo>
                      <a:pt x="7" y="158"/>
                      <a:pt x="11" y="148"/>
                      <a:pt x="16" y="137"/>
                    </a:cubicBezTo>
                    <a:cubicBezTo>
                      <a:pt x="19" y="132"/>
                      <a:pt x="22" y="126"/>
                      <a:pt x="26" y="120"/>
                    </a:cubicBezTo>
                    <a:cubicBezTo>
                      <a:pt x="29" y="114"/>
                      <a:pt x="33" y="108"/>
                      <a:pt x="38" y="101"/>
                    </a:cubicBezTo>
                    <a:cubicBezTo>
                      <a:pt x="42" y="95"/>
                      <a:pt x="47" y="89"/>
                      <a:pt x="52" y="82"/>
                    </a:cubicBezTo>
                    <a:cubicBezTo>
                      <a:pt x="57" y="77"/>
                      <a:pt x="61" y="71"/>
                      <a:pt x="66" y="66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8"/>
                      <a:pt x="67" y="70"/>
                      <a:pt x="67" y="70"/>
                    </a:cubicBezTo>
                    <a:cubicBezTo>
                      <a:pt x="67" y="70"/>
                      <a:pt x="67" y="68"/>
                      <a:pt x="67" y="66"/>
                    </a:cubicBezTo>
                    <a:cubicBezTo>
                      <a:pt x="67" y="65"/>
                      <a:pt x="68" y="65"/>
                      <a:pt x="68" y="6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79" y="52"/>
                      <a:pt x="91" y="41"/>
                      <a:pt x="103" y="31"/>
                    </a:cubicBezTo>
                    <a:cubicBezTo>
                      <a:pt x="109" y="26"/>
                      <a:pt x="115" y="22"/>
                      <a:pt x="121" y="18"/>
                    </a:cubicBezTo>
                    <a:cubicBezTo>
                      <a:pt x="126" y="14"/>
                      <a:pt x="132" y="10"/>
                      <a:pt x="137" y="7"/>
                    </a:cubicBezTo>
                    <a:cubicBezTo>
                      <a:pt x="141" y="5"/>
                      <a:pt x="145" y="2"/>
                      <a:pt x="148" y="0"/>
                    </a:cubicBezTo>
                    <a:cubicBezTo>
                      <a:pt x="94" y="35"/>
                      <a:pt x="43" y="92"/>
                      <a:pt x="15" y="146"/>
                    </a:cubicBezTo>
                    <a:cubicBezTo>
                      <a:pt x="11" y="154"/>
                      <a:pt x="7" y="160"/>
                      <a:pt x="5" y="165"/>
                    </a:cubicBezTo>
                    <a:cubicBezTo>
                      <a:pt x="3" y="168"/>
                      <a:pt x="2" y="170"/>
                      <a:pt x="1" y="172"/>
                    </a:cubicBezTo>
                    <a:lnTo>
                      <a:pt x="0" y="174"/>
                    </a:lnTo>
                    <a:lnTo>
                      <a:pt x="0" y="175"/>
                    </a:ln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5" name="Freeform 1289">
                <a:extLst>
                  <a:ext uri="{FF2B5EF4-FFF2-40B4-BE49-F238E27FC236}">
                    <a16:creationId xmlns:a16="http://schemas.microsoft.com/office/drawing/2014/main" id="{1F2AED51-2105-697B-23BA-5005DCF52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988"/>
                <a:ext cx="97" cy="96"/>
              </a:xfrm>
              <a:custGeom>
                <a:avLst/>
                <a:gdLst>
                  <a:gd name="T0" fmla="*/ 0 w 158"/>
                  <a:gd name="T1" fmla="*/ 158 h 158"/>
                  <a:gd name="T2" fmla="*/ 133 w 158"/>
                  <a:gd name="T3" fmla="*/ 12 h 158"/>
                  <a:gd name="T4" fmla="*/ 136 w 158"/>
                  <a:gd name="T5" fmla="*/ 11 h 158"/>
                  <a:gd name="T6" fmla="*/ 148 w 158"/>
                  <a:gd name="T7" fmla="*/ 4 h 158"/>
                  <a:gd name="T8" fmla="*/ 158 w 158"/>
                  <a:gd name="T9" fmla="*/ 0 h 158"/>
                  <a:gd name="T10" fmla="*/ 148 w 158"/>
                  <a:gd name="T11" fmla="*/ 5 h 158"/>
                  <a:gd name="T12" fmla="*/ 137 w 158"/>
                  <a:gd name="T13" fmla="*/ 12 h 158"/>
                  <a:gd name="T14" fmla="*/ 124 w 158"/>
                  <a:gd name="T15" fmla="*/ 22 h 158"/>
                  <a:gd name="T16" fmla="*/ 108 w 158"/>
                  <a:gd name="T17" fmla="*/ 33 h 158"/>
                  <a:gd name="T18" fmla="*/ 91 w 158"/>
                  <a:gd name="T19" fmla="*/ 47 h 158"/>
                  <a:gd name="T20" fmla="*/ 57 w 158"/>
                  <a:gd name="T21" fmla="*/ 80 h 158"/>
                  <a:gd name="T22" fmla="*/ 41 w 158"/>
                  <a:gd name="T23" fmla="*/ 98 h 158"/>
                  <a:gd name="T24" fmla="*/ 27 w 158"/>
                  <a:gd name="T25" fmla="*/ 116 h 158"/>
                  <a:gd name="T26" fmla="*/ 4 w 158"/>
                  <a:gd name="T27" fmla="*/ 151 h 158"/>
                  <a:gd name="T28" fmla="*/ 0 w 158"/>
                  <a:gd name="T2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8" h="158">
                    <a:moveTo>
                      <a:pt x="0" y="158"/>
                    </a:moveTo>
                    <a:cubicBezTo>
                      <a:pt x="28" y="104"/>
                      <a:pt x="79" y="47"/>
                      <a:pt x="133" y="12"/>
                    </a:cubicBezTo>
                    <a:cubicBezTo>
                      <a:pt x="134" y="12"/>
                      <a:pt x="135" y="11"/>
                      <a:pt x="136" y="11"/>
                    </a:cubicBezTo>
                    <a:cubicBezTo>
                      <a:pt x="141" y="8"/>
                      <a:pt x="145" y="6"/>
                      <a:pt x="148" y="4"/>
                    </a:cubicBezTo>
                    <a:cubicBezTo>
                      <a:pt x="154" y="1"/>
                      <a:pt x="158" y="0"/>
                      <a:pt x="158" y="0"/>
                    </a:cubicBezTo>
                    <a:cubicBezTo>
                      <a:pt x="158" y="0"/>
                      <a:pt x="154" y="2"/>
                      <a:pt x="148" y="5"/>
                    </a:cubicBezTo>
                    <a:cubicBezTo>
                      <a:pt x="145" y="7"/>
                      <a:pt x="142" y="10"/>
                      <a:pt x="137" y="12"/>
                    </a:cubicBezTo>
                    <a:cubicBezTo>
                      <a:pt x="133" y="15"/>
                      <a:pt x="129" y="18"/>
                      <a:pt x="124" y="22"/>
                    </a:cubicBezTo>
                    <a:cubicBezTo>
                      <a:pt x="119" y="25"/>
                      <a:pt x="113" y="29"/>
                      <a:pt x="108" y="33"/>
                    </a:cubicBezTo>
                    <a:cubicBezTo>
                      <a:pt x="102" y="37"/>
                      <a:pt x="97" y="42"/>
                      <a:pt x="91" y="47"/>
                    </a:cubicBezTo>
                    <a:cubicBezTo>
                      <a:pt x="79" y="57"/>
                      <a:pt x="68" y="68"/>
                      <a:pt x="57" y="80"/>
                    </a:cubicBezTo>
                    <a:cubicBezTo>
                      <a:pt x="51" y="85"/>
                      <a:pt x="46" y="92"/>
                      <a:pt x="41" y="98"/>
                    </a:cubicBezTo>
                    <a:cubicBezTo>
                      <a:pt x="36" y="104"/>
                      <a:pt x="31" y="110"/>
                      <a:pt x="27" y="116"/>
                    </a:cubicBezTo>
                    <a:cubicBezTo>
                      <a:pt x="18" y="128"/>
                      <a:pt x="10" y="140"/>
                      <a:pt x="4" y="151"/>
                    </a:cubicBezTo>
                    <a:cubicBezTo>
                      <a:pt x="2" y="153"/>
                      <a:pt x="1" y="156"/>
                      <a:pt x="0" y="158"/>
                    </a:cubicBezTo>
                  </a:path>
                </a:pathLst>
              </a:custGeom>
              <a:solidFill>
                <a:srgbClr val="34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6" name="Freeform 1290">
                <a:extLst>
                  <a:ext uri="{FF2B5EF4-FFF2-40B4-BE49-F238E27FC236}">
                    <a16:creationId xmlns:a16="http://schemas.microsoft.com/office/drawing/2014/main" id="{94381A4E-D2DC-3398-0116-23828E545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987"/>
                <a:ext cx="12" cy="51"/>
              </a:xfrm>
              <a:custGeom>
                <a:avLst/>
                <a:gdLst>
                  <a:gd name="T0" fmla="*/ 1 w 19"/>
                  <a:gd name="T1" fmla="*/ 84 h 84"/>
                  <a:gd name="T2" fmla="*/ 0 w 19"/>
                  <a:gd name="T3" fmla="*/ 80 h 84"/>
                  <a:gd name="T4" fmla="*/ 0 w 19"/>
                  <a:gd name="T5" fmla="*/ 80 h 84"/>
                  <a:gd name="T6" fmla="*/ 0 w 19"/>
                  <a:gd name="T7" fmla="*/ 70 h 84"/>
                  <a:gd name="T8" fmla="*/ 1 w 19"/>
                  <a:gd name="T9" fmla="*/ 56 h 84"/>
                  <a:gd name="T10" fmla="*/ 2 w 19"/>
                  <a:gd name="T11" fmla="*/ 48 h 84"/>
                  <a:gd name="T12" fmla="*/ 3 w 19"/>
                  <a:gd name="T13" fmla="*/ 40 h 84"/>
                  <a:gd name="T14" fmla="*/ 8 w 19"/>
                  <a:gd name="T15" fmla="*/ 25 h 84"/>
                  <a:gd name="T16" fmla="*/ 13 w 19"/>
                  <a:gd name="T17" fmla="*/ 12 h 84"/>
                  <a:gd name="T18" fmla="*/ 19 w 19"/>
                  <a:gd name="T19" fmla="*/ 0 h 84"/>
                  <a:gd name="T20" fmla="*/ 16 w 19"/>
                  <a:gd name="T21" fmla="*/ 13 h 84"/>
                  <a:gd name="T22" fmla="*/ 12 w 19"/>
                  <a:gd name="T23" fmla="*/ 26 h 84"/>
                  <a:gd name="T24" fmla="*/ 11 w 19"/>
                  <a:gd name="T25" fmla="*/ 34 h 84"/>
                  <a:gd name="T26" fmla="*/ 9 w 19"/>
                  <a:gd name="T27" fmla="*/ 41 h 84"/>
                  <a:gd name="T28" fmla="*/ 7 w 19"/>
                  <a:gd name="T29" fmla="*/ 49 h 84"/>
                  <a:gd name="T30" fmla="*/ 6 w 19"/>
                  <a:gd name="T31" fmla="*/ 57 h 84"/>
                  <a:gd name="T32" fmla="*/ 3 w 19"/>
                  <a:gd name="T33" fmla="*/ 70 h 84"/>
                  <a:gd name="T34" fmla="*/ 2 w 19"/>
                  <a:gd name="T35" fmla="*/ 78 h 84"/>
                  <a:gd name="T36" fmla="*/ 1 w 19"/>
                  <a:gd name="T37" fmla="*/ 80 h 84"/>
                  <a:gd name="T38" fmla="*/ 1 w 19"/>
                  <a:gd name="T39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84">
                    <a:moveTo>
                      <a:pt x="1" y="84"/>
                    </a:moveTo>
                    <a:cubicBezTo>
                      <a:pt x="1" y="84"/>
                      <a:pt x="1" y="82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0" y="74"/>
                      <a:pt x="0" y="70"/>
                    </a:cubicBezTo>
                    <a:cubicBezTo>
                      <a:pt x="0" y="66"/>
                      <a:pt x="0" y="61"/>
                      <a:pt x="1" y="56"/>
                    </a:cubicBezTo>
                    <a:cubicBezTo>
                      <a:pt x="1" y="54"/>
                      <a:pt x="1" y="51"/>
                      <a:pt x="2" y="48"/>
                    </a:cubicBezTo>
                    <a:cubicBezTo>
                      <a:pt x="2" y="46"/>
                      <a:pt x="3" y="43"/>
                      <a:pt x="3" y="40"/>
                    </a:cubicBezTo>
                    <a:cubicBezTo>
                      <a:pt x="5" y="35"/>
                      <a:pt x="6" y="30"/>
                      <a:pt x="8" y="25"/>
                    </a:cubicBezTo>
                    <a:cubicBezTo>
                      <a:pt x="9" y="20"/>
                      <a:pt x="11" y="16"/>
                      <a:pt x="13" y="12"/>
                    </a:cubicBezTo>
                    <a:cubicBezTo>
                      <a:pt x="16" y="4"/>
                      <a:pt x="19" y="0"/>
                      <a:pt x="19" y="0"/>
                    </a:cubicBezTo>
                    <a:cubicBezTo>
                      <a:pt x="19" y="0"/>
                      <a:pt x="18" y="5"/>
                      <a:pt x="16" y="13"/>
                    </a:cubicBezTo>
                    <a:cubicBezTo>
                      <a:pt x="15" y="17"/>
                      <a:pt x="14" y="21"/>
                      <a:pt x="12" y="26"/>
                    </a:cubicBezTo>
                    <a:cubicBezTo>
                      <a:pt x="12" y="29"/>
                      <a:pt x="11" y="31"/>
                      <a:pt x="11" y="34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8" y="44"/>
                      <a:pt x="8" y="47"/>
                      <a:pt x="7" y="49"/>
                    </a:cubicBezTo>
                    <a:cubicBezTo>
                      <a:pt x="6" y="52"/>
                      <a:pt x="6" y="54"/>
                      <a:pt x="6" y="57"/>
                    </a:cubicBezTo>
                    <a:cubicBezTo>
                      <a:pt x="5" y="62"/>
                      <a:pt x="4" y="66"/>
                      <a:pt x="3" y="70"/>
                    </a:cubicBezTo>
                    <a:cubicBezTo>
                      <a:pt x="3" y="73"/>
                      <a:pt x="2" y="76"/>
                      <a:pt x="2" y="78"/>
                    </a:cubicBezTo>
                    <a:cubicBezTo>
                      <a:pt x="2" y="79"/>
                      <a:pt x="1" y="79"/>
                      <a:pt x="1" y="80"/>
                    </a:cubicBezTo>
                    <a:cubicBezTo>
                      <a:pt x="1" y="82"/>
                      <a:pt x="1" y="84"/>
                      <a:pt x="1" y="84"/>
                    </a:cubicBez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7" name="Freeform 1291">
                <a:extLst>
                  <a:ext uri="{FF2B5EF4-FFF2-40B4-BE49-F238E27FC236}">
                    <a16:creationId xmlns:a16="http://schemas.microsoft.com/office/drawing/2014/main" id="{A0FCBDB5-2EB4-A7F4-BE35-2859AD381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3513"/>
                <a:ext cx="83" cy="10"/>
              </a:xfrm>
              <a:custGeom>
                <a:avLst/>
                <a:gdLst>
                  <a:gd name="T0" fmla="*/ 132 w 135"/>
                  <a:gd name="T1" fmla="*/ 7 h 16"/>
                  <a:gd name="T2" fmla="*/ 3 w 135"/>
                  <a:gd name="T3" fmla="*/ 13 h 16"/>
                  <a:gd name="T4" fmla="*/ 2 w 135"/>
                  <a:gd name="T5" fmla="*/ 16 h 16"/>
                  <a:gd name="T6" fmla="*/ 129 w 135"/>
                  <a:gd name="T7" fmla="*/ 12 h 16"/>
                  <a:gd name="T8" fmla="*/ 132 w 135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6">
                    <a:moveTo>
                      <a:pt x="132" y="7"/>
                    </a:moveTo>
                    <a:cubicBezTo>
                      <a:pt x="89" y="2"/>
                      <a:pt x="46" y="0"/>
                      <a:pt x="3" y="13"/>
                    </a:cubicBezTo>
                    <a:cubicBezTo>
                      <a:pt x="2" y="13"/>
                      <a:pt x="0" y="16"/>
                      <a:pt x="2" y="16"/>
                    </a:cubicBezTo>
                    <a:cubicBezTo>
                      <a:pt x="45" y="6"/>
                      <a:pt x="86" y="10"/>
                      <a:pt x="129" y="12"/>
                    </a:cubicBezTo>
                    <a:cubicBezTo>
                      <a:pt x="131" y="12"/>
                      <a:pt x="135" y="8"/>
                      <a:pt x="13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8" name="Freeform 1292">
                <a:extLst>
                  <a:ext uri="{FF2B5EF4-FFF2-40B4-BE49-F238E27FC236}">
                    <a16:creationId xmlns:a16="http://schemas.microsoft.com/office/drawing/2014/main" id="{9A414939-4AAB-BF1E-6CC2-CB636E6E0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520"/>
                <a:ext cx="17" cy="7"/>
              </a:xfrm>
              <a:custGeom>
                <a:avLst/>
                <a:gdLst>
                  <a:gd name="T0" fmla="*/ 26 w 28"/>
                  <a:gd name="T1" fmla="*/ 7 h 13"/>
                  <a:gd name="T2" fmla="*/ 7 w 28"/>
                  <a:gd name="T3" fmla="*/ 1 h 13"/>
                  <a:gd name="T4" fmla="*/ 3 w 28"/>
                  <a:gd name="T5" fmla="*/ 6 h 13"/>
                  <a:gd name="T6" fmla="*/ 22 w 28"/>
                  <a:gd name="T7" fmla="*/ 12 h 13"/>
                  <a:gd name="T8" fmla="*/ 26 w 28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3">
                    <a:moveTo>
                      <a:pt x="26" y="7"/>
                    </a:moveTo>
                    <a:cubicBezTo>
                      <a:pt x="20" y="5"/>
                      <a:pt x="13" y="3"/>
                      <a:pt x="7" y="1"/>
                    </a:cubicBezTo>
                    <a:cubicBezTo>
                      <a:pt x="5" y="0"/>
                      <a:pt x="0" y="5"/>
                      <a:pt x="3" y="6"/>
                    </a:cubicBezTo>
                    <a:cubicBezTo>
                      <a:pt x="9" y="8"/>
                      <a:pt x="16" y="10"/>
                      <a:pt x="22" y="12"/>
                    </a:cubicBezTo>
                    <a:cubicBezTo>
                      <a:pt x="24" y="13"/>
                      <a:pt x="28" y="8"/>
                      <a:pt x="26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9" name="Freeform 1293">
                <a:extLst>
                  <a:ext uri="{FF2B5EF4-FFF2-40B4-BE49-F238E27FC236}">
                    <a16:creationId xmlns:a16="http://schemas.microsoft.com/office/drawing/2014/main" id="{598209B6-0C6C-2069-D7B0-EFCBF17DC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3225"/>
                <a:ext cx="89" cy="143"/>
              </a:xfrm>
              <a:custGeom>
                <a:avLst/>
                <a:gdLst>
                  <a:gd name="T0" fmla="*/ 41 w 146"/>
                  <a:gd name="T1" fmla="*/ 234 h 234"/>
                  <a:gd name="T2" fmla="*/ 38 w 146"/>
                  <a:gd name="T3" fmla="*/ 232 h 234"/>
                  <a:gd name="T4" fmla="*/ 94 w 146"/>
                  <a:gd name="T5" fmla="*/ 123 h 234"/>
                  <a:gd name="T6" fmla="*/ 104 w 146"/>
                  <a:gd name="T7" fmla="*/ 34 h 234"/>
                  <a:gd name="T8" fmla="*/ 133 w 146"/>
                  <a:gd name="T9" fmla="*/ 1 h 234"/>
                  <a:gd name="T10" fmla="*/ 135 w 146"/>
                  <a:gd name="T11" fmla="*/ 0 h 234"/>
                  <a:gd name="T12" fmla="*/ 135 w 146"/>
                  <a:gd name="T13" fmla="*/ 7 h 234"/>
                  <a:gd name="T14" fmla="*/ 121 w 146"/>
                  <a:gd name="T15" fmla="*/ 52 h 234"/>
                  <a:gd name="T16" fmla="*/ 130 w 146"/>
                  <a:gd name="T17" fmla="*/ 73 h 234"/>
                  <a:gd name="T18" fmla="*/ 123 w 146"/>
                  <a:gd name="T19" fmla="*/ 111 h 234"/>
                  <a:gd name="T20" fmla="*/ 36 w 146"/>
                  <a:gd name="T21" fmla="*/ 227 h 234"/>
                  <a:gd name="T22" fmla="*/ 41 w 146"/>
                  <a:gd name="T23" fmla="*/ 23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6" h="234">
                    <a:moveTo>
                      <a:pt x="41" y="234"/>
                    </a:moveTo>
                    <a:cubicBezTo>
                      <a:pt x="41" y="234"/>
                      <a:pt x="40" y="233"/>
                      <a:pt x="38" y="232"/>
                    </a:cubicBezTo>
                    <a:cubicBezTo>
                      <a:pt x="0" y="194"/>
                      <a:pt x="66" y="142"/>
                      <a:pt x="94" y="123"/>
                    </a:cubicBezTo>
                    <a:cubicBezTo>
                      <a:pt x="146" y="88"/>
                      <a:pt x="96" y="70"/>
                      <a:pt x="104" y="34"/>
                    </a:cubicBezTo>
                    <a:cubicBezTo>
                      <a:pt x="107" y="16"/>
                      <a:pt x="121" y="10"/>
                      <a:pt x="133" y="1"/>
                    </a:cubicBezTo>
                    <a:cubicBezTo>
                      <a:pt x="134" y="0"/>
                      <a:pt x="134" y="0"/>
                      <a:pt x="135" y="0"/>
                    </a:cubicBezTo>
                    <a:cubicBezTo>
                      <a:pt x="137" y="0"/>
                      <a:pt x="136" y="6"/>
                      <a:pt x="135" y="7"/>
                    </a:cubicBezTo>
                    <a:cubicBezTo>
                      <a:pt x="124" y="21"/>
                      <a:pt x="111" y="34"/>
                      <a:pt x="121" y="52"/>
                    </a:cubicBezTo>
                    <a:cubicBezTo>
                      <a:pt x="125" y="58"/>
                      <a:pt x="128" y="65"/>
                      <a:pt x="130" y="73"/>
                    </a:cubicBezTo>
                    <a:cubicBezTo>
                      <a:pt x="134" y="88"/>
                      <a:pt x="131" y="98"/>
                      <a:pt x="123" y="111"/>
                    </a:cubicBezTo>
                    <a:cubicBezTo>
                      <a:pt x="104" y="145"/>
                      <a:pt x="3" y="179"/>
                      <a:pt x="36" y="227"/>
                    </a:cubicBezTo>
                    <a:cubicBezTo>
                      <a:pt x="39" y="230"/>
                      <a:pt x="42" y="234"/>
                      <a:pt x="41" y="234"/>
                    </a:cubicBezTo>
                    <a:close/>
                  </a:path>
                </a:pathLst>
              </a:custGeom>
              <a:solidFill>
                <a:srgbClr val="A3D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0" name="Freeform 1294">
                <a:extLst>
                  <a:ext uri="{FF2B5EF4-FFF2-40B4-BE49-F238E27FC236}">
                    <a16:creationId xmlns:a16="http://schemas.microsoft.com/office/drawing/2014/main" id="{455E308B-5F45-62B7-A639-AE53DB097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3116"/>
                <a:ext cx="349" cy="277"/>
              </a:xfrm>
              <a:custGeom>
                <a:avLst/>
                <a:gdLst>
                  <a:gd name="T0" fmla="*/ 519 w 572"/>
                  <a:gd name="T1" fmla="*/ 84 h 455"/>
                  <a:gd name="T2" fmla="*/ 480 w 572"/>
                  <a:gd name="T3" fmla="*/ 44 h 455"/>
                  <a:gd name="T4" fmla="*/ 372 w 572"/>
                  <a:gd name="T5" fmla="*/ 38 h 455"/>
                  <a:gd name="T6" fmla="*/ 293 w 572"/>
                  <a:gd name="T7" fmla="*/ 29 h 455"/>
                  <a:gd name="T8" fmla="*/ 187 w 572"/>
                  <a:gd name="T9" fmla="*/ 28 h 455"/>
                  <a:gd name="T10" fmla="*/ 175 w 572"/>
                  <a:gd name="T11" fmla="*/ 84 h 455"/>
                  <a:gd name="T12" fmla="*/ 133 w 572"/>
                  <a:gd name="T13" fmla="*/ 132 h 455"/>
                  <a:gd name="T14" fmla="*/ 72 w 572"/>
                  <a:gd name="T15" fmla="*/ 172 h 455"/>
                  <a:gd name="T16" fmla="*/ 9 w 572"/>
                  <a:gd name="T17" fmla="*/ 219 h 455"/>
                  <a:gd name="T18" fmla="*/ 37 w 572"/>
                  <a:gd name="T19" fmla="*/ 284 h 455"/>
                  <a:gd name="T20" fmla="*/ 59 w 572"/>
                  <a:gd name="T21" fmla="*/ 331 h 455"/>
                  <a:gd name="T22" fmla="*/ 70 w 572"/>
                  <a:gd name="T23" fmla="*/ 396 h 455"/>
                  <a:gd name="T24" fmla="*/ 116 w 572"/>
                  <a:gd name="T25" fmla="*/ 406 h 455"/>
                  <a:gd name="T26" fmla="*/ 145 w 572"/>
                  <a:gd name="T27" fmla="*/ 432 h 455"/>
                  <a:gd name="T28" fmla="*/ 189 w 572"/>
                  <a:gd name="T29" fmla="*/ 443 h 455"/>
                  <a:gd name="T30" fmla="*/ 210 w 572"/>
                  <a:gd name="T31" fmla="*/ 410 h 455"/>
                  <a:gd name="T32" fmla="*/ 357 w 572"/>
                  <a:gd name="T33" fmla="*/ 322 h 455"/>
                  <a:gd name="T34" fmla="*/ 423 w 572"/>
                  <a:gd name="T35" fmla="*/ 296 h 455"/>
                  <a:gd name="T36" fmla="*/ 467 w 572"/>
                  <a:gd name="T37" fmla="*/ 259 h 455"/>
                  <a:gd name="T38" fmla="*/ 519 w 572"/>
                  <a:gd name="T39" fmla="*/ 8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2" h="455">
                    <a:moveTo>
                      <a:pt x="519" y="84"/>
                    </a:moveTo>
                    <a:cubicBezTo>
                      <a:pt x="519" y="84"/>
                      <a:pt x="513" y="81"/>
                      <a:pt x="480" y="44"/>
                    </a:cubicBezTo>
                    <a:cubicBezTo>
                      <a:pt x="448" y="7"/>
                      <a:pt x="389" y="2"/>
                      <a:pt x="372" y="38"/>
                    </a:cubicBezTo>
                    <a:cubicBezTo>
                      <a:pt x="362" y="63"/>
                      <a:pt x="332" y="58"/>
                      <a:pt x="293" y="29"/>
                    </a:cubicBezTo>
                    <a:cubicBezTo>
                      <a:pt x="254" y="1"/>
                      <a:pt x="208" y="0"/>
                      <a:pt x="187" y="28"/>
                    </a:cubicBezTo>
                    <a:cubicBezTo>
                      <a:pt x="167" y="55"/>
                      <a:pt x="198" y="76"/>
                      <a:pt x="175" y="84"/>
                    </a:cubicBezTo>
                    <a:cubicBezTo>
                      <a:pt x="152" y="93"/>
                      <a:pt x="137" y="93"/>
                      <a:pt x="133" y="132"/>
                    </a:cubicBezTo>
                    <a:cubicBezTo>
                      <a:pt x="129" y="171"/>
                      <a:pt x="114" y="176"/>
                      <a:pt x="72" y="172"/>
                    </a:cubicBezTo>
                    <a:cubicBezTo>
                      <a:pt x="29" y="168"/>
                      <a:pt x="18" y="185"/>
                      <a:pt x="9" y="219"/>
                    </a:cubicBezTo>
                    <a:cubicBezTo>
                      <a:pt x="0" y="254"/>
                      <a:pt x="19" y="281"/>
                      <a:pt x="37" y="284"/>
                    </a:cubicBezTo>
                    <a:cubicBezTo>
                      <a:pt x="55" y="288"/>
                      <a:pt x="64" y="304"/>
                      <a:pt x="59" y="331"/>
                    </a:cubicBezTo>
                    <a:cubicBezTo>
                      <a:pt x="54" y="359"/>
                      <a:pt x="50" y="378"/>
                      <a:pt x="70" y="396"/>
                    </a:cubicBezTo>
                    <a:cubicBezTo>
                      <a:pt x="91" y="414"/>
                      <a:pt x="102" y="408"/>
                      <a:pt x="116" y="406"/>
                    </a:cubicBezTo>
                    <a:cubicBezTo>
                      <a:pt x="131" y="403"/>
                      <a:pt x="138" y="414"/>
                      <a:pt x="145" y="432"/>
                    </a:cubicBezTo>
                    <a:cubicBezTo>
                      <a:pt x="152" y="449"/>
                      <a:pt x="167" y="455"/>
                      <a:pt x="189" y="443"/>
                    </a:cubicBezTo>
                    <a:cubicBezTo>
                      <a:pt x="211" y="431"/>
                      <a:pt x="210" y="410"/>
                      <a:pt x="210" y="410"/>
                    </a:cubicBezTo>
                    <a:cubicBezTo>
                      <a:pt x="210" y="410"/>
                      <a:pt x="274" y="320"/>
                      <a:pt x="357" y="322"/>
                    </a:cubicBezTo>
                    <a:cubicBezTo>
                      <a:pt x="414" y="320"/>
                      <a:pt x="412" y="316"/>
                      <a:pt x="423" y="296"/>
                    </a:cubicBezTo>
                    <a:cubicBezTo>
                      <a:pt x="434" y="275"/>
                      <a:pt x="467" y="259"/>
                      <a:pt x="467" y="259"/>
                    </a:cubicBezTo>
                    <a:cubicBezTo>
                      <a:pt x="467" y="259"/>
                      <a:pt x="572" y="148"/>
                      <a:pt x="519" y="84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1" name="Freeform 1295">
                <a:extLst>
                  <a:ext uri="{FF2B5EF4-FFF2-40B4-BE49-F238E27FC236}">
                    <a16:creationId xmlns:a16="http://schemas.microsoft.com/office/drawing/2014/main" id="{1E8F38BA-96DA-7B23-4B26-462465F60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3127"/>
                <a:ext cx="155" cy="33"/>
              </a:xfrm>
              <a:custGeom>
                <a:avLst/>
                <a:gdLst>
                  <a:gd name="T0" fmla="*/ 152 w 254"/>
                  <a:gd name="T1" fmla="*/ 53 h 53"/>
                  <a:gd name="T2" fmla="*/ 147 w 254"/>
                  <a:gd name="T3" fmla="*/ 53 h 53"/>
                  <a:gd name="T4" fmla="*/ 33 w 254"/>
                  <a:gd name="T5" fmla="*/ 9 h 53"/>
                  <a:gd name="T6" fmla="*/ 4 w 254"/>
                  <a:gd name="T7" fmla="*/ 27 h 53"/>
                  <a:gd name="T8" fmla="*/ 0 w 254"/>
                  <a:gd name="T9" fmla="*/ 35 h 53"/>
                  <a:gd name="T10" fmla="*/ 1 w 254"/>
                  <a:gd name="T11" fmla="*/ 31 h 53"/>
                  <a:gd name="T12" fmla="*/ 40 w 254"/>
                  <a:gd name="T13" fmla="*/ 5 h 53"/>
                  <a:gd name="T14" fmla="*/ 123 w 254"/>
                  <a:gd name="T15" fmla="*/ 32 h 53"/>
                  <a:gd name="T16" fmla="*/ 151 w 254"/>
                  <a:gd name="T17" fmla="*/ 42 h 53"/>
                  <a:gd name="T18" fmla="*/ 207 w 254"/>
                  <a:gd name="T19" fmla="*/ 1 h 53"/>
                  <a:gd name="T20" fmla="*/ 216 w 254"/>
                  <a:gd name="T21" fmla="*/ 0 h 53"/>
                  <a:gd name="T22" fmla="*/ 250 w 254"/>
                  <a:gd name="T23" fmla="*/ 12 h 53"/>
                  <a:gd name="T24" fmla="*/ 245 w 254"/>
                  <a:gd name="T25" fmla="*/ 17 h 53"/>
                  <a:gd name="T26" fmla="*/ 244 w 254"/>
                  <a:gd name="T27" fmla="*/ 17 h 53"/>
                  <a:gd name="T28" fmla="*/ 221 w 254"/>
                  <a:gd name="T29" fmla="*/ 13 h 53"/>
                  <a:gd name="T30" fmla="*/ 199 w 254"/>
                  <a:gd name="T31" fmla="*/ 24 h 53"/>
                  <a:gd name="T32" fmla="*/ 184 w 254"/>
                  <a:gd name="T33" fmla="*/ 42 h 53"/>
                  <a:gd name="T34" fmla="*/ 152 w 254"/>
                  <a:gd name="T3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53">
                    <a:moveTo>
                      <a:pt x="152" y="53"/>
                    </a:moveTo>
                    <a:cubicBezTo>
                      <a:pt x="151" y="53"/>
                      <a:pt x="149" y="53"/>
                      <a:pt x="147" y="53"/>
                    </a:cubicBezTo>
                    <a:cubicBezTo>
                      <a:pt x="118" y="52"/>
                      <a:pt x="68" y="9"/>
                      <a:pt x="33" y="9"/>
                    </a:cubicBezTo>
                    <a:cubicBezTo>
                      <a:pt x="21" y="9"/>
                      <a:pt x="11" y="14"/>
                      <a:pt x="4" y="27"/>
                    </a:cubicBezTo>
                    <a:cubicBezTo>
                      <a:pt x="2" y="31"/>
                      <a:pt x="0" y="35"/>
                      <a:pt x="0" y="35"/>
                    </a:cubicBezTo>
                    <a:cubicBezTo>
                      <a:pt x="0" y="35"/>
                      <a:pt x="0" y="34"/>
                      <a:pt x="1" y="31"/>
                    </a:cubicBezTo>
                    <a:cubicBezTo>
                      <a:pt x="7" y="12"/>
                      <a:pt x="22" y="5"/>
                      <a:pt x="40" y="5"/>
                    </a:cubicBezTo>
                    <a:cubicBezTo>
                      <a:pt x="69" y="5"/>
                      <a:pt x="105" y="22"/>
                      <a:pt x="123" y="32"/>
                    </a:cubicBezTo>
                    <a:cubicBezTo>
                      <a:pt x="135" y="39"/>
                      <a:pt x="144" y="42"/>
                      <a:pt x="151" y="42"/>
                    </a:cubicBezTo>
                    <a:cubicBezTo>
                      <a:pt x="176" y="42"/>
                      <a:pt x="179" y="8"/>
                      <a:pt x="207" y="1"/>
                    </a:cubicBezTo>
                    <a:cubicBezTo>
                      <a:pt x="210" y="0"/>
                      <a:pt x="213" y="0"/>
                      <a:pt x="216" y="0"/>
                    </a:cubicBezTo>
                    <a:cubicBezTo>
                      <a:pt x="228" y="0"/>
                      <a:pt x="238" y="7"/>
                      <a:pt x="250" y="12"/>
                    </a:cubicBezTo>
                    <a:cubicBezTo>
                      <a:pt x="254" y="15"/>
                      <a:pt x="248" y="17"/>
                      <a:pt x="245" y="17"/>
                    </a:cubicBezTo>
                    <a:cubicBezTo>
                      <a:pt x="245" y="17"/>
                      <a:pt x="245" y="17"/>
                      <a:pt x="244" y="17"/>
                    </a:cubicBezTo>
                    <a:cubicBezTo>
                      <a:pt x="237" y="15"/>
                      <a:pt x="229" y="13"/>
                      <a:pt x="221" y="13"/>
                    </a:cubicBezTo>
                    <a:cubicBezTo>
                      <a:pt x="212" y="13"/>
                      <a:pt x="205" y="16"/>
                      <a:pt x="199" y="24"/>
                    </a:cubicBezTo>
                    <a:cubicBezTo>
                      <a:pt x="194" y="31"/>
                      <a:pt x="190" y="37"/>
                      <a:pt x="184" y="42"/>
                    </a:cubicBezTo>
                    <a:cubicBezTo>
                      <a:pt x="174" y="51"/>
                      <a:pt x="165" y="53"/>
                      <a:pt x="152" y="53"/>
                    </a:cubicBezTo>
                  </a:path>
                </a:pathLst>
              </a:custGeom>
              <a:solidFill>
                <a:srgbClr val="A3D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2" name="Freeform 1296">
                <a:extLst>
                  <a:ext uri="{FF2B5EF4-FFF2-40B4-BE49-F238E27FC236}">
                    <a16:creationId xmlns:a16="http://schemas.microsoft.com/office/drawing/2014/main" id="{D3D25D4C-9AF7-1566-A0F1-235BE88AA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3228"/>
                <a:ext cx="8" cy="11"/>
              </a:xfrm>
              <a:custGeom>
                <a:avLst/>
                <a:gdLst>
                  <a:gd name="T0" fmla="*/ 11 w 14"/>
                  <a:gd name="T1" fmla="*/ 0 h 18"/>
                  <a:gd name="T2" fmla="*/ 4 w 14"/>
                  <a:gd name="T3" fmla="*/ 4 h 18"/>
                  <a:gd name="T4" fmla="*/ 0 w 14"/>
                  <a:gd name="T5" fmla="*/ 12 h 18"/>
                  <a:gd name="T6" fmla="*/ 4 w 14"/>
                  <a:gd name="T7" fmla="*/ 18 h 18"/>
                  <a:gd name="T8" fmla="*/ 14 w 14"/>
                  <a:gd name="T9" fmla="*/ 5 h 18"/>
                  <a:gd name="T10" fmla="*/ 11 w 14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1" y="0"/>
                    </a:moveTo>
                    <a:cubicBezTo>
                      <a:pt x="8" y="0"/>
                      <a:pt x="6" y="2"/>
                      <a:pt x="4" y="4"/>
                    </a:cubicBezTo>
                    <a:cubicBezTo>
                      <a:pt x="2" y="7"/>
                      <a:pt x="0" y="9"/>
                      <a:pt x="0" y="12"/>
                    </a:cubicBezTo>
                    <a:cubicBezTo>
                      <a:pt x="0" y="15"/>
                      <a:pt x="1" y="18"/>
                      <a:pt x="4" y="18"/>
                    </a:cubicBezTo>
                    <a:cubicBezTo>
                      <a:pt x="9" y="18"/>
                      <a:pt x="14" y="10"/>
                      <a:pt x="14" y="5"/>
                    </a:cubicBezTo>
                    <a:cubicBezTo>
                      <a:pt x="14" y="3"/>
                      <a:pt x="13" y="0"/>
                      <a:pt x="11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3" name="Freeform 1297">
                <a:extLst>
                  <a:ext uri="{FF2B5EF4-FFF2-40B4-BE49-F238E27FC236}">
                    <a16:creationId xmlns:a16="http://schemas.microsoft.com/office/drawing/2014/main" id="{F46F533B-6301-389C-D493-69F5302DD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3204"/>
                <a:ext cx="14" cy="11"/>
              </a:xfrm>
              <a:custGeom>
                <a:avLst/>
                <a:gdLst>
                  <a:gd name="T0" fmla="*/ 15 w 23"/>
                  <a:gd name="T1" fmla="*/ 0 h 18"/>
                  <a:gd name="T2" fmla="*/ 8 w 23"/>
                  <a:gd name="T3" fmla="*/ 18 h 18"/>
                  <a:gd name="T4" fmla="*/ 15 w 2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15" y="0"/>
                    </a:moveTo>
                    <a:cubicBezTo>
                      <a:pt x="8" y="0"/>
                      <a:pt x="0" y="18"/>
                      <a:pt x="8" y="18"/>
                    </a:cubicBezTo>
                    <a:cubicBezTo>
                      <a:pt x="15" y="18"/>
                      <a:pt x="23" y="0"/>
                      <a:pt x="15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4" name="Freeform 1298">
                <a:extLst>
                  <a:ext uri="{FF2B5EF4-FFF2-40B4-BE49-F238E27FC236}">
                    <a16:creationId xmlns:a16="http://schemas.microsoft.com/office/drawing/2014/main" id="{4DA38256-1458-34C9-E53C-CC922AE05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3268"/>
                <a:ext cx="8" cy="11"/>
              </a:xfrm>
              <a:custGeom>
                <a:avLst/>
                <a:gdLst>
                  <a:gd name="T0" fmla="*/ 11 w 12"/>
                  <a:gd name="T1" fmla="*/ 3 h 19"/>
                  <a:gd name="T2" fmla="*/ 11 w 12"/>
                  <a:gd name="T3" fmla="*/ 3 h 19"/>
                  <a:gd name="T4" fmla="*/ 10 w 12"/>
                  <a:gd name="T5" fmla="*/ 2 h 19"/>
                  <a:gd name="T6" fmla="*/ 5 w 12"/>
                  <a:gd name="T7" fmla="*/ 3 h 19"/>
                  <a:gd name="T8" fmla="*/ 1 w 12"/>
                  <a:gd name="T9" fmla="*/ 11 h 19"/>
                  <a:gd name="T10" fmla="*/ 1 w 12"/>
                  <a:gd name="T11" fmla="*/ 16 h 19"/>
                  <a:gd name="T12" fmla="*/ 6 w 12"/>
                  <a:gd name="T13" fmla="*/ 18 h 19"/>
                  <a:gd name="T14" fmla="*/ 8 w 12"/>
                  <a:gd name="T15" fmla="*/ 16 h 19"/>
                  <a:gd name="T16" fmla="*/ 12 w 12"/>
                  <a:gd name="T17" fmla="*/ 8 h 19"/>
                  <a:gd name="T18" fmla="*/ 12 w 12"/>
                  <a:gd name="T19" fmla="*/ 7 h 19"/>
                  <a:gd name="T20" fmla="*/ 11 w 12"/>
                  <a:gd name="T2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9">
                    <a:moveTo>
                      <a:pt x="11" y="3"/>
                    </a:moveTo>
                    <a:lnTo>
                      <a:pt x="11" y="3"/>
                    </a:lnTo>
                    <a:lnTo>
                      <a:pt x="10" y="2"/>
                    </a:lnTo>
                    <a:cubicBezTo>
                      <a:pt x="9" y="0"/>
                      <a:pt x="6" y="1"/>
                      <a:pt x="5" y="3"/>
                    </a:cubicBezTo>
                    <a:cubicBezTo>
                      <a:pt x="2" y="5"/>
                      <a:pt x="1" y="8"/>
                      <a:pt x="1" y="11"/>
                    </a:cubicBezTo>
                    <a:cubicBezTo>
                      <a:pt x="0" y="13"/>
                      <a:pt x="0" y="15"/>
                      <a:pt x="1" y="16"/>
                    </a:cubicBezTo>
                    <a:cubicBezTo>
                      <a:pt x="2" y="19"/>
                      <a:pt x="4" y="19"/>
                      <a:pt x="6" y="18"/>
                    </a:cubicBezTo>
                    <a:lnTo>
                      <a:pt x="8" y="16"/>
                    </a:lnTo>
                    <a:cubicBezTo>
                      <a:pt x="10" y="14"/>
                      <a:pt x="12" y="10"/>
                      <a:pt x="12" y="8"/>
                    </a:cubicBezTo>
                    <a:lnTo>
                      <a:pt x="12" y="7"/>
                    </a:lnTo>
                    <a:lnTo>
                      <a:pt x="11" y="3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5" name="Freeform 1299">
                <a:extLst>
                  <a:ext uri="{FF2B5EF4-FFF2-40B4-BE49-F238E27FC236}">
                    <a16:creationId xmlns:a16="http://schemas.microsoft.com/office/drawing/2014/main" id="{86A551CD-CA87-4675-28DC-31AA97317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3145"/>
                <a:ext cx="12" cy="13"/>
              </a:xfrm>
              <a:custGeom>
                <a:avLst/>
                <a:gdLst>
                  <a:gd name="T0" fmla="*/ 16 w 19"/>
                  <a:gd name="T1" fmla="*/ 1 h 20"/>
                  <a:gd name="T2" fmla="*/ 12 w 19"/>
                  <a:gd name="T3" fmla="*/ 1 h 20"/>
                  <a:gd name="T4" fmla="*/ 4 w 19"/>
                  <a:gd name="T5" fmla="*/ 6 h 20"/>
                  <a:gd name="T6" fmla="*/ 10 w 19"/>
                  <a:gd name="T7" fmla="*/ 19 h 20"/>
                  <a:gd name="T8" fmla="*/ 18 w 19"/>
                  <a:gd name="T9" fmla="*/ 11 h 20"/>
                  <a:gd name="T10" fmla="*/ 16 w 19"/>
                  <a:gd name="T1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16" y="1"/>
                    </a:moveTo>
                    <a:lnTo>
                      <a:pt x="12" y="1"/>
                    </a:lnTo>
                    <a:cubicBezTo>
                      <a:pt x="8" y="0"/>
                      <a:pt x="6" y="3"/>
                      <a:pt x="4" y="6"/>
                    </a:cubicBezTo>
                    <a:cubicBezTo>
                      <a:pt x="0" y="11"/>
                      <a:pt x="2" y="20"/>
                      <a:pt x="10" y="19"/>
                    </a:cubicBezTo>
                    <a:cubicBezTo>
                      <a:pt x="13" y="18"/>
                      <a:pt x="16" y="14"/>
                      <a:pt x="18" y="11"/>
                    </a:cubicBezTo>
                    <a:cubicBezTo>
                      <a:pt x="19" y="8"/>
                      <a:pt x="19" y="3"/>
                      <a:pt x="16" y="1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6" name="Freeform 1300">
                <a:extLst>
                  <a:ext uri="{FF2B5EF4-FFF2-40B4-BE49-F238E27FC236}">
                    <a16:creationId xmlns:a16="http://schemas.microsoft.com/office/drawing/2014/main" id="{38C3CF53-5D87-2929-37B5-64A243EB9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3069"/>
                <a:ext cx="9" cy="11"/>
              </a:xfrm>
              <a:custGeom>
                <a:avLst/>
                <a:gdLst>
                  <a:gd name="T0" fmla="*/ 14 w 14"/>
                  <a:gd name="T1" fmla="*/ 4 h 18"/>
                  <a:gd name="T2" fmla="*/ 5 w 14"/>
                  <a:gd name="T3" fmla="*/ 3 h 18"/>
                  <a:gd name="T4" fmla="*/ 2 w 14"/>
                  <a:gd name="T5" fmla="*/ 13 h 18"/>
                  <a:gd name="T6" fmla="*/ 11 w 14"/>
                  <a:gd name="T7" fmla="*/ 11 h 18"/>
                  <a:gd name="T8" fmla="*/ 12 w 14"/>
                  <a:gd name="T9" fmla="*/ 10 h 18"/>
                  <a:gd name="T10" fmla="*/ 14 w 14"/>
                  <a:gd name="T11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4" y="4"/>
                    </a:moveTo>
                    <a:cubicBezTo>
                      <a:pt x="13" y="0"/>
                      <a:pt x="8" y="0"/>
                      <a:pt x="5" y="3"/>
                    </a:cubicBezTo>
                    <a:cubicBezTo>
                      <a:pt x="3" y="6"/>
                      <a:pt x="0" y="10"/>
                      <a:pt x="2" y="13"/>
                    </a:cubicBezTo>
                    <a:cubicBezTo>
                      <a:pt x="5" y="18"/>
                      <a:pt x="10" y="13"/>
                      <a:pt x="11" y="11"/>
                    </a:cubicBezTo>
                    <a:lnTo>
                      <a:pt x="12" y="10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7" name="Freeform 1301">
                <a:extLst>
                  <a:ext uri="{FF2B5EF4-FFF2-40B4-BE49-F238E27FC236}">
                    <a16:creationId xmlns:a16="http://schemas.microsoft.com/office/drawing/2014/main" id="{24B48578-3D1D-F9F2-56D6-4F6A672AC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3158"/>
                <a:ext cx="6" cy="4"/>
              </a:xfrm>
              <a:custGeom>
                <a:avLst/>
                <a:gdLst>
                  <a:gd name="T0" fmla="*/ 6 w 9"/>
                  <a:gd name="T1" fmla="*/ 0 h 7"/>
                  <a:gd name="T2" fmla="*/ 3 w 9"/>
                  <a:gd name="T3" fmla="*/ 7 h 7"/>
                  <a:gd name="T4" fmla="*/ 6 w 9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3" y="0"/>
                      <a:pt x="0" y="7"/>
                      <a:pt x="3" y="7"/>
                    </a:cubicBezTo>
                    <a:cubicBezTo>
                      <a:pt x="6" y="7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8" name="Freeform 1302">
                <a:extLst>
                  <a:ext uri="{FF2B5EF4-FFF2-40B4-BE49-F238E27FC236}">
                    <a16:creationId xmlns:a16="http://schemas.microsoft.com/office/drawing/2014/main" id="{790788E8-C767-88B0-58F2-8CD4A3165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3103"/>
                <a:ext cx="3" cy="6"/>
              </a:xfrm>
              <a:custGeom>
                <a:avLst/>
                <a:gdLst>
                  <a:gd name="T0" fmla="*/ 2 w 5"/>
                  <a:gd name="T1" fmla="*/ 2 h 9"/>
                  <a:gd name="T2" fmla="*/ 1 w 5"/>
                  <a:gd name="T3" fmla="*/ 3 h 9"/>
                  <a:gd name="T4" fmla="*/ 2 w 5"/>
                  <a:gd name="T5" fmla="*/ 8 h 9"/>
                  <a:gd name="T6" fmla="*/ 5 w 5"/>
                  <a:gd name="T7" fmla="*/ 5 h 9"/>
                  <a:gd name="T8" fmla="*/ 5 w 5"/>
                  <a:gd name="T9" fmla="*/ 2 h 9"/>
                  <a:gd name="T10" fmla="*/ 2 w 5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2" y="2"/>
                    </a:moveTo>
                    <a:lnTo>
                      <a:pt x="1" y="3"/>
                    </a:lnTo>
                    <a:cubicBezTo>
                      <a:pt x="0" y="5"/>
                      <a:pt x="0" y="9"/>
                      <a:pt x="2" y="8"/>
                    </a:cubicBezTo>
                    <a:lnTo>
                      <a:pt x="5" y="5"/>
                    </a:lnTo>
                    <a:lnTo>
                      <a:pt x="5" y="2"/>
                    </a:lnTo>
                    <a:cubicBezTo>
                      <a:pt x="5" y="0"/>
                      <a:pt x="3" y="2"/>
                      <a:pt x="2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9" name="Freeform 1303">
                <a:extLst>
                  <a:ext uri="{FF2B5EF4-FFF2-40B4-BE49-F238E27FC236}">
                    <a16:creationId xmlns:a16="http://schemas.microsoft.com/office/drawing/2014/main" id="{99F9A88A-B186-6AEC-483C-927071097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3140"/>
                <a:ext cx="6" cy="4"/>
              </a:xfrm>
              <a:custGeom>
                <a:avLst/>
                <a:gdLst>
                  <a:gd name="T0" fmla="*/ 7 w 10"/>
                  <a:gd name="T1" fmla="*/ 0 h 7"/>
                  <a:gd name="T2" fmla="*/ 4 w 10"/>
                  <a:gd name="T3" fmla="*/ 7 h 7"/>
                  <a:gd name="T4" fmla="*/ 7 w 10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7" y="0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7" y="7"/>
                      <a:pt x="10" y="0"/>
                      <a:pt x="7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0" name="Freeform 1304">
                <a:extLst>
                  <a:ext uri="{FF2B5EF4-FFF2-40B4-BE49-F238E27FC236}">
                    <a16:creationId xmlns:a16="http://schemas.microsoft.com/office/drawing/2014/main" id="{69B8244E-36B8-5D56-23B6-51EFCB5EC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3226"/>
                <a:ext cx="5" cy="4"/>
              </a:xfrm>
              <a:custGeom>
                <a:avLst/>
                <a:gdLst>
                  <a:gd name="T0" fmla="*/ 5 w 8"/>
                  <a:gd name="T1" fmla="*/ 0 h 6"/>
                  <a:gd name="T2" fmla="*/ 3 w 8"/>
                  <a:gd name="T3" fmla="*/ 6 h 6"/>
                  <a:gd name="T4" fmla="*/ 5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3" y="0"/>
                      <a:pt x="0" y="6"/>
                      <a:pt x="3" y="6"/>
                    </a:cubicBezTo>
                    <a:cubicBezTo>
                      <a:pt x="5" y="6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1" name="Freeform 1305">
                <a:extLst>
                  <a:ext uri="{FF2B5EF4-FFF2-40B4-BE49-F238E27FC236}">
                    <a16:creationId xmlns:a16="http://schemas.microsoft.com/office/drawing/2014/main" id="{028468A0-9584-AD37-3031-E536D6D51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989"/>
                <a:ext cx="4" cy="3"/>
              </a:xfrm>
              <a:custGeom>
                <a:avLst/>
                <a:gdLst>
                  <a:gd name="T0" fmla="*/ 5 w 8"/>
                  <a:gd name="T1" fmla="*/ 0 h 5"/>
                  <a:gd name="T2" fmla="*/ 3 w 8"/>
                  <a:gd name="T3" fmla="*/ 5 h 5"/>
                  <a:gd name="T4" fmla="*/ 5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cubicBezTo>
                      <a:pt x="3" y="0"/>
                      <a:pt x="0" y="5"/>
                      <a:pt x="3" y="5"/>
                    </a:cubicBezTo>
                    <a:cubicBezTo>
                      <a:pt x="5" y="5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2" name="Freeform 1306">
                <a:extLst>
                  <a:ext uri="{FF2B5EF4-FFF2-40B4-BE49-F238E27FC236}">
                    <a16:creationId xmlns:a16="http://schemas.microsoft.com/office/drawing/2014/main" id="{10250B33-1F47-2887-56D5-CA50FCB21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3050"/>
                <a:ext cx="6" cy="8"/>
              </a:xfrm>
              <a:custGeom>
                <a:avLst/>
                <a:gdLst>
                  <a:gd name="T0" fmla="*/ 11 w 11"/>
                  <a:gd name="T1" fmla="*/ 3 h 13"/>
                  <a:gd name="T2" fmla="*/ 9 w 11"/>
                  <a:gd name="T3" fmla="*/ 2 h 13"/>
                  <a:gd name="T4" fmla="*/ 8 w 11"/>
                  <a:gd name="T5" fmla="*/ 0 h 13"/>
                  <a:gd name="T6" fmla="*/ 2 w 11"/>
                  <a:gd name="T7" fmla="*/ 2 h 13"/>
                  <a:gd name="T8" fmla="*/ 1 w 11"/>
                  <a:gd name="T9" fmla="*/ 8 h 13"/>
                  <a:gd name="T10" fmla="*/ 10 w 11"/>
                  <a:gd name="T11" fmla="*/ 7 h 13"/>
                  <a:gd name="T12" fmla="*/ 11 w 11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11" y="3"/>
                    </a:moveTo>
                    <a:lnTo>
                      <a:pt x="9" y="2"/>
                    </a:lnTo>
                    <a:lnTo>
                      <a:pt x="8" y="0"/>
                    </a:lnTo>
                    <a:cubicBezTo>
                      <a:pt x="6" y="0"/>
                      <a:pt x="4" y="0"/>
                      <a:pt x="2" y="2"/>
                    </a:cubicBezTo>
                    <a:cubicBezTo>
                      <a:pt x="1" y="4"/>
                      <a:pt x="0" y="6"/>
                      <a:pt x="1" y="8"/>
                    </a:cubicBezTo>
                    <a:cubicBezTo>
                      <a:pt x="3" y="13"/>
                      <a:pt x="8" y="10"/>
                      <a:pt x="10" y="7"/>
                    </a:cubicBezTo>
                    <a:lnTo>
                      <a:pt x="11" y="3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3" name="Freeform 1307">
                <a:extLst>
                  <a:ext uri="{FF2B5EF4-FFF2-40B4-BE49-F238E27FC236}">
                    <a16:creationId xmlns:a16="http://schemas.microsoft.com/office/drawing/2014/main" id="{5EC67619-CDD2-9FBE-F4F2-1D30FB23C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3072"/>
                <a:ext cx="8" cy="8"/>
              </a:xfrm>
              <a:custGeom>
                <a:avLst/>
                <a:gdLst>
                  <a:gd name="T0" fmla="*/ 12 w 13"/>
                  <a:gd name="T1" fmla="*/ 2 h 14"/>
                  <a:gd name="T2" fmla="*/ 8 w 13"/>
                  <a:gd name="T3" fmla="*/ 0 h 14"/>
                  <a:gd name="T4" fmla="*/ 6 w 13"/>
                  <a:gd name="T5" fmla="*/ 1 h 14"/>
                  <a:gd name="T6" fmla="*/ 4 w 13"/>
                  <a:gd name="T7" fmla="*/ 2 h 14"/>
                  <a:gd name="T8" fmla="*/ 3 w 13"/>
                  <a:gd name="T9" fmla="*/ 12 h 14"/>
                  <a:gd name="T10" fmla="*/ 6 w 13"/>
                  <a:gd name="T11" fmla="*/ 14 h 14"/>
                  <a:gd name="T12" fmla="*/ 12 w 13"/>
                  <a:gd name="T13" fmla="*/ 9 h 14"/>
                  <a:gd name="T14" fmla="*/ 12 w 13"/>
                  <a:gd name="T15" fmla="*/ 9 h 14"/>
                  <a:gd name="T16" fmla="*/ 13 w 13"/>
                  <a:gd name="T17" fmla="*/ 7 h 14"/>
                  <a:gd name="T18" fmla="*/ 12 w 13"/>
                  <a:gd name="T1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4">
                    <a:moveTo>
                      <a:pt x="12" y="2"/>
                    </a:move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cubicBezTo>
                      <a:pt x="2" y="4"/>
                      <a:pt x="0" y="9"/>
                      <a:pt x="3" y="12"/>
                    </a:cubicBezTo>
                    <a:lnTo>
                      <a:pt x="6" y="14"/>
                    </a:lnTo>
                    <a:cubicBezTo>
                      <a:pt x="8" y="14"/>
                      <a:pt x="11" y="12"/>
                      <a:pt x="12" y="9"/>
                    </a:cubicBezTo>
                    <a:lnTo>
                      <a:pt x="12" y="9"/>
                    </a:lnTo>
                    <a:lnTo>
                      <a:pt x="13" y="7"/>
                    </a:lnTo>
                    <a:cubicBezTo>
                      <a:pt x="13" y="6"/>
                      <a:pt x="13" y="3"/>
                      <a:pt x="12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4" name="Freeform 1308">
                <a:extLst>
                  <a:ext uri="{FF2B5EF4-FFF2-40B4-BE49-F238E27FC236}">
                    <a16:creationId xmlns:a16="http://schemas.microsoft.com/office/drawing/2014/main" id="{EB194A2D-2AEC-77A2-03A1-6EF29CD2A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3107"/>
                <a:ext cx="7" cy="9"/>
              </a:xfrm>
              <a:custGeom>
                <a:avLst/>
                <a:gdLst>
                  <a:gd name="T0" fmla="*/ 10 w 11"/>
                  <a:gd name="T1" fmla="*/ 9 h 14"/>
                  <a:gd name="T2" fmla="*/ 10 w 11"/>
                  <a:gd name="T3" fmla="*/ 9 h 14"/>
                  <a:gd name="T4" fmla="*/ 11 w 11"/>
                  <a:gd name="T5" fmla="*/ 5 h 14"/>
                  <a:gd name="T6" fmla="*/ 11 w 11"/>
                  <a:gd name="T7" fmla="*/ 4 h 14"/>
                  <a:gd name="T8" fmla="*/ 6 w 11"/>
                  <a:gd name="T9" fmla="*/ 0 h 14"/>
                  <a:gd name="T10" fmla="*/ 1 w 11"/>
                  <a:gd name="T11" fmla="*/ 5 h 14"/>
                  <a:gd name="T12" fmla="*/ 1 w 11"/>
                  <a:gd name="T13" fmla="*/ 11 h 14"/>
                  <a:gd name="T14" fmla="*/ 9 w 11"/>
                  <a:gd name="T15" fmla="*/ 9 h 14"/>
                  <a:gd name="T16" fmla="*/ 10 w 11"/>
                  <a:gd name="T1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10" y="9"/>
                    </a:moveTo>
                    <a:lnTo>
                      <a:pt x="10" y="9"/>
                    </a:lnTo>
                    <a:lnTo>
                      <a:pt x="11" y="5"/>
                    </a:lnTo>
                    <a:lnTo>
                      <a:pt x="11" y="4"/>
                    </a:lnTo>
                    <a:cubicBezTo>
                      <a:pt x="11" y="1"/>
                      <a:pt x="9" y="0"/>
                      <a:pt x="6" y="0"/>
                    </a:cubicBezTo>
                    <a:cubicBezTo>
                      <a:pt x="4" y="0"/>
                      <a:pt x="2" y="3"/>
                      <a:pt x="1" y="5"/>
                    </a:cubicBezTo>
                    <a:cubicBezTo>
                      <a:pt x="1" y="7"/>
                      <a:pt x="0" y="9"/>
                      <a:pt x="1" y="11"/>
                    </a:cubicBezTo>
                    <a:cubicBezTo>
                      <a:pt x="3" y="14"/>
                      <a:pt x="7" y="13"/>
                      <a:pt x="9" y="9"/>
                    </a:cubicBezTo>
                    <a:lnTo>
                      <a:pt x="10" y="9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5" name="Freeform 1309">
                <a:extLst>
                  <a:ext uri="{FF2B5EF4-FFF2-40B4-BE49-F238E27FC236}">
                    <a16:creationId xmlns:a16="http://schemas.microsoft.com/office/drawing/2014/main" id="{63A46744-8D84-9114-B5E0-46AE28BBB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3398"/>
                <a:ext cx="8" cy="9"/>
              </a:xfrm>
              <a:custGeom>
                <a:avLst/>
                <a:gdLst>
                  <a:gd name="T0" fmla="*/ 6 w 14"/>
                  <a:gd name="T1" fmla="*/ 2 h 14"/>
                  <a:gd name="T2" fmla="*/ 6 w 14"/>
                  <a:gd name="T3" fmla="*/ 2 h 14"/>
                  <a:gd name="T4" fmla="*/ 5 w 14"/>
                  <a:gd name="T5" fmla="*/ 2 h 14"/>
                  <a:gd name="T6" fmla="*/ 1 w 14"/>
                  <a:gd name="T7" fmla="*/ 10 h 14"/>
                  <a:gd name="T8" fmla="*/ 7 w 14"/>
                  <a:gd name="T9" fmla="*/ 13 h 14"/>
                  <a:gd name="T10" fmla="*/ 9 w 14"/>
                  <a:gd name="T11" fmla="*/ 12 h 14"/>
                  <a:gd name="T12" fmla="*/ 11 w 14"/>
                  <a:gd name="T13" fmla="*/ 9 h 14"/>
                  <a:gd name="T14" fmla="*/ 6 w 14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6" y="2"/>
                    </a:moveTo>
                    <a:lnTo>
                      <a:pt x="6" y="2"/>
                    </a:lnTo>
                    <a:lnTo>
                      <a:pt x="5" y="2"/>
                    </a:lnTo>
                    <a:cubicBezTo>
                      <a:pt x="3" y="4"/>
                      <a:pt x="0" y="7"/>
                      <a:pt x="1" y="10"/>
                    </a:cubicBezTo>
                    <a:cubicBezTo>
                      <a:pt x="3" y="13"/>
                      <a:pt x="5" y="14"/>
                      <a:pt x="7" y="13"/>
                    </a:cubicBezTo>
                    <a:lnTo>
                      <a:pt x="9" y="12"/>
                    </a:lnTo>
                    <a:lnTo>
                      <a:pt x="11" y="9"/>
                    </a:lnTo>
                    <a:cubicBezTo>
                      <a:pt x="14" y="5"/>
                      <a:pt x="11" y="0"/>
                      <a:pt x="6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6" name="Freeform 1310">
                <a:extLst>
                  <a:ext uri="{FF2B5EF4-FFF2-40B4-BE49-F238E27FC236}">
                    <a16:creationId xmlns:a16="http://schemas.microsoft.com/office/drawing/2014/main" id="{A39E6701-4A0B-3E3F-B9B3-88D371756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3457"/>
                <a:ext cx="7" cy="8"/>
              </a:xfrm>
              <a:custGeom>
                <a:avLst/>
                <a:gdLst>
                  <a:gd name="T0" fmla="*/ 11 w 11"/>
                  <a:gd name="T1" fmla="*/ 5 h 12"/>
                  <a:gd name="T2" fmla="*/ 6 w 11"/>
                  <a:gd name="T3" fmla="*/ 1 h 12"/>
                  <a:gd name="T4" fmla="*/ 1 w 11"/>
                  <a:gd name="T5" fmla="*/ 8 h 12"/>
                  <a:gd name="T6" fmla="*/ 6 w 11"/>
                  <a:gd name="T7" fmla="*/ 11 h 12"/>
                  <a:gd name="T8" fmla="*/ 7 w 11"/>
                  <a:gd name="T9" fmla="*/ 10 h 12"/>
                  <a:gd name="T10" fmla="*/ 11 w 11"/>
                  <a:gd name="T1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11" y="2"/>
                      <a:pt x="8" y="0"/>
                      <a:pt x="6" y="1"/>
                    </a:cubicBezTo>
                    <a:cubicBezTo>
                      <a:pt x="3" y="1"/>
                      <a:pt x="0" y="5"/>
                      <a:pt x="1" y="8"/>
                    </a:cubicBezTo>
                    <a:cubicBezTo>
                      <a:pt x="1" y="10"/>
                      <a:pt x="4" y="12"/>
                      <a:pt x="6" y="11"/>
                    </a:cubicBezTo>
                    <a:lnTo>
                      <a:pt x="7" y="10"/>
                    </a:lnTo>
                    <a:cubicBezTo>
                      <a:pt x="9" y="10"/>
                      <a:pt x="11" y="7"/>
                      <a:pt x="11" y="5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7" name="Freeform 1311">
                <a:extLst>
                  <a:ext uri="{FF2B5EF4-FFF2-40B4-BE49-F238E27FC236}">
                    <a16:creationId xmlns:a16="http://schemas.microsoft.com/office/drawing/2014/main" id="{70E3BBA1-FB03-BB7D-D663-943294A04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3446"/>
                <a:ext cx="5" cy="6"/>
              </a:xfrm>
              <a:custGeom>
                <a:avLst/>
                <a:gdLst>
                  <a:gd name="T0" fmla="*/ 3 w 8"/>
                  <a:gd name="T1" fmla="*/ 1 h 10"/>
                  <a:gd name="T2" fmla="*/ 0 w 8"/>
                  <a:gd name="T3" fmla="*/ 5 h 10"/>
                  <a:gd name="T4" fmla="*/ 0 w 8"/>
                  <a:gd name="T5" fmla="*/ 6 h 10"/>
                  <a:gd name="T6" fmla="*/ 0 w 8"/>
                  <a:gd name="T7" fmla="*/ 10 h 10"/>
                  <a:gd name="T8" fmla="*/ 3 w 8"/>
                  <a:gd name="T9" fmla="*/ 10 h 10"/>
                  <a:gd name="T10" fmla="*/ 6 w 8"/>
                  <a:gd name="T11" fmla="*/ 8 h 10"/>
                  <a:gd name="T12" fmla="*/ 6 w 8"/>
                  <a:gd name="T13" fmla="*/ 7 h 10"/>
                  <a:gd name="T14" fmla="*/ 3 w 8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3" y="1"/>
                    </a:moveTo>
                    <a:cubicBezTo>
                      <a:pt x="2" y="0"/>
                      <a:pt x="0" y="3"/>
                      <a:pt x="0" y="5"/>
                    </a:cubicBezTo>
                    <a:lnTo>
                      <a:pt x="0" y="6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6" y="8"/>
                    </a:lnTo>
                    <a:lnTo>
                      <a:pt x="6" y="7"/>
                    </a:lnTo>
                    <a:cubicBezTo>
                      <a:pt x="8" y="4"/>
                      <a:pt x="6" y="2"/>
                      <a:pt x="3" y="1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8" name="Freeform 1312">
                <a:extLst>
                  <a:ext uri="{FF2B5EF4-FFF2-40B4-BE49-F238E27FC236}">
                    <a16:creationId xmlns:a16="http://schemas.microsoft.com/office/drawing/2014/main" id="{F6C20D54-266E-65BD-24FB-18CF59D94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3478"/>
                <a:ext cx="6" cy="9"/>
              </a:xfrm>
              <a:custGeom>
                <a:avLst/>
                <a:gdLst>
                  <a:gd name="T0" fmla="*/ 10 w 11"/>
                  <a:gd name="T1" fmla="*/ 5 h 15"/>
                  <a:gd name="T2" fmla="*/ 9 w 11"/>
                  <a:gd name="T3" fmla="*/ 3 h 15"/>
                  <a:gd name="T4" fmla="*/ 8 w 11"/>
                  <a:gd name="T5" fmla="*/ 3 h 15"/>
                  <a:gd name="T6" fmla="*/ 1 w 11"/>
                  <a:gd name="T7" fmla="*/ 10 h 15"/>
                  <a:gd name="T8" fmla="*/ 1 w 11"/>
                  <a:gd name="T9" fmla="*/ 11 h 15"/>
                  <a:gd name="T10" fmla="*/ 6 w 11"/>
                  <a:gd name="T11" fmla="*/ 14 h 15"/>
                  <a:gd name="T12" fmla="*/ 10 w 11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0" y="5"/>
                    </a:moveTo>
                    <a:lnTo>
                      <a:pt x="9" y="3"/>
                    </a:lnTo>
                    <a:lnTo>
                      <a:pt x="8" y="3"/>
                    </a:lnTo>
                    <a:cubicBezTo>
                      <a:pt x="4" y="0"/>
                      <a:pt x="0" y="6"/>
                      <a:pt x="1" y="10"/>
                    </a:cubicBezTo>
                    <a:lnTo>
                      <a:pt x="1" y="11"/>
                    </a:lnTo>
                    <a:cubicBezTo>
                      <a:pt x="1" y="13"/>
                      <a:pt x="3" y="15"/>
                      <a:pt x="6" y="14"/>
                    </a:cubicBezTo>
                    <a:cubicBezTo>
                      <a:pt x="9" y="12"/>
                      <a:pt x="11" y="8"/>
                      <a:pt x="10" y="5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9" name="Freeform 1313">
                <a:extLst>
                  <a:ext uri="{FF2B5EF4-FFF2-40B4-BE49-F238E27FC236}">
                    <a16:creationId xmlns:a16="http://schemas.microsoft.com/office/drawing/2014/main" id="{35C0B2CE-1042-AE6A-3FDB-9531B28C5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3479"/>
                <a:ext cx="9" cy="7"/>
              </a:xfrm>
              <a:custGeom>
                <a:avLst/>
                <a:gdLst>
                  <a:gd name="T0" fmla="*/ 8 w 14"/>
                  <a:gd name="T1" fmla="*/ 0 h 11"/>
                  <a:gd name="T2" fmla="*/ 7 w 14"/>
                  <a:gd name="T3" fmla="*/ 0 h 11"/>
                  <a:gd name="T4" fmla="*/ 2 w 14"/>
                  <a:gd name="T5" fmla="*/ 2 h 11"/>
                  <a:gd name="T6" fmla="*/ 1 w 14"/>
                  <a:gd name="T7" fmla="*/ 9 h 11"/>
                  <a:gd name="T8" fmla="*/ 6 w 14"/>
                  <a:gd name="T9" fmla="*/ 10 h 11"/>
                  <a:gd name="T10" fmla="*/ 8 w 14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8" y="0"/>
                    </a:moveTo>
                    <a:lnTo>
                      <a:pt x="7" y="0"/>
                    </a:lnTo>
                    <a:cubicBezTo>
                      <a:pt x="5" y="0"/>
                      <a:pt x="3" y="1"/>
                      <a:pt x="2" y="2"/>
                    </a:cubicBezTo>
                    <a:cubicBezTo>
                      <a:pt x="0" y="4"/>
                      <a:pt x="0" y="7"/>
                      <a:pt x="1" y="9"/>
                    </a:cubicBezTo>
                    <a:cubicBezTo>
                      <a:pt x="2" y="11"/>
                      <a:pt x="4" y="11"/>
                      <a:pt x="6" y="10"/>
                    </a:cubicBezTo>
                    <a:cubicBezTo>
                      <a:pt x="10" y="10"/>
                      <a:pt x="14" y="0"/>
                      <a:pt x="8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0" name="Freeform 1314">
                <a:extLst>
                  <a:ext uri="{FF2B5EF4-FFF2-40B4-BE49-F238E27FC236}">
                    <a16:creationId xmlns:a16="http://schemas.microsoft.com/office/drawing/2014/main" id="{CB911501-FCFB-312F-46CF-3083F7DDC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3498"/>
                <a:ext cx="6" cy="8"/>
              </a:xfrm>
              <a:custGeom>
                <a:avLst/>
                <a:gdLst>
                  <a:gd name="T0" fmla="*/ 8 w 10"/>
                  <a:gd name="T1" fmla="*/ 4 h 13"/>
                  <a:gd name="T2" fmla="*/ 1 w 10"/>
                  <a:gd name="T3" fmla="*/ 9 h 13"/>
                  <a:gd name="T4" fmla="*/ 1 w 10"/>
                  <a:gd name="T5" fmla="*/ 10 h 13"/>
                  <a:gd name="T6" fmla="*/ 2 w 10"/>
                  <a:gd name="T7" fmla="*/ 13 h 13"/>
                  <a:gd name="T8" fmla="*/ 7 w 10"/>
                  <a:gd name="T9" fmla="*/ 10 h 13"/>
                  <a:gd name="T10" fmla="*/ 8 w 10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8" y="4"/>
                    </a:moveTo>
                    <a:cubicBezTo>
                      <a:pt x="5" y="0"/>
                      <a:pt x="0" y="6"/>
                      <a:pt x="1" y="9"/>
                    </a:cubicBezTo>
                    <a:lnTo>
                      <a:pt x="1" y="10"/>
                    </a:lnTo>
                    <a:lnTo>
                      <a:pt x="2" y="13"/>
                    </a:lnTo>
                    <a:cubicBezTo>
                      <a:pt x="4" y="13"/>
                      <a:pt x="6" y="12"/>
                      <a:pt x="7" y="10"/>
                    </a:cubicBezTo>
                    <a:cubicBezTo>
                      <a:pt x="9" y="9"/>
                      <a:pt x="10" y="6"/>
                      <a:pt x="8" y="4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1" name="Freeform 1315">
                <a:extLst>
                  <a:ext uri="{FF2B5EF4-FFF2-40B4-BE49-F238E27FC236}">
                    <a16:creationId xmlns:a16="http://schemas.microsoft.com/office/drawing/2014/main" id="{18EF9C5F-6F48-3D0B-57B1-13EBBA22D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3281"/>
                <a:ext cx="8" cy="12"/>
              </a:xfrm>
              <a:custGeom>
                <a:avLst/>
                <a:gdLst>
                  <a:gd name="T0" fmla="*/ 14 w 14"/>
                  <a:gd name="T1" fmla="*/ 6 h 19"/>
                  <a:gd name="T2" fmla="*/ 13 w 14"/>
                  <a:gd name="T3" fmla="*/ 5 h 19"/>
                  <a:gd name="T4" fmla="*/ 13 w 14"/>
                  <a:gd name="T5" fmla="*/ 3 h 19"/>
                  <a:gd name="T6" fmla="*/ 1 w 14"/>
                  <a:gd name="T7" fmla="*/ 7 h 19"/>
                  <a:gd name="T8" fmla="*/ 2 w 14"/>
                  <a:gd name="T9" fmla="*/ 16 h 19"/>
                  <a:gd name="T10" fmla="*/ 8 w 14"/>
                  <a:gd name="T11" fmla="*/ 18 h 19"/>
                  <a:gd name="T12" fmla="*/ 14 w 14"/>
                  <a:gd name="T13" fmla="*/ 9 h 19"/>
                  <a:gd name="T14" fmla="*/ 14 w 14"/>
                  <a:gd name="T15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9">
                    <a:moveTo>
                      <a:pt x="14" y="6"/>
                    </a:moveTo>
                    <a:lnTo>
                      <a:pt x="13" y="5"/>
                    </a:lnTo>
                    <a:lnTo>
                      <a:pt x="13" y="3"/>
                    </a:lnTo>
                    <a:cubicBezTo>
                      <a:pt x="8" y="0"/>
                      <a:pt x="3" y="3"/>
                      <a:pt x="1" y="7"/>
                    </a:cubicBezTo>
                    <a:cubicBezTo>
                      <a:pt x="0" y="10"/>
                      <a:pt x="0" y="13"/>
                      <a:pt x="2" y="16"/>
                    </a:cubicBezTo>
                    <a:cubicBezTo>
                      <a:pt x="3" y="18"/>
                      <a:pt x="6" y="19"/>
                      <a:pt x="8" y="18"/>
                    </a:cubicBezTo>
                    <a:cubicBezTo>
                      <a:pt x="12" y="17"/>
                      <a:pt x="14" y="13"/>
                      <a:pt x="14" y="9"/>
                    </a:cubicBezTo>
                    <a:lnTo>
                      <a:pt x="14" y="6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2" name="Freeform 1316">
                <a:extLst>
                  <a:ext uri="{FF2B5EF4-FFF2-40B4-BE49-F238E27FC236}">
                    <a16:creationId xmlns:a16="http://schemas.microsoft.com/office/drawing/2014/main" id="{0D640F39-7F7F-AD4E-81A3-9709A80EB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3548"/>
                <a:ext cx="10" cy="12"/>
              </a:xfrm>
              <a:custGeom>
                <a:avLst/>
                <a:gdLst>
                  <a:gd name="T0" fmla="*/ 10 w 17"/>
                  <a:gd name="T1" fmla="*/ 1 h 19"/>
                  <a:gd name="T2" fmla="*/ 6 w 17"/>
                  <a:gd name="T3" fmla="*/ 2 h 19"/>
                  <a:gd name="T4" fmla="*/ 1 w 17"/>
                  <a:gd name="T5" fmla="*/ 13 h 19"/>
                  <a:gd name="T6" fmla="*/ 8 w 17"/>
                  <a:gd name="T7" fmla="*/ 18 h 19"/>
                  <a:gd name="T8" fmla="*/ 15 w 17"/>
                  <a:gd name="T9" fmla="*/ 13 h 19"/>
                  <a:gd name="T10" fmla="*/ 10 w 17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0" y="1"/>
                    </a:moveTo>
                    <a:cubicBezTo>
                      <a:pt x="9" y="0"/>
                      <a:pt x="7" y="1"/>
                      <a:pt x="6" y="2"/>
                    </a:cubicBezTo>
                    <a:cubicBezTo>
                      <a:pt x="3" y="4"/>
                      <a:pt x="0" y="10"/>
                      <a:pt x="1" y="13"/>
                    </a:cubicBezTo>
                    <a:cubicBezTo>
                      <a:pt x="2" y="16"/>
                      <a:pt x="5" y="19"/>
                      <a:pt x="8" y="18"/>
                    </a:cubicBezTo>
                    <a:cubicBezTo>
                      <a:pt x="11" y="17"/>
                      <a:pt x="13" y="15"/>
                      <a:pt x="15" y="13"/>
                    </a:cubicBezTo>
                    <a:cubicBezTo>
                      <a:pt x="17" y="8"/>
                      <a:pt x="16" y="2"/>
                      <a:pt x="10" y="1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3" name="Freeform 1317">
                <a:extLst>
                  <a:ext uri="{FF2B5EF4-FFF2-40B4-BE49-F238E27FC236}">
                    <a16:creationId xmlns:a16="http://schemas.microsoft.com/office/drawing/2014/main" id="{C3433EF8-F8BF-A5BA-0366-43A2CE0B0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3582"/>
                <a:ext cx="9" cy="9"/>
              </a:xfrm>
              <a:custGeom>
                <a:avLst/>
                <a:gdLst>
                  <a:gd name="T0" fmla="*/ 11 w 15"/>
                  <a:gd name="T1" fmla="*/ 1 h 14"/>
                  <a:gd name="T2" fmla="*/ 10 w 15"/>
                  <a:gd name="T3" fmla="*/ 1 h 14"/>
                  <a:gd name="T4" fmla="*/ 5 w 15"/>
                  <a:gd name="T5" fmla="*/ 2 h 14"/>
                  <a:gd name="T6" fmla="*/ 5 w 15"/>
                  <a:gd name="T7" fmla="*/ 2 h 14"/>
                  <a:gd name="T8" fmla="*/ 2 w 15"/>
                  <a:gd name="T9" fmla="*/ 6 h 14"/>
                  <a:gd name="T10" fmla="*/ 2 w 15"/>
                  <a:gd name="T11" fmla="*/ 6 h 14"/>
                  <a:gd name="T12" fmla="*/ 8 w 15"/>
                  <a:gd name="T13" fmla="*/ 12 h 14"/>
                  <a:gd name="T14" fmla="*/ 11 w 15"/>
                  <a:gd name="T1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1" y="1"/>
                    </a:moveTo>
                    <a:lnTo>
                      <a:pt x="10" y="1"/>
                    </a:lnTo>
                    <a:cubicBezTo>
                      <a:pt x="9" y="0"/>
                      <a:pt x="6" y="0"/>
                      <a:pt x="5" y="2"/>
                    </a:cubicBezTo>
                    <a:lnTo>
                      <a:pt x="5" y="2"/>
                    </a:lnTo>
                    <a:cubicBezTo>
                      <a:pt x="3" y="3"/>
                      <a:pt x="2" y="4"/>
                      <a:pt x="2" y="6"/>
                    </a:cubicBezTo>
                    <a:lnTo>
                      <a:pt x="2" y="6"/>
                    </a:lnTo>
                    <a:cubicBezTo>
                      <a:pt x="0" y="11"/>
                      <a:pt x="4" y="14"/>
                      <a:pt x="8" y="12"/>
                    </a:cubicBezTo>
                    <a:cubicBezTo>
                      <a:pt x="11" y="10"/>
                      <a:pt x="15" y="4"/>
                      <a:pt x="11" y="1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4" name="Freeform 1318">
                <a:extLst>
                  <a:ext uri="{FF2B5EF4-FFF2-40B4-BE49-F238E27FC236}">
                    <a16:creationId xmlns:a16="http://schemas.microsoft.com/office/drawing/2014/main" id="{C7228A16-95DC-D5B9-21B7-5F81ECECC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3568"/>
                <a:ext cx="4" cy="3"/>
              </a:xfrm>
              <a:custGeom>
                <a:avLst/>
                <a:gdLst>
                  <a:gd name="T0" fmla="*/ 5 w 7"/>
                  <a:gd name="T1" fmla="*/ 0 h 5"/>
                  <a:gd name="T2" fmla="*/ 3 w 7"/>
                  <a:gd name="T3" fmla="*/ 0 h 5"/>
                  <a:gd name="T4" fmla="*/ 0 w 7"/>
                  <a:gd name="T5" fmla="*/ 3 h 5"/>
                  <a:gd name="T6" fmla="*/ 1 w 7"/>
                  <a:gd name="T7" fmla="*/ 5 h 5"/>
                  <a:gd name="T8" fmla="*/ 3 w 7"/>
                  <a:gd name="T9" fmla="*/ 5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1" y="2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lnTo>
                      <a:pt x="3" y="5"/>
                    </a:lnTo>
                    <a:cubicBezTo>
                      <a:pt x="4" y="5"/>
                      <a:pt x="7" y="1"/>
                      <a:pt x="5" y="0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5" name="Freeform 1319">
                <a:extLst>
                  <a:ext uri="{FF2B5EF4-FFF2-40B4-BE49-F238E27FC236}">
                    <a16:creationId xmlns:a16="http://schemas.microsoft.com/office/drawing/2014/main" id="{562F5C0B-5438-764D-D5B6-143E4461C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3501"/>
                <a:ext cx="7" cy="11"/>
              </a:xfrm>
              <a:custGeom>
                <a:avLst/>
                <a:gdLst>
                  <a:gd name="T0" fmla="*/ 10 w 12"/>
                  <a:gd name="T1" fmla="*/ 2 h 18"/>
                  <a:gd name="T2" fmla="*/ 9 w 12"/>
                  <a:gd name="T3" fmla="*/ 1 h 18"/>
                  <a:gd name="T4" fmla="*/ 8 w 12"/>
                  <a:gd name="T5" fmla="*/ 1 h 18"/>
                  <a:gd name="T6" fmla="*/ 7 w 12"/>
                  <a:gd name="T7" fmla="*/ 1 h 18"/>
                  <a:gd name="T8" fmla="*/ 3 w 12"/>
                  <a:gd name="T9" fmla="*/ 2 h 18"/>
                  <a:gd name="T10" fmla="*/ 3 w 12"/>
                  <a:gd name="T11" fmla="*/ 2 h 18"/>
                  <a:gd name="T12" fmla="*/ 3 w 12"/>
                  <a:gd name="T13" fmla="*/ 3 h 18"/>
                  <a:gd name="T14" fmla="*/ 0 w 12"/>
                  <a:gd name="T15" fmla="*/ 6 h 18"/>
                  <a:gd name="T16" fmla="*/ 0 w 12"/>
                  <a:gd name="T17" fmla="*/ 7 h 18"/>
                  <a:gd name="T18" fmla="*/ 0 w 12"/>
                  <a:gd name="T19" fmla="*/ 7 h 18"/>
                  <a:gd name="T20" fmla="*/ 0 w 12"/>
                  <a:gd name="T21" fmla="*/ 8 h 18"/>
                  <a:gd name="T22" fmla="*/ 1 w 12"/>
                  <a:gd name="T23" fmla="*/ 11 h 18"/>
                  <a:gd name="T24" fmla="*/ 12 w 12"/>
                  <a:gd name="T25" fmla="*/ 6 h 18"/>
                  <a:gd name="T26" fmla="*/ 10 w 12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8">
                    <a:moveTo>
                      <a:pt x="10" y="2"/>
                    </a:move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cubicBezTo>
                      <a:pt x="5" y="0"/>
                      <a:pt x="4" y="1"/>
                      <a:pt x="3" y="2"/>
                    </a:cubicBezTo>
                    <a:lnTo>
                      <a:pt x="3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1"/>
                    </a:lnTo>
                    <a:cubicBezTo>
                      <a:pt x="4" y="18"/>
                      <a:pt x="12" y="11"/>
                      <a:pt x="12" y="6"/>
                    </a:cubicBezTo>
                    <a:lnTo>
                      <a:pt x="10" y="2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6" name="Freeform 1320">
                <a:extLst>
                  <a:ext uri="{FF2B5EF4-FFF2-40B4-BE49-F238E27FC236}">
                    <a16:creationId xmlns:a16="http://schemas.microsoft.com/office/drawing/2014/main" id="{210AB131-6AFC-3CB5-6E4A-0B09BCA99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3400"/>
                <a:ext cx="10" cy="11"/>
              </a:xfrm>
              <a:custGeom>
                <a:avLst/>
                <a:gdLst>
                  <a:gd name="T0" fmla="*/ 14 w 16"/>
                  <a:gd name="T1" fmla="*/ 4 h 18"/>
                  <a:gd name="T2" fmla="*/ 6 w 16"/>
                  <a:gd name="T3" fmla="*/ 2 h 18"/>
                  <a:gd name="T4" fmla="*/ 6 w 16"/>
                  <a:gd name="T5" fmla="*/ 2 h 18"/>
                  <a:gd name="T6" fmla="*/ 2 w 16"/>
                  <a:gd name="T7" fmla="*/ 5 h 18"/>
                  <a:gd name="T8" fmla="*/ 1 w 16"/>
                  <a:gd name="T9" fmla="*/ 8 h 18"/>
                  <a:gd name="T10" fmla="*/ 0 w 16"/>
                  <a:gd name="T11" fmla="*/ 13 h 18"/>
                  <a:gd name="T12" fmla="*/ 4 w 16"/>
                  <a:gd name="T13" fmla="*/ 17 h 18"/>
                  <a:gd name="T14" fmla="*/ 12 w 16"/>
                  <a:gd name="T15" fmla="*/ 15 h 18"/>
                  <a:gd name="T16" fmla="*/ 14 w 16"/>
                  <a:gd name="T1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4" y="4"/>
                    </a:moveTo>
                    <a:cubicBezTo>
                      <a:pt x="13" y="1"/>
                      <a:pt x="9" y="0"/>
                      <a:pt x="6" y="2"/>
                    </a:cubicBezTo>
                    <a:lnTo>
                      <a:pt x="6" y="2"/>
                    </a:lnTo>
                    <a:cubicBezTo>
                      <a:pt x="5" y="2"/>
                      <a:pt x="3" y="3"/>
                      <a:pt x="2" y="5"/>
                    </a:cubicBezTo>
                    <a:lnTo>
                      <a:pt x="1" y="8"/>
                    </a:lnTo>
                    <a:lnTo>
                      <a:pt x="0" y="13"/>
                    </a:lnTo>
                    <a:cubicBezTo>
                      <a:pt x="0" y="15"/>
                      <a:pt x="2" y="16"/>
                      <a:pt x="4" y="17"/>
                    </a:cubicBezTo>
                    <a:cubicBezTo>
                      <a:pt x="6" y="18"/>
                      <a:pt x="10" y="17"/>
                      <a:pt x="12" y="15"/>
                    </a:cubicBezTo>
                    <a:cubicBezTo>
                      <a:pt x="15" y="13"/>
                      <a:pt x="16" y="8"/>
                      <a:pt x="14" y="4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7" name="Freeform 1321">
                <a:extLst>
                  <a:ext uri="{FF2B5EF4-FFF2-40B4-BE49-F238E27FC236}">
                    <a16:creationId xmlns:a16="http://schemas.microsoft.com/office/drawing/2014/main" id="{E9740CC4-9420-1F5C-2CCF-C84D02199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3463"/>
                <a:ext cx="8" cy="10"/>
              </a:xfrm>
              <a:custGeom>
                <a:avLst/>
                <a:gdLst>
                  <a:gd name="T0" fmla="*/ 12 w 13"/>
                  <a:gd name="T1" fmla="*/ 5 h 16"/>
                  <a:gd name="T2" fmla="*/ 8 w 13"/>
                  <a:gd name="T3" fmla="*/ 0 h 16"/>
                  <a:gd name="T4" fmla="*/ 3 w 13"/>
                  <a:gd name="T5" fmla="*/ 4 h 16"/>
                  <a:gd name="T6" fmla="*/ 0 w 13"/>
                  <a:gd name="T7" fmla="*/ 10 h 16"/>
                  <a:gd name="T8" fmla="*/ 4 w 13"/>
                  <a:gd name="T9" fmla="*/ 15 h 16"/>
                  <a:gd name="T10" fmla="*/ 10 w 13"/>
                  <a:gd name="T11" fmla="*/ 12 h 16"/>
                  <a:gd name="T12" fmla="*/ 12 w 13"/>
                  <a:gd name="T1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12" y="5"/>
                    </a:moveTo>
                    <a:cubicBezTo>
                      <a:pt x="12" y="2"/>
                      <a:pt x="10" y="1"/>
                      <a:pt x="8" y="0"/>
                    </a:cubicBezTo>
                    <a:cubicBezTo>
                      <a:pt x="6" y="0"/>
                      <a:pt x="4" y="1"/>
                      <a:pt x="3" y="4"/>
                    </a:cubicBezTo>
                    <a:cubicBezTo>
                      <a:pt x="1" y="5"/>
                      <a:pt x="0" y="8"/>
                      <a:pt x="0" y="10"/>
                    </a:cubicBezTo>
                    <a:cubicBezTo>
                      <a:pt x="0" y="12"/>
                      <a:pt x="1" y="14"/>
                      <a:pt x="4" y="15"/>
                    </a:cubicBezTo>
                    <a:cubicBezTo>
                      <a:pt x="6" y="16"/>
                      <a:pt x="9" y="14"/>
                      <a:pt x="10" y="12"/>
                    </a:cubicBezTo>
                    <a:cubicBezTo>
                      <a:pt x="12" y="10"/>
                      <a:pt x="13" y="7"/>
                      <a:pt x="12" y="5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8" name="Freeform 1322">
                <a:extLst>
                  <a:ext uri="{FF2B5EF4-FFF2-40B4-BE49-F238E27FC236}">
                    <a16:creationId xmlns:a16="http://schemas.microsoft.com/office/drawing/2014/main" id="{22D25984-F635-874C-EFDE-4F6084D0B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3554"/>
                <a:ext cx="9" cy="8"/>
              </a:xfrm>
              <a:custGeom>
                <a:avLst/>
                <a:gdLst>
                  <a:gd name="T0" fmla="*/ 13 w 15"/>
                  <a:gd name="T1" fmla="*/ 2 h 13"/>
                  <a:gd name="T2" fmla="*/ 9 w 15"/>
                  <a:gd name="T3" fmla="*/ 0 h 13"/>
                  <a:gd name="T4" fmla="*/ 7 w 15"/>
                  <a:gd name="T5" fmla="*/ 2 h 13"/>
                  <a:gd name="T6" fmla="*/ 4 w 15"/>
                  <a:gd name="T7" fmla="*/ 3 h 13"/>
                  <a:gd name="T8" fmla="*/ 7 w 15"/>
                  <a:gd name="T9" fmla="*/ 12 h 13"/>
                  <a:gd name="T10" fmla="*/ 13 w 15"/>
                  <a:gd name="T1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13" y="2"/>
                    </a:moveTo>
                    <a:lnTo>
                      <a:pt x="9" y="0"/>
                    </a:lnTo>
                    <a:lnTo>
                      <a:pt x="7" y="2"/>
                    </a:lnTo>
                    <a:lnTo>
                      <a:pt x="4" y="3"/>
                    </a:lnTo>
                    <a:cubicBezTo>
                      <a:pt x="0" y="6"/>
                      <a:pt x="1" y="13"/>
                      <a:pt x="7" y="12"/>
                    </a:cubicBezTo>
                    <a:cubicBezTo>
                      <a:pt x="11" y="11"/>
                      <a:pt x="15" y="6"/>
                      <a:pt x="13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9" name="Freeform 1323">
                <a:extLst>
                  <a:ext uri="{FF2B5EF4-FFF2-40B4-BE49-F238E27FC236}">
                    <a16:creationId xmlns:a16="http://schemas.microsoft.com/office/drawing/2014/main" id="{5516D202-1A91-F142-079B-AA388F175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3419"/>
                <a:ext cx="9" cy="10"/>
              </a:xfrm>
              <a:custGeom>
                <a:avLst/>
                <a:gdLst>
                  <a:gd name="T0" fmla="*/ 8 w 14"/>
                  <a:gd name="T1" fmla="*/ 0 h 17"/>
                  <a:gd name="T2" fmla="*/ 6 w 14"/>
                  <a:gd name="T3" fmla="*/ 1 h 17"/>
                  <a:gd name="T4" fmla="*/ 3 w 14"/>
                  <a:gd name="T5" fmla="*/ 3 h 17"/>
                  <a:gd name="T6" fmla="*/ 4 w 14"/>
                  <a:gd name="T7" fmla="*/ 15 h 17"/>
                  <a:gd name="T8" fmla="*/ 13 w 14"/>
                  <a:gd name="T9" fmla="*/ 8 h 17"/>
                  <a:gd name="T10" fmla="*/ 8 w 14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8" y="0"/>
                    </a:moveTo>
                    <a:lnTo>
                      <a:pt x="6" y="1"/>
                    </a:lnTo>
                    <a:lnTo>
                      <a:pt x="3" y="3"/>
                    </a:lnTo>
                    <a:cubicBezTo>
                      <a:pt x="0" y="7"/>
                      <a:pt x="0" y="12"/>
                      <a:pt x="4" y="15"/>
                    </a:cubicBezTo>
                    <a:cubicBezTo>
                      <a:pt x="8" y="17"/>
                      <a:pt x="13" y="11"/>
                      <a:pt x="13" y="8"/>
                    </a:cubicBezTo>
                    <a:cubicBezTo>
                      <a:pt x="14" y="5"/>
                      <a:pt x="12" y="0"/>
                      <a:pt x="8" y="0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0" name="Freeform 1324">
                <a:extLst>
                  <a:ext uri="{FF2B5EF4-FFF2-40B4-BE49-F238E27FC236}">
                    <a16:creationId xmlns:a16="http://schemas.microsoft.com/office/drawing/2014/main" id="{555F3753-7836-A51E-F731-BAD7DC15D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3137"/>
                <a:ext cx="101" cy="80"/>
              </a:xfrm>
              <a:custGeom>
                <a:avLst/>
                <a:gdLst>
                  <a:gd name="T0" fmla="*/ 23 w 165"/>
                  <a:gd name="T1" fmla="*/ 101 h 132"/>
                  <a:gd name="T2" fmla="*/ 70 w 165"/>
                  <a:gd name="T3" fmla="*/ 65 h 132"/>
                  <a:gd name="T4" fmla="*/ 165 w 165"/>
                  <a:gd name="T5" fmla="*/ 9 h 132"/>
                  <a:gd name="T6" fmla="*/ 125 w 165"/>
                  <a:gd name="T7" fmla="*/ 1 h 132"/>
                  <a:gd name="T8" fmla="*/ 64 w 165"/>
                  <a:gd name="T9" fmla="*/ 16 h 132"/>
                  <a:gd name="T10" fmla="*/ 7 w 165"/>
                  <a:gd name="T11" fmla="*/ 98 h 132"/>
                  <a:gd name="T12" fmla="*/ 0 w 165"/>
                  <a:gd name="T13" fmla="*/ 132 h 132"/>
                  <a:gd name="T14" fmla="*/ 23 w 165"/>
                  <a:gd name="T15" fmla="*/ 10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32">
                    <a:moveTo>
                      <a:pt x="23" y="101"/>
                    </a:moveTo>
                    <a:cubicBezTo>
                      <a:pt x="48" y="81"/>
                      <a:pt x="62" y="97"/>
                      <a:pt x="70" y="65"/>
                    </a:cubicBezTo>
                    <a:cubicBezTo>
                      <a:pt x="80" y="27"/>
                      <a:pt x="128" y="5"/>
                      <a:pt x="165" y="9"/>
                    </a:cubicBezTo>
                    <a:cubicBezTo>
                      <a:pt x="154" y="4"/>
                      <a:pt x="139" y="0"/>
                      <a:pt x="125" y="1"/>
                    </a:cubicBezTo>
                    <a:cubicBezTo>
                      <a:pt x="84" y="4"/>
                      <a:pt x="64" y="16"/>
                      <a:pt x="64" y="16"/>
                    </a:cubicBezTo>
                    <a:cubicBezTo>
                      <a:pt x="64" y="16"/>
                      <a:pt x="26" y="41"/>
                      <a:pt x="7" y="98"/>
                    </a:cubicBezTo>
                    <a:cubicBezTo>
                      <a:pt x="3" y="109"/>
                      <a:pt x="1" y="121"/>
                      <a:pt x="0" y="132"/>
                    </a:cubicBezTo>
                    <a:cubicBezTo>
                      <a:pt x="5" y="122"/>
                      <a:pt x="12" y="110"/>
                      <a:pt x="23" y="101"/>
                    </a:cubicBezTo>
                    <a:close/>
                  </a:path>
                </a:pathLst>
              </a:custGeom>
              <a:solidFill>
                <a:srgbClr val="F3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1" name="Freeform 1325">
                <a:extLst>
                  <a:ext uri="{FF2B5EF4-FFF2-40B4-BE49-F238E27FC236}">
                    <a16:creationId xmlns:a16="http://schemas.microsoft.com/office/drawing/2014/main" id="{45B6F416-EBB9-5B1C-BCBC-404EBBDD6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3140"/>
                <a:ext cx="116" cy="120"/>
              </a:xfrm>
              <a:custGeom>
                <a:avLst/>
                <a:gdLst>
                  <a:gd name="T0" fmla="*/ 167 w 189"/>
                  <a:gd name="T1" fmla="*/ 4 h 196"/>
                  <a:gd name="T2" fmla="*/ 72 w 189"/>
                  <a:gd name="T3" fmla="*/ 60 h 196"/>
                  <a:gd name="T4" fmla="*/ 25 w 189"/>
                  <a:gd name="T5" fmla="*/ 96 h 196"/>
                  <a:gd name="T6" fmla="*/ 2 w 189"/>
                  <a:gd name="T7" fmla="*/ 127 h 196"/>
                  <a:gd name="T8" fmla="*/ 4 w 189"/>
                  <a:gd name="T9" fmla="*/ 168 h 196"/>
                  <a:gd name="T10" fmla="*/ 38 w 189"/>
                  <a:gd name="T11" fmla="*/ 191 h 196"/>
                  <a:gd name="T12" fmla="*/ 94 w 189"/>
                  <a:gd name="T13" fmla="*/ 169 h 196"/>
                  <a:gd name="T14" fmla="*/ 93 w 189"/>
                  <a:gd name="T15" fmla="*/ 96 h 196"/>
                  <a:gd name="T16" fmla="*/ 189 w 189"/>
                  <a:gd name="T17" fmla="*/ 16 h 196"/>
                  <a:gd name="T18" fmla="*/ 167 w 189"/>
                  <a:gd name="T19" fmla="*/ 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9" h="196">
                    <a:moveTo>
                      <a:pt x="167" y="4"/>
                    </a:moveTo>
                    <a:cubicBezTo>
                      <a:pt x="130" y="0"/>
                      <a:pt x="82" y="22"/>
                      <a:pt x="72" y="60"/>
                    </a:cubicBezTo>
                    <a:cubicBezTo>
                      <a:pt x="64" y="92"/>
                      <a:pt x="50" y="76"/>
                      <a:pt x="25" y="96"/>
                    </a:cubicBezTo>
                    <a:cubicBezTo>
                      <a:pt x="14" y="105"/>
                      <a:pt x="7" y="117"/>
                      <a:pt x="2" y="127"/>
                    </a:cubicBezTo>
                    <a:cubicBezTo>
                      <a:pt x="0" y="142"/>
                      <a:pt x="1" y="155"/>
                      <a:pt x="4" y="168"/>
                    </a:cubicBezTo>
                    <a:cubicBezTo>
                      <a:pt x="10" y="177"/>
                      <a:pt x="21" y="188"/>
                      <a:pt x="38" y="191"/>
                    </a:cubicBezTo>
                    <a:cubicBezTo>
                      <a:pt x="62" y="196"/>
                      <a:pt x="78" y="178"/>
                      <a:pt x="94" y="169"/>
                    </a:cubicBezTo>
                    <a:cubicBezTo>
                      <a:pt x="87" y="152"/>
                      <a:pt x="84" y="128"/>
                      <a:pt x="93" y="96"/>
                    </a:cubicBezTo>
                    <a:cubicBezTo>
                      <a:pt x="110" y="35"/>
                      <a:pt x="189" y="16"/>
                      <a:pt x="189" y="16"/>
                    </a:cubicBezTo>
                    <a:cubicBezTo>
                      <a:pt x="189" y="16"/>
                      <a:pt x="180" y="10"/>
                      <a:pt x="167" y="4"/>
                    </a:cubicBezTo>
                  </a:path>
                </a:pathLst>
              </a:custGeom>
              <a:solidFill>
                <a:srgbClr val="FDD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2" name="Freeform 1326">
                <a:extLst>
                  <a:ext uri="{FF2B5EF4-FFF2-40B4-BE49-F238E27FC236}">
                    <a16:creationId xmlns:a16="http://schemas.microsoft.com/office/drawing/2014/main" id="{6F0C7508-39DE-8E73-26C4-41F6629192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2" y="3142"/>
                <a:ext cx="5" cy="0"/>
              </a:xfrm>
              <a:custGeom>
                <a:avLst/>
                <a:gdLst>
                  <a:gd name="T0" fmla="*/ 9 w 9"/>
                  <a:gd name="T1" fmla="*/ 1 w 9"/>
                  <a:gd name="T2" fmla="*/ 9 w 9"/>
                  <a:gd name="T3" fmla="*/ 9 w 9"/>
                  <a:gd name="T4" fmla="*/ 0 w 9"/>
                  <a:gd name="T5" fmla="*/ 1 w 9"/>
                  <a:gd name="T6" fmla="*/ 1 w 9"/>
                  <a:gd name="T7" fmla="*/ 0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9">
                    <a:moveTo>
                      <a:pt x="9" y="0"/>
                    </a:moveTo>
                    <a:cubicBezTo>
                      <a:pt x="6" y="0"/>
                      <a:pt x="3" y="0"/>
                      <a:pt x="1" y="0"/>
                    </a:cubicBezTo>
                    <a:cubicBezTo>
                      <a:pt x="3" y="0"/>
                      <a:pt x="6" y="0"/>
                      <a:pt x="9" y="0"/>
                    </a:cubicBezTo>
                    <a:lnTo>
                      <a:pt x="9" y="0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8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3" name="Freeform 1327">
                <a:extLst>
                  <a:ext uri="{FF2B5EF4-FFF2-40B4-BE49-F238E27FC236}">
                    <a16:creationId xmlns:a16="http://schemas.microsoft.com/office/drawing/2014/main" id="{CA47E843-5899-22BE-B0C0-AAC719050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3138"/>
                <a:ext cx="73" cy="20"/>
              </a:xfrm>
              <a:custGeom>
                <a:avLst/>
                <a:gdLst>
                  <a:gd name="T0" fmla="*/ 0 w 120"/>
                  <a:gd name="T1" fmla="*/ 33 h 33"/>
                  <a:gd name="T2" fmla="*/ 19 w 120"/>
                  <a:gd name="T3" fmla="*/ 15 h 33"/>
                  <a:gd name="T4" fmla="*/ 19 w 120"/>
                  <a:gd name="T5" fmla="*/ 15 h 33"/>
                  <a:gd name="T6" fmla="*/ 19 w 120"/>
                  <a:gd name="T7" fmla="*/ 15 h 33"/>
                  <a:gd name="T8" fmla="*/ 80 w 120"/>
                  <a:gd name="T9" fmla="*/ 0 h 33"/>
                  <a:gd name="T10" fmla="*/ 84 w 120"/>
                  <a:gd name="T11" fmla="*/ 0 h 33"/>
                  <a:gd name="T12" fmla="*/ 120 w 120"/>
                  <a:gd name="T13" fmla="*/ 8 h 33"/>
                  <a:gd name="T14" fmla="*/ 112 w 120"/>
                  <a:gd name="T15" fmla="*/ 8 h 33"/>
                  <a:gd name="T16" fmla="*/ 112 w 120"/>
                  <a:gd name="T17" fmla="*/ 8 h 33"/>
                  <a:gd name="T18" fmla="*/ 112 w 120"/>
                  <a:gd name="T19" fmla="*/ 8 h 33"/>
                  <a:gd name="T20" fmla="*/ 112 w 120"/>
                  <a:gd name="T21" fmla="*/ 8 h 33"/>
                  <a:gd name="T22" fmla="*/ 111 w 120"/>
                  <a:gd name="T23" fmla="*/ 8 h 33"/>
                  <a:gd name="T24" fmla="*/ 81 w 120"/>
                  <a:gd name="T25" fmla="*/ 13 h 33"/>
                  <a:gd name="T26" fmla="*/ 61 w 120"/>
                  <a:gd name="T27" fmla="*/ 5 h 33"/>
                  <a:gd name="T28" fmla="*/ 47 w 120"/>
                  <a:gd name="T29" fmla="*/ 7 h 33"/>
                  <a:gd name="T30" fmla="*/ 5 w 120"/>
                  <a:gd name="T31" fmla="*/ 33 h 33"/>
                  <a:gd name="T32" fmla="*/ 0 w 120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33">
                    <a:moveTo>
                      <a:pt x="0" y="33"/>
                    </a:moveTo>
                    <a:cubicBezTo>
                      <a:pt x="11" y="21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39" y="3"/>
                      <a:pt x="80" y="0"/>
                    </a:cubicBezTo>
                    <a:cubicBezTo>
                      <a:pt x="81" y="0"/>
                      <a:pt x="82" y="0"/>
                      <a:pt x="84" y="0"/>
                    </a:cubicBezTo>
                    <a:cubicBezTo>
                      <a:pt x="97" y="0"/>
                      <a:pt x="110" y="4"/>
                      <a:pt x="120" y="8"/>
                    </a:cubicBezTo>
                    <a:cubicBezTo>
                      <a:pt x="117" y="8"/>
                      <a:pt x="114" y="8"/>
                      <a:pt x="112" y="8"/>
                    </a:cubicBezTo>
                    <a:lnTo>
                      <a:pt x="112" y="8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1" y="8"/>
                    </a:lnTo>
                    <a:cubicBezTo>
                      <a:pt x="101" y="8"/>
                      <a:pt x="91" y="9"/>
                      <a:pt x="81" y="13"/>
                    </a:cubicBezTo>
                    <a:cubicBezTo>
                      <a:pt x="78" y="8"/>
                      <a:pt x="70" y="5"/>
                      <a:pt x="61" y="5"/>
                    </a:cubicBezTo>
                    <a:cubicBezTo>
                      <a:pt x="56" y="5"/>
                      <a:pt x="51" y="6"/>
                      <a:pt x="47" y="7"/>
                    </a:cubicBezTo>
                    <a:cubicBezTo>
                      <a:pt x="33" y="11"/>
                      <a:pt x="18" y="20"/>
                      <a:pt x="5" y="33"/>
                    </a:cubicBezTo>
                    <a:cubicBezTo>
                      <a:pt x="3" y="33"/>
                      <a:pt x="1" y="33"/>
                      <a:pt x="0" y="33"/>
                    </a:cubicBezTo>
                  </a:path>
                </a:pathLst>
              </a:custGeom>
              <a:solidFill>
                <a:srgbClr val="ED4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4" name="Freeform 1328">
                <a:extLst>
                  <a:ext uri="{FF2B5EF4-FFF2-40B4-BE49-F238E27FC236}">
                    <a16:creationId xmlns:a16="http://schemas.microsoft.com/office/drawing/2014/main" id="{08E30CAD-B1DC-64C1-C449-386129AC0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3142"/>
                <a:ext cx="38" cy="11"/>
              </a:xfrm>
              <a:custGeom>
                <a:avLst/>
                <a:gdLst>
                  <a:gd name="T0" fmla="*/ 42 w 61"/>
                  <a:gd name="T1" fmla="*/ 18 h 18"/>
                  <a:gd name="T2" fmla="*/ 41 w 61"/>
                  <a:gd name="T3" fmla="*/ 18 h 18"/>
                  <a:gd name="T4" fmla="*/ 43 w 61"/>
                  <a:gd name="T5" fmla="*/ 18 h 18"/>
                  <a:gd name="T6" fmla="*/ 41 w 61"/>
                  <a:gd name="T7" fmla="*/ 18 h 18"/>
                  <a:gd name="T8" fmla="*/ 14 w 61"/>
                  <a:gd name="T9" fmla="*/ 14 h 18"/>
                  <a:gd name="T10" fmla="*/ 10 w 61"/>
                  <a:gd name="T11" fmla="*/ 14 h 18"/>
                  <a:gd name="T12" fmla="*/ 0 w 61"/>
                  <a:gd name="T13" fmla="*/ 15 h 18"/>
                  <a:gd name="T14" fmla="*/ 0 w 61"/>
                  <a:gd name="T15" fmla="*/ 5 h 18"/>
                  <a:gd name="T16" fmla="*/ 30 w 61"/>
                  <a:gd name="T17" fmla="*/ 0 h 18"/>
                  <a:gd name="T18" fmla="*/ 31 w 61"/>
                  <a:gd name="T19" fmla="*/ 0 h 18"/>
                  <a:gd name="T20" fmla="*/ 31 w 61"/>
                  <a:gd name="T21" fmla="*/ 0 h 18"/>
                  <a:gd name="T22" fmla="*/ 31 w 61"/>
                  <a:gd name="T23" fmla="*/ 0 h 18"/>
                  <a:gd name="T24" fmla="*/ 39 w 61"/>
                  <a:gd name="T25" fmla="*/ 0 h 18"/>
                  <a:gd name="T26" fmla="*/ 39 w 61"/>
                  <a:gd name="T27" fmla="*/ 0 h 18"/>
                  <a:gd name="T28" fmla="*/ 61 w 61"/>
                  <a:gd name="T29" fmla="*/ 12 h 18"/>
                  <a:gd name="T30" fmla="*/ 42 w 61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18">
                    <a:moveTo>
                      <a:pt x="42" y="18"/>
                    </a:moveTo>
                    <a:cubicBezTo>
                      <a:pt x="42" y="18"/>
                      <a:pt x="41" y="18"/>
                      <a:pt x="41" y="18"/>
                    </a:cubicBezTo>
                    <a:cubicBezTo>
                      <a:pt x="42" y="18"/>
                      <a:pt x="43" y="18"/>
                      <a:pt x="43" y="18"/>
                    </a:cubicBezTo>
                    <a:cubicBezTo>
                      <a:pt x="43" y="18"/>
                      <a:pt x="42" y="18"/>
                      <a:pt x="41" y="18"/>
                    </a:cubicBezTo>
                    <a:cubicBezTo>
                      <a:pt x="33" y="16"/>
                      <a:pt x="24" y="14"/>
                      <a:pt x="14" y="14"/>
                    </a:cubicBezTo>
                    <a:cubicBezTo>
                      <a:pt x="13" y="14"/>
                      <a:pt x="11" y="14"/>
                      <a:pt x="10" y="14"/>
                    </a:cubicBezTo>
                    <a:cubicBezTo>
                      <a:pt x="7" y="14"/>
                      <a:pt x="3" y="14"/>
                      <a:pt x="0" y="15"/>
                    </a:cubicBezTo>
                    <a:cubicBezTo>
                      <a:pt x="2" y="11"/>
                      <a:pt x="1" y="7"/>
                      <a:pt x="0" y="5"/>
                    </a:cubicBezTo>
                    <a:cubicBezTo>
                      <a:pt x="10" y="1"/>
                      <a:pt x="20" y="0"/>
                      <a:pt x="30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3" y="0"/>
                      <a:pt x="36" y="0"/>
                      <a:pt x="39" y="0"/>
                    </a:cubicBezTo>
                    <a:lnTo>
                      <a:pt x="39" y="0"/>
                    </a:lnTo>
                    <a:cubicBezTo>
                      <a:pt x="52" y="5"/>
                      <a:pt x="60" y="11"/>
                      <a:pt x="61" y="12"/>
                    </a:cubicBezTo>
                    <a:cubicBezTo>
                      <a:pt x="60" y="12"/>
                      <a:pt x="52" y="14"/>
                      <a:pt x="42" y="18"/>
                    </a:cubicBezTo>
                  </a:path>
                </a:pathLst>
              </a:custGeom>
              <a:solidFill>
                <a:srgbClr val="F19A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5" name="Freeform 1329">
                <a:extLst>
                  <a:ext uri="{FF2B5EF4-FFF2-40B4-BE49-F238E27FC236}">
                    <a16:creationId xmlns:a16="http://schemas.microsoft.com/office/drawing/2014/main" id="{2C570796-DA81-4581-2457-C49CD6CA3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3558"/>
                <a:ext cx="75" cy="59"/>
              </a:xfrm>
              <a:custGeom>
                <a:avLst/>
                <a:gdLst>
                  <a:gd name="T0" fmla="*/ 0 w 123"/>
                  <a:gd name="T1" fmla="*/ 97 h 97"/>
                  <a:gd name="T2" fmla="*/ 0 w 123"/>
                  <a:gd name="T3" fmla="*/ 97 h 97"/>
                  <a:gd name="T4" fmla="*/ 11 w 123"/>
                  <a:gd name="T5" fmla="*/ 67 h 97"/>
                  <a:gd name="T6" fmla="*/ 12 w 123"/>
                  <a:gd name="T7" fmla="*/ 66 h 97"/>
                  <a:gd name="T8" fmla="*/ 110 w 123"/>
                  <a:gd name="T9" fmla="*/ 7 h 97"/>
                  <a:gd name="T10" fmla="*/ 123 w 123"/>
                  <a:gd name="T11" fmla="*/ 0 h 97"/>
                  <a:gd name="T12" fmla="*/ 118 w 123"/>
                  <a:gd name="T13" fmla="*/ 28 h 97"/>
                  <a:gd name="T14" fmla="*/ 113 w 123"/>
                  <a:gd name="T15" fmla="*/ 31 h 97"/>
                  <a:gd name="T16" fmla="*/ 84 w 123"/>
                  <a:gd name="T17" fmla="*/ 46 h 97"/>
                  <a:gd name="T18" fmla="*/ 83 w 123"/>
                  <a:gd name="T19" fmla="*/ 41 h 97"/>
                  <a:gd name="T20" fmla="*/ 82 w 123"/>
                  <a:gd name="T21" fmla="*/ 41 h 97"/>
                  <a:gd name="T22" fmla="*/ 80 w 123"/>
                  <a:gd name="T23" fmla="*/ 40 h 97"/>
                  <a:gd name="T24" fmla="*/ 77 w 123"/>
                  <a:gd name="T25" fmla="*/ 42 h 97"/>
                  <a:gd name="T26" fmla="*/ 77 w 123"/>
                  <a:gd name="T27" fmla="*/ 42 h 97"/>
                  <a:gd name="T28" fmla="*/ 74 w 123"/>
                  <a:gd name="T29" fmla="*/ 46 h 97"/>
                  <a:gd name="T30" fmla="*/ 74 w 123"/>
                  <a:gd name="T31" fmla="*/ 46 h 97"/>
                  <a:gd name="T32" fmla="*/ 75 w 123"/>
                  <a:gd name="T33" fmla="*/ 51 h 97"/>
                  <a:gd name="T34" fmla="*/ 1 w 123"/>
                  <a:gd name="T35" fmla="*/ 97 h 97"/>
                  <a:gd name="T36" fmla="*/ 0 w 123"/>
                  <a:gd name="T3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97">
                    <a:moveTo>
                      <a:pt x="0" y="97"/>
                    </a:moveTo>
                    <a:lnTo>
                      <a:pt x="0" y="97"/>
                    </a:lnTo>
                    <a:cubicBezTo>
                      <a:pt x="3" y="90"/>
                      <a:pt x="7" y="79"/>
                      <a:pt x="11" y="67"/>
                    </a:cubicBezTo>
                    <a:cubicBezTo>
                      <a:pt x="11" y="67"/>
                      <a:pt x="12" y="66"/>
                      <a:pt x="12" y="66"/>
                    </a:cubicBezTo>
                    <a:cubicBezTo>
                      <a:pt x="36" y="50"/>
                      <a:pt x="67" y="29"/>
                      <a:pt x="110" y="7"/>
                    </a:cubicBezTo>
                    <a:cubicBezTo>
                      <a:pt x="115" y="4"/>
                      <a:pt x="119" y="2"/>
                      <a:pt x="123" y="0"/>
                    </a:cubicBezTo>
                    <a:cubicBezTo>
                      <a:pt x="120" y="10"/>
                      <a:pt x="119" y="19"/>
                      <a:pt x="118" y="28"/>
                    </a:cubicBezTo>
                    <a:cubicBezTo>
                      <a:pt x="117" y="29"/>
                      <a:pt x="115" y="30"/>
                      <a:pt x="113" y="31"/>
                    </a:cubicBezTo>
                    <a:cubicBezTo>
                      <a:pt x="103" y="36"/>
                      <a:pt x="93" y="41"/>
                      <a:pt x="84" y="46"/>
                    </a:cubicBezTo>
                    <a:cubicBezTo>
                      <a:pt x="85" y="44"/>
                      <a:pt x="85" y="43"/>
                      <a:pt x="83" y="41"/>
                    </a:cubicBezTo>
                    <a:lnTo>
                      <a:pt x="82" y="41"/>
                    </a:lnTo>
                    <a:cubicBezTo>
                      <a:pt x="81" y="41"/>
                      <a:pt x="81" y="40"/>
                      <a:pt x="80" y="40"/>
                    </a:cubicBezTo>
                    <a:cubicBezTo>
                      <a:pt x="79" y="40"/>
                      <a:pt x="78" y="41"/>
                      <a:pt x="77" y="42"/>
                    </a:cubicBezTo>
                    <a:lnTo>
                      <a:pt x="77" y="42"/>
                    </a:lnTo>
                    <a:cubicBezTo>
                      <a:pt x="75" y="43"/>
                      <a:pt x="74" y="44"/>
                      <a:pt x="74" y="46"/>
                    </a:cubicBezTo>
                    <a:lnTo>
                      <a:pt x="74" y="46"/>
                    </a:lnTo>
                    <a:cubicBezTo>
                      <a:pt x="73" y="48"/>
                      <a:pt x="73" y="50"/>
                      <a:pt x="75" y="51"/>
                    </a:cubicBezTo>
                    <a:cubicBezTo>
                      <a:pt x="43" y="69"/>
                      <a:pt x="19" y="86"/>
                      <a:pt x="1" y="97"/>
                    </a:cubicBezTo>
                    <a:lnTo>
                      <a:pt x="0" y="97"/>
                    </a:lnTo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6" name="Freeform 1330">
                <a:extLst>
                  <a:ext uri="{FF2B5EF4-FFF2-40B4-BE49-F238E27FC236}">
                    <a16:creationId xmlns:a16="http://schemas.microsoft.com/office/drawing/2014/main" id="{703A5949-B632-D4C0-3C03-92ABDB9D3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3599"/>
                <a:ext cx="9" cy="18"/>
              </a:xfrm>
              <a:custGeom>
                <a:avLst/>
                <a:gdLst>
                  <a:gd name="T0" fmla="*/ 3 w 14"/>
                  <a:gd name="T1" fmla="*/ 30 h 30"/>
                  <a:gd name="T2" fmla="*/ 3 w 14"/>
                  <a:gd name="T3" fmla="*/ 30 h 30"/>
                  <a:gd name="T4" fmla="*/ 2 w 14"/>
                  <a:gd name="T5" fmla="*/ 30 h 30"/>
                  <a:gd name="T6" fmla="*/ 2 w 14"/>
                  <a:gd name="T7" fmla="*/ 30 h 30"/>
                  <a:gd name="T8" fmla="*/ 1 w 14"/>
                  <a:gd name="T9" fmla="*/ 29 h 30"/>
                  <a:gd name="T10" fmla="*/ 1 w 14"/>
                  <a:gd name="T11" fmla="*/ 29 h 30"/>
                  <a:gd name="T12" fmla="*/ 14 w 14"/>
                  <a:gd name="T13" fmla="*/ 0 h 30"/>
                  <a:gd name="T14" fmla="*/ 3 w 14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0">
                    <a:moveTo>
                      <a:pt x="3" y="30"/>
                    </a:moveTo>
                    <a:lnTo>
                      <a:pt x="3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1" y="29"/>
                    </a:lnTo>
                    <a:lnTo>
                      <a:pt x="1" y="29"/>
                    </a:lnTo>
                    <a:cubicBezTo>
                      <a:pt x="0" y="26"/>
                      <a:pt x="2" y="15"/>
                      <a:pt x="14" y="0"/>
                    </a:cubicBezTo>
                    <a:cubicBezTo>
                      <a:pt x="10" y="12"/>
                      <a:pt x="6" y="23"/>
                      <a:pt x="3" y="30"/>
                    </a:cubicBezTo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7" name="Freeform 1331">
                <a:extLst>
                  <a:ext uri="{FF2B5EF4-FFF2-40B4-BE49-F238E27FC236}">
                    <a16:creationId xmlns:a16="http://schemas.microsoft.com/office/drawing/2014/main" id="{837560C6-EC0A-07BF-94E0-C6C7217604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9" y="3441"/>
                <a:ext cx="209" cy="134"/>
              </a:xfrm>
              <a:custGeom>
                <a:avLst/>
                <a:gdLst>
                  <a:gd name="T0" fmla="*/ 0 w 342"/>
                  <a:gd name="T1" fmla="*/ 220 h 220"/>
                  <a:gd name="T2" fmla="*/ 5 w 342"/>
                  <a:gd name="T3" fmla="*/ 192 h 220"/>
                  <a:gd name="T4" fmla="*/ 34 w 342"/>
                  <a:gd name="T5" fmla="*/ 172 h 220"/>
                  <a:gd name="T6" fmla="*/ 34 w 342"/>
                  <a:gd name="T7" fmla="*/ 172 h 220"/>
                  <a:gd name="T8" fmla="*/ 124 w 342"/>
                  <a:gd name="T9" fmla="*/ 180 h 220"/>
                  <a:gd name="T10" fmla="*/ 252 w 342"/>
                  <a:gd name="T11" fmla="*/ 146 h 220"/>
                  <a:gd name="T12" fmla="*/ 261 w 342"/>
                  <a:gd name="T13" fmla="*/ 120 h 220"/>
                  <a:gd name="T14" fmla="*/ 261 w 342"/>
                  <a:gd name="T15" fmla="*/ 120 h 220"/>
                  <a:gd name="T16" fmla="*/ 291 w 342"/>
                  <a:gd name="T17" fmla="*/ 102 h 220"/>
                  <a:gd name="T18" fmla="*/ 291 w 342"/>
                  <a:gd name="T19" fmla="*/ 102 h 220"/>
                  <a:gd name="T20" fmla="*/ 291 w 342"/>
                  <a:gd name="T21" fmla="*/ 102 h 220"/>
                  <a:gd name="T22" fmla="*/ 291 w 342"/>
                  <a:gd name="T23" fmla="*/ 102 h 220"/>
                  <a:gd name="T24" fmla="*/ 291 w 342"/>
                  <a:gd name="T25" fmla="*/ 102 h 220"/>
                  <a:gd name="T26" fmla="*/ 292 w 342"/>
                  <a:gd name="T27" fmla="*/ 102 h 220"/>
                  <a:gd name="T28" fmla="*/ 292 w 342"/>
                  <a:gd name="T29" fmla="*/ 102 h 220"/>
                  <a:gd name="T30" fmla="*/ 331 w 342"/>
                  <a:gd name="T31" fmla="*/ 40 h 220"/>
                  <a:gd name="T32" fmla="*/ 336 w 342"/>
                  <a:gd name="T33" fmla="*/ 8 h 220"/>
                  <a:gd name="T34" fmla="*/ 339 w 342"/>
                  <a:gd name="T35" fmla="*/ 7 h 220"/>
                  <a:gd name="T36" fmla="*/ 341 w 342"/>
                  <a:gd name="T37" fmla="*/ 21 h 220"/>
                  <a:gd name="T38" fmla="*/ 336 w 342"/>
                  <a:gd name="T39" fmla="*/ 69 h 220"/>
                  <a:gd name="T40" fmla="*/ 320 w 342"/>
                  <a:gd name="T41" fmla="*/ 103 h 220"/>
                  <a:gd name="T42" fmla="*/ 320 w 342"/>
                  <a:gd name="T43" fmla="*/ 104 h 220"/>
                  <a:gd name="T44" fmla="*/ 315 w 342"/>
                  <a:gd name="T45" fmla="*/ 110 h 220"/>
                  <a:gd name="T46" fmla="*/ 315 w 342"/>
                  <a:gd name="T47" fmla="*/ 111 h 220"/>
                  <a:gd name="T48" fmla="*/ 310 w 342"/>
                  <a:gd name="T49" fmla="*/ 116 h 220"/>
                  <a:gd name="T50" fmla="*/ 309 w 342"/>
                  <a:gd name="T51" fmla="*/ 117 h 220"/>
                  <a:gd name="T52" fmla="*/ 304 w 342"/>
                  <a:gd name="T53" fmla="*/ 122 h 220"/>
                  <a:gd name="T54" fmla="*/ 304 w 342"/>
                  <a:gd name="T55" fmla="*/ 123 h 220"/>
                  <a:gd name="T56" fmla="*/ 297 w 342"/>
                  <a:gd name="T57" fmla="*/ 128 h 220"/>
                  <a:gd name="T58" fmla="*/ 297 w 342"/>
                  <a:gd name="T59" fmla="*/ 129 h 220"/>
                  <a:gd name="T60" fmla="*/ 291 w 342"/>
                  <a:gd name="T61" fmla="*/ 133 h 220"/>
                  <a:gd name="T62" fmla="*/ 289 w 342"/>
                  <a:gd name="T63" fmla="*/ 134 h 220"/>
                  <a:gd name="T64" fmla="*/ 284 w 342"/>
                  <a:gd name="T65" fmla="*/ 138 h 220"/>
                  <a:gd name="T66" fmla="*/ 281 w 342"/>
                  <a:gd name="T67" fmla="*/ 139 h 220"/>
                  <a:gd name="T68" fmla="*/ 276 w 342"/>
                  <a:gd name="T69" fmla="*/ 142 h 220"/>
                  <a:gd name="T70" fmla="*/ 273 w 342"/>
                  <a:gd name="T71" fmla="*/ 144 h 220"/>
                  <a:gd name="T72" fmla="*/ 265 w 342"/>
                  <a:gd name="T73" fmla="*/ 147 h 220"/>
                  <a:gd name="T74" fmla="*/ 255 w 342"/>
                  <a:gd name="T75" fmla="*/ 173 h 220"/>
                  <a:gd name="T76" fmla="*/ 132 w 342"/>
                  <a:gd name="T77" fmla="*/ 206 h 220"/>
                  <a:gd name="T78" fmla="*/ 37 w 342"/>
                  <a:gd name="T79" fmla="*/ 197 h 220"/>
                  <a:gd name="T80" fmla="*/ 0 w 342"/>
                  <a:gd name="T81" fmla="*/ 220 h 220"/>
                  <a:gd name="T82" fmla="*/ 336 w 342"/>
                  <a:gd name="T83" fmla="*/ 1 h 220"/>
                  <a:gd name="T84" fmla="*/ 336 w 342"/>
                  <a:gd name="T85" fmla="*/ 0 h 220"/>
                  <a:gd name="T86" fmla="*/ 337 w 342"/>
                  <a:gd name="T87" fmla="*/ 1 h 220"/>
                  <a:gd name="T88" fmla="*/ 336 w 342"/>
                  <a:gd name="T89" fmla="*/ 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2" h="220">
                    <a:moveTo>
                      <a:pt x="0" y="220"/>
                    </a:moveTo>
                    <a:cubicBezTo>
                      <a:pt x="1" y="211"/>
                      <a:pt x="2" y="202"/>
                      <a:pt x="5" y="192"/>
                    </a:cubicBezTo>
                    <a:cubicBezTo>
                      <a:pt x="33" y="177"/>
                      <a:pt x="34" y="172"/>
                      <a:pt x="34" y="172"/>
                    </a:cubicBezTo>
                    <a:lnTo>
                      <a:pt x="34" y="172"/>
                    </a:lnTo>
                    <a:cubicBezTo>
                      <a:pt x="69" y="178"/>
                      <a:pt x="98" y="180"/>
                      <a:pt x="124" y="180"/>
                    </a:cubicBezTo>
                    <a:cubicBezTo>
                      <a:pt x="207" y="180"/>
                      <a:pt x="245" y="155"/>
                      <a:pt x="252" y="146"/>
                    </a:cubicBezTo>
                    <a:cubicBezTo>
                      <a:pt x="261" y="134"/>
                      <a:pt x="261" y="120"/>
                      <a:pt x="261" y="120"/>
                    </a:cubicBezTo>
                    <a:lnTo>
                      <a:pt x="261" y="120"/>
                    </a:lnTo>
                    <a:cubicBezTo>
                      <a:pt x="272" y="115"/>
                      <a:pt x="282" y="109"/>
                      <a:pt x="291" y="102"/>
                    </a:cubicBezTo>
                    <a:lnTo>
                      <a:pt x="291" y="102"/>
                    </a:lnTo>
                    <a:cubicBezTo>
                      <a:pt x="291" y="102"/>
                      <a:pt x="291" y="102"/>
                      <a:pt x="291" y="102"/>
                    </a:cubicBezTo>
                    <a:cubicBezTo>
                      <a:pt x="291" y="102"/>
                      <a:pt x="291" y="102"/>
                      <a:pt x="291" y="102"/>
                    </a:cubicBezTo>
                    <a:cubicBezTo>
                      <a:pt x="291" y="102"/>
                      <a:pt x="291" y="102"/>
                      <a:pt x="291" y="102"/>
                    </a:cubicBezTo>
                    <a:cubicBezTo>
                      <a:pt x="291" y="102"/>
                      <a:pt x="291" y="102"/>
                      <a:pt x="292" y="102"/>
                    </a:cubicBezTo>
                    <a:cubicBezTo>
                      <a:pt x="292" y="102"/>
                      <a:pt x="292" y="102"/>
                      <a:pt x="292" y="102"/>
                    </a:cubicBezTo>
                    <a:cubicBezTo>
                      <a:pt x="313" y="84"/>
                      <a:pt x="325" y="62"/>
                      <a:pt x="331" y="40"/>
                    </a:cubicBezTo>
                    <a:cubicBezTo>
                      <a:pt x="335" y="29"/>
                      <a:pt x="336" y="18"/>
                      <a:pt x="336" y="8"/>
                    </a:cubicBezTo>
                    <a:cubicBezTo>
                      <a:pt x="337" y="8"/>
                      <a:pt x="338" y="7"/>
                      <a:pt x="339" y="7"/>
                    </a:cubicBezTo>
                    <a:cubicBezTo>
                      <a:pt x="340" y="11"/>
                      <a:pt x="341" y="16"/>
                      <a:pt x="341" y="21"/>
                    </a:cubicBezTo>
                    <a:cubicBezTo>
                      <a:pt x="342" y="35"/>
                      <a:pt x="341" y="52"/>
                      <a:pt x="336" y="69"/>
                    </a:cubicBezTo>
                    <a:cubicBezTo>
                      <a:pt x="333" y="81"/>
                      <a:pt x="327" y="92"/>
                      <a:pt x="320" y="103"/>
                    </a:cubicBezTo>
                    <a:lnTo>
                      <a:pt x="320" y="104"/>
                    </a:lnTo>
                    <a:cubicBezTo>
                      <a:pt x="318" y="106"/>
                      <a:pt x="317" y="108"/>
                      <a:pt x="315" y="110"/>
                    </a:cubicBezTo>
                    <a:lnTo>
                      <a:pt x="315" y="111"/>
                    </a:lnTo>
                    <a:cubicBezTo>
                      <a:pt x="313" y="112"/>
                      <a:pt x="312" y="114"/>
                      <a:pt x="310" y="116"/>
                    </a:cubicBezTo>
                    <a:lnTo>
                      <a:pt x="309" y="117"/>
                    </a:lnTo>
                    <a:cubicBezTo>
                      <a:pt x="308" y="119"/>
                      <a:pt x="306" y="120"/>
                      <a:pt x="304" y="122"/>
                    </a:cubicBezTo>
                    <a:lnTo>
                      <a:pt x="304" y="123"/>
                    </a:lnTo>
                    <a:cubicBezTo>
                      <a:pt x="302" y="124"/>
                      <a:pt x="300" y="126"/>
                      <a:pt x="297" y="128"/>
                    </a:cubicBezTo>
                    <a:lnTo>
                      <a:pt x="297" y="129"/>
                    </a:lnTo>
                    <a:cubicBezTo>
                      <a:pt x="295" y="130"/>
                      <a:pt x="293" y="132"/>
                      <a:pt x="291" y="133"/>
                    </a:cubicBezTo>
                    <a:lnTo>
                      <a:pt x="289" y="134"/>
                    </a:lnTo>
                    <a:cubicBezTo>
                      <a:pt x="287" y="136"/>
                      <a:pt x="285" y="137"/>
                      <a:pt x="284" y="138"/>
                    </a:cubicBezTo>
                    <a:lnTo>
                      <a:pt x="281" y="139"/>
                    </a:lnTo>
                    <a:cubicBezTo>
                      <a:pt x="279" y="140"/>
                      <a:pt x="277" y="141"/>
                      <a:pt x="276" y="142"/>
                    </a:cubicBezTo>
                    <a:lnTo>
                      <a:pt x="273" y="144"/>
                    </a:lnTo>
                    <a:cubicBezTo>
                      <a:pt x="270" y="145"/>
                      <a:pt x="267" y="146"/>
                      <a:pt x="265" y="147"/>
                    </a:cubicBezTo>
                    <a:cubicBezTo>
                      <a:pt x="265" y="147"/>
                      <a:pt x="264" y="162"/>
                      <a:pt x="255" y="173"/>
                    </a:cubicBezTo>
                    <a:cubicBezTo>
                      <a:pt x="248" y="182"/>
                      <a:pt x="212" y="206"/>
                      <a:pt x="132" y="206"/>
                    </a:cubicBezTo>
                    <a:cubicBezTo>
                      <a:pt x="105" y="206"/>
                      <a:pt x="74" y="203"/>
                      <a:pt x="37" y="197"/>
                    </a:cubicBezTo>
                    <a:cubicBezTo>
                      <a:pt x="37" y="197"/>
                      <a:pt x="36" y="202"/>
                      <a:pt x="0" y="220"/>
                    </a:cubicBezTo>
                    <a:moveTo>
                      <a:pt x="336" y="1"/>
                    </a:moveTo>
                    <a:cubicBezTo>
                      <a:pt x="336" y="1"/>
                      <a:pt x="336" y="1"/>
                      <a:pt x="336" y="0"/>
                    </a:cubicBezTo>
                    <a:cubicBezTo>
                      <a:pt x="336" y="0"/>
                      <a:pt x="336" y="1"/>
                      <a:pt x="337" y="1"/>
                    </a:cubicBezTo>
                    <a:cubicBezTo>
                      <a:pt x="336" y="1"/>
                      <a:pt x="336" y="1"/>
                      <a:pt x="336" y="1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8" name="Freeform 1332">
                <a:extLst>
                  <a:ext uri="{FF2B5EF4-FFF2-40B4-BE49-F238E27FC236}">
                    <a16:creationId xmlns:a16="http://schemas.microsoft.com/office/drawing/2014/main" id="{95C210B6-0FDD-4AF1-1604-4CBAE3367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3582"/>
                <a:ext cx="15" cy="13"/>
              </a:xfrm>
              <a:custGeom>
                <a:avLst/>
                <a:gdLst>
                  <a:gd name="T0" fmla="*/ 5 w 25"/>
                  <a:gd name="T1" fmla="*/ 21 h 21"/>
                  <a:gd name="T2" fmla="*/ 4 w 25"/>
                  <a:gd name="T3" fmla="*/ 19 h 21"/>
                  <a:gd name="T4" fmla="*/ 0 w 25"/>
                  <a:gd name="T5" fmla="*/ 14 h 21"/>
                  <a:gd name="T6" fmla="*/ 25 w 25"/>
                  <a:gd name="T7" fmla="*/ 0 h 21"/>
                  <a:gd name="T8" fmla="*/ 23 w 25"/>
                  <a:gd name="T9" fmla="*/ 3 h 21"/>
                  <a:gd name="T10" fmla="*/ 5 w 25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1">
                    <a:moveTo>
                      <a:pt x="5" y="21"/>
                    </a:moveTo>
                    <a:lnTo>
                      <a:pt x="4" y="19"/>
                    </a:lnTo>
                    <a:cubicBezTo>
                      <a:pt x="1" y="17"/>
                      <a:pt x="0" y="14"/>
                      <a:pt x="0" y="14"/>
                    </a:cubicBezTo>
                    <a:lnTo>
                      <a:pt x="25" y="0"/>
                    </a:lnTo>
                    <a:cubicBezTo>
                      <a:pt x="24" y="1"/>
                      <a:pt x="23" y="2"/>
                      <a:pt x="23" y="3"/>
                    </a:cubicBezTo>
                    <a:cubicBezTo>
                      <a:pt x="17" y="9"/>
                      <a:pt x="11" y="15"/>
                      <a:pt x="5" y="21"/>
                    </a:cubicBez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9" name="Freeform 1333">
                <a:extLst>
                  <a:ext uri="{FF2B5EF4-FFF2-40B4-BE49-F238E27FC236}">
                    <a16:creationId xmlns:a16="http://schemas.microsoft.com/office/drawing/2014/main" id="{420DE8E8-5418-9318-A8AC-D1939FEF6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3580"/>
                <a:ext cx="63" cy="20"/>
              </a:xfrm>
              <a:custGeom>
                <a:avLst/>
                <a:gdLst>
                  <a:gd name="T0" fmla="*/ 43 w 103"/>
                  <a:gd name="T1" fmla="*/ 33 h 33"/>
                  <a:gd name="T2" fmla="*/ 27 w 103"/>
                  <a:gd name="T3" fmla="*/ 33 h 33"/>
                  <a:gd name="T4" fmla="*/ 25 w 103"/>
                  <a:gd name="T5" fmla="*/ 32 h 33"/>
                  <a:gd name="T6" fmla="*/ 24 w 103"/>
                  <a:gd name="T7" fmla="*/ 32 h 33"/>
                  <a:gd name="T8" fmla="*/ 23 w 103"/>
                  <a:gd name="T9" fmla="*/ 32 h 33"/>
                  <a:gd name="T10" fmla="*/ 23 w 103"/>
                  <a:gd name="T11" fmla="*/ 32 h 33"/>
                  <a:gd name="T12" fmla="*/ 22 w 103"/>
                  <a:gd name="T13" fmla="*/ 31 h 33"/>
                  <a:gd name="T14" fmla="*/ 21 w 103"/>
                  <a:gd name="T15" fmla="*/ 31 h 33"/>
                  <a:gd name="T16" fmla="*/ 21 w 103"/>
                  <a:gd name="T17" fmla="*/ 31 h 33"/>
                  <a:gd name="T18" fmla="*/ 20 w 103"/>
                  <a:gd name="T19" fmla="*/ 31 h 33"/>
                  <a:gd name="T20" fmla="*/ 20 w 103"/>
                  <a:gd name="T21" fmla="*/ 30 h 33"/>
                  <a:gd name="T22" fmla="*/ 23 w 103"/>
                  <a:gd name="T23" fmla="*/ 23 h 33"/>
                  <a:gd name="T24" fmla="*/ 5 w 103"/>
                  <a:gd name="T25" fmla="*/ 26 h 33"/>
                  <a:gd name="T26" fmla="*/ 4 w 103"/>
                  <a:gd name="T27" fmla="*/ 26 h 33"/>
                  <a:gd name="T28" fmla="*/ 3 w 103"/>
                  <a:gd name="T29" fmla="*/ 25 h 33"/>
                  <a:gd name="T30" fmla="*/ 2 w 103"/>
                  <a:gd name="T31" fmla="*/ 25 h 33"/>
                  <a:gd name="T32" fmla="*/ 1 w 103"/>
                  <a:gd name="T33" fmla="*/ 25 h 33"/>
                  <a:gd name="T34" fmla="*/ 0 w 103"/>
                  <a:gd name="T35" fmla="*/ 24 h 33"/>
                  <a:gd name="T36" fmla="*/ 0 w 103"/>
                  <a:gd name="T37" fmla="*/ 24 h 33"/>
                  <a:gd name="T38" fmla="*/ 0 w 103"/>
                  <a:gd name="T39" fmla="*/ 24 h 33"/>
                  <a:gd name="T40" fmla="*/ 18 w 103"/>
                  <a:gd name="T41" fmla="*/ 6 h 33"/>
                  <a:gd name="T42" fmla="*/ 20 w 103"/>
                  <a:gd name="T43" fmla="*/ 9 h 33"/>
                  <a:gd name="T44" fmla="*/ 25 w 103"/>
                  <a:gd name="T45" fmla="*/ 10 h 33"/>
                  <a:gd name="T46" fmla="*/ 38 w 103"/>
                  <a:gd name="T47" fmla="*/ 11 h 33"/>
                  <a:gd name="T48" fmla="*/ 103 w 103"/>
                  <a:gd name="T49" fmla="*/ 0 h 33"/>
                  <a:gd name="T50" fmla="*/ 84 w 103"/>
                  <a:gd name="T51" fmla="*/ 30 h 33"/>
                  <a:gd name="T52" fmla="*/ 43 w 103"/>
                  <a:gd name="T5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33">
                    <a:moveTo>
                      <a:pt x="43" y="33"/>
                    </a:moveTo>
                    <a:cubicBezTo>
                      <a:pt x="38" y="33"/>
                      <a:pt x="33" y="33"/>
                      <a:pt x="27" y="33"/>
                    </a:cubicBezTo>
                    <a:lnTo>
                      <a:pt x="25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2" y="31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0" y="31"/>
                    </a:lnTo>
                    <a:lnTo>
                      <a:pt x="20" y="30"/>
                    </a:lnTo>
                    <a:cubicBezTo>
                      <a:pt x="18" y="28"/>
                      <a:pt x="23" y="23"/>
                      <a:pt x="23" y="23"/>
                    </a:cubicBezTo>
                    <a:cubicBezTo>
                      <a:pt x="23" y="23"/>
                      <a:pt x="12" y="25"/>
                      <a:pt x="5" y="26"/>
                    </a:cubicBezTo>
                    <a:lnTo>
                      <a:pt x="4" y="26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ubicBezTo>
                      <a:pt x="6" y="18"/>
                      <a:pt x="12" y="12"/>
                      <a:pt x="18" y="6"/>
                    </a:cubicBezTo>
                    <a:cubicBezTo>
                      <a:pt x="18" y="7"/>
                      <a:pt x="18" y="9"/>
                      <a:pt x="20" y="9"/>
                    </a:cubicBezTo>
                    <a:cubicBezTo>
                      <a:pt x="21" y="10"/>
                      <a:pt x="23" y="10"/>
                      <a:pt x="25" y="10"/>
                    </a:cubicBezTo>
                    <a:cubicBezTo>
                      <a:pt x="30" y="11"/>
                      <a:pt x="34" y="11"/>
                      <a:pt x="38" y="11"/>
                    </a:cubicBezTo>
                    <a:cubicBezTo>
                      <a:pt x="84" y="11"/>
                      <a:pt x="103" y="0"/>
                      <a:pt x="103" y="0"/>
                    </a:cubicBezTo>
                    <a:cubicBezTo>
                      <a:pt x="91" y="12"/>
                      <a:pt x="86" y="23"/>
                      <a:pt x="84" y="30"/>
                    </a:cubicBezTo>
                    <a:cubicBezTo>
                      <a:pt x="74" y="31"/>
                      <a:pt x="61" y="33"/>
                      <a:pt x="43" y="33"/>
                    </a:cubicBezTo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0" name="Freeform 1334">
                <a:extLst>
                  <a:ext uri="{FF2B5EF4-FFF2-40B4-BE49-F238E27FC236}">
                    <a16:creationId xmlns:a16="http://schemas.microsoft.com/office/drawing/2014/main" id="{E303484B-B64B-1FD0-D344-B8FF2D073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3560"/>
                <a:ext cx="35" cy="28"/>
              </a:xfrm>
              <a:custGeom>
                <a:avLst/>
                <a:gdLst>
                  <a:gd name="T0" fmla="*/ 11 w 58"/>
                  <a:gd name="T1" fmla="*/ 45 h 45"/>
                  <a:gd name="T2" fmla="*/ 10 w 58"/>
                  <a:gd name="T3" fmla="*/ 45 h 45"/>
                  <a:gd name="T4" fmla="*/ 10 w 58"/>
                  <a:gd name="T5" fmla="*/ 45 h 45"/>
                  <a:gd name="T6" fmla="*/ 10 w 58"/>
                  <a:gd name="T7" fmla="*/ 44 h 45"/>
                  <a:gd name="T8" fmla="*/ 10 w 58"/>
                  <a:gd name="T9" fmla="*/ 44 h 45"/>
                  <a:gd name="T10" fmla="*/ 6 w 58"/>
                  <a:gd name="T11" fmla="*/ 38 h 45"/>
                  <a:gd name="T12" fmla="*/ 0 w 58"/>
                  <a:gd name="T13" fmla="*/ 13 h 45"/>
                  <a:gd name="T14" fmla="*/ 2 w 58"/>
                  <a:gd name="T15" fmla="*/ 12 h 45"/>
                  <a:gd name="T16" fmla="*/ 8 w 58"/>
                  <a:gd name="T17" fmla="*/ 23 h 45"/>
                  <a:gd name="T18" fmla="*/ 8 w 58"/>
                  <a:gd name="T19" fmla="*/ 23 h 45"/>
                  <a:gd name="T20" fmla="*/ 58 w 58"/>
                  <a:gd name="T21" fmla="*/ 0 h 45"/>
                  <a:gd name="T22" fmla="*/ 58 w 58"/>
                  <a:gd name="T23" fmla="*/ 2 h 45"/>
                  <a:gd name="T24" fmla="*/ 14 w 58"/>
                  <a:gd name="T25" fmla="*/ 27 h 45"/>
                  <a:gd name="T26" fmla="*/ 18 w 58"/>
                  <a:gd name="T27" fmla="*/ 32 h 45"/>
                  <a:gd name="T28" fmla="*/ 18 w 58"/>
                  <a:gd name="T29" fmla="*/ 32 h 45"/>
                  <a:gd name="T30" fmla="*/ 19 w 58"/>
                  <a:gd name="T31" fmla="*/ 34 h 45"/>
                  <a:gd name="T32" fmla="*/ 24 w 58"/>
                  <a:gd name="T33" fmla="*/ 36 h 45"/>
                  <a:gd name="T34" fmla="*/ 25 w 58"/>
                  <a:gd name="T35" fmla="*/ 36 h 45"/>
                  <a:gd name="T36" fmla="*/ 25 w 58"/>
                  <a:gd name="T37" fmla="*/ 36 h 45"/>
                  <a:gd name="T38" fmla="*/ 28 w 58"/>
                  <a:gd name="T39" fmla="*/ 35 h 45"/>
                  <a:gd name="T40" fmla="*/ 11 w 58"/>
                  <a:gd name="T4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45">
                    <a:moveTo>
                      <a:pt x="11" y="45"/>
                    </a:moveTo>
                    <a:lnTo>
                      <a:pt x="10" y="45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10" y="44"/>
                    </a:lnTo>
                    <a:cubicBezTo>
                      <a:pt x="9" y="43"/>
                      <a:pt x="8" y="41"/>
                      <a:pt x="6" y="38"/>
                    </a:cubicBezTo>
                    <a:cubicBezTo>
                      <a:pt x="4" y="32"/>
                      <a:pt x="1" y="24"/>
                      <a:pt x="0" y="13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5" y="19"/>
                      <a:pt x="8" y="23"/>
                      <a:pt x="8" y="23"/>
                    </a:cubicBezTo>
                    <a:lnTo>
                      <a:pt x="8" y="23"/>
                    </a:lnTo>
                    <a:cubicBezTo>
                      <a:pt x="20" y="14"/>
                      <a:pt x="45" y="5"/>
                      <a:pt x="58" y="0"/>
                    </a:cubicBezTo>
                    <a:cubicBezTo>
                      <a:pt x="58" y="1"/>
                      <a:pt x="58" y="1"/>
                      <a:pt x="58" y="2"/>
                    </a:cubicBezTo>
                    <a:lnTo>
                      <a:pt x="14" y="27"/>
                    </a:lnTo>
                    <a:cubicBezTo>
                      <a:pt x="14" y="27"/>
                      <a:pt x="15" y="30"/>
                      <a:pt x="18" y="32"/>
                    </a:cubicBezTo>
                    <a:lnTo>
                      <a:pt x="18" y="32"/>
                    </a:lnTo>
                    <a:cubicBezTo>
                      <a:pt x="18" y="33"/>
                      <a:pt x="19" y="33"/>
                      <a:pt x="19" y="34"/>
                    </a:cubicBezTo>
                    <a:cubicBezTo>
                      <a:pt x="21" y="35"/>
                      <a:pt x="22" y="36"/>
                      <a:pt x="24" y="36"/>
                    </a:cubicBezTo>
                    <a:cubicBezTo>
                      <a:pt x="24" y="36"/>
                      <a:pt x="24" y="36"/>
                      <a:pt x="25" y="36"/>
                    </a:cubicBezTo>
                    <a:lnTo>
                      <a:pt x="25" y="36"/>
                    </a:lnTo>
                    <a:cubicBezTo>
                      <a:pt x="26" y="36"/>
                      <a:pt x="27" y="35"/>
                      <a:pt x="28" y="35"/>
                    </a:cubicBezTo>
                    <a:cubicBezTo>
                      <a:pt x="21" y="38"/>
                      <a:pt x="15" y="42"/>
                      <a:pt x="11" y="45"/>
                    </a:cubicBezTo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1" name="Freeform 1335">
                <a:extLst>
                  <a:ext uri="{FF2B5EF4-FFF2-40B4-BE49-F238E27FC236}">
                    <a16:creationId xmlns:a16="http://schemas.microsoft.com/office/drawing/2014/main" id="{629A1EBE-CDE9-CFFA-8EDA-9E08175CB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3559"/>
                <a:ext cx="5" cy="3"/>
              </a:xfrm>
              <a:custGeom>
                <a:avLst/>
                <a:gdLst>
                  <a:gd name="T0" fmla="*/ 0 w 8"/>
                  <a:gd name="T1" fmla="*/ 5 h 5"/>
                  <a:gd name="T2" fmla="*/ 0 w 8"/>
                  <a:gd name="T3" fmla="*/ 3 h 5"/>
                  <a:gd name="T4" fmla="*/ 8 w 8"/>
                  <a:gd name="T5" fmla="*/ 0 h 5"/>
                  <a:gd name="T6" fmla="*/ 0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5" y="1"/>
                      <a:pt x="8" y="0"/>
                      <a:pt x="8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2" name="Freeform 1336">
                <a:extLst>
                  <a:ext uri="{FF2B5EF4-FFF2-40B4-BE49-F238E27FC236}">
                    <a16:creationId xmlns:a16="http://schemas.microsoft.com/office/drawing/2014/main" id="{DB1C84E0-E2B8-90CF-B316-6E8930E915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0" y="3363"/>
                <a:ext cx="32" cy="58"/>
              </a:xfrm>
              <a:custGeom>
                <a:avLst/>
                <a:gdLst>
                  <a:gd name="T0" fmla="*/ 32 w 52"/>
                  <a:gd name="T1" fmla="*/ 96 h 96"/>
                  <a:gd name="T2" fmla="*/ 32 w 52"/>
                  <a:gd name="T3" fmla="*/ 96 h 96"/>
                  <a:gd name="T4" fmla="*/ 52 w 52"/>
                  <a:gd name="T5" fmla="*/ 84 h 96"/>
                  <a:gd name="T6" fmla="*/ 52 w 52"/>
                  <a:gd name="T7" fmla="*/ 84 h 96"/>
                  <a:gd name="T8" fmla="*/ 52 w 52"/>
                  <a:gd name="T9" fmla="*/ 84 h 96"/>
                  <a:gd name="T10" fmla="*/ 32 w 52"/>
                  <a:gd name="T11" fmla="*/ 96 h 96"/>
                  <a:gd name="T12" fmla="*/ 0 w 52"/>
                  <a:gd name="T13" fmla="*/ 11 h 96"/>
                  <a:gd name="T14" fmla="*/ 0 w 52"/>
                  <a:gd name="T15" fmla="*/ 11 h 96"/>
                  <a:gd name="T16" fmla="*/ 1 w 52"/>
                  <a:gd name="T17" fmla="*/ 11 h 96"/>
                  <a:gd name="T18" fmla="*/ 2 w 52"/>
                  <a:gd name="T19" fmla="*/ 9 h 96"/>
                  <a:gd name="T20" fmla="*/ 1 w 52"/>
                  <a:gd name="T21" fmla="*/ 11 h 96"/>
                  <a:gd name="T22" fmla="*/ 0 w 52"/>
                  <a:gd name="T23" fmla="*/ 11 h 96"/>
                  <a:gd name="T24" fmla="*/ 14 w 52"/>
                  <a:gd name="T25" fmla="*/ 1 h 96"/>
                  <a:gd name="T26" fmla="*/ 16 w 52"/>
                  <a:gd name="T27" fmla="*/ 0 h 96"/>
                  <a:gd name="T28" fmla="*/ 14 w 52"/>
                  <a:gd name="T29" fmla="*/ 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" h="96">
                    <a:moveTo>
                      <a:pt x="32" y="96"/>
                    </a:moveTo>
                    <a:lnTo>
                      <a:pt x="32" y="96"/>
                    </a:lnTo>
                    <a:cubicBezTo>
                      <a:pt x="38" y="92"/>
                      <a:pt x="45" y="88"/>
                      <a:pt x="52" y="84"/>
                    </a:cubicBezTo>
                    <a:cubicBezTo>
                      <a:pt x="52" y="84"/>
                      <a:pt x="52" y="84"/>
                      <a:pt x="52" y="84"/>
                    </a:cubicBezTo>
                    <a:lnTo>
                      <a:pt x="52" y="84"/>
                    </a:lnTo>
                    <a:cubicBezTo>
                      <a:pt x="45" y="88"/>
                      <a:pt x="38" y="92"/>
                      <a:pt x="32" y="96"/>
                    </a:cubicBezTo>
                    <a:moveTo>
                      <a:pt x="0" y="11"/>
                    </a:moveTo>
                    <a:lnTo>
                      <a:pt x="0" y="11"/>
                    </a:ln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2" y="10"/>
                      <a:pt x="2" y="9"/>
                    </a:cubicBezTo>
                    <a:cubicBezTo>
                      <a:pt x="2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lose/>
                    <a:moveTo>
                      <a:pt x="14" y="1"/>
                    </a:moveTo>
                    <a:cubicBezTo>
                      <a:pt x="14" y="1"/>
                      <a:pt x="15" y="1"/>
                      <a:pt x="16" y="0"/>
                    </a:cubicBezTo>
                    <a:cubicBezTo>
                      <a:pt x="15" y="1"/>
                      <a:pt x="14" y="1"/>
                      <a:pt x="14" y="1"/>
                    </a:cubicBezTo>
                    <a:close/>
                  </a:path>
                </a:pathLst>
              </a:custGeom>
              <a:solidFill>
                <a:srgbClr val="417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3" name="Freeform 1337">
                <a:extLst>
                  <a:ext uri="{FF2B5EF4-FFF2-40B4-BE49-F238E27FC236}">
                    <a16:creationId xmlns:a16="http://schemas.microsoft.com/office/drawing/2014/main" id="{9C3AFFEB-81FC-4D57-AFF7-6629206795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" y="3367"/>
                <a:ext cx="94" cy="9"/>
              </a:xfrm>
              <a:custGeom>
                <a:avLst/>
                <a:gdLst>
                  <a:gd name="T0" fmla="*/ 10 w 154"/>
                  <a:gd name="T1" fmla="*/ 15 h 15"/>
                  <a:gd name="T2" fmla="*/ 44 w 154"/>
                  <a:gd name="T3" fmla="*/ 4 h 15"/>
                  <a:gd name="T4" fmla="*/ 44 w 154"/>
                  <a:gd name="T5" fmla="*/ 4 h 15"/>
                  <a:gd name="T6" fmla="*/ 10 w 154"/>
                  <a:gd name="T7" fmla="*/ 15 h 15"/>
                  <a:gd name="T8" fmla="*/ 0 w 154"/>
                  <a:gd name="T9" fmla="*/ 15 h 15"/>
                  <a:gd name="T10" fmla="*/ 0 w 154"/>
                  <a:gd name="T11" fmla="*/ 14 h 15"/>
                  <a:gd name="T12" fmla="*/ 17 w 154"/>
                  <a:gd name="T13" fmla="*/ 0 h 15"/>
                  <a:gd name="T14" fmla="*/ 17 w 154"/>
                  <a:gd name="T15" fmla="*/ 0 h 15"/>
                  <a:gd name="T16" fmla="*/ 0 w 154"/>
                  <a:gd name="T17" fmla="*/ 15 h 15"/>
                  <a:gd name="T18" fmla="*/ 150 w 154"/>
                  <a:gd name="T19" fmla="*/ 7 h 15"/>
                  <a:gd name="T20" fmla="*/ 153 w 154"/>
                  <a:gd name="T21" fmla="*/ 5 h 15"/>
                  <a:gd name="T22" fmla="*/ 154 w 154"/>
                  <a:gd name="T23" fmla="*/ 4 h 15"/>
                  <a:gd name="T24" fmla="*/ 154 w 154"/>
                  <a:gd name="T25" fmla="*/ 4 h 15"/>
                  <a:gd name="T26" fmla="*/ 153 w 154"/>
                  <a:gd name="T27" fmla="*/ 5 h 15"/>
                  <a:gd name="T28" fmla="*/ 150 w 154"/>
                  <a:gd name="T2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4" h="15">
                    <a:moveTo>
                      <a:pt x="10" y="15"/>
                    </a:moveTo>
                    <a:cubicBezTo>
                      <a:pt x="24" y="11"/>
                      <a:pt x="35" y="13"/>
                      <a:pt x="44" y="4"/>
                    </a:cubicBezTo>
                    <a:lnTo>
                      <a:pt x="44" y="4"/>
                    </a:lnTo>
                    <a:cubicBezTo>
                      <a:pt x="35" y="13"/>
                      <a:pt x="24" y="11"/>
                      <a:pt x="10" y="15"/>
                    </a:cubicBezTo>
                    <a:close/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5" y="9"/>
                      <a:pt x="11" y="4"/>
                      <a:pt x="17" y="0"/>
                    </a:cubicBezTo>
                    <a:lnTo>
                      <a:pt x="17" y="0"/>
                    </a:lnTo>
                    <a:cubicBezTo>
                      <a:pt x="11" y="4"/>
                      <a:pt x="5" y="9"/>
                      <a:pt x="0" y="15"/>
                    </a:cubicBezTo>
                    <a:close/>
                    <a:moveTo>
                      <a:pt x="150" y="7"/>
                    </a:moveTo>
                    <a:cubicBezTo>
                      <a:pt x="151" y="7"/>
                      <a:pt x="152" y="6"/>
                      <a:pt x="153" y="5"/>
                    </a:cubicBezTo>
                    <a:cubicBezTo>
                      <a:pt x="154" y="5"/>
                      <a:pt x="154" y="4"/>
                      <a:pt x="154" y="4"/>
                    </a:cubicBezTo>
                    <a:lnTo>
                      <a:pt x="154" y="4"/>
                    </a:lnTo>
                    <a:cubicBezTo>
                      <a:pt x="154" y="4"/>
                      <a:pt x="154" y="5"/>
                      <a:pt x="153" y="5"/>
                    </a:cubicBezTo>
                    <a:cubicBezTo>
                      <a:pt x="152" y="6"/>
                      <a:pt x="151" y="7"/>
                      <a:pt x="150" y="7"/>
                    </a:cubicBezTo>
                    <a:close/>
                  </a:path>
                </a:pathLst>
              </a:custGeom>
              <a:solidFill>
                <a:srgbClr val="2D6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4" name="Freeform 1338">
                <a:extLst>
                  <a:ext uri="{FF2B5EF4-FFF2-40B4-BE49-F238E27FC236}">
                    <a16:creationId xmlns:a16="http://schemas.microsoft.com/office/drawing/2014/main" id="{E7383919-B971-04CB-FBE4-EBFDEC2EBA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0" y="3421"/>
                <a:ext cx="99" cy="51"/>
              </a:xfrm>
              <a:custGeom>
                <a:avLst/>
                <a:gdLst>
                  <a:gd name="T0" fmla="*/ 27 w 163"/>
                  <a:gd name="T1" fmla="*/ 83 h 83"/>
                  <a:gd name="T2" fmla="*/ 0 w 163"/>
                  <a:gd name="T3" fmla="*/ 76 h 83"/>
                  <a:gd name="T4" fmla="*/ 5 w 163"/>
                  <a:gd name="T5" fmla="*/ 75 h 83"/>
                  <a:gd name="T6" fmla="*/ 38 w 163"/>
                  <a:gd name="T7" fmla="*/ 61 h 83"/>
                  <a:gd name="T8" fmla="*/ 58 w 163"/>
                  <a:gd name="T9" fmla="*/ 62 h 83"/>
                  <a:gd name="T10" fmla="*/ 77 w 163"/>
                  <a:gd name="T11" fmla="*/ 61 h 83"/>
                  <a:gd name="T12" fmla="*/ 77 w 163"/>
                  <a:gd name="T13" fmla="*/ 61 h 83"/>
                  <a:gd name="T14" fmla="*/ 77 w 163"/>
                  <a:gd name="T15" fmla="*/ 61 h 83"/>
                  <a:gd name="T16" fmla="*/ 77 w 163"/>
                  <a:gd name="T17" fmla="*/ 61 h 83"/>
                  <a:gd name="T18" fmla="*/ 79 w 163"/>
                  <a:gd name="T19" fmla="*/ 62 h 83"/>
                  <a:gd name="T20" fmla="*/ 77 w 163"/>
                  <a:gd name="T21" fmla="*/ 63 h 83"/>
                  <a:gd name="T22" fmla="*/ 70 w 163"/>
                  <a:gd name="T23" fmla="*/ 66 h 83"/>
                  <a:gd name="T24" fmla="*/ 53 w 163"/>
                  <a:gd name="T25" fmla="*/ 72 h 83"/>
                  <a:gd name="T26" fmla="*/ 36 w 163"/>
                  <a:gd name="T27" fmla="*/ 79 h 83"/>
                  <a:gd name="T28" fmla="*/ 27 w 163"/>
                  <a:gd name="T29" fmla="*/ 83 h 83"/>
                  <a:gd name="T30" fmla="*/ 75 w 163"/>
                  <a:gd name="T31" fmla="*/ 68 h 83"/>
                  <a:gd name="T32" fmla="*/ 79 w 163"/>
                  <a:gd name="T33" fmla="*/ 66 h 83"/>
                  <a:gd name="T34" fmla="*/ 83 w 163"/>
                  <a:gd name="T35" fmla="*/ 65 h 83"/>
                  <a:gd name="T36" fmla="*/ 83 w 163"/>
                  <a:gd name="T37" fmla="*/ 65 h 83"/>
                  <a:gd name="T38" fmla="*/ 75 w 163"/>
                  <a:gd name="T39" fmla="*/ 68 h 83"/>
                  <a:gd name="T40" fmla="*/ 77 w 163"/>
                  <a:gd name="T41" fmla="*/ 61 h 83"/>
                  <a:gd name="T42" fmla="*/ 55 w 163"/>
                  <a:gd name="T43" fmla="*/ 12 h 83"/>
                  <a:gd name="T44" fmla="*/ 55 w 163"/>
                  <a:gd name="T45" fmla="*/ 7 h 83"/>
                  <a:gd name="T46" fmla="*/ 55 w 163"/>
                  <a:gd name="T47" fmla="*/ 6 h 83"/>
                  <a:gd name="T48" fmla="*/ 55 w 163"/>
                  <a:gd name="T49" fmla="*/ 7 h 83"/>
                  <a:gd name="T50" fmla="*/ 55 w 163"/>
                  <a:gd name="T51" fmla="*/ 11 h 83"/>
                  <a:gd name="T52" fmla="*/ 77 w 163"/>
                  <a:gd name="T53" fmla="*/ 61 h 83"/>
                  <a:gd name="T54" fmla="*/ 77 w 163"/>
                  <a:gd name="T55" fmla="*/ 61 h 83"/>
                  <a:gd name="T56" fmla="*/ 141 w 163"/>
                  <a:gd name="T57" fmla="*/ 20 h 83"/>
                  <a:gd name="T58" fmla="*/ 141 w 163"/>
                  <a:gd name="T59" fmla="*/ 20 h 83"/>
                  <a:gd name="T60" fmla="*/ 141 w 163"/>
                  <a:gd name="T61" fmla="*/ 20 h 83"/>
                  <a:gd name="T62" fmla="*/ 141 w 163"/>
                  <a:gd name="T63" fmla="*/ 20 h 83"/>
                  <a:gd name="T64" fmla="*/ 163 w 163"/>
                  <a:gd name="T65" fmla="*/ 0 h 83"/>
                  <a:gd name="T66" fmla="*/ 163 w 163"/>
                  <a:gd name="T67" fmla="*/ 0 h 83"/>
                  <a:gd name="T68" fmla="*/ 141 w 163"/>
                  <a:gd name="T69" fmla="*/ 2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83">
                    <a:moveTo>
                      <a:pt x="27" y="83"/>
                    </a:moveTo>
                    <a:cubicBezTo>
                      <a:pt x="19" y="81"/>
                      <a:pt x="10" y="79"/>
                      <a:pt x="0" y="76"/>
                    </a:cubicBezTo>
                    <a:cubicBezTo>
                      <a:pt x="2" y="75"/>
                      <a:pt x="3" y="75"/>
                      <a:pt x="5" y="75"/>
                    </a:cubicBezTo>
                    <a:cubicBezTo>
                      <a:pt x="20" y="72"/>
                      <a:pt x="31" y="68"/>
                      <a:pt x="38" y="61"/>
                    </a:cubicBezTo>
                    <a:cubicBezTo>
                      <a:pt x="46" y="62"/>
                      <a:pt x="53" y="62"/>
                      <a:pt x="58" y="62"/>
                    </a:cubicBezTo>
                    <a:cubicBezTo>
                      <a:pt x="70" y="62"/>
                      <a:pt x="77" y="61"/>
                      <a:pt x="77" y="61"/>
                    </a:cubicBezTo>
                    <a:lnTo>
                      <a:pt x="77" y="61"/>
                    </a:lnTo>
                    <a:lnTo>
                      <a:pt x="77" y="61"/>
                    </a:lnTo>
                    <a:lnTo>
                      <a:pt x="77" y="61"/>
                    </a:lnTo>
                    <a:cubicBezTo>
                      <a:pt x="77" y="61"/>
                      <a:pt x="78" y="62"/>
                      <a:pt x="79" y="62"/>
                    </a:cubicBezTo>
                    <a:cubicBezTo>
                      <a:pt x="78" y="63"/>
                      <a:pt x="78" y="63"/>
                      <a:pt x="77" y="63"/>
                    </a:cubicBezTo>
                    <a:cubicBezTo>
                      <a:pt x="75" y="64"/>
                      <a:pt x="72" y="65"/>
                      <a:pt x="70" y="66"/>
                    </a:cubicBezTo>
                    <a:cubicBezTo>
                      <a:pt x="64" y="68"/>
                      <a:pt x="59" y="70"/>
                      <a:pt x="53" y="72"/>
                    </a:cubicBezTo>
                    <a:cubicBezTo>
                      <a:pt x="48" y="74"/>
                      <a:pt x="42" y="76"/>
                      <a:pt x="36" y="79"/>
                    </a:cubicBezTo>
                    <a:cubicBezTo>
                      <a:pt x="33" y="80"/>
                      <a:pt x="30" y="81"/>
                      <a:pt x="27" y="83"/>
                    </a:cubicBezTo>
                    <a:moveTo>
                      <a:pt x="75" y="68"/>
                    </a:moveTo>
                    <a:cubicBezTo>
                      <a:pt x="76" y="67"/>
                      <a:pt x="77" y="67"/>
                      <a:pt x="79" y="66"/>
                    </a:cubicBezTo>
                    <a:cubicBezTo>
                      <a:pt x="80" y="66"/>
                      <a:pt x="81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0" y="66"/>
                      <a:pt x="78" y="67"/>
                      <a:pt x="75" y="68"/>
                    </a:cubicBezTo>
                    <a:close/>
                    <a:moveTo>
                      <a:pt x="77" y="61"/>
                    </a:moveTo>
                    <a:cubicBezTo>
                      <a:pt x="69" y="55"/>
                      <a:pt x="57" y="38"/>
                      <a:pt x="55" y="12"/>
                    </a:cubicBezTo>
                    <a:cubicBezTo>
                      <a:pt x="55" y="10"/>
                      <a:pt x="55" y="9"/>
                      <a:pt x="55" y="7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9"/>
                      <a:pt x="55" y="10"/>
                      <a:pt x="55" y="11"/>
                    </a:cubicBezTo>
                    <a:cubicBezTo>
                      <a:pt x="56" y="38"/>
                      <a:pt x="69" y="55"/>
                      <a:pt x="77" y="61"/>
                    </a:cubicBezTo>
                    <a:lnTo>
                      <a:pt x="77" y="61"/>
                    </a:lnTo>
                    <a:close/>
                    <a:moveTo>
                      <a:pt x="141" y="20"/>
                    </a:moveTo>
                    <a:cubicBezTo>
                      <a:pt x="141" y="20"/>
                      <a:pt x="141" y="20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lose/>
                    <a:moveTo>
                      <a:pt x="141" y="20"/>
                    </a:moveTo>
                    <a:cubicBezTo>
                      <a:pt x="147" y="13"/>
                      <a:pt x="154" y="6"/>
                      <a:pt x="163" y="0"/>
                    </a:cubicBezTo>
                    <a:lnTo>
                      <a:pt x="163" y="0"/>
                    </a:lnTo>
                    <a:cubicBezTo>
                      <a:pt x="154" y="6"/>
                      <a:pt x="147" y="13"/>
                      <a:pt x="141" y="20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5" name="Freeform 1339">
                <a:extLst>
                  <a:ext uri="{FF2B5EF4-FFF2-40B4-BE49-F238E27FC236}">
                    <a16:creationId xmlns:a16="http://schemas.microsoft.com/office/drawing/2014/main" id="{74A5A921-FCA3-5B88-CB93-78344B977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3461"/>
                <a:ext cx="54" cy="19"/>
              </a:xfrm>
              <a:custGeom>
                <a:avLst/>
                <a:gdLst>
                  <a:gd name="T0" fmla="*/ 64 w 89"/>
                  <a:gd name="T1" fmla="*/ 31 h 31"/>
                  <a:gd name="T2" fmla="*/ 45 w 89"/>
                  <a:gd name="T3" fmla="*/ 21 h 31"/>
                  <a:gd name="T4" fmla="*/ 28 w 89"/>
                  <a:gd name="T5" fmla="*/ 22 h 31"/>
                  <a:gd name="T6" fmla="*/ 0 w 89"/>
                  <a:gd name="T7" fmla="*/ 20 h 31"/>
                  <a:gd name="T8" fmla="*/ 2 w 89"/>
                  <a:gd name="T9" fmla="*/ 19 h 31"/>
                  <a:gd name="T10" fmla="*/ 19 w 89"/>
                  <a:gd name="T11" fmla="*/ 11 h 31"/>
                  <a:gd name="T12" fmla="*/ 35 w 89"/>
                  <a:gd name="T13" fmla="*/ 5 h 31"/>
                  <a:gd name="T14" fmla="*/ 39 w 89"/>
                  <a:gd name="T15" fmla="*/ 3 h 31"/>
                  <a:gd name="T16" fmla="*/ 47 w 89"/>
                  <a:gd name="T17" fmla="*/ 0 h 31"/>
                  <a:gd name="T18" fmla="*/ 86 w 89"/>
                  <a:gd name="T19" fmla="*/ 10 h 31"/>
                  <a:gd name="T20" fmla="*/ 89 w 89"/>
                  <a:gd name="T21" fmla="*/ 10 h 31"/>
                  <a:gd name="T22" fmla="*/ 89 w 89"/>
                  <a:gd name="T23" fmla="*/ 15 h 31"/>
                  <a:gd name="T24" fmla="*/ 89 w 89"/>
                  <a:gd name="T25" fmla="*/ 16 h 31"/>
                  <a:gd name="T26" fmla="*/ 64 w 89"/>
                  <a:gd name="T2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9" h="31">
                    <a:moveTo>
                      <a:pt x="64" y="31"/>
                    </a:moveTo>
                    <a:cubicBezTo>
                      <a:pt x="58" y="29"/>
                      <a:pt x="51" y="25"/>
                      <a:pt x="45" y="21"/>
                    </a:cubicBezTo>
                    <a:cubicBezTo>
                      <a:pt x="45" y="21"/>
                      <a:pt x="39" y="22"/>
                      <a:pt x="28" y="22"/>
                    </a:cubicBezTo>
                    <a:cubicBezTo>
                      <a:pt x="21" y="22"/>
                      <a:pt x="12" y="21"/>
                      <a:pt x="0" y="20"/>
                    </a:cubicBezTo>
                    <a:cubicBezTo>
                      <a:pt x="1" y="19"/>
                      <a:pt x="1" y="19"/>
                      <a:pt x="2" y="19"/>
                    </a:cubicBezTo>
                    <a:cubicBezTo>
                      <a:pt x="8" y="16"/>
                      <a:pt x="14" y="14"/>
                      <a:pt x="19" y="11"/>
                    </a:cubicBezTo>
                    <a:cubicBezTo>
                      <a:pt x="25" y="9"/>
                      <a:pt x="30" y="7"/>
                      <a:pt x="35" y="5"/>
                    </a:cubicBezTo>
                    <a:cubicBezTo>
                      <a:pt x="36" y="4"/>
                      <a:pt x="38" y="3"/>
                      <a:pt x="39" y="3"/>
                    </a:cubicBezTo>
                    <a:cubicBezTo>
                      <a:pt x="42" y="2"/>
                      <a:pt x="44" y="1"/>
                      <a:pt x="47" y="0"/>
                    </a:cubicBezTo>
                    <a:cubicBezTo>
                      <a:pt x="63" y="9"/>
                      <a:pt x="80" y="10"/>
                      <a:pt x="86" y="10"/>
                    </a:cubicBezTo>
                    <a:cubicBezTo>
                      <a:pt x="88" y="10"/>
                      <a:pt x="89" y="10"/>
                      <a:pt x="89" y="10"/>
                    </a:cubicBezTo>
                    <a:cubicBezTo>
                      <a:pt x="89" y="13"/>
                      <a:pt x="89" y="14"/>
                      <a:pt x="89" y="15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0" y="21"/>
                      <a:pt x="72" y="26"/>
                      <a:pt x="64" y="31"/>
                    </a:cubicBezTo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6" name="Freeform 1340">
                <a:extLst>
                  <a:ext uri="{FF2B5EF4-FFF2-40B4-BE49-F238E27FC236}">
                    <a16:creationId xmlns:a16="http://schemas.microsoft.com/office/drawing/2014/main" id="{A53E1869-227C-7A18-BFBC-7201F2B09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459"/>
                <a:ext cx="35" cy="14"/>
              </a:xfrm>
              <a:custGeom>
                <a:avLst/>
                <a:gdLst>
                  <a:gd name="T0" fmla="*/ 5 w 56"/>
                  <a:gd name="T1" fmla="*/ 22 h 22"/>
                  <a:gd name="T2" fmla="*/ 0 w 56"/>
                  <a:gd name="T3" fmla="*/ 21 h 22"/>
                  <a:gd name="T4" fmla="*/ 9 w 56"/>
                  <a:gd name="T5" fmla="*/ 17 h 22"/>
                  <a:gd name="T6" fmla="*/ 26 w 56"/>
                  <a:gd name="T7" fmla="*/ 10 h 22"/>
                  <a:gd name="T8" fmla="*/ 43 w 56"/>
                  <a:gd name="T9" fmla="*/ 4 h 22"/>
                  <a:gd name="T10" fmla="*/ 50 w 56"/>
                  <a:gd name="T11" fmla="*/ 1 h 22"/>
                  <a:gd name="T12" fmla="*/ 52 w 56"/>
                  <a:gd name="T13" fmla="*/ 0 h 22"/>
                  <a:gd name="T14" fmla="*/ 56 w 56"/>
                  <a:gd name="T15" fmla="*/ 3 h 22"/>
                  <a:gd name="T16" fmla="*/ 52 w 56"/>
                  <a:gd name="T17" fmla="*/ 4 h 22"/>
                  <a:gd name="T18" fmla="*/ 48 w 56"/>
                  <a:gd name="T19" fmla="*/ 6 h 22"/>
                  <a:gd name="T20" fmla="*/ 10 w 56"/>
                  <a:gd name="T21" fmla="*/ 20 h 22"/>
                  <a:gd name="T22" fmla="*/ 5 w 56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22">
                    <a:moveTo>
                      <a:pt x="5" y="22"/>
                    </a:moveTo>
                    <a:cubicBezTo>
                      <a:pt x="3" y="21"/>
                      <a:pt x="1" y="21"/>
                      <a:pt x="0" y="21"/>
                    </a:cubicBezTo>
                    <a:cubicBezTo>
                      <a:pt x="3" y="19"/>
                      <a:pt x="6" y="18"/>
                      <a:pt x="9" y="17"/>
                    </a:cubicBezTo>
                    <a:cubicBezTo>
                      <a:pt x="15" y="14"/>
                      <a:pt x="21" y="12"/>
                      <a:pt x="26" y="10"/>
                    </a:cubicBezTo>
                    <a:cubicBezTo>
                      <a:pt x="32" y="8"/>
                      <a:pt x="37" y="6"/>
                      <a:pt x="43" y="4"/>
                    </a:cubicBezTo>
                    <a:cubicBezTo>
                      <a:pt x="45" y="3"/>
                      <a:pt x="48" y="2"/>
                      <a:pt x="50" y="1"/>
                    </a:cubicBezTo>
                    <a:cubicBezTo>
                      <a:pt x="51" y="1"/>
                      <a:pt x="51" y="1"/>
                      <a:pt x="52" y="0"/>
                    </a:cubicBezTo>
                    <a:cubicBezTo>
                      <a:pt x="53" y="1"/>
                      <a:pt x="54" y="2"/>
                      <a:pt x="56" y="3"/>
                    </a:cubicBezTo>
                    <a:cubicBezTo>
                      <a:pt x="54" y="3"/>
                      <a:pt x="53" y="4"/>
                      <a:pt x="52" y="4"/>
                    </a:cubicBezTo>
                    <a:cubicBezTo>
                      <a:pt x="50" y="5"/>
                      <a:pt x="49" y="5"/>
                      <a:pt x="48" y="6"/>
                    </a:cubicBezTo>
                    <a:cubicBezTo>
                      <a:pt x="35" y="10"/>
                      <a:pt x="22" y="15"/>
                      <a:pt x="10" y="20"/>
                    </a:cubicBezTo>
                    <a:cubicBezTo>
                      <a:pt x="8" y="20"/>
                      <a:pt x="7" y="21"/>
                      <a:pt x="5" y="22"/>
                    </a:cubicBezTo>
                    <a:close/>
                  </a:path>
                </a:pathLst>
              </a:custGeom>
              <a:solidFill>
                <a:srgbClr val="327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7" name="Freeform 1341">
                <a:extLst>
                  <a:ext uri="{FF2B5EF4-FFF2-40B4-BE49-F238E27FC236}">
                    <a16:creationId xmlns:a16="http://schemas.microsoft.com/office/drawing/2014/main" id="{EA21AFEC-6A2B-CF24-A6C4-82A2DE91B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3463"/>
                <a:ext cx="26" cy="10"/>
              </a:xfrm>
              <a:custGeom>
                <a:avLst/>
                <a:gdLst>
                  <a:gd name="T0" fmla="*/ 4 w 43"/>
                  <a:gd name="T1" fmla="*/ 17 h 17"/>
                  <a:gd name="T2" fmla="*/ 0 w 43"/>
                  <a:gd name="T3" fmla="*/ 16 h 17"/>
                  <a:gd name="T4" fmla="*/ 5 w 43"/>
                  <a:gd name="T5" fmla="*/ 14 h 17"/>
                  <a:gd name="T6" fmla="*/ 43 w 43"/>
                  <a:gd name="T7" fmla="*/ 0 h 17"/>
                  <a:gd name="T8" fmla="*/ 39 w 43"/>
                  <a:gd name="T9" fmla="*/ 2 h 17"/>
                  <a:gd name="T10" fmla="*/ 23 w 43"/>
                  <a:gd name="T11" fmla="*/ 8 h 17"/>
                  <a:gd name="T12" fmla="*/ 6 w 43"/>
                  <a:gd name="T13" fmla="*/ 16 h 17"/>
                  <a:gd name="T14" fmla="*/ 4 w 43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7">
                    <a:moveTo>
                      <a:pt x="4" y="17"/>
                    </a:moveTo>
                    <a:cubicBezTo>
                      <a:pt x="3" y="16"/>
                      <a:pt x="1" y="16"/>
                      <a:pt x="0" y="16"/>
                    </a:cubicBezTo>
                    <a:cubicBezTo>
                      <a:pt x="2" y="15"/>
                      <a:pt x="3" y="14"/>
                      <a:pt x="5" y="14"/>
                    </a:cubicBezTo>
                    <a:cubicBezTo>
                      <a:pt x="17" y="9"/>
                      <a:pt x="30" y="4"/>
                      <a:pt x="43" y="0"/>
                    </a:cubicBezTo>
                    <a:cubicBezTo>
                      <a:pt x="42" y="0"/>
                      <a:pt x="40" y="1"/>
                      <a:pt x="39" y="2"/>
                    </a:cubicBezTo>
                    <a:cubicBezTo>
                      <a:pt x="34" y="4"/>
                      <a:pt x="29" y="6"/>
                      <a:pt x="23" y="8"/>
                    </a:cubicBezTo>
                    <a:cubicBezTo>
                      <a:pt x="18" y="11"/>
                      <a:pt x="12" y="13"/>
                      <a:pt x="6" y="16"/>
                    </a:cubicBezTo>
                    <a:cubicBezTo>
                      <a:pt x="5" y="16"/>
                      <a:pt x="5" y="16"/>
                      <a:pt x="4" y="17"/>
                    </a:cubicBezTo>
                    <a:close/>
                  </a:path>
                </a:pathLst>
              </a:custGeom>
              <a:solidFill>
                <a:srgbClr val="2A65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8" name="Freeform 1342">
                <a:extLst>
                  <a:ext uri="{FF2B5EF4-FFF2-40B4-BE49-F238E27FC236}">
                    <a16:creationId xmlns:a16="http://schemas.microsoft.com/office/drawing/2014/main" id="{D161C6AA-CF20-514D-9570-C404A4CFF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366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9" name="Freeform 1343">
                <a:extLst>
                  <a:ext uri="{FF2B5EF4-FFF2-40B4-BE49-F238E27FC236}">
                    <a16:creationId xmlns:a16="http://schemas.microsoft.com/office/drawing/2014/main" id="{1180AC57-AA42-02B9-17E3-1B43E60E36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0" y="3411"/>
                <a:ext cx="25" cy="42"/>
              </a:xfrm>
              <a:custGeom>
                <a:avLst/>
                <a:gdLst>
                  <a:gd name="T0" fmla="*/ 42 w 42"/>
                  <a:gd name="T1" fmla="*/ 69 h 69"/>
                  <a:gd name="T2" fmla="*/ 42 w 42"/>
                  <a:gd name="T3" fmla="*/ 69 h 69"/>
                  <a:gd name="T4" fmla="*/ 42 w 42"/>
                  <a:gd name="T5" fmla="*/ 69 h 69"/>
                  <a:gd name="T6" fmla="*/ 42 w 42"/>
                  <a:gd name="T7" fmla="*/ 69 h 69"/>
                  <a:gd name="T8" fmla="*/ 40 w 42"/>
                  <a:gd name="T9" fmla="*/ 60 h 69"/>
                  <a:gd name="T10" fmla="*/ 23 w 42"/>
                  <a:gd name="T11" fmla="*/ 41 h 69"/>
                  <a:gd name="T12" fmla="*/ 1 w 42"/>
                  <a:gd name="T13" fmla="*/ 0 h 69"/>
                  <a:gd name="T14" fmla="*/ 18 w 42"/>
                  <a:gd name="T15" fmla="*/ 20 h 69"/>
                  <a:gd name="T16" fmla="*/ 40 w 42"/>
                  <a:gd name="T17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9">
                    <a:moveTo>
                      <a:pt x="42" y="69"/>
                    </a:move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lose/>
                    <a:moveTo>
                      <a:pt x="40" y="60"/>
                    </a:moveTo>
                    <a:cubicBezTo>
                      <a:pt x="37" y="54"/>
                      <a:pt x="33" y="48"/>
                      <a:pt x="23" y="41"/>
                    </a:cubicBezTo>
                    <a:cubicBezTo>
                      <a:pt x="10" y="31"/>
                      <a:pt x="0" y="16"/>
                      <a:pt x="1" y="0"/>
                    </a:cubicBezTo>
                    <a:cubicBezTo>
                      <a:pt x="5" y="8"/>
                      <a:pt x="11" y="15"/>
                      <a:pt x="18" y="20"/>
                    </a:cubicBezTo>
                    <a:cubicBezTo>
                      <a:pt x="37" y="33"/>
                      <a:pt x="37" y="45"/>
                      <a:pt x="40" y="60"/>
                    </a:cubicBezTo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0" name="Freeform 1344">
                <a:extLst>
                  <a:ext uri="{FF2B5EF4-FFF2-40B4-BE49-F238E27FC236}">
                    <a16:creationId xmlns:a16="http://schemas.microsoft.com/office/drawing/2014/main" id="{09A2708D-2841-1E87-6658-8EDACFB2B2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5" y="3320"/>
                <a:ext cx="188" cy="164"/>
              </a:xfrm>
              <a:custGeom>
                <a:avLst/>
                <a:gdLst>
                  <a:gd name="T0" fmla="*/ 2 w 308"/>
                  <a:gd name="T1" fmla="*/ 231 h 268"/>
                  <a:gd name="T2" fmla="*/ 8 w 308"/>
                  <a:gd name="T3" fmla="*/ 231 h 268"/>
                  <a:gd name="T4" fmla="*/ 50 w 308"/>
                  <a:gd name="T5" fmla="*/ 246 h 268"/>
                  <a:gd name="T6" fmla="*/ 99 w 308"/>
                  <a:gd name="T7" fmla="*/ 212 h 268"/>
                  <a:gd name="T8" fmla="*/ 210 w 308"/>
                  <a:gd name="T9" fmla="*/ 216 h 268"/>
                  <a:gd name="T10" fmla="*/ 221 w 308"/>
                  <a:gd name="T11" fmla="*/ 242 h 268"/>
                  <a:gd name="T12" fmla="*/ 161 w 308"/>
                  <a:gd name="T13" fmla="*/ 250 h 268"/>
                  <a:gd name="T14" fmla="*/ 111 w 308"/>
                  <a:gd name="T15" fmla="*/ 230 h 268"/>
                  <a:gd name="T16" fmla="*/ 108 w 308"/>
                  <a:gd name="T17" fmla="*/ 225 h 268"/>
                  <a:gd name="T18" fmla="*/ 103 w 308"/>
                  <a:gd name="T19" fmla="*/ 235 h 268"/>
                  <a:gd name="T20" fmla="*/ 103 w 308"/>
                  <a:gd name="T21" fmla="*/ 236 h 268"/>
                  <a:gd name="T22" fmla="*/ 101 w 308"/>
                  <a:gd name="T23" fmla="*/ 241 h 268"/>
                  <a:gd name="T24" fmla="*/ 87 w 308"/>
                  <a:gd name="T25" fmla="*/ 256 h 268"/>
                  <a:gd name="T26" fmla="*/ 55 w 308"/>
                  <a:gd name="T27" fmla="*/ 268 h 268"/>
                  <a:gd name="T28" fmla="*/ 207 w 308"/>
                  <a:gd name="T29" fmla="*/ 214 h 268"/>
                  <a:gd name="T30" fmla="*/ 301 w 308"/>
                  <a:gd name="T31" fmla="*/ 100 h 268"/>
                  <a:gd name="T32" fmla="*/ 287 w 308"/>
                  <a:gd name="T33" fmla="*/ 127 h 268"/>
                  <a:gd name="T34" fmla="*/ 285 w 308"/>
                  <a:gd name="T35" fmla="*/ 129 h 268"/>
                  <a:gd name="T36" fmla="*/ 284 w 308"/>
                  <a:gd name="T37" fmla="*/ 134 h 268"/>
                  <a:gd name="T38" fmla="*/ 276 w 308"/>
                  <a:gd name="T39" fmla="*/ 173 h 268"/>
                  <a:gd name="T40" fmla="*/ 73 w 308"/>
                  <a:gd name="T41" fmla="*/ 142 h 268"/>
                  <a:gd name="T42" fmla="*/ 73 w 308"/>
                  <a:gd name="T43" fmla="*/ 132 h 268"/>
                  <a:gd name="T44" fmla="*/ 73 w 308"/>
                  <a:gd name="T45" fmla="*/ 131 h 268"/>
                  <a:gd name="T46" fmla="*/ 191 w 308"/>
                  <a:gd name="T47" fmla="*/ 108 h 268"/>
                  <a:gd name="T48" fmla="*/ 192 w 308"/>
                  <a:gd name="T49" fmla="*/ 105 h 268"/>
                  <a:gd name="T50" fmla="*/ 210 w 308"/>
                  <a:gd name="T51" fmla="*/ 72 h 268"/>
                  <a:gd name="T52" fmla="*/ 308 w 308"/>
                  <a:gd name="T53" fmla="*/ 91 h 268"/>
                  <a:gd name="T54" fmla="*/ 301 w 308"/>
                  <a:gd name="T55" fmla="*/ 100 h 268"/>
                  <a:gd name="T56" fmla="*/ 135 w 308"/>
                  <a:gd name="T57" fmla="*/ 70 h 268"/>
                  <a:gd name="T58" fmla="*/ 207 w 308"/>
                  <a:gd name="T59" fmla="*/ 89 h 268"/>
                  <a:gd name="T60" fmla="*/ 231 w 308"/>
                  <a:gd name="T61" fmla="*/ 76 h 268"/>
                  <a:gd name="T62" fmla="*/ 265 w 308"/>
                  <a:gd name="T63" fmla="*/ 73 h 268"/>
                  <a:gd name="T64" fmla="*/ 264 w 308"/>
                  <a:gd name="T65" fmla="*/ 73 h 268"/>
                  <a:gd name="T66" fmla="*/ 79 w 308"/>
                  <a:gd name="T67" fmla="*/ 72 h 268"/>
                  <a:gd name="T68" fmla="*/ 79 w 308"/>
                  <a:gd name="T69" fmla="*/ 72 h 268"/>
                  <a:gd name="T70" fmla="*/ 210 w 308"/>
                  <a:gd name="T71" fmla="*/ 71 h 268"/>
                  <a:gd name="T72" fmla="*/ 212 w 308"/>
                  <a:gd name="T73" fmla="*/ 69 h 268"/>
                  <a:gd name="T74" fmla="*/ 212 w 308"/>
                  <a:gd name="T75" fmla="*/ 69 h 268"/>
                  <a:gd name="T76" fmla="*/ 212 w 308"/>
                  <a:gd name="T77" fmla="*/ 69 h 268"/>
                  <a:gd name="T78" fmla="*/ 135 w 308"/>
                  <a:gd name="T79" fmla="*/ 67 h 268"/>
                  <a:gd name="T80" fmla="*/ 135 w 308"/>
                  <a:gd name="T81" fmla="*/ 66 h 268"/>
                  <a:gd name="T82" fmla="*/ 224 w 308"/>
                  <a:gd name="T83" fmla="*/ 0 h 268"/>
                  <a:gd name="T84" fmla="*/ 287 w 308"/>
                  <a:gd name="T85" fmla="*/ 62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8" h="268">
                    <a:moveTo>
                      <a:pt x="55" y="268"/>
                    </a:moveTo>
                    <a:cubicBezTo>
                      <a:pt x="55" y="268"/>
                      <a:pt x="54" y="268"/>
                      <a:pt x="54" y="268"/>
                    </a:cubicBezTo>
                    <a:cubicBezTo>
                      <a:pt x="17" y="267"/>
                      <a:pt x="5" y="246"/>
                      <a:pt x="2" y="231"/>
                    </a:cubicBezTo>
                    <a:cubicBezTo>
                      <a:pt x="2" y="226"/>
                      <a:pt x="1" y="222"/>
                      <a:pt x="0" y="218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2" y="223"/>
                      <a:pt x="5" y="227"/>
                      <a:pt x="8" y="231"/>
                    </a:cubicBezTo>
                    <a:cubicBezTo>
                      <a:pt x="8" y="238"/>
                      <a:pt x="7" y="242"/>
                      <a:pt x="7" y="242"/>
                    </a:cubicBezTo>
                    <a:cubicBezTo>
                      <a:pt x="7" y="242"/>
                      <a:pt x="8" y="238"/>
                      <a:pt x="9" y="232"/>
                    </a:cubicBezTo>
                    <a:cubicBezTo>
                      <a:pt x="17" y="240"/>
                      <a:pt x="30" y="246"/>
                      <a:pt x="50" y="246"/>
                    </a:cubicBezTo>
                    <a:lnTo>
                      <a:pt x="50" y="246"/>
                    </a:lnTo>
                    <a:cubicBezTo>
                      <a:pt x="86" y="246"/>
                      <a:pt x="99" y="213"/>
                      <a:pt x="99" y="212"/>
                    </a:cubicBezTo>
                    <a:cubicBezTo>
                      <a:pt x="99" y="212"/>
                      <a:pt x="99" y="212"/>
                      <a:pt x="99" y="212"/>
                    </a:cubicBezTo>
                    <a:cubicBezTo>
                      <a:pt x="99" y="212"/>
                      <a:pt x="109" y="227"/>
                      <a:pt x="154" y="227"/>
                    </a:cubicBezTo>
                    <a:cubicBezTo>
                      <a:pt x="156" y="227"/>
                      <a:pt x="159" y="227"/>
                      <a:pt x="161" y="227"/>
                    </a:cubicBezTo>
                    <a:cubicBezTo>
                      <a:pt x="202" y="225"/>
                      <a:pt x="210" y="216"/>
                      <a:pt x="210" y="216"/>
                    </a:cubicBezTo>
                    <a:cubicBezTo>
                      <a:pt x="229" y="222"/>
                      <a:pt x="246" y="226"/>
                      <a:pt x="259" y="227"/>
                    </a:cubicBezTo>
                    <a:cubicBezTo>
                      <a:pt x="252" y="234"/>
                      <a:pt x="241" y="238"/>
                      <a:pt x="226" y="241"/>
                    </a:cubicBezTo>
                    <a:cubicBezTo>
                      <a:pt x="224" y="241"/>
                      <a:pt x="223" y="241"/>
                      <a:pt x="221" y="242"/>
                    </a:cubicBezTo>
                    <a:cubicBezTo>
                      <a:pt x="219" y="241"/>
                      <a:pt x="217" y="240"/>
                      <a:pt x="214" y="239"/>
                    </a:cubicBezTo>
                    <a:cubicBezTo>
                      <a:pt x="214" y="239"/>
                      <a:pt x="207" y="249"/>
                      <a:pt x="166" y="250"/>
                    </a:cubicBezTo>
                    <a:cubicBezTo>
                      <a:pt x="164" y="250"/>
                      <a:pt x="162" y="250"/>
                      <a:pt x="161" y="250"/>
                    </a:cubicBezTo>
                    <a:cubicBezTo>
                      <a:pt x="124" y="250"/>
                      <a:pt x="110" y="240"/>
                      <a:pt x="105" y="236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8" y="236"/>
                      <a:pt x="111" y="233"/>
                      <a:pt x="111" y="230"/>
                    </a:cubicBezTo>
                    <a:lnTo>
                      <a:pt x="111" y="228"/>
                    </a:lnTo>
                    <a:lnTo>
                      <a:pt x="110" y="227"/>
                    </a:lnTo>
                    <a:cubicBezTo>
                      <a:pt x="110" y="226"/>
                      <a:pt x="109" y="225"/>
                      <a:pt x="108" y="225"/>
                    </a:cubicBezTo>
                    <a:cubicBezTo>
                      <a:pt x="107" y="225"/>
                      <a:pt x="107" y="225"/>
                      <a:pt x="106" y="226"/>
                    </a:cubicBezTo>
                    <a:cubicBezTo>
                      <a:pt x="104" y="227"/>
                      <a:pt x="103" y="229"/>
                      <a:pt x="103" y="232"/>
                    </a:cubicBezTo>
                    <a:lnTo>
                      <a:pt x="103" y="235"/>
                    </a:lnTo>
                    <a:cubicBezTo>
                      <a:pt x="103" y="235"/>
                      <a:pt x="103" y="235"/>
                      <a:pt x="103" y="235"/>
                    </a:cubicBezTo>
                    <a:lnTo>
                      <a:pt x="103" y="235"/>
                    </a:lnTo>
                    <a:lnTo>
                      <a:pt x="103" y="236"/>
                    </a:lnTo>
                    <a:lnTo>
                      <a:pt x="103" y="236"/>
                    </a:lnTo>
                    <a:lnTo>
                      <a:pt x="102" y="239"/>
                    </a:lnTo>
                    <a:lnTo>
                      <a:pt x="101" y="241"/>
                    </a:lnTo>
                    <a:lnTo>
                      <a:pt x="101" y="241"/>
                    </a:lnTo>
                    <a:cubicBezTo>
                      <a:pt x="98" y="245"/>
                      <a:pt x="94" y="251"/>
                      <a:pt x="88" y="256"/>
                    </a:cubicBezTo>
                    <a:lnTo>
                      <a:pt x="87" y="256"/>
                    </a:lnTo>
                    <a:cubicBezTo>
                      <a:pt x="85" y="258"/>
                      <a:pt x="82" y="260"/>
                      <a:pt x="79" y="262"/>
                    </a:cubicBezTo>
                    <a:lnTo>
                      <a:pt x="78" y="262"/>
                    </a:lnTo>
                    <a:cubicBezTo>
                      <a:pt x="72" y="266"/>
                      <a:pt x="64" y="268"/>
                      <a:pt x="55" y="268"/>
                    </a:cubicBezTo>
                    <a:moveTo>
                      <a:pt x="207" y="214"/>
                    </a:moveTo>
                    <a:cubicBezTo>
                      <a:pt x="207" y="214"/>
                      <a:pt x="207" y="214"/>
                      <a:pt x="207" y="214"/>
                    </a:cubicBezTo>
                    <a:cubicBezTo>
                      <a:pt x="207" y="214"/>
                      <a:pt x="207" y="214"/>
                      <a:pt x="207" y="214"/>
                    </a:cubicBezTo>
                    <a:close/>
                    <a:moveTo>
                      <a:pt x="276" y="173"/>
                    </a:moveTo>
                    <a:cubicBezTo>
                      <a:pt x="276" y="172"/>
                      <a:pt x="276" y="172"/>
                      <a:pt x="276" y="172"/>
                    </a:cubicBezTo>
                    <a:cubicBezTo>
                      <a:pt x="276" y="153"/>
                      <a:pt x="282" y="129"/>
                      <a:pt x="301" y="100"/>
                    </a:cubicBezTo>
                    <a:cubicBezTo>
                      <a:pt x="296" y="109"/>
                      <a:pt x="291" y="117"/>
                      <a:pt x="288" y="124"/>
                    </a:cubicBezTo>
                    <a:lnTo>
                      <a:pt x="288" y="124"/>
                    </a:lnTo>
                    <a:cubicBezTo>
                      <a:pt x="287" y="125"/>
                      <a:pt x="287" y="126"/>
                      <a:pt x="287" y="127"/>
                    </a:cubicBezTo>
                    <a:cubicBezTo>
                      <a:pt x="287" y="127"/>
                      <a:pt x="287" y="127"/>
                      <a:pt x="287" y="127"/>
                    </a:cubicBezTo>
                    <a:cubicBezTo>
                      <a:pt x="286" y="127"/>
                      <a:pt x="286" y="128"/>
                      <a:pt x="286" y="129"/>
                    </a:cubicBezTo>
                    <a:cubicBezTo>
                      <a:pt x="286" y="129"/>
                      <a:pt x="286" y="129"/>
                      <a:pt x="285" y="129"/>
                    </a:cubicBezTo>
                    <a:cubicBezTo>
                      <a:pt x="285" y="130"/>
                      <a:pt x="285" y="131"/>
                      <a:pt x="285" y="131"/>
                    </a:cubicBezTo>
                    <a:cubicBezTo>
                      <a:pt x="285" y="131"/>
                      <a:pt x="285" y="131"/>
                      <a:pt x="284" y="132"/>
                    </a:cubicBezTo>
                    <a:cubicBezTo>
                      <a:pt x="284" y="132"/>
                      <a:pt x="284" y="133"/>
                      <a:pt x="284" y="134"/>
                    </a:cubicBezTo>
                    <a:cubicBezTo>
                      <a:pt x="284" y="134"/>
                      <a:pt x="284" y="134"/>
                      <a:pt x="284" y="134"/>
                    </a:cubicBezTo>
                    <a:cubicBezTo>
                      <a:pt x="278" y="148"/>
                      <a:pt x="276" y="161"/>
                      <a:pt x="276" y="172"/>
                    </a:cubicBezTo>
                    <a:cubicBezTo>
                      <a:pt x="276" y="172"/>
                      <a:pt x="276" y="172"/>
                      <a:pt x="276" y="173"/>
                    </a:cubicBezTo>
                    <a:close/>
                    <a:moveTo>
                      <a:pt x="74" y="149"/>
                    </a:moveTo>
                    <a:cubicBezTo>
                      <a:pt x="74" y="146"/>
                      <a:pt x="73" y="143"/>
                      <a:pt x="73" y="140"/>
                    </a:cubicBezTo>
                    <a:cubicBezTo>
                      <a:pt x="73" y="141"/>
                      <a:pt x="73" y="141"/>
                      <a:pt x="73" y="142"/>
                    </a:cubicBezTo>
                    <a:cubicBezTo>
                      <a:pt x="74" y="144"/>
                      <a:pt x="74" y="147"/>
                      <a:pt x="74" y="149"/>
                    </a:cubicBezTo>
                    <a:close/>
                    <a:moveTo>
                      <a:pt x="73" y="138"/>
                    </a:moveTo>
                    <a:cubicBezTo>
                      <a:pt x="73" y="136"/>
                      <a:pt x="73" y="134"/>
                      <a:pt x="73" y="132"/>
                    </a:cubicBezTo>
                    <a:cubicBezTo>
                      <a:pt x="73" y="124"/>
                      <a:pt x="73" y="116"/>
                      <a:pt x="74" y="109"/>
                    </a:cubicBezTo>
                    <a:cubicBezTo>
                      <a:pt x="74" y="116"/>
                      <a:pt x="73" y="123"/>
                      <a:pt x="73" y="130"/>
                    </a:cubicBezTo>
                    <a:lnTo>
                      <a:pt x="73" y="131"/>
                    </a:lnTo>
                    <a:cubicBezTo>
                      <a:pt x="73" y="134"/>
                      <a:pt x="73" y="136"/>
                      <a:pt x="73" y="138"/>
                    </a:cubicBezTo>
                    <a:close/>
                    <a:moveTo>
                      <a:pt x="190" y="109"/>
                    </a:moveTo>
                    <a:cubicBezTo>
                      <a:pt x="190" y="109"/>
                      <a:pt x="190" y="108"/>
                      <a:pt x="191" y="108"/>
                    </a:cubicBezTo>
                    <a:cubicBezTo>
                      <a:pt x="190" y="108"/>
                      <a:pt x="190" y="109"/>
                      <a:pt x="190" y="109"/>
                    </a:cubicBezTo>
                    <a:close/>
                    <a:moveTo>
                      <a:pt x="191" y="106"/>
                    </a:moveTo>
                    <a:cubicBezTo>
                      <a:pt x="192" y="106"/>
                      <a:pt x="192" y="105"/>
                      <a:pt x="192" y="105"/>
                    </a:cubicBezTo>
                    <a:cubicBezTo>
                      <a:pt x="192" y="105"/>
                      <a:pt x="192" y="106"/>
                      <a:pt x="191" y="106"/>
                    </a:cubicBezTo>
                    <a:close/>
                    <a:moveTo>
                      <a:pt x="193" y="102"/>
                    </a:moveTo>
                    <a:cubicBezTo>
                      <a:pt x="198" y="91"/>
                      <a:pt x="203" y="81"/>
                      <a:pt x="210" y="72"/>
                    </a:cubicBezTo>
                    <a:cubicBezTo>
                      <a:pt x="203" y="81"/>
                      <a:pt x="198" y="91"/>
                      <a:pt x="193" y="102"/>
                    </a:cubicBezTo>
                    <a:close/>
                    <a:moveTo>
                      <a:pt x="301" y="100"/>
                    </a:moveTo>
                    <a:cubicBezTo>
                      <a:pt x="303" y="97"/>
                      <a:pt x="306" y="94"/>
                      <a:pt x="308" y="91"/>
                    </a:cubicBezTo>
                    <a:cubicBezTo>
                      <a:pt x="308" y="91"/>
                      <a:pt x="308" y="91"/>
                      <a:pt x="308" y="92"/>
                    </a:cubicBezTo>
                    <a:cubicBezTo>
                      <a:pt x="306" y="94"/>
                      <a:pt x="304" y="96"/>
                      <a:pt x="302" y="99"/>
                    </a:cubicBezTo>
                    <a:lnTo>
                      <a:pt x="301" y="100"/>
                    </a:lnTo>
                    <a:close/>
                    <a:moveTo>
                      <a:pt x="88" y="99"/>
                    </a:moveTo>
                    <a:cubicBezTo>
                      <a:pt x="95" y="88"/>
                      <a:pt x="108" y="87"/>
                      <a:pt x="115" y="84"/>
                    </a:cubicBezTo>
                    <a:cubicBezTo>
                      <a:pt x="123" y="80"/>
                      <a:pt x="135" y="82"/>
                      <a:pt x="135" y="70"/>
                    </a:cubicBezTo>
                    <a:cubicBezTo>
                      <a:pt x="135" y="82"/>
                      <a:pt x="123" y="80"/>
                      <a:pt x="115" y="84"/>
                    </a:cubicBezTo>
                    <a:cubicBezTo>
                      <a:pt x="108" y="87"/>
                      <a:pt x="95" y="88"/>
                      <a:pt x="88" y="99"/>
                    </a:cubicBezTo>
                    <a:close/>
                    <a:moveTo>
                      <a:pt x="207" y="89"/>
                    </a:moveTo>
                    <a:cubicBezTo>
                      <a:pt x="214" y="84"/>
                      <a:pt x="221" y="80"/>
                      <a:pt x="229" y="77"/>
                    </a:cubicBezTo>
                    <a:cubicBezTo>
                      <a:pt x="221" y="80"/>
                      <a:pt x="214" y="84"/>
                      <a:pt x="207" y="89"/>
                    </a:cubicBezTo>
                    <a:close/>
                    <a:moveTo>
                      <a:pt x="231" y="76"/>
                    </a:moveTo>
                    <a:cubicBezTo>
                      <a:pt x="231" y="76"/>
                      <a:pt x="231" y="76"/>
                      <a:pt x="231" y="76"/>
                    </a:cubicBezTo>
                    <a:cubicBezTo>
                      <a:pt x="231" y="76"/>
                      <a:pt x="231" y="76"/>
                      <a:pt x="231" y="76"/>
                    </a:cubicBezTo>
                    <a:close/>
                    <a:moveTo>
                      <a:pt x="265" y="73"/>
                    </a:moveTo>
                    <a:cubicBezTo>
                      <a:pt x="270" y="73"/>
                      <a:pt x="274" y="73"/>
                      <a:pt x="278" y="70"/>
                    </a:cubicBezTo>
                    <a:cubicBezTo>
                      <a:pt x="274" y="73"/>
                      <a:pt x="270" y="73"/>
                      <a:pt x="265" y="73"/>
                    </a:cubicBezTo>
                    <a:close/>
                    <a:moveTo>
                      <a:pt x="264" y="73"/>
                    </a:moveTo>
                    <a:cubicBezTo>
                      <a:pt x="263" y="73"/>
                      <a:pt x="261" y="73"/>
                      <a:pt x="259" y="73"/>
                    </a:cubicBezTo>
                    <a:cubicBezTo>
                      <a:pt x="261" y="73"/>
                      <a:pt x="263" y="73"/>
                      <a:pt x="264" y="73"/>
                    </a:cubicBezTo>
                    <a:close/>
                    <a:moveTo>
                      <a:pt x="79" y="72"/>
                    </a:moveTo>
                    <a:cubicBezTo>
                      <a:pt x="79" y="72"/>
                      <a:pt x="79" y="72"/>
                      <a:pt x="79" y="72"/>
                    </a:cubicBezTo>
                    <a:cubicBezTo>
                      <a:pt x="79" y="72"/>
                      <a:pt x="79" y="72"/>
                      <a:pt x="79" y="72"/>
                    </a:cubicBezTo>
                    <a:close/>
                    <a:moveTo>
                      <a:pt x="79" y="72"/>
                    </a:moveTo>
                    <a:cubicBezTo>
                      <a:pt x="79" y="72"/>
                      <a:pt x="79" y="72"/>
                      <a:pt x="79" y="72"/>
                    </a:cubicBezTo>
                    <a:cubicBezTo>
                      <a:pt x="79" y="72"/>
                      <a:pt x="79" y="72"/>
                      <a:pt x="79" y="72"/>
                    </a:cubicBezTo>
                    <a:close/>
                    <a:moveTo>
                      <a:pt x="210" y="71"/>
                    </a:moveTo>
                    <a:cubicBezTo>
                      <a:pt x="211" y="71"/>
                      <a:pt x="211" y="70"/>
                      <a:pt x="212" y="69"/>
                    </a:cubicBezTo>
                    <a:cubicBezTo>
                      <a:pt x="211" y="70"/>
                      <a:pt x="211" y="71"/>
                      <a:pt x="210" y="71"/>
                    </a:cubicBezTo>
                    <a:close/>
                    <a:moveTo>
                      <a:pt x="212" y="69"/>
                    </a:moveTo>
                    <a:cubicBezTo>
                      <a:pt x="212" y="69"/>
                      <a:pt x="212" y="69"/>
                      <a:pt x="212" y="69"/>
                    </a:cubicBezTo>
                    <a:cubicBezTo>
                      <a:pt x="212" y="69"/>
                      <a:pt x="212" y="69"/>
                      <a:pt x="212" y="69"/>
                    </a:cubicBezTo>
                    <a:close/>
                    <a:moveTo>
                      <a:pt x="212" y="69"/>
                    </a:moveTo>
                    <a:cubicBezTo>
                      <a:pt x="212" y="69"/>
                      <a:pt x="212" y="69"/>
                      <a:pt x="212" y="69"/>
                    </a:cubicBezTo>
                    <a:cubicBezTo>
                      <a:pt x="212" y="69"/>
                      <a:pt x="212" y="69"/>
                      <a:pt x="212" y="69"/>
                    </a:cubicBezTo>
                    <a:close/>
                    <a:moveTo>
                      <a:pt x="212" y="69"/>
                    </a:moveTo>
                    <a:cubicBezTo>
                      <a:pt x="213" y="68"/>
                      <a:pt x="213" y="68"/>
                      <a:pt x="213" y="67"/>
                    </a:cubicBezTo>
                    <a:cubicBezTo>
                      <a:pt x="213" y="68"/>
                      <a:pt x="213" y="68"/>
                      <a:pt x="212" y="69"/>
                    </a:cubicBezTo>
                    <a:close/>
                    <a:moveTo>
                      <a:pt x="135" y="67"/>
                    </a:move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6"/>
                      <a:pt x="135" y="66"/>
                      <a:pt x="135" y="67"/>
                    </a:cubicBezTo>
                    <a:close/>
                    <a:moveTo>
                      <a:pt x="135" y="66"/>
                    </a:moveTo>
                    <a:cubicBezTo>
                      <a:pt x="135" y="52"/>
                      <a:pt x="151" y="29"/>
                      <a:pt x="178" y="28"/>
                    </a:cubicBezTo>
                    <a:cubicBezTo>
                      <a:pt x="199" y="27"/>
                      <a:pt x="206" y="12"/>
                      <a:pt x="224" y="0"/>
                    </a:cubicBezTo>
                    <a:lnTo>
                      <a:pt x="224" y="0"/>
                    </a:lnTo>
                    <a:cubicBezTo>
                      <a:pt x="206" y="12"/>
                      <a:pt x="199" y="27"/>
                      <a:pt x="178" y="28"/>
                    </a:cubicBezTo>
                    <a:cubicBezTo>
                      <a:pt x="151" y="29"/>
                      <a:pt x="135" y="52"/>
                      <a:pt x="135" y="66"/>
                    </a:cubicBezTo>
                    <a:moveTo>
                      <a:pt x="287" y="62"/>
                    </a:moveTo>
                    <a:cubicBezTo>
                      <a:pt x="288" y="61"/>
                      <a:pt x="288" y="61"/>
                      <a:pt x="288" y="61"/>
                    </a:cubicBezTo>
                    <a:cubicBezTo>
                      <a:pt x="288" y="61"/>
                      <a:pt x="288" y="61"/>
                      <a:pt x="287" y="62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1" name="Freeform 1345">
                <a:extLst>
                  <a:ext uri="{FF2B5EF4-FFF2-40B4-BE49-F238E27FC236}">
                    <a16:creationId xmlns:a16="http://schemas.microsoft.com/office/drawing/2014/main" id="{8411A56F-57F0-76F0-65B4-7E18A395DC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0" y="3402"/>
                <a:ext cx="41" cy="6"/>
              </a:xfrm>
              <a:custGeom>
                <a:avLst/>
                <a:gdLst>
                  <a:gd name="T0" fmla="*/ 68 w 68"/>
                  <a:gd name="T1" fmla="*/ 9 h 9"/>
                  <a:gd name="T2" fmla="*/ 47 w 68"/>
                  <a:gd name="T3" fmla="*/ 4 h 9"/>
                  <a:gd name="T4" fmla="*/ 68 w 68"/>
                  <a:gd name="T5" fmla="*/ 9 h 9"/>
                  <a:gd name="T6" fmla="*/ 68 w 68"/>
                  <a:gd name="T7" fmla="*/ 9 h 9"/>
                  <a:gd name="T8" fmla="*/ 42 w 68"/>
                  <a:gd name="T9" fmla="*/ 3 h 9"/>
                  <a:gd name="T10" fmla="*/ 17 w 68"/>
                  <a:gd name="T11" fmla="*/ 0 h 9"/>
                  <a:gd name="T12" fmla="*/ 42 w 68"/>
                  <a:gd name="T13" fmla="*/ 3 h 9"/>
                  <a:gd name="T14" fmla="*/ 0 w 68"/>
                  <a:gd name="T15" fmla="*/ 0 h 9"/>
                  <a:gd name="T16" fmla="*/ 3 w 68"/>
                  <a:gd name="T17" fmla="*/ 0 h 9"/>
                  <a:gd name="T18" fmla="*/ 0 w 68"/>
                  <a:gd name="T19" fmla="*/ 0 h 9"/>
                  <a:gd name="T20" fmla="*/ 3 w 68"/>
                  <a:gd name="T21" fmla="*/ 0 h 9"/>
                  <a:gd name="T22" fmla="*/ 6 w 68"/>
                  <a:gd name="T23" fmla="*/ 0 h 9"/>
                  <a:gd name="T24" fmla="*/ 3 w 6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9">
                    <a:moveTo>
                      <a:pt x="68" y="9"/>
                    </a:moveTo>
                    <a:cubicBezTo>
                      <a:pt x="63" y="7"/>
                      <a:pt x="56" y="5"/>
                      <a:pt x="47" y="4"/>
                    </a:cubicBezTo>
                    <a:cubicBezTo>
                      <a:pt x="56" y="5"/>
                      <a:pt x="63" y="7"/>
                      <a:pt x="68" y="9"/>
                    </a:cubicBezTo>
                    <a:lnTo>
                      <a:pt x="68" y="9"/>
                    </a:lnTo>
                    <a:close/>
                    <a:moveTo>
                      <a:pt x="42" y="3"/>
                    </a:moveTo>
                    <a:cubicBezTo>
                      <a:pt x="34" y="1"/>
                      <a:pt x="26" y="0"/>
                      <a:pt x="17" y="0"/>
                    </a:cubicBezTo>
                    <a:cubicBezTo>
                      <a:pt x="26" y="0"/>
                      <a:pt x="34" y="1"/>
                      <a:pt x="42" y="3"/>
                    </a:cubicBezTo>
                    <a:close/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2" name="Freeform 1346">
                <a:extLst>
                  <a:ext uri="{FF2B5EF4-FFF2-40B4-BE49-F238E27FC236}">
                    <a16:creationId xmlns:a16="http://schemas.microsoft.com/office/drawing/2014/main" id="{C7AC26F0-B8CC-CB69-6C8D-59CEA442D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3465"/>
                <a:ext cx="5" cy="0"/>
              </a:xfrm>
              <a:custGeom>
                <a:avLst/>
                <a:gdLst>
                  <a:gd name="T0" fmla="*/ 0 w 7"/>
                  <a:gd name="T1" fmla="*/ 7 w 7"/>
                  <a:gd name="T2" fmla="*/ 7 w 7"/>
                  <a:gd name="T3" fmla="*/ 0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cubicBezTo>
                      <a:pt x="2" y="0"/>
                      <a:pt x="5" y="0"/>
                      <a:pt x="7" y="0"/>
                    </a:cubicBezTo>
                    <a:lnTo>
                      <a:pt x="7" y="0"/>
                    </a:ln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3" name="Rectangle 1347">
                <a:extLst>
                  <a:ext uri="{FF2B5EF4-FFF2-40B4-BE49-F238E27FC236}">
                    <a16:creationId xmlns:a16="http://schemas.microsoft.com/office/drawing/2014/main" id="{E207D0B1-93F7-14C1-D01E-A0CCD476B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3465"/>
                <a:ext cx="1" cy="1"/>
              </a:xfrm>
              <a:prstGeom prst="rect">
                <a:avLst/>
              </a:prstGeom>
              <a:solidFill>
                <a:srgbClr val="458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4" name="Freeform 1348">
                <a:extLst>
                  <a:ext uri="{FF2B5EF4-FFF2-40B4-BE49-F238E27FC236}">
                    <a16:creationId xmlns:a16="http://schemas.microsoft.com/office/drawing/2014/main" id="{13BDDD13-2076-C9C9-2841-518108B04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3465"/>
                <a:ext cx="12" cy="1"/>
              </a:xfrm>
              <a:custGeom>
                <a:avLst/>
                <a:gdLst>
                  <a:gd name="T0" fmla="*/ 21 w 21"/>
                  <a:gd name="T1" fmla="*/ 2 h 2"/>
                  <a:gd name="T2" fmla="*/ 16 w 21"/>
                  <a:gd name="T3" fmla="*/ 1 h 2"/>
                  <a:gd name="T4" fmla="*/ 4 w 21"/>
                  <a:gd name="T5" fmla="*/ 0 h 2"/>
                  <a:gd name="T6" fmla="*/ 2 w 21"/>
                  <a:gd name="T7" fmla="*/ 0 h 2"/>
                  <a:gd name="T8" fmla="*/ 0 w 21"/>
                  <a:gd name="T9" fmla="*/ 0 h 2"/>
                  <a:gd name="T10" fmla="*/ 0 w 21"/>
                  <a:gd name="T11" fmla="*/ 0 h 2"/>
                  <a:gd name="T12" fmla="*/ 2 w 21"/>
                  <a:gd name="T13" fmla="*/ 0 h 2"/>
                  <a:gd name="T14" fmla="*/ 21 w 2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19" y="1"/>
                      <a:pt x="17" y="1"/>
                      <a:pt x="16" y="1"/>
                    </a:cubicBezTo>
                    <a:cubicBezTo>
                      <a:pt x="12" y="0"/>
                      <a:pt x="8" y="0"/>
                      <a:pt x="4" y="0"/>
                    </a:cubicBezTo>
                    <a:lnTo>
                      <a:pt x="2" y="0"/>
                    </a:lnTo>
                    <a:cubicBezTo>
                      <a:pt x="1" y="0"/>
                      <a:pt x="1" y="0"/>
                      <a:pt x="0" y="0"/>
                    </a:cubicBezTo>
                    <a:lnTo>
                      <a:pt x="0" y="0"/>
                    </a:lnTo>
                    <a:cubicBezTo>
                      <a:pt x="1" y="0"/>
                      <a:pt x="1" y="0"/>
                      <a:pt x="2" y="0"/>
                    </a:cubicBezTo>
                    <a:cubicBezTo>
                      <a:pt x="8" y="0"/>
                      <a:pt x="15" y="0"/>
                      <a:pt x="21" y="2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5" name="Freeform 1349">
                <a:extLst>
                  <a:ext uri="{FF2B5EF4-FFF2-40B4-BE49-F238E27FC236}">
                    <a16:creationId xmlns:a16="http://schemas.microsoft.com/office/drawing/2014/main" id="{32F210F5-24B0-6DEE-D45B-F6B2ED0E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3419"/>
                <a:ext cx="7" cy="8"/>
              </a:xfrm>
              <a:custGeom>
                <a:avLst/>
                <a:gdLst>
                  <a:gd name="T0" fmla="*/ 11 w 11"/>
                  <a:gd name="T1" fmla="*/ 12 h 12"/>
                  <a:gd name="T2" fmla="*/ 4 w 11"/>
                  <a:gd name="T3" fmla="*/ 5 h 12"/>
                  <a:gd name="T4" fmla="*/ 0 w 11"/>
                  <a:gd name="T5" fmla="*/ 0 h 12"/>
                  <a:gd name="T6" fmla="*/ 0 w 11"/>
                  <a:gd name="T7" fmla="*/ 0 h 12"/>
                  <a:gd name="T8" fmla="*/ 4 w 11"/>
                  <a:gd name="T9" fmla="*/ 5 h 12"/>
                  <a:gd name="T10" fmla="*/ 11 w 11"/>
                  <a:gd name="T11" fmla="*/ 12 h 12"/>
                  <a:gd name="T12" fmla="*/ 11 w 11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cubicBezTo>
                      <a:pt x="8" y="10"/>
                      <a:pt x="6" y="7"/>
                      <a:pt x="4" y="5"/>
                    </a:cubicBezTo>
                    <a:cubicBezTo>
                      <a:pt x="3" y="3"/>
                      <a:pt x="2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3"/>
                      <a:pt x="4" y="5"/>
                    </a:cubicBezTo>
                    <a:cubicBezTo>
                      <a:pt x="6" y="7"/>
                      <a:pt x="8" y="10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</a:path>
                </a:pathLst>
              </a:custGeom>
              <a:solidFill>
                <a:srgbClr val="2D6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6" name="Freeform 1350">
                <a:extLst>
                  <a:ext uri="{FF2B5EF4-FFF2-40B4-BE49-F238E27FC236}">
                    <a16:creationId xmlns:a16="http://schemas.microsoft.com/office/drawing/2014/main" id="{EF41360A-3E79-2CB5-13BA-794A01562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3427"/>
                <a:ext cx="44" cy="11"/>
              </a:xfrm>
              <a:custGeom>
                <a:avLst/>
                <a:gdLst>
                  <a:gd name="T0" fmla="*/ 48 w 72"/>
                  <a:gd name="T1" fmla="*/ 18 h 18"/>
                  <a:gd name="T2" fmla="*/ 0 w 72"/>
                  <a:gd name="T3" fmla="*/ 0 h 18"/>
                  <a:gd name="T4" fmla="*/ 0 w 72"/>
                  <a:gd name="T5" fmla="*/ 0 h 18"/>
                  <a:gd name="T6" fmla="*/ 48 w 72"/>
                  <a:gd name="T7" fmla="*/ 18 h 18"/>
                  <a:gd name="T8" fmla="*/ 72 w 72"/>
                  <a:gd name="T9" fmla="*/ 15 h 18"/>
                  <a:gd name="T10" fmla="*/ 72 w 72"/>
                  <a:gd name="T11" fmla="*/ 15 h 18"/>
                  <a:gd name="T12" fmla="*/ 48 w 7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8">
                    <a:moveTo>
                      <a:pt x="48" y="18"/>
                    </a:moveTo>
                    <a:cubicBezTo>
                      <a:pt x="28" y="18"/>
                      <a:pt x="12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1"/>
                      <a:pt x="28" y="18"/>
                      <a:pt x="48" y="18"/>
                    </a:cubicBezTo>
                    <a:cubicBezTo>
                      <a:pt x="56" y="18"/>
                      <a:pt x="64" y="17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64" y="17"/>
                      <a:pt x="56" y="18"/>
                      <a:pt x="48" y="18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7" name="Freeform 1351">
                <a:extLst>
                  <a:ext uri="{FF2B5EF4-FFF2-40B4-BE49-F238E27FC236}">
                    <a16:creationId xmlns:a16="http://schemas.microsoft.com/office/drawing/2014/main" id="{CEE4D408-6CCF-E9DB-4106-0D7A43396E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57" y="3434"/>
                <a:ext cx="37" cy="8"/>
              </a:xfrm>
              <a:custGeom>
                <a:avLst/>
                <a:gdLst>
                  <a:gd name="T0" fmla="*/ 61 w 61"/>
                  <a:gd name="T1" fmla="*/ 14 h 14"/>
                  <a:gd name="T2" fmla="*/ 61 w 61"/>
                  <a:gd name="T3" fmla="*/ 14 h 14"/>
                  <a:gd name="T4" fmla="*/ 61 w 61"/>
                  <a:gd name="T5" fmla="*/ 14 h 14"/>
                  <a:gd name="T6" fmla="*/ 61 w 61"/>
                  <a:gd name="T7" fmla="*/ 14 h 14"/>
                  <a:gd name="T8" fmla="*/ 58 w 61"/>
                  <a:gd name="T9" fmla="*/ 11 h 14"/>
                  <a:gd name="T10" fmla="*/ 58 w 61"/>
                  <a:gd name="T11" fmla="*/ 11 h 14"/>
                  <a:gd name="T12" fmla="*/ 61 w 61"/>
                  <a:gd name="T13" fmla="*/ 14 h 14"/>
                  <a:gd name="T14" fmla="*/ 55 w 61"/>
                  <a:gd name="T15" fmla="*/ 9 h 14"/>
                  <a:gd name="T16" fmla="*/ 26 w 61"/>
                  <a:gd name="T17" fmla="*/ 0 h 14"/>
                  <a:gd name="T18" fmla="*/ 13 w 61"/>
                  <a:gd name="T19" fmla="*/ 1 h 14"/>
                  <a:gd name="T20" fmla="*/ 13 w 61"/>
                  <a:gd name="T21" fmla="*/ 1 h 14"/>
                  <a:gd name="T22" fmla="*/ 26 w 61"/>
                  <a:gd name="T23" fmla="*/ 0 h 14"/>
                  <a:gd name="T24" fmla="*/ 55 w 61"/>
                  <a:gd name="T25" fmla="*/ 9 h 14"/>
                  <a:gd name="T26" fmla="*/ 55 w 61"/>
                  <a:gd name="T27" fmla="*/ 9 h 14"/>
                  <a:gd name="T28" fmla="*/ 0 w 61"/>
                  <a:gd name="T29" fmla="*/ 4 h 14"/>
                  <a:gd name="T30" fmla="*/ 0 w 61"/>
                  <a:gd name="T31" fmla="*/ 4 h 14"/>
                  <a:gd name="T32" fmla="*/ 4 w 61"/>
                  <a:gd name="T33" fmla="*/ 3 h 14"/>
                  <a:gd name="T34" fmla="*/ 7 w 61"/>
                  <a:gd name="T35" fmla="*/ 2 h 14"/>
                  <a:gd name="T36" fmla="*/ 7 w 61"/>
                  <a:gd name="T37" fmla="*/ 3 h 14"/>
                  <a:gd name="T38" fmla="*/ 4 w 61"/>
                  <a:gd name="T39" fmla="*/ 3 h 14"/>
                  <a:gd name="T40" fmla="*/ 0 w 61"/>
                  <a:gd name="T4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14">
                    <a:moveTo>
                      <a:pt x="61" y="14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lose/>
                    <a:moveTo>
                      <a:pt x="61" y="14"/>
                    </a:moveTo>
                    <a:cubicBezTo>
                      <a:pt x="60" y="13"/>
                      <a:pt x="59" y="12"/>
                      <a:pt x="58" y="11"/>
                    </a:cubicBezTo>
                    <a:lnTo>
                      <a:pt x="58" y="11"/>
                    </a:lnTo>
                    <a:cubicBezTo>
                      <a:pt x="59" y="12"/>
                      <a:pt x="60" y="13"/>
                      <a:pt x="61" y="14"/>
                    </a:cubicBezTo>
                    <a:close/>
                    <a:moveTo>
                      <a:pt x="55" y="9"/>
                    </a:moveTo>
                    <a:cubicBezTo>
                      <a:pt x="47" y="3"/>
                      <a:pt x="37" y="0"/>
                      <a:pt x="26" y="0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8" y="0"/>
                      <a:pt x="22" y="0"/>
                      <a:pt x="26" y="0"/>
                    </a:cubicBezTo>
                    <a:cubicBezTo>
                      <a:pt x="37" y="0"/>
                      <a:pt x="47" y="3"/>
                      <a:pt x="55" y="9"/>
                    </a:cubicBezTo>
                    <a:lnTo>
                      <a:pt x="55" y="9"/>
                    </a:lnTo>
                    <a:close/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3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8" name="Freeform 1352">
                <a:extLst>
                  <a:ext uri="{FF2B5EF4-FFF2-40B4-BE49-F238E27FC236}">
                    <a16:creationId xmlns:a16="http://schemas.microsoft.com/office/drawing/2014/main" id="{D7FD9FBE-4BF5-F16E-47F2-708439580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3582"/>
                <a:ext cx="8" cy="7"/>
              </a:xfrm>
              <a:custGeom>
                <a:avLst/>
                <a:gdLst>
                  <a:gd name="T0" fmla="*/ 2 w 12"/>
                  <a:gd name="T1" fmla="*/ 11 h 11"/>
                  <a:gd name="T2" fmla="*/ 1 w 12"/>
                  <a:gd name="T3" fmla="*/ 6 h 11"/>
                  <a:gd name="T4" fmla="*/ 1 w 12"/>
                  <a:gd name="T5" fmla="*/ 6 h 11"/>
                  <a:gd name="T6" fmla="*/ 4 w 12"/>
                  <a:gd name="T7" fmla="*/ 2 h 11"/>
                  <a:gd name="T8" fmla="*/ 4 w 12"/>
                  <a:gd name="T9" fmla="*/ 2 h 11"/>
                  <a:gd name="T10" fmla="*/ 7 w 12"/>
                  <a:gd name="T11" fmla="*/ 0 h 11"/>
                  <a:gd name="T12" fmla="*/ 9 w 12"/>
                  <a:gd name="T13" fmla="*/ 1 h 11"/>
                  <a:gd name="T14" fmla="*/ 10 w 12"/>
                  <a:gd name="T15" fmla="*/ 1 h 11"/>
                  <a:gd name="T16" fmla="*/ 11 w 12"/>
                  <a:gd name="T17" fmla="*/ 6 h 11"/>
                  <a:gd name="T18" fmla="*/ 2 w 12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2" y="11"/>
                    </a:moveTo>
                    <a:cubicBezTo>
                      <a:pt x="0" y="10"/>
                      <a:pt x="0" y="8"/>
                      <a:pt x="1" y="6"/>
                    </a:cubicBezTo>
                    <a:lnTo>
                      <a:pt x="1" y="6"/>
                    </a:lnTo>
                    <a:cubicBezTo>
                      <a:pt x="1" y="4"/>
                      <a:pt x="2" y="3"/>
                      <a:pt x="4" y="2"/>
                    </a:cubicBezTo>
                    <a:lnTo>
                      <a:pt x="4" y="2"/>
                    </a:ln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1"/>
                      <a:pt x="9" y="1"/>
                    </a:cubicBezTo>
                    <a:lnTo>
                      <a:pt x="10" y="1"/>
                    </a:lnTo>
                    <a:cubicBezTo>
                      <a:pt x="12" y="3"/>
                      <a:pt x="12" y="4"/>
                      <a:pt x="11" y="6"/>
                    </a:cubicBezTo>
                    <a:cubicBezTo>
                      <a:pt x="8" y="8"/>
                      <a:pt x="5" y="10"/>
                      <a:pt x="2" y="11"/>
                    </a:cubicBezTo>
                    <a:close/>
                  </a:path>
                </a:pathLst>
              </a:custGeom>
              <a:solidFill>
                <a:srgbClr val="C4C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9" name="Freeform 1353">
                <a:extLst>
                  <a:ext uri="{FF2B5EF4-FFF2-40B4-BE49-F238E27FC236}">
                    <a16:creationId xmlns:a16="http://schemas.microsoft.com/office/drawing/2014/main" id="{C9ABE9F4-7069-1FD2-9321-0035348D3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3460"/>
                <a:ext cx="153" cy="101"/>
              </a:xfrm>
              <a:custGeom>
                <a:avLst/>
                <a:gdLst>
                  <a:gd name="T0" fmla="*/ 251 w 251"/>
                  <a:gd name="T1" fmla="*/ 89 h 166"/>
                  <a:gd name="T2" fmla="*/ 169 w 251"/>
                  <a:gd name="T3" fmla="*/ 15 h 166"/>
                  <a:gd name="T4" fmla="*/ 84 w 251"/>
                  <a:gd name="T5" fmla="*/ 18 h 166"/>
                  <a:gd name="T6" fmla="*/ 0 w 251"/>
                  <a:gd name="T7" fmla="*/ 110 h 166"/>
                  <a:gd name="T8" fmla="*/ 17 w 251"/>
                  <a:gd name="T9" fmla="*/ 120 h 166"/>
                  <a:gd name="T10" fmla="*/ 24 w 251"/>
                  <a:gd name="T11" fmla="*/ 141 h 166"/>
                  <a:gd name="T12" fmla="*/ 242 w 251"/>
                  <a:gd name="T13" fmla="*/ 115 h 166"/>
                  <a:gd name="T14" fmla="*/ 251 w 251"/>
                  <a:gd name="T15" fmla="*/ 8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1" h="166">
                    <a:moveTo>
                      <a:pt x="251" y="89"/>
                    </a:moveTo>
                    <a:cubicBezTo>
                      <a:pt x="248" y="45"/>
                      <a:pt x="209" y="31"/>
                      <a:pt x="169" y="15"/>
                    </a:cubicBezTo>
                    <a:cubicBezTo>
                      <a:pt x="129" y="0"/>
                      <a:pt x="84" y="18"/>
                      <a:pt x="84" y="18"/>
                    </a:cubicBezTo>
                    <a:cubicBezTo>
                      <a:pt x="7" y="58"/>
                      <a:pt x="0" y="110"/>
                      <a:pt x="0" y="110"/>
                    </a:cubicBezTo>
                    <a:cubicBezTo>
                      <a:pt x="0" y="110"/>
                      <a:pt x="9" y="112"/>
                      <a:pt x="17" y="120"/>
                    </a:cubicBezTo>
                    <a:cubicBezTo>
                      <a:pt x="25" y="129"/>
                      <a:pt x="26" y="138"/>
                      <a:pt x="24" y="141"/>
                    </a:cubicBezTo>
                    <a:cubicBezTo>
                      <a:pt x="172" y="166"/>
                      <a:pt x="233" y="126"/>
                      <a:pt x="242" y="115"/>
                    </a:cubicBezTo>
                    <a:cubicBezTo>
                      <a:pt x="251" y="103"/>
                      <a:pt x="251" y="89"/>
                      <a:pt x="251" y="89"/>
                    </a:cubicBezTo>
                    <a:close/>
                  </a:path>
                </a:pathLst>
              </a:custGeom>
              <a:solidFill>
                <a:srgbClr val="EB4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0" name="Freeform 1354">
                <a:extLst>
                  <a:ext uri="{FF2B5EF4-FFF2-40B4-BE49-F238E27FC236}">
                    <a16:creationId xmlns:a16="http://schemas.microsoft.com/office/drawing/2014/main" id="{2689FE3C-B3C5-5379-C9EC-AED43F588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466"/>
                <a:ext cx="13" cy="3"/>
              </a:xfrm>
              <a:custGeom>
                <a:avLst/>
                <a:gdLst>
                  <a:gd name="T0" fmla="*/ 21 w 21"/>
                  <a:gd name="T1" fmla="*/ 5 h 5"/>
                  <a:gd name="T2" fmla="*/ 16 w 21"/>
                  <a:gd name="T3" fmla="*/ 3 h 5"/>
                  <a:gd name="T4" fmla="*/ 16 w 21"/>
                  <a:gd name="T5" fmla="*/ 3 h 5"/>
                  <a:gd name="T6" fmla="*/ 16 w 21"/>
                  <a:gd name="T7" fmla="*/ 3 h 5"/>
                  <a:gd name="T8" fmla="*/ 1 w 21"/>
                  <a:gd name="T9" fmla="*/ 0 h 5"/>
                  <a:gd name="T10" fmla="*/ 1 w 21"/>
                  <a:gd name="T11" fmla="*/ 0 h 5"/>
                  <a:gd name="T12" fmla="*/ 1 w 21"/>
                  <a:gd name="T13" fmla="*/ 0 h 5"/>
                  <a:gd name="T14" fmla="*/ 0 w 21"/>
                  <a:gd name="T15" fmla="*/ 0 h 5"/>
                  <a:gd name="T16" fmla="*/ 5 w 21"/>
                  <a:gd name="T17" fmla="*/ 1 h 5"/>
                  <a:gd name="T18" fmla="*/ 21 w 21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5">
                    <a:moveTo>
                      <a:pt x="21" y="5"/>
                    </a:moveTo>
                    <a:cubicBezTo>
                      <a:pt x="20" y="4"/>
                      <a:pt x="18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1" y="2"/>
                      <a:pt x="6" y="1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10" y="2"/>
                      <a:pt x="16" y="3"/>
                      <a:pt x="21" y="5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1" name="Freeform 1355">
                <a:extLst>
                  <a:ext uri="{FF2B5EF4-FFF2-40B4-BE49-F238E27FC236}">
                    <a16:creationId xmlns:a16="http://schemas.microsoft.com/office/drawing/2014/main" id="{16B5D4FD-F2FA-A6D8-F220-98394BB54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3465"/>
                <a:ext cx="10" cy="1"/>
              </a:xfrm>
              <a:custGeom>
                <a:avLst/>
                <a:gdLst>
                  <a:gd name="T0" fmla="*/ 0 w 15"/>
                  <a:gd name="T1" fmla="*/ 1 h 1"/>
                  <a:gd name="T2" fmla="*/ 8 w 15"/>
                  <a:gd name="T3" fmla="*/ 0 h 1"/>
                  <a:gd name="T4" fmla="*/ 15 w 15"/>
                  <a:gd name="T5" fmla="*/ 0 h 1"/>
                  <a:gd name="T6" fmla="*/ 15 w 15"/>
                  <a:gd name="T7" fmla="*/ 0 h 1"/>
                  <a:gd name="T8" fmla="*/ 0 w 15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">
                    <a:moveTo>
                      <a:pt x="0" y="1"/>
                    </a:moveTo>
                    <a:cubicBezTo>
                      <a:pt x="3" y="1"/>
                      <a:pt x="5" y="1"/>
                      <a:pt x="8" y="0"/>
                    </a:cubicBezTo>
                    <a:cubicBezTo>
                      <a:pt x="10" y="0"/>
                      <a:pt x="12" y="0"/>
                      <a:pt x="15" y="0"/>
                    </a:cubicBezTo>
                    <a:lnTo>
                      <a:pt x="15" y="0"/>
                    </a:lnTo>
                    <a:cubicBezTo>
                      <a:pt x="10" y="0"/>
                      <a:pt x="5" y="1"/>
                      <a:pt x="0" y="1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2" name="Rectangle 1356">
                <a:extLst>
                  <a:ext uri="{FF2B5EF4-FFF2-40B4-BE49-F238E27FC236}">
                    <a16:creationId xmlns:a16="http://schemas.microsoft.com/office/drawing/2014/main" id="{322AF2EB-23BC-2EB7-C6F9-B6D1D0A2D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3465"/>
                <a:ext cx="1" cy="1"/>
              </a:xfrm>
              <a:prstGeom prst="rect">
                <a:avLst/>
              </a:prstGeom>
              <a:solidFill>
                <a:srgbClr val="3953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3" name="Freeform 1357">
                <a:extLst>
                  <a:ext uri="{FF2B5EF4-FFF2-40B4-BE49-F238E27FC236}">
                    <a16:creationId xmlns:a16="http://schemas.microsoft.com/office/drawing/2014/main" id="{B345B984-D982-27A9-97E5-C8E29C67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3465"/>
                <a:ext cx="2" cy="0"/>
              </a:xfrm>
              <a:custGeom>
                <a:avLst/>
                <a:gdLst>
                  <a:gd name="T0" fmla="*/ 0 w 4"/>
                  <a:gd name="T1" fmla="*/ 0 w 4"/>
                  <a:gd name="T2" fmla="*/ 2 w 4"/>
                  <a:gd name="T3" fmla="*/ 4 w 4"/>
                  <a:gd name="T4" fmla="*/ 2 w 4"/>
                  <a:gd name="T5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0"/>
                      <a:pt x="1" y="0"/>
                      <a:pt x="2" y="0"/>
                    </a:cubicBezTo>
                    <a:lnTo>
                      <a:pt x="4" y="0"/>
                    </a:lnTo>
                    <a:lnTo>
                      <a:pt x="2" y="0"/>
                    </a:ln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4" name="Freeform 1358">
                <a:extLst>
                  <a:ext uri="{FF2B5EF4-FFF2-40B4-BE49-F238E27FC236}">
                    <a16:creationId xmlns:a16="http://schemas.microsoft.com/office/drawing/2014/main" id="{3560746C-655E-EC19-E413-A404A7F63D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" y="3465"/>
                <a:ext cx="166" cy="77"/>
              </a:xfrm>
              <a:custGeom>
                <a:avLst/>
                <a:gdLst>
                  <a:gd name="T0" fmla="*/ 16 w 272"/>
                  <a:gd name="T1" fmla="*/ 69 h 126"/>
                  <a:gd name="T2" fmla="*/ 86 w 272"/>
                  <a:gd name="T3" fmla="*/ 9 h 126"/>
                  <a:gd name="T4" fmla="*/ 86 w 272"/>
                  <a:gd name="T5" fmla="*/ 9 h 126"/>
                  <a:gd name="T6" fmla="*/ 86 w 272"/>
                  <a:gd name="T7" fmla="*/ 9 h 126"/>
                  <a:gd name="T8" fmla="*/ 101 w 272"/>
                  <a:gd name="T9" fmla="*/ 5 h 126"/>
                  <a:gd name="T10" fmla="*/ 103 w 272"/>
                  <a:gd name="T11" fmla="*/ 4 h 126"/>
                  <a:gd name="T12" fmla="*/ 110 w 272"/>
                  <a:gd name="T13" fmla="*/ 3 h 126"/>
                  <a:gd name="T14" fmla="*/ 134 w 272"/>
                  <a:gd name="T15" fmla="*/ 0 h 126"/>
                  <a:gd name="T16" fmla="*/ 136 w 272"/>
                  <a:gd name="T17" fmla="*/ 0 h 126"/>
                  <a:gd name="T18" fmla="*/ 140 w 272"/>
                  <a:gd name="T19" fmla="*/ 0 h 126"/>
                  <a:gd name="T20" fmla="*/ 110 w 272"/>
                  <a:gd name="T21" fmla="*/ 3 h 126"/>
                  <a:gd name="T22" fmla="*/ 181 w 272"/>
                  <a:gd name="T23" fmla="*/ 13 h 126"/>
                  <a:gd name="T24" fmla="*/ 88 w 272"/>
                  <a:gd name="T25" fmla="*/ 126 h 126"/>
                  <a:gd name="T26" fmla="*/ 57 w 272"/>
                  <a:gd name="T27" fmla="*/ 108 h 126"/>
                  <a:gd name="T28" fmla="*/ 105 w 272"/>
                  <a:gd name="T29" fmla="*/ 106 h 126"/>
                  <a:gd name="T30" fmla="*/ 204 w 272"/>
                  <a:gd name="T31" fmla="*/ 32 h 126"/>
                  <a:gd name="T32" fmla="*/ 191 w 272"/>
                  <a:gd name="T33" fmla="*/ 22 h 126"/>
                  <a:gd name="T34" fmla="*/ 110 w 272"/>
                  <a:gd name="T35" fmla="*/ 29 h 126"/>
                  <a:gd name="T36" fmla="*/ 126 w 272"/>
                  <a:gd name="T37" fmla="*/ 5 h 126"/>
                  <a:gd name="T38" fmla="*/ 96 w 272"/>
                  <a:gd name="T39" fmla="*/ 9 h 126"/>
                  <a:gd name="T40" fmla="*/ 20 w 272"/>
                  <a:gd name="T41" fmla="*/ 72 h 126"/>
                  <a:gd name="T42" fmla="*/ 45 w 272"/>
                  <a:gd name="T43" fmla="*/ 53 h 126"/>
                  <a:gd name="T44" fmla="*/ 25 w 272"/>
                  <a:gd name="T45" fmla="*/ 102 h 126"/>
                  <a:gd name="T46" fmla="*/ 31 w 272"/>
                  <a:gd name="T47" fmla="*/ 104 h 126"/>
                  <a:gd name="T48" fmla="*/ 91 w 272"/>
                  <a:gd name="T49" fmla="*/ 78 h 126"/>
                  <a:gd name="T50" fmla="*/ 166 w 272"/>
                  <a:gd name="T51" fmla="*/ 4 h 126"/>
                  <a:gd name="T52" fmla="*/ 171 w 272"/>
                  <a:gd name="T53" fmla="*/ 6 h 126"/>
                  <a:gd name="T54" fmla="*/ 166 w 272"/>
                  <a:gd name="T55" fmla="*/ 4 h 126"/>
                  <a:gd name="T56" fmla="*/ 151 w 272"/>
                  <a:gd name="T57" fmla="*/ 1 h 126"/>
                  <a:gd name="T58" fmla="*/ 151 w 272"/>
                  <a:gd name="T59" fmla="*/ 1 h 126"/>
                  <a:gd name="T60" fmla="*/ 149 w 272"/>
                  <a:gd name="T61" fmla="*/ 1 h 126"/>
                  <a:gd name="T62" fmla="*/ 151 w 272"/>
                  <a:gd name="T63" fmla="*/ 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2" h="126">
                    <a:moveTo>
                      <a:pt x="88" y="126"/>
                    </a:moveTo>
                    <a:cubicBezTo>
                      <a:pt x="33" y="126"/>
                      <a:pt x="0" y="104"/>
                      <a:pt x="16" y="69"/>
                    </a:cubicBezTo>
                    <a:cubicBezTo>
                      <a:pt x="4" y="88"/>
                      <a:pt x="2" y="101"/>
                      <a:pt x="2" y="101"/>
                    </a:cubicBezTo>
                    <a:cubicBezTo>
                      <a:pt x="2" y="101"/>
                      <a:pt x="9" y="49"/>
                      <a:pt x="86" y="9"/>
                    </a:cubicBez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cubicBezTo>
                      <a:pt x="86" y="9"/>
                      <a:pt x="86" y="9"/>
                      <a:pt x="86" y="9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6" y="9"/>
                      <a:pt x="92" y="7"/>
                      <a:pt x="101" y="5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1" y="5"/>
                      <a:pt x="102" y="4"/>
                      <a:pt x="103" y="4"/>
                    </a:cubicBezTo>
                    <a:cubicBezTo>
                      <a:pt x="104" y="4"/>
                      <a:pt x="106" y="4"/>
                      <a:pt x="107" y="3"/>
                    </a:cubicBezTo>
                    <a:cubicBezTo>
                      <a:pt x="108" y="3"/>
                      <a:pt x="109" y="3"/>
                      <a:pt x="110" y="3"/>
                    </a:cubicBezTo>
                    <a:cubicBezTo>
                      <a:pt x="113" y="2"/>
                      <a:pt x="116" y="2"/>
                      <a:pt x="119" y="1"/>
                    </a:cubicBezTo>
                    <a:cubicBezTo>
                      <a:pt x="124" y="1"/>
                      <a:pt x="129" y="0"/>
                      <a:pt x="134" y="0"/>
                    </a:cubicBezTo>
                    <a:lnTo>
                      <a:pt x="134" y="0"/>
                    </a:lnTo>
                    <a:cubicBezTo>
                      <a:pt x="135" y="0"/>
                      <a:pt x="135" y="0"/>
                      <a:pt x="136" y="0"/>
                    </a:cubicBezTo>
                    <a:lnTo>
                      <a:pt x="138" y="0"/>
                    </a:lnTo>
                    <a:cubicBezTo>
                      <a:pt x="139" y="0"/>
                      <a:pt x="139" y="0"/>
                      <a:pt x="140" y="0"/>
                    </a:cubicBezTo>
                    <a:cubicBezTo>
                      <a:pt x="139" y="0"/>
                      <a:pt x="138" y="0"/>
                      <a:pt x="136" y="0"/>
                    </a:cubicBezTo>
                    <a:cubicBezTo>
                      <a:pt x="127" y="0"/>
                      <a:pt x="118" y="1"/>
                      <a:pt x="110" y="3"/>
                    </a:cubicBezTo>
                    <a:cubicBezTo>
                      <a:pt x="110" y="3"/>
                      <a:pt x="116" y="2"/>
                      <a:pt x="126" y="2"/>
                    </a:cubicBezTo>
                    <a:cubicBezTo>
                      <a:pt x="140" y="2"/>
                      <a:pt x="160" y="4"/>
                      <a:pt x="181" y="13"/>
                    </a:cubicBezTo>
                    <a:cubicBezTo>
                      <a:pt x="222" y="30"/>
                      <a:pt x="272" y="79"/>
                      <a:pt x="169" y="112"/>
                    </a:cubicBezTo>
                    <a:cubicBezTo>
                      <a:pt x="140" y="122"/>
                      <a:pt x="112" y="126"/>
                      <a:pt x="88" y="126"/>
                    </a:cubicBezTo>
                    <a:close/>
                    <a:moveTo>
                      <a:pt x="91" y="78"/>
                    </a:moveTo>
                    <a:cubicBezTo>
                      <a:pt x="91" y="78"/>
                      <a:pt x="77" y="97"/>
                      <a:pt x="57" y="108"/>
                    </a:cubicBezTo>
                    <a:cubicBezTo>
                      <a:pt x="59" y="108"/>
                      <a:pt x="61" y="108"/>
                      <a:pt x="63" y="108"/>
                    </a:cubicBezTo>
                    <a:cubicBezTo>
                      <a:pt x="74" y="108"/>
                      <a:pt x="88" y="107"/>
                      <a:pt x="105" y="106"/>
                    </a:cubicBezTo>
                    <a:cubicBezTo>
                      <a:pt x="195" y="97"/>
                      <a:pt x="223" y="60"/>
                      <a:pt x="209" y="38"/>
                    </a:cubicBezTo>
                    <a:cubicBezTo>
                      <a:pt x="207" y="36"/>
                      <a:pt x="206" y="34"/>
                      <a:pt x="204" y="32"/>
                    </a:cubicBezTo>
                    <a:cubicBezTo>
                      <a:pt x="163" y="51"/>
                      <a:pt x="116" y="52"/>
                      <a:pt x="116" y="52"/>
                    </a:cubicBezTo>
                    <a:cubicBezTo>
                      <a:pt x="152" y="43"/>
                      <a:pt x="181" y="28"/>
                      <a:pt x="191" y="22"/>
                    </a:cubicBezTo>
                    <a:cubicBezTo>
                      <a:pt x="184" y="19"/>
                      <a:pt x="177" y="15"/>
                      <a:pt x="168" y="12"/>
                    </a:cubicBezTo>
                    <a:cubicBezTo>
                      <a:pt x="134" y="13"/>
                      <a:pt x="110" y="29"/>
                      <a:pt x="110" y="29"/>
                    </a:cubicBezTo>
                    <a:cubicBezTo>
                      <a:pt x="121" y="18"/>
                      <a:pt x="137" y="11"/>
                      <a:pt x="147" y="7"/>
                    </a:cubicBezTo>
                    <a:cubicBezTo>
                      <a:pt x="140" y="6"/>
                      <a:pt x="133" y="5"/>
                      <a:pt x="126" y="5"/>
                    </a:cubicBezTo>
                    <a:cubicBezTo>
                      <a:pt x="88" y="16"/>
                      <a:pt x="67" y="33"/>
                      <a:pt x="67" y="33"/>
                    </a:cubicBezTo>
                    <a:cubicBezTo>
                      <a:pt x="74" y="23"/>
                      <a:pt x="87" y="15"/>
                      <a:pt x="96" y="9"/>
                    </a:cubicBezTo>
                    <a:cubicBezTo>
                      <a:pt x="91" y="11"/>
                      <a:pt x="85" y="13"/>
                      <a:pt x="80" y="15"/>
                    </a:cubicBezTo>
                    <a:cubicBezTo>
                      <a:pt x="31" y="39"/>
                      <a:pt x="20" y="72"/>
                      <a:pt x="20" y="72"/>
                    </a:cubicBezTo>
                    <a:cubicBezTo>
                      <a:pt x="18" y="75"/>
                      <a:pt x="18" y="77"/>
                      <a:pt x="17" y="80"/>
                    </a:cubicBezTo>
                    <a:cubicBezTo>
                      <a:pt x="22" y="71"/>
                      <a:pt x="31" y="61"/>
                      <a:pt x="45" y="53"/>
                    </a:cubicBezTo>
                    <a:cubicBezTo>
                      <a:pt x="45" y="53"/>
                      <a:pt x="25" y="73"/>
                      <a:pt x="20" y="99"/>
                    </a:cubicBezTo>
                    <a:cubicBezTo>
                      <a:pt x="22" y="100"/>
                      <a:pt x="23" y="101"/>
                      <a:pt x="25" y="102"/>
                    </a:cubicBezTo>
                    <a:cubicBezTo>
                      <a:pt x="30" y="94"/>
                      <a:pt x="43" y="76"/>
                      <a:pt x="60" y="65"/>
                    </a:cubicBezTo>
                    <a:cubicBezTo>
                      <a:pt x="60" y="65"/>
                      <a:pt x="42" y="82"/>
                      <a:pt x="31" y="104"/>
                    </a:cubicBezTo>
                    <a:cubicBezTo>
                      <a:pt x="33" y="105"/>
                      <a:pt x="35" y="106"/>
                      <a:pt x="38" y="106"/>
                    </a:cubicBezTo>
                    <a:cubicBezTo>
                      <a:pt x="46" y="104"/>
                      <a:pt x="66" y="97"/>
                      <a:pt x="91" y="78"/>
                    </a:cubicBezTo>
                    <a:moveTo>
                      <a:pt x="171" y="6"/>
                    </a:moveTo>
                    <a:cubicBezTo>
                      <a:pt x="170" y="5"/>
                      <a:pt x="168" y="5"/>
                      <a:pt x="166" y="4"/>
                    </a:cubicBezTo>
                    <a:cubicBezTo>
                      <a:pt x="168" y="5"/>
                      <a:pt x="170" y="5"/>
                      <a:pt x="171" y="6"/>
                    </a:cubicBezTo>
                    <a:lnTo>
                      <a:pt x="171" y="6"/>
                    </a:lnTo>
                    <a:close/>
                    <a:moveTo>
                      <a:pt x="166" y="4"/>
                    </a:move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lose/>
                    <a:moveTo>
                      <a:pt x="151" y="1"/>
                    </a:moveTo>
                    <a:lnTo>
                      <a:pt x="151" y="1"/>
                    </a:lnTo>
                    <a:lnTo>
                      <a:pt x="151" y="1"/>
                    </a:lnTo>
                    <a:close/>
                    <a:moveTo>
                      <a:pt x="151" y="1"/>
                    </a:moveTo>
                    <a:cubicBezTo>
                      <a:pt x="151" y="1"/>
                      <a:pt x="150" y="1"/>
                      <a:pt x="149" y="1"/>
                    </a:cubicBezTo>
                    <a:cubicBezTo>
                      <a:pt x="149" y="1"/>
                      <a:pt x="150" y="1"/>
                      <a:pt x="150" y="1"/>
                    </a:cubicBezTo>
                    <a:cubicBezTo>
                      <a:pt x="150" y="1"/>
                      <a:pt x="151" y="1"/>
                      <a:pt x="151" y="1"/>
                    </a:cubicBezTo>
                    <a:close/>
                  </a:path>
                </a:pathLst>
              </a:custGeom>
              <a:solidFill>
                <a:srgbClr val="D23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5" name="Freeform 1359">
                <a:extLst>
                  <a:ext uri="{FF2B5EF4-FFF2-40B4-BE49-F238E27FC236}">
                    <a16:creationId xmlns:a16="http://schemas.microsoft.com/office/drawing/2014/main" id="{B3EB9BDC-C329-BE15-59A7-963210DE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465"/>
                <a:ext cx="6" cy="1"/>
              </a:xfrm>
              <a:custGeom>
                <a:avLst/>
                <a:gdLst>
                  <a:gd name="T0" fmla="*/ 9 w 9"/>
                  <a:gd name="T1" fmla="*/ 1 h 1"/>
                  <a:gd name="T2" fmla="*/ 7 w 9"/>
                  <a:gd name="T3" fmla="*/ 1 h 1"/>
                  <a:gd name="T4" fmla="*/ 7 w 9"/>
                  <a:gd name="T5" fmla="*/ 1 h 1"/>
                  <a:gd name="T6" fmla="*/ 7 w 9"/>
                  <a:gd name="T7" fmla="*/ 1 h 1"/>
                  <a:gd name="T8" fmla="*/ 7 w 9"/>
                  <a:gd name="T9" fmla="*/ 1 h 1"/>
                  <a:gd name="T10" fmla="*/ 7 w 9"/>
                  <a:gd name="T11" fmla="*/ 1 h 1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">
                    <a:moveTo>
                      <a:pt x="9" y="1"/>
                    </a:moveTo>
                    <a:cubicBezTo>
                      <a:pt x="9" y="1"/>
                      <a:pt x="8" y="1"/>
                      <a:pt x="7" y="1"/>
                    </a:cubicBez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cubicBezTo>
                      <a:pt x="5" y="0"/>
                      <a:pt x="2" y="0"/>
                      <a:pt x="0" y="0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D23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6" name="Freeform 1360">
                <a:extLst>
                  <a:ext uri="{FF2B5EF4-FFF2-40B4-BE49-F238E27FC236}">
                    <a16:creationId xmlns:a16="http://schemas.microsoft.com/office/drawing/2014/main" id="{D89601B1-4987-E759-346E-4BB07CEA6B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6" y="3466"/>
                <a:ext cx="9" cy="2"/>
              </a:xfrm>
              <a:custGeom>
                <a:avLst/>
                <a:gdLst>
                  <a:gd name="T0" fmla="*/ 15 w 15"/>
                  <a:gd name="T1" fmla="*/ 3 h 3"/>
                  <a:gd name="T2" fmla="*/ 15 w 15"/>
                  <a:gd name="T3" fmla="*/ 3 h 3"/>
                  <a:gd name="T4" fmla="*/ 15 w 15"/>
                  <a:gd name="T5" fmla="*/ 3 h 3"/>
                  <a:gd name="T6" fmla="*/ 15 w 15"/>
                  <a:gd name="T7" fmla="*/ 3 h 3"/>
                  <a:gd name="T8" fmla="*/ 0 w 15"/>
                  <a:gd name="T9" fmla="*/ 0 h 3"/>
                  <a:gd name="T10" fmla="*/ 15 w 15"/>
                  <a:gd name="T11" fmla="*/ 3 h 3"/>
                  <a:gd name="T12" fmla="*/ 0 w 15"/>
                  <a:gd name="T13" fmla="*/ 0 h 3"/>
                  <a:gd name="T14" fmla="*/ 0 w 15"/>
                  <a:gd name="T15" fmla="*/ 0 h 3"/>
                  <a:gd name="T16" fmla="*/ 0 w 1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lose/>
                    <a:moveTo>
                      <a:pt x="15" y="3"/>
                    </a:moveTo>
                    <a:cubicBezTo>
                      <a:pt x="10" y="2"/>
                      <a:pt x="5" y="1"/>
                      <a:pt x="0" y="0"/>
                    </a:cubicBezTo>
                    <a:cubicBezTo>
                      <a:pt x="5" y="1"/>
                      <a:pt x="10" y="2"/>
                      <a:pt x="15" y="3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E3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7" name="Freeform 1361">
                <a:extLst>
                  <a:ext uri="{FF2B5EF4-FFF2-40B4-BE49-F238E27FC236}">
                    <a16:creationId xmlns:a16="http://schemas.microsoft.com/office/drawing/2014/main" id="{FDE436AA-D7E6-8BE3-2D07-8B065F8D25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" y="3465"/>
                <a:ext cx="166" cy="86"/>
              </a:xfrm>
              <a:custGeom>
                <a:avLst/>
                <a:gdLst>
                  <a:gd name="T0" fmla="*/ 116 w 272"/>
                  <a:gd name="T1" fmla="*/ 140 h 140"/>
                  <a:gd name="T2" fmla="*/ 26 w 272"/>
                  <a:gd name="T3" fmla="*/ 132 h 140"/>
                  <a:gd name="T4" fmla="*/ 27 w 272"/>
                  <a:gd name="T5" fmla="*/ 128 h 140"/>
                  <a:gd name="T6" fmla="*/ 27 w 272"/>
                  <a:gd name="T7" fmla="*/ 128 h 140"/>
                  <a:gd name="T8" fmla="*/ 27 w 272"/>
                  <a:gd name="T9" fmla="*/ 128 h 140"/>
                  <a:gd name="T10" fmla="*/ 27 w 272"/>
                  <a:gd name="T11" fmla="*/ 128 h 140"/>
                  <a:gd name="T12" fmla="*/ 19 w 272"/>
                  <a:gd name="T13" fmla="*/ 111 h 140"/>
                  <a:gd name="T14" fmla="*/ 2 w 272"/>
                  <a:gd name="T15" fmla="*/ 101 h 140"/>
                  <a:gd name="T16" fmla="*/ 2 w 272"/>
                  <a:gd name="T17" fmla="*/ 101 h 140"/>
                  <a:gd name="T18" fmla="*/ 2 w 272"/>
                  <a:gd name="T19" fmla="*/ 101 h 140"/>
                  <a:gd name="T20" fmla="*/ 16 w 272"/>
                  <a:gd name="T21" fmla="*/ 69 h 140"/>
                  <a:gd name="T22" fmla="*/ 88 w 272"/>
                  <a:gd name="T23" fmla="*/ 126 h 140"/>
                  <a:gd name="T24" fmla="*/ 169 w 272"/>
                  <a:gd name="T25" fmla="*/ 112 h 140"/>
                  <a:gd name="T26" fmla="*/ 181 w 272"/>
                  <a:gd name="T27" fmla="*/ 13 h 140"/>
                  <a:gd name="T28" fmla="*/ 126 w 272"/>
                  <a:gd name="T29" fmla="*/ 2 h 140"/>
                  <a:gd name="T30" fmla="*/ 110 w 272"/>
                  <a:gd name="T31" fmla="*/ 3 h 140"/>
                  <a:gd name="T32" fmla="*/ 136 w 272"/>
                  <a:gd name="T33" fmla="*/ 0 h 140"/>
                  <a:gd name="T34" fmla="*/ 140 w 272"/>
                  <a:gd name="T35" fmla="*/ 0 h 140"/>
                  <a:gd name="T36" fmla="*/ 147 w 272"/>
                  <a:gd name="T37" fmla="*/ 1 h 140"/>
                  <a:gd name="T38" fmla="*/ 147 w 272"/>
                  <a:gd name="T39" fmla="*/ 1 h 140"/>
                  <a:gd name="T40" fmla="*/ 149 w 272"/>
                  <a:gd name="T41" fmla="*/ 1 h 140"/>
                  <a:gd name="T42" fmla="*/ 151 w 272"/>
                  <a:gd name="T43" fmla="*/ 1 h 140"/>
                  <a:gd name="T44" fmla="*/ 151 w 272"/>
                  <a:gd name="T45" fmla="*/ 1 h 140"/>
                  <a:gd name="T46" fmla="*/ 151 w 272"/>
                  <a:gd name="T47" fmla="*/ 1 h 140"/>
                  <a:gd name="T48" fmla="*/ 166 w 272"/>
                  <a:gd name="T49" fmla="*/ 4 h 140"/>
                  <a:gd name="T50" fmla="*/ 166 w 272"/>
                  <a:gd name="T51" fmla="*/ 4 h 140"/>
                  <a:gd name="T52" fmla="*/ 166 w 272"/>
                  <a:gd name="T53" fmla="*/ 4 h 140"/>
                  <a:gd name="T54" fmla="*/ 171 w 272"/>
                  <a:gd name="T55" fmla="*/ 6 h 140"/>
                  <a:gd name="T56" fmla="*/ 171 w 272"/>
                  <a:gd name="T57" fmla="*/ 6 h 140"/>
                  <a:gd name="T58" fmla="*/ 253 w 272"/>
                  <a:gd name="T59" fmla="*/ 80 h 140"/>
                  <a:gd name="T60" fmla="*/ 244 w 272"/>
                  <a:gd name="T61" fmla="*/ 106 h 140"/>
                  <a:gd name="T62" fmla="*/ 116 w 272"/>
                  <a:gd name="T63" fmla="*/ 140 h 140"/>
                  <a:gd name="T64" fmla="*/ 147 w 272"/>
                  <a:gd name="T65" fmla="*/ 1 h 140"/>
                  <a:gd name="T66" fmla="*/ 147 w 272"/>
                  <a:gd name="T67" fmla="*/ 1 h 140"/>
                  <a:gd name="T68" fmla="*/ 147 w 272"/>
                  <a:gd name="T69" fmla="*/ 1 h 140"/>
                  <a:gd name="T70" fmla="*/ 147 w 272"/>
                  <a:gd name="T71" fmla="*/ 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2" h="140">
                    <a:moveTo>
                      <a:pt x="116" y="140"/>
                    </a:moveTo>
                    <a:cubicBezTo>
                      <a:pt x="90" y="140"/>
                      <a:pt x="61" y="138"/>
                      <a:pt x="26" y="132"/>
                    </a:cubicBezTo>
                    <a:cubicBezTo>
                      <a:pt x="27" y="131"/>
                      <a:pt x="27" y="130"/>
                      <a:pt x="27" y="128"/>
                    </a:cubicBezTo>
                    <a:lnTo>
                      <a:pt x="27" y="128"/>
                    </a:lnTo>
                    <a:lnTo>
                      <a:pt x="27" y="128"/>
                    </a:lnTo>
                    <a:lnTo>
                      <a:pt x="27" y="128"/>
                    </a:lnTo>
                    <a:cubicBezTo>
                      <a:pt x="27" y="124"/>
                      <a:pt x="25" y="117"/>
                      <a:pt x="19" y="111"/>
                    </a:cubicBezTo>
                    <a:cubicBezTo>
                      <a:pt x="11" y="103"/>
                      <a:pt x="2" y="101"/>
                      <a:pt x="2" y="101"/>
                    </a:cubicBezTo>
                    <a:lnTo>
                      <a:pt x="2" y="101"/>
                    </a:lnTo>
                    <a:lnTo>
                      <a:pt x="2" y="101"/>
                    </a:lnTo>
                    <a:cubicBezTo>
                      <a:pt x="2" y="101"/>
                      <a:pt x="4" y="88"/>
                      <a:pt x="16" y="69"/>
                    </a:cubicBezTo>
                    <a:cubicBezTo>
                      <a:pt x="0" y="104"/>
                      <a:pt x="33" y="126"/>
                      <a:pt x="88" y="126"/>
                    </a:cubicBezTo>
                    <a:cubicBezTo>
                      <a:pt x="112" y="126"/>
                      <a:pt x="140" y="122"/>
                      <a:pt x="169" y="112"/>
                    </a:cubicBezTo>
                    <a:cubicBezTo>
                      <a:pt x="272" y="79"/>
                      <a:pt x="222" y="30"/>
                      <a:pt x="181" y="13"/>
                    </a:cubicBezTo>
                    <a:cubicBezTo>
                      <a:pt x="160" y="4"/>
                      <a:pt x="140" y="2"/>
                      <a:pt x="126" y="2"/>
                    </a:cubicBezTo>
                    <a:cubicBezTo>
                      <a:pt x="116" y="2"/>
                      <a:pt x="110" y="3"/>
                      <a:pt x="110" y="3"/>
                    </a:cubicBezTo>
                    <a:cubicBezTo>
                      <a:pt x="118" y="1"/>
                      <a:pt x="127" y="0"/>
                      <a:pt x="136" y="0"/>
                    </a:cubicBezTo>
                    <a:cubicBezTo>
                      <a:pt x="138" y="0"/>
                      <a:pt x="139" y="0"/>
                      <a:pt x="140" y="0"/>
                    </a:cubicBezTo>
                    <a:cubicBezTo>
                      <a:pt x="142" y="0"/>
                      <a:pt x="145" y="0"/>
                      <a:pt x="147" y="1"/>
                    </a:cubicBezTo>
                    <a:lnTo>
                      <a:pt x="147" y="1"/>
                    </a:lnTo>
                    <a:cubicBezTo>
                      <a:pt x="148" y="1"/>
                      <a:pt x="149" y="1"/>
                      <a:pt x="149" y="1"/>
                    </a:cubicBezTo>
                    <a:cubicBezTo>
                      <a:pt x="150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lnTo>
                      <a:pt x="151" y="1"/>
                    </a:lnTo>
                    <a:cubicBezTo>
                      <a:pt x="156" y="2"/>
                      <a:pt x="161" y="3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8" y="5"/>
                      <a:pt x="170" y="5"/>
                      <a:pt x="171" y="6"/>
                    </a:cubicBezTo>
                    <a:lnTo>
                      <a:pt x="171" y="6"/>
                    </a:lnTo>
                    <a:cubicBezTo>
                      <a:pt x="211" y="22"/>
                      <a:pt x="250" y="36"/>
                      <a:pt x="253" y="80"/>
                    </a:cubicBezTo>
                    <a:cubicBezTo>
                      <a:pt x="253" y="80"/>
                      <a:pt x="253" y="94"/>
                      <a:pt x="244" y="106"/>
                    </a:cubicBezTo>
                    <a:cubicBezTo>
                      <a:pt x="237" y="115"/>
                      <a:pt x="199" y="140"/>
                      <a:pt x="116" y="140"/>
                    </a:cubicBezTo>
                    <a:moveTo>
                      <a:pt x="147" y="1"/>
                    </a:moveTo>
                    <a:lnTo>
                      <a:pt x="147" y="1"/>
                    </a:lnTo>
                    <a:lnTo>
                      <a:pt x="147" y="1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rgbClr val="BC29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8" name="Freeform 1362">
                <a:extLst>
                  <a:ext uri="{FF2B5EF4-FFF2-40B4-BE49-F238E27FC236}">
                    <a16:creationId xmlns:a16="http://schemas.microsoft.com/office/drawing/2014/main" id="{4E555BF2-E930-64DA-F927-ACBB553F8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3470"/>
                <a:ext cx="95" cy="57"/>
              </a:xfrm>
              <a:custGeom>
                <a:avLst/>
                <a:gdLst>
                  <a:gd name="T0" fmla="*/ 17 w 155"/>
                  <a:gd name="T1" fmla="*/ 94 h 94"/>
                  <a:gd name="T2" fmla="*/ 13 w 155"/>
                  <a:gd name="T3" fmla="*/ 91 h 94"/>
                  <a:gd name="T4" fmla="*/ 64 w 155"/>
                  <a:gd name="T5" fmla="*/ 29 h 94"/>
                  <a:gd name="T6" fmla="*/ 0 w 155"/>
                  <a:gd name="T7" fmla="*/ 85 h 94"/>
                  <a:gd name="T8" fmla="*/ 99 w 155"/>
                  <a:gd name="T9" fmla="*/ 0 h 94"/>
                  <a:gd name="T10" fmla="*/ 57 w 155"/>
                  <a:gd name="T11" fmla="*/ 47 h 94"/>
                  <a:gd name="T12" fmla="*/ 137 w 155"/>
                  <a:gd name="T13" fmla="*/ 10 h 94"/>
                  <a:gd name="T14" fmla="*/ 139 w 155"/>
                  <a:gd name="T15" fmla="*/ 10 h 94"/>
                  <a:gd name="T16" fmla="*/ 147 w 155"/>
                  <a:gd name="T17" fmla="*/ 14 h 94"/>
                  <a:gd name="T18" fmla="*/ 148 w 155"/>
                  <a:gd name="T19" fmla="*/ 15 h 94"/>
                  <a:gd name="T20" fmla="*/ 73 w 155"/>
                  <a:gd name="T21" fmla="*/ 51 h 94"/>
                  <a:gd name="T22" fmla="*/ 155 w 155"/>
                  <a:gd name="T23" fmla="*/ 38 h 94"/>
                  <a:gd name="T24" fmla="*/ 51 w 155"/>
                  <a:gd name="T25" fmla="*/ 92 h 94"/>
                  <a:gd name="T26" fmla="*/ 87 w 155"/>
                  <a:gd name="T27" fmla="*/ 55 h 94"/>
                  <a:gd name="T28" fmla="*/ 17 w 155"/>
                  <a:gd name="T2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5" h="94">
                    <a:moveTo>
                      <a:pt x="17" y="94"/>
                    </a:moveTo>
                    <a:lnTo>
                      <a:pt x="13" y="91"/>
                    </a:lnTo>
                    <a:cubicBezTo>
                      <a:pt x="28" y="62"/>
                      <a:pt x="64" y="29"/>
                      <a:pt x="64" y="29"/>
                    </a:cubicBezTo>
                    <a:cubicBezTo>
                      <a:pt x="32" y="40"/>
                      <a:pt x="0" y="85"/>
                      <a:pt x="0" y="85"/>
                    </a:cubicBezTo>
                    <a:cubicBezTo>
                      <a:pt x="24" y="21"/>
                      <a:pt x="99" y="0"/>
                      <a:pt x="99" y="0"/>
                    </a:cubicBezTo>
                    <a:cubicBezTo>
                      <a:pt x="99" y="0"/>
                      <a:pt x="64" y="31"/>
                      <a:pt x="57" y="47"/>
                    </a:cubicBezTo>
                    <a:cubicBezTo>
                      <a:pt x="57" y="47"/>
                      <a:pt x="105" y="10"/>
                      <a:pt x="137" y="10"/>
                    </a:cubicBezTo>
                    <a:cubicBezTo>
                      <a:pt x="138" y="10"/>
                      <a:pt x="138" y="10"/>
                      <a:pt x="139" y="10"/>
                    </a:cubicBezTo>
                    <a:lnTo>
                      <a:pt x="147" y="14"/>
                    </a:lnTo>
                    <a:lnTo>
                      <a:pt x="148" y="15"/>
                    </a:lnTo>
                    <a:cubicBezTo>
                      <a:pt x="148" y="15"/>
                      <a:pt x="98" y="32"/>
                      <a:pt x="73" y="51"/>
                    </a:cubicBezTo>
                    <a:cubicBezTo>
                      <a:pt x="73" y="51"/>
                      <a:pt x="115" y="49"/>
                      <a:pt x="155" y="38"/>
                    </a:cubicBezTo>
                    <a:cubicBezTo>
                      <a:pt x="155" y="38"/>
                      <a:pt x="122" y="66"/>
                      <a:pt x="51" y="92"/>
                    </a:cubicBezTo>
                    <a:cubicBezTo>
                      <a:pt x="51" y="92"/>
                      <a:pt x="80" y="77"/>
                      <a:pt x="87" y="55"/>
                    </a:cubicBezTo>
                    <a:cubicBezTo>
                      <a:pt x="87" y="55"/>
                      <a:pt x="48" y="62"/>
                      <a:pt x="17" y="94"/>
                    </a:cubicBezTo>
                    <a:close/>
                  </a:path>
                </a:pathLst>
              </a:custGeom>
              <a:solidFill>
                <a:srgbClr val="F46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9" name="Freeform 1363">
                <a:extLst>
                  <a:ext uri="{FF2B5EF4-FFF2-40B4-BE49-F238E27FC236}">
                    <a16:creationId xmlns:a16="http://schemas.microsoft.com/office/drawing/2014/main" id="{3A55291E-7004-6744-3305-65CA78F51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520"/>
                <a:ext cx="162" cy="86"/>
              </a:xfrm>
              <a:custGeom>
                <a:avLst/>
                <a:gdLst>
                  <a:gd name="T0" fmla="*/ 256 w 265"/>
                  <a:gd name="T1" fmla="*/ 21 h 140"/>
                  <a:gd name="T2" fmla="*/ 239 w 265"/>
                  <a:gd name="T3" fmla="*/ 11 h 140"/>
                  <a:gd name="T4" fmla="*/ 0 w 265"/>
                  <a:gd name="T5" fmla="*/ 57 h 140"/>
                  <a:gd name="T6" fmla="*/ 11 w 265"/>
                  <a:gd name="T7" fmla="*/ 89 h 140"/>
                  <a:gd name="T8" fmla="*/ 69 w 265"/>
                  <a:gd name="T9" fmla="*/ 63 h 140"/>
                  <a:gd name="T10" fmla="*/ 17 w 265"/>
                  <a:gd name="T11" fmla="*/ 93 h 140"/>
                  <a:gd name="T12" fmla="*/ 28 w 265"/>
                  <a:gd name="T13" fmla="*/ 102 h 140"/>
                  <a:gd name="T14" fmla="*/ 46 w 265"/>
                  <a:gd name="T15" fmla="*/ 99 h 140"/>
                  <a:gd name="T16" fmla="*/ 49 w 265"/>
                  <a:gd name="T17" fmla="*/ 108 h 140"/>
                  <a:gd name="T18" fmla="*/ 127 w 265"/>
                  <a:gd name="T19" fmla="*/ 98 h 140"/>
                  <a:gd name="T20" fmla="*/ 111 w 265"/>
                  <a:gd name="T21" fmla="*/ 136 h 140"/>
                  <a:gd name="T22" fmla="*/ 221 w 265"/>
                  <a:gd name="T23" fmla="*/ 69 h 140"/>
                  <a:gd name="T24" fmla="*/ 263 w 265"/>
                  <a:gd name="T25" fmla="*/ 42 h 140"/>
                  <a:gd name="T26" fmla="*/ 256 w 265"/>
                  <a:gd name="T27" fmla="*/ 2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5" h="140">
                    <a:moveTo>
                      <a:pt x="256" y="21"/>
                    </a:moveTo>
                    <a:cubicBezTo>
                      <a:pt x="248" y="13"/>
                      <a:pt x="239" y="11"/>
                      <a:pt x="239" y="11"/>
                    </a:cubicBezTo>
                    <a:cubicBezTo>
                      <a:pt x="108" y="0"/>
                      <a:pt x="0" y="57"/>
                      <a:pt x="0" y="57"/>
                    </a:cubicBezTo>
                    <a:cubicBezTo>
                      <a:pt x="3" y="78"/>
                      <a:pt x="11" y="89"/>
                      <a:pt x="11" y="89"/>
                    </a:cubicBezTo>
                    <a:cubicBezTo>
                      <a:pt x="27" y="77"/>
                      <a:pt x="69" y="63"/>
                      <a:pt x="69" y="63"/>
                    </a:cubicBezTo>
                    <a:lnTo>
                      <a:pt x="17" y="93"/>
                    </a:lnTo>
                    <a:cubicBezTo>
                      <a:pt x="17" y="93"/>
                      <a:pt x="21" y="102"/>
                      <a:pt x="28" y="102"/>
                    </a:cubicBezTo>
                    <a:cubicBezTo>
                      <a:pt x="34" y="101"/>
                      <a:pt x="46" y="99"/>
                      <a:pt x="46" y="99"/>
                    </a:cubicBezTo>
                    <a:cubicBezTo>
                      <a:pt x="46" y="99"/>
                      <a:pt x="35" y="108"/>
                      <a:pt x="49" y="108"/>
                    </a:cubicBezTo>
                    <a:cubicBezTo>
                      <a:pt x="104" y="111"/>
                      <a:pt x="127" y="98"/>
                      <a:pt x="127" y="98"/>
                    </a:cubicBezTo>
                    <a:cubicBezTo>
                      <a:pt x="103" y="123"/>
                      <a:pt x="105" y="140"/>
                      <a:pt x="111" y="136"/>
                    </a:cubicBezTo>
                    <a:cubicBezTo>
                      <a:pt x="135" y="120"/>
                      <a:pt x="170" y="95"/>
                      <a:pt x="221" y="69"/>
                    </a:cubicBezTo>
                    <a:cubicBezTo>
                      <a:pt x="262" y="48"/>
                      <a:pt x="263" y="42"/>
                      <a:pt x="263" y="42"/>
                    </a:cubicBezTo>
                    <a:cubicBezTo>
                      <a:pt x="265" y="39"/>
                      <a:pt x="264" y="30"/>
                      <a:pt x="256" y="21"/>
                    </a:cubicBezTo>
                    <a:close/>
                  </a:path>
                </a:pathLst>
              </a:custGeom>
              <a:solidFill>
                <a:srgbClr val="EB4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0" name="Freeform 1364">
                <a:extLst>
                  <a:ext uri="{FF2B5EF4-FFF2-40B4-BE49-F238E27FC236}">
                    <a16:creationId xmlns:a16="http://schemas.microsoft.com/office/drawing/2014/main" id="{9C6FB659-A0AE-2F82-D274-CDDA44CA4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3580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0" y="0"/>
                    </a:ln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E5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1" name="Freeform 1365">
                <a:extLst>
                  <a:ext uri="{FF2B5EF4-FFF2-40B4-BE49-F238E27FC236}">
                    <a16:creationId xmlns:a16="http://schemas.microsoft.com/office/drawing/2014/main" id="{E60FA78D-A90D-3374-C8F1-B6DB039EF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3559"/>
                <a:ext cx="65" cy="23"/>
              </a:xfrm>
              <a:custGeom>
                <a:avLst/>
                <a:gdLst>
                  <a:gd name="T0" fmla="*/ 6 w 106"/>
                  <a:gd name="T1" fmla="*/ 38 h 38"/>
                  <a:gd name="T2" fmla="*/ 1 w 106"/>
                  <a:gd name="T3" fmla="*/ 36 h 38"/>
                  <a:gd name="T4" fmla="*/ 0 w 106"/>
                  <a:gd name="T5" fmla="*/ 34 h 38"/>
                  <a:gd name="T6" fmla="*/ 106 w 106"/>
                  <a:gd name="T7" fmla="*/ 0 h 38"/>
                  <a:gd name="T8" fmla="*/ 25 w 106"/>
                  <a:gd name="T9" fmla="*/ 35 h 38"/>
                  <a:gd name="T10" fmla="*/ 25 w 106"/>
                  <a:gd name="T11" fmla="*/ 35 h 38"/>
                  <a:gd name="T12" fmla="*/ 25 w 106"/>
                  <a:gd name="T13" fmla="*/ 35 h 38"/>
                  <a:gd name="T14" fmla="*/ 7 w 106"/>
                  <a:gd name="T15" fmla="*/ 38 h 38"/>
                  <a:gd name="T16" fmla="*/ 7 w 106"/>
                  <a:gd name="T17" fmla="*/ 38 h 38"/>
                  <a:gd name="T18" fmla="*/ 6 w 106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" h="38">
                    <a:moveTo>
                      <a:pt x="6" y="38"/>
                    </a:moveTo>
                    <a:cubicBezTo>
                      <a:pt x="4" y="38"/>
                      <a:pt x="3" y="37"/>
                      <a:pt x="1" y="36"/>
                    </a:cubicBezTo>
                    <a:cubicBezTo>
                      <a:pt x="1" y="35"/>
                      <a:pt x="0" y="35"/>
                      <a:pt x="0" y="34"/>
                    </a:cubicBezTo>
                    <a:cubicBezTo>
                      <a:pt x="1" y="34"/>
                      <a:pt x="69" y="16"/>
                      <a:pt x="106" y="0"/>
                    </a:cubicBezTo>
                    <a:cubicBezTo>
                      <a:pt x="106" y="0"/>
                      <a:pt x="80" y="19"/>
                      <a:pt x="25" y="35"/>
                    </a:cubicBezTo>
                    <a:lnTo>
                      <a:pt x="25" y="35"/>
                    </a:lnTo>
                    <a:lnTo>
                      <a:pt x="25" y="35"/>
                    </a:lnTo>
                    <a:cubicBezTo>
                      <a:pt x="25" y="35"/>
                      <a:pt x="13" y="37"/>
                      <a:pt x="7" y="38"/>
                    </a:cubicBezTo>
                    <a:lnTo>
                      <a:pt x="7" y="38"/>
                    </a:lnTo>
                    <a:cubicBezTo>
                      <a:pt x="6" y="38"/>
                      <a:pt x="6" y="38"/>
                      <a:pt x="6" y="38"/>
                    </a:cubicBezTo>
                    <a:close/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2" name="Freeform 1366">
                <a:extLst>
                  <a:ext uri="{FF2B5EF4-FFF2-40B4-BE49-F238E27FC236}">
                    <a16:creationId xmlns:a16="http://schemas.microsoft.com/office/drawing/2014/main" id="{ED61007A-0D71-C6E2-B23E-BFA645723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526"/>
                <a:ext cx="15" cy="1"/>
              </a:xfrm>
              <a:custGeom>
                <a:avLst/>
                <a:gdLst>
                  <a:gd name="T0" fmla="*/ 24 w 24"/>
                  <a:gd name="T1" fmla="*/ 1 h 1"/>
                  <a:gd name="T2" fmla="*/ 0 w 24"/>
                  <a:gd name="T3" fmla="*/ 0 h 1"/>
                  <a:gd name="T4" fmla="*/ 24 w 2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">
                    <a:moveTo>
                      <a:pt x="24" y="1"/>
                    </a:moveTo>
                    <a:cubicBezTo>
                      <a:pt x="16" y="1"/>
                      <a:pt x="8" y="0"/>
                      <a:pt x="0" y="0"/>
                    </a:cubicBezTo>
                    <a:cubicBezTo>
                      <a:pt x="8" y="0"/>
                      <a:pt x="16" y="1"/>
                      <a:pt x="24" y="1"/>
                    </a:cubicBezTo>
                    <a:close/>
                  </a:path>
                </a:pathLst>
              </a:custGeom>
              <a:solidFill>
                <a:srgbClr val="597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3" name="Freeform 1367">
                <a:extLst>
                  <a:ext uri="{FF2B5EF4-FFF2-40B4-BE49-F238E27FC236}">
                    <a16:creationId xmlns:a16="http://schemas.microsoft.com/office/drawing/2014/main" id="{FD48BB59-A7F6-09F9-DD0E-EBA4E542C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526"/>
                <a:ext cx="96" cy="77"/>
              </a:xfrm>
              <a:custGeom>
                <a:avLst/>
                <a:gdLst>
                  <a:gd name="T0" fmla="*/ 2 w 157"/>
                  <a:gd name="T1" fmla="*/ 126 h 126"/>
                  <a:gd name="T2" fmla="*/ 0 w 157"/>
                  <a:gd name="T3" fmla="*/ 124 h 126"/>
                  <a:gd name="T4" fmla="*/ 100 w 157"/>
                  <a:gd name="T5" fmla="*/ 54 h 126"/>
                  <a:gd name="T6" fmla="*/ 107 w 157"/>
                  <a:gd name="T7" fmla="*/ 0 h 126"/>
                  <a:gd name="T8" fmla="*/ 108 w 157"/>
                  <a:gd name="T9" fmla="*/ 0 h 126"/>
                  <a:gd name="T10" fmla="*/ 132 w 157"/>
                  <a:gd name="T11" fmla="*/ 1 h 126"/>
                  <a:gd name="T12" fmla="*/ 132 w 157"/>
                  <a:gd name="T13" fmla="*/ 1 h 126"/>
                  <a:gd name="T14" fmla="*/ 149 w 157"/>
                  <a:gd name="T15" fmla="*/ 11 h 126"/>
                  <a:gd name="T16" fmla="*/ 157 w 157"/>
                  <a:gd name="T17" fmla="*/ 28 h 126"/>
                  <a:gd name="T18" fmla="*/ 156 w 157"/>
                  <a:gd name="T19" fmla="*/ 32 h 126"/>
                  <a:gd name="T20" fmla="*/ 156 w 157"/>
                  <a:gd name="T21" fmla="*/ 32 h 126"/>
                  <a:gd name="T22" fmla="*/ 156 w 157"/>
                  <a:gd name="T23" fmla="*/ 32 h 126"/>
                  <a:gd name="T24" fmla="*/ 127 w 157"/>
                  <a:gd name="T25" fmla="*/ 52 h 126"/>
                  <a:gd name="T26" fmla="*/ 127 w 157"/>
                  <a:gd name="T27" fmla="*/ 52 h 126"/>
                  <a:gd name="T28" fmla="*/ 114 w 157"/>
                  <a:gd name="T29" fmla="*/ 59 h 126"/>
                  <a:gd name="T30" fmla="*/ 16 w 157"/>
                  <a:gd name="T31" fmla="*/ 118 h 126"/>
                  <a:gd name="T32" fmla="*/ 4 w 157"/>
                  <a:gd name="T33" fmla="*/ 126 h 126"/>
                  <a:gd name="T34" fmla="*/ 4 w 157"/>
                  <a:gd name="T35" fmla="*/ 126 h 126"/>
                  <a:gd name="T36" fmla="*/ 2 w 157"/>
                  <a:gd name="T3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126">
                    <a:moveTo>
                      <a:pt x="2" y="126"/>
                    </a:moveTo>
                    <a:cubicBezTo>
                      <a:pt x="1" y="126"/>
                      <a:pt x="0" y="126"/>
                      <a:pt x="0" y="124"/>
                    </a:cubicBezTo>
                    <a:cubicBezTo>
                      <a:pt x="16" y="111"/>
                      <a:pt x="54" y="81"/>
                      <a:pt x="100" y="54"/>
                    </a:cubicBezTo>
                    <a:cubicBezTo>
                      <a:pt x="130" y="35"/>
                      <a:pt x="135" y="11"/>
                      <a:pt x="107" y="0"/>
                    </a:cubicBezTo>
                    <a:cubicBezTo>
                      <a:pt x="107" y="0"/>
                      <a:pt x="107" y="0"/>
                      <a:pt x="108" y="0"/>
                    </a:cubicBezTo>
                    <a:cubicBezTo>
                      <a:pt x="116" y="0"/>
                      <a:pt x="124" y="1"/>
                      <a:pt x="132" y="1"/>
                    </a:cubicBezTo>
                    <a:lnTo>
                      <a:pt x="132" y="1"/>
                    </a:lnTo>
                    <a:cubicBezTo>
                      <a:pt x="132" y="1"/>
                      <a:pt x="141" y="3"/>
                      <a:pt x="149" y="11"/>
                    </a:cubicBezTo>
                    <a:cubicBezTo>
                      <a:pt x="155" y="17"/>
                      <a:pt x="157" y="24"/>
                      <a:pt x="157" y="28"/>
                    </a:cubicBezTo>
                    <a:cubicBezTo>
                      <a:pt x="157" y="30"/>
                      <a:pt x="157" y="31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cubicBezTo>
                      <a:pt x="156" y="32"/>
                      <a:pt x="155" y="37"/>
                      <a:pt x="127" y="52"/>
                    </a:cubicBezTo>
                    <a:lnTo>
                      <a:pt x="127" y="52"/>
                    </a:lnTo>
                    <a:cubicBezTo>
                      <a:pt x="123" y="54"/>
                      <a:pt x="119" y="56"/>
                      <a:pt x="114" y="59"/>
                    </a:cubicBezTo>
                    <a:cubicBezTo>
                      <a:pt x="71" y="81"/>
                      <a:pt x="40" y="102"/>
                      <a:pt x="16" y="118"/>
                    </a:cubicBezTo>
                    <a:cubicBezTo>
                      <a:pt x="12" y="121"/>
                      <a:pt x="7" y="124"/>
                      <a:pt x="4" y="126"/>
                    </a:cubicBezTo>
                    <a:lnTo>
                      <a:pt x="4" y="126"/>
                    </a:lnTo>
                    <a:cubicBezTo>
                      <a:pt x="3" y="126"/>
                      <a:pt x="3" y="126"/>
                      <a:pt x="2" y="126"/>
                    </a:cubicBezTo>
                    <a:close/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4" name="Freeform 1368">
                <a:extLst>
                  <a:ext uri="{FF2B5EF4-FFF2-40B4-BE49-F238E27FC236}">
                    <a16:creationId xmlns:a16="http://schemas.microsoft.com/office/drawing/2014/main" id="{B8200DDA-721E-8D63-56F2-33C8E33DB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3543"/>
                <a:ext cx="86" cy="31"/>
              </a:xfrm>
              <a:custGeom>
                <a:avLst/>
                <a:gdLst>
                  <a:gd name="T0" fmla="*/ 6 w 141"/>
                  <a:gd name="T1" fmla="*/ 51 h 51"/>
                  <a:gd name="T2" fmla="*/ 6 w 141"/>
                  <a:gd name="T3" fmla="*/ 51 h 51"/>
                  <a:gd name="T4" fmla="*/ 0 w 141"/>
                  <a:gd name="T5" fmla="*/ 38 h 51"/>
                  <a:gd name="T6" fmla="*/ 141 w 141"/>
                  <a:gd name="T7" fmla="*/ 0 h 51"/>
                  <a:gd name="T8" fmla="*/ 64 w 141"/>
                  <a:gd name="T9" fmla="*/ 25 h 51"/>
                  <a:gd name="T10" fmla="*/ 64 w 141"/>
                  <a:gd name="T11" fmla="*/ 25 h 51"/>
                  <a:gd name="T12" fmla="*/ 56 w 141"/>
                  <a:gd name="T13" fmla="*/ 28 h 51"/>
                  <a:gd name="T14" fmla="*/ 6 w 141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51">
                    <a:moveTo>
                      <a:pt x="6" y="51"/>
                    </a:moveTo>
                    <a:lnTo>
                      <a:pt x="6" y="51"/>
                    </a:lnTo>
                    <a:cubicBezTo>
                      <a:pt x="6" y="51"/>
                      <a:pt x="3" y="47"/>
                      <a:pt x="0" y="38"/>
                    </a:cubicBezTo>
                    <a:cubicBezTo>
                      <a:pt x="27" y="28"/>
                      <a:pt x="83" y="10"/>
                      <a:pt x="141" y="0"/>
                    </a:cubicBezTo>
                    <a:cubicBezTo>
                      <a:pt x="141" y="0"/>
                      <a:pt x="80" y="20"/>
                      <a:pt x="64" y="25"/>
                    </a:cubicBezTo>
                    <a:lnTo>
                      <a:pt x="64" y="25"/>
                    </a:lnTo>
                    <a:cubicBezTo>
                      <a:pt x="64" y="25"/>
                      <a:pt x="61" y="26"/>
                      <a:pt x="56" y="28"/>
                    </a:cubicBezTo>
                    <a:cubicBezTo>
                      <a:pt x="43" y="33"/>
                      <a:pt x="18" y="42"/>
                      <a:pt x="6" y="51"/>
                    </a:cubicBezTo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5" name="Freeform 1369">
                <a:extLst>
                  <a:ext uri="{FF2B5EF4-FFF2-40B4-BE49-F238E27FC236}">
                    <a16:creationId xmlns:a16="http://schemas.microsoft.com/office/drawing/2014/main" id="{08B50FD4-3FE2-25A1-88FE-C3D6828BF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580"/>
                <a:ext cx="51" cy="7"/>
              </a:xfrm>
              <a:custGeom>
                <a:avLst/>
                <a:gdLst>
                  <a:gd name="T0" fmla="*/ 18 w 83"/>
                  <a:gd name="T1" fmla="*/ 11 h 11"/>
                  <a:gd name="T2" fmla="*/ 5 w 83"/>
                  <a:gd name="T3" fmla="*/ 10 h 11"/>
                  <a:gd name="T4" fmla="*/ 0 w 83"/>
                  <a:gd name="T5" fmla="*/ 9 h 11"/>
                  <a:gd name="T6" fmla="*/ 5 w 83"/>
                  <a:gd name="T7" fmla="*/ 10 h 11"/>
                  <a:gd name="T8" fmla="*/ 18 w 83"/>
                  <a:gd name="T9" fmla="*/ 11 h 11"/>
                  <a:gd name="T10" fmla="*/ 83 w 83"/>
                  <a:gd name="T11" fmla="*/ 0 h 11"/>
                  <a:gd name="T12" fmla="*/ 83 w 83"/>
                  <a:gd name="T13" fmla="*/ 0 h 11"/>
                  <a:gd name="T14" fmla="*/ 18 w 8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11">
                    <a:moveTo>
                      <a:pt x="18" y="11"/>
                    </a:moveTo>
                    <a:cubicBezTo>
                      <a:pt x="14" y="11"/>
                      <a:pt x="10" y="11"/>
                      <a:pt x="5" y="10"/>
                    </a:cubicBezTo>
                    <a:cubicBezTo>
                      <a:pt x="3" y="10"/>
                      <a:pt x="1" y="10"/>
                      <a:pt x="0" y="9"/>
                    </a:cubicBezTo>
                    <a:cubicBezTo>
                      <a:pt x="1" y="10"/>
                      <a:pt x="3" y="10"/>
                      <a:pt x="5" y="10"/>
                    </a:cubicBezTo>
                    <a:cubicBezTo>
                      <a:pt x="10" y="11"/>
                      <a:pt x="14" y="11"/>
                      <a:pt x="18" y="11"/>
                    </a:cubicBezTo>
                    <a:cubicBezTo>
                      <a:pt x="64" y="11"/>
                      <a:pt x="83" y="0"/>
                      <a:pt x="83" y="0"/>
                    </a:cubicBezTo>
                    <a:lnTo>
                      <a:pt x="83" y="0"/>
                    </a:lnTo>
                    <a:cubicBezTo>
                      <a:pt x="83" y="0"/>
                      <a:pt x="64" y="11"/>
                      <a:pt x="18" y="11"/>
                    </a:cubicBezTo>
                    <a:close/>
                  </a:path>
                </a:pathLst>
              </a:custGeom>
              <a:solidFill>
                <a:srgbClr val="2952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6" name="Freeform 1370">
                <a:extLst>
                  <a:ext uri="{FF2B5EF4-FFF2-40B4-BE49-F238E27FC236}">
                    <a16:creationId xmlns:a16="http://schemas.microsoft.com/office/drawing/2014/main" id="{B1ED9132-6C4F-BB2E-BF0B-19303F461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3563"/>
                <a:ext cx="77" cy="24"/>
              </a:xfrm>
              <a:custGeom>
                <a:avLst/>
                <a:gdLst>
                  <a:gd name="T0" fmla="*/ 20 w 126"/>
                  <a:gd name="T1" fmla="*/ 39 h 39"/>
                  <a:gd name="T2" fmla="*/ 7 w 126"/>
                  <a:gd name="T3" fmla="*/ 38 h 39"/>
                  <a:gd name="T4" fmla="*/ 2 w 126"/>
                  <a:gd name="T5" fmla="*/ 37 h 39"/>
                  <a:gd name="T6" fmla="*/ 0 w 126"/>
                  <a:gd name="T7" fmla="*/ 35 h 39"/>
                  <a:gd name="T8" fmla="*/ 126 w 126"/>
                  <a:gd name="T9" fmla="*/ 0 h 39"/>
                  <a:gd name="T10" fmla="*/ 85 w 126"/>
                  <a:gd name="T11" fmla="*/ 28 h 39"/>
                  <a:gd name="T12" fmla="*/ 85 w 126"/>
                  <a:gd name="T13" fmla="*/ 28 h 39"/>
                  <a:gd name="T14" fmla="*/ 85 w 126"/>
                  <a:gd name="T15" fmla="*/ 28 h 39"/>
                  <a:gd name="T16" fmla="*/ 20 w 126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39">
                    <a:moveTo>
                      <a:pt x="20" y="39"/>
                    </a:moveTo>
                    <a:cubicBezTo>
                      <a:pt x="16" y="39"/>
                      <a:pt x="12" y="39"/>
                      <a:pt x="7" y="38"/>
                    </a:cubicBezTo>
                    <a:cubicBezTo>
                      <a:pt x="5" y="38"/>
                      <a:pt x="3" y="38"/>
                      <a:pt x="2" y="37"/>
                    </a:cubicBezTo>
                    <a:cubicBezTo>
                      <a:pt x="1" y="37"/>
                      <a:pt x="0" y="36"/>
                      <a:pt x="0" y="35"/>
                    </a:cubicBezTo>
                    <a:cubicBezTo>
                      <a:pt x="14" y="35"/>
                      <a:pt x="81" y="30"/>
                      <a:pt x="126" y="0"/>
                    </a:cubicBezTo>
                    <a:cubicBezTo>
                      <a:pt x="126" y="0"/>
                      <a:pt x="111" y="18"/>
                      <a:pt x="85" y="28"/>
                    </a:cubicBezTo>
                    <a:lnTo>
                      <a:pt x="85" y="28"/>
                    </a:lnTo>
                    <a:lnTo>
                      <a:pt x="85" y="28"/>
                    </a:lnTo>
                    <a:cubicBezTo>
                      <a:pt x="85" y="28"/>
                      <a:pt x="66" y="39"/>
                      <a:pt x="20" y="39"/>
                    </a:cubicBezTo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7" name="Freeform 1371">
                <a:extLst>
                  <a:ext uri="{FF2B5EF4-FFF2-40B4-BE49-F238E27FC236}">
                    <a16:creationId xmlns:a16="http://schemas.microsoft.com/office/drawing/2014/main" id="{CA4C5934-E1A4-A56A-AB11-D96DC75F2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3528"/>
                <a:ext cx="138" cy="54"/>
              </a:xfrm>
              <a:custGeom>
                <a:avLst/>
                <a:gdLst>
                  <a:gd name="T0" fmla="*/ 53 w 225"/>
                  <a:gd name="T1" fmla="*/ 88 h 88"/>
                  <a:gd name="T2" fmla="*/ 155 w 225"/>
                  <a:gd name="T3" fmla="*/ 39 h 88"/>
                  <a:gd name="T4" fmla="*/ 36 w 225"/>
                  <a:gd name="T5" fmla="*/ 76 h 88"/>
                  <a:gd name="T6" fmla="*/ 169 w 225"/>
                  <a:gd name="T7" fmla="*/ 17 h 88"/>
                  <a:gd name="T8" fmla="*/ 163 w 225"/>
                  <a:gd name="T9" fmla="*/ 17 h 88"/>
                  <a:gd name="T10" fmla="*/ 2 w 225"/>
                  <a:gd name="T11" fmla="*/ 57 h 88"/>
                  <a:gd name="T12" fmla="*/ 0 w 225"/>
                  <a:gd name="T13" fmla="*/ 44 h 88"/>
                  <a:gd name="T14" fmla="*/ 191 w 225"/>
                  <a:gd name="T15" fmla="*/ 0 h 88"/>
                  <a:gd name="T16" fmla="*/ 191 w 225"/>
                  <a:gd name="T17" fmla="*/ 0 h 88"/>
                  <a:gd name="T18" fmla="*/ 53 w 225"/>
                  <a:gd name="T1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88">
                    <a:moveTo>
                      <a:pt x="53" y="88"/>
                    </a:moveTo>
                    <a:cubicBezTo>
                      <a:pt x="53" y="88"/>
                      <a:pt x="115" y="73"/>
                      <a:pt x="155" y="39"/>
                    </a:cubicBezTo>
                    <a:cubicBezTo>
                      <a:pt x="155" y="39"/>
                      <a:pt x="95" y="60"/>
                      <a:pt x="36" y="76"/>
                    </a:cubicBezTo>
                    <a:cubicBezTo>
                      <a:pt x="36" y="76"/>
                      <a:pt x="74" y="50"/>
                      <a:pt x="169" y="17"/>
                    </a:cubicBezTo>
                    <a:cubicBezTo>
                      <a:pt x="167" y="17"/>
                      <a:pt x="165" y="17"/>
                      <a:pt x="163" y="17"/>
                    </a:cubicBezTo>
                    <a:cubicBezTo>
                      <a:pt x="89" y="17"/>
                      <a:pt x="2" y="57"/>
                      <a:pt x="2" y="57"/>
                    </a:cubicBezTo>
                    <a:cubicBezTo>
                      <a:pt x="0" y="50"/>
                      <a:pt x="0" y="44"/>
                      <a:pt x="0" y="44"/>
                    </a:cubicBezTo>
                    <a:cubicBezTo>
                      <a:pt x="0" y="44"/>
                      <a:pt x="100" y="1"/>
                      <a:pt x="191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225" y="0"/>
                      <a:pt x="199" y="62"/>
                      <a:pt x="53" y="88"/>
                    </a:cubicBezTo>
                  </a:path>
                </a:pathLst>
              </a:custGeom>
              <a:solidFill>
                <a:srgbClr val="F46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8" name="Freeform 1372">
                <a:extLst>
                  <a:ext uri="{FF2B5EF4-FFF2-40B4-BE49-F238E27FC236}">
                    <a16:creationId xmlns:a16="http://schemas.microsoft.com/office/drawing/2014/main" id="{62CF303F-3D16-F707-3731-5D77B2421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413"/>
                <a:ext cx="145" cy="101"/>
              </a:xfrm>
              <a:custGeom>
                <a:avLst/>
                <a:gdLst>
                  <a:gd name="T0" fmla="*/ 169 w 237"/>
                  <a:gd name="T1" fmla="*/ 36 h 165"/>
                  <a:gd name="T2" fmla="*/ 86 w 237"/>
                  <a:gd name="T3" fmla="*/ 15 h 165"/>
                  <a:gd name="T4" fmla="*/ 58 w 237"/>
                  <a:gd name="T5" fmla="*/ 1 h 165"/>
                  <a:gd name="T6" fmla="*/ 0 w 237"/>
                  <a:gd name="T7" fmla="*/ 62 h 165"/>
                  <a:gd name="T8" fmla="*/ 7 w 237"/>
                  <a:gd name="T9" fmla="*/ 64 h 165"/>
                  <a:gd name="T10" fmla="*/ 15 w 237"/>
                  <a:gd name="T11" fmla="*/ 90 h 165"/>
                  <a:gd name="T12" fmla="*/ 85 w 237"/>
                  <a:gd name="T13" fmla="*/ 91 h 165"/>
                  <a:gd name="T14" fmla="*/ 167 w 237"/>
                  <a:gd name="T15" fmla="*/ 165 h 165"/>
                  <a:gd name="T16" fmla="*/ 237 w 237"/>
                  <a:gd name="T17" fmla="*/ 85 h 165"/>
                  <a:gd name="T18" fmla="*/ 169 w 237"/>
                  <a:gd name="T19" fmla="*/ 3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7" h="165">
                    <a:moveTo>
                      <a:pt x="169" y="36"/>
                    </a:moveTo>
                    <a:cubicBezTo>
                      <a:pt x="131" y="47"/>
                      <a:pt x="103" y="36"/>
                      <a:pt x="86" y="15"/>
                    </a:cubicBezTo>
                    <a:cubicBezTo>
                      <a:pt x="78" y="4"/>
                      <a:pt x="68" y="0"/>
                      <a:pt x="58" y="1"/>
                    </a:cubicBezTo>
                    <a:cubicBezTo>
                      <a:pt x="19" y="20"/>
                      <a:pt x="4" y="46"/>
                      <a:pt x="0" y="62"/>
                    </a:cubicBezTo>
                    <a:cubicBezTo>
                      <a:pt x="2" y="63"/>
                      <a:pt x="4" y="63"/>
                      <a:pt x="7" y="64"/>
                    </a:cubicBezTo>
                    <a:cubicBezTo>
                      <a:pt x="25" y="66"/>
                      <a:pt x="9" y="73"/>
                      <a:pt x="15" y="90"/>
                    </a:cubicBezTo>
                    <a:cubicBezTo>
                      <a:pt x="31" y="85"/>
                      <a:pt x="59" y="81"/>
                      <a:pt x="85" y="91"/>
                    </a:cubicBezTo>
                    <a:cubicBezTo>
                      <a:pt x="125" y="107"/>
                      <a:pt x="164" y="121"/>
                      <a:pt x="167" y="165"/>
                    </a:cubicBezTo>
                    <a:cubicBezTo>
                      <a:pt x="208" y="147"/>
                      <a:pt x="229" y="116"/>
                      <a:pt x="237" y="85"/>
                    </a:cubicBezTo>
                    <a:cubicBezTo>
                      <a:pt x="236" y="35"/>
                      <a:pt x="201" y="27"/>
                      <a:pt x="169" y="36"/>
                    </a:cubicBezTo>
                  </a:path>
                </a:pathLst>
              </a:custGeom>
              <a:solidFill>
                <a:srgbClr val="FDD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9" name="Freeform 1373">
                <a:extLst>
                  <a:ext uri="{FF2B5EF4-FFF2-40B4-BE49-F238E27FC236}">
                    <a16:creationId xmlns:a16="http://schemas.microsoft.com/office/drawing/2014/main" id="{C3F6A713-9098-30EB-D378-607D89D31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3424"/>
                <a:ext cx="3" cy="17"/>
              </a:xfrm>
              <a:custGeom>
                <a:avLst/>
                <a:gdLst>
                  <a:gd name="T0" fmla="*/ 5 w 5"/>
                  <a:gd name="T1" fmla="*/ 27 h 27"/>
                  <a:gd name="T2" fmla="*/ 5 w 5"/>
                  <a:gd name="T3" fmla="*/ 27 h 27"/>
                  <a:gd name="T4" fmla="*/ 5 w 5"/>
                  <a:gd name="T5" fmla="*/ 19 h 27"/>
                  <a:gd name="T6" fmla="*/ 0 w 5"/>
                  <a:gd name="T7" fmla="*/ 0 h 27"/>
                  <a:gd name="T8" fmla="*/ 5 w 5"/>
                  <a:gd name="T9" fmla="*/ 19 h 27"/>
                  <a:gd name="T10" fmla="*/ 5 w 5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7">
                    <a:moveTo>
                      <a:pt x="5" y="27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5" y="24"/>
                      <a:pt x="5" y="22"/>
                      <a:pt x="5" y="19"/>
                    </a:cubicBezTo>
                    <a:cubicBezTo>
                      <a:pt x="4" y="12"/>
                      <a:pt x="2" y="6"/>
                      <a:pt x="0" y="0"/>
                    </a:cubicBezTo>
                    <a:cubicBezTo>
                      <a:pt x="2" y="6"/>
                      <a:pt x="4" y="12"/>
                      <a:pt x="5" y="19"/>
                    </a:cubicBezTo>
                    <a:cubicBezTo>
                      <a:pt x="5" y="22"/>
                      <a:pt x="5" y="24"/>
                      <a:pt x="5" y="27"/>
                    </a:cubicBezTo>
                    <a:close/>
                  </a:path>
                </a:pathLst>
              </a:custGeom>
              <a:solidFill>
                <a:srgbClr val="618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0" name="Freeform 1374">
                <a:extLst>
                  <a:ext uri="{FF2B5EF4-FFF2-40B4-BE49-F238E27FC236}">
                    <a16:creationId xmlns:a16="http://schemas.microsoft.com/office/drawing/2014/main" id="{23EA60D4-4A5A-6A4F-47A1-ADA7D8E6C8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7" y="3441"/>
                <a:ext cx="27" cy="62"/>
              </a:xfrm>
              <a:custGeom>
                <a:avLst/>
                <a:gdLst>
                  <a:gd name="T0" fmla="*/ 0 w 44"/>
                  <a:gd name="T1" fmla="*/ 102 h 102"/>
                  <a:gd name="T2" fmla="*/ 0 w 44"/>
                  <a:gd name="T3" fmla="*/ 102 h 102"/>
                  <a:gd name="T4" fmla="*/ 39 w 44"/>
                  <a:gd name="T5" fmla="*/ 40 h 102"/>
                  <a:gd name="T6" fmla="*/ 39 w 44"/>
                  <a:gd name="T7" fmla="*/ 40 h 102"/>
                  <a:gd name="T8" fmla="*/ 44 w 44"/>
                  <a:gd name="T9" fmla="*/ 8 h 102"/>
                  <a:gd name="T10" fmla="*/ 44 w 44"/>
                  <a:gd name="T11" fmla="*/ 8 h 102"/>
                  <a:gd name="T12" fmla="*/ 39 w 44"/>
                  <a:gd name="T13" fmla="*/ 40 h 102"/>
                  <a:gd name="T14" fmla="*/ 0 w 44"/>
                  <a:gd name="T15" fmla="*/ 102 h 102"/>
                  <a:gd name="T16" fmla="*/ 44 w 44"/>
                  <a:gd name="T17" fmla="*/ 1 h 102"/>
                  <a:gd name="T18" fmla="*/ 44 w 44"/>
                  <a:gd name="T19" fmla="*/ 0 h 102"/>
                  <a:gd name="T20" fmla="*/ 44 w 44"/>
                  <a:gd name="T21" fmla="*/ 0 h 102"/>
                  <a:gd name="T22" fmla="*/ 44 w 44"/>
                  <a:gd name="T23" fmla="*/ 1 h 102"/>
                  <a:gd name="T24" fmla="*/ 44 w 44"/>
                  <a:gd name="T25" fmla="*/ 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02">
                    <a:moveTo>
                      <a:pt x="0" y="102"/>
                    </a:moveTo>
                    <a:lnTo>
                      <a:pt x="0" y="102"/>
                    </a:lnTo>
                    <a:cubicBezTo>
                      <a:pt x="21" y="84"/>
                      <a:pt x="33" y="62"/>
                      <a:pt x="39" y="40"/>
                    </a:cubicBezTo>
                    <a:lnTo>
                      <a:pt x="39" y="40"/>
                    </a:lnTo>
                    <a:cubicBezTo>
                      <a:pt x="42" y="29"/>
                      <a:pt x="44" y="18"/>
                      <a:pt x="44" y="8"/>
                    </a:cubicBezTo>
                    <a:lnTo>
                      <a:pt x="44" y="8"/>
                    </a:lnTo>
                    <a:cubicBezTo>
                      <a:pt x="44" y="18"/>
                      <a:pt x="43" y="29"/>
                      <a:pt x="39" y="40"/>
                    </a:cubicBezTo>
                    <a:cubicBezTo>
                      <a:pt x="33" y="62"/>
                      <a:pt x="21" y="84"/>
                      <a:pt x="0" y="102"/>
                    </a:cubicBezTo>
                    <a:close/>
                    <a:moveTo>
                      <a:pt x="44" y="1"/>
                    </a:moveTo>
                    <a:cubicBezTo>
                      <a:pt x="44" y="1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lose/>
                  </a:path>
                </a:pathLst>
              </a:custGeom>
              <a:solidFill>
                <a:srgbClr val="4D6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1" name="Freeform 1375">
                <a:extLst>
                  <a:ext uri="{FF2B5EF4-FFF2-40B4-BE49-F238E27FC236}">
                    <a16:creationId xmlns:a16="http://schemas.microsoft.com/office/drawing/2014/main" id="{CDD82287-F32A-996D-55E9-C4673DBE3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3412"/>
                <a:ext cx="3" cy="2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0 h 3"/>
                  <a:gd name="T6" fmla="*/ 1 w 5"/>
                  <a:gd name="T7" fmla="*/ 3 h 3"/>
                  <a:gd name="T8" fmla="*/ 0 w 5"/>
                  <a:gd name="T9" fmla="*/ 3 h 3"/>
                  <a:gd name="T10" fmla="*/ 0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ubicBezTo>
                      <a:pt x="4" y="1"/>
                      <a:pt x="3" y="2"/>
                      <a:pt x="1" y="3"/>
                    </a:cubicBez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85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2" name="Freeform 1376">
                <a:extLst>
                  <a:ext uri="{FF2B5EF4-FFF2-40B4-BE49-F238E27FC236}">
                    <a16:creationId xmlns:a16="http://schemas.microsoft.com/office/drawing/2014/main" id="{ACDD3419-8F80-8C85-C105-348BA7BC0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415"/>
                <a:ext cx="6" cy="4"/>
              </a:xfrm>
              <a:custGeom>
                <a:avLst/>
                <a:gdLst>
                  <a:gd name="T0" fmla="*/ 10 w 10"/>
                  <a:gd name="T1" fmla="*/ 7 h 7"/>
                  <a:gd name="T2" fmla="*/ 0 w 10"/>
                  <a:gd name="T3" fmla="*/ 0 h 7"/>
                  <a:gd name="T4" fmla="*/ 10 w 10"/>
                  <a:gd name="T5" fmla="*/ 7 h 7"/>
                  <a:gd name="T6" fmla="*/ 10 w 10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cubicBezTo>
                      <a:pt x="7" y="4"/>
                      <a:pt x="4" y="1"/>
                      <a:pt x="0" y="0"/>
                    </a:cubicBezTo>
                    <a:cubicBezTo>
                      <a:pt x="4" y="1"/>
                      <a:pt x="7" y="4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2844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3" name="Freeform 1377">
                <a:extLst>
                  <a:ext uri="{FF2B5EF4-FFF2-40B4-BE49-F238E27FC236}">
                    <a16:creationId xmlns:a16="http://schemas.microsoft.com/office/drawing/2014/main" id="{45D92CB1-6696-0807-6437-6AA8AEFE3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76" y="3414"/>
                <a:ext cx="125" cy="89"/>
              </a:xfrm>
              <a:custGeom>
                <a:avLst/>
                <a:gdLst>
                  <a:gd name="T0" fmla="*/ 164 w 204"/>
                  <a:gd name="T1" fmla="*/ 146 h 146"/>
                  <a:gd name="T2" fmla="*/ 164 w 204"/>
                  <a:gd name="T3" fmla="*/ 146 h 146"/>
                  <a:gd name="T4" fmla="*/ 164 w 204"/>
                  <a:gd name="T5" fmla="*/ 146 h 146"/>
                  <a:gd name="T6" fmla="*/ 164 w 204"/>
                  <a:gd name="T7" fmla="*/ 146 h 146"/>
                  <a:gd name="T8" fmla="*/ 164 w 204"/>
                  <a:gd name="T9" fmla="*/ 146 h 146"/>
                  <a:gd name="T10" fmla="*/ 164 w 204"/>
                  <a:gd name="T11" fmla="*/ 146 h 146"/>
                  <a:gd name="T12" fmla="*/ 164 w 204"/>
                  <a:gd name="T13" fmla="*/ 146 h 146"/>
                  <a:gd name="T14" fmla="*/ 165 w 204"/>
                  <a:gd name="T15" fmla="*/ 146 h 146"/>
                  <a:gd name="T16" fmla="*/ 164 w 204"/>
                  <a:gd name="T17" fmla="*/ 146 h 146"/>
                  <a:gd name="T18" fmla="*/ 165 w 204"/>
                  <a:gd name="T19" fmla="*/ 146 h 146"/>
                  <a:gd name="T20" fmla="*/ 189 w 204"/>
                  <a:gd name="T21" fmla="*/ 119 h 146"/>
                  <a:gd name="T22" fmla="*/ 165 w 204"/>
                  <a:gd name="T23" fmla="*/ 129 h 146"/>
                  <a:gd name="T24" fmla="*/ 108 w 204"/>
                  <a:gd name="T25" fmla="*/ 105 h 146"/>
                  <a:gd name="T26" fmla="*/ 6 w 204"/>
                  <a:gd name="T27" fmla="*/ 47 h 146"/>
                  <a:gd name="T28" fmla="*/ 26 w 204"/>
                  <a:gd name="T29" fmla="*/ 0 h 146"/>
                  <a:gd name="T30" fmla="*/ 29 w 204"/>
                  <a:gd name="T31" fmla="*/ 0 h 146"/>
                  <a:gd name="T32" fmla="*/ 39 w 204"/>
                  <a:gd name="T33" fmla="*/ 2 h 146"/>
                  <a:gd name="T34" fmla="*/ 49 w 204"/>
                  <a:gd name="T35" fmla="*/ 9 h 146"/>
                  <a:gd name="T36" fmla="*/ 80 w 204"/>
                  <a:gd name="T37" fmla="*/ 53 h 146"/>
                  <a:gd name="T38" fmla="*/ 118 w 204"/>
                  <a:gd name="T39" fmla="*/ 66 h 146"/>
                  <a:gd name="T40" fmla="*/ 113 w 204"/>
                  <a:gd name="T41" fmla="*/ 75 h 146"/>
                  <a:gd name="T42" fmla="*/ 108 w 204"/>
                  <a:gd name="T43" fmla="*/ 85 h 146"/>
                  <a:gd name="T44" fmla="*/ 114 w 204"/>
                  <a:gd name="T45" fmla="*/ 75 h 146"/>
                  <a:gd name="T46" fmla="*/ 120 w 204"/>
                  <a:gd name="T47" fmla="*/ 66 h 146"/>
                  <a:gd name="T48" fmla="*/ 123 w 204"/>
                  <a:gd name="T49" fmla="*/ 67 h 146"/>
                  <a:gd name="T50" fmla="*/ 120 w 204"/>
                  <a:gd name="T51" fmla="*/ 69 h 146"/>
                  <a:gd name="T52" fmla="*/ 117 w 204"/>
                  <a:gd name="T53" fmla="*/ 72 h 146"/>
                  <a:gd name="T54" fmla="*/ 121 w 204"/>
                  <a:gd name="T55" fmla="*/ 70 h 146"/>
                  <a:gd name="T56" fmla="*/ 126 w 204"/>
                  <a:gd name="T57" fmla="*/ 67 h 146"/>
                  <a:gd name="T58" fmla="*/ 153 w 204"/>
                  <a:gd name="T59" fmla="*/ 70 h 146"/>
                  <a:gd name="T60" fmla="*/ 166 w 204"/>
                  <a:gd name="T61" fmla="*/ 69 h 146"/>
                  <a:gd name="T62" fmla="*/ 157 w 204"/>
                  <a:gd name="T63" fmla="*/ 76 h 146"/>
                  <a:gd name="T64" fmla="*/ 156 w 204"/>
                  <a:gd name="T65" fmla="*/ 80 h 146"/>
                  <a:gd name="T66" fmla="*/ 157 w 204"/>
                  <a:gd name="T67" fmla="*/ 80 h 146"/>
                  <a:gd name="T68" fmla="*/ 174 w 204"/>
                  <a:gd name="T69" fmla="*/ 69 h 146"/>
                  <a:gd name="T70" fmla="*/ 196 w 204"/>
                  <a:gd name="T71" fmla="*/ 58 h 146"/>
                  <a:gd name="T72" fmla="*/ 199 w 204"/>
                  <a:gd name="T73" fmla="*/ 56 h 146"/>
                  <a:gd name="T74" fmla="*/ 204 w 204"/>
                  <a:gd name="T75" fmla="*/ 84 h 146"/>
                  <a:gd name="T76" fmla="*/ 204 w 204"/>
                  <a:gd name="T77" fmla="*/ 84 h 146"/>
                  <a:gd name="T78" fmla="*/ 204 w 204"/>
                  <a:gd name="T79" fmla="*/ 84 h 146"/>
                  <a:gd name="T80" fmla="*/ 165 w 204"/>
                  <a:gd name="T8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4" h="146">
                    <a:moveTo>
                      <a:pt x="164" y="146"/>
                    </a:moveTo>
                    <a:lnTo>
                      <a:pt x="164" y="146"/>
                    </a:lnTo>
                    <a:lnTo>
                      <a:pt x="164" y="146"/>
                    </a:lnTo>
                    <a:close/>
                    <a:moveTo>
                      <a:pt x="164" y="146"/>
                    </a:moveTo>
                    <a:cubicBezTo>
                      <a:pt x="164" y="146"/>
                      <a:pt x="164" y="146"/>
                      <a:pt x="164" y="146"/>
                    </a:cubicBezTo>
                    <a:cubicBezTo>
                      <a:pt x="164" y="146"/>
                      <a:pt x="164" y="146"/>
                      <a:pt x="164" y="146"/>
                    </a:cubicBezTo>
                    <a:close/>
                    <a:moveTo>
                      <a:pt x="164" y="146"/>
                    </a:moveTo>
                    <a:cubicBezTo>
                      <a:pt x="164" y="146"/>
                      <a:pt x="164" y="146"/>
                      <a:pt x="165" y="146"/>
                    </a:cubicBezTo>
                    <a:cubicBezTo>
                      <a:pt x="164" y="146"/>
                      <a:pt x="164" y="146"/>
                      <a:pt x="164" y="146"/>
                    </a:cubicBezTo>
                    <a:close/>
                    <a:moveTo>
                      <a:pt x="165" y="146"/>
                    </a:moveTo>
                    <a:cubicBezTo>
                      <a:pt x="174" y="138"/>
                      <a:pt x="182" y="129"/>
                      <a:pt x="189" y="119"/>
                    </a:cubicBezTo>
                    <a:cubicBezTo>
                      <a:pt x="182" y="125"/>
                      <a:pt x="174" y="129"/>
                      <a:pt x="165" y="129"/>
                    </a:cubicBezTo>
                    <a:cubicBezTo>
                      <a:pt x="152" y="129"/>
                      <a:pt x="134" y="122"/>
                      <a:pt x="108" y="105"/>
                    </a:cubicBezTo>
                    <a:cubicBezTo>
                      <a:pt x="64" y="76"/>
                      <a:pt x="14" y="76"/>
                      <a:pt x="6" y="47"/>
                    </a:cubicBezTo>
                    <a:cubicBezTo>
                      <a:pt x="0" y="21"/>
                      <a:pt x="19" y="5"/>
                      <a:pt x="26" y="0"/>
                    </a:cubicBezTo>
                    <a:cubicBezTo>
                      <a:pt x="27" y="0"/>
                      <a:pt x="28" y="0"/>
                      <a:pt x="29" y="0"/>
                    </a:cubicBezTo>
                    <a:cubicBezTo>
                      <a:pt x="32" y="0"/>
                      <a:pt x="36" y="1"/>
                      <a:pt x="39" y="2"/>
                    </a:cubicBezTo>
                    <a:cubicBezTo>
                      <a:pt x="43" y="3"/>
                      <a:pt x="46" y="6"/>
                      <a:pt x="49" y="9"/>
                    </a:cubicBezTo>
                    <a:cubicBezTo>
                      <a:pt x="39" y="25"/>
                      <a:pt x="55" y="44"/>
                      <a:pt x="80" y="53"/>
                    </a:cubicBezTo>
                    <a:cubicBezTo>
                      <a:pt x="95" y="59"/>
                      <a:pt x="107" y="63"/>
                      <a:pt x="118" y="66"/>
                    </a:cubicBezTo>
                    <a:cubicBezTo>
                      <a:pt x="116" y="69"/>
                      <a:pt x="114" y="72"/>
                      <a:pt x="113" y="75"/>
                    </a:cubicBezTo>
                    <a:cubicBezTo>
                      <a:pt x="109" y="81"/>
                      <a:pt x="108" y="85"/>
                      <a:pt x="108" y="85"/>
                    </a:cubicBezTo>
                    <a:cubicBezTo>
                      <a:pt x="108" y="85"/>
                      <a:pt x="110" y="81"/>
                      <a:pt x="114" y="75"/>
                    </a:cubicBezTo>
                    <a:cubicBezTo>
                      <a:pt x="116" y="73"/>
                      <a:pt x="118" y="70"/>
                      <a:pt x="120" y="66"/>
                    </a:cubicBezTo>
                    <a:cubicBezTo>
                      <a:pt x="121" y="66"/>
                      <a:pt x="122" y="67"/>
                      <a:pt x="123" y="67"/>
                    </a:cubicBezTo>
                    <a:cubicBezTo>
                      <a:pt x="122" y="68"/>
                      <a:pt x="121" y="69"/>
                      <a:pt x="120" y="69"/>
                    </a:cubicBezTo>
                    <a:cubicBezTo>
                      <a:pt x="118" y="71"/>
                      <a:pt x="117" y="72"/>
                      <a:pt x="117" y="72"/>
                    </a:cubicBezTo>
                    <a:cubicBezTo>
                      <a:pt x="117" y="72"/>
                      <a:pt x="118" y="71"/>
                      <a:pt x="121" y="70"/>
                    </a:cubicBezTo>
                    <a:cubicBezTo>
                      <a:pt x="122" y="69"/>
                      <a:pt x="124" y="68"/>
                      <a:pt x="126" y="67"/>
                    </a:cubicBezTo>
                    <a:cubicBezTo>
                      <a:pt x="135" y="69"/>
                      <a:pt x="144" y="70"/>
                      <a:pt x="153" y="70"/>
                    </a:cubicBezTo>
                    <a:cubicBezTo>
                      <a:pt x="157" y="70"/>
                      <a:pt x="161" y="70"/>
                      <a:pt x="166" y="69"/>
                    </a:cubicBezTo>
                    <a:cubicBezTo>
                      <a:pt x="163" y="71"/>
                      <a:pt x="160" y="74"/>
                      <a:pt x="157" y="76"/>
                    </a:cubicBezTo>
                    <a:cubicBezTo>
                      <a:pt x="156" y="77"/>
                      <a:pt x="155" y="80"/>
                      <a:pt x="156" y="80"/>
                    </a:cubicBezTo>
                    <a:cubicBezTo>
                      <a:pt x="156" y="80"/>
                      <a:pt x="156" y="80"/>
                      <a:pt x="157" y="80"/>
                    </a:cubicBezTo>
                    <a:cubicBezTo>
                      <a:pt x="163" y="76"/>
                      <a:pt x="168" y="72"/>
                      <a:pt x="174" y="69"/>
                    </a:cubicBezTo>
                    <a:cubicBezTo>
                      <a:pt x="184" y="67"/>
                      <a:pt x="191" y="63"/>
                      <a:pt x="196" y="58"/>
                    </a:cubicBezTo>
                    <a:cubicBezTo>
                      <a:pt x="197" y="57"/>
                      <a:pt x="198" y="57"/>
                      <a:pt x="199" y="56"/>
                    </a:cubicBezTo>
                    <a:cubicBezTo>
                      <a:pt x="202" y="64"/>
                      <a:pt x="204" y="73"/>
                      <a:pt x="204" y="84"/>
                    </a:cubicBezTo>
                    <a:cubicBezTo>
                      <a:pt x="204" y="84"/>
                      <a:pt x="204" y="84"/>
                      <a:pt x="204" y="84"/>
                    </a:cubicBezTo>
                    <a:lnTo>
                      <a:pt x="204" y="84"/>
                    </a:lnTo>
                    <a:cubicBezTo>
                      <a:pt x="198" y="106"/>
                      <a:pt x="186" y="128"/>
                      <a:pt x="165" y="146"/>
                    </a:cubicBezTo>
                  </a:path>
                </a:pathLst>
              </a:custGeom>
              <a:solidFill>
                <a:srgbClr val="F19A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4" name="Freeform 1378">
                <a:extLst>
                  <a:ext uri="{FF2B5EF4-FFF2-40B4-BE49-F238E27FC236}">
                    <a16:creationId xmlns:a16="http://schemas.microsoft.com/office/drawing/2014/main" id="{9B337620-5F62-8E5A-9592-ED6203A18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3503"/>
                <a:ext cx="18" cy="11"/>
              </a:xfrm>
              <a:custGeom>
                <a:avLst/>
                <a:gdLst>
                  <a:gd name="T0" fmla="*/ 0 w 30"/>
                  <a:gd name="T1" fmla="*/ 18 h 18"/>
                  <a:gd name="T2" fmla="*/ 0 w 30"/>
                  <a:gd name="T3" fmla="*/ 18 h 18"/>
                  <a:gd name="T4" fmla="*/ 0 w 30"/>
                  <a:gd name="T5" fmla="*/ 18 h 18"/>
                  <a:gd name="T6" fmla="*/ 0 w 30"/>
                  <a:gd name="T7" fmla="*/ 18 h 18"/>
                  <a:gd name="T8" fmla="*/ 30 w 30"/>
                  <a:gd name="T9" fmla="*/ 0 h 18"/>
                  <a:gd name="T10" fmla="*/ 0 w 30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8">
                    <a:moveTo>
                      <a:pt x="0" y="18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cubicBezTo>
                      <a:pt x="11" y="13"/>
                      <a:pt x="21" y="7"/>
                      <a:pt x="30" y="0"/>
                    </a:cubicBezTo>
                    <a:cubicBezTo>
                      <a:pt x="21" y="7"/>
                      <a:pt x="11" y="13"/>
                      <a:pt x="0" y="18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5" name="Freeform 1379">
                <a:extLst>
                  <a:ext uri="{FF2B5EF4-FFF2-40B4-BE49-F238E27FC236}">
                    <a16:creationId xmlns:a16="http://schemas.microsoft.com/office/drawing/2014/main" id="{F27286B9-210D-E90F-7916-39670537A7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6" y="350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6" name="Freeform 1380">
                <a:extLst>
                  <a:ext uri="{FF2B5EF4-FFF2-40B4-BE49-F238E27FC236}">
                    <a16:creationId xmlns:a16="http://schemas.microsoft.com/office/drawing/2014/main" id="{44C61652-D46D-8CAB-DBA5-ECD46D3B4A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6" y="3451"/>
                <a:ext cx="9" cy="20"/>
              </a:xfrm>
              <a:custGeom>
                <a:avLst/>
                <a:gdLst>
                  <a:gd name="T0" fmla="*/ 1 w 15"/>
                  <a:gd name="T1" fmla="*/ 32 h 32"/>
                  <a:gd name="T2" fmla="*/ 1 w 15"/>
                  <a:gd name="T3" fmla="*/ 31 h 32"/>
                  <a:gd name="T4" fmla="*/ 1 w 15"/>
                  <a:gd name="T5" fmla="*/ 32 h 32"/>
                  <a:gd name="T6" fmla="*/ 1 w 15"/>
                  <a:gd name="T7" fmla="*/ 32 h 32"/>
                  <a:gd name="T8" fmla="*/ 1 w 15"/>
                  <a:gd name="T9" fmla="*/ 32 h 32"/>
                  <a:gd name="T10" fmla="*/ 0 w 15"/>
                  <a:gd name="T11" fmla="*/ 8 h 32"/>
                  <a:gd name="T12" fmla="*/ 1 w 15"/>
                  <a:gd name="T13" fmla="*/ 0 h 32"/>
                  <a:gd name="T14" fmla="*/ 1 w 15"/>
                  <a:gd name="T15" fmla="*/ 0 h 32"/>
                  <a:gd name="T16" fmla="*/ 0 w 15"/>
                  <a:gd name="T17" fmla="*/ 8 h 32"/>
                  <a:gd name="T18" fmla="*/ 15 w 15"/>
                  <a:gd name="T19" fmla="*/ 3 h 32"/>
                  <a:gd name="T20" fmla="*/ 11 w 15"/>
                  <a:gd name="T21" fmla="*/ 2 h 32"/>
                  <a:gd name="T22" fmla="*/ 15 w 15"/>
                  <a:gd name="T23" fmla="*/ 3 h 32"/>
                  <a:gd name="T24" fmla="*/ 8 w 15"/>
                  <a:gd name="T25" fmla="*/ 2 h 32"/>
                  <a:gd name="T26" fmla="*/ 5 w 15"/>
                  <a:gd name="T27" fmla="*/ 1 h 32"/>
                  <a:gd name="T28" fmla="*/ 8 w 15"/>
                  <a:gd name="T2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32">
                    <a:moveTo>
                      <a:pt x="1" y="32"/>
                    </a:moveTo>
                    <a:cubicBezTo>
                      <a:pt x="1" y="32"/>
                      <a:pt x="1" y="32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lnTo>
                      <a:pt x="1" y="32"/>
                    </a:lnTo>
                    <a:close/>
                    <a:moveTo>
                      <a:pt x="0" y="8"/>
                    </a:moveTo>
                    <a:cubicBezTo>
                      <a:pt x="0" y="6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6"/>
                      <a:pt x="0" y="8"/>
                    </a:cubicBezTo>
                    <a:close/>
                    <a:moveTo>
                      <a:pt x="15" y="3"/>
                    </a:moveTo>
                    <a:cubicBezTo>
                      <a:pt x="14" y="3"/>
                      <a:pt x="13" y="2"/>
                      <a:pt x="11" y="2"/>
                    </a:cubicBezTo>
                    <a:cubicBezTo>
                      <a:pt x="13" y="2"/>
                      <a:pt x="14" y="3"/>
                      <a:pt x="15" y="3"/>
                    </a:cubicBezTo>
                    <a:close/>
                    <a:moveTo>
                      <a:pt x="8" y="2"/>
                    </a:moveTo>
                    <a:cubicBezTo>
                      <a:pt x="7" y="1"/>
                      <a:pt x="6" y="1"/>
                      <a:pt x="5" y="1"/>
                    </a:cubicBezTo>
                    <a:cubicBezTo>
                      <a:pt x="6" y="1"/>
                      <a:pt x="7" y="1"/>
                      <a:pt x="8" y="2"/>
                    </a:cubicBezTo>
                    <a:close/>
                  </a:path>
                </a:pathLst>
              </a:custGeom>
              <a:solidFill>
                <a:srgbClr val="434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7" name="Oval 1381">
                <a:extLst>
                  <a:ext uri="{FF2B5EF4-FFF2-40B4-BE49-F238E27FC236}">
                    <a16:creationId xmlns:a16="http://schemas.microsoft.com/office/drawing/2014/main" id="{87FA7DD8-5562-05B7-305C-5431CA850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3471"/>
                <a:ext cx="1" cy="1"/>
              </a:xfrm>
              <a:prstGeom prst="ellipse">
                <a:avLst/>
              </a:prstGeom>
              <a:solidFill>
                <a:srgbClr val="C62C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8" name="Freeform 1382">
                <a:extLst>
                  <a:ext uri="{FF2B5EF4-FFF2-40B4-BE49-F238E27FC236}">
                    <a16:creationId xmlns:a16="http://schemas.microsoft.com/office/drawing/2014/main" id="{EB164538-9D52-7249-F0BE-9724865EE3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6" y="3466"/>
                <a:ext cx="20" cy="5"/>
              </a:xfrm>
              <a:custGeom>
                <a:avLst/>
                <a:gdLst>
                  <a:gd name="T0" fmla="*/ 0 w 33"/>
                  <a:gd name="T1" fmla="*/ 8 h 8"/>
                  <a:gd name="T2" fmla="*/ 0 w 33"/>
                  <a:gd name="T3" fmla="*/ 8 h 8"/>
                  <a:gd name="T4" fmla="*/ 0 w 33"/>
                  <a:gd name="T5" fmla="*/ 8 h 8"/>
                  <a:gd name="T6" fmla="*/ 0 w 33"/>
                  <a:gd name="T7" fmla="*/ 8 h 8"/>
                  <a:gd name="T8" fmla="*/ 0 w 33"/>
                  <a:gd name="T9" fmla="*/ 8 h 8"/>
                  <a:gd name="T10" fmla="*/ 0 w 33"/>
                  <a:gd name="T11" fmla="*/ 8 h 8"/>
                  <a:gd name="T12" fmla="*/ 0 w 33"/>
                  <a:gd name="T13" fmla="*/ 8 h 8"/>
                  <a:gd name="T14" fmla="*/ 0 w 33"/>
                  <a:gd name="T15" fmla="*/ 8 h 8"/>
                  <a:gd name="T16" fmla="*/ 0 w 33"/>
                  <a:gd name="T17" fmla="*/ 8 h 8"/>
                  <a:gd name="T18" fmla="*/ 24 w 33"/>
                  <a:gd name="T19" fmla="*/ 2 h 8"/>
                  <a:gd name="T20" fmla="*/ 24 w 33"/>
                  <a:gd name="T21" fmla="*/ 2 h 8"/>
                  <a:gd name="T22" fmla="*/ 33 w 33"/>
                  <a:gd name="T23" fmla="*/ 0 h 8"/>
                  <a:gd name="T24" fmla="*/ 33 w 33"/>
                  <a:gd name="T25" fmla="*/ 0 h 8"/>
                  <a:gd name="T26" fmla="*/ 24 w 33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lnTo>
                      <a:pt x="0" y="8"/>
                    </a:lnTo>
                    <a:cubicBezTo>
                      <a:pt x="0" y="8"/>
                      <a:pt x="0" y="8"/>
                      <a:pt x="0" y="8"/>
                    </a:cubicBezTo>
                    <a:close/>
                    <a:moveTo>
                      <a:pt x="24" y="2"/>
                    </a:moveTo>
                    <a:lnTo>
                      <a:pt x="24" y="2"/>
                    </a:lnTo>
                    <a:cubicBezTo>
                      <a:pt x="27" y="1"/>
                      <a:pt x="30" y="1"/>
                      <a:pt x="33" y="0"/>
                    </a:cubicBezTo>
                    <a:lnTo>
                      <a:pt x="33" y="0"/>
                    </a:lnTo>
                    <a:cubicBezTo>
                      <a:pt x="30" y="1"/>
                      <a:pt x="27" y="1"/>
                      <a:pt x="24" y="2"/>
                    </a:cubicBezTo>
                    <a:close/>
                  </a:path>
                </a:pathLst>
              </a:custGeom>
              <a:solidFill>
                <a:srgbClr val="B121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9" name="Freeform 1383">
                <a:extLst>
                  <a:ext uri="{FF2B5EF4-FFF2-40B4-BE49-F238E27FC236}">
                    <a16:creationId xmlns:a16="http://schemas.microsoft.com/office/drawing/2014/main" id="{891C381C-530F-0376-B1C2-E3BDBE033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3414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3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0" name="Freeform 1384">
                <a:extLst>
                  <a:ext uri="{FF2B5EF4-FFF2-40B4-BE49-F238E27FC236}">
                    <a16:creationId xmlns:a16="http://schemas.microsoft.com/office/drawing/2014/main" id="{53DB8AC0-5955-72D9-4D06-6D9C1DD9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414"/>
                <a:ext cx="136" cy="100"/>
              </a:xfrm>
              <a:custGeom>
                <a:avLst/>
                <a:gdLst>
                  <a:gd name="T0" fmla="*/ 167 w 222"/>
                  <a:gd name="T1" fmla="*/ 164 h 164"/>
                  <a:gd name="T2" fmla="*/ 167 w 222"/>
                  <a:gd name="T3" fmla="*/ 164 h 164"/>
                  <a:gd name="T4" fmla="*/ 85 w 222"/>
                  <a:gd name="T5" fmla="*/ 90 h 164"/>
                  <a:gd name="T6" fmla="*/ 85 w 222"/>
                  <a:gd name="T7" fmla="*/ 90 h 164"/>
                  <a:gd name="T8" fmla="*/ 69 w 222"/>
                  <a:gd name="T9" fmla="*/ 86 h 164"/>
                  <a:gd name="T10" fmla="*/ 50 w 222"/>
                  <a:gd name="T11" fmla="*/ 84 h 164"/>
                  <a:gd name="T12" fmla="*/ 48 w 222"/>
                  <a:gd name="T13" fmla="*/ 84 h 164"/>
                  <a:gd name="T14" fmla="*/ 48 w 222"/>
                  <a:gd name="T15" fmla="*/ 84 h 164"/>
                  <a:gd name="T16" fmla="*/ 33 w 222"/>
                  <a:gd name="T17" fmla="*/ 85 h 164"/>
                  <a:gd name="T18" fmla="*/ 24 w 222"/>
                  <a:gd name="T19" fmla="*/ 87 h 164"/>
                  <a:gd name="T20" fmla="*/ 15 w 222"/>
                  <a:gd name="T21" fmla="*/ 89 h 164"/>
                  <a:gd name="T22" fmla="*/ 14 w 222"/>
                  <a:gd name="T23" fmla="*/ 64 h 164"/>
                  <a:gd name="T24" fmla="*/ 10 w 222"/>
                  <a:gd name="T25" fmla="*/ 63 h 164"/>
                  <a:gd name="T26" fmla="*/ 7 w 222"/>
                  <a:gd name="T27" fmla="*/ 63 h 164"/>
                  <a:gd name="T28" fmla="*/ 7 w 222"/>
                  <a:gd name="T29" fmla="*/ 63 h 164"/>
                  <a:gd name="T30" fmla="*/ 4 w 222"/>
                  <a:gd name="T31" fmla="*/ 62 h 164"/>
                  <a:gd name="T32" fmla="*/ 0 w 222"/>
                  <a:gd name="T33" fmla="*/ 61 h 164"/>
                  <a:gd name="T34" fmla="*/ 0 w 222"/>
                  <a:gd name="T35" fmla="*/ 61 h 164"/>
                  <a:gd name="T36" fmla="*/ 0 w 222"/>
                  <a:gd name="T37" fmla="*/ 61 h 164"/>
                  <a:gd name="T38" fmla="*/ 4 w 222"/>
                  <a:gd name="T39" fmla="*/ 50 h 164"/>
                  <a:gd name="T40" fmla="*/ 16 w 222"/>
                  <a:gd name="T41" fmla="*/ 32 h 164"/>
                  <a:gd name="T42" fmla="*/ 16 w 222"/>
                  <a:gd name="T43" fmla="*/ 32 h 164"/>
                  <a:gd name="T44" fmla="*/ 16 w 222"/>
                  <a:gd name="T45" fmla="*/ 32 h 164"/>
                  <a:gd name="T46" fmla="*/ 58 w 222"/>
                  <a:gd name="T47" fmla="*/ 0 h 164"/>
                  <a:gd name="T48" fmla="*/ 58 w 222"/>
                  <a:gd name="T49" fmla="*/ 0 h 164"/>
                  <a:gd name="T50" fmla="*/ 58 w 222"/>
                  <a:gd name="T51" fmla="*/ 0 h 164"/>
                  <a:gd name="T52" fmla="*/ 58 w 222"/>
                  <a:gd name="T53" fmla="*/ 0 h 164"/>
                  <a:gd name="T54" fmla="*/ 59 w 222"/>
                  <a:gd name="T55" fmla="*/ 0 h 164"/>
                  <a:gd name="T56" fmla="*/ 39 w 222"/>
                  <a:gd name="T57" fmla="*/ 47 h 164"/>
                  <a:gd name="T58" fmla="*/ 141 w 222"/>
                  <a:gd name="T59" fmla="*/ 105 h 164"/>
                  <a:gd name="T60" fmla="*/ 198 w 222"/>
                  <a:gd name="T61" fmla="*/ 129 h 164"/>
                  <a:gd name="T62" fmla="*/ 222 w 222"/>
                  <a:gd name="T63" fmla="*/ 119 h 164"/>
                  <a:gd name="T64" fmla="*/ 198 w 222"/>
                  <a:gd name="T65" fmla="*/ 146 h 164"/>
                  <a:gd name="T66" fmla="*/ 198 w 222"/>
                  <a:gd name="T67" fmla="*/ 146 h 164"/>
                  <a:gd name="T68" fmla="*/ 197 w 222"/>
                  <a:gd name="T69" fmla="*/ 146 h 164"/>
                  <a:gd name="T70" fmla="*/ 197 w 222"/>
                  <a:gd name="T71" fmla="*/ 146 h 164"/>
                  <a:gd name="T72" fmla="*/ 197 w 222"/>
                  <a:gd name="T73" fmla="*/ 146 h 164"/>
                  <a:gd name="T74" fmla="*/ 197 w 222"/>
                  <a:gd name="T75" fmla="*/ 146 h 164"/>
                  <a:gd name="T76" fmla="*/ 197 w 222"/>
                  <a:gd name="T77" fmla="*/ 146 h 164"/>
                  <a:gd name="T78" fmla="*/ 167 w 222"/>
                  <a:gd name="T7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2" h="164">
                    <a:moveTo>
                      <a:pt x="167" y="164"/>
                    </a:moveTo>
                    <a:lnTo>
                      <a:pt x="167" y="164"/>
                    </a:lnTo>
                    <a:cubicBezTo>
                      <a:pt x="164" y="120"/>
                      <a:pt x="125" y="106"/>
                      <a:pt x="85" y="90"/>
                    </a:cubicBezTo>
                    <a:lnTo>
                      <a:pt x="85" y="90"/>
                    </a:lnTo>
                    <a:cubicBezTo>
                      <a:pt x="80" y="88"/>
                      <a:pt x="74" y="87"/>
                      <a:pt x="69" y="86"/>
                    </a:cubicBezTo>
                    <a:cubicBezTo>
                      <a:pt x="63" y="84"/>
                      <a:pt x="56" y="84"/>
                      <a:pt x="50" y="84"/>
                    </a:cubicBezTo>
                    <a:cubicBezTo>
                      <a:pt x="49" y="84"/>
                      <a:pt x="49" y="84"/>
                      <a:pt x="48" y="84"/>
                    </a:cubicBezTo>
                    <a:lnTo>
                      <a:pt x="48" y="84"/>
                    </a:lnTo>
                    <a:cubicBezTo>
                      <a:pt x="43" y="84"/>
                      <a:pt x="38" y="85"/>
                      <a:pt x="33" y="85"/>
                    </a:cubicBezTo>
                    <a:cubicBezTo>
                      <a:pt x="30" y="86"/>
                      <a:pt x="27" y="86"/>
                      <a:pt x="24" y="87"/>
                    </a:cubicBezTo>
                    <a:cubicBezTo>
                      <a:pt x="20" y="87"/>
                      <a:pt x="17" y="88"/>
                      <a:pt x="15" y="89"/>
                    </a:cubicBezTo>
                    <a:cubicBezTo>
                      <a:pt x="10" y="75"/>
                      <a:pt x="20" y="68"/>
                      <a:pt x="14" y="64"/>
                    </a:cubicBezTo>
                    <a:cubicBezTo>
                      <a:pt x="13" y="64"/>
                      <a:pt x="12" y="63"/>
                      <a:pt x="10" y="63"/>
                    </a:cubicBezTo>
                    <a:cubicBezTo>
                      <a:pt x="9" y="63"/>
                      <a:pt x="8" y="63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6" y="62"/>
                      <a:pt x="5" y="62"/>
                      <a:pt x="4" y="62"/>
                    </a:cubicBezTo>
                    <a:cubicBezTo>
                      <a:pt x="2" y="62"/>
                      <a:pt x="1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57"/>
                      <a:pt x="2" y="54"/>
                      <a:pt x="4" y="50"/>
                    </a:cubicBezTo>
                    <a:cubicBezTo>
                      <a:pt x="7" y="44"/>
                      <a:pt x="11" y="38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5" y="21"/>
                      <a:pt x="39" y="10"/>
                      <a:pt x="58" y="0"/>
                    </a:cubicBezTo>
                    <a:lnTo>
                      <a:pt x="58" y="0"/>
                    </a:lnTo>
                    <a:lnTo>
                      <a:pt x="58" y="0"/>
                    </a:ln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9" y="0"/>
                      <a:pt x="59" y="0"/>
                    </a:cubicBezTo>
                    <a:cubicBezTo>
                      <a:pt x="52" y="5"/>
                      <a:pt x="33" y="21"/>
                      <a:pt x="39" y="47"/>
                    </a:cubicBezTo>
                    <a:cubicBezTo>
                      <a:pt x="47" y="76"/>
                      <a:pt x="97" y="76"/>
                      <a:pt x="141" y="105"/>
                    </a:cubicBezTo>
                    <a:cubicBezTo>
                      <a:pt x="167" y="122"/>
                      <a:pt x="185" y="129"/>
                      <a:pt x="198" y="129"/>
                    </a:cubicBezTo>
                    <a:cubicBezTo>
                      <a:pt x="207" y="129"/>
                      <a:pt x="215" y="125"/>
                      <a:pt x="222" y="119"/>
                    </a:cubicBezTo>
                    <a:cubicBezTo>
                      <a:pt x="215" y="129"/>
                      <a:pt x="207" y="138"/>
                      <a:pt x="198" y="146"/>
                    </a:cubicBezTo>
                    <a:cubicBezTo>
                      <a:pt x="198" y="146"/>
                      <a:pt x="198" y="146"/>
                      <a:pt x="198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lnTo>
                      <a:pt x="197" y="146"/>
                    </a:lnTo>
                    <a:cubicBezTo>
                      <a:pt x="188" y="153"/>
                      <a:pt x="178" y="159"/>
                      <a:pt x="167" y="164"/>
                    </a:cubicBezTo>
                    <a:close/>
                  </a:path>
                </a:pathLst>
              </a:custGeom>
              <a:solidFill>
                <a:srgbClr val="D96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1" name="Freeform 1385">
                <a:extLst>
                  <a:ext uri="{FF2B5EF4-FFF2-40B4-BE49-F238E27FC236}">
                    <a16:creationId xmlns:a16="http://schemas.microsoft.com/office/drawing/2014/main" id="{988DF824-2815-171F-7832-7ED10FB6D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3271"/>
                <a:ext cx="52" cy="32"/>
              </a:xfrm>
              <a:custGeom>
                <a:avLst/>
                <a:gdLst>
                  <a:gd name="T0" fmla="*/ 65 w 86"/>
                  <a:gd name="T1" fmla="*/ 53 h 53"/>
                  <a:gd name="T2" fmla="*/ 61 w 86"/>
                  <a:gd name="T3" fmla="*/ 52 h 53"/>
                  <a:gd name="T4" fmla="*/ 42 w 86"/>
                  <a:gd name="T5" fmla="*/ 47 h 53"/>
                  <a:gd name="T6" fmla="*/ 47 w 86"/>
                  <a:gd name="T7" fmla="*/ 42 h 53"/>
                  <a:gd name="T8" fmla="*/ 44 w 86"/>
                  <a:gd name="T9" fmla="*/ 37 h 53"/>
                  <a:gd name="T10" fmla="*/ 41 w 86"/>
                  <a:gd name="T11" fmla="*/ 37 h 53"/>
                  <a:gd name="T12" fmla="*/ 37 w 86"/>
                  <a:gd name="T13" fmla="*/ 40 h 53"/>
                  <a:gd name="T14" fmla="*/ 38 w 86"/>
                  <a:gd name="T15" fmla="*/ 46 h 53"/>
                  <a:gd name="T16" fmla="*/ 11 w 86"/>
                  <a:gd name="T17" fmla="*/ 27 h 53"/>
                  <a:gd name="T18" fmla="*/ 11 w 86"/>
                  <a:gd name="T19" fmla="*/ 27 h 53"/>
                  <a:gd name="T20" fmla="*/ 10 w 86"/>
                  <a:gd name="T21" fmla="*/ 27 h 53"/>
                  <a:gd name="T22" fmla="*/ 10 w 86"/>
                  <a:gd name="T23" fmla="*/ 27 h 53"/>
                  <a:gd name="T24" fmla="*/ 10 w 86"/>
                  <a:gd name="T25" fmla="*/ 28 h 53"/>
                  <a:gd name="T26" fmla="*/ 10 w 86"/>
                  <a:gd name="T27" fmla="*/ 28 h 53"/>
                  <a:gd name="T28" fmla="*/ 8 w 86"/>
                  <a:gd name="T29" fmla="*/ 30 h 53"/>
                  <a:gd name="T30" fmla="*/ 8 w 86"/>
                  <a:gd name="T31" fmla="*/ 30 h 53"/>
                  <a:gd name="T32" fmla="*/ 7 w 86"/>
                  <a:gd name="T33" fmla="*/ 31 h 53"/>
                  <a:gd name="T34" fmla="*/ 7 w 86"/>
                  <a:gd name="T35" fmla="*/ 31 h 53"/>
                  <a:gd name="T36" fmla="*/ 1 w 86"/>
                  <a:gd name="T37" fmla="*/ 36 h 53"/>
                  <a:gd name="T38" fmla="*/ 0 w 86"/>
                  <a:gd name="T39" fmla="*/ 31 h 53"/>
                  <a:gd name="T40" fmla="*/ 1 w 86"/>
                  <a:gd name="T41" fmla="*/ 11 h 53"/>
                  <a:gd name="T42" fmla="*/ 9 w 86"/>
                  <a:gd name="T43" fmla="*/ 2 h 53"/>
                  <a:gd name="T44" fmla="*/ 9 w 86"/>
                  <a:gd name="T45" fmla="*/ 2 h 53"/>
                  <a:gd name="T46" fmla="*/ 10 w 86"/>
                  <a:gd name="T47" fmla="*/ 0 h 53"/>
                  <a:gd name="T48" fmla="*/ 10 w 86"/>
                  <a:gd name="T49" fmla="*/ 0 h 53"/>
                  <a:gd name="T50" fmla="*/ 9 w 86"/>
                  <a:gd name="T51" fmla="*/ 2 h 53"/>
                  <a:gd name="T52" fmla="*/ 60 w 86"/>
                  <a:gd name="T53" fmla="*/ 27 h 53"/>
                  <a:gd name="T54" fmla="*/ 77 w 86"/>
                  <a:gd name="T55" fmla="*/ 30 h 53"/>
                  <a:gd name="T56" fmla="*/ 86 w 86"/>
                  <a:gd name="T57" fmla="*/ 41 h 53"/>
                  <a:gd name="T58" fmla="*/ 65 w 86"/>
                  <a:gd name="T5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6" h="53">
                    <a:moveTo>
                      <a:pt x="65" y="53"/>
                    </a:moveTo>
                    <a:cubicBezTo>
                      <a:pt x="64" y="53"/>
                      <a:pt x="63" y="52"/>
                      <a:pt x="61" y="52"/>
                    </a:cubicBezTo>
                    <a:cubicBezTo>
                      <a:pt x="54" y="51"/>
                      <a:pt x="48" y="49"/>
                      <a:pt x="42" y="47"/>
                    </a:cubicBezTo>
                    <a:cubicBezTo>
                      <a:pt x="44" y="47"/>
                      <a:pt x="47" y="44"/>
                      <a:pt x="47" y="42"/>
                    </a:cubicBezTo>
                    <a:cubicBezTo>
                      <a:pt x="48" y="39"/>
                      <a:pt x="47" y="37"/>
                      <a:pt x="44" y="37"/>
                    </a:cubicBezTo>
                    <a:lnTo>
                      <a:pt x="41" y="37"/>
                    </a:lnTo>
                    <a:lnTo>
                      <a:pt x="37" y="40"/>
                    </a:lnTo>
                    <a:cubicBezTo>
                      <a:pt x="37" y="42"/>
                      <a:pt x="37" y="44"/>
                      <a:pt x="38" y="46"/>
                    </a:cubicBezTo>
                    <a:cubicBezTo>
                      <a:pt x="15" y="37"/>
                      <a:pt x="11" y="27"/>
                      <a:pt x="11" y="27"/>
                    </a:cubicBezTo>
                    <a:lnTo>
                      <a:pt x="11" y="27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7" y="31"/>
                    </a:lnTo>
                    <a:lnTo>
                      <a:pt x="7" y="31"/>
                    </a:lnTo>
                    <a:cubicBezTo>
                      <a:pt x="5" y="33"/>
                      <a:pt x="3" y="35"/>
                      <a:pt x="1" y="36"/>
                    </a:cubicBezTo>
                    <a:cubicBezTo>
                      <a:pt x="1" y="35"/>
                      <a:pt x="1" y="33"/>
                      <a:pt x="0" y="31"/>
                    </a:cubicBezTo>
                    <a:cubicBezTo>
                      <a:pt x="0" y="24"/>
                      <a:pt x="1" y="18"/>
                      <a:pt x="1" y="11"/>
                    </a:cubicBezTo>
                    <a:cubicBezTo>
                      <a:pt x="6" y="6"/>
                      <a:pt x="9" y="2"/>
                      <a:pt x="9" y="2"/>
                    </a:cubicBezTo>
                    <a:lnTo>
                      <a:pt x="9" y="2"/>
                    </a:lnTo>
                    <a:cubicBezTo>
                      <a:pt x="9" y="2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9" y="2"/>
                      <a:pt x="15" y="19"/>
                      <a:pt x="60" y="27"/>
                    </a:cubicBezTo>
                    <a:cubicBezTo>
                      <a:pt x="66" y="28"/>
                      <a:pt x="72" y="29"/>
                      <a:pt x="77" y="30"/>
                    </a:cubicBezTo>
                    <a:cubicBezTo>
                      <a:pt x="78" y="34"/>
                      <a:pt x="81" y="37"/>
                      <a:pt x="86" y="41"/>
                    </a:cubicBezTo>
                    <a:cubicBezTo>
                      <a:pt x="80" y="46"/>
                      <a:pt x="73" y="50"/>
                      <a:pt x="65" y="53"/>
                    </a:cubicBezTo>
                    <a:close/>
                  </a:path>
                </a:pathLst>
              </a:custGeom>
              <a:solidFill>
                <a:srgbClr val="417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2" name="Freeform 1386">
                <a:extLst>
                  <a:ext uri="{FF2B5EF4-FFF2-40B4-BE49-F238E27FC236}">
                    <a16:creationId xmlns:a16="http://schemas.microsoft.com/office/drawing/2014/main" id="{5A983F01-B3C9-D02A-1E6C-0314A2BB92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4" y="3277"/>
                <a:ext cx="110" cy="32"/>
              </a:xfrm>
              <a:custGeom>
                <a:avLst/>
                <a:gdLst>
                  <a:gd name="T0" fmla="*/ 165 w 180"/>
                  <a:gd name="T1" fmla="*/ 52 h 52"/>
                  <a:gd name="T2" fmla="*/ 146 w 180"/>
                  <a:gd name="T3" fmla="*/ 41 h 52"/>
                  <a:gd name="T4" fmla="*/ 130 w 180"/>
                  <a:gd name="T5" fmla="*/ 44 h 52"/>
                  <a:gd name="T6" fmla="*/ 106 w 180"/>
                  <a:gd name="T7" fmla="*/ 42 h 52"/>
                  <a:gd name="T8" fmla="*/ 127 w 180"/>
                  <a:gd name="T9" fmla="*/ 30 h 52"/>
                  <a:gd name="T10" fmla="*/ 138 w 180"/>
                  <a:gd name="T11" fmla="*/ 36 h 52"/>
                  <a:gd name="T12" fmla="*/ 139 w 180"/>
                  <a:gd name="T13" fmla="*/ 37 h 52"/>
                  <a:gd name="T14" fmla="*/ 139 w 180"/>
                  <a:gd name="T15" fmla="*/ 37 h 52"/>
                  <a:gd name="T16" fmla="*/ 140 w 180"/>
                  <a:gd name="T17" fmla="*/ 37 h 52"/>
                  <a:gd name="T18" fmla="*/ 156 w 180"/>
                  <a:gd name="T19" fmla="*/ 40 h 52"/>
                  <a:gd name="T20" fmla="*/ 156 w 180"/>
                  <a:gd name="T21" fmla="*/ 40 h 52"/>
                  <a:gd name="T22" fmla="*/ 156 w 180"/>
                  <a:gd name="T23" fmla="*/ 40 h 52"/>
                  <a:gd name="T24" fmla="*/ 156 w 180"/>
                  <a:gd name="T25" fmla="*/ 40 h 52"/>
                  <a:gd name="T26" fmla="*/ 156 w 180"/>
                  <a:gd name="T27" fmla="*/ 40 h 52"/>
                  <a:gd name="T28" fmla="*/ 178 w 180"/>
                  <a:gd name="T29" fmla="*/ 33 h 52"/>
                  <a:gd name="T30" fmla="*/ 180 w 180"/>
                  <a:gd name="T31" fmla="*/ 33 h 52"/>
                  <a:gd name="T32" fmla="*/ 165 w 180"/>
                  <a:gd name="T33" fmla="*/ 52 h 52"/>
                  <a:gd name="T34" fmla="*/ 13 w 180"/>
                  <a:gd name="T35" fmla="*/ 36 h 52"/>
                  <a:gd name="T36" fmla="*/ 2 w 180"/>
                  <a:gd name="T37" fmla="*/ 35 h 52"/>
                  <a:gd name="T38" fmla="*/ 0 w 180"/>
                  <a:gd name="T39" fmla="*/ 34 h 52"/>
                  <a:gd name="T40" fmla="*/ 2 w 180"/>
                  <a:gd name="T41" fmla="*/ 31 h 52"/>
                  <a:gd name="T42" fmla="*/ 18 w 180"/>
                  <a:gd name="T43" fmla="*/ 12 h 52"/>
                  <a:gd name="T44" fmla="*/ 42 w 180"/>
                  <a:gd name="T45" fmla="*/ 0 h 52"/>
                  <a:gd name="T46" fmla="*/ 41 w 180"/>
                  <a:gd name="T47" fmla="*/ 20 h 52"/>
                  <a:gd name="T48" fmla="*/ 42 w 180"/>
                  <a:gd name="T49" fmla="*/ 25 h 52"/>
                  <a:gd name="T50" fmla="*/ 34 w 180"/>
                  <a:gd name="T51" fmla="*/ 31 h 52"/>
                  <a:gd name="T52" fmla="*/ 33 w 180"/>
                  <a:gd name="T53" fmla="*/ 31 h 52"/>
                  <a:gd name="T54" fmla="*/ 25 w 180"/>
                  <a:gd name="T55" fmla="*/ 35 h 52"/>
                  <a:gd name="T56" fmla="*/ 24 w 180"/>
                  <a:gd name="T57" fmla="*/ 35 h 52"/>
                  <a:gd name="T58" fmla="*/ 24 w 180"/>
                  <a:gd name="T59" fmla="*/ 35 h 52"/>
                  <a:gd name="T60" fmla="*/ 13 w 180"/>
                  <a:gd name="T61" fmla="*/ 3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0" h="52">
                    <a:moveTo>
                      <a:pt x="165" y="52"/>
                    </a:moveTo>
                    <a:cubicBezTo>
                      <a:pt x="159" y="49"/>
                      <a:pt x="153" y="45"/>
                      <a:pt x="146" y="41"/>
                    </a:cubicBezTo>
                    <a:cubicBezTo>
                      <a:pt x="146" y="41"/>
                      <a:pt x="143" y="44"/>
                      <a:pt x="130" y="44"/>
                    </a:cubicBezTo>
                    <a:cubicBezTo>
                      <a:pt x="124" y="44"/>
                      <a:pt x="116" y="44"/>
                      <a:pt x="106" y="42"/>
                    </a:cubicBezTo>
                    <a:cubicBezTo>
                      <a:pt x="114" y="39"/>
                      <a:pt x="121" y="35"/>
                      <a:pt x="127" y="30"/>
                    </a:cubicBezTo>
                    <a:cubicBezTo>
                      <a:pt x="130" y="32"/>
                      <a:pt x="134" y="34"/>
                      <a:pt x="138" y="36"/>
                    </a:cubicBezTo>
                    <a:cubicBezTo>
                      <a:pt x="139" y="36"/>
                      <a:pt x="139" y="36"/>
                      <a:pt x="139" y="37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9" y="37"/>
                      <a:pt x="139" y="37"/>
                      <a:pt x="140" y="37"/>
                    </a:cubicBezTo>
                    <a:cubicBezTo>
                      <a:pt x="145" y="39"/>
                      <a:pt x="151" y="40"/>
                      <a:pt x="156" y="40"/>
                    </a:cubicBez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cubicBezTo>
                      <a:pt x="164" y="40"/>
                      <a:pt x="172" y="37"/>
                      <a:pt x="178" y="33"/>
                    </a:cubicBezTo>
                    <a:lnTo>
                      <a:pt x="180" y="33"/>
                    </a:lnTo>
                    <a:cubicBezTo>
                      <a:pt x="177" y="42"/>
                      <a:pt x="172" y="48"/>
                      <a:pt x="165" y="52"/>
                    </a:cubicBezTo>
                    <a:close/>
                    <a:moveTo>
                      <a:pt x="13" y="36"/>
                    </a:moveTo>
                    <a:cubicBezTo>
                      <a:pt x="10" y="36"/>
                      <a:pt x="6" y="36"/>
                      <a:pt x="2" y="35"/>
                    </a:cubicBezTo>
                    <a:cubicBezTo>
                      <a:pt x="1" y="35"/>
                      <a:pt x="1" y="35"/>
                      <a:pt x="0" y="34"/>
                    </a:cubicBezTo>
                    <a:cubicBezTo>
                      <a:pt x="1" y="33"/>
                      <a:pt x="1" y="32"/>
                      <a:pt x="2" y="31"/>
                    </a:cubicBezTo>
                    <a:cubicBezTo>
                      <a:pt x="6" y="24"/>
                      <a:pt x="12" y="17"/>
                      <a:pt x="18" y="12"/>
                    </a:cubicBezTo>
                    <a:cubicBezTo>
                      <a:pt x="29" y="10"/>
                      <a:pt x="37" y="5"/>
                      <a:pt x="42" y="0"/>
                    </a:cubicBezTo>
                    <a:cubicBezTo>
                      <a:pt x="42" y="7"/>
                      <a:pt x="41" y="13"/>
                      <a:pt x="41" y="20"/>
                    </a:cubicBezTo>
                    <a:cubicBezTo>
                      <a:pt x="42" y="22"/>
                      <a:pt x="42" y="24"/>
                      <a:pt x="42" y="25"/>
                    </a:cubicBezTo>
                    <a:cubicBezTo>
                      <a:pt x="40" y="27"/>
                      <a:pt x="37" y="29"/>
                      <a:pt x="34" y="31"/>
                    </a:cubicBezTo>
                    <a:lnTo>
                      <a:pt x="33" y="31"/>
                    </a:lnTo>
                    <a:cubicBezTo>
                      <a:pt x="31" y="33"/>
                      <a:pt x="28" y="34"/>
                      <a:pt x="25" y="35"/>
                    </a:cubicBezTo>
                    <a:lnTo>
                      <a:pt x="24" y="35"/>
                    </a:lnTo>
                    <a:lnTo>
                      <a:pt x="24" y="35"/>
                    </a:lnTo>
                    <a:cubicBezTo>
                      <a:pt x="21" y="36"/>
                      <a:pt x="17" y="36"/>
                      <a:pt x="13" y="36"/>
                    </a:cubicBezTo>
                  </a:path>
                </a:pathLst>
              </a:custGeom>
              <a:solidFill>
                <a:srgbClr val="2D6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3" name="Freeform 1387">
                <a:extLst>
                  <a:ext uri="{FF2B5EF4-FFF2-40B4-BE49-F238E27FC236}">
                    <a16:creationId xmlns:a16="http://schemas.microsoft.com/office/drawing/2014/main" id="{6BF7045D-A57C-E5FE-9993-964EE68A3F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4" y="3292"/>
                <a:ext cx="195" cy="113"/>
              </a:xfrm>
              <a:custGeom>
                <a:avLst/>
                <a:gdLst>
                  <a:gd name="T0" fmla="*/ 9 w 320"/>
                  <a:gd name="T1" fmla="*/ 185 h 185"/>
                  <a:gd name="T2" fmla="*/ 1 w 320"/>
                  <a:gd name="T3" fmla="*/ 164 h 185"/>
                  <a:gd name="T4" fmla="*/ 0 w 320"/>
                  <a:gd name="T5" fmla="*/ 162 h 185"/>
                  <a:gd name="T6" fmla="*/ 25 w 320"/>
                  <a:gd name="T7" fmla="*/ 155 h 185"/>
                  <a:gd name="T8" fmla="*/ 66 w 320"/>
                  <a:gd name="T9" fmla="*/ 140 h 185"/>
                  <a:gd name="T10" fmla="*/ 152 w 320"/>
                  <a:gd name="T11" fmla="*/ 166 h 185"/>
                  <a:gd name="T12" fmla="*/ 131 w 320"/>
                  <a:gd name="T13" fmla="*/ 175 h 185"/>
                  <a:gd name="T14" fmla="*/ 111 w 320"/>
                  <a:gd name="T15" fmla="*/ 183 h 185"/>
                  <a:gd name="T16" fmla="*/ 66 w 320"/>
                  <a:gd name="T17" fmla="*/ 166 h 185"/>
                  <a:gd name="T18" fmla="*/ 24 w 320"/>
                  <a:gd name="T19" fmla="*/ 181 h 185"/>
                  <a:gd name="T20" fmla="*/ 9 w 320"/>
                  <a:gd name="T21" fmla="*/ 185 h 185"/>
                  <a:gd name="T22" fmla="*/ 131 w 320"/>
                  <a:gd name="T23" fmla="*/ 180 h 185"/>
                  <a:gd name="T24" fmla="*/ 133 w 320"/>
                  <a:gd name="T25" fmla="*/ 179 h 185"/>
                  <a:gd name="T26" fmla="*/ 159 w 320"/>
                  <a:gd name="T27" fmla="*/ 170 h 185"/>
                  <a:gd name="T28" fmla="*/ 163 w 320"/>
                  <a:gd name="T29" fmla="*/ 168 h 185"/>
                  <a:gd name="T30" fmla="*/ 165 w 320"/>
                  <a:gd name="T31" fmla="*/ 169 h 185"/>
                  <a:gd name="T32" fmla="*/ 131 w 320"/>
                  <a:gd name="T33" fmla="*/ 180 h 185"/>
                  <a:gd name="T34" fmla="*/ 68 w 320"/>
                  <a:gd name="T35" fmla="*/ 134 h 185"/>
                  <a:gd name="T36" fmla="*/ 68 w 320"/>
                  <a:gd name="T37" fmla="*/ 134 h 185"/>
                  <a:gd name="T38" fmla="*/ 68 w 320"/>
                  <a:gd name="T39" fmla="*/ 134 h 185"/>
                  <a:gd name="T40" fmla="*/ 290 w 320"/>
                  <a:gd name="T41" fmla="*/ 134 h 185"/>
                  <a:gd name="T42" fmla="*/ 320 w 320"/>
                  <a:gd name="T43" fmla="*/ 117 h 185"/>
                  <a:gd name="T44" fmla="*/ 314 w 320"/>
                  <a:gd name="T45" fmla="*/ 124 h 185"/>
                  <a:gd name="T46" fmla="*/ 291 w 320"/>
                  <a:gd name="T47" fmla="*/ 134 h 185"/>
                  <a:gd name="T48" fmla="*/ 290 w 320"/>
                  <a:gd name="T49" fmla="*/ 134 h 185"/>
                  <a:gd name="T50" fmla="*/ 68 w 320"/>
                  <a:gd name="T51" fmla="*/ 134 h 185"/>
                  <a:gd name="T52" fmla="*/ 64 w 320"/>
                  <a:gd name="T53" fmla="*/ 121 h 185"/>
                  <a:gd name="T54" fmla="*/ 62 w 320"/>
                  <a:gd name="T55" fmla="*/ 118 h 185"/>
                  <a:gd name="T56" fmla="*/ 62 w 320"/>
                  <a:gd name="T57" fmla="*/ 118 h 185"/>
                  <a:gd name="T58" fmla="*/ 64 w 320"/>
                  <a:gd name="T59" fmla="*/ 121 h 185"/>
                  <a:gd name="T60" fmla="*/ 68 w 320"/>
                  <a:gd name="T61" fmla="*/ 134 h 185"/>
                  <a:gd name="T62" fmla="*/ 115 w 320"/>
                  <a:gd name="T63" fmla="*/ 54 h 185"/>
                  <a:gd name="T64" fmla="*/ 105 w 320"/>
                  <a:gd name="T65" fmla="*/ 45 h 185"/>
                  <a:gd name="T66" fmla="*/ 50 w 320"/>
                  <a:gd name="T67" fmla="*/ 28 h 185"/>
                  <a:gd name="T68" fmla="*/ 65 w 320"/>
                  <a:gd name="T69" fmla="*/ 9 h 185"/>
                  <a:gd name="T70" fmla="*/ 103 w 320"/>
                  <a:gd name="T71" fmla="*/ 19 h 185"/>
                  <a:gd name="T72" fmla="*/ 103 w 320"/>
                  <a:gd name="T73" fmla="*/ 19 h 185"/>
                  <a:gd name="T74" fmla="*/ 103 w 320"/>
                  <a:gd name="T75" fmla="*/ 19 h 185"/>
                  <a:gd name="T76" fmla="*/ 103 w 320"/>
                  <a:gd name="T77" fmla="*/ 19 h 185"/>
                  <a:gd name="T78" fmla="*/ 103 w 320"/>
                  <a:gd name="T79" fmla="*/ 19 h 185"/>
                  <a:gd name="T80" fmla="*/ 143 w 320"/>
                  <a:gd name="T81" fmla="*/ 40 h 185"/>
                  <a:gd name="T82" fmla="*/ 143 w 320"/>
                  <a:gd name="T83" fmla="*/ 40 h 185"/>
                  <a:gd name="T84" fmla="*/ 142 w 320"/>
                  <a:gd name="T85" fmla="*/ 44 h 185"/>
                  <a:gd name="T86" fmla="*/ 141 w 320"/>
                  <a:gd name="T87" fmla="*/ 46 h 185"/>
                  <a:gd name="T88" fmla="*/ 115 w 320"/>
                  <a:gd name="T89" fmla="*/ 54 h 185"/>
                  <a:gd name="T90" fmla="*/ 141 w 320"/>
                  <a:gd name="T91" fmla="*/ 46 h 185"/>
                  <a:gd name="T92" fmla="*/ 141 w 320"/>
                  <a:gd name="T93" fmla="*/ 46 h 185"/>
                  <a:gd name="T94" fmla="*/ 141 w 320"/>
                  <a:gd name="T95" fmla="*/ 46 h 185"/>
                  <a:gd name="T96" fmla="*/ 141 w 320"/>
                  <a:gd name="T97" fmla="*/ 46 h 185"/>
                  <a:gd name="T98" fmla="*/ 103 w 320"/>
                  <a:gd name="T99" fmla="*/ 19 h 185"/>
                  <a:gd name="T100" fmla="*/ 96 w 320"/>
                  <a:gd name="T101" fmla="*/ 2 h 185"/>
                  <a:gd name="T102" fmla="*/ 103 w 320"/>
                  <a:gd name="T103" fmla="*/ 19 h 185"/>
                  <a:gd name="T104" fmla="*/ 103 w 320"/>
                  <a:gd name="T105" fmla="*/ 19 h 185"/>
                  <a:gd name="T106" fmla="*/ 95 w 320"/>
                  <a:gd name="T107" fmla="*/ 1 h 185"/>
                  <a:gd name="T108" fmla="*/ 95 w 320"/>
                  <a:gd name="T109" fmla="*/ 0 h 185"/>
                  <a:gd name="T110" fmla="*/ 95 w 320"/>
                  <a:gd name="T111" fmla="*/ 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0" h="185">
                    <a:moveTo>
                      <a:pt x="9" y="185"/>
                    </a:moveTo>
                    <a:cubicBezTo>
                      <a:pt x="7" y="178"/>
                      <a:pt x="3" y="171"/>
                      <a:pt x="1" y="164"/>
                    </a:cubicBezTo>
                    <a:cubicBezTo>
                      <a:pt x="1" y="163"/>
                      <a:pt x="1" y="163"/>
                      <a:pt x="0" y="162"/>
                    </a:cubicBezTo>
                    <a:cubicBezTo>
                      <a:pt x="8" y="160"/>
                      <a:pt x="16" y="157"/>
                      <a:pt x="25" y="155"/>
                    </a:cubicBezTo>
                    <a:cubicBezTo>
                      <a:pt x="64" y="145"/>
                      <a:pt x="66" y="140"/>
                      <a:pt x="66" y="140"/>
                    </a:cubicBezTo>
                    <a:cubicBezTo>
                      <a:pt x="99" y="154"/>
                      <a:pt x="128" y="162"/>
                      <a:pt x="152" y="166"/>
                    </a:cubicBezTo>
                    <a:cubicBezTo>
                      <a:pt x="145" y="169"/>
                      <a:pt x="138" y="172"/>
                      <a:pt x="131" y="175"/>
                    </a:cubicBezTo>
                    <a:cubicBezTo>
                      <a:pt x="124" y="178"/>
                      <a:pt x="118" y="180"/>
                      <a:pt x="111" y="183"/>
                    </a:cubicBezTo>
                    <a:cubicBezTo>
                      <a:pt x="97" y="179"/>
                      <a:pt x="82" y="173"/>
                      <a:pt x="66" y="166"/>
                    </a:cubicBezTo>
                    <a:cubicBezTo>
                      <a:pt x="66" y="166"/>
                      <a:pt x="63" y="171"/>
                      <a:pt x="24" y="181"/>
                    </a:cubicBezTo>
                    <a:cubicBezTo>
                      <a:pt x="19" y="182"/>
                      <a:pt x="14" y="183"/>
                      <a:pt x="9" y="185"/>
                    </a:cubicBezTo>
                    <a:moveTo>
                      <a:pt x="131" y="180"/>
                    </a:moveTo>
                    <a:cubicBezTo>
                      <a:pt x="131" y="180"/>
                      <a:pt x="132" y="180"/>
                      <a:pt x="133" y="179"/>
                    </a:cubicBezTo>
                    <a:cubicBezTo>
                      <a:pt x="142" y="176"/>
                      <a:pt x="150" y="173"/>
                      <a:pt x="159" y="170"/>
                    </a:cubicBezTo>
                    <a:cubicBezTo>
                      <a:pt x="161" y="169"/>
                      <a:pt x="162" y="169"/>
                      <a:pt x="163" y="168"/>
                    </a:cubicBezTo>
                    <a:cubicBezTo>
                      <a:pt x="164" y="169"/>
                      <a:pt x="165" y="169"/>
                      <a:pt x="165" y="169"/>
                    </a:cubicBezTo>
                    <a:cubicBezTo>
                      <a:pt x="155" y="175"/>
                      <a:pt x="143" y="178"/>
                      <a:pt x="131" y="180"/>
                    </a:cubicBezTo>
                    <a:moveTo>
                      <a:pt x="68" y="134"/>
                    </a:moveTo>
                    <a:lnTo>
                      <a:pt x="68" y="134"/>
                    </a:lnTo>
                    <a:lnTo>
                      <a:pt x="68" y="134"/>
                    </a:lnTo>
                    <a:close/>
                    <a:moveTo>
                      <a:pt x="290" y="134"/>
                    </a:moveTo>
                    <a:cubicBezTo>
                      <a:pt x="302" y="130"/>
                      <a:pt x="312" y="124"/>
                      <a:pt x="320" y="117"/>
                    </a:cubicBezTo>
                    <a:cubicBezTo>
                      <a:pt x="319" y="120"/>
                      <a:pt x="316" y="122"/>
                      <a:pt x="314" y="124"/>
                    </a:cubicBezTo>
                    <a:cubicBezTo>
                      <a:pt x="307" y="129"/>
                      <a:pt x="299" y="132"/>
                      <a:pt x="291" y="134"/>
                    </a:cubicBezTo>
                    <a:cubicBezTo>
                      <a:pt x="291" y="134"/>
                      <a:pt x="290" y="134"/>
                      <a:pt x="290" y="134"/>
                    </a:cubicBezTo>
                    <a:moveTo>
                      <a:pt x="68" y="134"/>
                    </a:moveTo>
                    <a:cubicBezTo>
                      <a:pt x="68" y="130"/>
                      <a:pt x="67" y="126"/>
                      <a:pt x="64" y="121"/>
                    </a:cubicBezTo>
                    <a:cubicBezTo>
                      <a:pt x="63" y="120"/>
                      <a:pt x="63" y="119"/>
                      <a:pt x="62" y="118"/>
                    </a:cubicBezTo>
                    <a:lnTo>
                      <a:pt x="62" y="118"/>
                    </a:lnTo>
                    <a:cubicBezTo>
                      <a:pt x="63" y="119"/>
                      <a:pt x="63" y="120"/>
                      <a:pt x="64" y="121"/>
                    </a:cubicBezTo>
                    <a:cubicBezTo>
                      <a:pt x="67" y="126"/>
                      <a:pt x="68" y="130"/>
                      <a:pt x="68" y="134"/>
                    </a:cubicBezTo>
                    <a:close/>
                    <a:moveTo>
                      <a:pt x="115" y="54"/>
                    </a:moveTo>
                    <a:cubicBezTo>
                      <a:pt x="112" y="52"/>
                      <a:pt x="108" y="49"/>
                      <a:pt x="105" y="45"/>
                    </a:cubicBezTo>
                    <a:cubicBezTo>
                      <a:pt x="105" y="45"/>
                      <a:pt x="84" y="45"/>
                      <a:pt x="50" y="28"/>
                    </a:cubicBezTo>
                    <a:cubicBezTo>
                      <a:pt x="57" y="24"/>
                      <a:pt x="62" y="18"/>
                      <a:pt x="65" y="9"/>
                    </a:cubicBezTo>
                    <a:cubicBezTo>
                      <a:pt x="88" y="18"/>
                      <a:pt x="103" y="19"/>
                      <a:pt x="103" y="19"/>
                    </a:cubicBezTo>
                    <a:lnTo>
                      <a:pt x="103" y="19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3" y="19"/>
                    </a:lnTo>
                    <a:cubicBezTo>
                      <a:pt x="120" y="37"/>
                      <a:pt x="141" y="40"/>
                      <a:pt x="143" y="40"/>
                    </a:cubicBezTo>
                    <a:lnTo>
                      <a:pt x="143" y="40"/>
                    </a:lnTo>
                    <a:cubicBezTo>
                      <a:pt x="142" y="42"/>
                      <a:pt x="142" y="43"/>
                      <a:pt x="142" y="44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32" y="48"/>
                      <a:pt x="123" y="51"/>
                      <a:pt x="115" y="54"/>
                    </a:cubicBezTo>
                    <a:moveTo>
                      <a:pt x="141" y="46"/>
                    </a:moveTo>
                    <a:cubicBezTo>
                      <a:pt x="141" y="46"/>
                      <a:pt x="141" y="46"/>
                      <a:pt x="141" y="46"/>
                    </a:cubicBezTo>
                    <a:lnTo>
                      <a:pt x="141" y="46"/>
                    </a:lnTo>
                    <a:cubicBezTo>
                      <a:pt x="141" y="46"/>
                      <a:pt x="141" y="46"/>
                      <a:pt x="141" y="46"/>
                    </a:cubicBezTo>
                    <a:close/>
                    <a:moveTo>
                      <a:pt x="103" y="19"/>
                    </a:moveTo>
                    <a:cubicBezTo>
                      <a:pt x="101" y="15"/>
                      <a:pt x="98" y="10"/>
                      <a:pt x="96" y="2"/>
                    </a:cubicBezTo>
                    <a:cubicBezTo>
                      <a:pt x="98" y="10"/>
                      <a:pt x="101" y="15"/>
                      <a:pt x="103" y="19"/>
                    </a:cubicBezTo>
                    <a:lnTo>
                      <a:pt x="103" y="19"/>
                    </a:lnTo>
                    <a:close/>
                    <a:moveTo>
                      <a:pt x="95" y="1"/>
                    </a:moveTo>
                    <a:cubicBezTo>
                      <a:pt x="95" y="1"/>
                      <a:pt x="95" y="0"/>
                      <a:pt x="95" y="0"/>
                    </a:cubicBezTo>
                    <a:cubicBezTo>
                      <a:pt x="95" y="0"/>
                      <a:pt x="95" y="1"/>
                      <a:pt x="95" y="1"/>
                    </a:cubicBez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4" name="Freeform 1388">
                <a:extLst>
                  <a:ext uri="{FF2B5EF4-FFF2-40B4-BE49-F238E27FC236}">
                    <a16:creationId xmlns:a16="http://schemas.microsoft.com/office/drawing/2014/main" id="{40AA00AD-DA81-E186-624C-57103553FA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9" y="3321"/>
                <a:ext cx="227" cy="93"/>
              </a:xfrm>
              <a:custGeom>
                <a:avLst/>
                <a:gdLst>
                  <a:gd name="T0" fmla="*/ 214 w 373"/>
                  <a:gd name="T1" fmla="*/ 153 h 153"/>
                  <a:gd name="T2" fmla="*/ 128 w 373"/>
                  <a:gd name="T3" fmla="*/ 138 h 153"/>
                  <a:gd name="T4" fmla="*/ 140 w 373"/>
                  <a:gd name="T5" fmla="*/ 133 h 153"/>
                  <a:gd name="T6" fmla="*/ 174 w 373"/>
                  <a:gd name="T7" fmla="*/ 122 h 153"/>
                  <a:gd name="T8" fmla="*/ 212 w 373"/>
                  <a:gd name="T9" fmla="*/ 125 h 153"/>
                  <a:gd name="T10" fmla="*/ 268 w 373"/>
                  <a:gd name="T11" fmla="*/ 113 h 153"/>
                  <a:gd name="T12" fmla="*/ 281 w 373"/>
                  <a:gd name="T13" fmla="*/ 92 h 153"/>
                  <a:gd name="T14" fmla="*/ 281 w 373"/>
                  <a:gd name="T15" fmla="*/ 92 h 153"/>
                  <a:gd name="T16" fmla="*/ 289 w 373"/>
                  <a:gd name="T17" fmla="*/ 90 h 153"/>
                  <a:gd name="T18" fmla="*/ 291 w 373"/>
                  <a:gd name="T19" fmla="*/ 89 h 153"/>
                  <a:gd name="T20" fmla="*/ 302 w 373"/>
                  <a:gd name="T21" fmla="*/ 88 h 153"/>
                  <a:gd name="T22" fmla="*/ 315 w 373"/>
                  <a:gd name="T23" fmla="*/ 86 h 153"/>
                  <a:gd name="T24" fmla="*/ 302 w 373"/>
                  <a:gd name="T25" fmla="*/ 87 h 153"/>
                  <a:gd name="T26" fmla="*/ 300 w 373"/>
                  <a:gd name="T27" fmla="*/ 87 h 153"/>
                  <a:gd name="T28" fmla="*/ 323 w 373"/>
                  <a:gd name="T29" fmla="*/ 77 h 153"/>
                  <a:gd name="T30" fmla="*/ 329 w 373"/>
                  <a:gd name="T31" fmla="*/ 70 h 153"/>
                  <a:gd name="T32" fmla="*/ 358 w 373"/>
                  <a:gd name="T33" fmla="*/ 36 h 153"/>
                  <a:gd name="T34" fmla="*/ 370 w 373"/>
                  <a:gd name="T35" fmla="*/ 0 h 153"/>
                  <a:gd name="T36" fmla="*/ 372 w 373"/>
                  <a:gd name="T37" fmla="*/ 25 h 153"/>
                  <a:gd name="T38" fmla="*/ 358 w 373"/>
                  <a:gd name="T39" fmla="*/ 66 h 153"/>
                  <a:gd name="T40" fmla="*/ 338 w 373"/>
                  <a:gd name="T41" fmla="*/ 93 h 153"/>
                  <a:gd name="T42" fmla="*/ 338 w 373"/>
                  <a:gd name="T43" fmla="*/ 93 h 153"/>
                  <a:gd name="T44" fmla="*/ 333 w 373"/>
                  <a:gd name="T45" fmla="*/ 97 h 153"/>
                  <a:gd name="T46" fmla="*/ 332 w 373"/>
                  <a:gd name="T47" fmla="*/ 98 h 153"/>
                  <a:gd name="T48" fmla="*/ 327 w 373"/>
                  <a:gd name="T49" fmla="*/ 102 h 153"/>
                  <a:gd name="T50" fmla="*/ 326 w 373"/>
                  <a:gd name="T51" fmla="*/ 103 h 153"/>
                  <a:gd name="T52" fmla="*/ 322 w 373"/>
                  <a:gd name="T53" fmla="*/ 105 h 153"/>
                  <a:gd name="T54" fmla="*/ 318 w 373"/>
                  <a:gd name="T55" fmla="*/ 105 h 153"/>
                  <a:gd name="T56" fmla="*/ 310 w 373"/>
                  <a:gd name="T57" fmla="*/ 111 h 153"/>
                  <a:gd name="T58" fmla="*/ 307 w 373"/>
                  <a:gd name="T59" fmla="*/ 113 h 153"/>
                  <a:gd name="T60" fmla="*/ 305 w 373"/>
                  <a:gd name="T61" fmla="*/ 114 h 153"/>
                  <a:gd name="T62" fmla="*/ 300 w 373"/>
                  <a:gd name="T63" fmla="*/ 116 h 153"/>
                  <a:gd name="T64" fmla="*/ 297 w 373"/>
                  <a:gd name="T65" fmla="*/ 117 h 153"/>
                  <a:gd name="T66" fmla="*/ 292 w 373"/>
                  <a:gd name="T67" fmla="*/ 118 h 153"/>
                  <a:gd name="T68" fmla="*/ 289 w 373"/>
                  <a:gd name="T69" fmla="*/ 119 h 153"/>
                  <a:gd name="T70" fmla="*/ 281 w 373"/>
                  <a:gd name="T71" fmla="*/ 120 h 153"/>
                  <a:gd name="T72" fmla="*/ 268 w 373"/>
                  <a:gd name="T73" fmla="*/ 141 h 153"/>
                  <a:gd name="T74" fmla="*/ 214 w 373"/>
                  <a:gd name="T75" fmla="*/ 153 h 153"/>
                  <a:gd name="T76" fmla="*/ 5 w 373"/>
                  <a:gd name="T77" fmla="*/ 141 h 153"/>
                  <a:gd name="T78" fmla="*/ 6 w 373"/>
                  <a:gd name="T79" fmla="*/ 140 h 153"/>
                  <a:gd name="T80" fmla="*/ 0 w 373"/>
                  <a:gd name="T81" fmla="*/ 118 h 153"/>
                  <a:gd name="T82" fmla="*/ 9 w 373"/>
                  <a:gd name="T83" fmla="*/ 115 h 153"/>
                  <a:gd name="T84" fmla="*/ 10 w 373"/>
                  <a:gd name="T85" fmla="*/ 117 h 153"/>
                  <a:gd name="T86" fmla="*/ 18 w 373"/>
                  <a:gd name="T87" fmla="*/ 138 h 153"/>
                  <a:gd name="T88" fmla="*/ 5 w 373"/>
                  <a:gd name="T89" fmla="*/ 141 h 153"/>
                  <a:gd name="T90" fmla="*/ 281 w 373"/>
                  <a:gd name="T91" fmla="*/ 92 h 153"/>
                  <a:gd name="T92" fmla="*/ 281 w 373"/>
                  <a:gd name="T93" fmla="*/ 92 h 153"/>
                  <a:gd name="T94" fmla="*/ 281 w 373"/>
                  <a:gd name="T95" fmla="*/ 92 h 153"/>
                  <a:gd name="T96" fmla="*/ 281 w 373"/>
                  <a:gd name="T97" fmla="*/ 92 h 153"/>
                  <a:gd name="T98" fmla="*/ 281 w 373"/>
                  <a:gd name="T99" fmla="*/ 9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73" h="153">
                    <a:moveTo>
                      <a:pt x="214" y="153"/>
                    </a:moveTo>
                    <a:cubicBezTo>
                      <a:pt x="192" y="153"/>
                      <a:pt x="163" y="149"/>
                      <a:pt x="128" y="138"/>
                    </a:cubicBezTo>
                    <a:cubicBezTo>
                      <a:pt x="132" y="137"/>
                      <a:pt x="136" y="135"/>
                      <a:pt x="140" y="133"/>
                    </a:cubicBezTo>
                    <a:cubicBezTo>
                      <a:pt x="152" y="131"/>
                      <a:pt x="164" y="128"/>
                      <a:pt x="174" y="122"/>
                    </a:cubicBezTo>
                    <a:cubicBezTo>
                      <a:pt x="188" y="124"/>
                      <a:pt x="201" y="125"/>
                      <a:pt x="212" y="125"/>
                    </a:cubicBezTo>
                    <a:cubicBezTo>
                      <a:pt x="245" y="125"/>
                      <a:pt x="263" y="117"/>
                      <a:pt x="268" y="113"/>
                    </a:cubicBezTo>
                    <a:cubicBezTo>
                      <a:pt x="278" y="104"/>
                      <a:pt x="281" y="92"/>
                      <a:pt x="281" y="92"/>
                    </a:cubicBezTo>
                    <a:lnTo>
                      <a:pt x="281" y="92"/>
                    </a:lnTo>
                    <a:cubicBezTo>
                      <a:pt x="284" y="91"/>
                      <a:pt x="286" y="91"/>
                      <a:pt x="289" y="90"/>
                    </a:cubicBezTo>
                    <a:cubicBezTo>
                      <a:pt x="290" y="90"/>
                      <a:pt x="291" y="90"/>
                      <a:pt x="291" y="89"/>
                    </a:cubicBezTo>
                    <a:cubicBezTo>
                      <a:pt x="295" y="89"/>
                      <a:pt x="299" y="88"/>
                      <a:pt x="302" y="88"/>
                    </a:cubicBezTo>
                    <a:cubicBezTo>
                      <a:pt x="310" y="87"/>
                      <a:pt x="315" y="86"/>
                      <a:pt x="315" y="86"/>
                    </a:cubicBezTo>
                    <a:cubicBezTo>
                      <a:pt x="315" y="86"/>
                      <a:pt x="310" y="86"/>
                      <a:pt x="302" y="87"/>
                    </a:cubicBezTo>
                    <a:cubicBezTo>
                      <a:pt x="301" y="87"/>
                      <a:pt x="301" y="87"/>
                      <a:pt x="300" y="87"/>
                    </a:cubicBezTo>
                    <a:cubicBezTo>
                      <a:pt x="308" y="85"/>
                      <a:pt x="316" y="82"/>
                      <a:pt x="323" y="77"/>
                    </a:cubicBezTo>
                    <a:cubicBezTo>
                      <a:pt x="325" y="75"/>
                      <a:pt x="328" y="73"/>
                      <a:pt x="329" y="70"/>
                    </a:cubicBezTo>
                    <a:cubicBezTo>
                      <a:pt x="342" y="61"/>
                      <a:pt x="351" y="49"/>
                      <a:pt x="358" y="36"/>
                    </a:cubicBezTo>
                    <a:cubicBezTo>
                      <a:pt x="364" y="24"/>
                      <a:pt x="368" y="12"/>
                      <a:pt x="370" y="0"/>
                    </a:cubicBezTo>
                    <a:cubicBezTo>
                      <a:pt x="372" y="7"/>
                      <a:pt x="373" y="15"/>
                      <a:pt x="372" y="25"/>
                    </a:cubicBezTo>
                    <a:cubicBezTo>
                      <a:pt x="370" y="38"/>
                      <a:pt x="366" y="52"/>
                      <a:pt x="358" y="66"/>
                    </a:cubicBezTo>
                    <a:cubicBezTo>
                      <a:pt x="353" y="76"/>
                      <a:pt x="346" y="85"/>
                      <a:pt x="338" y="93"/>
                    </a:cubicBezTo>
                    <a:lnTo>
                      <a:pt x="338" y="93"/>
                    </a:lnTo>
                    <a:cubicBezTo>
                      <a:pt x="336" y="95"/>
                      <a:pt x="334" y="96"/>
                      <a:pt x="333" y="97"/>
                    </a:cubicBezTo>
                    <a:lnTo>
                      <a:pt x="332" y="98"/>
                    </a:lnTo>
                    <a:cubicBezTo>
                      <a:pt x="330" y="99"/>
                      <a:pt x="329" y="101"/>
                      <a:pt x="327" y="102"/>
                    </a:cubicBezTo>
                    <a:lnTo>
                      <a:pt x="326" y="103"/>
                    </a:lnTo>
                    <a:cubicBezTo>
                      <a:pt x="324" y="103"/>
                      <a:pt x="323" y="104"/>
                      <a:pt x="322" y="105"/>
                    </a:cubicBezTo>
                    <a:lnTo>
                      <a:pt x="318" y="105"/>
                    </a:lnTo>
                    <a:cubicBezTo>
                      <a:pt x="315" y="105"/>
                      <a:pt x="312" y="108"/>
                      <a:pt x="310" y="111"/>
                    </a:cubicBezTo>
                    <a:cubicBezTo>
                      <a:pt x="309" y="112"/>
                      <a:pt x="308" y="112"/>
                      <a:pt x="307" y="113"/>
                    </a:cubicBezTo>
                    <a:lnTo>
                      <a:pt x="305" y="114"/>
                    </a:lnTo>
                    <a:cubicBezTo>
                      <a:pt x="303" y="114"/>
                      <a:pt x="301" y="115"/>
                      <a:pt x="300" y="116"/>
                    </a:cubicBezTo>
                    <a:lnTo>
                      <a:pt x="297" y="117"/>
                    </a:lnTo>
                    <a:cubicBezTo>
                      <a:pt x="295" y="117"/>
                      <a:pt x="294" y="118"/>
                      <a:pt x="292" y="118"/>
                    </a:cubicBezTo>
                    <a:lnTo>
                      <a:pt x="289" y="119"/>
                    </a:lnTo>
                    <a:cubicBezTo>
                      <a:pt x="287" y="119"/>
                      <a:pt x="284" y="120"/>
                      <a:pt x="281" y="120"/>
                    </a:cubicBezTo>
                    <a:cubicBezTo>
                      <a:pt x="281" y="120"/>
                      <a:pt x="278" y="133"/>
                      <a:pt x="268" y="141"/>
                    </a:cubicBezTo>
                    <a:cubicBezTo>
                      <a:pt x="263" y="145"/>
                      <a:pt x="245" y="153"/>
                      <a:pt x="214" y="153"/>
                    </a:cubicBezTo>
                    <a:moveTo>
                      <a:pt x="5" y="141"/>
                    </a:moveTo>
                    <a:cubicBezTo>
                      <a:pt x="6" y="141"/>
                      <a:pt x="6" y="140"/>
                      <a:pt x="6" y="140"/>
                    </a:cubicBezTo>
                    <a:cubicBezTo>
                      <a:pt x="6" y="134"/>
                      <a:pt x="3" y="128"/>
                      <a:pt x="0" y="118"/>
                    </a:cubicBezTo>
                    <a:cubicBezTo>
                      <a:pt x="3" y="117"/>
                      <a:pt x="6" y="116"/>
                      <a:pt x="9" y="115"/>
                    </a:cubicBezTo>
                    <a:cubicBezTo>
                      <a:pt x="10" y="116"/>
                      <a:pt x="10" y="116"/>
                      <a:pt x="10" y="117"/>
                    </a:cubicBezTo>
                    <a:cubicBezTo>
                      <a:pt x="12" y="124"/>
                      <a:pt x="16" y="131"/>
                      <a:pt x="18" y="138"/>
                    </a:cubicBezTo>
                    <a:cubicBezTo>
                      <a:pt x="14" y="139"/>
                      <a:pt x="10" y="140"/>
                      <a:pt x="5" y="141"/>
                    </a:cubicBezTo>
                    <a:moveTo>
                      <a:pt x="281" y="92"/>
                    </a:moveTo>
                    <a:lnTo>
                      <a:pt x="281" y="92"/>
                    </a:lnTo>
                    <a:lnTo>
                      <a:pt x="281" y="92"/>
                    </a:lnTo>
                    <a:lnTo>
                      <a:pt x="281" y="92"/>
                    </a:lnTo>
                    <a:lnTo>
                      <a:pt x="281" y="92"/>
                    </a:lnTo>
                    <a:close/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5" name="Freeform 1389">
                <a:extLst>
                  <a:ext uri="{FF2B5EF4-FFF2-40B4-BE49-F238E27FC236}">
                    <a16:creationId xmlns:a16="http://schemas.microsoft.com/office/drawing/2014/main" id="{18C3587B-8F20-7310-2AC8-F162A437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3369"/>
                <a:ext cx="2" cy="4"/>
              </a:xfrm>
              <a:custGeom>
                <a:avLst/>
                <a:gdLst>
                  <a:gd name="T0" fmla="*/ 0 w 3"/>
                  <a:gd name="T1" fmla="*/ 7 h 7"/>
                  <a:gd name="T2" fmla="*/ 1 w 3"/>
                  <a:gd name="T3" fmla="*/ 0 h 7"/>
                  <a:gd name="T4" fmla="*/ 2 w 3"/>
                  <a:gd name="T5" fmla="*/ 0 h 7"/>
                  <a:gd name="T6" fmla="*/ 3 w 3"/>
                  <a:gd name="T7" fmla="*/ 5 h 7"/>
                  <a:gd name="T8" fmla="*/ 0 w 3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3" y="4"/>
                      <a:pt x="3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6" name="Freeform 1390">
                <a:extLst>
                  <a:ext uri="{FF2B5EF4-FFF2-40B4-BE49-F238E27FC236}">
                    <a16:creationId xmlns:a16="http://schemas.microsoft.com/office/drawing/2014/main" id="{0EFBC643-97E3-CBA1-C0DB-50A310AB37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3" y="3366"/>
                <a:ext cx="99" cy="58"/>
              </a:xfrm>
              <a:custGeom>
                <a:avLst/>
                <a:gdLst>
                  <a:gd name="T0" fmla="*/ 79 w 162"/>
                  <a:gd name="T1" fmla="*/ 95 h 95"/>
                  <a:gd name="T2" fmla="*/ 79 w 162"/>
                  <a:gd name="T3" fmla="*/ 95 h 95"/>
                  <a:gd name="T4" fmla="*/ 78 w 162"/>
                  <a:gd name="T5" fmla="*/ 95 h 95"/>
                  <a:gd name="T6" fmla="*/ 78 w 162"/>
                  <a:gd name="T7" fmla="*/ 95 h 95"/>
                  <a:gd name="T8" fmla="*/ 78 w 162"/>
                  <a:gd name="T9" fmla="*/ 94 h 95"/>
                  <a:gd name="T10" fmla="*/ 78 w 162"/>
                  <a:gd name="T11" fmla="*/ 94 h 95"/>
                  <a:gd name="T12" fmla="*/ 102 w 162"/>
                  <a:gd name="T13" fmla="*/ 66 h 95"/>
                  <a:gd name="T14" fmla="*/ 91 w 162"/>
                  <a:gd name="T15" fmla="*/ 67 h 95"/>
                  <a:gd name="T16" fmla="*/ 156 w 162"/>
                  <a:gd name="T17" fmla="*/ 44 h 95"/>
                  <a:gd name="T18" fmla="*/ 162 w 162"/>
                  <a:gd name="T19" fmla="*/ 66 h 95"/>
                  <a:gd name="T20" fmla="*/ 161 w 162"/>
                  <a:gd name="T21" fmla="*/ 67 h 95"/>
                  <a:gd name="T22" fmla="*/ 80 w 162"/>
                  <a:gd name="T23" fmla="*/ 95 h 95"/>
                  <a:gd name="T24" fmla="*/ 79 w 162"/>
                  <a:gd name="T25" fmla="*/ 95 h 95"/>
                  <a:gd name="T26" fmla="*/ 79 w 162"/>
                  <a:gd name="T27" fmla="*/ 67 h 95"/>
                  <a:gd name="T28" fmla="*/ 33 w 162"/>
                  <a:gd name="T29" fmla="*/ 59 h 95"/>
                  <a:gd name="T30" fmla="*/ 31 w 162"/>
                  <a:gd name="T31" fmla="*/ 58 h 95"/>
                  <a:gd name="T32" fmla="*/ 30 w 162"/>
                  <a:gd name="T33" fmla="*/ 58 h 95"/>
                  <a:gd name="T34" fmla="*/ 29 w 162"/>
                  <a:gd name="T35" fmla="*/ 58 h 95"/>
                  <a:gd name="T36" fmla="*/ 29 w 162"/>
                  <a:gd name="T37" fmla="*/ 57 h 95"/>
                  <a:gd name="T38" fmla="*/ 28 w 162"/>
                  <a:gd name="T39" fmla="*/ 57 h 95"/>
                  <a:gd name="T40" fmla="*/ 28 w 162"/>
                  <a:gd name="T41" fmla="*/ 56 h 95"/>
                  <a:gd name="T42" fmla="*/ 28 w 162"/>
                  <a:gd name="T43" fmla="*/ 56 h 95"/>
                  <a:gd name="T44" fmla="*/ 27 w 162"/>
                  <a:gd name="T45" fmla="*/ 56 h 95"/>
                  <a:gd name="T46" fmla="*/ 27 w 162"/>
                  <a:gd name="T47" fmla="*/ 56 h 95"/>
                  <a:gd name="T48" fmla="*/ 31 w 162"/>
                  <a:gd name="T49" fmla="*/ 50 h 95"/>
                  <a:gd name="T50" fmla="*/ 15 w 162"/>
                  <a:gd name="T51" fmla="*/ 49 h 95"/>
                  <a:gd name="T52" fmla="*/ 14 w 162"/>
                  <a:gd name="T53" fmla="*/ 48 h 95"/>
                  <a:gd name="T54" fmla="*/ 13 w 162"/>
                  <a:gd name="T55" fmla="*/ 48 h 95"/>
                  <a:gd name="T56" fmla="*/ 12 w 162"/>
                  <a:gd name="T57" fmla="*/ 47 h 95"/>
                  <a:gd name="T58" fmla="*/ 12 w 162"/>
                  <a:gd name="T59" fmla="*/ 47 h 95"/>
                  <a:gd name="T60" fmla="*/ 11 w 162"/>
                  <a:gd name="T61" fmla="*/ 46 h 95"/>
                  <a:gd name="T62" fmla="*/ 11 w 162"/>
                  <a:gd name="T63" fmla="*/ 46 h 95"/>
                  <a:gd name="T64" fmla="*/ 8 w 162"/>
                  <a:gd name="T65" fmla="*/ 39 h 95"/>
                  <a:gd name="T66" fmla="*/ 28 w 162"/>
                  <a:gd name="T67" fmla="*/ 33 h 95"/>
                  <a:gd name="T68" fmla="*/ 33 w 162"/>
                  <a:gd name="T69" fmla="*/ 35 h 95"/>
                  <a:gd name="T70" fmla="*/ 85 w 162"/>
                  <a:gd name="T71" fmla="*/ 43 h 95"/>
                  <a:gd name="T72" fmla="*/ 103 w 162"/>
                  <a:gd name="T73" fmla="*/ 41 h 95"/>
                  <a:gd name="T74" fmla="*/ 79 w 162"/>
                  <a:gd name="T75" fmla="*/ 67 h 95"/>
                  <a:gd name="T76" fmla="*/ 4 w 162"/>
                  <a:gd name="T77" fmla="*/ 35 h 95"/>
                  <a:gd name="T78" fmla="*/ 4 w 162"/>
                  <a:gd name="T79" fmla="*/ 35 h 95"/>
                  <a:gd name="T80" fmla="*/ 4 w 162"/>
                  <a:gd name="T81" fmla="*/ 34 h 95"/>
                  <a:gd name="T82" fmla="*/ 4 w 162"/>
                  <a:gd name="T83" fmla="*/ 34 h 95"/>
                  <a:gd name="T84" fmla="*/ 4 w 162"/>
                  <a:gd name="T85" fmla="*/ 34 h 95"/>
                  <a:gd name="T86" fmla="*/ 2 w 162"/>
                  <a:gd name="T87" fmla="*/ 27 h 95"/>
                  <a:gd name="T88" fmla="*/ 2 w 162"/>
                  <a:gd name="T89" fmla="*/ 27 h 95"/>
                  <a:gd name="T90" fmla="*/ 0 w 162"/>
                  <a:gd name="T91" fmla="*/ 17 h 95"/>
                  <a:gd name="T92" fmla="*/ 7 w 162"/>
                  <a:gd name="T93" fmla="*/ 12 h 95"/>
                  <a:gd name="T94" fmla="*/ 11 w 162"/>
                  <a:gd name="T95" fmla="*/ 9 h 95"/>
                  <a:gd name="T96" fmla="*/ 59 w 162"/>
                  <a:gd name="T97" fmla="*/ 0 h 95"/>
                  <a:gd name="T98" fmla="*/ 8 w 162"/>
                  <a:gd name="T99" fmla="*/ 15 h 95"/>
                  <a:gd name="T100" fmla="*/ 10 w 162"/>
                  <a:gd name="T101" fmla="*/ 21 h 95"/>
                  <a:gd name="T102" fmla="*/ 10 w 162"/>
                  <a:gd name="T103" fmla="*/ 21 h 95"/>
                  <a:gd name="T104" fmla="*/ 16 w 162"/>
                  <a:gd name="T105" fmla="*/ 25 h 95"/>
                  <a:gd name="T106" fmla="*/ 32 w 162"/>
                  <a:gd name="T107" fmla="*/ 26 h 95"/>
                  <a:gd name="T108" fmla="*/ 30 w 162"/>
                  <a:gd name="T109" fmla="*/ 28 h 95"/>
                  <a:gd name="T110" fmla="*/ 4 w 162"/>
                  <a:gd name="T111" fmla="*/ 3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2" h="95">
                    <a:moveTo>
                      <a:pt x="79" y="95"/>
                    </a:moveTo>
                    <a:lnTo>
                      <a:pt x="79" y="9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78" y="94"/>
                    </a:lnTo>
                    <a:lnTo>
                      <a:pt x="78" y="94"/>
                    </a:lnTo>
                    <a:cubicBezTo>
                      <a:pt x="77" y="90"/>
                      <a:pt x="82" y="78"/>
                      <a:pt x="102" y="66"/>
                    </a:cubicBezTo>
                    <a:cubicBezTo>
                      <a:pt x="102" y="66"/>
                      <a:pt x="98" y="67"/>
                      <a:pt x="91" y="67"/>
                    </a:cubicBezTo>
                    <a:cubicBezTo>
                      <a:pt x="108" y="61"/>
                      <a:pt x="129" y="52"/>
                      <a:pt x="156" y="44"/>
                    </a:cubicBezTo>
                    <a:cubicBezTo>
                      <a:pt x="159" y="54"/>
                      <a:pt x="162" y="60"/>
                      <a:pt x="162" y="66"/>
                    </a:cubicBezTo>
                    <a:cubicBezTo>
                      <a:pt x="162" y="66"/>
                      <a:pt x="162" y="67"/>
                      <a:pt x="161" y="67"/>
                    </a:cubicBezTo>
                    <a:cubicBezTo>
                      <a:pt x="126" y="78"/>
                      <a:pt x="100" y="88"/>
                      <a:pt x="80" y="95"/>
                    </a:cubicBezTo>
                    <a:lnTo>
                      <a:pt x="79" y="95"/>
                    </a:lnTo>
                    <a:moveTo>
                      <a:pt x="79" y="67"/>
                    </a:moveTo>
                    <a:cubicBezTo>
                      <a:pt x="67" y="66"/>
                      <a:pt x="52" y="64"/>
                      <a:pt x="33" y="59"/>
                    </a:cubicBezTo>
                    <a:lnTo>
                      <a:pt x="31" y="58"/>
                    </a:lnTo>
                    <a:lnTo>
                      <a:pt x="30" y="58"/>
                    </a:lnTo>
                    <a:lnTo>
                      <a:pt x="29" y="58"/>
                    </a:lnTo>
                    <a:lnTo>
                      <a:pt x="29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28" y="56"/>
                    </a:lnTo>
                    <a:lnTo>
                      <a:pt x="27" y="56"/>
                    </a:lnTo>
                    <a:lnTo>
                      <a:pt x="27" y="56"/>
                    </a:lnTo>
                    <a:cubicBezTo>
                      <a:pt x="26" y="53"/>
                      <a:pt x="31" y="50"/>
                      <a:pt x="31" y="50"/>
                    </a:cubicBezTo>
                    <a:cubicBezTo>
                      <a:pt x="31" y="50"/>
                      <a:pt x="21" y="49"/>
                      <a:pt x="15" y="49"/>
                    </a:cubicBezTo>
                    <a:lnTo>
                      <a:pt x="14" y="48"/>
                    </a:lnTo>
                    <a:lnTo>
                      <a:pt x="13" y="48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1" y="46"/>
                    </a:lnTo>
                    <a:lnTo>
                      <a:pt x="11" y="46"/>
                    </a:lnTo>
                    <a:cubicBezTo>
                      <a:pt x="9" y="43"/>
                      <a:pt x="8" y="39"/>
                      <a:pt x="8" y="39"/>
                    </a:cubicBezTo>
                    <a:lnTo>
                      <a:pt x="28" y="33"/>
                    </a:lnTo>
                    <a:cubicBezTo>
                      <a:pt x="29" y="34"/>
                      <a:pt x="30" y="35"/>
                      <a:pt x="33" y="35"/>
                    </a:cubicBezTo>
                    <a:cubicBezTo>
                      <a:pt x="57" y="41"/>
                      <a:pt x="74" y="43"/>
                      <a:pt x="85" y="43"/>
                    </a:cubicBezTo>
                    <a:cubicBezTo>
                      <a:pt x="97" y="43"/>
                      <a:pt x="103" y="41"/>
                      <a:pt x="103" y="41"/>
                    </a:cubicBezTo>
                    <a:cubicBezTo>
                      <a:pt x="86" y="52"/>
                      <a:pt x="80" y="62"/>
                      <a:pt x="79" y="67"/>
                    </a:cubicBezTo>
                    <a:moveTo>
                      <a:pt x="4" y="35"/>
                    </a:moveTo>
                    <a:lnTo>
                      <a:pt x="4" y="35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cubicBezTo>
                      <a:pt x="3" y="33"/>
                      <a:pt x="2" y="31"/>
                      <a:pt x="2" y="27"/>
                    </a:cubicBezTo>
                    <a:lnTo>
                      <a:pt x="2" y="27"/>
                    </a:lnTo>
                    <a:cubicBezTo>
                      <a:pt x="1" y="25"/>
                      <a:pt x="1" y="21"/>
                      <a:pt x="0" y="17"/>
                    </a:cubicBezTo>
                    <a:cubicBezTo>
                      <a:pt x="3" y="15"/>
                      <a:pt x="5" y="14"/>
                      <a:pt x="7" y="12"/>
                    </a:cubicBezTo>
                    <a:cubicBezTo>
                      <a:pt x="8" y="11"/>
                      <a:pt x="9" y="10"/>
                      <a:pt x="11" y="9"/>
                    </a:cubicBezTo>
                    <a:cubicBezTo>
                      <a:pt x="29" y="3"/>
                      <a:pt x="59" y="0"/>
                      <a:pt x="59" y="0"/>
                    </a:cubicBezTo>
                    <a:lnTo>
                      <a:pt x="8" y="15"/>
                    </a:lnTo>
                    <a:cubicBezTo>
                      <a:pt x="8" y="15"/>
                      <a:pt x="9" y="18"/>
                      <a:pt x="10" y="21"/>
                    </a:cubicBezTo>
                    <a:lnTo>
                      <a:pt x="10" y="21"/>
                    </a:lnTo>
                    <a:cubicBezTo>
                      <a:pt x="11" y="23"/>
                      <a:pt x="13" y="25"/>
                      <a:pt x="16" y="25"/>
                    </a:cubicBezTo>
                    <a:cubicBezTo>
                      <a:pt x="21" y="26"/>
                      <a:pt x="32" y="26"/>
                      <a:pt x="32" y="26"/>
                    </a:cubicBezTo>
                    <a:cubicBezTo>
                      <a:pt x="32" y="26"/>
                      <a:pt x="31" y="27"/>
                      <a:pt x="30" y="28"/>
                    </a:cubicBezTo>
                    <a:cubicBezTo>
                      <a:pt x="20" y="30"/>
                      <a:pt x="10" y="32"/>
                      <a:pt x="4" y="35"/>
                    </a:cubicBezTo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7" name="Freeform 1391">
                <a:extLst>
                  <a:ext uri="{FF2B5EF4-FFF2-40B4-BE49-F238E27FC236}">
                    <a16:creationId xmlns:a16="http://schemas.microsoft.com/office/drawing/2014/main" id="{3C98A396-1990-727F-2C1F-8821DDA854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3176"/>
                <a:ext cx="141" cy="126"/>
              </a:xfrm>
              <a:custGeom>
                <a:avLst/>
                <a:gdLst>
                  <a:gd name="T0" fmla="*/ 37 w 232"/>
                  <a:gd name="T1" fmla="*/ 206 h 206"/>
                  <a:gd name="T2" fmla="*/ 37 w 232"/>
                  <a:gd name="T3" fmla="*/ 206 h 206"/>
                  <a:gd name="T4" fmla="*/ 37 w 232"/>
                  <a:gd name="T5" fmla="*/ 206 h 206"/>
                  <a:gd name="T6" fmla="*/ 37 w 232"/>
                  <a:gd name="T7" fmla="*/ 206 h 206"/>
                  <a:gd name="T8" fmla="*/ 37 w 232"/>
                  <a:gd name="T9" fmla="*/ 206 h 206"/>
                  <a:gd name="T10" fmla="*/ 21 w 232"/>
                  <a:gd name="T11" fmla="*/ 203 h 206"/>
                  <a:gd name="T12" fmla="*/ 37 w 232"/>
                  <a:gd name="T13" fmla="*/ 206 h 206"/>
                  <a:gd name="T14" fmla="*/ 20 w 232"/>
                  <a:gd name="T15" fmla="*/ 203 h 206"/>
                  <a:gd name="T16" fmla="*/ 20 w 232"/>
                  <a:gd name="T17" fmla="*/ 203 h 206"/>
                  <a:gd name="T18" fmla="*/ 20 w 232"/>
                  <a:gd name="T19" fmla="*/ 203 h 206"/>
                  <a:gd name="T20" fmla="*/ 232 w 232"/>
                  <a:gd name="T21" fmla="*/ 77 h 206"/>
                  <a:gd name="T22" fmla="*/ 231 w 232"/>
                  <a:gd name="T23" fmla="*/ 77 h 206"/>
                  <a:gd name="T24" fmla="*/ 231 w 232"/>
                  <a:gd name="T25" fmla="*/ 77 h 206"/>
                  <a:gd name="T26" fmla="*/ 232 w 232"/>
                  <a:gd name="T27" fmla="*/ 77 h 206"/>
                  <a:gd name="T28" fmla="*/ 232 w 232"/>
                  <a:gd name="T29" fmla="*/ 77 h 206"/>
                  <a:gd name="T30" fmla="*/ 223 w 232"/>
                  <a:gd name="T31" fmla="*/ 76 h 206"/>
                  <a:gd name="T32" fmla="*/ 223 w 232"/>
                  <a:gd name="T33" fmla="*/ 76 h 206"/>
                  <a:gd name="T34" fmla="*/ 223 w 232"/>
                  <a:gd name="T35" fmla="*/ 76 h 206"/>
                  <a:gd name="T36" fmla="*/ 222 w 232"/>
                  <a:gd name="T37" fmla="*/ 76 h 206"/>
                  <a:gd name="T38" fmla="*/ 221 w 232"/>
                  <a:gd name="T39" fmla="*/ 76 h 206"/>
                  <a:gd name="T40" fmla="*/ 222 w 232"/>
                  <a:gd name="T41" fmla="*/ 76 h 206"/>
                  <a:gd name="T42" fmla="*/ 220 w 232"/>
                  <a:gd name="T43" fmla="*/ 76 h 206"/>
                  <a:gd name="T44" fmla="*/ 219 w 232"/>
                  <a:gd name="T45" fmla="*/ 75 h 206"/>
                  <a:gd name="T46" fmla="*/ 220 w 232"/>
                  <a:gd name="T47" fmla="*/ 76 h 206"/>
                  <a:gd name="T48" fmla="*/ 219 w 232"/>
                  <a:gd name="T49" fmla="*/ 75 h 206"/>
                  <a:gd name="T50" fmla="*/ 218 w 232"/>
                  <a:gd name="T51" fmla="*/ 75 h 206"/>
                  <a:gd name="T52" fmla="*/ 219 w 232"/>
                  <a:gd name="T53" fmla="*/ 75 h 206"/>
                  <a:gd name="T54" fmla="*/ 218 w 232"/>
                  <a:gd name="T55" fmla="*/ 75 h 206"/>
                  <a:gd name="T56" fmla="*/ 213 w 232"/>
                  <a:gd name="T57" fmla="*/ 75 h 206"/>
                  <a:gd name="T58" fmla="*/ 213 w 232"/>
                  <a:gd name="T59" fmla="*/ 75 h 206"/>
                  <a:gd name="T60" fmla="*/ 218 w 232"/>
                  <a:gd name="T61" fmla="*/ 75 h 206"/>
                  <a:gd name="T62" fmla="*/ 0 w 232"/>
                  <a:gd name="T63" fmla="*/ 23 h 206"/>
                  <a:gd name="T64" fmla="*/ 6 w 232"/>
                  <a:gd name="T65" fmla="*/ 18 h 206"/>
                  <a:gd name="T66" fmla="*/ 0 w 232"/>
                  <a:gd name="T67" fmla="*/ 23 h 206"/>
                  <a:gd name="T68" fmla="*/ 41 w 232"/>
                  <a:gd name="T69" fmla="*/ 14 h 206"/>
                  <a:gd name="T70" fmla="*/ 54 w 232"/>
                  <a:gd name="T71" fmla="*/ 11 h 206"/>
                  <a:gd name="T72" fmla="*/ 41 w 232"/>
                  <a:gd name="T73" fmla="*/ 14 h 206"/>
                  <a:gd name="T74" fmla="*/ 23 w 232"/>
                  <a:gd name="T75" fmla="*/ 13 h 206"/>
                  <a:gd name="T76" fmla="*/ 27 w 232"/>
                  <a:gd name="T77" fmla="*/ 12 h 206"/>
                  <a:gd name="T78" fmla="*/ 23 w 232"/>
                  <a:gd name="T79" fmla="*/ 13 h 206"/>
                  <a:gd name="T80" fmla="*/ 31 w 232"/>
                  <a:gd name="T81" fmla="*/ 13 h 206"/>
                  <a:gd name="T82" fmla="*/ 29 w 232"/>
                  <a:gd name="T83" fmla="*/ 12 h 206"/>
                  <a:gd name="T84" fmla="*/ 31 w 232"/>
                  <a:gd name="T85" fmla="*/ 13 h 206"/>
                  <a:gd name="T86" fmla="*/ 62 w 232"/>
                  <a:gd name="T87" fmla="*/ 7 h 206"/>
                  <a:gd name="T88" fmla="*/ 75 w 232"/>
                  <a:gd name="T89" fmla="*/ 0 h 206"/>
                  <a:gd name="T90" fmla="*/ 75 w 232"/>
                  <a:gd name="T91" fmla="*/ 0 h 206"/>
                  <a:gd name="T92" fmla="*/ 62 w 232"/>
                  <a:gd name="T93" fmla="*/ 7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2" h="206">
                    <a:moveTo>
                      <a:pt x="37" y="206"/>
                    </a:moveTo>
                    <a:lnTo>
                      <a:pt x="37" y="206"/>
                    </a:lnTo>
                    <a:lnTo>
                      <a:pt x="37" y="206"/>
                    </a:lnTo>
                    <a:lnTo>
                      <a:pt x="37" y="206"/>
                    </a:lnTo>
                    <a:close/>
                    <a:moveTo>
                      <a:pt x="37" y="206"/>
                    </a:moveTo>
                    <a:cubicBezTo>
                      <a:pt x="32" y="206"/>
                      <a:pt x="26" y="205"/>
                      <a:pt x="21" y="203"/>
                    </a:cubicBezTo>
                    <a:cubicBezTo>
                      <a:pt x="26" y="205"/>
                      <a:pt x="32" y="206"/>
                      <a:pt x="37" y="206"/>
                    </a:cubicBezTo>
                    <a:close/>
                    <a:moveTo>
                      <a:pt x="20" y="203"/>
                    </a:moveTo>
                    <a:cubicBezTo>
                      <a:pt x="20" y="203"/>
                      <a:pt x="20" y="203"/>
                      <a:pt x="20" y="203"/>
                    </a:cubicBezTo>
                    <a:cubicBezTo>
                      <a:pt x="20" y="203"/>
                      <a:pt x="20" y="203"/>
                      <a:pt x="20" y="203"/>
                    </a:cubicBezTo>
                    <a:close/>
                    <a:moveTo>
                      <a:pt x="232" y="77"/>
                    </a:moveTo>
                    <a:cubicBezTo>
                      <a:pt x="232" y="77"/>
                      <a:pt x="232" y="77"/>
                      <a:pt x="231" y="77"/>
                    </a:cubicBezTo>
                    <a:cubicBezTo>
                      <a:pt x="231" y="77"/>
                      <a:pt x="231" y="77"/>
                      <a:pt x="231" y="77"/>
                    </a:cubicBezTo>
                    <a:cubicBezTo>
                      <a:pt x="231" y="77"/>
                      <a:pt x="232" y="77"/>
                      <a:pt x="232" y="77"/>
                    </a:cubicBezTo>
                    <a:lnTo>
                      <a:pt x="232" y="77"/>
                    </a:lnTo>
                    <a:close/>
                    <a:moveTo>
                      <a:pt x="223" y="76"/>
                    </a:moveTo>
                    <a:cubicBezTo>
                      <a:pt x="223" y="76"/>
                      <a:pt x="223" y="76"/>
                      <a:pt x="223" y="76"/>
                    </a:cubicBezTo>
                    <a:cubicBezTo>
                      <a:pt x="223" y="76"/>
                      <a:pt x="223" y="76"/>
                      <a:pt x="223" y="76"/>
                    </a:cubicBezTo>
                    <a:close/>
                    <a:moveTo>
                      <a:pt x="222" y="76"/>
                    </a:moveTo>
                    <a:cubicBezTo>
                      <a:pt x="221" y="76"/>
                      <a:pt x="221" y="76"/>
                      <a:pt x="221" y="76"/>
                    </a:cubicBezTo>
                    <a:cubicBezTo>
                      <a:pt x="221" y="76"/>
                      <a:pt x="221" y="76"/>
                      <a:pt x="222" y="76"/>
                    </a:cubicBezTo>
                    <a:close/>
                    <a:moveTo>
                      <a:pt x="220" y="76"/>
                    </a:moveTo>
                    <a:cubicBezTo>
                      <a:pt x="220" y="75"/>
                      <a:pt x="219" y="75"/>
                      <a:pt x="219" y="75"/>
                    </a:cubicBezTo>
                    <a:cubicBezTo>
                      <a:pt x="219" y="75"/>
                      <a:pt x="220" y="75"/>
                      <a:pt x="220" y="76"/>
                    </a:cubicBezTo>
                    <a:close/>
                    <a:moveTo>
                      <a:pt x="219" y="75"/>
                    </a:moveTo>
                    <a:lnTo>
                      <a:pt x="218" y="75"/>
                    </a:lnTo>
                    <a:lnTo>
                      <a:pt x="219" y="75"/>
                    </a:lnTo>
                    <a:close/>
                    <a:moveTo>
                      <a:pt x="218" y="75"/>
                    </a:moveTo>
                    <a:cubicBezTo>
                      <a:pt x="216" y="75"/>
                      <a:pt x="215" y="75"/>
                      <a:pt x="213" y="75"/>
                    </a:cubicBezTo>
                    <a:lnTo>
                      <a:pt x="213" y="75"/>
                    </a:lnTo>
                    <a:cubicBezTo>
                      <a:pt x="215" y="75"/>
                      <a:pt x="216" y="75"/>
                      <a:pt x="218" y="75"/>
                    </a:cubicBezTo>
                    <a:close/>
                    <a:moveTo>
                      <a:pt x="0" y="23"/>
                    </a:moveTo>
                    <a:cubicBezTo>
                      <a:pt x="2" y="21"/>
                      <a:pt x="4" y="19"/>
                      <a:pt x="6" y="18"/>
                    </a:cubicBezTo>
                    <a:cubicBezTo>
                      <a:pt x="4" y="19"/>
                      <a:pt x="2" y="21"/>
                      <a:pt x="0" y="23"/>
                    </a:cubicBezTo>
                    <a:close/>
                    <a:moveTo>
                      <a:pt x="41" y="14"/>
                    </a:moveTo>
                    <a:cubicBezTo>
                      <a:pt x="46" y="14"/>
                      <a:pt x="50" y="13"/>
                      <a:pt x="54" y="11"/>
                    </a:cubicBezTo>
                    <a:cubicBezTo>
                      <a:pt x="50" y="13"/>
                      <a:pt x="46" y="14"/>
                      <a:pt x="41" y="14"/>
                    </a:cubicBezTo>
                    <a:close/>
                    <a:moveTo>
                      <a:pt x="23" y="13"/>
                    </a:moveTo>
                    <a:cubicBezTo>
                      <a:pt x="24" y="12"/>
                      <a:pt x="26" y="12"/>
                      <a:pt x="27" y="12"/>
                    </a:cubicBezTo>
                    <a:cubicBezTo>
                      <a:pt x="26" y="12"/>
                      <a:pt x="24" y="12"/>
                      <a:pt x="23" y="13"/>
                    </a:cubicBezTo>
                    <a:close/>
                    <a:moveTo>
                      <a:pt x="31" y="13"/>
                    </a:moveTo>
                    <a:cubicBezTo>
                      <a:pt x="30" y="13"/>
                      <a:pt x="29" y="12"/>
                      <a:pt x="29" y="12"/>
                    </a:cubicBezTo>
                    <a:cubicBezTo>
                      <a:pt x="29" y="12"/>
                      <a:pt x="30" y="13"/>
                      <a:pt x="31" y="13"/>
                    </a:cubicBezTo>
                    <a:close/>
                    <a:moveTo>
                      <a:pt x="62" y="7"/>
                    </a:moveTo>
                    <a:cubicBezTo>
                      <a:pt x="66" y="5"/>
                      <a:pt x="70" y="2"/>
                      <a:pt x="75" y="0"/>
                    </a:cubicBezTo>
                    <a:lnTo>
                      <a:pt x="75" y="0"/>
                    </a:lnTo>
                    <a:cubicBezTo>
                      <a:pt x="70" y="2"/>
                      <a:pt x="66" y="5"/>
                      <a:pt x="62" y="7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8" name="Freeform 1392">
                <a:extLst>
                  <a:ext uri="{FF2B5EF4-FFF2-40B4-BE49-F238E27FC236}">
                    <a16:creationId xmlns:a16="http://schemas.microsoft.com/office/drawing/2014/main" id="{CF08B4B3-74DF-2547-F9CA-CFA9954D2B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9" y="3297"/>
                <a:ext cx="14" cy="5"/>
              </a:xfrm>
              <a:custGeom>
                <a:avLst/>
                <a:gdLst>
                  <a:gd name="T0" fmla="*/ 0 w 22"/>
                  <a:gd name="T1" fmla="*/ 7 h 7"/>
                  <a:gd name="T2" fmla="*/ 0 w 22"/>
                  <a:gd name="T3" fmla="*/ 7 h 7"/>
                  <a:gd name="T4" fmla="*/ 0 w 22"/>
                  <a:gd name="T5" fmla="*/ 7 h 7"/>
                  <a:gd name="T6" fmla="*/ 0 w 22"/>
                  <a:gd name="T7" fmla="*/ 7 h 7"/>
                  <a:gd name="T8" fmla="*/ 0 w 22"/>
                  <a:gd name="T9" fmla="*/ 7 h 7"/>
                  <a:gd name="T10" fmla="*/ 22 w 22"/>
                  <a:gd name="T11" fmla="*/ 0 h 7"/>
                  <a:gd name="T12" fmla="*/ 22 w 22"/>
                  <a:gd name="T13" fmla="*/ 0 h 7"/>
                  <a:gd name="T14" fmla="*/ 0 w 2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  <a:moveTo>
                      <a:pt x="0" y="7"/>
                    </a:moveTo>
                    <a:cubicBezTo>
                      <a:pt x="8" y="7"/>
                      <a:pt x="16" y="4"/>
                      <a:pt x="22" y="0"/>
                    </a:cubicBezTo>
                    <a:lnTo>
                      <a:pt x="22" y="0"/>
                    </a:lnTo>
                    <a:cubicBezTo>
                      <a:pt x="16" y="4"/>
                      <a:pt x="8" y="7"/>
                      <a:pt x="0" y="7"/>
                    </a:cubicBezTo>
                    <a:close/>
                  </a:path>
                </a:pathLst>
              </a:custGeom>
              <a:solidFill>
                <a:srgbClr val="275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9" name="Freeform 1393">
                <a:extLst>
                  <a:ext uri="{FF2B5EF4-FFF2-40B4-BE49-F238E27FC236}">
                    <a16:creationId xmlns:a16="http://schemas.microsoft.com/office/drawing/2014/main" id="{48939858-89D1-680A-3135-2D072839EE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6" y="3207"/>
                <a:ext cx="163" cy="102"/>
              </a:xfrm>
              <a:custGeom>
                <a:avLst/>
                <a:gdLst>
                  <a:gd name="T0" fmla="*/ 142 w 268"/>
                  <a:gd name="T1" fmla="*/ 164 h 167"/>
                  <a:gd name="T2" fmla="*/ 38 w 268"/>
                  <a:gd name="T3" fmla="*/ 155 h 167"/>
                  <a:gd name="T4" fmla="*/ 21 w 268"/>
                  <a:gd name="T5" fmla="*/ 152 h 167"/>
                  <a:gd name="T6" fmla="*/ 0 w 268"/>
                  <a:gd name="T7" fmla="*/ 134 h 167"/>
                  <a:gd name="T8" fmla="*/ 60 w 268"/>
                  <a:gd name="T9" fmla="*/ 148 h 167"/>
                  <a:gd name="T10" fmla="*/ 164 w 268"/>
                  <a:gd name="T11" fmla="*/ 134 h 167"/>
                  <a:gd name="T12" fmla="*/ 207 w 268"/>
                  <a:gd name="T13" fmla="*/ 115 h 167"/>
                  <a:gd name="T14" fmla="*/ 25 w 268"/>
                  <a:gd name="T15" fmla="*/ 129 h 167"/>
                  <a:gd name="T16" fmla="*/ 23 w 268"/>
                  <a:gd name="T17" fmla="*/ 127 h 167"/>
                  <a:gd name="T18" fmla="*/ 225 w 268"/>
                  <a:gd name="T19" fmla="*/ 112 h 167"/>
                  <a:gd name="T20" fmla="*/ 223 w 268"/>
                  <a:gd name="T21" fmla="*/ 112 h 167"/>
                  <a:gd name="T22" fmla="*/ 12 w 268"/>
                  <a:gd name="T23" fmla="*/ 106 h 167"/>
                  <a:gd name="T24" fmla="*/ 11 w 268"/>
                  <a:gd name="T25" fmla="*/ 103 h 167"/>
                  <a:gd name="T26" fmla="*/ 16 w 268"/>
                  <a:gd name="T27" fmla="*/ 63 h 167"/>
                  <a:gd name="T28" fmla="*/ 11 w 268"/>
                  <a:gd name="T29" fmla="*/ 101 h 167"/>
                  <a:gd name="T30" fmla="*/ 98 w 268"/>
                  <a:gd name="T31" fmla="*/ 90 h 167"/>
                  <a:gd name="T32" fmla="*/ 98 w 268"/>
                  <a:gd name="T33" fmla="*/ 88 h 167"/>
                  <a:gd name="T34" fmla="*/ 99 w 268"/>
                  <a:gd name="T35" fmla="*/ 87 h 167"/>
                  <a:gd name="T36" fmla="*/ 100 w 268"/>
                  <a:gd name="T37" fmla="*/ 85 h 167"/>
                  <a:gd name="T38" fmla="*/ 101 w 268"/>
                  <a:gd name="T39" fmla="*/ 83 h 167"/>
                  <a:gd name="T40" fmla="*/ 255 w 268"/>
                  <a:gd name="T41" fmla="*/ 67 h 167"/>
                  <a:gd name="T42" fmla="*/ 268 w 268"/>
                  <a:gd name="T43" fmla="*/ 65 h 167"/>
                  <a:gd name="T44" fmla="*/ 118 w 268"/>
                  <a:gd name="T45" fmla="*/ 59 h 167"/>
                  <a:gd name="T46" fmla="*/ 120 w 268"/>
                  <a:gd name="T47" fmla="*/ 57 h 167"/>
                  <a:gd name="T48" fmla="*/ 224 w 268"/>
                  <a:gd name="T49" fmla="*/ 53 h 167"/>
                  <a:gd name="T50" fmla="*/ 227 w 268"/>
                  <a:gd name="T51" fmla="*/ 56 h 167"/>
                  <a:gd name="T52" fmla="*/ 122 w 268"/>
                  <a:gd name="T53" fmla="*/ 55 h 167"/>
                  <a:gd name="T54" fmla="*/ 205 w 268"/>
                  <a:gd name="T55" fmla="*/ 23 h 167"/>
                  <a:gd name="T56" fmla="*/ 129 w 268"/>
                  <a:gd name="T57" fmla="*/ 48 h 167"/>
                  <a:gd name="T58" fmla="*/ 163 w 268"/>
                  <a:gd name="T59" fmla="*/ 45 h 167"/>
                  <a:gd name="T60" fmla="*/ 145 w 268"/>
                  <a:gd name="T61" fmla="*/ 45 h 167"/>
                  <a:gd name="T62" fmla="*/ 145 w 268"/>
                  <a:gd name="T63" fmla="*/ 45 h 167"/>
                  <a:gd name="T64" fmla="*/ 145 w 268"/>
                  <a:gd name="T65" fmla="*/ 45 h 167"/>
                  <a:gd name="T66" fmla="*/ 176 w 268"/>
                  <a:gd name="T67" fmla="*/ 42 h 167"/>
                  <a:gd name="T68" fmla="*/ 30 w 268"/>
                  <a:gd name="T69" fmla="*/ 36 h 167"/>
                  <a:gd name="T70" fmla="*/ 37 w 268"/>
                  <a:gd name="T71" fmla="*/ 26 h 167"/>
                  <a:gd name="T72" fmla="*/ 195 w 268"/>
                  <a:gd name="T73" fmla="*/ 35 h 167"/>
                  <a:gd name="T74" fmla="*/ 37 w 268"/>
                  <a:gd name="T75" fmla="*/ 25 h 167"/>
                  <a:gd name="T76" fmla="*/ 38 w 268"/>
                  <a:gd name="T77" fmla="*/ 24 h 167"/>
                  <a:gd name="T78" fmla="*/ 41 w 268"/>
                  <a:gd name="T79" fmla="*/ 21 h 167"/>
                  <a:gd name="T80" fmla="*/ 49 w 268"/>
                  <a:gd name="T81" fmla="*/ 21 h 167"/>
                  <a:gd name="T82" fmla="*/ 70 w 268"/>
                  <a:gd name="T83" fmla="*/ 15 h 167"/>
                  <a:gd name="T84" fmla="*/ 41 w 268"/>
                  <a:gd name="T85" fmla="*/ 20 h 167"/>
                  <a:gd name="T86" fmla="*/ 96 w 268"/>
                  <a:gd name="T87" fmla="*/ 17 h 167"/>
                  <a:gd name="T88" fmla="*/ 113 w 268"/>
                  <a:gd name="T89" fmla="*/ 19 h 167"/>
                  <a:gd name="T90" fmla="*/ 44 w 268"/>
                  <a:gd name="T91" fmla="*/ 18 h 167"/>
                  <a:gd name="T92" fmla="*/ 44 w 268"/>
                  <a:gd name="T93" fmla="*/ 18 h 167"/>
                  <a:gd name="T94" fmla="*/ 48 w 268"/>
                  <a:gd name="T95" fmla="*/ 13 h 167"/>
                  <a:gd name="T96" fmla="*/ 51 w 268"/>
                  <a:gd name="T97" fmla="*/ 10 h 167"/>
                  <a:gd name="T98" fmla="*/ 129 w 268"/>
                  <a:gd name="T99" fmla="*/ 8 h 167"/>
                  <a:gd name="T100" fmla="*/ 127 w 268"/>
                  <a:gd name="T101" fmla="*/ 10 h 167"/>
                  <a:gd name="T102" fmla="*/ 52 w 268"/>
                  <a:gd name="T103" fmla="*/ 9 h 167"/>
                  <a:gd name="T104" fmla="*/ 55 w 268"/>
                  <a:gd name="T105" fmla="*/ 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8" h="167">
                    <a:moveTo>
                      <a:pt x="141" y="167"/>
                    </a:moveTo>
                    <a:cubicBezTo>
                      <a:pt x="141" y="165"/>
                      <a:pt x="142" y="163"/>
                      <a:pt x="143" y="160"/>
                    </a:cubicBezTo>
                    <a:cubicBezTo>
                      <a:pt x="142" y="161"/>
                      <a:pt x="142" y="163"/>
                      <a:pt x="142" y="164"/>
                    </a:cubicBezTo>
                    <a:cubicBezTo>
                      <a:pt x="141" y="165"/>
                      <a:pt x="141" y="166"/>
                      <a:pt x="141" y="167"/>
                    </a:cubicBezTo>
                    <a:close/>
                    <a:moveTo>
                      <a:pt x="38" y="155"/>
                    </a:moveTo>
                    <a:lnTo>
                      <a:pt x="38" y="155"/>
                    </a:lnTo>
                    <a:cubicBezTo>
                      <a:pt x="33" y="155"/>
                      <a:pt x="27" y="154"/>
                      <a:pt x="22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21" y="151"/>
                      <a:pt x="21" y="151"/>
                      <a:pt x="20" y="151"/>
                    </a:cubicBezTo>
                    <a:cubicBezTo>
                      <a:pt x="16" y="149"/>
                      <a:pt x="12" y="147"/>
                      <a:pt x="9" y="145"/>
                    </a:cubicBezTo>
                    <a:cubicBezTo>
                      <a:pt x="4" y="141"/>
                      <a:pt x="1" y="138"/>
                      <a:pt x="0" y="134"/>
                    </a:cubicBezTo>
                    <a:cubicBezTo>
                      <a:pt x="4" y="134"/>
                      <a:pt x="7" y="134"/>
                      <a:pt x="9" y="134"/>
                    </a:cubicBezTo>
                    <a:cubicBezTo>
                      <a:pt x="23" y="134"/>
                      <a:pt x="27" y="131"/>
                      <a:pt x="27" y="131"/>
                    </a:cubicBezTo>
                    <a:cubicBezTo>
                      <a:pt x="39" y="138"/>
                      <a:pt x="51" y="144"/>
                      <a:pt x="60" y="148"/>
                    </a:cubicBezTo>
                    <a:cubicBezTo>
                      <a:pt x="54" y="152"/>
                      <a:pt x="46" y="155"/>
                      <a:pt x="38" y="155"/>
                    </a:cubicBezTo>
                    <a:lnTo>
                      <a:pt x="38" y="155"/>
                    </a:lnTo>
                    <a:moveTo>
                      <a:pt x="164" y="134"/>
                    </a:moveTo>
                    <a:cubicBezTo>
                      <a:pt x="176" y="125"/>
                      <a:pt x="193" y="117"/>
                      <a:pt x="217" y="113"/>
                    </a:cubicBezTo>
                    <a:cubicBezTo>
                      <a:pt x="214" y="113"/>
                      <a:pt x="211" y="114"/>
                      <a:pt x="209" y="115"/>
                    </a:cubicBezTo>
                    <a:lnTo>
                      <a:pt x="207" y="115"/>
                    </a:lnTo>
                    <a:cubicBezTo>
                      <a:pt x="188" y="120"/>
                      <a:pt x="174" y="127"/>
                      <a:pt x="164" y="134"/>
                    </a:cubicBezTo>
                    <a:moveTo>
                      <a:pt x="25" y="129"/>
                    </a:moveTo>
                    <a:cubicBezTo>
                      <a:pt x="25" y="129"/>
                      <a:pt x="25" y="129"/>
                      <a:pt x="25" y="129"/>
                    </a:cubicBezTo>
                    <a:cubicBezTo>
                      <a:pt x="25" y="129"/>
                      <a:pt x="25" y="129"/>
                      <a:pt x="25" y="129"/>
                    </a:cubicBezTo>
                    <a:close/>
                    <a:moveTo>
                      <a:pt x="23" y="127"/>
                    </a:moveTo>
                    <a:cubicBezTo>
                      <a:pt x="23" y="127"/>
                      <a:pt x="23" y="127"/>
                      <a:pt x="23" y="127"/>
                    </a:cubicBezTo>
                    <a:cubicBezTo>
                      <a:pt x="23" y="127"/>
                      <a:pt x="23" y="127"/>
                      <a:pt x="23" y="127"/>
                    </a:cubicBezTo>
                    <a:close/>
                    <a:moveTo>
                      <a:pt x="223" y="112"/>
                    </a:moveTo>
                    <a:cubicBezTo>
                      <a:pt x="224" y="112"/>
                      <a:pt x="225" y="112"/>
                      <a:pt x="225" y="112"/>
                    </a:cubicBezTo>
                    <a:cubicBezTo>
                      <a:pt x="232" y="111"/>
                      <a:pt x="239" y="110"/>
                      <a:pt x="245" y="110"/>
                    </a:cubicBezTo>
                    <a:cubicBezTo>
                      <a:pt x="239" y="110"/>
                      <a:pt x="232" y="111"/>
                      <a:pt x="225" y="112"/>
                    </a:cubicBezTo>
                    <a:cubicBezTo>
                      <a:pt x="225" y="112"/>
                      <a:pt x="224" y="112"/>
                      <a:pt x="223" y="112"/>
                    </a:cubicBezTo>
                    <a:close/>
                    <a:moveTo>
                      <a:pt x="12" y="106"/>
                    </a:moveTo>
                    <a:cubicBezTo>
                      <a:pt x="12" y="106"/>
                      <a:pt x="12" y="105"/>
                      <a:pt x="12" y="105"/>
                    </a:cubicBezTo>
                    <a:cubicBezTo>
                      <a:pt x="12" y="105"/>
                      <a:pt x="12" y="106"/>
                      <a:pt x="12" y="106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2"/>
                    </a:cubicBezTo>
                    <a:cubicBezTo>
                      <a:pt x="11" y="103"/>
                      <a:pt x="11" y="103"/>
                      <a:pt x="11" y="103"/>
                    </a:cubicBezTo>
                    <a:close/>
                    <a:moveTo>
                      <a:pt x="11" y="101"/>
                    </a:moveTo>
                    <a:cubicBezTo>
                      <a:pt x="11" y="98"/>
                      <a:pt x="10" y="95"/>
                      <a:pt x="11" y="91"/>
                    </a:cubicBezTo>
                    <a:cubicBezTo>
                      <a:pt x="11" y="82"/>
                      <a:pt x="13" y="72"/>
                      <a:pt x="16" y="63"/>
                    </a:cubicBezTo>
                    <a:cubicBezTo>
                      <a:pt x="16" y="63"/>
                      <a:pt x="16" y="64"/>
                      <a:pt x="15" y="65"/>
                    </a:cubicBezTo>
                    <a:cubicBezTo>
                      <a:pt x="12" y="75"/>
                      <a:pt x="11" y="84"/>
                      <a:pt x="11" y="93"/>
                    </a:cubicBezTo>
                    <a:cubicBezTo>
                      <a:pt x="11" y="96"/>
                      <a:pt x="11" y="99"/>
                      <a:pt x="11" y="101"/>
                    </a:cubicBezTo>
                    <a:close/>
                    <a:moveTo>
                      <a:pt x="98" y="90"/>
                    </a:moveTo>
                    <a:cubicBezTo>
                      <a:pt x="98" y="90"/>
                      <a:pt x="98" y="90"/>
                      <a:pt x="98" y="90"/>
                    </a:cubicBezTo>
                    <a:cubicBezTo>
                      <a:pt x="98" y="90"/>
                      <a:pt x="98" y="90"/>
                      <a:pt x="98" y="90"/>
                    </a:cubicBezTo>
                    <a:close/>
                    <a:moveTo>
                      <a:pt x="98" y="88"/>
                    </a:moveTo>
                    <a:cubicBezTo>
                      <a:pt x="99" y="88"/>
                      <a:pt x="99" y="88"/>
                      <a:pt x="99" y="88"/>
                    </a:cubicBezTo>
                    <a:cubicBezTo>
                      <a:pt x="99" y="88"/>
                      <a:pt x="99" y="88"/>
                      <a:pt x="98" y="88"/>
                    </a:cubicBezTo>
                    <a:close/>
                    <a:moveTo>
                      <a:pt x="99" y="87"/>
                    </a:moveTo>
                    <a:cubicBezTo>
                      <a:pt x="99" y="86"/>
                      <a:pt x="100" y="86"/>
                      <a:pt x="100" y="85"/>
                    </a:cubicBezTo>
                    <a:cubicBezTo>
                      <a:pt x="100" y="86"/>
                      <a:pt x="99" y="86"/>
                      <a:pt x="99" y="87"/>
                    </a:cubicBezTo>
                    <a:close/>
                    <a:moveTo>
                      <a:pt x="100" y="85"/>
                    </a:moveTo>
                    <a:cubicBezTo>
                      <a:pt x="100" y="85"/>
                      <a:pt x="101" y="84"/>
                      <a:pt x="101" y="83"/>
                    </a:cubicBezTo>
                    <a:cubicBezTo>
                      <a:pt x="101" y="84"/>
                      <a:pt x="100" y="85"/>
                      <a:pt x="100" y="85"/>
                    </a:cubicBezTo>
                    <a:close/>
                    <a:moveTo>
                      <a:pt x="101" y="83"/>
                    </a:moveTo>
                    <a:cubicBezTo>
                      <a:pt x="105" y="76"/>
                      <a:pt x="110" y="69"/>
                      <a:pt x="116" y="61"/>
                    </a:cubicBezTo>
                    <a:cubicBezTo>
                      <a:pt x="110" y="69"/>
                      <a:pt x="105" y="76"/>
                      <a:pt x="101" y="83"/>
                    </a:cubicBezTo>
                    <a:close/>
                    <a:moveTo>
                      <a:pt x="255" y="67"/>
                    </a:moveTo>
                    <a:cubicBezTo>
                      <a:pt x="256" y="67"/>
                      <a:pt x="258" y="67"/>
                      <a:pt x="259" y="67"/>
                    </a:cubicBezTo>
                    <a:cubicBezTo>
                      <a:pt x="258" y="67"/>
                      <a:pt x="256" y="67"/>
                      <a:pt x="255" y="67"/>
                    </a:cubicBezTo>
                    <a:close/>
                    <a:moveTo>
                      <a:pt x="267" y="65"/>
                    </a:moveTo>
                    <a:cubicBezTo>
                      <a:pt x="267" y="65"/>
                      <a:pt x="268" y="65"/>
                      <a:pt x="268" y="65"/>
                    </a:cubicBezTo>
                    <a:lnTo>
                      <a:pt x="268" y="65"/>
                    </a:lnTo>
                    <a:cubicBezTo>
                      <a:pt x="268" y="65"/>
                      <a:pt x="267" y="65"/>
                      <a:pt x="267" y="65"/>
                    </a:cubicBezTo>
                    <a:close/>
                    <a:moveTo>
                      <a:pt x="116" y="61"/>
                    </a:moveTo>
                    <a:cubicBezTo>
                      <a:pt x="117" y="61"/>
                      <a:pt x="117" y="60"/>
                      <a:pt x="118" y="59"/>
                    </a:cubicBezTo>
                    <a:cubicBezTo>
                      <a:pt x="117" y="60"/>
                      <a:pt x="117" y="61"/>
                      <a:pt x="116" y="61"/>
                    </a:cubicBezTo>
                    <a:close/>
                    <a:moveTo>
                      <a:pt x="119" y="58"/>
                    </a:moveTo>
                    <a:cubicBezTo>
                      <a:pt x="119" y="58"/>
                      <a:pt x="119" y="58"/>
                      <a:pt x="120" y="57"/>
                    </a:cubicBezTo>
                    <a:cubicBezTo>
                      <a:pt x="119" y="58"/>
                      <a:pt x="119" y="58"/>
                      <a:pt x="119" y="58"/>
                    </a:cubicBezTo>
                    <a:close/>
                    <a:moveTo>
                      <a:pt x="227" y="56"/>
                    </a:moveTo>
                    <a:cubicBezTo>
                      <a:pt x="226" y="55"/>
                      <a:pt x="225" y="54"/>
                      <a:pt x="224" y="53"/>
                    </a:cubicBezTo>
                    <a:cubicBezTo>
                      <a:pt x="218" y="45"/>
                      <a:pt x="210" y="38"/>
                      <a:pt x="202" y="36"/>
                    </a:cubicBezTo>
                    <a:cubicBezTo>
                      <a:pt x="210" y="38"/>
                      <a:pt x="218" y="45"/>
                      <a:pt x="224" y="53"/>
                    </a:cubicBezTo>
                    <a:cubicBezTo>
                      <a:pt x="225" y="54"/>
                      <a:pt x="226" y="55"/>
                      <a:pt x="227" y="56"/>
                    </a:cubicBezTo>
                    <a:close/>
                    <a:moveTo>
                      <a:pt x="122" y="55"/>
                    </a:moveTo>
                    <a:cubicBezTo>
                      <a:pt x="122" y="55"/>
                      <a:pt x="122" y="55"/>
                      <a:pt x="122" y="55"/>
                    </a:cubicBezTo>
                    <a:cubicBezTo>
                      <a:pt x="122" y="55"/>
                      <a:pt x="122" y="55"/>
                      <a:pt x="122" y="55"/>
                    </a:cubicBezTo>
                    <a:close/>
                    <a:moveTo>
                      <a:pt x="128" y="49"/>
                    </a:moveTo>
                    <a:cubicBezTo>
                      <a:pt x="149" y="29"/>
                      <a:pt x="178" y="23"/>
                      <a:pt x="202" y="23"/>
                    </a:cubicBezTo>
                    <a:cubicBezTo>
                      <a:pt x="203" y="23"/>
                      <a:pt x="204" y="23"/>
                      <a:pt x="205" y="23"/>
                    </a:cubicBezTo>
                    <a:cubicBezTo>
                      <a:pt x="205" y="23"/>
                      <a:pt x="205" y="24"/>
                      <a:pt x="205" y="24"/>
                    </a:cubicBezTo>
                    <a:cubicBezTo>
                      <a:pt x="204" y="23"/>
                      <a:pt x="203" y="23"/>
                      <a:pt x="202" y="23"/>
                    </a:cubicBezTo>
                    <a:cubicBezTo>
                      <a:pt x="178" y="23"/>
                      <a:pt x="150" y="29"/>
                      <a:pt x="129" y="48"/>
                    </a:cubicBezTo>
                    <a:lnTo>
                      <a:pt x="128" y="49"/>
                    </a:lnTo>
                    <a:close/>
                    <a:moveTo>
                      <a:pt x="163" y="45"/>
                    </a:moveTo>
                    <a:lnTo>
                      <a:pt x="163" y="45"/>
                    </a:lnTo>
                    <a:cubicBezTo>
                      <a:pt x="168" y="45"/>
                      <a:pt x="172" y="45"/>
                      <a:pt x="176" y="42"/>
                    </a:cubicBezTo>
                    <a:cubicBezTo>
                      <a:pt x="172" y="45"/>
                      <a:pt x="168" y="45"/>
                      <a:pt x="163" y="45"/>
                    </a:cubicBezTo>
                    <a:close/>
                    <a:moveTo>
                      <a:pt x="145" y="45"/>
                    </a:moveTo>
                    <a:lnTo>
                      <a:pt x="145" y="45"/>
                    </a:lnTo>
                    <a:lnTo>
                      <a:pt x="145" y="45"/>
                    </a:lnTo>
                    <a:lnTo>
                      <a:pt x="145" y="45"/>
                    </a:lnTo>
                    <a:close/>
                    <a:moveTo>
                      <a:pt x="145" y="45"/>
                    </a:moveTo>
                    <a:cubicBezTo>
                      <a:pt x="146" y="44"/>
                      <a:pt x="146" y="44"/>
                      <a:pt x="147" y="44"/>
                    </a:cubicBezTo>
                    <a:cubicBezTo>
                      <a:pt x="146" y="44"/>
                      <a:pt x="146" y="44"/>
                      <a:pt x="145" y="45"/>
                    </a:cubicBezTo>
                    <a:close/>
                    <a:moveTo>
                      <a:pt x="176" y="42"/>
                    </a:moveTo>
                    <a:cubicBezTo>
                      <a:pt x="183" y="37"/>
                      <a:pt x="189" y="35"/>
                      <a:pt x="195" y="35"/>
                    </a:cubicBezTo>
                    <a:cubicBezTo>
                      <a:pt x="189" y="35"/>
                      <a:pt x="183" y="37"/>
                      <a:pt x="176" y="42"/>
                    </a:cubicBezTo>
                    <a:close/>
                    <a:moveTo>
                      <a:pt x="29" y="37"/>
                    </a:moveTo>
                    <a:cubicBezTo>
                      <a:pt x="29" y="37"/>
                      <a:pt x="29" y="37"/>
                      <a:pt x="29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9" y="36"/>
                      <a:pt x="29" y="37"/>
                      <a:pt x="29" y="37"/>
                    </a:cubicBezTo>
                    <a:close/>
                    <a:moveTo>
                      <a:pt x="30" y="36"/>
                    </a:moveTo>
                    <a:cubicBezTo>
                      <a:pt x="32" y="32"/>
                      <a:pt x="34" y="29"/>
                      <a:pt x="37" y="26"/>
                    </a:cubicBezTo>
                    <a:cubicBezTo>
                      <a:pt x="36" y="27"/>
                      <a:pt x="35" y="28"/>
                      <a:pt x="34" y="29"/>
                    </a:cubicBezTo>
                    <a:cubicBezTo>
                      <a:pt x="33" y="31"/>
                      <a:pt x="31" y="33"/>
                      <a:pt x="30" y="36"/>
                    </a:cubicBezTo>
                    <a:close/>
                    <a:moveTo>
                      <a:pt x="195" y="35"/>
                    </a:moveTo>
                    <a:lnTo>
                      <a:pt x="195" y="35"/>
                    </a:lnTo>
                    <a:lnTo>
                      <a:pt x="195" y="35"/>
                    </a:lnTo>
                    <a:close/>
                    <a:moveTo>
                      <a:pt x="37" y="25"/>
                    </a:moveTo>
                    <a:cubicBezTo>
                      <a:pt x="38" y="25"/>
                      <a:pt x="38" y="24"/>
                      <a:pt x="38" y="24"/>
                    </a:cubicBezTo>
                    <a:cubicBezTo>
                      <a:pt x="38" y="24"/>
                      <a:pt x="38" y="25"/>
                      <a:pt x="37" y="25"/>
                    </a:cubicBezTo>
                    <a:close/>
                    <a:moveTo>
                      <a:pt x="38" y="24"/>
                    </a:moveTo>
                    <a:cubicBezTo>
                      <a:pt x="39" y="24"/>
                      <a:pt x="39" y="23"/>
                      <a:pt x="39" y="23"/>
                    </a:cubicBezTo>
                    <a:cubicBezTo>
                      <a:pt x="39" y="23"/>
                      <a:pt x="39" y="24"/>
                      <a:pt x="38" y="24"/>
                    </a:cubicBezTo>
                    <a:close/>
                    <a:moveTo>
                      <a:pt x="41" y="21"/>
                    </a:move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lose/>
                    <a:moveTo>
                      <a:pt x="49" y="21"/>
                    </a:moveTo>
                    <a:cubicBezTo>
                      <a:pt x="55" y="18"/>
                      <a:pt x="63" y="16"/>
                      <a:pt x="70" y="15"/>
                    </a:cubicBezTo>
                    <a:cubicBezTo>
                      <a:pt x="73" y="14"/>
                      <a:pt x="76" y="14"/>
                      <a:pt x="79" y="14"/>
                    </a:cubicBezTo>
                    <a:cubicBezTo>
                      <a:pt x="76" y="14"/>
                      <a:pt x="73" y="14"/>
                      <a:pt x="70" y="15"/>
                    </a:cubicBezTo>
                    <a:cubicBezTo>
                      <a:pt x="63" y="16"/>
                      <a:pt x="55" y="18"/>
                      <a:pt x="49" y="21"/>
                    </a:cubicBezTo>
                    <a:close/>
                    <a:moveTo>
                      <a:pt x="41" y="21"/>
                    </a:moveTo>
                    <a:cubicBezTo>
                      <a:pt x="41" y="21"/>
                      <a:pt x="41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lose/>
                    <a:moveTo>
                      <a:pt x="106" y="19"/>
                    </a:moveTo>
                    <a:cubicBezTo>
                      <a:pt x="103" y="18"/>
                      <a:pt x="99" y="18"/>
                      <a:pt x="96" y="17"/>
                    </a:cubicBezTo>
                    <a:cubicBezTo>
                      <a:pt x="99" y="18"/>
                      <a:pt x="103" y="18"/>
                      <a:pt x="106" y="19"/>
                    </a:cubicBezTo>
                    <a:close/>
                    <a:moveTo>
                      <a:pt x="111" y="19"/>
                    </a:moveTo>
                    <a:cubicBezTo>
                      <a:pt x="111" y="19"/>
                      <a:pt x="112" y="19"/>
                      <a:pt x="113" y="19"/>
                    </a:cubicBezTo>
                    <a:cubicBezTo>
                      <a:pt x="112" y="19"/>
                      <a:pt x="111" y="19"/>
                      <a:pt x="111" y="19"/>
                    </a:cubicBezTo>
                    <a:close/>
                    <a:moveTo>
                      <a:pt x="43" y="18"/>
                    </a:moveTo>
                    <a:cubicBezTo>
                      <a:pt x="43" y="18"/>
                      <a:pt x="43" y="18"/>
                      <a:pt x="44" y="18"/>
                    </a:cubicBezTo>
                    <a:cubicBezTo>
                      <a:pt x="43" y="18"/>
                      <a:pt x="43" y="18"/>
                      <a:pt x="43" y="18"/>
                    </a:cubicBezTo>
                    <a:close/>
                    <a:moveTo>
                      <a:pt x="44" y="18"/>
                    </a:move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lose/>
                    <a:moveTo>
                      <a:pt x="47" y="14"/>
                    </a:moveTo>
                    <a:cubicBezTo>
                      <a:pt x="47" y="14"/>
                      <a:pt x="48" y="13"/>
                      <a:pt x="48" y="13"/>
                    </a:cubicBezTo>
                    <a:cubicBezTo>
                      <a:pt x="48" y="13"/>
                      <a:pt x="47" y="14"/>
                      <a:pt x="47" y="14"/>
                    </a:cubicBezTo>
                    <a:close/>
                    <a:moveTo>
                      <a:pt x="49" y="12"/>
                    </a:moveTo>
                    <a:cubicBezTo>
                      <a:pt x="50" y="11"/>
                      <a:pt x="51" y="10"/>
                      <a:pt x="51" y="10"/>
                    </a:cubicBezTo>
                    <a:cubicBezTo>
                      <a:pt x="51" y="10"/>
                      <a:pt x="50" y="11"/>
                      <a:pt x="49" y="12"/>
                    </a:cubicBezTo>
                    <a:close/>
                    <a:moveTo>
                      <a:pt x="127" y="10"/>
                    </a:moveTo>
                    <a:cubicBezTo>
                      <a:pt x="128" y="9"/>
                      <a:pt x="128" y="9"/>
                      <a:pt x="129" y="8"/>
                    </a:cubicBezTo>
                    <a:cubicBezTo>
                      <a:pt x="132" y="5"/>
                      <a:pt x="136" y="2"/>
                      <a:pt x="140" y="0"/>
                    </a:cubicBezTo>
                    <a:cubicBezTo>
                      <a:pt x="136" y="2"/>
                      <a:pt x="132" y="5"/>
                      <a:pt x="129" y="8"/>
                    </a:cubicBezTo>
                    <a:cubicBezTo>
                      <a:pt x="128" y="9"/>
                      <a:pt x="128" y="9"/>
                      <a:pt x="127" y="10"/>
                    </a:cubicBezTo>
                    <a:close/>
                    <a:moveTo>
                      <a:pt x="52" y="9"/>
                    </a:moveTo>
                    <a:cubicBezTo>
                      <a:pt x="53" y="8"/>
                      <a:pt x="54" y="7"/>
                      <a:pt x="55" y="7"/>
                    </a:cubicBezTo>
                    <a:cubicBezTo>
                      <a:pt x="54" y="7"/>
                      <a:pt x="53" y="8"/>
                      <a:pt x="52" y="9"/>
                    </a:cubicBezTo>
                    <a:close/>
                    <a:moveTo>
                      <a:pt x="55" y="6"/>
                    </a:moveTo>
                    <a:cubicBezTo>
                      <a:pt x="56" y="5"/>
                      <a:pt x="57" y="4"/>
                      <a:pt x="58" y="3"/>
                    </a:cubicBezTo>
                    <a:cubicBezTo>
                      <a:pt x="57" y="4"/>
                      <a:pt x="56" y="5"/>
                      <a:pt x="55" y="6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0" name="Freeform 1394">
                <a:extLst>
                  <a:ext uri="{FF2B5EF4-FFF2-40B4-BE49-F238E27FC236}">
                    <a16:creationId xmlns:a16="http://schemas.microsoft.com/office/drawing/2014/main" id="{64F8631D-B32C-9284-1CD2-876F6CF25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3313"/>
                <a:ext cx="11" cy="13"/>
              </a:xfrm>
              <a:custGeom>
                <a:avLst/>
                <a:gdLst>
                  <a:gd name="T0" fmla="*/ 18 w 18"/>
                  <a:gd name="T1" fmla="*/ 22 h 22"/>
                  <a:gd name="T2" fmla="*/ 0 w 18"/>
                  <a:gd name="T3" fmla="*/ 0 h 22"/>
                  <a:gd name="T4" fmla="*/ 0 w 18"/>
                  <a:gd name="T5" fmla="*/ 0 h 22"/>
                  <a:gd name="T6" fmla="*/ 18 w 18"/>
                  <a:gd name="T7" fmla="*/ 22 h 22"/>
                  <a:gd name="T8" fmla="*/ 18 w 18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18" y="22"/>
                    </a:moveTo>
                    <a:cubicBezTo>
                      <a:pt x="15" y="12"/>
                      <a:pt x="9" y="5"/>
                      <a:pt x="0" y="0"/>
                    </a:cubicBezTo>
                    <a:lnTo>
                      <a:pt x="0" y="0"/>
                    </a:lnTo>
                    <a:cubicBezTo>
                      <a:pt x="9" y="5"/>
                      <a:pt x="15" y="12"/>
                      <a:pt x="18" y="22"/>
                    </a:cubicBezTo>
                    <a:lnTo>
                      <a:pt x="18" y="22"/>
                    </a:ln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1" name="Freeform 1395">
                <a:extLst>
                  <a:ext uri="{FF2B5EF4-FFF2-40B4-BE49-F238E27FC236}">
                    <a16:creationId xmlns:a16="http://schemas.microsoft.com/office/drawing/2014/main" id="{3D06474B-1754-566C-E584-7AC7E8ABF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33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0"/>
                    </a:ln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2" name="Rectangle 1396">
                <a:extLst>
                  <a:ext uri="{FF2B5EF4-FFF2-40B4-BE49-F238E27FC236}">
                    <a16:creationId xmlns:a16="http://schemas.microsoft.com/office/drawing/2014/main" id="{3C562EE7-91D6-F273-6C7A-EEAE2AC81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" y="3313"/>
                <a:ext cx="1" cy="1"/>
              </a:xfrm>
              <a:prstGeom prst="rect">
                <a:avLst/>
              </a:prstGeom>
              <a:solidFill>
                <a:srgbClr val="408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3" name="Freeform 1397">
                <a:extLst>
                  <a:ext uri="{FF2B5EF4-FFF2-40B4-BE49-F238E27FC236}">
                    <a16:creationId xmlns:a16="http://schemas.microsoft.com/office/drawing/2014/main" id="{70C7CBDE-BB71-24BC-A9F2-264CC9BFA3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3" y="3309"/>
                <a:ext cx="23" cy="4"/>
              </a:xfrm>
              <a:custGeom>
                <a:avLst/>
                <a:gdLst>
                  <a:gd name="T0" fmla="*/ 38 w 38"/>
                  <a:gd name="T1" fmla="*/ 6 h 6"/>
                  <a:gd name="T2" fmla="*/ 10 w 38"/>
                  <a:gd name="T3" fmla="*/ 0 h 6"/>
                  <a:gd name="T4" fmla="*/ 38 w 38"/>
                  <a:gd name="T5" fmla="*/ 6 h 6"/>
                  <a:gd name="T6" fmla="*/ 38 w 38"/>
                  <a:gd name="T7" fmla="*/ 6 h 6"/>
                  <a:gd name="T8" fmla="*/ 0 w 38"/>
                  <a:gd name="T9" fmla="*/ 0 h 6"/>
                  <a:gd name="T10" fmla="*/ 0 w 38"/>
                  <a:gd name="T11" fmla="*/ 0 h 6"/>
                  <a:gd name="T12" fmla="*/ 0 w 38"/>
                  <a:gd name="T13" fmla="*/ 0 h 6"/>
                  <a:gd name="T14" fmla="*/ 0 w 38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6">
                    <a:moveTo>
                      <a:pt x="38" y="6"/>
                    </a:moveTo>
                    <a:cubicBezTo>
                      <a:pt x="30" y="2"/>
                      <a:pt x="20" y="0"/>
                      <a:pt x="10" y="0"/>
                    </a:cubicBezTo>
                    <a:cubicBezTo>
                      <a:pt x="20" y="0"/>
                      <a:pt x="30" y="2"/>
                      <a:pt x="38" y="6"/>
                    </a:cubicBezTo>
                    <a:lnTo>
                      <a:pt x="38" y="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4" name="Freeform 1398">
                <a:extLst>
                  <a:ext uri="{FF2B5EF4-FFF2-40B4-BE49-F238E27FC236}">
                    <a16:creationId xmlns:a16="http://schemas.microsoft.com/office/drawing/2014/main" id="{EAA36997-BA92-873D-9C2F-16D05B34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3300"/>
                <a:ext cx="18" cy="8"/>
              </a:xfrm>
              <a:custGeom>
                <a:avLst/>
                <a:gdLst>
                  <a:gd name="T0" fmla="*/ 30 w 30"/>
                  <a:gd name="T1" fmla="*/ 14 h 14"/>
                  <a:gd name="T2" fmla="*/ 0 w 30"/>
                  <a:gd name="T3" fmla="*/ 0 h 14"/>
                  <a:gd name="T4" fmla="*/ 0 w 30"/>
                  <a:gd name="T5" fmla="*/ 0 h 14"/>
                  <a:gd name="T6" fmla="*/ 30 w 30"/>
                  <a:gd name="T7" fmla="*/ 14 h 14"/>
                  <a:gd name="T8" fmla="*/ 30 w 3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4">
                    <a:moveTo>
                      <a:pt x="30" y="14"/>
                    </a:moveTo>
                    <a:cubicBezTo>
                      <a:pt x="18" y="11"/>
                      <a:pt x="8" y="6"/>
                      <a:pt x="0" y="0"/>
                    </a:cubicBezTo>
                    <a:lnTo>
                      <a:pt x="0" y="0"/>
                    </a:lnTo>
                    <a:cubicBezTo>
                      <a:pt x="8" y="6"/>
                      <a:pt x="18" y="11"/>
                      <a:pt x="30" y="14"/>
                    </a:cubicBez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5" name="Rectangle 1399">
                <a:extLst>
                  <a:ext uri="{FF2B5EF4-FFF2-40B4-BE49-F238E27FC236}">
                    <a16:creationId xmlns:a16="http://schemas.microsoft.com/office/drawing/2014/main" id="{6C4DF002-86F5-1E2F-6E9D-E64D28ABF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3300"/>
                <a:ext cx="1" cy="1"/>
              </a:xfrm>
              <a:prstGeom prst="rect">
                <a:avLst/>
              </a:prstGeom>
              <a:solidFill>
                <a:srgbClr val="408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6" name="Freeform 1400">
                <a:extLst>
                  <a:ext uri="{FF2B5EF4-FFF2-40B4-BE49-F238E27FC236}">
                    <a16:creationId xmlns:a16="http://schemas.microsoft.com/office/drawing/2014/main" id="{A473D85E-5E83-CE0F-07F4-866398A42A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6" y="3288"/>
                <a:ext cx="43" cy="21"/>
              </a:xfrm>
              <a:custGeom>
                <a:avLst/>
                <a:gdLst>
                  <a:gd name="T0" fmla="*/ 61 w 71"/>
                  <a:gd name="T1" fmla="*/ 34 h 34"/>
                  <a:gd name="T2" fmla="*/ 44 w 71"/>
                  <a:gd name="T3" fmla="*/ 33 h 34"/>
                  <a:gd name="T4" fmla="*/ 44 w 71"/>
                  <a:gd name="T5" fmla="*/ 33 h 34"/>
                  <a:gd name="T6" fmla="*/ 61 w 71"/>
                  <a:gd name="T7" fmla="*/ 34 h 34"/>
                  <a:gd name="T8" fmla="*/ 67 w 71"/>
                  <a:gd name="T9" fmla="*/ 34 h 34"/>
                  <a:gd name="T10" fmla="*/ 67 w 71"/>
                  <a:gd name="T11" fmla="*/ 34 h 34"/>
                  <a:gd name="T12" fmla="*/ 67 w 71"/>
                  <a:gd name="T13" fmla="*/ 34 h 34"/>
                  <a:gd name="T14" fmla="*/ 67 w 71"/>
                  <a:gd name="T15" fmla="*/ 34 h 34"/>
                  <a:gd name="T16" fmla="*/ 67 w 71"/>
                  <a:gd name="T17" fmla="*/ 34 h 34"/>
                  <a:gd name="T18" fmla="*/ 71 w 71"/>
                  <a:gd name="T19" fmla="*/ 34 h 34"/>
                  <a:gd name="T20" fmla="*/ 71 w 71"/>
                  <a:gd name="T21" fmla="*/ 34 h 34"/>
                  <a:gd name="T22" fmla="*/ 71 w 71"/>
                  <a:gd name="T23" fmla="*/ 34 h 34"/>
                  <a:gd name="T24" fmla="*/ 71 w 71"/>
                  <a:gd name="T25" fmla="*/ 34 h 34"/>
                  <a:gd name="T26" fmla="*/ 14 w 71"/>
                  <a:gd name="T27" fmla="*/ 19 h 34"/>
                  <a:gd name="T28" fmla="*/ 0 w 71"/>
                  <a:gd name="T29" fmla="*/ 0 h 34"/>
                  <a:gd name="T30" fmla="*/ 14 w 71"/>
                  <a:gd name="T31" fmla="*/ 19 h 34"/>
                  <a:gd name="T32" fmla="*/ 14 w 71"/>
                  <a:gd name="T33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34">
                    <a:moveTo>
                      <a:pt x="61" y="34"/>
                    </a:moveTo>
                    <a:cubicBezTo>
                      <a:pt x="55" y="34"/>
                      <a:pt x="49" y="34"/>
                      <a:pt x="44" y="33"/>
                    </a:cubicBezTo>
                    <a:lnTo>
                      <a:pt x="44" y="33"/>
                    </a:lnTo>
                    <a:cubicBezTo>
                      <a:pt x="49" y="34"/>
                      <a:pt x="55" y="34"/>
                      <a:pt x="61" y="34"/>
                    </a:cubicBezTo>
                    <a:close/>
                    <a:moveTo>
                      <a:pt x="67" y="34"/>
                    </a:moveTo>
                    <a:lnTo>
                      <a:pt x="67" y="34"/>
                    </a:ln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34"/>
                      <a:pt x="67" y="34"/>
                      <a:pt x="67" y="34"/>
                    </a:cubicBezTo>
                    <a:lnTo>
                      <a:pt x="67" y="34"/>
                    </a:lnTo>
                    <a:close/>
                    <a:moveTo>
                      <a:pt x="71" y="34"/>
                    </a:moveTo>
                    <a:lnTo>
                      <a:pt x="71" y="34"/>
                    </a:lnTo>
                    <a:lnTo>
                      <a:pt x="71" y="34"/>
                    </a:lnTo>
                    <a:lnTo>
                      <a:pt x="71" y="34"/>
                    </a:lnTo>
                    <a:close/>
                    <a:moveTo>
                      <a:pt x="14" y="19"/>
                    </a:moveTo>
                    <a:cubicBezTo>
                      <a:pt x="8" y="13"/>
                      <a:pt x="3" y="7"/>
                      <a:pt x="0" y="0"/>
                    </a:cubicBezTo>
                    <a:cubicBezTo>
                      <a:pt x="3" y="7"/>
                      <a:pt x="8" y="13"/>
                      <a:pt x="14" y="19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7" name="Freeform 1401">
                <a:extLst>
                  <a:ext uri="{FF2B5EF4-FFF2-40B4-BE49-F238E27FC236}">
                    <a16:creationId xmlns:a16="http://schemas.microsoft.com/office/drawing/2014/main" id="{E24FACCE-87A4-C71C-2838-8B6C710D6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3137"/>
                <a:ext cx="102" cy="151"/>
              </a:xfrm>
              <a:custGeom>
                <a:avLst/>
                <a:gdLst>
                  <a:gd name="T0" fmla="*/ 117 w 167"/>
                  <a:gd name="T1" fmla="*/ 209 h 248"/>
                  <a:gd name="T2" fmla="*/ 110 w 167"/>
                  <a:gd name="T3" fmla="*/ 162 h 248"/>
                  <a:gd name="T4" fmla="*/ 129 w 167"/>
                  <a:gd name="T5" fmla="*/ 96 h 248"/>
                  <a:gd name="T6" fmla="*/ 139 w 167"/>
                  <a:gd name="T7" fmla="*/ 39 h 248"/>
                  <a:gd name="T8" fmla="*/ 167 w 167"/>
                  <a:gd name="T9" fmla="*/ 22 h 248"/>
                  <a:gd name="T10" fmla="*/ 165 w 167"/>
                  <a:gd name="T11" fmla="*/ 21 h 248"/>
                  <a:gd name="T12" fmla="*/ 99 w 167"/>
                  <a:gd name="T13" fmla="*/ 16 h 248"/>
                  <a:gd name="T14" fmla="*/ 66 w 167"/>
                  <a:gd name="T15" fmla="*/ 78 h 248"/>
                  <a:gd name="T16" fmla="*/ 33 w 167"/>
                  <a:gd name="T17" fmla="*/ 95 h 248"/>
                  <a:gd name="T18" fmla="*/ 22 w 167"/>
                  <a:gd name="T19" fmla="*/ 161 h 248"/>
                  <a:gd name="T20" fmla="*/ 33 w 167"/>
                  <a:gd name="T21" fmla="*/ 200 h 248"/>
                  <a:gd name="T22" fmla="*/ 70 w 167"/>
                  <a:gd name="T23" fmla="*/ 241 h 248"/>
                  <a:gd name="T24" fmla="*/ 120 w 167"/>
                  <a:gd name="T25" fmla="*/ 221 h 248"/>
                  <a:gd name="T26" fmla="*/ 117 w 167"/>
                  <a:gd name="T27" fmla="*/ 209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7" h="248">
                    <a:moveTo>
                      <a:pt x="117" y="209"/>
                    </a:moveTo>
                    <a:cubicBezTo>
                      <a:pt x="112" y="203"/>
                      <a:pt x="107" y="190"/>
                      <a:pt x="110" y="162"/>
                    </a:cubicBezTo>
                    <a:cubicBezTo>
                      <a:pt x="113" y="134"/>
                      <a:pt x="129" y="96"/>
                      <a:pt x="129" y="96"/>
                    </a:cubicBezTo>
                    <a:cubicBezTo>
                      <a:pt x="131" y="74"/>
                      <a:pt x="129" y="53"/>
                      <a:pt x="139" y="39"/>
                    </a:cubicBezTo>
                    <a:cubicBezTo>
                      <a:pt x="149" y="25"/>
                      <a:pt x="167" y="22"/>
                      <a:pt x="167" y="22"/>
                    </a:cubicBezTo>
                    <a:lnTo>
                      <a:pt x="165" y="21"/>
                    </a:lnTo>
                    <a:cubicBezTo>
                      <a:pt x="155" y="12"/>
                      <a:pt x="128" y="0"/>
                      <a:pt x="99" y="16"/>
                    </a:cubicBezTo>
                    <a:cubicBezTo>
                      <a:pt x="70" y="31"/>
                      <a:pt x="80" y="54"/>
                      <a:pt x="66" y="78"/>
                    </a:cubicBezTo>
                    <a:cubicBezTo>
                      <a:pt x="58" y="89"/>
                      <a:pt x="52" y="87"/>
                      <a:pt x="33" y="95"/>
                    </a:cubicBezTo>
                    <a:cubicBezTo>
                      <a:pt x="0" y="110"/>
                      <a:pt x="5" y="142"/>
                      <a:pt x="22" y="161"/>
                    </a:cubicBezTo>
                    <a:cubicBezTo>
                      <a:pt x="36" y="176"/>
                      <a:pt x="33" y="186"/>
                      <a:pt x="33" y="200"/>
                    </a:cubicBezTo>
                    <a:cubicBezTo>
                      <a:pt x="32" y="214"/>
                      <a:pt x="39" y="234"/>
                      <a:pt x="70" y="241"/>
                    </a:cubicBezTo>
                    <a:cubicBezTo>
                      <a:pt x="102" y="248"/>
                      <a:pt x="120" y="221"/>
                      <a:pt x="120" y="221"/>
                    </a:cubicBezTo>
                    <a:cubicBezTo>
                      <a:pt x="121" y="219"/>
                      <a:pt x="122" y="215"/>
                      <a:pt x="117" y="209"/>
                    </a:cubicBezTo>
                    <a:close/>
                  </a:path>
                </a:pathLst>
              </a:custGeom>
              <a:solidFill>
                <a:srgbClr val="FCD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8" name="Freeform 1402">
                <a:extLst>
                  <a:ext uri="{FF2B5EF4-FFF2-40B4-BE49-F238E27FC236}">
                    <a16:creationId xmlns:a16="http://schemas.microsoft.com/office/drawing/2014/main" id="{B956A9C4-138C-4238-5FC1-00D2417B5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3270"/>
                <a:ext cx="95" cy="73"/>
              </a:xfrm>
              <a:custGeom>
                <a:avLst/>
                <a:gdLst>
                  <a:gd name="T0" fmla="*/ 152 w 156"/>
                  <a:gd name="T1" fmla="*/ 79 h 119"/>
                  <a:gd name="T2" fmla="*/ 136 w 156"/>
                  <a:gd name="T3" fmla="*/ 36 h 119"/>
                  <a:gd name="T4" fmla="*/ 18 w 156"/>
                  <a:gd name="T5" fmla="*/ 9 h 119"/>
                  <a:gd name="T6" fmla="*/ 0 w 156"/>
                  <a:gd name="T7" fmla="*/ 12 h 119"/>
                  <a:gd name="T8" fmla="*/ 21 w 156"/>
                  <a:gd name="T9" fmla="*/ 30 h 119"/>
                  <a:gd name="T10" fmla="*/ 89 w 156"/>
                  <a:gd name="T11" fmla="*/ 64 h 119"/>
                  <a:gd name="T12" fmla="*/ 139 w 156"/>
                  <a:gd name="T13" fmla="*/ 119 h 119"/>
                  <a:gd name="T14" fmla="*/ 152 w 156"/>
                  <a:gd name="T15" fmla="*/ 7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19">
                    <a:moveTo>
                      <a:pt x="152" y="79"/>
                    </a:moveTo>
                    <a:cubicBezTo>
                      <a:pt x="156" y="46"/>
                      <a:pt x="136" y="36"/>
                      <a:pt x="136" y="36"/>
                    </a:cubicBezTo>
                    <a:cubicBezTo>
                      <a:pt x="136" y="36"/>
                      <a:pt x="84" y="0"/>
                      <a:pt x="18" y="9"/>
                    </a:cubicBezTo>
                    <a:cubicBezTo>
                      <a:pt x="12" y="9"/>
                      <a:pt x="6" y="11"/>
                      <a:pt x="0" y="12"/>
                    </a:cubicBezTo>
                    <a:cubicBezTo>
                      <a:pt x="9" y="13"/>
                      <a:pt x="16" y="18"/>
                      <a:pt x="21" y="30"/>
                    </a:cubicBezTo>
                    <a:cubicBezTo>
                      <a:pt x="31" y="51"/>
                      <a:pt x="54" y="66"/>
                      <a:pt x="89" y="64"/>
                    </a:cubicBezTo>
                    <a:cubicBezTo>
                      <a:pt x="118" y="62"/>
                      <a:pt x="147" y="76"/>
                      <a:pt x="139" y="119"/>
                    </a:cubicBezTo>
                    <a:cubicBezTo>
                      <a:pt x="146" y="106"/>
                      <a:pt x="150" y="92"/>
                      <a:pt x="152" y="79"/>
                    </a:cubicBezTo>
                    <a:close/>
                  </a:path>
                </a:pathLst>
              </a:custGeom>
              <a:solidFill>
                <a:srgbClr val="F3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9" name="Freeform 1403">
                <a:extLst>
                  <a:ext uri="{FF2B5EF4-FFF2-40B4-BE49-F238E27FC236}">
                    <a16:creationId xmlns:a16="http://schemas.microsoft.com/office/drawing/2014/main" id="{0FA50D45-2796-24AC-BF80-0A23F120D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3277"/>
                <a:ext cx="128" cy="100"/>
              </a:xfrm>
              <a:custGeom>
                <a:avLst/>
                <a:gdLst>
                  <a:gd name="T0" fmla="*/ 151 w 209"/>
                  <a:gd name="T1" fmla="*/ 52 h 163"/>
                  <a:gd name="T2" fmla="*/ 83 w 209"/>
                  <a:gd name="T3" fmla="*/ 18 h 163"/>
                  <a:gd name="T4" fmla="*/ 62 w 209"/>
                  <a:gd name="T5" fmla="*/ 0 h 163"/>
                  <a:gd name="T6" fmla="*/ 0 w 209"/>
                  <a:gd name="T7" fmla="*/ 41 h 163"/>
                  <a:gd name="T8" fmla="*/ 6 w 209"/>
                  <a:gd name="T9" fmla="*/ 44 h 163"/>
                  <a:gd name="T10" fmla="*/ 7 w 209"/>
                  <a:gd name="T11" fmla="*/ 68 h 163"/>
                  <a:gd name="T12" fmla="*/ 68 w 209"/>
                  <a:gd name="T13" fmla="*/ 83 h 163"/>
                  <a:gd name="T14" fmla="*/ 124 w 209"/>
                  <a:gd name="T15" fmla="*/ 163 h 163"/>
                  <a:gd name="T16" fmla="*/ 201 w 209"/>
                  <a:gd name="T17" fmla="*/ 107 h 163"/>
                  <a:gd name="T18" fmla="*/ 151 w 209"/>
                  <a:gd name="T19" fmla="*/ 5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9" h="163">
                    <a:moveTo>
                      <a:pt x="151" y="52"/>
                    </a:moveTo>
                    <a:cubicBezTo>
                      <a:pt x="116" y="54"/>
                      <a:pt x="93" y="39"/>
                      <a:pt x="83" y="18"/>
                    </a:cubicBezTo>
                    <a:cubicBezTo>
                      <a:pt x="78" y="6"/>
                      <a:pt x="71" y="1"/>
                      <a:pt x="62" y="0"/>
                    </a:cubicBezTo>
                    <a:cubicBezTo>
                      <a:pt x="24" y="9"/>
                      <a:pt x="6" y="28"/>
                      <a:pt x="0" y="41"/>
                    </a:cubicBezTo>
                    <a:cubicBezTo>
                      <a:pt x="1" y="43"/>
                      <a:pt x="3" y="44"/>
                      <a:pt x="6" y="44"/>
                    </a:cubicBezTo>
                    <a:cubicBezTo>
                      <a:pt x="21" y="50"/>
                      <a:pt x="5" y="53"/>
                      <a:pt x="7" y="68"/>
                    </a:cubicBezTo>
                    <a:cubicBezTo>
                      <a:pt x="22" y="68"/>
                      <a:pt x="47" y="70"/>
                      <a:pt x="68" y="83"/>
                    </a:cubicBezTo>
                    <a:cubicBezTo>
                      <a:pt x="99" y="104"/>
                      <a:pt x="130" y="124"/>
                      <a:pt x="124" y="163"/>
                    </a:cubicBezTo>
                    <a:cubicBezTo>
                      <a:pt x="163" y="155"/>
                      <a:pt x="187" y="133"/>
                      <a:pt x="201" y="107"/>
                    </a:cubicBezTo>
                    <a:cubicBezTo>
                      <a:pt x="209" y="64"/>
                      <a:pt x="180" y="50"/>
                      <a:pt x="151" y="52"/>
                    </a:cubicBezTo>
                    <a:close/>
                  </a:path>
                </a:pathLst>
              </a:custGeom>
              <a:solidFill>
                <a:srgbClr val="FDD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0" name="Freeform 1404">
                <a:extLst>
                  <a:ext uri="{FF2B5EF4-FFF2-40B4-BE49-F238E27FC236}">
                    <a16:creationId xmlns:a16="http://schemas.microsoft.com/office/drawing/2014/main" id="{CFEEE64C-714B-3BFC-E08C-5DC7AA9A3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0" y="3316"/>
                <a:ext cx="1" cy="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0 w 2"/>
                  <a:gd name="T5" fmla="*/ 6 h 6"/>
                  <a:gd name="T6" fmla="*/ 0 w 2"/>
                  <a:gd name="T7" fmla="*/ 6 h 6"/>
                  <a:gd name="T8" fmla="*/ 1 w 2"/>
                  <a:gd name="T9" fmla="*/ 4 h 6"/>
                  <a:gd name="T10" fmla="*/ 2 w 2"/>
                  <a:gd name="T11" fmla="*/ 0 h 6"/>
                  <a:gd name="T12" fmla="*/ 2 w 2"/>
                  <a:gd name="T13" fmla="*/ 0 h 6"/>
                  <a:gd name="T14" fmla="*/ 2 w 2"/>
                  <a:gd name="T15" fmla="*/ 0 h 6"/>
                  <a:gd name="T16" fmla="*/ 1 w 2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  <a:moveTo>
                      <a:pt x="1" y="4"/>
                    </a:moveTo>
                    <a:cubicBezTo>
                      <a:pt x="1" y="3"/>
                      <a:pt x="1" y="2"/>
                      <a:pt x="2" y="0"/>
                    </a:cubicBezTo>
                    <a:lnTo>
                      <a:pt x="2" y="0"/>
                    </a:ln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446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1" name="Freeform 1405">
                <a:extLst>
                  <a:ext uri="{FF2B5EF4-FFF2-40B4-BE49-F238E27FC236}">
                    <a16:creationId xmlns:a16="http://schemas.microsoft.com/office/drawing/2014/main" id="{D0C5A359-1ADF-0917-A5DA-4574FA9B5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304"/>
                <a:ext cx="0" cy="3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1 h 5"/>
                  <a:gd name="T4" fmla="*/ 1 w 1"/>
                  <a:gd name="T5" fmla="*/ 0 h 5"/>
                  <a:gd name="T6" fmla="*/ 0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4"/>
                      <a:pt x="0" y="5"/>
                    </a:cubicBezTo>
                  </a:path>
                </a:pathLst>
              </a:custGeom>
              <a:solidFill>
                <a:srgbClr val="4D6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2" name="Freeform 1406">
                <a:extLst>
                  <a:ext uri="{FF2B5EF4-FFF2-40B4-BE49-F238E27FC236}">
                    <a16:creationId xmlns:a16="http://schemas.microsoft.com/office/drawing/2014/main" id="{F2260CCF-88A3-C749-EFF7-085C488F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3327"/>
                <a:ext cx="1" cy="15"/>
              </a:xfrm>
              <a:custGeom>
                <a:avLst/>
                <a:gdLst>
                  <a:gd name="T0" fmla="*/ 0 w 2"/>
                  <a:gd name="T1" fmla="*/ 25 h 25"/>
                  <a:gd name="T2" fmla="*/ 0 w 2"/>
                  <a:gd name="T3" fmla="*/ 0 h 25"/>
                  <a:gd name="T4" fmla="*/ 0 w 2"/>
                  <a:gd name="T5" fmla="*/ 0 h 25"/>
                  <a:gd name="T6" fmla="*/ 0 w 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5">
                    <a:moveTo>
                      <a:pt x="0" y="25"/>
                    </a:moveTo>
                    <a:cubicBezTo>
                      <a:pt x="2" y="15"/>
                      <a:pt x="2" y="7"/>
                      <a:pt x="0" y="0"/>
                    </a:cubicBezTo>
                    <a:lnTo>
                      <a:pt x="0" y="0"/>
                    </a:lnTo>
                    <a:cubicBezTo>
                      <a:pt x="2" y="7"/>
                      <a:pt x="2" y="15"/>
                      <a:pt x="0" y="25"/>
                    </a:cubicBezTo>
                    <a:close/>
                  </a:path>
                </a:pathLst>
              </a:custGeom>
              <a:solidFill>
                <a:srgbClr val="2D5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3" name="Freeform 1407">
                <a:extLst>
                  <a:ext uri="{FF2B5EF4-FFF2-40B4-BE49-F238E27FC236}">
                    <a16:creationId xmlns:a16="http://schemas.microsoft.com/office/drawing/2014/main" id="{A8C18171-0146-2925-5CC7-5C1170494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3274"/>
                <a:ext cx="94" cy="69"/>
              </a:xfrm>
              <a:custGeom>
                <a:avLst/>
                <a:gdLst>
                  <a:gd name="T0" fmla="*/ 138 w 154"/>
                  <a:gd name="T1" fmla="*/ 112 h 112"/>
                  <a:gd name="T2" fmla="*/ 138 w 154"/>
                  <a:gd name="T3" fmla="*/ 111 h 112"/>
                  <a:gd name="T4" fmla="*/ 138 w 154"/>
                  <a:gd name="T5" fmla="*/ 86 h 112"/>
                  <a:gd name="T6" fmla="*/ 141 w 154"/>
                  <a:gd name="T7" fmla="*/ 37 h 112"/>
                  <a:gd name="T8" fmla="*/ 59 w 154"/>
                  <a:gd name="T9" fmla="*/ 6 h 112"/>
                  <a:gd name="T10" fmla="*/ 30 w 154"/>
                  <a:gd name="T11" fmla="*/ 11 h 112"/>
                  <a:gd name="T12" fmla="*/ 18 w 154"/>
                  <a:gd name="T13" fmla="*/ 18 h 112"/>
                  <a:gd name="T14" fmla="*/ 0 w 154"/>
                  <a:gd name="T15" fmla="*/ 5 h 112"/>
                  <a:gd name="T16" fmla="*/ 1 w 154"/>
                  <a:gd name="T17" fmla="*/ 4 h 112"/>
                  <a:gd name="T18" fmla="*/ 1 w 154"/>
                  <a:gd name="T19" fmla="*/ 5 h 112"/>
                  <a:gd name="T20" fmla="*/ 9 w 154"/>
                  <a:gd name="T21" fmla="*/ 3 h 112"/>
                  <a:gd name="T22" fmla="*/ 15 w 154"/>
                  <a:gd name="T23" fmla="*/ 2 h 112"/>
                  <a:gd name="T24" fmla="*/ 17 w 154"/>
                  <a:gd name="T25" fmla="*/ 2 h 112"/>
                  <a:gd name="T26" fmla="*/ 37 w 154"/>
                  <a:gd name="T27" fmla="*/ 0 h 112"/>
                  <a:gd name="T28" fmla="*/ 38 w 154"/>
                  <a:gd name="T29" fmla="*/ 0 h 112"/>
                  <a:gd name="T30" fmla="*/ 135 w 154"/>
                  <a:gd name="T31" fmla="*/ 29 h 112"/>
                  <a:gd name="T32" fmla="*/ 135 w 154"/>
                  <a:gd name="T33" fmla="*/ 29 h 112"/>
                  <a:gd name="T34" fmla="*/ 151 w 154"/>
                  <a:gd name="T35" fmla="*/ 63 h 112"/>
                  <a:gd name="T36" fmla="*/ 151 w 154"/>
                  <a:gd name="T37" fmla="*/ 72 h 112"/>
                  <a:gd name="T38" fmla="*/ 150 w 154"/>
                  <a:gd name="T39" fmla="*/ 76 h 112"/>
                  <a:gd name="T40" fmla="*/ 138 w 154"/>
                  <a:gd name="T41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112">
                    <a:moveTo>
                      <a:pt x="138" y="112"/>
                    </a:moveTo>
                    <a:cubicBezTo>
                      <a:pt x="138" y="112"/>
                      <a:pt x="138" y="112"/>
                      <a:pt x="138" y="111"/>
                    </a:cubicBezTo>
                    <a:cubicBezTo>
                      <a:pt x="140" y="101"/>
                      <a:pt x="140" y="93"/>
                      <a:pt x="138" y="86"/>
                    </a:cubicBezTo>
                    <a:cubicBezTo>
                      <a:pt x="152" y="74"/>
                      <a:pt x="154" y="51"/>
                      <a:pt x="141" y="37"/>
                    </a:cubicBezTo>
                    <a:cubicBezTo>
                      <a:pt x="127" y="22"/>
                      <a:pt x="92" y="6"/>
                      <a:pt x="59" y="6"/>
                    </a:cubicBezTo>
                    <a:cubicBezTo>
                      <a:pt x="49" y="6"/>
                      <a:pt x="39" y="7"/>
                      <a:pt x="30" y="11"/>
                    </a:cubicBezTo>
                    <a:cubicBezTo>
                      <a:pt x="24" y="12"/>
                      <a:pt x="21" y="15"/>
                      <a:pt x="18" y="18"/>
                    </a:cubicBezTo>
                    <a:cubicBezTo>
                      <a:pt x="13" y="10"/>
                      <a:pt x="7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lnTo>
                      <a:pt x="1" y="5"/>
                    </a:lnTo>
                    <a:cubicBezTo>
                      <a:pt x="3" y="4"/>
                      <a:pt x="6" y="3"/>
                      <a:pt x="9" y="3"/>
                    </a:cubicBezTo>
                    <a:cubicBezTo>
                      <a:pt x="11" y="3"/>
                      <a:pt x="13" y="2"/>
                      <a:pt x="15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24" y="1"/>
                      <a:pt x="31" y="0"/>
                      <a:pt x="37" y="0"/>
                    </a:cubicBezTo>
                    <a:lnTo>
                      <a:pt x="38" y="0"/>
                    </a:lnTo>
                    <a:cubicBezTo>
                      <a:pt x="93" y="0"/>
                      <a:pt x="135" y="29"/>
                      <a:pt x="135" y="29"/>
                    </a:cubicBezTo>
                    <a:lnTo>
                      <a:pt x="135" y="29"/>
                    </a:lnTo>
                    <a:cubicBezTo>
                      <a:pt x="136" y="29"/>
                      <a:pt x="151" y="38"/>
                      <a:pt x="151" y="63"/>
                    </a:cubicBezTo>
                    <a:cubicBezTo>
                      <a:pt x="151" y="66"/>
                      <a:pt x="151" y="69"/>
                      <a:pt x="151" y="72"/>
                    </a:cubicBezTo>
                    <a:cubicBezTo>
                      <a:pt x="150" y="73"/>
                      <a:pt x="150" y="75"/>
                      <a:pt x="150" y="76"/>
                    </a:cubicBezTo>
                    <a:cubicBezTo>
                      <a:pt x="148" y="88"/>
                      <a:pt x="144" y="100"/>
                      <a:pt x="138" y="112"/>
                    </a:cubicBezTo>
                  </a:path>
                </a:pathLst>
              </a:custGeom>
              <a:solidFill>
                <a:srgbClr val="ED4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4" name="Freeform 1408">
                <a:extLst>
                  <a:ext uri="{FF2B5EF4-FFF2-40B4-BE49-F238E27FC236}">
                    <a16:creationId xmlns:a16="http://schemas.microsoft.com/office/drawing/2014/main" id="{82D6FB4A-C4AF-D93A-77DA-91462CC512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6" y="3277"/>
                <a:ext cx="102" cy="100"/>
              </a:xfrm>
              <a:custGeom>
                <a:avLst/>
                <a:gdLst>
                  <a:gd name="T0" fmla="*/ 88 w 167"/>
                  <a:gd name="T1" fmla="*/ 163 h 163"/>
                  <a:gd name="T2" fmla="*/ 88 w 167"/>
                  <a:gd name="T3" fmla="*/ 162 h 163"/>
                  <a:gd name="T4" fmla="*/ 88 w 167"/>
                  <a:gd name="T5" fmla="*/ 163 h 163"/>
                  <a:gd name="T6" fmla="*/ 88 w 167"/>
                  <a:gd name="T7" fmla="*/ 163 h 163"/>
                  <a:gd name="T8" fmla="*/ 96 w 167"/>
                  <a:gd name="T9" fmla="*/ 161 h 163"/>
                  <a:gd name="T10" fmla="*/ 98 w 167"/>
                  <a:gd name="T11" fmla="*/ 160 h 163"/>
                  <a:gd name="T12" fmla="*/ 98 w 167"/>
                  <a:gd name="T13" fmla="*/ 160 h 163"/>
                  <a:gd name="T14" fmla="*/ 96 w 167"/>
                  <a:gd name="T15" fmla="*/ 161 h 163"/>
                  <a:gd name="T16" fmla="*/ 89 w 167"/>
                  <a:gd name="T17" fmla="*/ 160 h 163"/>
                  <a:gd name="T18" fmla="*/ 89 w 167"/>
                  <a:gd name="T19" fmla="*/ 154 h 163"/>
                  <a:gd name="T20" fmla="*/ 89 w 167"/>
                  <a:gd name="T21" fmla="*/ 160 h 163"/>
                  <a:gd name="T22" fmla="*/ 106 w 167"/>
                  <a:gd name="T23" fmla="*/ 158 h 163"/>
                  <a:gd name="T24" fmla="*/ 144 w 167"/>
                  <a:gd name="T25" fmla="*/ 135 h 163"/>
                  <a:gd name="T26" fmla="*/ 128 w 167"/>
                  <a:gd name="T27" fmla="*/ 139 h 163"/>
                  <a:gd name="T28" fmla="*/ 77 w 167"/>
                  <a:gd name="T29" fmla="*/ 107 h 163"/>
                  <a:gd name="T30" fmla="*/ 0 w 167"/>
                  <a:gd name="T31" fmla="*/ 37 h 163"/>
                  <a:gd name="T32" fmla="*/ 27 w 167"/>
                  <a:gd name="T33" fmla="*/ 0 h 163"/>
                  <a:gd name="T34" fmla="*/ 45 w 167"/>
                  <a:gd name="T35" fmla="*/ 13 h 163"/>
                  <a:gd name="T36" fmla="*/ 63 w 167"/>
                  <a:gd name="T37" fmla="*/ 57 h 163"/>
                  <a:gd name="T38" fmla="*/ 138 w 167"/>
                  <a:gd name="T39" fmla="*/ 88 h 163"/>
                  <a:gd name="T40" fmla="*/ 144 w 167"/>
                  <a:gd name="T41" fmla="*/ 88 h 163"/>
                  <a:gd name="T42" fmla="*/ 165 w 167"/>
                  <a:gd name="T43" fmla="*/ 81 h 163"/>
                  <a:gd name="T44" fmla="*/ 165 w 167"/>
                  <a:gd name="T45" fmla="*/ 106 h 163"/>
                  <a:gd name="T46" fmla="*/ 165 w 167"/>
                  <a:gd name="T47" fmla="*/ 107 h 163"/>
                  <a:gd name="T48" fmla="*/ 165 w 167"/>
                  <a:gd name="T49" fmla="*/ 107 h 163"/>
                  <a:gd name="T50" fmla="*/ 136 w 167"/>
                  <a:gd name="T51" fmla="*/ 141 h 163"/>
                  <a:gd name="T52" fmla="*/ 106 w 167"/>
                  <a:gd name="T53" fmla="*/ 158 h 163"/>
                  <a:gd name="T54" fmla="*/ 106 w 167"/>
                  <a:gd name="T55" fmla="*/ 158 h 163"/>
                  <a:gd name="T56" fmla="*/ 32 w 167"/>
                  <a:gd name="T57" fmla="*/ 83 h 163"/>
                  <a:gd name="T58" fmla="*/ 30 w 167"/>
                  <a:gd name="T59" fmla="*/ 82 h 163"/>
                  <a:gd name="T60" fmla="*/ 29 w 167"/>
                  <a:gd name="T61" fmla="*/ 82 h 163"/>
                  <a:gd name="T62" fmla="*/ 28 w 167"/>
                  <a:gd name="T63" fmla="*/ 81 h 163"/>
                  <a:gd name="T64" fmla="*/ 27 w 167"/>
                  <a:gd name="T65" fmla="*/ 80 h 163"/>
                  <a:gd name="T66" fmla="*/ 27 w 167"/>
                  <a:gd name="T67" fmla="*/ 80 h 163"/>
                  <a:gd name="T68" fmla="*/ 25 w 167"/>
                  <a:gd name="T69" fmla="*/ 79 h 163"/>
                  <a:gd name="T70" fmla="*/ 25 w 167"/>
                  <a:gd name="T71" fmla="*/ 79 h 163"/>
                  <a:gd name="T72" fmla="*/ 10 w 167"/>
                  <a:gd name="T73" fmla="*/ 73 h 163"/>
                  <a:gd name="T74" fmla="*/ 32 w 167"/>
                  <a:gd name="T75" fmla="*/ 83 h 163"/>
                  <a:gd name="T76" fmla="*/ 10 w 167"/>
                  <a:gd name="T77" fmla="*/ 73 h 163"/>
                  <a:gd name="T78" fmla="*/ 9 w 167"/>
                  <a:gd name="T79" fmla="*/ 73 h 163"/>
                  <a:gd name="T80" fmla="*/ 10 w 167"/>
                  <a:gd name="T81" fmla="*/ 7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7" h="163">
                    <a:moveTo>
                      <a:pt x="88" y="163"/>
                    </a:moveTo>
                    <a:cubicBezTo>
                      <a:pt x="88" y="163"/>
                      <a:pt x="88" y="162"/>
                      <a:pt x="88" y="162"/>
                    </a:cubicBezTo>
                    <a:cubicBezTo>
                      <a:pt x="88" y="162"/>
                      <a:pt x="88" y="163"/>
                      <a:pt x="88" y="163"/>
                    </a:cubicBezTo>
                    <a:lnTo>
                      <a:pt x="88" y="163"/>
                    </a:lnTo>
                    <a:close/>
                    <a:moveTo>
                      <a:pt x="96" y="161"/>
                    </a:moveTo>
                    <a:cubicBezTo>
                      <a:pt x="97" y="161"/>
                      <a:pt x="97" y="161"/>
                      <a:pt x="98" y="160"/>
                    </a:cubicBezTo>
                    <a:cubicBezTo>
                      <a:pt x="98" y="160"/>
                      <a:pt x="98" y="160"/>
                      <a:pt x="98" y="160"/>
                    </a:cubicBezTo>
                    <a:cubicBezTo>
                      <a:pt x="98" y="161"/>
                      <a:pt x="97" y="161"/>
                      <a:pt x="96" y="161"/>
                    </a:cubicBezTo>
                    <a:close/>
                    <a:moveTo>
                      <a:pt x="89" y="160"/>
                    </a:moveTo>
                    <a:cubicBezTo>
                      <a:pt x="89" y="158"/>
                      <a:pt x="89" y="156"/>
                      <a:pt x="89" y="154"/>
                    </a:cubicBezTo>
                    <a:cubicBezTo>
                      <a:pt x="89" y="156"/>
                      <a:pt x="89" y="158"/>
                      <a:pt x="89" y="160"/>
                    </a:cubicBezTo>
                    <a:close/>
                    <a:moveTo>
                      <a:pt x="106" y="158"/>
                    </a:moveTo>
                    <a:cubicBezTo>
                      <a:pt x="122" y="153"/>
                      <a:pt x="134" y="144"/>
                      <a:pt x="144" y="135"/>
                    </a:cubicBezTo>
                    <a:cubicBezTo>
                      <a:pt x="139" y="138"/>
                      <a:pt x="134" y="139"/>
                      <a:pt x="128" y="139"/>
                    </a:cubicBezTo>
                    <a:cubicBezTo>
                      <a:pt x="116" y="139"/>
                      <a:pt x="101" y="130"/>
                      <a:pt x="77" y="107"/>
                    </a:cubicBezTo>
                    <a:cubicBezTo>
                      <a:pt x="45" y="73"/>
                      <a:pt x="1" y="64"/>
                      <a:pt x="0" y="37"/>
                    </a:cubicBezTo>
                    <a:cubicBezTo>
                      <a:pt x="0" y="13"/>
                      <a:pt x="20" y="3"/>
                      <a:pt x="27" y="0"/>
                    </a:cubicBezTo>
                    <a:cubicBezTo>
                      <a:pt x="34" y="1"/>
                      <a:pt x="40" y="5"/>
                      <a:pt x="45" y="13"/>
                    </a:cubicBezTo>
                    <a:cubicBezTo>
                      <a:pt x="33" y="25"/>
                      <a:pt x="43" y="44"/>
                      <a:pt x="63" y="57"/>
                    </a:cubicBezTo>
                    <a:cubicBezTo>
                      <a:pt x="94" y="78"/>
                      <a:pt x="112" y="84"/>
                      <a:pt x="138" y="88"/>
                    </a:cubicBezTo>
                    <a:cubicBezTo>
                      <a:pt x="140" y="88"/>
                      <a:pt x="142" y="88"/>
                      <a:pt x="144" y="88"/>
                    </a:cubicBezTo>
                    <a:cubicBezTo>
                      <a:pt x="153" y="88"/>
                      <a:pt x="160" y="85"/>
                      <a:pt x="165" y="81"/>
                    </a:cubicBezTo>
                    <a:cubicBezTo>
                      <a:pt x="167" y="88"/>
                      <a:pt x="167" y="96"/>
                      <a:pt x="165" y="106"/>
                    </a:cubicBezTo>
                    <a:cubicBezTo>
                      <a:pt x="165" y="107"/>
                      <a:pt x="165" y="107"/>
                      <a:pt x="165" y="107"/>
                    </a:cubicBezTo>
                    <a:lnTo>
                      <a:pt x="165" y="107"/>
                    </a:lnTo>
                    <a:cubicBezTo>
                      <a:pt x="158" y="120"/>
                      <a:pt x="149" y="132"/>
                      <a:pt x="136" y="141"/>
                    </a:cubicBezTo>
                    <a:cubicBezTo>
                      <a:pt x="128" y="148"/>
                      <a:pt x="118" y="154"/>
                      <a:pt x="106" y="158"/>
                    </a:cubicBezTo>
                    <a:cubicBezTo>
                      <a:pt x="106" y="158"/>
                      <a:pt x="106" y="158"/>
                      <a:pt x="106" y="158"/>
                    </a:cubicBezTo>
                    <a:moveTo>
                      <a:pt x="32" y="83"/>
                    </a:moveTo>
                    <a:cubicBezTo>
                      <a:pt x="31" y="83"/>
                      <a:pt x="31" y="82"/>
                      <a:pt x="30" y="82"/>
                    </a:cubicBezTo>
                    <a:cubicBezTo>
                      <a:pt x="30" y="82"/>
                      <a:pt x="29" y="82"/>
                      <a:pt x="29" y="82"/>
                    </a:cubicBezTo>
                    <a:cubicBezTo>
                      <a:pt x="29" y="81"/>
                      <a:pt x="29" y="81"/>
                      <a:pt x="28" y="81"/>
                    </a:cubicBezTo>
                    <a:cubicBezTo>
                      <a:pt x="28" y="81"/>
                      <a:pt x="28" y="81"/>
                      <a:pt x="27" y="80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6" y="80"/>
                      <a:pt x="26" y="80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0" y="77"/>
                      <a:pt x="15" y="75"/>
                      <a:pt x="10" y="73"/>
                    </a:cubicBezTo>
                    <a:cubicBezTo>
                      <a:pt x="18" y="75"/>
                      <a:pt x="25" y="79"/>
                      <a:pt x="32" y="83"/>
                    </a:cubicBezTo>
                    <a:moveTo>
                      <a:pt x="10" y="73"/>
                    </a:moveTo>
                    <a:cubicBezTo>
                      <a:pt x="10" y="73"/>
                      <a:pt x="10" y="73"/>
                      <a:pt x="9" y="73"/>
                    </a:cubicBezTo>
                    <a:cubicBezTo>
                      <a:pt x="10" y="73"/>
                      <a:pt x="10" y="73"/>
                      <a:pt x="10" y="73"/>
                    </a:cubicBezTo>
                    <a:close/>
                  </a:path>
                </a:pathLst>
              </a:custGeom>
              <a:solidFill>
                <a:srgbClr val="F19A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5" name="Freeform 1409">
                <a:extLst>
                  <a:ext uri="{FF2B5EF4-FFF2-40B4-BE49-F238E27FC236}">
                    <a16:creationId xmlns:a16="http://schemas.microsoft.com/office/drawing/2014/main" id="{44CD60CD-436B-31B6-DEDE-9FF604C658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6" y="3142"/>
                <a:ext cx="57" cy="143"/>
              </a:xfrm>
              <a:custGeom>
                <a:avLst/>
                <a:gdLst>
                  <a:gd name="T0" fmla="*/ 15 w 94"/>
                  <a:gd name="T1" fmla="*/ 234 h 234"/>
                  <a:gd name="T2" fmla="*/ 30 w 94"/>
                  <a:gd name="T3" fmla="*/ 223 h 234"/>
                  <a:gd name="T4" fmla="*/ 20 w 94"/>
                  <a:gd name="T5" fmla="*/ 233 h 234"/>
                  <a:gd name="T6" fmla="*/ 47 w 94"/>
                  <a:gd name="T7" fmla="*/ 213 h 234"/>
                  <a:gd name="T8" fmla="*/ 15 w 94"/>
                  <a:gd name="T9" fmla="*/ 234 h 234"/>
                  <a:gd name="T10" fmla="*/ 0 w 94"/>
                  <a:gd name="T11" fmla="*/ 52 h 234"/>
                  <a:gd name="T12" fmla="*/ 11 w 94"/>
                  <a:gd name="T13" fmla="*/ 20 h 234"/>
                  <a:gd name="T14" fmla="*/ 13 w 94"/>
                  <a:gd name="T15" fmla="*/ 21 h 234"/>
                  <a:gd name="T16" fmla="*/ 7 w 94"/>
                  <a:gd name="T17" fmla="*/ 34 h 234"/>
                  <a:gd name="T18" fmla="*/ 11 w 94"/>
                  <a:gd name="T19" fmla="*/ 45 h 234"/>
                  <a:gd name="T20" fmla="*/ 0 w 94"/>
                  <a:gd name="T21" fmla="*/ 52 h 234"/>
                  <a:gd name="T22" fmla="*/ 35 w 94"/>
                  <a:gd name="T23" fmla="*/ 28 h 234"/>
                  <a:gd name="T24" fmla="*/ 35 w 94"/>
                  <a:gd name="T25" fmla="*/ 27 h 234"/>
                  <a:gd name="T26" fmla="*/ 35 w 94"/>
                  <a:gd name="T27" fmla="*/ 27 h 234"/>
                  <a:gd name="T28" fmla="*/ 36 w 94"/>
                  <a:gd name="T29" fmla="*/ 27 h 234"/>
                  <a:gd name="T30" fmla="*/ 35 w 94"/>
                  <a:gd name="T31" fmla="*/ 28 h 234"/>
                  <a:gd name="T32" fmla="*/ 40 w 94"/>
                  <a:gd name="T33" fmla="*/ 24 h 234"/>
                  <a:gd name="T34" fmla="*/ 37 w 94"/>
                  <a:gd name="T35" fmla="*/ 23 h 234"/>
                  <a:gd name="T36" fmla="*/ 36 w 94"/>
                  <a:gd name="T37" fmla="*/ 22 h 234"/>
                  <a:gd name="T38" fmla="*/ 36 w 94"/>
                  <a:gd name="T39" fmla="*/ 21 h 234"/>
                  <a:gd name="T40" fmla="*/ 52 w 94"/>
                  <a:gd name="T41" fmla="*/ 4 h 234"/>
                  <a:gd name="T42" fmla="*/ 52 w 94"/>
                  <a:gd name="T43" fmla="*/ 4 h 234"/>
                  <a:gd name="T44" fmla="*/ 16 w 94"/>
                  <a:gd name="T45" fmla="*/ 17 h 234"/>
                  <a:gd name="T46" fmla="*/ 14 w 94"/>
                  <a:gd name="T47" fmla="*/ 16 h 234"/>
                  <a:gd name="T48" fmla="*/ 26 w 94"/>
                  <a:gd name="T49" fmla="*/ 8 h 234"/>
                  <a:gd name="T50" fmla="*/ 55 w 94"/>
                  <a:gd name="T51" fmla="*/ 0 h 234"/>
                  <a:gd name="T52" fmla="*/ 92 w 94"/>
                  <a:gd name="T53" fmla="*/ 13 h 234"/>
                  <a:gd name="T54" fmla="*/ 94 w 94"/>
                  <a:gd name="T55" fmla="*/ 14 h 234"/>
                  <a:gd name="T56" fmla="*/ 94 w 94"/>
                  <a:gd name="T57" fmla="*/ 14 h 234"/>
                  <a:gd name="T58" fmla="*/ 92 w 94"/>
                  <a:gd name="T59" fmla="*/ 13 h 234"/>
                  <a:gd name="T60" fmla="*/ 74 w 94"/>
                  <a:gd name="T61" fmla="*/ 3 h 234"/>
                  <a:gd name="T62" fmla="*/ 70 w 94"/>
                  <a:gd name="T63" fmla="*/ 16 h 234"/>
                  <a:gd name="T64" fmla="*/ 61 w 94"/>
                  <a:gd name="T65" fmla="*/ 6 h 234"/>
                  <a:gd name="T66" fmla="*/ 40 w 94"/>
                  <a:gd name="T67" fmla="*/ 2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234">
                    <a:moveTo>
                      <a:pt x="15" y="234"/>
                    </a:moveTo>
                    <a:cubicBezTo>
                      <a:pt x="20" y="230"/>
                      <a:pt x="26" y="226"/>
                      <a:pt x="30" y="223"/>
                    </a:cubicBezTo>
                    <a:cubicBezTo>
                      <a:pt x="28" y="227"/>
                      <a:pt x="24" y="230"/>
                      <a:pt x="20" y="233"/>
                    </a:cubicBezTo>
                    <a:cubicBezTo>
                      <a:pt x="37" y="228"/>
                      <a:pt x="47" y="213"/>
                      <a:pt x="47" y="213"/>
                    </a:cubicBezTo>
                    <a:cubicBezTo>
                      <a:pt x="47" y="213"/>
                      <a:pt x="36" y="230"/>
                      <a:pt x="15" y="234"/>
                    </a:cubicBezTo>
                    <a:close/>
                    <a:moveTo>
                      <a:pt x="0" y="52"/>
                    </a:moveTo>
                    <a:cubicBezTo>
                      <a:pt x="3" y="40"/>
                      <a:pt x="4" y="30"/>
                      <a:pt x="11" y="20"/>
                    </a:cubicBezTo>
                    <a:cubicBezTo>
                      <a:pt x="11" y="20"/>
                      <a:pt x="12" y="21"/>
                      <a:pt x="13" y="21"/>
                    </a:cubicBezTo>
                    <a:cubicBezTo>
                      <a:pt x="10" y="25"/>
                      <a:pt x="8" y="29"/>
                      <a:pt x="7" y="34"/>
                    </a:cubicBezTo>
                    <a:cubicBezTo>
                      <a:pt x="6" y="38"/>
                      <a:pt x="7" y="43"/>
                      <a:pt x="11" y="45"/>
                    </a:cubicBezTo>
                    <a:cubicBezTo>
                      <a:pt x="7" y="47"/>
                      <a:pt x="4" y="50"/>
                      <a:pt x="0" y="52"/>
                    </a:cubicBezTo>
                    <a:close/>
                    <a:moveTo>
                      <a:pt x="35" y="28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5" y="27"/>
                      <a:pt x="35" y="27"/>
                      <a:pt x="35" y="28"/>
                    </a:cubicBezTo>
                    <a:close/>
                    <a:moveTo>
                      <a:pt x="40" y="24"/>
                    </a:moveTo>
                    <a:cubicBezTo>
                      <a:pt x="39" y="23"/>
                      <a:pt x="38" y="23"/>
                      <a:pt x="37" y="23"/>
                    </a:cubicBezTo>
                    <a:cubicBezTo>
                      <a:pt x="37" y="23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1"/>
                    </a:cubicBezTo>
                    <a:cubicBezTo>
                      <a:pt x="43" y="6"/>
                      <a:pt x="80" y="4"/>
                      <a:pt x="52" y="4"/>
                    </a:cubicBezTo>
                    <a:lnTo>
                      <a:pt x="52" y="4"/>
                    </a:lnTo>
                    <a:cubicBezTo>
                      <a:pt x="36" y="4"/>
                      <a:pt x="24" y="9"/>
                      <a:pt x="16" y="17"/>
                    </a:cubicBezTo>
                    <a:cubicBezTo>
                      <a:pt x="16" y="17"/>
                      <a:pt x="15" y="16"/>
                      <a:pt x="14" y="16"/>
                    </a:cubicBezTo>
                    <a:cubicBezTo>
                      <a:pt x="17" y="13"/>
                      <a:pt x="21" y="10"/>
                      <a:pt x="26" y="8"/>
                    </a:cubicBezTo>
                    <a:cubicBezTo>
                      <a:pt x="36" y="2"/>
                      <a:pt x="46" y="0"/>
                      <a:pt x="55" y="0"/>
                    </a:cubicBezTo>
                    <a:cubicBezTo>
                      <a:pt x="72" y="0"/>
                      <a:pt x="85" y="7"/>
                      <a:pt x="92" y="13"/>
                    </a:cubicBezTo>
                    <a:lnTo>
                      <a:pt x="94" y="14"/>
                    </a:lnTo>
                    <a:lnTo>
                      <a:pt x="94" y="14"/>
                    </a:lnTo>
                    <a:lnTo>
                      <a:pt x="92" y="13"/>
                    </a:lnTo>
                    <a:cubicBezTo>
                      <a:pt x="88" y="10"/>
                      <a:pt x="82" y="6"/>
                      <a:pt x="74" y="3"/>
                    </a:cubicBezTo>
                    <a:cubicBezTo>
                      <a:pt x="78" y="7"/>
                      <a:pt x="77" y="12"/>
                      <a:pt x="70" y="16"/>
                    </a:cubicBezTo>
                    <a:cubicBezTo>
                      <a:pt x="67" y="13"/>
                      <a:pt x="64" y="9"/>
                      <a:pt x="61" y="6"/>
                    </a:cubicBezTo>
                    <a:cubicBezTo>
                      <a:pt x="54" y="12"/>
                      <a:pt x="47" y="18"/>
                      <a:pt x="40" y="24"/>
                    </a:cubicBezTo>
                  </a:path>
                </a:pathLst>
              </a:custGeom>
              <a:solidFill>
                <a:srgbClr val="F2B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6" name="Freeform 1410">
                <a:extLst>
                  <a:ext uri="{FF2B5EF4-FFF2-40B4-BE49-F238E27FC236}">
                    <a16:creationId xmlns:a16="http://schemas.microsoft.com/office/drawing/2014/main" id="{9956D443-3379-AC82-2FC8-ACE36CA8B6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8" y="3144"/>
                <a:ext cx="45" cy="140"/>
              </a:xfrm>
              <a:custGeom>
                <a:avLst/>
                <a:gdLst>
                  <a:gd name="T0" fmla="*/ 0 w 74"/>
                  <a:gd name="T1" fmla="*/ 230 h 230"/>
                  <a:gd name="T2" fmla="*/ 10 w 74"/>
                  <a:gd name="T3" fmla="*/ 220 h 230"/>
                  <a:gd name="T4" fmla="*/ 23 w 74"/>
                  <a:gd name="T5" fmla="*/ 213 h 230"/>
                  <a:gd name="T6" fmla="*/ 28 w 74"/>
                  <a:gd name="T7" fmla="*/ 208 h 230"/>
                  <a:gd name="T8" fmla="*/ 27 w 74"/>
                  <a:gd name="T9" fmla="*/ 210 h 230"/>
                  <a:gd name="T10" fmla="*/ 27 w 74"/>
                  <a:gd name="T11" fmla="*/ 210 h 230"/>
                  <a:gd name="T12" fmla="*/ 0 w 74"/>
                  <a:gd name="T13" fmla="*/ 230 h 230"/>
                  <a:gd name="T14" fmla="*/ 55 w 74"/>
                  <a:gd name="T15" fmla="*/ 19 h 230"/>
                  <a:gd name="T16" fmla="*/ 50 w 74"/>
                  <a:gd name="T17" fmla="*/ 13 h 230"/>
                  <a:gd name="T18" fmla="*/ 54 w 74"/>
                  <a:gd name="T19" fmla="*/ 0 h 230"/>
                  <a:gd name="T20" fmla="*/ 72 w 74"/>
                  <a:gd name="T21" fmla="*/ 10 h 230"/>
                  <a:gd name="T22" fmla="*/ 74 w 74"/>
                  <a:gd name="T23" fmla="*/ 11 h 230"/>
                  <a:gd name="T24" fmla="*/ 55 w 74"/>
                  <a:gd name="T25" fmla="*/ 1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30">
                    <a:moveTo>
                      <a:pt x="0" y="230"/>
                    </a:moveTo>
                    <a:cubicBezTo>
                      <a:pt x="4" y="227"/>
                      <a:pt x="8" y="224"/>
                      <a:pt x="10" y="220"/>
                    </a:cubicBezTo>
                    <a:cubicBezTo>
                      <a:pt x="18" y="215"/>
                      <a:pt x="23" y="213"/>
                      <a:pt x="23" y="213"/>
                    </a:cubicBezTo>
                    <a:cubicBezTo>
                      <a:pt x="23" y="213"/>
                      <a:pt x="25" y="211"/>
                      <a:pt x="28" y="208"/>
                    </a:cubicBezTo>
                    <a:cubicBezTo>
                      <a:pt x="28" y="209"/>
                      <a:pt x="27" y="210"/>
                      <a:pt x="27" y="210"/>
                    </a:cubicBezTo>
                    <a:lnTo>
                      <a:pt x="27" y="210"/>
                    </a:lnTo>
                    <a:cubicBezTo>
                      <a:pt x="27" y="210"/>
                      <a:pt x="17" y="225"/>
                      <a:pt x="0" y="230"/>
                    </a:cubicBezTo>
                    <a:moveTo>
                      <a:pt x="55" y="19"/>
                    </a:moveTo>
                    <a:cubicBezTo>
                      <a:pt x="54" y="17"/>
                      <a:pt x="52" y="15"/>
                      <a:pt x="50" y="13"/>
                    </a:cubicBezTo>
                    <a:cubicBezTo>
                      <a:pt x="57" y="9"/>
                      <a:pt x="58" y="4"/>
                      <a:pt x="54" y="0"/>
                    </a:cubicBezTo>
                    <a:cubicBezTo>
                      <a:pt x="62" y="3"/>
                      <a:pt x="68" y="7"/>
                      <a:pt x="72" y="10"/>
                    </a:cubicBezTo>
                    <a:lnTo>
                      <a:pt x="74" y="11"/>
                    </a:lnTo>
                    <a:cubicBezTo>
                      <a:pt x="74" y="11"/>
                      <a:pt x="65" y="13"/>
                      <a:pt x="55" y="19"/>
                    </a:cubicBezTo>
                    <a:close/>
                  </a:path>
                </a:pathLst>
              </a:custGeom>
              <a:solidFill>
                <a:srgbClr val="E79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</p:grpSp>
        <p:pic>
          <p:nvPicPr>
            <p:cNvPr id="36" name="Picture 1872">
              <a:extLst>
                <a:ext uri="{FF2B5EF4-FFF2-40B4-BE49-F238E27FC236}">
                  <a16:creationId xmlns:a16="http://schemas.microsoft.com/office/drawing/2014/main" id="{00CEB08F-8F2B-CEDA-F126-F025F3FCFD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7338" y="4983163"/>
              <a:ext cx="1746250" cy="563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8115BF7C-FC9A-8D56-753A-B5015FBDC92D}"/>
              </a:ext>
            </a:extLst>
          </p:cNvPr>
          <p:cNvGrpSpPr/>
          <p:nvPr/>
        </p:nvGrpSpPr>
        <p:grpSpPr>
          <a:xfrm>
            <a:off x="3752180" y="3148017"/>
            <a:ext cx="1993541" cy="867491"/>
            <a:chOff x="904875" y="5127625"/>
            <a:chExt cx="2855912" cy="1165225"/>
          </a:xfrm>
        </p:grpSpPr>
        <p:sp>
          <p:nvSpPr>
            <p:cNvPr id="238" name="Freeform 1183">
              <a:extLst>
                <a:ext uri="{FF2B5EF4-FFF2-40B4-BE49-F238E27FC236}">
                  <a16:creationId xmlns:a16="http://schemas.microsoft.com/office/drawing/2014/main" id="{8D6CCBA1-139E-4DE4-3AE9-E6DE423D6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5" y="5153025"/>
              <a:ext cx="2851150" cy="1139825"/>
            </a:xfrm>
            <a:custGeom>
              <a:avLst/>
              <a:gdLst>
                <a:gd name="T0" fmla="*/ 2941 w 2943"/>
                <a:gd name="T1" fmla="*/ 600 h 1177"/>
                <a:gd name="T2" fmla="*/ 1467 w 2943"/>
                <a:gd name="T3" fmla="*/ 1171 h 1177"/>
                <a:gd name="T4" fmla="*/ 3 w 2943"/>
                <a:gd name="T5" fmla="*/ 577 h 1177"/>
                <a:gd name="T6" fmla="*/ 1476 w 2943"/>
                <a:gd name="T7" fmla="*/ 7 h 1177"/>
                <a:gd name="T8" fmla="*/ 2941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1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3" y="577"/>
                  </a:cubicBezTo>
                  <a:cubicBezTo>
                    <a:pt x="5" y="256"/>
                    <a:pt x="665" y="0"/>
                    <a:pt x="1476" y="7"/>
                  </a:cubicBezTo>
                  <a:cubicBezTo>
                    <a:pt x="2287" y="13"/>
                    <a:pt x="2943" y="279"/>
                    <a:pt x="2941" y="600"/>
                  </a:cubicBezTo>
                  <a:close/>
                </a:path>
              </a:pathLst>
            </a:custGeom>
            <a:solidFill>
              <a:srgbClr val="D2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9" name="Freeform 1184">
              <a:extLst>
                <a:ext uri="{FF2B5EF4-FFF2-40B4-BE49-F238E27FC236}">
                  <a16:creationId xmlns:a16="http://schemas.microsoft.com/office/drawing/2014/main" id="{F3F315EC-0778-A594-017B-56F8094D9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637" y="5127625"/>
              <a:ext cx="2851150" cy="1139825"/>
            </a:xfrm>
            <a:custGeom>
              <a:avLst/>
              <a:gdLst>
                <a:gd name="T0" fmla="*/ 2940 w 2943"/>
                <a:gd name="T1" fmla="*/ 600 h 1177"/>
                <a:gd name="T2" fmla="*/ 1467 w 2943"/>
                <a:gd name="T3" fmla="*/ 1171 h 1177"/>
                <a:gd name="T4" fmla="*/ 2 w 2943"/>
                <a:gd name="T5" fmla="*/ 577 h 1177"/>
                <a:gd name="T6" fmla="*/ 1476 w 2943"/>
                <a:gd name="T7" fmla="*/ 6 h 1177"/>
                <a:gd name="T8" fmla="*/ 2940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0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2" y="577"/>
                  </a:cubicBezTo>
                  <a:cubicBezTo>
                    <a:pt x="5" y="256"/>
                    <a:pt x="665" y="0"/>
                    <a:pt x="1476" y="6"/>
                  </a:cubicBezTo>
                  <a:cubicBezTo>
                    <a:pt x="2287" y="13"/>
                    <a:pt x="2943" y="278"/>
                    <a:pt x="2940" y="600"/>
                  </a:cubicBezTo>
                  <a:close/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0" name="Freeform 1185">
              <a:extLst>
                <a:ext uri="{FF2B5EF4-FFF2-40B4-BE49-F238E27FC236}">
                  <a16:creationId xmlns:a16="http://schemas.microsoft.com/office/drawing/2014/main" id="{B67C226C-DF1F-1BEC-6E96-2F87DF0E4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487" y="5248275"/>
              <a:ext cx="1943100" cy="777875"/>
            </a:xfrm>
            <a:custGeom>
              <a:avLst/>
              <a:gdLst>
                <a:gd name="T0" fmla="*/ 2005 w 2007"/>
                <a:gd name="T1" fmla="*/ 409 h 803"/>
                <a:gd name="T2" fmla="*/ 1000 w 2007"/>
                <a:gd name="T3" fmla="*/ 799 h 803"/>
                <a:gd name="T4" fmla="*/ 1 w 2007"/>
                <a:gd name="T5" fmla="*/ 394 h 803"/>
                <a:gd name="T6" fmla="*/ 1006 w 2007"/>
                <a:gd name="T7" fmla="*/ 4 h 803"/>
                <a:gd name="T8" fmla="*/ 2005 w 2007"/>
                <a:gd name="T9" fmla="*/ 409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7" h="803">
                  <a:moveTo>
                    <a:pt x="2005" y="409"/>
                  </a:moveTo>
                  <a:cubicBezTo>
                    <a:pt x="2003" y="629"/>
                    <a:pt x="1554" y="803"/>
                    <a:pt x="1000" y="799"/>
                  </a:cubicBezTo>
                  <a:cubicBezTo>
                    <a:pt x="447" y="794"/>
                    <a:pt x="0" y="613"/>
                    <a:pt x="1" y="394"/>
                  </a:cubicBezTo>
                  <a:cubicBezTo>
                    <a:pt x="3" y="175"/>
                    <a:pt x="453" y="0"/>
                    <a:pt x="1006" y="4"/>
                  </a:cubicBezTo>
                  <a:cubicBezTo>
                    <a:pt x="1560" y="9"/>
                    <a:pt x="2007" y="190"/>
                    <a:pt x="2005" y="409"/>
                  </a:cubicBez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1" name="Freeform 1186">
              <a:extLst>
                <a:ext uri="{FF2B5EF4-FFF2-40B4-BE49-F238E27FC236}">
                  <a16:creationId xmlns:a16="http://schemas.microsoft.com/office/drawing/2014/main" id="{0936D67E-B2C9-00AB-1EA8-7E92C16E2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5275263"/>
              <a:ext cx="1876425" cy="738188"/>
            </a:xfrm>
            <a:custGeom>
              <a:avLst/>
              <a:gdLst>
                <a:gd name="T0" fmla="*/ 1935 w 1937"/>
                <a:gd name="T1" fmla="*/ 388 h 762"/>
                <a:gd name="T2" fmla="*/ 965 w 1937"/>
                <a:gd name="T3" fmla="*/ 758 h 762"/>
                <a:gd name="T4" fmla="*/ 1 w 1937"/>
                <a:gd name="T5" fmla="*/ 373 h 762"/>
                <a:gd name="T6" fmla="*/ 971 w 1937"/>
                <a:gd name="T7" fmla="*/ 4 h 762"/>
                <a:gd name="T8" fmla="*/ 1935 w 1937"/>
                <a:gd name="T9" fmla="*/ 388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7" h="762">
                  <a:moveTo>
                    <a:pt x="1935" y="388"/>
                  </a:moveTo>
                  <a:cubicBezTo>
                    <a:pt x="1934" y="596"/>
                    <a:pt x="1499" y="762"/>
                    <a:pt x="965" y="758"/>
                  </a:cubicBezTo>
                  <a:cubicBezTo>
                    <a:pt x="431" y="754"/>
                    <a:pt x="0" y="582"/>
                    <a:pt x="1" y="373"/>
                  </a:cubicBezTo>
                  <a:cubicBezTo>
                    <a:pt x="3" y="165"/>
                    <a:pt x="437" y="0"/>
                    <a:pt x="971" y="4"/>
                  </a:cubicBezTo>
                  <a:cubicBezTo>
                    <a:pt x="1505" y="8"/>
                    <a:pt x="1937" y="180"/>
                    <a:pt x="1935" y="388"/>
                  </a:cubicBezTo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2" name="Freeform 1187">
              <a:extLst>
                <a:ext uri="{FF2B5EF4-FFF2-40B4-BE49-F238E27FC236}">
                  <a16:creationId xmlns:a16="http://schemas.microsoft.com/office/drawing/2014/main" id="{5962FC27-BB74-4929-48F6-C2FC3FABFC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387" y="5148263"/>
              <a:ext cx="2779712" cy="1082675"/>
            </a:xfrm>
            <a:custGeom>
              <a:avLst/>
              <a:gdLst>
                <a:gd name="T0" fmla="*/ 1439 w 2870"/>
                <a:gd name="T1" fmla="*/ 6 h 1118"/>
                <a:gd name="T2" fmla="*/ 2 w 2870"/>
                <a:gd name="T3" fmla="*/ 548 h 1118"/>
                <a:gd name="T4" fmla="*/ 1431 w 2870"/>
                <a:gd name="T5" fmla="*/ 1112 h 1118"/>
                <a:gd name="T6" fmla="*/ 2868 w 2870"/>
                <a:gd name="T7" fmla="*/ 570 h 1118"/>
                <a:gd name="T8" fmla="*/ 1439 w 2870"/>
                <a:gd name="T9" fmla="*/ 6 h 1118"/>
                <a:gd name="T10" fmla="*/ 1439 w 2870"/>
                <a:gd name="T11" fmla="*/ 26 h 1118"/>
                <a:gd name="T12" fmla="*/ 2443 w 2870"/>
                <a:gd name="T13" fmla="*/ 195 h 1118"/>
                <a:gd name="T14" fmla="*/ 2743 w 2870"/>
                <a:gd name="T15" fmla="*/ 369 h 1118"/>
                <a:gd name="T16" fmla="*/ 2847 w 2870"/>
                <a:gd name="T17" fmla="*/ 570 h 1118"/>
                <a:gd name="T18" fmla="*/ 2739 w 2870"/>
                <a:gd name="T19" fmla="*/ 769 h 1118"/>
                <a:gd name="T20" fmla="*/ 2438 w 2870"/>
                <a:gd name="T21" fmla="*/ 939 h 1118"/>
                <a:gd name="T22" fmla="*/ 1431 w 2870"/>
                <a:gd name="T23" fmla="*/ 1092 h 1118"/>
                <a:gd name="T24" fmla="*/ 426 w 2870"/>
                <a:gd name="T25" fmla="*/ 923 h 1118"/>
                <a:gd name="T26" fmla="*/ 127 w 2870"/>
                <a:gd name="T27" fmla="*/ 749 h 1118"/>
                <a:gd name="T28" fmla="*/ 23 w 2870"/>
                <a:gd name="T29" fmla="*/ 548 h 1118"/>
                <a:gd name="T30" fmla="*/ 130 w 2870"/>
                <a:gd name="T31" fmla="*/ 349 h 1118"/>
                <a:gd name="T32" fmla="*/ 432 w 2870"/>
                <a:gd name="T33" fmla="*/ 179 h 1118"/>
                <a:gd name="T34" fmla="*/ 1439 w 2870"/>
                <a:gd name="T35" fmla="*/ 26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70" h="1118">
                  <a:moveTo>
                    <a:pt x="1439" y="6"/>
                  </a:moveTo>
                  <a:cubicBezTo>
                    <a:pt x="648" y="0"/>
                    <a:pt x="5" y="242"/>
                    <a:pt x="2" y="548"/>
                  </a:cubicBezTo>
                  <a:cubicBezTo>
                    <a:pt x="0" y="854"/>
                    <a:pt x="639" y="1106"/>
                    <a:pt x="1431" y="1112"/>
                  </a:cubicBezTo>
                  <a:cubicBezTo>
                    <a:pt x="2222" y="1118"/>
                    <a:pt x="2865" y="876"/>
                    <a:pt x="2868" y="570"/>
                  </a:cubicBezTo>
                  <a:cubicBezTo>
                    <a:pt x="2870" y="264"/>
                    <a:pt x="2230" y="12"/>
                    <a:pt x="1439" y="6"/>
                  </a:cubicBezTo>
                  <a:moveTo>
                    <a:pt x="1439" y="26"/>
                  </a:moveTo>
                  <a:cubicBezTo>
                    <a:pt x="1819" y="29"/>
                    <a:pt x="2176" y="89"/>
                    <a:pt x="2443" y="195"/>
                  </a:cubicBezTo>
                  <a:cubicBezTo>
                    <a:pt x="2572" y="246"/>
                    <a:pt x="2673" y="304"/>
                    <a:pt x="2743" y="369"/>
                  </a:cubicBezTo>
                  <a:cubicBezTo>
                    <a:pt x="2812" y="434"/>
                    <a:pt x="2847" y="501"/>
                    <a:pt x="2847" y="570"/>
                  </a:cubicBezTo>
                  <a:cubicBezTo>
                    <a:pt x="2846" y="638"/>
                    <a:pt x="2810" y="706"/>
                    <a:pt x="2739" y="769"/>
                  </a:cubicBezTo>
                  <a:cubicBezTo>
                    <a:pt x="2669" y="833"/>
                    <a:pt x="2567" y="890"/>
                    <a:pt x="2438" y="939"/>
                  </a:cubicBezTo>
                  <a:cubicBezTo>
                    <a:pt x="2169" y="1040"/>
                    <a:pt x="1811" y="1094"/>
                    <a:pt x="1431" y="1092"/>
                  </a:cubicBezTo>
                  <a:cubicBezTo>
                    <a:pt x="1051" y="1089"/>
                    <a:pt x="694" y="1029"/>
                    <a:pt x="426" y="923"/>
                  </a:cubicBezTo>
                  <a:cubicBezTo>
                    <a:pt x="298" y="872"/>
                    <a:pt x="197" y="814"/>
                    <a:pt x="127" y="749"/>
                  </a:cubicBezTo>
                  <a:cubicBezTo>
                    <a:pt x="58" y="684"/>
                    <a:pt x="22" y="617"/>
                    <a:pt x="23" y="548"/>
                  </a:cubicBezTo>
                  <a:cubicBezTo>
                    <a:pt x="24" y="479"/>
                    <a:pt x="60" y="412"/>
                    <a:pt x="130" y="349"/>
                  </a:cubicBezTo>
                  <a:cubicBezTo>
                    <a:pt x="201" y="285"/>
                    <a:pt x="303" y="228"/>
                    <a:pt x="432" y="179"/>
                  </a:cubicBezTo>
                  <a:cubicBezTo>
                    <a:pt x="701" y="78"/>
                    <a:pt x="1059" y="23"/>
                    <a:pt x="1439" y="26"/>
                  </a:cubicBezTo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3" name="Freeform 1188">
              <a:extLst>
                <a:ext uri="{FF2B5EF4-FFF2-40B4-BE49-F238E27FC236}">
                  <a16:creationId xmlns:a16="http://schemas.microsoft.com/office/drawing/2014/main" id="{E14780A6-54DC-4579-9926-3252A91D3C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8537" y="5180013"/>
              <a:ext cx="2665412" cy="1008063"/>
            </a:xfrm>
            <a:custGeom>
              <a:avLst/>
              <a:gdLst>
                <a:gd name="T0" fmla="*/ 1380 w 2752"/>
                <a:gd name="T1" fmla="*/ 6 h 1040"/>
                <a:gd name="T2" fmla="*/ 2 w 2752"/>
                <a:gd name="T3" fmla="*/ 510 h 1040"/>
                <a:gd name="T4" fmla="*/ 1372 w 2752"/>
                <a:gd name="T5" fmla="*/ 1034 h 1040"/>
                <a:gd name="T6" fmla="*/ 2750 w 2752"/>
                <a:gd name="T7" fmla="*/ 531 h 1040"/>
                <a:gd name="T8" fmla="*/ 1380 w 2752"/>
                <a:gd name="T9" fmla="*/ 6 h 1040"/>
                <a:gd name="T10" fmla="*/ 1380 w 2752"/>
                <a:gd name="T11" fmla="*/ 17 h 1040"/>
                <a:gd name="T12" fmla="*/ 2347 w 2752"/>
                <a:gd name="T13" fmla="*/ 174 h 1040"/>
                <a:gd name="T14" fmla="*/ 2637 w 2752"/>
                <a:gd name="T15" fmla="*/ 338 h 1040"/>
                <a:gd name="T16" fmla="*/ 2740 w 2752"/>
                <a:gd name="T17" fmla="*/ 531 h 1040"/>
                <a:gd name="T18" fmla="*/ 2634 w 2752"/>
                <a:gd name="T19" fmla="*/ 722 h 1040"/>
                <a:gd name="T20" fmla="*/ 2341 w 2752"/>
                <a:gd name="T21" fmla="*/ 882 h 1040"/>
                <a:gd name="T22" fmla="*/ 1372 w 2752"/>
                <a:gd name="T23" fmla="*/ 1024 h 1040"/>
                <a:gd name="T24" fmla="*/ 405 w 2752"/>
                <a:gd name="T25" fmla="*/ 867 h 1040"/>
                <a:gd name="T26" fmla="*/ 115 w 2752"/>
                <a:gd name="T27" fmla="*/ 703 h 1040"/>
                <a:gd name="T28" fmla="*/ 12 w 2752"/>
                <a:gd name="T29" fmla="*/ 510 h 1040"/>
                <a:gd name="T30" fmla="*/ 118 w 2752"/>
                <a:gd name="T31" fmla="*/ 318 h 1040"/>
                <a:gd name="T32" fmla="*/ 411 w 2752"/>
                <a:gd name="T33" fmla="*/ 159 h 1040"/>
                <a:gd name="T34" fmla="*/ 1380 w 2752"/>
                <a:gd name="T35" fmla="*/ 17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2" h="1040">
                  <a:moveTo>
                    <a:pt x="1380" y="6"/>
                  </a:moveTo>
                  <a:cubicBezTo>
                    <a:pt x="621" y="0"/>
                    <a:pt x="4" y="226"/>
                    <a:pt x="2" y="510"/>
                  </a:cubicBezTo>
                  <a:cubicBezTo>
                    <a:pt x="0" y="794"/>
                    <a:pt x="613" y="1028"/>
                    <a:pt x="1372" y="1034"/>
                  </a:cubicBezTo>
                  <a:cubicBezTo>
                    <a:pt x="2131" y="1040"/>
                    <a:pt x="2748" y="815"/>
                    <a:pt x="2750" y="531"/>
                  </a:cubicBezTo>
                  <a:cubicBezTo>
                    <a:pt x="2752" y="247"/>
                    <a:pt x="2139" y="12"/>
                    <a:pt x="1380" y="6"/>
                  </a:cubicBezTo>
                  <a:close/>
                  <a:moveTo>
                    <a:pt x="1380" y="17"/>
                  </a:moveTo>
                  <a:cubicBezTo>
                    <a:pt x="1746" y="19"/>
                    <a:pt x="2089" y="75"/>
                    <a:pt x="2347" y="174"/>
                  </a:cubicBezTo>
                  <a:cubicBezTo>
                    <a:pt x="2471" y="222"/>
                    <a:pt x="2569" y="277"/>
                    <a:pt x="2637" y="338"/>
                  </a:cubicBezTo>
                  <a:cubicBezTo>
                    <a:pt x="2706" y="400"/>
                    <a:pt x="2740" y="464"/>
                    <a:pt x="2740" y="531"/>
                  </a:cubicBezTo>
                  <a:cubicBezTo>
                    <a:pt x="2739" y="597"/>
                    <a:pt x="2704" y="662"/>
                    <a:pt x="2634" y="722"/>
                  </a:cubicBezTo>
                  <a:cubicBezTo>
                    <a:pt x="2565" y="782"/>
                    <a:pt x="2467" y="836"/>
                    <a:pt x="2341" y="882"/>
                  </a:cubicBezTo>
                  <a:cubicBezTo>
                    <a:pt x="2082" y="976"/>
                    <a:pt x="1738" y="1027"/>
                    <a:pt x="1372" y="1024"/>
                  </a:cubicBezTo>
                  <a:cubicBezTo>
                    <a:pt x="1006" y="1021"/>
                    <a:pt x="663" y="965"/>
                    <a:pt x="405" y="867"/>
                  </a:cubicBezTo>
                  <a:cubicBezTo>
                    <a:pt x="281" y="819"/>
                    <a:pt x="183" y="764"/>
                    <a:pt x="115" y="703"/>
                  </a:cubicBezTo>
                  <a:cubicBezTo>
                    <a:pt x="46" y="641"/>
                    <a:pt x="12" y="576"/>
                    <a:pt x="12" y="510"/>
                  </a:cubicBezTo>
                  <a:cubicBezTo>
                    <a:pt x="13" y="444"/>
                    <a:pt x="48" y="379"/>
                    <a:pt x="118" y="318"/>
                  </a:cubicBezTo>
                  <a:cubicBezTo>
                    <a:pt x="187" y="258"/>
                    <a:pt x="285" y="205"/>
                    <a:pt x="411" y="159"/>
                  </a:cubicBezTo>
                  <a:cubicBezTo>
                    <a:pt x="670" y="64"/>
                    <a:pt x="1014" y="14"/>
                    <a:pt x="1380" y="17"/>
                  </a:cubicBezTo>
                  <a:close/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4" name="Freeform 1189">
              <a:extLst>
                <a:ext uri="{FF2B5EF4-FFF2-40B4-BE49-F238E27FC236}">
                  <a16:creationId xmlns:a16="http://schemas.microsoft.com/office/drawing/2014/main" id="{0262BFB6-44E0-2962-0F64-C59697D21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912" y="6008688"/>
              <a:ext cx="103187" cy="47625"/>
            </a:xfrm>
            <a:custGeom>
              <a:avLst/>
              <a:gdLst>
                <a:gd name="T0" fmla="*/ 30 w 108"/>
                <a:gd name="T1" fmla="*/ 49 h 49"/>
                <a:gd name="T2" fmla="*/ 16 w 108"/>
                <a:gd name="T3" fmla="*/ 49 h 49"/>
                <a:gd name="T4" fmla="*/ 0 w 108"/>
                <a:gd name="T5" fmla="*/ 31 h 49"/>
                <a:gd name="T6" fmla="*/ 21 w 108"/>
                <a:gd name="T7" fmla="*/ 16 h 49"/>
                <a:gd name="T8" fmla="*/ 53 w 108"/>
                <a:gd name="T9" fmla="*/ 0 h 49"/>
                <a:gd name="T10" fmla="*/ 93 w 108"/>
                <a:gd name="T11" fmla="*/ 27 h 49"/>
                <a:gd name="T12" fmla="*/ 108 w 108"/>
                <a:gd name="T13" fmla="*/ 40 h 49"/>
                <a:gd name="T14" fmla="*/ 30 w 108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9">
                  <a:moveTo>
                    <a:pt x="30" y="49"/>
                  </a:moveTo>
                  <a:cubicBezTo>
                    <a:pt x="21" y="49"/>
                    <a:pt x="16" y="49"/>
                    <a:pt x="16" y="49"/>
                  </a:cubicBezTo>
                  <a:lnTo>
                    <a:pt x="0" y="31"/>
                  </a:lnTo>
                  <a:cubicBezTo>
                    <a:pt x="6" y="29"/>
                    <a:pt x="13" y="24"/>
                    <a:pt x="21" y="16"/>
                  </a:cubicBezTo>
                  <a:cubicBezTo>
                    <a:pt x="34" y="5"/>
                    <a:pt x="43" y="0"/>
                    <a:pt x="53" y="0"/>
                  </a:cubicBezTo>
                  <a:cubicBezTo>
                    <a:pt x="65" y="0"/>
                    <a:pt x="77" y="10"/>
                    <a:pt x="93" y="27"/>
                  </a:cubicBezTo>
                  <a:cubicBezTo>
                    <a:pt x="98" y="33"/>
                    <a:pt x="103" y="37"/>
                    <a:pt x="108" y="40"/>
                  </a:cubicBezTo>
                  <a:cubicBezTo>
                    <a:pt x="73" y="48"/>
                    <a:pt x="46" y="49"/>
                    <a:pt x="30" y="49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5" name="Freeform 1190">
              <a:extLst>
                <a:ext uri="{FF2B5EF4-FFF2-40B4-BE49-F238E27FC236}">
                  <a16:creationId xmlns:a16="http://schemas.microsoft.com/office/drawing/2014/main" id="{3823FB35-DE55-0BB6-4DF8-46FEE668E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912" y="5243513"/>
              <a:ext cx="1816100" cy="828675"/>
            </a:xfrm>
            <a:custGeom>
              <a:avLst/>
              <a:gdLst>
                <a:gd name="T0" fmla="*/ 612 w 1876"/>
                <a:gd name="T1" fmla="*/ 855 h 856"/>
                <a:gd name="T2" fmla="*/ 560 w 1876"/>
                <a:gd name="T3" fmla="*/ 820 h 856"/>
                <a:gd name="T4" fmla="*/ 403 w 1876"/>
                <a:gd name="T5" fmla="*/ 836 h 856"/>
                <a:gd name="T6" fmla="*/ 323 w 1876"/>
                <a:gd name="T7" fmla="*/ 814 h 856"/>
                <a:gd name="T8" fmla="*/ 316 w 1876"/>
                <a:gd name="T9" fmla="*/ 802 h 856"/>
                <a:gd name="T10" fmla="*/ 395 w 1876"/>
                <a:gd name="T11" fmla="*/ 823 h 856"/>
                <a:gd name="T12" fmla="*/ 423 w 1876"/>
                <a:gd name="T13" fmla="*/ 752 h 856"/>
                <a:gd name="T14" fmla="*/ 615 w 1876"/>
                <a:gd name="T15" fmla="*/ 843 h 856"/>
                <a:gd name="T16" fmla="*/ 717 w 1876"/>
                <a:gd name="T17" fmla="*/ 799 h 856"/>
                <a:gd name="T18" fmla="*/ 738 w 1876"/>
                <a:gd name="T19" fmla="*/ 806 h 856"/>
                <a:gd name="T20" fmla="*/ 678 w 1876"/>
                <a:gd name="T21" fmla="*/ 806 h 856"/>
                <a:gd name="T22" fmla="*/ 1096 w 1876"/>
                <a:gd name="T23" fmla="*/ 810 h 856"/>
                <a:gd name="T24" fmla="*/ 1011 w 1876"/>
                <a:gd name="T25" fmla="*/ 801 h 856"/>
                <a:gd name="T26" fmla="*/ 1113 w 1876"/>
                <a:gd name="T27" fmla="*/ 795 h 856"/>
                <a:gd name="T28" fmla="*/ 1138 w 1876"/>
                <a:gd name="T29" fmla="*/ 799 h 856"/>
                <a:gd name="T30" fmla="*/ 1129 w 1876"/>
                <a:gd name="T31" fmla="*/ 805 h 856"/>
                <a:gd name="T32" fmla="*/ 1615 w 1876"/>
                <a:gd name="T33" fmla="*/ 776 h 856"/>
                <a:gd name="T34" fmla="*/ 1600 w 1876"/>
                <a:gd name="T35" fmla="*/ 763 h 856"/>
                <a:gd name="T36" fmla="*/ 1607 w 1876"/>
                <a:gd name="T37" fmla="*/ 764 h 856"/>
                <a:gd name="T38" fmla="*/ 1615 w 1876"/>
                <a:gd name="T39" fmla="*/ 776 h 856"/>
                <a:gd name="T40" fmla="*/ 1722 w 1876"/>
                <a:gd name="T41" fmla="*/ 753 h 856"/>
                <a:gd name="T42" fmla="*/ 1743 w 1876"/>
                <a:gd name="T43" fmla="*/ 756 h 856"/>
                <a:gd name="T44" fmla="*/ 1800 w 1876"/>
                <a:gd name="T45" fmla="*/ 721 h 856"/>
                <a:gd name="T46" fmla="*/ 1828 w 1876"/>
                <a:gd name="T47" fmla="*/ 672 h 856"/>
                <a:gd name="T48" fmla="*/ 1876 w 1876"/>
                <a:gd name="T49" fmla="*/ 616 h 856"/>
                <a:gd name="T50" fmla="*/ 1850 w 1876"/>
                <a:gd name="T51" fmla="*/ 675 h 856"/>
                <a:gd name="T52" fmla="*/ 1842 w 1876"/>
                <a:gd name="T53" fmla="*/ 680 h 856"/>
                <a:gd name="T54" fmla="*/ 1750 w 1876"/>
                <a:gd name="T55" fmla="*/ 769 h 856"/>
                <a:gd name="T56" fmla="*/ 197 w 1876"/>
                <a:gd name="T57" fmla="*/ 760 h 856"/>
                <a:gd name="T58" fmla="*/ 189 w 1876"/>
                <a:gd name="T59" fmla="*/ 756 h 856"/>
                <a:gd name="T60" fmla="*/ 183 w 1876"/>
                <a:gd name="T61" fmla="*/ 749 h 856"/>
                <a:gd name="T62" fmla="*/ 177 w 1876"/>
                <a:gd name="T63" fmla="*/ 739 h 856"/>
                <a:gd name="T64" fmla="*/ 195 w 1876"/>
                <a:gd name="T65" fmla="*/ 748 h 856"/>
                <a:gd name="T66" fmla="*/ 221 w 1876"/>
                <a:gd name="T67" fmla="*/ 737 h 856"/>
                <a:gd name="T68" fmla="*/ 247 w 1876"/>
                <a:gd name="T69" fmla="*/ 739 h 856"/>
                <a:gd name="T70" fmla="*/ 1499 w 1876"/>
                <a:gd name="T71" fmla="*/ 743 h 856"/>
                <a:gd name="T72" fmla="*/ 1564 w 1876"/>
                <a:gd name="T73" fmla="*/ 735 h 856"/>
                <a:gd name="T74" fmla="*/ 1499 w 1876"/>
                <a:gd name="T75" fmla="*/ 743 h 856"/>
                <a:gd name="T76" fmla="*/ 136 w 1876"/>
                <a:gd name="T77" fmla="*/ 677 h 856"/>
                <a:gd name="T78" fmla="*/ 173 w 1876"/>
                <a:gd name="T79" fmla="*/ 684 h 856"/>
                <a:gd name="T80" fmla="*/ 66 w 1876"/>
                <a:gd name="T81" fmla="*/ 629 h 856"/>
                <a:gd name="T82" fmla="*/ 0 w 1876"/>
                <a:gd name="T83" fmla="*/ 583 h 856"/>
                <a:gd name="T84" fmla="*/ 79 w 1876"/>
                <a:gd name="T85" fmla="*/ 627 h 856"/>
                <a:gd name="T86" fmla="*/ 73 w 1876"/>
                <a:gd name="T87" fmla="*/ 629 h 856"/>
                <a:gd name="T88" fmla="*/ 1836 w 1876"/>
                <a:gd name="T89" fmla="*/ 226 h 856"/>
                <a:gd name="T90" fmla="*/ 1843 w 1876"/>
                <a:gd name="T91" fmla="*/ 241 h 856"/>
                <a:gd name="T92" fmla="*/ 1840 w 1876"/>
                <a:gd name="T93" fmla="*/ 268 h 856"/>
                <a:gd name="T94" fmla="*/ 1804 w 1876"/>
                <a:gd name="T95" fmla="*/ 182 h 856"/>
                <a:gd name="T96" fmla="*/ 1780 w 1876"/>
                <a:gd name="T97" fmla="*/ 211 h 856"/>
                <a:gd name="T98" fmla="*/ 1469 w 1876"/>
                <a:gd name="T99" fmla="*/ 1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6" h="856">
                  <a:moveTo>
                    <a:pt x="618" y="856"/>
                  </a:moveTo>
                  <a:lnTo>
                    <a:pt x="617" y="856"/>
                  </a:lnTo>
                  <a:lnTo>
                    <a:pt x="616" y="856"/>
                  </a:lnTo>
                  <a:lnTo>
                    <a:pt x="612" y="855"/>
                  </a:lnTo>
                  <a:lnTo>
                    <a:pt x="612" y="855"/>
                  </a:lnTo>
                  <a:cubicBezTo>
                    <a:pt x="610" y="855"/>
                    <a:pt x="609" y="855"/>
                    <a:pt x="607" y="854"/>
                  </a:cubicBezTo>
                  <a:lnTo>
                    <a:pt x="607" y="854"/>
                  </a:lnTo>
                  <a:cubicBezTo>
                    <a:pt x="589" y="850"/>
                    <a:pt x="573" y="836"/>
                    <a:pt x="560" y="820"/>
                  </a:cubicBezTo>
                  <a:cubicBezTo>
                    <a:pt x="536" y="830"/>
                    <a:pt x="506" y="837"/>
                    <a:pt x="467" y="837"/>
                  </a:cubicBezTo>
                  <a:cubicBezTo>
                    <a:pt x="465" y="837"/>
                    <a:pt x="463" y="837"/>
                    <a:pt x="461" y="837"/>
                  </a:cubicBezTo>
                  <a:cubicBezTo>
                    <a:pt x="442" y="836"/>
                    <a:pt x="426" y="834"/>
                    <a:pt x="411" y="831"/>
                  </a:cubicBezTo>
                  <a:cubicBezTo>
                    <a:pt x="409" y="832"/>
                    <a:pt x="406" y="833"/>
                    <a:pt x="403" y="836"/>
                  </a:cubicBezTo>
                  <a:cubicBezTo>
                    <a:pt x="399" y="838"/>
                    <a:pt x="395" y="839"/>
                    <a:pt x="391" y="839"/>
                  </a:cubicBezTo>
                  <a:cubicBezTo>
                    <a:pt x="382" y="839"/>
                    <a:pt x="374" y="833"/>
                    <a:pt x="367" y="825"/>
                  </a:cubicBezTo>
                  <a:cubicBezTo>
                    <a:pt x="360" y="817"/>
                    <a:pt x="356" y="811"/>
                    <a:pt x="344" y="811"/>
                  </a:cubicBezTo>
                  <a:cubicBezTo>
                    <a:pt x="338" y="811"/>
                    <a:pt x="332" y="812"/>
                    <a:pt x="323" y="814"/>
                  </a:cubicBezTo>
                  <a:cubicBezTo>
                    <a:pt x="320" y="815"/>
                    <a:pt x="316" y="816"/>
                    <a:pt x="313" y="816"/>
                  </a:cubicBezTo>
                  <a:cubicBezTo>
                    <a:pt x="290" y="816"/>
                    <a:pt x="269" y="797"/>
                    <a:pt x="265" y="783"/>
                  </a:cubicBezTo>
                  <a:cubicBezTo>
                    <a:pt x="274" y="793"/>
                    <a:pt x="289" y="803"/>
                    <a:pt x="306" y="803"/>
                  </a:cubicBezTo>
                  <a:cubicBezTo>
                    <a:pt x="309" y="803"/>
                    <a:pt x="313" y="803"/>
                    <a:pt x="316" y="802"/>
                  </a:cubicBezTo>
                  <a:cubicBezTo>
                    <a:pt x="325" y="799"/>
                    <a:pt x="331" y="798"/>
                    <a:pt x="336" y="798"/>
                  </a:cubicBezTo>
                  <a:cubicBezTo>
                    <a:pt x="349" y="798"/>
                    <a:pt x="353" y="804"/>
                    <a:pt x="360" y="812"/>
                  </a:cubicBezTo>
                  <a:cubicBezTo>
                    <a:pt x="366" y="820"/>
                    <a:pt x="375" y="826"/>
                    <a:pt x="384" y="826"/>
                  </a:cubicBezTo>
                  <a:cubicBezTo>
                    <a:pt x="388" y="826"/>
                    <a:pt x="391" y="825"/>
                    <a:pt x="395" y="823"/>
                  </a:cubicBezTo>
                  <a:cubicBezTo>
                    <a:pt x="405" y="817"/>
                    <a:pt x="408" y="817"/>
                    <a:pt x="408" y="808"/>
                  </a:cubicBezTo>
                  <a:cubicBezTo>
                    <a:pt x="408" y="805"/>
                    <a:pt x="408" y="801"/>
                    <a:pt x="407" y="796"/>
                  </a:cubicBezTo>
                  <a:cubicBezTo>
                    <a:pt x="407" y="796"/>
                    <a:pt x="407" y="796"/>
                    <a:pt x="407" y="795"/>
                  </a:cubicBezTo>
                  <a:cubicBezTo>
                    <a:pt x="407" y="788"/>
                    <a:pt x="413" y="772"/>
                    <a:pt x="423" y="752"/>
                  </a:cubicBezTo>
                  <a:cubicBezTo>
                    <a:pt x="457" y="759"/>
                    <a:pt x="492" y="766"/>
                    <a:pt x="528" y="772"/>
                  </a:cubicBezTo>
                  <a:cubicBezTo>
                    <a:pt x="539" y="792"/>
                    <a:pt x="569" y="838"/>
                    <a:pt x="604" y="843"/>
                  </a:cubicBezTo>
                  <a:cubicBezTo>
                    <a:pt x="606" y="843"/>
                    <a:pt x="608" y="843"/>
                    <a:pt x="610" y="843"/>
                  </a:cubicBezTo>
                  <a:cubicBezTo>
                    <a:pt x="612" y="843"/>
                    <a:pt x="613" y="843"/>
                    <a:pt x="615" y="843"/>
                  </a:cubicBezTo>
                  <a:cubicBezTo>
                    <a:pt x="666" y="837"/>
                    <a:pt x="658" y="811"/>
                    <a:pt x="671" y="793"/>
                  </a:cubicBezTo>
                  <a:cubicBezTo>
                    <a:pt x="671" y="792"/>
                    <a:pt x="672" y="792"/>
                    <a:pt x="672" y="791"/>
                  </a:cubicBezTo>
                  <a:cubicBezTo>
                    <a:pt x="683" y="792"/>
                    <a:pt x="693" y="793"/>
                    <a:pt x="704" y="794"/>
                  </a:cubicBezTo>
                  <a:cubicBezTo>
                    <a:pt x="708" y="797"/>
                    <a:pt x="712" y="799"/>
                    <a:pt x="717" y="799"/>
                  </a:cubicBezTo>
                  <a:cubicBezTo>
                    <a:pt x="720" y="799"/>
                    <a:pt x="724" y="798"/>
                    <a:pt x="728" y="796"/>
                  </a:cubicBezTo>
                  <a:cubicBezTo>
                    <a:pt x="773" y="799"/>
                    <a:pt x="819" y="801"/>
                    <a:pt x="866" y="802"/>
                  </a:cubicBezTo>
                  <a:cubicBezTo>
                    <a:pt x="855" y="818"/>
                    <a:pt x="849" y="829"/>
                    <a:pt x="849" y="829"/>
                  </a:cubicBezTo>
                  <a:lnTo>
                    <a:pt x="738" y="806"/>
                  </a:lnTo>
                  <a:cubicBezTo>
                    <a:pt x="733" y="810"/>
                    <a:pt x="729" y="811"/>
                    <a:pt x="724" y="811"/>
                  </a:cubicBezTo>
                  <a:cubicBezTo>
                    <a:pt x="718" y="811"/>
                    <a:pt x="713" y="808"/>
                    <a:pt x="709" y="804"/>
                  </a:cubicBezTo>
                  <a:cubicBezTo>
                    <a:pt x="703" y="799"/>
                    <a:pt x="698" y="794"/>
                    <a:pt x="693" y="794"/>
                  </a:cubicBezTo>
                  <a:cubicBezTo>
                    <a:pt x="689" y="794"/>
                    <a:pt x="684" y="797"/>
                    <a:pt x="678" y="806"/>
                  </a:cubicBezTo>
                  <a:cubicBezTo>
                    <a:pt x="666" y="824"/>
                    <a:pt x="673" y="850"/>
                    <a:pt x="622" y="855"/>
                  </a:cubicBezTo>
                  <a:cubicBezTo>
                    <a:pt x="621" y="856"/>
                    <a:pt x="619" y="856"/>
                    <a:pt x="618" y="856"/>
                  </a:cubicBezTo>
                  <a:moveTo>
                    <a:pt x="1104" y="810"/>
                  </a:moveTo>
                  <a:cubicBezTo>
                    <a:pt x="1101" y="810"/>
                    <a:pt x="1098" y="810"/>
                    <a:pt x="1096" y="810"/>
                  </a:cubicBezTo>
                  <a:cubicBezTo>
                    <a:pt x="1084" y="808"/>
                    <a:pt x="1069" y="808"/>
                    <a:pt x="1054" y="808"/>
                  </a:cubicBezTo>
                  <a:cubicBezTo>
                    <a:pt x="1045" y="808"/>
                    <a:pt x="1036" y="808"/>
                    <a:pt x="1027" y="809"/>
                  </a:cubicBezTo>
                  <a:cubicBezTo>
                    <a:pt x="1026" y="809"/>
                    <a:pt x="1026" y="809"/>
                    <a:pt x="1025" y="809"/>
                  </a:cubicBezTo>
                  <a:cubicBezTo>
                    <a:pt x="1019" y="809"/>
                    <a:pt x="1015" y="806"/>
                    <a:pt x="1011" y="801"/>
                  </a:cubicBezTo>
                  <a:cubicBezTo>
                    <a:pt x="1037" y="800"/>
                    <a:pt x="1063" y="799"/>
                    <a:pt x="1088" y="797"/>
                  </a:cubicBezTo>
                  <a:cubicBezTo>
                    <a:pt x="1088" y="797"/>
                    <a:pt x="1088" y="797"/>
                    <a:pt x="1089" y="797"/>
                  </a:cubicBezTo>
                  <a:cubicBezTo>
                    <a:pt x="1091" y="798"/>
                    <a:pt x="1094" y="798"/>
                    <a:pt x="1097" y="798"/>
                  </a:cubicBezTo>
                  <a:cubicBezTo>
                    <a:pt x="1102" y="798"/>
                    <a:pt x="1108" y="797"/>
                    <a:pt x="1113" y="795"/>
                  </a:cubicBezTo>
                  <a:cubicBezTo>
                    <a:pt x="1124" y="794"/>
                    <a:pt x="1135" y="793"/>
                    <a:pt x="1145" y="793"/>
                  </a:cubicBezTo>
                  <a:lnTo>
                    <a:pt x="1143" y="795"/>
                  </a:lnTo>
                  <a:lnTo>
                    <a:pt x="1141" y="797"/>
                  </a:lnTo>
                  <a:lnTo>
                    <a:pt x="1138" y="799"/>
                  </a:lnTo>
                  <a:lnTo>
                    <a:pt x="1136" y="800"/>
                  </a:lnTo>
                  <a:lnTo>
                    <a:pt x="1134" y="802"/>
                  </a:lnTo>
                  <a:lnTo>
                    <a:pt x="1130" y="804"/>
                  </a:lnTo>
                  <a:lnTo>
                    <a:pt x="1129" y="805"/>
                  </a:lnTo>
                  <a:lnTo>
                    <a:pt x="1126" y="806"/>
                  </a:lnTo>
                  <a:lnTo>
                    <a:pt x="1125" y="806"/>
                  </a:lnTo>
                  <a:cubicBezTo>
                    <a:pt x="1118" y="809"/>
                    <a:pt x="1110" y="810"/>
                    <a:pt x="1104" y="810"/>
                  </a:cubicBezTo>
                  <a:moveTo>
                    <a:pt x="1615" y="776"/>
                  </a:moveTo>
                  <a:cubicBezTo>
                    <a:pt x="1612" y="776"/>
                    <a:pt x="1610" y="776"/>
                    <a:pt x="1607" y="776"/>
                  </a:cubicBezTo>
                  <a:cubicBezTo>
                    <a:pt x="1584" y="773"/>
                    <a:pt x="1577" y="758"/>
                    <a:pt x="1570" y="746"/>
                  </a:cubicBezTo>
                  <a:cubicBezTo>
                    <a:pt x="1576" y="754"/>
                    <a:pt x="1585" y="761"/>
                    <a:pt x="1600" y="763"/>
                  </a:cubicBezTo>
                  <a:lnTo>
                    <a:pt x="1600" y="763"/>
                  </a:lnTo>
                  <a:cubicBezTo>
                    <a:pt x="1602" y="764"/>
                    <a:pt x="1605" y="764"/>
                    <a:pt x="1607" y="764"/>
                  </a:cubicBez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cubicBezTo>
                    <a:pt x="1648" y="764"/>
                    <a:pt x="1693" y="718"/>
                    <a:pt x="1693" y="718"/>
                  </a:cubicBezTo>
                  <a:cubicBezTo>
                    <a:pt x="1693" y="718"/>
                    <a:pt x="1694" y="725"/>
                    <a:pt x="1698" y="733"/>
                  </a:cubicBezTo>
                  <a:cubicBezTo>
                    <a:pt x="1688" y="743"/>
                    <a:pt x="1650" y="776"/>
                    <a:pt x="1615" y="776"/>
                  </a:cubicBezTo>
                  <a:close/>
                  <a:moveTo>
                    <a:pt x="1750" y="769"/>
                  </a:moveTo>
                  <a:cubicBezTo>
                    <a:pt x="1744" y="769"/>
                    <a:pt x="1737" y="768"/>
                    <a:pt x="1729" y="766"/>
                  </a:cubicBezTo>
                  <a:cubicBezTo>
                    <a:pt x="1715" y="763"/>
                    <a:pt x="1708" y="751"/>
                    <a:pt x="1704" y="742"/>
                  </a:cubicBezTo>
                  <a:cubicBezTo>
                    <a:pt x="1708" y="747"/>
                    <a:pt x="1714" y="752"/>
                    <a:pt x="1722" y="753"/>
                  </a:cubicBezTo>
                  <a:lnTo>
                    <a:pt x="1722" y="753"/>
                  </a:lnTo>
                  <a:cubicBezTo>
                    <a:pt x="1730" y="755"/>
                    <a:pt x="1737" y="756"/>
                    <a:pt x="1743" y="756"/>
                  </a:cubicBez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cubicBezTo>
                    <a:pt x="1776" y="756"/>
                    <a:pt x="1795" y="735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0"/>
                    <a:pt x="1800" y="720"/>
                    <a:pt x="1801" y="720"/>
                  </a:cubicBezTo>
                  <a:lnTo>
                    <a:pt x="1801" y="720"/>
                  </a:lnTo>
                  <a:cubicBezTo>
                    <a:pt x="1806" y="704"/>
                    <a:pt x="1812" y="682"/>
                    <a:pt x="1828" y="672"/>
                  </a:cubicBezTo>
                  <a:cubicBezTo>
                    <a:pt x="1832" y="669"/>
                    <a:pt x="1836" y="667"/>
                    <a:pt x="1840" y="664"/>
                  </a:cubicBezTo>
                  <a:cubicBezTo>
                    <a:pt x="1853" y="654"/>
                    <a:pt x="1867" y="639"/>
                    <a:pt x="1868" y="604"/>
                  </a:cubicBezTo>
                  <a:cubicBezTo>
                    <a:pt x="1868" y="596"/>
                    <a:pt x="1867" y="588"/>
                    <a:pt x="1864" y="581"/>
                  </a:cubicBezTo>
                  <a:cubicBezTo>
                    <a:pt x="1872" y="591"/>
                    <a:pt x="1876" y="603"/>
                    <a:pt x="1876" y="616"/>
                  </a:cubicBezTo>
                  <a:cubicBezTo>
                    <a:pt x="1875" y="645"/>
                    <a:pt x="1865" y="661"/>
                    <a:pt x="1854" y="671"/>
                  </a:cubicBezTo>
                  <a:lnTo>
                    <a:pt x="1854" y="671"/>
                  </a:lnTo>
                  <a:lnTo>
                    <a:pt x="1850" y="674"/>
                  </a:lnTo>
                  <a:lnTo>
                    <a:pt x="1850" y="675"/>
                  </a:lnTo>
                  <a:lnTo>
                    <a:pt x="1847" y="677"/>
                  </a:lnTo>
                  <a:lnTo>
                    <a:pt x="1846" y="677"/>
                  </a:lnTo>
                  <a:lnTo>
                    <a:pt x="1843" y="680"/>
                  </a:lnTo>
                  <a:lnTo>
                    <a:pt x="1842" y="680"/>
                  </a:lnTo>
                  <a:lnTo>
                    <a:pt x="1839" y="682"/>
                  </a:lnTo>
                  <a:lnTo>
                    <a:pt x="1835" y="685"/>
                  </a:lnTo>
                  <a:cubicBezTo>
                    <a:pt x="1820" y="695"/>
                    <a:pt x="1814" y="716"/>
                    <a:pt x="1808" y="733"/>
                  </a:cubicBezTo>
                  <a:cubicBezTo>
                    <a:pt x="1803" y="747"/>
                    <a:pt x="1784" y="769"/>
                    <a:pt x="1750" y="769"/>
                  </a:cubicBezTo>
                  <a:moveTo>
                    <a:pt x="207" y="761"/>
                  </a:moveTo>
                  <a:cubicBezTo>
                    <a:pt x="206" y="761"/>
                    <a:pt x="204" y="761"/>
                    <a:pt x="202" y="761"/>
                  </a:cubicBezTo>
                  <a:cubicBezTo>
                    <a:pt x="201" y="761"/>
                    <a:pt x="200" y="760"/>
                    <a:pt x="198" y="760"/>
                  </a:cubicBezTo>
                  <a:lnTo>
                    <a:pt x="197" y="760"/>
                  </a:lnTo>
                  <a:lnTo>
                    <a:pt x="194" y="758"/>
                  </a:lnTo>
                  <a:lnTo>
                    <a:pt x="193" y="758"/>
                  </a:lnTo>
                  <a:lnTo>
                    <a:pt x="191" y="757"/>
                  </a:lnTo>
                  <a:lnTo>
                    <a:pt x="189" y="756"/>
                  </a:lnTo>
                  <a:lnTo>
                    <a:pt x="187" y="754"/>
                  </a:lnTo>
                  <a:lnTo>
                    <a:pt x="185" y="752"/>
                  </a:lnTo>
                  <a:lnTo>
                    <a:pt x="184" y="751"/>
                  </a:lnTo>
                  <a:lnTo>
                    <a:pt x="183" y="749"/>
                  </a:lnTo>
                  <a:lnTo>
                    <a:pt x="182" y="748"/>
                  </a:lnTo>
                  <a:lnTo>
                    <a:pt x="181" y="746"/>
                  </a:lnTo>
                  <a:lnTo>
                    <a:pt x="181" y="746"/>
                  </a:lnTo>
                  <a:cubicBezTo>
                    <a:pt x="179" y="744"/>
                    <a:pt x="178" y="742"/>
                    <a:pt x="177" y="739"/>
                  </a:cubicBezTo>
                  <a:cubicBezTo>
                    <a:pt x="180" y="742"/>
                    <a:pt x="184" y="744"/>
                    <a:pt x="187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90" y="747"/>
                    <a:pt x="192" y="748"/>
                    <a:pt x="195" y="748"/>
                  </a:cubicBezTo>
                  <a:cubicBezTo>
                    <a:pt x="195" y="748"/>
                    <a:pt x="195" y="748"/>
                    <a:pt x="195" y="748"/>
                  </a:cubicBezTo>
                  <a:lnTo>
                    <a:pt x="195" y="748"/>
                  </a:lnTo>
                  <a:cubicBezTo>
                    <a:pt x="197" y="748"/>
                    <a:pt x="198" y="748"/>
                    <a:pt x="200" y="748"/>
                  </a:cubicBezTo>
                  <a:cubicBezTo>
                    <a:pt x="210" y="748"/>
                    <a:pt x="216" y="743"/>
                    <a:pt x="221" y="737"/>
                  </a:cubicBezTo>
                  <a:cubicBezTo>
                    <a:pt x="226" y="732"/>
                    <a:pt x="230" y="726"/>
                    <a:pt x="236" y="726"/>
                  </a:cubicBezTo>
                  <a:cubicBezTo>
                    <a:pt x="237" y="726"/>
                    <a:pt x="238" y="726"/>
                    <a:pt x="239" y="726"/>
                  </a:cubicBezTo>
                  <a:cubicBezTo>
                    <a:pt x="248" y="728"/>
                    <a:pt x="253" y="735"/>
                    <a:pt x="255" y="743"/>
                  </a:cubicBezTo>
                  <a:cubicBezTo>
                    <a:pt x="253" y="741"/>
                    <a:pt x="250" y="740"/>
                    <a:pt x="247" y="739"/>
                  </a:cubicBezTo>
                  <a:cubicBezTo>
                    <a:pt x="246" y="739"/>
                    <a:pt x="245" y="739"/>
                    <a:pt x="244" y="739"/>
                  </a:cubicBezTo>
                  <a:cubicBezTo>
                    <a:pt x="237" y="739"/>
                    <a:pt x="233" y="744"/>
                    <a:pt x="228" y="750"/>
                  </a:cubicBezTo>
                  <a:cubicBezTo>
                    <a:pt x="223" y="756"/>
                    <a:pt x="217" y="761"/>
                    <a:pt x="207" y="761"/>
                  </a:cubicBezTo>
                  <a:moveTo>
                    <a:pt x="1499" y="743"/>
                  </a:moveTo>
                  <a:cubicBezTo>
                    <a:pt x="1499" y="741"/>
                    <a:pt x="1499" y="740"/>
                    <a:pt x="1499" y="738"/>
                  </a:cubicBezTo>
                  <a:cubicBezTo>
                    <a:pt x="1499" y="735"/>
                    <a:pt x="1499" y="731"/>
                    <a:pt x="1501" y="728"/>
                  </a:cubicBezTo>
                  <a:cubicBezTo>
                    <a:pt x="1517" y="723"/>
                    <a:pt x="1532" y="718"/>
                    <a:pt x="1547" y="713"/>
                  </a:cubicBezTo>
                  <a:cubicBezTo>
                    <a:pt x="1555" y="718"/>
                    <a:pt x="1559" y="726"/>
                    <a:pt x="1564" y="735"/>
                  </a:cubicBezTo>
                  <a:cubicBezTo>
                    <a:pt x="1560" y="729"/>
                    <a:pt x="1554" y="724"/>
                    <a:pt x="1544" y="724"/>
                  </a:cubicBezTo>
                  <a:cubicBezTo>
                    <a:pt x="1543" y="723"/>
                    <a:pt x="1542" y="723"/>
                    <a:pt x="1541" y="723"/>
                  </a:cubicBezTo>
                  <a:cubicBezTo>
                    <a:pt x="1529" y="723"/>
                    <a:pt x="1520" y="730"/>
                    <a:pt x="1510" y="736"/>
                  </a:cubicBezTo>
                  <a:cubicBezTo>
                    <a:pt x="1507" y="738"/>
                    <a:pt x="1503" y="741"/>
                    <a:pt x="1499" y="743"/>
                  </a:cubicBezTo>
                  <a:close/>
                  <a:moveTo>
                    <a:pt x="129" y="692"/>
                  </a:moveTo>
                  <a:cubicBezTo>
                    <a:pt x="111" y="692"/>
                    <a:pt x="96" y="682"/>
                    <a:pt x="92" y="668"/>
                  </a:cubicBezTo>
                  <a:cubicBezTo>
                    <a:pt x="99" y="675"/>
                    <a:pt x="110" y="680"/>
                    <a:pt x="121" y="680"/>
                  </a:cubicBezTo>
                  <a:cubicBezTo>
                    <a:pt x="126" y="680"/>
                    <a:pt x="131" y="679"/>
                    <a:pt x="136" y="677"/>
                  </a:cubicBezTo>
                  <a:cubicBezTo>
                    <a:pt x="149" y="673"/>
                    <a:pt x="159" y="671"/>
                    <a:pt x="165" y="671"/>
                  </a:cubicBezTo>
                  <a:cubicBezTo>
                    <a:pt x="166" y="671"/>
                    <a:pt x="167" y="671"/>
                    <a:pt x="168" y="671"/>
                  </a:cubicBezTo>
                  <a:cubicBezTo>
                    <a:pt x="169" y="672"/>
                    <a:pt x="171" y="673"/>
                    <a:pt x="172" y="673"/>
                  </a:cubicBezTo>
                  <a:cubicBezTo>
                    <a:pt x="174" y="675"/>
                    <a:pt x="174" y="679"/>
                    <a:pt x="173" y="684"/>
                  </a:cubicBezTo>
                  <a:lnTo>
                    <a:pt x="172" y="684"/>
                  </a:lnTo>
                  <a:cubicBezTo>
                    <a:pt x="166" y="684"/>
                    <a:pt x="157" y="686"/>
                    <a:pt x="143" y="690"/>
                  </a:cubicBezTo>
                  <a:cubicBezTo>
                    <a:pt x="138" y="692"/>
                    <a:pt x="133" y="692"/>
                    <a:pt x="129" y="692"/>
                  </a:cubicBezTo>
                  <a:close/>
                  <a:moveTo>
                    <a:pt x="66" y="629"/>
                  </a:moveTo>
                  <a:cubicBezTo>
                    <a:pt x="62" y="629"/>
                    <a:pt x="58" y="629"/>
                    <a:pt x="53" y="628"/>
                  </a:cubicBezTo>
                  <a:lnTo>
                    <a:pt x="53" y="628"/>
                  </a:lnTo>
                  <a:cubicBezTo>
                    <a:pt x="44" y="625"/>
                    <a:pt x="34" y="621"/>
                    <a:pt x="25" y="613"/>
                  </a:cubicBezTo>
                  <a:cubicBezTo>
                    <a:pt x="13" y="602"/>
                    <a:pt x="4" y="593"/>
                    <a:pt x="0" y="583"/>
                  </a:cubicBezTo>
                  <a:cubicBezTo>
                    <a:pt x="5" y="588"/>
                    <a:pt x="11" y="594"/>
                    <a:pt x="17" y="600"/>
                  </a:cubicBezTo>
                  <a:cubicBezTo>
                    <a:pt x="31" y="612"/>
                    <a:pt x="46" y="616"/>
                    <a:pt x="58" y="616"/>
                  </a:cubicBezTo>
                  <a:cubicBezTo>
                    <a:pt x="59" y="616"/>
                    <a:pt x="60" y="616"/>
                    <a:pt x="61" y="616"/>
                  </a:cubicBezTo>
                  <a:cubicBezTo>
                    <a:pt x="67" y="620"/>
                    <a:pt x="73" y="624"/>
                    <a:pt x="79" y="627"/>
                  </a:cubicBezTo>
                  <a:cubicBezTo>
                    <a:pt x="79" y="627"/>
                    <a:pt x="79" y="627"/>
                    <a:pt x="78" y="627"/>
                  </a:cubicBezTo>
                  <a:lnTo>
                    <a:pt x="78" y="628"/>
                  </a:lnTo>
                  <a:cubicBezTo>
                    <a:pt x="76" y="628"/>
                    <a:pt x="75" y="628"/>
                    <a:pt x="73" y="629"/>
                  </a:cubicBezTo>
                  <a:lnTo>
                    <a:pt x="73" y="629"/>
                  </a:lnTo>
                  <a:cubicBezTo>
                    <a:pt x="70" y="629"/>
                    <a:pt x="68" y="629"/>
                    <a:pt x="66" y="629"/>
                  </a:cubicBezTo>
                  <a:close/>
                  <a:moveTo>
                    <a:pt x="1839" y="271"/>
                  </a:moveTo>
                  <a:cubicBezTo>
                    <a:pt x="1836" y="268"/>
                    <a:pt x="1833" y="265"/>
                    <a:pt x="1830" y="262"/>
                  </a:cubicBezTo>
                  <a:cubicBezTo>
                    <a:pt x="1834" y="251"/>
                    <a:pt x="1839" y="238"/>
                    <a:pt x="1836" y="226"/>
                  </a:cubicBezTo>
                  <a:cubicBezTo>
                    <a:pt x="1836" y="227"/>
                    <a:pt x="1836" y="227"/>
                    <a:pt x="1837" y="228"/>
                  </a:cubicBezTo>
                  <a:cubicBezTo>
                    <a:pt x="1839" y="230"/>
                    <a:pt x="1841" y="233"/>
                    <a:pt x="1842" y="236"/>
                  </a:cubicBezTo>
                  <a:cubicBezTo>
                    <a:pt x="1843" y="238"/>
                    <a:pt x="1843" y="239"/>
                    <a:pt x="1843" y="241"/>
                  </a:cubicBezTo>
                  <a:lnTo>
                    <a:pt x="1843" y="241"/>
                  </a:lnTo>
                  <a:cubicBezTo>
                    <a:pt x="1844" y="247"/>
                    <a:pt x="1844" y="252"/>
                    <a:pt x="1843" y="258"/>
                  </a:cubicBezTo>
                  <a:lnTo>
                    <a:pt x="1843" y="258"/>
                  </a:lnTo>
                  <a:cubicBezTo>
                    <a:pt x="1842" y="261"/>
                    <a:pt x="1841" y="265"/>
                    <a:pt x="1840" y="268"/>
                  </a:cubicBezTo>
                  <a:lnTo>
                    <a:pt x="1840" y="268"/>
                  </a:lnTo>
                  <a:cubicBezTo>
                    <a:pt x="1839" y="269"/>
                    <a:pt x="1839" y="270"/>
                    <a:pt x="1839" y="271"/>
                  </a:cubicBezTo>
                  <a:moveTo>
                    <a:pt x="1780" y="211"/>
                  </a:moveTo>
                  <a:cubicBezTo>
                    <a:pt x="1784" y="201"/>
                    <a:pt x="1790" y="192"/>
                    <a:pt x="1798" y="187"/>
                  </a:cubicBezTo>
                  <a:cubicBezTo>
                    <a:pt x="1800" y="185"/>
                    <a:pt x="1802" y="184"/>
                    <a:pt x="1804" y="182"/>
                  </a:cubicBezTo>
                  <a:cubicBezTo>
                    <a:pt x="1806" y="181"/>
                    <a:pt x="1808" y="180"/>
                    <a:pt x="1810" y="178"/>
                  </a:cubicBezTo>
                  <a:cubicBezTo>
                    <a:pt x="1809" y="190"/>
                    <a:pt x="1808" y="193"/>
                    <a:pt x="1808" y="193"/>
                  </a:cubicBezTo>
                  <a:lnTo>
                    <a:pt x="1797" y="206"/>
                  </a:lnTo>
                  <a:cubicBezTo>
                    <a:pt x="1792" y="207"/>
                    <a:pt x="1786" y="208"/>
                    <a:pt x="1780" y="211"/>
                  </a:cubicBezTo>
                  <a:close/>
                  <a:moveTo>
                    <a:pt x="25" y="205"/>
                  </a:moveTo>
                  <a:cubicBezTo>
                    <a:pt x="23" y="202"/>
                    <a:pt x="21" y="199"/>
                    <a:pt x="20" y="196"/>
                  </a:cubicBezTo>
                  <a:cubicBezTo>
                    <a:pt x="22" y="199"/>
                    <a:pt x="24" y="202"/>
                    <a:pt x="25" y="205"/>
                  </a:cubicBezTo>
                  <a:close/>
                  <a:moveTo>
                    <a:pt x="1469" y="10"/>
                  </a:moveTo>
                  <a:cubicBezTo>
                    <a:pt x="1468" y="6"/>
                    <a:pt x="1467" y="3"/>
                    <a:pt x="1466" y="0"/>
                  </a:cubicBezTo>
                  <a:cubicBezTo>
                    <a:pt x="1478" y="2"/>
                    <a:pt x="1490" y="4"/>
                    <a:pt x="1503" y="6"/>
                  </a:cubicBezTo>
                  <a:cubicBezTo>
                    <a:pt x="1490" y="7"/>
                    <a:pt x="1479" y="8"/>
                    <a:pt x="1469" y="10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6" name="Freeform 1191">
              <a:extLst>
                <a:ext uri="{FF2B5EF4-FFF2-40B4-BE49-F238E27FC236}">
                  <a16:creationId xmlns:a16="http://schemas.microsoft.com/office/drawing/2014/main" id="{A02339BE-D3C8-75FE-64A1-63109F30A5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2237" y="5497513"/>
              <a:ext cx="1893887" cy="523875"/>
            </a:xfrm>
            <a:custGeom>
              <a:avLst/>
              <a:gdLst>
                <a:gd name="T0" fmla="*/ 796 w 1955"/>
                <a:gd name="T1" fmla="*/ 534 h 540"/>
                <a:gd name="T2" fmla="*/ 898 w 1955"/>
                <a:gd name="T3" fmla="*/ 526 h 540"/>
                <a:gd name="T4" fmla="*/ 923 w 1955"/>
                <a:gd name="T5" fmla="*/ 540 h 540"/>
                <a:gd name="T6" fmla="*/ 939 w 1955"/>
                <a:gd name="T7" fmla="*/ 534 h 540"/>
                <a:gd name="T8" fmla="*/ 1079 w 1955"/>
                <a:gd name="T9" fmla="*/ 539 h 540"/>
                <a:gd name="T10" fmla="*/ 1072 w 1955"/>
                <a:gd name="T11" fmla="*/ 526 h 540"/>
                <a:gd name="T12" fmla="*/ 1088 w 1955"/>
                <a:gd name="T13" fmla="*/ 534 h 540"/>
                <a:gd name="T14" fmla="*/ 1156 w 1955"/>
                <a:gd name="T15" fmla="*/ 535 h 540"/>
                <a:gd name="T16" fmla="*/ 1008 w 1955"/>
                <a:gd name="T17" fmla="*/ 538 h 540"/>
                <a:gd name="T18" fmla="*/ 1026 w 1955"/>
                <a:gd name="T19" fmla="*/ 527 h 540"/>
                <a:gd name="T20" fmla="*/ 1008 w 1955"/>
                <a:gd name="T21" fmla="*/ 538 h 540"/>
                <a:gd name="T22" fmla="*/ 1206 w 1955"/>
                <a:gd name="T23" fmla="*/ 518 h 540"/>
                <a:gd name="T24" fmla="*/ 1216 w 1955"/>
                <a:gd name="T25" fmla="*/ 527 h 540"/>
                <a:gd name="T26" fmla="*/ 1214 w 1955"/>
                <a:gd name="T27" fmla="*/ 530 h 540"/>
                <a:gd name="T28" fmla="*/ 1181 w 1955"/>
                <a:gd name="T29" fmla="*/ 533 h 540"/>
                <a:gd name="T30" fmla="*/ 740 w 1955"/>
                <a:gd name="T31" fmla="*/ 529 h 540"/>
                <a:gd name="T32" fmla="*/ 769 w 1955"/>
                <a:gd name="T33" fmla="*/ 530 h 540"/>
                <a:gd name="T34" fmla="*/ 596 w 1955"/>
                <a:gd name="T35" fmla="*/ 510 h 540"/>
                <a:gd name="T36" fmla="*/ 497 w 1955"/>
                <a:gd name="T37" fmla="*/ 477 h 540"/>
                <a:gd name="T38" fmla="*/ 590 w 1955"/>
                <a:gd name="T39" fmla="*/ 500 h 540"/>
                <a:gd name="T40" fmla="*/ 1569 w 1955"/>
                <a:gd name="T41" fmla="*/ 466 h 540"/>
                <a:gd name="T42" fmla="*/ 1583 w 1955"/>
                <a:gd name="T43" fmla="*/ 453 h 540"/>
                <a:gd name="T44" fmla="*/ 1602 w 1955"/>
                <a:gd name="T45" fmla="*/ 449 h 540"/>
                <a:gd name="T46" fmla="*/ 1605 w 1955"/>
                <a:gd name="T47" fmla="*/ 449 h 540"/>
                <a:gd name="T48" fmla="*/ 1615 w 1955"/>
                <a:gd name="T49" fmla="*/ 451 h 540"/>
                <a:gd name="T50" fmla="*/ 240 w 1955"/>
                <a:gd name="T51" fmla="*/ 411 h 540"/>
                <a:gd name="T52" fmla="*/ 240 w 1955"/>
                <a:gd name="T53" fmla="*/ 411 h 540"/>
                <a:gd name="T54" fmla="*/ 129 w 1955"/>
                <a:gd name="T55" fmla="*/ 354 h 540"/>
                <a:gd name="T56" fmla="*/ 164 w 1955"/>
                <a:gd name="T57" fmla="*/ 354 h 540"/>
                <a:gd name="T58" fmla="*/ 161 w 1955"/>
                <a:gd name="T59" fmla="*/ 358 h 540"/>
                <a:gd name="T60" fmla="*/ 157 w 1955"/>
                <a:gd name="T61" fmla="*/ 361 h 540"/>
                <a:gd name="T62" fmla="*/ 147 w 1955"/>
                <a:gd name="T63" fmla="*/ 365 h 540"/>
                <a:gd name="T64" fmla="*/ 1931 w 1955"/>
                <a:gd name="T65" fmla="*/ 117 h 540"/>
                <a:gd name="T66" fmla="*/ 1935 w 1955"/>
                <a:gd name="T67" fmla="*/ 110 h 540"/>
                <a:gd name="T68" fmla="*/ 1936 w 1955"/>
                <a:gd name="T69" fmla="*/ 108 h 540"/>
                <a:gd name="T70" fmla="*/ 1943 w 1955"/>
                <a:gd name="T71" fmla="*/ 80 h 540"/>
                <a:gd name="T72" fmla="*/ 1943 w 1955"/>
                <a:gd name="T73" fmla="*/ 121 h 540"/>
                <a:gd name="T74" fmla="*/ 6 w 1955"/>
                <a:gd name="T75" fmla="*/ 112 h 540"/>
                <a:gd name="T76" fmla="*/ 0 w 1955"/>
                <a:gd name="T77" fmla="*/ 101 h 540"/>
                <a:gd name="T78" fmla="*/ 6 w 1955"/>
                <a:gd name="T79" fmla="*/ 112 h 540"/>
                <a:gd name="T80" fmla="*/ 1894 w 1955"/>
                <a:gd name="T81" fmla="*/ 10 h 540"/>
                <a:gd name="T82" fmla="*/ 1896 w 1955"/>
                <a:gd name="T83" fmla="*/ 3 h 540"/>
                <a:gd name="T84" fmla="*/ 1907 w 1955"/>
                <a:gd name="T85" fmla="*/ 9 h 540"/>
                <a:gd name="T86" fmla="*/ 1905 w 1955"/>
                <a:gd name="T87" fmla="*/ 12 h 540"/>
                <a:gd name="T88" fmla="*/ 1902 w 1955"/>
                <a:gd name="T89" fmla="*/ 27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5" h="540">
                  <a:moveTo>
                    <a:pt x="934" y="540"/>
                  </a:moveTo>
                  <a:cubicBezTo>
                    <a:pt x="887" y="539"/>
                    <a:pt x="841" y="537"/>
                    <a:pt x="796" y="534"/>
                  </a:cubicBezTo>
                  <a:cubicBezTo>
                    <a:pt x="800" y="531"/>
                    <a:pt x="805" y="527"/>
                    <a:pt x="809" y="521"/>
                  </a:cubicBezTo>
                  <a:cubicBezTo>
                    <a:pt x="838" y="524"/>
                    <a:pt x="868" y="525"/>
                    <a:pt x="898" y="526"/>
                  </a:cubicBezTo>
                  <a:cubicBezTo>
                    <a:pt x="898" y="526"/>
                    <a:pt x="898" y="526"/>
                    <a:pt x="898" y="526"/>
                  </a:cubicBezTo>
                  <a:cubicBezTo>
                    <a:pt x="905" y="534"/>
                    <a:pt x="914" y="540"/>
                    <a:pt x="923" y="540"/>
                  </a:cubicBezTo>
                  <a:cubicBezTo>
                    <a:pt x="926" y="540"/>
                    <a:pt x="930" y="539"/>
                    <a:pt x="934" y="537"/>
                  </a:cubicBezTo>
                  <a:cubicBezTo>
                    <a:pt x="936" y="536"/>
                    <a:pt x="938" y="535"/>
                    <a:pt x="939" y="534"/>
                  </a:cubicBezTo>
                  <a:cubicBezTo>
                    <a:pt x="937" y="536"/>
                    <a:pt x="936" y="538"/>
                    <a:pt x="934" y="540"/>
                  </a:cubicBezTo>
                  <a:close/>
                  <a:moveTo>
                    <a:pt x="1079" y="539"/>
                  </a:moveTo>
                  <a:cubicBezTo>
                    <a:pt x="1076" y="535"/>
                    <a:pt x="1074" y="531"/>
                    <a:pt x="1071" y="526"/>
                  </a:cubicBezTo>
                  <a:cubicBezTo>
                    <a:pt x="1072" y="526"/>
                    <a:pt x="1072" y="526"/>
                    <a:pt x="1072" y="526"/>
                  </a:cubicBezTo>
                  <a:cubicBezTo>
                    <a:pt x="1075" y="531"/>
                    <a:pt x="1080" y="534"/>
                    <a:pt x="1086" y="534"/>
                  </a:cubicBezTo>
                  <a:cubicBezTo>
                    <a:pt x="1087" y="534"/>
                    <a:pt x="1087" y="534"/>
                    <a:pt x="1088" y="534"/>
                  </a:cubicBezTo>
                  <a:cubicBezTo>
                    <a:pt x="1097" y="533"/>
                    <a:pt x="1106" y="533"/>
                    <a:pt x="1115" y="533"/>
                  </a:cubicBezTo>
                  <a:cubicBezTo>
                    <a:pt x="1129" y="533"/>
                    <a:pt x="1143" y="534"/>
                    <a:pt x="1156" y="535"/>
                  </a:cubicBezTo>
                  <a:cubicBezTo>
                    <a:pt x="1131" y="537"/>
                    <a:pt x="1105" y="538"/>
                    <a:pt x="1079" y="539"/>
                  </a:cubicBezTo>
                  <a:moveTo>
                    <a:pt x="1008" y="538"/>
                  </a:moveTo>
                  <a:cubicBezTo>
                    <a:pt x="1002" y="538"/>
                    <a:pt x="995" y="534"/>
                    <a:pt x="988" y="528"/>
                  </a:cubicBezTo>
                  <a:cubicBezTo>
                    <a:pt x="1001" y="528"/>
                    <a:pt x="1013" y="528"/>
                    <a:pt x="1026" y="527"/>
                  </a:cubicBezTo>
                  <a:cubicBezTo>
                    <a:pt x="1022" y="533"/>
                    <a:pt x="1018" y="537"/>
                    <a:pt x="1010" y="538"/>
                  </a:cubicBezTo>
                  <a:cubicBezTo>
                    <a:pt x="1009" y="538"/>
                    <a:pt x="1009" y="538"/>
                    <a:pt x="1008" y="538"/>
                  </a:cubicBezTo>
                  <a:close/>
                  <a:moveTo>
                    <a:pt x="1181" y="533"/>
                  </a:moveTo>
                  <a:cubicBezTo>
                    <a:pt x="1189" y="531"/>
                    <a:pt x="1198" y="526"/>
                    <a:pt x="1206" y="518"/>
                  </a:cubicBezTo>
                  <a:cubicBezTo>
                    <a:pt x="1208" y="518"/>
                    <a:pt x="1211" y="517"/>
                    <a:pt x="1213" y="517"/>
                  </a:cubicBezTo>
                  <a:cubicBezTo>
                    <a:pt x="1214" y="521"/>
                    <a:pt x="1215" y="524"/>
                    <a:pt x="1216" y="527"/>
                  </a:cubicBezTo>
                  <a:lnTo>
                    <a:pt x="1216" y="528"/>
                  </a:lnTo>
                  <a:lnTo>
                    <a:pt x="1214" y="530"/>
                  </a:lnTo>
                  <a:lnTo>
                    <a:pt x="1213" y="531"/>
                  </a:lnTo>
                  <a:cubicBezTo>
                    <a:pt x="1203" y="531"/>
                    <a:pt x="1192" y="532"/>
                    <a:pt x="1181" y="533"/>
                  </a:cubicBezTo>
                  <a:close/>
                  <a:moveTo>
                    <a:pt x="772" y="532"/>
                  </a:moveTo>
                  <a:cubicBezTo>
                    <a:pt x="761" y="531"/>
                    <a:pt x="751" y="530"/>
                    <a:pt x="740" y="529"/>
                  </a:cubicBezTo>
                  <a:cubicBezTo>
                    <a:pt x="745" y="522"/>
                    <a:pt x="750" y="520"/>
                    <a:pt x="754" y="520"/>
                  </a:cubicBezTo>
                  <a:cubicBezTo>
                    <a:pt x="759" y="520"/>
                    <a:pt x="764" y="524"/>
                    <a:pt x="769" y="530"/>
                  </a:cubicBezTo>
                  <a:cubicBezTo>
                    <a:pt x="770" y="530"/>
                    <a:pt x="771" y="531"/>
                    <a:pt x="772" y="532"/>
                  </a:cubicBezTo>
                  <a:close/>
                  <a:moveTo>
                    <a:pt x="596" y="510"/>
                  </a:moveTo>
                  <a:cubicBezTo>
                    <a:pt x="560" y="504"/>
                    <a:pt x="525" y="497"/>
                    <a:pt x="491" y="490"/>
                  </a:cubicBezTo>
                  <a:cubicBezTo>
                    <a:pt x="493" y="485"/>
                    <a:pt x="495" y="481"/>
                    <a:pt x="497" y="477"/>
                  </a:cubicBezTo>
                  <a:cubicBezTo>
                    <a:pt x="526" y="483"/>
                    <a:pt x="555" y="489"/>
                    <a:pt x="586" y="494"/>
                  </a:cubicBezTo>
                  <a:cubicBezTo>
                    <a:pt x="589" y="498"/>
                    <a:pt x="590" y="500"/>
                    <a:pt x="590" y="500"/>
                  </a:cubicBezTo>
                  <a:cubicBezTo>
                    <a:pt x="590" y="500"/>
                    <a:pt x="592" y="504"/>
                    <a:pt x="596" y="510"/>
                  </a:cubicBezTo>
                  <a:moveTo>
                    <a:pt x="1569" y="466"/>
                  </a:moveTo>
                  <a:cubicBezTo>
                    <a:pt x="1569" y="464"/>
                    <a:pt x="1570" y="463"/>
                    <a:pt x="1571" y="461"/>
                  </a:cubicBezTo>
                  <a:cubicBezTo>
                    <a:pt x="1575" y="458"/>
                    <a:pt x="1579" y="456"/>
                    <a:pt x="1583" y="453"/>
                  </a:cubicBezTo>
                  <a:cubicBezTo>
                    <a:pt x="1589" y="451"/>
                    <a:pt x="1595" y="449"/>
                    <a:pt x="1602" y="449"/>
                  </a:cubicBezTo>
                  <a:lnTo>
                    <a:pt x="1602" y="449"/>
                  </a:lnTo>
                  <a:lnTo>
                    <a:pt x="1602" y="449"/>
                  </a:lnTo>
                  <a:cubicBezTo>
                    <a:pt x="1603" y="449"/>
                    <a:pt x="1604" y="449"/>
                    <a:pt x="1605" y="449"/>
                  </a:cubicBezTo>
                  <a:lnTo>
                    <a:pt x="1605" y="449"/>
                  </a:lnTo>
                  <a:cubicBezTo>
                    <a:pt x="1609" y="449"/>
                    <a:pt x="1612" y="450"/>
                    <a:pt x="1615" y="451"/>
                  </a:cubicBezTo>
                  <a:cubicBezTo>
                    <a:pt x="1600" y="456"/>
                    <a:pt x="1585" y="461"/>
                    <a:pt x="1569" y="466"/>
                  </a:cubicBezTo>
                  <a:moveTo>
                    <a:pt x="240" y="411"/>
                  </a:moveTo>
                  <a:cubicBezTo>
                    <a:pt x="239" y="411"/>
                    <a:pt x="237" y="410"/>
                    <a:pt x="236" y="409"/>
                  </a:cubicBezTo>
                  <a:cubicBezTo>
                    <a:pt x="238" y="410"/>
                    <a:pt x="239" y="410"/>
                    <a:pt x="240" y="411"/>
                  </a:cubicBezTo>
                  <a:close/>
                  <a:moveTo>
                    <a:pt x="147" y="365"/>
                  </a:moveTo>
                  <a:cubicBezTo>
                    <a:pt x="141" y="362"/>
                    <a:pt x="135" y="358"/>
                    <a:pt x="129" y="354"/>
                  </a:cubicBezTo>
                  <a:cubicBezTo>
                    <a:pt x="138" y="354"/>
                    <a:pt x="146" y="351"/>
                    <a:pt x="152" y="347"/>
                  </a:cubicBezTo>
                  <a:cubicBezTo>
                    <a:pt x="156" y="349"/>
                    <a:pt x="160" y="352"/>
                    <a:pt x="164" y="354"/>
                  </a:cubicBezTo>
                  <a:cubicBezTo>
                    <a:pt x="164" y="354"/>
                    <a:pt x="164" y="355"/>
                    <a:pt x="163" y="355"/>
                  </a:cubicBezTo>
                  <a:lnTo>
                    <a:pt x="161" y="358"/>
                  </a:lnTo>
                  <a:lnTo>
                    <a:pt x="160" y="359"/>
                  </a:lnTo>
                  <a:lnTo>
                    <a:pt x="157" y="361"/>
                  </a:lnTo>
                  <a:lnTo>
                    <a:pt x="156" y="361"/>
                  </a:lnTo>
                  <a:cubicBezTo>
                    <a:pt x="153" y="363"/>
                    <a:pt x="150" y="364"/>
                    <a:pt x="147" y="365"/>
                  </a:cubicBezTo>
                  <a:moveTo>
                    <a:pt x="1935" y="136"/>
                  </a:moveTo>
                  <a:cubicBezTo>
                    <a:pt x="1934" y="130"/>
                    <a:pt x="1933" y="123"/>
                    <a:pt x="1931" y="117"/>
                  </a:cubicBezTo>
                  <a:cubicBezTo>
                    <a:pt x="1932" y="115"/>
                    <a:pt x="1933" y="113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09"/>
                    <a:pt x="1936" y="108"/>
                    <a:pt x="1936" y="108"/>
                  </a:cubicBezTo>
                  <a:lnTo>
                    <a:pt x="1936" y="108"/>
                  </a:lnTo>
                  <a:cubicBezTo>
                    <a:pt x="1941" y="97"/>
                    <a:pt x="1943" y="88"/>
                    <a:pt x="1943" y="80"/>
                  </a:cubicBezTo>
                  <a:cubicBezTo>
                    <a:pt x="1943" y="75"/>
                    <a:pt x="1942" y="71"/>
                    <a:pt x="1941" y="67"/>
                  </a:cubicBezTo>
                  <a:cubicBezTo>
                    <a:pt x="1951" y="79"/>
                    <a:pt x="1955" y="95"/>
                    <a:pt x="1943" y="121"/>
                  </a:cubicBezTo>
                  <a:cubicBezTo>
                    <a:pt x="1940" y="127"/>
                    <a:pt x="1938" y="132"/>
                    <a:pt x="1935" y="136"/>
                  </a:cubicBezTo>
                  <a:moveTo>
                    <a:pt x="6" y="112"/>
                  </a:moveTo>
                  <a:cubicBezTo>
                    <a:pt x="4" y="110"/>
                    <a:pt x="3" y="108"/>
                    <a:pt x="2" y="105"/>
                  </a:cubicBezTo>
                  <a:cubicBezTo>
                    <a:pt x="1" y="104"/>
                    <a:pt x="0" y="102"/>
                    <a:pt x="0" y="101"/>
                  </a:cubicBezTo>
                  <a:cubicBezTo>
                    <a:pt x="2" y="104"/>
                    <a:pt x="4" y="106"/>
                    <a:pt x="7" y="107"/>
                  </a:cubicBezTo>
                  <a:cubicBezTo>
                    <a:pt x="7" y="109"/>
                    <a:pt x="6" y="110"/>
                    <a:pt x="6" y="112"/>
                  </a:cubicBezTo>
                  <a:close/>
                  <a:moveTo>
                    <a:pt x="1902" y="27"/>
                  </a:moveTo>
                  <a:cubicBezTo>
                    <a:pt x="1897" y="21"/>
                    <a:pt x="1894" y="16"/>
                    <a:pt x="1894" y="10"/>
                  </a:cubicBezTo>
                  <a:cubicBezTo>
                    <a:pt x="1894" y="8"/>
                    <a:pt x="1895" y="6"/>
                    <a:pt x="1896" y="3"/>
                  </a:cubicBezTo>
                  <a:lnTo>
                    <a:pt x="1896" y="3"/>
                  </a:lnTo>
                  <a:cubicBezTo>
                    <a:pt x="1897" y="2"/>
                    <a:pt x="1897" y="1"/>
                    <a:pt x="1898" y="0"/>
                  </a:cubicBezTo>
                  <a:cubicBezTo>
                    <a:pt x="1901" y="3"/>
                    <a:pt x="1904" y="6"/>
                    <a:pt x="1907" y="9"/>
                  </a:cubicBezTo>
                  <a:cubicBezTo>
                    <a:pt x="1906" y="10"/>
                    <a:pt x="1906" y="10"/>
                    <a:pt x="1906" y="11"/>
                  </a:cubicBezTo>
                  <a:lnTo>
                    <a:pt x="1905" y="12"/>
                  </a:lnTo>
                  <a:lnTo>
                    <a:pt x="1903" y="16"/>
                  </a:lnTo>
                  <a:cubicBezTo>
                    <a:pt x="1902" y="20"/>
                    <a:pt x="1901" y="23"/>
                    <a:pt x="1902" y="27"/>
                  </a:cubicBezTo>
                </a:path>
              </a:pathLst>
            </a:custGeom>
            <a:solidFill>
              <a:srgbClr val="D1D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7" name="Freeform 1192">
              <a:extLst>
                <a:ext uri="{FF2B5EF4-FFF2-40B4-BE49-F238E27FC236}">
                  <a16:creationId xmlns:a16="http://schemas.microsoft.com/office/drawing/2014/main" id="{ED8AB42A-AD6F-6F6F-9C4C-AB5C267D1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8587" y="5600700"/>
              <a:ext cx="1868487" cy="407988"/>
            </a:xfrm>
            <a:custGeom>
              <a:avLst/>
              <a:gdLst>
                <a:gd name="T0" fmla="*/ 962 w 1929"/>
                <a:gd name="T1" fmla="*/ 397 h 421"/>
                <a:gd name="T2" fmla="*/ 940 w 1929"/>
                <a:gd name="T3" fmla="*/ 403 h 421"/>
                <a:gd name="T4" fmla="*/ 954 w 1929"/>
                <a:gd name="T5" fmla="*/ 385 h 421"/>
                <a:gd name="T6" fmla="*/ 996 w 1929"/>
                <a:gd name="T7" fmla="*/ 418 h 421"/>
                <a:gd name="T8" fmla="*/ 1058 w 1929"/>
                <a:gd name="T9" fmla="*/ 406 h 421"/>
                <a:gd name="T10" fmla="*/ 1020 w 1929"/>
                <a:gd name="T11" fmla="*/ 420 h 421"/>
                <a:gd name="T12" fmla="*/ 1065 w 1929"/>
                <a:gd name="T13" fmla="*/ 418 h 421"/>
                <a:gd name="T14" fmla="*/ 892 w 1929"/>
                <a:gd name="T15" fmla="*/ 419 h 421"/>
                <a:gd name="T16" fmla="*/ 811 w 1929"/>
                <a:gd name="T17" fmla="*/ 402 h 421"/>
                <a:gd name="T18" fmla="*/ 869 w 1929"/>
                <a:gd name="T19" fmla="*/ 405 h 421"/>
                <a:gd name="T20" fmla="*/ 1206 w 1929"/>
                <a:gd name="T21" fmla="*/ 404 h 421"/>
                <a:gd name="T22" fmla="*/ 1200 w 1929"/>
                <a:gd name="T23" fmla="*/ 411 h 421"/>
                <a:gd name="T24" fmla="*/ 531 w 1929"/>
                <a:gd name="T25" fmla="*/ 293 h 421"/>
                <a:gd name="T26" fmla="*/ 146 w 1929"/>
                <a:gd name="T27" fmla="*/ 240 h 421"/>
                <a:gd name="T28" fmla="*/ 172 w 1929"/>
                <a:gd name="T29" fmla="*/ 224 h 421"/>
                <a:gd name="T30" fmla="*/ 192 w 1929"/>
                <a:gd name="T31" fmla="*/ 239 h 421"/>
                <a:gd name="T32" fmla="*/ 1727 w 1929"/>
                <a:gd name="T33" fmla="*/ 136 h 421"/>
                <a:gd name="T34" fmla="*/ 1699 w 1929"/>
                <a:gd name="T35" fmla="*/ 129 h 421"/>
                <a:gd name="T36" fmla="*/ 1704 w 1929"/>
                <a:gd name="T37" fmla="*/ 129 h 421"/>
                <a:gd name="T38" fmla="*/ 1706 w 1929"/>
                <a:gd name="T39" fmla="*/ 128 h 421"/>
                <a:gd name="T40" fmla="*/ 1753 w 1929"/>
                <a:gd name="T41" fmla="*/ 96 h 421"/>
                <a:gd name="T42" fmla="*/ 1761 w 1929"/>
                <a:gd name="T43" fmla="*/ 99 h 421"/>
                <a:gd name="T44" fmla="*/ 1762 w 1929"/>
                <a:gd name="T45" fmla="*/ 100 h 421"/>
                <a:gd name="T46" fmla="*/ 1762 w 1929"/>
                <a:gd name="T47" fmla="*/ 100 h 421"/>
                <a:gd name="T48" fmla="*/ 1794 w 1929"/>
                <a:gd name="T49" fmla="*/ 116 h 421"/>
                <a:gd name="T50" fmla="*/ 1794 w 1929"/>
                <a:gd name="T51" fmla="*/ 116 h 421"/>
                <a:gd name="T52" fmla="*/ 1811 w 1929"/>
                <a:gd name="T53" fmla="*/ 110 h 421"/>
                <a:gd name="T54" fmla="*/ 1833 w 1929"/>
                <a:gd name="T55" fmla="*/ 42 h 421"/>
                <a:gd name="T56" fmla="*/ 1833 w 1929"/>
                <a:gd name="T57" fmla="*/ 41 h 421"/>
                <a:gd name="T58" fmla="*/ 1858 w 1929"/>
                <a:gd name="T59" fmla="*/ 23 h 421"/>
                <a:gd name="T60" fmla="*/ 1878 w 1929"/>
                <a:gd name="T61" fmla="*/ 28 h 421"/>
                <a:gd name="T62" fmla="*/ 1880 w 1929"/>
                <a:gd name="T63" fmla="*/ 29 h 421"/>
                <a:gd name="T64" fmla="*/ 1880 w 1929"/>
                <a:gd name="T65" fmla="*/ 29 h 421"/>
                <a:gd name="T66" fmla="*/ 1896 w 1929"/>
                <a:gd name="T67" fmla="*/ 33 h 421"/>
                <a:gd name="T68" fmla="*/ 1896 w 1929"/>
                <a:gd name="T69" fmla="*/ 33 h 421"/>
                <a:gd name="T70" fmla="*/ 1903 w 1929"/>
                <a:gd name="T71" fmla="*/ 45 h 421"/>
                <a:gd name="T72" fmla="*/ 1840 w 1929"/>
                <a:gd name="T73" fmla="*/ 55 h 421"/>
                <a:gd name="T74" fmla="*/ 1768 w 1929"/>
                <a:gd name="T75" fmla="*/ 112 h 421"/>
                <a:gd name="T76" fmla="*/ 1527 w 1929"/>
                <a:gd name="T77" fmla="*/ 134 h 421"/>
                <a:gd name="T78" fmla="*/ 1527 w 1929"/>
                <a:gd name="T79" fmla="*/ 134 h 421"/>
                <a:gd name="T80" fmla="*/ 40 w 1929"/>
                <a:gd name="T81" fmla="*/ 67 h 421"/>
                <a:gd name="T82" fmla="*/ 34 w 1929"/>
                <a:gd name="T83" fmla="*/ 22 h 421"/>
                <a:gd name="T84" fmla="*/ 34 w 1929"/>
                <a:gd name="T85" fmla="*/ 2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29" h="421">
                  <a:moveTo>
                    <a:pt x="982" y="421"/>
                  </a:moveTo>
                  <a:cubicBezTo>
                    <a:pt x="975" y="414"/>
                    <a:pt x="968" y="406"/>
                    <a:pt x="962" y="398"/>
                  </a:cubicBezTo>
                  <a:lnTo>
                    <a:pt x="962" y="397"/>
                  </a:lnTo>
                  <a:cubicBezTo>
                    <a:pt x="953" y="404"/>
                    <a:pt x="946" y="412"/>
                    <a:pt x="940" y="418"/>
                  </a:cubicBezTo>
                  <a:cubicBezTo>
                    <a:pt x="940" y="417"/>
                    <a:pt x="941" y="416"/>
                    <a:pt x="941" y="415"/>
                  </a:cubicBezTo>
                  <a:cubicBezTo>
                    <a:pt x="941" y="412"/>
                    <a:pt x="940" y="408"/>
                    <a:pt x="940" y="403"/>
                  </a:cubicBezTo>
                  <a:cubicBezTo>
                    <a:pt x="940" y="403"/>
                    <a:pt x="940" y="403"/>
                    <a:pt x="940" y="402"/>
                  </a:cubicBezTo>
                  <a:cubicBezTo>
                    <a:pt x="940" y="397"/>
                    <a:pt x="943" y="388"/>
                    <a:pt x="948" y="376"/>
                  </a:cubicBezTo>
                  <a:cubicBezTo>
                    <a:pt x="950" y="379"/>
                    <a:pt x="952" y="382"/>
                    <a:pt x="954" y="385"/>
                  </a:cubicBezTo>
                  <a:lnTo>
                    <a:pt x="954" y="385"/>
                  </a:lnTo>
                  <a:cubicBezTo>
                    <a:pt x="966" y="401"/>
                    <a:pt x="982" y="418"/>
                    <a:pt x="995" y="418"/>
                  </a:cubicBezTo>
                  <a:cubicBezTo>
                    <a:pt x="995" y="418"/>
                    <a:pt x="996" y="418"/>
                    <a:pt x="996" y="418"/>
                  </a:cubicBezTo>
                  <a:cubicBezTo>
                    <a:pt x="1020" y="416"/>
                    <a:pt x="1014" y="383"/>
                    <a:pt x="1033" y="383"/>
                  </a:cubicBezTo>
                  <a:cubicBezTo>
                    <a:pt x="1034" y="383"/>
                    <a:pt x="1035" y="383"/>
                    <a:pt x="1036" y="384"/>
                  </a:cubicBezTo>
                  <a:cubicBezTo>
                    <a:pt x="1047" y="385"/>
                    <a:pt x="1053" y="396"/>
                    <a:pt x="1058" y="406"/>
                  </a:cubicBezTo>
                  <a:cubicBezTo>
                    <a:pt x="1054" y="401"/>
                    <a:pt x="1050" y="397"/>
                    <a:pt x="1043" y="396"/>
                  </a:cubicBezTo>
                  <a:cubicBezTo>
                    <a:pt x="1042" y="396"/>
                    <a:pt x="1041" y="396"/>
                    <a:pt x="1040" y="396"/>
                  </a:cubicBezTo>
                  <a:cubicBezTo>
                    <a:pt x="1028" y="396"/>
                    <a:pt x="1026" y="410"/>
                    <a:pt x="1020" y="420"/>
                  </a:cubicBezTo>
                  <a:cubicBezTo>
                    <a:pt x="1007" y="421"/>
                    <a:pt x="995" y="421"/>
                    <a:pt x="982" y="421"/>
                  </a:cubicBezTo>
                  <a:moveTo>
                    <a:pt x="1065" y="419"/>
                  </a:moveTo>
                  <a:cubicBezTo>
                    <a:pt x="1065" y="419"/>
                    <a:pt x="1065" y="419"/>
                    <a:pt x="1065" y="418"/>
                  </a:cubicBezTo>
                  <a:cubicBezTo>
                    <a:pt x="1065" y="419"/>
                    <a:pt x="1065" y="419"/>
                    <a:pt x="1066" y="419"/>
                  </a:cubicBezTo>
                  <a:cubicBezTo>
                    <a:pt x="1066" y="419"/>
                    <a:pt x="1066" y="419"/>
                    <a:pt x="1065" y="419"/>
                  </a:cubicBezTo>
                  <a:close/>
                  <a:moveTo>
                    <a:pt x="892" y="419"/>
                  </a:moveTo>
                  <a:cubicBezTo>
                    <a:pt x="862" y="418"/>
                    <a:pt x="832" y="417"/>
                    <a:pt x="803" y="414"/>
                  </a:cubicBezTo>
                  <a:cubicBezTo>
                    <a:pt x="805" y="412"/>
                    <a:pt x="807" y="409"/>
                    <a:pt x="809" y="406"/>
                  </a:cubicBezTo>
                  <a:cubicBezTo>
                    <a:pt x="809" y="405"/>
                    <a:pt x="810" y="403"/>
                    <a:pt x="811" y="402"/>
                  </a:cubicBezTo>
                  <a:cubicBezTo>
                    <a:pt x="819" y="407"/>
                    <a:pt x="829" y="410"/>
                    <a:pt x="838" y="410"/>
                  </a:cubicBezTo>
                  <a:cubicBezTo>
                    <a:pt x="842" y="410"/>
                    <a:pt x="845" y="410"/>
                    <a:pt x="849" y="409"/>
                  </a:cubicBezTo>
                  <a:cubicBezTo>
                    <a:pt x="857" y="406"/>
                    <a:pt x="864" y="405"/>
                    <a:pt x="869" y="405"/>
                  </a:cubicBezTo>
                  <a:cubicBezTo>
                    <a:pt x="881" y="405"/>
                    <a:pt x="886" y="411"/>
                    <a:pt x="892" y="419"/>
                  </a:cubicBezTo>
                  <a:close/>
                  <a:moveTo>
                    <a:pt x="1200" y="411"/>
                  </a:moveTo>
                  <a:cubicBezTo>
                    <a:pt x="1202" y="409"/>
                    <a:pt x="1204" y="406"/>
                    <a:pt x="1206" y="404"/>
                  </a:cubicBezTo>
                  <a:cubicBezTo>
                    <a:pt x="1206" y="405"/>
                    <a:pt x="1206" y="406"/>
                    <a:pt x="1207" y="408"/>
                  </a:cubicBezTo>
                  <a:cubicBezTo>
                    <a:pt x="1207" y="409"/>
                    <a:pt x="1207" y="409"/>
                    <a:pt x="1207" y="410"/>
                  </a:cubicBezTo>
                  <a:cubicBezTo>
                    <a:pt x="1205" y="410"/>
                    <a:pt x="1202" y="411"/>
                    <a:pt x="1200" y="411"/>
                  </a:cubicBezTo>
                  <a:close/>
                  <a:moveTo>
                    <a:pt x="580" y="387"/>
                  </a:moveTo>
                  <a:cubicBezTo>
                    <a:pt x="549" y="382"/>
                    <a:pt x="520" y="376"/>
                    <a:pt x="491" y="370"/>
                  </a:cubicBezTo>
                  <a:cubicBezTo>
                    <a:pt x="503" y="346"/>
                    <a:pt x="518" y="318"/>
                    <a:pt x="531" y="293"/>
                  </a:cubicBezTo>
                  <a:cubicBezTo>
                    <a:pt x="540" y="336"/>
                    <a:pt x="569" y="374"/>
                    <a:pt x="580" y="387"/>
                  </a:cubicBezTo>
                  <a:close/>
                  <a:moveTo>
                    <a:pt x="158" y="247"/>
                  </a:moveTo>
                  <a:cubicBezTo>
                    <a:pt x="154" y="245"/>
                    <a:pt x="150" y="242"/>
                    <a:pt x="146" y="240"/>
                  </a:cubicBezTo>
                  <a:cubicBezTo>
                    <a:pt x="147" y="239"/>
                    <a:pt x="148" y="238"/>
                    <a:pt x="149" y="236"/>
                  </a:cubicBezTo>
                  <a:cubicBezTo>
                    <a:pt x="149" y="236"/>
                    <a:pt x="150" y="236"/>
                    <a:pt x="150" y="235"/>
                  </a:cubicBezTo>
                  <a:cubicBezTo>
                    <a:pt x="156" y="228"/>
                    <a:pt x="163" y="224"/>
                    <a:pt x="172" y="224"/>
                  </a:cubicBezTo>
                  <a:cubicBezTo>
                    <a:pt x="181" y="224"/>
                    <a:pt x="191" y="228"/>
                    <a:pt x="202" y="237"/>
                  </a:cubicBezTo>
                  <a:cubicBezTo>
                    <a:pt x="202" y="237"/>
                    <a:pt x="203" y="237"/>
                    <a:pt x="203" y="237"/>
                  </a:cubicBezTo>
                  <a:cubicBezTo>
                    <a:pt x="199" y="238"/>
                    <a:pt x="195" y="238"/>
                    <a:pt x="192" y="239"/>
                  </a:cubicBezTo>
                  <a:cubicBezTo>
                    <a:pt x="187" y="237"/>
                    <a:pt x="183" y="237"/>
                    <a:pt x="179" y="237"/>
                  </a:cubicBezTo>
                  <a:cubicBezTo>
                    <a:pt x="171" y="237"/>
                    <a:pt x="163" y="240"/>
                    <a:pt x="158" y="247"/>
                  </a:cubicBezTo>
                  <a:close/>
                  <a:moveTo>
                    <a:pt x="1727" y="136"/>
                  </a:moveTo>
                  <a:cubicBezTo>
                    <a:pt x="1716" y="134"/>
                    <a:pt x="1705" y="132"/>
                    <a:pt x="1695" y="130"/>
                  </a:cubicBezTo>
                  <a:cubicBezTo>
                    <a:pt x="1696" y="130"/>
                    <a:pt x="1697" y="129"/>
                    <a:pt x="1698" y="129"/>
                  </a:cubicBezTo>
                  <a:cubicBezTo>
                    <a:pt x="1698" y="129"/>
                    <a:pt x="1698" y="129"/>
                    <a:pt x="1699" y="129"/>
                  </a:cubicBezTo>
                  <a:cubicBezTo>
                    <a:pt x="1699" y="129"/>
                    <a:pt x="1699" y="129"/>
                    <a:pt x="1699" y="129"/>
                  </a:cubicBezTo>
                  <a:cubicBezTo>
                    <a:pt x="1699" y="129"/>
                    <a:pt x="1700" y="129"/>
                    <a:pt x="1700" y="129"/>
                  </a:cubicBezTo>
                  <a:cubicBezTo>
                    <a:pt x="1701" y="129"/>
                    <a:pt x="1703" y="129"/>
                    <a:pt x="1704" y="129"/>
                  </a:cubicBezTo>
                  <a:cubicBezTo>
                    <a:pt x="1704" y="128"/>
                    <a:pt x="1705" y="128"/>
                    <a:pt x="1705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21" y="125"/>
                    <a:pt x="1730" y="117"/>
                    <a:pt x="1736" y="110"/>
                  </a:cubicBezTo>
                  <a:cubicBezTo>
                    <a:pt x="1743" y="103"/>
                    <a:pt x="1747" y="96"/>
                    <a:pt x="1753" y="96"/>
                  </a:cubicBezTo>
                  <a:lnTo>
                    <a:pt x="1753" y="96"/>
                  </a:lnTo>
                  <a:lnTo>
                    <a:pt x="1753" y="96"/>
                  </a:lnTo>
                  <a:cubicBezTo>
                    <a:pt x="1756" y="96"/>
                    <a:pt x="1758" y="97"/>
                    <a:pt x="1761" y="99"/>
                  </a:cubicBezTo>
                  <a:cubicBezTo>
                    <a:pt x="1761" y="99"/>
                    <a:pt x="1761" y="99"/>
                    <a:pt x="1761" y="99"/>
                  </a:cubicBezTo>
                  <a:cubicBezTo>
                    <a:pt x="1761" y="99"/>
                    <a:pt x="1761" y="99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lnTo>
                    <a:pt x="1762" y="100"/>
                  </a:lnTo>
                  <a:cubicBezTo>
                    <a:pt x="1769" y="106"/>
                    <a:pt x="1780" y="116"/>
                    <a:pt x="1794" y="116"/>
                  </a:cubicBez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cubicBezTo>
                    <a:pt x="1799" y="116"/>
                    <a:pt x="1805" y="114"/>
                    <a:pt x="1811" y="110"/>
                  </a:cubicBezTo>
                  <a:cubicBezTo>
                    <a:pt x="1811" y="110"/>
                    <a:pt x="1811" y="110"/>
                    <a:pt x="1811" y="110"/>
                  </a:cubicBezTo>
                  <a:lnTo>
                    <a:pt x="1811" y="110"/>
                  </a:lnTo>
                  <a:cubicBezTo>
                    <a:pt x="1833" y="94"/>
                    <a:pt x="1823" y="67"/>
                    <a:pt x="1833" y="43"/>
                  </a:cubicBezTo>
                  <a:lnTo>
                    <a:pt x="1833" y="43"/>
                  </a:ln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1"/>
                    <a:pt x="1833" y="41"/>
                  </a:cubicBezTo>
                  <a:cubicBezTo>
                    <a:pt x="1833" y="41"/>
                    <a:pt x="1833" y="41"/>
                    <a:pt x="1833" y="41"/>
                  </a:cubicBezTo>
                  <a:cubicBezTo>
                    <a:pt x="1833" y="41"/>
                    <a:pt x="1834" y="41"/>
                    <a:pt x="1834" y="41"/>
                  </a:cubicBezTo>
                  <a:cubicBezTo>
                    <a:pt x="1840" y="28"/>
                    <a:pt x="1848" y="23"/>
                    <a:pt x="1858" y="23"/>
                  </a:cubicBezTo>
                  <a:lnTo>
                    <a:pt x="1858" y="23"/>
                  </a:lnTo>
                  <a:lnTo>
                    <a:pt x="1858" y="23"/>
                  </a:lnTo>
                  <a:cubicBezTo>
                    <a:pt x="1865" y="23"/>
                    <a:pt x="1871" y="25"/>
                    <a:pt x="1878" y="28"/>
                  </a:cubicBezTo>
                  <a:cubicBezTo>
                    <a:pt x="1878" y="28"/>
                    <a:pt x="1878" y="28"/>
                    <a:pt x="1878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1" y="29"/>
                    <a:pt x="1881" y="29"/>
                    <a:pt x="1881" y="29"/>
                  </a:cubicBezTo>
                  <a:cubicBezTo>
                    <a:pt x="1886" y="31"/>
                    <a:pt x="1891" y="33"/>
                    <a:pt x="1896" y="33"/>
                  </a:cubicBez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cubicBezTo>
                    <a:pt x="1906" y="33"/>
                    <a:pt x="1915" y="27"/>
                    <a:pt x="1925" y="10"/>
                  </a:cubicBezTo>
                  <a:cubicBezTo>
                    <a:pt x="1927" y="16"/>
                    <a:pt x="1928" y="23"/>
                    <a:pt x="1929" y="29"/>
                  </a:cubicBezTo>
                  <a:cubicBezTo>
                    <a:pt x="1920" y="41"/>
                    <a:pt x="1912" y="45"/>
                    <a:pt x="1903" y="45"/>
                  </a:cubicBezTo>
                  <a:cubicBezTo>
                    <a:pt x="1898" y="45"/>
                    <a:pt x="1892" y="44"/>
                    <a:pt x="1887" y="41"/>
                  </a:cubicBezTo>
                  <a:cubicBezTo>
                    <a:pt x="1880" y="38"/>
                    <a:pt x="1873" y="36"/>
                    <a:pt x="1866" y="36"/>
                  </a:cubicBezTo>
                  <a:cubicBezTo>
                    <a:pt x="1855" y="36"/>
                    <a:pt x="1846" y="41"/>
                    <a:pt x="1840" y="55"/>
                  </a:cubicBezTo>
                  <a:cubicBezTo>
                    <a:pt x="1830" y="79"/>
                    <a:pt x="1841" y="106"/>
                    <a:pt x="1819" y="123"/>
                  </a:cubicBezTo>
                  <a:cubicBezTo>
                    <a:pt x="1812" y="127"/>
                    <a:pt x="1807" y="129"/>
                    <a:pt x="1801" y="129"/>
                  </a:cubicBezTo>
                  <a:cubicBezTo>
                    <a:pt x="1787" y="129"/>
                    <a:pt x="1775" y="117"/>
                    <a:pt x="1768" y="112"/>
                  </a:cubicBezTo>
                  <a:cubicBezTo>
                    <a:pt x="1765" y="110"/>
                    <a:pt x="1763" y="109"/>
                    <a:pt x="1761" y="109"/>
                  </a:cubicBezTo>
                  <a:cubicBezTo>
                    <a:pt x="1751" y="109"/>
                    <a:pt x="1745" y="127"/>
                    <a:pt x="1727" y="136"/>
                  </a:cubicBezTo>
                  <a:close/>
                  <a:moveTo>
                    <a:pt x="1527" y="134"/>
                  </a:moveTo>
                  <a:cubicBezTo>
                    <a:pt x="1527" y="133"/>
                    <a:pt x="1527" y="133"/>
                    <a:pt x="1527" y="133"/>
                  </a:cubicBezTo>
                  <a:cubicBezTo>
                    <a:pt x="1528" y="133"/>
                    <a:pt x="1529" y="133"/>
                    <a:pt x="1529" y="133"/>
                  </a:cubicBezTo>
                  <a:cubicBezTo>
                    <a:pt x="1529" y="133"/>
                    <a:pt x="1528" y="134"/>
                    <a:pt x="1527" y="134"/>
                  </a:cubicBezTo>
                  <a:close/>
                  <a:moveTo>
                    <a:pt x="81" y="107"/>
                  </a:moveTo>
                  <a:cubicBezTo>
                    <a:pt x="77" y="103"/>
                    <a:pt x="72" y="98"/>
                    <a:pt x="65" y="94"/>
                  </a:cubicBezTo>
                  <a:cubicBezTo>
                    <a:pt x="49" y="84"/>
                    <a:pt x="42" y="75"/>
                    <a:pt x="40" y="67"/>
                  </a:cubicBezTo>
                  <a:cubicBezTo>
                    <a:pt x="44" y="71"/>
                    <a:pt x="49" y="76"/>
                    <a:pt x="57" y="81"/>
                  </a:cubicBezTo>
                  <a:cubicBezTo>
                    <a:pt x="71" y="90"/>
                    <a:pt x="79" y="98"/>
                    <a:pt x="81" y="107"/>
                  </a:cubicBezTo>
                  <a:close/>
                  <a:moveTo>
                    <a:pt x="34" y="22"/>
                  </a:moveTo>
                  <a:cubicBezTo>
                    <a:pt x="25" y="18"/>
                    <a:pt x="10" y="19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7" y="10"/>
                    <a:pt x="35" y="4"/>
                    <a:pt x="34" y="22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8" name="Freeform 1193">
              <a:extLst>
                <a:ext uri="{FF2B5EF4-FFF2-40B4-BE49-F238E27FC236}">
                  <a16:creationId xmlns:a16="http://schemas.microsoft.com/office/drawing/2014/main" id="{58AB7BE9-CD6F-B808-3866-BD414CCB1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400" y="5265738"/>
              <a:ext cx="31750" cy="11113"/>
            </a:xfrm>
            <a:custGeom>
              <a:avLst/>
              <a:gdLst>
                <a:gd name="T0" fmla="*/ 24 w 33"/>
                <a:gd name="T1" fmla="*/ 11 h 11"/>
                <a:gd name="T2" fmla="*/ 0 w 33"/>
                <a:gd name="T3" fmla="*/ 5 h 11"/>
                <a:gd name="T4" fmla="*/ 15 w 33"/>
                <a:gd name="T5" fmla="*/ 0 h 11"/>
                <a:gd name="T6" fmla="*/ 33 w 33"/>
                <a:gd name="T7" fmla="*/ 4 h 11"/>
                <a:gd name="T8" fmla="*/ 24 w 3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1">
                  <a:moveTo>
                    <a:pt x="24" y="11"/>
                  </a:moveTo>
                  <a:cubicBezTo>
                    <a:pt x="16" y="9"/>
                    <a:pt x="8" y="7"/>
                    <a:pt x="0" y="5"/>
                  </a:cubicBezTo>
                  <a:cubicBezTo>
                    <a:pt x="3" y="3"/>
                    <a:pt x="9" y="3"/>
                    <a:pt x="15" y="0"/>
                  </a:cubicBezTo>
                  <a:cubicBezTo>
                    <a:pt x="21" y="1"/>
                    <a:pt x="27" y="3"/>
                    <a:pt x="33" y="4"/>
                  </a:cubicBezTo>
                  <a:cubicBezTo>
                    <a:pt x="30" y="8"/>
                    <a:pt x="27" y="10"/>
                    <a:pt x="24" y="11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9" name="Freeform 1194">
              <a:extLst>
                <a:ext uri="{FF2B5EF4-FFF2-40B4-BE49-F238E27FC236}">
                  <a16:creationId xmlns:a16="http://schemas.microsoft.com/office/drawing/2014/main" id="{E24C07D2-BC63-074F-C3AA-45CE498D1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7" y="5253038"/>
              <a:ext cx="25400" cy="17463"/>
            </a:xfrm>
            <a:custGeom>
              <a:avLst/>
              <a:gdLst>
                <a:gd name="T0" fmla="*/ 18 w 27"/>
                <a:gd name="T1" fmla="*/ 17 h 17"/>
                <a:gd name="T2" fmla="*/ 0 w 27"/>
                <a:gd name="T3" fmla="*/ 13 h 17"/>
                <a:gd name="T4" fmla="*/ 12 w 27"/>
                <a:gd name="T5" fmla="*/ 3 h 17"/>
                <a:gd name="T6" fmla="*/ 13 w 27"/>
                <a:gd name="T7" fmla="*/ 2 h 17"/>
                <a:gd name="T8" fmla="*/ 17 w 27"/>
                <a:gd name="T9" fmla="*/ 2 h 17"/>
                <a:gd name="T10" fmla="*/ 27 w 27"/>
                <a:gd name="T11" fmla="*/ 0 h 17"/>
                <a:gd name="T12" fmla="*/ 20 w 27"/>
                <a:gd name="T13" fmla="*/ 16 h 17"/>
                <a:gd name="T14" fmla="*/ 18 w 27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7">
                  <a:moveTo>
                    <a:pt x="18" y="17"/>
                  </a:moveTo>
                  <a:cubicBezTo>
                    <a:pt x="12" y="16"/>
                    <a:pt x="6" y="14"/>
                    <a:pt x="0" y="13"/>
                  </a:cubicBezTo>
                  <a:cubicBezTo>
                    <a:pt x="4" y="11"/>
                    <a:pt x="8" y="8"/>
                    <a:pt x="12" y="3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4" y="2"/>
                    <a:pt x="16" y="2"/>
                    <a:pt x="17" y="2"/>
                  </a:cubicBezTo>
                  <a:cubicBezTo>
                    <a:pt x="20" y="2"/>
                    <a:pt x="24" y="1"/>
                    <a:pt x="27" y="0"/>
                  </a:cubicBezTo>
                  <a:cubicBezTo>
                    <a:pt x="26" y="6"/>
                    <a:pt x="23" y="11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0" name="Freeform 1195">
              <a:extLst>
                <a:ext uri="{FF2B5EF4-FFF2-40B4-BE49-F238E27FC236}">
                  <a16:creationId xmlns:a16="http://schemas.microsoft.com/office/drawing/2014/main" id="{24D512C5-4D11-E580-67E7-D6D413B43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137" y="5240338"/>
              <a:ext cx="36512" cy="9525"/>
            </a:xfrm>
            <a:custGeom>
              <a:avLst/>
              <a:gdLst>
                <a:gd name="T0" fmla="*/ 38 w 39"/>
                <a:gd name="T1" fmla="*/ 10 h 10"/>
                <a:gd name="T2" fmla="*/ 1 w 39"/>
                <a:gd name="T3" fmla="*/ 4 h 10"/>
                <a:gd name="T4" fmla="*/ 0 w 39"/>
                <a:gd name="T5" fmla="*/ 0 h 10"/>
                <a:gd name="T6" fmla="*/ 11 w 39"/>
                <a:gd name="T7" fmla="*/ 0 h 10"/>
                <a:gd name="T8" fmla="*/ 39 w 39"/>
                <a:gd name="T9" fmla="*/ 10 h 10"/>
                <a:gd name="T10" fmla="*/ 38 w 3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">
                  <a:moveTo>
                    <a:pt x="38" y="10"/>
                  </a:moveTo>
                  <a:cubicBezTo>
                    <a:pt x="25" y="8"/>
                    <a:pt x="13" y="6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4" y="0"/>
                    <a:pt x="7" y="0"/>
                    <a:pt x="11" y="0"/>
                  </a:cubicBezTo>
                  <a:lnTo>
                    <a:pt x="39" y="10"/>
                  </a:lnTo>
                  <a:cubicBezTo>
                    <a:pt x="39" y="10"/>
                    <a:pt x="38" y="10"/>
                    <a:pt x="38" y="10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1" name="Freeform 1198">
              <a:extLst>
                <a:ext uri="{FF2B5EF4-FFF2-40B4-BE49-F238E27FC236}">
                  <a16:creationId xmlns:a16="http://schemas.microsoft.com/office/drawing/2014/main" id="{71242E8E-C247-5190-0BC7-64186652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2" y="5907088"/>
              <a:ext cx="130175" cy="44450"/>
            </a:xfrm>
            <a:custGeom>
              <a:avLst/>
              <a:gdLst>
                <a:gd name="T0" fmla="*/ 134 w 134"/>
                <a:gd name="T1" fmla="*/ 46 h 46"/>
                <a:gd name="T2" fmla="*/ 123 w 134"/>
                <a:gd name="T3" fmla="*/ 44 h 46"/>
                <a:gd name="T4" fmla="*/ 110 w 134"/>
                <a:gd name="T5" fmla="*/ 42 h 46"/>
                <a:gd name="T6" fmla="*/ 93 w 134"/>
                <a:gd name="T7" fmla="*/ 39 h 46"/>
                <a:gd name="T8" fmla="*/ 73 w 134"/>
                <a:gd name="T9" fmla="*/ 34 h 46"/>
                <a:gd name="T10" fmla="*/ 52 w 134"/>
                <a:gd name="T11" fmla="*/ 27 h 46"/>
                <a:gd name="T12" fmla="*/ 29 w 134"/>
                <a:gd name="T13" fmla="*/ 18 h 46"/>
                <a:gd name="T14" fmla="*/ 21 w 134"/>
                <a:gd name="T15" fmla="*/ 15 h 46"/>
                <a:gd name="T16" fmla="*/ 21 w 134"/>
                <a:gd name="T17" fmla="*/ 15 h 46"/>
                <a:gd name="T18" fmla="*/ 18 w 134"/>
                <a:gd name="T19" fmla="*/ 12 h 46"/>
                <a:gd name="T20" fmla="*/ 20 w 134"/>
                <a:gd name="T21" fmla="*/ 14 h 46"/>
                <a:gd name="T22" fmla="*/ 6 w 134"/>
                <a:gd name="T23" fmla="*/ 8 h 46"/>
                <a:gd name="T24" fmla="*/ 0 w 134"/>
                <a:gd name="T25" fmla="*/ 4 h 46"/>
                <a:gd name="T26" fmla="*/ 2 w 134"/>
                <a:gd name="T27" fmla="*/ 0 h 46"/>
                <a:gd name="T28" fmla="*/ 9 w 134"/>
                <a:gd name="T29" fmla="*/ 3 h 46"/>
                <a:gd name="T30" fmla="*/ 31 w 134"/>
                <a:gd name="T31" fmla="*/ 14 h 46"/>
                <a:gd name="T32" fmla="*/ 48 w 134"/>
                <a:gd name="T33" fmla="*/ 21 h 46"/>
                <a:gd name="T34" fmla="*/ 99 w 134"/>
                <a:gd name="T35" fmla="*/ 39 h 46"/>
                <a:gd name="T36" fmla="*/ 120 w 134"/>
                <a:gd name="T37" fmla="*/ 43 h 46"/>
                <a:gd name="T38" fmla="*/ 123 w 134"/>
                <a:gd name="T39" fmla="*/ 44 h 46"/>
                <a:gd name="T40" fmla="*/ 134 w 134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46">
                  <a:moveTo>
                    <a:pt x="134" y="46"/>
                  </a:moveTo>
                  <a:cubicBezTo>
                    <a:pt x="134" y="46"/>
                    <a:pt x="130" y="46"/>
                    <a:pt x="123" y="44"/>
                  </a:cubicBezTo>
                  <a:cubicBezTo>
                    <a:pt x="119" y="44"/>
                    <a:pt x="115" y="43"/>
                    <a:pt x="110" y="42"/>
                  </a:cubicBezTo>
                  <a:cubicBezTo>
                    <a:pt x="105" y="42"/>
                    <a:pt x="99" y="40"/>
                    <a:pt x="93" y="39"/>
                  </a:cubicBezTo>
                  <a:cubicBezTo>
                    <a:pt x="87" y="37"/>
                    <a:pt x="80" y="36"/>
                    <a:pt x="73" y="34"/>
                  </a:cubicBezTo>
                  <a:cubicBezTo>
                    <a:pt x="67" y="32"/>
                    <a:pt x="59" y="30"/>
                    <a:pt x="52" y="27"/>
                  </a:cubicBezTo>
                  <a:cubicBezTo>
                    <a:pt x="44" y="24"/>
                    <a:pt x="37" y="22"/>
                    <a:pt x="29" y="18"/>
                  </a:cubicBezTo>
                  <a:cubicBezTo>
                    <a:pt x="27" y="17"/>
                    <a:pt x="24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3"/>
                    <a:pt x="18" y="12"/>
                    <a:pt x="18" y="12"/>
                  </a:cubicBezTo>
                  <a:cubicBezTo>
                    <a:pt x="18" y="12"/>
                    <a:pt x="19" y="13"/>
                    <a:pt x="20" y="14"/>
                  </a:cubicBezTo>
                  <a:cubicBezTo>
                    <a:pt x="15" y="12"/>
                    <a:pt x="11" y="10"/>
                    <a:pt x="6" y="8"/>
                  </a:cubicBezTo>
                  <a:cubicBezTo>
                    <a:pt x="4" y="7"/>
                    <a:pt x="2" y="6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5" y="1"/>
                    <a:pt x="7" y="2"/>
                    <a:pt x="9" y="3"/>
                  </a:cubicBezTo>
                  <a:cubicBezTo>
                    <a:pt x="16" y="7"/>
                    <a:pt x="24" y="10"/>
                    <a:pt x="31" y="14"/>
                  </a:cubicBezTo>
                  <a:cubicBezTo>
                    <a:pt x="37" y="16"/>
                    <a:pt x="43" y="18"/>
                    <a:pt x="48" y="21"/>
                  </a:cubicBezTo>
                  <a:cubicBezTo>
                    <a:pt x="64" y="29"/>
                    <a:pt x="81" y="35"/>
                    <a:pt x="99" y="39"/>
                  </a:cubicBezTo>
                  <a:cubicBezTo>
                    <a:pt x="106" y="41"/>
                    <a:pt x="113" y="42"/>
                    <a:pt x="120" y="43"/>
                  </a:cubicBezTo>
                  <a:cubicBezTo>
                    <a:pt x="121" y="43"/>
                    <a:pt x="122" y="43"/>
                    <a:pt x="123" y="44"/>
                  </a:cubicBezTo>
                  <a:cubicBezTo>
                    <a:pt x="130" y="45"/>
                    <a:pt x="134" y="46"/>
                    <a:pt x="134" y="46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2" name="Freeform 1199">
              <a:extLst>
                <a:ext uri="{FF2B5EF4-FFF2-40B4-BE49-F238E27FC236}">
                  <a16:creationId xmlns:a16="http://schemas.microsoft.com/office/drawing/2014/main" id="{4FCFD2B3-517E-EF45-8E31-CBF3805C1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300" y="5926138"/>
              <a:ext cx="69850" cy="22225"/>
            </a:xfrm>
            <a:custGeom>
              <a:avLst/>
              <a:gdLst>
                <a:gd name="T0" fmla="*/ 72 w 72"/>
                <a:gd name="T1" fmla="*/ 22 h 22"/>
                <a:gd name="T2" fmla="*/ 51 w 72"/>
                <a:gd name="T3" fmla="*/ 18 h 22"/>
                <a:gd name="T4" fmla="*/ 0 w 72"/>
                <a:gd name="T5" fmla="*/ 0 h 22"/>
                <a:gd name="T6" fmla="*/ 5 w 72"/>
                <a:gd name="T7" fmla="*/ 2 h 22"/>
                <a:gd name="T8" fmla="*/ 27 w 72"/>
                <a:gd name="T9" fmla="*/ 9 h 22"/>
                <a:gd name="T10" fmla="*/ 46 w 72"/>
                <a:gd name="T11" fmla="*/ 15 h 22"/>
                <a:gd name="T12" fmla="*/ 62 w 72"/>
                <a:gd name="T13" fmla="*/ 20 h 22"/>
                <a:gd name="T14" fmla="*/ 72 w 7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2">
                  <a:moveTo>
                    <a:pt x="72" y="22"/>
                  </a:moveTo>
                  <a:cubicBezTo>
                    <a:pt x="65" y="21"/>
                    <a:pt x="58" y="20"/>
                    <a:pt x="51" y="18"/>
                  </a:cubicBezTo>
                  <a:cubicBezTo>
                    <a:pt x="33" y="14"/>
                    <a:pt x="16" y="8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13" y="4"/>
                    <a:pt x="20" y="7"/>
                    <a:pt x="27" y="9"/>
                  </a:cubicBezTo>
                  <a:cubicBezTo>
                    <a:pt x="33" y="12"/>
                    <a:pt x="40" y="13"/>
                    <a:pt x="46" y="15"/>
                  </a:cubicBezTo>
                  <a:cubicBezTo>
                    <a:pt x="52" y="17"/>
                    <a:pt x="57" y="19"/>
                    <a:pt x="62" y="20"/>
                  </a:cubicBezTo>
                  <a:cubicBezTo>
                    <a:pt x="66" y="20"/>
                    <a:pt x="69" y="21"/>
                    <a:pt x="72" y="22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3" name="Freeform 1200">
              <a:extLst>
                <a:ext uri="{FF2B5EF4-FFF2-40B4-BE49-F238E27FC236}">
                  <a16:creationId xmlns:a16="http://schemas.microsoft.com/office/drawing/2014/main" id="{F1F0F7B1-1274-8E9B-F4A3-8B3B95EEF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5884863"/>
              <a:ext cx="71437" cy="6350"/>
            </a:xfrm>
            <a:custGeom>
              <a:avLst/>
              <a:gdLst>
                <a:gd name="T0" fmla="*/ 23 w 74"/>
                <a:gd name="T1" fmla="*/ 7 h 7"/>
                <a:gd name="T2" fmla="*/ 17 w 74"/>
                <a:gd name="T3" fmla="*/ 7 h 7"/>
                <a:gd name="T4" fmla="*/ 17 w 74"/>
                <a:gd name="T5" fmla="*/ 7 h 7"/>
                <a:gd name="T6" fmla="*/ 4 w 74"/>
                <a:gd name="T7" fmla="*/ 7 h 7"/>
                <a:gd name="T8" fmla="*/ 0 w 74"/>
                <a:gd name="T9" fmla="*/ 6 h 7"/>
                <a:gd name="T10" fmla="*/ 3 w 74"/>
                <a:gd name="T11" fmla="*/ 1 h 7"/>
                <a:gd name="T12" fmla="*/ 4 w 74"/>
                <a:gd name="T13" fmla="*/ 1 h 7"/>
                <a:gd name="T14" fmla="*/ 17 w 74"/>
                <a:gd name="T15" fmla="*/ 2 h 7"/>
                <a:gd name="T16" fmla="*/ 28 w 74"/>
                <a:gd name="T17" fmla="*/ 2 h 7"/>
                <a:gd name="T18" fmla="*/ 30 w 74"/>
                <a:gd name="T19" fmla="*/ 2 h 7"/>
                <a:gd name="T20" fmla="*/ 32 w 74"/>
                <a:gd name="T21" fmla="*/ 2 h 7"/>
                <a:gd name="T22" fmla="*/ 35 w 74"/>
                <a:gd name="T23" fmla="*/ 2 h 7"/>
                <a:gd name="T24" fmla="*/ 38 w 74"/>
                <a:gd name="T25" fmla="*/ 2 h 7"/>
                <a:gd name="T26" fmla="*/ 41 w 74"/>
                <a:gd name="T27" fmla="*/ 2 h 7"/>
                <a:gd name="T28" fmla="*/ 52 w 74"/>
                <a:gd name="T29" fmla="*/ 2 h 7"/>
                <a:gd name="T30" fmla="*/ 61 w 74"/>
                <a:gd name="T31" fmla="*/ 1 h 7"/>
                <a:gd name="T32" fmla="*/ 68 w 74"/>
                <a:gd name="T33" fmla="*/ 0 h 7"/>
                <a:gd name="T34" fmla="*/ 74 w 74"/>
                <a:gd name="T35" fmla="*/ 0 h 7"/>
                <a:gd name="T36" fmla="*/ 68 w 74"/>
                <a:gd name="T37" fmla="*/ 1 h 7"/>
                <a:gd name="T38" fmla="*/ 52 w 74"/>
                <a:gd name="T39" fmla="*/ 5 h 7"/>
                <a:gd name="T40" fmla="*/ 42 w 74"/>
                <a:gd name="T41" fmla="*/ 6 h 7"/>
                <a:gd name="T42" fmla="*/ 30 w 74"/>
                <a:gd name="T43" fmla="*/ 7 h 7"/>
                <a:gd name="T44" fmla="*/ 23 w 74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">
                  <a:moveTo>
                    <a:pt x="23" y="7"/>
                  </a:moveTo>
                  <a:cubicBezTo>
                    <a:pt x="21" y="7"/>
                    <a:pt x="19" y="7"/>
                    <a:pt x="17" y="7"/>
                  </a:cubicBezTo>
                  <a:lnTo>
                    <a:pt x="17" y="7"/>
                  </a:lnTo>
                  <a:cubicBezTo>
                    <a:pt x="12" y="7"/>
                    <a:pt x="8" y="7"/>
                    <a:pt x="4" y="7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9" y="2"/>
                    <a:pt x="13" y="2"/>
                    <a:pt x="17" y="2"/>
                  </a:cubicBezTo>
                  <a:cubicBezTo>
                    <a:pt x="21" y="2"/>
                    <a:pt x="25" y="2"/>
                    <a:pt x="28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6" y="2"/>
                    <a:pt x="37" y="2"/>
                    <a:pt x="38" y="2"/>
                  </a:cubicBezTo>
                  <a:cubicBezTo>
                    <a:pt x="39" y="2"/>
                    <a:pt x="40" y="2"/>
                    <a:pt x="41" y="2"/>
                  </a:cubicBezTo>
                  <a:cubicBezTo>
                    <a:pt x="45" y="2"/>
                    <a:pt x="49" y="2"/>
                    <a:pt x="52" y="2"/>
                  </a:cubicBezTo>
                  <a:cubicBezTo>
                    <a:pt x="55" y="2"/>
                    <a:pt x="58" y="1"/>
                    <a:pt x="61" y="1"/>
                  </a:cubicBezTo>
                  <a:cubicBezTo>
                    <a:pt x="63" y="1"/>
                    <a:pt x="66" y="1"/>
                    <a:pt x="68" y="0"/>
                  </a:cubicBezTo>
                  <a:cubicBezTo>
                    <a:pt x="71" y="0"/>
                    <a:pt x="74" y="0"/>
                    <a:pt x="74" y="0"/>
                  </a:cubicBezTo>
                  <a:cubicBezTo>
                    <a:pt x="74" y="0"/>
                    <a:pt x="71" y="0"/>
                    <a:pt x="68" y="1"/>
                  </a:cubicBezTo>
                  <a:cubicBezTo>
                    <a:pt x="64" y="2"/>
                    <a:pt x="59" y="4"/>
                    <a:pt x="52" y="5"/>
                  </a:cubicBezTo>
                  <a:cubicBezTo>
                    <a:pt x="49" y="6"/>
                    <a:pt x="46" y="6"/>
                    <a:pt x="42" y="6"/>
                  </a:cubicBezTo>
                  <a:cubicBezTo>
                    <a:pt x="38" y="7"/>
                    <a:pt x="34" y="7"/>
                    <a:pt x="30" y="7"/>
                  </a:cubicBezTo>
                  <a:cubicBezTo>
                    <a:pt x="28" y="7"/>
                    <a:pt x="25" y="7"/>
                    <a:pt x="23" y="7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4" name="Freeform 1201">
              <a:extLst>
                <a:ext uri="{FF2B5EF4-FFF2-40B4-BE49-F238E27FC236}">
                  <a16:creationId xmlns:a16="http://schemas.microsoft.com/office/drawing/2014/main" id="{2498D5BC-B435-4D67-4BDF-E390919A6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725" y="5918200"/>
              <a:ext cx="68262" cy="61913"/>
            </a:xfrm>
            <a:custGeom>
              <a:avLst/>
              <a:gdLst>
                <a:gd name="T0" fmla="*/ 70 w 70"/>
                <a:gd name="T1" fmla="*/ 64 h 64"/>
                <a:gd name="T2" fmla="*/ 66 w 70"/>
                <a:gd name="T3" fmla="*/ 62 h 64"/>
                <a:gd name="T4" fmla="*/ 56 w 70"/>
                <a:gd name="T5" fmla="*/ 58 h 64"/>
                <a:gd name="T6" fmla="*/ 50 w 70"/>
                <a:gd name="T7" fmla="*/ 54 h 64"/>
                <a:gd name="T8" fmla="*/ 43 w 70"/>
                <a:gd name="T9" fmla="*/ 49 h 64"/>
                <a:gd name="T10" fmla="*/ 36 w 70"/>
                <a:gd name="T11" fmla="*/ 44 h 64"/>
                <a:gd name="T12" fmla="*/ 29 w 70"/>
                <a:gd name="T13" fmla="*/ 38 h 64"/>
                <a:gd name="T14" fmla="*/ 23 w 70"/>
                <a:gd name="T15" fmla="*/ 32 h 64"/>
                <a:gd name="T16" fmla="*/ 17 w 70"/>
                <a:gd name="T17" fmla="*/ 25 h 64"/>
                <a:gd name="T18" fmla="*/ 8 w 70"/>
                <a:gd name="T19" fmla="*/ 13 h 64"/>
                <a:gd name="T20" fmla="*/ 2 w 70"/>
                <a:gd name="T21" fmla="*/ 3 h 64"/>
                <a:gd name="T22" fmla="*/ 2 w 70"/>
                <a:gd name="T23" fmla="*/ 2 h 64"/>
                <a:gd name="T24" fmla="*/ 0 w 70"/>
                <a:gd name="T25" fmla="*/ 0 h 64"/>
                <a:gd name="T26" fmla="*/ 3 w 70"/>
                <a:gd name="T27" fmla="*/ 3 h 64"/>
                <a:gd name="T28" fmla="*/ 3 w 70"/>
                <a:gd name="T29" fmla="*/ 3 h 64"/>
                <a:gd name="T30" fmla="*/ 10 w 70"/>
                <a:gd name="T31" fmla="*/ 11 h 64"/>
                <a:gd name="T32" fmla="*/ 21 w 70"/>
                <a:gd name="T33" fmla="*/ 22 h 64"/>
                <a:gd name="T34" fmla="*/ 27 w 70"/>
                <a:gd name="T35" fmla="*/ 28 h 64"/>
                <a:gd name="T36" fmla="*/ 33 w 70"/>
                <a:gd name="T37" fmla="*/ 34 h 64"/>
                <a:gd name="T38" fmla="*/ 40 w 70"/>
                <a:gd name="T39" fmla="*/ 40 h 64"/>
                <a:gd name="T40" fmla="*/ 43 w 70"/>
                <a:gd name="T41" fmla="*/ 43 h 64"/>
                <a:gd name="T42" fmla="*/ 46 w 70"/>
                <a:gd name="T43" fmla="*/ 46 h 64"/>
                <a:gd name="T44" fmla="*/ 58 w 70"/>
                <a:gd name="T45" fmla="*/ 55 h 64"/>
                <a:gd name="T46" fmla="*/ 67 w 70"/>
                <a:gd name="T47" fmla="*/ 61 h 64"/>
                <a:gd name="T48" fmla="*/ 70 w 70"/>
                <a:gd name="T4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4">
                  <a:moveTo>
                    <a:pt x="70" y="64"/>
                  </a:moveTo>
                  <a:cubicBezTo>
                    <a:pt x="70" y="64"/>
                    <a:pt x="69" y="63"/>
                    <a:pt x="66" y="62"/>
                  </a:cubicBezTo>
                  <a:cubicBezTo>
                    <a:pt x="64" y="61"/>
                    <a:pt x="60" y="60"/>
                    <a:pt x="56" y="58"/>
                  </a:cubicBezTo>
                  <a:cubicBezTo>
                    <a:pt x="54" y="57"/>
                    <a:pt x="52" y="55"/>
                    <a:pt x="50" y="54"/>
                  </a:cubicBezTo>
                  <a:cubicBezTo>
                    <a:pt x="48" y="53"/>
                    <a:pt x="46" y="51"/>
                    <a:pt x="43" y="49"/>
                  </a:cubicBezTo>
                  <a:cubicBezTo>
                    <a:pt x="41" y="48"/>
                    <a:pt x="38" y="46"/>
                    <a:pt x="36" y="44"/>
                  </a:cubicBezTo>
                  <a:cubicBezTo>
                    <a:pt x="34" y="42"/>
                    <a:pt x="32" y="40"/>
                    <a:pt x="29" y="38"/>
                  </a:cubicBezTo>
                  <a:cubicBezTo>
                    <a:pt x="27" y="36"/>
                    <a:pt x="25" y="34"/>
                    <a:pt x="23" y="32"/>
                  </a:cubicBezTo>
                  <a:cubicBezTo>
                    <a:pt x="21" y="30"/>
                    <a:pt x="19" y="27"/>
                    <a:pt x="17" y="25"/>
                  </a:cubicBezTo>
                  <a:cubicBezTo>
                    <a:pt x="14" y="21"/>
                    <a:pt x="10" y="17"/>
                    <a:pt x="8" y="13"/>
                  </a:cubicBezTo>
                  <a:cubicBezTo>
                    <a:pt x="5" y="9"/>
                    <a:pt x="4" y="6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5"/>
                    <a:pt x="7" y="8"/>
                    <a:pt x="10" y="11"/>
                  </a:cubicBezTo>
                  <a:cubicBezTo>
                    <a:pt x="13" y="14"/>
                    <a:pt x="17" y="18"/>
                    <a:pt x="21" y="22"/>
                  </a:cubicBezTo>
                  <a:cubicBezTo>
                    <a:pt x="23" y="24"/>
                    <a:pt x="25" y="26"/>
                    <a:pt x="27" y="28"/>
                  </a:cubicBezTo>
                  <a:cubicBezTo>
                    <a:pt x="29" y="30"/>
                    <a:pt x="31" y="32"/>
                    <a:pt x="33" y="34"/>
                  </a:cubicBezTo>
                  <a:cubicBezTo>
                    <a:pt x="35" y="36"/>
                    <a:pt x="37" y="38"/>
                    <a:pt x="40" y="40"/>
                  </a:cubicBezTo>
                  <a:lnTo>
                    <a:pt x="43" y="43"/>
                  </a:lnTo>
                  <a:lnTo>
                    <a:pt x="46" y="46"/>
                  </a:lnTo>
                  <a:cubicBezTo>
                    <a:pt x="51" y="49"/>
                    <a:pt x="54" y="53"/>
                    <a:pt x="58" y="55"/>
                  </a:cubicBezTo>
                  <a:cubicBezTo>
                    <a:pt x="62" y="57"/>
                    <a:pt x="65" y="60"/>
                    <a:pt x="67" y="61"/>
                  </a:cubicBezTo>
                  <a:cubicBezTo>
                    <a:pt x="69" y="63"/>
                    <a:pt x="70" y="64"/>
                    <a:pt x="70" y="64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5" name="Freeform 1202">
              <a:extLst>
                <a:ext uri="{FF2B5EF4-FFF2-40B4-BE49-F238E27FC236}">
                  <a16:creationId xmlns:a16="http://schemas.microsoft.com/office/drawing/2014/main" id="{FCD842C7-188E-AA8E-AA7B-3704D23E5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162" y="5972175"/>
              <a:ext cx="82550" cy="76200"/>
            </a:xfrm>
            <a:custGeom>
              <a:avLst/>
              <a:gdLst>
                <a:gd name="T0" fmla="*/ 62 w 85"/>
                <a:gd name="T1" fmla="*/ 78 h 78"/>
                <a:gd name="T2" fmla="*/ 0 w 85"/>
                <a:gd name="T3" fmla="*/ 14 h 78"/>
                <a:gd name="T4" fmla="*/ 8 w 85"/>
                <a:gd name="T5" fmla="*/ 0 h 78"/>
                <a:gd name="T6" fmla="*/ 63 w 85"/>
                <a:gd name="T7" fmla="*/ 75 h 78"/>
                <a:gd name="T8" fmla="*/ 76 w 85"/>
                <a:gd name="T9" fmla="*/ 73 h 78"/>
                <a:gd name="T10" fmla="*/ 85 w 85"/>
                <a:gd name="T11" fmla="*/ 70 h 78"/>
                <a:gd name="T12" fmla="*/ 82 w 85"/>
                <a:gd name="T13" fmla="*/ 72 h 78"/>
                <a:gd name="T14" fmla="*/ 62 w 85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">
                  <a:moveTo>
                    <a:pt x="62" y="78"/>
                  </a:moveTo>
                  <a:cubicBezTo>
                    <a:pt x="35" y="78"/>
                    <a:pt x="13" y="43"/>
                    <a:pt x="0" y="14"/>
                  </a:cubicBezTo>
                  <a:cubicBezTo>
                    <a:pt x="3" y="10"/>
                    <a:pt x="6" y="5"/>
                    <a:pt x="8" y="0"/>
                  </a:cubicBezTo>
                  <a:cubicBezTo>
                    <a:pt x="21" y="34"/>
                    <a:pt x="34" y="75"/>
                    <a:pt x="63" y="75"/>
                  </a:cubicBezTo>
                  <a:cubicBezTo>
                    <a:pt x="67" y="75"/>
                    <a:pt x="72" y="74"/>
                    <a:pt x="76" y="73"/>
                  </a:cubicBezTo>
                  <a:cubicBezTo>
                    <a:pt x="80" y="71"/>
                    <a:pt x="84" y="70"/>
                    <a:pt x="85" y="70"/>
                  </a:cubicBezTo>
                  <a:cubicBezTo>
                    <a:pt x="85" y="70"/>
                    <a:pt x="84" y="70"/>
                    <a:pt x="82" y="72"/>
                  </a:cubicBezTo>
                  <a:cubicBezTo>
                    <a:pt x="75" y="76"/>
                    <a:pt x="68" y="78"/>
                    <a:pt x="62" y="78"/>
                  </a:cubicBezTo>
                  <a:close/>
                </a:path>
              </a:pathLst>
            </a:custGeom>
            <a:solidFill>
              <a:srgbClr val="A3D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6" name="Freeform 1204">
              <a:extLst>
                <a:ext uri="{FF2B5EF4-FFF2-40B4-BE49-F238E27FC236}">
                  <a16:creationId xmlns:a16="http://schemas.microsoft.com/office/drawing/2014/main" id="{92EB3F61-E255-CB7B-5214-07AD7B571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4500" y="5300663"/>
              <a:ext cx="1150937" cy="436563"/>
            </a:xfrm>
            <a:custGeom>
              <a:avLst/>
              <a:gdLst>
                <a:gd name="T0" fmla="*/ 15 w 1188"/>
                <a:gd name="T1" fmla="*/ 447 h 450"/>
                <a:gd name="T2" fmla="*/ 23 w 1188"/>
                <a:gd name="T3" fmla="*/ 434 h 450"/>
                <a:gd name="T4" fmla="*/ 47 w 1188"/>
                <a:gd name="T5" fmla="*/ 430 h 450"/>
                <a:gd name="T6" fmla="*/ 19 w 1188"/>
                <a:gd name="T7" fmla="*/ 450 h 450"/>
                <a:gd name="T8" fmla="*/ 202 w 1188"/>
                <a:gd name="T9" fmla="*/ 396 h 450"/>
                <a:gd name="T10" fmla="*/ 258 w 1188"/>
                <a:gd name="T11" fmla="*/ 349 h 450"/>
                <a:gd name="T12" fmla="*/ 815 w 1188"/>
                <a:gd name="T13" fmla="*/ 302 h 450"/>
                <a:gd name="T14" fmla="*/ 815 w 1188"/>
                <a:gd name="T15" fmla="*/ 302 h 450"/>
                <a:gd name="T16" fmla="*/ 815 w 1188"/>
                <a:gd name="T17" fmla="*/ 302 h 450"/>
                <a:gd name="T18" fmla="*/ 895 w 1188"/>
                <a:gd name="T19" fmla="*/ 243 h 450"/>
                <a:gd name="T20" fmla="*/ 956 w 1188"/>
                <a:gd name="T21" fmla="*/ 208 h 450"/>
                <a:gd name="T22" fmla="*/ 980 w 1188"/>
                <a:gd name="T23" fmla="*/ 207 h 450"/>
                <a:gd name="T24" fmla="*/ 910 w 1188"/>
                <a:gd name="T25" fmla="*/ 249 h 450"/>
                <a:gd name="T26" fmla="*/ 1126 w 1188"/>
                <a:gd name="T27" fmla="*/ 228 h 450"/>
                <a:gd name="T28" fmla="*/ 1059 w 1188"/>
                <a:gd name="T29" fmla="*/ 227 h 450"/>
                <a:gd name="T30" fmla="*/ 1026 w 1188"/>
                <a:gd name="T31" fmla="*/ 210 h 450"/>
                <a:gd name="T32" fmla="*/ 1023 w 1188"/>
                <a:gd name="T33" fmla="*/ 185 h 450"/>
                <a:gd name="T34" fmla="*/ 1036 w 1188"/>
                <a:gd name="T35" fmla="*/ 187 h 450"/>
                <a:gd name="T36" fmla="*/ 1047 w 1188"/>
                <a:gd name="T37" fmla="*/ 186 h 450"/>
                <a:gd name="T38" fmla="*/ 1056 w 1188"/>
                <a:gd name="T39" fmla="*/ 182 h 450"/>
                <a:gd name="T40" fmla="*/ 1065 w 1188"/>
                <a:gd name="T41" fmla="*/ 176 h 450"/>
                <a:gd name="T42" fmla="*/ 1100 w 1188"/>
                <a:gd name="T43" fmla="*/ 199 h 450"/>
                <a:gd name="T44" fmla="*/ 1153 w 1188"/>
                <a:gd name="T45" fmla="*/ 195 h 450"/>
                <a:gd name="T46" fmla="*/ 1188 w 1188"/>
                <a:gd name="T47" fmla="*/ 203 h 450"/>
                <a:gd name="T48" fmla="*/ 1164 w 1188"/>
                <a:gd name="T49" fmla="*/ 207 h 450"/>
                <a:gd name="T50" fmla="*/ 1128 w 1188"/>
                <a:gd name="T51" fmla="*/ 231 h 450"/>
                <a:gd name="T52" fmla="*/ 3 w 1188"/>
                <a:gd name="T53" fmla="*/ 197 h 450"/>
                <a:gd name="T54" fmla="*/ 36 w 1188"/>
                <a:gd name="T55" fmla="*/ 167 h 450"/>
                <a:gd name="T56" fmla="*/ 56 w 1188"/>
                <a:gd name="T57" fmla="*/ 171 h 450"/>
                <a:gd name="T58" fmla="*/ 33 w 1188"/>
                <a:gd name="T59" fmla="*/ 191 h 450"/>
                <a:gd name="T60" fmla="*/ 19 w 1188"/>
                <a:gd name="T61" fmla="*/ 198 h 450"/>
                <a:gd name="T62" fmla="*/ 447 w 1188"/>
                <a:gd name="T63" fmla="*/ 112 h 450"/>
                <a:gd name="T64" fmla="*/ 462 w 1188"/>
                <a:gd name="T65" fmla="*/ 99 h 450"/>
                <a:gd name="T66" fmla="*/ 514 w 1188"/>
                <a:gd name="T67" fmla="*/ 65 h 450"/>
                <a:gd name="T68" fmla="*/ 464 w 1188"/>
                <a:gd name="T69" fmla="*/ 113 h 450"/>
                <a:gd name="T70" fmla="*/ 443 w 1188"/>
                <a:gd name="T71" fmla="*/ 108 h 450"/>
                <a:gd name="T72" fmla="*/ 434 w 1188"/>
                <a:gd name="T73" fmla="*/ 85 h 450"/>
                <a:gd name="T74" fmla="*/ 434 w 1188"/>
                <a:gd name="T75" fmla="*/ 76 h 450"/>
                <a:gd name="T76" fmla="*/ 470 w 1188"/>
                <a:gd name="T77" fmla="*/ 17 h 450"/>
                <a:gd name="T78" fmla="*/ 501 w 1188"/>
                <a:gd name="T79" fmla="*/ 24 h 450"/>
                <a:gd name="T80" fmla="*/ 501 w 1188"/>
                <a:gd name="T81" fmla="*/ 24 h 450"/>
                <a:gd name="T82" fmla="*/ 505 w 1188"/>
                <a:gd name="T83" fmla="*/ 24 h 450"/>
                <a:gd name="T84" fmla="*/ 505 w 1188"/>
                <a:gd name="T85" fmla="*/ 24 h 450"/>
                <a:gd name="T86" fmla="*/ 517 w 1188"/>
                <a:gd name="T87" fmla="*/ 23 h 450"/>
                <a:gd name="T88" fmla="*/ 510 w 1188"/>
                <a:gd name="T89" fmla="*/ 29 h 450"/>
                <a:gd name="T90" fmla="*/ 472 w 1188"/>
                <a:gd name="T91" fmla="*/ 32 h 450"/>
                <a:gd name="T92" fmla="*/ 447 w 1188"/>
                <a:gd name="T93" fmla="*/ 9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8" h="450">
                  <a:moveTo>
                    <a:pt x="19" y="450"/>
                  </a:moveTo>
                  <a:cubicBezTo>
                    <a:pt x="16" y="448"/>
                    <a:pt x="15" y="447"/>
                    <a:pt x="15" y="447"/>
                  </a:cubicBezTo>
                  <a:cubicBezTo>
                    <a:pt x="15" y="447"/>
                    <a:pt x="11" y="440"/>
                    <a:pt x="6" y="429"/>
                  </a:cubicBezTo>
                  <a:cubicBezTo>
                    <a:pt x="13" y="433"/>
                    <a:pt x="18" y="434"/>
                    <a:pt x="23" y="434"/>
                  </a:cubicBezTo>
                  <a:cubicBezTo>
                    <a:pt x="30" y="434"/>
                    <a:pt x="36" y="432"/>
                    <a:pt x="42" y="431"/>
                  </a:cubicBezTo>
                  <a:cubicBezTo>
                    <a:pt x="44" y="430"/>
                    <a:pt x="45" y="430"/>
                    <a:pt x="47" y="430"/>
                  </a:cubicBezTo>
                  <a:cubicBezTo>
                    <a:pt x="50" y="430"/>
                    <a:pt x="52" y="431"/>
                    <a:pt x="55" y="432"/>
                  </a:cubicBezTo>
                  <a:cubicBezTo>
                    <a:pt x="44" y="437"/>
                    <a:pt x="32" y="443"/>
                    <a:pt x="19" y="450"/>
                  </a:cubicBezTo>
                  <a:close/>
                  <a:moveTo>
                    <a:pt x="243" y="401"/>
                  </a:moveTo>
                  <a:cubicBezTo>
                    <a:pt x="230" y="397"/>
                    <a:pt x="216" y="396"/>
                    <a:pt x="202" y="396"/>
                  </a:cubicBezTo>
                  <a:cubicBezTo>
                    <a:pt x="191" y="396"/>
                    <a:pt x="180" y="397"/>
                    <a:pt x="170" y="398"/>
                  </a:cubicBezTo>
                  <a:cubicBezTo>
                    <a:pt x="191" y="378"/>
                    <a:pt x="222" y="356"/>
                    <a:pt x="258" y="349"/>
                  </a:cubicBezTo>
                  <a:cubicBezTo>
                    <a:pt x="253" y="370"/>
                    <a:pt x="248" y="385"/>
                    <a:pt x="243" y="401"/>
                  </a:cubicBezTo>
                  <a:close/>
                  <a:moveTo>
                    <a:pt x="815" y="302"/>
                  </a:move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close/>
                  <a:moveTo>
                    <a:pt x="910" y="249"/>
                  </a:moveTo>
                  <a:cubicBezTo>
                    <a:pt x="906" y="249"/>
                    <a:pt x="901" y="247"/>
                    <a:pt x="895" y="243"/>
                  </a:cubicBezTo>
                  <a:cubicBezTo>
                    <a:pt x="888" y="239"/>
                    <a:pt x="881" y="237"/>
                    <a:pt x="875" y="236"/>
                  </a:cubicBezTo>
                  <a:cubicBezTo>
                    <a:pt x="898" y="221"/>
                    <a:pt x="925" y="208"/>
                    <a:pt x="956" y="208"/>
                  </a:cubicBezTo>
                  <a:cubicBezTo>
                    <a:pt x="957" y="208"/>
                    <a:pt x="958" y="208"/>
                    <a:pt x="959" y="208"/>
                  </a:cubicBezTo>
                  <a:cubicBezTo>
                    <a:pt x="967" y="208"/>
                    <a:pt x="974" y="208"/>
                    <a:pt x="980" y="207"/>
                  </a:cubicBezTo>
                  <a:cubicBezTo>
                    <a:pt x="973" y="210"/>
                    <a:pt x="964" y="215"/>
                    <a:pt x="955" y="220"/>
                  </a:cubicBezTo>
                  <a:cubicBezTo>
                    <a:pt x="932" y="233"/>
                    <a:pt x="924" y="249"/>
                    <a:pt x="910" y="249"/>
                  </a:cubicBezTo>
                  <a:close/>
                  <a:moveTo>
                    <a:pt x="1128" y="231"/>
                  </a:moveTo>
                  <a:cubicBezTo>
                    <a:pt x="1127" y="230"/>
                    <a:pt x="1127" y="229"/>
                    <a:pt x="1126" y="228"/>
                  </a:cubicBezTo>
                  <a:cubicBezTo>
                    <a:pt x="1118" y="218"/>
                    <a:pt x="1109" y="214"/>
                    <a:pt x="1100" y="214"/>
                  </a:cubicBezTo>
                  <a:cubicBezTo>
                    <a:pt x="1086" y="214"/>
                    <a:pt x="1072" y="223"/>
                    <a:pt x="1059" y="227"/>
                  </a:cubicBezTo>
                  <a:cubicBezTo>
                    <a:pt x="1053" y="229"/>
                    <a:pt x="1049" y="230"/>
                    <a:pt x="1046" y="230"/>
                  </a:cubicBezTo>
                  <a:cubicBezTo>
                    <a:pt x="1038" y="230"/>
                    <a:pt x="1037" y="223"/>
                    <a:pt x="1026" y="210"/>
                  </a:cubicBezTo>
                  <a:cubicBezTo>
                    <a:pt x="1022" y="205"/>
                    <a:pt x="1017" y="202"/>
                    <a:pt x="1010" y="201"/>
                  </a:cubicBezTo>
                  <a:cubicBezTo>
                    <a:pt x="1016" y="198"/>
                    <a:pt x="1019" y="193"/>
                    <a:pt x="1023" y="185"/>
                  </a:cubicBezTo>
                  <a:cubicBezTo>
                    <a:pt x="1024" y="186"/>
                    <a:pt x="1024" y="186"/>
                    <a:pt x="1025" y="186"/>
                  </a:cubicBezTo>
                  <a:cubicBezTo>
                    <a:pt x="1029" y="187"/>
                    <a:pt x="1033" y="187"/>
                    <a:pt x="1036" y="187"/>
                  </a:cubicBezTo>
                  <a:cubicBezTo>
                    <a:pt x="1040" y="187"/>
                    <a:pt x="1044" y="187"/>
                    <a:pt x="1047" y="186"/>
                  </a:cubicBezTo>
                  <a:lnTo>
                    <a:pt x="1047" y="186"/>
                  </a:lnTo>
                  <a:lnTo>
                    <a:pt x="1048" y="186"/>
                  </a:lnTo>
                  <a:cubicBezTo>
                    <a:pt x="1051" y="185"/>
                    <a:pt x="1054" y="184"/>
                    <a:pt x="1056" y="182"/>
                  </a:cubicBezTo>
                  <a:lnTo>
                    <a:pt x="1057" y="182"/>
                  </a:lnTo>
                  <a:cubicBezTo>
                    <a:pt x="1060" y="180"/>
                    <a:pt x="1063" y="178"/>
                    <a:pt x="1065" y="176"/>
                  </a:cubicBezTo>
                  <a:cubicBezTo>
                    <a:pt x="1068" y="187"/>
                    <a:pt x="1075" y="194"/>
                    <a:pt x="1085" y="197"/>
                  </a:cubicBezTo>
                  <a:cubicBezTo>
                    <a:pt x="1090" y="198"/>
                    <a:pt x="1095" y="199"/>
                    <a:pt x="1100" y="199"/>
                  </a:cubicBezTo>
                  <a:cubicBezTo>
                    <a:pt x="1109" y="199"/>
                    <a:pt x="1120" y="197"/>
                    <a:pt x="1129" y="193"/>
                  </a:cubicBezTo>
                  <a:cubicBezTo>
                    <a:pt x="1139" y="195"/>
                    <a:pt x="1147" y="195"/>
                    <a:pt x="1153" y="195"/>
                  </a:cubicBezTo>
                  <a:cubicBezTo>
                    <a:pt x="1166" y="195"/>
                    <a:pt x="1169" y="192"/>
                    <a:pt x="1169" y="192"/>
                  </a:cubicBezTo>
                  <a:cubicBezTo>
                    <a:pt x="1176" y="196"/>
                    <a:pt x="1182" y="200"/>
                    <a:pt x="1188" y="203"/>
                  </a:cubicBezTo>
                  <a:cubicBezTo>
                    <a:pt x="1183" y="206"/>
                    <a:pt x="1177" y="207"/>
                    <a:pt x="1169" y="207"/>
                  </a:cubicBezTo>
                  <a:cubicBezTo>
                    <a:pt x="1168" y="207"/>
                    <a:pt x="1166" y="207"/>
                    <a:pt x="1164" y="207"/>
                  </a:cubicBezTo>
                  <a:cubicBezTo>
                    <a:pt x="1162" y="207"/>
                    <a:pt x="1160" y="207"/>
                    <a:pt x="1158" y="207"/>
                  </a:cubicBezTo>
                  <a:cubicBezTo>
                    <a:pt x="1139" y="207"/>
                    <a:pt x="1131" y="220"/>
                    <a:pt x="1128" y="231"/>
                  </a:cubicBezTo>
                  <a:moveTo>
                    <a:pt x="19" y="198"/>
                  </a:moveTo>
                  <a:cubicBezTo>
                    <a:pt x="14" y="198"/>
                    <a:pt x="9" y="198"/>
                    <a:pt x="3" y="197"/>
                  </a:cubicBezTo>
                  <a:cubicBezTo>
                    <a:pt x="2" y="195"/>
                    <a:pt x="1" y="192"/>
                    <a:pt x="0" y="189"/>
                  </a:cubicBezTo>
                  <a:cubicBezTo>
                    <a:pt x="32" y="177"/>
                    <a:pt x="36" y="167"/>
                    <a:pt x="36" y="167"/>
                  </a:cubicBezTo>
                  <a:cubicBezTo>
                    <a:pt x="43" y="167"/>
                    <a:pt x="51" y="167"/>
                    <a:pt x="57" y="166"/>
                  </a:cubicBezTo>
                  <a:cubicBezTo>
                    <a:pt x="57" y="168"/>
                    <a:pt x="57" y="169"/>
                    <a:pt x="56" y="171"/>
                  </a:cubicBezTo>
                  <a:cubicBezTo>
                    <a:pt x="55" y="171"/>
                    <a:pt x="54" y="172"/>
                    <a:pt x="53" y="172"/>
                  </a:cubicBezTo>
                  <a:cubicBezTo>
                    <a:pt x="44" y="175"/>
                    <a:pt x="34" y="180"/>
                    <a:pt x="33" y="191"/>
                  </a:cubicBezTo>
                  <a:cubicBezTo>
                    <a:pt x="32" y="193"/>
                    <a:pt x="32" y="195"/>
                    <a:pt x="32" y="197"/>
                  </a:cubicBezTo>
                  <a:cubicBezTo>
                    <a:pt x="28" y="197"/>
                    <a:pt x="24" y="198"/>
                    <a:pt x="19" y="198"/>
                  </a:cubicBezTo>
                  <a:moveTo>
                    <a:pt x="454" y="125"/>
                  </a:moveTo>
                  <a:cubicBezTo>
                    <a:pt x="452" y="120"/>
                    <a:pt x="450" y="116"/>
                    <a:pt x="447" y="112"/>
                  </a:cubicBezTo>
                  <a:cubicBezTo>
                    <a:pt x="448" y="112"/>
                    <a:pt x="449" y="112"/>
                    <a:pt x="450" y="111"/>
                  </a:cubicBezTo>
                  <a:cubicBezTo>
                    <a:pt x="455" y="108"/>
                    <a:pt x="459" y="103"/>
                    <a:pt x="462" y="99"/>
                  </a:cubicBezTo>
                  <a:cubicBezTo>
                    <a:pt x="473" y="85"/>
                    <a:pt x="483" y="76"/>
                    <a:pt x="499" y="69"/>
                  </a:cubicBezTo>
                  <a:cubicBezTo>
                    <a:pt x="504" y="67"/>
                    <a:pt x="509" y="66"/>
                    <a:pt x="514" y="65"/>
                  </a:cubicBezTo>
                  <a:cubicBezTo>
                    <a:pt x="516" y="68"/>
                    <a:pt x="518" y="72"/>
                    <a:pt x="522" y="75"/>
                  </a:cubicBezTo>
                  <a:cubicBezTo>
                    <a:pt x="498" y="82"/>
                    <a:pt x="476" y="97"/>
                    <a:pt x="464" y="113"/>
                  </a:cubicBezTo>
                  <a:cubicBezTo>
                    <a:pt x="460" y="117"/>
                    <a:pt x="457" y="121"/>
                    <a:pt x="454" y="125"/>
                  </a:cubicBezTo>
                  <a:moveTo>
                    <a:pt x="443" y="108"/>
                  </a:moveTo>
                  <a:cubicBezTo>
                    <a:pt x="442" y="107"/>
                    <a:pt x="439" y="104"/>
                    <a:pt x="433" y="98"/>
                  </a:cubicBezTo>
                  <a:cubicBezTo>
                    <a:pt x="434" y="94"/>
                    <a:pt x="434" y="90"/>
                    <a:pt x="434" y="85"/>
                  </a:cubicBezTo>
                  <a:cubicBezTo>
                    <a:pt x="434" y="84"/>
                    <a:pt x="434" y="83"/>
                    <a:pt x="434" y="81"/>
                  </a:cubicBezTo>
                  <a:cubicBezTo>
                    <a:pt x="434" y="80"/>
                    <a:pt x="434" y="78"/>
                    <a:pt x="434" y="76"/>
                  </a:cubicBezTo>
                  <a:cubicBezTo>
                    <a:pt x="434" y="50"/>
                    <a:pt x="437" y="18"/>
                    <a:pt x="439" y="0"/>
                  </a:cubicBezTo>
                  <a:cubicBezTo>
                    <a:pt x="449" y="7"/>
                    <a:pt x="459" y="13"/>
                    <a:pt x="470" y="17"/>
                  </a:cubicBezTo>
                  <a:cubicBezTo>
                    <a:pt x="480" y="21"/>
                    <a:pt x="490" y="23"/>
                    <a:pt x="500" y="24"/>
                  </a:cubicBezTo>
                  <a:lnTo>
                    <a:pt x="501" y="24"/>
                  </a:lnTo>
                  <a:lnTo>
                    <a:pt x="501" y="24"/>
                  </a:lnTo>
                  <a:lnTo>
                    <a:pt x="501" y="24"/>
                  </a:lnTo>
                  <a:cubicBezTo>
                    <a:pt x="502" y="24"/>
                    <a:pt x="504" y="24"/>
                    <a:pt x="505" y="24"/>
                  </a:cubicBez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cubicBezTo>
                    <a:pt x="509" y="24"/>
                    <a:pt x="513" y="23"/>
                    <a:pt x="517" y="23"/>
                  </a:cubicBezTo>
                  <a:cubicBezTo>
                    <a:pt x="517" y="25"/>
                    <a:pt x="517" y="27"/>
                    <a:pt x="517" y="29"/>
                  </a:cubicBezTo>
                  <a:cubicBezTo>
                    <a:pt x="515" y="29"/>
                    <a:pt x="512" y="29"/>
                    <a:pt x="510" y="29"/>
                  </a:cubicBezTo>
                  <a:cubicBezTo>
                    <a:pt x="507" y="29"/>
                    <a:pt x="505" y="29"/>
                    <a:pt x="503" y="29"/>
                  </a:cubicBezTo>
                  <a:cubicBezTo>
                    <a:pt x="493" y="29"/>
                    <a:pt x="482" y="30"/>
                    <a:pt x="472" y="32"/>
                  </a:cubicBezTo>
                  <a:cubicBezTo>
                    <a:pt x="461" y="34"/>
                    <a:pt x="452" y="42"/>
                    <a:pt x="448" y="52"/>
                  </a:cubicBezTo>
                  <a:cubicBezTo>
                    <a:pt x="443" y="65"/>
                    <a:pt x="449" y="79"/>
                    <a:pt x="447" y="93"/>
                  </a:cubicBezTo>
                  <a:cubicBezTo>
                    <a:pt x="447" y="95"/>
                    <a:pt x="444" y="103"/>
                    <a:pt x="443" y="108"/>
                  </a:cubicBezTo>
                  <a:close/>
                </a:path>
              </a:pathLst>
            </a:custGeom>
            <a:solidFill>
              <a:srgbClr val="387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7" name="Freeform 1206">
              <a:extLst>
                <a:ext uri="{FF2B5EF4-FFF2-40B4-BE49-F238E27FC236}">
                  <a16:creationId xmlns:a16="http://schemas.microsoft.com/office/drawing/2014/main" id="{3E2014E8-22EF-4E10-84BD-5F7AA345DE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9887" y="5965825"/>
              <a:ext cx="7937" cy="3175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8 w 8"/>
                <a:gd name="T5" fmla="*/ 2 h 2"/>
                <a:gd name="T6" fmla="*/ 1 w 8"/>
                <a:gd name="T7" fmla="*/ 0 h 2"/>
                <a:gd name="T8" fmla="*/ 0 w 8"/>
                <a:gd name="T9" fmla="*/ 0 h 2"/>
                <a:gd name="T10" fmla="*/ 1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1"/>
                    <a:pt x="1" y="0"/>
                  </a:cubicBezTo>
                  <a:cubicBezTo>
                    <a:pt x="3" y="1"/>
                    <a:pt x="5" y="2"/>
                    <a:pt x="8" y="2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8" name="Freeform 1208">
              <a:extLst>
                <a:ext uri="{FF2B5EF4-FFF2-40B4-BE49-F238E27FC236}">
                  <a16:creationId xmlns:a16="http://schemas.microsoft.com/office/drawing/2014/main" id="{C713BD62-4DE6-03C7-5C5F-0F8BA6E24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762" y="5749925"/>
              <a:ext cx="142875" cy="58738"/>
            </a:xfrm>
            <a:custGeom>
              <a:avLst/>
              <a:gdLst>
                <a:gd name="T0" fmla="*/ 0 w 148"/>
                <a:gd name="T1" fmla="*/ 61 h 61"/>
                <a:gd name="T2" fmla="*/ 1 w 148"/>
                <a:gd name="T3" fmla="*/ 60 h 61"/>
                <a:gd name="T4" fmla="*/ 17 w 148"/>
                <a:gd name="T5" fmla="*/ 52 h 61"/>
                <a:gd name="T6" fmla="*/ 33 w 148"/>
                <a:gd name="T7" fmla="*/ 43 h 61"/>
                <a:gd name="T8" fmla="*/ 51 w 148"/>
                <a:gd name="T9" fmla="*/ 34 h 61"/>
                <a:gd name="T10" fmla="*/ 68 w 148"/>
                <a:gd name="T11" fmla="*/ 27 h 61"/>
                <a:gd name="T12" fmla="*/ 86 w 148"/>
                <a:gd name="T13" fmla="*/ 20 h 61"/>
                <a:gd name="T14" fmla="*/ 102 w 148"/>
                <a:gd name="T15" fmla="*/ 14 h 61"/>
                <a:gd name="T16" fmla="*/ 110 w 148"/>
                <a:gd name="T17" fmla="*/ 11 h 61"/>
                <a:gd name="T18" fmla="*/ 117 w 148"/>
                <a:gd name="T19" fmla="*/ 9 h 61"/>
                <a:gd name="T20" fmla="*/ 139 w 148"/>
                <a:gd name="T21" fmla="*/ 3 h 61"/>
                <a:gd name="T22" fmla="*/ 148 w 148"/>
                <a:gd name="T23" fmla="*/ 0 h 61"/>
                <a:gd name="T24" fmla="*/ 148 w 148"/>
                <a:gd name="T25" fmla="*/ 0 h 61"/>
                <a:gd name="T26" fmla="*/ 140 w 148"/>
                <a:gd name="T27" fmla="*/ 4 h 61"/>
                <a:gd name="T28" fmla="*/ 118 w 148"/>
                <a:gd name="T29" fmla="*/ 12 h 61"/>
                <a:gd name="T30" fmla="*/ 111 w 148"/>
                <a:gd name="T31" fmla="*/ 14 h 61"/>
                <a:gd name="T32" fmla="*/ 107 w 148"/>
                <a:gd name="T33" fmla="*/ 16 h 61"/>
                <a:gd name="T34" fmla="*/ 69 w 148"/>
                <a:gd name="T35" fmla="*/ 30 h 61"/>
                <a:gd name="T36" fmla="*/ 0 w 148"/>
                <a:gd name="T3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61">
                  <a:moveTo>
                    <a:pt x="0" y="61"/>
                  </a:moveTo>
                  <a:cubicBezTo>
                    <a:pt x="0" y="61"/>
                    <a:pt x="1" y="61"/>
                    <a:pt x="1" y="60"/>
                  </a:cubicBezTo>
                  <a:cubicBezTo>
                    <a:pt x="6" y="57"/>
                    <a:pt x="11" y="54"/>
                    <a:pt x="17" y="52"/>
                  </a:cubicBezTo>
                  <a:cubicBezTo>
                    <a:pt x="22" y="49"/>
                    <a:pt x="27" y="46"/>
                    <a:pt x="33" y="43"/>
                  </a:cubicBezTo>
                  <a:cubicBezTo>
                    <a:pt x="39" y="40"/>
                    <a:pt x="45" y="37"/>
                    <a:pt x="51" y="34"/>
                  </a:cubicBezTo>
                  <a:cubicBezTo>
                    <a:pt x="56" y="32"/>
                    <a:pt x="62" y="29"/>
                    <a:pt x="68" y="27"/>
                  </a:cubicBezTo>
                  <a:cubicBezTo>
                    <a:pt x="74" y="24"/>
                    <a:pt x="80" y="22"/>
                    <a:pt x="86" y="20"/>
                  </a:cubicBezTo>
                  <a:cubicBezTo>
                    <a:pt x="91" y="18"/>
                    <a:pt x="97" y="16"/>
                    <a:pt x="102" y="14"/>
                  </a:cubicBezTo>
                  <a:cubicBezTo>
                    <a:pt x="105" y="13"/>
                    <a:pt x="107" y="12"/>
                    <a:pt x="110" y="11"/>
                  </a:cubicBezTo>
                  <a:cubicBezTo>
                    <a:pt x="112" y="10"/>
                    <a:pt x="114" y="10"/>
                    <a:pt x="117" y="9"/>
                  </a:cubicBezTo>
                  <a:cubicBezTo>
                    <a:pt x="126" y="6"/>
                    <a:pt x="134" y="4"/>
                    <a:pt x="139" y="3"/>
                  </a:cubicBezTo>
                  <a:cubicBezTo>
                    <a:pt x="145" y="1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1"/>
                    <a:pt x="144" y="2"/>
                    <a:pt x="140" y="4"/>
                  </a:cubicBezTo>
                  <a:cubicBezTo>
                    <a:pt x="134" y="6"/>
                    <a:pt x="127" y="9"/>
                    <a:pt x="118" y="12"/>
                  </a:cubicBezTo>
                  <a:cubicBezTo>
                    <a:pt x="116" y="13"/>
                    <a:pt x="113" y="13"/>
                    <a:pt x="111" y="14"/>
                  </a:cubicBezTo>
                  <a:cubicBezTo>
                    <a:pt x="110" y="15"/>
                    <a:pt x="109" y="15"/>
                    <a:pt x="107" y="16"/>
                  </a:cubicBezTo>
                  <a:cubicBezTo>
                    <a:pt x="94" y="20"/>
                    <a:pt x="82" y="25"/>
                    <a:pt x="69" y="30"/>
                  </a:cubicBezTo>
                  <a:cubicBezTo>
                    <a:pt x="46" y="39"/>
                    <a:pt x="23" y="50"/>
                    <a:pt x="0" y="61"/>
                  </a:cubicBezTo>
                </a:path>
              </a:pathLst>
            </a:custGeom>
            <a:solidFill>
              <a:srgbClr val="3E9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9" name="Freeform 1209">
              <a:extLst>
                <a:ext uri="{FF2B5EF4-FFF2-40B4-BE49-F238E27FC236}">
                  <a16:creationId xmlns:a16="http://schemas.microsoft.com/office/drawing/2014/main" id="{93FF5252-25C4-44CF-5460-981984D908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4662" y="5749925"/>
              <a:ext cx="180975" cy="82550"/>
            </a:xfrm>
            <a:custGeom>
              <a:avLst/>
              <a:gdLst>
                <a:gd name="T0" fmla="*/ 0 w 187"/>
                <a:gd name="T1" fmla="*/ 86 h 86"/>
                <a:gd name="T2" fmla="*/ 27 w 187"/>
                <a:gd name="T3" fmla="*/ 68 h 86"/>
                <a:gd name="T4" fmla="*/ 39 w 187"/>
                <a:gd name="T5" fmla="*/ 61 h 86"/>
                <a:gd name="T6" fmla="*/ 108 w 187"/>
                <a:gd name="T7" fmla="*/ 30 h 86"/>
                <a:gd name="T8" fmla="*/ 146 w 187"/>
                <a:gd name="T9" fmla="*/ 16 h 86"/>
                <a:gd name="T10" fmla="*/ 142 w 187"/>
                <a:gd name="T11" fmla="*/ 18 h 86"/>
                <a:gd name="T12" fmla="*/ 126 w 187"/>
                <a:gd name="T13" fmla="*/ 24 h 86"/>
                <a:gd name="T14" fmla="*/ 109 w 187"/>
                <a:gd name="T15" fmla="*/ 32 h 86"/>
                <a:gd name="T16" fmla="*/ 92 w 187"/>
                <a:gd name="T17" fmla="*/ 40 h 86"/>
                <a:gd name="T18" fmla="*/ 75 w 187"/>
                <a:gd name="T19" fmla="*/ 48 h 86"/>
                <a:gd name="T20" fmla="*/ 58 w 187"/>
                <a:gd name="T21" fmla="*/ 56 h 86"/>
                <a:gd name="T22" fmla="*/ 29 w 187"/>
                <a:gd name="T23" fmla="*/ 71 h 86"/>
                <a:gd name="T24" fmla="*/ 8 w 187"/>
                <a:gd name="T25" fmla="*/ 82 h 86"/>
                <a:gd name="T26" fmla="*/ 0 w 187"/>
                <a:gd name="T27" fmla="*/ 86 h 86"/>
                <a:gd name="T28" fmla="*/ 187 w 187"/>
                <a:gd name="T29" fmla="*/ 0 h 86"/>
                <a:gd name="T30" fmla="*/ 187 w 187"/>
                <a:gd name="T31" fmla="*/ 0 h 86"/>
                <a:gd name="T32" fmla="*/ 187 w 187"/>
                <a:gd name="T33" fmla="*/ 0 h 86"/>
                <a:gd name="T34" fmla="*/ 187 w 187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7" h="86">
                  <a:moveTo>
                    <a:pt x="0" y="86"/>
                  </a:moveTo>
                  <a:cubicBezTo>
                    <a:pt x="0" y="86"/>
                    <a:pt x="11" y="79"/>
                    <a:pt x="27" y="68"/>
                  </a:cubicBezTo>
                  <a:cubicBezTo>
                    <a:pt x="31" y="66"/>
                    <a:pt x="35" y="64"/>
                    <a:pt x="39" y="61"/>
                  </a:cubicBezTo>
                  <a:cubicBezTo>
                    <a:pt x="62" y="50"/>
                    <a:pt x="85" y="39"/>
                    <a:pt x="108" y="30"/>
                  </a:cubicBezTo>
                  <a:cubicBezTo>
                    <a:pt x="121" y="25"/>
                    <a:pt x="133" y="20"/>
                    <a:pt x="146" y="16"/>
                  </a:cubicBezTo>
                  <a:cubicBezTo>
                    <a:pt x="145" y="16"/>
                    <a:pt x="144" y="17"/>
                    <a:pt x="142" y="18"/>
                  </a:cubicBezTo>
                  <a:cubicBezTo>
                    <a:pt x="137" y="20"/>
                    <a:pt x="132" y="22"/>
                    <a:pt x="126" y="24"/>
                  </a:cubicBezTo>
                  <a:cubicBezTo>
                    <a:pt x="121" y="27"/>
                    <a:pt x="115" y="29"/>
                    <a:pt x="109" y="32"/>
                  </a:cubicBezTo>
                  <a:cubicBezTo>
                    <a:pt x="104" y="34"/>
                    <a:pt x="98" y="37"/>
                    <a:pt x="92" y="40"/>
                  </a:cubicBezTo>
                  <a:cubicBezTo>
                    <a:pt x="86" y="42"/>
                    <a:pt x="80" y="45"/>
                    <a:pt x="75" y="48"/>
                  </a:cubicBezTo>
                  <a:cubicBezTo>
                    <a:pt x="69" y="51"/>
                    <a:pt x="63" y="53"/>
                    <a:pt x="58" y="56"/>
                  </a:cubicBezTo>
                  <a:cubicBezTo>
                    <a:pt x="47" y="62"/>
                    <a:pt x="37" y="66"/>
                    <a:pt x="29" y="71"/>
                  </a:cubicBezTo>
                  <a:cubicBezTo>
                    <a:pt x="20" y="76"/>
                    <a:pt x="13" y="79"/>
                    <a:pt x="8" y="82"/>
                  </a:cubicBezTo>
                  <a:cubicBezTo>
                    <a:pt x="3" y="85"/>
                    <a:pt x="0" y="86"/>
                    <a:pt x="0" y="86"/>
                  </a:cubicBezTo>
                  <a:moveTo>
                    <a:pt x="187" y="0"/>
                  </a:move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lose/>
                </a:path>
              </a:pathLst>
            </a:custGeom>
            <a:solidFill>
              <a:srgbClr val="348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</p:spTree>
    <p:extLst>
      <p:ext uri="{BB962C8B-B14F-4D97-AF65-F5344CB8AC3E}">
        <p14:creationId xmlns:p14="http://schemas.microsoft.com/office/powerpoint/2010/main" val="6767413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tinh-tinh-www_tiengdong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25FCBF92-4F93-8BAC-0138-30F6D1197EB8}"/>
              </a:ext>
            </a:extLst>
          </p:cNvPr>
          <p:cNvSpPr/>
          <p:nvPr/>
        </p:nvSpPr>
        <p:spPr>
          <a:xfrm>
            <a:off x="707008" y="351921"/>
            <a:ext cx="10896413" cy="6011917"/>
          </a:xfrm>
          <a:custGeom>
            <a:avLst/>
            <a:gdLst>
              <a:gd name="connsiteX0" fmla="*/ 0 w 10896413"/>
              <a:gd name="connsiteY0" fmla="*/ 1002006 h 6011917"/>
              <a:gd name="connsiteX1" fmla="*/ 1002006 w 10896413"/>
              <a:gd name="connsiteY1" fmla="*/ 0 h 6011917"/>
              <a:gd name="connsiteX2" fmla="*/ 9894407 w 10896413"/>
              <a:gd name="connsiteY2" fmla="*/ 0 h 6011917"/>
              <a:gd name="connsiteX3" fmla="*/ 10896413 w 10896413"/>
              <a:gd name="connsiteY3" fmla="*/ 1002006 h 6011917"/>
              <a:gd name="connsiteX4" fmla="*/ 10896413 w 10896413"/>
              <a:gd name="connsiteY4" fmla="*/ 5009911 h 6011917"/>
              <a:gd name="connsiteX5" fmla="*/ 9894407 w 10896413"/>
              <a:gd name="connsiteY5" fmla="*/ 6011917 h 6011917"/>
              <a:gd name="connsiteX6" fmla="*/ 1002006 w 10896413"/>
              <a:gd name="connsiteY6" fmla="*/ 6011917 h 6011917"/>
              <a:gd name="connsiteX7" fmla="*/ 0 w 10896413"/>
              <a:gd name="connsiteY7" fmla="*/ 5009911 h 6011917"/>
              <a:gd name="connsiteX8" fmla="*/ 0 w 10896413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96413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5319934" y="-114940"/>
                  <a:pt x="5947001" y="-23151"/>
                  <a:pt x="9894407" y="0"/>
                </a:cubicBezTo>
                <a:cubicBezTo>
                  <a:pt x="10446172" y="19601"/>
                  <a:pt x="10931509" y="401680"/>
                  <a:pt x="10896413" y="1002006"/>
                </a:cubicBezTo>
                <a:cubicBezTo>
                  <a:pt x="10909896" y="2942173"/>
                  <a:pt x="10924924" y="3130279"/>
                  <a:pt x="10896413" y="5009911"/>
                </a:cubicBezTo>
                <a:cubicBezTo>
                  <a:pt x="10900723" y="5555236"/>
                  <a:pt x="10491850" y="5991607"/>
                  <a:pt x="9894407" y="6011917"/>
                </a:cubicBezTo>
                <a:cubicBezTo>
                  <a:pt x="6108772" y="6050003"/>
                  <a:pt x="3898363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0896413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4672952" y="-75917"/>
                  <a:pt x="8474081" y="106264"/>
                  <a:pt x="9894407" y="0"/>
                </a:cubicBezTo>
                <a:cubicBezTo>
                  <a:pt x="10373985" y="45657"/>
                  <a:pt x="10934354" y="472575"/>
                  <a:pt x="10896413" y="1002006"/>
                </a:cubicBezTo>
                <a:cubicBezTo>
                  <a:pt x="11035748" y="2489329"/>
                  <a:pt x="10981680" y="3021775"/>
                  <a:pt x="10896413" y="5009911"/>
                </a:cubicBezTo>
                <a:cubicBezTo>
                  <a:pt x="10908738" y="5547512"/>
                  <a:pt x="10425929" y="6012078"/>
                  <a:pt x="9894407" y="6011917"/>
                </a:cubicBezTo>
                <a:cubicBezTo>
                  <a:pt x="6202568" y="5870910"/>
                  <a:pt x="2053863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54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90D2809-B9E9-10AC-D059-EDC019CCC736}"/>
              </a:ext>
            </a:extLst>
          </p:cNvPr>
          <p:cNvSpPr/>
          <p:nvPr/>
        </p:nvSpPr>
        <p:spPr>
          <a:xfrm>
            <a:off x="1912882" y="210206"/>
            <a:ext cx="9227032" cy="1093076"/>
          </a:xfrm>
          <a:custGeom>
            <a:avLst/>
            <a:gdLst>
              <a:gd name="connsiteX0" fmla="*/ 0 w 9227032"/>
              <a:gd name="connsiteY0" fmla="*/ 182183 h 1093076"/>
              <a:gd name="connsiteX1" fmla="*/ 182183 w 9227032"/>
              <a:gd name="connsiteY1" fmla="*/ 0 h 1093076"/>
              <a:gd name="connsiteX2" fmla="*/ 775300 w 9227032"/>
              <a:gd name="connsiteY2" fmla="*/ 0 h 1093076"/>
              <a:gd name="connsiteX3" fmla="*/ 1368417 w 9227032"/>
              <a:gd name="connsiteY3" fmla="*/ 0 h 1093076"/>
              <a:gd name="connsiteX4" fmla="*/ 1784280 w 9227032"/>
              <a:gd name="connsiteY4" fmla="*/ 0 h 1093076"/>
              <a:gd name="connsiteX5" fmla="*/ 2554651 w 9227032"/>
              <a:gd name="connsiteY5" fmla="*/ 0 h 1093076"/>
              <a:gd name="connsiteX6" fmla="*/ 2970514 w 9227032"/>
              <a:gd name="connsiteY6" fmla="*/ 0 h 1093076"/>
              <a:gd name="connsiteX7" fmla="*/ 3386378 w 9227032"/>
              <a:gd name="connsiteY7" fmla="*/ 0 h 1093076"/>
              <a:gd name="connsiteX8" fmla="*/ 3979495 w 9227032"/>
              <a:gd name="connsiteY8" fmla="*/ 0 h 1093076"/>
              <a:gd name="connsiteX9" fmla="*/ 4749865 w 9227032"/>
              <a:gd name="connsiteY9" fmla="*/ 0 h 1093076"/>
              <a:gd name="connsiteX10" fmla="*/ 5342982 w 9227032"/>
              <a:gd name="connsiteY10" fmla="*/ 0 h 1093076"/>
              <a:gd name="connsiteX11" fmla="*/ 5936098 w 9227032"/>
              <a:gd name="connsiteY11" fmla="*/ 0 h 1093076"/>
              <a:gd name="connsiteX12" fmla="*/ 6529215 w 9227032"/>
              <a:gd name="connsiteY12" fmla="*/ 0 h 1093076"/>
              <a:gd name="connsiteX13" fmla="*/ 7299586 w 9227032"/>
              <a:gd name="connsiteY13" fmla="*/ 0 h 1093076"/>
              <a:gd name="connsiteX14" fmla="*/ 7715449 w 9227032"/>
              <a:gd name="connsiteY14" fmla="*/ 0 h 1093076"/>
              <a:gd name="connsiteX15" fmla="*/ 8219939 w 9227032"/>
              <a:gd name="connsiteY15" fmla="*/ 0 h 1093076"/>
              <a:gd name="connsiteX16" fmla="*/ 9044849 w 9227032"/>
              <a:gd name="connsiteY16" fmla="*/ 0 h 1093076"/>
              <a:gd name="connsiteX17" fmla="*/ 9227032 w 9227032"/>
              <a:gd name="connsiteY17" fmla="*/ 182183 h 1093076"/>
              <a:gd name="connsiteX18" fmla="*/ 9227032 w 9227032"/>
              <a:gd name="connsiteY18" fmla="*/ 561112 h 1093076"/>
              <a:gd name="connsiteX19" fmla="*/ 9227032 w 9227032"/>
              <a:gd name="connsiteY19" fmla="*/ 910893 h 1093076"/>
              <a:gd name="connsiteX20" fmla="*/ 9044849 w 9227032"/>
              <a:gd name="connsiteY20" fmla="*/ 1093076 h 1093076"/>
              <a:gd name="connsiteX21" fmla="*/ 8274479 w 9227032"/>
              <a:gd name="connsiteY21" fmla="*/ 1093076 h 1093076"/>
              <a:gd name="connsiteX22" fmla="*/ 7858615 w 9227032"/>
              <a:gd name="connsiteY22" fmla="*/ 1093076 h 1093076"/>
              <a:gd name="connsiteX23" fmla="*/ 7442752 w 9227032"/>
              <a:gd name="connsiteY23" fmla="*/ 1093076 h 1093076"/>
              <a:gd name="connsiteX24" fmla="*/ 6672381 w 9227032"/>
              <a:gd name="connsiteY24" fmla="*/ 1093076 h 1093076"/>
              <a:gd name="connsiteX25" fmla="*/ 6256518 w 9227032"/>
              <a:gd name="connsiteY25" fmla="*/ 1093076 h 1093076"/>
              <a:gd name="connsiteX26" fmla="*/ 5486148 w 9227032"/>
              <a:gd name="connsiteY26" fmla="*/ 1093076 h 1093076"/>
              <a:gd name="connsiteX27" fmla="*/ 4715778 w 9227032"/>
              <a:gd name="connsiteY27" fmla="*/ 1093076 h 1093076"/>
              <a:gd name="connsiteX28" fmla="*/ 4034034 w 9227032"/>
              <a:gd name="connsiteY28" fmla="*/ 1093076 h 1093076"/>
              <a:gd name="connsiteX29" fmla="*/ 3440917 w 9227032"/>
              <a:gd name="connsiteY29" fmla="*/ 1093076 h 1093076"/>
              <a:gd name="connsiteX30" fmla="*/ 2936427 w 9227032"/>
              <a:gd name="connsiteY30" fmla="*/ 1093076 h 1093076"/>
              <a:gd name="connsiteX31" fmla="*/ 2520563 w 9227032"/>
              <a:gd name="connsiteY31" fmla="*/ 1093076 h 1093076"/>
              <a:gd name="connsiteX32" fmla="*/ 1750193 w 9227032"/>
              <a:gd name="connsiteY32" fmla="*/ 1093076 h 1093076"/>
              <a:gd name="connsiteX33" fmla="*/ 979823 w 9227032"/>
              <a:gd name="connsiteY33" fmla="*/ 1093076 h 1093076"/>
              <a:gd name="connsiteX34" fmla="*/ 182183 w 9227032"/>
              <a:gd name="connsiteY34" fmla="*/ 1093076 h 1093076"/>
              <a:gd name="connsiteX35" fmla="*/ 0 w 9227032"/>
              <a:gd name="connsiteY35" fmla="*/ 910893 h 1093076"/>
              <a:gd name="connsiteX36" fmla="*/ 0 w 9227032"/>
              <a:gd name="connsiteY36" fmla="*/ 539251 h 1093076"/>
              <a:gd name="connsiteX37" fmla="*/ 0 w 9227032"/>
              <a:gd name="connsiteY37" fmla="*/ 182183 h 109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227032" h="1093076" fill="none" extrusionOk="0">
                <a:moveTo>
                  <a:pt x="0" y="182183"/>
                </a:moveTo>
                <a:cubicBezTo>
                  <a:pt x="-20575" y="77131"/>
                  <a:pt x="77017" y="12595"/>
                  <a:pt x="182183" y="0"/>
                </a:cubicBezTo>
                <a:cubicBezTo>
                  <a:pt x="356627" y="21421"/>
                  <a:pt x="591246" y="-4031"/>
                  <a:pt x="775300" y="0"/>
                </a:cubicBezTo>
                <a:cubicBezTo>
                  <a:pt x="959354" y="4031"/>
                  <a:pt x="1230530" y="23121"/>
                  <a:pt x="1368417" y="0"/>
                </a:cubicBezTo>
                <a:cubicBezTo>
                  <a:pt x="1506304" y="-23121"/>
                  <a:pt x="1694776" y="5678"/>
                  <a:pt x="1784280" y="0"/>
                </a:cubicBezTo>
                <a:cubicBezTo>
                  <a:pt x="1873784" y="-5678"/>
                  <a:pt x="2290959" y="22145"/>
                  <a:pt x="2554651" y="0"/>
                </a:cubicBezTo>
                <a:cubicBezTo>
                  <a:pt x="2818343" y="-22145"/>
                  <a:pt x="2806836" y="-6272"/>
                  <a:pt x="2970514" y="0"/>
                </a:cubicBezTo>
                <a:cubicBezTo>
                  <a:pt x="3134192" y="6272"/>
                  <a:pt x="3185818" y="-975"/>
                  <a:pt x="3386378" y="0"/>
                </a:cubicBezTo>
                <a:cubicBezTo>
                  <a:pt x="3586938" y="975"/>
                  <a:pt x="3699131" y="10692"/>
                  <a:pt x="3979495" y="0"/>
                </a:cubicBezTo>
                <a:cubicBezTo>
                  <a:pt x="4259859" y="-10692"/>
                  <a:pt x="4379522" y="29679"/>
                  <a:pt x="4749865" y="0"/>
                </a:cubicBezTo>
                <a:cubicBezTo>
                  <a:pt x="5120208" y="-29679"/>
                  <a:pt x="5089202" y="-11256"/>
                  <a:pt x="5342982" y="0"/>
                </a:cubicBezTo>
                <a:cubicBezTo>
                  <a:pt x="5596762" y="11256"/>
                  <a:pt x="5782439" y="1774"/>
                  <a:pt x="5936098" y="0"/>
                </a:cubicBezTo>
                <a:cubicBezTo>
                  <a:pt x="6089757" y="-1774"/>
                  <a:pt x="6293340" y="27300"/>
                  <a:pt x="6529215" y="0"/>
                </a:cubicBezTo>
                <a:cubicBezTo>
                  <a:pt x="6765090" y="-27300"/>
                  <a:pt x="7053107" y="-2053"/>
                  <a:pt x="7299586" y="0"/>
                </a:cubicBezTo>
                <a:cubicBezTo>
                  <a:pt x="7546065" y="2053"/>
                  <a:pt x="7541587" y="-31"/>
                  <a:pt x="7715449" y="0"/>
                </a:cubicBezTo>
                <a:cubicBezTo>
                  <a:pt x="7889311" y="31"/>
                  <a:pt x="8079950" y="21720"/>
                  <a:pt x="8219939" y="0"/>
                </a:cubicBezTo>
                <a:cubicBezTo>
                  <a:pt x="8359928" y="-21720"/>
                  <a:pt x="8680034" y="-27455"/>
                  <a:pt x="9044849" y="0"/>
                </a:cubicBezTo>
                <a:cubicBezTo>
                  <a:pt x="9152084" y="8689"/>
                  <a:pt x="9221469" y="72789"/>
                  <a:pt x="9227032" y="182183"/>
                </a:cubicBezTo>
                <a:cubicBezTo>
                  <a:pt x="9224937" y="311701"/>
                  <a:pt x="9225815" y="450993"/>
                  <a:pt x="9227032" y="561112"/>
                </a:cubicBezTo>
                <a:cubicBezTo>
                  <a:pt x="9228249" y="671231"/>
                  <a:pt x="9231477" y="833914"/>
                  <a:pt x="9227032" y="910893"/>
                </a:cubicBezTo>
                <a:cubicBezTo>
                  <a:pt x="9216994" y="1030330"/>
                  <a:pt x="9151196" y="1097374"/>
                  <a:pt x="9044849" y="1093076"/>
                </a:cubicBezTo>
                <a:cubicBezTo>
                  <a:pt x="8775971" y="1110131"/>
                  <a:pt x="8644931" y="1109213"/>
                  <a:pt x="8274479" y="1093076"/>
                </a:cubicBezTo>
                <a:cubicBezTo>
                  <a:pt x="7904027" y="1076940"/>
                  <a:pt x="7974442" y="1078133"/>
                  <a:pt x="7858615" y="1093076"/>
                </a:cubicBezTo>
                <a:cubicBezTo>
                  <a:pt x="7742788" y="1108019"/>
                  <a:pt x="7543674" y="1093806"/>
                  <a:pt x="7442752" y="1093076"/>
                </a:cubicBezTo>
                <a:cubicBezTo>
                  <a:pt x="7341830" y="1092346"/>
                  <a:pt x="6925424" y="1110796"/>
                  <a:pt x="6672381" y="1093076"/>
                </a:cubicBezTo>
                <a:cubicBezTo>
                  <a:pt x="6419338" y="1075356"/>
                  <a:pt x="6410428" y="1101152"/>
                  <a:pt x="6256518" y="1093076"/>
                </a:cubicBezTo>
                <a:cubicBezTo>
                  <a:pt x="6102608" y="1085000"/>
                  <a:pt x="5836554" y="1082086"/>
                  <a:pt x="5486148" y="1093076"/>
                </a:cubicBezTo>
                <a:cubicBezTo>
                  <a:pt x="5135742" y="1104067"/>
                  <a:pt x="4893047" y="1097272"/>
                  <a:pt x="4715778" y="1093076"/>
                </a:cubicBezTo>
                <a:cubicBezTo>
                  <a:pt x="4538509" y="1088881"/>
                  <a:pt x="4372527" y="1071772"/>
                  <a:pt x="4034034" y="1093076"/>
                </a:cubicBezTo>
                <a:cubicBezTo>
                  <a:pt x="3695541" y="1114380"/>
                  <a:pt x="3730979" y="1076677"/>
                  <a:pt x="3440917" y="1093076"/>
                </a:cubicBezTo>
                <a:cubicBezTo>
                  <a:pt x="3150855" y="1109475"/>
                  <a:pt x="3138905" y="1083485"/>
                  <a:pt x="2936427" y="1093076"/>
                </a:cubicBezTo>
                <a:cubicBezTo>
                  <a:pt x="2733949" y="1102668"/>
                  <a:pt x="2642308" y="1112537"/>
                  <a:pt x="2520563" y="1093076"/>
                </a:cubicBezTo>
                <a:cubicBezTo>
                  <a:pt x="2398818" y="1073615"/>
                  <a:pt x="2051171" y="1085963"/>
                  <a:pt x="1750193" y="1093076"/>
                </a:cubicBezTo>
                <a:cubicBezTo>
                  <a:pt x="1449215" y="1100190"/>
                  <a:pt x="1316937" y="1074698"/>
                  <a:pt x="979823" y="1093076"/>
                </a:cubicBezTo>
                <a:cubicBezTo>
                  <a:pt x="642709" y="1111455"/>
                  <a:pt x="529420" y="1081263"/>
                  <a:pt x="182183" y="1093076"/>
                </a:cubicBezTo>
                <a:cubicBezTo>
                  <a:pt x="82439" y="1074881"/>
                  <a:pt x="-3138" y="1016461"/>
                  <a:pt x="0" y="910893"/>
                </a:cubicBezTo>
                <a:cubicBezTo>
                  <a:pt x="994" y="819404"/>
                  <a:pt x="14859" y="623716"/>
                  <a:pt x="0" y="539251"/>
                </a:cubicBezTo>
                <a:cubicBezTo>
                  <a:pt x="-14859" y="454786"/>
                  <a:pt x="-15496" y="346364"/>
                  <a:pt x="0" y="182183"/>
                </a:cubicBezTo>
                <a:close/>
              </a:path>
              <a:path w="9227032" h="1093076" stroke="0" extrusionOk="0">
                <a:moveTo>
                  <a:pt x="0" y="182183"/>
                </a:moveTo>
                <a:cubicBezTo>
                  <a:pt x="153" y="106496"/>
                  <a:pt x="79567" y="3075"/>
                  <a:pt x="182183" y="0"/>
                </a:cubicBezTo>
                <a:cubicBezTo>
                  <a:pt x="319492" y="25395"/>
                  <a:pt x="646913" y="14989"/>
                  <a:pt x="775300" y="0"/>
                </a:cubicBezTo>
                <a:cubicBezTo>
                  <a:pt x="903687" y="-14989"/>
                  <a:pt x="1275492" y="-29331"/>
                  <a:pt x="1545670" y="0"/>
                </a:cubicBezTo>
                <a:cubicBezTo>
                  <a:pt x="1815848" y="29331"/>
                  <a:pt x="1784719" y="11491"/>
                  <a:pt x="1961534" y="0"/>
                </a:cubicBezTo>
                <a:cubicBezTo>
                  <a:pt x="2138349" y="-11491"/>
                  <a:pt x="2236657" y="-496"/>
                  <a:pt x="2377397" y="0"/>
                </a:cubicBezTo>
                <a:cubicBezTo>
                  <a:pt x="2518137" y="496"/>
                  <a:pt x="2899732" y="23012"/>
                  <a:pt x="3236394" y="0"/>
                </a:cubicBezTo>
                <a:cubicBezTo>
                  <a:pt x="3573056" y="-23012"/>
                  <a:pt x="3734356" y="-10991"/>
                  <a:pt x="4006764" y="0"/>
                </a:cubicBezTo>
                <a:cubicBezTo>
                  <a:pt x="4279172" y="10991"/>
                  <a:pt x="4477476" y="-5868"/>
                  <a:pt x="4599881" y="0"/>
                </a:cubicBezTo>
                <a:cubicBezTo>
                  <a:pt x="4722286" y="5868"/>
                  <a:pt x="5016516" y="2775"/>
                  <a:pt x="5192998" y="0"/>
                </a:cubicBezTo>
                <a:cubicBezTo>
                  <a:pt x="5369480" y="-2775"/>
                  <a:pt x="5550910" y="-19581"/>
                  <a:pt x="5874742" y="0"/>
                </a:cubicBezTo>
                <a:cubicBezTo>
                  <a:pt x="6198574" y="19581"/>
                  <a:pt x="6203078" y="1294"/>
                  <a:pt x="6467858" y="0"/>
                </a:cubicBezTo>
                <a:cubicBezTo>
                  <a:pt x="6732638" y="-1294"/>
                  <a:pt x="7119987" y="-7463"/>
                  <a:pt x="7326855" y="0"/>
                </a:cubicBezTo>
                <a:cubicBezTo>
                  <a:pt x="7533723" y="7463"/>
                  <a:pt x="7838894" y="17159"/>
                  <a:pt x="8185852" y="0"/>
                </a:cubicBezTo>
                <a:cubicBezTo>
                  <a:pt x="8532810" y="-17159"/>
                  <a:pt x="8754921" y="-37871"/>
                  <a:pt x="9044849" y="0"/>
                </a:cubicBezTo>
                <a:cubicBezTo>
                  <a:pt x="9151037" y="13683"/>
                  <a:pt x="9245127" y="91810"/>
                  <a:pt x="9227032" y="182183"/>
                </a:cubicBezTo>
                <a:cubicBezTo>
                  <a:pt x="9230581" y="303359"/>
                  <a:pt x="9245513" y="421336"/>
                  <a:pt x="9227032" y="561112"/>
                </a:cubicBezTo>
                <a:cubicBezTo>
                  <a:pt x="9208551" y="700888"/>
                  <a:pt x="9225552" y="753349"/>
                  <a:pt x="9227032" y="910893"/>
                </a:cubicBezTo>
                <a:cubicBezTo>
                  <a:pt x="9203676" y="1012665"/>
                  <a:pt x="9138038" y="1097484"/>
                  <a:pt x="9044849" y="1093076"/>
                </a:cubicBezTo>
                <a:cubicBezTo>
                  <a:pt x="8906592" y="1108710"/>
                  <a:pt x="8737794" y="1072928"/>
                  <a:pt x="8628985" y="1093076"/>
                </a:cubicBezTo>
                <a:cubicBezTo>
                  <a:pt x="8520176" y="1113224"/>
                  <a:pt x="8301668" y="1075458"/>
                  <a:pt x="8124495" y="1093076"/>
                </a:cubicBezTo>
                <a:cubicBezTo>
                  <a:pt x="7947322" y="1110695"/>
                  <a:pt x="7651591" y="1130081"/>
                  <a:pt x="7354125" y="1093076"/>
                </a:cubicBezTo>
                <a:cubicBezTo>
                  <a:pt x="7056659" y="1056072"/>
                  <a:pt x="7007201" y="1102612"/>
                  <a:pt x="6849635" y="1093076"/>
                </a:cubicBezTo>
                <a:cubicBezTo>
                  <a:pt x="6692069" y="1083541"/>
                  <a:pt x="6419120" y="1094925"/>
                  <a:pt x="6256518" y="1093076"/>
                </a:cubicBezTo>
                <a:cubicBezTo>
                  <a:pt x="6093916" y="1091227"/>
                  <a:pt x="5695087" y="1062360"/>
                  <a:pt x="5486148" y="1093076"/>
                </a:cubicBezTo>
                <a:cubicBezTo>
                  <a:pt x="5277209" y="1123793"/>
                  <a:pt x="5044596" y="1071713"/>
                  <a:pt x="4893031" y="1093076"/>
                </a:cubicBezTo>
                <a:cubicBezTo>
                  <a:pt x="4741466" y="1114439"/>
                  <a:pt x="4442008" y="1129425"/>
                  <a:pt x="4034034" y="1093076"/>
                </a:cubicBezTo>
                <a:cubicBezTo>
                  <a:pt x="3626060" y="1056727"/>
                  <a:pt x="3601438" y="1084758"/>
                  <a:pt x="3263664" y="1093076"/>
                </a:cubicBezTo>
                <a:cubicBezTo>
                  <a:pt x="2925890" y="1101395"/>
                  <a:pt x="2777780" y="1056208"/>
                  <a:pt x="2404667" y="1093076"/>
                </a:cubicBezTo>
                <a:cubicBezTo>
                  <a:pt x="2031554" y="1129944"/>
                  <a:pt x="2003153" y="1083484"/>
                  <a:pt x="1900177" y="1093076"/>
                </a:cubicBezTo>
                <a:cubicBezTo>
                  <a:pt x="1797201" y="1102669"/>
                  <a:pt x="1345756" y="1099560"/>
                  <a:pt x="1129807" y="1093076"/>
                </a:cubicBezTo>
                <a:cubicBezTo>
                  <a:pt x="913858" y="1086593"/>
                  <a:pt x="404072" y="1139385"/>
                  <a:pt x="182183" y="1093076"/>
                </a:cubicBezTo>
                <a:cubicBezTo>
                  <a:pt x="78379" y="1081733"/>
                  <a:pt x="4091" y="1007851"/>
                  <a:pt x="0" y="910893"/>
                </a:cubicBezTo>
                <a:cubicBezTo>
                  <a:pt x="9280" y="793328"/>
                  <a:pt x="13978" y="734131"/>
                  <a:pt x="0" y="568399"/>
                </a:cubicBezTo>
                <a:cubicBezTo>
                  <a:pt x="-13978" y="402667"/>
                  <a:pt x="19164" y="259792"/>
                  <a:pt x="0" y="18218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57150">
            <a:solidFill>
              <a:schemeClr val="accent6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51544757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8D6B6B8-2450-D83C-1532-0A1F901DA943}"/>
              </a:ext>
            </a:extLst>
          </p:cNvPr>
          <p:cNvSpPr txBox="1"/>
          <p:nvPr/>
        </p:nvSpPr>
        <p:spPr>
          <a:xfrm>
            <a:off x="2060028" y="336332"/>
            <a:ext cx="92270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Hãy nêu tên và tác dụng của bộ phận dưới đây: </a:t>
            </a:r>
            <a:endParaRPr lang="vi-VN" sz="3600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94DE1EB-EBB7-3BB3-AF56-59D50C46B38E}"/>
              </a:ext>
            </a:extLst>
          </p:cNvPr>
          <p:cNvSpPr/>
          <p:nvPr/>
        </p:nvSpPr>
        <p:spPr>
          <a:xfrm>
            <a:off x="504496" y="1633918"/>
            <a:ext cx="3461336" cy="3590163"/>
          </a:xfrm>
          <a:prstGeom prst="ellipse">
            <a:avLst/>
          </a:prstGeom>
          <a:solidFill>
            <a:srgbClr val="FCFCD4"/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D6B8FA91-DA0A-3724-181D-8EF116676D12}"/>
              </a:ext>
            </a:extLst>
          </p:cNvPr>
          <p:cNvSpPr/>
          <p:nvPr/>
        </p:nvSpPr>
        <p:spPr>
          <a:xfrm>
            <a:off x="588579" y="5507511"/>
            <a:ext cx="3962400" cy="998042"/>
          </a:xfrm>
          <a:custGeom>
            <a:avLst/>
            <a:gdLst>
              <a:gd name="connsiteX0" fmla="*/ 0 w 3962400"/>
              <a:gd name="connsiteY0" fmla="*/ 166344 h 998042"/>
              <a:gd name="connsiteX1" fmla="*/ 166344 w 3962400"/>
              <a:gd name="connsiteY1" fmla="*/ 0 h 998042"/>
              <a:gd name="connsiteX2" fmla="*/ 3796056 w 3962400"/>
              <a:gd name="connsiteY2" fmla="*/ 0 h 998042"/>
              <a:gd name="connsiteX3" fmla="*/ 3962400 w 3962400"/>
              <a:gd name="connsiteY3" fmla="*/ 166344 h 998042"/>
              <a:gd name="connsiteX4" fmla="*/ 3962400 w 3962400"/>
              <a:gd name="connsiteY4" fmla="*/ 831698 h 998042"/>
              <a:gd name="connsiteX5" fmla="*/ 3796056 w 3962400"/>
              <a:gd name="connsiteY5" fmla="*/ 998042 h 998042"/>
              <a:gd name="connsiteX6" fmla="*/ 166344 w 3962400"/>
              <a:gd name="connsiteY6" fmla="*/ 998042 h 998042"/>
              <a:gd name="connsiteX7" fmla="*/ 0 w 3962400"/>
              <a:gd name="connsiteY7" fmla="*/ 831698 h 998042"/>
              <a:gd name="connsiteX8" fmla="*/ 0 w 3962400"/>
              <a:gd name="connsiteY8" fmla="*/ 166344 h 99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2400" h="998042" fill="none" extrusionOk="0">
                <a:moveTo>
                  <a:pt x="0" y="166344"/>
                </a:moveTo>
                <a:cubicBezTo>
                  <a:pt x="18150" y="72205"/>
                  <a:pt x="78970" y="4453"/>
                  <a:pt x="166344" y="0"/>
                </a:cubicBezTo>
                <a:cubicBezTo>
                  <a:pt x="1685533" y="-118364"/>
                  <a:pt x="2729344" y="-86384"/>
                  <a:pt x="3796056" y="0"/>
                </a:cubicBezTo>
                <a:cubicBezTo>
                  <a:pt x="3892158" y="-2523"/>
                  <a:pt x="3970783" y="78527"/>
                  <a:pt x="3962400" y="166344"/>
                </a:cubicBezTo>
                <a:cubicBezTo>
                  <a:pt x="3928389" y="457818"/>
                  <a:pt x="3922330" y="539673"/>
                  <a:pt x="3962400" y="831698"/>
                </a:cubicBezTo>
                <a:cubicBezTo>
                  <a:pt x="3962234" y="925518"/>
                  <a:pt x="3880467" y="1013096"/>
                  <a:pt x="3796056" y="998042"/>
                </a:cubicBezTo>
                <a:cubicBezTo>
                  <a:pt x="2353043" y="978987"/>
                  <a:pt x="1819779" y="1074755"/>
                  <a:pt x="166344" y="998042"/>
                </a:cubicBezTo>
                <a:cubicBezTo>
                  <a:pt x="76089" y="1015649"/>
                  <a:pt x="9694" y="910823"/>
                  <a:pt x="0" y="831698"/>
                </a:cubicBezTo>
                <a:cubicBezTo>
                  <a:pt x="-55034" y="556674"/>
                  <a:pt x="35749" y="270894"/>
                  <a:pt x="0" y="166344"/>
                </a:cubicBezTo>
                <a:close/>
              </a:path>
              <a:path w="3962400" h="998042" stroke="0" extrusionOk="0">
                <a:moveTo>
                  <a:pt x="0" y="166344"/>
                </a:moveTo>
                <a:cubicBezTo>
                  <a:pt x="-11521" y="87121"/>
                  <a:pt x="80212" y="10382"/>
                  <a:pt x="166344" y="0"/>
                </a:cubicBezTo>
                <a:cubicBezTo>
                  <a:pt x="1234156" y="-127901"/>
                  <a:pt x="2631649" y="6510"/>
                  <a:pt x="3796056" y="0"/>
                </a:cubicBezTo>
                <a:cubicBezTo>
                  <a:pt x="3885700" y="-9653"/>
                  <a:pt x="3956198" y="68581"/>
                  <a:pt x="3962400" y="166344"/>
                </a:cubicBezTo>
                <a:cubicBezTo>
                  <a:pt x="3959595" y="256730"/>
                  <a:pt x="3975007" y="650120"/>
                  <a:pt x="3962400" y="831698"/>
                </a:cubicBezTo>
                <a:cubicBezTo>
                  <a:pt x="3956335" y="933621"/>
                  <a:pt x="3885695" y="1011561"/>
                  <a:pt x="3796056" y="998042"/>
                </a:cubicBezTo>
                <a:cubicBezTo>
                  <a:pt x="2411348" y="1122651"/>
                  <a:pt x="604517" y="920540"/>
                  <a:pt x="166344" y="998042"/>
                </a:cubicBezTo>
                <a:cubicBezTo>
                  <a:pt x="86871" y="1009364"/>
                  <a:pt x="-4749" y="912707"/>
                  <a:pt x="0" y="831698"/>
                </a:cubicBezTo>
                <a:cubicBezTo>
                  <a:pt x="-35642" y="651579"/>
                  <a:pt x="-39545" y="479561"/>
                  <a:pt x="0" y="166344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57150">
            <a:solidFill>
              <a:srgbClr val="002F8E"/>
            </a:solidFill>
            <a:extLst>
              <a:ext uri="{C807C97D-BFC1-408E-A445-0C87EB9F89A2}">
                <ask:lineSketchStyleProps xmlns:ask="http://schemas.microsoft.com/office/drawing/2018/sketchyshapes" sd="2895822229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9C4EABB-8347-C4B4-628A-BEDAC13B1ECA}"/>
              </a:ext>
            </a:extLst>
          </p:cNvPr>
          <p:cNvSpPr txBox="1"/>
          <p:nvPr/>
        </p:nvSpPr>
        <p:spPr>
          <a:xfrm>
            <a:off x="724730" y="5610778"/>
            <a:ext cx="40287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>
                <a:solidFill>
                  <a:srgbClr val="002F8E"/>
                </a:solidFill>
              </a:rPr>
              <a:t>Chụp (chao) đèn</a:t>
            </a:r>
            <a:endParaRPr lang="vi-VN" sz="4000">
              <a:solidFill>
                <a:srgbClr val="002F8E"/>
              </a:solidFill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B58A08AD-80B3-FA1E-4CBD-57AEA88CED42}"/>
              </a:ext>
            </a:extLst>
          </p:cNvPr>
          <p:cNvSpPr/>
          <p:nvPr/>
        </p:nvSpPr>
        <p:spPr>
          <a:xfrm>
            <a:off x="4735770" y="1828799"/>
            <a:ext cx="6016127" cy="3342019"/>
          </a:xfrm>
          <a:custGeom>
            <a:avLst/>
            <a:gdLst>
              <a:gd name="connsiteX0" fmla="*/ 0 w 6016127"/>
              <a:gd name="connsiteY0" fmla="*/ 557014 h 3342019"/>
              <a:gd name="connsiteX1" fmla="*/ 557014 w 6016127"/>
              <a:gd name="connsiteY1" fmla="*/ 0 h 3342019"/>
              <a:gd name="connsiteX2" fmla="*/ 1199734 w 6016127"/>
              <a:gd name="connsiteY2" fmla="*/ 0 h 3342019"/>
              <a:gd name="connsiteX3" fmla="*/ 1793432 w 6016127"/>
              <a:gd name="connsiteY3" fmla="*/ 0 h 3342019"/>
              <a:gd name="connsiteX4" fmla="*/ 2191047 w 6016127"/>
              <a:gd name="connsiteY4" fmla="*/ 0 h 3342019"/>
              <a:gd name="connsiteX5" fmla="*/ 2686704 w 6016127"/>
              <a:gd name="connsiteY5" fmla="*/ 0 h 3342019"/>
              <a:gd name="connsiteX6" fmla="*/ 3084318 w 6016127"/>
              <a:gd name="connsiteY6" fmla="*/ 0 h 3342019"/>
              <a:gd name="connsiteX7" fmla="*/ 3727038 w 6016127"/>
              <a:gd name="connsiteY7" fmla="*/ 0 h 3342019"/>
              <a:gd name="connsiteX8" fmla="*/ 4271716 w 6016127"/>
              <a:gd name="connsiteY8" fmla="*/ 0 h 3342019"/>
              <a:gd name="connsiteX9" fmla="*/ 4718351 w 6016127"/>
              <a:gd name="connsiteY9" fmla="*/ 0 h 3342019"/>
              <a:gd name="connsiteX10" fmla="*/ 5459113 w 6016127"/>
              <a:gd name="connsiteY10" fmla="*/ 0 h 3342019"/>
              <a:gd name="connsiteX11" fmla="*/ 6016127 w 6016127"/>
              <a:gd name="connsiteY11" fmla="*/ 557014 h 3342019"/>
              <a:gd name="connsiteX12" fmla="*/ 6016127 w 6016127"/>
              <a:gd name="connsiteY12" fmla="*/ 1136292 h 3342019"/>
              <a:gd name="connsiteX13" fmla="*/ 6016127 w 6016127"/>
              <a:gd name="connsiteY13" fmla="*/ 1737849 h 3342019"/>
              <a:gd name="connsiteX14" fmla="*/ 6016127 w 6016127"/>
              <a:gd name="connsiteY14" fmla="*/ 2294847 h 3342019"/>
              <a:gd name="connsiteX15" fmla="*/ 6016127 w 6016127"/>
              <a:gd name="connsiteY15" fmla="*/ 2785005 h 3342019"/>
              <a:gd name="connsiteX16" fmla="*/ 5459113 w 6016127"/>
              <a:gd name="connsiteY16" fmla="*/ 3342019 h 3342019"/>
              <a:gd name="connsiteX17" fmla="*/ 4963456 w 6016127"/>
              <a:gd name="connsiteY17" fmla="*/ 3342019 h 3342019"/>
              <a:gd name="connsiteX18" fmla="*/ 4565842 w 6016127"/>
              <a:gd name="connsiteY18" fmla="*/ 3342019 h 3342019"/>
              <a:gd name="connsiteX19" fmla="*/ 3923122 w 6016127"/>
              <a:gd name="connsiteY19" fmla="*/ 3342019 h 3342019"/>
              <a:gd name="connsiteX20" fmla="*/ 3427465 w 6016127"/>
              <a:gd name="connsiteY20" fmla="*/ 3342019 h 3342019"/>
              <a:gd name="connsiteX21" fmla="*/ 2980830 w 6016127"/>
              <a:gd name="connsiteY21" fmla="*/ 3342019 h 3342019"/>
              <a:gd name="connsiteX22" fmla="*/ 2583215 w 6016127"/>
              <a:gd name="connsiteY22" fmla="*/ 3342019 h 3342019"/>
              <a:gd name="connsiteX23" fmla="*/ 1989516 w 6016127"/>
              <a:gd name="connsiteY23" fmla="*/ 3342019 h 3342019"/>
              <a:gd name="connsiteX24" fmla="*/ 1444839 w 6016127"/>
              <a:gd name="connsiteY24" fmla="*/ 3342019 h 3342019"/>
              <a:gd name="connsiteX25" fmla="*/ 1047224 w 6016127"/>
              <a:gd name="connsiteY25" fmla="*/ 3342019 h 3342019"/>
              <a:gd name="connsiteX26" fmla="*/ 557014 w 6016127"/>
              <a:gd name="connsiteY26" fmla="*/ 3342019 h 3342019"/>
              <a:gd name="connsiteX27" fmla="*/ 0 w 6016127"/>
              <a:gd name="connsiteY27" fmla="*/ 2785005 h 3342019"/>
              <a:gd name="connsiteX28" fmla="*/ 0 w 6016127"/>
              <a:gd name="connsiteY28" fmla="*/ 2205727 h 3342019"/>
              <a:gd name="connsiteX29" fmla="*/ 0 w 6016127"/>
              <a:gd name="connsiteY29" fmla="*/ 1715569 h 3342019"/>
              <a:gd name="connsiteX30" fmla="*/ 0 w 6016127"/>
              <a:gd name="connsiteY30" fmla="*/ 1114012 h 3342019"/>
              <a:gd name="connsiteX31" fmla="*/ 0 w 6016127"/>
              <a:gd name="connsiteY31" fmla="*/ 557014 h 334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16127" h="3342019" fill="none" extrusionOk="0">
                <a:moveTo>
                  <a:pt x="0" y="557014"/>
                </a:moveTo>
                <a:cubicBezTo>
                  <a:pt x="63442" y="237633"/>
                  <a:pt x="178345" y="-34548"/>
                  <a:pt x="557014" y="0"/>
                </a:cubicBezTo>
                <a:cubicBezTo>
                  <a:pt x="730331" y="-75019"/>
                  <a:pt x="881846" y="3034"/>
                  <a:pt x="1199734" y="0"/>
                </a:cubicBezTo>
                <a:cubicBezTo>
                  <a:pt x="1517622" y="-3034"/>
                  <a:pt x="1525593" y="67562"/>
                  <a:pt x="1793432" y="0"/>
                </a:cubicBezTo>
                <a:cubicBezTo>
                  <a:pt x="2061271" y="-67562"/>
                  <a:pt x="2011451" y="42222"/>
                  <a:pt x="2191047" y="0"/>
                </a:cubicBezTo>
                <a:cubicBezTo>
                  <a:pt x="2370643" y="-42222"/>
                  <a:pt x="2564751" y="32708"/>
                  <a:pt x="2686704" y="0"/>
                </a:cubicBezTo>
                <a:cubicBezTo>
                  <a:pt x="2808657" y="-32708"/>
                  <a:pt x="2904362" y="15768"/>
                  <a:pt x="3084318" y="0"/>
                </a:cubicBezTo>
                <a:cubicBezTo>
                  <a:pt x="3264274" y="-15768"/>
                  <a:pt x="3446519" y="14661"/>
                  <a:pt x="3727038" y="0"/>
                </a:cubicBezTo>
                <a:cubicBezTo>
                  <a:pt x="4007557" y="-14661"/>
                  <a:pt x="4068152" y="46069"/>
                  <a:pt x="4271716" y="0"/>
                </a:cubicBezTo>
                <a:cubicBezTo>
                  <a:pt x="4475280" y="-46069"/>
                  <a:pt x="4623345" y="48473"/>
                  <a:pt x="4718351" y="0"/>
                </a:cubicBezTo>
                <a:cubicBezTo>
                  <a:pt x="4813358" y="-48473"/>
                  <a:pt x="5261939" y="71206"/>
                  <a:pt x="5459113" y="0"/>
                </a:cubicBezTo>
                <a:cubicBezTo>
                  <a:pt x="5746464" y="-20182"/>
                  <a:pt x="6064223" y="301884"/>
                  <a:pt x="6016127" y="557014"/>
                </a:cubicBezTo>
                <a:cubicBezTo>
                  <a:pt x="6057251" y="778839"/>
                  <a:pt x="6015268" y="985646"/>
                  <a:pt x="6016127" y="1136292"/>
                </a:cubicBezTo>
                <a:cubicBezTo>
                  <a:pt x="6016986" y="1286938"/>
                  <a:pt x="6011914" y="1550910"/>
                  <a:pt x="6016127" y="1737849"/>
                </a:cubicBezTo>
                <a:cubicBezTo>
                  <a:pt x="6020340" y="1924788"/>
                  <a:pt x="5958577" y="2069812"/>
                  <a:pt x="6016127" y="2294847"/>
                </a:cubicBezTo>
                <a:cubicBezTo>
                  <a:pt x="6073677" y="2519882"/>
                  <a:pt x="6014346" y="2664598"/>
                  <a:pt x="6016127" y="2785005"/>
                </a:cubicBezTo>
                <a:cubicBezTo>
                  <a:pt x="6023038" y="3085282"/>
                  <a:pt x="5789695" y="3324802"/>
                  <a:pt x="5459113" y="3342019"/>
                </a:cubicBezTo>
                <a:cubicBezTo>
                  <a:pt x="5294553" y="3362716"/>
                  <a:pt x="5071013" y="3289741"/>
                  <a:pt x="4963456" y="3342019"/>
                </a:cubicBezTo>
                <a:cubicBezTo>
                  <a:pt x="4855899" y="3394297"/>
                  <a:pt x="4754792" y="3301801"/>
                  <a:pt x="4565842" y="3342019"/>
                </a:cubicBezTo>
                <a:cubicBezTo>
                  <a:pt x="4376892" y="3382237"/>
                  <a:pt x="4193458" y="3338380"/>
                  <a:pt x="3923122" y="3342019"/>
                </a:cubicBezTo>
                <a:cubicBezTo>
                  <a:pt x="3652786" y="3345658"/>
                  <a:pt x="3641266" y="3289074"/>
                  <a:pt x="3427465" y="3342019"/>
                </a:cubicBezTo>
                <a:cubicBezTo>
                  <a:pt x="3213664" y="3394964"/>
                  <a:pt x="3114069" y="3311655"/>
                  <a:pt x="2980830" y="3342019"/>
                </a:cubicBezTo>
                <a:cubicBezTo>
                  <a:pt x="2847591" y="3372383"/>
                  <a:pt x="2717075" y="3308217"/>
                  <a:pt x="2583215" y="3342019"/>
                </a:cubicBezTo>
                <a:cubicBezTo>
                  <a:pt x="2449355" y="3375821"/>
                  <a:pt x="2276199" y="3275565"/>
                  <a:pt x="1989516" y="3342019"/>
                </a:cubicBezTo>
                <a:cubicBezTo>
                  <a:pt x="1702833" y="3408473"/>
                  <a:pt x="1573426" y="3307655"/>
                  <a:pt x="1444839" y="3342019"/>
                </a:cubicBezTo>
                <a:cubicBezTo>
                  <a:pt x="1316252" y="3376383"/>
                  <a:pt x="1132672" y="3338089"/>
                  <a:pt x="1047224" y="3342019"/>
                </a:cubicBezTo>
                <a:cubicBezTo>
                  <a:pt x="961776" y="3345949"/>
                  <a:pt x="752960" y="3304624"/>
                  <a:pt x="557014" y="3342019"/>
                </a:cubicBezTo>
                <a:cubicBezTo>
                  <a:pt x="162522" y="3317411"/>
                  <a:pt x="-48465" y="3067394"/>
                  <a:pt x="0" y="2785005"/>
                </a:cubicBezTo>
                <a:cubicBezTo>
                  <a:pt x="-11410" y="2531531"/>
                  <a:pt x="7272" y="2436278"/>
                  <a:pt x="0" y="2205727"/>
                </a:cubicBezTo>
                <a:cubicBezTo>
                  <a:pt x="-7272" y="1975176"/>
                  <a:pt x="4273" y="1948480"/>
                  <a:pt x="0" y="1715569"/>
                </a:cubicBezTo>
                <a:cubicBezTo>
                  <a:pt x="-4273" y="1482658"/>
                  <a:pt x="64043" y="1332071"/>
                  <a:pt x="0" y="1114012"/>
                </a:cubicBezTo>
                <a:cubicBezTo>
                  <a:pt x="-64043" y="895953"/>
                  <a:pt x="682" y="777946"/>
                  <a:pt x="0" y="557014"/>
                </a:cubicBezTo>
                <a:close/>
              </a:path>
              <a:path w="6016127" h="3342019" stroke="0" extrusionOk="0">
                <a:moveTo>
                  <a:pt x="0" y="557014"/>
                </a:moveTo>
                <a:cubicBezTo>
                  <a:pt x="13416" y="239219"/>
                  <a:pt x="305120" y="50708"/>
                  <a:pt x="557014" y="0"/>
                </a:cubicBezTo>
                <a:cubicBezTo>
                  <a:pt x="830300" y="-31561"/>
                  <a:pt x="1008733" y="41724"/>
                  <a:pt x="1150713" y="0"/>
                </a:cubicBezTo>
                <a:cubicBezTo>
                  <a:pt x="1292693" y="-41724"/>
                  <a:pt x="1461966" y="47703"/>
                  <a:pt x="1548327" y="0"/>
                </a:cubicBezTo>
                <a:cubicBezTo>
                  <a:pt x="1634688" y="-47703"/>
                  <a:pt x="1825842" y="1443"/>
                  <a:pt x="1945942" y="0"/>
                </a:cubicBezTo>
                <a:cubicBezTo>
                  <a:pt x="2066042" y="-1443"/>
                  <a:pt x="2219651" y="51782"/>
                  <a:pt x="2392578" y="0"/>
                </a:cubicBezTo>
                <a:cubicBezTo>
                  <a:pt x="2565505" y="-51782"/>
                  <a:pt x="2843378" y="22187"/>
                  <a:pt x="3035297" y="0"/>
                </a:cubicBezTo>
                <a:cubicBezTo>
                  <a:pt x="3227216" y="-22187"/>
                  <a:pt x="3458273" y="2345"/>
                  <a:pt x="3579975" y="0"/>
                </a:cubicBezTo>
                <a:cubicBezTo>
                  <a:pt x="3701677" y="-2345"/>
                  <a:pt x="3865386" y="40098"/>
                  <a:pt x="4124653" y="0"/>
                </a:cubicBezTo>
                <a:cubicBezTo>
                  <a:pt x="4383920" y="-40098"/>
                  <a:pt x="4403578" y="10494"/>
                  <a:pt x="4620309" y="0"/>
                </a:cubicBezTo>
                <a:cubicBezTo>
                  <a:pt x="4837040" y="-10494"/>
                  <a:pt x="5168779" y="15839"/>
                  <a:pt x="5459113" y="0"/>
                </a:cubicBezTo>
                <a:cubicBezTo>
                  <a:pt x="5737522" y="29582"/>
                  <a:pt x="6005867" y="220062"/>
                  <a:pt x="6016127" y="557014"/>
                </a:cubicBezTo>
                <a:cubicBezTo>
                  <a:pt x="6034950" y="807395"/>
                  <a:pt x="6005223" y="1006313"/>
                  <a:pt x="6016127" y="1136292"/>
                </a:cubicBezTo>
                <a:cubicBezTo>
                  <a:pt x="6027031" y="1266271"/>
                  <a:pt x="5985729" y="1572021"/>
                  <a:pt x="6016127" y="1715569"/>
                </a:cubicBezTo>
                <a:cubicBezTo>
                  <a:pt x="6046525" y="1859117"/>
                  <a:pt x="6004880" y="2141692"/>
                  <a:pt x="6016127" y="2294847"/>
                </a:cubicBezTo>
                <a:cubicBezTo>
                  <a:pt x="6027374" y="2448002"/>
                  <a:pt x="5977735" y="2670499"/>
                  <a:pt x="6016127" y="2785005"/>
                </a:cubicBezTo>
                <a:cubicBezTo>
                  <a:pt x="6047462" y="3041783"/>
                  <a:pt x="5699181" y="3347340"/>
                  <a:pt x="5459113" y="3342019"/>
                </a:cubicBezTo>
                <a:cubicBezTo>
                  <a:pt x="5367777" y="3342753"/>
                  <a:pt x="5236504" y="3336820"/>
                  <a:pt x="5061498" y="3342019"/>
                </a:cubicBezTo>
                <a:cubicBezTo>
                  <a:pt x="4886492" y="3347218"/>
                  <a:pt x="4650253" y="3325602"/>
                  <a:pt x="4418779" y="3342019"/>
                </a:cubicBezTo>
                <a:cubicBezTo>
                  <a:pt x="4187305" y="3358436"/>
                  <a:pt x="4104627" y="3310981"/>
                  <a:pt x="3923122" y="3342019"/>
                </a:cubicBezTo>
                <a:cubicBezTo>
                  <a:pt x="3741617" y="3373057"/>
                  <a:pt x="3465091" y="3337597"/>
                  <a:pt x="3280402" y="3342019"/>
                </a:cubicBezTo>
                <a:cubicBezTo>
                  <a:pt x="3095713" y="3346441"/>
                  <a:pt x="2972983" y="3311466"/>
                  <a:pt x="2882788" y="3342019"/>
                </a:cubicBezTo>
                <a:cubicBezTo>
                  <a:pt x="2792593" y="3372572"/>
                  <a:pt x="2473363" y="3276210"/>
                  <a:pt x="2289089" y="3342019"/>
                </a:cubicBezTo>
                <a:cubicBezTo>
                  <a:pt x="2104815" y="3407828"/>
                  <a:pt x="2073618" y="3319421"/>
                  <a:pt x="1891474" y="3342019"/>
                </a:cubicBezTo>
                <a:cubicBezTo>
                  <a:pt x="1709330" y="3364617"/>
                  <a:pt x="1653650" y="3317908"/>
                  <a:pt x="1444839" y="3342019"/>
                </a:cubicBezTo>
                <a:cubicBezTo>
                  <a:pt x="1236028" y="3366130"/>
                  <a:pt x="988882" y="3248291"/>
                  <a:pt x="557014" y="3342019"/>
                </a:cubicBezTo>
                <a:cubicBezTo>
                  <a:pt x="223461" y="3339476"/>
                  <a:pt x="-70732" y="3114514"/>
                  <a:pt x="0" y="2785005"/>
                </a:cubicBezTo>
                <a:cubicBezTo>
                  <a:pt x="-34694" y="2663226"/>
                  <a:pt x="24896" y="2390372"/>
                  <a:pt x="0" y="2228007"/>
                </a:cubicBezTo>
                <a:cubicBezTo>
                  <a:pt x="-24896" y="2065642"/>
                  <a:pt x="55824" y="1920858"/>
                  <a:pt x="0" y="1648730"/>
                </a:cubicBezTo>
                <a:cubicBezTo>
                  <a:pt x="-55824" y="1376602"/>
                  <a:pt x="33438" y="1216362"/>
                  <a:pt x="0" y="1091732"/>
                </a:cubicBezTo>
                <a:cubicBezTo>
                  <a:pt x="-33438" y="967102"/>
                  <a:pt x="43724" y="685219"/>
                  <a:pt x="0" y="557014"/>
                </a:cubicBezTo>
                <a:close/>
              </a:path>
            </a:pathLst>
          </a:custGeom>
          <a:solidFill>
            <a:srgbClr val="FFF3E1"/>
          </a:solidFill>
          <a:ln w="57150">
            <a:solidFill>
              <a:srgbClr val="996633"/>
            </a:solidFill>
            <a:extLst>
              <a:ext uri="{C807C97D-BFC1-408E-A445-0C87EB9F89A2}">
                <ask:lineSketchStyleProps xmlns:ask="http://schemas.microsoft.com/office/drawing/2018/sketchyshapes" sd="1942574710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05B9258-759E-05F7-48C8-08314A6E921A}"/>
              </a:ext>
            </a:extLst>
          </p:cNvPr>
          <p:cNvSpPr txBox="1"/>
          <p:nvPr/>
        </p:nvSpPr>
        <p:spPr>
          <a:xfrm>
            <a:off x="4907857" y="2018936"/>
            <a:ext cx="5671951" cy="29149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b="1">
                <a:solidFill>
                  <a:srgbClr val="795C4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Tác dụng</a:t>
            </a:r>
          </a:p>
          <a:p>
            <a:pPr algn="just">
              <a:lnSpc>
                <a:spcPct val="130000"/>
              </a:lnSpc>
            </a:pPr>
            <a:r>
              <a:rPr lang="en-US" sz="3600">
                <a:solidFill>
                  <a:srgbClr val="795C41"/>
                </a:solidFill>
                <a:cs typeface="Calibri" panose="020F0502020204030204" pitchFamily="34" charset="0"/>
              </a:rPr>
              <a:t>Là bộ phận tập trung ánh sáng, bảo vệ bóng đèn và chống chói mắt.</a:t>
            </a:r>
          </a:p>
        </p:txBody>
      </p:sp>
      <p:pic>
        <p:nvPicPr>
          <p:cNvPr id="11" name="Picture 2" descr="Đèn học sinh Sunmax SHS9016B/5W – Siêu thị Happy - SieuthiHappy.com">
            <a:extLst>
              <a:ext uri="{FF2B5EF4-FFF2-40B4-BE49-F238E27FC236}">
                <a16:creationId xmlns:a16="http://schemas.microsoft.com/office/drawing/2014/main" id="{4DCD0F74-51BC-C109-B1DF-AACD1F0852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100" b="90000" l="10000" r="90000">
                        <a14:foregroundMark x1="45400" y1="6100" x2="49400" y2="14300"/>
                        <a14:foregroundMark x1="65200" y1="23500" x2="57000" y2="32800"/>
                        <a14:foregroundMark x1="65500" y1="18900" x2="58000" y2="28200"/>
                        <a14:foregroundMark x1="63700" y1="23200" x2="63400" y2="31700"/>
                        <a14:foregroundMark x1="65600" y1="26300" x2="65500" y2="28800"/>
                        <a14:backgroundMark x1="38400" y1="26900" x2="40500" y2="35300"/>
                        <a14:backgroundMark x1="40500" y1="35300" x2="36000" y2="61500"/>
                        <a14:backgroundMark x1="34600" y1="33800" x2="37200" y2="51100"/>
                        <a14:backgroundMark x1="34500" y1="32400" x2="28800" y2="58800"/>
                        <a14:backgroundMark x1="28800" y1="58800" x2="38300" y2="80400"/>
                        <a14:backgroundMark x1="40900" y1="72900" x2="42600" y2="86900"/>
                        <a14:backgroundMark x1="38500" y1="19100" x2="38300" y2="27100"/>
                        <a14:backgroundMark x1="75400" y1="17600" x2="80400" y2="20600"/>
                        <a14:backgroundMark x1="33800" y1="74500" x2="39600" y2="85300"/>
                        <a14:backgroundMark x1="39600" y1="85300" x2="52600" y2="82600"/>
                        <a14:backgroundMark x1="52600" y1="82600" x2="53500" y2="783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2825" t="-917" r="15073" b="55403"/>
          <a:stretch/>
        </p:blipFill>
        <p:spPr bwMode="auto">
          <a:xfrm rot="19533998">
            <a:off x="1171714" y="2153347"/>
            <a:ext cx="2595809" cy="24480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FF4EB4BF-3C29-F09E-E538-C992BB6D974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218" y="67179"/>
            <a:ext cx="996816" cy="1495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1711552"/>
      </p:ext>
    </p:extLst>
  </p:cSld>
  <p:clrMapOvr>
    <a:masterClrMapping/>
  </p:clrMapOvr>
  <p:transition spd="slow">
    <p:strips dir="r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6" presetID="2" presetClass="entr" presetSubtype="2" fill="hold" grpId="0" nodeType="afterEffect" p14:presetBounceEnd="68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3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3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  <p:bldP spid="18" grpId="0" animBg="1"/>
          <p:bldP spid="17" grpId="0" animBg="1"/>
          <p:bldP spid="20" grpId="0"/>
          <p:bldP spid="22" grpId="0" animBg="1"/>
          <p:bldP spid="2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4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7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8" fill="hold">
                          <p:stCondLst>
                            <p:cond delay="indefinite"/>
                          </p:stCondLst>
                          <p:childTnLst>
                            <p:par>
                              <p:cTn id="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6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  <p:bldP spid="18" grpId="0" animBg="1"/>
          <p:bldP spid="17" grpId="0" animBg="1"/>
          <p:bldP spid="20" grpId="0"/>
          <p:bldP spid="22" grpId="0" animBg="1"/>
          <p:bldP spid="23" grpId="0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CDF7C430-0A91-2818-A5ED-0FB6BF6DA3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297" b="96484" l="10000" r="90122">
                        <a14:foregroundMark x1="11463" y1="10352" x2="21463" y2="7617"/>
                        <a14:foregroundMark x1="21463" y1="7617" x2="21463" y2="6934"/>
                        <a14:foregroundMark x1="15244" y1="5176" x2="17683" y2="8887"/>
                        <a14:foregroundMark x1="19634" y1="4297" x2="21463" y2="8594"/>
                        <a14:foregroundMark x1="48293" y1="4492" x2="55122" y2="4297"/>
                        <a14:foregroundMark x1="90122" y1="12988" x2="90122" y2="12988"/>
                        <a14:foregroundMark x1="90122" y1="12402" x2="90122" y2="12402"/>
                        <a14:foregroundMark x1="47805" y1="16895" x2="59634" y2="17773"/>
                        <a14:foregroundMark x1="60366" y1="11816" x2="60976" y2="22266"/>
                        <a14:foregroundMark x1="48171" y1="12891" x2="48171" y2="12891"/>
                        <a14:foregroundMark x1="47195" y1="32129" x2="57439" y2="34863"/>
                        <a14:foregroundMark x1="57439" y1="34863" x2="58293" y2="33301"/>
                        <a14:foregroundMark x1="36829" y1="62988" x2="39878" y2="62793"/>
                        <a14:foregroundMark x1="54634" y1="74414" x2="57195" y2="96484"/>
                        <a14:foregroundMark x1="49268" y1="14844" x2="52195" y2="37305"/>
                        <a14:foregroundMark x1="47073" y1="28027" x2="47927" y2="383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414" y="2004888"/>
            <a:ext cx="3888978" cy="485648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55CD7A69-18B6-E0A2-B7B8-7B3F41E2B427}"/>
              </a:ext>
            </a:extLst>
          </p:cNvPr>
          <p:cNvGrpSpPr/>
          <p:nvPr/>
        </p:nvGrpSpPr>
        <p:grpSpPr>
          <a:xfrm>
            <a:off x="3872830" y="2925445"/>
            <a:ext cx="1899285" cy="1080135"/>
            <a:chOff x="984250" y="4629150"/>
            <a:chExt cx="2855912" cy="1419225"/>
          </a:xfrm>
        </p:grpSpPr>
        <p:sp>
          <p:nvSpPr>
            <p:cNvPr id="8" name="Freeform 1183">
              <a:extLst>
                <a:ext uri="{FF2B5EF4-FFF2-40B4-BE49-F238E27FC236}">
                  <a16:creationId xmlns:a16="http://schemas.microsoft.com/office/drawing/2014/main" id="{727C8D62-70E7-507D-17BF-0C99819C1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0" y="4908550"/>
              <a:ext cx="2851150" cy="1139825"/>
            </a:xfrm>
            <a:custGeom>
              <a:avLst/>
              <a:gdLst>
                <a:gd name="T0" fmla="*/ 2941 w 2943"/>
                <a:gd name="T1" fmla="*/ 600 h 1177"/>
                <a:gd name="T2" fmla="*/ 1467 w 2943"/>
                <a:gd name="T3" fmla="*/ 1171 h 1177"/>
                <a:gd name="T4" fmla="*/ 3 w 2943"/>
                <a:gd name="T5" fmla="*/ 577 h 1177"/>
                <a:gd name="T6" fmla="*/ 1476 w 2943"/>
                <a:gd name="T7" fmla="*/ 7 h 1177"/>
                <a:gd name="T8" fmla="*/ 2941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1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3" y="577"/>
                  </a:cubicBezTo>
                  <a:cubicBezTo>
                    <a:pt x="5" y="256"/>
                    <a:pt x="665" y="0"/>
                    <a:pt x="1476" y="7"/>
                  </a:cubicBezTo>
                  <a:cubicBezTo>
                    <a:pt x="2287" y="13"/>
                    <a:pt x="2943" y="279"/>
                    <a:pt x="2941" y="600"/>
                  </a:cubicBezTo>
                  <a:close/>
                </a:path>
              </a:pathLst>
            </a:custGeom>
            <a:solidFill>
              <a:srgbClr val="D2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9" name="Freeform 1184">
              <a:extLst>
                <a:ext uri="{FF2B5EF4-FFF2-40B4-BE49-F238E27FC236}">
                  <a16:creationId xmlns:a16="http://schemas.microsoft.com/office/drawing/2014/main" id="{47FCC51C-BDE8-0E91-1481-808DC7696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012" y="4883150"/>
              <a:ext cx="2851150" cy="1139825"/>
            </a:xfrm>
            <a:custGeom>
              <a:avLst/>
              <a:gdLst>
                <a:gd name="T0" fmla="*/ 2940 w 2943"/>
                <a:gd name="T1" fmla="*/ 600 h 1177"/>
                <a:gd name="T2" fmla="*/ 1467 w 2943"/>
                <a:gd name="T3" fmla="*/ 1171 h 1177"/>
                <a:gd name="T4" fmla="*/ 2 w 2943"/>
                <a:gd name="T5" fmla="*/ 577 h 1177"/>
                <a:gd name="T6" fmla="*/ 1476 w 2943"/>
                <a:gd name="T7" fmla="*/ 6 h 1177"/>
                <a:gd name="T8" fmla="*/ 2940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0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2" y="577"/>
                  </a:cubicBezTo>
                  <a:cubicBezTo>
                    <a:pt x="5" y="256"/>
                    <a:pt x="665" y="0"/>
                    <a:pt x="1476" y="6"/>
                  </a:cubicBezTo>
                  <a:cubicBezTo>
                    <a:pt x="2287" y="13"/>
                    <a:pt x="2943" y="278"/>
                    <a:pt x="2940" y="600"/>
                  </a:cubicBezTo>
                  <a:close/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0" name="Freeform 1185">
              <a:extLst>
                <a:ext uri="{FF2B5EF4-FFF2-40B4-BE49-F238E27FC236}">
                  <a16:creationId xmlns:a16="http://schemas.microsoft.com/office/drawing/2014/main" id="{635C239A-6A2B-7701-ADE4-F4D5B8271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2" y="5003800"/>
              <a:ext cx="1943100" cy="777875"/>
            </a:xfrm>
            <a:custGeom>
              <a:avLst/>
              <a:gdLst>
                <a:gd name="T0" fmla="*/ 2005 w 2007"/>
                <a:gd name="T1" fmla="*/ 409 h 803"/>
                <a:gd name="T2" fmla="*/ 1000 w 2007"/>
                <a:gd name="T3" fmla="*/ 799 h 803"/>
                <a:gd name="T4" fmla="*/ 1 w 2007"/>
                <a:gd name="T5" fmla="*/ 394 h 803"/>
                <a:gd name="T6" fmla="*/ 1006 w 2007"/>
                <a:gd name="T7" fmla="*/ 4 h 803"/>
                <a:gd name="T8" fmla="*/ 2005 w 2007"/>
                <a:gd name="T9" fmla="*/ 409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7" h="803">
                  <a:moveTo>
                    <a:pt x="2005" y="409"/>
                  </a:moveTo>
                  <a:cubicBezTo>
                    <a:pt x="2003" y="629"/>
                    <a:pt x="1554" y="803"/>
                    <a:pt x="1000" y="799"/>
                  </a:cubicBezTo>
                  <a:cubicBezTo>
                    <a:pt x="447" y="794"/>
                    <a:pt x="0" y="613"/>
                    <a:pt x="1" y="394"/>
                  </a:cubicBezTo>
                  <a:cubicBezTo>
                    <a:pt x="3" y="175"/>
                    <a:pt x="453" y="0"/>
                    <a:pt x="1006" y="4"/>
                  </a:cubicBezTo>
                  <a:cubicBezTo>
                    <a:pt x="1560" y="9"/>
                    <a:pt x="2007" y="190"/>
                    <a:pt x="2005" y="409"/>
                  </a:cubicBez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1" name="Freeform 1186">
              <a:extLst>
                <a:ext uri="{FF2B5EF4-FFF2-40B4-BE49-F238E27FC236}">
                  <a16:creationId xmlns:a16="http://schemas.microsoft.com/office/drawing/2014/main" id="{616A9149-99AC-0312-1732-419BA1330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5030788"/>
              <a:ext cx="1876425" cy="738188"/>
            </a:xfrm>
            <a:custGeom>
              <a:avLst/>
              <a:gdLst>
                <a:gd name="T0" fmla="*/ 1935 w 1937"/>
                <a:gd name="T1" fmla="*/ 388 h 762"/>
                <a:gd name="T2" fmla="*/ 965 w 1937"/>
                <a:gd name="T3" fmla="*/ 758 h 762"/>
                <a:gd name="T4" fmla="*/ 1 w 1937"/>
                <a:gd name="T5" fmla="*/ 373 h 762"/>
                <a:gd name="T6" fmla="*/ 971 w 1937"/>
                <a:gd name="T7" fmla="*/ 4 h 762"/>
                <a:gd name="T8" fmla="*/ 1935 w 1937"/>
                <a:gd name="T9" fmla="*/ 388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7" h="762">
                  <a:moveTo>
                    <a:pt x="1935" y="388"/>
                  </a:moveTo>
                  <a:cubicBezTo>
                    <a:pt x="1934" y="596"/>
                    <a:pt x="1499" y="762"/>
                    <a:pt x="965" y="758"/>
                  </a:cubicBezTo>
                  <a:cubicBezTo>
                    <a:pt x="431" y="754"/>
                    <a:pt x="0" y="582"/>
                    <a:pt x="1" y="373"/>
                  </a:cubicBezTo>
                  <a:cubicBezTo>
                    <a:pt x="3" y="165"/>
                    <a:pt x="437" y="0"/>
                    <a:pt x="971" y="4"/>
                  </a:cubicBezTo>
                  <a:cubicBezTo>
                    <a:pt x="1505" y="8"/>
                    <a:pt x="1937" y="180"/>
                    <a:pt x="1935" y="388"/>
                  </a:cubicBezTo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2" name="Freeform 1187">
              <a:extLst>
                <a:ext uri="{FF2B5EF4-FFF2-40B4-BE49-F238E27FC236}">
                  <a16:creationId xmlns:a16="http://schemas.microsoft.com/office/drawing/2014/main" id="{D26EEB42-D32E-38FE-ED27-0AC558E2EB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0762" y="4903788"/>
              <a:ext cx="2779712" cy="1082675"/>
            </a:xfrm>
            <a:custGeom>
              <a:avLst/>
              <a:gdLst>
                <a:gd name="T0" fmla="*/ 1439 w 2870"/>
                <a:gd name="T1" fmla="*/ 6 h 1118"/>
                <a:gd name="T2" fmla="*/ 2 w 2870"/>
                <a:gd name="T3" fmla="*/ 548 h 1118"/>
                <a:gd name="T4" fmla="*/ 1431 w 2870"/>
                <a:gd name="T5" fmla="*/ 1112 h 1118"/>
                <a:gd name="T6" fmla="*/ 2868 w 2870"/>
                <a:gd name="T7" fmla="*/ 570 h 1118"/>
                <a:gd name="T8" fmla="*/ 1439 w 2870"/>
                <a:gd name="T9" fmla="*/ 6 h 1118"/>
                <a:gd name="T10" fmla="*/ 1439 w 2870"/>
                <a:gd name="T11" fmla="*/ 26 h 1118"/>
                <a:gd name="T12" fmla="*/ 2443 w 2870"/>
                <a:gd name="T13" fmla="*/ 195 h 1118"/>
                <a:gd name="T14" fmla="*/ 2743 w 2870"/>
                <a:gd name="T15" fmla="*/ 369 h 1118"/>
                <a:gd name="T16" fmla="*/ 2847 w 2870"/>
                <a:gd name="T17" fmla="*/ 570 h 1118"/>
                <a:gd name="T18" fmla="*/ 2739 w 2870"/>
                <a:gd name="T19" fmla="*/ 769 h 1118"/>
                <a:gd name="T20" fmla="*/ 2438 w 2870"/>
                <a:gd name="T21" fmla="*/ 939 h 1118"/>
                <a:gd name="T22" fmla="*/ 1431 w 2870"/>
                <a:gd name="T23" fmla="*/ 1092 h 1118"/>
                <a:gd name="T24" fmla="*/ 426 w 2870"/>
                <a:gd name="T25" fmla="*/ 923 h 1118"/>
                <a:gd name="T26" fmla="*/ 127 w 2870"/>
                <a:gd name="T27" fmla="*/ 749 h 1118"/>
                <a:gd name="T28" fmla="*/ 23 w 2870"/>
                <a:gd name="T29" fmla="*/ 548 h 1118"/>
                <a:gd name="T30" fmla="*/ 130 w 2870"/>
                <a:gd name="T31" fmla="*/ 349 h 1118"/>
                <a:gd name="T32" fmla="*/ 432 w 2870"/>
                <a:gd name="T33" fmla="*/ 179 h 1118"/>
                <a:gd name="T34" fmla="*/ 1439 w 2870"/>
                <a:gd name="T35" fmla="*/ 26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70" h="1118">
                  <a:moveTo>
                    <a:pt x="1439" y="6"/>
                  </a:moveTo>
                  <a:cubicBezTo>
                    <a:pt x="648" y="0"/>
                    <a:pt x="5" y="242"/>
                    <a:pt x="2" y="548"/>
                  </a:cubicBezTo>
                  <a:cubicBezTo>
                    <a:pt x="0" y="854"/>
                    <a:pt x="639" y="1106"/>
                    <a:pt x="1431" y="1112"/>
                  </a:cubicBezTo>
                  <a:cubicBezTo>
                    <a:pt x="2222" y="1118"/>
                    <a:pt x="2865" y="876"/>
                    <a:pt x="2868" y="570"/>
                  </a:cubicBezTo>
                  <a:cubicBezTo>
                    <a:pt x="2870" y="264"/>
                    <a:pt x="2230" y="12"/>
                    <a:pt x="1439" y="6"/>
                  </a:cubicBezTo>
                  <a:moveTo>
                    <a:pt x="1439" y="26"/>
                  </a:moveTo>
                  <a:cubicBezTo>
                    <a:pt x="1819" y="29"/>
                    <a:pt x="2176" y="89"/>
                    <a:pt x="2443" y="195"/>
                  </a:cubicBezTo>
                  <a:cubicBezTo>
                    <a:pt x="2572" y="246"/>
                    <a:pt x="2673" y="304"/>
                    <a:pt x="2743" y="369"/>
                  </a:cubicBezTo>
                  <a:cubicBezTo>
                    <a:pt x="2812" y="434"/>
                    <a:pt x="2847" y="501"/>
                    <a:pt x="2847" y="570"/>
                  </a:cubicBezTo>
                  <a:cubicBezTo>
                    <a:pt x="2846" y="638"/>
                    <a:pt x="2810" y="706"/>
                    <a:pt x="2739" y="769"/>
                  </a:cubicBezTo>
                  <a:cubicBezTo>
                    <a:pt x="2669" y="833"/>
                    <a:pt x="2567" y="890"/>
                    <a:pt x="2438" y="939"/>
                  </a:cubicBezTo>
                  <a:cubicBezTo>
                    <a:pt x="2169" y="1040"/>
                    <a:pt x="1811" y="1094"/>
                    <a:pt x="1431" y="1092"/>
                  </a:cubicBezTo>
                  <a:cubicBezTo>
                    <a:pt x="1051" y="1089"/>
                    <a:pt x="694" y="1029"/>
                    <a:pt x="426" y="923"/>
                  </a:cubicBezTo>
                  <a:cubicBezTo>
                    <a:pt x="298" y="872"/>
                    <a:pt x="197" y="814"/>
                    <a:pt x="127" y="749"/>
                  </a:cubicBezTo>
                  <a:cubicBezTo>
                    <a:pt x="58" y="684"/>
                    <a:pt x="22" y="617"/>
                    <a:pt x="23" y="548"/>
                  </a:cubicBezTo>
                  <a:cubicBezTo>
                    <a:pt x="24" y="479"/>
                    <a:pt x="60" y="412"/>
                    <a:pt x="130" y="349"/>
                  </a:cubicBezTo>
                  <a:cubicBezTo>
                    <a:pt x="201" y="285"/>
                    <a:pt x="303" y="228"/>
                    <a:pt x="432" y="179"/>
                  </a:cubicBezTo>
                  <a:cubicBezTo>
                    <a:pt x="701" y="78"/>
                    <a:pt x="1059" y="23"/>
                    <a:pt x="1439" y="26"/>
                  </a:cubicBezTo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3" name="Freeform 1188">
              <a:extLst>
                <a:ext uri="{FF2B5EF4-FFF2-40B4-BE49-F238E27FC236}">
                  <a16:creationId xmlns:a16="http://schemas.microsoft.com/office/drawing/2014/main" id="{DC0C8479-C617-BABE-ADC4-8488271DA0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7912" y="4935538"/>
              <a:ext cx="2665412" cy="1008063"/>
            </a:xfrm>
            <a:custGeom>
              <a:avLst/>
              <a:gdLst>
                <a:gd name="T0" fmla="*/ 1380 w 2752"/>
                <a:gd name="T1" fmla="*/ 6 h 1040"/>
                <a:gd name="T2" fmla="*/ 2 w 2752"/>
                <a:gd name="T3" fmla="*/ 510 h 1040"/>
                <a:gd name="T4" fmla="*/ 1372 w 2752"/>
                <a:gd name="T5" fmla="*/ 1034 h 1040"/>
                <a:gd name="T6" fmla="*/ 2750 w 2752"/>
                <a:gd name="T7" fmla="*/ 531 h 1040"/>
                <a:gd name="T8" fmla="*/ 1380 w 2752"/>
                <a:gd name="T9" fmla="*/ 6 h 1040"/>
                <a:gd name="T10" fmla="*/ 1380 w 2752"/>
                <a:gd name="T11" fmla="*/ 17 h 1040"/>
                <a:gd name="T12" fmla="*/ 2347 w 2752"/>
                <a:gd name="T13" fmla="*/ 174 h 1040"/>
                <a:gd name="T14" fmla="*/ 2637 w 2752"/>
                <a:gd name="T15" fmla="*/ 338 h 1040"/>
                <a:gd name="T16" fmla="*/ 2740 w 2752"/>
                <a:gd name="T17" fmla="*/ 531 h 1040"/>
                <a:gd name="T18" fmla="*/ 2634 w 2752"/>
                <a:gd name="T19" fmla="*/ 722 h 1040"/>
                <a:gd name="T20" fmla="*/ 2341 w 2752"/>
                <a:gd name="T21" fmla="*/ 882 h 1040"/>
                <a:gd name="T22" fmla="*/ 1372 w 2752"/>
                <a:gd name="T23" fmla="*/ 1024 h 1040"/>
                <a:gd name="T24" fmla="*/ 405 w 2752"/>
                <a:gd name="T25" fmla="*/ 867 h 1040"/>
                <a:gd name="T26" fmla="*/ 115 w 2752"/>
                <a:gd name="T27" fmla="*/ 703 h 1040"/>
                <a:gd name="T28" fmla="*/ 12 w 2752"/>
                <a:gd name="T29" fmla="*/ 510 h 1040"/>
                <a:gd name="T30" fmla="*/ 118 w 2752"/>
                <a:gd name="T31" fmla="*/ 318 h 1040"/>
                <a:gd name="T32" fmla="*/ 411 w 2752"/>
                <a:gd name="T33" fmla="*/ 159 h 1040"/>
                <a:gd name="T34" fmla="*/ 1380 w 2752"/>
                <a:gd name="T35" fmla="*/ 17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2" h="1040">
                  <a:moveTo>
                    <a:pt x="1380" y="6"/>
                  </a:moveTo>
                  <a:cubicBezTo>
                    <a:pt x="621" y="0"/>
                    <a:pt x="4" y="226"/>
                    <a:pt x="2" y="510"/>
                  </a:cubicBezTo>
                  <a:cubicBezTo>
                    <a:pt x="0" y="794"/>
                    <a:pt x="613" y="1028"/>
                    <a:pt x="1372" y="1034"/>
                  </a:cubicBezTo>
                  <a:cubicBezTo>
                    <a:pt x="2131" y="1040"/>
                    <a:pt x="2748" y="815"/>
                    <a:pt x="2750" y="531"/>
                  </a:cubicBezTo>
                  <a:cubicBezTo>
                    <a:pt x="2752" y="247"/>
                    <a:pt x="2139" y="12"/>
                    <a:pt x="1380" y="6"/>
                  </a:cubicBezTo>
                  <a:close/>
                  <a:moveTo>
                    <a:pt x="1380" y="17"/>
                  </a:moveTo>
                  <a:cubicBezTo>
                    <a:pt x="1746" y="19"/>
                    <a:pt x="2089" y="75"/>
                    <a:pt x="2347" y="174"/>
                  </a:cubicBezTo>
                  <a:cubicBezTo>
                    <a:pt x="2471" y="222"/>
                    <a:pt x="2569" y="277"/>
                    <a:pt x="2637" y="338"/>
                  </a:cubicBezTo>
                  <a:cubicBezTo>
                    <a:pt x="2706" y="400"/>
                    <a:pt x="2740" y="464"/>
                    <a:pt x="2740" y="531"/>
                  </a:cubicBezTo>
                  <a:cubicBezTo>
                    <a:pt x="2739" y="597"/>
                    <a:pt x="2704" y="662"/>
                    <a:pt x="2634" y="722"/>
                  </a:cubicBezTo>
                  <a:cubicBezTo>
                    <a:pt x="2565" y="782"/>
                    <a:pt x="2467" y="836"/>
                    <a:pt x="2341" y="882"/>
                  </a:cubicBezTo>
                  <a:cubicBezTo>
                    <a:pt x="2082" y="976"/>
                    <a:pt x="1738" y="1027"/>
                    <a:pt x="1372" y="1024"/>
                  </a:cubicBezTo>
                  <a:cubicBezTo>
                    <a:pt x="1006" y="1021"/>
                    <a:pt x="663" y="965"/>
                    <a:pt x="405" y="867"/>
                  </a:cubicBezTo>
                  <a:cubicBezTo>
                    <a:pt x="281" y="819"/>
                    <a:pt x="183" y="764"/>
                    <a:pt x="115" y="703"/>
                  </a:cubicBezTo>
                  <a:cubicBezTo>
                    <a:pt x="46" y="641"/>
                    <a:pt x="12" y="576"/>
                    <a:pt x="12" y="510"/>
                  </a:cubicBezTo>
                  <a:cubicBezTo>
                    <a:pt x="13" y="444"/>
                    <a:pt x="48" y="379"/>
                    <a:pt x="118" y="318"/>
                  </a:cubicBezTo>
                  <a:cubicBezTo>
                    <a:pt x="187" y="258"/>
                    <a:pt x="285" y="205"/>
                    <a:pt x="411" y="159"/>
                  </a:cubicBezTo>
                  <a:cubicBezTo>
                    <a:pt x="670" y="64"/>
                    <a:pt x="1014" y="14"/>
                    <a:pt x="1380" y="17"/>
                  </a:cubicBezTo>
                  <a:close/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4" name="Freeform 1189">
              <a:extLst>
                <a:ext uri="{FF2B5EF4-FFF2-40B4-BE49-F238E27FC236}">
                  <a16:creationId xmlns:a16="http://schemas.microsoft.com/office/drawing/2014/main" id="{62AD66E6-A706-020C-BA64-C77F583E6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7" y="5764213"/>
              <a:ext cx="103187" cy="47625"/>
            </a:xfrm>
            <a:custGeom>
              <a:avLst/>
              <a:gdLst>
                <a:gd name="T0" fmla="*/ 30 w 108"/>
                <a:gd name="T1" fmla="*/ 49 h 49"/>
                <a:gd name="T2" fmla="*/ 16 w 108"/>
                <a:gd name="T3" fmla="*/ 49 h 49"/>
                <a:gd name="T4" fmla="*/ 0 w 108"/>
                <a:gd name="T5" fmla="*/ 31 h 49"/>
                <a:gd name="T6" fmla="*/ 21 w 108"/>
                <a:gd name="T7" fmla="*/ 16 h 49"/>
                <a:gd name="T8" fmla="*/ 53 w 108"/>
                <a:gd name="T9" fmla="*/ 0 h 49"/>
                <a:gd name="T10" fmla="*/ 93 w 108"/>
                <a:gd name="T11" fmla="*/ 27 h 49"/>
                <a:gd name="T12" fmla="*/ 108 w 108"/>
                <a:gd name="T13" fmla="*/ 40 h 49"/>
                <a:gd name="T14" fmla="*/ 30 w 108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9">
                  <a:moveTo>
                    <a:pt x="30" y="49"/>
                  </a:moveTo>
                  <a:cubicBezTo>
                    <a:pt x="21" y="49"/>
                    <a:pt x="16" y="49"/>
                    <a:pt x="16" y="49"/>
                  </a:cubicBezTo>
                  <a:lnTo>
                    <a:pt x="0" y="31"/>
                  </a:lnTo>
                  <a:cubicBezTo>
                    <a:pt x="6" y="29"/>
                    <a:pt x="13" y="24"/>
                    <a:pt x="21" y="16"/>
                  </a:cubicBezTo>
                  <a:cubicBezTo>
                    <a:pt x="34" y="5"/>
                    <a:pt x="43" y="0"/>
                    <a:pt x="53" y="0"/>
                  </a:cubicBezTo>
                  <a:cubicBezTo>
                    <a:pt x="65" y="0"/>
                    <a:pt x="77" y="10"/>
                    <a:pt x="93" y="27"/>
                  </a:cubicBezTo>
                  <a:cubicBezTo>
                    <a:pt x="98" y="33"/>
                    <a:pt x="103" y="37"/>
                    <a:pt x="108" y="40"/>
                  </a:cubicBezTo>
                  <a:cubicBezTo>
                    <a:pt x="73" y="48"/>
                    <a:pt x="46" y="49"/>
                    <a:pt x="30" y="49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5" name="Freeform 1190">
              <a:extLst>
                <a:ext uri="{FF2B5EF4-FFF2-40B4-BE49-F238E27FC236}">
                  <a16:creationId xmlns:a16="http://schemas.microsoft.com/office/drawing/2014/main" id="{0861D8C4-9BE9-9AB1-3674-FCA81D3C13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8287" y="4999038"/>
              <a:ext cx="1816100" cy="828675"/>
            </a:xfrm>
            <a:custGeom>
              <a:avLst/>
              <a:gdLst>
                <a:gd name="T0" fmla="*/ 612 w 1876"/>
                <a:gd name="T1" fmla="*/ 855 h 856"/>
                <a:gd name="T2" fmla="*/ 560 w 1876"/>
                <a:gd name="T3" fmla="*/ 820 h 856"/>
                <a:gd name="T4" fmla="*/ 403 w 1876"/>
                <a:gd name="T5" fmla="*/ 836 h 856"/>
                <a:gd name="T6" fmla="*/ 323 w 1876"/>
                <a:gd name="T7" fmla="*/ 814 h 856"/>
                <a:gd name="T8" fmla="*/ 316 w 1876"/>
                <a:gd name="T9" fmla="*/ 802 h 856"/>
                <a:gd name="T10" fmla="*/ 395 w 1876"/>
                <a:gd name="T11" fmla="*/ 823 h 856"/>
                <a:gd name="T12" fmla="*/ 423 w 1876"/>
                <a:gd name="T13" fmla="*/ 752 h 856"/>
                <a:gd name="T14" fmla="*/ 615 w 1876"/>
                <a:gd name="T15" fmla="*/ 843 h 856"/>
                <a:gd name="T16" fmla="*/ 717 w 1876"/>
                <a:gd name="T17" fmla="*/ 799 h 856"/>
                <a:gd name="T18" fmla="*/ 738 w 1876"/>
                <a:gd name="T19" fmla="*/ 806 h 856"/>
                <a:gd name="T20" fmla="*/ 678 w 1876"/>
                <a:gd name="T21" fmla="*/ 806 h 856"/>
                <a:gd name="T22" fmla="*/ 1096 w 1876"/>
                <a:gd name="T23" fmla="*/ 810 h 856"/>
                <a:gd name="T24" fmla="*/ 1011 w 1876"/>
                <a:gd name="T25" fmla="*/ 801 h 856"/>
                <a:gd name="T26" fmla="*/ 1113 w 1876"/>
                <a:gd name="T27" fmla="*/ 795 h 856"/>
                <a:gd name="T28" fmla="*/ 1138 w 1876"/>
                <a:gd name="T29" fmla="*/ 799 h 856"/>
                <a:gd name="T30" fmla="*/ 1129 w 1876"/>
                <a:gd name="T31" fmla="*/ 805 h 856"/>
                <a:gd name="T32" fmla="*/ 1615 w 1876"/>
                <a:gd name="T33" fmla="*/ 776 h 856"/>
                <a:gd name="T34" fmla="*/ 1600 w 1876"/>
                <a:gd name="T35" fmla="*/ 763 h 856"/>
                <a:gd name="T36" fmla="*/ 1607 w 1876"/>
                <a:gd name="T37" fmla="*/ 764 h 856"/>
                <a:gd name="T38" fmla="*/ 1615 w 1876"/>
                <a:gd name="T39" fmla="*/ 776 h 856"/>
                <a:gd name="T40" fmla="*/ 1722 w 1876"/>
                <a:gd name="T41" fmla="*/ 753 h 856"/>
                <a:gd name="T42" fmla="*/ 1743 w 1876"/>
                <a:gd name="T43" fmla="*/ 756 h 856"/>
                <a:gd name="T44" fmla="*/ 1800 w 1876"/>
                <a:gd name="T45" fmla="*/ 721 h 856"/>
                <a:gd name="T46" fmla="*/ 1828 w 1876"/>
                <a:gd name="T47" fmla="*/ 672 h 856"/>
                <a:gd name="T48" fmla="*/ 1876 w 1876"/>
                <a:gd name="T49" fmla="*/ 616 h 856"/>
                <a:gd name="T50" fmla="*/ 1850 w 1876"/>
                <a:gd name="T51" fmla="*/ 675 h 856"/>
                <a:gd name="T52" fmla="*/ 1842 w 1876"/>
                <a:gd name="T53" fmla="*/ 680 h 856"/>
                <a:gd name="T54" fmla="*/ 1750 w 1876"/>
                <a:gd name="T55" fmla="*/ 769 h 856"/>
                <a:gd name="T56" fmla="*/ 197 w 1876"/>
                <a:gd name="T57" fmla="*/ 760 h 856"/>
                <a:gd name="T58" fmla="*/ 189 w 1876"/>
                <a:gd name="T59" fmla="*/ 756 h 856"/>
                <a:gd name="T60" fmla="*/ 183 w 1876"/>
                <a:gd name="T61" fmla="*/ 749 h 856"/>
                <a:gd name="T62" fmla="*/ 177 w 1876"/>
                <a:gd name="T63" fmla="*/ 739 h 856"/>
                <a:gd name="T64" fmla="*/ 195 w 1876"/>
                <a:gd name="T65" fmla="*/ 748 h 856"/>
                <a:gd name="T66" fmla="*/ 221 w 1876"/>
                <a:gd name="T67" fmla="*/ 737 h 856"/>
                <a:gd name="T68" fmla="*/ 247 w 1876"/>
                <a:gd name="T69" fmla="*/ 739 h 856"/>
                <a:gd name="T70" fmla="*/ 1499 w 1876"/>
                <a:gd name="T71" fmla="*/ 743 h 856"/>
                <a:gd name="T72" fmla="*/ 1564 w 1876"/>
                <a:gd name="T73" fmla="*/ 735 h 856"/>
                <a:gd name="T74" fmla="*/ 1499 w 1876"/>
                <a:gd name="T75" fmla="*/ 743 h 856"/>
                <a:gd name="T76" fmla="*/ 136 w 1876"/>
                <a:gd name="T77" fmla="*/ 677 h 856"/>
                <a:gd name="T78" fmla="*/ 173 w 1876"/>
                <a:gd name="T79" fmla="*/ 684 h 856"/>
                <a:gd name="T80" fmla="*/ 66 w 1876"/>
                <a:gd name="T81" fmla="*/ 629 h 856"/>
                <a:gd name="T82" fmla="*/ 0 w 1876"/>
                <a:gd name="T83" fmla="*/ 583 h 856"/>
                <a:gd name="T84" fmla="*/ 79 w 1876"/>
                <a:gd name="T85" fmla="*/ 627 h 856"/>
                <a:gd name="T86" fmla="*/ 73 w 1876"/>
                <a:gd name="T87" fmla="*/ 629 h 856"/>
                <a:gd name="T88" fmla="*/ 1836 w 1876"/>
                <a:gd name="T89" fmla="*/ 226 h 856"/>
                <a:gd name="T90" fmla="*/ 1843 w 1876"/>
                <a:gd name="T91" fmla="*/ 241 h 856"/>
                <a:gd name="T92" fmla="*/ 1840 w 1876"/>
                <a:gd name="T93" fmla="*/ 268 h 856"/>
                <a:gd name="T94" fmla="*/ 1804 w 1876"/>
                <a:gd name="T95" fmla="*/ 182 h 856"/>
                <a:gd name="T96" fmla="*/ 1780 w 1876"/>
                <a:gd name="T97" fmla="*/ 211 h 856"/>
                <a:gd name="T98" fmla="*/ 1469 w 1876"/>
                <a:gd name="T99" fmla="*/ 1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6" h="856">
                  <a:moveTo>
                    <a:pt x="618" y="856"/>
                  </a:moveTo>
                  <a:lnTo>
                    <a:pt x="617" y="856"/>
                  </a:lnTo>
                  <a:lnTo>
                    <a:pt x="616" y="856"/>
                  </a:lnTo>
                  <a:lnTo>
                    <a:pt x="612" y="855"/>
                  </a:lnTo>
                  <a:lnTo>
                    <a:pt x="612" y="855"/>
                  </a:lnTo>
                  <a:cubicBezTo>
                    <a:pt x="610" y="855"/>
                    <a:pt x="609" y="855"/>
                    <a:pt x="607" y="854"/>
                  </a:cubicBezTo>
                  <a:lnTo>
                    <a:pt x="607" y="854"/>
                  </a:lnTo>
                  <a:cubicBezTo>
                    <a:pt x="589" y="850"/>
                    <a:pt x="573" y="836"/>
                    <a:pt x="560" y="820"/>
                  </a:cubicBezTo>
                  <a:cubicBezTo>
                    <a:pt x="536" y="830"/>
                    <a:pt x="506" y="837"/>
                    <a:pt x="467" y="837"/>
                  </a:cubicBezTo>
                  <a:cubicBezTo>
                    <a:pt x="465" y="837"/>
                    <a:pt x="463" y="837"/>
                    <a:pt x="461" y="837"/>
                  </a:cubicBezTo>
                  <a:cubicBezTo>
                    <a:pt x="442" y="836"/>
                    <a:pt x="426" y="834"/>
                    <a:pt x="411" y="831"/>
                  </a:cubicBezTo>
                  <a:cubicBezTo>
                    <a:pt x="409" y="832"/>
                    <a:pt x="406" y="833"/>
                    <a:pt x="403" y="836"/>
                  </a:cubicBezTo>
                  <a:cubicBezTo>
                    <a:pt x="399" y="838"/>
                    <a:pt x="395" y="839"/>
                    <a:pt x="391" y="839"/>
                  </a:cubicBezTo>
                  <a:cubicBezTo>
                    <a:pt x="382" y="839"/>
                    <a:pt x="374" y="833"/>
                    <a:pt x="367" y="825"/>
                  </a:cubicBezTo>
                  <a:cubicBezTo>
                    <a:pt x="360" y="817"/>
                    <a:pt x="356" y="811"/>
                    <a:pt x="344" y="811"/>
                  </a:cubicBezTo>
                  <a:cubicBezTo>
                    <a:pt x="338" y="811"/>
                    <a:pt x="332" y="812"/>
                    <a:pt x="323" y="814"/>
                  </a:cubicBezTo>
                  <a:cubicBezTo>
                    <a:pt x="320" y="815"/>
                    <a:pt x="316" y="816"/>
                    <a:pt x="313" y="816"/>
                  </a:cubicBezTo>
                  <a:cubicBezTo>
                    <a:pt x="290" y="816"/>
                    <a:pt x="269" y="797"/>
                    <a:pt x="265" y="783"/>
                  </a:cubicBezTo>
                  <a:cubicBezTo>
                    <a:pt x="274" y="793"/>
                    <a:pt x="289" y="803"/>
                    <a:pt x="306" y="803"/>
                  </a:cubicBezTo>
                  <a:cubicBezTo>
                    <a:pt x="309" y="803"/>
                    <a:pt x="313" y="803"/>
                    <a:pt x="316" y="802"/>
                  </a:cubicBezTo>
                  <a:cubicBezTo>
                    <a:pt x="325" y="799"/>
                    <a:pt x="331" y="798"/>
                    <a:pt x="336" y="798"/>
                  </a:cubicBezTo>
                  <a:cubicBezTo>
                    <a:pt x="349" y="798"/>
                    <a:pt x="353" y="804"/>
                    <a:pt x="360" y="812"/>
                  </a:cubicBezTo>
                  <a:cubicBezTo>
                    <a:pt x="366" y="820"/>
                    <a:pt x="375" y="826"/>
                    <a:pt x="384" y="826"/>
                  </a:cubicBezTo>
                  <a:cubicBezTo>
                    <a:pt x="388" y="826"/>
                    <a:pt x="391" y="825"/>
                    <a:pt x="395" y="823"/>
                  </a:cubicBezTo>
                  <a:cubicBezTo>
                    <a:pt x="405" y="817"/>
                    <a:pt x="408" y="817"/>
                    <a:pt x="408" y="808"/>
                  </a:cubicBezTo>
                  <a:cubicBezTo>
                    <a:pt x="408" y="805"/>
                    <a:pt x="408" y="801"/>
                    <a:pt x="407" y="796"/>
                  </a:cubicBezTo>
                  <a:cubicBezTo>
                    <a:pt x="407" y="796"/>
                    <a:pt x="407" y="796"/>
                    <a:pt x="407" y="795"/>
                  </a:cubicBezTo>
                  <a:cubicBezTo>
                    <a:pt x="407" y="788"/>
                    <a:pt x="413" y="772"/>
                    <a:pt x="423" y="752"/>
                  </a:cubicBezTo>
                  <a:cubicBezTo>
                    <a:pt x="457" y="759"/>
                    <a:pt x="492" y="766"/>
                    <a:pt x="528" y="772"/>
                  </a:cubicBezTo>
                  <a:cubicBezTo>
                    <a:pt x="539" y="792"/>
                    <a:pt x="569" y="838"/>
                    <a:pt x="604" y="843"/>
                  </a:cubicBezTo>
                  <a:cubicBezTo>
                    <a:pt x="606" y="843"/>
                    <a:pt x="608" y="843"/>
                    <a:pt x="610" y="843"/>
                  </a:cubicBezTo>
                  <a:cubicBezTo>
                    <a:pt x="612" y="843"/>
                    <a:pt x="613" y="843"/>
                    <a:pt x="615" y="843"/>
                  </a:cubicBezTo>
                  <a:cubicBezTo>
                    <a:pt x="666" y="837"/>
                    <a:pt x="658" y="811"/>
                    <a:pt x="671" y="793"/>
                  </a:cubicBezTo>
                  <a:cubicBezTo>
                    <a:pt x="671" y="792"/>
                    <a:pt x="672" y="792"/>
                    <a:pt x="672" y="791"/>
                  </a:cubicBezTo>
                  <a:cubicBezTo>
                    <a:pt x="683" y="792"/>
                    <a:pt x="693" y="793"/>
                    <a:pt x="704" y="794"/>
                  </a:cubicBezTo>
                  <a:cubicBezTo>
                    <a:pt x="708" y="797"/>
                    <a:pt x="712" y="799"/>
                    <a:pt x="717" y="799"/>
                  </a:cubicBezTo>
                  <a:cubicBezTo>
                    <a:pt x="720" y="799"/>
                    <a:pt x="724" y="798"/>
                    <a:pt x="728" y="796"/>
                  </a:cubicBezTo>
                  <a:cubicBezTo>
                    <a:pt x="773" y="799"/>
                    <a:pt x="819" y="801"/>
                    <a:pt x="866" y="802"/>
                  </a:cubicBezTo>
                  <a:cubicBezTo>
                    <a:pt x="855" y="818"/>
                    <a:pt x="849" y="829"/>
                    <a:pt x="849" y="829"/>
                  </a:cubicBezTo>
                  <a:lnTo>
                    <a:pt x="738" y="806"/>
                  </a:lnTo>
                  <a:cubicBezTo>
                    <a:pt x="733" y="810"/>
                    <a:pt x="729" y="811"/>
                    <a:pt x="724" y="811"/>
                  </a:cubicBezTo>
                  <a:cubicBezTo>
                    <a:pt x="718" y="811"/>
                    <a:pt x="713" y="808"/>
                    <a:pt x="709" y="804"/>
                  </a:cubicBezTo>
                  <a:cubicBezTo>
                    <a:pt x="703" y="799"/>
                    <a:pt x="698" y="794"/>
                    <a:pt x="693" y="794"/>
                  </a:cubicBezTo>
                  <a:cubicBezTo>
                    <a:pt x="689" y="794"/>
                    <a:pt x="684" y="797"/>
                    <a:pt x="678" y="806"/>
                  </a:cubicBezTo>
                  <a:cubicBezTo>
                    <a:pt x="666" y="824"/>
                    <a:pt x="673" y="850"/>
                    <a:pt x="622" y="855"/>
                  </a:cubicBezTo>
                  <a:cubicBezTo>
                    <a:pt x="621" y="856"/>
                    <a:pt x="619" y="856"/>
                    <a:pt x="618" y="856"/>
                  </a:cubicBezTo>
                  <a:moveTo>
                    <a:pt x="1104" y="810"/>
                  </a:moveTo>
                  <a:cubicBezTo>
                    <a:pt x="1101" y="810"/>
                    <a:pt x="1098" y="810"/>
                    <a:pt x="1096" y="810"/>
                  </a:cubicBezTo>
                  <a:cubicBezTo>
                    <a:pt x="1084" y="808"/>
                    <a:pt x="1069" y="808"/>
                    <a:pt x="1054" y="808"/>
                  </a:cubicBezTo>
                  <a:cubicBezTo>
                    <a:pt x="1045" y="808"/>
                    <a:pt x="1036" y="808"/>
                    <a:pt x="1027" y="809"/>
                  </a:cubicBezTo>
                  <a:cubicBezTo>
                    <a:pt x="1026" y="809"/>
                    <a:pt x="1026" y="809"/>
                    <a:pt x="1025" y="809"/>
                  </a:cubicBezTo>
                  <a:cubicBezTo>
                    <a:pt x="1019" y="809"/>
                    <a:pt x="1015" y="806"/>
                    <a:pt x="1011" y="801"/>
                  </a:cubicBezTo>
                  <a:cubicBezTo>
                    <a:pt x="1037" y="800"/>
                    <a:pt x="1063" y="799"/>
                    <a:pt x="1088" y="797"/>
                  </a:cubicBezTo>
                  <a:cubicBezTo>
                    <a:pt x="1088" y="797"/>
                    <a:pt x="1088" y="797"/>
                    <a:pt x="1089" y="797"/>
                  </a:cubicBezTo>
                  <a:cubicBezTo>
                    <a:pt x="1091" y="798"/>
                    <a:pt x="1094" y="798"/>
                    <a:pt x="1097" y="798"/>
                  </a:cubicBezTo>
                  <a:cubicBezTo>
                    <a:pt x="1102" y="798"/>
                    <a:pt x="1108" y="797"/>
                    <a:pt x="1113" y="795"/>
                  </a:cubicBezTo>
                  <a:cubicBezTo>
                    <a:pt x="1124" y="794"/>
                    <a:pt x="1135" y="793"/>
                    <a:pt x="1145" y="793"/>
                  </a:cubicBezTo>
                  <a:lnTo>
                    <a:pt x="1143" y="795"/>
                  </a:lnTo>
                  <a:lnTo>
                    <a:pt x="1141" y="797"/>
                  </a:lnTo>
                  <a:lnTo>
                    <a:pt x="1138" y="799"/>
                  </a:lnTo>
                  <a:lnTo>
                    <a:pt x="1136" y="800"/>
                  </a:lnTo>
                  <a:lnTo>
                    <a:pt x="1134" y="802"/>
                  </a:lnTo>
                  <a:lnTo>
                    <a:pt x="1130" y="804"/>
                  </a:lnTo>
                  <a:lnTo>
                    <a:pt x="1129" y="805"/>
                  </a:lnTo>
                  <a:lnTo>
                    <a:pt x="1126" y="806"/>
                  </a:lnTo>
                  <a:lnTo>
                    <a:pt x="1125" y="806"/>
                  </a:lnTo>
                  <a:cubicBezTo>
                    <a:pt x="1118" y="809"/>
                    <a:pt x="1110" y="810"/>
                    <a:pt x="1104" y="810"/>
                  </a:cubicBezTo>
                  <a:moveTo>
                    <a:pt x="1615" y="776"/>
                  </a:moveTo>
                  <a:cubicBezTo>
                    <a:pt x="1612" y="776"/>
                    <a:pt x="1610" y="776"/>
                    <a:pt x="1607" y="776"/>
                  </a:cubicBezTo>
                  <a:cubicBezTo>
                    <a:pt x="1584" y="773"/>
                    <a:pt x="1577" y="758"/>
                    <a:pt x="1570" y="746"/>
                  </a:cubicBezTo>
                  <a:cubicBezTo>
                    <a:pt x="1576" y="754"/>
                    <a:pt x="1585" y="761"/>
                    <a:pt x="1600" y="763"/>
                  </a:cubicBezTo>
                  <a:lnTo>
                    <a:pt x="1600" y="763"/>
                  </a:lnTo>
                  <a:cubicBezTo>
                    <a:pt x="1602" y="764"/>
                    <a:pt x="1605" y="764"/>
                    <a:pt x="1607" y="764"/>
                  </a:cubicBez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cubicBezTo>
                    <a:pt x="1648" y="764"/>
                    <a:pt x="1693" y="718"/>
                    <a:pt x="1693" y="718"/>
                  </a:cubicBezTo>
                  <a:cubicBezTo>
                    <a:pt x="1693" y="718"/>
                    <a:pt x="1694" y="725"/>
                    <a:pt x="1698" y="733"/>
                  </a:cubicBezTo>
                  <a:cubicBezTo>
                    <a:pt x="1688" y="743"/>
                    <a:pt x="1650" y="776"/>
                    <a:pt x="1615" y="776"/>
                  </a:cubicBezTo>
                  <a:close/>
                  <a:moveTo>
                    <a:pt x="1750" y="769"/>
                  </a:moveTo>
                  <a:cubicBezTo>
                    <a:pt x="1744" y="769"/>
                    <a:pt x="1737" y="768"/>
                    <a:pt x="1729" y="766"/>
                  </a:cubicBezTo>
                  <a:cubicBezTo>
                    <a:pt x="1715" y="763"/>
                    <a:pt x="1708" y="751"/>
                    <a:pt x="1704" y="742"/>
                  </a:cubicBezTo>
                  <a:cubicBezTo>
                    <a:pt x="1708" y="747"/>
                    <a:pt x="1714" y="752"/>
                    <a:pt x="1722" y="753"/>
                  </a:cubicBezTo>
                  <a:lnTo>
                    <a:pt x="1722" y="753"/>
                  </a:lnTo>
                  <a:cubicBezTo>
                    <a:pt x="1730" y="755"/>
                    <a:pt x="1737" y="756"/>
                    <a:pt x="1743" y="756"/>
                  </a:cubicBez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cubicBezTo>
                    <a:pt x="1776" y="756"/>
                    <a:pt x="1795" y="735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0"/>
                    <a:pt x="1800" y="720"/>
                    <a:pt x="1801" y="720"/>
                  </a:cubicBezTo>
                  <a:lnTo>
                    <a:pt x="1801" y="720"/>
                  </a:lnTo>
                  <a:cubicBezTo>
                    <a:pt x="1806" y="704"/>
                    <a:pt x="1812" y="682"/>
                    <a:pt x="1828" y="672"/>
                  </a:cubicBezTo>
                  <a:cubicBezTo>
                    <a:pt x="1832" y="669"/>
                    <a:pt x="1836" y="667"/>
                    <a:pt x="1840" y="664"/>
                  </a:cubicBezTo>
                  <a:cubicBezTo>
                    <a:pt x="1853" y="654"/>
                    <a:pt x="1867" y="639"/>
                    <a:pt x="1868" y="604"/>
                  </a:cubicBezTo>
                  <a:cubicBezTo>
                    <a:pt x="1868" y="596"/>
                    <a:pt x="1867" y="588"/>
                    <a:pt x="1864" y="581"/>
                  </a:cubicBezTo>
                  <a:cubicBezTo>
                    <a:pt x="1872" y="591"/>
                    <a:pt x="1876" y="603"/>
                    <a:pt x="1876" y="616"/>
                  </a:cubicBezTo>
                  <a:cubicBezTo>
                    <a:pt x="1875" y="645"/>
                    <a:pt x="1865" y="661"/>
                    <a:pt x="1854" y="671"/>
                  </a:cubicBezTo>
                  <a:lnTo>
                    <a:pt x="1854" y="671"/>
                  </a:lnTo>
                  <a:lnTo>
                    <a:pt x="1850" y="674"/>
                  </a:lnTo>
                  <a:lnTo>
                    <a:pt x="1850" y="675"/>
                  </a:lnTo>
                  <a:lnTo>
                    <a:pt x="1847" y="677"/>
                  </a:lnTo>
                  <a:lnTo>
                    <a:pt x="1846" y="677"/>
                  </a:lnTo>
                  <a:lnTo>
                    <a:pt x="1843" y="680"/>
                  </a:lnTo>
                  <a:lnTo>
                    <a:pt x="1842" y="680"/>
                  </a:lnTo>
                  <a:lnTo>
                    <a:pt x="1839" y="682"/>
                  </a:lnTo>
                  <a:lnTo>
                    <a:pt x="1835" y="685"/>
                  </a:lnTo>
                  <a:cubicBezTo>
                    <a:pt x="1820" y="695"/>
                    <a:pt x="1814" y="716"/>
                    <a:pt x="1808" y="733"/>
                  </a:cubicBezTo>
                  <a:cubicBezTo>
                    <a:pt x="1803" y="747"/>
                    <a:pt x="1784" y="769"/>
                    <a:pt x="1750" y="769"/>
                  </a:cubicBezTo>
                  <a:moveTo>
                    <a:pt x="207" y="761"/>
                  </a:moveTo>
                  <a:cubicBezTo>
                    <a:pt x="206" y="761"/>
                    <a:pt x="204" y="761"/>
                    <a:pt x="202" y="761"/>
                  </a:cubicBezTo>
                  <a:cubicBezTo>
                    <a:pt x="201" y="761"/>
                    <a:pt x="200" y="760"/>
                    <a:pt x="198" y="760"/>
                  </a:cubicBezTo>
                  <a:lnTo>
                    <a:pt x="197" y="760"/>
                  </a:lnTo>
                  <a:lnTo>
                    <a:pt x="194" y="758"/>
                  </a:lnTo>
                  <a:lnTo>
                    <a:pt x="193" y="758"/>
                  </a:lnTo>
                  <a:lnTo>
                    <a:pt x="191" y="757"/>
                  </a:lnTo>
                  <a:lnTo>
                    <a:pt x="189" y="756"/>
                  </a:lnTo>
                  <a:lnTo>
                    <a:pt x="187" y="754"/>
                  </a:lnTo>
                  <a:lnTo>
                    <a:pt x="185" y="752"/>
                  </a:lnTo>
                  <a:lnTo>
                    <a:pt x="184" y="751"/>
                  </a:lnTo>
                  <a:lnTo>
                    <a:pt x="183" y="749"/>
                  </a:lnTo>
                  <a:lnTo>
                    <a:pt x="182" y="748"/>
                  </a:lnTo>
                  <a:lnTo>
                    <a:pt x="181" y="746"/>
                  </a:lnTo>
                  <a:lnTo>
                    <a:pt x="181" y="746"/>
                  </a:lnTo>
                  <a:cubicBezTo>
                    <a:pt x="179" y="744"/>
                    <a:pt x="178" y="742"/>
                    <a:pt x="177" y="739"/>
                  </a:cubicBezTo>
                  <a:cubicBezTo>
                    <a:pt x="180" y="742"/>
                    <a:pt x="184" y="744"/>
                    <a:pt x="187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90" y="747"/>
                    <a:pt x="192" y="748"/>
                    <a:pt x="195" y="748"/>
                  </a:cubicBezTo>
                  <a:cubicBezTo>
                    <a:pt x="195" y="748"/>
                    <a:pt x="195" y="748"/>
                    <a:pt x="195" y="748"/>
                  </a:cubicBezTo>
                  <a:lnTo>
                    <a:pt x="195" y="748"/>
                  </a:lnTo>
                  <a:cubicBezTo>
                    <a:pt x="197" y="748"/>
                    <a:pt x="198" y="748"/>
                    <a:pt x="200" y="748"/>
                  </a:cubicBezTo>
                  <a:cubicBezTo>
                    <a:pt x="210" y="748"/>
                    <a:pt x="216" y="743"/>
                    <a:pt x="221" y="737"/>
                  </a:cubicBezTo>
                  <a:cubicBezTo>
                    <a:pt x="226" y="732"/>
                    <a:pt x="230" y="726"/>
                    <a:pt x="236" y="726"/>
                  </a:cubicBezTo>
                  <a:cubicBezTo>
                    <a:pt x="237" y="726"/>
                    <a:pt x="238" y="726"/>
                    <a:pt x="239" y="726"/>
                  </a:cubicBezTo>
                  <a:cubicBezTo>
                    <a:pt x="248" y="728"/>
                    <a:pt x="253" y="735"/>
                    <a:pt x="255" y="743"/>
                  </a:cubicBezTo>
                  <a:cubicBezTo>
                    <a:pt x="253" y="741"/>
                    <a:pt x="250" y="740"/>
                    <a:pt x="247" y="739"/>
                  </a:cubicBezTo>
                  <a:cubicBezTo>
                    <a:pt x="246" y="739"/>
                    <a:pt x="245" y="739"/>
                    <a:pt x="244" y="739"/>
                  </a:cubicBezTo>
                  <a:cubicBezTo>
                    <a:pt x="237" y="739"/>
                    <a:pt x="233" y="744"/>
                    <a:pt x="228" y="750"/>
                  </a:cubicBezTo>
                  <a:cubicBezTo>
                    <a:pt x="223" y="756"/>
                    <a:pt x="217" y="761"/>
                    <a:pt x="207" y="761"/>
                  </a:cubicBezTo>
                  <a:moveTo>
                    <a:pt x="1499" y="743"/>
                  </a:moveTo>
                  <a:cubicBezTo>
                    <a:pt x="1499" y="741"/>
                    <a:pt x="1499" y="740"/>
                    <a:pt x="1499" y="738"/>
                  </a:cubicBezTo>
                  <a:cubicBezTo>
                    <a:pt x="1499" y="735"/>
                    <a:pt x="1499" y="731"/>
                    <a:pt x="1501" y="728"/>
                  </a:cubicBezTo>
                  <a:cubicBezTo>
                    <a:pt x="1517" y="723"/>
                    <a:pt x="1532" y="718"/>
                    <a:pt x="1547" y="713"/>
                  </a:cubicBezTo>
                  <a:cubicBezTo>
                    <a:pt x="1555" y="718"/>
                    <a:pt x="1559" y="726"/>
                    <a:pt x="1564" y="735"/>
                  </a:cubicBezTo>
                  <a:cubicBezTo>
                    <a:pt x="1560" y="729"/>
                    <a:pt x="1554" y="724"/>
                    <a:pt x="1544" y="724"/>
                  </a:cubicBezTo>
                  <a:cubicBezTo>
                    <a:pt x="1543" y="723"/>
                    <a:pt x="1542" y="723"/>
                    <a:pt x="1541" y="723"/>
                  </a:cubicBezTo>
                  <a:cubicBezTo>
                    <a:pt x="1529" y="723"/>
                    <a:pt x="1520" y="730"/>
                    <a:pt x="1510" y="736"/>
                  </a:cubicBezTo>
                  <a:cubicBezTo>
                    <a:pt x="1507" y="738"/>
                    <a:pt x="1503" y="741"/>
                    <a:pt x="1499" y="743"/>
                  </a:cubicBezTo>
                  <a:close/>
                  <a:moveTo>
                    <a:pt x="129" y="692"/>
                  </a:moveTo>
                  <a:cubicBezTo>
                    <a:pt x="111" y="692"/>
                    <a:pt x="96" y="682"/>
                    <a:pt x="92" y="668"/>
                  </a:cubicBezTo>
                  <a:cubicBezTo>
                    <a:pt x="99" y="675"/>
                    <a:pt x="110" y="680"/>
                    <a:pt x="121" y="680"/>
                  </a:cubicBezTo>
                  <a:cubicBezTo>
                    <a:pt x="126" y="680"/>
                    <a:pt x="131" y="679"/>
                    <a:pt x="136" y="677"/>
                  </a:cubicBezTo>
                  <a:cubicBezTo>
                    <a:pt x="149" y="673"/>
                    <a:pt x="159" y="671"/>
                    <a:pt x="165" y="671"/>
                  </a:cubicBezTo>
                  <a:cubicBezTo>
                    <a:pt x="166" y="671"/>
                    <a:pt x="167" y="671"/>
                    <a:pt x="168" y="671"/>
                  </a:cubicBezTo>
                  <a:cubicBezTo>
                    <a:pt x="169" y="672"/>
                    <a:pt x="171" y="673"/>
                    <a:pt x="172" y="673"/>
                  </a:cubicBezTo>
                  <a:cubicBezTo>
                    <a:pt x="174" y="675"/>
                    <a:pt x="174" y="679"/>
                    <a:pt x="173" y="684"/>
                  </a:cubicBezTo>
                  <a:lnTo>
                    <a:pt x="172" y="684"/>
                  </a:lnTo>
                  <a:cubicBezTo>
                    <a:pt x="166" y="684"/>
                    <a:pt x="157" y="686"/>
                    <a:pt x="143" y="690"/>
                  </a:cubicBezTo>
                  <a:cubicBezTo>
                    <a:pt x="138" y="692"/>
                    <a:pt x="133" y="692"/>
                    <a:pt x="129" y="692"/>
                  </a:cubicBezTo>
                  <a:close/>
                  <a:moveTo>
                    <a:pt x="66" y="629"/>
                  </a:moveTo>
                  <a:cubicBezTo>
                    <a:pt x="62" y="629"/>
                    <a:pt x="58" y="629"/>
                    <a:pt x="53" y="628"/>
                  </a:cubicBezTo>
                  <a:lnTo>
                    <a:pt x="53" y="628"/>
                  </a:lnTo>
                  <a:cubicBezTo>
                    <a:pt x="44" y="625"/>
                    <a:pt x="34" y="621"/>
                    <a:pt x="25" y="613"/>
                  </a:cubicBezTo>
                  <a:cubicBezTo>
                    <a:pt x="13" y="602"/>
                    <a:pt x="4" y="593"/>
                    <a:pt x="0" y="583"/>
                  </a:cubicBezTo>
                  <a:cubicBezTo>
                    <a:pt x="5" y="588"/>
                    <a:pt x="11" y="594"/>
                    <a:pt x="17" y="600"/>
                  </a:cubicBezTo>
                  <a:cubicBezTo>
                    <a:pt x="31" y="612"/>
                    <a:pt x="46" y="616"/>
                    <a:pt x="58" y="616"/>
                  </a:cubicBezTo>
                  <a:cubicBezTo>
                    <a:pt x="59" y="616"/>
                    <a:pt x="60" y="616"/>
                    <a:pt x="61" y="616"/>
                  </a:cubicBezTo>
                  <a:cubicBezTo>
                    <a:pt x="67" y="620"/>
                    <a:pt x="73" y="624"/>
                    <a:pt x="79" y="627"/>
                  </a:cubicBezTo>
                  <a:cubicBezTo>
                    <a:pt x="79" y="627"/>
                    <a:pt x="79" y="627"/>
                    <a:pt x="78" y="627"/>
                  </a:cubicBezTo>
                  <a:lnTo>
                    <a:pt x="78" y="628"/>
                  </a:lnTo>
                  <a:cubicBezTo>
                    <a:pt x="76" y="628"/>
                    <a:pt x="75" y="628"/>
                    <a:pt x="73" y="629"/>
                  </a:cubicBezTo>
                  <a:lnTo>
                    <a:pt x="73" y="629"/>
                  </a:lnTo>
                  <a:cubicBezTo>
                    <a:pt x="70" y="629"/>
                    <a:pt x="68" y="629"/>
                    <a:pt x="66" y="629"/>
                  </a:cubicBezTo>
                  <a:close/>
                  <a:moveTo>
                    <a:pt x="1839" y="271"/>
                  </a:moveTo>
                  <a:cubicBezTo>
                    <a:pt x="1836" y="268"/>
                    <a:pt x="1833" y="265"/>
                    <a:pt x="1830" y="262"/>
                  </a:cubicBezTo>
                  <a:cubicBezTo>
                    <a:pt x="1834" y="251"/>
                    <a:pt x="1839" y="238"/>
                    <a:pt x="1836" y="226"/>
                  </a:cubicBezTo>
                  <a:cubicBezTo>
                    <a:pt x="1836" y="227"/>
                    <a:pt x="1836" y="227"/>
                    <a:pt x="1837" y="228"/>
                  </a:cubicBezTo>
                  <a:cubicBezTo>
                    <a:pt x="1839" y="230"/>
                    <a:pt x="1841" y="233"/>
                    <a:pt x="1842" y="236"/>
                  </a:cubicBezTo>
                  <a:cubicBezTo>
                    <a:pt x="1843" y="238"/>
                    <a:pt x="1843" y="239"/>
                    <a:pt x="1843" y="241"/>
                  </a:cubicBezTo>
                  <a:lnTo>
                    <a:pt x="1843" y="241"/>
                  </a:lnTo>
                  <a:cubicBezTo>
                    <a:pt x="1844" y="247"/>
                    <a:pt x="1844" y="252"/>
                    <a:pt x="1843" y="258"/>
                  </a:cubicBezTo>
                  <a:lnTo>
                    <a:pt x="1843" y="258"/>
                  </a:lnTo>
                  <a:cubicBezTo>
                    <a:pt x="1842" y="261"/>
                    <a:pt x="1841" y="265"/>
                    <a:pt x="1840" y="268"/>
                  </a:cubicBezTo>
                  <a:lnTo>
                    <a:pt x="1840" y="268"/>
                  </a:lnTo>
                  <a:cubicBezTo>
                    <a:pt x="1839" y="269"/>
                    <a:pt x="1839" y="270"/>
                    <a:pt x="1839" y="271"/>
                  </a:cubicBezTo>
                  <a:moveTo>
                    <a:pt x="1780" y="211"/>
                  </a:moveTo>
                  <a:cubicBezTo>
                    <a:pt x="1784" y="201"/>
                    <a:pt x="1790" y="192"/>
                    <a:pt x="1798" y="187"/>
                  </a:cubicBezTo>
                  <a:cubicBezTo>
                    <a:pt x="1800" y="185"/>
                    <a:pt x="1802" y="184"/>
                    <a:pt x="1804" y="182"/>
                  </a:cubicBezTo>
                  <a:cubicBezTo>
                    <a:pt x="1806" y="181"/>
                    <a:pt x="1808" y="180"/>
                    <a:pt x="1810" y="178"/>
                  </a:cubicBezTo>
                  <a:cubicBezTo>
                    <a:pt x="1809" y="190"/>
                    <a:pt x="1808" y="193"/>
                    <a:pt x="1808" y="193"/>
                  </a:cubicBezTo>
                  <a:lnTo>
                    <a:pt x="1797" y="206"/>
                  </a:lnTo>
                  <a:cubicBezTo>
                    <a:pt x="1792" y="207"/>
                    <a:pt x="1786" y="208"/>
                    <a:pt x="1780" y="211"/>
                  </a:cubicBezTo>
                  <a:close/>
                  <a:moveTo>
                    <a:pt x="25" y="205"/>
                  </a:moveTo>
                  <a:cubicBezTo>
                    <a:pt x="23" y="202"/>
                    <a:pt x="21" y="199"/>
                    <a:pt x="20" y="196"/>
                  </a:cubicBezTo>
                  <a:cubicBezTo>
                    <a:pt x="22" y="199"/>
                    <a:pt x="24" y="202"/>
                    <a:pt x="25" y="205"/>
                  </a:cubicBezTo>
                  <a:close/>
                  <a:moveTo>
                    <a:pt x="1469" y="10"/>
                  </a:moveTo>
                  <a:cubicBezTo>
                    <a:pt x="1468" y="6"/>
                    <a:pt x="1467" y="3"/>
                    <a:pt x="1466" y="0"/>
                  </a:cubicBezTo>
                  <a:cubicBezTo>
                    <a:pt x="1478" y="2"/>
                    <a:pt x="1490" y="4"/>
                    <a:pt x="1503" y="6"/>
                  </a:cubicBezTo>
                  <a:cubicBezTo>
                    <a:pt x="1490" y="7"/>
                    <a:pt x="1479" y="8"/>
                    <a:pt x="1469" y="10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6" name="Freeform 1191">
              <a:extLst>
                <a:ext uri="{FF2B5EF4-FFF2-40B4-BE49-F238E27FC236}">
                  <a16:creationId xmlns:a16="http://schemas.microsoft.com/office/drawing/2014/main" id="{613935F1-8FC8-9A43-D0CB-FFB6617A92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1612" y="5253038"/>
              <a:ext cx="1893887" cy="523875"/>
            </a:xfrm>
            <a:custGeom>
              <a:avLst/>
              <a:gdLst>
                <a:gd name="T0" fmla="*/ 796 w 1955"/>
                <a:gd name="T1" fmla="*/ 534 h 540"/>
                <a:gd name="T2" fmla="*/ 898 w 1955"/>
                <a:gd name="T3" fmla="*/ 526 h 540"/>
                <a:gd name="T4" fmla="*/ 923 w 1955"/>
                <a:gd name="T5" fmla="*/ 540 h 540"/>
                <a:gd name="T6" fmla="*/ 939 w 1955"/>
                <a:gd name="T7" fmla="*/ 534 h 540"/>
                <a:gd name="T8" fmla="*/ 1079 w 1955"/>
                <a:gd name="T9" fmla="*/ 539 h 540"/>
                <a:gd name="T10" fmla="*/ 1072 w 1955"/>
                <a:gd name="T11" fmla="*/ 526 h 540"/>
                <a:gd name="T12" fmla="*/ 1088 w 1955"/>
                <a:gd name="T13" fmla="*/ 534 h 540"/>
                <a:gd name="T14" fmla="*/ 1156 w 1955"/>
                <a:gd name="T15" fmla="*/ 535 h 540"/>
                <a:gd name="T16" fmla="*/ 1008 w 1955"/>
                <a:gd name="T17" fmla="*/ 538 h 540"/>
                <a:gd name="T18" fmla="*/ 1026 w 1955"/>
                <a:gd name="T19" fmla="*/ 527 h 540"/>
                <a:gd name="T20" fmla="*/ 1008 w 1955"/>
                <a:gd name="T21" fmla="*/ 538 h 540"/>
                <a:gd name="T22" fmla="*/ 1206 w 1955"/>
                <a:gd name="T23" fmla="*/ 518 h 540"/>
                <a:gd name="T24" fmla="*/ 1216 w 1955"/>
                <a:gd name="T25" fmla="*/ 527 h 540"/>
                <a:gd name="T26" fmla="*/ 1214 w 1955"/>
                <a:gd name="T27" fmla="*/ 530 h 540"/>
                <a:gd name="T28" fmla="*/ 1181 w 1955"/>
                <a:gd name="T29" fmla="*/ 533 h 540"/>
                <a:gd name="T30" fmla="*/ 740 w 1955"/>
                <a:gd name="T31" fmla="*/ 529 h 540"/>
                <a:gd name="T32" fmla="*/ 769 w 1955"/>
                <a:gd name="T33" fmla="*/ 530 h 540"/>
                <a:gd name="T34" fmla="*/ 596 w 1955"/>
                <a:gd name="T35" fmla="*/ 510 h 540"/>
                <a:gd name="T36" fmla="*/ 497 w 1955"/>
                <a:gd name="T37" fmla="*/ 477 h 540"/>
                <a:gd name="T38" fmla="*/ 590 w 1955"/>
                <a:gd name="T39" fmla="*/ 500 h 540"/>
                <a:gd name="T40" fmla="*/ 1569 w 1955"/>
                <a:gd name="T41" fmla="*/ 466 h 540"/>
                <a:gd name="T42" fmla="*/ 1583 w 1955"/>
                <a:gd name="T43" fmla="*/ 453 h 540"/>
                <a:gd name="T44" fmla="*/ 1602 w 1955"/>
                <a:gd name="T45" fmla="*/ 449 h 540"/>
                <a:gd name="T46" fmla="*/ 1605 w 1955"/>
                <a:gd name="T47" fmla="*/ 449 h 540"/>
                <a:gd name="T48" fmla="*/ 1615 w 1955"/>
                <a:gd name="T49" fmla="*/ 451 h 540"/>
                <a:gd name="T50" fmla="*/ 240 w 1955"/>
                <a:gd name="T51" fmla="*/ 411 h 540"/>
                <a:gd name="T52" fmla="*/ 240 w 1955"/>
                <a:gd name="T53" fmla="*/ 411 h 540"/>
                <a:gd name="T54" fmla="*/ 129 w 1955"/>
                <a:gd name="T55" fmla="*/ 354 h 540"/>
                <a:gd name="T56" fmla="*/ 164 w 1955"/>
                <a:gd name="T57" fmla="*/ 354 h 540"/>
                <a:gd name="T58" fmla="*/ 161 w 1955"/>
                <a:gd name="T59" fmla="*/ 358 h 540"/>
                <a:gd name="T60" fmla="*/ 157 w 1955"/>
                <a:gd name="T61" fmla="*/ 361 h 540"/>
                <a:gd name="T62" fmla="*/ 147 w 1955"/>
                <a:gd name="T63" fmla="*/ 365 h 540"/>
                <a:gd name="T64" fmla="*/ 1931 w 1955"/>
                <a:gd name="T65" fmla="*/ 117 h 540"/>
                <a:gd name="T66" fmla="*/ 1935 w 1955"/>
                <a:gd name="T67" fmla="*/ 110 h 540"/>
                <a:gd name="T68" fmla="*/ 1936 w 1955"/>
                <a:gd name="T69" fmla="*/ 108 h 540"/>
                <a:gd name="T70" fmla="*/ 1943 w 1955"/>
                <a:gd name="T71" fmla="*/ 80 h 540"/>
                <a:gd name="T72" fmla="*/ 1943 w 1955"/>
                <a:gd name="T73" fmla="*/ 121 h 540"/>
                <a:gd name="T74" fmla="*/ 6 w 1955"/>
                <a:gd name="T75" fmla="*/ 112 h 540"/>
                <a:gd name="T76" fmla="*/ 0 w 1955"/>
                <a:gd name="T77" fmla="*/ 101 h 540"/>
                <a:gd name="T78" fmla="*/ 6 w 1955"/>
                <a:gd name="T79" fmla="*/ 112 h 540"/>
                <a:gd name="T80" fmla="*/ 1894 w 1955"/>
                <a:gd name="T81" fmla="*/ 10 h 540"/>
                <a:gd name="T82" fmla="*/ 1896 w 1955"/>
                <a:gd name="T83" fmla="*/ 3 h 540"/>
                <a:gd name="T84" fmla="*/ 1907 w 1955"/>
                <a:gd name="T85" fmla="*/ 9 h 540"/>
                <a:gd name="T86" fmla="*/ 1905 w 1955"/>
                <a:gd name="T87" fmla="*/ 12 h 540"/>
                <a:gd name="T88" fmla="*/ 1902 w 1955"/>
                <a:gd name="T89" fmla="*/ 27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5" h="540">
                  <a:moveTo>
                    <a:pt x="934" y="540"/>
                  </a:moveTo>
                  <a:cubicBezTo>
                    <a:pt x="887" y="539"/>
                    <a:pt x="841" y="537"/>
                    <a:pt x="796" y="534"/>
                  </a:cubicBezTo>
                  <a:cubicBezTo>
                    <a:pt x="800" y="531"/>
                    <a:pt x="805" y="527"/>
                    <a:pt x="809" y="521"/>
                  </a:cubicBezTo>
                  <a:cubicBezTo>
                    <a:pt x="838" y="524"/>
                    <a:pt x="868" y="525"/>
                    <a:pt x="898" y="526"/>
                  </a:cubicBezTo>
                  <a:cubicBezTo>
                    <a:pt x="898" y="526"/>
                    <a:pt x="898" y="526"/>
                    <a:pt x="898" y="526"/>
                  </a:cubicBezTo>
                  <a:cubicBezTo>
                    <a:pt x="905" y="534"/>
                    <a:pt x="914" y="540"/>
                    <a:pt x="923" y="540"/>
                  </a:cubicBezTo>
                  <a:cubicBezTo>
                    <a:pt x="926" y="540"/>
                    <a:pt x="930" y="539"/>
                    <a:pt x="934" y="537"/>
                  </a:cubicBezTo>
                  <a:cubicBezTo>
                    <a:pt x="936" y="536"/>
                    <a:pt x="938" y="535"/>
                    <a:pt x="939" y="534"/>
                  </a:cubicBezTo>
                  <a:cubicBezTo>
                    <a:pt x="937" y="536"/>
                    <a:pt x="936" y="538"/>
                    <a:pt x="934" y="540"/>
                  </a:cubicBezTo>
                  <a:close/>
                  <a:moveTo>
                    <a:pt x="1079" y="539"/>
                  </a:moveTo>
                  <a:cubicBezTo>
                    <a:pt x="1076" y="535"/>
                    <a:pt x="1074" y="531"/>
                    <a:pt x="1071" y="526"/>
                  </a:cubicBezTo>
                  <a:cubicBezTo>
                    <a:pt x="1072" y="526"/>
                    <a:pt x="1072" y="526"/>
                    <a:pt x="1072" y="526"/>
                  </a:cubicBezTo>
                  <a:cubicBezTo>
                    <a:pt x="1075" y="531"/>
                    <a:pt x="1080" y="534"/>
                    <a:pt x="1086" y="534"/>
                  </a:cubicBezTo>
                  <a:cubicBezTo>
                    <a:pt x="1087" y="534"/>
                    <a:pt x="1087" y="534"/>
                    <a:pt x="1088" y="534"/>
                  </a:cubicBezTo>
                  <a:cubicBezTo>
                    <a:pt x="1097" y="533"/>
                    <a:pt x="1106" y="533"/>
                    <a:pt x="1115" y="533"/>
                  </a:cubicBezTo>
                  <a:cubicBezTo>
                    <a:pt x="1129" y="533"/>
                    <a:pt x="1143" y="534"/>
                    <a:pt x="1156" y="535"/>
                  </a:cubicBezTo>
                  <a:cubicBezTo>
                    <a:pt x="1131" y="537"/>
                    <a:pt x="1105" y="538"/>
                    <a:pt x="1079" y="539"/>
                  </a:cubicBezTo>
                  <a:moveTo>
                    <a:pt x="1008" y="538"/>
                  </a:moveTo>
                  <a:cubicBezTo>
                    <a:pt x="1002" y="538"/>
                    <a:pt x="995" y="534"/>
                    <a:pt x="988" y="528"/>
                  </a:cubicBezTo>
                  <a:cubicBezTo>
                    <a:pt x="1001" y="528"/>
                    <a:pt x="1013" y="528"/>
                    <a:pt x="1026" y="527"/>
                  </a:cubicBezTo>
                  <a:cubicBezTo>
                    <a:pt x="1022" y="533"/>
                    <a:pt x="1018" y="537"/>
                    <a:pt x="1010" y="538"/>
                  </a:cubicBezTo>
                  <a:cubicBezTo>
                    <a:pt x="1009" y="538"/>
                    <a:pt x="1009" y="538"/>
                    <a:pt x="1008" y="538"/>
                  </a:cubicBezTo>
                  <a:close/>
                  <a:moveTo>
                    <a:pt x="1181" y="533"/>
                  </a:moveTo>
                  <a:cubicBezTo>
                    <a:pt x="1189" y="531"/>
                    <a:pt x="1198" y="526"/>
                    <a:pt x="1206" y="518"/>
                  </a:cubicBezTo>
                  <a:cubicBezTo>
                    <a:pt x="1208" y="518"/>
                    <a:pt x="1211" y="517"/>
                    <a:pt x="1213" y="517"/>
                  </a:cubicBezTo>
                  <a:cubicBezTo>
                    <a:pt x="1214" y="521"/>
                    <a:pt x="1215" y="524"/>
                    <a:pt x="1216" y="527"/>
                  </a:cubicBezTo>
                  <a:lnTo>
                    <a:pt x="1216" y="528"/>
                  </a:lnTo>
                  <a:lnTo>
                    <a:pt x="1214" y="530"/>
                  </a:lnTo>
                  <a:lnTo>
                    <a:pt x="1213" y="531"/>
                  </a:lnTo>
                  <a:cubicBezTo>
                    <a:pt x="1203" y="531"/>
                    <a:pt x="1192" y="532"/>
                    <a:pt x="1181" y="533"/>
                  </a:cubicBezTo>
                  <a:close/>
                  <a:moveTo>
                    <a:pt x="772" y="532"/>
                  </a:moveTo>
                  <a:cubicBezTo>
                    <a:pt x="761" y="531"/>
                    <a:pt x="751" y="530"/>
                    <a:pt x="740" y="529"/>
                  </a:cubicBezTo>
                  <a:cubicBezTo>
                    <a:pt x="745" y="522"/>
                    <a:pt x="750" y="520"/>
                    <a:pt x="754" y="520"/>
                  </a:cubicBezTo>
                  <a:cubicBezTo>
                    <a:pt x="759" y="520"/>
                    <a:pt x="764" y="524"/>
                    <a:pt x="769" y="530"/>
                  </a:cubicBezTo>
                  <a:cubicBezTo>
                    <a:pt x="770" y="530"/>
                    <a:pt x="771" y="531"/>
                    <a:pt x="772" y="532"/>
                  </a:cubicBezTo>
                  <a:close/>
                  <a:moveTo>
                    <a:pt x="596" y="510"/>
                  </a:moveTo>
                  <a:cubicBezTo>
                    <a:pt x="560" y="504"/>
                    <a:pt x="525" y="497"/>
                    <a:pt x="491" y="490"/>
                  </a:cubicBezTo>
                  <a:cubicBezTo>
                    <a:pt x="493" y="485"/>
                    <a:pt x="495" y="481"/>
                    <a:pt x="497" y="477"/>
                  </a:cubicBezTo>
                  <a:cubicBezTo>
                    <a:pt x="526" y="483"/>
                    <a:pt x="555" y="489"/>
                    <a:pt x="586" y="494"/>
                  </a:cubicBezTo>
                  <a:cubicBezTo>
                    <a:pt x="589" y="498"/>
                    <a:pt x="590" y="500"/>
                    <a:pt x="590" y="500"/>
                  </a:cubicBezTo>
                  <a:cubicBezTo>
                    <a:pt x="590" y="500"/>
                    <a:pt x="592" y="504"/>
                    <a:pt x="596" y="510"/>
                  </a:cubicBezTo>
                  <a:moveTo>
                    <a:pt x="1569" y="466"/>
                  </a:moveTo>
                  <a:cubicBezTo>
                    <a:pt x="1569" y="464"/>
                    <a:pt x="1570" y="463"/>
                    <a:pt x="1571" y="461"/>
                  </a:cubicBezTo>
                  <a:cubicBezTo>
                    <a:pt x="1575" y="458"/>
                    <a:pt x="1579" y="456"/>
                    <a:pt x="1583" y="453"/>
                  </a:cubicBezTo>
                  <a:cubicBezTo>
                    <a:pt x="1589" y="451"/>
                    <a:pt x="1595" y="449"/>
                    <a:pt x="1602" y="449"/>
                  </a:cubicBezTo>
                  <a:lnTo>
                    <a:pt x="1602" y="449"/>
                  </a:lnTo>
                  <a:lnTo>
                    <a:pt x="1602" y="449"/>
                  </a:lnTo>
                  <a:cubicBezTo>
                    <a:pt x="1603" y="449"/>
                    <a:pt x="1604" y="449"/>
                    <a:pt x="1605" y="449"/>
                  </a:cubicBezTo>
                  <a:lnTo>
                    <a:pt x="1605" y="449"/>
                  </a:lnTo>
                  <a:cubicBezTo>
                    <a:pt x="1609" y="449"/>
                    <a:pt x="1612" y="450"/>
                    <a:pt x="1615" y="451"/>
                  </a:cubicBezTo>
                  <a:cubicBezTo>
                    <a:pt x="1600" y="456"/>
                    <a:pt x="1585" y="461"/>
                    <a:pt x="1569" y="466"/>
                  </a:cubicBezTo>
                  <a:moveTo>
                    <a:pt x="240" y="411"/>
                  </a:moveTo>
                  <a:cubicBezTo>
                    <a:pt x="239" y="411"/>
                    <a:pt x="237" y="410"/>
                    <a:pt x="236" y="409"/>
                  </a:cubicBezTo>
                  <a:cubicBezTo>
                    <a:pt x="238" y="410"/>
                    <a:pt x="239" y="410"/>
                    <a:pt x="240" y="411"/>
                  </a:cubicBezTo>
                  <a:close/>
                  <a:moveTo>
                    <a:pt x="147" y="365"/>
                  </a:moveTo>
                  <a:cubicBezTo>
                    <a:pt x="141" y="362"/>
                    <a:pt x="135" y="358"/>
                    <a:pt x="129" y="354"/>
                  </a:cubicBezTo>
                  <a:cubicBezTo>
                    <a:pt x="138" y="354"/>
                    <a:pt x="146" y="351"/>
                    <a:pt x="152" y="347"/>
                  </a:cubicBezTo>
                  <a:cubicBezTo>
                    <a:pt x="156" y="349"/>
                    <a:pt x="160" y="352"/>
                    <a:pt x="164" y="354"/>
                  </a:cubicBezTo>
                  <a:cubicBezTo>
                    <a:pt x="164" y="354"/>
                    <a:pt x="164" y="355"/>
                    <a:pt x="163" y="355"/>
                  </a:cubicBezTo>
                  <a:lnTo>
                    <a:pt x="161" y="358"/>
                  </a:lnTo>
                  <a:lnTo>
                    <a:pt x="160" y="359"/>
                  </a:lnTo>
                  <a:lnTo>
                    <a:pt x="157" y="361"/>
                  </a:lnTo>
                  <a:lnTo>
                    <a:pt x="156" y="361"/>
                  </a:lnTo>
                  <a:cubicBezTo>
                    <a:pt x="153" y="363"/>
                    <a:pt x="150" y="364"/>
                    <a:pt x="147" y="365"/>
                  </a:cubicBezTo>
                  <a:moveTo>
                    <a:pt x="1935" y="136"/>
                  </a:moveTo>
                  <a:cubicBezTo>
                    <a:pt x="1934" y="130"/>
                    <a:pt x="1933" y="123"/>
                    <a:pt x="1931" y="117"/>
                  </a:cubicBezTo>
                  <a:cubicBezTo>
                    <a:pt x="1932" y="115"/>
                    <a:pt x="1933" y="113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09"/>
                    <a:pt x="1936" y="108"/>
                    <a:pt x="1936" y="108"/>
                  </a:cubicBezTo>
                  <a:lnTo>
                    <a:pt x="1936" y="108"/>
                  </a:lnTo>
                  <a:cubicBezTo>
                    <a:pt x="1941" y="97"/>
                    <a:pt x="1943" y="88"/>
                    <a:pt x="1943" y="80"/>
                  </a:cubicBezTo>
                  <a:cubicBezTo>
                    <a:pt x="1943" y="75"/>
                    <a:pt x="1942" y="71"/>
                    <a:pt x="1941" y="67"/>
                  </a:cubicBezTo>
                  <a:cubicBezTo>
                    <a:pt x="1951" y="79"/>
                    <a:pt x="1955" y="95"/>
                    <a:pt x="1943" y="121"/>
                  </a:cubicBezTo>
                  <a:cubicBezTo>
                    <a:pt x="1940" y="127"/>
                    <a:pt x="1938" y="132"/>
                    <a:pt x="1935" y="136"/>
                  </a:cubicBezTo>
                  <a:moveTo>
                    <a:pt x="6" y="112"/>
                  </a:moveTo>
                  <a:cubicBezTo>
                    <a:pt x="4" y="110"/>
                    <a:pt x="3" y="108"/>
                    <a:pt x="2" y="105"/>
                  </a:cubicBezTo>
                  <a:cubicBezTo>
                    <a:pt x="1" y="104"/>
                    <a:pt x="0" y="102"/>
                    <a:pt x="0" y="101"/>
                  </a:cubicBezTo>
                  <a:cubicBezTo>
                    <a:pt x="2" y="104"/>
                    <a:pt x="4" y="106"/>
                    <a:pt x="7" y="107"/>
                  </a:cubicBezTo>
                  <a:cubicBezTo>
                    <a:pt x="7" y="109"/>
                    <a:pt x="6" y="110"/>
                    <a:pt x="6" y="112"/>
                  </a:cubicBezTo>
                  <a:close/>
                  <a:moveTo>
                    <a:pt x="1902" y="27"/>
                  </a:moveTo>
                  <a:cubicBezTo>
                    <a:pt x="1897" y="21"/>
                    <a:pt x="1894" y="16"/>
                    <a:pt x="1894" y="10"/>
                  </a:cubicBezTo>
                  <a:cubicBezTo>
                    <a:pt x="1894" y="8"/>
                    <a:pt x="1895" y="6"/>
                    <a:pt x="1896" y="3"/>
                  </a:cubicBezTo>
                  <a:lnTo>
                    <a:pt x="1896" y="3"/>
                  </a:lnTo>
                  <a:cubicBezTo>
                    <a:pt x="1897" y="2"/>
                    <a:pt x="1897" y="1"/>
                    <a:pt x="1898" y="0"/>
                  </a:cubicBezTo>
                  <a:cubicBezTo>
                    <a:pt x="1901" y="3"/>
                    <a:pt x="1904" y="6"/>
                    <a:pt x="1907" y="9"/>
                  </a:cubicBezTo>
                  <a:cubicBezTo>
                    <a:pt x="1906" y="10"/>
                    <a:pt x="1906" y="10"/>
                    <a:pt x="1906" y="11"/>
                  </a:cubicBezTo>
                  <a:lnTo>
                    <a:pt x="1905" y="12"/>
                  </a:lnTo>
                  <a:lnTo>
                    <a:pt x="1903" y="16"/>
                  </a:lnTo>
                  <a:cubicBezTo>
                    <a:pt x="1902" y="20"/>
                    <a:pt x="1901" y="23"/>
                    <a:pt x="1902" y="27"/>
                  </a:cubicBezTo>
                </a:path>
              </a:pathLst>
            </a:custGeom>
            <a:solidFill>
              <a:srgbClr val="D1D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7" name="Freeform 1192">
              <a:extLst>
                <a:ext uri="{FF2B5EF4-FFF2-40B4-BE49-F238E27FC236}">
                  <a16:creationId xmlns:a16="http://schemas.microsoft.com/office/drawing/2014/main" id="{ADE28392-A69B-FEF6-7963-FCBAD6425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962" y="5356225"/>
              <a:ext cx="1868487" cy="407988"/>
            </a:xfrm>
            <a:custGeom>
              <a:avLst/>
              <a:gdLst>
                <a:gd name="T0" fmla="*/ 962 w 1929"/>
                <a:gd name="T1" fmla="*/ 397 h 421"/>
                <a:gd name="T2" fmla="*/ 940 w 1929"/>
                <a:gd name="T3" fmla="*/ 403 h 421"/>
                <a:gd name="T4" fmla="*/ 954 w 1929"/>
                <a:gd name="T5" fmla="*/ 385 h 421"/>
                <a:gd name="T6" fmla="*/ 996 w 1929"/>
                <a:gd name="T7" fmla="*/ 418 h 421"/>
                <a:gd name="T8" fmla="*/ 1058 w 1929"/>
                <a:gd name="T9" fmla="*/ 406 h 421"/>
                <a:gd name="T10" fmla="*/ 1020 w 1929"/>
                <a:gd name="T11" fmla="*/ 420 h 421"/>
                <a:gd name="T12" fmla="*/ 1065 w 1929"/>
                <a:gd name="T13" fmla="*/ 418 h 421"/>
                <a:gd name="T14" fmla="*/ 892 w 1929"/>
                <a:gd name="T15" fmla="*/ 419 h 421"/>
                <a:gd name="T16" fmla="*/ 811 w 1929"/>
                <a:gd name="T17" fmla="*/ 402 h 421"/>
                <a:gd name="T18" fmla="*/ 869 w 1929"/>
                <a:gd name="T19" fmla="*/ 405 h 421"/>
                <a:gd name="T20" fmla="*/ 1206 w 1929"/>
                <a:gd name="T21" fmla="*/ 404 h 421"/>
                <a:gd name="T22" fmla="*/ 1200 w 1929"/>
                <a:gd name="T23" fmla="*/ 411 h 421"/>
                <a:gd name="T24" fmla="*/ 531 w 1929"/>
                <a:gd name="T25" fmla="*/ 293 h 421"/>
                <a:gd name="T26" fmla="*/ 146 w 1929"/>
                <a:gd name="T27" fmla="*/ 240 h 421"/>
                <a:gd name="T28" fmla="*/ 172 w 1929"/>
                <a:gd name="T29" fmla="*/ 224 h 421"/>
                <a:gd name="T30" fmla="*/ 192 w 1929"/>
                <a:gd name="T31" fmla="*/ 239 h 421"/>
                <a:gd name="T32" fmla="*/ 1727 w 1929"/>
                <a:gd name="T33" fmla="*/ 136 h 421"/>
                <a:gd name="T34" fmla="*/ 1699 w 1929"/>
                <a:gd name="T35" fmla="*/ 129 h 421"/>
                <a:gd name="T36" fmla="*/ 1704 w 1929"/>
                <a:gd name="T37" fmla="*/ 129 h 421"/>
                <a:gd name="T38" fmla="*/ 1706 w 1929"/>
                <a:gd name="T39" fmla="*/ 128 h 421"/>
                <a:gd name="T40" fmla="*/ 1753 w 1929"/>
                <a:gd name="T41" fmla="*/ 96 h 421"/>
                <a:gd name="T42" fmla="*/ 1761 w 1929"/>
                <a:gd name="T43" fmla="*/ 99 h 421"/>
                <a:gd name="T44" fmla="*/ 1762 w 1929"/>
                <a:gd name="T45" fmla="*/ 100 h 421"/>
                <a:gd name="T46" fmla="*/ 1762 w 1929"/>
                <a:gd name="T47" fmla="*/ 100 h 421"/>
                <a:gd name="T48" fmla="*/ 1794 w 1929"/>
                <a:gd name="T49" fmla="*/ 116 h 421"/>
                <a:gd name="T50" fmla="*/ 1794 w 1929"/>
                <a:gd name="T51" fmla="*/ 116 h 421"/>
                <a:gd name="T52" fmla="*/ 1811 w 1929"/>
                <a:gd name="T53" fmla="*/ 110 h 421"/>
                <a:gd name="T54" fmla="*/ 1833 w 1929"/>
                <a:gd name="T55" fmla="*/ 42 h 421"/>
                <a:gd name="T56" fmla="*/ 1833 w 1929"/>
                <a:gd name="T57" fmla="*/ 41 h 421"/>
                <a:gd name="T58" fmla="*/ 1858 w 1929"/>
                <a:gd name="T59" fmla="*/ 23 h 421"/>
                <a:gd name="T60" fmla="*/ 1878 w 1929"/>
                <a:gd name="T61" fmla="*/ 28 h 421"/>
                <a:gd name="T62" fmla="*/ 1880 w 1929"/>
                <a:gd name="T63" fmla="*/ 29 h 421"/>
                <a:gd name="T64" fmla="*/ 1880 w 1929"/>
                <a:gd name="T65" fmla="*/ 29 h 421"/>
                <a:gd name="T66" fmla="*/ 1896 w 1929"/>
                <a:gd name="T67" fmla="*/ 33 h 421"/>
                <a:gd name="T68" fmla="*/ 1896 w 1929"/>
                <a:gd name="T69" fmla="*/ 33 h 421"/>
                <a:gd name="T70" fmla="*/ 1903 w 1929"/>
                <a:gd name="T71" fmla="*/ 45 h 421"/>
                <a:gd name="T72" fmla="*/ 1840 w 1929"/>
                <a:gd name="T73" fmla="*/ 55 h 421"/>
                <a:gd name="T74" fmla="*/ 1768 w 1929"/>
                <a:gd name="T75" fmla="*/ 112 h 421"/>
                <a:gd name="T76" fmla="*/ 1527 w 1929"/>
                <a:gd name="T77" fmla="*/ 134 h 421"/>
                <a:gd name="T78" fmla="*/ 1527 w 1929"/>
                <a:gd name="T79" fmla="*/ 134 h 421"/>
                <a:gd name="T80" fmla="*/ 40 w 1929"/>
                <a:gd name="T81" fmla="*/ 67 h 421"/>
                <a:gd name="T82" fmla="*/ 34 w 1929"/>
                <a:gd name="T83" fmla="*/ 22 h 421"/>
                <a:gd name="T84" fmla="*/ 34 w 1929"/>
                <a:gd name="T85" fmla="*/ 2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29" h="421">
                  <a:moveTo>
                    <a:pt x="982" y="421"/>
                  </a:moveTo>
                  <a:cubicBezTo>
                    <a:pt x="975" y="414"/>
                    <a:pt x="968" y="406"/>
                    <a:pt x="962" y="398"/>
                  </a:cubicBezTo>
                  <a:lnTo>
                    <a:pt x="962" y="397"/>
                  </a:lnTo>
                  <a:cubicBezTo>
                    <a:pt x="953" y="404"/>
                    <a:pt x="946" y="412"/>
                    <a:pt x="940" y="418"/>
                  </a:cubicBezTo>
                  <a:cubicBezTo>
                    <a:pt x="940" y="417"/>
                    <a:pt x="941" y="416"/>
                    <a:pt x="941" y="415"/>
                  </a:cubicBezTo>
                  <a:cubicBezTo>
                    <a:pt x="941" y="412"/>
                    <a:pt x="940" y="408"/>
                    <a:pt x="940" y="403"/>
                  </a:cubicBezTo>
                  <a:cubicBezTo>
                    <a:pt x="940" y="403"/>
                    <a:pt x="940" y="403"/>
                    <a:pt x="940" y="402"/>
                  </a:cubicBezTo>
                  <a:cubicBezTo>
                    <a:pt x="940" y="397"/>
                    <a:pt x="943" y="388"/>
                    <a:pt x="948" y="376"/>
                  </a:cubicBezTo>
                  <a:cubicBezTo>
                    <a:pt x="950" y="379"/>
                    <a:pt x="952" y="382"/>
                    <a:pt x="954" y="385"/>
                  </a:cubicBezTo>
                  <a:lnTo>
                    <a:pt x="954" y="385"/>
                  </a:lnTo>
                  <a:cubicBezTo>
                    <a:pt x="966" y="401"/>
                    <a:pt x="982" y="418"/>
                    <a:pt x="995" y="418"/>
                  </a:cubicBezTo>
                  <a:cubicBezTo>
                    <a:pt x="995" y="418"/>
                    <a:pt x="996" y="418"/>
                    <a:pt x="996" y="418"/>
                  </a:cubicBezTo>
                  <a:cubicBezTo>
                    <a:pt x="1020" y="416"/>
                    <a:pt x="1014" y="383"/>
                    <a:pt x="1033" y="383"/>
                  </a:cubicBezTo>
                  <a:cubicBezTo>
                    <a:pt x="1034" y="383"/>
                    <a:pt x="1035" y="383"/>
                    <a:pt x="1036" y="384"/>
                  </a:cubicBezTo>
                  <a:cubicBezTo>
                    <a:pt x="1047" y="385"/>
                    <a:pt x="1053" y="396"/>
                    <a:pt x="1058" y="406"/>
                  </a:cubicBezTo>
                  <a:cubicBezTo>
                    <a:pt x="1054" y="401"/>
                    <a:pt x="1050" y="397"/>
                    <a:pt x="1043" y="396"/>
                  </a:cubicBezTo>
                  <a:cubicBezTo>
                    <a:pt x="1042" y="396"/>
                    <a:pt x="1041" y="396"/>
                    <a:pt x="1040" y="396"/>
                  </a:cubicBezTo>
                  <a:cubicBezTo>
                    <a:pt x="1028" y="396"/>
                    <a:pt x="1026" y="410"/>
                    <a:pt x="1020" y="420"/>
                  </a:cubicBezTo>
                  <a:cubicBezTo>
                    <a:pt x="1007" y="421"/>
                    <a:pt x="995" y="421"/>
                    <a:pt x="982" y="421"/>
                  </a:cubicBezTo>
                  <a:moveTo>
                    <a:pt x="1065" y="419"/>
                  </a:moveTo>
                  <a:cubicBezTo>
                    <a:pt x="1065" y="419"/>
                    <a:pt x="1065" y="419"/>
                    <a:pt x="1065" y="418"/>
                  </a:cubicBezTo>
                  <a:cubicBezTo>
                    <a:pt x="1065" y="419"/>
                    <a:pt x="1065" y="419"/>
                    <a:pt x="1066" y="419"/>
                  </a:cubicBezTo>
                  <a:cubicBezTo>
                    <a:pt x="1066" y="419"/>
                    <a:pt x="1066" y="419"/>
                    <a:pt x="1065" y="419"/>
                  </a:cubicBezTo>
                  <a:close/>
                  <a:moveTo>
                    <a:pt x="892" y="419"/>
                  </a:moveTo>
                  <a:cubicBezTo>
                    <a:pt x="862" y="418"/>
                    <a:pt x="832" y="417"/>
                    <a:pt x="803" y="414"/>
                  </a:cubicBezTo>
                  <a:cubicBezTo>
                    <a:pt x="805" y="412"/>
                    <a:pt x="807" y="409"/>
                    <a:pt x="809" y="406"/>
                  </a:cubicBezTo>
                  <a:cubicBezTo>
                    <a:pt x="809" y="405"/>
                    <a:pt x="810" y="403"/>
                    <a:pt x="811" y="402"/>
                  </a:cubicBezTo>
                  <a:cubicBezTo>
                    <a:pt x="819" y="407"/>
                    <a:pt x="829" y="410"/>
                    <a:pt x="838" y="410"/>
                  </a:cubicBezTo>
                  <a:cubicBezTo>
                    <a:pt x="842" y="410"/>
                    <a:pt x="845" y="410"/>
                    <a:pt x="849" y="409"/>
                  </a:cubicBezTo>
                  <a:cubicBezTo>
                    <a:pt x="857" y="406"/>
                    <a:pt x="864" y="405"/>
                    <a:pt x="869" y="405"/>
                  </a:cubicBezTo>
                  <a:cubicBezTo>
                    <a:pt x="881" y="405"/>
                    <a:pt x="886" y="411"/>
                    <a:pt x="892" y="419"/>
                  </a:cubicBezTo>
                  <a:close/>
                  <a:moveTo>
                    <a:pt x="1200" y="411"/>
                  </a:moveTo>
                  <a:cubicBezTo>
                    <a:pt x="1202" y="409"/>
                    <a:pt x="1204" y="406"/>
                    <a:pt x="1206" y="404"/>
                  </a:cubicBezTo>
                  <a:cubicBezTo>
                    <a:pt x="1206" y="405"/>
                    <a:pt x="1206" y="406"/>
                    <a:pt x="1207" y="408"/>
                  </a:cubicBezTo>
                  <a:cubicBezTo>
                    <a:pt x="1207" y="409"/>
                    <a:pt x="1207" y="409"/>
                    <a:pt x="1207" y="410"/>
                  </a:cubicBezTo>
                  <a:cubicBezTo>
                    <a:pt x="1205" y="410"/>
                    <a:pt x="1202" y="411"/>
                    <a:pt x="1200" y="411"/>
                  </a:cubicBezTo>
                  <a:close/>
                  <a:moveTo>
                    <a:pt x="580" y="387"/>
                  </a:moveTo>
                  <a:cubicBezTo>
                    <a:pt x="549" y="382"/>
                    <a:pt x="520" y="376"/>
                    <a:pt x="491" y="370"/>
                  </a:cubicBezTo>
                  <a:cubicBezTo>
                    <a:pt x="503" y="346"/>
                    <a:pt x="518" y="318"/>
                    <a:pt x="531" y="293"/>
                  </a:cubicBezTo>
                  <a:cubicBezTo>
                    <a:pt x="540" y="336"/>
                    <a:pt x="569" y="374"/>
                    <a:pt x="580" y="387"/>
                  </a:cubicBezTo>
                  <a:close/>
                  <a:moveTo>
                    <a:pt x="158" y="247"/>
                  </a:moveTo>
                  <a:cubicBezTo>
                    <a:pt x="154" y="245"/>
                    <a:pt x="150" y="242"/>
                    <a:pt x="146" y="240"/>
                  </a:cubicBezTo>
                  <a:cubicBezTo>
                    <a:pt x="147" y="239"/>
                    <a:pt x="148" y="238"/>
                    <a:pt x="149" y="236"/>
                  </a:cubicBezTo>
                  <a:cubicBezTo>
                    <a:pt x="149" y="236"/>
                    <a:pt x="150" y="236"/>
                    <a:pt x="150" y="235"/>
                  </a:cubicBezTo>
                  <a:cubicBezTo>
                    <a:pt x="156" y="228"/>
                    <a:pt x="163" y="224"/>
                    <a:pt x="172" y="224"/>
                  </a:cubicBezTo>
                  <a:cubicBezTo>
                    <a:pt x="181" y="224"/>
                    <a:pt x="191" y="228"/>
                    <a:pt x="202" y="237"/>
                  </a:cubicBezTo>
                  <a:cubicBezTo>
                    <a:pt x="202" y="237"/>
                    <a:pt x="203" y="237"/>
                    <a:pt x="203" y="237"/>
                  </a:cubicBezTo>
                  <a:cubicBezTo>
                    <a:pt x="199" y="238"/>
                    <a:pt x="195" y="238"/>
                    <a:pt x="192" y="239"/>
                  </a:cubicBezTo>
                  <a:cubicBezTo>
                    <a:pt x="187" y="237"/>
                    <a:pt x="183" y="237"/>
                    <a:pt x="179" y="237"/>
                  </a:cubicBezTo>
                  <a:cubicBezTo>
                    <a:pt x="171" y="237"/>
                    <a:pt x="163" y="240"/>
                    <a:pt x="158" y="247"/>
                  </a:cubicBezTo>
                  <a:close/>
                  <a:moveTo>
                    <a:pt x="1727" y="136"/>
                  </a:moveTo>
                  <a:cubicBezTo>
                    <a:pt x="1716" y="134"/>
                    <a:pt x="1705" y="132"/>
                    <a:pt x="1695" y="130"/>
                  </a:cubicBezTo>
                  <a:cubicBezTo>
                    <a:pt x="1696" y="130"/>
                    <a:pt x="1697" y="129"/>
                    <a:pt x="1698" y="129"/>
                  </a:cubicBezTo>
                  <a:cubicBezTo>
                    <a:pt x="1698" y="129"/>
                    <a:pt x="1698" y="129"/>
                    <a:pt x="1699" y="129"/>
                  </a:cubicBezTo>
                  <a:cubicBezTo>
                    <a:pt x="1699" y="129"/>
                    <a:pt x="1699" y="129"/>
                    <a:pt x="1699" y="129"/>
                  </a:cubicBezTo>
                  <a:cubicBezTo>
                    <a:pt x="1699" y="129"/>
                    <a:pt x="1700" y="129"/>
                    <a:pt x="1700" y="129"/>
                  </a:cubicBezTo>
                  <a:cubicBezTo>
                    <a:pt x="1701" y="129"/>
                    <a:pt x="1703" y="129"/>
                    <a:pt x="1704" y="129"/>
                  </a:cubicBezTo>
                  <a:cubicBezTo>
                    <a:pt x="1704" y="128"/>
                    <a:pt x="1705" y="128"/>
                    <a:pt x="1705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21" y="125"/>
                    <a:pt x="1730" y="117"/>
                    <a:pt x="1736" y="110"/>
                  </a:cubicBezTo>
                  <a:cubicBezTo>
                    <a:pt x="1743" y="103"/>
                    <a:pt x="1747" y="96"/>
                    <a:pt x="1753" y="96"/>
                  </a:cubicBezTo>
                  <a:lnTo>
                    <a:pt x="1753" y="96"/>
                  </a:lnTo>
                  <a:lnTo>
                    <a:pt x="1753" y="96"/>
                  </a:lnTo>
                  <a:cubicBezTo>
                    <a:pt x="1756" y="96"/>
                    <a:pt x="1758" y="97"/>
                    <a:pt x="1761" y="99"/>
                  </a:cubicBezTo>
                  <a:cubicBezTo>
                    <a:pt x="1761" y="99"/>
                    <a:pt x="1761" y="99"/>
                    <a:pt x="1761" y="99"/>
                  </a:cubicBezTo>
                  <a:cubicBezTo>
                    <a:pt x="1761" y="99"/>
                    <a:pt x="1761" y="99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lnTo>
                    <a:pt x="1762" y="100"/>
                  </a:lnTo>
                  <a:cubicBezTo>
                    <a:pt x="1769" y="106"/>
                    <a:pt x="1780" y="116"/>
                    <a:pt x="1794" y="116"/>
                  </a:cubicBez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cubicBezTo>
                    <a:pt x="1799" y="116"/>
                    <a:pt x="1805" y="114"/>
                    <a:pt x="1811" y="110"/>
                  </a:cubicBezTo>
                  <a:cubicBezTo>
                    <a:pt x="1811" y="110"/>
                    <a:pt x="1811" y="110"/>
                    <a:pt x="1811" y="110"/>
                  </a:cubicBezTo>
                  <a:lnTo>
                    <a:pt x="1811" y="110"/>
                  </a:lnTo>
                  <a:cubicBezTo>
                    <a:pt x="1833" y="94"/>
                    <a:pt x="1823" y="67"/>
                    <a:pt x="1833" y="43"/>
                  </a:cubicBezTo>
                  <a:lnTo>
                    <a:pt x="1833" y="43"/>
                  </a:ln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1"/>
                    <a:pt x="1833" y="41"/>
                  </a:cubicBezTo>
                  <a:cubicBezTo>
                    <a:pt x="1833" y="41"/>
                    <a:pt x="1833" y="41"/>
                    <a:pt x="1833" y="41"/>
                  </a:cubicBezTo>
                  <a:cubicBezTo>
                    <a:pt x="1833" y="41"/>
                    <a:pt x="1834" y="41"/>
                    <a:pt x="1834" y="41"/>
                  </a:cubicBezTo>
                  <a:cubicBezTo>
                    <a:pt x="1840" y="28"/>
                    <a:pt x="1848" y="23"/>
                    <a:pt x="1858" y="23"/>
                  </a:cubicBezTo>
                  <a:lnTo>
                    <a:pt x="1858" y="23"/>
                  </a:lnTo>
                  <a:lnTo>
                    <a:pt x="1858" y="23"/>
                  </a:lnTo>
                  <a:cubicBezTo>
                    <a:pt x="1865" y="23"/>
                    <a:pt x="1871" y="25"/>
                    <a:pt x="1878" y="28"/>
                  </a:cubicBezTo>
                  <a:cubicBezTo>
                    <a:pt x="1878" y="28"/>
                    <a:pt x="1878" y="28"/>
                    <a:pt x="1878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1" y="29"/>
                    <a:pt x="1881" y="29"/>
                    <a:pt x="1881" y="29"/>
                  </a:cubicBezTo>
                  <a:cubicBezTo>
                    <a:pt x="1886" y="31"/>
                    <a:pt x="1891" y="33"/>
                    <a:pt x="1896" y="33"/>
                  </a:cubicBez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cubicBezTo>
                    <a:pt x="1906" y="33"/>
                    <a:pt x="1915" y="27"/>
                    <a:pt x="1925" y="10"/>
                  </a:cubicBezTo>
                  <a:cubicBezTo>
                    <a:pt x="1927" y="16"/>
                    <a:pt x="1928" y="23"/>
                    <a:pt x="1929" y="29"/>
                  </a:cubicBezTo>
                  <a:cubicBezTo>
                    <a:pt x="1920" y="41"/>
                    <a:pt x="1912" y="45"/>
                    <a:pt x="1903" y="45"/>
                  </a:cubicBezTo>
                  <a:cubicBezTo>
                    <a:pt x="1898" y="45"/>
                    <a:pt x="1892" y="44"/>
                    <a:pt x="1887" y="41"/>
                  </a:cubicBezTo>
                  <a:cubicBezTo>
                    <a:pt x="1880" y="38"/>
                    <a:pt x="1873" y="36"/>
                    <a:pt x="1866" y="36"/>
                  </a:cubicBezTo>
                  <a:cubicBezTo>
                    <a:pt x="1855" y="36"/>
                    <a:pt x="1846" y="41"/>
                    <a:pt x="1840" y="55"/>
                  </a:cubicBezTo>
                  <a:cubicBezTo>
                    <a:pt x="1830" y="79"/>
                    <a:pt x="1841" y="106"/>
                    <a:pt x="1819" y="123"/>
                  </a:cubicBezTo>
                  <a:cubicBezTo>
                    <a:pt x="1812" y="127"/>
                    <a:pt x="1807" y="129"/>
                    <a:pt x="1801" y="129"/>
                  </a:cubicBezTo>
                  <a:cubicBezTo>
                    <a:pt x="1787" y="129"/>
                    <a:pt x="1775" y="117"/>
                    <a:pt x="1768" y="112"/>
                  </a:cubicBezTo>
                  <a:cubicBezTo>
                    <a:pt x="1765" y="110"/>
                    <a:pt x="1763" y="109"/>
                    <a:pt x="1761" y="109"/>
                  </a:cubicBezTo>
                  <a:cubicBezTo>
                    <a:pt x="1751" y="109"/>
                    <a:pt x="1745" y="127"/>
                    <a:pt x="1727" y="136"/>
                  </a:cubicBezTo>
                  <a:close/>
                  <a:moveTo>
                    <a:pt x="1527" y="134"/>
                  </a:moveTo>
                  <a:cubicBezTo>
                    <a:pt x="1527" y="133"/>
                    <a:pt x="1527" y="133"/>
                    <a:pt x="1527" y="133"/>
                  </a:cubicBezTo>
                  <a:cubicBezTo>
                    <a:pt x="1528" y="133"/>
                    <a:pt x="1529" y="133"/>
                    <a:pt x="1529" y="133"/>
                  </a:cubicBezTo>
                  <a:cubicBezTo>
                    <a:pt x="1529" y="133"/>
                    <a:pt x="1528" y="134"/>
                    <a:pt x="1527" y="134"/>
                  </a:cubicBezTo>
                  <a:close/>
                  <a:moveTo>
                    <a:pt x="81" y="107"/>
                  </a:moveTo>
                  <a:cubicBezTo>
                    <a:pt x="77" y="103"/>
                    <a:pt x="72" y="98"/>
                    <a:pt x="65" y="94"/>
                  </a:cubicBezTo>
                  <a:cubicBezTo>
                    <a:pt x="49" y="84"/>
                    <a:pt x="42" y="75"/>
                    <a:pt x="40" y="67"/>
                  </a:cubicBezTo>
                  <a:cubicBezTo>
                    <a:pt x="44" y="71"/>
                    <a:pt x="49" y="76"/>
                    <a:pt x="57" y="81"/>
                  </a:cubicBezTo>
                  <a:cubicBezTo>
                    <a:pt x="71" y="90"/>
                    <a:pt x="79" y="98"/>
                    <a:pt x="81" y="107"/>
                  </a:cubicBezTo>
                  <a:close/>
                  <a:moveTo>
                    <a:pt x="34" y="22"/>
                  </a:moveTo>
                  <a:cubicBezTo>
                    <a:pt x="25" y="18"/>
                    <a:pt x="10" y="19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7" y="10"/>
                    <a:pt x="35" y="4"/>
                    <a:pt x="34" y="22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8" name="Freeform 1193">
              <a:extLst>
                <a:ext uri="{FF2B5EF4-FFF2-40B4-BE49-F238E27FC236}">
                  <a16:creationId xmlns:a16="http://schemas.microsoft.com/office/drawing/2014/main" id="{A66C4CA8-DA07-7ABF-51A5-24674FAB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775" y="5021263"/>
              <a:ext cx="31750" cy="11113"/>
            </a:xfrm>
            <a:custGeom>
              <a:avLst/>
              <a:gdLst>
                <a:gd name="T0" fmla="*/ 24 w 33"/>
                <a:gd name="T1" fmla="*/ 11 h 11"/>
                <a:gd name="T2" fmla="*/ 0 w 33"/>
                <a:gd name="T3" fmla="*/ 5 h 11"/>
                <a:gd name="T4" fmla="*/ 15 w 33"/>
                <a:gd name="T5" fmla="*/ 0 h 11"/>
                <a:gd name="T6" fmla="*/ 33 w 33"/>
                <a:gd name="T7" fmla="*/ 4 h 11"/>
                <a:gd name="T8" fmla="*/ 24 w 3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1">
                  <a:moveTo>
                    <a:pt x="24" y="11"/>
                  </a:moveTo>
                  <a:cubicBezTo>
                    <a:pt x="16" y="9"/>
                    <a:pt x="8" y="7"/>
                    <a:pt x="0" y="5"/>
                  </a:cubicBezTo>
                  <a:cubicBezTo>
                    <a:pt x="3" y="3"/>
                    <a:pt x="9" y="3"/>
                    <a:pt x="15" y="0"/>
                  </a:cubicBezTo>
                  <a:cubicBezTo>
                    <a:pt x="21" y="1"/>
                    <a:pt x="27" y="3"/>
                    <a:pt x="33" y="4"/>
                  </a:cubicBezTo>
                  <a:cubicBezTo>
                    <a:pt x="30" y="8"/>
                    <a:pt x="27" y="10"/>
                    <a:pt x="24" y="11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9" name="Freeform 1194">
              <a:extLst>
                <a:ext uri="{FF2B5EF4-FFF2-40B4-BE49-F238E27FC236}">
                  <a16:creationId xmlns:a16="http://schemas.microsoft.com/office/drawing/2014/main" id="{716095D9-6C33-2E80-91EC-CBE6EFB4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2" y="5008563"/>
              <a:ext cx="25400" cy="17463"/>
            </a:xfrm>
            <a:custGeom>
              <a:avLst/>
              <a:gdLst>
                <a:gd name="T0" fmla="*/ 18 w 27"/>
                <a:gd name="T1" fmla="*/ 17 h 17"/>
                <a:gd name="T2" fmla="*/ 0 w 27"/>
                <a:gd name="T3" fmla="*/ 13 h 17"/>
                <a:gd name="T4" fmla="*/ 12 w 27"/>
                <a:gd name="T5" fmla="*/ 3 h 17"/>
                <a:gd name="T6" fmla="*/ 13 w 27"/>
                <a:gd name="T7" fmla="*/ 2 h 17"/>
                <a:gd name="T8" fmla="*/ 17 w 27"/>
                <a:gd name="T9" fmla="*/ 2 h 17"/>
                <a:gd name="T10" fmla="*/ 27 w 27"/>
                <a:gd name="T11" fmla="*/ 0 h 17"/>
                <a:gd name="T12" fmla="*/ 20 w 27"/>
                <a:gd name="T13" fmla="*/ 16 h 17"/>
                <a:gd name="T14" fmla="*/ 18 w 27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7">
                  <a:moveTo>
                    <a:pt x="18" y="17"/>
                  </a:moveTo>
                  <a:cubicBezTo>
                    <a:pt x="12" y="16"/>
                    <a:pt x="6" y="14"/>
                    <a:pt x="0" y="13"/>
                  </a:cubicBezTo>
                  <a:cubicBezTo>
                    <a:pt x="4" y="11"/>
                    <a:pt x="8" y="8"/>
                    <a:pt x="12" y="3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4" y="2"/>
                    <a:pt x="16" y="2"/>
                    <a:pt x="17" y="2"/>
                  </a:cubicBezTo>
                  <a:cubicBezTo>
                    <a:pt x="20" y="2"/>
                    <a:pt x="24" y="1"/>
                    <a:pt x="27" y="0"/>
                  </a:cubicBezTo>
                  <a:cubicBezTo>
                    <a:pt x="26" y="6"/>
                    <a:pt x="23" y="11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0" name="Freeform 1195">
              <a:extLst>
                <a:ext uri="{FF2B5EF4-FFF2-40B4-BE49-F238E27FC236}">
                  <a16:creationId xmlns:a16="http://schemas.microsoft.com/office/drawing/2014/main" id="{27171A69-DC56-87D7-0842-7C089FE29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512" y="4995863"/>
              <a:ext cx="36512" cy="9525"/>
            </a:xfrm>
            <a:custGeom>
              <a:avLst/>
              <a:gdLst>
                <a:gd name="T0" fmla="*/ 38 w 39"/>
                <a:gd name="T1" fmla="*/ 10 h 10"/>
                <a:gd name="T2" fmla="*/ 1 w 39"/>
                <a:gd name="T3" fmla="*/ 4 h 10"/>
                <a:gd name="T4" fmla="*/ 0 w 39"/>
                <a:gd name="T5" fmla="*/ 0 h 10"/>
                <a:gd name="T6" fmla="*/ 11 w 39"/>
                <a:gd name="T7" fmla="*/ 0 h 10"/>
                <a:gd name="T8" fmla="*/ 39 w 39"/>
                <a:gd name="T9" fmla="*/ 10 h 10"/>
                <a:gd name="T10" fmla="*/ 38 w 3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">
                  <a:moveTo>
                    <a:pt x="38" y="10"/>
                  </a:moveTo>
                  <a:cubicBezTo>
                    <a:pt x="25" y="8"/>
                    <a:pt x="13" y="6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4" y="0"/>
                    <a:pt x="7" y="0"/>
                    <a:pt x="11" y="0"/>
                  </a:cubicBezTo>
                  <a:lnTo>
                    <a:pt x="39" y="10"/>
                  </a:lnTo>
                  <a:cubicBezTo>
                    <a:pt x="39" y="10"/>
                    <a:pt x="38" y="10"/>
                    <a:pt x="38" y="10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" name="Freeform 1196">
              <a:extLst>
                <a:ext uri="{FF2B5EF4-FFF2-40B4-BE49-F238E27FC236}">
                  <a16:creationId xmlns:a16="http://schemas.microsoft.com/office/drawing/2014/main" id="{FD442921-DBBF-47EB-3B72-941BA2543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5462588"/>
              <a:ext cx="528637" cy="365125"/>
            </a:xfrm>
            <a:custGeom>
              <a:avLst/>
              <a:gdLst>
                <a:gd name="T0" fmla="*/ 0 w 546"/>
                <a:gd name="T1" fmla="*/ 107 h 376"/>
                <a:gd name="T2" fmla="*/ 2 w 546"/>
                <a:gd name="T3" fmla="*/ 163 h 376"/>
                <a:gd name="T4" fmla="*/ 80 w 546"/>
                <a:gd name="T5" fmla="*/ 239 h 376"/>
                <a:gd name="T6" fmla="*/ 134 w 546"/>
                <a:gd name="T7" fmla="*/ 298 h 376"/>
                <a:gd name="T8" fmla="*/ 212 w 546"/>
                <a:gd name="T9" fmla="*/ 369 h 376"/>
                <a:gd name="T10" fmla="*/ 258 w 546"/>
                <a:gd name="T11" fmla="*/ 334 h 376"/>
                <a:gd name="T12" fmla="*/ 321 w 546"/>
                <a:gd name="T13" fmla="*/ 326 h 376"/>
                <a:gd name="T14" fmla="*/ 393 w 546"/>
                <a:gd name="T15" fmla="*/ 337 h 376"/>
                <a:gd name="T16" fmla="*/ 472 w 546"/>
                <a:gd name="T17" fmla="*/ 343 h 376"/>
                <a:gd name="T18" fmla="*/ 494 w 546"/>
                <a:gd name="T19" fmla="*/ 276 h 376"/>
                <a:gd name="T20" fmla="*/ 508 w 546"/>
                <a:gd name="T21" fmla="*/ 226 h 376"/>
                <a:gd name="T22" fmla="*/ 543 w 546"/>
                <a:gd name="T23" fmla="*/ 170 h 376"/>
                <a:gd name="T24" fmla="*/ 515 w 546"/>
                <a:gd name="T25" fmla="*/ 132 h 376"/>
                <a:gd name="T26" fmla="*/ 511 w 546"/>
                <a:gd name="T27" fmla="*/ 94 h 376"/>
                <a:gd name="T28" fmla="*/ 485 w 546"/>
                <a:gd name="T29" fmla="*/ 57 h 376"/>
                <a:gd name="T30" fmla="*/ 448 w 546"/>
                <a:gd name="T31" fmla="*/ 67 h 376"/>
                <a:gd name="T32" fmla="*/ 279 w 546"/>
                <a:gd name="T33" fmla="*/ 36 h 376"/>
                <a:gd name="T34" fmla="*/ 212 w 546"/>
                <a:gd name="T35" fmla="*/ 12 h 376"/>
                <a:gd name="T36" fmla="*/ 154 w 546"/>
                <a:gd name="T37" fmla="*/ 11 h 376"/>
                <a:gd name="T38" fmla="*/ 0 w 546"/>
                <a:gd name="T39" fmla="*/ 10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6" h="376">
                  <a:moveTo>
                    <a:pt x="0" y="107"/>
                  </a:moveTo>
                  <a:cubicBezTo>
                    <a:pt x="0" y="107"/>
                    <a:pt x="2" y="114"/>
                    <a:pt x="2" y="163"/>
                  </a:cubicBezTo>
                  <a:cubicBezTo>
                    <a:pt x="3" y="212"/>
                    <a:pt x="43" y="255"/>
                    <a:pt x="80" y="239"/>
                  </a:cubicBezTo>
                  <a:cubicBezTo>
                    <a:pt x="104" y="227"/>
                    <a:pt x="123" y="251"/>
                    <a:pt x="134" y="298"/>
                  </a:cubicBezTo>
                  <a:cubicBezTo>
                    <a:pt x="144" y="345"/>
                    <a:pt x="178" y="376"/>
                    <a:pt x="212" y="369"/>
                  </a:cubicBezTo>
                  <a:cubicBezTo>
                    <a:pt x="245" y="362"/>
                    <a:pt x="236" y="325"/>
                    <a:pt x="258" y="334"/>
                  </a:cubicBezTo>
                  <a:cubicBezTo>
                    <a:pt x="281" y="344"/>
                    <a:pt x="292" y="353"/>
                    <a:pt x="321" y="326"/>
                  </a:cubicBezTo>
                  <a:cubicBezTo>
                    <a:pt x="351" y="300"/>
                    <a:pt x="364" y="306"/>
                    <a:pt x="393" y="337"/>
                  </a:cubicBezTo>
                  <a:cubicBezTo>
                    <a:pt x="423" y="368"/>
                    <a:pt x="442" y="363"/>
                    <a:pt x="472" y="343"/>
                  </a:cubicBezTo>
                  <a:cubicBezTo>
                    <a:pt x="501" y="323"/>
                    <a:pt x="505" y="291"/>
                    <a:pt x="494" y="276"/>
                  </a:cubicBezTo>
                  <a:cubicBezTo>
                    <a:pt x="483" y="261"/>
                    <a:pt x="487" y="243"/>
                    <a:pt x="508" y="226"/>
                  </a:cubicBezTo>
                  <a:cubicBezTo>
                    <a:pt x="530" y="209"/>
                    <a:pt x="546" y="197"/>
                    <a:pt x="543" y="170"/>
                  </a:cubicBezTo>
                  <a:cubicBezTo>
                    <a:pt x="540" y="143"/>
                    <a:pt x="527" y="140"/>
                    <a:pt x="515" y="132"/>
                  </a:cubicBezTo>
                  <a:cubicBezTo>
                    <a:pt x="502" y="125"/>
                    <a:pt x="504" y="111"/>
                    <a:pt x="511" y="94"/>
                  </a:cubicBezTo>
                  <a:cubicBezTo>
                    <a:pt x="517" y="76"/>
                    <a:pt x="510" y="62"/>
                    <a:pt x="485" y="57"/>
                  </a:cubicBezTo>
                  <a:cubicBezTo>
                    <a:pt x="461" y="51"/>
                    <a:pt x="448" y="67"/>
                    <a:pt x="448" y="67"/>
                  </a:cubicBezTo>
                  <a:cubicBezTo>
                    <a:pt x="448" y="67"/>
                    <a:pt x="341" y="92"/>
                    <a:pt x="279" y="36"/>
                  </a:cubicBezTo>
                  <a:cubicBezTo>
                    <a:pt x="235" y="0"/>
                    <a:pt x="234" y="4"/>
                    <a:pt x="212" y="12"/>
                  </a:cubicBezTo>
                  <a:cubicBezTo>
                    <a:pt x="190" y="20"/>
                    <a:pt x="154" y="11"/>
                    <a:pt x="154" y="11"/>
                  </a:cubicBezTo>
                  <a:cubicBezTo>
                    <a:pt x="154" y="11"/>
                    <a:pt x="2" y="24"/>
                    <a:pt x="0" y="107"/>
                  </a:cubicBezTo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" name="Freeform 1197">
              <a:extLst>
                <a:ext uri="{FF2B5EF4-FFF2-40B4-BE49-F238E27FC236}">
                  <a16:creationId xmlns:a16="http://schemas.microsoft.com/office/drawing/2014/main" id="{2BAD6A81-D0F0-5001-D686-FC86073E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5462588"/>
              <a:ext cx="528637" cy="309563"/>
            </a:xfrm>
            <a:custGeom>
              <a:avLst/>
              <a:gdLst>
                <a:gd name="T0" fmla="*/ 485 w 546"/>
                <a:gd name="T1" fmla="*/ 57 h 319"/>
                <a:gd name="T2" fmla="*/ 448 w 546"/>
                <a:gd name="T3" fmla="*/ 67 h 319"/>
                <a:gd name="T4" fmla="*/ 279 w 546"/>
                <a:gd name="T5" fmla="*/ 36 h 319"/>
                <a:gd name="T6" fmla="*/ 212 w 546"/>
                <a:gd name="T7" fmla="*/ 12 h 319"/>
                <a:gd name="T8" fmla="*/ 154 w 546"/>
                <a:gd name="T9" fmla="*/ 11 h 319"/>
                <a:gd name="T10" fmla="*/ 0 w 546"/>
                <a:gd name="T11" fmla="*/ 107 h 319"/>
                <a:gd name="T12" fmla="*/ 2 w 546"/>
                <a:gd name="T13" fmla="*/ 156 h 319"/>
                <a:gd name="T14" fmla="*/ 57 w 546"/>
                <a:gd name="T15" fmla="*/ 159 h 319"/>
                <a:gd name="T16" fmla="*/ 156 w 546"/>
                <a:gd name="T17" fmla="*/ 189 h 319"/>
                <a:gd name="T18" fmla="*/ 275 w 546"/>
                <a:gd name="T19" fmla="*/ 244 h 319"/>
                <a:gd name="T20" fmla="*/ 395 w 546"/>
                <a:gd name="T21" fmla="*/ 242 h 319"/>
                <a:gd name="T22" fmla="*/ 456 w 546"/>
                <a:gd name="T23" fmla="*/ 258 h 319"/>
                <a:gd name="T24" fmla="*/ 494 w 546"/>
                <a:gd name="T25" fmla="*/ 319 h 319"/>
                <a:gd name="T26" fmla="*/ 494 w 546"/>
                <a:gd name="T27" fmla="*/ 276 h 319"/>
                <a:gd name="T28" fmla="*/ 508 w 546"/>
                <a:gd name="T29" fmla="*/ 226 h 319"/>
                <a:gd name="T30" fmla="*/ 543 w 546"/>
                <a:gd name="T31" fmla="*/ 170 h 319"/>
                <a:gd name="T32" fmla="*/ 515 w 546"/>
                <a:gd name="T33" fmla="*/ 132 h 319"/>
                <a:gd name="T34" fmla="*/ 511 w 546"/>
                <a:gd name="T35" fmla="*/ 94 h 319"/>
                <a:gd name="T36" fmla="*/ 485 w 546"/>
                <a:gd name="T37" fmla="*/ 57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6" h="319">
                  <a:moveTo>
                    <a:pt x="485" y="57"/>
                  </a:moveTo>
                  <a:cubicBezTo>
                    <a:pt x="461" y="51"/>
                    <a:pt x="448" y="67"/>
                    <a:pt x="448" y="67"/>
                  </a:cubicBezTo>
                  <a:cubicBezTo>
                    <a:pt x="448" y="67"/>
                    <a:pt x="341" y="92"/>
                    <a:pt x="279" y="36"/>
                  </a:cubicBezTo>
                  <a:cubicBezTo>
                    <a:pt x="235" y="0"/>
                    <a:pt x="234" y="4"/>
                    <a:pt x="212" y="12"/>
                  </a:cubicBezTo>
                  <a:cubicBezTo>
                    <a:pt x="190" y="20"/>
                    <a:pt x="154" y="11"/>
                    <a:pt x="154" y="11"/>
                  </a:cubicBezTo>
                  <a:cubicBezTo>
                    <a:pt x="154" y="11"/>
                    <a:pt x="2" y="24"/>
                    <a:pt x="0" y="107"/>
                  </a:cubicBezTo>
                  <a:cubicBezTo>
                    <a:pt x="0" y="107"/>
                    <a:pt x="2" y="113"/>
                    <a:pt x="2" y="156"/>
                  </a:cubicBezTo>
                  <a:cubicBezTo>
                    <a:pt x="21" y="156"/>
                    <a:pt x="39" y="156"/>
                    <a:pt x="57" y="159"/>
                  </a:cubicBezTo>
                  <a:cubicBezTo>
                    <a:pt x="91" y="163"/>
                    <a:pt x="125" y="173"/>
                    <a:pt x="156" y="189"/>
                  </a:cubicBezTo>
                  <a:cubicBezTo>
                    <a:pt x="195" y="208"/>
                    <a:pt x="232" y="234"/>
                    <a:pt x="275" y="244"/>
                  </a:cubicBezTo>
                  <a:cubicBezTo>
                    <a:pt x="315" y="254"/>
                    <a:pt x="354" y="242"/>
                    <a:pt x="395" y="242"/>
                  </a:cubicBezTo>
                  <a:cubicBezTo>
                    <a:pt x="416" y="242"/>
                    <a:pt x="439" y="246"/>
                    <a:pt x="456" y="258"/>
                  </a:cubicBezTo>
                  <a:cubicBezTo>
                    <a:pt x="477" y="273"/>
                    <a:pt x="489" y="295"/>
                    <a:pt x="494" y="319"/>
                  </a:cubicBezTo>
                  <a:cubicBezTo>
                    <a:pt x="502" y="303"/>
                    <a:pt x="501" y="286"/>
                    <a:pt x="494" y="276"/>
                  </a:cubicBezTo>
                  <a:cubicBezTo>
                    <a:pt x="483" y="261"/>
                    <a:pt x="487" y="243"/>
                    <a:pt x="508" y="226"/>
                  </a:cubicBezTo>
                  <a:cubicBezTo>
                    <a:pt x="530" y="209"/>
                    <a:pt x="546" y="197"/>
                    <a:pt x="543" y="170"/>
                  </a:cubicBezTo>
                  <a:cubicBezTo>
                    <a:pt x="540" y="143"/>
                    <a:pt x="527" y="140"/>
                    <a:pt x="515" y="132"/>
                  </a:cubicBezTo>
                  <a:cubicBezTo>
                    <a:pt x="502" y="125"/>
                    <a:pt x="504" y="111"/>
                    <a:pt x="511" y="94"/>
                  </a:cubicBezTo>
                  <a:cubicBezTo>
                    <a:pt x="517" y="76"/>
                    <a:pt x="510" y="62"/>
                    <a:pt x="485" y="57"/>
                  </a:cubicBezTo>
                </a:path>
              </a:pathLst>
            </a:custGeom>
            <a:solidFill>
              <a:srgbClr val="40A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" name="Freeform 1198">
              <a:extLst>
                <a:ext uri="{FF2B5EF4-FFF2-40B4-BE49-F238E27FC236}">
                  <a16:creationId xmlns:a16="http://schemas.microsoft.com/office/drawing/2014/main" id="{D4B98C0A-6A29-4D78-73F3-9AB826CA4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7" y="5662613"/>
              <a:ext cx="130175" cy="44450"/>
            </a:xfrm>
            <a:custGeom>
              <a:avLst/>
              <a:gdLst>
                <a:gd name="T0" fmla="*/ 134 w 134"/>
                <a:gd name="T1" fmla="*/ 46 h 46"/>
                <a:gd name="T2" fmla="*/ 123 w 134"/>
                <a:gd name="T3" fmla="*/ 44 h 46"/>
                <a:gd name="T4" fmla="*/ 110 w 134"/>
                <a:gd name="T5" fmla="*/ 42 h 46"/>
                <a:gd name="T6" fmla="*/ 93 w 134"/>
                <a:gd name="T7" fmla="*/ 39 h 46"/>
                <a:gd name="T8" fmla="*/ 73 w 134"/>
                <a:gd name="T9" fmla="*/ 34 h 46"/>
                <a:gd name="T10" fmla="*/ 52 w 134"/>
                <a:gd name="T11" fmla="*/ 27 h 46"/>
                <a:gd name="T12" fmla="*/ 29 w 134"/>
                <a:gd name="T13" fmla="*/ 18 h 46"/>
                <a:gd name="T14" fmla="*/ 21 w 134"/>
                <a:gd name="T15" fmla="*/ 15 h 46"/>
                <a:gd name="T16" fmla="*/ 21 w 134"/>
                <a:gd name="T17" fmla="*/ 15 h 46"/>
                <a:gd name="T18" fmla="*/ 18 w 134"/>
                <a:gd name="T19" fmla="*/ 12 h 46"/>
                <a:gd name="T20" fmla="*/ 20 w 134"/>
                <a:gd name="T21" fmla="*/ 14 h 46"/>
                <a:gd name="T22" fmla="*/ 6 w 134"/>
                <a:gd name="T23" fmla="*/ 8 h 46"/>
                <a:gd name="T24" fmla="*/ 0 w 134"/>
                <a:gd name="T25" fmla="*/ 4 h 46"/>
                <a:gd name="T26" fmla="*/ 2 w 134"/>
                <a:gd name="T27" fmla="*/ 0 h 46"/>
                <a:gd name="T28" fmla="*/ 9 w 134"/>
                <a:gd name="T29" fmla="*/ 3 h 46"/>
                <a:gd name="T30" fmla="*/ 31 w 134"/>
                <a:gd name="T31" fmla="*/ 14 h 46"/>
                <a:gd name="T32" fmla="*/ 48 w 134"/>
                <a:gd name="T33" fmla="*/ 21 h 46"/>
                <a:gd name="T34" fmla="*/ 99 w 134"/>
                <a:gd name="T35" fmla="*/ 39 h 46"/>
                <a:gd name="T36" fmla="*/ 120 w 134"/>
                <a:gd name="T37" fmla="*/ 43 h 46"/>
                <a:gd name="T38" fmla="*/ 123 w 134"/>
                <a:gd name="T39" fmla="*/ 44 h 46"/>
                <a:gd name="T40" fmla="*/ 134 w 134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46">
                  <a:moveTo>
                    <a:pt x="134" y="46"/>
                  </a:moveTo>
                  <a:cubicBezTo>
                    <a:pt x="134" y="46"/>
                    <a:pt x="130" y="46"/>
                    <a:pt x="123" y="44"/>
                  </a:cubicBezTo>
                  <a:cubicBezTo>
                    <a:pt x="119" y="44"/>
                    <a:pt x="115" y="43"/>
                    <a:pt x="110" y="42"/>
                  </a:cubicBezTo>
                  <a:cubicBezTo>
                    <a:pt x="105" y="42"/>
                    <a:pt x="99" y="40"/>
                    <a:pt x="93" y="39"/>
                  </a:cubicBezTo>
                  <a:cubicBezTo>
                    <a:pt x="87" y="37"/>
                    <a:pt x="80" y="36"/>
                    <a:pt x="73" y="34"/>
                  </a:cubicBezTo>
                  <a:cubicBezTo>
                    <a:pt x="67" y="32"/>
                    <a:pt x="59" y="30"/>
                    <a:pt x="52" y="27"/>
                  </a:cubicBezTo>
                  <a:cubicBezTo>
                    <a:pt x="44" y="24"/>
                    <a:pt x="37" y="22"/>
                    <a:pt x="29" y="18"/>
                  </a:cubicBezTo>
                  <a:cubicBezTo>
                    <a:pt x="27" y="17"/>
                    <a:pt x="24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3"/>
                    <a:pt x="18" y="12"/>
                    <a:pt x="18" y="12"/>
                  </a:cubicBezTo>
                  <a:cubicBezTo>
                    <a:pt x="18" y="12"/>
                    <a:pt x="19" y="13"/>
                    <a:pt x="20" y="14"/>
                  </a:cubicBezTo>
                  <a:cubicBezTo>
                    <a:pt x="15" y="12"/>
                    <a:pt x="11" y="10"/>
                    <a:pt x="6" y="8"/>
                  </a:cubicBezTo>
                  <a:cubicBezTo>
                    <a:pt x="4" y="7"/>
                    <a:pt x="2" y="6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5" y="1"/>
                    <a:pt x="7" y="2"/>
                    <a:pt x="9" y="3"/>
                  </a:cubicBezTo>
                  <a:cubicBezTo>
                    <a:pt x="16" y="7"/>
                    <a:pt x="24" y="10"/>
                    <a:pt x="31" y="14"/>
                  </a:cubicBezTo>
                  <a:cubicBezTo>
                    <a:pt x="37" y="16"/>
                    <a:pt x="43" y="18"/>
                    <a:pt x="48" y="21"/>
                  </a:cubicBezTo>
                  <a:cubicBezTo>
                    <a:pt x="64" y="29"/>
                    <a:pt x="81" y="35"/>
                    <a:pt x="99" y="39"/>
                  </a:cubicBezTo>
                  <a:cubicBezTo>
                    <a:pt x="106" y="41"/>
                    <a:pt x="113" y="42"/>
                    <a:pt x="120" y="43"/>
                  </a:cubicBezTo>
                  <a:cubicBezTo>
                    <a:pt x="121" y="43"/>
                    <a:pt x="122" y="43"/>
                    <a:pt x="123" y="44"/>
                  </a:cubicBezTo>
                  <a:cubicBezTo>
                    <a:pt x="130" y="45"/>
                    <a:pt x="134" y="46"/>
                    <a:pt x="134" y="46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" name="Freeform 1199">
              <a:extLst>
                <a:ext uri="{FF2B5EF4-FFF2-40B4-BE49-F238E27FC236}">
                  <a16:creationId xmlns:a16="http://schemas.microsoft.com/office/drawing/2014/main" id="{44AAFF12-1054-4694-0D50-5043AFB37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5681663"/>
              <a:ext cx="69850" cy="22225"/>
            </a:xfrm>
            <a:custGeom>
              <a:avLst/>
              <a:gdLst>
                <a:gd name="T0" fmla="*/ 72 w 72"/>
                <a:gd name="T1" fmla="*/ 22 h 22"/>
                <a:gd name="T2" fmla="*/ 51 w 72"/>
                <a:gd name="T3" fmla="*/ 18 h 22"/>
                <a:gd name="T4" fmla="*/ 0 w 72"/>
                <a:gd name="T5" fmla="*/ 0 h 22"/>
                <a:gd name="T6" fmla="*/ 5 w 72"/>
                <a:gd name="T7" fmla="*/ 2 h 22"/>
                <a:gd name="T8" fmla="*/ 27 w 72"/>
                <a:gd name="T9" fmla="*/ 9 h 22"/>
                <a:gd name="T10" fmla="*/ 46 w 72"/>
                <a:gd name="T11" fmla="*/ 15 h 22"/>
                <a:gd name="T12" fmla="*/ 62 w 72"/>
                <a:gd name="T13" fmla="*/ 20 h 22"/>
                <a:gd name="T14" fmla="*/ 72 w 7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2">
                  <a:moveTo>
                    <a:pt x="72" y="22"/>
                  </a:moveTo>
                  <a:cubicBezTo>
                    <a:pt x="65" y="21"/>
                    <a:pt x="58" y="20"/>
                    <a:pt x="51" y="18"/>
                  </a:cubicBezTo>
                  <a:cubicBezTo>
                    <a:pt x="33" y="14"/>
                    <a:pt x="16" y="8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13" y="4"/>
                    <a:pt x="20" y="7"/>
                    <a:pt x="27" y="9"/>
                  </a:cubicBezTo>
                  <a:cubicBezTo>
                    <a:pt x="33" y="12"/>
                    <a:pt x="40" y="13"/>
                    <a:pt x="46" y="15"/>
                  </a:cubicBezTo>
                  <a:cubicBezTo>
                    <a:pt x="52" y="17"/>
                    <a:pt x="57" y="19"/>
                    <a:pt x="62" y="20"/>
                  </a:cubicBezTo>
                  <a:cubicBezTo>
                    <a:pt x="66" y="20"/>
                    <a:pt x="69" y="21"/>
                    <a:pt x="72" y="22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" name="Freeform 1200">
              <a:extLst>
                <a:ext uri="{FF2B5EF4-FFF2-40B4-BE49-F238E27FC236}">
                  <a16:creationId xmlns:a16="http://schemas.microsoft.com/office/drawing/2014/main" id="{FBA1AA25-EFBF-89A7-6A1A-EB604C35A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0" y="5640388"/>
              <a:ext cx="71437" cy="6350"/>
            </a:xfrm>
            <a:custGeom>
              <a:avLst/>
              <a:gdLst>
                <a:gd name="T0" fmla="*/ 23 w 74"/>
                <a:gd name="T1" fmla="*/ 7 h 7"/>
                <a:gd name="T2" fmla="*/ 17 w 74"/>
                <a:gd name="T3" fmla="*/ 7 h 7"/>
                <a:gd name="T4" fmla="*/ 17 w 74"/>
                <a:gd name="T5" fmla="*/ 7 h 7"/>
                <a:gd name="T6" fmla="*/ 4 w 74"/>
                <a:gd name="T7" fmla="*/ 7 h 7"/>
                <a:gd name="T8" fmla="*/ 0 w 74"/>
                <a:gd name="T9" fmla="*/ 6 h 7"/>
                <a:gd name="T10" fmla="*/ 3 w 74"/>
                <a:gd name="T11" fmla="*/ 1 h 7"/>
                <a:gd name="T12" fmla="*/ 4 w 74"/>
                <a:gd name="T13" fmla="*/ 1 h 7"/>
                <a:gd name="T14" fmla="*/ 17 w 74"/>
                <a:gd name="T15" fmla="*/ 2 h 7"/>
                <a:gd name="T16" fmla="*/ 28 w 74"/>
                <a:gd name="T17" fmla="*/ 2 h 7"/>
                <a:gd name="T18" fmla="*/ 30 w 74"/>
                <a:gd name="T19" fmla="*/ 2 h 7"/>
                <a:gd name="T20" fmla="*/ 32 w 74"/>
                <a:gd name="T21" fmla="*/ 2 h 7"/>
                <a:gd name="T22" fmla="*/ 35 w 74"/>
                <a:gd name="T23" fmla="*/ 2 h 7"/>
                <a:gd name="T24" fmla="*/ 38 w 74"/>
                <a:gd name="T25" fmla="*/ 2 h 7"/>
                <a:gd name="T26" fmla="*/ 41 w 74"/>
                <a:gd name="T27" fmla="*/ 2 h 7"/>
                <a:gd name="T28" fmla="*/ 52 w 74"/>
                <a:gd name="T29" fmla="*/ 2 h 7"/>
                <a:gd name="T30" fmla="*/ 61 w 74"/>
                <a:gd name="T31" fmla="*/ 1 h 7"/>
                <a:gd name="T32" fmla="*/ 68 w 74"/>
                <a:gd name="T33" fmla="*/ 0 h 7"/>
                <a:gd name="T34" fmla="*/ 74 w 74"/>
                <a:gd name="T35" fmla="*/ 0 h 7"/>
                <a:gd name="T36" fmla="*/ 68 w 74"/>
                <a:gd name="T37" fmla="*/ 1 h 7"/>
                <a:gd name="T38" fmla="*/ 52 w 74"/>
                <a:gd name="T39" fmla="*/ 5 h 7"/>
                <a:gd name="T40" fmla="*/ 42 w 74"/>
                <a:gd name="T41" fmla="*/ 6 h 7"/>
                <a:gd name="T42" fmla="*/ 30 w 74"/>
                <a:gd name="T43" fmla="*/ 7 h 7"/>
                <a:gd name="T44" fmla="*/ 23 w 74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">
                  <a:moveTo>
                    <a:pt x="23" y="7"/>
                  </a:moveTo>
                  <a:cubicBezTo>
                    <a:pt x="21" y="7"/>
                    <a:pt x="19" y="7"/>
                    <a:pt x="17" y="7"/>
                  </a:cubicBezTo>
                  <a:lnTo>
                    <a:pt x="17" y="7"/>
                  </a:lnTo>
                  <a:cubicBezTo>
                    <a:pt x="12" y="7"/>
                    <a:pt x="8" y="7"/>
                    <a:pt x="4" y="7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9" y="2"/>
                    <a:pt x="13" y="2"/>
                    <a:pt x="17" y="2"/>
                  </a:cubicBezTo>
                  <a:cubicBezTo>
                    <a:pt x="21" y="2"/>
                    <a:pt x="25" y="2"/>
                    <a:pt x="28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6" y="2"/>
                    <a:pt x="37" y="2"/>
                    <a:pt x="38" y="2"/>
                  </a:cubicBezTo>
                  <a:cubicBezTo>
                    <a:pt x="39" y="2"/>
                    <a:pt x="40" y="2"/>
                    <a:pt x="41" y="2"/>
                  </a:cubicBezTo>
                  <a:cubicBezTo>
                    <a:pt x="45" y="2"/>
                    <a:pt x="49" y="2"/>
                    <a:pt x="52" y="2"/>
                  </a:cubicBezTo>
                  <a:cubicBezTo>
                    <a:pt x="55" y="2"/>
                    <a:pt x="58" y="1"/>
                    <a:pt x="61" y="1"/>
                  </a:cubicBezTo>
                  <a:cubicBezTo>
                    <a:pt x="63" y="1"/>
                    <a:pt x="66" y="1"/>
                    <a:pt x="68" y="0"/>
                  </a:cubicBezTo>
                  <a:cubicBezTo>
                    <a:pt x="71" y="0"/>
                    <a:pt x="74" y="0"/>
                    <a:pt x="74" y="0"/>
                  </a:cubicBezTo>
                  <a:cubicBezTo>
                    <a:pt x="74" y="0"/>
                    <a:pt x="71" y="0"/>
                    <a:pt x="68" y="1"/>
                  </a:cubicBezTo>
                  <a:cubicBezTo>
                    <a:pt x="64" y="2"/>
                    <a:pt x="59" y="4"/>
                    <a:pt x="52" y="5"/>
                  </a:cubicBezTo>
                  <a:cubicBezTo>
                    <a:pt x="49" y="6"/>
                    <a:pt x="46" y="6"/>
                    <a:pt x="42" y="6"/>
                  </a:cubicBezTo>
                  <a:cubicBezTo>
                    <a:pt x="38" y="7"/>
                    <a:pt x="34" y="7"/>
                    <a:pt x="30" y="7"/>
                  </a:cubicBezTo>
                  <a:cubicBezTo>
                    <a:pt x="28" y="7"/>
                    <a:pt x="25" y="7"/>
                    <a:pt x="23" y="7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" name="Freeform 1201">
              <a:extLst>
                <a:ext uri="{FF2B5EF4-FFF2-40B4-BE49-F238E27FC236}">
                  <a16:creationId xmlns:a16="http://schemas.microsoft.com/office/drawing/2014/main" id="{3F727C28-FD2A-977B-BEA5-CFF97A0BD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100" y="5673725"/>
              <a:ext cx="68262" cy="61913"/>
            </a:xfrm>
            <a:custGeom>
              <a:avLst/>
              <a:gdLst>
                <a:gd name="T0" fmla="*/ 70 w 70"/>
                <a:gd name="T1" fmla="*/ 64 h 64"/>
                <a:gd name="T2" fmla="*/ 66 w 70"/>
                <a:gd name="T3" fmla="*/ 62 h 64"/>
                <a:gd name="T4" fmla="*/ 56 w 70"/>
                <a:gd name="T5" fmla="*/ 58 h 64"/>
                <a:gd name="T6" fmla="*/ 50 w 70"/>
                <a:gd name="T7" fmla="*/ 54 h 64"/>
                <a:gd name="T8" fmla="*/ 43 w 70"/>
                <a:gd name="T9" fmla="*/ 49 h 64"/>
                <a:gd name="T10" fmla="*/ 36 w 70"/>
                <a:gd name="T11" fmla="*/ 44 h 64"/>
                <a:gd name="T12" fmla="*/ 29 w 70"/>
                <a:gd name="T13" fmla="*/ 38 h 64"/>
                <a:gd name="T14" fmla="*/ 23 w 70"/>
                <a:gd name="T15" fmla="*/ 32 h 64"/>
                <a:gd name="T16" fmla="*/ 17 w 70"/>
                <a:gd name="T17" fmla="*/ 25 h 64"/>
                <a:gd name="T18" fmla="*/ 8 w 70"/>
                <a:gd name="T19" fmla="*/ 13 h 64"/>
                <a:gd name="T20" fmla="*/ 2 w 70"/>
                <a:gd name="T21" fmla="*/ 3 h 64"/>
                <a:gd name="T22" fmla="*/ 2 w 70"/>
                <a:gd name="T23" fmla="*/ 2 h 64"/>
                <a:gd name="T24" fmla="*/ 0 w 70"/>
                <a:gd name="T25" fmla="*/ 0 h 64"/>
                <a:gd name="T26" fmla="*/ 3 w 70"/>
                <a:gd name="T27" fmla="*/ 3 h 64"/>
                <a:gd name="T28" fmla="*/ 3 w 70"/>
                <a:gd name="T29" fmla="*/ 3 h 64"/>
                <a:gd name="T30" fmla="*/ 10 w 70"/>
                <a:gd name="T31" fmla="*/ 11 h 64"/>
                <a:gd name="T32" fmla="*/ 21 w 70"/>
                <a:gd name="T33" fmla="*/ 22 h 64"/>
                <a:gd name="T34" fmla="*/ 27 w 70"/>
                <a:gd name="T35" fmla="*/ 28 h 64"/>
                <a:gd name="T36" fmla="*/ 33 w 70"/>
                <a:gd name="T37" fmla="*/ 34 h 64"/>
                <a:gd name="T38" fmla="*/ 40 w 70"/>
                <a:gd name="T39" fmla="*/ 40 h 64"/>
                <a:gd name="T40" fmla="*/ 43 w 70"/>
                <a:gd name="T41" fmla="*/ 43 h 64"/>
                <a:gd name="T42" fmla="*/ 46 w 70"/>
                <a:gd name="T43" fmla="*/ 46 h 64"/>
                <a:gd name="T44" fmla="*/ 58 w 70"/>
                <a:gd name="T45" fmla="*/ 55 h 64"/>
                <a:gd name="T46" fmla="*/ 67 w 70"/>
                <a:gd name="T47" fmla="*/ 61 h 64"/>
                <a:gd name="T48" fmla="*/ 70 w 70"/>
                <a:gd name="T4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4">
                  <a:moveTo>
                    <a:pt x="70" y="64"/>
                  </a:moveTo>
                  <a:cubicBezTo>
                    <a:pt x="70" y="64"/>
                    <a:pt x="69" y="63"/>
                    <a:pt x="66" y="62"/>
                  </a:cubicBezTo>
                  <a:cubicBezTo>
                    <a:pt x="64" y="61"/>
                    <a:pt x="60" y="60"/>
                    <a:pt x="56" y="58"/>
                  </a:cubicBezTo>
                  <a:cubicBezTo>
                    <a:pt x="54" y="57"/>
                    <a:pt x="52" y="55"/>
                    <a:pt x="50" y="54"/>
                  </a:cubicBezTo>
                  <a:cubicBezTo>
                    <a:pt x="48" y="53"/>
                    <a:pt x="46" y="51"/>
                    <a:pt x="43" y="49"/>
                  </a:cubicBezTo>
                  <a:cubicBezTo>
                    <a:pt x="41" y="48"/>
                    <a:pt x="38" y="46"/>
                    <a:pt x="36" y="44"/>
                  </a:cubicBezTo>
                  <a:cubicBezTo>
                    <a:pt x="34" y="42"/>
                    <a:pt x="32" y="40"/>
                    <a:pt x="29" y="38"/>
                  </a:cubicBezTo>
                  <a:cubicBezTo>
                    <a:pt x="27" y="36"/>
                    <a:pt x="25" y="34"/>
                    <a:pt x="23" y="32"/>
                  </a:cubicBezTo>
                  <a:cubicBezTo>
                    <a:pt x="21" y="30"/>
                    <a:pt x="19" y="27"/>
                    <a:pt x="17" y="25"/>
                  </a:cubicBezTo>
                  <a:cubicBezTo>
                    <a:pt x="14" y="21"/>
                    <a:pt x="10" y="17"/>
                    <a:pt x="8" y="13"/>
                  </a:cubicBezTo>
                  <a:cubicBezTo>
                    <a:pt x="5" y="9"/>
                    <a:pt x="4" y="6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5"/>
                    <a:pt x="7" y="8"/>
                    <a:pt x="10" y="11"/>
                  </a:cubicBezTo>
                  <a:cubicBezTo>
                    <a:pt x="13" y="14"/>
                    <a:pt x="17" y="18"/>
                    <a:pt x="21" y="22"/>
                  </a:cubicBezTo>
                  <a:cubicBezTo>
                    <a:pt x="23" y="24"/>
                    <a:pt x="25" y="26"/>
                    <a:pt x="27" y="28"/>
                  </a:cubicBezTo>
                  <a:cubicBezTo>
                    <a:pt x="29" y="30"/>
                    <a:pt x="31" y="32"/>
                    <a:pt x="33" y="34"/>
                  </a:cubicBezTo>
                  <a:cubicBezTo>
                    <a:pt x="35" y="36"/>
                    <a:pt x="37" y="38"/>
                    <a:pt x="40" y="40"/>
                  </a:cubicBezTo>
                  <a:lnTo>
                    <a:pt x="43" y="43"/>
                  </a:lnTo>
                  <a:lnTo>
                    <a:pt x="46" y="46"/>
                  </a:lnTo>
                  <a:cubicBezTo>
                    <a:pt x="51" y="49"/>
                    <a:pt x="54" y="53"/>
                    <a:pt x="58" y="55"/>
                  </a:cubicBezTo>
                  <a:cubicBezTo>
                    <a:pt x="62" y="57"/>
                    <a:pt x="65" y="60"/>
                    <a:pt x="67" y="61"/>
                  </a:cubicBezTo>
                  <a:cubicBezTo>
                    <a:pt x="69" y="63"/>
                    <a:pt x="70" y="64"/>
                    <a:pt x="70" y="64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" name="Freeform 1202">
              <a:extLst>
                <a:ext uri="{FF2B5EF4-FFF2-40B4-BE49-F238E27FC236}">
                  <a16:creationId xmlns:a16="http://schemas.microsoft.com/office/drawing/2014/main" id="{8CAF027D-2BC0-C6A4-B113-779491E4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537" y="5727700"/>
              <a:ext cx="82550" cy="76200"/>
            </a:xfrm>
            <a:custGeom>
              <a:avLst/>
              <a:gdLst>
                <a:gd name="T0" fmla="*/ 62 w 85"/>
                <a:gd name="T1" fmla="*/ 78 h 78"/>
                <a:gd name="T2" fmla="*/ 0 w 85"/>
                <a:gd name="T3" fmla="*/ 14 h 78"/>
                <a:gd name="T4" fmla="*/ 8 w 85"/>
                <a:gd name="T5" fmla="*/ 0 h 78"/>
                <a:gd name="T6" fmla="*/ 63 w 85"/>
                <a:gd name="T7" fmla="*/ 75 h 78"/>
                <a:gd name="T8" fmla="*/ 76 w 85"/>
                <a:gd name="T9" fmla="*/ 73 h 78"/>
                <a:gd name="T10" fmla="*/ 85 w 85"/>
                <a:gd name="T11" fmla="*/ 70 h 78"/>
                <a:gd name="T12" fmla="*/ 82 w 85"/>
                <a:gd name="T13" fmla="*/ 72 h 78"/>
                <a:gd name="T14" fmla="*/ 62 w 85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">
                  <a:moveTo>
                    <a:pt x="62" y="78"/>
                  </a:moveTo>
                  <a:cubicBezTo>
                    <a:pt x="35" y="78"/>
                    <a:pt x="13" y="43"/>
                    <a:pt x="0" y="14"/>
                  </a:cubicBezTo>
                  <a:cubicBezTo>
                    <a:pt x="3" y="10"/>
                    <a:pt x="6" y="5"/>
                    <a:pt x="8" y="0"/>
                  </a:cubicBezTo>
                  <a:cubicBezTo>
                    <a:pt x="21" y="34"/>
                    <a:pt x="34" y="75"/>
                    <a:pt x="63" y="75"/>
                  </a:cubicBezTo>
                  <a:cubicBezTo>
                    <a:pt x="67" y="75"/>
                    <a:pt x="72" y="74"/>
                    <a:pt x="76" y="73"/>
                  </a:cubicBezTo>
                  <a:cubicBezTo>
                    <a:pt x="80" y="71"/>
                    <a:pt x="84" y="70"/>
                    <a:pt x="85" y="70"/>
                  </a:cubicBezTo>
                  <a:cubicBezTo>
                    <a:pt x="85" y="70"/>
                    <a:pt x="84" y="70"/>
                    <a:pt x="82" y="72"/>
                  </a:cubicBezTo>
                  <a:cubicBezTo>
                    <a:pt x="75" y="76"/>
                    <a:pt x="68" y="78"/>
                    <a:pt x="62" y="78"/>
                  </a:cubicBezTo>
                  <a:close/>
                </a:path>
              </a:pathLst>
            </a:custGeom>
            <a:solidFill>
              <a:srgbClr val="A3D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" name="Freeform 1203">
              <a:extLst>
                <a:ext uri="{FF2B5EF4-FFF2-40B4-BE49-F238E27FC236}">
                  <a16:creationId xmlns:a16="http://schemas.microsoft.com/office/drawing/2014/main" id="{93CC1D8A-4B47-D3CB-B4D2-50C9A7696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687" y="4857750"/>
              <a:ext cx="1365250" cy="733425"/>
            </a:xfrm>
            <a:custGeom>
              <a:avLst/>
              <a:gdLst>
                <a:gd name="T0" fmla="*/ 76 w 1411"/>
                <a:gd name="T1" fmla="*/ 717 h 757"/>
                <a:gd name="T2" fmla="*/ 147 w 1411"/>
                <a:gd name="T3" fmla="*/ 278 h 757"/>
                <a:gd name="T4" fmla="*/ 1031 w 1411"/>
                <a:gd name="T5" fmla="*/ 69 h 757"/>
                <a:gd name="T6" fmla="*/ 1407 w 1411"/>
                <a:gd name="T7" fmla="*/ 362 h 757"/>
                <a:gd name="T8" fmla="*/ 892 w 1411"/>
                <a:gd name="T9" fmla="*/ 704 h 757"/>
                <a:gd name="T10" fmla="*/ 537 w 1411"/>
                <a:gd name="T11" fmla="*/ 708 h 757"/>
                <a:gd name="T12" fmla="*/ 76 w 1411"/>
                <a:gd name="T13" fmla="*/ 717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1" h="757">
                  <a:moveTo>
                    <a:pt x="76" y="717"/>
                  </a:moveTo>
                  <a:cubicBezTo>
                    <a:pt x="76" y="717"/>
                    <a:pt x="0" y="404"/>
                    <a:pt x="147" y="278"/>
                  </a:cubicBezTo>
                  <a:cubicBezTo>
                    <a:pt x="295" y="152"/>
                    <a:pt x="801" y="0"/>
                    <a:pt x="1031" y="69"/>
                  </a:cubicBezTo>
                  <a:cubicBezTo>
                    <a:pt x="1262" y="137"/>
                    <a:pt x="1403" y="243"/>
                    <a:pt x="1407" y="362"/>
                  </a:cubicBezTo>
                  <a:cubicBezTo>
                    <a:pt x="1411" y="482"/>
                    <a:pt x="1032" y="650"/>
                    <a:pt x="892" y="704"/>
                  </a:cubicBezTo>
                  <a:cubicBezTo>
                    <a:pt x="753" y="757"/>
                    <a:pt x="633" y="744"/>
                    <a:pt x="537" y="708"/>
                  </a:cubicBezTo>
                  <a:cubicBezTo>
                    <a:pt x="440" y="673"/>
                    <a:pt x="76" y="717"/>
                    <a:pt x="76" y="717"/>
                  </a:cubicBezTo>
                  <a:close/>
                </a:path>
              </a:pathLst>
            </a:custGeom>
            <a:solidFill>
              <a:srgbClr val="4FA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" name="Freeform 1204">
              <a:extLst>
                <a:ext uri="{FF2B5EF4-FFF2-40B4-BE49-F238E27FC236}">
                  <a16:creationId xmlns:a16="http://schemas.microsoft.com/office/drawing/2014/main" id="{7635BD9F-EAF9-947B-F23D-0AD9AD6C3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875" y="5056188"/>
              <a:ext cx="1150937" cy="436563"/>
            </a:xfrm>
            <a:custGeom>
              <a:avLst/>
              <a:gdLst>
                <a:gd name="T0" fmla="*/ 15 w 1188"/>
                <a:gd name="T1" fmla="*/ 447 h 450"/>
                <a:gd name="T2" fmla="*/ 23 w 1188"/>
                <a:gd name="T3" fmla="*/ 434 h 450"/>
                <a:gd name="T4" fmla="*/ 47 w 1188"/>
                <a:gd name="T5" fmla="*/ 430 h 450"/>
                <a:gd name="T6" fmla="*/ 19 w 1188"/>
                <a:gd name="T7" fmla="*/ 450 h 450"/>
                <a:gd name="T8" fmla="*/ 202 w 1188"/>
                <a:gd name="T9" fmla="*/ 396 h 450"/>
                <a:gd name="T10" fmla="*/ 258 w 1188"/>
                <a:gd name="T11" fmla="*/ 349 h 450"/>
                <a:gd name="T12" fmla="*/ 815 w 1188"/>
                <a:gd name="T13" fmla="*/ 302 h 450"/>
                <a:gd name="T14" fmla="*/ 815 w 1188"/>
                <a:gd name="T15" fmla="*/ 302 h 450"/>
                <a:gd name="T16" fmla="*/ 815 w 1188"/>
                <a:gd name="T17" fmla="*/ 302 h 450"/>
                <a:gd name="T18" fmla="*/ 895 w 1188"/>
                <a:gd name="T19" fmla="*/ 243 h 450"/>
                <a:gd name="T20" fmla="*/ 956 w 1188"/>
                <a:gd name="T21" fmla="*/ 208 h 450"/>
                <a:gd name="T22" fmla="*/ 980 w 1188"/>
                <a:gd name="T23" fmla="*/ 207 h 450"/>
                <a:gd name="T24" fmla="*/ 910 w 1188"/>
                <a:gd name="T25" fmla="*/ 249 h 450"/>
                <a:gd name="T26" fmla="*/ 1126 w 1188"/>
                <a:gd name="T27" fmla="*/ 228 h 450"/>
                <a:gd name="T28" fmla="*/ 1059 w 1188"/>
                <a:gd name="T29" fmla="*/ 227 h 450"/>
                <a:gd name="T30" fmla="*/ 1026 w 1188"/>
                <a:gd name="T31" fmla="*/ 210 h 450"/>
                <a:gd name="T32" fmla="*/ 1023 w 1188"/>
                <a:gd name="T33" fmla="*/ 185 h 450"/>
                <a:gd name="T34" fmla="*/ 1036 w 1188"/>
                <a:gd name="T35" fmla="*/ 187 h 450"/>
                <a:gd name="T36" fmla="*/ 1047 w 1188"/>
                <a:gd name="T37" fmla="*/ 186 h 450"/>
                <a:gd name="T38" fmla="*/ 1056 w 1188"/>
                <a:gd name="T39" fmla="*/ 182 h 450"/>
                <a:gd name="T40" fmla="*/ 1065 w 1188"/>
                <a:gd name="T41" fmla="*/ 176 h 450"/>
                <a:gd name="T42" fmla="*/ 1100 w 1188"/>
                <a:gd name="T43" fmla="*/ 199 h 450"/>
                <a:gd name="T44" fmla="*/ 1153 w 1188"/>
                <a:gd name="T45" fmla="*/ 195 h 450"/>
                <a:gd name="T46" fmla="*/ 1188 w 1188"/>
                <a:gd name="T47" fmla="*/ 203 h 450"/>
                <a:gd name="T48" fmla="*/ 1164 w 1188"/>
                <a:gd name="T49" fmla="*/ 207 h 450"/>
                <a:gd name="T50" fmla="*/ 1128 w 1188"/>
                <a:gd name="T51" fmla="*/ 231 h 450"/>
                <a:gd name="T52" fmla="*/ 3 w 1188"/>
                <a:gd name="T53" fmla="*/ 197 h 450"/>
                <a:gd name="T54" fmla="*/ 36 w 1188"/>
                <a:gd name="T55" fmla="*/ 167 h 450"/>
                <a:gd name="T56" fmla="*/ 56 w 1188"/>
                <a:gd name="T57" fmla="*/ 171 h 450"/>
                <a:gd name="T58" fmla="*/ 33 w 1188"/>
                <a:gd name="T59" fmla="*/ 191 h 450"/>
                <a:gd name="T60" fmla="*/ 19 w 1188"/>
                <a:gd name="T61" fmla="*/ 198 h 450"/>
                <a:gd name="T62" fmla="*/ 447 w 1188"/>
                <a:gd name="T63" fmla="*/ 112 h 450"/>
                <a:gd name="T64" fmla="*/ 462 w 1188"/>
                <a:gd name="T65" fmla="*/ 99 h 450"/>
                <a:gd name="T66" fmla="*/ 514 w 1188"/>
                <a:gd name="T67" fmla="*/ 65 h 450"/>
                <a:gd name="T68" fmla="*/ 464 w 1188"/>
                <a:gd name="T69" fmla="*/ 113 h 450"/>
                <a:gd name="T70" fmla="*/ 443 w 1188"/>
                <a:gd name="T71" fmla="*/ 108 h 450"/>
                <a:gd name="T72" fmla="*/ 434 w 1188"/>
                <a:gd name="T73" fmla="*/ 85 h 450"/>
                <a:gd name="T74" fmla="*/ 434 w 1188"/>
                <a:gd name="T75" fmla="*/ 76 h 450"/>
                <a:gd name="T76" fmla="*/ 470 w 1188"/>
                <a:gd name="T77" fmla="*/ 17 h 450"/>
                <a:gd name="T78" fmla="*/ 501 w 1188"/>
                <a:gd name="T79" fmla="*/ 24 h 450"/>
                <a:gd name="T80" fmla="*/ 501 w 1188"/>
                <a:gd name="T81" fmla="*/ 24 h 450"/>
                <a:gd name="T82" fmla="*/ 505 w 1188"/>
                <a:gd name="T83" fmla="*/ 24 h 450"/>
                <a:gd name="T84" fmla="*/ 505 w 1188"/>
                <a:gd name="T85" fmla="*/ 24 h 450"/>
                <a:gd name="T86" fmla="*/ 517 w 1188"/>
                <a:gd name="T87" fmla="*/ 23 h 450"/>
                <a:gd name="T88" fmla="*/ 510 w 1188"/>
                <a:gd name="T89" fmla="*/ 29 h 450"/>
                <a:gd name="T90" fmla="*/ 472 w 1188"/>
                <a:gd name="T91" fmla="*/ 32 h 450"/>
                <a:gd name="T92" fmla="*/ 447 w 1188"/>
                <a:gd name="T93" fmla="*/ 9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8" h="450">
                  <a:moveTo>
                    <a:pt x="19" y="450"/>
                  </a:moveTo>
                  <a:cubicBezTo>
                    <a:pt x="16" y="448"/>
                    <a:pt x="15" y="447"/>
                    <a:pt x="15" y="447"/>
                  </a:cubicBezTo>
                  <a:cubicBezTo>
                    <a:pt x="15" y="447"/>
                    <a:pt x="11" y="440"/>
                    <a:pt x="6" y="429"/>
                  </a:cubicBezTo>
                  <a:cubicBezTo>
                    <a:pt x="13" y="433"/>
                    <a:pt x="18" y="434"/>
                    <a:pt x="23" y="434"/>
                  </a:cubicBezTo>
                  <a:cubicBezTo>
                    <a:pt x="30" y="434"/>
                    <a:pt x="36" y="432"/>
                    <a:pt x="42" y="431"/>
                  </a:cubicBezTo>
                  <a:cubicBezTo>
                    <a:pt x="44" y="430"/>
                    <a:pt x="45" y="430"/>
                    <a:pt x="47" y="430"/>
                  </a:cubicBezTo>
                  <a:cubicBezTo>
                    <a:pt x="50" y="430"/>
                    <a:pt x="52" y="431"/>
                    <a:pt x="55" y="432"/>
                  </a:cubicBezTo>
                  <a:cubicBezTo>
                    <a:pt x="44" y="437"/>
                    <a:pt x="32" y="443"/>
                    <a:pt x="19" y="450"/>
                  </a:cubicBezTo>
                  <a:close/>
                  <a:moveTo>
                    <a:pt x="243" y="401"/>
                  </a:moveTo>
                  <a:cubicBezTo>
                    <a:pt x="230" y="397"/>
                    <a:pt x="216" y="396"/>
                    <a:pt x="202" y="396"/>
                  </a:cubicBezTo>
                  <a:cubicBezTo>
                    <a:pt x="191" y="396"/>
                    <a:pt x="180" y="397"/>
                    <a:pt x="170" y="398"/>
                  </a:cubicBezTo>
                  <a:cubicBezTo>
                    <a:pt x="191" y="378"/>
                    <a:pt x="222" y="356"/>
                    <a:pt x="258" y="349"/>
                  </a:cubicBezTo>
                  <a:cubicBezTo>
                    <a:pt x="253" y="370"/>
                    <a:pt x="248" y="385"/>
                    <a:pt x="243" y="401"/>
                  </a:cubicBezTo>
                  <a:close/>
                  <a:moveTo>
                    <a:pt x="815" y="302"/>
                  </a:move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close/>
                  <a:moveTo>
                    <a:pt x="910" y="249"/>
                  </a:moveTo>
                  <a:cubicBezTo>
                    <a:pt x="906" y="249"/>
                    <a:pt x="901" y="247"/>
                    <a:pt x="895" y="243"/>
                  </a:cubicBezTo>
                  <a:cubicBezTo>
                    <a:pt x="888" y="239"/>
                    <a:pt x="881" y="237"/>
                    <a:pt x="875" y="236"/>
                  </a:cubicBezTo>
                  <a:cubicBezTo>
                    <a:pt x="898" y="221"/>
                    <a:pt x="925" y="208"/>
                    <a:pt x="956" y="208"/>
                  </a:cubicBezTo>
                  <a:cubicBezTo>
                    <a:pt x="957" y="208"/>
                    <a:pt x="958" y="208"/>
                    <a:pt x="959" y="208"/>
                  </a:cubicBezTo>
                  <a:cubicBezTo>
                    <a:pt x="967" y="208"/>
                    <a:pt x="974" y="208"/>
                    <a:pt x="980" y="207"/>
                  </a:cubicBezTo>
                  <a:cubicBezTo>
                    <a:pt x="973" y="210"/>
                    <a:pt x="964" y="215"/>
                    <a:pt x="955" y="220"/>
                  </a:cubicBezTo>
                  <a:cubicBezTo>
                    <a:pt x="932" y="233"/>
                    <a:pt x="924" y="249"/>
                    <a:pt x="910" y="249"/>
                  </a:cubicBezTo>
                  <a:close/>
                  <a:moveTo>
                    <a:pt x="1128" y="231"/>
                  </a:moveTo>
                  <a:cubicBezTo>
                    <a:pt x="1127" y="230"/>
                    <a:pt x="1127" y="229"/>
                    <a:pt x="1126" y="228"/>
                  </a:cubicBezTo>
                  <a:cubicBezTo>
                    <a:pt x="1118" y="218"/>
                    <a:pt x="1109" y="214"/>
                    <a:pt x="1100" y="214"/>
                  </a:cubicBezTo>
                  <a:cubicBezTo>
                    <a:pt x="1086" y="214"/>
                    <a:pt x="1072" y="223"/>
                    <a:pt x="1059" y="227"/>
                  </a:cubicBezTo>
                  <a:cubicBezTo>
                    <a:pt x="1053" y="229"/>
                    <a:pt x="1049" y="230"/>
                    <a:pt x="1046" y="230"/>
                  </a:cubicBezTo>
                  <a:cubicBezTo>
                    <a:pt x="1038" y="230"/>
                    <a:pt x="1037" y="223"/>
                    <a:pt x="1026" y="210"/>
                  </a:cubicBezTo>
                  <a:cubicBezTo>
                    <a:pt x="1022" y="205"/>
                    <a:pt x="1017" y="202"/>
                    <a:pt x="1010" y="201"/>
                  </a:cubicBezTo>
                  <a:cubicBezTo>
                    <a:pt x="1016" y="198"/>
                    <a:pt x="1019" y="193"/>
                    <a:pt x="1023" y="185"/>
                  </a:cubicBezTo>
                  <a:cubicBezTo>
                    <a:pt x="1024" y="186"/>
                    <a:pt x="1024" y="186"/>
                    <a:pt x="1025" y="186"/>
                  </a:cubicBezTo>
                  <a:cubicBezTo>
                    <a:pt x="1029" y="187"/>
                    <a:pt x="1033" y="187"/>
                    <a:pt x="1036" y="187"/>
                  </a:cubicBezTo>
                  <a:cubicBezTo>
                    <a:pt x="1040" y="187"/>
                    <a:pt x="1044" y="187"/>
                    <a:pt x="1047" y="186"/>
                  </a:cubicBezTo>
                  <a:lnTo>
                    <a:pt x="1047" y="186"/>
                  </a:lnTo>
                  <a:lnTo>
                    <a:pt x="1048" y="186"/>
                  </a:lnTo>
                  <a:cubicBezTo>
                    <a:pt x="1051" y="185"/>
                    <a:pt x="1054" y="184"/>
                    <a:pt x="1056" y="182"/>
                  </a:cubicBezTo>
                  <a:lnTo>
                    <a:pt x="1057" y="182"/>
                  </a:lnTo>
                  <a:cubicBezTo>
                    <a:pt x="1060" y="180"/>
                    <a:pt x="1063" y="178"/>
                    <a:pt x="1065" y="176"/>
                  </a:cubicBezTo>
                  <a:cubicBezTo>
                    <a:pt x="1068" y="187"/>
                    <a:pt x="1075" y="194"/>
                    <a:pt x="1085" y="197"/>
                  </a:cubicBezTo>
                  <a:cubicBezTo>
                    <a:pt x="1090" y="198"/>
                    <a:pt x="1095" y="199"/>
                    <a:pt x="1100" y="199"/>
                  </a:cubicBezTo>
                  <a:cubicBezTo>
                    <a:pt x="1109" y="199"/>
                    <a:pt x="1120" y="197"/>
                    <a:pt x="1129" y="193"/>
                  </a:cubicBezTo>
                  <a:cubicBezTo>
                    <a:pt x="1139" y="195"/>
                    <a:pt x="1147" y="195"/>
                    <a:pt x="1153" y="195"/>
                  </a:cubicBezTo>
                  <a:cubicBezTo>
                    <a:pt x="1166" y="195"/>
                    <a:pt x="1169" y="192"/>
                    <a:pt x="1169" y="192"/>
                  </a:cubicBezTo>
                  <a:cubicBezTo>
                    <a:pt x="1176" y="196"/>
                    <a:pt x="1182" y="200"/>
                    <a:pt x="1188" y="203"/>
                  </a:cubicBezTo>
                  <a:cubicBezTo>
                    <a:pt x="1183" y="206"/>
                    <a:pt x="1177" y="207"/>
                    <a:pt x="1169" y="207"/>
                  </a:cubicBezTo>
                  <a:cubicBezTo>
                    <a:pt x="1168" y="207"/>
                    <a:pt x="1166" y="207"/>
                    <a:pt x="1164" y="207"/>
                  </a:cubicBezTo>
                  <a:cubicBezTo>
                    <a:pt x="1162" y="207"/>
                    <a:pt x="1160" y="207"/>
                    <a:pt x="1158" y="207"/>
                  </a:cubicBezTo>
                  <a:cubicBezTo>
                    <a:pt x="1139" y="207"/>
                    <a:pt x="1131" y="220"/>
                    <a:pt x="1128" y="231"/>
                  </a:cubicBezTo>
                  <a:moveTo>
                    <a:pt x="19" y="198"/>
                  </a:moveTo>
                  <a:cubicBezTo>
                    <a:pt x="14" y="198"/>
                    <a:pt x="9" y="198"/>
                    <a:pt x="3" y="197"/>
                  </a:cubicBezTo>
                  <a:cubicBezTo>
                    <a:pt x="2" y="195"/>
                    <a:pt x="1" y="192"/>
                    <a:pt x="0" y="189"/>
                  </a:cubicBezTo>
                  <a:cubicBezTo>
                    <a:pt x="32" y="177"/>
                    <a:pt x="36" y="167"/>
                    <a:pt x="36" y="167"/>
                  </a:cubicBezTo>
                  <a:cubicBezTo>
                    <a:pt x="43" y="167"/>
                    <a:pt x="51" y="167"/>
                    <a:pt x="57" y="166"/>
                  </a:cubicBezTo>
                  <a:cubicBezTo>
                    <a:pt x="57" y="168"/>
                    <a:pt x="57" y="169"/>
                    <a:pt x="56" y="171"/>
                  </a:cubicBezTo>
                  <a:cubicBezTo>
                    <a:pt x="55" y="171"/>
                    <a:pt x="54" y="172"/>
                    <a:pt x="53" y="172"/>
                  </a:cubicBezTo>
                  <a:cubicBezTo>
                    <a:pt x="44" y="175"/>
                    <a:pt x="34" y="180"/>
                    <a:pt x="33" y="191"/>
                  </a:cubicBezTo>
                  <a:cubicBezTo>
                    <a:pt x="32" y="193"/>
                    <a:pt x="32" y="195"/>
                    <a:pt x="32" y="197"/>
                  </a:cubicBezTo>
                  <a:cubicBezTo>
                    <a:pt x="28" y="197"/>
                    <a:pt x="24" y="198"/>
                    <a:pt x="19" y="198"/>
                  </a:cubicBezTo>
                  <a:moveTo>
                    <a:pt x="454" y="125"/>
                  </a:moveTo>
                  <a:cubicBezTo>
                    <a:pt x="452" y="120"/>
                    <a:pt x="450" y="116"/>
                    <a:pt x="447" y="112"/>
                  </a:cubicBezTo>
                  <a:cubicBezTo>
                    <a:pt x="448" y="112"/>
                    <a:pt x="449" y="112"/>
                    <a:pt x="450" y="111"/>
                  </a:cubicBezTo>
                  <a:cubicBezTo>
                    <a:pt x="455" y="108"/>
                    <a:pt x="459" y="103"/>
                    <a:pt x="462" y="99"/>
                  </a:cubicBezTo>
                  <a:cubicBezTo>
                    <a:pt x="473" y="85"/>
                    <a:pt x="483" y="76"/>
                    <a:pt x="499" y="69"/>
                  </a:cubicBezTo>
                  <a:cubicBezTo>
                    <a:pt x="504" y="67"/>
                    <a:pt x="509" y="66"/>
                    <a:pt x="514" y="65"/>
                  </a:cubicBezTo>
                  <a:cubicBezTo>
                    <a:pt x="516" y="68"/>
                    <a:pt x="518" y="72"/>
                    <a:pt x="522" y="75"/>
                  </a:cubicBezTo>
                  <a:cubicBezTo>
                    <a:pt x="498" y="82"/>
                    <a:pt x="476" y="97"/>
                    <a:pt x="464" y="113"/>
                  </a:cubicBezTo>
                  <a:cubicBezTo>
                    <a:pt x="460" y="117"/>
                    <a:pt x="457" y="121"/>
                    <a:pt x="454" y="125"/>
                  </a:cubicBezTo>
                  <a:moveTo>
                    <a:pt x="443" y="108"/>
                  </a:moveTo>
                  <a:cubicBezTo>
                    <a:pt x="442" y="107"/>
                    <a:pt x="439" y="104"/>
                    <a:pt x="433" y="98"/>
                  </a:cubicBezTo>
                  <a:cubicBezTo>
                    <a:pt x="434" y="94"/>
                    <a:pt x="434" y="90"/>
                    <a:pt x="434" y="85"/>
                  </a:cubicBezTo>
                  <a:cubicBezTo>
                    <a:pt x="434" y="84"/>
                    <a:pt x="434" y="83"/>
                    <a:pt x="434" y="81"/>
                  </a:cubicBezTo>
                  <a:cubicBezTo>
                    <a:pt x="434" y="80"/>
                    <a:pt x="434" y="78"/>
                    <a:pt x="434" y="76"/>
                  </a:cubicBezTo>
                  <a:cubicBezTo>
                    <a:pt x="434" y="50"/>
                    <a:pt x="437" y="18"/>
                    <a:pt x="439" y="0"/>
                  </a:cubicBezTo>
                  <a:cubicBezTo>
                    <a:pt x="449" y="7"/>
                    <a:pt x="459" y="13"/>
                    <a:pt x="470" y="17"/>
                  </a:cubicBezTo>
                  <a:cubicBezTo>
                    <a:pt x="480" y="21"/>
                    <a:pt x="490" y="23"/>
                    <a:pt x="500" y="24"/>
                  </a:cubicBezTo>
                  <a:lnTo>
                    <a:pt x="501" y="24"/>
                  </a:lnTo>
                  <a:lnTo>
                    <a:pt x="501" y="24"/>
                  </a:lnTo>
                  <a:lnTo>
                    <a:pt x="501" y="24"/>
                  </a:lnTo>
                  <a:cubicBezTo>
                    <a:pt x="502" y="24"/>
                    <a:pt x="504" y="24"/>
                    <a:pt x="505" y="24"/>
                  </a:cubicBez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cubicBezTo>
                    <a:pt x="509" y="24"/>
                    <a:pt x="513" y="23"/>
                    <a:pt x="517" y="23"/>
                  </a:cubicBezTo>
                  <a:cubicBezTo>
                    <a:pt x="517" y="25"/>
                    <a:pt x="517" y="27"/>
                    <a:pt x="517" y="29"/>
                  </a:cubicBezTo>
                  <a:cubicBezTo>
                    <a:pt x="515" y="29"/>
                    <a:pt x="512" y="29"/>
                    <a:pt x="510" y="29"/>
                  </a:cubicBezTo>
                  <a:cubicBezTo>
                    <a:pt x="507" y="29"/>
                    <a:pt x="505" y="29"/>
                    <a:pt x="503" y="29"/>
                  </a:cubicBezTo>
                  <a:cubicBezTo>
                    <a:pt x="493" y="29"/>
                    <a:pt x="482" y="30"/>
                    <a:pt x="472" y="32"/>
                  </a:cubicBezTo>
                  <a:cubicBezTo>
                    <a:pt x="461" y="34"/>
                    <a:pt x="452" y="42"/>
                    <a:pt x="448" y="52"/>
                  </a:cubicBezTo>
                  <a:cubicBezTo>
                    <a:pt x="443" y="65"/>
                    <a:pt x="449" y="79"/>
                    <a:pt x="447" y="93"/>
                  </a:cubicBezTo>
                  <a:cubicBezTo>
                    <a:pt x="447" y="95"/>
                    <a:pt x="444" y="103"/>
                    <a:pt x="443" y="108"/>
                  </a:cubicBezTo>
                  <a:close/>
                </a:path>
              </a:pathLst>
            </a:custGeom>
            <a:solidFill>
              <a:srgbClr val="387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" name="Freeform 1205">
              <a:extLst>
                <a:ext uri="{FF2B5EF4-FFF2-40B4-BE49-F238E27FC236}">
                  <a16:creationId xmlns:a16="http://schemas.microsoft.com/office/drawing/2014/main" id="{E3850E8F-052B-F1AB-BAA6-35B929970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75" y="5421313"/>
              <a:ext cx="511175" cy="382588"/>
            </a:xfrm>
            <a:custGeom>
              <a:avLst/>
              <a:gdLst>
                <a:gd name="T0" fmla="*/ 299 w 527"/>
                <a:gd name="T1" fmla="*/ 38 h 395"/>
                <a:gd name="T2" fmla="*/ 105 w 527"/>
                <a:gd name="T3" fmla="*/ 159 h 395"/>
                <a:gd name="T4" fmla="*/ 24 w 527"/>
                <a:gd name="T5" fmla="*/ 194 h 395"/>
                <a:gd name="T6" fmla="*/ 68 w 527"/>
                <a:gd name="T7" fmla="*/ 242 h 395"/>
                <a:gd name="T8" fmla="*/ 103 w 527"/>
                <a:gd name="T9" fmla="*/ 255 h 395"/>
                <a:gd name="T10" fmla="*/ 127 w 527"/>
                <a:gd name="T11" fmla="*/ 313 h 395"/>
                <a:gd name="T12" fmla="*/ 153 w 527"/>
                <a:gd name="T13" fmla="*/ 302 h 395"/>
                <a:gd name="T14" fmla="*/ 171 w 527"/>
                <a:gd name="T15" fmla="*/ 291 h 395"/>
                <a:gd name="T16" fmla="*/ 189 w 527"/>
                <a:gd name="T17" fmla="*/ 330 h 395"/>
                <a:gd name="T18" fmla="*/ 248 w 527"/>
                <a:gd name="T19" fmla="*/ 367 h 395"/>
                <a:gd name="T20" fmla="*/ 292 w 527"/>
                <a:gd name="T21" fmla="*/ 377 h 395"/>
                <a:gd name="T22" fmla="*/ 327 w 527"/>
                <a:gd name="T23" fmla="*/ 388 h 395"/>
                <a:gd name="T24" fmla="*/ 339 w 527"/>
                <a:gd name="T25" fmla="*/ 361 h 395"/>
                <a:gd name="T26" fmla="*/ 428 w 527"/>
                <a:gd name="T27" fmla="*/ 174 h 395"/>
                <a:gd name="T28" fmla="*/ 476 w 527"/>
                <a:gd name="T29" fmla="*/ 128 h 395"/>
                <a:gd name="T30" fmla="*/ 483 w 527"/>
                <a:gd name="T31" fmla="*/ 51 h 395"/>
                <a:gd name="T32" fmla="*/ 299 w 527"/>
                <a:gd name="T33" fmla="*/ 3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7" h="395">
                  <a:moveTo>
                    <a:pt x="299" y="38"/>
                  </a:moveTo>
                  <a:cubicBezTo>
                    <a:pt x="299" y="38"/>
                    <a:pt x="179" y="72"/>
                    <a:pt x="105" y="159"/>
                  </a:cubicBezTo>
                  <a:cubicBezTo>
                    <a:pt x="75" y="180"/>
                    <a:pt x="48" y="163"/>
                    <a:pt x="24" y="194"/>
                  </a:cubicBezTo>
                  <a:cubicBezTo>
                    <a:pt x="0" y="225"/>
                    <a:pt x="34" y="252"/>
                    <a:pt x="68" y="242"/>
                  </a:cubicBezTo>
                  <a:cubicBezTo>
                    <a:pt x="102" y="233"/>
                    <a:pt x="111" y="233"/>
                    <a:pt x="103" y="255"/>
                  </a:cubicBezTo>
                  <a:cubicBezTo>
                    <a:pt x="95" y="278"/>
                    <a:pt x="100" y="309"/>
                    <a:pt x="127" y="313"/>
                  </a:cubicBezTo>
                  <a:cubicBezTo>
                    <a:pt x="140" y="315"/>
                    <a:pt x="147" y="309"/>
                    <a:pt x="153" y="302"/>
                  </a:cubicBezTo>
                  <a:cubicBezTo>
                    <a:pt x="158" y="296"/>
                    <a:pt x="163" y="290"/>
                    <a:pt x="171" y="291"/>
                  </a:cubicBezTo>
                  <a:cubicBezTo>
                    <a:pt x="188" y="295"/>
                    <a:pt x="190" y="314"/>
                    <a:pt x="189" y="330"/>
                  </a:cubicBezTo>
                  <a:cubicBezTo>
                    <a:pt x="188" y="346"/>
                    <a:pt x="219" y="375"/>
                    <a:pt x="248" y="367"/>
                  </a:cubicBezTo>
                  <a:cubicBezTo>
                    <a:pt x="278" y="359"/>
                    <a:pt x="282" y="366"/>
                    <a:pt x="292" y="377"/>
                  </a:cubicBezTo>
                  <a:cubicBezTo>
                    <a:pt x="301" y="388"/>
                    <a:pt x="314" y="395"/>
                    <a:pt x="327" y="388"/>
                  </a:cubicBezTo>
                  <a:cubicBezTo>
                    <a:pt x="340" y="380"/>
                    <a:pt x="341" y="382"/>
                    <a:pt x="339" y="361"/>
                  </a:cubicBezTo>
                  <a:cubicBezTo>
                    <a:pt x="337" y="341"/>
                    <a:pt x="405" y="221"/>
                    <a:pt x="428" y="174"/>
                  </a:cubicBezTo>
                  <a:cubicBezTo>
                    <a:pt x="451" y="127"/>
                    <a:pt x="457" y="118"/>
                    <a:pt x="476" y="128"/>
                  </a:cubicBezTo>
                  <a:cubicBezTo>
                    <a:pt x="495" y="138"/>
                    <a:pt x="527" y="103"/>
                    <a:pt x="483" y="51"/>
                  </a:cubicBezTo>
                  <a:cubicBezTo>
                    <a:pt x="439" y="0"/>
                    <a:pt x="343" y="23"/>
                    <a:pt x="299" y="38"/>
                  </a:cubicBezTo>
                </a:path>
              </a:pathLst>
            </a:custGeom>
            <a:solidFill>
              <a:srgbClr val="82C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" name="Freeform 1206">
              <a:extLst>
                <a:ext uri="{FF2B5EF4-FFF2-40B4-BE49-F238E27FC236}">
                  <a16:creationId xmlns:a16="http://schemas.microsoft.com/office/drawing/2014/main" id="{155E8BF4-7EA7-3DA6-EC86-313398DA3B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9262" y="5721350"/>
              <a:ext cx="7937" cy="3175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8 w 8"/>
                <a:gd name="T5" fmla="*/ 2 h 2"/>
                <a:gd name="T6" fmla="*/ 1 w 8"/>
                <a:gd name="T7" fmla="*/ 0 h 2"/>
                <a:gd name="T8" fmla="*/ 0 w 8"/>
                <a:gd name="T9" fmla="*/ 0 h 2"/>
                <a:gd name="T10" fmla="*/ 1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1"/>
                    <a:pt x="1" y="0"/>
                  </a:cubicBezTo>
                  <a:cubicBezTo>
                    <a:pt x="3" y="1"/>
                    <a:pt x="5" y="2"/>
                    <a:pt x="8" y="2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" name="Freeform 1207">
              <a:extLst>
                <a:ext uri="{FF2B5EF4-FFF2-40B4-BE49-F238E27FC236}">
                  <a16:creationId xmlns:a16="http://schemas.microsoft.com/office/drawing/2014/main" id="{BD779559-1359-27BB-2AD3-5DAE3BBD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5" y="5500688"/>
              <a:ext cx="360362" cy="298450"/>
            </a:xfrm>
            <a:custGeom>
              <a:avLst/>
              <a:gdLst>
                <a:gd name="T0" fmla="*/ 211 w 371"/>
                <a:gd name="T1" fmla="*/ 308 h 308"/>
                <a:gd name="T2" fmla="*/ 187 w 371"/>
                <a:gd name="T3" fmla="*/ 294 h 308"/>
                <a:gd name="T4" fmla="*/ 163 w 371"/>
                <a:gd name="T5" fmla="*/ 280 h 308"/>
                <a:gd name="T6" fmla="*/ 143 w 371"/>
                <a:gd name="T7" fmla="*/ 284 h 308"/>
                <a:gd name="T8" fmla="*/ 133 w 371"/>
                <a:gd name="T9" fmla="*/ 285 h 308"/>
                <a:gd name="T10" fmla="*/ 84 w 371"/>
                <a:gd name="T11" fmla="*/ 248 h 308"/>
                <a:gd name="T12" fmla="*/ 84 w 371"/>
                <a:gd name="T13" fmla="*/ 247 h 308"/>
                <a:gd name="T14" fmla="*/ 84 w 371"/>
                <a:gd name="T15" fmla="*/ 241 h 308"/>
                <a:gd name="T16" fmla="*/ 66 w 371"/>
                <a:gd name="T17" fmla="*/ 208 h 308"/>
                <a:gd name="T18" fmla="*/ 63 w 371"/>
                <a:gd name="T19" fmla="*/ 208 h 308"/>
                <a:gd name="T20" fmla="*/ 48 w 371"/>
                <a:gd name="T21" fmla="*/ 219 h 308"/>
                <a:gd name="T22" fmla="*/ 27 w 371"/>
                <a:gd name="T23" fmla="*/ 230 h 308"/>
                <a:gd name="T24" fmla="*/ 22 w 371"/>
                <a:gd name="T25" fmla="*/ 230 h 308"/>
                <a:gd name="T26" fmla="*/ 22 w 371"/>
                <a:gd name="T27" fmla="*/ 230 h 308"/>
                <a:gd name="T28" fmla="*/ 22 w 371"/>
                <a:gd name="T29" fmla="*/ 230 h 308"/>
                <a:gd name="T30" fmla="*/ 15 w 371"/>
                <a:gd name="T31" fmla="*/ 228 h 308"/>
                <a:gd name="T32" fmla="*/ 15 w 371"/>
                <a:gd name="T33" fmla="*/ 228 h 308"/>
                <a:gd name="T34" fmla="*/ 14 w 371"/>
                <a:gd name="T35" fmla="*/ 228 h 308"/>
                <a:gd name="T36" fmla="*/ 0 w 371"/>
                <a:gd name="T37" fmla="*/ 215 h 308"/>
                <a:gd name="T38" fmla="*/ 20 w 371"/>
                <a:gd name="T39" fmla="*/ 208 h 308"/>
                <a:gd name="T40" fmla="*/ 67 w 371"/>
                <a:gd name="T41" fmla="*/ 156 h 308"/>
                <a:gd name="T42" fmla="*/ 94 w 371"/>
                <a:gd name="T43" fmla="*/ 106 h 308"/>
                <a:gd name="T44" fmla="*/ 144 w 371"/>
                <a:gd name="T45" fmla="*/ 73 h 308"/>
                <a:gd name="T46" fmla="*/ 162 w 371"/>
                <a:gd name="T47" fmla="*/ 65 h 308"/>
                <a:gd name="T48" fmla="*/ 150 w 371"/>
                <a:gd name="T49" fmla="*/ 72 h 308"/>
                <a:gd name="T50" fmla="*/ 123 w 371"/>
                <a:gd name="T51" fmla="*/ 90 h 308"/>
                <a:gd name="T52" fmla="*/ 131 w 371"/>
                <a:gd name="T53" fmla="*/ 86 h 308"/>
                <a:gd name="T54" fmla="*/ 152 w 371"/>
                <a:gd name="T55" fmla="*/ 75 h 308"/>
                <a:gd name="T56" fmla="*/ 181 w 371"/>
                <a:gd name="T57" fmla="*/ 60 h 308"/>
                <a:gd name="T58" fmla="*/ 198 w 371"/>
                <a:gd name="T59" fmla="*/ 52 h 308"/>
                <a:gd name="T60" fmla="*/ 215 w 371"/>
                <a:gd name="T61" fmla="*/ 44 h 308"/>
                <a:gd name="T62" fmla="*/ 232 w 371"/>
                <a:gd name="T63" fmla="*/ 36 h 308"/>
                <a:gd name="T64" fmla="*/ 249 w 371"/>
                <a:gd name="T65" fmla="*/ 28 h 308"/>
                <a:gd name="T66" fmla="*/ 265 w 371"/>
                <a:gd name="T67" fmla="*/ 22 h 308"/>
                <a:gd name="T68" fmla="*/ 269 w 371"/>
                <a:gd name="T69" fmla="*/ 20 h 308"/>
                <a:gd name="T70" fmla="*/ 310 w 371"/>
                <a:gd name="T71" fmla="*/ 4 h 308"/>
                <a:gd name="T72" fmla="*/ 310 w 371"/>
                <a:gd name="T73" fmla="*/ 4 h 308"/>
                <a:gd name="T74" fmla="*/ 310 w 371"/>
                <a:gd name="T75" fmla="*/ 4 h 308"/>
                <a:gd name="T76" fmla="*/ 319 w 371"/>
                <a:gd name="T77" fmla="*/ 0 h 308"/>
                <a:gd name="T78" fmla="*/ 332 w 371"/>
                <a:gd name="T79" fmla="*/ 20 h 308"/>
                <a:gd name="T80" fmla="*/ 336 w 371"/>
                <a:gd name="T81" fmla="*/ 20 h 308"/>
                <a:gd name="T82" fmla="*/ 353 w 371"/>
                <a:gd name="T83" fmla="*/ 19 h 308"/>
                <a:gd name="T84" fmla="*/ 371 w 371"/>
                <a:gd name="T85" fmla="*/ 25 h 308"/>
                <a:gd name="T86" fmla="*/ 305 w 371"/>
                <a:gd name="T87" fmla="*/ 68 h 308"/>
                <a:gd name="T88" fmla="*/ 305 w 371"/>
                <a:gd name="T89" fmla="*/ 68 h 308"/>
                <a:gd name="T90" fmla="*/ 295 w 371"/>
                <a:gd name="T91" fmla="*/ 93 h 308"/>
                <a:gd name="T92" fmla="*/ 296 w 371"/>
                <a:gd name="T93" fmla="*/ 144 h 308"/>
                <a:gd name="T94" fmla="*/ 256 w 371"/>
                <a:gd name="T95" fmla="*/ 221 h 308"/>
                <a:gd name="T96" fmla="*/ 250 w 371"/>
                <a:gd name="T97" fmla="*/ 234 h 308"/>
                <a:gd name="T98" fmla="*/ 234 w 371"/>
                <a:gd name="T99" fmla="*/ 277 h 308"/>
                <a:gd name="T100" fmla="*/ 234 w 371"/>
                <a:gd name="T101" fmla="*/ 278 h 308"/>
                <a:gd name="T102" fmla="*/ 235 w 371"/>
                <a:gd name="T103" fmla="*/ 290 h 308"/>
                <a:gd name="T104" fmla="*/ 222 w 371"/>
                <a:gd name="T105" fmla="*/ 305 h 308"/>
                <a:gd name="T106" fmla="*/ 211 w 371"/>
                <a:gd name="T10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1" h="308">
                  <a:moveTo>
                    <a:pt x="211" y="308"/>
                  </a:moveTo>
                  <a:cubicBezTo>
                    <a:pt x="202" y="308"/>
                    <a:pt x="193" y="302"/>
                    <a:pt x="187" y="294"/>
                  </a:cubicBezTo>
                  <a:cubicBezTo>
                    <a:pt x="180" y="286"/>
                    <a:pt x="176" y="280"/>
                    <a:pt x="163" y="280"/>
                  </a:cubicBezTo>
                  <a:cubicBezTo>
                    <a:pt x="158" y="280"/>
                    <a:pt x="152" y="281"/>
                    <a:pt x="143" y="284"/>
                  </a:cubicBezTo>
                  <a:cubicBezTo>
                    <a:pt x="140" y="285"/>
                    <a:pt x="136" y="285"/>
                    <a:pt x="133" y="285"/>
                  </a:cubicBezTo>
                  <a:cubicBezTo>
                    <a:pt x="107" y="285"/>
                    <a:pt x="84" y="262"/>
                    <a:pt x="84" y="248"/>
                  </a:cubicBezTo>
                  <a:cubicBezTo>
                    <a:pt x="84" y="247"/>
                    <a:pt x="84" y="247"/>
                    <a:pt x="84" y="247"/>
                  </a:cubicBezTo>
                  <a:cubicBezTo>
                    <a:pt x="84" y="245"/>
                    <a:pt x="84" y="243"/>
                    <a:pt x="84" y="241"/>
                  </a:cubicBezTo>
                  <a:cubicBezTo>
                    <a:pt x="84" y="227"/>
                    <a:pt x="81" y="212"/>
                    <a:pt x="66" y="208"/>
                  </a:cubicBezTo>
                  <a:cubicBezTo>
                    <a:pt x="65" y="208"/>
                    <a:pt x="64" y="208"/>
                    <a:pt x="63" y="208"/>
                  </a:cubicBezTo>
                  <a:cubicBezTo>
                    <a:pt x="57" y="208"/>
                    <a:pt x="53" y="214"/>
                    <a:pt x="48" y="219"/>
                  </a:cubicBezTo>
                  <a:cubicBezTo>
                    <a:pt x="43" y="225"/>
                    <a:pt x="37" y="230"/>
                    <a:pt x="27" y="230"/>
                  </a:cubicBezTo>
                  <a:cubicBezTo>
                    <a:pt x="25" y="230"/>
                    <a:pt x="24" y="230"/>
                    <a:pt x="22" y="230"/>
                  </a:cubicBezTo>
                  <a:lnTo>
                    <a:pt x="22" y="230"/>
                  </a:lnTo>
                  <a:cubicBezTo>
                    <a:pt x="22" y="230"/>
                    <a:pt x="22" y="230"/>
                    <a:pt x="22" y="230"/>
                  </a:cubicBezTo>
                  <a:cubicBezTo>
                    <a:pt x="19" y="230"/>
                    <a:pt x="17" y="229"/>
                    <a:pt x="15" y="228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8"/>
                    <a:pt x="15" y="228"/>
                    <a:pt x="14" y="228"/>
                  </a:cubicBezTo>
                  <a:cubicBezTo>
                    <a:pt x="8" y="226"/>
                    <a:pt x="3" y="221"/>
                    <a:pt x="0" y="215"/>
                  </a:cubicBezTo>
                  <a:cubicBezTo>
                    <a:pt x="7" y="214"/>
                    <a:pt x="13" y="211"/>
                    <a:pt x="20" y="208"/>
                  </a:cubicBezTo>
                  <a:cubicBezTo>
                    <a:pt x="42" y="197"/>
                    <a:pt x="56" y="178"/>
                    <a:pt x="67" y="156"/>
                  </a:cubicBezTo>
                  <a:cubicBezTo>
                    <a:pt x="75" y="139"/>
                    <a:pt x="82" y="121"/>
                    <a:pt x="94" y="106"/>
                  </a:cubicBezTo>
                  <a:cubicBezTo>
                    <a:pt x="107" y="91"/>
                    <a:pt x="126" y="81"/>
                    <a:pt x="144" y="73"/>
                  </a:cubicBezTo>
                  <a:cubicBezTo>
                    <a:pt x="150" y="71"/>
                    <a:pt x="156" y="68"/>
                    <a:pt x="162" y="65"/>
                  </a:cubicBezTo>
                  <a:cubicBezTo>
                    <a:pt x="158" y="68"/>
                    <a:pt x="154" y="70"/>
                    <a:pt x="150" y="72"/>
                  </a:cubicBezTo>
                  <a:cubicBezTo>
                    <a:pt x="134" y="83"/>
                    <a:pt x="123" y="90"/>
                    <a:pt x="123" y="90"/>
                  </a:cubicBezTo>
                  <a:cubicBezTo>
                    <a:pt x="123" y="90"/>
                    <a:pt x="126" y="89"/>
                    <a:pt x="131" y="86"/>
                  </a:cubicBezTo>
                  <a:cubicBezTo>
                    <a:pt x="136" y="83"/>
                    <a:pt x="143" y="80"/>
                    <a:pt x="152" y="75"/>
                  </a:cubicBezTo>
                  <a:cubicBezTo>
                    <a:pt x="160" y="70"/>
                    <a:pt x="170" y="66"/>
                    <a:pt x="181" y="60"/>
                  </a:cubicBezTo>
                  <a:cubicBezTo>
                    <a:pt x="186" y="57"/>
                    <a:pt x="192" y="55"/>
                    <a:pt x="198" y="52"/>
                  </a:cubicBezTo>
                  <a:cubicBezTo>
                    <a:pt x="203" y="49"/>
                    <a:pt x="209" y="46"/>
                    <a:pt x="215" y="44"/>
                  </a:cubicBezTo>
                  <a:cubicBezTo>
                    <a:pt x="221" y="41"/>
                    <a:pt x="227" y="38"/>
                    <a:pt x="232" y="36"/>
                  </a:cubicBezTo>
                  <a:cubicBezTo>
                    <a:pt x="238" y="33"/>
                    <a:pt x="244" y="31"/>
                    <a:pt x="249" y="28"/>
                  </a:cubicBezTo>
                  <a:cubicBezTo>
                    <a:pt x="255" y="26"/>
                    <a:pt x="260" y="24"/>
                    <a:pt x="265" y="22"/>
                  </a:cubicBezTo>
                  <a:cubicBezTo>
                    <a:pt x="267" y="21"/>
                    <a:pt x="268" y="20"/>
                    <a:pt x="269" y="20"/>
                  </a:cubicBezTo>
                  <a:cubicBezTo>
                    <a:pt x="283" y="15"/>
                    <a:pt x="297" y="10"/>
                    <a:pt x="310" y="4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313" y="3"/>
                    <a:pt x="316" y="2"/>
                    <a:pt x="319" y="0"/>
                  </a:cubicBezTo>
                  <a:cubicBezTo>
                    <a:pt x="317" y="14"/>
                    <a:pt x="319" y="20"/>
                    <a:pt x="332" y="20"/>
                  </a:cubicBezTo>
                  <a:cubicBezTo>
                    <a:pt x="333" y="20"/>
                    <a:pt x="335" y="20"/>
                    <a:pt x="336" y="20"/>
                  </a:cubicBezTo>
                  <a:cubicBezTo>
                    <a:pt x="342" y="20"/>
                    <a:pt x="347" y="19"/>
                    <a:pt x="353" y="19"/>
                  </a:cubicBezTo>
                  <a:cubicBezTo>
                    <a:pt x="361" y="19"/>
                    <a:pt x="369" y="20"/>
                    <a:pt x="371" y="25"/>
                  </a:cubicBezTo>
                  <a:cubicBezTo>
                    <a:pt x="342" y="33"/>
                    <a:pt x="318" y="46"/>
                    <a:pt x="305" y="68"/>
                  </a:cubicBezTo>
                  <a:lnTo>
                    <a:pt x="305" y="68"/>
                  </a:lnTo>
                  <a:cubicBezTo>
                    <a:pt x="300" y="76"/>
                    <a:pt x="297" y="85"/>
                    <a:pt x="295" y="93"/>
                  </a:cubicBezTo>
                  <a:cubicBezTo>
                    <a:pt x="291" y="110"/>
                    <a:pt x="292" y="127"/>
                    <a:pt x="296" y="144"/>
                  </a:cubicBezTo>
                  <a:cubicBezTo>
                    <a:pt x="283" y="169"/>
                    <a:pt x="268" y="197"/>
                    <a:pt x="256" y="221"/>
                  </a:cubicBezTo>
                  <a:cubicBezTo>
                    <a:pt x="254" y="225"/>
                    <a:pt x="252" y="229"/>
                    <a:pt x="250" y="234"/>
                  </a:cubicBezTo>
                  <a:cubicBezTo>
                    <a:pt x="240" y="254"/>
                    <a:pt x="234" y="270"/>
                    <a:pt x="234" y="277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5" y="283"/>
                    <a:pt x="235" y="287"/>
                    <a:pt x="235" y="290"/>
                  </a:cubicBezTo>
                  <a:cubicBezTo>
                    <a:pt x="235" y="299"/>
                    <a:pt x="232" y="299"/>
                    <a:pt x="222" y="305"/>
                  </a:cubicBezTo>
                  <a:cubicBezTo>
                    <a:pt x="218" y="307"/>
                    <a:pt x="215" y="308"/>
                    <a:pt x="211" y="308"/>
                  </a:cubicBezTo>
                </a:path>
              </a:pathLst>
            </a:custGeom>
            <a:solidFill>
              <a:srgbClr val="67B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" name="Freeform 1208">
              <a:extLst>
                <a:ext uri="{FF2B5EF4-FFF2-40B4-BE49-F238E27FC236}">
                  <a16:creationId xmlns:a16="http://schemas.microsoft.com/office/drawing/2014/main" id="{722C054C-345C-C1A3-E673-6D1E24EAB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137" y="5505450"/>
              <a:ext cx="142875" cy="58738"/>
            </a:xfrm>
            <a:custGeom>
              <a:avLst/>
              <a:gdLst>
                <a:gd name="T0" fmla="*/ 0 w 148"/>
                <a:gd name="T1" fmla="*/ 61 h 61"/>
                <a:gd name="T2" fmla="*/ 1 w 148"/>
                <a:gd name="T3" fmla="*/ 60 h 61"/>
                <a:gd name="T4" fmla="*/ 17 w 148"/>
                <a:gd name="T5" fmla="*/ 52 h 61"/>
                <a:gd name="T6" fmla="*/ 33 w 148"/>
                <a:gd name="T7" fmla="*/ 43 h 61"/>
                <a:gd name="T8" fmla="*/ 51 w 148"/>
                <a:gd name="T9" fmla="*/ 34 h 61"/>
                <a:gd name="T10" fmla="*/ 68 w 148"/>
                <a:gd name="T11" fmla="*/ 27 h 61"/>
                <a:gd name="T12" fmla="*/ 86 w 148"/>
                <a:gd name="T13" fmla="*/ 20 h 61"/>
                <a:gd name="T14" fmla="*/ 102 w 148"/>
                <a:gd name="T15" fmla="*/ 14 h 61"/>
                <a:gd name="T16" fmla="*/ 110 w 148"/>
                <a:gd name="T17" fmla="*/ 11 h 61"/>
                <a:gd name="T18" fmla="*/ 117 w 148"/>
                <a:gd name="T19" fmla="*/ 9 h 61"/>
                <a:gd name="T20" fmla="*/ 139 w 148"/>
                <a:gd name="T21" fmla="*/ 3 h 61"/>
                <a:gd name="T22" fmla="*/ 148 w 148"/>
                <a:gd name="T23" fmla="*/ 0 h 61"/>
                <a:gd name="T24" fmla="*/ 148 w 148"/>
                <a:gd name="T25" fmla="*/ 0 h 61"/>
                <a:gd name="T26" fmla="*/ 140 w 148"/>
                <a:gd name="T27" fmla="*/ 4 h 61"/>
                <a:gd name="T28" fmla="*/ 118 w 148"/>
                <a:gd name="T29" fmla="*/ 12 h 61"/>
                <a:gd name="T30" fmla="*/ 111 w 148"/>
                <a:gd name="T31" fmla="*/ 14 h 61"/>
                <a:gd name="T32" fmla="*/ 107 w 148"/>
                <a:gd name="T33" fmla="*/ 16 h 61"/>
                <a:gd name="T34" fmla="*/ 69 w 148"/>
                <a:gd name="T35" fmla="*/ 30 h 61"/>
                <a:gd name="T36" fmla="*/ 0 w 148"/>
                <a:gd name="T3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61">
                  <a:moveTo>
                    <a:pt x="0" y="61"/>
                  </a:moveTo>
                  <a:cubicBezTo>
                    <a:pt x="0" y="61"/>
                    <a:pt x="1" y="61"/>
                    <a:pt x="1" y="60"/>
                  </a:cubicBezTo>
                  <a:cubicBezTo>
                    <a:pt x="6" y="57"/>
                    <a:pt x="11" y="54"/>
                    <a:pt x="17" y="52"/>
                  </a:cubicBezTo>
                  <a:cubicBezTo>
                    <a:pt x="22" y="49"/>
                    <a:pt x="27" y="46"/>
                    <a:pt x="33" y="43"/>
                  </a:cubicBezTo>
                  <a:cubicBezTo>
                    <a:pt x="39" y="40"/>
                    <a:pt x="45" y="37"/>
                    <a:pt x="51" y="34"/>
                  </a:cubicBezTo>
                  <a:cubicBezTo>
                    <a:pt x="56" y="32"/>
                    <a:pt x="62" y="29"/>
                    <a:pt x="68" y="27"/>
                  </a:cubicBezTo>
                  <a:cubicBezTo>
                    <a:pt x="74" y="24"/>
                    <a:pt x="80" y="22"/>
                    <a:pt x="86" y="20"/>
                  </a:cubicBezTo>
                  <a:cubicBezTo>
                    <a:pt x="91" y="18"/>
                    <a:pt x="97" y="16"/>
                    <a:pt x="102" y="14"/>
                  </a:cubicBezTo>
                  <a:cubicBezTo>
                    <a:pt x="105" y="13"/>
                    <a:pt x="107" y="12"/>
                    <a:pt x="110" y="11"/>
                  </a:cubicBezTo>
                  <a:cubicBezTo>
                    <a:pt x="112" y="10"/>
                    <a:pt x="114" y="10"/>
                    <a:pt x="117" y="9"/>
                  </a:cubicBezTo>
                  <a:cubicBezTo>
                    <a:pt x="126" y="6"/>
                    <a:pt x="134" y="4"/>
                    <a:pt x="139" y="3"/>
                  </a:cubicBezTo>
                  <a:cubicBezTo>
                    <a:pt x="145" y="1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1"/>
                    <a:pt x="144" y="2"/>
                    <a:pt x="140" y="4"/>
                  </a:cubicBezTo>
                  <a:cubicBezTo>
                    <a:pt x="134" y="6"/>
                    <a:pt x="127" y="9"/>
                    <a:pt x="118" y="12"/>
                  </a:cubicBezTo>
                  <a:cubicBezTo>
                    <a:pt x="116" y="13"/>
                    <a:pt x="113" y="13"/>
                    <a:pt x="111" y="14"/>
                  </a:cubicBezTo>
                  <a:cubicBezTo>
                    <a:pt x="110" y="15"/>
                    <a:pt x="109" y="15"/>
                    <a:pt x="107" y="16"/>
                  </a:cubicBezTo>
                  <a:cubicBezTo>
                    <a:pt x="94" y="20"/>
                    <a:pt x="82" y="25"/>
                    <a:pt x="69" y="30"/>
                  </a:cubicBezTo>
                  <a:cubicBezTo>
                    <a:pt x="46" y="39"/>
                    <a:pt x="23" y="50"/>
                    <a:pt x="0" y="61"/>
                  </a:cubicBezTo>
                </a:path>
              </a:pathLst>
            </a:custGeom>
            <a:solidFill>
              <a:srgbClr val="3E9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" name="Freeform 1209">
              <a:extLst>
                <a:ext uri="{FF2B5EF4-FFF2-40B4-BE49-F238E27FC236}">
                  <a16:creationId xmlns:a16="http://schemas.microsoft.com/office/drawing/2014/main" id="{BA6ABF8B-A68C-D717-A26B-227D8BEDA0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4037" y="5505450"/>
              <a:ext cx="180975" cy="82550"/>
            </a:xfrm>
            <a:custGeom>
              <a:avLst/>
              <a:gdLst>
                <a:gd name="T0" fmla="*/ 0 w 187"/>
                <a:gd name="T1" fmla="*/ 86 h 86"/>
                <a:gd name="T2" fmla="*/ 27 w 187"/>
                <a:gd name="T3" fmla="*/ 68 h 86"/>
                <a:gd name="T4" fmla="*/ 39 w 187"/>
                <a:gd name="T5" fmla="*/ 61 h 86"/>
                <a:gd name="T6" fmla="*/ 108 w 187"/>
                <a:gd name="T7" fmla="*/ 30 h 86"/>
                <a:gd name="T8" fmla="*/ 146 w 187"/>
                <a:gd name="T9" fmla="*/ 16 h 86"/>
                <a:gd name="T10" fmla="*/ 142 w 187"/>
                <a:gd name="T11" fmla="*/ 18 h 86"/>
                <a:gd name="T12" fmla="*/ 126 w 187"/>
                <a:gd name="T13" fmla="*/ 24 h 86"/>
                <a:gd name="T14" fmla="*/ 109 w 187"/>
                <a:gd name="T15" fmla="*/ 32 h 86"/>
                <a:gd name="T16" fmla="*/ 92 w 187"/>
                <a:gd name="T17" fmla="*/ 40 h 86"/>
                <a:gd name="T18" fmla="*/ 75 w 187"/>
                <a:gd name="T19" fmla="*/ 48 h 86"/>
                <a:gd name="T20" fmla="*/ 58 w 187"/>
                <a:gd name="T21" fmla="*/ 56 h 86"/>
                <a:gd name="T22" fmla="*/ 29 w 187"/>
                <a:gd name="T23" fmla="*/ 71 h 86"/>
                <a:gd name="T24" fmla="*/ 8 w 187"/>
                <a:gd name="T25" fmla="*/ 82 h 86"/>
                <a:gd name="T26" fmla="*/ 0 w 187"/>
                <a:gd name="T27" fmla="*/ 86 h 86"/>
                <a:gd name="T28" fmla="*/ 187 w 187"/>
                <a:gd name="T29" fmla="*/ 0 h 86"/>
                <a:gd name="T30" fmla="*/ 187 w 187"/>
                <a:gd name="T31" fmla="*/ 0 h 86"/>
                <a:gd name="T32" fmla="*/ 187 w 187"/>
                <a:gd name="T33" fmla="*/ 0 h 86"/>
                <a:gd name="T34" fmla="*/ 187 w 187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7" h="86">
                  <a:moveTo>
                    <a:pt x="0" y="86"/>
                  </a:moveTo>
                  <a:cubicBezTo>
                    <a:pt x="0" y="86"/>
                    <a:pt x="11" y="79"/>
                    <a:pt x="27" y="68"/>
                  </a:cubicBezTo>
                  <a:cubicBezTo>
                    <a:pt x="31" y="66"/>
                    <a:pt x="35" y="64"/>
                    <a:pt x="39" y="61"/>
                  </a:cubicBezTo>
                  <a:cubicBezTo>
                    <a:pt x="62" y="50"/>
                    <a:pt x="85" y="39"/>
                    <a:pt x="108" y="30"/>
                  </a:cubicBezTo>
                  <a:cubicBezTo>
                    <a:pt x="121" y="25"/>
                    <a:pt x="133" y="20"/>
                    <a:pt x="146" y="16"/>
                  </a:cubicBezTo>
                  <a:cubicBezTo>
                    <a:pt x="145" y="16"/>
                    <a:pt x="144" y="17"/>
                    <a:pt x="142" y="18"/>
                  </a:cubicBezTo>
                  <a:cubicBezTo>
                    <a:pt x="137" y="20"/>
                    <a:pt x="132" y="22"/>
                    <a:pt x="126" y="24"/>
                  </a:cubicBezTo>
                  <a:cubicBezTo>
                    <a:pt x="121" y="27"/>
                    <a:pt x="115" y="29"/>
                    <a:pt x="109" y="32"/>
                  </a:cubicBezTo>
                  <a:cubicBezTo>
                    <a:pt x="104" y="34"/>
                    <a:pt x="98" y="37"/>
                    <a:pt x="92" y="40"/>
                  </a:cubicBezTo>
                  <a:cubicBezTo>
                    <a:pt x="86" y="42"/>
                    <a:pt x="80" y="45"/>
                    <a:pt x="75" y="48"/>
                  </a:cubicBezTo>
                  <a:cubicBezTo>
                    <a:pt x="69" y="51"/>
                    <a:pt x="63" y="53"/>
                    <a:pt x="58" y="56"/>
                  </a:cubicBezTo>
                  <a:cubicBezTo>
                    <a:pt x="47" y="62"/>
                    <a:pt x="37" y="66"/>
                    <a:pt x="29" y="71"/>
                  </a:cubicBezTo>
                  <a:cubicBezTo>
                    <a:pt x="20" y="76"/>
                    <a:pt x="13" y="79"/>
                    <a:pt x="8" y="82"/>
                  </a:cubicBezTo>
                  <a:cubicBezTo>
                    <a:pt x="3" y="85"/>
                    <a:pt x="0" y="86"/>
                    <a:pt x="0" y="86"/>
                  </a:cubicBezTo>
                  <a:moveTo>
                    <a:pt x="187" y="0"/>
                  </a:move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lose/>
                </a:path>
              </a:pathLst>
            </a:custGeom>
            <a:solidFill>
              <a:srgbClr val="348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grpSp>
          <p:nvGrpSpPr>
            <p:cNvPr id="35" name="Group 1411">
              <a:extLst>
                <a:ext uri="{FF2B5EF4-FFF2-40B4-BE49-F238E27FC236}">
                  <a16:creationId xmlns:a16="http://schemas.microsoft.com/office/drawing/2014/main" id="{85B02146-67ED-B874-7E90-E340C96407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0975" y="4629150"/>
              <a:ext cx="1911350" cy="1192213"/>
              <a:chOff x="914" y="2916"/>
              <a:chExt cx="1204" cy="751"/>
            </a:xfrm>
          </p:grpSpPr>
          <p:sp>
            <p:nvSpPr>
              <p:cNvPr id="37" name="Freeform 1211">
                <a:extLst>
                  <a:ext uri="{FF2B5EF4-FFF2-40B4-BE49-F238E27FC236}">
                    <a16:creationId xmlns:a16="http://schemas.microsoft.com/office/drawing/2014/main" id="{B5EED6A0-E33A-6014-6F6A-FEC6ECC95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3400"/>
                <a:ext cx="321" cy="241"/>
              </a:xfrm>
              <a:custGeom>
                <a:avLst/>
                <a:gdLst>
                  <a:gd name="T0" fmla="*/ 299 w 527"/>
                  <a:gd name="T1" fmla="*/ 38 h 395"/>
                  <a:gd name="T2" fmla="*/ 105 w 527"/>
                  <a:gd name="T3" fmla="*/ 159 h 395"/>
                  <a:gd name="T4" fmla="*/ 24 w 527"/>
                  <a:gd name="T5" fmla="*/ 194 h 395"/>
                  <a:gd name="T6" fmla="*/ 67 w 527"/>
                  <a:gd name="T7" fmla="*/ 243 h 395"/>
                  <a:gd name="T8" fmla="*/ 103 w 527"/>
                  <a:gd name="T9" fmla="*/ 255 h 395"/>
                  <a:gd name="T10" fmla="*/ 127 w 527"/>
                  <a:gd name="T11" fmla="*/ 313 h 395"/>
                  <a:gd name="T12" fmla="*/ 153 w 527"/>
                  <a:gd name="T13" fmla="*/ 302 h 395"/>
                  <a:gd name="T14" fmla="*/ 171 w 527"/>
                  <a:gd name="T15" fmla="*/ 291 h 395"/>
                  <a:gd name="T16" fmla="*/ 189 w 527"/>
                  <a:gd name="T17" fmla="*/ 330 h 395"/>
                  <a:gd name="T18" fmla="*/ 248 w 527"/>
                  <a:gd name="T19" fmla="*/ 367 h 395"/>
                  <a:gd name="T20" fmla="*/ 291 w 527"/>
                  <a:gd name="T21" fmla="*/ 377 h 395"/>
                  <a:gd name="T22" fmla="*/ 327 w 527"/>
                  <a:gd name="T23" fmla="*/ 388 h 395"/>
                  <a:gd name="T24" fmla="*/ 339 w 527"/>
                  <a:gd name="T25" fmla="*/ 361 h 395"/>
                  <a:gd name="T26" fmla="*/ 428 w 527"/>
                  <a:gd name="T27" fmla="*/ 174 h 395"/>
                  <a:gd name="T28" fmla="*/ 476 w 527"/>
                  <a:gd name="T29" fmla="*/ 128 h 395"/>
                  <a:gd name="T30" fmla="*/ 483 w 527"/>
                  <a:gd name="T31" fmla="*/ 52 h 395"/>
                  <a:gd name="T32" fmla="*/ 299 w 527"/>
                  <a:gd name="T33" fmla="*/ 38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7" h="395">
                    <a:moveTo>
                      <a:pt x="299" y="38"/>
                    </a:moveTo>
                    <a:cubicBezTo>
                      <a:pt x="299" y="38"/>
                      <a:pt x="179" y="72"/>
                      <a:pt x="105" y="159"/>
                    </a:cubicBezTo>
                    <a:cubicBezTo>
                      <a:pt x="75" y="180"/>
                      <a:pt x="47" y="163"/>
                      <a:pt x="24" y="194"/>
                    </a:cubicBezTo>
                    <a:cubicBezTo>
                      <a:pt x="0" y="225"/>
                      <a:pt x="33" y="253"/>
                      <a:pt x="67" y="243"/>
                    </a:cubicBezTo>
                    <a:cubicBezTo>
                      <a:pt x="101" y="233"/>
                      <a:pt x="111" y="233"/>
                      <a:pt x="103" y="255"/>
                    </a:cubicBezTo>
                    <a:cubicBezTo>
                      <a:pt x="94" y="278"/>
                      <a:pt x="100" y="309"/>
                      <a:pt x="127" y="313"/>
                    </a:cubicBezTo>
                    <a:cubicBezTo>
                      <a:pt x="140" y="315"/>
                      <a:pt x="147" y="309"/>
                      <a:pt x="153" y="302"/>
                    </a:cubicBezTo>
                    <a:cubicBezTo>
                      <a:pt x="158" y="296"/>
                      <a:pt x="163" y="290"/>
                      <a:pt x="171" y="291"/>
                    </a:cubicBezTo>
                    <a:cubicBezTo>
                      <a:pt x="188" y="295"/>
                      <a:pt x="189" y="314"/>
                      <a:pt x="189" y="330"/>
                    </a:cubicBezTo>
                    <a:cubicBezTo>
                      <a:pt x="188" y="346"/>
                      <a:pt x="218" y="375"/>
                      <a:pt x="248" y="367"/>
                    </a:cubicBezTo>
                    <a:cubicBezTo>
                      <a:pt x="277" y="359"/>
                      <a:pt x="282" y="366"/>
                      <a:pt x="291" y="377"/>
                    </a:cubicBezTo>
                    <a:cubicBezTo>
                      <a:pt x="301" y="388"/>
                      <a:pt x="314" y="395"/>
                      <a:pt x="327" y="388"/>
                    </a:cubicBezTo>
                    <a:cubicBezTo>
                      <a:pt x="340" y="381"/>
                      <a:pt x="341" y="382"/>
                      <a:pt x="339" y="361"/>
                    </a:cubicBezTo>
                    <a:cubicBezTo>
                      <a:pt x="337" y="341"/>
                      <a:pt x="405" y="221"/>
                      <a:pt x="428" y="174"/>
                    </a:cubicBezTo>
                    <a:cubicBezTo>
                      <a:pt x="451" y="127"/>
                      <a:pt x="456" y="118"/>
                      <a:pt x="476" y="128"/>
                    </a:cubicBezTo>
                    <a:cubicBezTo>
                      <a:pt x="495" y="138"/>
                      <a:pt x="527" y="103"/>
                      <a:pt x="483" y="52"/>
                    </a:cubicBezTo>
                    <a:cubicBezTo>
                      <a:pt x="438" y="0"/>
                      <a:pt x="343" y="23"/>
                      <a:pt x="299" y="38"/>
                    </a:cubicBezTo>
                    <a:close/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8" name="Freeform 1212">
                <a:extLst>
                  <a:ext uri="{FF2B5EF4-FFF2-40B4-BE49-F238E27FC236}">
                    <a16:creationId xmlns:a16="http://schemas.microsoft.com/office/drawing/2014/main" id="{3D09981C-FF9B-8839-2021-B67369E48D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26" y="3473"/>
                <a:ext cx="115" cy="166"/>
              </a:xfrm>
              <a:custGeom>
                <a:avLst/>
                <a:gdLst>
                  <a:gd name="T0" fmla="*/ 106 w 189"/>
                  <a:gd name="T1" fmla="*/ 271 h 271"/>
                  <a:gd name="T2" fmla="*/ 81 w 189"/>
                  <a:gd name="T3" fmla="*/ 257 h 271"/>
                  <a:gd name="T4" fmla="*/ 58 w 189"/>
                  <a:gd name="T5" fmla="*/ 243 h 271"/>
                  <a:gd name="T6" fmla="*/ 38 w 189"/>
                  <a:gd name="T7" fmla="*/ 247 h 271"/>
                  <a:gd name="T8" fmla="*/ 27 w 189"/>
                  <a:gd name="T9" fmla="*/ 248 h 271"/>
                  <a:gd name="T10" fmla="*/ 0 w 189"/>
                  <a:gd name="T11" fmla="*/ 240 h 271"/>
                  <a:gd name="T12" fmla="*/ 2 w 189"/>
                  <a:gd name="T13" fmla="*/ 236 h 271"/>
                  <a:gd name="T14" fmla="*/ 2 w 189"/>
                  <a:gd name="T15" fmla="*/ 236 h 271"/>
                  <a:gd name="T16" fmla="*/ 3 w 189"/>
                  <a:gd name="T17" fmla="*/ 236 h 271"/>
                  <a:gd name="T18" fmla="*/ 77 w 189"/>
                  <a:gd name="T19" fmla="*/ 190 h 271"/>
                  <a:gd name="T20" fmla="*/ 79 w 189"/>
                  <a:gd name="T21" fmla="*/ 191 h 271"/>
                  <a:gd name="T22" fmla="*/ 82 w 189"/>
                  <a:gd name="T23" fmla="*/ 191 h 271"/>
                  <a:gd name="T24" fmla="*/ 86 w 189"/>
                  <a:gd name="T25" fmla="*/ 185 h 271"/>
                  <a:gd name="T26" fmla="*/ 115 w 189"/>
                  <a:gd name="T27" fmla="*/ 170 h 271"/>
                  <a:gd name="T28" fmla="*/ 120 w 189"/>
                  <a:gd name="T29" fmla="*/ 167 h 271"/>
                  <a:gd name="T30" fmla="*/ 120 w 189"/>
                  <a:gd name="T31" fmla="*/ 170 h 271"/>
                  <a:gd name="T32" fmla="*/ 125 w 189"/>
                  <a:gd name="T33" fmla="*/ 194 h 271"/>
                  <a:gd name="T34" fmla="*/ 125 w 189"/>
                  <a:gd name="T35" fmla="*/ 194 h 271"/>
                  <a:gd name="T36" fmla="*/ 125 w 189"/>
                  <a:gd name="T37" fmla="*/ 194 h 271"/>
                  <a:gd name="T38" fmla="*/ 137 w 189"/>
                  <a:gd name="T39" fmla="*/ 214 h 271"/>
                  <a:gd name="T40" fmla="*/ 129 w 189"/>
                  <a:gd name="T41" fmla="*/ 240 h 271"/>
                  <a:gd name="T42" fmla="*/ 129 w 189"/>
                  <a:gd name="T43" fmla="*/ 241 h 271"/>
                  <a:gd name="T44" fmla="*/ 130 w 189"/>
                  <a:gd name="T45" fmla="*/ 253 h 271"/>
                  <a:gd name="T46" fmla="*/ 129 w 189"/>
                  <a:gd name="T47" fmla="*/ 256 h 271"/>
                  <a:gd name="T48" fmla="*/ 129 w 189"/>
                  <a:gd name="T49" fmla="*/ 258 h 271"/>
                  <a:gd name="T50" fmla="*/ 117 w 189"/>
                  <a:gd name="T51" fmla="*/ 268 h 271"/>
                  <a:gd name="T52" fmla="*/ 106 w 189"/>
                  <a:gd name="T53" fmla="*/ 271 h 271"/>
                  <a:gd name="T54" fmla="*/ 13 w 189"/>
                  <a:gd name="T55" fmla="*/ 206 h 271"/>
                  <a:gd name="T56" fmla="*/ 13 w 189"/>
                  <a:gd name="T57" fmla="*/ 205 h 271"/>
                  <a:gd name="T58" fmla="*/ 14 w 189"/>
                  <a:gd name="T59" fmla="*/ 205 h 271"/>
                  <a:gd name="T60" fmla="*/ 13 w 189"/>
                  <a:gd name="T61" fmla="*/ 206 h 271"/>
                  <a:gd name="T62" fmla="*/ 140 w 189"/>
                  <a:gd name="T63" fmla="*/ 93 h 271"/>
                  <a:gd name="T64" fmla="*/ 130 w 189"/>
                  <a:gd name="T65" fmla="*/ 88 h 271"/>
                  <a:gd name="T66" fmla="*/ 130 w 189"/>
                  <a:gd name="T67" fmla="*/ 88 h 271"/>
                  <a:gd name="T68" fmla="*/ 106 w 189"/>
                  <a:gd name="T69" fmla="*/ 87 h 271"/>
                  <a:gd name="T70" fmla="*/ 95 w 189"/>
                  <a:gd name="T71" fmla="*/ 87 h 271"/>
                  <a:gd name="T72" fmla="*/ 28 w 189"/>
                  <a:gd name="T73" fmla="*/ 92 h 271"/>
                  <a:gd name="T74" fmla="*/ 20 w 189"/>
                  <a:gd name="T75" fmla="*/ 62 h 271"/>
                  <a:gd name="T76" fmla="*/ 43 w 189"/>
                  <a:gd name="T77" fmla="*/ 40 h 271"/>
                  <a:gd name="T78" fmla="*/ 46 w 189"/>
                  <a:gd name="T79" fmla="*/ 38 h 271"/>
                  <a:gd name="T80" fmla="*/ 76 w 189"/>
                  <a:gd name="T81" fmla="*/ 23 h 271"/>
                  <a:gd name="T82" fmla="*/ 92 w 189"/>
                  <a:gd name="T83" fmla="*/ 15 h 271"/>
                  <a:gd name="T84" fmla="*/ 110 w 189"/>
                  <a:gd name="T85" fmla="*/ 7 h 271"/>
                  <a:gd name="T86" fmla="*/ 125 w 189"/>
                  <a:gd name="T87" fmla="*/ 0 h 271"/>
                  <a:gd name="T88" fmla="*/ 153 w 189"/>
                  <a:gd name="T89" fmla="*/ 2 h 271"/>
                  <a:gd name="T90" fmla="*/ 170 w 189"/>
                  <a:gd name="T91" fmla="*/ 1 h 271"/>
                  <a:gd name="T92" fmla="*/ 189 w 189"/>
                  <a:gd name="T93" fmla="*/ 11 h 271"/>
                  <a:gd name="T94" fmla="*/ 130 w 189"/>
                  <a:gd name="T95" fmla="*/ 88 h 271"/>
                  <a:gd name="T96" fmla="*/ 130 w 189"/>
                  <a:gd name="T97" fmla="*/ 88 h 271"/>
                  <a:gd name="T98" fmla="*/ 130 w 189"/>
                  <a:gd name="T99" fmla="*/ 88 h 271"/>
                  <a:gd name="T100" fmla="*/ 130 w 189"/>
                  <a:gd name="T101" fmla="*/ 88 h 271"/>
                  <a:gd name="T102" fmla="*/ 130 w 189"/>
                  <a:gd name="T103" fmla="*/ 88 h 271"/>
                  <a:gd name="T104" fmla="*/ 130 w 189"/>
                  <a:gd name="T105" fmla="*/ 88 h 271"/>
                  <a:gd name="T106" fmla="*/ 130 w 189"/>
                  <a:gd name="T107" fmla="*/ 88 h 271"/>
                  <a:gd name="T108" fmla="*/ 140 w 189"/>
                  <a:gd name="T109" fmla="*/ 93 h 271"/>
                  <a:gd name="T110" fmla="*/ 140 w 189"/>
                  <a:gd name="T111" fmla="*/ 93 h 271"/>
                  <a:gd name="T112" fmla="*/ 46 w 189"/>
                  <a:gd name="T113" fmla="*/ 34 h 271"/>
                  <a:gd name="T114" fmla="*/ 46 w 189"/>
                  <a:gd name="T115" fmla="*/ 34 h 271"/>
                  <a:gd name="T116" fmla="*/ 46 w 189"/>
                  <a:gd name="T117" fmla="*/ 34 h 271"/>
                  <a:gd name="T118" fmla="*/ 47 w 189"/>
                  <a:gd name="T119" fmla="*/ 33 h 271"/>
                  <a:gd name="T120" fmla="*/ 57 w 189"/>
                  <a:gd name="T121" fmla="*/ 28 h 271"/>
                  <a:gd name="T122" fmla="*/ 46 w 189"/>
                  <a:gd name="T123" fmla="*/ 3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" h="271">
                    <a:moveTo>
                      <a:pt x="106" y="271"/>
                    </a:moveTo>
                    <a:cubicBezTo>
                      <a:pt x="97" y="271"/>
                      <a:pt x="88" y="265"/>
                      <a:pt x="81" y="257"/>
                    </a:cubicBezTo>
                    <a:cubicBezTo>
                      <a:pt x="75" y="249"/>
                      <a:pt x="70" y="243"/>
                      <a:pt x="58" y="243"/>
                    </a:cubicBezTo>
                    <a:cubicBezTo>
                      <a:pt x="53" y="243"/>
                      <a:pt x="46" y="244"/>
                      <a:pt x="38" y="247"/>
                    </a:cubicBezTo>
                    <a:cubicBezTo>
                      <a:pt x="34" y="248"/>
                      <a:pt x="31" y="248"/>
                      <a:pt x="27" y="248"/>
                    </a:cubicBezTo>
                    <a:cubicBezTo>
                      <a:pt x="18" y="248"/>
                      <a:pt x="8" y="245"/>
                      <a:pt x="0" y="240"/>
                    </a:cubicBezTo>
                    <a:cubicBezTo>
                      <a:pt x="1" y="239"/>
                      <a:pt x="1" y="238"/>
                      <a:pt x="2" y="236"/>
                    </a:cubicBezTo>
                    <a:lnTo>
                      <a:pt x="2" y="236"/>
                    </a:lnTo>
                    <a:lnTo>
                      <a:pt x="3" y="236"/>
                    </a:lnTo>
                    <a:cubicBezTo>
                      <a:pt x="21" y="225"/>
                      <a:pt x="45" y="208"/>
                      <a:pt x="77" y="190"/>
                    </a:cubicBezTo>
                    <a:cubicBezTo>
                      <a:pt x="77" y="191"/>
                      <a:pt x="78" y="191"/>
                      <a:pt x="79" y="191"/>
                    </a:cubicBezTo>
                    <a:cubicBezTo>
                      <a:pt x="80" y="191"/>
                      <a:pt x="81" y="191"/>
                      <a:pt x="82" y="191"/>
                    </a:cubicBezTo>
                    <a:cubicBezTo>
                      <a:pt x="84" y="189"/>
                      <a:pt x="86" y="187"/>
                      <a:pt x="86" y="185"/>
                    </a:cubicBezTo>
                    <a:cubicBezTo>
                      <a:pt x="95" y="180"/>
                      <a:pt x="105" y="175"/>
                      <a:pt x="115" y="170"/>
                    </a:cubicBezTo>
                    <a:cubicBezTo>
                      <a:pt x="117" y="169"/>
                      <a:pt x="119" y="168"/>
                      <a:pt x="120" y="167"/>
                    </a:cubicBezTo>
                    <a:cubicBezTo>
                      <a:pt x="120" y="168"/>
                      <a:pt x="120" y="169"/>
                      <a:pt x="120" y="170"/>
                    </a:cubicBezTo>
                    <a:cubicBezTo>
                      <a:pt x="120" y="179"/>
                      <a:pt x="122" y="187"/>
                      <a:pt x="125" y="194"/>
                    </a:cubicBezTo>
                    <a:lnTo>
                      <a:pt x="125" y="194"/>
                    </a:lnTo>
                    <a:lnTo>
                      <a:pt x="125" y="194"/>
                    </a:lnTo>
                    <a:cubicBezTo>
                      <a:pt x="125" y="194"/>
                      <a:pt x="130" y="203"/>
                      <a:pt x="137" y="214"/>
                    </a:cubicBezTo>
                    <a:cubicBezTo>
                      <a:pt x="132" y="226"/>
                      <a:pt x="129" y="235"/>
                      <a:pt x="129" y="240"/>
                    </a:cubicBezTo>
                    <a:cubicBezTo>
                      <a:pt x="129" y="241"/>
                      <a:pt x="129" y="241"/>
                      <a:pt x="129" y="241"/>
                    </a:cubicBezTo>
                    <a:cubicBezTo>
                      <a:pt x="129" y="246"/>
                      <a:pt x="130" y="250"/>
                      <a:pt x="130" y="253"/>
                    </a:cubicBezTo>
                    <a:cubicBezTo>
                      <a:pt x="130" y="254"/>
                      <a:pt x="129" y="255"/>
                      <a:pt x="129" y="256"/>
                    </a:cubicBezTo>
                    <a:cubicBezTo>
                      <a:pt x="129" y="257"/>
                      <a:pt x="129" y="258"/>
                      <a:pt x="129" y="258"/>
                    </a:cubicBezTo>
                    <a:cubicBezTo>
                      <a:pt x="128" y="262"/>
                      <a:pt x="124" y="264"/>
                      <a:pt x="117" y="268"/>
                    </a:cubicBezTo>
                    <a:cubicBezTo>
                      <a:pt x="113" y="270"/>
                      <a:pt x="109" y="271"/>
                      <a:pt x="106" y="271"/>
                    </a:cubicBezTo>
                    <a:close/>
                    <a:moveTo>
                      <a:pt x="13" y="206"/>
                    </a:moveTo>
                    <a:cubicBezTo>
                      <a:pt x="13" y="206"/>
                      <a:pt x="13" y="206"/>
                      <a:pt x="13" y="205"/>
                    </a:cubicBezTo>
                    <a:cubicBezTo>
                      <a:pt x="13" y="205"/>
                      <a:pt x="14" y="205"/>
                      <a:pt x="14" y="205"/>
                    </a:cubicBezTo>
                    <a:cubicBezTo>
                      <a:pt x="14" y="205"/>
                      <a:pt x="13" y="206"/>
                      <a:pt x="13" y="206"/>
                    </a:cubicBezTo>
                    <a:close/>
                    <a:moveTo>
                      <a:pt x="140" y="93"/>
                    </a:moveTo>
                    <a:cubicBezTo>
                      <a:pt x="135" y="89"/>
                      <a:pt x="130" y="88"/>
                      <a:pt x="130" y="88"/>
                    </a:cubicBezTo>
                    <a:lnTo>
                      <a:pt x="130" y="88"/>
                    </a:lnTo>
                    <a:cubicBezTo>
                      <a:pt x="122" y="88"/>
                      <a:pt x="114" y="87"/>
                      <a:pt x="106" y="87"/>
                    </a:cubicBezTo>
                    <a:cubicBezTo>
                      <a:pt x="102" y="87"/>
                      <a:pt x="98" y="87"/>
                      <a:pt x="95" y="87"/>
                    </a:cubicBezTo>
                    <a:cubicBezTo>
                      <a:pt x="71" y="87"/>
                      <a:pt x="49" y="89"/>
                      <a:pt x="28" y="92"/>
                    </a:cubicBezTo>
                    <a:cubicBezTo>
                      <a:pt x="27" y="81"/>
                      <a:pt x="24" y="71"/>
                      <a:pt x="20" y="62"/>
                    </a:cubicBezTo>
                    <a:cubicBezTo>
                      <a:pt x="29" y="57"/>
                      <a:pt x="37" y="50"/>
                      <a:pt x="43" y="40"/>
                    </a:cubicBezTo>
                    <a:cubicBezTo>
                      <a:pt x="44" y="39"/>
                      <a:pt x="45" y="39"/>
                      <a:pt x="46" y="38"/>
                    </a:cubicBezTo>
                    <a:cubicBezTo>
                      <a:pt x="55" y="33"/>
                      <a:pt x="65" y="29"/>
                      <a:pt x="76" y="23"/>
                    </a:cubicBezTo>
                    <a:cubicBezTo>
                      <a:pt x="81" y="20"/>
                      <a:pt x="87" y="18"/>
                      <a:pt x="92" y="15"/>
                    </a:cubicBezTo>
                    <a:cubicBezTo>
                      <a:pt x="98" y="12"/>
                      <a:pt x="104" y="9"/>
                      <a:pt x="110" y="7"/>
                    </a:cubicBezTo>
                    <a:cubicBezTo>
                      <a:pt x="115" y="4"/>
                      <a:pt x="120" y="2"/>
                      <a:pt x="125" y="0"/>
                    </a:cubicBezTo>
                    <a:cubicBezTo>
                      <a:pt x="137" y="1"/>
                      <a:pt x="146" y="2"/>
                      <a:pt x="153" y="2"/>
                    </a:cubicBezTo>
                    <a:cubicBezTo>
                      <a:pt x="164" y="2"/>
                      <a:pt x="170" y="1"/>
                      <a:pt x="170" y="1"/>
                    </a:cubicBezTo>
                    <a:cubicBezTo>
                      <a:pt x="176" y="5"/>
                      <a:pt x="183" y="9"/>
                      <a:pt x="189" y="11"/>
                    </a:cubicBezTo>
                    <a:cubicBezTo>
                      <a:pt x="135" y="48"/>
                      <a:pt x="130" y="88"/>
                      <a:pt x="130" y="88"/>
                    </a:cubicBez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cubicBezTo>
                      <a:pt x="130" y="88"/>
                      <a:pt x="135" y="89"/>
                      <a:pt x="140" y="93"/>
                    </a:cubicBezTo>
                    <a:lnTo>
                      <a:pt x="140" y="93"/>
                    </a:lnTo>
                    <a:moveTo>
                      <a:pt x="46" y="34"/>
                    </a:moveTo>
                    <a:cubicBezTo>
                      <a:pt x="46" y="34"/>
                      <a:pt x="46" y="34"/>
                      <a:pt x="46" y="34"/>
                    </a:cubicBezTo>
                    <a:lnTo>
                      <a:pt x="46" y="34"/>
                    </a:lnTo>
                    <a:cubicBezTo>
                      <a:pt x="47" y="33"/>
                      <a:pt x="47" y="33"/>
                      <a:pt x="47" y="33"/>
                    </a:cubicBezTo>
                    <a:cubicBezTo>
                      <a:pt x="50" y="31"/>
                      <a:pt x="53" y="30"/>
                      <a:pt x="57" y="28"/>
                    </a:cubicBezTo>
                    <a:cubicBezTo>
                      <a:pt x="53" y="30"/>
                      <a:pt x="49" y="32"/>
                      <a:pt x="46" y="34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9" name="Freeform 1213">
                <a:extLst>
                  <a:ext uri="{FF2B5EF4-FFF2-40B4-BE49-F238E27FC236}">
                    <a16:creationId xmlns:a16="http://schemas.microsoft.com/office/drawing/2014/main" id="{824FB9A7-88A3-11D8-3BE2-38BADD5EA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3472"/>
                <a:ext cx="40" cy="18"/>
              </a:xfrm>
              <a:custGeom>
                <a:avLst/>
                <a:gdLst>
                  <a:gd name="T0" fmla="*/ 0 w 64"/>
                  <a:gd name="T1" fmla="*/ 30 h 30"/>
                  <a:gd name="T2" fmla="*/ 1 w 64"/>
                  <a:gd name="T3" fmla="*/ 29 h 30"/>
                  <a:gd name="T4" fmla="*/ 16 w 64"/>
                  <a:gd name="T5" fmla="*/ 21 h 30"/>
                  <a:gd name="T6" fmla="*/ 33 w 64"/>
                  <a:gd name="T7" fmla="*/ 12 h 30"/>
                  <a:gd name="T8" fmla="*/ 50 w 64"/>
                  <a:gd name="T9" fmla="*/ 3 h 30"/>
                  <a:gd name="T10" fmla="*/ 59 w 64"/>
                  <a:gd name="T11" fmla="*/ 0 h 30"/>
                  <a:gd name="T12" fmla="*/ 64 w 64"/>
                  <a:gd name="T13" fmla="*/ 1 h 30"/>
                  <a:gd name="T14" fmla="*/ 0 w 64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0">
                    <a:moveTo>
                      <a:pt x="0" y="30"/>
                    </a:moveTo>
                    <a:cubicBezTo>
                      <a:pt x="0" y="30"/>
                      <a:pt x="1" y="30"/>
                      <a:pt x="1" y="29"/>
                    </a:cubicBezTo>
                    <a:cubicBezTo>
                      <a:pt x="6" y="26"/>
                      <a:pt x="11" y="23"/>
                      <a:pt x="16" y="21"/>
                    </a:cubicBezTo>
                    <a:cubicBezTo>
                      <a:pt x="22" y="18"/>
                      <a:pt x="27" y="15"/>
                      <a:pt x="33" y="12"/>
                    </a:cubicBezTo>
                    <a:cubicBezTo>
                      <a:pt x="39" y="9"/>
                      <a:pt x="44" y="6"/>
                      <a:pt x="50" y="3"/>
                    </a:cubicBezTo>
                    <a:cubicBezTo>
                      <a:pt x="53" y="2"/>
                      <a:pt x="56" y="1"/>
                      <a:pt x="59" y="0"/>
                    </a:cubicBezTo>
                    <a:cubicBezTo>
                      <a:pt x="60" y="0"/>
                      <a:pt x="62" y="0"/>
                      <a:pt x="64" y="1"/>
                    </a:cubicBezTo>
                    <a:cubicBezTo>
                      <a:pt x="42" y="10"/>
                      <a:pt x="21" y="20"/>
                      <a:pt x="0" y="30"/>
                    </a:cubicBez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0" name="Freeform 1214">
                <a:extLst>
                  <a:ext uri="{FF2B5EF4-FFF2-40B4-BE49-F238E27FC236}">
                    <a16:creationId xmlns:a16="http://schemas.microsoft.com/office/drawing/2014/main" id="{BD755774-078B-099D-46D5-2B6CCDCD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3473"/>
                <a:ext cx="50" cy="25"/>
              </a:xfrm>
              <a:custGeom>
                <a:avLst/>
                <a:gdLst>
                  <a:gd name="T0" fmla="*/ 0 w 82"/>
                  <a:gd name="T1" fmla="*/ 41 h 41"/>
                  <a:gd name="T2" fmla="*/ 2 w 82"/>
                  <a:gd name="T3" fmla="*/ 37 h 41"/>
                  <a:gd name="T4" fmla="*/ 3 w 82"/>
                  <a:gd name="T5" fmla="*/ 35 h 41"/>
                  <a:gd name="T6" fmla="*/ 14 w 82"/>
                  <a:gd name="T7" fmla="*/ 29 h 41"/>
                  <a:gd name="T8" fmla="*/ 78 w 82"/>
                  <a:gd name="T9" fmla="*/ 0 h 41"/>
                  <a:gd name="T10" fmla="*/ 82 w 82"/>
                  <a:gd name="T11" fmla="*/ 1 h 41"/>
                  <a:gd name="T12" fmla="*/ 67 w 82"/>
                  <a:gd name="T13" fmla="*/ 8 h 41"/>
                  <a:gd name="T14" fmla="*/ 49 w 82"/>
                  <a:gd name="T15" fmla="*/ 16 h 41"/>
                  <a:gd name="T16" fmla="*/ 33 w 82"/>
                  <a:gd name="T17" fmla="*/ 24 h 41"/>
                  <a:gd name="T18" fmla="*/ 3 w 82"/>
                  <a:gd name="T19" fmla="*/ 39 h 41"/>
                  <a:gd name="T20" fmla="*/ 0 w 82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41">
                    <a:moveTo>
                      <a:pt x="0" y="41"/>
                    </a:moveTo>
                    <a:cubicBezTo>
                      <a:pt x="1" y="40"/>
                      <a:pt x="2" y="38"/>
                      <a:pt x="2" y="37"/>
                    </a:cubicBezTo>
                    <a:cubicBezTo>
                      <a:pt x="3" y="37"/>
                      <a:pt x="3" y="36"/>
                      <a:pt x="3" y="35"/>
                    </a:cubicBezTo>
                    <a:cubicBezTo>
                      <a:pt x="6" y="33"/>
                      <a:pt x="10" y="31"/>
                      <a:pt x="14" y="29"/>
                    </a:cubicBezTo>
                    <a:cubicBezTo>
                      <a:pt x="35" y="19"/>
                      <a:pt x="56" y="9"/>
                      <a:pt x="78" y="0"/>
                    </a:cubicBezTo>
                    <a:cubicBezTo>
                      <a:pt x="79" y="0"/>
                      <a:pt x="81" y="0"/>
                      <a:pt x="82" y="1"/>
                    </a:cubicBezTo>
                    <a:cubicBezTo>
                      <a:pt x="77" y="3"/>
                      <a:pt x="72" y="5"/>
                      <a:pt x="67" y="8"/>
                    </a:cubicBezTo>
                    <a:cubicBezTo>
                      <a:pt x="61" y="10"/>
                      <a:pt x="55" y="13"/>
                      <a:pt x="49" y="16"/>
                    </a:cubicBezTo>
                    <a:cubicBezTo>
                      <a:pt x="44" y="19"/>
                      <a:pt x="38" y="21"/>
                      <a:pt x="33" y="24"/>
                    </a:cubicBezTo>
                    <a:cubicBezTo>
                      <a:pt x="22" y="30"/>
                      <a:pt x="12" y="34"/>
                      <a:pt x="3" y="39"/>
                    </a:cubicBezTo>
                    <a:cubicBezTo>
                      <a:pt x="2" y="40"/>
                      <a:pt x="1" y="40"/>
                      <a:pt x="0" y="41"/>
                    </a:cubicBezTo>
                  </a:path>
                </a:pathLst>
              </a:custGeom>
              <a:solidFill>
                <a:srgbClr val="34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1" name="Freeform 1215">
                <a:extLst>
                  <a:ext uri="{FF2B5EF4-FFF2-40B4-BE49-F238E27FC236}">
                    <a16:creationId xmlns:a16="http://schemas.microsoft.com/office/drawing/2014/main" id="{C6DBD0D0-CFDE-75D0-48F1-9D6F5B90E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028"/>
                <a:ext cx="290" cy="352"/>
              </a:xfrm>
              <a:custGeom>
                <a:avLst/>
                <a:gdLst>
                  <a:gd name="T0" fmla="*/ 28 w 475"/>
                  <a:gd name="T1" fmla="*/ 240 h 577"/>
                  <a:gd name="T2" fmla="*/ 71 w 475"/>
                  <a:gd name="T3" fmla="*/ 347 h 577"/>
                  <a:gd name="T4" fmla="*/ 129 w 475"/>
                  <a:gd name="T5" fmla="*/ 533 h 577"/>
                  <a:gd name="T6" fmla="*/ 214 w 475"/>
                  <a:gd name="T7" fmla="*/ 514 h 577"/>
                  <a:gd name="T8" fmla="*/ 257 w 475"/>
                  <a:gd name="T9" fmla="*/ 512 h 577"/>
                  <a:gd name="T10" fmla="*/ 307 w 475"/>
                  <a:gd name="T11" fmla="*/ 485 h 577"/>
                  <a:gd name="T12" fmla="*/ 384 w 475"/>
                  <a:gd name="T13" fmla="*/ 442 h 577"/>
                  <a:gd name="T14" fmla="*/ 359 w 475"/>
                  <a:gd name="T15" fmla="*/ 72 h 577"/>
                  <a:gd name="T16" fmla="*/ 28 w 475"/>
                  <a:gd name="T17" fmla="*/ 240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5" h="577">
                    <a:moveTo>
                      <a:pt x="28" y="240"/>
                    </a:moveTo>
                    <a:cubicBezTo>
                      <a:pt x="28" y="240"/>
                      <a:pt x="45" y="312"/>
                      <a:pt x="71" y="347"/>
                    </a:cubicBezTo>
                    <a:cubicBezTo>
                      <a:pt x="96" y="381"/>
                      <a:pt x="44" y="452"/>
                      <a:pt x="129" y="533"/>
                    </a:cubicBezTo>
                    <a:cubicBezTo>
                      <a:pt x="180" y="577"/>
                      <a:pt x="202" y="545"/>
                      <a:pt x="214" y="514"/>
                    </a:cubicBezTo>
                    <a:cubicBezTo>
                      <a:pt x="225" y="483"/>
                      <a:pt x="239" y="510"/>
                      <a:pt x="257" y="512"/>
                    </a:cubicBezTo>
                    <a:cubicBezTo>
                      <a:pt x="275" y="514"/>
                      <a:pt x="292" y="520"/>
                      <a:pt x="307" y="485"/>
                    </a:cubicBezTo>
                    <a:cubicBezTo>
                      <a:pt x="322" y="451"/>
                      <a:pt x="360" y="471"/>
                      <a:pt x="384" y="442"/>
                    </a:cubicBezTo>
                    <a:cubicBezTo>
                      <a:pt x="408" y="413"/>
                      <a:pt x="475" y="144"/>
                      <a:pt x="359" y="72"/>
                    </a:cubicBezTo>
                    <a:cubicBezTo>
                      <a:pt x="243" y="0"/>
                      <a:pt x="0" y="103"/>
                      <a:pt x="28" y="240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2" name="Freeform 1216">
                <a:extLst>
                  <a:ext uri="{FF2B5EF4-FFF2-40B4-BE49-F238E27FC236}">
                    <a16:creationId xmlns:a16="http://schemas.microsoft.com/office/drawing/2014/main" id="{3F33E350-6274-48C3-9603-90AF123FF2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" y="3058"/>
                <a:ext cx="103" cy="240"/>
              </a:xfrm>
              <a:custGeom>
                <a:avLst/>
                <a:gdLst>
                  <a:gd name="T0" fmla="*/ 46 w 169"/>
                  <a:gd name="T1" fmla="*/ 394 h 394"/>
                  <a:gd name="T2" fmla="*/ 43 w 169"/>
                  <a:gd name="T3" fmla="*/ 393 h 394"/>
                  <a:gd name="T4" fmla="*/ 25 w 169"/>
                  <a:gd name="T5" fmla="*/ 379 h 394"/>
                  <a:gd name="T6" fmla="*/ 26 w 169"/>
                  <a:gd name="T7" fmla="*/ 379 h 394"/>
                  <a:gd name="T8" fmla="*/ 46 w 169"/>
                  <a:gd name="T9" fmla="*/ 394 h 394"/>
                  <a:gd name="T10" fmla="*/ 3 w 169"/>
                  <a:gd name="T11" fmla="*/ 298 h 394"/>
                  <a:gd name="T12" fmla="*/ 0 w 169"/>
                  <a:gd name="T13" fmla="*/ 269 h 394"/>
                  <a:gd name="T14" fmla="*/ 3 w 169"/>
                  <a:gd name="T15" fmla="*/ 270 h 394"/>
                  <a:gd name="T16" fmla="*/ 3 w 169"/>
                  <a:gd name="T17" fmla="*/ 270 h 394"/>
                  <a:gd name="T18" fmla="*/ 18 w 169"/>
                  <a:gd name="T19" fmla="*/ 275 h 394"/>
                  <a:gd name="T20" fmla="*/ 3 w 169"/>
                  <a:gd name="T21" fmla="*/ 298 h 394"/>
                  <a:gd name="T22" fmla="*/ 169 w 169"/>
                  <a:gd name="T23" fmla="*/ 73 h 394"/>
                  <a:gd name="T24" fmla="*/ 123 w 169"/>
                  <a:gd name="T25" fmla="*/ 62 h 394"/>
                  <a:gd name="T26" fmla="*/ 151 w 169"/>
                  <a:gd name="T27" fmla="*/ 16 h 394"/>
                  <a:gd name="T28" fmla="*/ 151 w 169"/>
                  <a:gd name="T29" fmla="*/ 0 h 394"/>
                  <a:gd name="T30" fmla="*/ 156 w 169"/>
                  <a:gd name="T31" fmla="*/ 0 h 394"/>
                  <a:gd name="T32" fmla="*/ 161 w 169"/>
                  <a:gd name="T33" fmla="*/ 6 h 394"/>
                  <a:gd name="T34" fmla="*/ 168 w 169"/>
                  <a:gd name="T35" fmla="*/ 22 h 394"/>
                  <a:gd name="T36" fmla="*/ 161 w 169"/>
                  <a:gd name="T37" fmla="*/ 56 h 394"/>
                  <a:gd name="T38" fmla="*/ 169 w 169"/>
                  <a:gd name="T39" fmla="*/ 7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9" h="394">
                    <a:moveTo>
                      <a:pt x="46" y="394"/>
                    </a:moveTo>
                    <a:cubicBezTo>
                      <a:pt x="45" y="394"/>
                      <a:pt x="44" y="393"/>
                      <a:pt x="43" y="393"/>
                    </a:cubicBezTo>
                    <a:cubicBezTo>
                      <a:pt x="36" y="389"/>
                      <a:pt x="30" y="384"/>
                      <a:pt x="25" y="379"/>
                    </a:cubicBezTo>
                    <a:cubicBezTo>
                      <a:pt x="25" y="379"/>
                      <a:pt x="26" y="379"/>
                      <a:pt x="26" y="379"/>
                    </a:cubicBezTo>
                    <a:cubicBezTo>
                      <a:pt x="35" y="381"/>
                      <a:pt x="42" y="386"/>
                      <a:pt x="46" y="394"/>
                    </a:cubicBezTo>
                    <a:close/>
                    <a:moveTo>
                      <a:pt x="3" y="298"/>
                    </a:moveTo>
                    <a:cubicBezTo>
                      <a:pt x="2" y="288"/>
                      <a:pt x="2" y="279"/>
                      <a:pt x="0" y="269"/>
                    </a:cubicBezTo>
                    <a:cubicBezTo>
                      <a:pt x="1" y="269"/>
                      <a:pt x="2" y="269"/>
                      <a:pt x="3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9" y="270"/>
                      <a:pt x="14" y="272"/>
                      <a:pt x="18" y="275"/>
                    </a:cubicBezTo>
                    <a:cubicBezTo>
                      <a:pt x="11" y="281"/>
                      <a:pt x="7" y="288"/>
                      <a:pt x="3" y="298"/>
                    </a:cubicBezTo>
                    <a:moveTo>
                      <a:pt x="169" y="73"/>
                    </a:moveTo>
                    <a:cubicBezTo>
                      <a:pt x="153" y="69"/>
                      <a:pt x="138" y="65"/>
                      <a:pt x="123" y="62"/>
                    </a:cubicBezTo>
                    <a:cubicBezTo>
                      <a:pt x="141" y="49"/>
                      <a:pt x="150" y="30"/>
                      <a:pt x="151" y="16"/>
                    </a:cubicBezTo>
                    <a:cubicBezTo>
                      <a:pt x="151" y="11"/>
                      <a:pt x="151" y="5"/>
                      <a:pt x="151" y="0"/>
                    </a:cubicBezTo>
                    <a:cubicBezTo>
                      <a:pt x="153" y="0"/>
                      <a:pt x="155" y="0"/>
                      <a:pt x="156" y="0"/>
                    </a:cubicBezTo>
                    <a:cubicBezTo>
                      <a:pt x="158" y="2"/>
                      <a:pt x="159" y="4"/>
                      <a:pt x="161" y="6"/>
                    </a:cubicBezTo>
                    <a:cubicBezTo>
                      <a:pt x="167" y="11"/>
                      <a:pt x="168" y="16"/>
                      <a:pt x="168" y="22"/>
                    </a:cubicBezTo>
                    <a:cubicBezTo>
                      <a:pt x="168" y="33"/>
                      <a:pt x="161" y="45"/>
                      <a:pt x="161" y="56"/>
                    </a:cubicBezTo>
                    <a:cubicBezTo>
                      <a:pt x="161" y="62"/>
                      <a:pt x="163" y="68"/>
                      <a:pt x="169" y="73"/>
                    </a:cubicBezTo>
                    <a:close/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3" name="Freeform 1217">
                <a:extLst>
                  <a:ext uri="{FF2B5EF4-FFF2-40B4-BE49-F238E27FC236}">
                    <a16:creationId xmlns:a16="http://schemas.microsoft.com/office/drawing/2014/main" id="{660C907C-3B0B-90E9-4AD6-214BD18F0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3460"/>
                <a:ext cx="223" cy="207"/>
              </a:xfrm>
              <a:custGeom>
                <a:avLst/>
                <a:gdLst>
                  <a:gd name="T0" fmla="*/ 88 w 367"/>
                  <a:gd name="T1" fmla="*/ 253 h 339"/>
                  <a:gd name="T2" fmla="*/ 181 w 367"/>
                  <a:gd name="T3" fmla="*/ 334 h 339"/>
                  <a:gd name="T4" fmla="*/ 237 w 367"/>
                  <a:gd name="T5" fmla="*/ 284 h 339"/>
                  <a:gd name="T6" fmla="*/ 267 w 367"/>
                  <a:gd name="T7" fmla="*/ 283 h 339"/>
                  <a:gd name="T8" fmla="*/ 313 w 367"/>
                  <a:gd name="T9" fmla="*/ 266 h 339"/>
                  <a:gd name="T10" fmla="*/ 323 w 367"/>
                  <a:gd name="T11" fmla="*/ 66 h 339"/>
                  <a:gd name="T12" fmla="*/ 44 w 367"/>
                  <a:gd name="T13" fmla="*/ 77 h 339"/>
                  <a:gd name="T14" fmla="*/ 88 w 367"/>
                  <a:gd name="T15" fmla="*/ 25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7" h="339">
                    <a:moveTo>
                      <a:pt x="88" y="253"/>
                    </a:moveTo>
                    <a:cubicBezTo>
                      <a:pt x="88" y="253"/>
                      <a:pt x="130" y="339"/>
                      <a:pt x="181" y="334"/>
                    </a:cubicBezTo>
                    <a:cubicBezTo>
                      <a:pt x="232" y="328"/>
                      <a:pt x="224" y="302"/>
                      <a:pt x="237" y="284"/>
                    </a:cubicBezTo>
                    <a:cubicBezTo>
                      <a:pt x="249" y="266"/>
                      <a:pt x="257" y="272"/>
                      <a:pt x="267" y="283"/>
                    </a:cubicBezTo>
                    <a:cubicBezTo>
                      <a:pt x="278" y="293"/>
                      <a:pt x="295" y="295"/>
                      <a:pt x="313" y="266"/>
                    </a:cubicBezTo>
                    <a:cubicBezTo>
                      <a:pt x="330" y="238"/>
                      <a:pt x="367" y="107"/>
                      <a:pt x="323" y="66"/>
                    </a:cubicBezTo>
                    <a:cubicBezTo>
                      <a:pt x="279" y="24"/>
                      <a:pt x="88" y="0"/>
                      <a:pt x="44" y="77"/>
                    </a:cubicBezTo>
                    <a:cubicBezTo>
                      <a:pt x="0" y="154"/>
                      <a:pt x="88" y="253"/>
                      <a:pt x="88" y="253"/>
                    </a:cubicBezTo>
                    <a:close/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4" name="Freeform 1218">
                <a:extLst>
                  <a:ext uri="{FF2B5EF4-FFF2-40B4-BE49-F238E27FC236}">
                    <a16:creationId xmlns:a16="http://schemas.microsoft.com/office/drawing/2014/main" id="{F68C5C41-B62C-A7CB-4A48-911415151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063"/>
                <a:ext cx="284" cy="195"/>
              </a:xfrm>
              <a:custGeom>
                <a:avLst/>
                <a:gdLst>
                  <a:gd name="T0" fmla="*/ 19 w 465"/>
                  <a:gd name="T1" fmla="*/ 73 h 319"/>
                  <a:gd name="T2" fmla="*/ 332 w 465"/>
                  <a:gd name="T3" fmla="*/ 74 h 319"/>
                  <a:gd name="T4" fmla="*/ 464 w 465"/>
                  <a:gd name="T5" fmla="*/ 153 h 319"/>
                  <a:gd name="T6" fmla="*/ 424 w 465"/>
                  <a:gd name="T7" fmla="*/ 222 h 319"/>
                  <a:gd name="T8" fmla="*/ 397 w 465"/>
                  <a:gd name="T9" fmla="*/ 270 h 319"/>
                  <a:gd name="T10" fmla="*/ 318 w 465"/>
                  <a:gd name="T11" fmla="*/ 303 h 319"/>
                  <a:gd name="T12" fmla="*/ 289 w 465"/>
                  <a:gd name="T13" fmla="*/ 268 h 319"/>
                  <a:gd name="T14" fmla="*/ 196 w 465"/>
                  <a:gd name="T15" fmla="*/ 313 h 319"/>
                  <a:gd name="T16" fmla="*/ 133 w 465"/>
                  <a:gd name="T17" fmla="*/ 261 h 319"/>
                  <a:gd name="T18" fmla="*/ 99 w 465"/>
                  <a:gd name="T19" fmla="*/ 273 h 319"/>
                  <a:gd name="T20" fmla="*/ 51 w 465"/>
                  <a:gd name="T21" fmla="*/ 281 h 319"/>
                  <a:gd name="T22" fmla="*/ 34 w 465"/>
                  <a:gd name="T23" fmla="*/ 223 h 319"/>
                  <a:gd name="T24" fmla="*/ 6 w 465"/>
                  <a:gd name="T25" fmla="*/ 189 h 319"/>
                  <a:gd name="T26" fmla="*/ 11 w 465"/>
                  <a:gd name="T27" fmla="*/ 150 h 319"/>
                  <a:gd name="T28" fmla="*/ 19 w 465"/>
                  <a:gd name="T29" fmla="*/ 7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5" h="319">
                    <a:moveTo>
                      <a:pt x="19" y="73"/>
                    </a:moveTo>
                    <a:cubicBezTo>
                      <a:pt x="19" y="73"/>
                      <a:pt x="98" y="0"/>
                      <a:pt x="332" y="74"/>
                    </a:cubicBezTo>
                    <a:cubicBezTo>
                      <a:pt x="411" y="73"/>
                      <a:pt x="465" y="108"/>
                      <a:pt x="464" y="153"/>
                    </a:cubicBezTo>
                    <a:cubicBezTo>
                      <a:pt x="463" y="199"/>
                      <a:pt x="440" y="211"/>
                      <a:pt x="424" y="222"/>
                    </a:cubicBezTo>
                    <a:cubicBezTo>
                      <a:pt x="408" y="232"/>
                      <a:pt x="402" y="254"/>
                      <a:pt x="397" y="270"/>
                    </a:cubicBezTo>
                    <a:cubicBezTo>
                      <a:pt x="391" y="286"/>
                      <a:pt x="365" y="315"/>
                      <a:pt x="318" y="303"/>
                    </a:cubicBezTo>
                    <a:cubicBezTo>
                      <a:pt x="293" y="297"/>
                      <a:pt x="289" y="268"/>
                      <a:pt x="289" y="268"/>
                    </a:cubicBezTo>
                    <a:cubicBezTo>
                      <a:pt x="289" y="268"/>
                      <a:pt x="239" y="319"/>
                      <a:pt x="196" y="313"/>
                    </a:cubicBezTo>
                    <a:cubicBezTo>
                      <a:pt x="153" y="307"/>
                      <a:pt x="165" y="263"/>
                      <a:pt x="133" y="261"/>
                    </a:cubicBezTo>
                    <a:cubicBezTo>
                      <a:pt x="119" y="259"/>
                      <a:pt x="109" y="266"/>
                      <a:pt x="99" y="273"/>
                    </a:cubicBezTo>
                    <a:cubicBezTo>
                      <a:pt x="86" y="282"/>
                      <a:pt x="73" y="290"/>
                      <a:pt x="51" y="281"/>
                    </a:cubicBezTo>
                    <a:cubicBezTo>
                      <a:pt x="13" y="265"/>
                      <a:pt x="39" y="246"/>
                      <a:pt x="34" y="223"/>
                    </a:cubicBezTo>
                    <a:cubicBezTo>
                      <a:pt x="28" y="200"/>
                      <a:pt x="10" y="213"/>
                      <a:pt x="6" y="189"/>
                    </a:cubicBezTo>
                    <a:cubicBezTo>
                      <a:pt x="2" y="164"/>
                      <a:pt x="21" y="160"/>
                      <a:pt x="11" y="150"/>
                    </a:cubicBezTo>
                    <a:cubicBezTo>
                      <a:pt x="1" y="140"/>
                      <a:pt x="0" y="94"/>
                      <a:pt x="19" y="7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5" name="Freeform 1219">
                <a:extLst>
                  <a:ext uri="{FF2B5EF4-FFF2-40B4-BE49-F238E27FC236}">
                    <a16:creationId xmlns:a16="http://schemas.microsoft.com/office/drawing/2014/main" id="{4DF0D17F-B4B4-DAF5-77B9-22B3C83A2A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6" y="3222"/>
                <a:ext cx="8" cy="2"/>
              </a:xfrm>
              <a:custGeom>
                <a:avLst/>
                <a:gdLst>
                  <a:gd name="T0" fmla="*/ 0 w 12"/>
                  <a:gd name="T1" fmla="*/ 3 h 3"/>
                  <a:gd name="T2" fmla="*/ 11 w 12"/>
                  <a:gd name="T3" fmla="*/ 0 h 3"/>
                  <a:gd name="T4" fmla="*/ 0 w 12"/>
                  <a:gd name="T5" fmla="*/ 3 h 3"/>
                  <a:gd name="T6" fmla="*/ 12 w 12"/>
                  <a:gd name="T7" fmla="*/ 0 h 3"/>
                  <a:gd name="T8" fmla="*/ 12 w 12"/>
                  <a:gd name="T9" fmla="*/ 0 h 3"/>
                  <a:gd name="T10" fmla="*/ 12 w 12"/>
                  <a:gd name="T11" fmla="*/ 0 h 3"/>
                  <a:gd name="T12" fmla="*/ 1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3" y="1"/>
                      <a:pt x="7" y="0"/>
                      <a:pt x="11" y="0"/>
                    </a:cubicBezTo>
                    <a:cubicBezTo>
                      <a:pt x="7" y="0"/>
                      <a:pt x="3" y="1"/>
                      <a:pt x="0" y="3"/>
                    </a:cubicBez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6" name="Freeform 1220">
                <a:extLst>
                  <a:ext uri="{FF2B5EF4-FFF2-40B4-BE49-F238E27FC236}">
                    <a16:creationId xmlns:a16="http://schemas.microsoft.com/office/drawing/2014/main" id="{A93C2303-AD2F-8F2C-DA65-12DAB1C636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43" y="3132"/>
                <a:ext cx="150" cy="99"/>
              </a:xfrm>
              <a:custGeom>
                <a:avLst/>
                <a:gdLst>
                  <a:gd name="T0" fmla="*/ 0 w 246"/>
                  <a:gd name="T1" fmla="*/ 145 h 162"/>
                  <a:gd name="T2" fmla="*/ 4 w 246"/>
                  <a:gd name="T3" fmla="*/ 110 h 162"/>
                  <a:gd name="T4" fmla="*/ 89 w 246"/>
                  <a:gd name="T5" fmla="*/ 21 h 162"/>
                  <a:gd name="T6" fmla="*/ 101 w 246"/>
                  <a:gd name="T7" fmla="*/ 31 h 162"/>
                  <a:gd name="T8" fmla="*/ 111 w 246"/>
                  <a:gd name="T9" fmla="*/ 40 h 162"/>
                  <a:gd name="T10" fmla="*/ 120 w 246"/>
                  <a:gd name="T11" fmla="*/ 49 h 162"/>
                  <a:gd name="T12" fmla="*/ 120 w 246"/>
                  <a:gd name="T13" fmla="*/ 49 h 162"/>
                  <a:gd name="T14" fmla="*/ 113 w 246"/>
                  <a:gd name="T15" fmla="*/ 37 h 162"/>
                  <a:gd name="T16" fmla="*/ 104 w 246"/>
                  <a:gd name="T17" fmla="*/ 27 h 162"/>
                  <a:gd name="T18" fmla="*/ 93 w 246"/>
                  <a:gd name="T19" fmla="*/ 17 h 162"/>
                  <a:gd name="T20" fmla="*/ 94 w 246"/>
                  <a:gd name="T21" fmla="*/ 5 h 162"/>
                  <a:gd name="T22" fmla="*/ 138 w 246"/>
                  <a:gd name="T23" fmla="*/ 16 h 162"/>
                  <a:gd name="T24" fmla="*/ 156 w 246"/>
                  <a:gd name="T25" fmla="*/ 21 h 162"/>
                  <a:gd name="T26" fmla="*/ 186 w 246"/>
                  <a:gd name="T27" fmla="*/ 32 h 162"/>
                  <a:gd name="T28" fmla="*/ 216 w 246"/>
                  <a:gd name="T29" fmla="*/ 46 h 162"/>
                  <a:gd name="T30" fmla="*/ 246 w 246"/>
                  <a:gd name="T31" fmla="*/ 64 h 162"/>
                  <a:gd name="T32" fmla="*/ 182 w 246"/>
                  <a:gd name="T33" fmla="*/ 146 h 162"/>
                  <a:gd name="T34" fmla="*/ 149 w 246"/>
                  <a:gd name="T35" fmla="*/ 144 h 162"/>
                  <a:gd name="T36" fmla="*/ 103 w 246"/>
                  <a:gd name="T37" fmla="*/ 148 h 162"/>
                  <a:gd name="T38" fmla="*/ 100 w 246"/>
                  <a:gd name="T39" fmla="*/ 147 h 162"/>
                  <a:gd name="T40" fmla="*/ 100 w 246"/>
                  <a:gd name="T41" fmla="*/ 147 h 162"/>
                  <a:gd name="T42" fmla="*/ 99 w 246"/>
                  <a:gd name="T43" fmla="*/ 147 h 162"/>
                  <a:gd name="T44" fmla="*/ 75 w 246"/>
                  <a:gd name="T45" fmla="*/ 156 h 162"/>
                  <a:gd name="T46" fmla="*/ 46 w 246"/>
                  <a:gd name="T47" fmla="*/ 147 h 162"/>
                  <a:gd name="T48" fmla="*/ 40 w 246"/>
                  <a:gd name="T49" fmla="*/ 157 h 162"/>
                  <a:gd name="T50" fmla="*/ 170 w 246"/>
                  <a:gd name="T51" fmla="*/ 20 h 162"/>
                  <a:gd name="T52" fmla="*/ 158 w 246"/>
                  <a:gd name="T53" fmla="*/ 16 h 162"/>
                  <a:gd name="T54" fmla="*/ 139 w 246"/>
                  <a:gd name="T55" fmla="*/ 10 h 162"/>
                  <a:gd name="T56" fmla="*/ 135 w 246"/>
                  <a:gd name="T57" fmla="*/ 8 h 162"/>
                  <a:gd name="T58" fmla="*/ 170 w 246"/>
                  <a:gd name="T59" fmla="*/ 20 h 162"/>
                  <a:gd name="T60" fmla="*/ 114 w 246"/>
                  <a:gd name="T61" fmla="*/ 4 h 162"/>
                  <a:gd name="T62" fmla="*/ 95 w 246"/>
                  <a:gd name="T63" fmla="*/ 0 h 162"/>
                  <a:gd name="T64" fmla="*/ 133 w 246"/>
                  <a:gd name="T65" fmla="*/ 9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6" h="162">
                    <a:moveTo>
                      <a:pt x="9" y="162"/>
                    </a:moveTo>
                    <a:cubicBezTo>
                      <a:pt x="2" y="156"/>
                      <a:pt x="0" y="151"/>
                      <a:pt x="0" y="145"/>
                    </a:cubicBezTo>
                    <a:cubicBezTo>
                      <a:pt x="0" y="136"/>
                      <a:pt x="4" y="127"/>
                      <a:pt x="4" y="117"/>
                    </a:cubicBezTo>
                    <a:cubicBezTo>
                      <a:pt x="4" y="115"/>
                      <a:pt x="4" y="112"/>
                      <a:pt x="4" y="110"/>
                    </a:cubicBezTo>
                    <a:cubicBezTo>
                      <a:pt x="54" y="104"/>
                      <a:pt x="76" y="55"/>
                      <a:pt x="88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91" y="23"/>
                      <a:pt x="93" y="25"/>
                      <a:pt x="95" y="26"/>
                    </a:cubicBezTo>
                    <a:cubicBezTo>
                      <a:pt x="97" y="28"/>
                      <a:pt x="99" y="29"/>
                      <a:pt x="101" y="31"/>
                    </a:cubicBezTo>
                    <a:cubicBezTo>
                      <a:pt x="103" y="32"/>
                      <a:pt x="104" y="34"/>
                      <a:pt x="106" y="35"/>
                    </a:cubicBezTo>
                    <a:cubicBezTo>
                      <a:pt x="108" y="37"/>
                      <a:pt x="109" y="38"/>
                      <a:pt x="111" y="40"/>
                    </a:cubicBezTo>
                    <a:cubicBezTo>
                      <a:pt x="113" y="42"/>
                      <a:pt x="116" y="44"/>
                      <a:pt x="117" y="46"/>
                    </a:cubicBezTo>
                    <a:cubicBezTo>
                      <a:pt x="119" y="48"/>
                      <a:pt x="120" y="49"/>
                      <a:pt x="120" y="49"/>
                    </a:cubicBezTo>
                    <a:lnTo>
                      <a:pt x="120" y="49"/>
                    </a:lnTo>
                    <a:lnTo>
                      <a:pt x="120" y="49"/>
                    </a:lnTo>
                    <a:cubicBezTo>
                      <a:pt x="120" y="49"/>
                      <a:pt x="119" y="47"/>
                      <a:pt x="118" y="45"/>
                    </a:cubicBezTo>
                    <a:cubicBezTo>
                      <a:pt x="117" y="44"/>
                      <a:pt x="115" y="41"/>
                      <a:pt x="113" y="37"/>
                    </a:cubicBezTo>
                    <a:cubicBezTo>
                      <a:pt x="112" y="36"/>
                      <a:pt x="110" y="34"/>
                      <a:pt x="109" y="33"/>
                    </a:cubicBezTo>
                    <a:cubicBezTo>
                      <a:pt x="107" y="31"/>
                      <a:pt x="106" y="29"/>
                      <a:pt x="104" y="27"/>
                    </a:cubicBezTo>
                    <a:cubicBezTo>
                      <a:pt x="102" y="25"/>
                      <a:pt x="101" y="24"/>
                      <a:pt x="99" y="22"/>
                    </a:cubicBezTo>
                    <a:cubicBezTo>
                      <a:pt x="97" y="21"/>
                      <a:pt x="95" y="19"/>
                      <a:pt x="93" y="17"/>
                    </a:cubicBezTo>
                    <a:cubicBezTo>
                      <a:pt x="92" y="17"/>
                      <a:pt x="91" y="16"/>
                      <a:pt x="90" y="15"/>
                    </a:cubicBezTo>
                    <a:cubicBezTo>
                      <a:pt x="91" y="12"/>
                      <a:pt x="93" y="9"/>
                      <a:pt x="94" y="5"/>
                    </a:cubicBezTo>
                    <a:cubicBezTo>
                      <a:pt x="100" y="7"/>
                      <a:pt x="107" y="8"/>
                      <a:pt x="113" y="9"/>
                    </a:cubicBezTo>
                    <a:cubicBezTo>
                      <a:pt x="121" y="11"/>
                      <a:pt x="130" y="13"/>
                      <a:pt x="138" y="16"/>
                    </a:cubicBezTo>
                    <a:cubicBezTo>
                      <a:pt x="142" y="17"/>
                      <a:pt x="146" y="18"/>
                      <a:pt x="150" y="19"/>
                    </a:cubicBezTo>
                    <a:lnTo>
                      <a:pt x="156" y="21"/>
                    </a:lnTo>
                    <a:lnTo>
                      <a:pt x="162" y="23"/>
                    </a:lnTo>
                    <a:cubicBezTo>
                      <a:pt x="170" y="26"/>
                      <a:pt x="178" y="28"/>
                      <a:pt x="186" y="32"/>
                    </a:cubicBezTo>
                    <a:cubicBezTo>
                      <a:pt x="193" y="35"/>
                      <a:pt x="200" y="38"/>
                      <a:pt x="207" y="41"/>
                    </a:cubicBezTo>
                    <a:cubicBezTo>
                      <a:pt x="210" y="43"/>
                      <a:pt x="213" y="44"/>
                      <a:pt x="216" y="46"/>
                    </a:cubicBezTo>
                    <a:cubicBezTo>
                      <a:pt x="224" y="51"/>
                      <a:pt x="232" y="55"/>
                      <a:pt x="240" y="60"/>
                    </a:cubicBezTo>
                    <a:cubicBezTo>
                      <a:pt x="242" y="61"/>
                      <a:pt x="244" y="62"/>
                      <a:pt x="246" y="64"/>
                    </a:cubicBezTo>
                    <a:cubicBezTo>
                      <a:pt x="233" y="69"/>
                      <a:pt x="225" y="77"/>
                      <a:pt x="222" y="105"/>
                    </a:cubicBezTo>
                    <a:cubicBezTo>
                      <a:pt x="218" y="137"/>
                      <a:pt x="208" y="146"/>
                      <a:pt x="182" y="146"/>
                    </a:cubicBezTo>
                    <a:cubicBezTo>
                      <a:pt x="176" y="146"/>
                      <a:pt x="169" y="145"/>
                      <a:pt x="161" y="145"/>
                    </a:cubicBezTo>
                    <a:cubicBezTo>
                      <a:pt x="157" y="144"/>
                      <a:pt x="153" y="144"/>
                      <a:pt x="149" y="144"/>
                    </a:cubicBezTo>
                    <a:cubicBezTo>
                      <a:pt x="135" y="144"/>
                      <a:pt x="125" y="147"/>
                      <a:pt x="118" y="153"/>
                    </a:cubicBezTo>
                    <a:cubicBezTo>
                      <a:pt x="114" y="150"/>
                      <a:pt x="109" y="148"/>
                      <a:pt x="103" y="148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102" y="147"/>
                      <a:pt x="101" y="147"/>
                      <a:pt x="100" y="147"/>
                    </a:cubicBezTo>
                    <a:lnTo>
                      <a:pt x="100" y="147"/>
                    </a:lnTo>
                    <a:lnTo>
                      <a:pt x="100" y="147"/>
                    </a:lnTo>
                    <a:lnTo>
                      <a:pt x="100" y="147"/>
                    </a:lnTo>
                    <a:cubicBezTo>
                      <a:pt x="100" y="147"/>
                      <a:pt x="99" y="147"/>
                      <a:pt x="99" y="147"/>
                    </a:cubicBezTo>
                    <a:cubicBezTo>
                      <a:pt x="95" y="147"/>
                      <a:pt x="91" y="148"/>
                      <a:pt x="88" y="150"/>
                    </a:cubicBezTo>
                    <a:cubicBezTo>
                      <a:pt x="83" y="151"/>
                      <a:pt x="79" y="153"/>
                      <a:pt x="75" y="156"/>
                    </a:cubicBezTo>
                    <a:cubicBezTo>
                      <a:pt x="69" y="151"/>
                      <a:pt x="62" y="148"/>
                      <a:pt x="54" y="147"/>
                    </a:cubicBezTo>
                    <a:cubicBezTo>
                      <a:pt x="51" y="147"/>
                      <a:pt x="49" y="147"/>
                      <a:pt x="46" y="147"/>
                    </a:cubicBezTo>
                    <a:cubicBezTo>
                      <a:pt x="48" y="151"/>
                      <a:pt x="50" y="154"/>
                      <a:pt x="52" y="158"/>
                    </a:cubicBezTo>
                    <a:cubicBezTo>
                      <a:pt x="48" y="158"/>
                      <a:pt x="44" y="157"/>
                      <a:pt x="40" y="157"/>
                    </a:cubicBezTo>
                    <a:cubicBezTo>
                      <a:pt x="30" y="157"/>
                      <a:pt x="19" y="159"/>
                      <a:pt x="9" y="162"/>
                    </a:cubicBezTo>
                    <a:moveTo>
                      <a:pt x="170" y="20"/>
                    </a:moveTo>
                    <a:cubicBezTo>
                      <a:pt x="168" y="20"/>
                      <a:pt x="166" y="19"/>
                      <a:pt x="164" y="18"/>
                    </a:cubicBezTo>
                    <a:lnTo>
                      <a:pt x="158" y="16"/>
                    </a:lnTo>
                    <a:lnTo>
                      <a:pt x="152" y="14"/>
                    </a:lnTo>
                    <a:cubicBezTo>
                      <a:pt x="148" y="13"/>
                      <a:pt x="144" y="12"/>
                      <a:pt x="139" y="10"/>
                    </a:cubicBezTo>
                    <a:cubicBezTo>
                      <a:pt x="137" y="10"/>
                      <a:pt x="135" y="9"/>
                      <a:pt x="133" y="9"/>
                    </a:cubicBezTo>
                    <a:cubicBezTo>
                      <a:pt x="134" y="9"/>
                      <a:pt x="134" y="9"/>
                      <a:pt x="135" y="8"/>
                    </a:cubicBezTo>
                    <a:cubicBezTo>
                      <a:pt x="140" y="10"/>
                      <a:pt x="146" y="11"/>
                      <a:pt x="151" y="13"/>
                    </a:cubicBezTo>
                    <a:cubicBezTo>
                      <a:pt x="157" y="15"/>
                      <a:pt x="164" y="18"/>
                      <a:pt x="170" y="20"/>
                    </a:cubicBezTo>
                    <a:close/>
                    <a:moveTo>
                      <a:pt x="133" y="9"/>
                    </a:moveTo>
                    <a:cubicBezTo>
                      <a:pt x="127" y="7"/>
                      <a:pt x="120" y="6"/>
                      <a:pt x="114" y="4"/>
                    </a:cubicBezTo>
                    <a:cubicBezTo>
                      <a:pt x="108" y="3"/>
                      <a:pt x="101" y="2"/>
                      <a:pt x="95" y="1"/>
                    </a:cubicBezTo>
                    <a:cubicBezTo>
                      <a:pt x="95" y="1"/>
                      <a:pt x="95" y="0"/>
                      <a:pt x="95" y="0"/>
                    </a:cubicBezTo>
                    <a:cubicBezTo>
                      <a:pt x="108" y="2"/>
                      <a:pt x="121" y="5"/>
                      <a:pt x="134" y="8"/>
                    </a:cubicBezTo>
                    <a:cubicBezTo>
                      <a:pt x="134" y="8"/>
                      <a:pt x="133" y="9"/>
                      <a:pt x="133" y="9"/>
                    </a:cubicBezTo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7" name="Freeform 1221">
                <a:extLst>
                  <a:ext uri="{FF2B5EF4-FFF2-40B4-BE49-F238E27FC236}">
                    <a16:creationId xmlns:a16="http://schemas.microsoft.com/office/drawing/2014/main" id="{C7540F96-1B11-96ED-586F-45B27DEE0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3144"/>
                <a:ext cx="47" cy="27"/>
              </a:xfrm>
              <a:custGeom>
                <a:avLst/>
                <a:gdLst>
                  <a:gd name="T0" fmla="*/ 77 w 78"/>
                  <a:gd name="T1" fmla="*/ 43 h 43"/>
                  <a:gd name="T2" fmla="*/ 70 w 78"/>
                  <a:gd name="T3" fmla="*/ 40 h 43"/>
                  <a:gd name="T4" fmla="*/ 70 w 78"/>
                  <a:gd name="T5" fmla="*/ 40 h 43"/>
                  <a:gd name="T6" fmla="*/ 55 w 78"/>
                  <a:gd name="T7" fmla="*/ 31 h 43"/>
                  <a:gd name="T8" fmla="*/ 51 w 78"/>
                  <a:gd name="T9" fmla="*/ 28 h 43"/>
                  <a:gd name="T10" fmla="*/ 46 w 78"/>
                  <a:gd name="T11" fmla="*/ 26 h 43"/>
                  <a:gd name="T12" fmla="*/ 46 w 78"/>
                  <a:gd name="T13" fmla="*/ 26 h 43"/>
                  <a:gd name="T14" fmla="*/ 0 w 78"/>
                  <a:gd name="T15" fmla="*/ 0 h 43"/>
                  <a:gd name="T16" fmla="*/ 17 w 78"/>
                  <a:gd name="T17" fmla="*/ 7 h 43"/>
                  <a:gd name="T18" fmla="*/ 39 w 78"/>
                  <a:gd name="T19" fmla="*/ 18 h 43"/>
                  <a:gd name="T20" fmla="*/ 48 w 78"/>
                  <a:gd name="T21" fmla="*/ 23 h 43"/>
                  <a:gd name="T22" fmla="*/ 53 w 78"/>
                  <a:gd name="T23" fmla="*/ 25 h 43"/>
                  <a:gd name="T24" fmla="*/ 57 w 78"/>
                  <a:gd name="T25" fmla="*/ 28 h 43"/>
                  <a:gd name="T26" fmla="*/ 71 w 78"/>
                  <a:gd name="T27" fmla="*/ 38 h 43"/>
                  <a:gd name="T28" fmla="*/ 78 w 78"/>
                  <a:gd name="T29" fmla="*/ 43 h 43"/>
                  <a:gd name="T30" fmla="*/ 77 w 78"/>
                  <a:gd name="T3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43">
                    <a:moveTo>
                      <a:pt x="77" y="43"/>
                    </a:moveTo>
                    <a:cubicBezTo>
                      <a:pt x="75" y="42"/>
                      <a:pt x="73" y="41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6" y="37"/>
                      <a:pt x="61" y="34"/>
                      <a:pt x="55" y="31"/>
                    </a:cubicBezTo>
                    <a:lnTo>
                      <a:pt x="51" y="28"/>
                    </a:lnTo>
                    <a:cubicBezTo>
                      <a:pt x="49" y="27"/>
                      <a:pt x="48" y="27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31" y="17"/>
                      <a:pt x="16" y="7"/>
                      <a:pt x="0" y="0"/>
                    </a:cubicBezTo>
                    <a:cubicBezTo>
                      <a:pt x="6" y="2"/>
                      <a:pt x="12" y="5"/>
                      <a:pt x="17" y="7"/>
                    </a:cubicBezTo>
                    <a:cubicBezTo>
                      <a:pt x="25" y="11"/>
                      <a:pt x="32" y="14"/>
                      <a:pt x="39" y="18"/>
                    </a:cubicBezTo>
                    <a:cubicBezTo>
                      <a:pt x="42" y="19"/>
                      <a:pt x="45" y="21"/>
                      <a:pt x="48" y="23"/>
                    </a:cubicBezTo>
                    <a:cubicBezTo>
                      <a:pt x="50" y="24"/>
                      <a:pt x="51" y="24"/>
                      <a:pt x="53" y="25"/>
                    </a:cubicBezTo>
                    <a:lnTo>
                      <a:pt x="57" y="28"/>
                    </a:lnTo>
                    <a:cubicBezTo>
                      <a:pt x="62" y="32"/>
                      <a:pt x="67" y="35"/>
                      <a:pt x="71" y="38"/>
                    </a:cubicBezTo>
                    <a:cubicBezTo>
                      <a:pt x="74" y="40"/>
                      <a:pt x="76" y="41"/>
                      <a:pt x="78" y="43"/>
                    </a:cubicBezTo>
                    <a:cubicBezTo>
                      <a:pt x="77" y="43"/>
                      <a:pt x="77" y="43"/>
                      <a:pt x="77" y="43"/>
                    </a:cubicBezTo>
                    <a:close/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8" name="Freeform 1222">
                <a:extLst>
                  <a:ext uri="{FF2B5EF4-FFF2-40B4-BE49-F238E27FC236}">
                    <a16:creationId xmlns:a16="http://schemas.microsoft.com/office/drawing/2014/main" id="{3A555662-F642-AA0B-47B3-F538457DCA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0" y="3133"/>
                <a:ext cx="93" cy="38"/>
              </a:xfrm>
              <a:custGeom>
                <a:avLst/>
                <a:gdLst>
                  <a:gd name="T0" fmla="*/ 152 w 153"/>
                  <a:gd name="T1" fmla="*/ 63 h 63"/>
                  <a:gd name="T2" fmla="*/ 146 w 153"/>
                  <a:gd name="T3" fmla="*/ 59 h 63"/>
                  <a:gd name="T4" fmla="*/ 153 w 153"/>
                  <a:gd name="T5" fmla="*/ 62 h 63"/>
                  <a:gd name="T6" fmla="*/ 152 w 153"/>
                  <a:gd name="T7" fmla="*/ 63 h 63"/>
                  <a:gd name="T8" fmla="*/ 122 w 153"/>
                  <a:gd name="T9" fmla="*/ 45 h 63"/>
                  <a:gd name="T10" fmla="*/ 113 w 153"/>
                  <a:gd name="T11" fmla="*/ 40 h 63"/>
                  <a:gd name="T12" fmla="*/ 92 w 153"/>
                  <a:gd name="T13" fmla="*/ 31 h 63"/>
                  <a:gd name="T14" fmla="*/ 68 w 153"/>
                  <a:gd name="T15" fmla="*/ 22 h 63"/>
                  <a:gd name="T16" fmla="*/ 62 w 153"/>
                  <a:gd name="T17" fmla="*/ 20 h 63"/>
                  <a:gd name="T18" fmla="*/ 56 w 153"/>
                  <a:gd name="T19" fmla="*/ 18 h 63"/>
                  <a:gd name="T20" fmla="*/ 44 w 153"/>
                  <a:gd name="T21" fmla="*/ 15 h 63"/>
                  <a:gd name="T22" fmla="*/ 19 w 153"/>
                  <a:gd name="T23" fmla="*/ 8 h 63"/>
                  <a:gd name="T24" fmla="*/ 0 w 153"/>
                  <a:gd name="T25" fmla="*/ 4 h 63"/>
                  <a:gd name="T26" fmla="*/ 1 w 153"/>
                  <a:gd name="T27" fmla="*/ 0 h 63"/>
                  <a:gd name="T28" fmla="*/ 20 w 153"/>
                  <a:gd name="T29" fmla="*/ 3 h 63"/>
                  <a:gd name="T30" fmla="*/ 39 w 153"/>
                  <a:gd name="T31" fmla="*/ 8 h 63"/>
                  <a:gd name="T32" fmla="*/ 38 w 153"/>
                  <a:gd name="T33" fmla="*/ 8 h 63"/>
                  <a:gd name="T34" fmla="*/ 39 w 153"/>
                  <a:gd name="T35" fmla="*/ 8 h 63"/>
                  <a:gd name="T36" fmla="*/ 45 w 153"/>
                  <a:gd name="T37" fmla="*/ 9 h 63"/>
                  <a:gd name="T38" fmla="*/ 58 w 153"/>
                  <a:gd name="T39" fmla="*/ 13 h 63"/>
                  <a:gd name="T40" fmla="*/ 64 w 153"/>
                  <a:gd name="T41" fmla="*/ 15 h 63"/>
                  <a:gd name="T42" fmla="*/ 70 w 153"/>
                  <a:gd name="T43" fmla="*/ 17 h 63"/>
                  <a:gd name="T44" fmla="*/ 76 w 153"/>
                  <a:gd name="T45" fmla="*/ 19 h 63"/>
                  <a:gd name="T46" fmla="*/ 122 w 153"/>
                  <a:gd name="T47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3" h="63">
                    <a:moveTo>
                      <a:pt x="152" y="63"/>
                    </a:moveTo>
                    <a:cubicBezTo>
                      <a:pt x="150" y="61"/>
                      <a:pt x="148" y="60"/>
                      <a:pt x="146" y="59"/>
                    </a:cubicBezTo>
                    <a:cubicBezTo>
                      <a:pt x="149" y="60"/>
                      <a:pt x="151" y="61"/>
                      <a:pt x="153" y="62"/>
                    </a:cubicBezTo>
                    <a:cubicBezTo>
                      <a:pt x="153" y="62"/>
                      <a:pt x="152" y="63"/>
                      <a:pt x="152" y="63"/>
                    </a:cubicBezTo>
                    <a:close/>
                    <a:moveTo>
                      <a:pt x="122" y="45"/>
                    </a:moveTo>
                    <a:cubicBezTo>
                      <a:pt x="119" y="43"/>
                      <a:pt x="116" y="42"/>
                      <a:pt x="113" y="40"/>
                    </a:cubicBezTo>
                    <a:cubicBezTo>
                      <a:pt x="106" y="37"/>
                      <a:pt x="99" y="34"/>
                      <a:pt x="92" y="31"/>
                    </a:cubicBezTo>
                    <a:cubicBezTo>
                      <a:pt x="84" y="27"/>
                      <a:pt x="76" y="25"/>
                      <a:pt x="68" y="22"/>
                    </a:cubicBezTo>
                    <a:lnTo>
                      <a:pt x="62" y="20"/>
                    </a:lnTo>
                    <a:lnTo>
                      <a:pt x="56" y="18"/>
                    </a:lnTo>
                    <a:cubicBezTo>
                      <a:pt x="52" y="17"/>
                      <a:pt x="48" y="16"/>
                      <a:pt x="44" y="15"/>
                    </a:cubicBezTo>
                    <a:cubicBezTo>
                      <a:pt x="36" y="12"/>
                      <a:pt x="27" y="10"/>
                      <a:pt x="19" y="8"/>
                    </a:cubicBezTo>
                    <a:cubicBezTo>
                      <a:pt x="13" y="7"/>
                      <a:pt x="6" y="6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7" y="1"/>
                      <a:pt x="14" y="2"/>
                      <a:pt x="20" y="3"/>
                    </a:cubicBezTo>
                    <a:cubicBezTo>
                      <a:pt x="26" y="5"/>
                      <a:pt x="33" y="6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9" y="8"/>
                    </a:cubicBezTo>
                    <a:cubicBezTo>
                      <a:pt x="41" y="8"/>
                      <a:pt x="43" y="9"/>
                      <a:pt x="45" y="9"/>
                    </a:cubicBezTo>
                    <a:cubicBezTo>
                      <a:pt x="50" y="11"/>
                      <a:pt x="54" y="12"/>
                      <a:pt x="58" y="13"/>
                    </a:cubicBezTo>
                    <a:lnTo>
                      <a:pt x="64" y="15"/>
                    </a:lnTo>
                    <a:lnTo>
                      <a:pt x="70" y="17"/>
                    </a:lnTo>
                    <a:cubicBezTo>
                      <a:pt x="72" y="18"/>
                      <a:pt x="74" y="19"/>
                      <a:pt x="76" y="19"/>
                    </a:cubicBezTo>
                    <a:cubicBezTo>
                      <a:pt x="92" y="26"/>
                      <a:pt x="107" y="36"/>
                      <a:pt x="122" y="45"/>
                    </a:cubicBezTo>
                    <a:close/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9" name="Freeform 1223">
                <a:extLst>
                  <a:ext uri="{FF2B5EF4-FFF2-40B4-BE49-F238E27FC236}">
                    <a16:creationId xmlns:a16="http://schemas.microsoft.com/office/drawing/2014/main" id="{7C71156C-511F-B0A7-76A9-701707507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3125"/>
                <a:ext cx="76" cy="12"/>
              </a:xfrm>
              <a:custGeom>
                <a:avLst/>
                <a:gdLst>
                  <a:gd name="T0" fmla="*/ 1 w 125"/>
                  <a:gd name="T1" fmla="*/ 20 h 20"/>
                  <a:gd name="T2" fmla="*/ 0 w 125"/>
                  <a:gd name="T3" fmla="*/ 20 h 20"/>
                  <a:gd name="T4" fmla="*/ 3 w 125"/>
                  <a:gd name="T5" fmla="*/ 18 h 20"/>
                  <a:gd name="T6" fmla="*/ 16 w 125"/>
                  <a:gd name="T7" fmla="*/ 12 h 20"/>
                  <a:gd name="T8" fmla="*/ 25 w 125"/>
                  <a:gd name="T9" fmla="*/ 9 h 20"/>
                  <a:gd name="T10" fmla="*/ 36 w 125"/>
                  <a:gd name="T11" fmla="*/ 6 h 20"/>
                  <a:gd name="T12" fmla="*/ 48 w 125"/>
                  <a:gd name="T13" fmla="*/ 3 h 20"/>
                  <a:gd name="T14" fmla="*/ 60 w 125"/>
                  <a:gd name="T15" fmla="*/ 1 h 20"/>
                  <a:gd name="T16" fmla="*/ 72 w 125"/>
                  <a:gd name="T17" fmla="*/ 0 h 20"/>
                  <a:gd name="T18" fmla="*/ 78 w 125"/>
                  <a:gd name="T19" fmla="*/ 0 h 20"/>
                  <a:gd name="T20" fmla="*/ 79 w 125"/>
                  <a:gd name="T21" fmla="*/ 0 h 20"/>
                  <a:gd name="T22" fmla="*/ 81 w 125"/>
                  <a:gd name="T23" fmla="*/ 0 h 20"/>
                  <a:gd name="T24" fmla="*/ 84 w 125"/>
                  <a:gd name="T25" fmla="*/ 0 h 20"/>
                  <a:gd name="T26" fmla="*/ 95 w 125"/>
                  <a:gd name="T27" fmla="*/ 1 h 20"/>
                  <a:gd name="T28" fmla="*/ 105 w 125"/>
                  <a:gd name="T29" fmla="*/ 2 h 20"/>
                  <a:gd name="T30" fmla="*/ 113 w 125"/>
                  <a:gd name="T31" fmla="*/ 3 h 20"/>
                  <a:gd name="T32" fmla="*/ 119 w 125"/>
                  <a:gd name="T33" fmla="*/ 5 h 20"/>
                  <a:gd name="T34" fmla="*/ 125 w 125"/>
                  <a:gd name="T35" fmla="*/ 6 h 20"/>
                  <a:gd name="T36" fmla="*/ 119 w 125"/>
                  <a:gd name="T37" fmla="*/ 6 h 20"/>
                  <a:gd name="T38" fmla="*/ 113 w 125"/>
                  <a:gd name="T39" fmla="*/ 5 h 20"/>
                  <a:gd name="T40" fmla="*/ 105 w 125"/>
                  <a:gd name="T41" fmla="*/ 5 h 20"/>
                  <a:gd name="T42" fmla="*/ 96 w 125"/>
                  <a:gd name="T43" fmla="*/ 5 h 20"/>
                  <a:gd name="T44" fmla="*/ 95 w 125"/>
                  <a:gd name="T45" fmla="*/ 5 h 20"/>
                  <a:gd name="T46" fmla="*/ 84 w 125"/>
                  <a:gd name="T47" fmla="*/ 5 h 20"/>
                  <a:gd name="T48" fmla="*/ 60 w 125"/>
                  <a:gd name="T49" fmla="*/ 7 h 20"/>
                  <a:gd name="T50" fmla="*/ 49 w 125"/>
                  <a:gd name="T51" fmla="*/ 8 h 20"/>
                  <a:gd name="T52" fmla="*/ 37 w 125"/>
                  <a:gd name="T53" fmla="*/ 10 h 20"/>
                  <a:gd name="T54" fmla="*/ 17 w 125"/>
                  <a:gd name="T55" fmla="*/ 15 h 20"/>
                  <a:gd name="T56" fmla="*/ 1 w 125"/>
                  <a:gd name="T5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5" h="20">
                    <a:moveTo>
                      <a:pt x="1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2" y="19"/>
                      <a:pt x="3" y="18"/>
                    </a:cubicBezTo>
                    <a:cubicBezTo>
                      <a:pt x="6" y="17"/>
                      <a:pt x="10" y="14"/>
                      <a:pt x="16" y="12"/>
                    </a:cubicBezTo>
                    <a:cubicBezTo>
                      <a:pt x="19" y="11"/>
                      <a:pt x="22" y="10"/>
                      <a:pt x="25" y="9"/>
                    </a:cubicBezTo>
                    <a:cubicBezTo>
                      <a:pt x="29" y="8"/>
                      <a:pt x="32" y="6"/>
                      <a:pt x="36" y="6"/>
                    </a:cubicBezTo>
                    <a:cubicBezTo>
                      <a:pt x="40" y="5"/>
                      <a:pt x="44" y="4"/>
                      <a:pt x="48" y="3"/>
                    </a:cubicBezTo>
                    <a:cubicBezTo>
                      <a:pt x="52" y="2"/>
                      <a:pt x="56" y="2"/>
                      <a:pt x="60" y="1"/>
                    </a:cubicBezTo>
                    <a:cubicBezTo>
                      <a:pt x="64" y="1"/>
                      <a:pt x="68" y="1"/>
                      <a:pt x="72" y="0"/>
                    </a:cubicBezTo>
                    <a:cubicBezTo>
                      <a:pt x="74" y="0"/>
                      <a:pt x="76" y="0"/>
                      <a:pt x="78" y="0"/>
                    </a:cubicBezTo>
                    <a:lnTo>
                      <a:pt x="79" y="0"/>
                    </a:lnTo>
                    <a:lnTo>
                      <a:pt x="81" y="0"/>
                    </a:lnTo>
                    <a:cubicBezTo>
                      <a:pt x="82" y="0"/>
                      <a:pt x="83" y="0"/>
                      <a:pt x="84" y="0"/>
                    </a:cubicBezTo>
                    <a:cubicBezTo>
                      <a:pt x="88" y="0"/>
                      <a:pt x="91" y="0"/>
                      <a:pt x="95" y="1"/>
                    </a:cubicBezTo>
                    <a:cubicBezTo>
                      <a:pt x="98" y="1"/>
                      <a:pt x="102" y="2"/>
                      <a:pt x="105" y="2"/>
                    </a:cubicBezTo>
                    <a:cubicBezTo>
                      <a:pt x="108" y="2"/>
                      <a:pt x="111" y="3"/>
                      <a:pt x="113" y="3"/>
                    </a:cubicBezTo>
                    <a:cubicBezTo>
                      <a:pt x="115" y="4"/>
                      <a:pt x="118" y="4"/>
                      <a:pt x="119" y="5"/>
                    </a:cubicBezTo>
                    <a:cubicBezTo>
                      <a:pt x="123" y="5"/>
                      <a:pt x="125" y="6"/>
                      <a:pt x="125" y="6"/>
                    </a:cubicBezTo>
                    <a:cubicBezTo>
                      <a:pt x="125" y="6"/>
                      <a:pt x="123" y="6"/>
                      <a:pt x="119" y="6"/>
                    </a:cubicBezTo>
                    <a:cubicBezTo>
                      <a:pt x="117" y="6"/>
                      <a:pt x="115" y="5"/>
                      <a:pt x="113" y="5"/>
                    </a:cubicBezTo>
                    <a:cubicBezTo>
                      <a:pt x="110" y="5"/>
                      <a:pt x="108" y="5"/>
                      <a:pt x="105" y="5"/>
                    </a:cubicBezTo>
                    <a:cubicBezTo>
                      <a:pt x="102" y="5"/>
                      <a:pt x="99" y="5"/>
                      <a:pt x="96" y="5"/>
                    </a:cubicBezTo>
                    <a:cubicBezTo>
                      <a:pt x="96" y="5"/>
                      <a:pt x="95" y="5"/>
                      <a:pt x="95" y="5"/>
                    </a:cubicBezTo>
                    <a:cubicBezTo>
                      <a:pt x="91" y="5"/>
                      <a:pt x="88" y="5"/>
                      <a:pt x="84" y="5"/>
                    </a:cubicBezTo>
                    <a:cubicBezTo>
                      <a:pt x="76" y="5"/>
                      <a:pt x="68" y="6"/>
                      <a:pt x="60" y="7"/>
                    </a:cubicBezTo>
                    <a:cubicBezTo>
                      <a:pt x="56" y="7"/>
                      <a:pt x="53" y="7"/>
                      <a:pt x="49" y="8"/>
                    </a:cubicBezTo>
                    <a:cubicBezTo>
                      <a:pt x="45" y="9"/>
                      <a:pt x="41" y="9"/>
                      <a:pt x="37" y="10"/>
                    </a:cubicBezTo>
                    <a:cubicBezTo>
                      <a:pt x="30" y="12"/>
                      <a:pt x="23" y="13"/>
                      <a:pt x="17" y="15"/>
                    </a:cubicBezTo>
                    <a:cubicBezTo>
                      <a:pt x="10" y="17"/>
                      <a:pt x="4" y="19"/>
                      <a:pt x="1" y="20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0" name="Freeform 1224">
                <a:extLst>
                  <a:ext uri="{FF2B5EF4-FFF2-40B4-BE49-F238E27FC236}">
                    <a16:creationId xmlns:a16="http://schemas.microsoft.com/office/drawing/2014/main" id="{34CAFDC1-9194-9BE2-F075-BBA83AB93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3137"/>
                <a:ext cx="2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0 h 1"/>
                  <a:gd name="T8" fmla="*/ 1 w 3"/>
                  <a:gd name="T9" fmla="*/ 1 h 1"/>
                  <a:gd name="T10" fmla="*/ 0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1" name="Freeform 1225">
                <a:extLst>
                  <a:ext uri="{FF2B5EF4-FFF2-40B4-BE49-F238E27FC236}">
                    <a16:creationId xmlns:a16="http://schemas.microsoft.com/office/drawing/2014/main" id="{69A8D503-45A9-17F2-F6CB-7CA4F51C4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141"/>
                <a:ext cx="20" cy="21"/>
              </a:xfrm>
              <a:custGeom>
                <a:avLst/>
                <a:gdLst>
                  <a:gd name="T0" fmla="*/ 32 w 32"/>
                  <a:gd name="T1" fmla="*/ 34 h 34"/>
                  <a:gd name="T2" fmla="*/ 29 w 32"/>
                  <a:gd name="T3" fmla="*/ 31 h 34"/>
                  <a:gd name="T4" fmla="*/ 23 w 32"/>
                  <a:gd name="T5" fmla="*/ 25 h 34"/>
                  <a:gd name="T6" fmla="*/ 18 w 32"/>
                  <a:gd name="T7" fmla="*/ 20 h 34"/>
                  <a:gd name="T8" fmla="*/ 13 w 32"/>
                  <a:gd name="T9" fmla="*/ 16 h 34"/>
                  <a:gd name="T10" fmla="*/ 7 w 32"/>
                  <a:gd name="T11" fmla="*/ 11 h 34"/>
                  <a:gd name="T12" fmla="*/ 1 w 32"/>
                  <a:gd name="T13" fmla="*/ 6 h 34"/>
                  <a:gd name="T14" fmla="*/ 0 w 32"/>
                  <a:gd name="T15" fmla="*/ 6 h 34"/>
                  <a:gd name="T16" fmla="*/ 2 w 32"/>
                  <a:gd name="T17" fmla="*/ 0 h 34"/>
                  <a:gd name="T18" fmla="*/ 5 w 32"/>
                  <a:gd name="T19" fmla="*/ 2 h 34"/>
                  <a:gd name="T20" fmla="*/ 11 w 32"/>
                  <a:gd name="T21" fmla="*/ 7 h 34"/>
                  <a:gd name="T22" fmla="*/ 16 w 32"/>
                  <a:gd name="T23" fmla="*/ 12 h 34"/>
                  <a:gd name="T24" fmla="*/ 21 w 32"/>
                  <a:gd name="T25" fmla="*/ 18 h 34"/>
                  <a:gd name="T26" fmla="*/ 25 w 32"/>
                  <a:gd name="T27" fmla="*/ 22 h 34"/>
                  <a:gd name="T28" fmla="*/ 30 w 32"/>
                  <a:gd name="T29" fmla="*/ 30 h 34"/>
                  <a:gd name="T30" fmla="*/ 32 w 32"/>
                  <a:gd name="T3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34">
                    <a:moveTo>
                      <a:pt x="32" y="34"/>
                    </a:moveTo>
                    <a:cubicBezTo>
                      <a:pt x="32" y="34"/>
                      <a:pt x="31" y="33"/>
                      <a:pt x="29" y="31"/>
                    </a:cubicBezTo>
                    <a:cubicBezTo>
                      <a:pt x="28" y="29"/>
                      <a:pt x="25" y="27"/>
                      <a:pt x="23" y="25"/>
                    </a:cubicBezTo>
                    <a:cubicBezTo>
                      <a:pt x="21" y="23"/>
                      <a:pt x="20" y="22"/>
                      <a:pt x="18" y="20"/>
                    </a:cubicBezTo>
                    <a:cubicBezTo>
                      <a:pt x="16" y="19"/>
                      <a:pt x="15" y="17"/>
                      <a:pt x="13" y="16"/>
                    </a:cubicBezTo>
                    <a:cubicBezTo>
                      <a:pt x="11" y="14"/>
                      <a:pt x="9" y="13"/>
                      <a:pt x="7" y="11"/>
                    </a:cubicBezTo>
                    <a:cubicBezTo>
                      <a:pt x="5" y="10"/>
                      <a:pt x="3" y="8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2" y="2"/>
                      <a:pt x="2" y="0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7" y="4"/>
                      <a:pt x="9" y="6"/>
                      <a:pt x="11" y="7"/>
                    </a:cubicBezTo>
                    <a:cubicBezTo>
                      <a:pt x="13" y="9"/>
                      <a:pt x="14" y="10"/>
                      <a:pt x="16" y="12"/>
                    </a:cubicBezTo>
                    <a:cubicBezTo>
                      <a:pt x="18" y="14"/>
                      <a:pt x="19" y="16"/>
                      <a:pt x="21" y="18"/>
                    </a:cubicBezTo>
                    <a:cubicBezTo>
                      <a:pt x="22" y="19"/>
                      <a:pt x="24" y="21"/>
                      <a:pt x="25" y="22"/>
                    </a:cubicBezTo>
                    <a:cubicBezTo>
                      <a:pt x="27" y="26"/>
                      <a:pt x="29" y="29"/>
                      <a:pt x="30" y="30"/>
                    </a:cubicBezTo>
                    <a:cubicBezTo>
                      <a:pt x="31" y="32"/>
                      <a:pt x="32" y="34"/>
                      <a:pt x="32" y="34"/>
                    </a:cubicBezTo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2" name="Freeform 1226">
                <a:extLst>
                  <a:ext uri="{FF2B5EF4-FFF2-40B4-BE49-F238E27FC236}">
                    <a16:creationId xmlns:a16="http://schemas.microsoft.com/office/drawing/2014/main" id="{FE582D81-E0AB-9642-657C-D880E5C3A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3460"/>
                <a:ext cx="205" cy="204"/>
              </a:xfrm>
              <a:custGeom>
                <a:avLst/>
                <a:gdLst>
                  <a:gd name="T0" fmla="*/ 293 w 337"/>
                  <a:gd name="T1" fmla="*/ 66 h 335"/>
                  <a:gd name="T2" fmla="*/ 14 w 337"/>
                  <a:gd name="T3" fmla="*/ 77 h 335"/>
                  <a:gd name="T4" fmla="*/ 2 w 337"/>
                  <a:gd name="T5" fmla="*/ 134 h 335"/>
                  <a:gd name="T6" fmla="*/ 50 w 337"/>
                  <a:gd name="T7" fmla="*/ 98 h 335"/>
                  <a:gd name="T8" fmla="*/ 89 w 337"/>
                  <a:gd name="T9" fmla="*/ 102 h 335"/>
                  <a:gd name="T10" fmla="*/ 119 w 337"/>
                  <a:gd name="T11" fmla="*/ 131 h 335"/>
                  <a:gd name="T12" fmla="*/ 172 w 337"/>
                  <a:gd name="T13" fmla="*/ 138 h 335"/>
                  <a:gd name="T14" fmla="*/ 205 w 337"/>
                  <a:gd name="T15" fmla="*/ 113 h 335"/>
                  <a:gd name="T16" fmla="*/ 237 w 337"/>
                  <a:gd name="T17" fmla="*/ 167 h 335"/>
                  <a:gd name="T18" fmla="*/ 218 w 337"/>
                  <a:gd name="T19" fmla="*/ 203 h 335"/>
                  <a:gd name="T20" fmla="*/ 187 w 337"/>
                  <a:gd name="T21" fmla="*/ 234 h 335"/>
                  <a:gd name="T22" fmla="*/ 157 w 337"/>
                  <a:gd name="T23" fmla="*/ 310 h 335"/>
                  <a:gd name="T24" fmla="*/ 131 w 337"/>
                  <a:gd name="T25" fmla="*/ 331 h 335"/>
                  <a:gd name="T26" fmla="*/ 151 w 337"/>
                  <a:gd name="T27" fmla="*/ 334 h 335"/>
                  <a:gd name="T28" fmla="*/ 207 w 337"/>
                  <a:gd name="T29" fmla="*/ 284 h 335"/>
                  <a:gd name="T30" fmla="*/ 237 w 337"/>
                  <a:gd name="T31" fmla="*/ 283 h 335"/>
                  <a:gd name="T32" fmla="*/ 283 w 337"/>
                  <a:gd name="T33" fmla="*/ 266 h 335"/>
                  <a:gd name="T34" fmla="*/ 293 w 337"/>
                  <a:gd name="T35" fmla="*/ 6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7" h="335">
                    <a:moveTo>
                      <a:pt x="293" y="66"/>
                    </a:moveTo>
                    <a:cubicBezTo>
                      <a:pt x="249" y="24"/>
                      <a:pt x="58" y="0"/>
                      <a:pt x="14" y="77"/>
                    </a:cubicBezTo>
                    <a:cubicBezTo>
                      <a:pt x="3" y="95"/>
                      <a:pt x="0" y="115"/>
                      <a:pt x="2" y="134"/>
                    </a:cubicBezTo>
                    <a:cubicBezTo>
                      <a:pt x="12" y="116"/>
                      <a:pt x="31" y="102"/>
                      <a:pt x="50" y="98"/>
                    </a:cubicBezTo>
                    <a:cubicBezTo>
                      <a:pt x="63" y="96"/>
                      <a:pt x="77" y="96"/>
                      <a:pt x="89" y="102"/>
                    </a:cubicBezTo>
                    <a:cubicBezTo>
                      <a:pt x="102" y="109"/>
                      <a:pt x="109" y="121"/>
                      <a:pt x="119" y="131"/>
                    </a:cubicBezTo>
                    <a:cubicBezTo>
                      <a:pt x="133" y="144"/>
                      <a:pt x="155" y="149"/>
                      <a:pt x="172" y="138"/>
                    </a:cubicBezTo>
                    <a:cubicBezTo>
                      <a:pt x="183" y="131"/>
                      <a:pt x="193" y="117"/>
                      <a:pt x="205" y="113"/>
                    </a:cubicBezTo>
                    <a:cubicBezTo>
                      <a:pt x="235" y="103"/>
                      <a:pt x="242" y="147"/>
                      <a:pt x="237" y="167"/>
                    </a:cubicBezTo>
                    <a:cubicBezTo>
                      <a:pt x="233" y="180"/>
                      <a:pt x="227" y="193"/>
                      <a:pt x="218" y="203"/>
                    </a:cubicBezTo>
                    <a:cubicBezTo>
                      <a:pt x="208" y="214"/>
                      <a:pt x="196" y="223"/>
                      <a:pt x="187" y="234"/>
                    </a:cubicBezTo>
                    <a:cubicBezTo>
                      <a:pt x="169" y="257"/>
                      <a:pt x="175" y="288"/>
                      <a:pt x="157" y="310"/>
                    </a:cubicBezTo>
                    <a:cubicBezTo>
                      <a:pt x="150" y="319"/>
                      <a:pt x="141" y="326"/>
                      <a:pt x="131" y="331"/>
                    </a:cubicBezTo>
                    <a:cubicBezTo>
                      <a:pt x="137" y="334"/>
                      <a:pt x="144" y="335"/>
                      <a:pt x="151" y="334"/>
                    </a:cubicBezTo>
                    <a:cubicBezTo>
                      <a:pt x="202" y="328"/>
                      <a:pt x="194" y="302"/>
                      <a:pt x="207" y="284"/>
                    </a:cubicBezTo>
                    <a:cubicBezTo>
                      <a:pt x="219" y="266"/>
                      <a:pt x="227" y="272"/>
                      <a:pt x="237" y="283"/>
                    </a:cubicBezTo>
                    <a:cubicBezTo>
                      <a:pt x="248" y="293"/>
                      <a:pt x="265" y="295"/>
                      <a:pt x="283" y="266"/>
                    </a:cubicBezTo>
                    <a:cubicBezTo>
                      <a:pt x="300" y="238"/>
                      <a:pt x="337" y="107"/>
                      <a:pt x="293" y="66"/>
                    </a:cubicBezTo>
                    <a:close/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3" name="Freeform 1227">
                <a:extLst>
                  <a:ext uri="{FF2B5EF4-FFF2-40B4-BE49-F238E27FC236}">
                    <a16:creationId xmlns:a16="http://schemas.microsoft.com/office/drawing/2014/main" id="{4EDB75BA-FE29-3FA1-9042-4655E5146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348"/>
                <a:ext cx="224" cy="207"/>
              </a:xfrm>
              <a:custGeom>
                <a:avLst/>
                <a:gdLst>
                  <a:gd name="T0" fmla="*/ 88 w 367"/>
                  <a:gd name="T1" fmla="*/ 253 h 339"/>
                  <a:gd name="T2" fmla="*/ 181 w 367"/>
                  <a:gd name="T3" fmla="*/ 334 h 339"/>
                  <a:gd name="T4" fmla="*/ 237 w 367"/>
                  <a:gd name="T5" fmla="*/ 284 h 339"/>
                  <a:gd name="T6" fmla="*/ 267 w 367"/>
                  <a:gd name="T7" fmla="*/ 282 h 339"/>
                  <a:gd name="T8" fmla="*/ 313 w 367"/>
                  <a:gd name="T9" fmla="*/ 266 h 339"/>
                  <a:gd name="T10" fmla="*/ 323 w 367"/>
                  <a:gd name="T11" fmla="*/ 66 h 339"/>
                  <a:gd name="T12" fmla="*/ 44 w 367"/>
                  <a:gd name="T13" fmla="*/ 77 h 339"/>
                  <a:gd name="T14" fmla="*/ 88 w 367"/>
                  <a:gd name="T15" fmla="*/ 25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7" h="339">
                    <a:moveTo>
                      <a:pt x="88" y="253"/>
                    </a:moveTo>
                    <a:cubicBezTo>
                      <a:pt x="88" y="253"/>
                      <a:pt x="130" y="339"/>
                      <a:pt x="181" y="334"/>
                    </a:cubicBezTo>
                    <a:cubicBezTo>
                      <a:pt x="232" y="328"/>
                      <a:pt x="224" y="302"/>
                      <a:pt x="237" y="284"/>
                    </a:cubicBezTo>
                    <a:cubicBezTo>
                      <a:pt x="249" y="266"/>
                      <a:pt x="257" y="272"/>
                      <a:pt x="267" y="282"/>
                    </a:cubicBezTo>
                    <a:cubicBezTo>
                      <a:pt x="278" y="293"/>
                      <a:pt x="295" y="295"/>
                      <a:pt x="313" y="266"/>
                    </a:cubicBezTo>
                    <a:cubicBezTo>
                      <a:pt x="330" y="238"/>
                      <a:pt x="367" y="107"/>
                      <a:pt x="323" y="66"/>
                    </a:cubicBezTo>
                    <a:cubicBezTo>
                      <a:pt x="279" y="24"/>
                      <a:pt x="88" y="0"/>
                      <a:pt x="44" y="77"/>
                    </a:cubicBezTo>
                    <a:cubicBezTo>
                      <a:pt x="0" y="154"/>
                      <a:pt x="88" y="253"/>
                      <a:pt x="88" y="253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4" name="Freeform 1228">
                <a:extLst>
                  <a:ext uri="{FF2B5EF4-FFF2-40B4-BE49-F238E27FC236}">
                    <a16:creationId xmlns:a16="http://schemas.microsoft.com/office/drawing/2014/main" id="{589EFB24-9A68-1282-6032-1A8C6A639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3348"/>
                <a:ext cx="206" cy="204"/>
              </a:xfrm>
              <a:custGeom>
                <a:avLst/>
                <a:gdLst>
                  <a:gd name="T0" fmla="*/ 293 w 337"/>
                  <a:gd name="T1" fmla="*/ 66 h 334"/>
                  <a:gd name="T2" fmla="*/ 14 w 337"/>
                  <a:gd name="T3" fmla="*/ 77 h 334"/>
                  <a:gd name="T4" fmla="*/ 2 w 337"/>
                  <a:gd name="T5" fmla="*/ 134 h 334"/>
                  <a:gd name="T6" fmla="*/ 50 w 337"/>
                  <a:gd name="T7" fmla="*/ 98 h 334"/>
                  <a:gd name="T8" fmla="*/ 89 w 337"/>
                  <a:gd name="T9" fmla="*/ 102 h 334"/>
                  <a:gd name="T10" fmla="*/ 119 w 337"/>
                  <a:gd name="T11" fmla="*/ 131 h 334"/>
                  <a:gd name="T12" fmla="*/ 172 w 337"/>
                  <a:gd name="T13" fmla="*/ 138 h 334"/>
                  <a:gd name="T14" fmla="*/ 205 w 337"/>
                  <a:gd name="T15" fmla="*/ 113 h 334"/>
                  <a:gd name="T16" fmla="*/ 237 w 337"/>
                  <a:gd name="T17" fmla="*/ 167 h 334"/>
                  <a:gd name="T18" fmla="*/ 218 w 337"/>
                  <a:gd name="T19" fmla="*/ 203 h 334"/>
                  <a:gd name="T20" fmla="*/ 187 w 337"/>
                  <a:gd name="T21" fmla="*/ 234 h 334"/>
                  <a:gd name="T22" fmla="*/ 157 w 337"/>
                  <a:gd name="T23" fmla="*/ 310 h 334"/>
                  <a:gd name="T24" fmla="*/ 131 w 337"/>
                  <a:gd name="T25" fmla="*/ 331 h 334"/>
                  <a:gd name="T26" fmla="*/ 151 w 337"/>
                  <a:gd name="T27" fmla="*/ 334 h 334"/>
                  <a:gd name="T28" fmla="*/ 207 w 337"/>
                  <a:gd name="T29" fmla="*/ 284 h 334"/>
                  <a:gd name="T30" fmla="*/ 237 w 337"/>
                  <a:gd name="T31" fmla="*/ 282 h 334"/>
                  <a:gd name="T32" fmla="*/ 283 w 337"/>
                  <a:gd name="T33" fmla="*/ 266 h 334"/>
                  <a:gd name="T34" fmla="*/ 293 w 337"/>
                  <a:gd name="T35" fmla="*/ 6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7" h="334">
                    <a:moveTo>
                      <a:pt x="293" y="66"/>
                    </a:moveTo>
                    <a:cubicBezTo>
                      <a:pt x="249" y="24"/>
                      <a:pt x="58" y="0"/>
                      <a:pt x="14" y="77"/>
                    </a:cubicBezTo>
                    <a:cubicBezTo>
                      <a:pt x="3" y="95"/>
                      <a:pt x="0" y="115"/>
                      <a:pt x="2" y="134"/>
                    </a:cubicBezTo>
                    <a:cubicBezTo>
                      <a:pt x="12" y="116"/>
                      <a:pt x="31" y="102"/>
                      <a:pt x="50" y="98"/>
                    </a:cubicBezTo>
                    <a:cubicBezTo>
                      <a:pt x="63" y="95"/>
                      <a:pt x="77" y="96"/>
                      <a:pt x="89" y="102"/>
                    </a:cubicBezTo>
                    <a:cubicBezTo>
                      <a:pt x="102" y="109"/>
                      <a:pt x="109" y="121"/>
                      <a:pt x="119" y="131"/>
                    </a:cubicBezTo>
                    <a:cubicBezTo>
                      <a:pt x="133" y="144"/>
                      <a:pt x="155" y="149"/>
                      <a:pt x="172" y="138"/>
                    </a:cubicBezTo>
                    <a:cubicBezTo>
                      <a:pt x="183" y="131"/>
                      <a:pt x="193" y="117"/>
                      <a:pt x="205" y="113"/>
                    </a:cubicBezTo>
                    <a:cubicBezTo>
                      <a:pt x="235" y="103"/>
                      <a:pt x="242" y="147"/>
                      <a:pt x="237" y="167"/>
                    </a:cubicBezTo>
                    <a:cubicBezTo>
                      <a:pt x="233" y="180"/>
                      <a:pt x="227" y="193"/>
                      <a:pt x="218" y="203"/>
                    </a:cubicBezTo>
                    <a:cubicBezTo>
                      <a:pt x="208" y="214"/>
                      <a:pt x="196" y="223"/>
                      <a:pt x="187" y="234"/>
                    </a:cubicBezTo>
                    <a:cubicBezTo>
                      <a:pt x="169" y="257"/>
                      <a:pt x="175" y="288"/>
                      <a:pt x="157" y="310"/>
                    </a:cubicBezTo>
                    <a:cubicBezTo>
                      <a:pt x="150" y="319"/>
                      <a:pt x="141" y="326"/>
                      <a:pt x="131" y="331"/>
                    </a:cubicBezTo>
                    <a:cubicBezTo>
                      <a:pt x="137" y="333"/>
                      <a:pt x="144" y="334"/>
                      <a:pt x="151" y="334"/>
                    </a:cubicBezTo>
                    <a:cubicBezTo>
                      <a:pt x="202" y="328"/>
                      <a:pt x="194" y="302"/>
                      <a:pt x="207" y="284"/>
                    </a:cubicBezTo>
                    <a:cubicBezTo>
                      <a:pt x="219" y="266"/>
                      <a:pt x="227" y="272"/>
                      <a:pt x="237" y="282"/>
                    </a:cubicBezTo>
                    <a:cubicBezTo>
                      <a:pt x="248" y="293"/>
                      <a:pt x="265" y="295"/>
                      <a:pt x="283" y="266"/>
                    </a:cubicBezTo>
                    <a:cubicBezTo>
                      <a:pt x="300" y="238"/>
                      <a:pt x="337" y="107"/>
                      <a:pt x="293" y="66"/>
                    </a:cubicBezTo>
                    <a:close/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5" name="Freeform 1229">
                <a:extLst>
                  <a:ext uri="{FF2B5EF4-FFF2-40B4-BE49-F238E27FC236}">
                    <a16:creationId xmlns:a16="http://schemas.microsoft.com/office/drawing/2014/main" id="{CA0FD57C-CE70-A515-9C83-918DE602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3189"/>
                <a:ext cx="237" cy="348"/>
              </a:xfrm>
              <a:custGeom>
                <a:avLst/>
                <a:gdLst>
                  <a:gd name="T0" fmla="*/ 214 w 387"/>
                  <a:gd name="T1" fmla="*/ 19 h 570"/>
                  <a:gd name="T2" fmla="*/ 161 w 387"/>
                  <a:gd name="T3" fmla="*/ 35 h 570"/>
                  <a:gd name="T4" fmla="*/ 108 w 387"/>
                  <a:gd name="T5" fmla="*/ 130 h 570"/>
                  <a:gd name="T6" fmla="*/ 64 w 387"/>
                  <a:gd name="T7" fmla="*/ 196 h 570"/>
                  <a:gd name="T8" fmla="*/ 15 w 387"/>
                  <a:gd name="T9" fmla="*/ 290 h 570"/>
                  <a:gd name="T10" fmla="*/ 61 w 387"/>
                  <a:gd name="T11" fmla="*/ 326 h 570"/>
                  <a:gd name="T12" fmla="*/ 84 w 387"/>
                  <a:gd name="T13" fmla="*/ 385 h 570"/>
                  <a:gd name="T14" fmla="*/ 92 w 387"/>
                  <a:gd name="T15" fmla="*/ 458 h 570"/>
                  <a:gd name="T16" fmla="*/ 106 w 387"/>
                  <a:gd name="T17" fmla="*/ 535 h 570"/>
                  <a:gd name="T18" fmla="*/ 177 w 387"/>
                  <a:gd name="T19" fmla="*/ 539 h 570"/>
                  <a:gd name="T20" fmla="*/ 229 w 387"/>
                  <a:gd name="T21" fmla="*/ 541 h 570"/>
                  <a:gd name="T22" fmla="*/ 292 w 387"/>
                  <a:gd name="T23" fmla="*/ 560 h 570"/>
                  <a:gd name="T24" fmla="*/ 321 w 387"/>
                  <a:gd name="T25" fmla="*/ 523 h 570"/>
                  <a:gd name="T26" fmla="*/ 358 w 387"/>
                  <a:gd name="T27" fmla="*/ 509 h 570"/>
                  <a:gd name="T28" fmla="*/ 387 w 387"/>
                  <a:gd name="T29" fmla="*/ 475 h 570"/>
                  <a:gd name="T30" fmla="*/ 368 w 387"/>
                  <a:gd name="T31" fmla="*/ 441 h 570"/>
                  <a:gd name="T32" fmla="*/ 355 w 387"/>
                  <a:gd name="T33" fmla="*/ 271 h 570"/>
                  <a:gd name="T34" fmla="*/ 361 w 387"/>
                  <a:gd name="T35" fmla="*/ 200 h 570"/>
                  <a:gd name="T36" fmla="*/ 347 w 387"/>
                  <a:gd name="T37" fmla="*/ 143 h 570"/>
                  <a:gd name="T38" fmla="*/ 214 w 387"/>
                  <a:gd name="T39" fmla="*/ 19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7" h="570">
                    <a:moveTo>
                      <a:pt x="214" y="19"/>
                    </a:moveTo>
                    <a:cubicBezTo>
                      <a:pt x="214" y="19"/>
                      <a:pt x="209" y="22"/>
                      <a:pt x="161" y="35"/>
                    </a:cubicBezTo>
                    <a:cubicBezTo>
                      <a:pt x="114" y="48"/>
                      <a:pt x="83" y="98"/>
                      <a:pt x="108" y="130"/>
                    </a:cubicBezTo>
                    <a:cubicBezTo>
                      <a:pt x="125" y="149"/>
                      <a:pt x="107" y="174"/>
                      <a:pt x="64" y="196"/>
                    </a:cubicBezTo>
                    <a:cubicBezTo>
                      <a:pt x="21" y="218"/>
                      <a:pt x="0" y="259"/>
                      <a:pt x="15" y="290"/>
                    </a:cubicBezTo>
                    <a:cubicBezTo>
                      <a:pt x="31" y="321"/>
                      <a:pt x="64" y="302"/>
                      <a:pt x="61" y="326"/>
                    </a:cubicBezTo>
                    <a:cubicBezTo>
                      <a:pt x="58" y="350"/>
                      <a:pt x="51" y="363"/>
                      <a:pt x="84" y="385"/>
                    </a:cubicBezTo>
                    <a:cubicBezTo>
                      <a:pt x="118" y="407"/>
                      <a:pt x="115" y="422"/>
                      <a:pt x="92" y="458"/>
                    </a:cubicBezTo>
                    <a:cubicBezTo>
                      <a:pt x="69" y="494"/>
                      <a:pt x="80" y="512"/>
                      <a:pt x="106" y="535"/>
                    </a:cubicBezTo>
                    <a:cubicBezTo>
                      <a:pt x="133" y="558"/>
                      <a:pt x="166" y="554"/>
                      <a:pt x="177" y="539"/>
                    </a:cubicBezTo>
                    <a:cubicBezTo>
                      <a:pt x="188" y="524"/>
                      <a:pt x="207" y="524"/>
                      <a:pt x="229" y="541"/>
                    </a:cubicBezTo>
                    <a:cubicBezTo>
                      <a:pt x="251" y="558"/>
                      <a:pt x="267" y="570"/>
                      <a:pt x="292" y="560"/>
                    </a:cubicBezTo>
                    <a:cubicBezTo>
                      <a:pt x="317" y="550"/>
                      <a:pt x="317" y="537"/>
                      <a:pt x="321" y="523"/>
                    </a:cubicBezTo>
                    <a:cubicBezTo>
                      <a:pt x="325" y="509"/>
                      <a:pt x="339" y="507"/>
                      <a:pt x="358" y="509"/>
                    </a:cubicBezTo>
                    <a:cubicBezTo>
                      <a:pt x="376" y="511"/>
                      <a:pt x="387" y="500"/>
                      <a:pt x="387" y="475"/>
                    </a:cubicBezTo>
                    <a:cubicBezTo>
                      <a:pt x="386" y="450"/>
                      <a:pt x="368" y="441"/>
                      <a:pt x="368" y="441"/>
                    </a:cubicBezTo>
                    <a:cubicBezTo>
                      <a:pt x="368" y="441"/>
                      <a:pt x="316" y="344"/>
                      <a:pt x="355" y="271"/>
                    </a:cubicBezTo>
                    <a:cubicBezTo>
                      <a:pt x="378" y="219"/>
                      <a:pt x="374" y="219"/>
                      <a:pt x="361" y="200"/>
                    </a:cubicBezTo>
                    <a:cubicBezTo>
                      <a:pt x="347" y="180"/>
                      <a:pt x="347" y="143"/>
                      <a:pt x="347" y="143"/>
                    </a:cubicBezTo>
                    <a:cubicBezTo>
                      <a:pt x="347" y="143"/>
                      <a:pt x="296" y="0"/>
                      <a:pt x="214" y="19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6" name="Freeform 1230">
                <a:extLst>
                  <a:ext uri="{FF2B5EF4-FFF2-40B4-BE49-F238E27FC236}">
                    <a16:creationId xmlns:a16="http://schemas.microsoft.com/office/drawing/2014/main" id="{1DC2F20D-4C6F-325E-21E0-FC6136223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3189"/>
                <a:ext cx="154" cy="348"/>
              </a:xfrm>
              <a:custGeom>
                <a:avLst/>
                <a:gdLst>
                  <a:gd name="T0" fmla="*/ 252 w 252"/>
                  <a:gd name="T1" fmla="*/ 475 h 570"/>
                  <a:gd name="T2" fmla="*/ 233 w 252"/>
                  <a:gd name="T3" fmla="*/ 441 h 570"/>
                  <a:gd name="T4" fmla="*/ 220 w 252"/>
                  <a:gd name="T5" fmla="*/ 271 h 570"/>
                  <a:gd name="T6" fmla="*/ 226 w 252"/>
                  <a:gd name="T7" fmla="*/ 200 h 570"/>
                  <a:gd name="T8" fmla="*/ 212 w 252"/>
                  <a:gd name="T9" fmla="*/ 143 h 570"/>
                  <a:gd name="T10" fmla="*/ 79 w 252"/>
                  <a:gd name="T11" fmla="*/ 19 h 570"/>
                  <a:gd name="T12" fmla="*/ 33 w 252"/>
                  <a:gd name="T13" fmla="*/ 33 h 570"/>
                  <a:gd name="T14" fmla="*/ 44 w 252"/>
                  <a:gd name="T15" fmla="*/ 86 h 570"/>
                  <a:gd name="T16" fmla="*/ 40 w 252"/>
                  <a:gd name="T17" fmla="*/ 190 h 570"/>
                  <a:gd name="T18" fmla="*/ 17 w 252"/>
                  <a:gd name="T19" fmla="*/ 319 h 570"/>
                  <a:gd name="T20" fmla="*/ 50 w 252"/>
                  <a:gd name="T21" fmla="*/ 435 h 570"/>
                  <a:gd name="T22" fmla="*/ 50 w 252"/>
                  <a:gd name="T23" fmla="*/ 498 h 570"/>
                  <a:gd name="T24" fmla="*/ 0 w 252"/>
                  <a:gd name="T25" fmla="*/ 550 h 570"/>
                  <a:gd name="T26" fmla="*/ 42 w 252"/>
                  <a:gd name="T27" fmla="*/ 539 h 570"/>
                  <a:gd name="T28" fmla="*/ 94 w 252"/>
                  <a:gd name="T29" fmla="*/ 541 h 570"/>
                  <a:gd name="T30" fmla="*/ 157 w 252"/>
                  <a:gd name="T31" fmla="*/ 560 h 570"/>
                  <a:gd name="T32" fmla="*/ 186 w 252"/>
                  <a:gd name="T33" fmla="*/ 523 h 570"/>
                  <a:gd name="T34" fmla="*/ 223 w 252"/>
                  <a:gd name="T35" fmla="*/ 509 h 570"/>
                  <a:gd name="T36" fmla="*/ 252 w 252"/>
                  <a:gd name="T37" fmla="*/ 475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2" h="570">
                    <a:moveTo>
                      <a:pt x="252" y="475"/>
                    </a:moveTo>
                    <a:cubicBezTo>
                      <a:pt x="251" y="450"/>
                      <a:pt x="233" y="441"/>
                      <a:pt x="233" y="441"/>
                    </a:cubicBezTo>
                    <a:cubicBezTo>
                      <a:pt x="233" y="441"/>
                      <a:pt x="181" y="344"/>
                      <a:pt x="220" y="271"/>
                    </a:cubicBezTo>
                    <a:cubicBezTo>
                      <a:pt x="243" y="219"/>
                      <a:pt x="239" y="219"/>
                      <a:pt x="226" y="200"/>
                    </a:cubicBezTo>
                    <a:cubicBezTo>
                      <a:pt x="212" y="180"/>
                      <a:pt x="212" y="143"/>
                      <a:pt x="212" y="143"/>
                    </a:cubicBezTo>
                    <a:cubicBezTo>
                      <a:pt x="212" y="143"/>
                      <a:pt x="161" y="0"/>
                      <a:pt x="79" y="19"/>
                    </a:cubicBezTo>
                    <a:cubicBezTo>
                      <a:pt x="79" y="19"/>
                      <a:pt x="74" y="22"/>
                      <a:pt x="33" y="33"/>
                    </a:cubicBezTo>
                    <a:cubicBezTo>
                      <a:pt x="38" y="51"/>
                      <a:pt x="42" y="68"/>
                      <a:pt x="44" y="86"/>
                    </a:cubicBezTo>
                    <a:cubicBezTo>
                      <a:pt x="49" y="121"/>
                      <a:pt x="48" y="156"/>
                      <a:pt x="40" y="190"/>
                    </a:cubicBezTo>
                    <a:cubicBezTo>
                      <a:pt x="31" y="233"/>
                      <a:pt x="16" y="275"/>
                      <a:pt x="17" y="319"/>
                    </a:cubicBezTo>
                    <a:cubicBezTo>
                      <a:pt x="18" y="361"/>
                      <a:pt x="39" y="395"/>
                      <a:pt x="50" y="435"/>
                    </a:cubicBezTo>
                    <a:cubicBezTo>
                      <a:pt x="55" y="455"/>
                      <a:pt x="57" y="478"/>
                      <a:pt x="50" y="498"/>
                    </a:cubicBezTo>
                    <a:cubicBezTo>
                      <a:pt x="41" y="522"/>
                      <a:pt x="22" y="539"/>
                      <a:pt x="0" y="550"/>
                    </a:cubicBezTo>
                    <a:cubicBezTo>
                      <a:pt x="18" y="554"/>
                      <a:pt x="35" y="549"/>
                      <a:pt x="42" y="539"/>
                    </a:cubicBezTo>
                    <a:cubicBezTo>
                      <a:pt x="53" y="524"/>
                      <a:pt x="72" y="524"/>
                      <a:pt x="94" y="541"/>
                    </a:cubicBezTo>
                    <a:cubicBezTo>
                      <a:pt x="116" y="558"/>
                      <a:pt x="132" y="570"/>
                      <a:pt x="157" y="560"/>
                    </a:cubicBezTo>
                    <a:cubicBezTo>
                      <a:pt x="182" y="550"/>
                      <a:pt x="182" y="537"/>
                      <a:pt x="186" y="523"/>
                    </a:cubicBezTo>
                    <a:cubicBezTo>
                      <a:pt x="190" y="509"/>
                      <a:pt x="204" y="507"/>
                      <a:pt x="223" y="509"/>
                    </a:cubicBezTo>
                    <a:cubicBezTo>
                      <a:pt x="241" y="511"/>
                      <a:pt x="252" y="500"/>
                      <a:pt x="252" y="475"/>
                    </a:cubicBezTo>
                    <a:close/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7" name="Freeform 1231">
                <a:extLst>
                  <a:ext uri="{FF2B5EF4-FFF2-40B4-BE49-F238E27FC236}">
                    <a16:creationId xmlns:a16="http://schemas.microsoft.com/office/drawing/2014/main" id="{E9B6A615-5362-1367-78E7-C843558E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2981"/>
                <a:ext cx="222" cy="301"/>
              </a:xfrm>
              <a:custGeom>
                <a:avLst/>
                <a:gdLst>
                  <a:gd name="T0" fmla="*/ 365 w 365"/>
                  <a:gd name="T1" fmla="*/ 320 h 492"/>
                  <a:gd name="T2" fmla="*/ 359 w 365"/>
                  <a:gd name="T3" fmla="*/ 415 h 492"/>
                  <a:gd name="T4" fmla="*/ 338 w 365"/>
                  <a:gd name="T5" fmla="*/ 477 h 492"/>
                  <a:gd name="T6" fmla="*/ 275 w 365"/>
                  <a:gd name="T7" fmla="*/ 467 h 492"/>
                  <a:gd name="T8" fmla="*/ 175 w 365"/>
                  <a:gd name="T9" fmla="*/ 425 h 492"/>
                  <a:gd name="T10" fmla="*/ 95 w 365"/>
                  <a:gd name="T11" fmla="*/ 394 h 492"/>
                  <a:gd name="T12" fmla="*/ 92 w 365"/>
                  <a:gd name="T13" fmla="*/ 304 h 492"/>
                  <a:gd name="T14" fmla="*/ 36 w 365"/>
                  <a:gd name="T15" fmla="*/ 135 h 492"/>
                  <a:gd name="T16" fmla="*/ 31 w 365"/>
                  <a:gd name="T17" fmla="*/ 55 h 492"/>
                  <a:gd name="T18" fmla="*/ 83 w 365"/>
                  <a:gd name="T19" fmla="*/ 53 h 492"/>
                  <a:gd name="T20" fmla="*/ 138 w 365"/>
                  <a:gd name="T21" fmla="*/ 44 h 492"/>
                  <a:gd name="T22" fmla="*/ 178 w 365"/>
                  <a:gd name="T23" fmla="*/ 0 h 492"/>
                  <a:gd name="T24" fmla="*/ 222 w 365"/>
                  <a:gd name="T25" fmla="*/ 59 h 492"/>
                  <a:gd name="T26" fmla="*/ 365 w 365"/>
                  <a:gd name="T27" fmla="*/ 32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5" h="492">
                    <a:moveTo>
                      <a:pt x="365" y="320"/>
                    </a:moveTo>
                    <a:cubicBezTo>
                      <a:pt x="365" y="320"/>
                      <a:pt x="358" y="376"/>
                      <a:pt x="359" y="415"/>
                    </a:cubicBezTo>
                    <a:cubicBezTo>
                      <a:pt x="359" y="455"/>
                      <a:pt x="349" y="463"/>
                      <a:pt x="338" y="477"/>
                    </a:cubicBezTo>
                    <a:cubicBezTo>
                      <a:pt x="328" y="491"/>
                      <a:pt x="293" y="492"/>
                      <a:pt x="275" y="467"/>
                    </a:cubicBezTo>
                    <a:cubicBezTo>
                      <a:pt x="257" y="442"/>
                      <a:pt x="234" y="422"/>
                      <a:pt x="175" y="425"/>
                    </a:cubicBezTo>
                    <a:cubicBezTo>
                      <a:pt x="116" y="427"/>
                      <a:pt x="101" y="425"/>
                      <a:pt x="95" y="394"/>
                    </a:cubicBezTo>
                    <a:cubicBezTo>
                      <a:pt x="88" y="364"/>
                      <a:pt x="85" y="349"/>
                      <a:pt x="92" y="304"/>
                    </a:cubicBezTo>
                    <a:cubicBezTo>
                      <a:pt x="99" y="259"/>
                      <a:pt x="18" y="172"/>
                      <a:pt x="36" y="135"/>
                    </a:cubicBezTo>
                    <a:cubicBezTo>
                      <a:pt x="53" y="98"/>
                      <a:pt x="0" y="91"/>
                      <a:pt x="31" y="55"/>
                    </a:cubicBezTo>
                    <a:cubicBezTo>
                      <a:pt x="52" y="36"/>
                      <a:pt x="65" y="45"/>
                      <a:pt x="83" y="53"/>
                    </a:cubicBezTo>
                    <a:cubicBezTo>
                      <a:pt x="101" y="61"/>
                      <a:pt x="139" y="60"/>
                      <a:pt x="138" y="44"/>
                    </a:cubicBezTo>
                    <a:cubicBezTo>
                      <a:pt x="138" y="28"/>
                      <a:pt x="148" y="0"/>
                      <a:pt x="178" y="0"/>
                    </a:cubicBezTo>
                    <a:cubicBezTo>
                      <a:pt x="207" y="1"/>
                      <a:pt x="223" y="34"/>
                      <a:pt x="222" y="59"/>
                    </a:cubicBezTo>
                    <a:cubicBezTo>
                      <a:pt x="221" y="84"/>
                      <a:pt x="258" y="247"/>
                      <a:pt x="365" y="320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8" name="Freeform 1232">
                <a:extLst>
                  <a:ext uri="{FF2B5EF4-FFF2-40B4-BE49-F238E27FC236}">
                    <a16:creationId xmlns:a16="http://schemas.microsoft.com/office/drawing/2014/main" id="{D491F913-4B3D-75F6-BEF4-4E14B9FA4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981"/>
                <a:ext cx="171" cy="296"/>
              </a:xfrm>
              <a:custGeom>
                <a:avLst/>
                <a:gdLst>
                  <a:gd name="T0" fmla="*/ 281 w 281"/>
                  <a:gd name="T1" fmla="*/ 320 h 485"/>
                  <a:gd name="T2" fmla="*/ 138 w 281"/>
                  <a:gd name="T3" fmla="*/ 59 h 485"/>
                  <a:gd name="T4" fmla="*/ 94 w 281"/>
                  <a:gd name="T5" fmla="*/ 0 h 485"/>
                  <a:gd name="T6" fmla="*/ 54 w 281"/>
                  <a:gd name="T7" fmla="*/ 44 h 485"/>
                  <a:gd name="T8" fmla="*/ 25 w 281"/>
                  <a:gd name="T9" fmla="*/ 58 h 485"/>
                  <a:gd name="T10" fmla="*/ 41 w 281"/>
                  <a:gd name="T11" fmla="*/ 76 h 485"/>
                  <a:gd name="T12" fmla="*/ 71 w 281"/>
                  <a:gd name="T13" fmla="*/ 83 h 485"/>
                  <a:gd name="T14" fmla="*/ 94 w 281"/>
                  <a:gd name="T15" fmla="*/ 90 h 485"/>
                  <a:gd name="T16" fmla="*/ 79 w 281"/>
                  <a:gd name="T17" fmla="*/ 134 h 485"/>
                  <a:gd name="T18" fmla="*/ 32 w 281"/>
                  <a:gd name="T19" fmla="*/ 201 h 485"/>
                  <a:gd name="T20" fmla="*/ 9 w 281"/>
                  <a:gd name="T21" fmla="*/ 256 h 485"/>
                  <a:gd name="T22" fmla="*/ 0 w 281"/>
                  <a:gd name="T23" fmla="*/ 264 h 485"/>
                  <a:gd name="T24" fmla="*/ 8 w 281"/>
                  <a:gd name="T25" fmla="*/ 304 h 485"/>
                  <a:gd name="T26" fmla="*/ 11 w 281"/>
                  <a:gd name="T27" fmla="*/ 394 h 485"/>
                  <a:gd name="T28" fmla="*/ 17 w 281"/>
                  <a:gd name="T29" fmla="*/ 412 h 485"/>
                  <a:gd name="T30" fmla="*/ 57 w 281"/>
                  <a:gd name="T31" fmla="*/ 375 h 485"/>
                  <a:gd name="T32" fmla="*/ 85 w 281"/>
                  <a:gd name="T33" fmla="*/ 390 h 485"/>
                  <a:gd name="T34" fmla="*/ 122 w 281"/>
                  <a:gd name="T35" fmla="*/ 409 h 485"/>
                  <a:gd name="T36" fmla="*/ 210 w 281"/>
                  <a:gd name="T37" fmla="*/ 423 h 485"/>
                  <a:gd name="T38" fmla="*/ 249 w 281"/>
                  <a:gd name="T39" fmla="*/ 435 h 485"/>
                  <a:gd name="T40" fmla="*/ 249 w 281"/>
                  <a:gd name="T41" fmla="*/ 467 h 485"/>
                  <a:gd name="T42" fmla="*/ 241 w 281"/>
                  <a:gd name="T43" fmla="*/ 485 h 485"/>
                  <a:gd name="T44" fmla="*/ 254 w 281"/>
                  <a:gd name="T45" fmla="*/ 477 h 485"/>
                  <a:gd name="T46" fmla="*/ 275 w 281"/>
                  <a:gd name="T47" fmla="*/ 415 h 485"/>
                  <a:gd name="T48" fmla="*/ 281 w 281"/>
                  <a:gd name="T49" fmla="*/ 32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485">
                    <a:moveTo>
                      <a:pt x="281" y="320"/>
                    </a:moveTo>
                    <a:cubicBezTo>
                      <a:pt x="174" y="247"/>
                      <a:pt x="137" y="84"/>
                      <a:pt x="138" y="59"/>
                    </a:cubicBezTo>
                    <a:cubicBezTo>
                      <a:pt x="139" y="34"/>
                      <a:pt x="123" y="1"/>
                      <a:pt x="94" y="0"/>
                    </a:cubicBezTo>
                    <a:cubicBezTo>
                      <a:pt x="64" y="0"/>
                      <a:pt x="54" y="28"/>
                      <a:pt x="54" y="44"/>
                    </a:cubicBezTo>
                    <a:cubicBezTo>
                      <a:pt x="55" y="54"/>
                      <a:pt x="40" y="58"/>
                      <a:pt x="25" y="58"/>
                    </a:cubicBezTo>
                    <a:cubicBezTo>
                      <a:pt x="29" y="65"/>
                      <a:pt x="34" y="71"/>
                      <a:pt x="41" y="76"/>
                    </a:cubicBezTo>
                    <a:cubicBezTo>
                      <a:pt x="51" y="82"/>
                      <a:pt x="60" y="83"/>
                      <a:pt x="71" y="83"/>
                    </a:cubicBezTo>
                    <a:cubicBezTo>
                      <a:pt x="80" y="83"/>
                      <a:pt x="88" y="84"/>
                      <a:pt x="94" y="90"/>
                    </a:cubicBezTo>
                    <a:cubicBezTo>
                      <a:pt x="106" y="105"/>
                      <a:pt x="90" y="125"/>
                      <a:pt x="79" y="134"/>
                    </a:cubicBezTo>
                    <a:cubicBezTo>
                      <a:pt x="58" y="154"/>
                      <a:pt x="38" y="171"/>
                      <a:pt x="32" y="201"/>
                    </a:cubicBezTo>
                    <a:cubicBezTo>
                      <a:pt x="28" y="221"/>
                      <a:pt x="23" y="241"/>
                      <a:pt x="9" y="256"/>
                    </a:cubicBezTo>
                    <a:cubicBezTo>
                      <a:pt x="6" y="259"/>
                      <a:pt x="3" y="262"/>
                      <a:pt x="0" y="264"/>
                    </a:cubicBezTo>
                    <a:cubicBezTo>
                      <a:pt x="6" y="279"/>
                      <a:pt x="9" y="293"/>
                      <a:pt x="8" y="304"/>
                    </a:cubicBezTo>
                    <a:cubicBezTo>
                      <a:pt x="1" y="349"/>
                      <a:pt x="4" y="364"/>
                      <a:pt x="11" y="394"/>
                    </a:cubicBezTo>
                    <a:cubicBezTo>
                      <a:pt x="12" y="402"/>
                      <a:pt x="14" y="408"/>
                      <a:pt x="17" y="412"/>
                    </a:cubicBezTo>
                    <a:cubicBezTo>
                      <a:pt x="25" y="392"/>
                      <a:pt x="35" y="374"/>
                      <a:pt x="57" y="375"/>
                    </a:cubicBezTo>
                    <a:cubicBezTo>
                      <a:pt x="70" y="376"/>
                      <a:pt x="76" y="382"/>
                      <a:pt x="85" y="390"/>
                    </a:cubicBezTo>
                    <a:cubicBezTo>
                      <a:pt x="95" y="400"/>
                      <a:pt x="109" y="404"/>
                      <a:pt x="122" y="409"/>
                    </a:cubicBezTo>
                    <a:cubicBezTo>
                      <a:pt x="152" y="420"/>
                      <a:pt x="178" y="425"/>
                      <a:pt x="210" y="423"/>
                    </a:cubicBezTo>
                    <a:cubicBezTo>
                      <a:pt x="222" y="423"/>
                      <a:pt x="242" y="422"/>
                      <a:pt x="249" y="435"/>
                    </a:cubicBezTo>
                    <a:cubicBezTo>
                      <a:pt x="254" y="445"/>
                      <a:pt x="252" y="457"/>
                      <a:pt x="249" y="467"/>
                    </a:cubicBezTo>
                    <a:cubicBezTo>
                      <a:pt x="247" y="473"/>
                      <a:pt x="244" y="479"/>
                      <a:pt x="241" y="485"/>
                    </a:cubicBezTo>
                    <a:cubicBezTo>
                      <a:pt x="247" y="484"/>
                      <a:pt x="251" y="481"/>
                      <a:pt x="254" y="477"/>
                    </a:cubicBezTo>
                    <a:cubicBezTo>
                      <a:pt x="265" y="463"/>
                      <a:pt x="275" y="455"/>
                      <a:pt x="275" y="415"/>
                    </a:cubicBezTo>
                    <a:cubicBezTo>
                      <a:pt x="274" y="376"/>
                      <a:pt x="281" y="320"/>
                      <a:pt x="281" y="320"/>
                    </a:cubicBezTo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9" name="Freeform 1233">
                <a:extLst>
                  <a:ext uri="{FF2B5EF4-FFF2-40B4-BE49-F238E27FC236}">
                    <a16:creationId xmlns:a16="http://schemas.microsoft.com/office/drawing/2014/main" id="{14A68D27-23A9-9448-B107-E6E699E75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3035"/>
                <a:ext cx="235" cy="314"/>
              </a:xfrm>
              <a:custGeom>
                <a:avLst/>
                <a:gdLst>
                  <a:gd name="T0" fmla="*/ 96 w 386"/>
                  <a:gd name="T1" fmla="*/ 493 h 515"/>
                  <a:gd name="T2" fmla="*/ 40 w 386"/>
                  <a:gd name="T3" fmla="*/ 195 h 515"/>
                  <a:gd name="T4" fmla="*/ 154 w 386"/>
                  <a:gd name="T5" fmla="*/ 34 h 515"/>
                  <a:gd name="T6" fmla="*/ 201 w 386"/>
                  <a:gd name="T7" fmla="*/ 19 h 515"/>
                  <a:gd name="T8" fmla="*/ 264 w 386"/>
                  <a:gd name="T9" fmla="*/ 23 h 515"/>
                  <a:gd name="T10" fmla="*/ 309 w 386"/>
                  <a:gd name="T11" fmla="*/ 41 h 515"/>
                  <a:gd name="T12" fmla="*/ 362 w 386"/>
                  <a:gd name="T13" fmla="*/ 89 h 515"/>
                  <a:gd name="T14" fmla="*/ 371 w 386"/>
                  <a:gd name="T15" fmla="*/ 157 h 515"/>
                  <a:gd name="T16" fmla="*/ 341 w 386"/>
                  <a:gd name="T17" fmla="*/ 285 h 515"/>
                  <a:gd name="T18" fmla="*/ 320 w 386"/>
                  <a:gd name="T19" fmla="*/ 339 h 515"/>
                  <a:gd name="T20" fmla="*/ 249 w 386"/>
                  <a:gd name="T21" fmla="*/ 401 h 515"/>
                  <a:gd name="T22" fmla="*/ 174 w 386"/>
                  <a:gd name="T23" fmla="*/ 432 h 515"/>
                  <a:gd name="T24" fmla="*/ 137 w 386"/>
                  <a:gd name="T25" fmla="*/ 503 h 515"/>
                  <a:gd name="T26" fmla="*/ 96 w 386"/>
                  <a:gd name="T27" fmla="*/ 493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6" h="515">
                    <a:moveTo>
                      <a:pt x="96" y="493"/>
                    </a:moveTo>
                    <a:cubicBezTo>
                      <a:pt x="96" y="493"/>
                      <a:pt x="0" y="371"/>
                      <a:pt x="40" y="195"/>
                    </a:cubicBezTo>
                    <a:cubicBezTo>
                      <a:pt x="69" y="76"/>
                      <a:pt x="127" y="20"/>
                      <a:pt x="154" y="34"/>
                    </a:cubicBezTo>
                    <a:cubicBezTo>
                      <a:pt x="182" y="48"/>
                      <a:pt x="187" y="38"/>
                      <a:pt x="201" y="19"/>
                    </a:cubicBezTo>
                    <a:cubicBezTo>
                      <a:pt x="216" y="0"/>
                      <a:pt x="245" y="1"/>
                      <a:pt x="264" y="23"/>
                    </a:cubicBezTo>
                    <a:cubicBezTo>
                      <a:pt x="283" y="44"/>
                      <a:pt x="296" y="45"/>
                      <a:pt x="309" y="41"/>
                    </a:cubicBezTo>
                    <a:cubicBezTo>
                      <a:pt x="323" y="36"/>
                      <a:pt x="368" y="49"/>
                      <a:pt x="362" y="89"/>
                    </a:cubicBezTo>
                    <a:cubicBezTo>
                      <a:pt x="355" y="129"/>
                      <a:pt x="362" y="128"/>
                      <a:pt x="371" y="157"/>
                    </a:cubicBezTo>
                    <a:cubicBezTo>
                      <a:pt x="379" y="186"/>
                      <a:pt x="386" y="244"/>
                      <a:pt x="341" y="285"/>
                    </a:cubicBezTo>
                    <a:cubicBezTo>
                      <a:pt x="323" y="298"/>
                      <a:pt x="321" y="312"/>
                      <a:pt x="320" y="339"/>
                    </a:cubicBezTo>
                    <a:cubicBezTo>
                      <a:pt x="319" y="366"/>
                      <a:pt x="307" y="403"/>
                      <a:pt x="249" y="401"/>
                    </a:cubicBezTo>
                    <a:cubicBezTo>
                      <a:pt x="211" y="398"/>
                      <a:pt x="187" y="403"/>
                      <a:pt x="174" y="432"/>
                    </a:cubicBezTo>
                    <a:cubicBezTo>
                      <a:pt x="161" y="460"/>
                      <a:pt x="166" y="487"/>
                      <a:pt x="137" y="503"/>
                    </a:cubicBezTo>
                    <a:cubicBezTo>
                      <a:pt x="116" y="515"/>
                      <a:pt x="96" y="493"/>
                      <a:pt x="96" y="493"/>
                    </a:cubicBezTo>
                    <a:close/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0" name="Freeform 1234">
                <a:extLst>
                  <a:ext uri="{FF2B5EF4-FFF2-40B4-BE49-F238E27FC236}">
                    <a16:creationId xmlns:a16="http://schemas.microsoft.com/office/drawing/2014/main" id="{7E96A6A8-F821-8D27-B04D-A4FE6345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33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1" name="Freeform 1235">
                <a:extLst>
                  <a:ext uri="{FF2B5EF4-FFF2-40B4-BE49-F238E27FC236}">
                    <a16:creationId xmlns:a16="http://schemas.microsoft.com/office/drawing/2014/main" id="{19A7F206-8626-236F-2C49-7BC6875C50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2" y="3059"/>
                <a:ext cx="39" cy="46"/>
              </a:xfrm>
              <a:custGeom>
                <a:avLst/>
                <a:gdLst>
                  <a:gd name="T0" fmla="*/ 61 w 64"/>
                  <a:gd name="T1" fmla="*/ 74 h 74"/>
                  <a:gd name="T2" fmla="*/ 64 w 64"/>
                  <a:gd name="T3" fmla="*/ 49 h 74"/>
                  <a:gd name="T4" fmla="*/ 64 w 64"/>
                  <a:gd name="T5" fmla="*/ 48 h 74"/>
                  <a:gd name="T6" fmla="*/ 64 w 64"/>
                  <a:gd name="T7" fmla="*/ 49 h 74"/>
                  <a:gd name="T8" fmla="*/ 61 w 64"/>
                  <a:gd name="T9" fmla="*/ 74 h 74"/>
                  <a:gd name="T10" fmla="*/ 64 w 64"/>
                  <a:gd name="T11" fmla="*/ 48 h 74"/>
                  <a:gd name="T12" fmla="*/ 64 w 64"/>
                  <a:gd name="T13" fmla="*/ 47 h 74"/>
                  <a:gd name="T14" fmla="*/ 64 w 64"/>
                  <a:gd name="T15" fmla="*/ 48 h 74"/>
                  <a:gd name="T16" fmla="*/ 64 w 64"/>
                  <a:gd name="T17" fmla="*/ 47 h 74"/>
                  <a:gd name="T18" fmla="*/ 64 w 64"/>
                  <a:gd name="T19" fmla="*/ 44 h 74"/>
                  <a:gd name="T20" fmla="*/ 64 w 64"/>
                  <a:gd name="T21" fmla="*/ 47 h 74"/>
                  <a:gd name="T22" fmla="*/ 0 w 64"/>
                  <a:gd name="T23" fmla="*/ 3 h 74"/>
                  <a:gd name="T24" fmla="*/ 0 w 64"/>
                  <a:gd name="T25" fmla="*/ 3 h 74"/>
                  <a:gd name="T26" fmla="*/ 0 w 64"/>
                  <a:gd name="T27" fmla="*/ 3 h 74"/>
                  <a:gd name="T28" fmla="*/ 0 w 64"/>
                  <a:gd name="T29" fmla="*/ 3 h 74"/>
                  <a:gd name="T30" fmla="*/ 0 w 64"/>
                  <a:gd name="T31" fmla="*/ 3 h 74"/>
                  <a:gd name="T32" fmla="*/ 11 w 64"/>
                  <a:gd name="T33" fmla="*/ 1 h 74"/>
                  <a:gd name="T34" fmla="*/ 0 w 64"/>
                  <a:gd name="T35" fmla="*/ 3 h 74"/>
                  <a:gd name="T36" fmla="*/ 11 w 64"/>
                  <a:gd name="T37" fmla="*/ 1 h 74"/>
                  <a:gd name="T38" fmla="*/ 18 w 64"/>
                  <a:gd name="T39" fmla="*/ 0 h 74"/>
                  <a:gd name="T40" fmla="*/ 11 w 64"/>
                  <a:gd name="T41" fmla="*/ 1 h 74"/>
                  <a:gd name="T42" fmla="*/ 19 w 64"/>
                  <a:gd name="T43" fmla="*/ 0 h 74"/>
                  <a:gd name="T44" fmla="*/ 18 w 64"/>
                  <a:gd name="T45" fmla="*/ 0 h 74"/>
                  <a:gd name="T46" fmla="*/ 18 w 64"/>
                  <a:gd name="T47" fmla="*/ 0 h 74"/>
                  <a:gd name="T48" fmla="*/ 19 w 64"/>
                  <a:gd name="T4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4">
                    <a:moveTo>
                      <a:pt x="61" y="74"/>
                    </a:moveTo>
                    <a:cubicBezTo>
                      <a:pt x="61" y="68"/>
                      <a:pt x="62" y="60"/>
                      <a:pt x="64" y="49"/>
                    </a:cubicBezTo>
                    <a:cubicBezTo>
                      <a:pt x="64" y="49"/>
                      <a:pt x="64" y="49"/>
                      <a:pt x="64" y="4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2" y="60"/>
                      <a:pt x="61" y="68"/>
                      <a:pt x="61" y="74"/>
                    </a:cubicBezTo>
                    <a:close/>
                    <a:moveTo>
                      <a:pt x="64" y="48"/>
                    </a:moveTo>
                    <a:cubicBezTo>
                      <a:pt x="64" y="48"/>
                      <a:pt x="64" y="47"/>
                      <a:pt x="64" y="47"/>
                    </a:cubicBezTo>
                    <a:cubicBezTo>
                      <a:pt x="64" y="47"/>
                      <a:pt x="64" y="48"/>
                      <a:pt x="64" y="48"/>
                    </a:cubicBezTo>
                    <a:close/>
                    <a:moveTo>
                      <a:pt x="64" y="47"/>
                    </a:moveTo>
                    <a:cubicBezTo>
                      <a:pt x="64" y="46"/>
                      <a:pt x="64" y="45"/>
                      <a:pt x="64" y="44"/>
                    </a:cubicBezTo>
                    <a:cubicBezTo>
                      <a:pt x="64" y="45"/>
                      <a:pt x="64" y="46"/>
                      <a:pt x="64" y="47"/>
                    </a:cubicBezTo>
                    <a:close/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0" y="3"/>
                    </a:moveTo>
                    <a:cubicBezTo>
                      <a:pt x="4" y="3"/>
                      <a:pt x="7" y="2"/>
                      <a:pt x="11" y="1"/>
                    </a:cubicBezTo>
                    <a:cubicBezTo>
                      <a:pt x="7" y="2"/>
                      <a:pt x="4" y="3"/>
                      <a:pt x="0" y="3"/>
                    </a:cubicBezTo>
                    <a:close/>
                    <a:moveTo>
                      <a:pt x="11" y="1"/>
                    </a:moveTo>
                    <a:cubicBezTo>
                      <a:pt x="13" y="0"/>
                      <a:pt x="16" y="0"/>
                      <a:pt x="18" y="0"/>
                    </a:cubicBezTo>
                    <a:cubicBezTo>
                      <a:pt x="16" y="0"/>
                      <a:pt x="13" y="0"/>
                      <a:pt x="11" y="1"/>
                    </a:cubicBezTo>
                    <a:close/>
                    <a:moveTo>
                      <a:pt x="19" y="0"/>
                    </a:moveTo>
                    <a:cubicBezTo>
                      <a:pt x="19" y="0"/>
                      <a:pt x="19" y="0"/>
                      <a:pt x="18" y="0"/>
                    </a:cubicBezTo>
                    <a:lnTo>
                      <a:pt x="18" y="0"/>
                    </a:lnTo>
                    <a:cubicBezTo>
                      <a:pt x="19" y="0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2" name="Freeform 1236">
                <a:extLst>
                  <a:ext uri="{FF2B5EF4-FFF2-40B4-BE49-F238E27FC236}">
                    <a16:creationId xmlns:a16="http://schemas.microsoft.com/office/drawing/2014/main" id="{525441CA-BBD8-EC58-406E-1E0384D1FF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9" y="3039"/>
                <a:ext cx="34" cy="11"/>
              </a:xfrm>
              <a:custGeom>
                <a:avLst/>
                <a:gdLst>
                  <a:gd name="T0" fmla="*/ 55 w 55"/>
                  <a:gd name="T1" fmla="*/ 18 h 18"/>
                  <a:gd name="T2" fmla="*/ 55 w 55"/>
                  <a:gd name="T3" fmla="*/ 18 h 18"/>
                  <a:gd name="T4" fmla="*/ 55 w 55"/>
                  <a:gd name="T5" fmla="*/ 18 h 18"/>
                  <a:gd name="T6" fmla="*/ 55 w 55"/>
                  <a:gd name="T7" fmla="*/ 18 h 18"/>
                  <a:gd name="T8" fmla="*/ 55 w 55"/>
                  <a:gd name="T9" fmla="*/ 18 h 18"/>
                  <a:gd name="T10" fmla="*/ 55 w 55"/>
                  <a:gd name="T11" fmla="*/ 18 h 18"/>
                  <a:gd name="T12" fmla="*/ 54 w 55"/>
                  <a:gd name="T13" fmla="*/ 17 h 18"/>
                  <a:gd name="T14" fmla="*/ 53 w 55"/>
                  <a:gd name="T15" fmla="*/ 17 h 18"/>
                  <a:gd name="T16" fmla="*/ 54 w 55"/>
                  <a:gd name="T17" fmla="*/ 17 h 18"/>
                  <a:gd name="T18" fmla="*/ 53 w 55"/>
                  <a:gd name="T19" fmla="*/ 17 h 18"/>
                  <a:gd name="T20" fmla="*/ 19 w 55"/>
                  <a:gd name="T21" fmla="*/ 0 h 18"/>
                  <a:gd name="T22" fmla="*/ 53 w 55"/>
                  <a:gd name="T23" fmla="*/ 17 h 18"/>
                  <a:gd name="T24" fmla="*/ 0 w 55"/>
                  <a:gd name="T25" fmla="*/ 5 h 18"/>
                  <a:gd name="T26" fmla="*/ 0 w 55"/>
                  <a:gd name="T27" fmla="*/ 5 h 18"/>
                  <a:gd name="T28" fmla="*/ 5 w 55"/>
                  <a:gd name="T29" fmla="*/ 2 h 18"/>
                  <a:gd name="T30" fmla="*/ 0 w 55"/>
                  <a:gd name="T31" fmla="*/ 5 h 18"/>
                  <a:gd name="T32" fmla="*/ 5 w 55"/>
                  <a:gd name="T33" fmla="*/ 2 h 18"/>
                  <a:gd name="T34" fmla="*/ 5 w 55"/>
                  <a:gd name="T35" fmla="*/ 2 h 18"/>
                  <a:gd name="T36" fmla="*/ 5 w 55"/>
                  <a:gd name="T3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18">
                    <a:moveTo>
                      <a:pt x="55" y="18"/>
                    </a:move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lose/>
                    <a:moveTo>
                      <a:pt x="55" y="18"/>
                    </a:move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lose/>
                    <a:moveTo>
                      <a:pt x="54" y="17"/>
                    </a:moveTo>
                    <a:cubicBezTo>
                      <a:pt x="54" y="17"/>
                      <a:pt x="54" y="17"/>
                      <a:pt x="53" y="17"/>
                    </a:cubicBezTo>
                    <a:cubicBezTo>
                      <a:pt x="54" y="17"/>
                      <a:pt x="54" y="17"/>
                      <a:pt x="54" y="17"/>
                    </a:cubicBezTo>
                    <a:close/>
                    <a:moveTo>
                      <a:pt x="53" y="17"/>
                    </a:moveTo>
                    <a:cubicBezTo>
                      <a:pt x="44" y="5"/>
                      <a:pt x="31" y="0"/>
                      <a:pt x="19" y="0"/>
                    </a:cubicBezTo>
                    <a:cubicBezTo>
                      <a:pt x="31" y="0"/>
                      <a:pt x="44" y="5"/>
                      <a:pt x="53" y="17"/>
                    </a:cubicBezTo>
                    <a:close/>
                    <a:moveTo>
                      <a:pt x="0" y="5"/>
                    </a:moveTo>
                    <a:lnTo>
                      <a:pt x="0" y="5"/>
                    </a:lnTo>
                    <a:cubicBezTo>
                      <a:pt x="2" y="4"/>
                      <a:pt x="3" y="3"/>
                      <a:pt x="5" y="2"/>
                    </a:cubicBezTo>
                    <a:cubicBezTo>
                      <a:pt x="3" y="3"/>
                      <a:pt x="2" y="4"/>
                      <a:pt x="0" y="5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BBE4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3" name="Freeform 1237">
                <a:extLst>
                  <a:ext uri="{FF2B5EF4-FFF2-40B4-BE49-F238E27FC236}">
                    <a16:creationId xmlns:a16="http://schemas.microsoft.com/office/drawing/2014/main" id="{1E26C6DD-3CFB-95CF-53DF-FB49D5EAC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5" y="3039"/>
                <a:ext cx="175" cy="304"/>
              </a:xfrm>
              <a:custGeom>
                <a:avLst/>
                <a:gdLst>
                  <a:gd name="T0" fmla="*/ 7 w 287"/>
                  <a:gd name="T1" fmla="*/ 487 h 498"/>
                  <a:gd name="T2" fmla="*/ 7 w 287"/>
                  <a:gd name="T3" fmla="*/ 487 h 498"/>
                  <a:gd name="T4" fmla="*/ 31 w 287"/>
                  <a:gd name="T5" fmla="*/ 436 h 498"/>
                  <a:gd name="T6" fmla="*/ 31 w 287"/>
                  <a:gd name="T7" fmla="*/ 435 h 498"/>
                  <a:gd name="T8" fmla="*/ 48 w 287"/>
                  <a:gd name="T9" fmla="*/ 439 h 498"/>
                  <a:gd name="T10" fmla="*/ 25 w 287"/>
                  <a:gd name="T11" fmla="*/ 484 h 498"/>
                  <a:gd name="T12" fmla="*/ 66 w 287"/>
                  <a:gd name="T13" fmla="*/ 437 h 498"/>
                  <a:gd name="T14" fmla="*/ 81 w 287"/>
                  <a:gd name="T15" fmla="*/ 436 h 498"/>
                  <a:gd name="T16" fmla="*/ 66 w 287"/>
                  <a:gd name="T17" fmla="*/ 437 h 498"/>
                  <a:gd name="T18" fmla="*/ 70 w 287"/>
                  <a:gd name="T19" fmla="*/ 194 h 498"/>
                  <a:gd name="T20" fmla="*/ 42 w 287"/>
                  <a:gd name="T21" fmla="*/ 183 h 498"/>
                  <a:gd name="T22" fmla="*/ 42 w 287"/>
                  <a:gd name="T23" fmla="*/ 183 h 498"/>
                  <a:gd name="T24" fmla="*/ 47 w 287"/>
                  <a:gd name="T25" fmla="*/ 182 h 498"/>
                  <a:gd name="T26" fmla="*/ 65 w 287"/>
                  <a:gd name="T27" fmla="*/ 152 h 498"/>
                  <a:gd name="T28" fmla="*/ 65 w 287"/>
                  <a:gd name="T29" fmla="*/ 151 h 498"/>
                  <a:gd name="T30" fmla="*/ 52 w 287"/>
                  <a:gd name="T31" fmla="*/ 169 h 498"/>
                  <a:gd name="T32" fmla="*/ 122 w 287"/>
                  <a:gd name="T33" fmla="*/ 5 h 498"/>
                  <a:gd name="T34" fmla="*/ 127 w 287"/>
                  <a:gd name="T35" fmla="*/ 2 h 498"/>
                  <a:gd name="T36" fmla="*/ 140 w 287"/>
                  <a:gd name="T37" fmla="*/ 0 h 498"/>
                  <a:gd name="T38" fmla="*/ 175 w 287"/>
                  <a:gd name="T39" fmla="*/ 17 h 498"/>
                  <a:gd name="T40" fmla="*/ 175 w 287"/>
                  <a:gd name="T41" fmla="*/ 17 h 498"/>
                  <a:gd name="T42" fmla="*/ 177 w 287"/>
                  <a:gd name="T43" fmla="*/ 18 h 498"/>
                  <a:gd name="T44" fmla="*/ 177 w 287"/>
                  <a:gd name="T45" fmla="*/ 18 h 498"/>
                  <a:gd name="T46" fmla="*/ 209 w 287"/>
                  <a:gd name="T47" fmla="*/ 37 h 498"/>
                  <a:gd name="T48" fmla="*/ 209 w 287"/>
                  <a:gd name="T49" fmla="*/ 37 h 498"/>
                  <a:gd name="T50" fmla="*/ 209 w 287"/>
                  <a:gd name="T51" fmla="*/ 37 h 498"/>
                  <a:gd name="T52" fmla="*/ 220 w 287"/>
                  <a:gd name="T53" fmla="*/ 35 h 498"/>
                  <a:gd name="T54" fmla="*/ 227 w 287"/>
                  <a:gd name="T55" fmla="*/ 34 h 498"/>
                  <a:gd name="T56" fmla="*/ 228 w 287"/>
                  <a:gd name="T57" fmla="*/ 34 h 498"/>
                  <a:gd name="T58" fmla="*/ 273 w 287"/>
                  <a:gd name="T59" fmla="*/ 81 h 498"/>
                  <a:gd name="T60" fmla="*/ 273 w 287"/>
                  <a:gd name="T61" fmla="*/ 82 h 498"/>
                  <a:gd name="T62" fmla="*/ 273 w 287"/>
                  <a:gd name="T63" fmla="*/ 83 h 498"/>
                  <a:gd name="T64" fmla="*/ 282 w 287"/>
                  <a:gd name="T65" fmla="*/ 151 h 498"/>
                  <a:gd name="T66" fmla="*/ 278 w 287"/>
                  <a:gd name="T67" fmla="*/ 179 h 498"/>
                  <a:gd name="T68" fmla="*/ 255 w 287"/>
                  <a:gd name="T69" fmla="*/ 182 h 498"/>
                  <a:gd name="T70" fmla="*/ 233 w 287"/>
                  <a:gd name="T71" fmla="*/ 170 h 498"/>
                  <a:gd name="T72" fmla="*/ 233 w 287"/>
                  <a:gd name="T73" fmla="*/ 170 h 498"/>
                  <a:gd name="T74" fmla="*/ 233 w 287"/>
                  <a:gd name="T75" fmla="*/ 170 h 498"/>
                  <a:gd name="T76" fmla="*/ 193 w 287"/>
                  <a:gd name="T77" fmla="*/ 162 h 498"/>
                  <a:gd name="T78" fmla="*/ 132 w 287"/>
                  <a:gd name="T79" fmla="*/ 177 h 498"/>
                  <a:gd name="T80" fmla="*/ 97 w 287"/>
                  <a:gd name="T81" fmla="*/ 17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7" h="498">
                    <a:moveTo>
                      <a:pt x="23" y="498"/>
                    </a:moveTo>
                    <a:cubicBezTo>
                      <a:pt x="14" y="494"/>
                      <a:pt x="8" y="488"/>
                      <a:pt x="7" y="487"/>
                    </a:cubicBezTo>
                    <a:cubicBezTo>
                      <a:pt x="7" y="487"/>
                      <a:pt x="7" y="487"/>
                      <a:pt x="7" y="487"/>
                    </a:cubicBezTo>
                    <a:lnTo>
                      <a:pt x="7" y="487"/>
                    </a:lnTo>
                    <a:cubicBezTo>
                      <a:pt x="7" y="487"/>
                      <a:pt x="4" y="484"/>
                      <a:pt x="0" y="477"/>
                    </a:cubicBezTo>
                    <a:cubicBezTo>
                      <a:pt x="27" y="468"/>
                      <a:pt x="30" y="441"/>
                      <a:pt x="31" y="436"/>
                    </a:cubicBezTo>
                    <a:lnTo>
                      <a:pt x="31" y="436"/>
                    </a:lnTo>
                    <a:lnTo>
                      <a:pt x="31" y="435"/>
                    </a:lnTo>
                    <a:lnTo>
                      <a:pt x="31" y="435"/>
                    </a:lnTo>
                    <a:cubicBezTo>
                      <a:pt x="31" y="435"/>
                      <a:pt x="36" y="439"/>
                      <a:pt x="48" y="439"/>
                    </a:cubicBezTo>
                    <a:cubicBezTo>
                      <a:pt x="51" y="439"/>
                      <a:pt x="55" y="438"/>
                      <a:pt x="60" y="438"/>
                    </a:cubicBezTo>
                    <a:cubicBezTo>
                      <a:pt x="39" y="443"/>
                      <a:pt x="31" y="459"/>
                      <a:pt x="25" y="484"/>
                    </a:cubicBezTo>
                    <a:cubicBezTo>
                      <a:pt x="24" y="489"/>
                      <a:pt x="23" y="493"/>
                      <a:pt x="23" y="498"/>
                    </a:cubicBezTo>
                    <a:close/>
                    <a:moveTo>
                      <a:pt x="66" y="437"/>
                    </a:moveTo>
                    <a:cubicBezTo>
                      <a:pt x="71" y="436"/>
                      <a:pt x="76" y="434"/>
                      <a:pt x="82" y="432"/>
                    </a:cubicBezTo>
                    <a:cubicBezTo>
                      <a:pt x="82" y="433"/>
                      <a:pt x="81" y="435"/>
                      <a:pt x="81" y="436"/>
                    </a:cubicBezTo>
                    <a:cubicBezTo>
                      <a:pt x="79" y="436"/>
                      <a:pt x="78" y="436"/>
                      <a:pt x="76" y="436"/>
                    </a:cubicBezTo>
                    <a:cubicBezTo>
                      <a:pt x="72" y="436"/>
                      <a:pt x="69" y="436"/>
                      <a:pt x="66" y="437"/>
                    </a:cubicBezTo>
                    <a:moveTo>
                      <a:pt x="62" y="203"/>
                    </a:moveTo>
                    <a:cubicBezTo>
                      <a:pt x="64" y="200"/>
                      <a:pt x="67" y="197"/>
                      <a:pt x="70" y="194"/>
                    </a:cubicBezTo>
                    <a:cubicBezTo>
                      <a:pt x="67" y="197"/>
                      <a:pt x="64" y="200"/>
                      <a:pt x="62" y="203"/>
                    </a:cubicBezTo>
                    <a:close/>
                    <a:moveTo>
                      <a:pt x="42" y="183"/>
                    </a:moveTo>
                    <a:cubicBezTo>
                      <a:pt x="44" y="180"/>
                      <a:pt x="47" y="176"/>
                      <a:pt x="49" y="172"/>
                    </a:cubicBezTo>
                    <a:cubicBezTo>
                      <a:pt x="47" y="175"/>
                      <a:pt x="45" y="179"/>
                      <a:pt x="42" y="183"/>
                    </a:cubicBezTo>
                    <a:cubicBezTo>
                      <a:pt x="42" y="183"/>
                      <a:pt x="42" y="183"/>
                      <a:pt x="42" y="183"/>
                    </a:cubicBezTo>
                    <a:close/>
                    <a:moveTo>
                      <a:pt x="47" y="182"/>
                    </a:moveTo>
                    <a:cubicBezTo>
                      <a:pt x="50" y="176"/>
                      <a:pt x="53" y="171"/>
                      <a:pt x="56" y="166"/>
                    </a:cubicBezTo>
                    <a:cubicBezTo>
                      <a:pt x="60" y="161"/>
                      <a:pt x="63" y="156"/>
                      <a:pt x="65" y="152"/>
                    </a:cubicBezTo>
                    <a:cubicBezTo>
                      <a:pt x="71" y="144"/>
                      <a:pt x="74" y="139"/>
                      <a:pt x="74" y="139"/>
                    </a:cubicBezTo>
                    <a:cubicBezTo>
                      <a:pt x="74" y="139"/>
                      <a:pt x="70" y="143"/>
                      <a:pt x="65" y="151"/>
                    </a:cubicBezTo>
                    <a:cubicBezTo>
                      <a:pt x="62" y="155"/>
                      <a:pt x="58" y="160"/>
                      <a:pt x="54" y="165"/>
                    </a:cubicBezTo>
                    <a:cubicBezTo>
                      <a:pt x="53" y="166"/>
                      <a:pt x="52" y="167"/>
                      <a:pt x="52" y="169"/>
                    </a:cubicBezTo>
                    <a:cubicBezTo>
                      <a:pt x="74" y="135"/>
                      <a:pt x="98" y="101"/>
                      <a:pt x="114" y="64"/>
                    </a:cubicBezTo>
                    <a:cubicBezTo>
                      <a:pt x="122" y="44"/>
                      <a:pt x="126" y="26"/>
                      <a:pt x="122" y="5"/>
                    </a:cubicBezTo>
                    <a:cubicBezTo>
                      <a:pt x="124" y="4"/>
                      <a:pt x="125" y="3"/>
                      <a:pt x="127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31" y="1"/>
                      <a:pt x="136" y="0"/>
                      <a:pt x="140" y="0"/>
                    </a:cubicBezTo>
                    <a:lnTo>
                      <a:pt x="141" y="0"/>
                    </a:lnTo>
                    <a:cubicBezTo>
                      <a:pt x="153" y="0"/>
                      <a:pt x="166" y="5"/>
                      <a:pt x="175" y="17"/>
                    </a:cubicBezTo>
                    <a:lnTo>
                      <a:pt x="175" y="17"/>
                    </a:lnTo>
                    <a:lnTo>
                      <a:pt x="175" y="17"/>
                    </a:lnTo>
                    <a:cubicBezTo>
                      <a:pt x="176" y="17"/>
                      <a:pt x="176" y="17"/>
                      <a:pt x="176" y="17"/>
                    </a:cubicBezTo>
                    <a:cubicBezTo>
                      <a:pt x="176" y="17"/>
                      <a:pt x="176" y="18"/>
                      <a:pt x="177" y="18"/>
                    </a:cubicBezTo>
                    <a:cubicBezTo>
                      <a:pt x="177" y="18"/>
                      <a:pt x="177" y="18"/>
                      <a:pt x="177" y="18"/>
                    </a:cubicBezTo>
                    <a:lnTo>
                      <a:pt x="177" y="18"/>
                    </a:lnTo>
                    <a:cubicBezTo>
                      <a:pt x="177" y="18"/>
                      <a:pt x="177" y="18"/>
                      <a:pt x="177" y="18"/>
                    </a:cubicBezTo>
                    <a:cubicBezTo>
                      <a:pt x="190" y="32"/>
                      <a:pt x="199" y="37"/>
                      <a:pt x="209" y="37"/>
                    </a:cubicBezTo>
                    <a:lnTo>
                      <a:pt x="209" y="37"/>
                    </a:lnTo>
                    <a:lnTo>
                      <a:pt x="209" y="37"/>
                    </a:lnTo>
                    <a:lnTo>
                      <a:pt x="209" y="37"/>
                    </a:lnTo>
                    <a:lnTo>
                      <a:pt x="209" y="37"/>
                    </a:lnTo>
                    <a:cubicBezTo>
                      <a:pt x="213" y="37"/>
                      <a:pt x="216" y="36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lnTo>
                      <a:pt x="220" y="35"/>
                    </a:lnTo>
                    <a:cubicBezTo>
                      <a:pt x="222" y="34"/>
                      <a:pt x="225" y="34"/>
                      <a:pt x="227" y="34"/>
                    </a:cubicBezTo>
                    <a:lnTo>
                      <a:pt x="227" y="34"/>
                    </a:lnTo>
                    <a:cubicBezTo>
                      <a:pt x="228" y="34"/>
                      <a:pt x="228" y="34"/>
                      <a:pt x="228" y="34"/>
                    </a:cubicBezTo>
                    <a:cubicBezTo>
                      <a:pt x="246" y="34"/>
                      <a:pt x="275" y="47"/>
                      <a:pt x="273" y="78"/>
                    </a:cubicBezTo>
                    <a:cubicBezTo>
                      <a:pt x="273" y="79"/>
                      <a:pt x="273" y="80"/>
                      <a:pt x="273" y="81"/>
                    </a:cubicBezTo>
                    <a:lnTo>
                      <a:pt x="273" y="81"/>
                    </a:lnTo>
                    <a:cubicBezTo>
                      <a:pt x="273" y="81"/>
                      <a:pt x="273" y="82"/>
                      <a:pt x="273" y="82"/>
                    </a:cubicBezTo>
                    <a:cubicBezTo>
                      <a:pt x="273" y="82"/>
                      <a:pt x="273" y="82"/>
                      <a:pt x="273" y="82"/>
                    </a:cubicBezTo>
                    <a:cubicBezTo>
                      <a:pt x="273" y="83"/>
                      <a:pt x="273" y="83"/>
                      <a:pt x="273" y="83"/>
                    </a:cubicBezTo>
                    <a:cubicBezTo>
                      <a:pt x="271" y="94"/>
                      <a:pt x="270" y="102"/>
                      <a:pt x="270" y="108"/>
                    </a:cubicBezTo>
                    <a:cubicBezTo>
                      <a:pt x="270" y="125"/>
                      <a:pt x="276" y="130"/>
                      <a:pt x="282" y="151"/>
                    </a:cubicBezTo>
                    <a:cubicBezTo>
                      <a:pt x="284" y="159"/>
                      <a:pt x="286" y="169"/>
                      <a:pt x="287" y="180"/>
                    </a:cubicBezTo>
                    <a:cubicBezTo>
                      <a:pt x="284" y="179"/>
                      <a:pt x="281" y="179"/>
                      <a:pt x="278" y="179"/>
                    </a:cubicBezTo>
                    <a:cubicBezTo>
                      <a:pt x="264" y="179"/>
                      <a:pt x="255" y="182"/>
                      <a:pt x="255" y="182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4" y="181"/>
                      <a:pt x="246" y="175"/>
                      <a:pt x="233" y="170"/>
                    </a:cubicBezTo>
                    <a:lnTo>
                      <a:pt x="233" y="170"/>
                    </a:lnTo>
                    <a:lnTo>
                      <a:pt x="233" y="170"/>
                    </a:lnTo>
                    <a:lnTo>
                      <a:pt x="233" y="170"/>
                    </a:lnTo>
                    <a:lnTo>
                      <a:pt x="233" y="170"/>
                    </a:lnTo>
                    <a:lnTo>
                      <a:pt x="233" y="170"/>
                    </a:lnTo>
                    <a:cubicBezTo>
                      <a:pt x="223" y="166"/>
                      <a:pt x="210" y="162"/>
                      <a:pt x="197" y="162"/>
                    </a:cubicBezTo>
                    <a:cubicBezTo>
                      <a:pt x="195" y="162"/>
                      <a:pt x="194" y="162"/>
                      <a:pt x="193" y="162"/>
                    </a:cubicBezTo>
                    <a:cubicBezTo>
                      <a:pt x="152" y="165"/>
                      <a:pt x="132" y="177"/>
                      <a:pt x="132" y="177"/>
                    </a:cubicBezTo>
                    <a:cubicBezTo>
                      <a:pt x="132" y="177"/>
                      <a:pt x="132" y="177"/>
                      <a:pt x="132" y="177"/>
                    </a:cubicBezTo>
                    <a:cubicBezTo>
                      <a:pt x="132" y="177"/>
                      <a:pt x="124" y="173"/>
                      <a:pt x="109" y="173"/>
                    </a:cubicBezTo>
                    <a:cubicBezTo>
                      <a:pt x="105" y="173"/>
                      <a:pt x="101" y="173"/>
                      <a:pt x="97" y="173"/>
                    </a:cubicBezTo>
                    <a:cubicBezTo>
                      <a:pt x="82" y="175"/>
                      <a:pt x="64" y="178"/>
                      <a:pt x="47" y="182"/>
                    </a:cubicBezTo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4" name="Freeform 1238">
                <a:extLst>
                  <a:ext uri="{FF2B5EF4-FFF2-40B4-BE49-F238E27FC236}">
                    <a16:creationId xmlns:a16="http://schemas.microsoft.com/office/drawing/2014/main" id="{49674296-ADFE-E0FF-B8A1-A7675058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3142"/>
                <a:ext cx="2" cy="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5" name="Freeform 1239">
                <a:extLst>
                  <a:ext uri="{FF2B5EF4-FFF2-40B4-BE49-F238E27FC236}">
                    <a16:creationId xmlns:a16="http://schemas.microsoft.com/office/drawing/2014/main" id="{4BB61612-DE2C-B24F-6235-85EB70CFF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3124"/>
                <a:ext cx="19" cy="26"/>
              </a:xfrm>
              <a:custGeom>
                <a:avLst/>
                <a:gdLst>
                  <a:gd name="T0" fmla="*/ 0 w 32"/>
                  <a:gd name="T1" fmla="*/ 44 h 44"/>
                  <a:gd name="T2" fmla="*/ 7 w 32"/>
                  <a:gd name="T3" fmla="*/ 33 h 44"/>
                  <a:gd name="T4" fmla="*/ 10 w 32"/>
                  <a:gd name="T5" fmla="*/ 30 h 44"/>
                  <a:gd name="T6" fmla="*/ 12 w 32"/>
                  <a:gd name="T7" fmla="*/ 26 h 44"/>
                  <a:gd name="T8" fmla="*/ 23 w 32"/>
                  <a:gd name="T9" fmla="*/ 12 h 44"/>
                  <a:gd name="T10" fmla="*/ 32 w 32"/>
                  <a:gd name="T11" fmla="*/ 0 h 44"/>
                  <a:gd name="T12" fmla="*/ 23 w 32"/>
                  <a:gd name="T13" fmla="*/ 13 h 44"/>
                  <a:gd name="T14" fmla="*/ 14 w 32"/>
                  <a:gd name="T15" fmla="*/ 27 h 44"/>
                  <a:gd name="T16" fmla="*/ 5 w 32"/>
                  <a:gd name="T17" fmla="*/ 43 h 44"/>
                  <a:gd name="T18" fmla="*/ 0 w 32"/>
                  <a:gd name="T1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4">
                    <a:moveTo>
                      <a:pt x="0" y="44"/>
                    </a:moveTo>
                    <a:cubicBezTo>
                      <a:pt x="3" y="40"/>
                      <a:pt x="5" y="36"/>
                      <a:pt x="7" y="33"/>
                    </a:cubicBezTo>
                    <a:cubicBezTo>
                      <a:pt x="8" y="32"/>
                      <a:pt x="9" y="31"/>
                      <a:pt x="10" y="30"/>
                    </a:cubicBezTo>
                    <a:cubicBezTo>
                      <a:pt x="10" y="28"/>
                      <a:pt x="11" y="27"/>
                      <a:pt x="12" y="26"/>
                    </a:cubicBezTo>
                    <a:cubicBezTo>
                      <a:pt x="16" y="21"/>
                      <a:pt x="20" y="16"/>
                      <a:pt x="23" y="12"/>
                    </a:cubicBezTo>
                    <a:cubicBezTo>
                      <a:pt x="28" y="4"/>
                      <a:pt x="32" y="0"/>
                      <a:pt x="32" y="0"/>
                    </a:cubicBezTo>
                    <a:cubicBezTo>
                      <a:pt x="32" y="0"/>
                      <a:pt x="29" y="5"/>
                      <a:pt x="23" y="13"/>
                    </a:cubicBezTo>
                    <a:cubicBezTo>
                      <a:pt x="21" y="17"/>
                      <a:pt x="18" y="22"/>
                      <a:pt x="14" y="27"/>
                    </a:cubicBezTo>
                    <a:cubicBezTo>
                      <a:pt x="11" y="32"/>
                      <a:pt x="8" y="37"/>
                      <a:pt x="5" y="43"/>
                    </a:cubicBezTo>
                    <a:cubicBezTo>
                      <a:pt x="3" y="44"/>
                      <a:pt x="2" y="44"/>
                      <a:pt x="0" y="44"/>
                    </a:cubicBezTo>
                    <a:close/>
                  </a:path>
                </a:pathLst>
              </a:custGeom>
              <a:solidFill>
                <a:srgbClr val="34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" name="Freeform 1240">
                <a:extLst>
                  <a:ext uri="{FF2B5EF4-FFF2-40B4-BE49-F238E27FC236}">
                    <a16:creationId xmlns:a16="http://schemas.microsoft.com/office/drawing/2014/main" id="{F8F7EB39-72DC-45A6-037F-69E7036FA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3118"/>
                <a:ext cx="7" cy="37"/>
              </a:xfrm>
              <a:custGeom>
                <a:avLst/>
                <a:gdLst>
                  <a:gd name="T0" fmla="*/ 2 w 11"/>
                  <a:gd name="T1" fmla="*/ 61 h 61"/>
                  <a:gd name="T2" fmla="*/ 2 w 11"/>
                  <a:gd name="T3" fmla="*/ 58 h 61"/>
                  <a:gd name="T4" fmla="*/ 1 w 11"/>
                  <a:gd name="T5" fmla="*/ 50 h 61"/>
                  <a:gd name="T6" fmla="*/ 1 w 11"/>
                  <a:gd name="T7" fmla="*/ 42 h 61"/>
                  <a:gd name="T8" fmla="*/ 1 w 11"/>
                  <a:gd name="T9" fmla="*/ 34 h 61"/>
                  <a:gd name="T10" fmla="*/ 2 w 11"/>
                  <a:gd name="T11" fmla="*/ 26 h 61"/>
                  <a:gd name="T12" fmla="*/ 4 w 11"/>
                  <a:gd name="T13" fmla="*/ 19 h 61"/>
                  <a:gd name="T14" fmla="*/ 6 w 11"/>
                  <a:gd name="T15" fmla="*/ 12 h 61"/>
                  <a:gd name="T16" fmla="*/ 10 w 11"/>
                  <a:gd name="T17" fmla="*/ 3 h 61"/>
                  <a:gd name="T18" fmla="*/ 11 w 11"/>
                  <a:gd name="T19" fmla="*/ 0 h 61"/>
                  <a:gd name="T20" fmla="*/ 11 w 11"/>
                  <a:gd name="T21" fmla="*/ 3 h 61"/>
                  <a:gd name="T22" fmla="*/ 9 w 11"/>
                  <a:gd name="T23" fmla="*/ 13 h 61"/>
                  <a:gd name="T24" fmla="*/ 8 w 11"/>
                  <a:gd name="T25" fmla="*/ 19 h 61"/>
                  <a:gd name="T26" fmla="*/ 7 w 11"/>
                  <a:gd name="T27" fmla="*/ 27 h 61"/>
                  <a:gd name="T28" fmla="*/ 6 w 11"/>
                  <a:gd name="T29" fmla="*/ 34 h 61"/>
                  <a:gd name="T30" fmla="*/ 6 w 11"/>
                  <a:gd name="T31" fmla="*/ 42 h 61"/>
                  <a:gd name="T32" fmla="*/ 6 w 11"/>
                  <a:gd name="T33" fmla="*/ 50 h 61"/>
                  <a:gd name="T34" fmla="*/ 6 w 11"/>
                  <a:gd name="T35" fmla="*/ 58 h 61"/>
                  <a:gd name="T36" fmla="*/ 7 w 11"/>
                  <a:gd name="T37" fmla="*/ 60 h 61"/>
                  <a:gd name="T38" fmla="*/ 2 w 11"/>
                  <a:gd name="T3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61">
                    <a:moveTo>
                      <a:pt x="2" y="61"/>
                    </a:moveTo>
                    <a:lnTo>
                      <a:pt x="2" y="58"/>
                    </a:lnTo>
                    <a:cubicBezTo>
                      <a:pt x="1" y="56"/>
                      <a:pt x="1" y="53"/>
                      <a:pt x="1" y="50"/>
                    </a:cubicBezTo>
                    <a:cubicBezTo>
                      <a:pt x="0" y="48"/>
                      <a:pt x="1" y="45"/>
                      <a:pt x="1" y="42"/>
                    </a:cubicBezTo>
                    <a:cubicBezTo>
                      <a:pt x="1" y="39"/>
                      <a:pt x="1" y="36"/>
                      <a:pt x="1" y="34"/>
                    </a:cubicBezTo>
                    <a:cubicBezTo>
                      <a:pt x="1" y="31"/>
                      <a:pt x="2" y="28"/>
                      <a:pt x="2" y="26"/>
                    </a:cubicBezTo>
                    <a:cubicBezTo>
                      <a:pt x="3" y="23"/>
                      <a:pt x="3" y="21"/>
                      <a:pt x="4" y="19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7" y="8"/>
                      <a:pt x="9" y="5"/>
                      <a:pt x="10" y="3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3"/>
                    </a:cubicBezTo>
                    <a:cubicBezTo>
                      <a:pt x="10" y="6"/>
                      <a:pt x="10" y="9"/>
                      <a:pt x="9" y="13"/>
                    </a:cubicBezTo>
                    <a:cubicBezTo>
                      <a:pt x="9" y="15"/>
                      <a:pt x="8" y="17"/>
                      <a:pt x="8" y="19"/>
                    </a:cubicBezTo>
                    <a:cubicBezTo>
                      <a:pt x="8" y="22"/>
                      <a:pt x="7" y="24"/>
                      <a:pt x="7" y="27"/>
                    </a:cubicBezTo>
                    <a:cubicBezTo>
                      <a:pt x="7" y="29"/>
                      <a:pt x="7" y="32"/>
                      <a:pt x="6" y="34"/>
                    </a:cubicBezTo>
                    <a:cubicBezTo>
                      <a:pt x="6" y="37"/>
                      <a:pt x="6" y="39"/>
                      <a:pt x="6" y="42"/>
                    </a:cubicBezTo>
                    <a:cubicBezTo>
                      <a:pt x="6" y="45"/>
                      <a:pt x="6" y="47"/>
                      <a:pt x="6" y="50"/>
                    </a:cubicBezTo>
                    <a:cubicBezTo>
                      <a:pt x="6" y="53"/>
                      <a:pt x="6" y="55"/>
                      <a:pt x="6" y="58"/>
                    </a:cubicBezTo>
                    <a:lnTo>
                      <a:pt x="7" y="60"/>
                    </a:lnTo>
                    <a:cubicBezTo>
                      <a:pt x="5" y="60"/>
                      <a:pt x="4" y="61"/>
                      <a:pt x="2" y="61"/>
                    </a:cubicBez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7" name="Freeform 1241">
                <a:extLst>
                  <a:ext uri="{FF2B5EF4-FFF2-40B4-BE49-F238E27FC236}">
                    <a16:creationId xmlns:a16="http://schemas.microsoft.com/office/drawing/2014/main" id="{D95CF1BD-76A0-BC23-3991-EF6DDF06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3224"/>
                <a:ext cx="275" cy="311"/>
              </a:xfrm>
              <a:custGeom>
                <a:avLst/>
                <a:gdLst>
                  <a:gd name="T0" fmla="*/ 42 w 452"/>
                  <a:gd name="T1" fmla="*/ 263 h 511"/>
                  <a:gd name="T2" fmla="*/ 186 w 452"/>
                  <a:gd name="T3" fmla="*/ 91 h 511"/>
                  <a:gd name="T4" fmla="*/ 243 w 452"/>
                  <a:gd name="T5" fmla="*/ 50 h 511"/>
                  <a:gd name="T6" fmla="*/ 352 w 452"/>
                  <a:gd name="T7" fmla="*/ 9 h 511"/>
                  <a:gd name="T8" fmla="*/ 387 w 452"/>
                  <a:gd name="T9" fmla="*/ 94 h 511"/>
                  <a:gd name="T10" fmla="*/ 414 w 452"/>
                  <a:gd name="T11" fmla="*/ 177 h 511"/>
                  <a:gd name="T12" fmla="*/ 427 w 452"/>
                  <a:gd name="T13" fmla="*/ 302 h 511"/>
                  <a:gd name="T14" fmla="*/ 401 w 452"/>
                  <a:gd name="T15" fmla="*/ 361 h 511"/>
                  <a:gd name="T16" fmla="*/ 358 w 452"/>
                  <a:gd name="T17" fmla="*/ 399 h 511"/>
                  <a:gd name="T18" fmla="*/ 310 w 452"/>
                  <a:gd name="T19" fmla="*/ 443 h 511"/>
                  <a:gd name="T20" fmla="*/ 235 w 452"/>
                  <a:gd name="T21" fmla="*/ 478 h 511"/>
                  <a:gd name="T22" fmla="*/ 178 w 452"/>
                  <a:gd name="T23" fmla="*/ 462 h 511"/>
                  <a:gd name="T24" fmla="*/ 79 w 452"/>
                  <a:gd name="T25" fmla="*/ 484 h 511"/>
                  <a:gd name="T26" fmla="*/ 60 w 452"/>
                  <a:gd name="T27" fmla="*/ 429 h 511"/>
                  <a:gd name="T28" fmla="*/ 24 w 452"/>
                  <a:gd name="T29" fmla="*/ 416 h 511"/>
                  <a:gd name="T30" fmla="*/ 14 w 452"/>
                  <a:gd name="T31" fmla="*/ 368 h 511"/>
                  <a:gd name="T32" fmla="*/ 42 w 452"/>
                  <a:gd name="T33" fmla="*/ 263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2" h="511">
                    <a:moveTo>
                      <a:pt x="42" y="263"/>
                    </a:moveTo>
                    <a:cubicBezTo>
                      <a:pt x="42" y="263"/>
                      <a:pt x="70" y="148"/>
                      <a:pt x="186" y="91"/>
                    </a:cubicBezTo>
                    <a:cubicBezTo>
                      <a:pt x="219" y="75"/>
                      <a:pt x="222" y="76"/>
                      <a:pt x="243" y="50"/>
                    </a:cubicBezTo>
                    <a:cubicBezTo>
                      <a:pt x="263" y="23"/>
                      <a:pt x="310" y="0"/>
                      <a:pt x="352" y="9"/>
                    </a:cubicBezTo>
                    <a:cubicBezTo>
                      <a:pt x="394" y="19"/>
                      <a:pt x="397" y="54"/>
                      <a:pt x="387" y="94"/>
                    </a:cubicBezTo>
                    <a:cubicBezTo>
                      <a:pt x="377" y="134"/>
                      <a:pt x="388" y="142"/>
                      <a:pt x="414" y="177"/>
                    </a:cubicBezTo>
                    <a:cubicBezTo>
                      <a:pt x="439" y="213"/>
                      <a:pt x="452" y="269"/>
                      <a:pt x="427" y="302"/>
                    </a:cubicBezTo>
                    <a:cubicBezTo>
                      <a:pt x="402" y="336"/>
                      <a:pt x="403" y="335"/>
                      <a:pt x="401" y="361"/>
                    </a:cubicBezTo>
                    <a:cubicBezTo>
                      <a:pt x="399" y="386"/>
                      <a:pt x="385" y="393"/>
                      <a:pt x="358" y="399"/>
                    </a:cubicBezTo>
                    <a:cubicBezTo>
                      <a:pt x="332" y="404"/>
                      <a:pt x="326" y="412"/>
                      <a:pt x="310" y="443"/>
                    </a:cubicBezTo>
                    <a:cubicBezTo>
                      <a:pt x="295" y="474"/>
                      <a:pt x="268" y="481"/>
                      <a:pt x="235" y="478"/>
                    </a:cubicBezTo>
                    <a:cubicBezTo>
                      <a:pt x="201" y="475"/>
                      <a:pt x="206" y="439"/>
                      <a:pt x="178" y="462"/>
                    </a:cubicBezTo>
                    <a:cubicBezTo>
                      <a:pt x="151" y="485"/>
                      <a:pt x="118" y="511"/>
                      <a:pt x="79" y="484"/>
                    </a:cubicBezTo>
                    <a:cubicBezTo>
                      <a:pt x="39" y="457"/>
                      <a:pt x="55" y="446"/>
                      <a:pt x="60" y="429"/>
                    </a:cubicBezTo>
                    <a:cubicBezTo>
                      <a:pt x="64" y="413"/>
                      <a:pt x="42" y="414"/>
                      <a:pt x="24" y="416"/>
                    </a:cubicBezTo>
                    <a:cubicBezTo>
                      <a:pt x="0" y="419"/>
                      <a:pt x="5" y="403"/>
                      <a:pt x="14" y="368"/>
                    </a:cubicBezTo>
                    <a:cubicBezTo>
                      <a:pt x="22" y="332"/>
                      <a:pt x="32" y="313"/>
                      <a:pt x="42" y="26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8" name="Freeform 1242">
                <a:extLst>
                  <a:ext uri="{FF2B5EF4-FFF2-40B4-BE49-F238E27FC236}">
                    <a16:creationId xmlns:a16="http://schemas.microsoft.com/office/drawing/2014/main" id="{9A8A51B3-02AB-830A-A5A5-ABFCA977F3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10" y="3506"/>
                <a:ext cx="106" cy="20"/>
              </a:xfrm>
              <a:custGeom>
                <a:avLst/>
                <a:gdLst>
                  <a:gd name="T0" fmla="*/ 38 w 173"/>
                  <a:gd name="T1" fmla="*/ 32 h 32"/>
                  <a:gd name="T2" fmla="*/ 37 w 173"/>
                  <a:gd name="T3" fmla="*/ 32 h 32"/>
                  <a:gd name="T4" fmla="*/ 38 w 173"/>
                  <a:gd name="T5" fmla="*/ 32 h 32"/>
                  <a:gd name="T6" fmla="*/ 38 w 173"/>
                  <a:gd name="T7" fmla="*/ 32 h 32"/>
                  <a:gd name="T8" fmla="*/ 38 w 173"/>
                  <a:gd name="T9" fmla="*/ 32 h 32"/>
                  <a:gd name="T10" fmla="*/ 102 w 173"/>
                  <a:gd name="T11" fmla="*/ 0 h 32"/>
                  <a:gd name="T12" fmla="*/ 38 w 173"/>
                  <a:gd name="T13" fmla="*/ 32 h 32"/>
                  <a:gd name="T14" fmla="*/ 4 w 173"/>
                  <a:gd name="T15" fmla="*/ 22 h 32"/>
                  <a:gd name="T16" fmla="*/ 4 w 173"/>
                  <a:gd name="T17" fmla="*/ 21 h 32"/>
                  <a:gd name="T18" fmla="*/ 4 w 173"/>
                  <a:gd name="T19" fmla="*/ 22 h 32"/>
                  <a:gd name="T20" fmla="*/ 4 w 173"/>
                  <a:gd name="T21" fmla="*/ 21 h 32"/>
                  <a:gd name="T22" fmla="*/ 4 w 173"/>
                  <a:gd name="T23" fmla="*/ 21 h 32"/>
                  <a:gd name="T24" fmla="*/ 0 w 173"/>
                  <a:gd name="T25" fmla="*/ 18 h 32"/>
                  <a:gd name="T26" fmla="*/ 4 w 173"/>
                  <a:gd name="T27" fmla="*/ 21 h 32"/>
                  <a:gd name="T28" fmla="*/ 4 w 173"/>
                  <a:gd name="T29" fmla="*/ 21 h 32"/>
                  <a:gd name="T30" fmla="*/ 173 w 173"/>
                  <a:gd name="T31" fmla="*/ 16 h 32"/>
                  <a:gd name="T32" fmla="*/ 173 w 173"/>
                  <a:gd name="T33" fmla="*/ 16 h 32"/>
                  <a:gd name="T34" fmla="*/ 173 w 173"/>
                  <a:gd name="T35" fmla="*/ 16 h 32"/>
                  <a:gd name="T36" fmla="*/ 173 w 173"/>
                  <a:gd name="T37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32">
                    <a:moveTo>
                      <a:pt x="38" y="32"/>
                    </a:moveTo>
                    <a:lnTo>
                      <a:pt x="37" y="32"/>
                    </a:lnTo>
                    <a:lnTo>
                      <a:pt x="38" y="32"/>
                    </a:lnTo>
                    <a:lnTo>
                      <a:pt x="38" y="32"/>
                    </a:lnTo>
                    <a:close/>
                    <a:moveTo>
                      <a:pt x="38" y="32"/>
                    </a:moveTo>
                    <a:cubicBezTo>
                      <a:pt x="62" y="32"/>
                      <a:pt x="83" y="15"/>
                      <a:pt x="102" y="0"/>
                    </a:cubicBezTo>
                    <a:cubicBezTo>
                      <a:pt x="83" y="15"/>
                      <a:pt x="62" y="32"/>
                      <a:pt x="38" y="32"/>
                    </a:cubicBezTo>
                    <a:close/>
                    <a:moveTo>
                      <a:pt x="4" y="22"/>
                    </a:moveTo>
                    <a:cubicBezTo>
                      <a:pt x="4" y="22"/>
                      <a:pt x="4" y="22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lose/>
                    <a:moveTo>
                      <a:pt x="4" y="21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2" y="20"/>
                      <a:pt x="1" y="19"/>
                      <a:pt x="0" y="18"/>
                    </a:cubicBezTo>
                    <a:cubicBezTo>
                      <a:pt x="1" y="19"/>
                      <a:pt x="2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lose/>
                    <a:moveTo>
                      <a:pt x="173" y="16"/>
                    </a:moveTo>
                    <a:lnTo>
                      <a:pt x="173" y="16"/>
                    </a:lnTo>
                    <a:lnTo>
                      <a:pt x="173" y="16"/>
                    </a:lnTo>
                    <a:lnTo>
                      <a:pt x="173" y="16"/>
                    </a:ln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9" name="Freeform 1243">
                <a:extLst>
                  <a:ext uri="{FF2B5EF4-FFF2-40B4-BE49-F238E27FC236}">
                    <a16:creationId xmlns:a16="http://schemas.microsoft.com/office/drawing/2014/main" id="{21C58F72-E507-554C-9427-DB9AB9779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498"/>
                <a:ext cx="14" cy="13"/>
              </a:xfrm>
              <a:custGeom>
                <a:avLst/>
                <a:gdLst>
                  <a:gd name="T0" fmla="*/ 0 w 23"/>
                  <a:gd name="T1" fmla="*/ 22 h 22"/>
                  <a:gd name="T2" fmla="*/ 0 w 23"/>
                  <a:gd name="T3" fmla="*/ 22 h 22"/>
                  <a:gd name="T4" fmla="*/ 23 w 23"/>
                  <a:gd name="T5" fmla="*/ 0 h 22"/>
                  <a:gd name="T6" fmla="*/ 23 w 23"/>
                  <a:gd name="T7" fmla="*/ 0 h 22"/>
                  <a:gd name="T8" fmla="*/ 0 w 23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0" y="22"/>
                    </a:moveTo>
                    <a:lnTo>
                      <a:pt x="0" y="22"/>
                    </a:lnTo>
                    <a:cubicBezTo>
                      <a:pt x="9" y="17"/>
                      <a:pt x="17" y="10"/>
                      <a:pt x="23" y="0"/>
                    </a:cubicBezTo>
                    <a:lnTo>
                      <a:pt x="23" y="0"/>
                    </a:lnTo>
                    <a:cubicBezTo>
                      <a:pt x="17" y="10"/>
                      <a:pt x="9" y="17"/>
                      <a:pt x="0" y="22"/>
                    </a:cubicBezTo>
                    <a:close/>
                  </a:path>
                </a:pathLst>
              </a:custGeom>
              <a:solidFill>
                <a:srgbClr val="54A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0" name="Freeform 1244">
                <a:extLst>
                  <a:ext uri="{FF2B5EF4-FFF2-40B4-BE49-F238E27FC236}">
                    <a16:creationId xmlns:a16="http://schemas.microsoft.com/office/drawing/2014/main" id="{7D8E4B41-306D-819F-26AE-41BAAC75A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3495"/>
                <a:ext cx="1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C7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1" name="Freeform 1245">
                <a:extLst>
                  <a:ext uri="{FF2B5EF4-FFF2-40B4-BE49-F238E27FC236}">
                    <a16:creationId xmlns:a16="http://schemas.microsoft.com/office/drawing/2014/main" id="{1ECC61A1-CEBB-B4FB-94CA-5CB2D11950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3" y="3501"/>
                <a:ext cx="65" cy="15"/>
              </a:xfrm>
              <a:custGeom>
                <a:avLst/>
                <a:gdLst>
                  <a:gd name="T0" fmla="*/ 71 w 107"/>
                  <a:gd name="T1" fmla="*/ 24 h 24"/>
                  <a:gd name="T2" fmla="*/ 107 w 107"/>
                  <a:gd name="T3" fmla="*/ 16 h 24"/>
                  <a:gd name="T4" fmla="*/ 107 w 107"/>
                  <a:gd name="T5" fmla="*/ 16 h 24"/>
                  <a:gd name="T6" fmla="*/ 71 w 107"/>
                  <a:gd name="T7" fmla="*/ 24 h 24"/>
                  <a:gd name="T8" fmla="*/ 58 w 107"/>
                  <a:gd name="T9" fmla="*/ 23 h 24"/>
                  <a:gd name="T10" fmla="*/ 58 w 107"/>
                  <a:gd name="T11" fmla="*/ 23 h 24"/>
                  <a:gd name="T12" fmla="*/ 57 w 107"/>
                  <a:gd name="T13" fmla="*/ 23 h 24"/>
                  <a:gd name="T14" fmla="*/ 58 w 107"/>
                  <a:gd name="T15" fmla="*/ 23 h 24"/>
                  <a:gd name="T16" fmla="*/ 58 w 107"/>
                  <a:gd name="T17" fmla="*/ 23 h 24"/>
                  <a:gd name="T18" fmla="*/ 57 w 107"/>
                  <a:gd name="T19" fmla="*/ 23 h 24"/>
                  <a:gd name="T20" fmla="*/ 34 w 107"/>
                  <a:gd name="T21" fmla="*/ 13 h 24"/>
                  <a:gd name="T22" fmla="*/ 57 w 107"/>
                  <a:gd name="T23" fmla="*/ 23 h 24"/>
                  <a:gd name="T24" fmla="*/ 0 w 107"/>
                  <a:gd name="T25" fmla="*/ 8 h 24"/>
                  <a:gd name="T26" fmla="*/ 1 w 107"/>
                  <a:gd name="T27" fmla="*/ 7 h 24"/>
                  <a:gd name="T28" fmla="*/ 2 w 107"/>
                  <a:gd name="T29" fmla="*/ 6 h 24"/>
                  <a:gd name="T30" fmla="*/ 1 w 107"/>
                  <a:gd name="T31" fmla="*/ 7 h 24"/>
                  <a:gd name="T32" fmla="*/ 0 w 107"/>
                  <a:gd name="T33" fmla="*/ 8 h 24"/>
                  <a:gd name="T34" fmla="*/ 2 w 107"/>
                  <a:gd name="T35" fmla="*/ 6 h 24"/>
                  <a:gd name="T36" fmla="*/ 16 w 107"/>
                  <a:gd name="T37" fmla="*/ 0 h 24"/>
                  <a:gd name="T38" fmla="*/ 2 w 107"/>
                  <a:gd name="T39" fmla="*/ 6 h 24"/>
                  <a:gd name="T40" fmla="*/ 16 w 107"/>
                  <a:gd name="T41" fmla="*/ 0 h 24"/>
                  <a:gd name="T42" fmla="*/ 16 w 107"/>
                  <a:gd name="T43" fmla="*/ 0 h 24"/>
                  <a:gd name="T44" fmla="*/ 16 w 107"/>
                  <a:gd name="T45" fmla="*/ 0 h 24"/>
                  <a:gd name="T46" fmla="*/ 16 w 107"/>
                  <a:gd name="T4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24">
                    <a:moveTo>
                      <a:pt x="71" y="24"/>
                    </a:moveTo>
                    <a:cubicBezTo>
                      <a:pt x="85" y="24"/>
                      <a:pt x="97" y="21"/>
                      <a:pt x="107" y="16"/>
                    </a:cubicBezTo>
                    <a:lnTo>
                      <a:pt x="107" y="16"/>
                    </a:lnTo>
                    <a:cubicBezTo>
                      <a:pt x="97" y="21"/>
                      <a:pt x="85" y="24"/>
                      <a:pt x="71" y="24"/>
                    </a:cubicBezTo>
                    <a:close/>
                    <a:moveTo>
                      <a:pt x="58" y="23"/>
                    </a:move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lose/>
                    <a:moveTo>
                      <a:pt x="57" y="23"/>
                    </a:moveTo>
                    <a:cubicBezTo>
                      <a:pt x="46" y="22"/>
                      <a:pt x="39" y="17"/>
                      <a:pt x="34" y="13"/>
                    </a:cubicBezTo>
                    <a:cubicBezTo>
                      <a:pt x="39" y="17"/>
                      <a:pt x="46" y="22"/>
                      <a:pt x="57" y="23"/>
                    </a:cubicBezTo>
                    <a:close/>
                    <a:moveTo>
                      <a:pt x="0" y="8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lose/>
                    <a:moveTo>
                      <a:pt x="2" y="6"/>
                    </a:moveTo>
                    <a:cubicBezTo>
                      <a:pt x="8" y="1"/>
                      <a:pt x="12" y="0"/>
                      <a:pt x="16" y="0"/>
                    </a:cubicBezTo>
                    <a:cubicBezTo>
                      <a:pt x="12" y="0"/>
                      <a:pt x="8" y="1"/>
                      <a:pt x="2" y="6"/>
                    </a:cubicBez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2" name="Freeform 1246">
                <a:extLst>
                  <a:ext uri="{FF2B5EF4-FFF2-40B4-BE49-F238E27FC236}">
                    <a16:creationId xmlns:a16="http://schemas.microsoft.com/office/drawing/2014/main" id="{B99DE26C-479D-E316-67D6-59091BF8B8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9" y="3241"/>
                <a:ext cx="191" cy="285"/>
              </a:xfrm>
              <a:custGeom>
                <a:avLst/>
                <a:gdLst>
                  <a:gd name="T0" fmla="*/ 55 w 313"/>
                  <a:gd name="T1" fmla="*/ 466 h 466"/>
                  <a:gd name="T2" fmla="*/ 22 w 313"/>
                  <a:gd name="T3" fmla="*/ 455 h 466"/>
                  <a:gd name="T4" fmla="*/ 22 w 313"/>
                  <a:gd name="T5" fmla="*/ 455 h 466"/>
                  <a:gd name="T6" fmla="*/ 0 w 313"/>
                  <a:gd name="T7" fmla="*/ 436 h 466"/>
                  <a:gd name="T8" fmla="*/ 69 w 313"/>
                  <a:gd name="T9" fmla="*/ 367 h 466"/>
                  <a:gd name="T10" fmla="*/ 77 w 313"/>
                  <a:gd name="T11" fmla="*/ 360 h 466"/>
                  <a:gd name="T12" fmla="*/ 130 w 313"/>
                  <a:gd name="T13" fmla="*/ 397 h 466"/>
                  <a:gd name="T14" fmla="*/ 154 w 313"/>
                  <a:gd name="T15" fmla="*/ 391 h 466"/>
                  <a:gd name="T16" fmla="*/ 163 w 313"/>
                  <a:gd name="T17" fmla="*/ 385 h 466"/>
                  <a:gd name="T18" fmla="*/ 176 w 313"/>
                  <a:gd name="T19" fmla="*/ 370 h 466"/>
                  <a:gd name="T20" fmla="*/ 178 w 313"/>
                  <a:gd name="T21" fmla="*/ 365 h 466"/>
                  <a:gd name="T22" fmla="*/ 178 w 313"/>
                  <a:gd name="T23" fmla="*/ 364 h 466"/>
                  <a:gd name="T24" fmla="*/ 180 w 313"/>
                  <a:gd name="T25" fmla="*/ 365 h 466"/>
                  <a:gd name="T26" fmla="*/ 241 w 313"/>
                  <a:gd name="T27" fmla="*/ 379 h 466"/>
                  <a:gd name="T28" fmla="*/ 296 w 313"/>
                  <a:gd name="T29" fmla="*/ 371 h 466"/>
                  <a:gd name="T30" fmla="*/ 253 w 313"/>
                  <a:gd name="T31" fmla="*/ 414 h 466"/>
                  <a:gd name="T32" fmla="*/ 250 w 313"/>
                  <a:gd name="T33" fmla="*/ 420 h 466"/>
                  <a:gd name="T34" fmla="*/ 227 w 313"/>
                  <a:gd name="T35" fmla="*/ 442 h 466"/>
                  <a:gd name="T36" fmla="*/ 191 w 313"/>
                  <a:gd name="T37" fmla="*/ 450 h 466"/>
                  <a:gd name="T38" fmla="*/ 178 w 313"/>
                  <a:gd name="T39" fmla="*/ 449 h 466"/>
                  <a:gd name="T40" fmla="*/ 177 w 313"/>
                  <a:gd name="T41" fmla="*/ 449 h 466"/>
                  <a:gd name="T42" fmla="*/ 154 w 313"/>
                  <a:gd name="T43" fmla="*/ 439 h 466"/>
                  <a:gd name="T44" fmla="*/ 136 w 313"/>
                  <a:gd name="T45" fmla="*/ 426 h 466"/>
                  <a:gd name="T46" fmla="*/ 136 w 313"/>
                  <a:gd name="T47" fmla="*/ 426 h 466"/>
                  <a:gd name="T48" fmla="*/ 122 w 313"/>
                  <a:gd name="T49" fmla="*/ 432 h 466"/>
                  <a:gd name="T50" fmla="*/ 121 w 313"/>
                  <a:gd name="T51" fmla="*/ 433 h 466"/>
                  <a:gd name="T52" fmla="*/ 120 w 313"/>
                  <a:gd name="T53" fmla="*/ 434 h 466"/>
                  <a:gd name="T54" fmla="*/ 56 w 313"/>
                  <a:gd name="T55" fmla="*/ 466 h 466"/>
                  <a:gd name="T56" fmla="*/ 299 w 313"/>
                  <a:gd name="T57" fmla="*/ 129 h 466"/>
                  <a:gd name="T58" fmla="*/ 299 w 313"/>
                  <a:gd name="T59" fmla="*/ 129 h 466"/>
                  <a:gd name="T60" fmla="*/ 195 w 313"/>
                  <a:gd name="T61" fmla="*/ 113 h 466"/>
                  <a:gd name="T62" fmla="*/ 232 w 313"/>
                  <a:gd name="T63" fmla="*/ 68 h 466"/>
                  <a:gd name="T64" fmla="*/ 198 w 313"/>
                  <a:gd name="T65" fmla="*/ 109 h 466"/>
                  <a:gd name="T66" fmla="*/ 201 w 313"/>
                  <a:gd name="T67" fmla="*/ 111 h 466"/>
                  <a:gd name="T68" fmla="*/ 219 w 313"/>
                  <a:gd name="T69" fmla="*/ 88 h 466"/>
                  <a:gd name="T70" fmla="*/ 246 w 313"/>
                  <a:gd name="T71" fmla="*/ 54 h 466"/>
                  <a:gd name="T72" fmla="*/ 299 w 313"/>
                  <a:gd name="T73" fmla="*/ 0 h 466"/>
                  <a:gd name="T74" fmla="*/ 257 w 313"/>
                  <a:gd name="T75" fmla="*/ 104 h 466"/>
                  <a:gd name="T76" fmla="*/ 245 w 313"/>
                  <a:gd name="T77" fmla="*/ 10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3" h="466">
                    <a:moveTo>
                      <a:pt x="56" y="466"/>
                    </a:moveTo>
                    <a:lnTo>
                      <a:pt x="55" y="466"/>
                    </a:lnTo>
                    <a:cubicBezTo>
                      <a:pt x="45" y="466"/>
                      <a:pt x="34" y="463"/>
                      <a:pt x="22" y="456"/>
                    </a:cubicBezTo>
                    <a:cubicBezTo>
                      <a:pt x="22" y="456"/>
                      <a:pt x="22" y="456"/>
                      <a:pt x="22" y="455"/>
                    </a:cubicBezTo>
                    <a:cubicBezTo>
                      <a:pt x="22" y="455"/>
                      <a:pt x="22" y="455"/>
                      <a:pt x="22" y="455"/>
                    </a:cubicBezTo>
                    <a:cubicBezTo>
                      <a:pt x="22" y="455"/>
                      <a:pt x="22" y="455"/>
                      <a:pt x="22" y="455"/>
                    </a:cubicBezTo>
                    <a:cubicBezTo>
                      <a:pt x="20" y="454"/>
                      <a:pt x="19" y="453"/>
                      <a:pt x="18" y="452"/>
                    </a:cubicBezTo>
                    <a:cubicBezTo>
                      <a:pt x="9" y="446"/>
                      <a:pt x="4" y="441"/>
                      <a:pt x="0" y="436"/>
                    </a:cubicBezTo>
                    <a:cubicBezTo>
                      <a:pt x="12" y="432"/>
                      <a:pt x="22" y="426"/>
                      <a:pt x="32" y="419"/>
                    </a:cubicBezTo>
                    <a:cubicBezTo>
                      <a:pt x="49" y="405"/>
                      <a:pt x="62" y="388"/>
                      <a:pt x="69" y="367"/>
                    </a:cubicBezTo>
                    <a:cubicBezTo>
                      <a:pt x="72" y="361"/>
                      <a:pt x="74" y="354"/>
                      <a:pt x="75" y="347"/>
                    </a:cubicBezTo>
                    <a:cubicBezTo>
                      <a:pt x="76" y="351"/>
                      <a:pt x="77" y="355"/>
                      <a:pt x="77" y="360"/>
                    </a:cubicBezTo>
                    <a:cubicBezTo>
                      <a:pt x="80" y="375"/>
                      <a:pt x="92" y="396"/>
                      <a:pt x="129" y="397"/>
                    </a:cubicBezTo>
                    <a:cubicBezTo>
                      <a:pt x="129" y="397"/>
                      <a:pt x="130" y="397"/>
                      <a:pt x="130" y="397"/>
                    </a:cubicBezTo>
                    <a:cubicBezTo>
                      <a:pt x="139" y="397"/>
                      <a:pt x="147" y="395"/>
                      <a:pt x="153" y="391"/>
                    </a:cubicBezTo>
                    <a:lnTo>
                      <a:pt x="154" y="391"/>
                    </a:lnTo>
                    <a:cubicBezTo>
                      <a:pt x="157" y="389"/>
                      <a:pt x="160" y="387"/>
                      <a:pt x="162" y="385"/>
                    </a:cubicBezTo>
                    <a:lnTo>
                      <a:pt x="163" y="385"/>
                    </a:lnTo>
                    <a:cubicBezTo>
                      <a:pt x="169" y="380"/>
                      <a:pt x="173" y="374"/>
                      <a:pt x="176" y="370"/>
                    </a:cubicBezTo>
                    <a:lnTo>
                      <a:pt x="176" y="370"/>
                    </a:lnTo>
                    <a:lnTo>
                      <a:pt x="177" y="368"/>
                    </a:lnTo>
                    <a:lnTo>
                      <a:pt x="178" y="365"/>
                    </a:lnTo>
                    <a:lnTo>
                      <a:pt x="178" y="365"/>
                    </a:lnTo>
                    <a:lnTo>
                      <a:pt x="178" y="364"/>
                    </a:lnTo>
                    <a:lnTo>
                      <a:pt x="178" y="364"/>
                    </a:lnTo>
                    <a:cubicBezTo>
                      <a:pt x="179" y="365"/>
                      <a:pt x="180" y="365"/>
                      <a:pt x="180" y="365"/>
                    </a:cubicBezTo>
                    <a:cubicBezTo>
                      <a:pt x="185" y="369"/>
                      <a:pt x="199" y="379"/>
                      <a:pt x="236" y="379"/>
                    </a:cubicBezTo>
                    <a:cubicBezTo>
                      <a:pt x="237" y="379"/>
                      <a:pt x="239" y="379"/>
                      <a:pt x="241" y="379"/>
                    </a:cubicBezTo>
                    <a:cubicBezTo>
                      <a:pt x="282" y="378"/>
                      <a:pt x="289" y="368"/>
                      <a:pt x="289" y="368"/>
                    </a:cubicBezTo>
                    <a:cubicBezTo>
                      <a:pt x="292" y="369"/>
                      <a:pt x="294" y="370"/>
                      <a:pt x="296" y="371"/>
                    </a:cubicBezTo>
                    <a:cubicBezTo>
                      <a:pt x="274" y="376"/>
                      <a:pt x="268" y="385"/>
                      <a:pt x="253" y="414"/>
                    </a:cubicBezTo>
                    <a:lnTo>
                      <a:pt x="253" y="414"/>
                    </a:lnTo>
                    <a:cubicBezTo>
                      <a:pt x="253" y="415"/>
                      <a:pt x="253" y="415"/>
                      <a:pt x="252" y="416"/>
                    </a:cubicBezTo>
                    <a:cubicBezTo>
                      <a:pt x="252" y="417"/>
                      <a:pt x="251" y="419"/>
                      <a:pt x="250" y="420"/>
                    </a:cubicBezTo>
                    <a:cubicBezTo>
                      <a:pt x="244" y="430"/>
                      <a:pt x="236" y="437"/>
                      <a:pt x="227" y="442"/>
                    </a:cubicBezTo>
                    <a:lnTo>
                      <a:pt x="227" y="442"/>
                    </a:lnTo>
                    <a:cubicBezTo>
                      <a:pt x="217" y="447"/>
                      <a:pt x="205" y="450"/>
                      <a:pt x="191" y="450"/>
                    </a:cubicBezTo>
                    <a:lnTo>
                      <a:pt x="191" y="450"/>
                    </a:lnTo>
                    <a:lnTo>
                      <a:pt x="191" y="450"/>
                    </a:lnTo>
                    <a:cubicBezTo>
                      <a:pt x="187" y="450"/>
                      <a:pt x="183" y="449"/>
                      <a:pt x="178" y="449"/>
                    </a:cubicBezTo>
                    <a:cubicBezTo>
                      <a:pt x="178" y="449"/>
                      <a:pt x="178" y="449"/>
                      <a:pt x="178" y="449"/>
                    </a:cubicBezTo>
                    <a:cubicBezTo>
                      <a:pt x="177" y="449"/>
                      <a:pt x="177" y="449"/>
                      <a:pt x="177" y="449"/>
                    </a:cubicBezTo>
                    <a:cubicBezTo>
                      <a:pt x="177" y="449"/>
                      <a:pt x="177" y="449"/>
                      <a:pt x="177" y="449"/>
                    </a:cubicBezTo>
                    <a:cubicBezTo>
                      <a:pt x="166" y="448"/>
                      <a:pt x="159" y="443"/>
                      <a:pt x="154" y="439"/>
                    </a:cubicBezTo>
                    <a:cubicBezTo>
                      <a:pt x="147" y="432"/>
                      <a:pt x="143" y="426"/>
                      <a:pt x="136" y="426"/>
                    </a:cubicBezTo>
                    <a:lnTo>
                      <a:pt x="136" y="426"/>
                    </a:lnTo>
                    <a:lnTo>
                      <a:pt x="136" y="426"/>
                    </a:lnTo>
                    <a:lnTo>
                      <a:pt x="136" y="426"/>
                    </a:lnTo>
                    <a:lnTo>
                      <a:pt x="136" y="426"/>
                    </a:lnTo>
                    <a:cubicBezTo>
                      <a:pt x="132" y="426"/>
                      <a:pt x="128" y="427"/>
                      <a:pt x="122" y="432"/>
                    </a:cubicBezTo>
                    <a:cubicBezTo>
                      <a:pt x="122" y="432"/>
                      <a:pt x="122" y="432"/>
                      <a:pt x="122" y="432"/>
                    </a:cubicBezTo>
                    <a:cubicBezTo>
                      <a:pt x="122" y="433"/>
                      <a:pt x="121" y="433"/>
                      <a:pt x="121" y="433"/>
                    </a:cubicBezTo>
                    <a:cubicBezTo>
                      <a:pt x="121" y="433"/>
                      <a:pt x="120" y="434"/>
                      <a:pt x="120" y="434"/>
                    </a:cubicBezTo>
                    <a:cubicBezTo>
                      <a:pt x="120" y="434"/>
                      <a:pt x="120" y="434"/>
                      <a:pt x="120" y="434"/>
                    </a:cubicBezTo>
                    <a:cubicBezTo>
                      <a:pt x="101" y="449"/>
                      <a:pt x="80" y="466"/>
                      <a:pt x="56" y="466"/>
                    </a:cubicBezTo>
                    <a:lnTo>
                      <a:pt x="56" y="466"/>
                    </a:lnTo>
                    <a:moveTo>
                      <a:pt x="299" y="129"/>
                    </a:moveTo>
                    <a:lnTo>
                      <a:pt x="299" y="129"/>
                    </a:lnTo>
                    <a:cubicBezTo>
                      <a:pt x="301" y="128"/>
                      <a:pt x="303" y="127"/>
                      <a:pt x="306" y="126"/>
                    </a:cubicBezTo>
                    <a:cubicBezTo>
                      <a:pt x="303" y="127"/>
                      <a:pt x="301" y="128"/>
                      <a:pt x="299" y="129"/>
                    </a:cubicBezTo>
                    <a:close/>
                    <a:moveTo>
                      <a:pt x="195" y="113"/>
                    </a:move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4" y="112"/>
                      <a:pt x="194" y="112"/>
                      <a:pt x="193" y="112"/>
                    </a:cubicBezTo>
                    <a:cubicBezTo>
                      <a:pt x="205" y="96"/>
                      <a:pt x="218" y="82"/>
                      <a:pt x="232" y="68"/>
                    </a:cubicBezTo>
                    <a:cubicBezTo>
                      <a:pt x="227" y="74"/>
                      <a:pt x="222" y="80"/>
                      <a:pt x="216" y="86"/>
                    </a:cubicBezTo>
                    <a:cubicBezTo>
                      <a:pt x="211" y="93"/>
                      <a:pt x="204" y="100"/>
                      <a:pt x="198" y="109"/>
                    </a:cubicBezTo>
                    <a:cubicBezTo>
                      <a:pt x="197" y="110"/>
                      <a:pt x="196" y="111"/>
                      <a:pt x="195" y="113"/>
                    </a:cubicBezTo>
                    <a:moveTo>
                      <a:pt x="201" y="111"/>
                    </a:moveTo>
                    <a:cubicBezTo>
                      <a:pt x="201" y="111"/>
                      <a:pt x="201" y="111"/>
                      <a:pt x="201" y="111"/>
                    </a:cubicBezTo>
                    <a:cubicBezTo>
                      <a:pt x="207" y="103"/>
                      <a:pt x="213" y="95"/>
                      <a:pt x="219" y="88"/>
                    </a:cubicBezTo>
                    <a:cubicBezTo>
                      <a:pt x="229" y="75"/>
                      <a:pt x="239" y="63"/>
                      <a:pt x="245" y="55"/>
                    </a:cubicBezTo>
                    <a:cubicBezTo>
                      <a:pt x="246" y="55"/>
                      <a:pt x="246" y="55"/>
                      <a:pt x="246" y="54"/>
                    </a:cubicBezTo>
                    <a:cubicBezTo>
                      <a:pt x="256" y="45"/>
                      <a:pt x="265" y="36"/>
                      <a:pt x="275" y="27"/>
                    </a:cubicBezTo>
                    <a:cubicBezTo>
                      <a:pt x="284" y="20"/>
                      <a:pt x="293" y="11"/>
                      <a:pt x="299" y="0"/>
                    </a:cubicBezTo>
                    <a:cubicBezTo>
                      <a:pt x="313" y="24"/>
                      <a:pt x="298" y="62"/>
                      <a:pt x="309" y="108"/>
                    </a:cubicBezTo>
                    <a:cubicBezTo>
                      <a:pt x="292" y="105"/>
                      <a:pt x="274" y="104"/>
                      <a:pt x="257" y="104"/>
                    </a:cubicBezTo>
                    <a:cubicBezTo>
                      <a:pt x="254" y="104"/>
                      <a:pt x="250" y="104"/>
                      <a:pt x="247" y="104"/>
                    </a:cubicBezTo>
                    <a:lnTo>
                      <a:pt x="245" y="104"/>
                    </a:lnTo>
                    <a:cubicBezTo>
                      <a:pt x="223" y="105"/>
                      <a:pt x="209" y="109"/>
                      <a:pt x="201" y="11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3" name="Freeform 1247">
                <a:extLst>
                  <a:ext uri="{FF2B5EF4-FFF2-40B4-BE49-F238E27FC236}">
                    <a16:creationId xmlns:a16="http://schemas.microsoft.com/office/drawing/2014/main" id="{E3827136-E27E-4628-7B73-349465EF0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255"/>
                <a:ext cx="317" cy="206"/>
              </a:xfrm>
              <a:custGeom>
                <a:avLst/>
                <a:gdLst>
                  <a:gd name="T0" fmla="*/ 26 w 520"/>
                  <a:gd name="T1" fmla="*/ 134 h 338"/>
                  <a:gd name="T2" fmla="*/ 64 w 520"/>
                  <a:gd name="T3" fmla="*/ 93 h 338"/>
                  <a:gd name="T4" fmla="*/ 107 w 520"/>
                  <a:gd name="T5" fmla="*/ 54 h 338"/>
                  <a:gd name="T6" fmla="*/ 179 w 520"/>
                  <a:gd name="T7" fmla="*/ 15 h 338"/>
                  <a:gd name="T8" fmla="*/ 381 w 520"/>
                  <a:gd name="T9" fmla="*/ 54 h 338"/>
                  <a:gd name="T10" fmla="*/ 465 w 520"/>
                  <a:gd name="T11" fmla="*/ 42 h 338"/>
                  <a:gd name="T12" fmla="*/ 464 w 520"/>
                  <a:gd name="T13" fmla="*/ 92 h 338"/>
                  <a:gd name="T14" fmla="*/ 489 w 520"/>
                  <a:gd name="T15" fmla="*/ 132 h 338"/>
                  <a:gd name="T16" fmla="*/ 504 w 520"/>
                  <a:gd name="T17" fmla="*/ 197 h 338"/>
                  <a:gd name="T18" fmla="*/ 453 w 520"/>
                  <a:gd name="T19" fmla="*/ 224 h 338"/>
                  <a:gd name="T20" fmla="*/ 407 w 520"/>
                  <a:gd name="T21" fmla="*/ 239 h 338"/>
                  <a:gd name="T22" fmla="*/ 385 w 520"/>
                  <a:gd name="T23" fmla="*/ 306 h 338"/>
                  <a:gd name="T24" fmla="*/ 335 w 520"/>
                  <a:gd name="T25" fmla="*/ 295 h 338"/>
                  <a:gd name="T26" fmla="*/ 278 w 520"/>
                  <a:gd name="T27" fmla="*/ 325 h 338"/>
                  <a:gd name="T28" fmla="*/ 104 w 520"/>
                  <a:gd name="T29" fmla="*/ 329 h 338"/>
                  <a:gd name="T30" fmla="*/ 6 w 520"/>
                  <a:gd name="T31" fmla="*/ 261 h 338"/>
                  <a:gd name="T32" fmla="*/ 26 w 520"/>
                  <a:gd name="T33" fmla="*/ 1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0" h="338">
                    <a:moveTo>
                      <a:pt x="26" y="134"/>
                    </a:moveTo>
                    <a:cubicBezTo>
                      <a:pt x="26" y="134"/>
                      <a:pt x="24" y="88"/>
                      <a:pt x="64" y="93"/>
                    </a:cubicBezTo>
                    <a:cubicBezTo>
                      <a:pt x="95" y="95"/>
                      <a:pt x="102" y="79"/>
                      <a:pt x="107" y="54"/>
                    </a:cubicBezTo>
                    <a:cubicBezTo>
                      <a:pt x="112" y="29"/>
                      <a:pt x="133" y="0"/>
                      <a:pt x="179" y="15"/>
                    </a:cubicBezTo>
                    <a:cubicBezTo>
                      <a:pt x="224" y="29"/>
                      <a:pt x="332" y="81"/>
                      <a:pt x="381" y="54"/>
                    </a:cubicBezTo>
                    <a:cubicBezTo>
                      <a:pt x="431" y="27"/>
                      <a:pt x="452" y="26"/>
                      <a:pt x="465" y="42"/>
                    </a:cubicBezTo>
                    <a:cubicBezTo>
                      <a:pt x="479" y="57"/>
                      <a:pt x="471" y="78"/>
                      <a:pt x="464" y="92"/>
                    </a:cubicBezTo>
                    <a:cubicBezTo>
                      <a:pt x="457" y="107"/>
                      <a:pt x="472" y="119"/>
                      <a:pt x="489" y="132"/>
                    </a:cubicBezTo>
                    <a:cubicBezTo>
                      <a:pt x="505" y="145"/>
                      <a:pt x="520" y="161"/>
                      <a:pt x="504" y="197"/>
                    </a:cubicBezTo>
                    <a:cubicBezTo>
                      <a:pt x="487" y="232"/>
                      <a:pt x="471" y="232"/>
                      <a:pt x="453" y="224"/>
                    </a:cubicBezTo>
                    <a:cubicBezTo>
                      <a:pt x="436" y="217"/>
                      <a:pt x="417" y="215"/>
                      <a:pt x="407" y="239"/>
                    </a:cubicBezTo>
                    <a:cubicBezTo>
                      <a:pt x="397" y="263"/>
                      <a:pt x="407" y="290"/>
                      <a:pt x="385" y="306"/>
                    </a:cubicBezTo>
                    <a:cubicBezTo>
                      <a:pt x="363" y="322"/>
                      <a:pt x="344" y="302"/>
                      <a:pt x="335" y="295"/>
                    </a:cubicBezTo>
                    <a:cubicBezTo>
                      <a:pt x="316" y="281"/>
                      <a:pt x="315" y="319"/>
                      <a:pt x="278" y="325"/>
                    </a:cubicBezTo>
                    <a:cubicBezTo>
                      <a:pt x="240" y="330"/>
                      <a:pt x="153" y="338"/>
                      <a:pt x="104" y="329"/>
                    </a:cubicBezTo>
                    <a:cubicBezTo>
                      <a:pt x="55" y="321"/>
                      <a:pt x="12" y="313"/>
                      <a:pt x="6" y="261"/>
                    </a:cubicBezTo>
                    <a:cubicBezTo>
                      <a:pt x="0" y="209"/>
                      <a:pt x="32" y="182"/>
                      <a:pt x="26" y="134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4" name="Freeform 1248">
                <a:extLst>
                  <a:ext uri="{FF2B5EF4-FFF2-40B4-BE49-F238E27FC236}">
                    <a16:creationId xmlns:a16="http://schemas.microsoft.com/office/drawing/2014/main" id="{3373F9BA-9022-388B-A1B2-6AD067DB6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285"/>
                <a:ext cx="317" cy="176"/>
              </a:xfrm>
              <a:custGeom>
                <a:avLst/>
                <a:gdLst>
                  <a:gd name="T0" fmla="*/ 489 w 520"/>
                  <a:gd name="T1" fmla="*/ 82 h 288"/>
                  <a:gd name="T2" fmla="*/ 464 w 520"/>
                  <a:gd name="T3" fmla="*/ 42 h 288"/>
                  <a:gd name="T4" fmla="*/ 470 w 520"/>
                  <a:gd name="T5" fmla="*/ 0 h 288"/>
                  <a:gd name="T6" fmla="*/ 432 w 520"/>
                  <a:gd name="T7" fmla="*/ 18 h 288"/>
                  <a:gd name="T8" fmla="*/ 388 w 520"/>
                  <a:gd name="T9" fmla="*/ 64 h 288"/>
                  <a:gd name="T10" fmla="*/ 369 w 520"/>
                  <a:gd name="T11" fmla="*/ 111 h 288"/>
                  <a:gd name="T12" fmla="*/ 352 w 520"/>
                  <a:gd name="T13" fmla="*/ 135 h 288"/>
                  <a:gd name="T14" fmla="*/ 309 w 520"/>
                  <a:gd name="T15" fmla="*/ 150 h 288"/>
                  <a:gd name="T16" fmla="*/ 256 w 520"/>
                  <a:gd name="T17" fmla="*/ 160 h 288"/>
                  <a:gd name="T18" fmla="*/ 225 w 520"/>
                  <a:gd name="T19" fmla="*/ 165 h 288"/>
                  <a:gd name="T20" fmla="*/ 206 w 520"/>
                  <a:gd name="T21" fmla="*/ 178 h 288"/>
                  <a:gd name="T22" fmla="*/ 163 w 520"/>
                  <a:gd name="T23" fmla="*/ 193 h 288"/>
                  <a:gd name="T24" fmla="*/ 111 w 520"/>
                  <a:gd name="T25" fmla="*/ 214 h 288"/>
                  <a:gd name="T26" fmla="*/ 52 w 520"/>
                  <a:gd name="T27" fmla="*/ 215 h 288"/>
                  <a:gd name="T28" fmla="*/ 48 w 520"/>
                  <a:gd name="T29" fmla="*/ 197 h 288"/>
                  <a:gd name="T30" fmla="*/ 39 w 520"/>
                  <a:gd name="T31" fmla="*/ 175 h 288"/>
                  <a:gd name="T32" fmla="*/ 46 w 520"/>
                  <a:gd name="T33" fmla="*/ 143 h 288"/>
                  <a:gd name="T34" fmla="*/ 57 w 520"/>
                  <a:gd name="T35" fmla="*/ 114 h 288"/>
                  <a:gd name="T36" fmla="*/ 48 w 520"/>
                  <a:gd name="T37" fmla="*/ 84 h 288"/>
                  <a:gd name="T38" fmla="*/ 35 w 520"/>
                  <a:gd name="T39" fmla="*/ 60 h 288"/>
                  <a:gd name="T40" fmla="*/ 33 w 520"/>
                  <a:gd name="T41" fmla="*/ 57 h 288"/>
                  <a:gd name="T42" fmla="*/ 26 w 520"/>
                  <a:gd name="T43" fmla="*/ 84 h 288"/>
                  <a:gd name="T44" fmla="*/ 6 w 520"/>
                  <a:gd name="T45" fmla="*/ 211 h 288"/>
                  <a:gd name="T46" fmla="*/ 104 w 520"/>
                  <a:gd name="T47" fmla="*/ 279 h 288"/>
                  <a:gd name="T48" fmla="*/ 278 w 520"/>
                  <a:gd name="T49" fmla="*/ 275 h 288"/>
                  <a:gd name="T50" fmla="*/ 335 w 520"/>
                  <a:gd name="T51" fmla="*/ 245 h 288"/>
                  <a:gd name="T52" fmla="*/ 385 w 520"/>
                  <a:gd name="T53" fmla="*/ 256 h 288"/>
                  <a:gd name="T54" fmla="*/ 407 w 520"/>
                  <a:gd name="T55" fmla="*/ 189 h 288"/>
                  <a:gd name="T56" fmla="*/ 453 w 520"/>
                  <a:gd name="T57" fmla="*/ 174 h 288"/>
                  <a:gd name="T58" fmla="*/ 504 w 520"/>
                  <a:gd name="T59" fmla="*/ 147 h 288"/>
                  <a:gd name="T60" fmla="*/ 489 w 520"/>
                  <a:gd name="T61" fmla="*/ 82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20" h="288">
                    <a:moveTo>
                      <a:pt x="489" y="82"/>
                    </a:moveTo>
                    <a:cubicBezTo>
                      <a:pt x="472" y="69"/>
                      <a:pt x="457" y="57"/>
                      <a:pt x="464" y="42"/>
                    </a:cubicBezTo>
                    <a:cubicBezTo>
                      <a:pt x="470" y="30"/>
                      <a:pt x="476" y="14"/>
                      <a:pt x="470" y="0"/>
                    </a:cubicBezTo>
                    <a:cubicBezTo>
                      <a:pt x="457" y="4"/>
                      <a:pt x="444" y="9"/>
                      <a:pt x="432" y="18"/>
                    </a:cubicBezTo>
                    <a:cubicBezTo>
                      <a:pt x="415" y="30"/>
                      <a:pt x="399" y="46"/>
                      <a:pt x="388" y="64"/>
                    </a:cubicBezTo>
                    <a:cubicBezTo>
                      <a:pt x="380" y="79"/>
                      <a:pt x="375" y="95"/>
                      <a:pt x="369" y="111"/>
                    </a:cubicBezTo>
                    <a:cubicBezTo>
                      <a:pt x="365" y="120"/>
                      <a:pt x="360" y="129"/>
                      <a:pt x="352" y="135"/>
                    </a:cubicBezTo>
                    <a:cubicBezTo>
                      <a:pt x="340" y="144"/>
                      <a:pt x="324" y="146"/>
                      <a:pt x="309" y="150"/>
                    </a:cubicBezTo>
                    <a:cubicBezTo>
                      <a:pt x="292" y="155"/>
                      <a:pt x="274" y="157"/>
                      <a:pt x="256" y="160"/>
                    </a:cubicBezTo>
                    <a:cubicBezTo>
                      <a:pt x="246" y="161"/>
                      <a:pt x="234" y="161"/>
                      <a:pt x="225" y="165"/>
                    </a:cubicBezTo>
                    <a:cubicBezTo>
                      <a:pt x="218" y="169"/>
                      <a:pt x="213" y="174"/>
                      <a:pt x="206" y="178"/>
                    </a:cubicBezTo>
                    <a:cubicBezTo>
                      <a:pt x="193" y="187"/>
                      <a:pt x="178" y="189"/>
                      <a:pt x="163" y="193"/>
                    </a:cubicBezTo>
                    <a:cubicBezTo>
                      <a:pt x="144" y="196"/>
                      <a:pt x="128" y="205"/>
                      <a:pt x="111" y="214"/>
                    </a:cubicBezTo>
                    <a:cubicBezTo>
                      <a:pt x="95" y="222"/>
                      <a:pt x="60" y="243"/>
                      <a:pt x="52" y="215"/>
                    </a:cubicBezTo>
                    <a:cubicBezTo>
                      <a:pt x="50" y="209"/>
                      <a:pt x="50" y="202"/>
                      <a:pt x="48" y="197"/>
                    </a:cubicBezTo>
                    <a:cubicBezTo>
                      <a:pt x="45" y="189"/>
                      <a:pt x="41" y="182"/>
                      <a:pt x="39" y="175"/>
                    </a:cubicBezTo>
                    <a:cubicBezTo>
                      <a:pt x="35" y="164"/>
                      <a:pt x="42" y="152"/>
                      <a:pt x="46" y="143"/>
                    </a:cubicBezTo>
                    <a:cubicBezTo>
                      <a:pt x="51" y="134"/>
                      <a:pt x="57" y="124"/>
                      <a:pt x="57" y="114"/>
                    </a:cubicBezTo>
                    <a:cubicBezTo>
                      <a:pt x="57" y="103"/>
                      <a:pt x="53" y="93"/>
                      <a:pt x="48" y="84"/>
                    </a:cubicBezTo>
                    <a:cubicBezTo>
                      <a:pt x="44" y="76"/>
                      <a:pt x="41" y="67"/>
                      <a:pt x="35" y="60"/>
                    </a:cubicBezTo>
                    <a:lnTo>
                      <a:pt x="33" y="57"/>
                    </a:lnTo>
                    <a:cubicBezTo>
                      <a:pt x="26" y="69"/>
                      <a:pt x="26" y="84"/>
                      <a:pt x="26" y="84"/>
                    </a:cubicBezTo>
                    <a:cubicBezTo>
                      <a:pt x="32" y="132"/>
                      <a:pt x="0" y="159"/>
                      <a:pt x="6" y="211"/>
                    </a:cubicBezTo>
                    <a:cubicBezTo>
                      <a:pt x="12" y="263"/>
                      <a:pt x="55" y="271"/>
                      <a:pt x="104" y="279"/>
                    </a:cubicBezTo>
                    <a:cubicBezTo>
                      <a:pt x="153" y="288"/>
                      <a:pt x="240" y="280"/>
                      <a:pt x="278" y="275"/>
                    </a:cubicBezTo>
                    <a:cubicBezTo>
                      <a:pt x="315" y="269"/>
                      <a:pt x="316" y="231"/>
                      <a:pt x="335" y="245"/>
                    </a:cubicBezTo>
                    <a:cubicBezTo>
                      <a:pt x="344" y="252"/>
                      <a:pt x="363" y="272"/>
                      <a:pt x="385" y="256"/>
                    </a:cubicBezTo>
                    <a:cubicBezTo>
                      <a:pt x="407" y="240"/>
                      <a:pt x="397" y="213"/>
                      <a:pt x="407" y="189"/>
                    </a:cubicBezTo>
                    <a:cubicBezTo>
                      <a:pt x="417" y="165"/>
                      <a:pt x="436" y="167"/>
                      <a:pt x="453" y="174"/>
                    </a:cubicBezTo>
                    <a:cubicBezTo>
                      <a:pt x="471" y="182"/>
                      <a:pt x="487" y="182"/>
                      <a:pt x="504" y="147"/>
                    </a:cubicBezTo>
                    <a:cubicBezTo>
                      <a:pt x="520" y="111"/>
                      <a:pt x="505" y="95"/>
                      <a:pt x="489" y="82"/>
                    </a:cubicBezTo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5" name="Freeform 1249">
                <a:extLst>
                  <a:ext uri="{FF2B5EF4-FFF2-40B4-BE49-F238E27FC236}">
                    <a16:creationId xmlns:a16="http://schemas.microsoft.com/office/drawing/2014/main" id="{99999983-AEFD-516C-3257-AF0E91AEA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3303"/>
                <a:ext cx="342" cy="334"/>
              </a:xfrm>
              <a:custGeom>
                <a:avLst/>
                <a:gdLst>
                  <a:gd name="T0" fmla="*/ 18 w 560"/>
                  <a:gd name="T1" fmla="*/ 473 h 548"/>
                  <a:gd name="T2" fmla="*/ 78 w 560"/>
                  <a:gd name="T3" fmla="*/ 535 h 548"/>
                  <a:gd name="T4" fmla="*/ 118 w 560"/>
                  <a:gd name="T5" fmla="*/ 501 h 548"/>
                  <a:gd name="T6" fmla="*/ 164 w 560"/>
                  <a:gd name="T7" fmla="*/ 544 h 548"/>
                  <a:gd name="T8" fmla="*/ 233 w 560"/>
                  <a:gd name="T9" fmla="*/ 545 h 548"/>
                  <a:gd name="T10" fmla="*/ 306 w 560"/>
                  <a:gd name="T11" fmla="*/ 487 h 548"/>
                  <a:gd name="T12" fmla="*/ 510 w 560"/>
                  <a:gd name="T13" fmla="*/ 211 h 548"/>
                  <a:gd name="T14" fmla="*/ 537 w 560"/>
                  <a:gd name="T15" fmla="*/ 146 h 548"/>
                  <a:gd name="T16" fmla="*/ 550 w 560"/>
                  <a:gd name="T17" fmla="*/ 106 h 548"/>
                  <a:gd name="T18" fmla="*/ 534 w 560"/>
                  <a:gd name="T19" fmla="*/ 35 h 548"/>
                  <a:gd name="T20" fmla="*/ 467 w 560"/>
                  <a:gd name="T21" fmla="*/ 34 h 548"/>
                  <a:gd name="T22" fmla="*/ 434 w 560"/>
                  <a:gd name="T23" fmla="*/ 17 h 548"/>
                  <a:gd name="T24" fmla="*/ 363 w 560"/>
                  <a:gd name="T25" fmla="*/ 27 h 548"/>
                  <a:gd name="T26" fmla="*/ 303 w 560"/>
                  <a:gd name="T27" fmla="*/ 50 h 548"/>
                  <a:gd name="T28" fmla="*/ 229 w 560"/>
                  <a:gd name="T29" fmla="*/ 75 h 548"/>
                  <a:gd name="T30" fmla="*/ 203 w 560"/>
                  <a:gd name="T31" fmla="*/ 198 h 548"/>
                  <a:gd name="T32" fmla="*/ 99 w 560"/>
                  <a:gd name="T33" fmla="*/ 309 h 548"/>
                  <a:gd name="T34" fmla="*/ 18 w 560"/>
                  <a:gd name="T35" fmla="*/ 473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0" h="548">
                    <a:moveTo>
                      <a:pt x="18" y="473"/>
                    </a:moveTo>
                    <a:cubicBezTo>
                      <a:pt x="18" y="473"/>
                      <a:pt x="54" y="538"/>
                      <a:pt x="78" y="535"/>
                    </a:cubicBezTo>
                    <a:cubicBezTo>
                      <a:pt x="103" y="532"/>
                      <a:pt x="95" y="497"/>
                      <a:pt x="118" y="501"/>
                    </a:cubicBezTo>
                    <a:cubicBezTo>
                      <a:pt x="141" y="504"/>
                      <a:pt x="140" y="546"/>
                      <a:pt x="164" y="544"/>
                    </a:cubicBezTo>
                    <a:cubicBezTo>
                      <a:pt x="187" y="542"/>
                      <a:pt x="213" y="543"/>
                      <a:pt x="233" y="545"/>
                    </a:cubicBezTo>
                    <a:cubicBezTo>
                      <a:pt x="253" y="548"/>
                      <a:pt x="284" y="543"/>
                      <a:pt x="306" y="487"/>
                    </a:cubicBezTo>
                    <a:cubicBezTo>
                      <a:pt x="327" y="431"/>
                      <a:pt x="422" y="284"/>
                      <a:pt x="510" y="211"/>
                    </a:cubicBezTo>
                    <a:cubicBezTo>
                      <a:pt x="551" y="174"/>
                      <a:pt x="545" y="173"/>
                      <a:pt x="537" y="146"/>
                    </a:cubicBezTo>
                    <a:cubicBezTo>
                      <a:pt x="529" y="118"/>
                      <a:pt x="540" y="121"/>
                      <a:pt x="550" y="106"/>
                    </a:cubicBezTo>
                    <a:cubicBezTo>
                      <a:pt x="560" y="91"/>
                      <a:pt x="555" y="62"/>
                      <a:pt x="534" y="35"/>
                    </a:cubicBezTo>
                    <a:cubicBezTo>
                      <a:pt x="512" y="8"/>
                      <a:pt x="489" y="28"/>
                      <a:pt x="467" y="34"/>
                    </a:cubicBezTo>
                    <a:cubicBezTo>
                      <a:pt x="445" y="41"/>
                      <a:pt x="448" y="35"/>
                      <a:pt x="434" y="17"/>
                    </a:cubicBezTo>
                    <a:cubicBezTo>
                      <a:pt x="420" y="0"/>
                      <a:pt x="394" y="9"/>
                      <a:pt x="363" y="27"/>
                    </a:cubicBezTo>
                    <a:cubicBezTo>
                      <a:pt x="333" y="44"/>
                      <a:pt x="329" y="66"/>
                      <a:pt x="303" y="50"/>
                    </a:cubicBezTo>
                    <a:cubicBezTo>
                      <a:pt x="276" y="35"/>
                      <a:pt x="244" y="43"/>
                      <a:pt x="229" y="75"/>
                    </a:cubicBezTo>
                    <a:cubicBezTo>
                      <a:pt x="215" y="106"/>
                      <a:pt x="236" y="152"/>
                      <a:pt x="203" y="198"/>
                    </a:cubicBezTo>
                    <a:cubicBezTo>
                      <a:pt x="158" y="263"/>
                      <a:pt x="155" y="277"/>
                      <a:pt x="99" y="309"/>
                    </a:cubicBezTo>
                    <a:cubicBezTo>
                      <a:pt x="42" y="342"/>
                      <a:pt x="0" y="428"/>
                      <a:pt x="18" y="47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6" name="Freeform 1250">
                <a:extLst>
                  <a:ext uri="{FF2B5EF4-FFF2-40B4-BE49-F238E27FC236}">
                    <a16:creationId xmlns:a16="http://schemas.microsoft.com/office/drawing/2014/main" id="{5A487B47-5580-0C2B-4388-B6D91D455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3604"/>
                <a:ext cx="4" cy="5"/>
              </a:xfrm>
              <a:custGeom>
                <a:avLst/>
                <a:gdLst>
                  <a:gd name="T0" fmla="*/ 6 w 6"/>
                  <a:gd name="T1" fmla="*/ 9 h 9"/>
                  <a:gd name="T2" fmla="*/ 0 w 6"/>
                  <a:gd name="T3" fmla="*/ 0 h 9"/>
                  <a:gd name="T4" fmla="*/ 0 w 6"/>
                  <a:gd name="T5" fmla="*/ 0 h 9"/>
                  <a:gd name="T6" fmla="*/ 6 w 6"/>
                  <a:gd name="T7" fmla="*/ 9 h 9"/>
                  <a:gd name="T8" fmla="*/ 6 w 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cubicBezTo>
                      <a:pt x="4" y="6"/>
                      <a:pt x="2" y="3"/>
                      <a:pt x="0" y="0"/>
                    </a:cubicBezTo>
                    <a:lnTo>
                      <a:pt x="0" y="0"/>
                    </a:lnTo>
                    <a:cubicBezTo>
                      <a:pt x="2" y="3"/>
                      <a:pt x="4" y="6"/>
                      <a:pt x="6" y="9"/>
                    </a:cubicBez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7" name="Freeform 1251">
                <a:extLst>
                  <a:ext uri="{FF2B5EF4-FFF2-40B4-BE49-F238E27FC236}">
                    <a16:creationId xmlns:a16="http://schemas.microsoft.com/office/drawing/2014/main" id="{2C291D0B-507D-5795-089A-BC7E4024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3592"/>
                <a:ext cx="7" cy="12"/>
              </a:xfrm>
              <a:custGeom>
                <a:avLst/>
                <a:gdLst>
                  <a:gd name="T0" fmla="*/ 12 w 12"/>
                  <a:gd name="T1" fmla="*/ 20 h 20"/>
                  <a:gd name="T2" fmla="*/ 0 w 12"/>
                  <a:gd name="T3" fmla="*/ 0 h 20"/>
                  <a:gd name="T4" fmla="*/ 12 w 12"/>
                  <a:gd name="T5" fmla="*/ 20 h 20"/>
                  <a:gd name="T6" fmla="*/ 12 w 12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12" y="20"/>
                    </a:moveTo>
                    <a:cubicBezTo>
                      <a:pt x="5" y="9"/>
                      <a:pt x="0" y="0"/>
                      <a:pt x="0" y="0"/>
                    </a:cubicBezTo>
                    <a:cubicBezTo>
                      <a:pt x="0" y="0"/>
                      <a:pt x="5" y="9"/>
                      <a:pt x="12" y="20"/>
                    </a:cubicBezTo>
                    <a:lnTo>
                      <a:pt x="12" y="20"/>
                    </a:lnTo>
                    <a:close/>
                  </a:path>
                </a:pathLst>
              </a:custGeom>
              <a:solidFill>
                <a:srgbClr val="54A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8" name="Freeform 1252">
                <a:extLst>
                  <a:ext uri="{FF2B5EF4-FFF2-40B4-BE49-F238E27FC236}">
                    <a16:creationId xmlns:a16="http://schemas.microsoft.com/office/drawing/2014/main" id="{E7D5973B-9BA9-4C2A-8B0F-1F9EF762FC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5" y="3601"/>
                <a:ext cx="3" cy="6"/>
              </a:xfrm>
              <a:custGeom>
                <a:avLst/>
                <a:gdLst>
                  <a:gd name="T0" fmla="*/ 0 w 5"/>
                  <a:gd name="T1" fmla="*/ 11 h 11"/>
                  <a:gd name="T2" fmla="*/ 0 w 5"/>
                  <a:gd name="T3" fmla="*/ 11 h 11"/>
                  <a:gd name="T4" fmla="*/ 0 w 5"/>
                  <a:gd name="T5" fmla="*/ 11 h 11"/>
                  <a:gd name="T6" fmla="*/ 0 w 5"/>
                  <a:gd name="T7" fmla="*/ 10 h 11"/>
                  <a:gd name="T8" fmla="*/ 0 w 5"/>
                  <a:gd name="T9" fmla="*/ 10 h 11"/>
                  <a:gd name="T10" fmla="*/ 0 w 5"/>
                  <a:gd name="T11" fmla="*/ 10 h 11"/>
                  <a:gd name="T12" fmla="*/ 0 w 5"/>
                  <a:gd name="T13" fmla="*/ 10 h 11"/>
                  <a:gd name="T14" fmla="*/ 0 w 5"/>
                  <a:gd name="T15" fmla="*/ 10 h 11"/>
                  <a:gd name="T16" fmla="*/ 0 w 5"/>
                  <a:gd name="T17" fmla="*/ 10 h 11"/>
                  <a:gd name="T18" fmla="*/ 0 w 5"/>
                  <a:gd name="T19" fmla="*/ 10 h 11"/>
                  <a:gd name="T20" fmla="*/ 4 w 5"/>
                  <a:gd name="T21" fmla="*/ 0 h 11"/>
                  <a:gd name="T22" fmla="*/ 0 w 5"/>
                  <a:gd name="T23" fmla="*/ 10 h 11"/>
                  <a:gd name="T24" fmla="*/ 4 w 5"/>
                  <a:gd name="T25" fmla="*/ 0 h 11"/>
                  <a:gd name="T26" fmla="*/ 4 w 5"/>
                  <a:gd name="T27" fmla="*/ 0 h 11"/>
                  <a:gd name="T28" fmla="*/ 4 w 5"/>
                  <a:gd name="T29" fmla="*/ 0 h 11"/>
                  <a:gd name="T30" fmla="*/ 4 w 5"/>
                  <a:gd name="T31" fmla="*/ 0 h 11"/>
                  <a:gd name="T32" fmla="*/ 5 w 5"/>
                  <a:gd name="T33" fmla="*/ 0 h 11"/>
                  <a:gd name="T34" fmla="*/ 4 w 5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  <a:moveTo>
                      <a:pt x="0" y="10"/>
                    </a:moveTo>
                    <a:cubicBezTo>
                      <a:pt x="2" y="7"/>
                      <a:pt x="3" y="4"/>
                      <a:pt x="4" y="0"/>
                    </a:cubicBezTo>
                    <a:cubicBezTo>
                      <a:pt x="3" y="4"/>
                      <a:pt x="2" y="7"/>
                      <a:pt x="0" y="10"/>
                    </a:cubicBezTo>
                    <a:close/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9" name="Freeform 1253">
                <a:extLst>
                  <a:ext uri="{FF2B5EF4-FFF2-40B4-BE49-F238E27FC236}">
                    <a16:creationId xmlns:a16="http://schemas.microsoft.com/office/drawing/2014/main" id="{FF447143-9B5C-C305-E374-228C92FD9A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9" y="3321"/>
                <a:ext cx="331" cy="314"/>
              </a:xfrm>
              <a:custGeom>
                <a:avLst/>
                <a:gdLst>
                  <a:gd name="T0" fmla="*/ 185 w 542"/>
                  <a:gd name="T1" fmla="*/ 443 h 515"/>
                  <a:gd name="T2" fmla="*/ 155 w 542"/>
                  <a:gd name="T3" fmla="*/ 450 h 515"/>
                  <a:gd name="T4" fmla="*/ 76 w 542"/>
                  <a:gd name="T5" fmla="*/ 431 h 515"/>
                  <a:gd name="T6" fmla="*/ 17 w 542"/>
                  <a:gd name="T7" fmla="*/ 464 h 515"/>
                  <a:gd name="T8" fmla="*/ 5 w 542"/>
                  <a:gd name="T9" fmla="*/ 444 h 515"/>
                  <a:gd name="T10" fmla="*/ 37 w 542"/>
                  <a:gd name="T11" fmla="*/ 394 h 515"/>
                  <a:gd name="T12" fmla="*/ 265 w 542"/>
                  <a:gd name="T13" fmla="*/ 344 h 515"/>
                  <a:gd name="T14" fmla="*/ 281 w 542"/>
                  <a:gd name="T15" fmla="*/ 336 h 515"/>
                  <a:gd name="T16" fmla="*/ 291 w 542"/>
                  <a:gd name="T17" fmla="*/ 330 h 515"/>
                  <a:gd name="T18" fmla="*/ 304 w 542"/>
                  <a:gd name="T19" fmla="*/ 320 h 515"/>
                  <a:gd name="T20" fmla="*/ 310 w 542"/>
                  <a:gd name="T21" fmla="*/ 313 h 515"/>
                  <a:gd name="T22" fmla="*/ 320 w 542"/>
                  <a:gd name="T23" fmla="*/ 301 h 515"/>
                  <a:gd name="T24" fmla="*/ 341 w 542"/>
                  <a:gd name="T25" fmla="*/ 218 h 515"/>
                  <a:gd name="T26" fmla="*/ 402 w 542"/>
                  <a:gd name="T27" fmla="*/ 176 h 515"/>
                  <a:gd name="T28" fmla="*/ 336 w 542"/>
                  <a:gd name="T29" fmla="*/ 197 h 515"/>
                  <a:gd name="T30" fmla="*/ 308 w 542"/>
                  <a:gd name="T31" fmla="*/ 146 h 515"/>
                  <a:gd name="T32" fmla="*/ 324 w 542"/>
                  <a:gd name="T33" fmla="*/ 129 h 515"/>
                  <a:gd name="T34" fmla="*/ 367 w 542"/>
                  <a:gd name="T35" fmla="*/ 92 h 515"/>
                  <a:gd name="T36" fmla="*/ 370 w 542"/>
                  <a:gd name="T37" fmla="*/ 101 h 515"/>
                  <a:gd name="T38" fmla="*/ 372 w 542"/>
                  <a:gd name="T39" fmla="*/ 108 h 515"/>
                  <a:gd name="T40" fmla="*/ 398 w 542"/>
                  <a:gd name="T41" fmla="*/ 102 h 515"/>
                  <a:gd name="T42" fmla="*/ 396 w 542"/>
                  <a:gd name="T43" fmla="*/ 106 h 515"/>
                  <a:gd name="T44" fmla="*/ 396 w 542"/>
                  <a:gd name="T45" fmla="*/ 107 h 515"/>
                  <a:gd name="T46" fmla="*/ 379 w 542"/>
                  <a:gd name="T47" fmla="*/ 120 h 515"/>
                  <a:gd name="T48" fmla="*/ 381 w 542"/>
                  <a:gd name="T49" fmla="*/ 122 h 515"/>
                  <a:gd name="T50" fmla="*/ 399 w 542"/>
                  <a:gd name="T51" fmla="*/ 124 h 515"/>
                  <a:gd name="T52" fmla="*/ 396 w 542"/>
                  <a:gd name="T53" fmla="*/ 130 h 515"/>
                  <a:gd name="T54" fmla="*/ 397 w 542"/>
                  <a:gd name="T55" fmla="*/ 131 h 515"/>
                  <a:gd name="T56" fmla="*/ 399 w 542"/>
                  <a:gd name="T57" fmla="*/ 132 h 515"/>
                  <a:gd name="T58" fmla="*/ 446 w 542"/>
                  <a:gd name="T59" fmla="*/ 144 h 515"/>
                  <a:gd name="T60" fmla="*/ 459 w 542"/>
                  <a:gd name="T61" fmla="*/ 141 h 515"/>
                  <a:gd name="T62" fmla="*/ 446 w 542"/>
                  <a:gd name="T63" fmla="*/ 168 h 515"/>
                  <a:gd name="T64" fmla="*/ 447 w 542"/>
                  <a:gd name="T65" fmla="*/ 169 h 515"/>
                  <a:gd name="T66" fmla="*/ 529 w 542"/>
                  <a:gd name="T67" fmla="*/ 141 h 515"/>
                  <a:gd name="T68" fmla="*/ 365 w 542"/>
                  <a:gd name="T69" fmla="*/ 332 h 515"/>
                  <a:gd name="T70" fmla="*/ 322 w 542"/>
                  <a:gd name="T71" fmla="*/ 400 h 515"/>
                  <a:gd name="T72" fmla="*/ 293 w 542"/>
                  <a:gd name="T73" fmla="*/ 458 h 515"/>
                  <a:gd name="T74" fmla="*/ 292 w 542"/>
                  <a:gd name="T75" fmla="*/ 459 h 515"/>
                  <a:gd name="T76" fmla="*/ 292 w 542"/>
                  <a:gd name="T77" fmla="*/ 459 h 515"/>
                  <a:gd name="T78" fmla="*/ 288 w 542"/>
                  <a:gd name="T79" fmla="*/ 469 h 515"/>
                  <a:gd name="T80" fmla="*/ 288 w 542"/>
                  <a:gd name="T81" fmla="*/ 470 h 515"/>
                  <a:gd name="T82" fmla="*/ 447 w 542"/>
                  <a:gd name="T83" fmla="*/ 169 h 515"/>
                  <a:gd name="T84" fmla="*/ 425 w 542"/>
                  <a:gd name="T85" fmla="*/ 177 h 515"/>
                  <a:gd name="T86" fmla="*/ 302 w 542"/>
                  <a:gd name="T87" fmla="*/ 144 h 515"/>
                  <a:gd name="T88" fmla="*/ 300 w 542"/>
                  <a:gd name="T89" fmla="*/ 143 h 515"/>
                  <a:gd name="T90" fmla="*/ 306 w 542"/>
                  <a:gd name="T91" fmla="*/ 138 h 515"/>
                  <a:gd name="T92" fmla="*/ 306 w 542"/>
                  <a:gd name="T93" fmla="*/ 139 h 515"/>
                  <a:gd name="T94" fmla="*/ 431 w 542"/>
                  <a:gd name="T95" fmla="*/ 46 h 515"/>
                  <a:gd name="T96" fmla="*/ 542 w 542"/>
                  <a:gd name="T97" fmla="*/ 51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42" h="515">
                    <a:moveTo>
                      <a:pt x="243" y="515"/>
                    </a:moveTo>
                    <a:cubicBezTo>
                      <a:pt x="242" y="511"/>
                      <a:pt x="241" y="508"/>
                      <a:pt x="240" y="504"/>
                    </a:cubicBezTo>
                    <a:cubicBezTo>
                      <a:pt x="232" y="481"/>
                      <a:pt x="214" y="443"/>
                      <a:pt x="185" y="443"/>
                    </a:cubicBezTo>
                    <a:cubicBezTo>
                      <a:pt x="184" y="443"/>
                      <a:pt x="184" y="443"/>
                      <a:pt x="183" y="443"/>
                    </a:cubicBezTo>
                    <a:cubicBezTo>
                      <a:pt x="174" y="443"/>
                      <a:pt x="166" y="450"/>
                      <a:pt x="156" y="450"/>
                    </a:cubicBezTo>
                    <a:cubicBezTo>
                      <a:pt x="156" y="450"/>
                      <a:pt x="156" y="450"/>
                      <a:pt x="155" y="450"/>
                    </a:cubicBezTo>
                    <a:cubicBezTo>
                      <a:pt x="146" y="450"/>
                      <a:pt x="139" y="441"/>
                      <a:pt x="133" y="435"/>
                    </a:cubicBezTo>
                    <a:cubicBezTo>
                      <a:pt x="125" y="429"/>
                      <a:pt x="114" y="427"/>
                      <a:pt x="104" y="427"/>
                    </a:cubicBezTo>
                    <a:cubicBezTo>
                      <a:pt x="94" y="427"/>
                      <a:pt x="84" y="429"/>
                      <a:pt x="76" y="431"/>
                    </a:cubicBezTo>
                    <a:cubicBezTo>
                      <a:pt x="55" y="438"/>
                      <a:pt x="37" y="454"/>
                      <a:pt x="23" y="473"/>
                    </a:cubicBezTo>
                    <a:cubicBezTo>
                      <a:pt x="21" y="470"/>
                      <a:pt x="19" y="467"/>
                      <a:pt x="17" y="464"/>
                    </a:cubicBezTo>
                    <a:lnTo>
                      <a:pt x="17" y="464"/>
                    </a:lnTo>
                    <a:cubicBezTo>
                      <a:pt x="10" y="453"/>
                      <a:pt x="5" y="444"/>
                      <a:pt x="5" y="444"/>
                    </a:cubicBezTo>
                    <a:lnTo>
                      <a:pt x="5" y="444"/>
                    </a:lnTo>
                    <a:lnTo>
                      <a:pt x="5" y="444"/>
                    </a:lnTo>
                    <a:cubicBezTo>
                      <a:pt x="2" y="437"/>
                      <a:pt x="0" y="429"/>
                      <a:pt x="0" y="420"/>
                    </a:cubicBezTo>
                    <a:cubicBezTo>
                      <a:pt x="0" y="419"/>
                      <a:pt x="0" y="418"/>
                      <a:pt x="0" y="417"/>
                    </a:cubicBezTo>
                    <a:cubicBezTo>
                      <a:pt x="36" y="399"/>
                      <a:pt x="37" y="394"/>
                      <a:pt x="37" y="394"/>
                    </a:cubicBezTo>
                    <a:cubicBezTo>
                      <a:pt x="74" y="400"/>
                      <a:pt x="105" y="403"/>
                      <a:pt x="132" y="403"/>
                    </a:cubicBezTo>
                    <a:cubicBezTo>
                      <a:pt x="212" y="403"/>
                      <a:pt x="248" y="379"/>
                      <a:pt x="255" y="370"/>
                    </a:cubicBezTo>
                    <a:cubicBezTo>
                      <a:pt x="264" y="359"/>
                      <a:pt x="265" y="344"/>
                      <a:pt x="265" y="344"/>
                    </a:cubicBezTo>
                    <a:cubicBezTo>
                      <a:pt x="267" y="343"/>
                      <a:pt x="270" y="342"/>
                      <a:pt x="273" y="341"/>
                    </a:cubicBezTo>
                    <a:lnTo>
                      <a:pt x="276" y="339"/>
                    </a:lnTo>
                    <a:cubicBezTo>
                      <a:pt x="277" y="338"/>
                      <a:pt x="279" y="337"/>
                      <a:pt x="281" y="336"/>
                    </a:cubicBezTo>
                    <a:lnTo>
                      <a:pt x="284" y="335"/>
                    </a:lnTo>
                    <a:cubicBezTo>
                      <a:pt x="285" y="334"/>
                      <a:pt x="287" y="333"/>
                      <a:pt x="289" y="331"/>
                    </a:cubicBezTo>
                    <a:lnTo>
                      <a:pt x="291" y="330"/>
                    </a:lnTo>
                    <a:cubicBezTo>
                      <a:pt x="293" y="329"/>
                      <a:pt x="295" y="327"/>
                      <a:pt x="297" y="326"/>
                    </a:cubicBezTo>
                    <a:lnTo>
                      <a:pt x="297" y="325"/>
                    </a:lnTo>
                    <a:cubicBezTo>
                      <a:pt x="300" y="323"/>
                      <a:pt x="302" y="321"/>
                      <a:pt x="304" y="320"/>
                    </a:cubicBezTo>
                    <a:lnTo>
                      <a:pt x="304" y="319"/>
                    </a:lnTo>
                    <a:cubicBezTo>
                      <a:pt x="306" y="317"/>
                      <a:pt x="308" y="316"/>
                      <a:pt x="309" y="314"/>
                    </a:cubicBezTo>
                    <a:lnTo>
                      <a:pt x="310" y="313"/>
                    </a:lnTo>
                    <a:cubicBezTo>
                      <a:pt x="312" y="311"/>
                      <a:pt x="313" y="309"/>
                      <a:pt x="315" y="308"/>
                    </a:cubicBezTo>
                    <a:lnTo>
                      <a:pt x="315" y="307"/>
                    </a:lnTo>
                    <a:cubicBezTo>
                      <a:pt x="317" y="305"/>
                      <a:pt x="318" y="303"/>
                      <a:pt x="320" y="301"/>
                    </a:cubicBezTo>
                    <a:lnTo>
                      <a:pt x="320" y="300"/>
                    </a:lnTo>
                    <a:cubicBezTo>
                      <a:pt x="327" y="289"/>
                      <a:pt x="333" y="278"/>
                      <a:pt x="336" y="266"/>
                    </a:cubicBezTo>
                    <a:cubicBezTo>
                      <a:pt x="341" y="249"/>
                      <a:pt x="342" y="232"/>
                      <a:pt x="341" y="218"/>
                    </a:cubicBezTo>
                    <a:cubicBezTo>
                      <a:pt x="341" y="213"/>
                      <a:pt x="340" y="208"/>
                      <a:pt x="339" y="204"/>
                    </a:cubicBezTo>
                    <a:cubicBezTo>
                      <a:pt x="359" y="196"/>
                      <a:pt x="379" y="189"/>
                      <a:pt x="400" y="182"/>
                    </a:cubicBezTo>
                    <a:cubicBezTo>
                      <a:pt x="402" y="181"/>
                      <a:pt x="404" y="176"/>
                      <a:pt x="402" y="176"/>
                    </a:cubicBezTo>
                    <a:cubicBezTo>
                      <a:pt x="402" y="176"/>
                      <a:pt x="401" y="176"/>
                      <a:pt x="401" y="176"/>
                    </a:cubicBezTo>
                    <a:cubicBezTo>
                      <a:pt x="379" y="182"/>
                      <a:pt x="357" y="189"/>
                      <a:pt x="337" y="198"/>
                    </a:cubicBezTo>
                    <a:cubicBezTo>
                      <a:pt x="336" y="198"/>
                      <a:pt x="336" y="197"/>
                      <a:pt x="336" y="197"/>
                    </a:cubicBezTo>
                    <a:cubicBezTo>
                      <a:pt x="336" y="194"/>
                      <a:pt x="336" y="192"/>
                      <a:pt x="336" y="189"/>
                    </a:cubicBezTo>
                    <a:cubicBezTo>
                      <a:pt x="335" y="182"/>
                      <a:pt x="333" y="176"/>
                      <a:pt x="331" y="170"/>
                    </a:cubicBezTo>
                    <a:cubicBezTo>
                      <a:pt x="323" y="150"/>
                      <a:pt x="308" y="146"/>
                      <a:pt x="308" y="146"/>
                    </a:cubicBezTo>
                    <a:cubicBezTo>
                      <a:pt x="308" y="146"/>
                      <a:pt x="308" y="146"/>
                      <a:pt x="308" y="146"/>
                    </a:cubicBezTo>
                    <a:cubicBezTo>
                      <a:pt x="310" y="143"/>
                      <a:pt x="313" y="140"/>
                      <a:pt x="315" y="138"/>
                    </a:cubicBezTo>
                    <a:lnTo>
                      <a:pt x="324" y="129"/>
                    </a:lnTo>
                    <a:cubicBezTo>
                      <a:pt x="327" y="127"/>
                      <a:pt x="330" y="124"/>
                      <a:pt x="333" y="121"/>
                    </a:cubicBezTo>
                    <a:cubicBezTo>
                      <a:pt x="338" y="116"/>
                      <a:pt x="344" y="111"/>
                      <a:pt x="350" y="106"/>
                    </a:cubicBezTo>
                    <a:cubicBezTo>
                      <a:pt x="356" y="101"/>
                      <a:pt x="361" y="96"/>
                      <a:pt x="367" y="92"/>
                    </a:cubicBezTo>
                    <a:cubicBezTo>
                      <a:pt x="367" y="92"/>
                      <a:pt x="368" y="91"/>
                      <a:pt x="368" y="91"/>
                    </a:cubicBezTo>
                    <a:cubicBezTo>
                      <a:pt x="369" y="95"/>
                      <a:pt x="369" y="99"/>
                      <a:pt x="370" y="101"/>
                    </a:cubicBezTo>
                    <a:lnTo>
                      <a:pt x="370" y="101"/>
                    </a:lnTo>
                    <a:cubicBezTo>
                      <a:pt x="370" y="105"/>
                      <a:pt x="371" y="107"/>
                      <a:pt x="372" y="108"/>
                    </a:cubicBez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9"/>
                    </a:lnTo>
                    <a:lnTo>
                      <a:pt x="372" y="109"/>
                    </a:lnTo>
                    <a:cubicBezTo>
                      <a:pt x="378" y="106"/>
                      <a:pt x="388" y="104"/>
                      <a:pt x="398" y="102"/>
                    </a:cubicBezTo>
                    <a:cubicBezTo>
                      <a:pt x="397" y="103"/>
                      <a:pt x="396" y="104"/>
                      <a:pt x="396" y="105"/>
                    </a:cubicBezTo>
                    <a:lnTo>
                      <a:pt x="395" y="105"/>
                    </a:lnTo>
                    <a:cubicBezTo>
                      <a:pt x="395" y="105"/>
                      <a:pt x="396" y="106"/>
                      <a:pt x="396" y="106"/>
                    </a:cubicBezTo>
                    <a:cubicBezTo>
                      <a:pt x="396" y="106"/>
                      <a:pt x="396" y="106"/>
                      <a:pt x="396" y="106"/>
                    </a:cubicBezTo>
                    <a:cubicBezTo>
                      <a:pt x="396" y="106"/>
                      <a:pt x="396" y="106"/>
                      <a:pt x="396" y="106"/>
                    </a:cubicBezTo>
                    <a:cubicBezTo>
                      <a:pt x="396" y="106"/>
                      <a:pt x="396" y="107"/>
                      <a:pt x="396" y="107"/>
                    </a:cubicBezTo>
                    <a:lnTo>
                      <a:pt x="376" y="113"/>
                    </a:lnTo>
                    <a:cubicBezTo>
                      <a:pt x="376" y="113"/>
                      <a:pt x="377" y="117"/>
                      <a:pt x="379" y="120"/>
                    </a:cubicBezTo>
                    <a:lnTo>
                      <a:pt x="379" y="120"/>
                    </a:lnTo>
                    <a:lnTo>
                      <a:pt x="380" y="121"/>
                    </a:lnTo>
                    <a:lnTo>
                      <a:pt x="380" y="121"/>
                    </a:lnTo>
                    <a:lnTo>
                      <a:pt x="381" y="122"/>
                    </a:lnTo>
                    <a:lnTo>
                      <a:pt x="382" y="122"/>
                    </a:lnTo>
                    <a:lnTo>
                      <a:pt x="383" y="123"/>
                    </a:lnTo>
                    <a:cubicBezTo>
                      <a:pt x="389" y="123"/>
                      <a:pt x="399" y="124"/>
                      <a:pt x="399" y="124"/>
                    </a:cubicBezTo>
                    <a:cubicBezTo>
                      <a:pt x="399" y="124"/>
                      <a:pt x="394" y="127"/>
                      <a:pt x="395" y="130"/>
                    </a:cubicBezTo>
                    <a:lnTo>
                      <a:pt x="395" y="130"/>
                    </a:lnTo>
                    <a:lnTo>
                      <a:pt x="396" y="130"/>
                    </a:lnTo>
                    <a:lnTo>
                      <a:pt x="396" y="130"/>
                    </a:lnTo>
                    <a:lnTo>
                      <a:pt x="396" y="131"/>
                    </a:lnTo>
                    <a:lnTo>
                      <a:pt x="397" y="131"/>
                    </a:lnTo>
                    <a:lnTo>
                      <a:pt x="397" y="132"/>
                    </a:lnTo>
                    <a:lnTo>
                      <a:pt x="398" y="132"/>
                    </a:lnTo>
                    <a:lnTo>
                      <a:pt x="399" y="132"/>
                    </a:lnTo>
                    <a:lnTo>
                      <a:pt x="401" y="133"/>
                    </a:lnTo>
                    <a:cubicBezTo>
                      <a:pt x="420" y="138"/>
                      <a:pt x="435" y="140"/>
                      <a:pt x="447" y="141"/>
                    </a:cubicBezTo>
                    <a:cubicBezTo>
                      <a:pt x="446" y="142"/>
                      <a:pt x="446" y="143"/>
                      <a:pt x="446" y="144"/>
                    </a:cubicBezTo>
                    <a:cubicBezTo>
                      <a:pt x="447" y="145"/>
                      <a:pt x="447" y="145"/>
                      <a:pt x="448" y="145"/>
                    </a:cubicBezTo>
                    <a:cubicBezTo>
                      <a:pt x="448" y="145"/>
                      <a:pt x="449" y="145"/>
                      <a:pt x="449" y="145"/>
                    </a:cubicBezTo>
                    <a:cubicBezTo>
                      <a:pt x="452" y="144"/>
                      <a:pt x="456" y="143"/>
                      <a:pt x="459" y="141"/>
                    </a:cubicBezTo>
                    <a:cubicBezTo>
                      <a:pt x="466" y="141"/>
                      <a:pt x="470" y="140"/>
                      <a:pt x="470" y="140"/>
                    </a:cubicBezTo>
                    <a:cubicBezTo>
                      <a:pt x="450" y="152"/>
                      <a:pt x="445" y="164"/>
                      <a:pt x="446" y="168"/>
                    </a:cubicBezTo>
                    <a:lnTo>
                      <a:pt x="446" y="168"/>
                    </a:lnTo>
                    <a:lnTo>
                      <a:pt x="446" y="169"/>
                    </a:lnTo>
                    <a:lnTo>
                      <a:pt x="446" y="169"/>
                    </a:lnTo>
                    <a:lnTo>
                      <a:pt x="447" y="169"/>
                    </a:lnTo>
                    <a:lnTo>
                      <a:pt x="447" y="169"/>
                    </a:lnTo>
                    <a:lnTo>
                      <a:pt x="448" y="169"/>
                    </a:lnTo>
                    <a:cubicBezTo>
                      <a:pt x="468" y="162"/>
                      <a:pt x="494" y="152"/>
                      <a:pt x="529" y="141"/>
                    </a:cubicBezTo>
                    <a:cubicBezTo>
                      <a:pt x="529" y="150"/>
                      <a:pt x="523" y="158"/>
                      <a:pt x="506" y="174"/>
                    </a:cubicBezTo>
                    <a:cubicBezTo>
                      <a:pt x="503" y="176"/>
                      <a:pt x="500" y="179"/>
                      <a:pt x="497" y="182"/>
                    </a:cubicBezTo>
                    <a:cubicBezTo>
                      <a:pt x="451" y="220"/>
                      <a:pt x="404" y="278"/>
                      <a:pt x="365" y="332"/>
                    </a:cubicBezTo>
                    <a:cubicBezTo>
                      <a:pt x="354" y="349"/>
                      <a:pt x="343" y="366"/>
                      <a:pt x="333" y="381"/>
                    </a:cubicBezTo>
                    <a:cubicBezTo>
                      <a:pt x="332" y="383"/>
                      <a:pt x="331" y="385"/>
                      <a:pt x="330" y="386"/>
                    </a:cubicBezTo>
                    <a:cubicBezTo>
                      <a:pt x="327" y="391"/>
                      <a:pt x="325" y="395"/>
                      <a:pt x="322" y="400"/>
                    </a:cubicBezTo>
                    <a:cubicBezTo>
                      <a:pt x="322" y="401"/>
                      <a:pt x="321" y="402"/>
                      <a:pt x="320" y="403"/>
                    </a:cubicBezTo>
                    <a:cubicBezTo>
                      <a:pt x="320" y="404"/>
                      <a:pt x="319" y="406"/>
                      <a:pt x="318" y="407"/>
                    </a:cubicBezTo>
                    <a:cubicBezTo>
                      <a:pt x="306" y="428"/>
                      <a:pt x="298" y="445"/>
                      <a:pt x="293" y="458"/>
                    </a:cubicBezTo>
                    <a:lnTo>
                      <a:pt x="293" y="458"/>
                    </a:lnTo>
                    <a:cubicBezTo>
                      <a:pt x="293" y="458"/>
                      <a:pt x="293" y="458"/>
                      <a:pt x="293" y="459"/>
                    </a:cubicBezTo>
                    <a:cubicBezTo>
                      <a:pt x="293" y="459"/>
                      <a:pt x="292" y="459"/>
                      <a:pt x="292" y="459"/>
                    </a:cubicBezTo>
                    <a:cubicBezTo>
                      <a:pt x="292" y="459"/>
                      <a:pt x="292" y="459"/>
                      <a:pt x="292" y="459"/>
                    </a:cubicBezTo>
                    <a:cubicBezTo>
                      <a:pt x="292" y="459"/>
                      <a:pt x="292" y="459"/>
                      <a:pt x="292" y="459"/>
                    </a:cubicBezTo>
                    <a:cubicBezTo>
                      <a:pt x="292" y="459"/>
                      <a:pt x="292" y="459"/>
                      <a:pt x="292" y="459"/>
                    </a:cubicBezTo>
                    <a:cubicBezTo>
                      <a:pt x="291" y="463"/>
                      <a:pt x="290" y="466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70"/>
                      <a:pt x="288" y="470"/>
                    </a:cubicBezTo>
                    <a:cubicBezTo>
                      <a:pt x="288" y="470"/>
                      <a:pt x="288" y="470"/>
                      <a:pt x="288" y="470"/>
                    </a:cubicBezTo>
                    <a:cubicBezTo>
                      <a:pt x="274" y="499"/>
                      <a:pt x="258" y="510"/>
                      <a:pt x="243" y="515"/>
                    </a:cubicBezTo>
                    <a:moveTo>
                      <a:pt x="447" y="169"/>
                    </a:moveTo>
                    <a:lnTo>
                      <a:pt x="447" y="169"/>
                    </a:lnTo>
                    <a:cubicBezTo>
                      <a:pt x="440" y="170"/>
                      <a:pt x="433" y="170"/>
                      <a:pt x="427" y="170"/>
                    </a:cubicBezTo>
                    <a:cubicBezTo>
                      <a:pt x="424" y="171"/>
                      <a:pt x="422" y="177"/>
                      <a:pt x="425" y="177"/>
                    </a:cubicBezTo>
                    <a:cubicBezTo>
                      <a:pt x="431" y="176"/>
                      <a:pt x="438" y="175"/>
                      <a:pt x="445" y="175"/>
                    </a:cubicBezTo>
                    <a:cubicBezTo>
                      <a:pt x="447" y="175"/>
                      <a:pt x="449" y="169"/>
                      <a:pt x="447" y="169"/>
                    </a:cubicBezTo>
                    <a:close/>
                    <a:moveTo>
                      <a:pt x="302" y="144"/>
                    </a:moveTo>
                    <a:lnTo>
                      <a:pt x="302" y="144"/>
                    </a:lnTo>
                    <a:cubicBezTo>
                      <a:pt x="302" y="144"/>
                      <a:pt x="301" y="143"/>
                      <a:pt x="300" y="143"/>
                    </a:cubicBezTo>
                    <a:lnTo>
                      <a:pt x="300" y="143"/>
                    </a:lnTo>
                    <a:cubicBezTo>
                      <a:pt x="301" y="143"/>
                      <a:pt x="302" y="144"/>
                      <a:pt x="302" y="144"/>
                    </a:cubicBezTo>
                    <a:close/>
                    <a:moveTo>
                      <a:pt x="306" y="139"/>
                    </a:moveTo>
                    <a:cubicBezTo>
                      <a:pt x="306" y="139"/>
                      <a:pt x="306" y="139"/>
                      <a:pt x="306" y="138"/>
                    </a:cubicBezTo>
                    <a:cubicBezTo>
                      <a:pt x="308" y="137"/>
                      <a:pt x="310" y="135"/>
                      <a:pt x="312" y="134"/>
                    </a:cubicBezTo>
                    <a:lnTo>
                      <a:pt x="311" y="134"/>
                    </a:lnTo>
                    <a:cubicBezTo>
                      <a:pt x="310" y="136"/>
                      <a:pt x="308" y="137"/>
                      <a:pt x="306" y="139"/>
                    </a:cubicBezTo>
                    <a:close/>
                    <a:moveTo>
                      <a:pt x="542" y="51"/>
                    </a:moveTo>
                    <a:cubicBezTo>
                      <a:pt x="515" y="46"/>
                      <a:pt x="489" y="45"/>
                      <a:pt x="466" y="45"/>
                    </a:cubicBezTo>
                    <a:cubicBezTo>
                      <a:pt x="453" y="45"/>
                      <a:pt x="442" y="45"/>
                      <a:pt x="431" y="46"/>
                    </a:cubicBezTo>
                    <a:cubicBezTo>
                      <a:pt x="458" y="29"/>
                      <a:pt x="486" y="14"/>
                      <a:pt x="515" y="0"/>
                    </a:cubicBezTo>
                    <a:cubicBezTo>
                      <a:pt x="517" y="2"/>
                      <a:pt x="519" y="4"/>
                      <a:pt x="521" y="6"/>
                    </a:cubicBezTo>
                    <a:cubicBezTo>
                      <a:pt x="533" y="22"/>
                      <a:pt x="540" y="38"/>
                      <a:pt x="542" y="5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0" name="Freeform 1254">
                <a:extLst>
                  <a:ext uri="{FF2B5EF4-FFF2-40B4-BE49-F238E27FC236}">
                    <a16:creationId xmlns:a16="http://schemas.microsoft.com/office/drawing/2014/main" id="{2C2BB3B7-0C4B-98B3-E76B-EB1C0358E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032"/>
                <a:ext cx="203" cy="156"/>
              </a:xfrm>
              <a:custGeom>
                <a:avLst/>
                <a:gdLst>
                  <a:gd name="T0" fmla="*/ 72 w 333"/>
                  <a:gd name="T1" fmla="*/ 20 h 256"/>
                  <a:gd name="T2" fmla="*/ 151 w 333"/>
                  <a:gd name="T3" fmla="*/ 5 h 256"/>
                  <a:gd name="T4" fmla="*/ 184 w 333"/>
                  <a:gd name="T5" fmla="*/ 41 h 256"/>
                  <a:gd name="T6" fmla="*/ 228 w 333"/>
                  <a:gd name="T7" fmla="*/ 43 h 256"/>
                  <a:gd name="T8" fmla="*/ 297 w 333"/>
                  <a:gd name="T9" fmla="*/ 52 h 256"/>
                  <a:gd name="T10" fmla="*/ 294 w 333"/>
                  <a:gd name="T11" fmla="*/ 104 h 256"/>
                  <a:gd name="T12" fmla="*/ 304 w 333"/>
                  <a:gd name="T13" fmla="*/ 146 h 256"/>
                  <a:gd name="T14" fmla="*/ 317 w 333"/>
                  <a:gd name="T15" fmla="*/ 205 h 256"/>
                  <a:gd name="T16" fmla="*/ 291 w 333"/>
                  <a:gd name="T17" fmla="*/ 230 h 256"/>
                  <a:gd name="T18" fmla="*/ 283 w 333"/>
                  <a:gd name="T19" fmla="*/ 256 h 256"/>
                  <a:gd name="T20" fmla="*/ 66 w 333"/>
                  <a:gd name="T21" fmla="*/ 176 h 256"/>
                  <a:gd name="T22" fmla="*/ 72 w 333"/>
                  <a:gd name="T23" fmla="*/ 2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3" h="256">
                    <a:moveTo>
                      <a:pt x="72" y="20"/>
                    </a:moveTo>
                    <a:cubicBezTo>
                      <a:pt x="72" y="20"/>
                      <a:pt x="112" y="0"/>
                      <a:pt x="151" y="5"/>
                    </a:cubicBezTo>
                    <a:cubicBezTo>
                      <a:pt x="190" y="10"/>
                      <a:pt x="186" y="27"/>
                      <a:pt x="184" y="41"/>
                    </a:cubicBezTo>
                    <a:cubicBezTo>
                      <a:pt x="181" y="54"/>
                      <a:pt x="196" y="54"/>
                      <a:pt x="228" y="43"/>
                    </a:cubicBezTo>
                    <a:cubicBezTo>
                      <a:pt x="260" y="31"/>
                      <a:pt x="281" y="33"/>
                      <a:pt x="297" y="52"/>
                    </a:cubicBezTo>
                    <a:cubicBezTo>
                      <a:pt x="312" y="70"/>
                      <a:pt x="306" y="85"/>
                      <a:pt x="294" y="104"/>
                    </a:cubicBezTo>
                    <a:cubicBezTo>
                      <a:pt x="282" y="123"/>
                      <a:pt x="281" y="139"/>
                      <a:pt x="304" y="146"/>
                    </a:cubicBezTo>
                    <a:cubicBezTo>
                      <a:pt x="327" y="154"/>
                      <a:pt x="333" y="185"/>
                      <a:pt x="317" y="205"/>
                    </a:cubicBezTo>
                    <a:cubicBezTo>
                      <a:pt x="302" y="225"/>
                      <a:pt x="283" y="211"/>
                      <a:pt x="291" y="230"/>
                    </a:cubicBezTo>
                    <a:cubicBezTo>
                      <a:pt x="299" y="249"/>
                      <a:pt x="283" y="256"/>
                      <a:pt x="283" y="256"/>
                    </a:cubicBezTo>
                    <a:lnTo>
                      <a:pt x="66" y="176"/>
                    </a:lnTo>
                    <a:cubicBezTo>
                      <a:pt x="66" y="176"/>
                      <a:pt x="0" y="119"/>
                      <a:pt x="72" y="20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1" name="Freeform 1255">
                <a:extLst>
                  <a:ext uri="{FF2B5EF4-FFF2-40B4-BE49-F238E27FC236}">
                    <a16:creationId xmlns:a16="http://schemas.microsoft.com/office/drawing/2014/main" id="{3571AEFB-0DA0-F770-7683-D5261F16A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037"/>
                <a:ext cx="161" cy="129"/>
              </a:xfrm>
              <a:custGeom>
                <a:avLst/>
                <a:gdLst>
                  <a:gd name="T0" fmla="*/ 247 w 263"/>
                  <a:gd name="T1" fmla="*/ 211 h 211"/>
                  <a:gd name="T2" fmla="*/ 100 w 263"/>
                  <a:gd name="T3" fmla="*/ 189 h 211"/>
                  <a:gd name="T4" fmla="*/ 84 w 263"/>
                  <a:gd name="T5" fmla="*/ 189 h 211"/>
                  <a:gd name="T6" fmla="*/ 43 w 263"/>
                  <a:gd name="T7" fmla="*/ 174 h 211"/>
                  <a:gd name="T8" fmla="*/ 18 w 263"/>
                  <a:gd name="T9" fmla="*/ 126 h 211"/>
                  <a:gd name="T10" fmla="*/ 36 w 263"/>
                  <a:gd name="T11" fmla="*/ 58 h 211"/>
                  <a:gd name="T12" fmla="*/ 39 w 263"/>
                  <a:gd name="T13" fmla="*/ 6 h 211"/>
                  <a:gd name="T14" fmla="*/ 61 w 263"/>
                  <a:gd name="T15" fmla="*/ 0 h 211"/>
                  <a:gd name="T16" fmla="*/ 63 w 263"/>
                  <a:gd name="T17" fmla="*/ 48 h 211"/>
                  <a:gd name="T18" fmla="*/ 66 w 263"/>
                  <a:gd name="T19" fmla="*/ 103 h 211"/>
                  <a:gd name="T20" fmla="*/ 86 w 263"/>
                  <a:gd name="T21" fmla="*/ 109 h 211"/>
                  <a:gd name="T22" fmla="*/ 116 w 263"/>
                  <a:gd name="T23" fmla="*/ 105 h 211"/>
                  <a:gd name="T24" fmla="*/ 170 w 263"/>
                  <a:gd name="T25" fmla="*/ 92 h 211"/>
                  <a:gd name="T26" fmla="*/ 174 w 263"/>
                  <a:gd name="T27" fmla="*/ 93 h 211"/>
                  <a:gd name="T28" fmla="*/ 206 w 263"/>
                  <a:gd name="T29" fmla="*/ 135 h 211"/>
                  <a:gd name="T30" fmla="*/ 237 w 263"/>
                  <a:gd name="T31" fmla="*/ 186 h 211"/>
                  <a:gd name="T32" fmla="*/ 263 w 263"/>
                  <a:gd name="T33" fmla="*/ 205 h 211"/>
                  <a:gd name="T34" fmla="*/ 247 w 263"/>
                  <a:gd name="T35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211">
                    <a:moveTo>
                      <a:pt x="247" y="211"/>
                    </a:moveTo>
                    <a:cubicBezTo>
                      <a:pt x="187" y="195"/>
                      <a:pt x="139" y="189"/>
                      <a:pt x="100" y="189"/>
                    </a:cubicBezTo>
                    <a:cubicBezTo>
                      <a:pt x="95" y="189"/>
                      <a:pt x="89" y="189"/>
                      <a:pt x="84" y="189"/>
                    </a:cubicBezTo>
                    <a:lnTo>
                      <a:pt x="43" y="174"/>
                    </a:lnTo>
                    <a:cubicBezTo>
                      <a:pt x="36" y="155"/>
                      <a:pt x="26" y="139"/>
                      <a:pt x="18" y="126"/>
                    </a:cubicBezTo>
                    <a:cubicBezTo>
                      <a:pt x="0" y="97"/>
                      <a:pt x="13" y="81"/>
                      <a:pt x="36" y="58"/>
                    </a:cubicBezTo>
                    <a:cubicBezTo>
                      <a:pt x="50" y="43"/>
                      <a:pt x="52" y="24"/>
                      <a:pt x="39" y="6"/>
                    </a:cubicBezTo>
                    <a:cubicBezTo>
                      <a:pt x="45" y="4"/>
                      <a:pt x="52" y="2"/>
                      <a:pt x="61" y="0"/>
                    </a:cubicBezTo>
                    <a:cubicBezTo>
                      <a:pt x="64" y="15"/>
                      <a:pt x="65" y="31"/>
                      <a:pt x="63" y="48"/>
                    </a:cubicBezTo>
                    <a:cubicBezTo>
                      <a:pt x="60" y="65"/>
                      <a:pt x="51" y="90"/>
                      <a:pt x="66" y="103"/>
                    </a:cubicBezTo>
                    <a:cubicBezTo>
                      <a:pt x="71" y="108"/>
                      <a:pt x="79" y="109"/>
                      <a:pt x="86" y="109"/>
                    </a:cubicBezTo>
                    <a:cubicBezTo>
                      <a:pt x="97" y="109"/>
                      <a:pt x="108" y="106"/>
                      <a:pt x="116" y="105"/>
                    </a:cubicBezTo>
                    <a:cubicBezTo>
                      <a:pt x="133" y="102"/>
                      <a:pt x="152" y="92"/>
                      <a:pt x="170" y="92"/>
                    </a:cubicBezTo>
                    <a:cubicBezTo>
                      <a:pt x="171" y="92"/>
                      <a:pt x="172" y="92"/>
                      <a:pt x="174" y="93"/>
                    </a:cubicBezTo>
                    <a:cubicBezTo>
                      <a:pt x="192" y="94"/>
                      <a:pt x="200" y="122"/>
                      <a:pt x="206" y="135"/>
                    </a:cubicBezTo>
                    <a:cubicBezTo>
                      <a:pt x="215" y="153"/>
                      <a:pt x="224" y="171"/>
                      <a:pt x="237" y="186"/>
                    </a:cubicBezTo>
                    <a:cubicBezTo>
                      <a:pt x="244" y="195"/>
                      <a:pt x="254" y="201"/>
                      <a:pt x="263" y="205"/>
                    </a:cubicBezTo>
                    <a:cubicBezTo>
                      <a:pt x="256" y="209"/>
                      <a:pt x="250" y="208"/>
                      <a:pt x="247" y="211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2" name="Freeform 1256">
                <a:extLst>
                  <a:ext uri="{FF2B5EF4-FFF2-40B4-BE49-F238E27FC236}">
                    <a16:creationId xmlns:a16="http://schemas.microsoft.com/office/drawing/2014/main" id="{E4BB12B7-AFE4-0DA2-6ECE-9AF2C32A7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916"/>
                <a:ext cx="291" cy="334"/>
              </a:xfrm>
              <a:custGeom>
                <a:avLst/>
                <a:gdLst>
                  <a:gd name="T0" fmla="*/ 61 w 477"/>
                  <a:gd name="T1" fmla="*/ 317 h 547"/>
                  <a:gd name="T2" fmla="*/ 145 w 477"/>
                  <a:gd name="T3" fmla="*/ 370 h 547"/>
                  <a:gd name="T4" fmla="*/ 214 w 477"/>
                  <a:gd name="T5" fmla="*/ 449 h 547"/>
                  <a:gd name="T6" fmla="*/ 364 w 477"/>
                  <a:gd name="T7" fmla="*/ 507 h 547"/>
                  <a:gd name="T8" fmla="*/ 462 w 477"/>
                  <a:gd name="T9" fmla="*/ 467 h 547"/>
                  <a:gd name="T10" fmla="*/ 431 w 477"/>
                  <a:gd name="T11" fmla="*/ 325 h 547"/>
                  <a:gd name="T12" fmla="*/ 449 w 477"/>
                  <a:gd name="T13" fmla="*/ 257 h 547"/>
                  <a:gd name="T14" fmla="*/ 413 w 477"/>
                  <a:gd name="T15" fmla="*/ 174 h 547"/>
                  <a:gd name="T16" fmla="*/ 377 w 477"/>
                  <a:gd name="T17" fmla="*/ 105 h 547"/>
                  <a:gd name="T18" fmla="*/ 294 w 477"/>
                  <a:gd name="T19" fmla="*/ 80 h 547"/>
                  <a:gd name="T20" fmla="*/ 262 w 477"/>
                  <a:gd name="T21" fmla="*/ 49 h 547"/>
                  <a:gd name="T22" fmla="*/ 203 w 477"/>
                  <a:gd name="T23" fmla="*/ 4 h 547"/>
                  <a:gd name="T24" fmla="*/ 153 w 477"/>
                  <a:gd name="T25" fmla="*/ 43 h 547"/>
                  <a:gd name="T26" fmla="*/ 116 w 477"/>
                  <a:gd name="T27" fmla="*/ 40 h 547"/>
                  <a:gd name="T28" fmla="*/ 59 w 477"/>
                  <a:gd name="T29" fmla="*/ 92 h 547"/>
                  <a:gd name="T30" fmla="*/ 40 w 477"/>
                  <a:gd name="T31" fmla="*/ 166 h 547"/>
                  <a:gd name="T32" fmla="*/ 31 w 477"/>
                  <a:gd name="T33" fmla="*/ 238 h 547"/>
                  <a:gd name="T34" fmla="*/ 61 w 477"/>
                  <a:gd name="T35" fmla="*/ 317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7" h="547">
                    <a:moveTo>
                      <a:pt x="61" y="317"/>
                    </a:moveTo>
                    <a:cubicBezTo>
                      <a:pt x="61" y="317"/>
                      <a:pt x="147" y="337"/>
                      <a:pt x="145" y="370"/>
                    </a:cubicBezTo>
                    <a:cubicBezTo>
                      <a:pt x="144" y="404"/>
                      <a:pt x="151" y="430"/>
                      <a:pt x="214" y="449"/>
                    </a:cubicBezTo>
                    <a:cubicBezTo>
                      <a:pt x="277" y="469"/>
                      <a:pt x="316" y="467"/>
                      <a:pt x="364" y="507"/>
                    </a:cubicBezTo>
                    <a:cubicBezTo>
                      <a:pt x="412" y="547"/>
                      <a:pt x="447" y="541"/>
                      <a:pt x="462" y="467"/>
                    </a:cubicBezTo>
                    <a:cubicBezTo>
                      <a:pt x="477" y="393"/>
                      <a:pt x="448" y="354"/>
                      <a:pt x="431" y="325"/>
                    </a:cubicBezTo>
                    <a:cubicBezTo>
                      <a:pt x="413" y="296"/>
                      <a:pt x="426" y="280"/>
                      <a:pt x="449" y="257"/>
                    </a:cubicBezTo>
                    <a:cubicBezTo>
                      <a:pt x="472" y="234"/>
                      <a:pt x="462" y="198"/>
                      <a:pt x="413" y="174"/>
                    </a:cubicBezTo>
                    <a:cubicBezTo>
                      <a:pt x="365" y="149"/>
                      <a:pt x="399" y="139"/>
                      <a:pt x="377" y="105"/>
                    </a:cubicBezTo>
                    <a:cubicBezTo>
                      <a:pt x="355" y="70"/>
                      <a:pt x="321" y="71"/>
                      <a:pt x="294" y="80"/>
                    </a:cubicBezTo>
                    <a:cubicBezTo>
                      <a:pt x="268" y="89"/>
                      <a:pt x="259" y="81"/>
                      <a:pt x="262" y="49"/>
                    </a:cubicBezTo>
                    <a:cubicBezTo>
                      <a:pt x="264" y="17"/>
                      <a:pt x="233" y="0"/>
                      <a:pt x="203" y="4"/>
                    </a:cubicBezTo>
                    <a:cubicBezTo>
                      <a:pt x="174" y="8"/>
                      <a:pt x="164" y="34"/>
                      <a:pt x="153" y="43"/>
                    </a:cubicBezTo>
                    <a:cubicBezTo>
                      <a:pt x="136" y="59"/>
                      <a:pt x="138" y="52"/>
                      <a:pt x="116" y="40"/>
                    </a:cubicBezTo>
                    <a:cubicBezTo>
                      <a:pt x="94" y="28"/>
                      <a:pt x="56" y="41"/>
                      <a:pt x="59" y="92"/>
                    </a:cubicBezTo>
                    <a:cubicBezTo>
                      <a:pt x="62" y="144"/>
                      <a:pt x="53" y="147"/>
                      <a:pt x="40" y="166"/>
                    </a:cubicBezTo>
                    <a:cubicBezTo>
                      <a:pt x="26" y="186"/>
                      <a:pt x="6" y="215"/>
                      <a:pt x="31" y="238"/>
                    </a:cubicBezTo>
                    <a:cubicBezTo>
                      <a:pt x="57" y="262"/>
                      <a:pt x="0" y="296"/>
                      <a:pt x="61" y="317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3" name="Freeform 1257">
                <a:extLst>
                  <a:ext uri="{FF2B5EF4-FFF2-40B4-BE49-F238E27FC236}">
                    <a16:creationId xmlns:a16="http://schemas.microsoft.com/office/drawing/2014/main" id="{84985188-43F2-7AFE-7ADD-2EF2B4990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929"/>
                <a:ext cx="274" cy="317"/>
              </a:xfrm>
              <a:custGeom>
                <a:avLst/>
                <a:gdLst>
                  <a:gd name="T0" fmla="*/ 416 w 449"/>
                  <a:gd name="T1" fmla="*/ 460 h 519"/>
                  <a:gd name="T2" fmla="*/ 306 w 449"/>
                  <a:gd name="T3" fmla="*/ 323 h 519"/>
                  <a:gd name="T4" fmla="*/ 225 w 449"/>
                  <a:gd name="T5" fmla="*/ 242 h 519"/>
                  <a:gd name="T6" fmla="*/ 158 w 449"/>
                  <a:gd name="T7" fmla="*/ 209 h 519"/>
                  <a:gd name="T8" fmla="*/ 144 w 449"/>
                  <a:gd name="T9" fmla="*/ 77 h 519"/>
                  <a:gd name="T10" fmla="*/ 171 w 449"/>
                  <a:gd name="T11" fmla="*/ 0 h 519"/>
                  <a:gd name="T12" fmla="*/ 153 w 449"/>
                  <a:gd name="T13" fmla="*/ 21 h 519"/>
                  <a:gd name="T14" fmla="*/ 116 w 449"/>
                  <a:gd name="T15" fmla="*/ 18 h 519"/>
                  <a:gd name="T16" fmla="*/ 59 w 449"/>
                  <a:gd name="T17" fmla="*/ 70 h 519"/>
                  <a:gd name="T18" fmla="*/ 40 w 449"/>
                  <a:gd name="T19" fmla="*/ 144 h 519"/>
                  <a:gd name="T20" fmla="*/ 31 w 449"/>
                  <a:gd name="T21" fmla="*/ 216 h 519"/>
                  <a:gd name="T22" fmla="*/ 61 w 449"/>
                  <a:gd name="T23" fmla="*/ 295 h 519"/>
                  <a:gd name="T24" fmla="*/ 145 w 449"/>
                  <a:gd name="T25" fmla="*/ 348 h 519"/>
                  <a:gd name="T26" fmla="*/ 214 w 449"/>
                  <a:gd name="T27" fmla="*/ 427 h 519"/>
                  <a:gd name="T28" fmla="*/ 364 w 449"/>
                  <a:gd name="T29" fmla="*/ 485 h 519"/>
                  <a:gd name="T30" fmla="*/ 449 w 449"/>
                  <a:gd name="T31" fmla="*/ 484 h 519"/>
                  <a:gd name="T32" fmla="*/ 416 w 449"/>
                  <a:gd name="T33" fmla="*/ 46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9" h="519">
                    <a:moveTo>
                      <a:pt x="416" y="460"/>
                    </a:moveTo>
                    <a:cubicBezTo>
                      <a:pt x="371" y="422"/>
                      <a:pt x="338" y="372"/>
                      <a:pt x="306" y="323"/>
                    </a:cubicBezTo>
                    <a:cubicBezTo>
                      <a:pt x="285" y="292"/>
                      <a:pt x="264" y="251"/>
                      <a:pt x="225" y="242"/>
                    </a:cubicBezTo>
                    <a:cubicBezTo>
                      <a:pt x="199" y="236"/>
                      <a:pt x="176" y="230"/>
                      <a:pt x="158" y="209"/>
                    </a:cubicBezTo>
                    <a:cubicBezTo>
                      <a:pt x="128" y="173"/>
                      <a:pt x="134" y="119"/>
                      <a:pt x="144" y="77"/>
                    </a:cubicBezTo>
                    <a:cubicBezTo>
                      <a:pt x="150" y="51"/>
                      <a:pt x="159" y="25"/>
                      <a:pt x="171" y="0"/>
                    </a:cubicBezTo>
                    <a:cubicBezTo>
                      <a:pt x="164" y="8"/>
                      <a:pt x="159" y="17"/>
                      <a:pt x="153" y="21"/>
                    </a:cubicBezTo>
                    <a:cubicBezTo>
                      <a:pt x="136" y="37"/>
                      <a:pt x="138" y="30"/>
                      <a:pt x="116" y="18"/>
                    </a:cubicBezTo>
                    <a:cubicBezTo>
                      <a:pt x="94" y="6"/>
                      <a:pt x="56" y="19"/>
                      <a:pt x="59" y="70"/>
                    </a:cubicBezTo>
                    <a:cubicBezTo>
                      <a:pt x="62" y="122"/>
                      <a:pt x="53" y="125"/>
                      <a:pt x="40" y="144"/>
                    </a:cubicBezTo>
                    <a:cubicBezTo>
                      <a:pt x="26" y="164"/>
                      <a:pt x="6" y="193"/>
                      <a:pt x="31" y="216"/>
                    </a:cubicBezTo>
                    <a:cubicBezTo>
                      <a:pt x="57" y="240"/>
                      <a:pt x="0" y="274"/>
                      <a:pt x="61" y="295"/>
                    </a:cubicBezTo>
                    <a:cubicBezTo>
                      <a:pt x="61" y="295"/>
                      <a:pt x="147" y="315"/>
                      <a:pt x="145" y="348"/>
                    </a:cubicBezTo>
                    <a:cubicBezTo>
                      <a:pt x="144" y="382"/>
                      <a:pt x="151" y="408"/>
                      <a:pt x="214" y="427"/>
                    </a:cubicBezTo>
                    <a:cubicBezTo>
                      <a:pt x="277" y="447"/>
                      <a:pt x="316" y="445"/>
                      <a:pt x="364" y="485"/>
                    </a:cubicBezTo>
                    <a:cubicBezTo>
                      <a:pt x="402" y="516"/>
                      <a:pt x="431" y="519"/>
                      <a:pt x="449" y="484"/>
                    </a:cubicBezTo>
                    <a:cubicBezTo>
                      <a:pt x="437" y="477"/>
                      <a:pt x="426" y="469"/>
                      <a:pt x="416" y="460"/>
                    </a:cubicBezTo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4" name="Freeform 1258">
                <a:extLst>
                  <a:ext uri="{FF2B5EF4-FFF2-40B4-BE49-F238E27FC236}">
                    <a16:creationId xmlns:a16="http://schemas.microsoft.com/office/drawing/2014/main" id="{E7CD4117-B3FB-8AA9-B7E9-A9AADBD79C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8" y="3056"/>
                <a:ext cx="95" cy="74"/>
              </a:xfrm>
              <a:custGeom>
                <a:avLst/>
                <a:gdLst>
                  <a:gd name="T0" fmla="*/ 156 w 156"/>
                  <a:gd name="T1" fmla="*/ 121 h 121"/>
                  <a:gd name="T2" fmla="*/ 151 w 156"/>
                  <a:gd name="T3" fmla="*/ 119 h 121"/>
                  <a:gd name="T4" fmla="*/ 150 w 156"/>
                  <a:gd name="T5" fmla="*/ 116 h 121"/>
                  <a:gd name="T6" fmla="*/ 106 w 156"/>
                  <a:gd name="T7" fmla="*/ 56 h 121"/>
                  <a:gd name="T8" fmla="*/ 114 w 156"/>
                  <a:gd name="T9" fmla="*/ 61 h 121"/>
                  <a:gd name="T10" fmla="*/ 117 w 156"/>
                  <a:gd name="T11" fmla="*/ 64 h 121"/>
                  <a:gd name="T12" fmla="*/ 121 w 156"/>
                  <a:gd name="T13" fmla="*/ 67 h 121"/>
                  <a:gd name="T14" fmla="*/ 142 w 156"/>
                  <a:gd name="T15" fmla="*/ 95 h 121"/>
                  <a:gd name="T16" fmla="*/ 143 w 156"/>
                  <a:gd name="T17" fmla="*/ 97 h 121"/>
                  <a:gd name="T18" fmla="*/ 142 w 156"/>
                  <a:gd name="T19" fmla="*/ 98 h 121"/>
                  <a:gd name="T20" fmla="*/ 143 w 156"/>
                  <a:gd name="T21" fmla="*/ 97 h 121"/>
                  <a:gd name="T22" fmla="*/ 156 w 156"/>
                  <a:gd name="T23" fmla="*/ 121 h 121"/>
                  <a:gd name="T24" fmla="*/ 21 w 156"/>
                  <a:gd name="T25" fmla="*/ 18 h 121"/>
                  <a:gd name="T26" fmla="*/ 2 w 156"/>
                  <a:gd name="T27" fmla="*/ 2 h 121"/>
                  <a:gd name="T28" fmla="*/ 0 w 156"/>
                  <a:gd name="T29" fmla="*/ 0 h 121"/>
                  <a:gd name="T30" fmla="*/ 9 w 156"/>
                  <a:gd name="T31" fmla="*/ 8 h 121"/>
                  <a:gd name="T32" fmla="*/ 21 w 156"/>
                  <a:gd name="T33" fmla="*/ 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6" h="121">
                    <a:moveTo>
                      <a:pt x="156" y="121"/>
                    </a:moveTo>
                    <a:cubicBezTo>
                      <a:pt x="155" y="120"/>
                      <a:pt x="153" y="119"/>
                      <a:pt x="151" y="119"/>
                    </a:cubicBezTo>
                    <a:cubicBezTo>
                      <a:pt x="151" y="118"/>
                      <a:pt x="150" y="117"/>
                      <a:pt x="150" y="116"/>
                    </a:cubicBezTo>
                    <a:cubicBezTo>
                      <a:pt x="137" y="96"/>
                      <a:pt x="124" y="73"/>
                      <a:pt x="106" y="56"/>
                    </a:cubicBezTo>
                    <a:cubicBezTo>
                      <a:pt x="109" y="58"/>
                      <a:pt x="111" y="59"/>
                      <a:pt x="114" y="61"/>
                    </a:cubicBezTo>
                    <a:lnTo>
                      <a:pt x="117" y="64"/>
                    </a:lnTo>
                    <a:lnTo>
                      <a:pt x="121" y="67"/>
                    </a:lnTo>
                    <a:cubicBezTo>
                      <a:pt x="129" y="76"/>
                      <a:pt x="136" y="85"/>
                      <a:pt x="142" y="95"/>
                    </a:cubicBezTo>
                    <a:cubicBezTo>
                      <a:pt x="142" y="96"/>
                      <a:pt x="142" y="96"/>
                      <a:pt x="143" y="97"/>
                    </a:cubicBezTo>
                    <a:cubicBezTo>
                      <a:pt x="143" y="98"/>
                      <a:pt x="142" y="98"/>
                      <a:pt x="142" y="98"/>
                    </a:cubicBezTo>
                    <a:cubicBezTo>
                      <a:pt x="142" y="98"/>
                      <a:pt x="143" y="98"/>
                      <a:pt x="143" y="97"/>
                    </a:cubicBezTo>
                    <a:cubicBezTo>
                      <a:pt x="147" y="105"/>
                      <a:pt x="152" y="113"/>
                      <a:pt x="156" y="121"/>
                    </a:cubicBezTo>
                    <a:close/>
                    <a:moveTo>
                      <a:pt x="21" y="18"/>
                    </a:moveTo>
                    <a:cubicBezTo>
                      <a:pt x="14" y="14"/>
                      <a:pt x="7" y="9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3" y="3"/>
                      <a:pt x="6" y="5"/>
                      <a:pt x="9" y="8"/>
                    </a:cubicBezTo>
                    <a:cubicBezTo>
                      <a:pt x="12" y="12"/>
                      <a:pt x="16" y="15"/>
                      <a:pt x="21" y="18"/>
                    </a:cubicBezTo>
                    <a:close/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5" name="Freeform 1259">
                <a:extLst>
                  <a:ext uri="{FF2B5EF4-FFF2-40B4-BE49-F238E27FC236}">
                    <a16:creationId xmlns:a16="http://schemas.microsoft.com/office/drawing/2014/main" id="{3CBB46DB-40B8-575E-9278-A5B4F8BC7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3034"/>
                <a:ext cx="110" cy="94"/>
              </a:xfrm>
              <a:custGeom>
                <a:avLst/>
                <a:gdLst>
                  <a:gd name="T0" fmla="*/ 181 w 181"/>
                  <a:gd name="T1" fmla="*/ 154 h 154"/>
                  <a:gd name="T2" fmla="*/ 179 w 181"/>
                  <a:gd name="T3" fmla="*/ 152 h 154"/>
                  <a:gd name="T4" fmla="*/ 167 w 181"/>
                  <a:gd name="T5" fmla="*/ 133 h 154"/>
                  <a:gd name="T6" fmla="*/ 147 w 181"/>
                  <a:gd name="T7" fmla="*/ 106 h 154"/>
                  <a:gd name="T8" fmla="*/ 144 w 181"/>
                  <a:gd name="T9" fmla="*/ 103 h 154"/>
                  <a:gd name="T10" fmla="*/ 141 w 181"/>
                  <a:gd name="T11" fmla="*/ 100 h 154"/>
                  <a:gd name="T12" fmla="*/ 134 w 181"/>
                  <a:gd name="T13" fmla="*/ 96 h 154"/>
                  <a:gd name="T14" fmla="*/ 126 w 181"/>
                  <a:gd name="T15" fmla="*/ 92 h 154"/>
                  <a:gd name="T16" fmla="*/ 119 w 181"/>
                  <a:gd name="T17" fmla="*/ 88 h 154"/>
                  <a:gd name="T18" fmla="*/ 88 w 181"/>
                  <a:gd name="T19" fmla="*/ 75 h 154"/>
                  <a:gd name="T20" fmla="*/ 59 w 181"/>
                  <a:gd name="T21" fmla="*/ 63 h 154"/>
                  <a:gd name="T22" fmla="*/ 37 w 181"/>
                  <a:gd name="T23" fmla="*/ 46 h 154"/>
                  <a:gd name="T24" fmla="*/ 21 w 181"/>
                  <a:gd name="T25" fmla="*/ 28 h 154"/>
                  <a:gd name="T26" fmla="*/ 10 w 181"/>
                  <a:gd name="T27" fmla="*/ 14 h 154"/>
                  <a:gd name="T28" fmla="*/ 0 w 181"/>
                  <a:gd name="T29" fmla="*/ 0 h 154"/>
                  <a:gd name="T30" fmla="*/ 10 w 181"/>
                  <a:gd name="T31" fmla="*/ 13 h 154"/>
                  <a:gd name="T32" fmla="*/ 30 w 181"/>
                  <a:gd name="T33" fmla="*/ 35 h 154"/>
                  <a:gd name="T34" fmla="*/ 32 w 181"/>
                  <a:gd name="T35" fmla="*/ 37 h 154"/>
                  <a:gd name="T36" fmla="*/ 51 w 181"/>
                  <a:gd name="T37" fmla="*/ 53 h 154"/>
                  <a:gd name="T38" fmla="*/ 61 w 181"/>
                  <a:gd name="T39" fmla="*/ 59 h 154"/>
                  <a:gd name="T40" fmla="*/ 90 w 181"/>
                  <a:gd name="T41" fmla="*/ 71 h 154"/>
                  <a:gd name="T42" fmla="*/ 121 w 181"/>
                  <a:gd name="T43" fmla="*/ 83 h 154"/>
                  <a:gd name="T44" fmla="*/ 129 w 181"/>
                  <a:gd name="T45" fmla="*/ 87 h 154"/>
                  <a:gd name="T46" fmla="*/ 136 w 181"/>
                  <a:gd name="T47" fmla="*/ 91 h 154"/>
                  <a:gd name="T48" fmla="*/ 136 w 181"/>
                  <a:gd name="T49" fmla="*/ 91 h 154"/>
                  <a:gd name="T50" fmla="*/ 180 w 181"/>
                  <a:gd name="T51" fmla="*/ 151 h 154"/>
                  <a:gd name="T52" fmla="*/ 181 w 181"/>
                  <a:gd name="T5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1" h="154">
                    <a:moveTo>
                      <a:pt x="181" y="154"/>
                    </a:moveTo>
                    <a:cubicBezTo>
                      <a:pt x="181" y="153"/>
                      <a:pt x="180" y="153"/>
                      <a:pt x="179" y="152"/>
                    </a:cubicBezTo>
                    <a:cubicBezTo>
                      <a:pt x="175" y="146"/>
                      <a:pt x="171" y="139"/>
                      <a:pt x="167" y="133"/>
                    </a:cubicBezTo>
                    <a:cubicBezTo>
                      <a:pt x="161" y="123"/>
                      <a:pt x="155" y="114"/>
                      <a:pt x="147" y="106"/>
                    </a:cubicBezTo>
                    <a:lnTo>
                      <a:pt x="144" y="103"/>
                    </a:lnTo>
                    <a:lnTo>
                      <a:pt x="141" y="100"/>
                    </a:lnTo>
                    <a:cubicBezTo>
                      <a:pt x="139" y="99"/>
                      <a:pt x="136" y="97"/>
                      <a:pt x="134" y="96"/>
                    </a:cubicBezTo>
                    <a:cubicBezTo>
                      <a:pt x="131" y="94"/>
                      <a:pt x="129" y="93"/>
                      <a:pt x="126" y="92"/>
                    </a:cubicBezTo>
                    <a:cubicBezTo>
                      <a:pt x="124" y="90"/>
                      <a:pt x="121" y="89"/>
                      <a:pt x="119" y="88"/>
                    </a:cubicBezTo>
                    <a:cubicBezTo>
                      <a:pt x="109" y="83"/>
                      <a:pt x="98" y="79"/>
                      <a:pt x="88" y="75"/>
                    </a:cubicBezTo>
                    <a:cubicBezTo>
                      <a:pt x="78" y="71"/>
                      <a:pt x="68" y="67"/>
                      <a:pt x="59" y="63"/>
                    </a:cubicBezTo>
                    <a:cubicBezTo>
                      <a:pt x="50" y="58"/>
                      <a:pt x="43" y="52"/>
                      <a:pt x="37" y="46"/>
                    </a:cubicBezTo>
                    <a:cubicBezTo>
                      <a:pt x="30" y="40"/>
                      <a:pt x="25" y="33"/>
                      <a:pt x="21" y="28"/>
                    </a:cubicBezTo>
                    <a:cubicBezTo>
                      <a:pt x="16" y="23"/>
                      <a:pt x="13" y="18"/>
                      <a:pt x="10" y="14"/>
                    </a:cubicBezTo>
                    <a:cubicBezTo>
                      <a:pt x="4" y="5"/>
                      <a:pt x="0" y="0"/>
                      <a:pt x="0" y="0"/>
                    </a:cubicBezTo>
                    <a:cubicBezTo>
                      <a:pt x="0" y="0"/>
                      <a:pt x="4" y="5"/>
                      <a:pt x="10" y="13"/>
                    </a:cubicBezTo>
                    <a:cubicBezTo>
                      <a:pt x="15" y="19"/>
                      <a:pt x="22" y="26"/>
                      <a:pt x="30" y="35"/>
                    </a:cubicBezTo>
                    <a:cubicBezTo>
                      <a:pt x="31" y="35"/>
                      <a:pt x="31" y="36"/>
                      <a:pt x="32" y="37"/>
                    </a:cubicBezTo>
                    <a:cubicBezTo>
                      <a:pt x="37" y="44"/>
                      <a:pt x="44" y="49"/>
                      <a:pt x="51" y="53"/>
                    </a:cubicBezTo>
                    <a:cubicBezTo>
                      <a:pt x="54" y="55"/>
                      <a:pt x="57" y="57"/>
                      <a:pt x="61" y="59"/>
                    </a:cubicBezTo>
                    <a:cubicBezTo>
                      <a:pt x="70" y="64"/>
                      <a:pt x="80" y="67"/>
                      <a:pt x="90" y="71"/>
                    </a:cubicBezTo>
                    <a:cubicBezTo>
                      <a:pt x="100" y="75"/>
                      <a:pt x="111" y="78"/>
                      <a:pt x="121" y="83"/>
                    </a:cubicBezTo>
                    <a:cubicBezTo>
                      <a:pt x="124" y="84"/>
                      <a:pt x="126" y="86"/>
                      <a:pt x="129" y="87"/>
                    </a:cubicBezTo>
                    <a:cubicBezTo>
                      <a:pt x="131" y="88"/>
                      <a:pt x="134" y="90"/>
                      <a:pt x="136" y="91"/>
                    </a:cubicBezTo>
                    <a:lnTo>
                      <a:pt x="136" y="91"/>
                    </a:lnTo>
                    <a:cubicBezTo>
                      <a:pt x="154" y="108"/>
                      <a:pt x="167" y="131"/>
                      <a:pt x="180" y="151"/>
                    </a:cubicBezTo>
                    <a:cubicBezTo>
                      <a:pt x="180" y="152"/>
                      <a:pt x="181" y="153"/>
                      <a:pt x="181" y="154"/>
                    </a:cubicBezTo>
                    <a:close/>
                  </a:path>
                </a:pathLst>
              </a:custGeom>
              <a:solidFill>
                <a:srgbClr val="277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6" name="Freeform 1260">
                <a:extLst>
                  <a:ext uri="{FF2B5EF4-FFF2-40B4-BE49-F238E27FC236}">
                    <a16:creationId xmlns:a16="http://schemas.microsoft.com/office/drawing/2014/main" id="{C531FB9C-3DDB-AE08-E37E-548DDF505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995"/>
                <a:ext cx="61" cy="121"/>
              </a:xfrm>
              <a:custGeom>
                <a:avLst/>
                <a:gdLst>
                  <a:gd name="T0" fmla="*/ 98 w 99"/>
                  <a:gd name="T1" fmla="*/ 198 h 198"/>
                  <a:gd name="T2" fmla="*/ 99 w 99"/>
                  <a:gd name="T3" fmla="*/ 197 h 198"/>
                  <a:gd name="T4" fmla="*/ 99 w 99"/>
                  <a:gd name="T5" fmla="*/ 196 h 198"/>
                  <a:gd name="T6" fmla="*/ 97 w 99"/>
                  <a:gd name="T7" fmla="*/ 189 h 198"/>
                  <a:gd name="T8" fmla="*/ 96 w 99"/>
                  <a:gd name="T9" fmla="*/ 184 h 198"/>
                  <a:gd name="T10" fmla="*/ 95 w 99"/>
                  <a:gd name="T11" fmla="*/ 181 h 198"/>
                  <a:gd name="T12" fmla="*/ 93 w 99"/>
                  <a:gd name="T13" fmla="*/ 178 h 198"/>
                  <a:gd name="T14" fmla="*/ 86 w 99"/>
                  <a:gd name="T15" fmla="*/ 166 h 198"/>
                  <a:gd name="T16" fmla="*/ 76 w 99"/>
                  <a:gd name="T17" fmla="*/ 152 h 198"/>
                  <a:gd name="T18" fmla="*/ 71 w 99"/>
                  <a:gd name="T19" fmla="*/ 145 h 198"/>
                  <a:gd name="T20" fmla="*/ 65 w 99"/>
                  <a:gd name="T21" fmla="*/ 137 h 198"/>
                  <a:gd name="T22" fmla="*/ 51 w 99"/>
                  <a:gd name="T23" fmla="*/ 122 h 198"/>
                  <a:gd name="T24" fmla="*/ 37 w 99"/>
                  <a:gd name="T25" fmla="*/ 106 h 198"/>
                  <a:gd name="T26" fmla="*/ 31 w 99"/>
                  <a:gd name="T27" fmla="*/ 97 h 198"/>
                  <a:gd name="T28" fmla="*/ 25 w 99"/>
                  <a:gd name="T29" fmla="*/ 88 h 198"/>
                  <a:gd name="T30" fmla="*/ 15 w 99"/>
                  <a:gd name="T31" fmla="*/ 70 h 198"/>
                  <a:gd name="T32" fmla="*/ 11 w 99"/>
                  <a:gd name="T33" fmla="*/ 61 h 198"/>
                  <a:gd name="T34" fmla="*/ 8 w 99"/>
                  <a:gd name="T35" fmla="*/ 52 h 198"/>
                  <a:gd name="T36" fmla="*/ 3 w 99"/>
                  <a:gd name="T37" fmla="*/ 36 h 198"/>
                  <a:gd name="T38" fmla="*/ 0 w 99"/>
                  <a:gd name="T39" fmla="*/ 10 h 198"/>
                  <a:gd name="T40" fmla="*/ 0 w 99"/>
                  <a:gd name="T41" fmla="*/ 0 h 198"/>
                  <a:gd name="T42" fmla="*/ 1 w 99"/>
                  <a:gd name="T43" fmla="*/ 10 h 198"/>
                  <a:gd name="T44" fmla="*/ 6 w 99"/>
                  <a:gd name="T45" fmla="*/ 35 h 198"/>
                  <a:gd name="T46" fmla="*/ 12 w 99"/>
                  <a:gd name="T47" fmla="*/ 51 h 198"/>
                  <a:gd name="T48" fmla="*/ 15 w 99"/>
                  <a:gd name="T49" fmla="*/ 60 h 198"/>
                  <a:gd name="T50" fmla="*/ 20 w 99"/>
                  <a:gd name="T51" fmla="*/ 68 h 198"/>
                  <a:gd name="T52" fmla="*/ 30 w 99"/>
                  <a:gd name="T53" fmla="*/ 86 h 198"/>
                  <a:gd name="T54" fmla="*/ 35 w 99"/>
                  <a:gd name="T55" fmla="*/ 94 h 198"/>
                  <a:gd name="T56" fmla="*/ 42 w 99"/>
                  <a:gd name="T57" fmla="*/ 103 h 198"/>
                  <a:gd name="T58" fmla="*/ 55 w 99"/>
                  <a:gd name="T59" fmla="*/ 119 h 198"/>
                  <a:gd name="T60" fmla="*/ 68 w 99"/>
                  <a:gd name="T61" fmla="*/ 134 h 198"/>
                  <a:gd name="T62" fmla="*/ 80 w 99"/>
                  <a:gd name="T63" fmla="*/ 150 h 198"/>
                  <a:gd name="T64" fmla="*/ 89 w 99"/>
                  <a:gd name="T65" fmla="*/ 164 h 198"/>
                  <a:gd name="T66" fmla="*/ 95 w 99"/>
                  <a:gd name="T67" fmla="*/ 178 h 198"/>
                  <a:gd name="T68" fmla="*/ 96 w 99"/>
                  <a:gd name="T69" fmla="*/ 180 h 198"/>
                  <a:gd name="T70" fmla="*/ 97 w 99"/>
                  <a:gd name="T71" fmla="*/ 183 h 198"/>
                  <a:gd name="T72" fmla="*/ 98 w 99"/>
                  <a:gd name="T73" fmla="*/ 188 h 198"/>
                  <a:gd name="T74" fmla="*/ 99 w 99"/>
                  <a:gd name="T75" fmla="*/ 196 h 198"/>
                  <a:gd name="T76" fmla="*/ 99 w 99"/>
                  <a:gd name="T77" fmla="*/ 197 h 198"/>
                  <a:gd name="T78" fmla="*/ 98 w 99"/>
                  <a:gd name="T79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9" h="198">
                    <a:moveTo>
                      <a:pt x="98" y="198"/>
                    </a:moveTo>
                    <a:cubicBezTo>
                      <a:pt x="98" y="198"/>
                      <a:pt x="99" y="198"/>
                      <a:pt x="99" y="197"/>
                    </a:cubicBezTo>
                    <a:cubicBezTo>
                      <a:pt x="99" y="197"/>
                      <a:pt x="99" y="196"/>
                      <a:pt x="99" y="196"/>
                    </a:cubicBezTo>
                    <a:cubicBezTo>
                      <a:pt x="99" y="194"/>
                      <a:pt x="98" y="191"/>
                      <a:pt x="97" y="189"/>
                    </a:cubicBezTo>
                    <a:cubicBezTo>
                      <a:pt x="97" y="187"/>
                      <a:pt x="96" y="186"/>
                      <a:pt x="96" y="184"/>
                    </a:cubicBezTo>
                    <a:lnTo>
                      <a:pt x="95" y="181"/>
                    </a:lnTo>
                    <a:lnTo>
                      <a:pt x="93" y="178"/>
                    </a:lnTo>
                    <a:cubicBezTo>
                      <a:pt x="91" y="175"/>
                      <a:pt x="89" y="170"/>
                      <a:pt x="86" y="166"/>
                    </a:cubicBezTo>
                    <a:cubicBezTo>
                      <a:pt x="83" y="162"/>
                      <a:pt x="80" y="157"/>
                      <a:pt x="76" y="152"/>
                    </a:cubicBezTo>
                    <a:cubicBezTo>
                      <a:pt x="75" y="150"/>
                      <a:pt x="73" y="147"/>
                      <a:pt x="71" y="145"/>
                    </a:cubicBezTo>
                    <a:cubicBezTo>
                      <a:pt x="69" y="142"/>
                      <a:pt x="67" y="140"/>
                      <a:pt x="65" y="137"/>
                    </a:cubicBezTo>
                    <a:cubicBezTo>
                      <a:pt x="60" y="133"/>
                      <a:pt x="56" y="127"/>
                      <a:pt x="51" y="122"/>
                    </a:cubicBezTo>
                    <a:cubicBezTo>
                      <a:pt x="47" y="117"/>
                      <a:pt x="42" y="112"/>
                      <a:pt x="37" y="106"/>
                    </a:cubicBezTo>
                    <a:cubicBezTo>
                      <a:pt x="35" y="103"/>
                      <a:pt x="33" y="100"/>
                      <a:pt x="31" y="97"/>
                    </a:cubicBezTo>
                    <a:cubicBezTo>
                      <a:pt x="29" y="94"/>
                      <a:pt x="27" y="91"/>
                      <a:pt x="25" y="88"/>
                    </a:cubicBezTo>
                    <a:cubicBezTo>
                      <a:pt x="21" y="82"/>
                      <a:pt x="18" y="76"/>
                      <a:pt x="15" y="70"/>
                    </a:cubicBezTo>
                    <a:cubicBezTo>
                      <a:pt x="14" y="67"/>
                      <a:pt x="12" y="64"/>
                      <a:pt x="11" y="61"/>
                    </a:cubicBezTo>
                    <a:cubicBezTo>
                      <a:pt x="10" y="58"/>
                      <a:pt x="9" y="55"/>
                      <a:pt x="8" y="52"/>
                    </a:cubicBezTo>
                    <a:cubicBezTo>
                      <a:pt x="6" y="47"/>
                      <a:pt x="5" y="41"/>
                      <a:pt x="3" y="36"/>
                    </a:cubicBezTo>
                    <a:cubicBezTo>
                      <a:pt x="1" y="25"/>
                      <a:pt x="0" y="16"/>
                      <a:pt x="0" y="10"/>
                    </a:cubicBezTo>
                    <a:cubicBezTo>
                      <a:pt x="0" y="4"/>
                      <a:pt x="0" y="0"/>
                      <a:pt x="0" y="0"/>
                    </a:cubicBezTo>
                    <a:cubicBezTo>
                      <a:pt x="0" y="0"/>
                      <a:pt x="0" y="4"/>
                      <a:pt x="1" y="10"/>
                    </a:cubicBezTo>
                    <a:cubicBezTo>
                      <a:pt x="2" y="16"/>
                      <a:pt x="3" y="25"/>
                      <a:pt x="6" y="35"/>
                    </a:cubicBezTo>
                    <a:cubicBezTo>
                      <a:pt x="8" y="40"/>
                      <a:pt x="10" y="45"/>
                      <a:pt x="12" y="51"/>
                    </a:cubicBezTo>
                    <a:cubicBezTo>
                      <a:pt x="13" y="54"/>
                      <a:pt x="14" y="57"/>
                      <a:pt x="15" y="60"/>
                    </a:cubicBezTo>
                    <a:cubicBezTo>
                      <a:pt x="17" y="62"/>
                      <a:pt x="18" y="65"/>
                      <a:pt x="20" y="68"/>
                    </a:cubicBezTo>
                    <a:cubicBezTo>
                      <a:pt x="22" y="74"/>
                      <a:pt x="26" y="80"/>
                      <a:pt x="30" y="86"/>
                    </a:cubicBezTo>
                    <a:cubicBezTo>
                      <a:pt x="31" y="89"/>
                      <a:pt x="33" y="91"/>
                      <a:pt x="35" y="94"/>
                    </a:cubicBezTo>
                    <a:cubicBezTo>
                      <a:pt x="37" y="97"/>
                      <a:pt x="40" y="100"/>
                      <a:pt x="42" y="103"/>
                    </a:cubicBezTo>
                    <a:cubicBezTo>
                      <a:pt x="46" y="108"/>
                      <a:pt x="50" y="113"/>
                      <a:pt x="55" y="119"/>
                    </a:cubicBezTo>
                    <a:cubicBezTo>
                      <a:pt x="59" y="124"/>
                      <a:pt x="64" y="129"/>
                      <a:pt x="68" y="134"/>
                    </a:cubicBezTo>
                    <a:cubicBezTo>
                      <a:pt x="73" y="139"/>
                      <a:pt x="76" y="145"/>
                      <a:pt x="80" y="150"/>
                    </a:cubicBezTo>
                    <a:cubicBezTo>
                      <a:pt x="83" y="155"/>
                      <a:pt x="86" y="160"/>
                      <a:pt x="89" y="164"/>
                    </a:cubicBezTo>
                    <a:cubicBezTo>
                      <a:pt x="92" y="169"/>
                      <a:pt x="93" y="174"/>
                      <a:pt x="95" y="178"/>
                    </a:cubicBezTo>
                    <a:lnTo>
                      <a:pt x="96" y="180"/>
                    </a:lnTo>
                    <a:lnTo>
                      <a:pt x="97" y="183"/>
                    </a:lnTo>
                    <a:cubicBezTo>
                      <a:pt x="98" y="185"/>
                      <a:pt x="98" y="187"/>
                      <a:pt x="98" y="188"/>
                    </a:cubicBezTo>
                    <a:cubicBezTo>
                      <a:pt x="99" y="191"/>
                      <a:pt x="99" y="194"/>
                      <a:pt x="99" y="196"/>
                    </a:cubicBezTo>
                    <a:cubicBezTo>
                      <a:pt x="99" y="196"/>
                      <a:pt x="99" y="197"/>
                      <a:pt x="99" y="197"/>
                    </a:cubicBezTo>
                    <a:cubicBezTo>
                      <a:pt x="99" y="198"/>
                      <a:pt x="98" y="198"/>
                      <a:pt x="98" y="198"/>
                    </a:cubicBezTo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7" name="Freeform 1261">
                <a:extLst>
                  <a:ext uri="{FF2B5EF4-FFF2-40B4-BE49-F238E27FC236}">
                    <a16:creationId xmlns:a16="http://schemas.microsoft.com/office/drawing/2014/main" id="{8F6D5EEC-ED40-FBF5-504A-6F1CEDED5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026"/>
                <a:ext cx="3" cy="71"/>
              </a:xfrm>
              <a:custGeom>
                <a:avLst/>
                <a:gdLst>
                  <a:gd name="T0" fmla="*/ 2 w 6"/>
                  <a:gd name="T1" fmla="*/ 116 h 116"/>
                  <a:gd name="T2" fmla="*/ 2 w 6"/>
                  <a:gd name="T3" fmla="*/ 111 h 116"/>
                  <a:gd name="T4" fmla="*/ 2 w 6"/>
                  <a:gd name="T5" fmla="*/ 97 h 116"/>
                  <a:gd name="T6" fmla="*/ 1 w 6"/>
                  <a:gd name="T7" fmla="*/ 79 h 116"/>
                  <a:gd name="T8" fmla="*/ 1 w 6"/>
                  <a:gd name="T9" fmla="*/ 58 h 116"/>
                  <a:gd name="T10" fmla="*/ 0 w 6"/>
                  <a:gd name="T11" fmla="*/ 36 h 116"/>
                  <a:gd name="T12" fmla="*/ 0 w 6"/>
                  <a:gd name="T13" fmla="*/ 18 h 116"/>
                  <a:gd name="T14" fmla="*/ 0 w 6"/>
                  <a:gd name="T15" fmla="*/ 5 h 116"/>
                  <a:gd name="T16" fmla="*/ 0 w 6"/>
                  <a:gd name="T17" fmla="*/ 0 h 116"/>
                  <a:gd name="T18" fmla="*/ 1 w 6"/>
                  <a:gd name="T19" fmla="*/ 5 h 116"/>
                  <a:gd name="T20" fmla="*/ 3 w 6"/>
                  <a:gd name="T21" fmla="*/ 18 h 116"/>
                  <a:gd name="T22" fmla="*/ 5 w 6"/>
                  <a:gd name="T23" fmla="*/ 36 h 116"/>
                  <a:gd name="T24" fmla="*/ 6 w 6"/>
                  <a:gd name="T25" fmla="*/ 57 h 116"/>
                  <a:gd name="T26" fmla="*/ 6 w 6"/>
                  <a:gd name="T27" fmla="*/ 79 h 116"/>
                  <a:gd name="T28" fmla="*/ 5 w 6"/>
                  <a:gd name="T29" fmla="*/ 98 h 116"/>
                  <a:gd name="T30" fmla="*/ 3 w 6"/>
                  <a:gd name="T31" fmla="*/ 111 h 116"/>
                  <a:gd name="T32" fmla="*/ 2 w 6"/>
                  <a:gd name="T3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116">
                    <a:moveTo>
                      <a:pt x="2" y="116"/>
                    </a:moveTo>
                    <a:cubicBezTo>
                      <a:pt x="2" y="116"/>
                      <a:pt x="2" y="114"/>
                      <a:pt x="2" y="111"/>
                    </a:cubicBezTo>
                    <a:cubicBezTo>
                      <a:pt x="2" y="107"/>
                      <a:pt x="2" y="103"/>
                      <a:pt x="2" y="97"/>
                    </a:cubicBezTo>
                    <a:cubicBezTo>
                      <a:pt x="1" y="92"/>
                      <a:pt x="1" y="86"/>
                      <a:pt x="1" y="79"/>
                    </a:cubicBezTo>
                    <a:cubicBezTo>
                      <a:pt x="1" y="72"/>
                      <a:pt x="1" y="65"/>
                      <a:pt x="1" y="58"/>
                    </a:cubicBezTo>
                    <a:cubicBezTo>
                      <a:pt x="0" y="50"/>
                      <a:pt x="0" y="43"/>
                      <a:pt x="0" y="36"/>
                    </a:cubicBezTo>
                    <a:cubicBezTo>
                      <a:pt x="0" y="30"/>
                      <a:pt x="0" y="23"/>
                      <a:pt x="0" y="18"/>
                    </a:cubicBezTo>
                    <a:cubicBezTo>
                      <a:pt x="0" y="12"/>
                      <a:pt x="0" y="8"/>
                      <a:pt x="0" y="5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5"/>
                    </a:cubicBezTo>
                    <a:cubicBezTo>
                      <a:pt x="2" y="8"/>
                      <a:pt x="2" y="12"/>
                      <a:pt x="3" y="18"/>
                    </a:cubicBezTo>
                    <a:cubicBezTo>
                      <a:pt x="4" y="23"/>
                      <a:pt x="4" y="29"/>
                      <a:pt x="5" y="36"/>
                    </a:cubicBezTo>
                    <a:cubicBezTo>
                      <a:pt x="5" y="43"/>
                      <a:pt x="6" y="50"/>
                      <a:pt x="6" y="57"/>
                    </a:cubicBezTo>
                    <a:cubicBezTo>
                      <a:pt x="6" y="65"/>
                      <a:pt x="6" y="72"/>
                      <a:pt x="6" y="79"/>
                    </a:cubicBezTo>
                    <a:cubicBezTo>
                      <a:pt x="6" y="86"/>
                      <a:pt x="5" y="92"/>
                      <a:pt x="5" y="98"/>
                    </a:cubicBezTo>
                    <a:cubicBezTo>
                      <a:pt x="4" y="103"/>
                      <a:pt x="3" y="107"/>
                      <a:pt x="3" y="111"/>
                    </a:cubicBezTo>
                    <a:cubicBezTo>
                      <a:pt x="3" y="114"/>
                      <a:pt x="2" y="116"/>
                      <a:pt x="2" y="116"/>
                    </a:cubicBezTo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8" name="Freeform 1262">
                <a:extLst>
                  <a:ext uri="{FF2B5EF4-FFF2-40B4-BE49-F238E27FC236}">
                    <a16:creationId xmlns:a16="http://schemas.microsoft.com/office/drawing/2014/main" id="{65FEBD1D-8E4B-8FC2-82ED-5BD748E9B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967"/>
                <a:ext cx="97" cy="92"/>
              </a:xfrm>
              <a:custGeom>
                <a:avLst/>
                <a:gdLst>
                  <a:gd name="T0" fmla="*/ 159 w 159"/>
                  <a:gd name="T1" fmla="*/ 151 h 151"/>
                  <a:gd name="T2" fmla="*/ 158 w 159"/>
                  <a:gd name="T3" fmla="*/ 150 h 151"/>
                  <a:gd name="T4" fmla="*/ 98 w 159"/>
                  <a:gd name="T5" fmla="*/ 100 h 151"/>
                  <a:gd name="T6" fmla="*/ 71 w 159"/>
                  <a:gd name="T7" fmla="*/ 81 h 151"/>
                  <a:gd name="T8" fmla="*/ 68 w 159"/>
                  <a:gd name="T9" fmla="*/ 34 h 151"/>
                  <a:gd name="T10" fmla="*/ 28 w 159"/>
                  <a:gd name="T11" fmla="*/ 5 h 151"/>
                  <a:gd name="T12" fmla="*/ 1 w 159"/>
                  <a:gd name="T13" fmla="*/ 9 h 151"/>
                  <a:gd name="T14" fmla="*/ 1 w 159"/>
                  <a:gd name="T15" fmla="*/ 9 h 151"/>
                  <a:gd name="T16" fmla="*/ 6 w 159"/>
                  <a:gd name="T17" fmla="*/ 7 h 151"/>
                  <a:gd name="T18" fmla="*/ 37 w 159"/>
                  <a:gd name="T19" fmla="*/ 0 h 151"/>
                  <a:gd name="T20" fmla="*/ 76 w 159"/>
                  <a:gd name="T21" fmla="*/ 44 h 151"/>
                  <a:gd name="T22" fmla="*/ 95 w 159"/>
                  <a:gd name="T23" fmla="*/ 88 h 151"/>
                  <a:gd name="T24" fmla="*/ 126 w 159"/>
                  <a:gd name="T25" fmla="*/ 100 h 151"/>
                  <a:gd name="T26" fmla="*/ 156 w 159"/>
                  <a:gd name="T27" fmla="*/ 141 h 151"/>
                  <a:gd name="T28" fmla="*/ 159 w 159"/>
                  <a:gd name="T2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51">
                    <a:moveTo>
                      <a:pt x="159" y="151"/>
                    </a:moveTo>
                    <a:cubicBezTo>
                      <a:pt x="159" y="151"/>
                      <a:pt x="159" y="150"/>
                      <a:pt x="158" y="150"/>
                    </a:cubicBezTo>
                    <a:cubicBezTo>
                      <a:pt x="148" y="126"/>
                      <a:pt x="125" y="106"/>
                      <a:pt x="98" y="100"/>
                    </a:cubicBezTo>
                    <a:cubicBezTo>
                      <a:pt x="89" y="97"/>
                      <a:pt x="75" y="91"/>
                      <a:pt x="71" y="81"/>
                    </a:cubicBezTo>
                    <a:cubicBezTo>
                      <a:pt x="66" y="65"/>
                      <a:pt x="73" y="49"/>
                      <a:pt x="68" y="34"/>
                    </a:cubicBezTo>
                    <a:cubicBezTo>
                      <a:pt x="61" y="12"/>
                      <a:pt x="46" y="5"/>
                      <a:pt x="28" y="5"/>
                    </a:cubicBezTo>
                    <a:cubicBezTo>
                      <a:pt x="19" y="5"/>
                      <a:pt x="10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5" y="7"/>
                      <a:pt x="6" y="7"/>
                    </a:cubicBezTo>
                    <a:cubicBezTo>
                      <a:pt x="16" y="2"/>
                      <a:pt x="27" y="0"/>
                      <a:pt x="37" y="0"/>
                    </a:cubicBezTo>
                    <a:cubicBezTo>
                      <a:pt x="59" y="0"/>
                      <a:pt x="76" y="13"/>
                      <a:pt x="76" y="44"/>
                    </a:cubicBezTo>
                    <a:cubicBezTo>
                      <a:pt x="77" y="61"/>
                      <a:pt x="75" y="81"/>
                      <a:pt x="95" y="88"/>
                    </a:cubicBezTo>
                    <a:cubicBezTo>
                      <a:pt x="106" y="91"/>
                      <a:pt x="117" y="93"/>
                      <a:pt x="126" y="100"/>
                    </a:cubicBezTo>
                    <a:cubicBezTo>
                      <a:pt x="141" y="111"/>
                      <a:pt x="150" y="124"/>
                      <a:pt x="156" y="141"/>
                    </a:cubicBezTo>
                    <a:cubicBezTo>
                      <a:pt x="157" y="143"/>
                      <a:pt x="159" y="151"/>
                      <a:pt x="159" y="151"/>
                    </a:cubicBezTo>
                    <a:close/>
                  </a:path>
                </a:pathLst>
              </a:custGeom>
              <a:solidFill>
                <a:srgbClr val="A3D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9" name="Freeform 1263">
                <a:extLst>
                  <a:ext uri="{FF2B5EF4-FFF2-40B4-BE49-F238E27FC236}">
                    <a16:creationId xmlns:a16="http://schemas.microsoft.com/office/drawing/2014/main" id="{9674B3F1-7333-1301-3341-5E463719A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2939"/>
                <a:ext cx="343" cy="263"/>
              </a:xfrm>
              <a:custGeom>
                <a:avLst/>
                <a:gdLst>
                  <a:gd name="T0" fmla="*/ 51 w 562"/>
                  <a:gd name="T1" fmla="*/ 236 h 431"/>
                  <a:gd name="T2" fmla="*/ 93 w 562"/>
                  <a:gd name="T3" fmla="*/ 67 h 431"/>
                  <a:gd name="T4" fmla="*/ 207 w 562"/>
                  <a:gd name="T5" fmla="*/ 38 h 431"/>
                  <a:gd name="T6" fmla="*/ 284 w 562"/>
                  <a:gd name="T7" fmla="*/ 14 h 431"/>
                  <a:gd name="T8" fmla="*/ 391 w 562"/>
                  <a:gd name="T9" fmla="*/ 21 h 431"/>
                  <a:gd name="T10" fmla="*/ 505 w 562"/>
                  <a:gd name="T11" fmla="*/ 28 h 431"/>
                  <a:gd name="T12" fmla="*/ 536 w 562"/>
                  <a:gd name="T13" fmla="*/ 136 h 431"/>
                  <a:gd name="T14" fmla="*/ 515 w 562"/>
                  <a:gd name="T15" fmla="*/ 211 h 431"/>
                  <a:gd name="T16" fmla="*/ 439 w 562"/>
                  <a:gd name="T17" fmla="*/ 273 h 431"/>
                  <a:gd name="T18" fmla="*/ 360 w 562"/>
                  <a:gd name="T19" fmla="*/ 316 h 431"/>
                  <a:gd name="T20" fmla="*/ 252 w 562"/>
                  <a:gd name="T21" fmla="*/ 428 h 431"/>
                  <a:gd name="T22" fmla="*/ 51 w 562"/>
                  <a:gd name="T23" fmla="*/ 23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2" h="431">
                    <a:moveTo>
                      <a:pt x="51" y="236"/>
                    </a:moveTo>
                    <a:cubicBezTo>
                      <a:pt x="51" y="236"/>
                      <a:pt x="0" y="117"/>
                      <a:pt x="93" y="67"/>
                    </a:cubicBezTo>
                    <a:cubicBezTo>
                      <a:pt x="126" y="56"/>
                      <a:pt x="178" y="72"/>
                      <a:pt x="207" y="38"/>
                    </a:cubicBezTo>
                    <a:cubicBezTo>
                      <a:pt x="236" y="4"/>
                      <a:pt x="254" y="0"/>
                      <a:pt x="284" y="14"/>
                    </a:cubicBezTo>
                    <a:cubicBezTo>
                      <a:pt x="314" y="28"/>
                      <a:pt x="351" y="37"/>
                      <a:pt x="391" y="21"/>
                    </a:cubicBezTo>
                    <a:cubicBezTo>
                      <a:pt x="432" y="5"/>
                      <a:pt x="472" y="5"/>
                      <a:pt x="505" y="28"/>
                    </a:cubicBezTo>
                    <a:cubicBezTo>
                      <a:pt x="538" y="51"/>
                      <a:pt x="562" y="98"/>
                      <a:pt x="536" y="136"/>
                    </a:cubicBezTo>
                    <a:cubicBezTo>
                      <a:pt x="510" y="174"/>
                      <a:pt x="517" y="190"/>
                      <a:pt x="515" y="211"/>
                    </a:cubicBezTo>
                    <a:cubicBezTo>
                      <a:pt x="513" y="233"/>
                      <a:pt x="493" y="270"/>
                      <a:pt x="439" y="273"/>
                    </a:cubicBezTo>
                    <a:cubicBezTo>
                      <a:pt x="385" y="275"/>
                      <a:pt x="372" y="283"/>
                      <a:pt x="360" y="316"/>
                    </a:cubicBezTo>
                    <a:cubicBezTo>
                      <a:pt x="348" y="349"/>
                      <a:pt x="327" y="431"/>
                      <a:pt x="252" y="428"/>
                    </a:cubicBezTo>
                    <a:cubicBezTo>
                      <a:pt x="176" y="424"/>
                      <a:pt x="92" y="316"/>
                      <a:pt x="51" y="236"/>
                    </a:cubicBezTo>
                    <a:close/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0" name="Freeform 1264">
                <a:extLst>
                  <a:ext uri="{FF2B5EF4-FFF2-40B4-BE49-F238E27FC236}">
                    <a16:creationId xmlns:a16="http://schemas.microsoft.com/office/drawing/2014/main" id="{55C3AA54-DEFB-AAC7-73E3-010E16521F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38" y="3199"/>
                <a:ext cx="7" cy="1"/>
              </a:xfrm>
              <a:custGeom>
                <a:avLst/>
                <a:gdLst>
                  <a:gd name="T0" fmla="*/ 0 w 12"/>
                  <a:gd name="T1" fmla="*/ 1 h 1"/>
                  <a:gd name="T2" fmla="*/ 0 w 12"/>
                  <a:gd name="T3" fmla="*/ 1 h 1"/>
                  <a:gd name="T4" fmla="*/ 0 w 12"/>
                  <a:gd name="T5" fmla="*/ 1 h 1"/>
                  <a:gd name="T6" fmla="*/ 0 w 12"/>
                  <a:gd name="T7" fmla="*/ 1 h 1"/>
                  <a:gd name="T8" fmla="*/ 0 w 12"/>
                  <a:gd name="T9" fmla="*/ 1 h 1"/>
                  <a:gd name="T10" fmla="*/ 12 w 12"/>
                  <a:gd name="T11" fmla="*/ 0 h 1"/>
                  <a:gd name="T12" fmla="*/ 12 w 12"/>
                  <a:gd name="T13" fmla="*/ 0 h 1"/>
                  <a:gd name="T14" fmla="*/ 0 w 1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cubicBezTo>
                      <a:pt x="4" y="1"/>
                      <a:pt x="8" y="0"/>
                      <a:pt x="12" y="0"/>
                    </a:cubicBezTo>
                    <a:lnTo>
                      <a:pt x="12" y="0"/>
                    </a:lnTo>
                    <a:cubicBezTo>
                      <a:pt x="8" y="0"/>
                      <a:pt x="4" y="1"/>
                      <a:pt x="0" y="1"/>
                    </a:cubicBezTo>
                    <a:close/>
                  </a:path>
                </a:pathLst>
              </a:custGeom>
              <a:solidFill>
                <a:srgbClr val="2F6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1" name="Freeform 1265">
                <a:extLst>
                  <a:ext uri="{FF2B5EF4-FFF2-40B4-BE49-F238E27FC236}">
                    <a16:creationId xmlns:a16="http://schemas.microsoft.com/office/drawing/2014/main" id="{AAD4BD89-8201-D4BD-F219-E63C43E645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45" y="3135"/>
                <a:ext cx="55" cy="64"/>
              </a:xfrm>
              <a:custGeom>
                <a:avLst/>
                <a:gdLst>
                  <a:gd name="T0" fmla="*/ 0 w 90"/>
                  <a:gd name="T1" fmla="*/ 105 h 105"/>
                  <a:gd name="T2" fmla="*/ 0 w 90"/>
                  <a:gd name="T3" fmla="*/ 105 h 105"/>
                  <a:gd name="T4" fmla="*/ 84 w 90"/>
                  <a:gd name="T5" fmla="*/ 16 h 105"/>
                  <a:gd name="T6" fmla="*/ 84 w 90"/>
                  <a:gd name="T7" fmla="*/ 16 h 105"/>
                  <a:gd name="T8" fmla="*/ 0 w 90"/>
                  <a:gd name="T9" fmla="*/ 105 h 105"/>
                  <a:gd name="T10" fmla="*/ 86 w 90"/>
                  <a:gd name="T11" fmla="*/ 10 h 105"/>
                  <a:gd name="T12" fmla="*/ 86 w 90"/>
                  <a:gd name="T13" fmla="*/ 10 h 105"/>
                  <a:gd name="T14" fmla="*/ 90 w 90"/>
                  <a:gd name="T15" fmla="*/ 0 h 105"/>
                  <a:gd name="T16" fmla="*/ 90 w 90"/>
                  <a:gd name="T17" fmla="*/ 0 h 105"/>
                  <a:gd name="T18" fmla="*/ 86 w 90"/>
                  <a:gd name="T19" fmla="*/ 1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105">
                    <a:moveTo>
                      <a:pt x="0" y="105"/>
                    </a:moveTo>
                    <a:lnTo>
                      <a:pt x="0" y="105"/>
                    </a:lnTo>
                    <a:cubicBezTo>
                      <a:pt x="50" y="99"/>
                      <a:pt x="72" y="50"/>
                      <a:pt x="84" y="16"/>
                    </a:cubicBezTo>
                    <a:lnTo>
                      <a:pt x="84" y="16"/>
                    </a:lnTo>
                    <a:cubicBezTo>
                      <a:pt x="72" y="50"/>
                      <a:pt x="50" y="99"/>
                      <a:pt x="0" y="105"/>
                    </a:cubicBezTo>
                    <a:close/>
                    <a:moveTo>
                      <a:pt x="86" y="10"/>
                    </a:moveTo>
                    <a:lnTo>
                      <a:pt x="86" y="10"/>
                    </a:lnTo>
                    <a:cubicBezTo>
                      <a:pt x="87" y="7"/>
                      <a:pt x="89" y="4"/>
                      <a:pt x="90" y="0"/>
                    </a:cubicBezTo>
                    <a:lnTo>
                      <a:pt x="90" y="0"/>
                    </a:lnTo>
                    <a:cubicBezTo>
                      <a:pt x="89" y="4"/>
                      <a:pt x="87" y="7"/>
                      <a:pt x="86" y="10"/>
                    </a:cubicBezTo>
                    <a:close/>
                  </a:path>
                </a:pathLst>
              </a:custGeom>
              <a:solidFill>
                <a:srgbClr val="54A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" name="Freeform 1266">
                <a:extLst>
                  <a:ext uri="{FF2B5EF4-FFF2-40B4-BE49-F238E27FC236}">
                    <a16:creationId xmlns:a16="http://schemas.microsoft.com/office/drawing/2014/main" id="{C9F7E2C6-2182-AE6E-3681-4E2245BDE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3133"/>
                <a:ext cx="1" cy="2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cubicBezTo>
                      <a:pt x="0" y="3"/>
                      <a:pt x="1" y="1"/>
                      <a:pt x="1" y="0"/>
                    </a:cubicBezTo>
                    <a:lnTo>
                      <a:pt x="1" y="0"/>
                    </a:ln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377E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" name="Freeform 1267">
                <a:extLst>
                  <a:ext uri="{FF2B5EF4-FFF2-40B4-BE49-F238E27FC236}">
                    <a16:creationId xmlns:a16="http://schemas.microsoft.com/office/drawing/2014/main" id="{E91D83F5-0842-B171-85BA-5A3C95006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141"/>
                <a:ext cx="2" cy="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cubicBezTo>
                      <a:pt x="1" y="4"/>
                      <a:pt x="2" y="2"/>
                      <a:pt x="2" y="0"/>
                    </a:cubicBezTo>
                    <a:lnTo>
                      <a:pt x="2" y="0"/>
                    </a:lnTo>
                    <a:cubicBezTo>
                      <a:pt x="2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377E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" name="Freeform 1268">
                <a:extLst>
                  <a:ext uri="{FF2B5EF4-FFF2-40B4-BE49-F238E27FC236}">
                    <a16:creationId xmlns:a16="http://schemas.microsoft.com/office/drawing/2014/main" id="{31D1DBD6-17ED-95BD-69F1-9CA29E3E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3196"/>
                <a:ext cx="18" cy="4"/>
              </a:xfrm>
              <a:custGeom>
                <a:avLst/>
                <a:gdLst>
                  <a:gd name="T0" fmla="*/ 30 w 30"/>
                  <a:gd name="T1" fmla="*/ 7 h 7"/>
                  <a:gd name="T2" fmla="*/ 0 w 30"/>
                  <a:gd name="T3" fmla="*/ 0 h 7"/>
                  <a:gd name="T4" fmla="*/ 30 w 30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7">
                    <a:moveTo>
                      <a:pt x="30" y="7"/>
                    </a:moveTo>
                    <a:cubicBezTo>
                      <a:pt x="20" y="6"/>
                      <a:pt x="10" y="4"/>
                      <a:pt x="0" y="0"/>
                    </a:cubicBezTo>
                    <a:cubicBezTo>
                      <a:pt x="10" y="4"/>
                      <a:pt x="20" y="6"/>
                      <a:pt x="30" y="7"/>
                    </a:cubicBezTo>
                    <a:close/>
                  </a:path>
                </a:pathLst>
              </a:custGeom>
              <a:solidFill>
                <a:srgbClr val="2F6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" name="Freeform 1269">
                <a:extLst>
                  <a:ext uri="{FF2B5EF4-FFF2-40B4-BE49-F238E27FC236}">
                    <a16:creationId xmlns:a16="http://schemas.microsoft.com/office/drawing/2014/main" id="{71DA45EB-0DA4-BB23-A3A0-25E4AD0CA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951"/>
                <a:ext cx="9" cy="5"/>
              </a:xfrm>
              <a:custGeom>
                <a:avLst/>
                <a:gdLst>
                  <a:gd name="T0" fmla="*/ 14 w 14"/>
                  <a:gd name="T1" fmla="*/ 8 h 8"/>
                  <a:gd name="T2" fmla="*/ 0 w 14"/>
                  <a:gd name="T3" fmla="*/ 0 h 8"/>
                  <a:gd name="T4" fmla="*/ 14 w 14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14" y="8"/>
                    </a:moveTo>
                    <a:cubicBezTo>
                      <a:pt x="9" y="5"/>
                      <a:pt x="5" y="2"/>
                      <a:pt x="0" y="0"/>
                    </a:cubicBezTo>
                    <a:cubicBezTo>
                      <a:pt x="5" y="2"/>
                      <a:pt x="9" y="5"/>
                      <a:pt x="14" y="8"/>
                    </a:cubicBezTo>
                    <a:close/>
                  </a:path>
                </a:pathLst>
              </a:custGeom>
              <a:solidFill>
                <a:srgbClr val="BBE4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6" name="Freeform 1270">
                <a:extLst>
                  <a:ext uri="{FF2B5EF4-FFF2-40B4-BE49-F238E27FC236}">
                    <a16:creationId xmlns:a16="http://schemas.microsoft.com/office/drawing/2014/main" id="{C4DFAAC8-7F8D-3221-313B-4291350CC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948"/>
                <a:ext cx="246" cy="252"/>
              </a:xfrm>
              <a:custGeom>
                <a:avLst/>
                <a:gdLst>
                  <a:gd name="T0" fmla="*/ 113 w 404"/>
                  <a:gd name="T1" fmla="*/ 413 h 413"/>
                  <a:gd name="T2" fmla="*/ 113 w 404"/>
                  <a:gd name="T3" fmla="*/ 413 h 413"/>
                  <a:gd name="T4" fmla="*/ 109 w 404"/>
                  <a:gd name="T5" fmla="*/ 413 h 413"/>
                  <a:gd name="T6" fmla="*/ 109 w 404"/>
                  <a:gd name="T7" fmla="*/ 413 h 413"/>
                  <a:gd name="T8" fmla="*/ 109 w 404"/>
                  <a:gd name="T9" fmla="*/ 413 h 413"/>
                  <a:gd name="T10" fmla="*/ 108 w 404"/>
                  <a:gd name="T11" fmla="*/ 413 h 413"/>
                  <a:gd name="T12" fmla="*/ 78 w 404"/>
                  <a:gd name="T13" fmla="*/ 406 h 413"/>
                  <a:gd name="T14" fmla="*/ 0 w 404"/>
                  <a:gd name="T15" fmla="*/ 350 h 413"/>
                  <a:gd name="T16" fmla="*/ 25 w 404"/>
                  <a:gd name="T17" fmla="*/ 241 h 413"/>
                  <a:gd name="T18" fmla="*/ 33 w 404"/>
                  <a:gd name="T19" fmla="*/ 224 h 413"/>
                  <a:gd name="T20" fmla="*/ 37 w 404"/>
                  <a:gd name="T21" fmla="*/ 217 h 413"/>
                  <a:gd name="T22" fmla="*/ 60 w 404"/>
                  <a:gd name="T23" fmla="*/ 182 h 413"/>
                  <a:gd name="T24" fmla="*/ 74 w 404"/>
                  <a:gd name="T25" fmla="*/ 164 h 413"/>
                  <a:gd name="T26" fmla="*/ 90 w 404"/>
                  <a:gd name="T27" fmla="*/ 146 h 413"/>
                  <a:gd name="T28" fmla="*/ 124 w 404"/>
                  <a:gd name="T29" fmla="*/ 113 h 413"/>
                  <a:gd name="T30" fmla="*/ 141 w 404"/>
                  <a:gd name="T31" fmla="*/ 99 h 413"/>
                  <a:gd name="T32" fmla="*/ 157 w 404"/>
                  <a:gd name="T33" fmla="*/ 88 h 413"/>
                  <a:gd name="T34" fmla="*/ 170 w 404"/>
                  <a:gd name="T35" fmla="*/ 78 h 413"/>
                  <a:gd name="T36" fmla="*/ 181 w 404"/>
                  <a:gd name="T37" fmla="*/ 71 h 413"/>
                  <a:gd name="T38" fmla="*/ 191 w 404"/>
                  <a:gd name="T39" fmla="*/ 66 h 413"/>
                  <a:gd name="T40" fmla="*/ 181 w 404"/>
                  <a:gd name="T41" fmla="*/ 70 h 413"/>
                  <a:gd name="T42" fmla="*/ 169 w 404"/>
                  <a:gd name="T43" fmla="*/ 77 h 413"/>
                  <a:gd name="T44" fmla="*/ 166 w 404"/>
                  <a:gd name="T45" fmla="*/ 78 h 413"/>
                  <a:gd name="T46" fmla="*/ 208 w 404"/>
                  <a:gd name="T47" fmla="*/ 56 h 413"/>
                  <a:gd name="T48" fmla="*/ 302 w 404"/>
                  <a:gd name="T49" fmla="*/ 21 h 413"/>
                  <a:gd name="T50" fmla="*/ 335 w 404"/>
                  <a:gd name="T51" fmla="*/ 0 h 413"/>
                  <a:gd name="T52" fmla="*/ 348 w 404"/>
                  <a:gd name="T53" fmla="*/ 5 h 413"/>
                  <a:gd name="T54" fmla="*/ 362 w 404"/>
                  <a:gd name="T55" fmla="*/ 13 h 413"/>
                  <a:gd name="T56" fmla="*/ 362 w 404"/>
                  <a:gd name="T57" fmla="*/ 13 h 413"/>
                  <a:gd name="T58" fmla="*/ 404 w 404"/>
                  <a:gd name="T59" fmla="*/ 86 h 413"/>
                  <a:gd name="T60" fmla="*/ 403 w 404"/>
                  <a:gd name="T61" fmla="*/ 96 h 413"/>
                  <a:gd name="T62" fmla="*/ 393 w 404"/>
                  <a:gd name="T63" fmla="*/ 121 h 413"/>
                  <a:gd name="T64" fmla="*/ 373 w 404"/>
                  <a:gd name="T65" fmla="*/ 172 h 413"/>
                  <a:gd name="T66" fmla="*/ 372 w 404"/>
                  <a:gd name="T67" fmla="*/ 196 h 413"/>
                  <a:gd name="T68" fmla="*/ 296 w 404"/>
                  <a:gd name="T69" fmla="*/ 258 h 413"/>
                  <a:gd name="T70" fmla="*/ 217 w 404"/>
                  <a:gd name="T71" fmla="*/ 301 h 413"/>
                  <a:gd name="T72" fmla="*/ 217 w 404"/>
                  <a:gd name="T73" fmla="*/ 301 h 413"/>
                  <a:gd name="T74" fmla="*/ 217 w 404"/>
                  <a:gd name="T75" fmla="*/ 301 h 413"/>
                  <a:gd name="T76" fmla="*/ 217 w 404"/>
                  <a:gd name="T77" fmla="*/ 301 h 413"/>
                  <a:gd name="T78" fmla="*/ 217 w 404"/>
                  <a:gd name="T79" fmla="*/ 302 h 413"/>
                  <a:gd name="T80" fmla="*/ 216 w 404"/>
                  <a:gd name="T81" fmla="*/ 302 h 413"/>
                  <a:gd name="T82" fmla="*/ 216 w 404"/>
                  <a:gd name="T83" fmla="*/ 303 h 413"/>
                  <a:gd name="T84" fmla="*/ 215 w 404"/>
                  <a:gd name="T85" fmla="*/ 307 h 413"/>
                  <a:gd name="T86" fmla="*/ 211 w 404"/>
                  <a:gd name="T87" fmla="*/ 317 h 413"/>
                  <a:gd name="T88" fmla="*/ 209 w 404"/>
                  <a:gd name="T89" fmla="*/ 323 h 413"/>
                  <a:gd name="T90" fmla="*/ 125 w 404"/>
                  <a:gd name="T91" fmla="*/ 412 h 413"/>
                  <a:gd name="T92" fmla="*/ 125 w 404"/>
                  <a:gd name="T93" fmla="*/ 412 h 413"/>
                  <a:gd name="T94" fmla="*/ 113 w 404"/>
                  <a:gd name="T95" fmla="*/ 413 h 413"/>
                  <a:gd name="T96" fmla="*/ 113 w 404"/>
                  <a:gd name="T97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4" h="413">
                    <a:moveTo>
                      <a:pt x="113" y="413"/>
                    </a:moveTo>
                    <a:lnTo>
                      <a:pt x="113" y="413"/>
                    </a:lnTo>
                    <a:cubicBezTo>
                      <a:pt x="112" y="413"/>
                      <a:pt x="110" y="413"/>
                      <a:pt x="109" y="413"/>
                    </a:cubicBezTo>
                    <a:lnTo>
                      <a:pt x="109" y="413"/>
                    </a:lnTo>
                    <a:lnTo>
                      <a:pt x="109" y="413"/>
                    </a:lnTo>
                    <a:lnTo>
                      <a:pt x="108" y="413"/>
                    </a:lnTo>
                    <a:cubicBezTo>
                      <a:pt x="98" y="412"/>
                      <a:pt x="88" y="410"/>
                      <a:pt x="78" y="406"/>
                    </a:cubicBezTo>
                    <a:cubicBezTo>
                      <a:pt x="51" y="395"/>
                      <a:pt x="24" y="375"/>
                      <a:pt x="0" y="350"/>
                    </a:cubicBezTo>
                    <a:cubicBezTo>
                      <a:pt x="16" y="304"/>
                      <a:pt x="6" y="286"/>
                      <a:pt x="25" y="241"/>
                    </a:cubicBezTo>
                    <a:cubicBezTo>
                      <a:pt x="27" y="236"/>
                      <a:pt x="30" y="230"/>
                      <a:pt x="33" y="224"/>
                    </a:cubicBezTo>
                    <a:cubicBezTo>
                      <a:pt x="34" y="222"/>
                      <a:pt x="35" y="219"/>
                      <a:pt x="37" y="217"/>
                    </a:cubicBezTo>
                    <a:cubicBezTo>
                      <a:pt x="43" y="206"/>
                      <a:pt x="51" y="194"/>
                      <a:pt x="60" y="182"/>
                    </a:cubicBezTo>
                    <a:cubicBezTo>
                      <a:pt x="64" y="176"/>
                      <a:pt x="69" y="170"/>
                      <a:pt x="74" y="164"/>
                    </a:cubicBezTo>
                    <a:cubicBezTo>
                      <a:pt x="79" y="158"/>
                      <a:pt x="84" y="151"/>
                      <a:pt x="90" y="146"/>
                    </a:cubicBezTo>
                    <a:cubicBezTo>
                      <a:pt x="101" y="134"/>
                      <a:pt x="112" y="123"/>
                      <a:pt x="124" y="113"/>
                    </a:cubicBezTo>
                    <a:cubicBezTo>
                      <a:pt x="130" y="108"/>
                      <a:pt x="135" y="103"/>
                      <a:pt x="141" y="99"/>
                    </a:cubicBezTo>
                    <a:cubicBezTo>
                      <a:pt x="146" y="95"/>
                      <a:pt x="152" y="91"/>
                      <a:pt x="157" y="88"/>
                    </a:cubicBezTo>
                    <a:cubicBezTo>
                      <a:pt x="162" y="84"/>
                      <a:pt x="166" y="81"/>
                      <a:pt x="170" y="78"/>
                    </a:cubicBezTo>
                    <a:cubicBezTo>
                      <a:pt x="175" y="76"/>
                      <a:pt x="178" y="73"/>
                      <a:pt x="181" y="71"/>
                    </a:cubicBezTo>
                    <a:cubicBezTo>
                      <a:pt x="187" y="68"/>
                      <a:pt x="191" y="66"/>
                      <a:pt x="191" y="66"/>
                    </a:cubicBezTo>
                    <a:cubicBezTo>
                      <a:pt x="191" y="66"/>
                      <a:pt x="187" y="67"/>
                      <a:pt x="181" y="70"/>
                    </a:cubicBezTo>
                    <a:cubicBezTo>
                      <a:pt x="178" y="72"/>
                      <a:pt x="174" y="74"/>
                      <a:pt x="169" y="77"/>
                    </a:cubicBezTo>
                    <a:cubicBezTo>
                      <a:pt x="168" y="77"/>
                      <a:pt x="167" y="78"/>
                      <a:pt x="166" y="78"/>
                    </a:cubicBezTo>
                    <a:cubicBezTo>
                      <a:pt x="180" y="69"/>
                      <a:pt x="194" y="62"/>
                      <a:pt x="208" y="56"/>
                    </a:cubicBezTo>
                    <a:cubicBezTo>
                      <a:pt x="239" y="44"/>
                      <a:pt x="272" y="36"/>
                      <a:pt x="302" y="21"/>
                    </a:cubicBezTo>
                    <a:cubicBezTo>
                      <a:pt x="314" y="15"/>
                      <a:pt x="325" y="8"/>
                      <a:pt x="335" y="0"/>
                    </a:cubicBezTo>
                    <a:cubicBezTo>
                      <a:pt x="339" y="1"/>
                      <a:pt x="344" y="3"/>
                      <a:pt x="348" y="5"/>
                    </a:cubicBezTo>
                    <a:cubicBezTo>
                      <a:pt x="353" y="7"/>
                      <a:pt x="357" y="10"/>
                      <a:pt x="362" y="13"/>
                    </a:cubicBezTo>
                    <a:lnTo>
                      <a:pt x="362" y="13"/>
                    </a:lnTo>
                    <a:cubicBezTo>
                      <a:pt x="385" y="29"/>
                      <a:pt x="404" y="57"/>
                      <a:pt x="404" y="86"/>
                    </a:cubicBezTo>
                    <a:cubicBezTo>
                      <a:pt x="404" y="89"/>
                      <a:pt x="404" y="93"/>
                      <a:pt x="403" y="96"/>
                    </a:cubicBezTo>
                    <a:cubicBezTo>
                      <a:pt x="402" y="105"/>
                      <a:pt x="399" y="113"/>
                      <a:pt x="393" y="121"/>
                    </a:cubicBezTo>
                    <a:cubicBezTo>
                      <a:pt x="377" y="144"/>
                      <a:pt x="374" y="159"/>
                      <a:pt x="373" y="172"/>
                    </a:cubicBezTo>
                    <a:cubicBezTo>
                      <a:pt x="372" y="181"/>
                      <a:pt x="373" y="188"/>
                      <a:pt x="372" y="196"/>
                    </a:cubicBezTo>
                    <a:cubicBezTo>
                      <a:pt x="370" y="218"/>
                      <a:pt x="350" y="255"/>
                      <a:pt x="296" y="258"/>
                    </a:cubicBezTo>
                    <a:cubicBezTo>
                      <a:pt x="242" y="260"/>
                      <a:pt x="229" y="268"/>
                      <a:pt x="217" y="301"/>
                    </a:cubicBezTo>
                    <a:lnTo>
                      <a:pt x="217" y="301"/>
                    </a:lnTo>
                    <a:cubicBezTo>
                      <a:pt x="217" y="301"/>
                      <a:pt x="217" y="301"/>
                      <a:pt x="217" y="301"/>
                    </a:cubicBezTo>
                    <a:cubicBezTo>
                      <a:pt x="217" y="301"/>
                      <a:pt x="217" y="301"/>
                      <a:pt x="217" y="301"/>
                    </a:cubicBezTo>
                    <a:cubicBezTo>
                      <a:pt x="217" y="302"/>
                      <a:pt x="217" y="302"/>
                      <a:pt x="217" y="302"/>
                    </a:cubicBezTo>
                    <a:cubicBezTo>
                      <a:pt x="217" y="302"/>
                      <a:pt x="216" y="302"/>
                      <a:pt x="216" y="302"/>
                    </a:cubicBezTo>
                    <a:cubicBezTo>
                      <a:pt x="216" y="302"/>
                      <a:pt x="216" y="303"/>
                      <a:pt x="216" y="303"/>
                    </a:cubicBezTo>
                    <a:cubicBezTo>
                      <a:pt x="216" y="304"/>
                      <a:pt x="215" y="306"/>
                      <a:pt x="215" y="307"/>
                    </a:cubicBezTo>
                    <a:cubicBezTo>
                      <a:pt x="214" y="311"/>
                      <a:pt x="212" y="314"/>
                      <a:pt x="211" y="317"/>
                    </a:cubicBezTo>
                    <a:cubicBezTo>
                      <a:pt x="211" y="319"/>
                      <a:pt x="210" y="321"/>
                      <a:pt x="209" y="323"/>
                    </a:cubicBezTo>
                    <a:cubicBezTo>
                      <a:pt x="197" y="357"/>
                      <a:pt x="175" y="406"/>
                      <a:pt x="125" y="412"/>
                    </a:cubicBezTo>
                    <a:lnTo>
                      <a:pt x="125" y="412"/>
                    </a:lnTo>
                    <a:cubicBezTo>
                      <a:pt x="121" y="412"/>
                      <a:pt x="117" y="413"/>
                      <a:pt x="113" y="413"/>
                    </a:cubicBezTo>
                    <a:lnTo>
                      <a:pt x="113" y="413"/>
                    </a:ln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7" name="Freeform 1271">
                <a:extLst>
                  <a:ext uri="{FF2B5EF4-FFF2-40B4-BE49-F238E27FC236}">
                    <a16:creationId xmlns:a16="http://schemas.microsoft.com/office/drawing/2014/main" id="{87073E6D-0A27-8D1F-3FFD-77ED571A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3424"/>
                <a:ext cx="284" cy="194"/>
              </a:xfrm>
              <a:custGeom>
                <a:avLst/>
                <a:gdLst>
                  <a:gd name="T0" fmla="*/ 19 w 465"/>
                  <a:gd name="T1" fmla="*/ 74 h 319"/>
                  <a:gd name="T2" fmla="*/ 332 w 465"/>
                  <a:gd name="T3" fmla="*/ 74 h 319"/>
                  <a:gd name="T4" fmla="*/ 464 w 465"/>
                  <a:gd name="T5" fmla="*/ 154 h 319"/>
                  <a:gd name="T6" fmla="*/ 424 w 465"/>
                  <a:gd name="T7" fmla="*/ 222 h 319"/>
                  <a:gd name="T8" fmla="*/ 397 w 465"/>
                  <a:gd name="T9" fmla="*/ 270 h 319"/>
                  <a:gd name="T10" fmla="*/ 318 w 465"/>
                  <a:gd name="T11" fmla="*/ 303 h 319"/>
                  <a:gd name="T12" fmla="*/ 289 w 465"/>
                  <a:gd name="T13" fmla="*/ 268 h 319"/>
                  <a:gd name="T14" fmla="*/ 196 w 465"/>
                  <a:gd name="T15" fmla="*/ 313 h 319"/>
                  <a:gd name="T16" fmla="*/ 133 w 465"/>
                  <a:gd name="T17" fmla="*/ 261 h 319"/>
                  <a:gd name="T18" fmla="*/ 99 w 465"/>
                  <a:gd name="T19" fmla="*/ 273 h 319"/>
                  <a:gd name="T20" fmla="*/ 51 w 465"/>
                  <a:gd name="T21" fmla="*/ 282 h 319"/>
                  <a:gd name="T22" fmla="*/ 33 w 465"/>
                  <a:gd name="T23" fmla="*/ 223 h 319"/>
                  <a:gd name="T24" fmla="*/ 6 w 465"/>
                  <a:gd name="T25" fmla="*/ 189 h 319"/>
                  <a:gd name="T26" fmla="*/ 11 w 465"/>
                  <a:gd name="T27" fmla="*/ 150 h 319"/>
                  <a:gd name="T28" fmla="*/ 19 w 465"/>
                  <a:gd name="T29" fmla="*/ 74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5" h="319">
                    <a:moveTo>
                      <a:pt x="19" y="74"/>
                    </a:moveTo>
                    <a:cubicBezTo>
                      <a:pt x="19" y="74"/>
                      <a:pt x="98" y="0"/>
                      <a:pt x="332" y="74"/>
                    </a:cubicBezTo>
                    <a:cubicBezTo>
                      <a:pt x="411" y="73"/>
                      <a:pt x="465" y="108"/>
                      <a:pt x="464" y="154"/>
                    </a:cubicBezTo>
                    <a:cubicBezTo>
                      <a:pt x="463" y="199"/>
                      <a:pt x="440" y="211"/>
                      <a:pt x="424" y="222"/>
                    </a:cubicBezTo>
                    <a:cubicBezTo>
                      <a:pt x="408" y="232"/>
                      <a:pt x="402" y="254"/>
                      <a:pt x="397" y="270"/>
                    </a:cubicBezTo>
                    <a:cubicBezTo>
                      <a:pt x="391" y="287"/>
                      <a:pt x="365" y="315"/>
                      <a:pt x="318" y="303"/>
                    </a:cubicBezTo>
                    <a:cubicBezTo>
                      <a:pt x="293" y="297"/>
                      <a:pt x="289" y="268"/>
                      <a:pt x="289" y="268"/>
                    </a:cubicBezTo>
                    <a:cubicBezTo>
                      <a:pt x="289" y="268"/>
                      <a:pt x="239" y="319"/>
                      <a:pt x="196" y="313"/>
                    </a:cubicBezTo>
                    <a:cubicBezTo>
                      <a:pt x="153" y="307"/>
                      <a:pt x="165" y="264"/>
                      <a:pt x="133" y="261"/>
                    </a:cubicBezTo>
                    <a:cubicBezTo>
                      <a:pt x="119" y="260"/>
                      <a:pt x="109" y="266"/>
                      <a:pt x="99" y="273"/>
                    </a:cubicBezTo>
                    <a:cubicBezTo>
                      <a:pt x="86" y="282"/>
                      <a:pt x="73" y="291"/>
                      <a:pt x="51" y="282"/>
                    </a:cubicBezTo>
                    <a:cubicBezTo>
                      <a:pt x="13" y="266"/>
                      <a:pt x="39" y="246"/>
                      <a:pt x="33" y="223"/>
                    </a:cubicBezTo>
                    <a:cubicBezTo>
                      <a:pt x="28" y="200"/>
                      <a:pt x="10" y="214"/>
                      <a:pt x="6" y="189"/>
                    </a:cubicBezTo>
                    <a:cubicBezTo>
                      <a:pt x="2" y="164"/>
                      <a:pt x="21" y="160"/>
                      <a:pt x="11" y="150"/>
                    </a:cubicBezTo>
                    <a:cubicBezTo>
                      <a:pt x="1" y="140"/>
                      <a:pt x="0" y="94"/>
                      <a:pt x="19" y="74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8" name="Freeform 1272">
                <a:extLst>
                  <a:ext uri="{FF2B5EF4-FFF2-40B4-BE49-F238E27FC236}">
                    <a16:creationId xmlns:a16="http://schemas.microsoft.com/office/drawing/2014/main" id="{B37FEB36-2BE3-EF35-CD09-C23855E57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3587"/>
                <a:ext cx="56" cy="28"/>
              </a:xfrm>
              <a:custGeom>
                <a:avLst/>
                <a:gdLst>
                  <a:gd name="T0" fmla="*/ 0 w 91"/>
                  <a:gd name="T1" fmla="*/ 46 h 46"/>
                  <a:gd name="T2" fmla="*/ 86 w 91"/>
                  <a:gd name="T3" fmla="*/ 0 h 46"/>
                  <a:gd name="T4" fmla="*/ 91 w 91"/>
                  <a:gd name="T5" fmla="*/ 15 h 46"/>
                  <a:gd name="T6" fmla="*/ 91 w 91"/>
                  <a:gd name="T7" fmla="*/ 15 h 46"/>
                  <a:gd name="T8" fmla="*/ 86 w 91"/>
                  <a:gd name="T9" fmla="*/ 0 h 46"/>
                  <a:gd name="T10" fmla="*/ 0 w 91"/>
                  <a:gd name="T1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" h="46">
                    <a:moveTo>
                      <a:pt x="0" y="46"/>
                    </a:moveTo>
                    <a:cubicBezTo>
                      <a:pt x="41" y="46"/>
                      <a:pt x="86" y="0"/>
                      <a:pt x="86" y="0"/>
                    </a:cubicBezTo>
                    <a:cubicBezTo>
                      <a:pt x="86" y="0"/>
                      <a:pt x="87" y="7"/>
                      <a:pt x="91" y="15"/>
                    </a:cubicBezTo>
                    <a:lnTo>
                      <a:pt x="91" y="15"/>
                    </a:lnTo>
                    <a:cubicBezTo>
                      <a:pt x="87" y="7"/>
                      <a:pt x="86" y="0"/>
                      <a:pt x="86" y="0"/>
                    </a:cubicBezTo>
                    <a:cubicBezTo>
                      <a:pt x="86" y="0"/>
                      <a:pt x="41" y="46"/>
                      <a:pt x="0" y="46"/>
                    </a:cubicBez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9" name="Freeform 1273">
                <a:extLst>
                  <a:ext uri="{FF2B5EF4-FFF2-40B4-BE49-F238E27FC236}">
                    <a16:creationId xmlns:a16="http://schemas.microsoft.com/office/drawing/2014/main" id="{D15701F0-BDD1-8AF7-C291-885DEB7A29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2" y="3589"/>
                <a:ext cx="35" cy="21"/>
              </a:xfrm>
              <a:custGeom>
                <a:avLst/>
                <a:gdLst>
                  <a:gd name="T0" fmla="*/ 0 w 57"/>
                  <a:gd name="T1" fmla="*/ 35 h 35"/>
                  <a:gd name="T2" fmla="*/ 0 w 57"/>
                  <a:gd name="T3" fmla="*/ 35 h 35"/>
                  <a:gd name="T4" fmla="*/ 0 w 57"/>
                  <a:gd name="T5" fmla="*/ 35 h 35"/>
                  <a:gd name="T6" fmla="*/ 0 w 57"/>
                  <a:gd name="T7" fmla="*/ 35 h 35"/>
                  <a:gd name="T8" fmla="*/ 0 w 57"/>
                  <a:gd name="T9" fmla="*/ 35 h 35"/>
                  <a:gd name="T10" fmla="*/ 57 w 57"/>
                  <a:gd name="T11" fmla="*/ 0 h 35"/>
                  <a:gd name="T12" fmla="*/ 0 w 57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35">
                    <a:moveTo>
                      <a:pt x="0" y="35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close/>
                    <a:moveTo>
                      <a:pt x="0" y="35"/>
                    </a:moveTo>
                    <a:cubicBezTo>
                      <a:pt x="33" y="35"/>
                      <a:pt x="52" y="14"/>
                      <a:pt x="57" y="0"/>
                    </a:cubicBezTo>
                    <a:cubicBezTo>
                      <a:pt x="52" y="14"/>
                      <a:pt x="33" y="35"/>
                      <a:pt x="0" y="35"/>
                    </a:cubicBez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0" name="Freeform 1274">
                <a:extLst>
                  <a:ext uri="{FF2B5EF4-FFF2-40B4-BE49-F238E27FC236}">
                    <a16:creationId xmlns:a16="http://schemas.microsoft.com/office/drawing/2014/main" id="{99C111AB-B1B4-1671-3410-FEC7656B6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3593"/>
                <a:ext cx="18" cy="5"/>
              </a:xfrm>
              <a:custGeom>
                <a:avLst/>
                <a:gdLst>
                  <a:gd name="T0" fmla="*/ 5 w 30"/>
                  <a:gd name="T1" fmla="*/ 8 h 8"/>
                  <a:gd name="T2" fmla="*/ 0 w 30"/>
                  <a:gd name="T3" fmla="*/ 8 h 8"/>
                  <a:gd name="T4" fmla="*/ 5 w 30"/>
                  <a:gd name="T5" fmla="*/ 8 h 8"/>
                  <a:gd name="T6" fmla="*/ 30 w 30"/>
                  <a:gd name="T7" fmla="*/ 0 h 8"/>
                  <a:gd name="T8" fmla="*/ 5 w 3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8">
                    <a:moveTo>
                      <a:pt x="5" y="8"/>
                    </a:moveTo>
                    <a:cubicBezTo>
                      <a:pt x="3" y="8"/>
                      <a:pt x="2" y="8"/>
                      <a:pt x="0" y="8"/>
                    </a:cubicBezTo>
                    <a:cubicBezTo>
                      <a:pt x="2" y="8"/>
                      <a:pt x="3" y="8"/>
                      <a:pt x="5" y="8"/>
                    </a:cubicBezTo>
                    <a:cubicBezTo>
                      <a:pt x="15" y="8"/>
                      <a:pt x="23" y="5"/>
                      <a:pt x="30" y="0"/>
                    </a:cubicBezTo>
                    <a:cubicBezTo>
                      <a:pt x="23" y="5"/>
                      <a:pt x="15" y="8"/>
                      <a:pt x="5" y="8"/>
                    </a:cubicBez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1" name="Freeform 1275">
                <a:extLst>
                  <a:ext uri="{FF2B5EF4-FFF2-40B4-BE49-F238E27FC236}">
                    <a16:creationId xmlns:a16="http://schemas.microsoft.com/office/drawing/2014/main" id="{EFE24233-B03D-EF95-B0E6-710EF9E99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7" y="3554"/>
                <a:ext cx="24" cy="35"/>
              </a:xfrm>
              <a:custGeom>
                <a:avLst/>
                <a:gdLst>
                  <a:gd name="T0" fmla="*/ 0 w 40"/>
                  <a:gd name="T1" fmla="*/ 57 h 57"/>
                  <a:gd name="T2" fmla="*/ 0 w 40"/>
                  <a:gd name="T3" fmla="*/ 57 h 57"/>
                  <a:gd name="T4" fmla="*/ 0 w 40"/>
                  <a:gd name="T5" fmla="*/ 57 h 57"/>
                  <a:gd name="T6" fmla="*/ 1 w 40"/>
                  <a:gd name="T7" fmla="*/ 56 h 57"/>
                  <a:gd name="T8" fmla="*/ 1 w 40"/>
                  <a:gd name="T9" fmla="*/ 56 h 57"/>
                  <a:gd name="T10" fmla="*/ 28 w 40"/>
                  <a:gd name="T11" fmla="*/ 8 h 57"/>
                  <a:gd name="T12" fmla="*/ 40 w 40"/>
                  <a:gd name="T13" fmla="*/ 0 h 57"/>
                  <a:gd name="T14" fmla="*/ 28 w 40"/>
                  <a:gd name="T15" fmla="*/ 8 h 57"/>
                  <a:gd name="T16" fmla="*/ 1 w 40"/>
                  <a:gd name="T17" fmla="*/ 56 h 57"/>
                  <a:gd name="T18" fmla="*/ 1 w 40"/>
                  <a:gd name="T19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0" y="57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1" y="56"/>
                    </a:moveTo>
                    <a:lnTo>
                      <a:pt x="1" y="56"/>
                    </a:lnTo>
                    <a:cubicBezTo>
                      <a:pt x="6" y="40"/>
                      <a:pt x="12" y="18"/>
                      <a:pt x="28" y="8"/>
                    </a:cubicBezTo>
                    <a:cubicBezTo>
                      <a:pt x="32" y="5"/>
                      <a:pt x="36" y="3"/>
                      <a:pt x="40" y="0"/>
                    </a:cubicBezTo>
                    <a:cubicBezTo>
                      <a:pt x="36" y="3"/>
                      <a:pt x="32" y="5"/>
                      <a:pt x="28" y="8"/>
                    </a:cubicBezTo>
                    <a:cubicBezTo>
                      <a:pt x="12" y="18"/>
                      <a:pt x="6" y="40"/>
                      <a:pt x="1" y="56"/>
                    </a:cubicBez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2" name="Freeform 1276">
                <a:extLst>
                  <a:ext uri="{FF2B5EF4-FFF2-40B4-BE49-F238E27FC236}">
                    <a16:creationId xmlns:a16="http://schemas.microsoft.com/office/drawing/2014/main" id="{C30248C3-B513-B3AC-72BF-291ED0B259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3" y="3583"/>
                <a:ext cx="12" cy="2"/>
              </a:xfrm>
              <a:custGeom>
                <a:avLst/>
                <a:gdLst>
                  <a:gd name="T0" fmla="*/ 0 w 19"/>
                  <a:gd name="T1" fmla="*/ 4 h 4"/>
                  <a:gd name="T2" fmla="*/ 19 w 19"/>
                  <a:gd name="T3" fmla="*/ 0 h 4"/>
                  <a:gd name="T4" fmla="*/ 0 w 19"/>
                  <a:gd name="T5" fmla="*/ 4 h 4"/>
                  <a:gd name="T6" fmla="*/ 19 w 19"/>
                  <a:gd name="T7" fmla="*/ 0 h 4"/>
                  <a:gd name="T8" fmla="*/ 19 w 19"/>
                  <a:gd name="T9" fmla="*/ 0 h 4"/>
                  <a:gd name="T10" fmla="*/ 19 w 19"/>
                  <a:gd name="T11" fmla="*/ 0 h 4"/>
                  <a:gd name="T12" fmla="*/ 19 w 1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">
                    <a:moveTo>
                      <a:pt x="0" y="4"/>
                    </a:moveTo>
                    <a:cubicBezTo>
                      <a:pt x="6" y="2"/>
                      <a:pt x="12" y="0"/>
                      <a:pt x="19" y="0"/>
                    </a:cubicBezTo>
                    <a:cubicBezTo>
                      <a:pt x="12" y="0"/>
                      <a:pt x="6" y="2"/>
                      <a:pt x="0" y="4"/>
                    </a:cubicBez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9BC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3" name="Freeform 1277">
                <a:extLst>
                  <a:ext uri="{FF2B5EF4-FFF2-40B4-BE49-F238E27FC236}">
                    <a16:creationId xmlns:a16="http://schemas.microsoft.com/office/drawing/2014/main" id="{CCF9F678-ED84-7567-1646-6D05799866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8" y="3491"/>
                <a:ext cx="274" cy="124"/>
              </a:xfrm>
              <a:custGeom>
                <a:avLst/>
                <a:gdLst>
                  <a:gd name="T0" fmla="*/ 199 w 449"/>
                  <a:gd name="T1" fmla="*/ 203 h 203"/>
                  <a:gd name="T2" fmla="*/ 192 w 449"/>
                  <a:gd name="T3" fmla="*/ 202 h 203"/>
                  <a:gd name="T4" fmla="*/ 129 w 449"/>
                  <a:gd name="T5" fmla="*/ 150 h 203"/>
                  <a:gd name="T6" fmla="*/ 126 w 449"/>
                  <a:gd name="T7" fmla="*/ 150 h 203"/>
                  <a:gd name="T8" fmla="*/ 126 w 449"/>
                  <a:gd name="T9" fmla="*/ 150 h 203"/>
                  <a:gd name="T10" fmla="*/ 126 w 449"/>
                  <a:gd name="T11" fmla="*/ 150 h 203"/>
                  <a:gd name="T12" fmla="*/ 95 w 449"/>
                  <a:gd name="T13" fmla="*/ 162 h 203"/>
                  <a:gd name="T14" fmla="*/ 64 w 449"/>
                  <a:gd name="T15" fmla="*/ 174 h 203"/>
                  <a:gd name="T16" fmla="*/ 47 w 449"/>
                  <a:gd name="T17" fmla="*/ 171 h 203"/>
                  <a:gd name="T18" fmla="*/ 26 w 449"/>
                  <a:gd name="T19" fmla="*/ 147 h 203"/>
                  <a:gd name="T20" fmla="*/ 29 w 449"/>
                  <a:gd name="T21" fmla="*/ 112 h 203"/>
                  <a:gd name="T22" fmla="*/ 1 w 449"/>
                  <a:gd name="T23" fmla="*/ 71 h 203"/>
                  <a:gd name="T24" fmla="*/ 7 w 449"/>
                  <a:gd name="T25" fmla="*/ 39 h 203"/>
                  <a:gd name="T26" fmla="*/ 0 w 449"/>
                  <a:gd name="T27" fmla="*/ 10 h 203"/>
                  <a:gd name="T28" fmla="*/ 71 w 449"/>
                  <a:gd name="T29" fmla="*/ 1 h 203"/>
                  <a:gd name="T30" fmla="*/ 93 w 449"/>
                  <a:gd name="T31" fmla="*/ 7 h 203"/>
                  <a:gd name="T32" fmla="*/ 109 w 449"/>
                  <a:gd name="T33" fmla="*/ 19 h 203"/>
                  <a:gd name="T34" fmla="*/ 121 w 449"/>
                  <a:gd name="T35" fmla="*/ 29 h 203"/>
                  <a:gd name="T36" fmla="*/ 132 w 449"/>
                  <a:gd name="T37" fmla="*/ 38 h 203"/>
                  <a:gd name="T38" fmla="*/ 143 w 449"/>
                  <a:gd name="T39" fmla="*/ 48 h 203"/>
                  <a:gd name="T40" fmla="*/ 146 w 449"/>
                  <a:gd name="T41" fmla="*/ 51 h 203"/>
                  <a:gd name="T42" fmla="*/ 144 w 449"/>
                  <a:gd name="T43" fmla="*/ 48 h 203"/>
                  <a:gd name="T44" fmla="*/ 135 w 449"/>
                  <a:gd name="T45" fmla="*/ 35 h 203"/>
                  <a:gd name="T46" fmla="*/ 124 w 449"/>
                  <a:gd name="T47" fmla="*/ 24 h 203"/>
                  <a:gd name="T48" fmla="*/ 106 w 449"/>
                  <a:gd name="T49" fmla="*/ 11 h 203"/>
                  <a:gd name="T50" fmla="*/ 93 w 449"/>
                  <a:gd name="T51" fmla="*/ 3 h 203"/>
                  <a:gd name="T52" fmla="*/ 139 w 449"/>
                  <a:gd name="T53" fmla="*/ 12 h 203"/>
                  <a:gd name="T54" fmla="*/ 176 w 449"/>
                  <a:gd name="T55" fmla="*/ 21 h 203"/>
                  <a:gd name="T56" fmla="*/ 188 w 449"/>
                  <a:gd name="T57" fmla="*/ 25 h 203"/>
                  <a:gd name="T58" fmla="*/ 233 w 449"/>
                  <a:gd name="T59" fmla="*/ 43 h 203"/>
                  <a:gd name="T60" fmla="*/ 266 w 449"/>
                  <a:gd name="T61" fmla="*/ 62 h 203"/>
                  <a:gd name="T62" fmla="*/ 287 w 449"/>
                  <a:gd name="T63" fmla="*/ 77 h 203"/>
                  <a:gd name="T64" fmla="*/ 287 w 449"/>
                  <a:gd name="T65" fmla="*/ 77 h 203"/>
                  <a:gd name="T66" fmla="*/ 275 w 449"/>
                  <a:gd name="T67" fmla="*/ 67 h 203"/>
                  <a:gd name="T68" fmla="*/ 398 w 449"/>
                  <a:gd name="T69" fmla="*/ 90 h 203"/>
                  <a:gd name="T70" fmla="*/ 432 w 449"/>
                  <a:gd name="T71" fmla="*/ 103 h 203"/>
                  <a:gd name="T72" fmla="*/ 393 w 449"/>
                  <a:gd name="T73" fmla="*/ 159 h 203"/>
                  <a:gd name="T74" fmla="*/ 392 w 449"/>
                  <a:gd name="T75" fmla="*/ 160 h 203"/>
                  <a:gd name="T76" fmla="*/ 392 w 449"/>
                  <a:gd name="T77" fmla="*/ 160 h 203"/>
                  <a:gd name="T78" fmla="*/ 335 w 449"/>
                  <a:gd name="T79" fmla="*/ 195 h 203"/>
                  <a:gd name="T80" fmla="*/ 314 w 449"/>
                  <a:gd name="T81" fmla="*/ 192 h 203"/>
                  <a:gd name="T82" fmla="*/ 290 w 449"/>
                  <a:gd name="T83" fmla="*/ 172 h 203"/>
                  <a:gd name="T84" fmla="*/ 199 w 449"/>
                  <a:gd name="T85" fmla="*/ 203 h 203"/>
                  <a:gd name="T86" fmla="*/ 195 w 449"/>
                  <a:gd name="T87" fmla="*/ 22 h 203"/>
                  <a:gd name="T88" fmla="*/ 184 w 449"/>
                  <a:gd name="T89" fmla="*/ 18 h 203"/>
                  <a:gd name="T90" fmla="*/ 165 w 449"/>
                  <a:gd name="T91" fmla="*/ 13 h 203"/>
                  <a:gd name="T92" fmla="*/ 161 w 449"/>
                  <a:gd name="T93" fmla="*/ 11 h 203"/>
                  <a:gd name="T94" fmla="*/ 195 w 449"/>
                  <a:gd name="T95" fmla="*/ 22 h 203"/>
                  <a:gd name="T96" fmla="*/ 140 w 449"/>
                  <a:gd name="T97" fmla="*/ 7 h 203"/>
                  <a:gd name="T98" fmla="*/ 97 w 449"/>
                  <a:gd name="T99" fmla="*/ 0 h 203"/>
                  <a:gd name="T100" fmla="*/ 159 w 449"/>
                  <a:gd name="T101" fmla="*/ 1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49" h="203">
                    <a:moveTo>
                      <a:pt x="199" y="203"/>
                    </a:moveTo>
                    <a:lnTo>
                      <a:pt x="199" y="203"/>
                    </a:lnTo>
                    <a:cubicBezTo>
                      <a:pt x="197" y="203"/>
                      <a:pt x="194" y="203"/>
                      <a:pt x="192" y="202"/>
                    </a:cubicBezTo>
                    <a:lnTo>
                      <a:pt x="192" y="202"/>
                    </a:lnTo>
                    <a:cubicBezTo>
                      <a:pt x="154" y="197"/>
                      <a:pt x="159" y="163"/>
                      <a:pt x="139" y="152"/>
                    </a:cubicBezTo>
                    <a:cubicBezTo>
                      <a:pt x="136" y="151"/>
                      <a:pt x="133" y="150"/>
                      <a:pt x="129" y="150"/>
                    </a:cubicBezTo>
                    <a:lnTo>
                      <a:pt x="129" y="150"/>
                    </a:lnTo>
                    <a:cubicBezTo>
                      <a:pt x="128" y="150"/>
                      <a:pt x="127" y="150"/>
                      <a:pt x="126" y="150"/>
                    </a:cubicBezTo>
                    <a:lnTo>
                      <a:pt x="126" y="150"/>
                    </a:lnTo>
                    <a:lnTo>
                      <a:pt x="126" y="150"/>
                    </a:lnTo>
                    <a:lnTo>
                      <a:pt x="126" y="150"/>
                    </a:lnTo>
                    <a:lnTo>
                      <a:pt x="126" y="150"/>
                    </a:lnTo>
                    <a:cubicBezTo>
                      <a:pt x="119" y="150"/>
                      <a:pt x="113" y="152"/>
                      <a:pt x="107" y="154"/>
                    </a:cubicBezTo>
                    <a:cubicBezTo>
                      <a:pt x="103" y="157"/>
                      <a:pt x="99" y="159"/>
                      <a:pt x="95" y="162"/>
                    </a:cubicBezTo>
                    <a:cubicBezTo>
                      <a:pt x="93" y="163"/>
                      <a:pt x="91" y="165"/>
                      <a:pt x="89" y="166"/>
                    </a:cubicBezTo>
                    <a:cubicBezTo>
                      <a:pt x="82" y="171"/>
                      <a:pt x="74" y="174"/>
                      <a:pt x="64" y="174"/>
                    </a:cubicBezTo>
                    <a:cubicBezTo>
                      <a:pt x="62" y="174"/>
                      <a:pt x="61" y="174"/>
                      <a:pt x="59" y="174"/>
                    </a:cubicBezTo>
                    <a:cubicBezTo>
                      <a:pt x="55" y="173"/>
                      <a:pt x="51" y="172"/>
                      <a:pt x="47" y="171"/>
                    </a:cubicBezTo>
                    <a:lnTo>
                      <a:pt x="47" y="171"/>
                    </a:lnTo>
                    <a:cubicBezTo>
                      <a:pt x="30" y="163"/>
                      <a:pt x="26" y="156"/>
                      <a:pt x="26" y="147"/>
                    </a:cubicBezTo>
                    <a:cubicBezTo>
                      <a:pt x="26" y="138"/>
                      <a:pt x="30" y="129"/>
                      <a:pt x="30" y="119"/>
                    </a:cubicBezTo>
                    <a:cubicBezTo>
                      <a:pt x="30" y="117"/>
                      <a:pt x="30" y="114"/>
                      <a:pt x="29" y="112"/>
                    </a:cubicBezTo>
                    <a:cubicBezTo>
                      <a:pt x="24" y="89"/>
                      <a:pt x="6" y="103"/>
                      <a:pt x="2" y="78"/>
                    </a:cubicBezTo>
                    <a:cubicBezTo>
                      <a:pt x="1" y="76"/>
                      <a:pt x="1" y="73"/>
                      <a:pt x="1" y="71"/>
                    </a:cubicBezTo>
                    <a:cubicBezTo>
                      <a:pt x="1" y="57"/>
                      <a:pt x="10" y="51"/>
                      <a:pt x="10" y="45"/>
                    </a:cubicBezTo>
                    <a:cubicBezTo>
                      <a:pt x="10" y="43"/>
                      <a:pt x="9" y="41"/>
                      <a:pt x="7" y="39"/>
                    </a:cubicBezTo>
                    <a:lnTo>
                      <a:pt x="7" y="39"/>
                    </a:lnTo>
                    <a:cubicBezTo>
                      <a:pt x="3" y="35"/>
                      <a:pt x="0" y="23"/>
                      <a:pt x="0" y="10"/>
                    </a:cubicBezTo>
                    <a:cubicBezTo>
                      <a:pt x="19" y="4"/>
                      <a:pt x="40" y="1"/>
                      <a:pt x="60" y="0"/>
                    </a:cubicBezTo>
                    <a:cubicBezTo>
                      <a:pt x="64" y="0"/>
                      <a:pt x="67" y="1"/>
                      <a:pt x="71" y="1"/>
                    </a:cubicBezTo>
                    <a:cubicBezTo>
                      <a:pt x="76" y="1"/>
                      <a:pt x="81" y="2"/>
                      <a:pt x="87" y="3"/>
                    </a:cubicBezTo>
                    <a:cubicBezTo>
                      <a:pt x="89" y="4"/>
                      <a:pt x="90" y="5"/>
                      <a:pt x="93" y="7"/>
                    </a:cubicBezTo>
                    <a:cubicBezTo>
                      <a:pt x="96" y="9"/>
                      <a:pt x="99" y="12"/>
                      <a:pt x="103" y="15"/>
                    </a:cubicBezTo>
                    <a:cubicBezTo>
                      <a:pt x="105" y="16"/>
                      <a:pt x="107" y="18"/>
                      <a:pt x="109" y="19"/>
                    </a:cubicBezTo>
                    <a:cubicBezTo>
                      <a:pt x="111" y="21"/>
                      <a:pt x="113" y="22"/>
                      <a:pt x="115" y="24"/>
                    </a:cubicBezTo>
                    <a:cubicBezTo>
                      <a:pt x="117" y="25"/>
                      <a:pt x="119" y="27"/>
                      <a:pt x="121" y="29"/>
                    </a:cubicBezTo>
                    <a:cubicBezTo>
                      <a:pt x="123" y="30"/>
                      <a:pt x="125" y="31"/>
                      <a:pt x="127" y="33"/>
                    </a:cubicBezTo>
                    <a:cubicBezTo>
                      <a:pt x="129" y="35"/>
                      <a:pt x="130" y="36"/>
                      <a:pt x="132" y="38"/>
                    </a:cubicBezTo>
                    <a:cubicBezTo>
                      <a:pt x="133" y="39"/>
                      <a:pt x="135" y="40"/>
                      <a:pt x="137" y="42"/>
                    </a:cubicBezTo>
                    <a:cubicBezTo>
                      <a:pt x="139" y="45"/>
                      <a:pt x="142" y="47"/>
                      <a:pt x="143" y="48"/>
                    </a:cubicBezTo>
                    <a:cubicBezTo>
                      <a:pt x="145" y="50"/>
                      <a:pt x="146" y="51"/>
                      <a:pt x="146" y="51"/>
                    </a:cubicBezTo>
                    <a:lnTo>
                      <a:pt x="146" y="51"/>
                    </a:lnTo>
                    <a:lnTo>
                      <a:pt x="146" y="51"/>
                    </a:lnTo>
                    <a:cubicBezTo>
                      <a:pt x="146" y="51"/>
                      <a:pt x="145" y="50"/>
                      <a:pt x="144" y="48"/>
                    </a:cubicBezTo>
                    <a:cubicBezTo>
                      <a:pt x="143" y="46"/>
                      <a:pt x="141" y="43"/>
                      <a:pt x="139" y="40"/>
                    </a:cubicBezTo>
                    <a:cubicBezTo>
                      <a:pt x="138" y="38"/>
                      <a:pt x="136" y="37"/>
                      <a:pt x="135" y="35"/>
                    </a:cubicBezTo>
                    <a:cubicBezTo>
                      <a:pt x="133" y="33"/>
                      <a:pt x="132" y="31"/>
                      <a:pt x="130" y="30"/>
                    </a:cubicBezTo>
                    <a:cubicBezTo>
                      <a:pt x="128" y="28"/>
                      <a:pt x="126" y="26"/>
                      <a:pt x="124" y="24"/>
                    </a:cubicBezTo>
                    <a:cubicBezTo>
                      <a:pt x="123" y="23"/>
                      <a:pt x="121" y="21"/>
                      <a:pt x="119" y="19"/>
                    </a:cubicBezTo>
                    <a:cubicBezTo>
                      <a:pt x="114" y="16"/>
                      <a:pt x="110" y="13"/>
                      <a:pt x="106" y="11"/>
                    </a:cubicBezTo>
                    <a:cubicBezTo>
                      <a:pt x="102" y="8"/>
                      <a:pt x="98" y="6"/>
                      <a:pt x="94" y="4"/>
                    </a:cubicBezTo>
                    <a:cubicBezTo>
                      <a:pt x="94" y="4"/>
                      <a:pt x="93" y="4"/>
                      <a:pt x="93" y="3"/>
                    </a:cubicBezTo>
                    <a:cubicBezTo>
                      <a:pt x="100" y="4"/>
                      <a:pt x="107" y="6"/>
                      <a:pt x="115" y="7"/>
                    </a:cubicBezTo>
                    <a:cubicBezTo>
                      <a:pt x="123" y="8"/>
                      <a:pt x="131" y="10"/>
                      <a:pt x="139" y="12"/>
                    </a:cubicBezTo>
                    <a:cubicBezTo>
                      <a:pt x="147" y="14"/>
                      <a:pt x="156" y="16"/>
                      <a:pt x="164" y="18"/>
                    </a:cubicBezTo>
                    <a:cubicBezTo>
                      <a:pt x="168" y="19"/>
                      <a:pt x="172" y="20"/>
                      <a:pt x="176" y="21"/>
                    </a:cubicBezTo>
                    <a:lnTo>
                      <a:pt x="182" y="23"/>
                    </a:lnTo>
                    <a:lnTo>
                      <a:pt x="188" y="25"/>
                    </a:lnTo>
                    <a:cubicBezTo>
                      <a:pt x="196" y="28"/>
                      <a:pt x="204" y="31"/>
                      <a:pt x="212" y="34"/>
                    </a:cubicBezTo>
                    <a:cubicBezTo>
                      <a:pt x="219" y="37"/>
                      <a:pt x="226" y="40"/>
                      <a:pt x="233" y="43"/>
                    </a:cubicBezTo>
                    <a:cubicBezTo>
                      <a:pt x="236" y="45"/>
                      <a:pt x="239" y="47"/>
                      <a:pt x="242" y="48"/>
                    </a:cubicBezTo>
                    <a:cubicBezTo>
                      <a:pt x="250" y="53"/>
                      <a:pt x="258" y="58"/>
                      <a:pt x="266" y="62"/>
                    </a:cubicBezTo>
                    <a:cubicBezTo>
                      <a:pt x="270" y="65"/>
                      <a:pt x="274" y="68"/>
                      <a:pt x="277" y="70"/>
                    </a:cubicBezTo>
                    <a:cubicBezTo>
                      <a:pt x="283" y="74"/>
                      <a:pt x="287" y="77"/>
                      <a:pt x="287" y="77"/>
                    </a:cubicBezTo>
                    <a:lnTo>
                      <a:pt x="287" y="77"/>
                    </a:lnTo>
                    <a:lnTo>
                      <a:pt x="287" y="77"/>
                    </a:lnTo>
                    <a:cubicBezTo>
                      <a:pt x="287" y="77"/>
                      <a:pt x="284" y="74"/>
                      <a:pt x="278" y="69"/>
                    </a:cubicBezTo>
                    <a:cubicBezTo>
                      <a:pt x="277" y="68"/>
                      <a:pt x="276" y="67"/>
                      <a:pt x="275" y="67"/>
                    </a:cubicBezTo>
                    <a:cubicBezTo>
                      <a:pt x="306" y="82"/>
                      <a:pt x="342" y="87"/>
                      <a:pt x="376" y="89"/>
                    </a:cubicBezTo>
                    <a:cubicBezTo>
                      <a:pt x="384" y="89"/>
                      <a:pt x="391" y="90"/>
                      <a:pt x="398" y="90"/>
                    </a:cubicBezTo>
                    <a:cubicBezTo>
                      <a:pt x="415" y="90"/>
                      <a:pt x="432" y="88"/>
                      <a:pt x="449" y="85"/>
                    </a:cubicBezTo>
                    <a:cubicBezTo>
                      <a:pt x="444" y="93"/>
                      <a:pt x="438" y="98"/>
                      <a:pt x="432" y="103"/>
                    </a:cubicBezTo>
                    <a:cubicBezTo>
                      <a:pt x="428" y="106"/>
                      <a:pt x="424" y="108"/>
                      <a:pt x="420" y="111"/>
                    </a:cubicBezTo>
                    <a:cubicBezTo>
                      <a:pt x="404" y="121"/>
                      <a:pt x="398" y="143"/>
                      <a:pt x="393" y="159"/>
                    </a:cubicBezTo>
                    <a:lnTo>
                      <a:pt x="393" y="159"/>
                    </a:lnTo>
                    <a:cubicBezTo>
                      <a:pt x="392" y="159"/>
                      <a:pt x="392" y="159"/>
                      <a:pt x="392" y="160"/>
                    </a:cubicBezTo>
                    <a:cubicBezTo>
                      <a:pt x="392" y="160"/>
                      <a:pt x="392" y="160"/>
                      <a:pt x="392" y="160"/>
                    </a:cubicBezTo>
                    <a:cubicBezTo>
                      <a:pt x="392" y="160"/>
                      <a:pt x="392" y="160"/>
                      <a:pt x="392" y="160"/>
                    </a:cubicBezTo>
                    <a:cubicBezTo>
                      <a:pt x="387" y="174"/>
                      <a:pt x="368" y="195"/>
                      <a:pt x="335" y="195"/>
                    </a:cubicBezTo>
                    <a:lnTo>
                      <a:pt x="335" y="195"/>
                    </a:lnTo>
                    <a:lnTo>
                      <a:pt x="335" y="195"/>
                    </a:lnTo>
                    <a:cubicBezTo>
                      <a:pt x="329" y="195"/>
                      <a:pt x="322" y="194"/>
                      <a:pt x="314" y="192"/>
                    </a:cubicBezTo>
                    <a:lnTo>
                      <a:pt x="314" y="192"/>
                    </a:lnTo>
                    <a:cubicBezTo>
                      <a:pt x="301" y="189"/>
                      <a:pt x="294" y="180"/>
                      <a:pt x="290" y="172"/>
                    </a:cubicBezTo>
                    <a:cubicBezTo>
                      <a:pt x="286" y="164"/>
                      <a:pt x="285" y="157"/>
                      <a:pt x="285" y="157"/>
                    </a:cubicBezTo>
                    <a:cubicBezTo>
                      <a:pt x="285" y="157"/>
                      <a:pt x="240" y="203"/>
                      <a:pt x="199" y="203"/>
                    </a:cubicBezTo>
                    <a:lnTo>
                      <a:pt x="199" y="203"/>
                    </a:lnTo>
                    <a:moveTo>
                      <a:pt x="195" y="22"/>
                    </a:moveTo>
                    <a:cubicBezTo>
                      <a:pt x="193" y="22"/>
                      <a:pt x="192" y="21"/>
                      <a:pt x="190" y="21"/>
                    </a:cubicBezTo>
                    <a:lnTo>
                      <a:pt x="184" y="18"/>
                    </a:lnTo>
                    <a:lnTo>
                      <a:pt x="178" y="16"/>
                    </a:lnTo>
                    <a:cubicBezTo>
                      <a:pt x="174" y="15"/>
                      <a:pt x="170" y="14"/>
                      <a:pt x="165" y="13"/>
                    </a:cubicBezTo>
                    <a:cubicBezTo>
                      <a:pt x="163" y="12"/>
                      <a:pt x="161" y="12"/>
                      <a:pt x="159" y="11"/>
                    </a:cubicBezTo>
                    <a:cubicBezTo>
                      <a:pt x="160" y="11"/>
                      <a:pt x="160" y="11"/>
                      <a:pt x="161" y="11"/>
                    </a:cubicBezTo>
                    <a:cubicBezTo>
                      <a:pt x="166" y="12"/>
                      <a:pt x="172" y="14"/>
                      <a:pt x="177" y="15"/>
                    </a:cubicBezTo>
                    <a:cubicBezTo>
                      <a:pt x="183" y="17"/>
                      <a:pt x="189" y="20"/>
                      <a:pt x="195" y="22"/>
                    </a:cubicBezTo>
                    <a:moveTo>
                      <a:pt x="159" y="11"/>
                    </a:moveTo>
                    <a:cubicBezTo>
                      <a:pt x="153" y="9"/>
                      <a:pt x="146" y="8"/>
                      <a:pt x="140" y="7"/>
                    </a:cubicBezTo>
                    <a:cubicBezTo>
                      <a:pt x="132" y="5"/>
                      <a:pt x="124" y="3"/>
                      <a:pt x="116" y="2"/>
                    </a:cubicBezTo>
                    <a:cubicBezTo>
                      <a:pt x="109" y="1"/>
                      <a:pt x="103" y="0"/>
                      <a:pt x="97" y="0"/>
                    </a:cubicBezTo>
                    <a:cubicBezTo>
                      <a:pt x="118" y="1"/>
                      <a:pt x="139" y="5"/>
                      <a:pt x="160" y="10"/>
                    </a:cubicBezTo>
                    <a:cubicBezTo>
                      <a:pt x="159" y="11"/>
                      <a:pt x="159" y="11"/>
                      <a:pt x="159" y="1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4" name="Freeform 1278">
                <a:extLst>
                  <a:ext uri="{FF2B5EF4-FFF2-40B4-BE49-F238E27FC236}">
                    <a16:creationId xmlns:a16="http://schemas.microsoft.com/office/drawing/2014/main" id="{63AE1E10-55BB-7AD5-E7B1-7F5CAC0A9F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5" y="3490"/>
                <a:ext cx="151" cy="42"/>
              </a:xfrm>
              <a:custGeom>
                <a:avLst/>
                <a:gdLst>
                  <a:gd name="T0" fmla="*/ 247 w 247"/>
                  <a:gd name="T1" fmla="*/ 70 h 70"/>
                  <a:gd name="T2" fmla="*/ 247 w 247"/>
                  <a:gd name="T3" fmla="*/ 70 h 70"/>
                  <a:gd name="T4" fmla="*/ 238 w 247"/>
                  <a:gd name="T5" fmla="*/ 65 h 70"/>
                  <a:gd name="T6" fmla="*/ 238 w 247"/>
                  <a:gd name="T7" fmla="*/ 65 h 70"/>
                  <a:gd name="T8" fmla="*/ 223 w 247"/>
                  <a:gd name="T9" fmla="*/ 56 h 70"/>
                  <a:gd name="T10" fmla="*/ 219 w 247"/>
                  <a:gd name="T11" fmla="*/ 53 h 70"/>
                  <a:gd name="T12" fmla="*/ 214 w 247"/>
                  <a:gd name="T13" fmla="*/ 51 h 70"/>
                  <a:gd name="T14" fmla="*/ 214 w 247"/>
                  <a:gd name="T15" fmla="*/ 51 h 70"/>
                  <a:gd name="T16" fmla="*/ 167 w 247"/>
                  <a:gd name="T17" fmla="*/ 25 h 70"/>
                  <a:gd name="T18" fmla="*/ 185 w 247"/>
                  <a:gd name="T19" fmla="*/ 33 h 70"/>
                  <a:gd name="T20" fmla="*/ 206 w 247"/>
                  <a:gd name="T21" fmla="*/ 43 h 70"/>
                  <a:gd name="T22" fmla="*/ 216 w 247"/>
                  <a:gd name="T23" fmla="*/ 48 h 70"/>
                  <a:gd name="T24" fmla="*/ 220 w 247"/>
                  <a:gd name="T25" fmla="*/ 51 h 70"/>
                  <a:gd name="T26" fmla="*/ 225 w 247"/>
                  <a:gd name="T27" fmla="*/ 53 h 70"/>
                  <a:gd name="T28" fmla="*/ 239 w 247"/>
                  <a:gd name="T29" fmla="*/ 63 h 70"/>
                  <a:gd name="T30" fmla="*/ 247 w 247"/>
                  <a:gd name="T31" fmla="*/ 70 h 70"/>
                  <a:gd name="T32" fmla="*/ 69 w 247"/>
                  <a:gd name="T33" fmla="*/ 3 h 70"/>
                  <a:gd name="T34" fmla="*/ 56 w 247"/>
                  <a:gd name="T35" fmla="*/ 2 h 70"/>
                  <a:gd name="T36" fmla="*/ 55 w 247"/>
                  <a:gd name="T37" fmla="*/ 2 h 70"/>
                  <a:gd name="T38" fmla="*/ 54 w 247"/>
                  <a:gd name="T39" fmla="*/ 2 h 70"/>
                  <a:gd name="T40" fmla="*/ 54 w 247"/>
                  <a:gd name="T41" fmla="*/ 2 h 70"/>
                  <a:gd name="T42" fmla="*/ 50 w 247"/>
                  <a:gd name="T43" fmla="*/ 2 h 70"/>
                  <a:gd name="T44" fmla="*/ 32 w 247"/>
                  <a:gd name="T45" fmla="*/ 3 h 70"/>
                  <a:gd name="T46" fmla="*/ 12 w 247"/>
                  <a:gd name="T47" fmla="*/ 1 h 70"/>
                  <a:gd name="T48" fmla="*/ 0 w 247"/>
                  <a:gd name="T49" fmla="*/ 1 h 70"/>
                  <a:gd name="T50" fmla="*/ 12 w 247"/>
                  <a:gd name="T51" fmla="*/ 0 h 70"/>
                  <a:gd name="T52" fmla="*/ 23 w 247"/>
                  <a:gd name="T53" fmla="*/ 0 h 70"/>
                  <a:gd name="T54" fmla="*/ 44 w 247"/>
                  <a:gd name="T55" fmla="*/ 1 h 70"/>
                  <a:gd name="T56" fmla="*/ 64 w 247"/>
                  <a:gd name="T57" fmla="*/ 2 h 70"/>
                  <a:gd name="T58" fmla="*/ 69 w 247"/>
                  <a:gd name="T59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7" h="70">
                    <a:moveTo>
                      <a:pt x="247" y="70"/>
                    </a:moveTo>
                    <a:cubicBezTo>
                      <a:pt x="247" y="70"/>
                      <a:pt x="247" y="70"/>
                      <a:pt x="247" y="70"/>
                    </a:cubicBezTo>
                    <a:cubicBezTo>
                      <a:pt x="244" y="68"/>
                      <a:pt x="241" y="67"/>
                      <a:pt x="238" y="65"/>
                    </a:cubicBezTo>
                    <a:cubicBezTo>
                      <a:pt x="238" y="65"/>
                      <a:pt x="238" y="65"/>
                      <a:pt x="238" y="65"/>
                    </a:cubicBezTo>
                    <a:cubicBezTo>
                      <a:pt x="234" y="62"/>
                      <a:pt x="229" y="59"/>
                      <a:pt x="223" y="56"/>
                    </a:cubicBezTo>
                    <a:lnTo>
                      <a:pt x="219" y="53"/>
                    </a:lnTo>
                    <a:cubicBezTo>
                      <a:pt x="217" y="53"/>
                      <a:pt x="216" y="52"/>
                      <a:pt x="214" y="51"/>
                    </a:cubicBezTo>
                    <a:lnTo>
                      <a:pt x="214" y="51"/>
                    </a:lnTo>
                    <a:cubicBezTo>
                      <a:pt x="199" y="42"/>
                      <a:pt x="183" y="33"/>
                      <a:pt x="167" y="25"/>
                    </a:cubicBezTo>
                    <a:cubicBezTo>
                      <a:pt x="173" y="28"/>
                      <a:pt x="180" y="30"/>
                      <a:pt x="185" y="33"/>
                    </a:cubicBezTo>
                    <a:cubicBezTo>
                      <a:pt x="193" y="36"/>
                      <a:pt x="200" y="39"/>
                      <a:pt x="206" y="43"/>
                    </a:cubicBezTo>
                    <a:cubicBezTo>
                      <a:pt x="210" y="45"/>
                      <a:pt x="213" y="46"/>
                      <a:pt x="216" y="48"/>
                    </a:cubicBezTo>
                    <a:cubicBezTo>
                      <a:pt x="217" y="49"/>
                      <a:pt x="219" y="50"/>
                      <a:pt x="220" y="51"/>
                    </a:cubicBezTo>
                    <a:lnTo>
                      <a:pt x="225" y="53"/>
                    </a:lnTo>
                    <a:cubicBezTo>
                      <a:pt x="230" y="57"/>
                      <a:pt x="235" y="60"/>
                      <a:pt x="239" y="63"/>
                    </a:cubicBezTo>
                    <a:cubicBezTo>
                      <a:pt x="242" y="65"/>
                      <a:pt x="245" y="68"/>
                      <a:pt x="247" y="70"/>
                    </a:cubicBezTo>
                    <a:moveTo>
                      <a:pt x="69" y="3"/>
                    </a:moveTo>
                    <a:cubicBezTo>
                      <a:pt x="65" y="3"/>
                      <a:pt x="61" y="2"/>
                      <a:pt x="56" y="2"/>
                    </a:cubicBezTo>
                    <a:cubicBezTo>
                      <a:pt x="56" y="2"/>
                      <a:pt x="55" y="2"/>
                      <a:pt x="55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2" y="2"/>
                      <a:pt x="50" y="2"/>
                    </a:cubicBezTo>
                    <a:cubicBezTo>
                      <a:pt x="44" y="2"/>
                      <a:pt x="38" y="2"/>
                      <a:pt x="32" y="3"/>
                    </a:cubicBezTo>
                    <a:cubicBezTo>
                      <a:pt x="24" y="2"/>
                      <a:pt x="18" y="2"/>
                      <a:pt x="12" y="1"/>
                    </a:cubicBezTo>
                    <a:cubicBezTo>
                      <a:pt x="5" y="1"/>
                      <a:pt x="0" y="1"/>
                      <a:pt x="0" y="1"/>
                    </a:cubicBezTo>
                    <a:cubicBezTo>
                      <a:pt x="0" y="1"/>
                      <a:pt x="5" y="1"/>
                      <a:pt x="12" y="0"/>
                    </a:cubicBezTo>
                    <a:cubicBezTo>
                      <a:pt x="15" y="0"/>
                      <a:pt x="19" y="0"/>
                      <a:pt x="23" y="0"/>
                    </a:cubicBezTo>
                    <a:cubicBezTo>
                      <a:pt x="29" y="0"/>
                      <a:pt x="36" y="0"/>
                      <a:pt x="44" y="1"/>
                    </a:cubicBezTo>
                    <a:cubicBezTo>
                      <a:pt x="50" y="1"/>
                      <a:pt x="57" y="2"/>
                      <a:pt x="64" y="2"/>
                    </a:cubicBezTo>
                    <a:cubicBezTo>
                      <a:pt x="66" y="3"/>
                      <a:pt x="67" y="3"/>
                      <a:pt x="69" y="3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5" name="Freeform 1279">
                <a:extLst>
                  <a:ext uri="{FF2B5EF4-FFF2-40B4-BE49-F238E27FC236}">
                    <a16:creationId xmlns:a16="http://schemas.microsoft.com/office/drawing/2014/main" id="{ABEB8DF3-D329-F378-CCE5-6B65F899D0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4" y="3491"/>
                <a:ext cx="139" cy="47"/>
              </a:xfrm>
              <a:custGeom>
                <a:avLst/>
                <a:gdLst>
                  <a:gd name="T0" fmla="*/ 227 w 227"/>
                  <a:gd name="T1" fmla="*/ 78 h 78"/>
                  <a:gd name="T2" fmla="*/ 217 w 227"/>
                  <a:gd name="T3" fmla="*/ 71 h 78"/>
                  <a:gd name="T4" fmla="*/ 206 w 227"/>
                  <a:gd name="T5" fmla="*/ 63 h 78"/>
                  <a:gd name="T6" fmla="*/ 215 w 227"/>
                  <a:gd name="T7" fmla="*/ 68 h 78"/>
                  <a:gd name="T8" fmla="*/ 215 w 227"/>
                  <a:gd name="T9" fmla="*/ 68 h 78"/>
                  <a:gd name="T10" fmla="*/ 218 w 227"/>
                  <a:gd name="T11" fmla="*/ 70 h 78"/>
                  <a:gd name="T12" fmla="*/ 227 w 227"/>
                  <a:gd name="T13" fmla="*/ 78 h 78"/>
                  <a:gd name="T14" fmla="*/ 182 w 227"/>
                  <a:gd name="T15" fmla="*/ 49 h 78"/>
                  <a:gd name="T16" fmla="*/ 173 w 227"/>
                  <a:gd name="T17" fmla="*/ 44 h 78"/>
                  <a:gd name="T18" fmla="*/ 152 w 227"/>
                  <a:gd name="T19" fmla="*/ 35 h 78"/>
                  <a:gd name="T20" fmla="*/ 128 w 227"/>
                  <a:gd name="T21" fmla="*/ 26 h 78"/>
                  <a:gd name="T22" fmla="*/ 122 w 227"/>
                  <a:gd name="T23" fmla="*/ 24 h 78"/>
                  <a:gd name="T24" fmla="*/ 116 w 227"/>
                  <a:gd name="T25" fmla="*/ 22 h 78"/>
                  <a:gd name="T26" fmla="*/ 104 w 227"/>
                  <a:gd name="T27" fmla="*/ 19 h 78"/>
                  <a:gd name="T28" fmla="*/ 79 w 227"/>
                  <a:gd name="T29" fmla="*/ 13 h 78"/>
                  <a:gd name="T30" fmla="*/ 55 w 227"/>
                  <a:gd name="T31" fmla="*/ 8 h 78"/>
                  <a:gd name="T32" fmla="*/ 33 w 227"/>
                  <a:gd name="T33" fmla="*/ 4 h 78"/>
                  <a:gd name="T34" fmla="*/ 23 w 227"/>
                  <a:gd name="T35" fmla="*/ 0 h 78"/>
                  <a:gd name="T36" fmla="*/ 24 w 227"/>
                  <a:gd name="T37" fmla="*/ 0 h 78"/>
                  <a:gd name="T38" fmla="*/ 37 w 227"/>
                  <a:gd name="T39" fmla="*/ 1 h 78"/>
                  <a:gd name="T40" fmla="*/ 56 w 227"/>
                  <a:gd name="T41" fmla="*/ 3 h 78"/>
                  <a:gd name="T42" fmla="*/ 80 w 227"/>
                  <a:gd name="T43" fmla="*/ 8 h 78"/>
                  <a:gd name="T44" fmla="*/ 99 w 227"/>
                  <a:gd name="T45" fmla="*/ 12 h 78"/>
                  <a:gd name="T46" fmla="*/ 98 w 227"/>
                  <a:gd name="T47" fmla="*/ 13 h 78"/>
                  <a:gd name="T48" fmla="*/ 99 w 227"/>
                  <a:gd name="T49" fmla="*/ 12 h 78"/>
                  <a:gd name="T50" fmla="*/ 105 w 227"/>
                  <a:gd name="T51" fmla="*/ 14 h 78"/>
                  <a:gd name="T52" fmla="*/ 118 w 227"/>
                  <a:gd name="T53" fmla="*/ 17 h 78"/>
                  <a:gd name="T54" fmla="*/ 124 w 227"/>
                  <a:gd name="T55" fmla="*/ 19 h 78"/>
                  <a:gd name="T56" fmla="*/ 130 w 227"/>
                  <a:gd name="T57" fmla="*/ 22 h 78"/>
                  <a:gd name="T58" fmla="*/ 135 w 227"/>
                  <a:gd name="T59" fmla="*/ 23 h 78"/>
                  <a:gd name="T60" fmla="*/ 182 w 227"/>
                  <a:gd name="T61" fmla="*/ 49 h 78"/>
                  <a:gd name="T62" fmla="*/ 27 w 227"/>
                  <a:gd name="T63" fmla="*/ 4 h 78"/>
                  <a:gd name="T64" fmla="*/ 11 w 227"/>
                  <a:gd name="T65" fmla="*/ 2 h 78"/>
                  <a:gd name="T66" fmla="*/ 0 w 227"/>
                  <a:gd name="T67" fmla="*/ 1 h 78"/>
                  <a:gd name="T68" fmla="*/ 18 w 227"/>
                  <a:gd name="T69" fmla="*/ 0 h 78"/>
                  <a:gd name="T70" fmla="*/ 22 w 227"/>
                  <a:gd name="T71" fmla="*/ 0 h 78"/>
                  <a:gd name="T72" fmla="*/ 27 w 227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78">
                    <a:moveTo>
                      <a:pt x="227" y="78"/>
                    </a:moveTo>
                    <a:cubicBezTo>
                      <a:pt x="227" y="78"/>
                      <a:pt x="223" y="75"/>
                      <a:pt x="217" y="71"/>
                    </a:cubicBezTo>
                    <a:cubicBezTo>
                      <a:pt x="214" y="69"/>
                      <a:pt x="210" y="66"/>
                      <a:pt x="206" y="63"/>
                    </a:cubicBezTo>
                    <a:cubicBezTo>
                      <a:pt x="209" y="65"/>
                      <a:pt x="212" y="66"/>
                      <a:pt x="215" y="68"/>
                    </a:cubicBezTo>
                    <a:cubicBezTo>
                      <a:pt x="215" y="68"/>
                      <a:pt x="215" y="68"/>
                      <a:pt x="215" y="68"/>
                    </a:cubicBezTo>
                    <a:cubicBezTo>
                      <a:pt x="216" y="68"/>
                      <a:pt x="217" y="69"/>
                      <a:pt x="218" y="70"/>
                    </a:cubicBezTo>
                    <a:cubicBezTo>
                      <a:pt x="224" y="75"/>
                      <a:pt x="227" y="78"/>
                      <a:pt x="227" y="78"/>
                    </a:cubicBezTo>
                    <a:close/>
                    <a:moveTo>
                      <a:pt x="182" y="49"/>
                    </a:moveTo>
                    <a:cubicBezTo>
                      <a:pt x="179" y="48"/>
                      <a:pt x="176" y="46"/>
                      <a:pt x="173" y="44"/>
                    </a:cubicBezTo>
                    <a:cubicBezTo>
                      <a:pt x="166" y="41"/>
                      <a:pt x="159" y="38"/>
                      <a:pt x="152" y="35"/>
                    </a:cubicBezTo>
                    <a:cubicBezTo>
                      <a:pt x="144" y="32"/>
                      <a:pt x="136" y="29"/>
                      <a:pt x="128" y="26"/>
                    </a:cubicBezTo>
                    <a:lnTo>
                      <a:pt x="122" y="24"/>
                    </a:lnTo>
                    <a:lnTo>
                      <a:pt x="116" y="22"/>
                    </a:lnTo>
                    <a:cubicBezTo>
                      <a:pt x="112" y="21"/>
                      <a:pt x="108" y="20"/>
                      <a:pt x="104" y="19"/>
                    </a:cubicBezTo>
                    <a:cubicBezTo>
                      <a:pt x="96" y="17"/>
                      <a:pt x="87" y="15"/>
                      <a:pt x="79" y="13"/>
                    </a:cubicBezTo>
                    <a:cubicBezTo>
                      <a:pt x="71" y="11"/>
                      <a:pt x="63" y="9"/>
                      <a:pt x="55" y="8"/>
                    </a:cubicBezTo>
                    <a:cubicBezTo>
                      <a:pt x="47" y="7"/>
                      <a:pt x="40" y="5"/>
                      <a:pt x="33" y="4"/>
                    </a:cubicBezTo>
                    <a:cubicBezTo>
                      <a:pt x="27" y="2"/>
                      <a:pt x="24" y="1"/>
                      <a:pt x="23" y="0"/>
                    </a:cubicBezTo>
                    <a:cubicBezTo>
                      <a:pt x="23" y="0"/>
                      <a:pt x="24" y="0"/>
                      <a:pt x="24" y="0"/>
                    </a:cubicBezTo>
                    <a:cubicBezTo>
                      <a:pt x="29" y="0"/>
                      <a:pt x="33" y="1"/>
                      <a:pt x="37" y="1"/>
                    </a:cubicBezTo>
                    <a:cubicBezTo>
                      <a:pt x="43" y="1"/>
                      <a:pt x="49" y="2"/>
                      <a:pt x="56" y="3"/>
                    </a:cubicBezTo>
                    <a:cubicBezTo>
                      <a:pt x="64" y="4"/>
                      <a:pt x="72" y="6"/>
                      <a:pt x="80" y="8"/>
                    </a:cubicBezTo>
                    <a:cubicBezTo>
                      <a:pt x="86" y="9"/>
                      <a:pt x="93" y="10"/>
                      <a:pt x="99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8" y="13"/>
                      <a:pt x="98" y="12"/>
                      <a:pt x="99" y="12"/>
                    </a:cubicBezTo>
                    <a:cubicBezTo>
                      <a:pt x="101" y="13"/>
                      <a:pt x="103" y="13"/>
                      <a:pt x="105" y="14"/>
                    </a:cubicBezTo>
                    <a:cubicBezTo>
                      <a:pt x="110" y="15"/>
                      <a:pt x="114" y="16"/>
                      <a:pt x="118" y="17"/>
                    </a:cubicBezTo>
                    <a:lnTo>
                      <a:pt x="124" y="19"/>
                    </a:lnTo>
                    <a:lnTo>
                      <a:pt x="130" y="22"/>
                    </a:lnTo>
                    <a:cubicBezTo>
                      <a:pt x="132" y="22"/>
                      <a:pt x="133" y="23"/>
                      <a:pt x="135" y="23"/>
                    </a:cubicBezTo>
                    <a:cubicBezTo>
                      <a:pt x="151" y="31"/>
                      <a:pt x="167" y="40"/>
                      <a:pt x="182" y="49"/>
                    </a:cubicBezTo>
                    <a:moveTo>
                      <a:pt x="27" y="4"/>
                    </a:moveTo>
                    <a:cubicBezTo>
                      <a:pt x="21" y="3"/>
                      <a:pt x="16" y="2"/>
                      <a:pt x="11" y="2"/>
                    </a:cubicBezTo>
                    <a:cubicBezTo>
                      <a:pt x="7" y="2"/>
                      <a:pt x="4" y="1"/>
                      <a:pt x="0" y="1"/>
                    </a:cubicBezTo>
                    <a:cubicBezTo>
                      <a:pt x="6" y="0"/>
                      <a:pt x="12" y="0"/>
                      <a:pt x="18" y="0"/>
                    </a:cubicBezTo>
                    <a:cubicBezTo>
                      <a:pt x="20" y="0"/>
                      <a:pt x="21" y="0"/>
                      <a:pt x="22" y="0"/>
                    </a:cubicBezTo>
                    <a:cubicBezTo>
                      <a:pt x="23" y="1"/>
                      <a:pt x="24" y="2"/>
                      <a:pt x="27" y="4"/>
                    </a:cubicBezTo>
                    <a:close/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6" name="Freeform 1280">
                <a:extLst>
                  <a:ext uri="{FF2B5EF4-FFF2-40B4-BE49-F238E27FC236}">
                    <a16:creationId xmlns:a16="http://schemas.microsoft.com/office/drawing/2014/main" id="{7C02ABC2-E52B-3237-9C30-E555BFC96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3485"/>
                <a:ext cx="77" cy="13"/>
              </a:xfrm>
              <a:custGeom>
                <a:avLst/>
                <a:gdLst>
                  <a:gd name="T0" fmla="*/ 1 w 125"/>
                  <a:gd name="T1" fmla="*/ 21 h 21"/>
                  <a:gd name="T2" fmla="*/ 0 w 125"/>
                  <a:gd name="T3" fmla="*/ 20 h 21"/>
                  <a:gd name="T4" fmla="*/ 3 w 125"/>
                  <a:gd name="T5" fmla="*/ 19 h 21"/>
                  <a:gd name="T6" fmla="*/ 16 w 125"/>
                  <a:gd name="T7" fmla="*/ 12 h 21"/>
                  <a:gd name="T8" fmla="*/ 25 w 125"/>
                  <a:gd name="T9" fmla="*/ 9 h 21"/>
                  <a:gd name="T10" fmla="*/ 36 w 125"/>
                  <a:gd name="T11" fmla="*/ 6 h 21"/>
                  <a:gd name="T12" fmla="*/ 48 w 125"/>
                  <a:gd name="T13" fmla="*/ 3 h 21"/>
                  <a:gd name="T14" fmla="*/ 60 w 125"/>
                  <a:gd name="T15" fmla="*/ 2 h 21"/>
                  <a:gd name="T16" fmla="*/ 72 w 125"/>
                  <a:gd name="T17" fmla="*/ 1 h 21"/>
                  <a:gd name="T18" fmla="*/ 78 w 125"/>
                  <a:gd name="T19" fmla="*/ 0 h 21"/>
                  <a:gd name="T20" fmla="*/ 80 w 125"/>
                  <a:gd name="T21" fmla="*/ 0 h 21"/>
                  <a:gd name="T22" fmla="*/ 83 w 125"/>
                  <a:gd name="T23" fmla="*/ 0 h 21"/>
                  <a:gd name="T24" fmla="*/ 84 w 125"/>
                  <a:gd name="T25" fmla="*/ 0 h 21"/>
                  <a:gd name="T26" fmla="*/ 95 w 125"/>
                  <a:gd name="T27" fmla="*/ 1 h 21"/>
                  <a:gd name="T28" fmla="*/ 105 w 125"/>
                  <a:gd name="T29" fmla="*/ 2 h 21"/>
                  <a:gd name="T30" fmla="*/ 113 w 125"/>
                  <a:gd name="T31" fmla="*/ 3 h 21"/>
                  <a:gd name="T32" fmla="*/ 119 w 125"/>
                  <a:gd name="T33" fmla="*/ 5 h 21"/>
                  <a:gd name="T34" fmla="*/ 125 w 125"/>
                  <a:gd name="T35" fmla="*/ 6 h 21"/>
                  <a:gd name="T36" fmla="*/ 119 w 125"/>
                  <a:gd name="T37" fmla="*/ 6 h 21"/>
                  <a:gd name="T38" fmla="*/ 113 w 125"/>
                  <a:gd name="T39" fmla="*/ 6 h 21"/>
                  <a:gd name="T40" fmla="*/ 104 w 125"/>
                  <a:gd name="T41" fmla="*/ 5 h 21"/>
                  <a:gd name="T42" fmla="*/ 97 w 125"/>
                  <a:gd name="T43" fmla="*/ 5 h 21"/>
                  <a:gd name="T44" fmla="*/ 95 w 125"/>
                  <a:gd name="T45" fmla="*/ 5 h 21"/>
                  <a:gd name="T46" fmla="*/ 84 w 125"/>
                  <a:gd name="T47" fmla="*/ 5 h 21"/>
                  <a:gd name="T48" fmla="*/ 60 w 125"/>
                  <a:gd name="T49" fmla="*/ 7 h 21"/>
                  <a:gd name="T50" fmla="*/ 49 w 125"/>
                  <a:gd name="T51" fmla="*/ 9 h 21"/>
                  <a:gd name="T52" fmla="*/ 37 w 125"/>
                  <a:gd name="T53" fmla="*/ 11 h 21"/>
                  <a:gd name="T54" fmla="*/ 17 w 125"/>
                  <a:gd name="T55" fmla="*/ 15 h 21"/>
                  <a:gd name="T56" fmla="*/ 1 w 125"/>
                  <a:gd name="T5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5" h="21">
                    <a:moveTo>
                      <a:pt x="1" y="21"/>
                    </a:moveTo>
                    <a:cubicBezTo>
                      <a:pt x="0" y="21"/>
                      <a:pt x="0" y="20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6" y="17"/>
                      <a:pt x="10" y="15"/>
                      <a:pt x="16" y="12"/>
                    </a:cubicBezTo>
                    <a:cubicBezTo>
                      <a:pt x="19" y="11"/>
                      <a:pt x="22" y="10"/>
                      <a:pt x="25" y="9"/>
                    </a:cubicBezTo>
                    <a:cubicBezTo>
                      <a:pt x="29" y="8"/>
                      <a:pt x="32" y="7"/>
                      <a:pt x="36" y="6"/>
                    </a:cubicBezTo>
                    <a:cubicBezTo>
                      <a:pt x="40" y="5"/>
                      <a:pt x="44" y="4"/>
                      <a:pt x="48" y="3"/>
                    </a:cubicBezTo>
                    <a:cubicBezTo>
                      <a:pt x="52" y="3"/>
                      <a:pt x="56" y="2"/>
                      <a:pt x="60" y="2"/>
                    </a:cubicBezTo>
                    <a:cubicBezTo>
                      <a:pt x="64" y="1"/>
                      <a:pt x="68" y="1"/>
                      <a:pt x="72" y="1"/>
                    </a:cubicBezTo>
                    <a:cubicBezTo>
                      <a:pt x="74" y="0"/>
                      <a:pt x="76" y="0"/>
                      <a:pt x="78" y="0"/>
                    </a:cubicBezTo>
                    <a:lnTo>
                      <a:pt x="80" y="0"/>
                    </a:lnTo>
                    <a:cubicBezTo>
                      <a:pt x="81" y="0"/>
                      <a:pt x="82" y="0"/>
                      <a:pt x="83" y="0"/>
                    </a:cubicBezTo>
                    <a:cubicBezTo>
                      <a:pt x="83" y="0"/>
                      <a:pt x="83" y="0"/>
                      <a:pt x="84" y="0"/>
                    </a:cubicBezTo>
                    <a:cubicBezTo>
                      <a:pt x="88" y="0"/>
                      <a:pt x="91" y="1"/>
                      <a:pt x="95" y="1"/>
                    </a:cubicBezTo>
                    <a:cubicBezTo>
                      <a:pt x="98" y="1"/>
                      <a:pt x="102" y="2"/>
                      <a:pt x="105" y="2"/>
                    </a:cubicBezTo>
                    <a:cubicBezTo>
                      <a:pt x="108" y="3"/>
                      <a:pt x="111" y="3"/>
                      <a:pt x="113" y="3"/>
                    </a:cubicBezTo>
                    <a:cubicBezTo>
                      <a:pt x="115" y="4"/>
                      <a:pt x="118" y="4"/>
                      <a:pt x="119" y="5"/>
                    </a:cubicBezTo>
                    <a:cubicBezTo>
                      <a:pt x="123" y="6"/>
                      <a:pt x="125" y="6"/>
                      <a:pt x="125" y="6"/>
                    </a:cubicBezTo>
                    <a:cubicBezTo>
                      <a:pt x="125" y="6"/>
                      <a:pt x="123" y="6"/>
                      <a:pt x="119" y="6"/>
                    </a:cubicBezTo>
                    <a:cubicBezTo>
                      <a:pt x="117" y="6"/>
                      <a:pt x="115" y="6"/>
                      <a:pt x="113" y="6"/>
                    </a:cubicBezTo>
                    <a:cubicBezTo>
                      <a:pt x="110" y="5"/>
                      <a:pt x="107" y="5"/>
                      <a:pt x="104" y="5"/>
                    </a:cubicBezTo>
                    <a:cubicBezTo>
                      <a:pt x="102" y="5"/>
                      <a:pt x="99" y="5"/>
                      <a:pt x="97" y="5"/>
                    </a:cubicBezTo>
                    <a:cubicBezTo>
                      <a:pt x="96" y="5"/>
                      <a:pt x="95" y="5"/>
                      <a:pt x="95" y="5"/>
                    </a:cubicBezTo>
                    <a:cubicBezTo>
                      <a:pt x="91" y="5"/>
                      <a:pt x="88" y="5"/>
                      <a:pt x="84" y="5"/>
                    </a:cubicBezTo>
                    <a:cubicBezTo>
                      <a:pt x="76" y="6"/>
                      <a:pt x="68" y="6"/>
                      <a:pt x="60" y="7"/>
                    </a:cubicBezTo>
                    <a:cubicBezTo>
                      <a:pt x="56" y="7"/>
                      <a:pt x="52" y="8"/>
                      <a:pt x="49" y="9"/>
                    </a:cubicBezTo>
                    <a:cubicBezTo>
                      <a:pt x="45" y="9"/>
                      <a:pt x="41" y="10"/>
                      <a:pt x="37" y="11"/>
                    </a:cubicBezTo>
                    <a:cubicBezTo>
                      <a:pt x="30" y="12"/>
                      <a:pt x="23" y="14"/>
                      <a:pt x="17" y="15"/>
                    </a:cubicBezTo>
                    <a:cubicBezTo>
                      <a:pt x="10" y="17"/>
                      <a:pt x="4" y="19"/>
                      <a:pt x="1" y="21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7" name="Freeform 1281">
                <a:extLst>
                  <a:ext uri="{FF2B5EF4-FFF2-40B4-BE49-F238E27FC236}">
                    <a16:creationId xmlns:a16="http://schemas.microsoft.com/office/drawing/2014/main" id="{2097099B-FCF9-8613-0B59-A2E5C13A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3498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8" name="Freeform 1282">
                <a:extLst>
                  <a:ext uri="{FF2B5EF4-FFF2-40B4-BE49-F238E27FC236}">
                    <a16:creationId xmlns:a16="http://schemas.microsoft.com/office/drawing/2014/main" id="{BF43D340-2FB0-50E0-B37A-32CB22675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4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9" name="Freeform 1283">
                <a:extLst>
                  <a:ext uri="{FF2B5EF4-FFF2-40B4-BE49-F238E27FC236}">
                    <a16:creationId xmlns:a16="http://schemas.microsoft.com/office/drawing/2014/main" id="{14D83CD8-33D6-9F54-747F-B77683A3B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491"/>
                <a:ext cx="39" cy="32"/>
              </a:xfrm>
              <a:custGeom>
                <a:avLst/>
                <a:gdLst>
                  <a:gd name="T0" fmla="*/ 64 w 64"/>
                  <a:gd name="T1" fmla="*/ 52 h 52"/>
                  <a:gd name="T2" fmla="*/ 61 w 64"/>
                  <a:gd name="T3" fmla="*/ 49 h 52"/>
                  <a:gd name="T4" fmla="*/ 55 w 64"/>
                  <a:gd name="T5" fmla="*/ 43 h 52"/>
                  <a:gd name="T6" fmla="*/ 50 w 64"/>
                  <a:gd name="T7" fmla="*/ 39 h 52"/>
                  <a:gd name="T8" fmla="*/ 45 w 64"/>
                  <a:gd name="T9" fmla="*/ 34 h 52"/>
                  <a:gd name="T10" fmla="*/ 39 w 64"/>
                  <a:gd name="T11" fmla="*/ 30 h 52"/>
                  <a:gd name="T12" fmla="*/ 33 w 64"/>
                  <a:gd name="T13" fmla="*/ 25 h 52"/>
                  <a:gd name="T14" fmla="*/ 27 w 64"/>
                  <a:gd name="T15" fmla="*/ 20 h 52"/>
                  <a:gd name="T16" fmla="*/ 21 w 64"/>
                  <a:gd name="T17" fmla="*/ 16 h 52"/>
                  <a:gd name="T18" fmla="*/ 11 w 64"/>
                  <a:gd name="T19" fmla="*/ 8 h 52"/>
                  <a:gd name="T20" fmla="*/ 5 w 64"/>
                  <a:gd name="T21" fmla="*/ 4 h 52"/>
                  <a:gd name="T22" fmla="*/ 0 w 64"/>
                  <a:gd name="T23" fmla="*/ 0 h 52"/>
                  <a:gd name="T24" fmla="*/ 1 w 64"/>
                  <a:gd name="T25" fmla="*/ 0 h 52"/>
                  <a:gd name="T26" fmla="*/ 11 w 64"/>
                  <a:gd name="T27" fmla="*/ 4 h 52"/>
                  <a:gd name="T28" fmla="*/ 12 w 64"/>
                  <a:gd name="T29" fmla="*/ 5 h 52"/>
                  <a:gd name="T30" fmla="*/ 24 w 64"/>
                  <a:gd name="T31" fmla="*/ 12 h 52"/>
                  <a:gd name="T32" fmla="*/ 37 w 64"/>
                  <a:gd name="T33" fmla="*/ 20 h 52"/>
                  <a:gd name="T34" fmla="*/ 42 w 64"/>
                  <a:gd name="T35" fmla="*/ 25 h 52"/>
                  <a:gd name="T36" fmla="*/ 48 w 64"/>
                  <a:gd name="T37" fmla="*/ 31 h 52"/>
                  <a:gd name="T38" fmla="*/ 53 w 64"/>
                  <a:gd name="T39" fmla="*/ 36 h 52"/>
                  <a:gd name="T40" fmla="*/ 57 w 64"/>
                  <a:gd name="T41" fmla="*/ 41 h 52"/>
                  <a:gd name="T42" fmla="*/ 62 w 64"/>
                  <a:gd name="T43" fmla="*/ 49 h 52"/>
                  <a:gd name="T44" fmla="*/ 64 w 64"/>
                  <a:gd name="T4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52">
                    <a:moveTo>
                      <a:pt x="64" y="52"/>
                    </a:moveTo>
                    <a:cubicBezTo>
                      <a:pt x="64" y="52"/>
                      <a:pt x="63" y="51"/>
                      <a:pt x="61" y="49"/>
                    </a:cubicBezTo>
                    <a:cubicBezTo>
                      <a:pt x="60" y="48"/>
                      <a:pt x="57" y="46"/>
                      <a:pt x="55" y="43"/>
                    </a:cubicBezTo>
                    <a:cubicBezTo>
                      <a:pt x="53" y="41"/>
                      <a:pt x="51" y="40"/>
                      <a:pt x="50" y="39"/>
                    </a:cubicBezTo>
                    <a:cubicBezTo>
                      <a:pt x="48" y="37"/>
                      <a:pt x="47" y="36"/>
                      <a:pt x="45" y="34"/>
                    </a:cubicBezTo>
                    <a:cubicBezTo>
                      <a:pt x="43" y="32"/>
                      <a:pt x="41" y="31"/>
                      <a:pt x="39" y="30"/>
                    </a:cubicBezTo>
                    <a:cubicBezTo>
                      <a:pt x="37" y="28"/>
                      <a:pt x="35" y="26"/>
                      <a:pt x="33" y="25"/>
                    </a:cubicBezTo>
                    <a:cubicBezTo>
                      <a:pt x="31" y="23"/>
                      <a:pt x="29" y="22"/>
                      <a:pt x="27" y="20"/>
                    </a:cubicBezTo>
                    <a:cubicBezTo>
                      <a:pt x="25" y="19"/>
                      <a:pt x="23" y="17"/>
                      <a:pt x="21" y="16"/>
                    </a:cubicBezTo>
                    <a:cubicBezTo>
                      <a:pt x="17" y="13"/>
                      <a:pt x="14" y="10"/>
                      <a:pt x="11" y="8"/>
                    </a:cubicBezTo>
                    <a:cubicBezTo>
                      <a:pt x="8" y="6"/>
                      <a:pt x="7" y="5"/>
                      <a:pt x="5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5" y="2"/>
                      <a:pt x="11" y="4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6" y="7"/>
                      <a:pt x="20" y="9"/>
                      <a:pt x="24" y="12"/>
                    </a:cubicBezTo>
                    <a:cubicBezTo>
                      <a:pt x="28" y="14"/>
                      <a:pt x="32" y="17"/>
                      <a:pt x="37" y="20"/>
                    </a:cubicBezTo>
                    <a:cubicBezTo>
                      <a:pt x="39" y="22"/>
                      <a:pt x="41" y="24"/>
                      <a:pt x="42" y="25"/>
                    </a:cubicBezTo>
                    <a:cubicBezTo>
                      <a:pt x="44" y="27"/>
                      <a:pt x="46" y="29"/>
                      <a:pt x="48" y="31"/>
                    </a:cubicBezTo>
                    <a:cubicBezTo>
                      <a:pt x="50" y="32"/>
                      <a:pt x="51" y="34"/>
                      <a:pt x="53" y="36"/>
                    </a:cubicBezTo>
                    <a:cubicBezTo>
                      <a:pt x="54" y="38"/>
                      <a:pt x="56" y="39"/>
                      <a:pt x="57" y="41"/>
                    </a:cubicBezTo>
                    <a:cubicBezTo>
                      <a:pt x="59" y="44"/>
                      <a:pt x="61" y="47"/>
                      <a:pt x="62" y="49"/>
                    </a:cubicBezTo>
                    <a:cubicBezTo>
                      <a:pt x="63" y="51"/>
                      <a:pt x="64" y="52"/>
                      <a:pt x="64" y="52"/>
                    </a:cubicBezTo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0" name="Freeform 1284">
                <a:extLst>
                  <a:ext uri="{FF2B5EF4-FFF2-40B4-BE49-F238E27FC236}">
                    <a16:creationId xmlns:a16="http://schemas.microsoft.com/office/drawing/2014/main" id="{2A05A57D-1E19-866A-27AD-C3843567B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3128"/>
                <a:ext cx="284" cy="194"/>
              </a:xfrm>
              <a:custGeom>
                <a:avLst/>
                <a:gdLst>
                  <a:gd name="T0" fmla="*/ 19 w 466"/>
                  <a:gd name="T1" fmla="*/ 73 h 319"/>
                  <a:gd name="T2" fmla="*/ 332 w 466"/>
                  <a:gd name="T3" fmla="*/ 74 h 319"/>
                  <a:gd name="T4" fmla="*/ 464 w 466"/>
                  <a:gd name="T5" fmla="*/ 153 h 319"/>
                  <a:gd name="T6" fmla="*/ 424 w 466"/>
                  <a:gd name="T7" fmla="*/ 222 h 319"/>
                  <a:gd name="T8" fmla="*/ 397 w 466"/>
                  <a:gd name="T9" fmla="*/ 270 h 319"/>
                  <a:gd name="T10" fmla="*/ 318 w 466"/>
                  <a:gd name="T11" fmla="*/ 303 h 319"/>
                  <a:gd name="T12" fmla="*/ 290 w 466"/>
                  <a:gd name="T13" fmla="*/ 268 h 319"/>
                  <a:gd name="T14" fmla="*/ 196 w 466"/>
                  <a:gd name="T15" fmla="*/ 313 h 319"/>
                  <a:gd name="T16" fmla="*/ 133 w 466"/>
                  <a:gd name="T17" fmla="*/ 261 h 319"/>
                  <a:gd name="T18" fmla="*/ 99 w 466"/>
                  <a:gd name="T19" fmla="*/ 273 h 319"/>
                  <a:gd name="T20" fmla="*/ 51 w 466"/>
                  <a:gd name="T21" fmla="*/ 281 h 319"/>
                  <a:gd name="T22" fmla="*/ 34 w 466"/>
                  <a:gd name="T23" fmla="*/ 223 h 319"/>
                  <a:gd name="T24" fmla="*/ 6 w 466"/>
                  <a:gd name="T25" fmla="*/ 189 h 319"/>
                  <a:gd name="T26" fmla="*/ 11 w 466"/>
                  <a:gd name="T27" fmla="*/ 150 h 319"/>
                  <a:gd name="T28" fmla="*/ 19 w 466"/>
                  <a:gd name="T29" fmla="*/ 7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6" h="319">
                    <a:moveTo>
                      <a:pt x="19" y="73"/>
                    </a:moveTo>
                    <a:cubicBezTo>
                      <a:pt x="19" y="73"/>
                      <a:pt x="98" y="0"/>
                      <a:pt x="332" y="74"/>
                    </a:cubicBezTo>
                    <a:cubicBezTo>
                      <a:pt x="411" y="73"/>
                      <a:pt x="466" y="108"/>
                      <a:pt x="464" y="153"/>
                    </a:cubicBezTo>
                    <a:cubicBezTo>
                      <a:pt x="463" y="199"/>
                      <a:pt x="440" y="211"/>
                      <a:pt x="424" y="222"/>
                    </a:cubicBezTo>
                    <a:cubicBezTo>
                      <a:pt x="409" y="232"/>
                      <a:pt x="403" y="254"/>
                      <a:pt x="397" y="270"/>
                    </a:cubicBezTo>
                    <a:cubicBezTo>
                      <a:pt x="391" y="286"/>
                      <a:pt x="365" y="315"/>
                      <a:pt x="318" y="303"/>
                    </a:cubicBezTo>
                    <a:cubicBezTo>
                      <a:pt x="294" y="297"/>
                      <a:pt x="290" y="268"/>
                      <a:pt x="290" y="268"/>
                    </a:cubicBezTo>
                    <a:cubicBezTo>
                      <a:pt x="290" y="268"/>
                      <a:pt x="239" y="319"/>
                      <a:pt x="196" y="313"/>
                    </a:cubicBezTo>
                    <a:cubicBezTo>
                      <a:pt x="153" y="307"/>
                      <a:pt x="165" y="263"/>
                      <a:pt x="133" y="261"/>
                    </a:cubicBezTo>
                    <a:cubicBezTo>
                      <a:pt x="119" y="259"/>
                      <a:pt x="109" y="266"/>
                      <a:pt x="99" y="273"/>
                    </a:cubicBezTo>
                    <a:cubicBezTo>
                      <a:pt x="86" y="282"/>
                      <a:pt x="73" y="290"/>
                      <a:pt x="51" y="281"/>
                    </a:cubicBezTo>
                    <a:cubicBezTo>
                      <a:pt x="14" y="265"/>
                      <a:pt x="39" y="246"/>
                      <a:pt x="34" y="223"/>
                    </a:cubicBezTo>
                    <a:cubicBezTo>
                      <a:pt x="28" y="200"/>
                      <a:pt x="10" y="213"/>
                      <a:pt x="6" y="189"/>
                    </a:cubicBezTo>
                    <a:cubicBezTo>
                      <a:pt x="2" y="164"/>
                      <a:pt x="21" y="160"/>
                      <a:pt x="11" y="150"/>
                    </a:cubicBezTo>
                    <a:cubicBezTo>
                      <a:pt x="1" y="140"/>
                      <a:pt x="0" y="94"/>
                      <a:pt x="19" y="7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1" name="Freeform 1285">
                <a:extLst>
                  <a:ext uri="{FF2B5EF4-FFF2-40B4-BE49-F238E27FC236}">
                    <a16:creationId xmlns:a16="http://schemas.microsoft.com/office/drawing/2014/main" id="{5D3DD642-70D7-6FC1-7C77-11DFF2A98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3293"/>
                <a:ext cx="6" cy="9"/>
              </a:xfrm>
              <a:custGeom>
                <a:avLst/>
                <a:gdLst>
                  <a:gd name="T0" fmla="*/ 0 w 9"/>
                  <a:gd name="T1" fmla="*/ 15 h 15"/>
                  <a:gd name="T2" fmla="*/ 0 w 9"/>
                  <a:gd name="T3" fmla="*/ 15 h 15"/>
                  <a:gd name="T4" fmla="*/ 9 w 9"/>
                  <a:gd name="T5" fmla="*/ 0 h 15"/>
                  <a:gd name="T6" fmla="*/ 0 w 9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0" y="15"/>
                    </a:moveTo>
                    <a:lnTo>
                      <a:pt x="0" y="15"/>
                    </a:lnTo>
                    <a:cubicBezTo>
                      <a:pt x="5" y="9"/>
                      <a:pt x="8" y="4"/>
                      <a:pt x="9" y="0"/>
                    </a:cubicBezTo>
                    <a:cubicBezTo>
                      <a:pt x="8" y="4"/>
                      <a:pt x="5" y="9"/>
                      <a:pt x="0" y="15"/>
                    </a:cubicBez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2" name="Freeform 1286">
                <a:extLst>
                  <a:ext uri="{FF2B5EF4-FFF2-40B4-BE49-F238E27FC236}">
                    <a16:creationId xmlns:a16="http://schemas.microsoft.com/office/drawing/2014/main" id="{CBC3BE84-C591-F893-3FDF-90B7E8324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3260"/>
                <a:ext cx="14" cy="18"/>
              </a:xfrm>
              <a:custGeom>
                <a:avLst/>
                <a:gdLst>
                  <a:gd name="T0" fmla="*/ 0 w 24"/>
                  <a:gd name="T1" fmla="*/ 29 h 29"/>
                  <a:gd name="T2" fmla="*/ 18 w 24"/>
                  <a:gd name="T3" fmla="*/ 5 h 29"/>
                  <a:gd name="T4" fmla="*/ 24 w 24"/>
                  <a:gd name="T5" fmla="*/ 0 h 29"/>
                  <a:gd name="T6" fmla="*/ 18 w 24"/>
                  <a:gd name="T7" fmla="*/ 5 h 29"/>
                  <a:gd name="T8" fmla="*/ 0 w 24"/>
                  <a:gd name="T9" fmla="*/ 29 h 29"/>
                  <a:gd name="T10" fmla="*/ 0 w 2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0" y="29"/>
                    </a:moveTo>
                    <a:cubicBezTo>
                      <a:pt x="4" y="19"/>
                      <a:pt x="10" y="10"/>
                      <a:pt x="18" y="5"/>
                    </a:cubicBezTo>
                    <a:cubicBezTo>
                      <a:pt x="20" y="3"/>
                      <a:pt x="22" y="2"/>
                      <a:pt x="24" y="0"/>
                    </a:cubicBezTo>
                    <a:cubicBezTo>
                      <a:pt x="22" y="2"/>
                      <a:pt x="20" y="3"/>
                      <a:pt x="18" y="5"/>
                    </a:cubicBezTo>
                    <a:cubicBezTo>
                      <a:pt x="10" y="10"/>
                      <a:pt x="4" y="19"/>
                      <a:pt x="0" y="29"/>
                    </a:cubicBez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3" name="Freeform 1287">
                <a:extLst>
                  <a:ext uri="{FF2B5EF4-FFF2-40B4-BE49-F238E27FC236}">
                    <a16:creationId xmlns:a16="http://schemas.microsoft.com/office/drawing/2014/main" id="{E8E7B362-CE79-E334-F148-A8EB914DCA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9" y="3244"/>
                <a:ext cx="94" cy="58"/>
              </a:xfrm>
              <a:custGeom>
                <a:avLst/>
                <a:gdLst>
                  <a:gd name="T0" fmla="*/ 88 w 154"/>
                  <a:gd name="T1" fmla="*/ 95 h 95"/>
                  <a:gd name="T2" fmla="*/ 75 w 154"/>
                  <a:gd name="T3" fmla="*/ 78 h 95"/>
                  <a:gd name="T4" fmla="*/ 75 w 154"/>
                  <a:gd name="T5" fmla="*/ 76 h 95"/>
                  <a:gd name="T6" fmla="*/ 48 w 154"/>
                  <a:gd name="T7" fmla="*/ 20 h 95"/>
                  <a:gd name="T8" fmla="*/ 34 w 154"/>
                  <a:gd name="T9" fmla="*/ 3 h 95"/>
                  <a:gd name="T10" fmla="*/ 82 w 154"/>
                  <a:gd name="T11" fmla="*/ 9 h 95"/>
                  <a:gd name="T12" fmla="*/ 103 w 154"/>
                  <a:gd name="T13" fmla="*/ 9 h 95"/>
                  <a:gd name="T14" fmla="*/ 154 w 154"/>
                  <a:gd name="T15" fmla="*/ 5 h 95"/>
                  <a:gd name="T16" fmla="*/ 131 w 154"/>
                  <a:gd name="T17" fmla="*/ 26 h 95"/>
                  <a:gd name="T18" fmla="*/ 125 w 154"/>
                  <a:gd name="T19" fmla="*/ 31 h 95"/>
                  <a:gd name="T20" fmla="*/ 107 w 154"/>
                  <a:gd name="T21" fmla="*/ 55 h 95"/>
                  <a:gd name="T22" fmla="*/ 98 w 154"/>
                  <a:gd name="T23" fmla="*/ 79 h 95"/>
                  <a:gd name="T24" fmla="*/ 97 w 154"/>
                  <a:gd name="T25" fmla="*/ 80 h 95"/>
                  <a:gd name="T26" fmla="*/ 97 w 154"/>
                  <a:gd name="T27" fmla="*/ 80 h 95"/>
                  <a:gd name="T28" fmla="*/ 88 w 154"/>
                  <a:gd name="T29" fmla="*/ 95 h 95"/>
                  <a:gd name="T30" fmla="*/ 41 w 154"/>
                  <a:gd name="T31" fmla="*/ 18 h 95"/>
                  <a:gd name="T32" fmla="*/ 37 w 154"/>
                  <a:gd name="T33" fmla="*/ 14 h 95"/>
                  <a:gd name="T34" fmla="*/ 33 w 154"/>
                  <a:gd name="T35" fmla="*/ 10 h 95"/>
                  <a:gd name="T36" fmla="*/ 37 w 154"/>
                  <a:gd name="T37" fmla="*/ 14 h 95"/>
                  <a:gd name="T38" fmla="*/ 41 w 154"/>
                  <a:gd name="T39" fmla="*/ 18 h 95"/>
                  <a:gd name="T40" fmla="*/ 28 w 154"/>
                  <a:gd name="T41" fmla="*/ 5 h 95"/>
                  <a:gd name="T42" fmla="*/ 21 w 154"/>
                  <a:gd name="T43" fmla="*/ 2 h 95"/>
                  <a:gd name="T44" fmla="*/ 28 w 154"/>
                  <a:gd name="T45" fmla="*/ 5 h 95"/>
                  <a:gd name="T46" fmla="*/ 0 w 154"/>
                  <a:gd name="T47" fmla="*/ 4 h 95"/>
                  <a:gd name="T48" fmla="*/ 0 w 154"/>
                  <a:gd name="T49" fmla="*/ 4 h 95"/>
                  <a:gd name="T50" fmla="*/ 2 w 154"/>
                  <a:gd name="T51" fmla="*/ 3 h 95"/>
                  <a:gd name="T52" fmla="*/ 0 w 154"/>
                  <a:gd name="T53" fmla="*/ 4 h 95"/>
                  <a:gd name="T54" fmla="*/ 5 w 154"/>
                  <a:gd name="T55" fmla="*/ 1 h 95"/>
                  <a:gd name="T56" fmla="*/ 6 w 154"/>
                  <a:gd name="T57" fmla="*/ 1 h 95"/>
                  <a:gd name="T58" fmla="*/ 5 w 154"/>
                  <a:gd name="T59" fmla="*/ 1 h 95"/>
                  <a:gd name="T60" fmla="*/ 6 w 154"/>
                  <a:gd name="T61" fmla="*/ 1 h 95"/>
                  <a:gd name="T62" fmla="*/ 12 w 154"/>
                  <a:gd name="T63" fmla="*/ 0 h 95"/>
                  <a:gd name="T64" fmla="*/ 12 w 154"/>
                  <a:gd name="T65" fmla="*/ 0 h 95"/>
                  <a:gd name="T66" fmla="*/ 6 w 154"/>
                  <a:gd name="T67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4" h="95">
                    <a:moveTo>
                      <a:pt x="88" y="95"/>
                    </a:moveTo>
                    <a:cubicBezTo>
                      <a:pt x="83" y="83"/>
                      <a:pt x="75" y="78"/>
                      <a:pt x="75" y="78"/>
                    </a:cubicBezTo>
                    <a:cubicBezTo>
                      <a:pt x="75" y="77"/>
                      <a:pt x="75" y="77"/>
                      <a:pt x="75" y="76"/>
                    </a:cubicBezTo>
                    <a:cubicBezTo>
                      <a:pt x="75" y="57"/>
                      <a:pt x="64" y="38"/>
                      <a:pt x="48" y="20"/>
                    </a:cubicBezTo>
                    <a:cubicBezTo>
                      <a:pt x="44" y="14"/>
                      <a:pt x="39" y="8"/>
                      <a:pt x="34" y="3"/>
                    </a:cubicBezTo>
                    <a:cubicBezTo>
                      <a:pt x="49" y="6"/>
                      <a:pt x="66" y="8"/>
                      <a:pt x="82" y="9"/>
                    </a:cubicBezTo>
                    <a:cubicBezTo>
                      <a:pt x="89" y="9"/>
                      <a:pt x="96" y="9"/>
                      <a:pt x="103" y="9"/>
                    </a:cubicBezTo>
                    <a:cubicBezTo>
                      <a:pt x="120" y="9"/>
                      <a:pt x="137" y="8"/>
                      <a:pt x="154" y="5"/>
                    </a:cubicBezTo>
                    <a:cubicBezTo>
                      <a:pt x="148" y="15"/>
                      <a:pt x="139" y="21"/>
                      <a:pt x="131" y="26"/>
                    </a:cubicBezTo>
                    <a:cubicBezTo>
                      <a:pt x="129" y="28"/>
                      <a:pt x="127" y="29"/>
                      <a:pt x="125" y="31"/>
                    </a:cubicBezTo>
                    <a:cubicBezTo>
                      <a:pt x="117" y="36"/>
                      <a:pt x="111" y="45"/>
                      <a:pt x="107" y="55"/>
                    </a:cubicBezTo>
                    <a:cubicBezTo>
                      <a:pt x="103" y="63"/>
                      <a:pt x="100" y="71"/>
                      <a:pt x="98" y="79"/>
                    </a:cubicBezTo>
                    <a:cubicBezTo>
                      <a:pt x="98" y="79"/>
                      <a:pt x="98" y="79"/>
                      <a:pt x="97" y="80"/>
                    </a:cubicBezTo>
                    <a:lnTo>
                      <a:pt x="97" y="80"/>
                    </a:lnTo>
                    <a:cubicBezTo>
                      <a:pt x="96" y="84"/>
                      <a:pt x="93" y="89"/>
                      <a:pt x="88" y="95"/>
                    </a:cubicBezTo>
                    <a:moveTo>
                      <a:pt x="41" y="18"/>
                    </a:moveTo>
                    <a:cubicBezTo>
                      <a:pt x="40" y="17"/>
                      <a:pt x="38" y="16"/>
                      <a:pt x="37" y="14"/>
                    </a:cubicBezTo>
                    <a:cubicBezTo>
                      <a:pt x="36" y="13"/>
                      <a:pt x="35" y="11"/>
                      <a:pt x="33" y="10"/>
                    </a:cubicBezTo>
                    <a:cubicBezTo>
                      <a:pt x="35" y="11"/>
                      <a:pt x="36" y="13"/>
                      <a:pt x="37" y="14"/>
                    </a:cubicBezTo>
                    <a:cubicBezTo>
                      <a:pt x="38" y="16"/>
                      <a:pt x="40" y="17"/>
                      <a:pt x="41" y="18"/>
                    </a:cubicBezTo>
                    <a:close/>
                    <a:moveTo>
                      <a:pt x="28" y="5"/>
                    </a:moveTo>
                    <a:cubicBezTo>
                      <a:pt x="26" y="4"/>
                      <a:pt x="24" y="3"/>
                      <a:pt x="21" y="2"/>
                    </a:cubicBezTo>
                    <a:cubicBezTo>
                      <a:pt x="24" y="3"/>
                      <a:pt x="26" y="4"/>
                      <a:pt x="28" y="5"/>
                    </a:cubicBezTo>
                    <a:close/>
                    <a:moveTo>
                      <a:pt x="0" y="4"/>
                    </a:moveTo>
                    <a:lnTo>
                      <a:pt x="0" y="4"/>
                    </a:ln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0" y="4"/>
                    </a:cubicBezTo>
                    <a:close/>
                    <a:moveTo>
                      <a:pt x="5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lose/>
                    <a:moveTo>
                      <a:pt x="6" y="1"/>
                    </a:moveTo>
                    <a:cubicBezTo>
                      <a:pt x="8" y="1"/>
                      <a:pt x="10" y="0"/>
                      <a:pt x="12" y="0"/>
                    </a:cubicBezTo>
                    <a:lnTo>
                      <a:pt x="12" y="0"/>
                    </a:lnTo>
                    <a:cubicBezTo>
                      <a:pt x="10" y="0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4" name="Freeform 1288">
                <a:extLst>
                  <a:ext uri="{FF2B5EF4-FFF2-40B4-BE49-F238E27FC236}">
                    <a16:creationId xmlns:a16="http://schemas.microsoft.com/office/drawing/2014/main" id="{AE2FC2C3-7917-D279-B95B-EA8C8D7B6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995"/>
                <a:ext cx="90" cy="107"/>
              </a:xfrm>
              <a:custGeom>
                <a:avLst/>
                <a:gdLst>
                  <a:gd name="T0" fmla="*/ 0 w 148"/>
                  <a:gd name="T1" fmla="*/ 175 h 175"/>
                  <a:gd name="T2" fmla="*/ 0 w 148"/>
                  <a:gd name="T3" fmla="*/ 174 h 175"/>
                  <a:gd name="T4" fmla="*/ 1 w 148"/>
                  <a:gd name="T5" fmla="*/ 172 h 175"/>
                  <a:gd name="T6" fmla="*/ 4 w 148"/>
                  <a:gd name="T7" fmla="*/ 164 h 175"/>
                  <a:gd name="T8" fmla="*/ 16 w 148"/>
                  <a:gd name="T9" fmla="*/ 137 h 175"/>
                  <a:gd name="T10" fmla="*/ 26 w 148"/>
                  <a:gd name="T11" fmla="*/ 120 h 175"/>
                  <a:gd name="T12" fmla="*/ 38 w 148"/>
                  <a:gd name="T13" fmla="*/ 101 h 175"/>
                  <a:gd name="T14" fmla="*/ 52 w 148"/>
                  <a:gd name="T15" fmla="*/ 82 h 175"/>
                  <a:gd name="T16" fmla="*/ 66 w 148"/>
                  <a:gd name="T17" fmla="*/ 66 h 175"/>
                  <a:gd name="T18" fmla="*/ 66 w 148"/>
                  <a:gd name="T19" fmla="*/ 66 h 175"/>
                  <a:gd name="T20" fmla="*/ 67 w 148"/>
                  <a:gd name="T21" fmla="*/ 70 h 175"/>
                  <a:gd name="T22" fmla="*/ 67 w 148"/>
                  <a:gd name="T23" fmla="*/ 66 h 175"/>
                  <a:gd name="T24" fmla="*/ 68 w 148"/>
                  <a:gd name="T25" fmla="*/ 64 h 175"/>
                  <a:gd name="T26" fmla="*/ 68 w 148"/>
                  <a:gd name="T27" fmla="*/ 64 h 175"/>
                  <a:gd name="T28" fmla="*/ 103 w 148"/>
                  <a:gd name="T29" fmla="*/ 31 h 175"/>
                  <a:gd name="T30" fmla="*/ 121 w 148"/>
                  <a:gd name="T31" fmla="*/ 18 h 175"/>
                  <a:gd name="T32" fmla="*/ 137 w 148"/>
                  <a:gd name="T33" fmla="*/ 7 h 175"/>
                  <a:gd name="T34" fmla="*/ 148 w 148"/>
                  <a:gd name="T35" fmla="*/ 0 h 175"/>
                  <a:gd name="T36" fmla="*/ 15 w 148"/>
                  <a:gd name="T37" fmla="*/ 146 h 175"/>
                  <a:gd name="T38" fmla="*/ 5 w 148"/>
                  <a:gd name="T39" fmla="*/ 165 h 175"/>
                  <a:gd name="T40" fmla="*/ 1 w 148"/>
                  <a:gd name="T41" fmla="*/ 172 h 175"/>
                  <a:gd name="T42" fmla="*/ 0 w 148"/>
                  <a:gd name="T43" fmla="*/ 174 h 175"/>
                  <a:gd name="T44" fmla="*/ 0 w 148"/>
                  <a:gd name="T4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8" h="175">
                    <a:moveTo>
                      <a:pt x="0" y="175"/>
                    </a:moveTo>
                    <a:lnTo>
                      <a:pt x="0" y="174"/>
                    </a:lnTo>
                    <a:lnTo>
                      <a:pt x="1" y="172"/>
                    </a:lnTo>
                    <a:cubicBezTo>
                      <a:pt x="2" y="170"/>
                      <a:pt x="3" y="168"/>
                      <a:pt x="4" y="164"/>
                    </a:cubicBezTo>
                    <a:cubicBezTo>
                      <a:pt x="7" y="158"/>
                      <a:pt x="11" y="148"/>
                      <a:pt x="16" y="137"/>
                    </a:cubicBezTo>
                    <a:cubicBezTo>
                      <a:pt x="19" y="132"/>
                      <a:pt x="22" y="126"/>
                      <a:pt x="26" y="120"/>
                    </a:cubicBezTo>
                    <a:cubicBezTo>
                      <a:pt x="29" y="114"/>
                      <a:pt x="33" y="108"/>
                      <a:pt x="38" y="101"/>
                    </a:cubicBezTo>
                    <a:cubicBezTo>
                      <a:pt x="42" y="95"/>
                      <a:pt x="47" y="89"/>
                      <a:pt x="52" y="82"/>
                    </a:cubicBezTo>
                    <a:cubicBezTo>
                      <a:pt x="57" y="77"/>
                      <a:pt x="61" y="71"/>
                      <a:pt x="66" y="66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8"/>
                      <a:pt x="67" y="70"/>
                      <a:pt x="67" y="70"/>
                    </a:cubicBezTo>
                    <a:cubicBezTo>
                      <a:pt x="67" y="70"/>
                      <a:pt x="67" y="68"/>
                      <a:pt x="67" y="66"/>
                    </a:cubicBezTo>
                    <a:cubicBezTo>
                      <a:pt x="67" y="65"/>
                      <a:pt x="68" y="65"/>
                      <a:pt x="68" y="6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79" y="52"/>
                      <a:pt x="91" y="41"/>
                      <a:pt x="103" y="31"/>
                    </a:cubicBezTo>
                    <a:cubicBezTo>
                      <a:pt x="109" y="26"/>
                      <a:pt x="115" y="22"/>
                      <a:pt x="121" y="18"/>
                    </a:cubicBezTo>
                    <a:cubicBezTo>
                      <a:pt x="126" y="14"/>
                      <a:pt x="132" y="10"/>
                      <a:pt x="137" y="7"/>
                    </a:cubicBezTo>
                    <a:cubicBezTo>
                      <a:pt x="141" y="5"/>
                      <a:pt x="145" y="2"/>
                      <a:pt x="148" y="0"/>
                    </a:cubicBezTo>
                    <a:cubicBezTo>
                      <a:pt x="94" y="35"/>
                      <a:pt x="43" y="92"/>
                      <a:pt x="15" y="146"/>
                    </a:cubicBezTo>
                    <a:cubicBezTo>
                      <a:pt x="11" y="154"/>
                      <a:pt x="7" y="160"/>
                      <a:pt x="5" y="165"/>
                    </a:cubicBezTo>
                    <a:cubicBezTo>
                      <a:pt x="3" y="168"/>
                      <a:pt x="2" y="170"/>
                      <a:pt x="1" y="172"/>
                    </a:cubicBezTo>
                    <a:lnTo>
                      <a:pt x="0" y="174"/>
                    </a:lnTo>
                    <a:lnTo>
                      <a:pt x="0" y="175"/>
                    </a:ln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5" name="Freeform 1289">
                <a:extLst>
                  <a:ext uri="{FF2B5EF4-FFF2-40B4-BE49-F238E27FC236}">
                    <a16:creationId xmlns:a16="http://schemas.microsoft.com/office/drawing/2014/main" id="{1F2AED51-2105-697B-23BA-5005DCF52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988"/>
                <a:ext cx="97" cy="96"/>
              </a:xfrm>
              <a:custGeom>
                <a:avLst/>
                <a:gdLst>
                  <a:gd name="T0" fmla="*/ 0 w 158"/>
                  <a:gd name="T1" fmla="*/ 158 h 158"/>
                  <a:gd name="T2" fmla="*/ 133 w 158"/>
                  <a:gd name="T3" fmla="*/ 12 h 158"/>
                  <a:gd name="T4" fmla="*/ 136 w 158"/>
                  <a:gd name="T5" fmla="*/ 11 h 158"/>
                  <a:gd name="T6" fmla="*/ 148 w 158"/>
                  <a:gd name="T7" fmla="*/ 4 h 158"/>
                  <a:gd name="T8" fmla="*/ 158 w 158"/>
                  <a:gd name="T9" fmla="*/ 0 h 158"/>
                  <a:gd name="T10" fmla="*/ 148 w 158"/>
                  <a:gd name="T11" fmla="*/ 5 h 158"/>
                  <a:gd name="T12" fmla="*/ 137 w 158"/>
                  <a:gd name="T13" fmla="*/ 12 h 158"/>
                  <a:gd name="T14" fmla="*/ 124 w 158"/>
                  <a:gd name="T15" fmla="*/ 22 h 158"/>
                  <a:gd name="T16" fmla="*/ 108 w 158"/>
                  <a:gd name="T17" fmla="*/ 33 h 158"/>
                  <a:gd name="T18" fmla="*/ 91 w 158"/>
                  <a:gd name="T19" fmla="*/ 47 h 158"/>
                  <a:gd name="T20" fmla="*/ 57 w 158"/>
                  <a:gd name="T21" fmla="*/ 80 h 158"/>
                  <a:gd name="T22" fmla="*/ 41 w 158"/>
                  <a:gd name="T23" fmla="*/ 98 h 158"/>
                  <a:gd name="T24" fmla="*/ 27 w 158"/>
                  <a:gd name="T25" fmla="*/ 116 h 158"/>
                  <a:gd name="T26" fmla="*/ 4 w 158"/>
                  <a:gd name="T27" fmla="*/ 151 h 158"/>
                  <a:gd name="T28" fmla="*/ 0 w 158"/>
                  <a:gd name="T2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8" h="158">
                    <a:moveTo>
                      <a:pt x="0" y="158"/>
                    </a:moveTo>
                    <a:cubicBezTo>
                      <a:pt x="28" y="104"/>
                      <a:pt x="79" y="47"/>
                      <a:pt x="133" y="12"/>
                    </a:cubicBezTo>
                    <a:cubicBezTo>
                      <a:pt x="134" y="12"/>
                      <a:pt x="135" y="11"/>
                      <a:pt x="136" y="11"/>
                    </a:cubicBezTo>
                    <a:cubicBezTo>
                      <a:pt x="141" y="8"/>
                      <a:pt x="145" y="6"/>
                      <a:pt x="148" y="4"/>
                    </a:cubicBezTo>
                    <a:cubicBezTo>
                      <a:pt x="154" y="1"/>
                      <a:pt x="158" y="0"/>
                      <a:pt x="158" y="0"/>
                    </a:cubicBezTo>
                    <a:cubicBezTo>
                      <a:pt x="158" y="0"/>
                      <a:pt x="154" y="2"/>
                      <a:pt x="148" y="5"/>
                    </a:cubicBezTo>
                    <a:cubicBezTo>
                      <a:pt x="145" y="7"/>
                      <a:pt x="142" y="10"/>
                      <a:pt x="137" y="12"/>
                    </a:cubicBezTo>
                    <a:cubicBezTo>
                      <a:pt x="133" y="15"/>
                      <a:pt x="129" y="18"/>
                      <a:pt x="124" y="22"/>
                    </a:cubicBezTo>
                    <a:cubicBezTo>
                      <a:pt x="119" y="25"/>
                      <a:pt x="113" y="29"/>
                      <a:pt x="108" y="33"/>
                    </a:cubicBezTo>
                    <a:cubicBezTo>
                      <a:pt x="102" y="37"/>
                      <a:pt x="97" y="42"/>
                      <a:pt x="91" y="47"/>
                    </a:cubicBezTo>
                    <a:cubicBezTo>
                      <a:pt x="79" y="57"/>
                      <a:pt x="68" y="68"/>
                      <a:pt x="57" y="80"/>
                    </a:cubicBezTo>
                    <a:cubicBezTo>
                      <a:pt x="51" y="85"/>
                      <a:pt x="46" y="92"/>
                      <a:pt x="41" y="98"/>
                    </a:cubicBezTo>
                    <a:cubicBezTo>
                      <a:pt x="36" y="104"/>
                      <a:pt x="31" y="110"/>
                      <a:pt x="27" y="116"/>
                    </a:cubicBezTo>
                    <a:cubicBezTo>
                      <a:pt x="18" y="128"/>
                      <a:pt x="10" y="140"/>
                      <a:pt x="4" y="151"/>
                    </a:cubicBezTo>
                    <a:cubicBezTo>
                      <a:pt x="2" y="153"/>
                      <a:pt x="1" y="156"/>
                      <a:pt x="0" y="158"/>
                    </a:cubicBezTo>
                  </a:path>
                </a:pathLst>
              </a:custGeom>
              <a:solidFill>
                <a:srgbClr val="34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6" name="Freeform 1290">
                <a:extLst>
                  <a:ext uri="{FF2B5EF4-FFF2-40B4-BE49-F238E27FC236}">
                    <a16:creationId xmlns:a16="http://schemas.microsoft.com/office/drawing/2014/main" id="{94381A4E-D2DC-3398-0116-23828E545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987"/>
                <a:ext cx="12" cy="51"/>
              </a:xfrm>
              <a:custGeom>
                <a:avLst/>
                <a:gdLst>
                  <a:gd name="T0" fmla="*/ 1 w 19"/>
                  <a:gd name="T1" fmla="*/ 84 h 84"/>
                  <a:gd name="T2" fmla="*/ 0 w 19"/>
                  <a:gd name="T3" fmla="*/ 80 h 84"/>
                  <a:gd name="T4" fmla="*/ 0 w 19"/>
                  <a:gd name="T5" fmla="*/ 80 h 84"/>
                  <a:gd name="T6" fmla="*/ 0 w 19"/>
                  <a:gd name="T7" fmla="*/ 70 h 84"/>
                  <a:gd name="T8" fmla="*/ 1 w 19"/>
                  <a:gd name="T9" fmla="*/ 56 h 84"/>
                  <a:gd name="T10" fmla="*/ 2 w 19"/>
                  <a:gd name="T11" fmla="*/ 48 h 84"/>
                  <a:gd name="T12" fmla="*/ 3 w 19"/>
                  <a:gd name="T13" fmla="*/ 40 h 84"/>
                  <a:gd name="T14" fmla="*/ 8 w 19"/>
                  <a:gd name="T15" fmla="*/ 25 h 84"/>
                  <a:gd name="T16" fmla="*/ 13 w 19"/>
                  <a:gd name="T17" fmla="*/ 12 h 84"/>
                  <a:gd name="T18" fmla="*/ 19 w 19"/>
                  <a:gd name="T19" fmla="*/ 0 h 84"/>
                  <a:gd name="T20" fmla="*/ 16 w 19"/>
                  <a:gd name="T21" fmla="*/ 13 h 84"/>
                  <a:gd name="T22" fmla="*/ 12 w 19"/>
                  <a:gd name="T23" fmla="*/ 26 h 84"/>
                  <a:gd name="T24" fmla="*/ 11 w 19"/>
                  <a:gd name="T25" fmla="*/ 34 h 84"/>
                  <a:gd name="T26" fmla="*/ 9 w 19"/>
                  <a:gd name="T27" fmla="*/ 41 h 84"/>
                  <a:gd name="T28" fmla="*/ 7 w 19"/>
                  <a:gd name="T29" fmla="*/ 49 h 84"/>
                  <a:gd name="T30" fmla="*/ 6 w 19"/>
                  <a:gd name="T31" fmla="*/ 57 h 84"/>
                  <a:gd name="T32" fmla="*/ 3 w 19"/>
                  <a:gd name="T33" fmla="*/ 70 h 84"/>
                  <a:gd name="T34" fmla="*/ 2 w 19"/>
                  <a:gd name="T35" fmla="*/ 78 h 84"/>
                  <a:gd name="T36" fmla="*/ 1 w 19"/>
                  <a:gd name="T37" fmla="*/ 80 h 84"/>
                  <a:gd name="T38" fmla="*/ 1 w 19"/>
                  <a:gd name="T39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84">
                    <a:moveTo>
                      <a:pt x="1" y="84"/>
                    </a:moveTo>
                    <a:cubicBezTo>
                      <a:pt x="1" y="84"/>
                      <a:pt x="1" y="82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0" y="74"/>
                      <a:pt x="0" y="70"/>
                    </a:cubicBezTo>
                    <a:cubicBezTo>
                      <a:pt x="0" y="66"/>
                      <a:pt x="0" y="61"/>
                      <a:pt x="1" y="56"/>
                    </a:cubicBezTo>
                    <a:cubicBezTo>
                      <a:pt x="1" y="54"/>
                      <a:pt x="1" y="51"/>
                      <a:pt x="2" y="48"/>
                    </a:cubicBezTo>
                    <a:cubicBezTo>
                      <a:pt x="2" y="46"/>
                      <a:pt x="3" y="43"/>
                      <a:pt x="3" y="40"/>
                    </a:cubicBezTo>
                    <a:cubicBezTo>
                      <a:pt x="5" y="35"/>
                      <a:pt x="6" y="30"/>
                      <a:pt x="8" y="25"/>
                    </a:cubicBezTo>
                    <a:cubicBezTo>
                      <a:pt x="9" y="20"/>
                      <a:pt x="11" y="16"/>
                      <a:pt x="13" y="12"/>
                    </a:cubicBezTo>
                    <a:cubicBezTo>
                      <a:pt x="16" y="4"/>
                      <a:pt x="19" y="0"/>
                      <a:pt x="19" y="0"/>
                    </a:cubicBezTo>
                    <a:cubicBezTo>
                      <a:pt x="19" y="0"/>
                      <a:pt x="18" y="5"/>
                      <a:pt x="16" y="13"/>
                    </a:cubicBezTo>
                    <a:cubicBezTo>
                      <a:pt x="15" y="17"/>
                      <a:pt x="14" y="21"/>
                      <a:pt x="12" y="26"/>
                    </a:cubicBezTo>
                    <a:cubicBezTo>
                      <a:pt x="12" y="29"/>
                      <a:pt x="11" y="31"/>
                      <a:pt x="11" y="34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8" y="44"/>
                      <a:pt x="8" y="47"/>
                      <a:pt x="7" y="49"/>
                    </a:cubicBezTo>
                    <a:cubicBezTo>
                      <a:pt x="6" y="52"/>
                      <a:pt x="6" y="54"/>
                      <a:pt x="6" y="57"/>
                    </a:cubicBezTo>
                    <a:cubicBezTo>
                      <a:pt x="5" y="62"/>
                      <a:pt x="4" y="66"/>
                      <a:pt x="3" y="70"/>
                    </a:cubicBezTo>
                    <a:cubicBezTo>
                      <a:pt x="3" y="73"/>
                      <a:pt x="2" y="76"/>
                      <a:pt x="2" y="78"/>
                    </a:cubicBezTo>
                    <a:cubicBezTo>
                      <a:pt x="2" y="79"/>
                      <a:pt x="1" y="79"/>
                      <a:pt x="1" y="80"/>
                    </a:cubicBezTo>
                    <a:cubicBezTo>
                      <a:pt x="1" y="82"/>
                      <a:pt x="1" y="84"/>
                      <a:pt x="1" y="84"/>
                    </a:cubicBez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7" name="Freeform 1291">
                <a:extLst>
                  <a:ext uri="{FF2B5EF4-FFF2-40B4-BE49-F238E27FC236}">
                    <a16:creationId xmlns:a16="http://schemas.microsoft.com/office/drawing/2014/main" id="{A0FCBDB5-2EB4-A7F4-BE35-2859AD381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3513"/>
                <a:ext cx="83" cy="10"/>
              </a:xfrm>
              <a:custGeom>
                <a:avLst/>
                <a:gdLst>
                  <a:gd name="T0" fmla="*/ 132 w 135"/>
                  <a:gd name="T1" fmla="*/ 7 h 16"/>
                  <a:gd name="T2" fmla="*/ 3 w 135"/>
                  <a:gd name="T3" fmla="*/ 13 h 16"/>
                  <a:gd name="T4" fmla="*/ 2 w 135"/>
                  <a:gd name="T5" fmla="*/ 16 h 16"/>
                  <a:gd name="T6" fmla="*/ 129 w 135"/>
                  <a:gd name="T7" fmla="*/ 12 h 16"/>
                  <a:gd name="T8" fmla="*/ 132 w 135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6">
                    <a:moveTo>
                      <a:pt x="132" y="7"/>
                    </a:moveTo>
                    <a:cubicBezTo>
                      <a:pt x="89" y="2"/>
                      <a:pt x="46" y="0"/>
                      <a:pt x="3" y="13"/>
                    </a:cubicBezTo>
                    <a:cubicBezTo>
                      <a:pt x="2" y="13"/>
                      <a:pt x="0" y="16"/>
                      <a:pt x="2" y="16"/>
                    </a:cubicBezTo>
                    <a:cubicBezTo>
                      <a:pt x="45" y="6"/>
                      <a:pt x="86" y="10"/>
                      <a:pt x="129" y="12"/>
                    </a:cubicBezTo>
                    <a:cubicBezTo>
                      <a:pt x="131" y="12"/>
                      <a:pt x="135" y="8"/>
                      <a:pt x="13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8" name="Freeform 1292">
                <a:extLst>
                  <a:ext uri="{FF2B5EF4-FFF2-40B4-BE49-F238E27FC236}">
                    <a16:creationId xmlns:a16="http://schemas.microsoft.com/office/drawing/2014/main" id="{9A414939-4AAB-BF1E-6CC2-CB636E6E0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520"/>
                <a:ext cx="17" cy="7"/>
              </a:xfrm>
              <a:custGeom>
                <a:avLst/>
                <a:gdLst>
                  <a:gd name="T0" fmla="*/ 26 w 28"/>
                  <a:gd name="T1" fmla="*/ 7 h 13"/>
                  <a:gd name="T2" fmla="*/ 7 w 28"/>
                  <a:gd name="T3" fmla="*/ 1 h 13"/>
                  <a:gd name="T4" fmla="*/ 3 w 28"/>
                  <a:gd name="T5" fmla="*/ 6 h 13"/>
                  <a:gd name="T6" fmla="*/ 22 w 28"/>
                  <a:gd name="T7" fmla="*/ 12 h 13"/>
                  <a:gd name="T8" fmla="*/ 26 w 28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3">
                    <a:moveTo>
                      <a:pt x="26" y="7"/>
                    </a:moveTo>
                    <a:cubicBezTo>
                      <a:pt x="20" y="5"/>
                      <a:pt x="13" y="3"/>
                      <a:pt x="7" y="1"/>
                    </a:cubicBezTo>
                    <a:cubicBezTo>
                      <a:pt x="5" y="0"/>
                      <a:pt x="0" y="5"/>
                      <a:pt x="3" y="6"/>
                    </a:cubicBezTo>
                    <a:cubicBezTo>
                      <a:pt x="9" y="8"/>
                      <a:pt x="16" y="10"/>
                      <a:pt x="22" y="12"/>
                    </a:cubicBezTo>
                    <a:cubicBezTo>
                      <a:pt x="24" y="13"/>
                      <a:pt x="28" y="8"/>
                      <a:pt x="26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9" name="Freeform 1293">
                <a:extLst>
                  <a:ext uri="{FF2B5EF4-FFF2-40B4-BE49-F238E27FC236}">
                    <a16:creationId xmlns:a16="http://schemas.microsoft.com/office/drawing/2014/main" id="{598209B6-0C6C-2069-D7B0-EFCBF17DC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3225"/>
                <a:ext cx="89" cy="143"/>
              </a:xfrm>
              <a:custGeom>
                <a:avLst/>
                <a:gdLst>
                  <a:gd name="T0" fmla="*/ 41 w 146"/>
                  <a:gd name="T1" fmla="*/ 234 h 234"/>
                  <a:gd name="T2" fmla="*/ 38 w 146"/>
                  <a:gd name="T3" fmla="*/ 232 h 234"/>
                  <a:gd name="T4" fmla="*/ 94 w 146"/>
                  <a:gd name="T5" fmla="*/ 123 h 234"/>
                  <a:gd name="T6" fmla="*/ 104 w 146"/>
                  <a:gd name="T7" fmla="*/ 34 h 234"/>
                  <a:gd name="T8" fmla="*/ 133 w 146"/>
                  <a:gd name="T9" fmla="*/ 1 h 234"/>
                  <a:gd name="T10" fmla="*/ 135 w 146"/>
                  <a:gd name="T11" fmla="*/ 0 h 234"/>
                  <a:gd name="T12" fmla="*/ 135 w 146"/>
                  <a:gd name="T13" fmla="*/ 7 h 234"/>
                  <a:gd name="T14" fmla="*/ 121 w 146"/>
                  <a:gd name="T15" fmla="*/ 52 h 234"/>
                  <a:gd name="T16" fmla="*/ 130 w 146"/>
                  <a:gd name="T17" fmla="*/ 73 h 234"/>
                  <a:gd name="T18" fmla="*/ 123 w 146"/>
                  <a:gd name="T19" fmla="*/ 111 h 234"/>
                  <a:gd name="T20" fmla="*/ 36 w 146"/>
                  <a:gd name="T21" fmla="*/ 227 h 234"/>
                  <a:gd name="T22" fmla="*/ 41 w 146"/>
                  <a:gd name="T23" fmla="*/ 23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6" h="234">
                    <a:moveTo>
                      <a:pt x="41" y="234"/>
                    </a:moveTo>
                    <a:cubicBezTo>
                      <a:pt x="41" y="234"/>
                      <a:pt x="40" y="233"/>
                      <a:pt x="38" y="232"/>
                    </a:cubicBezTo>
                    <a:cubicBezTo>
                      <a:pt x="0" y="194"/>
                      <a:pt x="66" y="142"/>
                      <a:pt x="94" y="123"/>
                    </a:cubicBezTo>
                    <a:cubicBezTo>
                      <a:pt x="146" y="88"/>
                      <a:pt x="96" y="70"/>
                      <a:pt x="104" y="34"/>
                    </a:cubicBezTo>
                    <a:cubicBezTo>
                      <a:pt x="107" y="16"/>
                      <a:pt x="121" y="10"/>
                      <a:pt x="133" y="1"/>
                    </a:cubicBezTo>
                    <a:cubicBezTo>
                      <a:pt x="134" y="0"/>
                      <a:pt x="134" y="0"/>
                      <a:pt x="135" y="0"/>
                    </a:cubicBezTo>
                    <a:cubicBezTo>
                      <a:pt x="137" y="0"/>
                      <a:pt x="136" y="6"/>
                      <a:pt x="135" y="7"/>
                    </a:cubicBezTo>
                    <a:cubicBezTo>
                      <a:pt x="124" y="21"/>
                      <a:pt x="111" y="34"/>
                      <a:pt x="121" y="52"/>
                    </a:cubicBezTo>
                    <a:cubicBezTo>
                      <a:pt x="125" y="58"/>
                      <a:pt x="128" y="65"/>
                      <a:pt x="130" y="73"/>
                    </a:cubicBezTo>
                    <a:cubicBezTo>
                      <a:pt x="134" y="88"/>
                      <a:pt x="131" y="98"/>
                      <a:pt x="123" y="111"/>
                    </a:cubicBezTo>
                    <a:cubicBezTo>
                      <a:pt x="104" y="145"/>
                      <a:pt x="3" y="179"/>
                      <a:pt x="36" y="227"/>
                    </a:cubicBezTo>
                    <a:cubicBezTo>
                      <a:pt x="39" y="230"/>
                      <a:pt x="42" y="234"/>
                      <a:pt x="41" y="234"/>
                    </a:cubicBezTo>
                    <a:close/>
                  </a:path>
                </a:pathLst>
              </a:custGeom>
              <a:solidFill>
                <a:srgbClr val="A3D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0" name="Freeform 1294">
                <a:extLst>
                  <a:ext uri="{FF2B5EF4-FFF2-40B4-BE49-F238E27FC236}">
                    <a16:creationId xmlns:a16="http://schemas.microsoft.com/office/drawing/2014/main" id="{455E308B-5F45-62B7-A639-AE53DB097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3116"/>
                <a:ext cx="349" cy="277"/>
              </a:xfrm>
              <a:custGeom>
                <a:avLst/>
                <a:gdLst>
                  <a:gd name="T0" fmla="*/ 519 w 572"/>
                  <a:gd name="T1" fmla="*/ 84 h 455"/>
                  <a:gd name="T2" fmla="*/ 480 w 572"/>
                  <a:gd name="T3" fmla="*/ 44 h 455"/>
                  <a:gd name="T4" fmla="*/ 372 w 572"/>
                  <a:gd name="T5" fmla="*/ 38 h 455"/>
                  <a:gd name="T6" fmla="*/ 293 w 572"/>
                  <a:gd name="T7" fmla="*/ 29 h 455"/>
                  <a:gd name="T8" fmla="*/ 187 w 572"/>
                  <a:gd name="T9" fmla="*/ 28 h 455"/>
                  <a:gd name="T10" fmla="*/ 175 w 572"/>
                  <a:gd name="T11" fmla="*/ 84 h 455"/>
                  <a:gd name="T12" fmla="*/ 133 w 572"/>
                  <a:gd name="T13" fmla="*/ 132 h 455"/>
                  <a:gd name="T14" fmla="*/ 72 w 572"/>
                  <a:gd name="T15" fmla="*/ 172 h 455"/>
                  <a:gd name="T16" fmla="*/ 9 w 572"/>
                  <a:gd name="T17" fmla="*/ 219 h 455"/>
                  <a:gd name="T18" fmla="*/ 37 w 572"/>
                  <a:gd name="T19" fmla="*/ 284 h 455"/>
                  <a:gd name="T20" fmla="*/ 59 w 572"/>
                  <a:gd name="T21" fmla="*/ 331 h 455"/>
                  <a:gd name="T22" fmla="*/ 70 w 572"/>
                  <a:gd name="T23" fmla="*/ 396 h 455"/>
                  <a:gd name="T24" fmla="*/ 116 w 572"/>
                  <a:gd name="T25" fmla="*/ 406 h 455"/>
                  <a:gd name="T26" fmla="*/ 145 w 572"/>
                  <a:gd name="T27" fmla="*/ 432 h 455"/>
                  <a:gd name="T28" fmla="*/ 189 w 572"/>
                  <a:gd name="T29" fmla="*/ 443 h 455"/>
                  <a:gd name="T30" fmla="*/ 210 w 572"/>
                  <a:gd name="T31" fmla="*/ 410 h 455"/>
                  <a:gd name="T32" fmla="*/ 357 w 572"/>
                  <a:gd name="T33" fmla="*/ 322 h 455"/>
                  <a:gd name="T34" fmla="*/ 423 w 572"/>
                  <a:gd name="T35" fmla="*/ 296 h 455"/>
                  <a:gd name="T36" fmla="*/ 467 w 572"/>
                  <a:gd name="T37" fmla="*/ 259 h 455"/>
                  <a:gd name="T38" fmla="*/ 519 w 572"/>
                  <a:gd name="T39" fmla="*/ 8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2" h="455">
                    <a:moveTo>
                      <a:pt x="519" y="84"/>
                    </a:moveTo>
                    <a:cubicBezTo>
                      <a:pt x="519" y="84"/>
                      <a:pt x="513" y="81"/>
                      <a:pt x="480" y="44"/>
                    </a:cubicBezTo>
                    <a:cubicBezTo>
                      <a:pt x="448" y="7"/>
                      <a:pt x="389" y="2"/>
                      <a:pt x="372" y="38"/>
                    </a:cubicBezTo>
                    <a:cubicBezTo>
                      <a:pt x="362" y="63"/>
                      <a:pt x="332" y="58"/>
                      <a:pt x="293" y="29"/>
                    </a:cubicBezTo>
                    <a:cubicBezTo>
                      <a:pt x="254" y="1"/>
                      <a:pt x="208" y="0"/>
                      <a:pt x="187" y="28"/>
                    </a:cubicBezTo>
                    <a:cubicBezTo>
                      <a:pt x="167" y="55"/>
                      <a:pt x="198" y="76"/>
                      <a:pt x="175" y="84"/>
                    </a:cubicBezTo>
                    <a:cubicBezTo>
                      <a:pt x="152" y="93"/>
                      <a:pt x="137" y="93"/>
                      <a:pt x="133" y="132"/>
                    </a:cubicBezTo>
                    <a:cubicBezTo>
                      <a:pt x="129" y="171"/>
                      <a:pt x="114" y="176"/>
                      <a:pt x="72" y="172"/>
                    </a:cubicBezTo>
                    <a:cubicBezTo>
                      <a:pt x="29" y="168"/>
                      <a:pt x="18" y="185"/>
                      <a:pt x="9" y="219"/>
                    </a:cubicBezTo>
                    <a:cubicBezTo>
                      <a:pt x="0" y="254"/>
                      <a:pt x="19" y="281"/>
                      <a:pt x="37" y="284"/>
                    </a:cubicBezTo>
                    <a:cubicBezTo>
                      <a:pt x="55" y="288"/>
                      <a:pt x="64" y="304"/>
                      <a:pt x="59" y="331"/>
                    </a:cubicBezTo>
                    <a:cubicBezTo>
                      <a:pt x="54" y="359"/>
                      <a:pt x="50" y="378"/>
                      <a:pt x="70" y="396"/>
                    </a:cubicBezTo>
                    <a:cubicBezTo>
                      <a:pt x="91" y="414"/>
                      <a:pt x="102" y="408"/>
                      <a:pt x="116" y="406"/>
                    </a:cubicBezTo>
                    <a:cubicBezTo>
                      <a:pt x="131" y="403"/>
                      <a:pt x="138" y="414"/>
                      <a:pt x="145" y="432"/>
                    </a:cubicBezTo>
                    <a:cubicBezTo>
                      <a:pt x="152" y="449"/>
                      <a:pt x="167" y="455"/>
                      <a:pt x="189" y="443"/>
                    </a:cubicBezTo>
                    <a:cubicBezTo>
                      <a:pt x="211" y="431"/>
                      <a:pt x="210" y="410"/>
                      <a:pt x="210" y="410"/>
                    </a:cubicBezTo>
                    <a:cubicBezTo>
                      <a:pt x="210" y="410"/>
                      <a:pt x="274" y="320"/>
                      <a:pt x="357" y="322"/>
                    </a:cubicBezTo>
                    <a:cubicBezTo>
                      <a:pt x="414" y="320"/>
                      <a:pt x="412" y="316"/>
                      <a:pt x="423" y="296"/>
                    </a:cubicBezTo>
                    <a:cubicBezTo>
                      <a:pt x="434" y="275"/>
                      <a:pt x="467" y="259"/>
                      <a:pt x="467" y="259"/>
                    </a:cubicBezTo>
                    <a:cubicBezTo>
                      <a:pt x="467" y="259"/>
                      <a:pt x="572" y="148"/>
                      <a:pt x="519" y="84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1" name="Freeform 1295">
                <a:extLst>
                  <a:ext uri="{FF2B5EF4-FFF2-40B4-BE49-F238E27FC236}">
                    <a16:creationId xmlns:a16="http://schemas.microsoft.com/office/drawing/2014/main" id="{1E8F38BA-96DA-7B23-4B26-462465F60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3127"/>
                <a:ext cx="155" cy="33"/>
              </a:xfrm>
              <a:custGeom>
                <a:avLst/>
                <a:gdLst>
                  <a:gd name="T0" fmla="*/ 152 w 254"/>
                  <a:gd name="T1" fmla="*/ 53 h 53"/>
                  <a:gd name="T2" fmla="*/ 147 w 254"/>
                  <a:gd name="T3" fmla="*/ 53 h 53"/>
                  <a:gd name="T4" fmla="*/ 33 w 254"/>
                  <a:gd name="T5" fmla="*/ 9 h 53"/>
                  <a:gd name="T6" fmla="*/ 4 w 254"/>
                  <a:gd name="T7" fmla="*/ 27 h 53"/>
                  <a:gd name="T8" fmla="*/ 0 w 254"/>
                  <a:gd name="T9" fmla="*/ 35 h 53"/>
                  <a:gd name="T10" fmla="*/ 1 w 254"/>
                  <a:gd name="T11" fmla="*/ 31 h 53"/>
                  <a:gd name="T12" fmla="*/ 40 w 254"/>
                  <a:gd name="T13" fmla="*/ 5 h 53"/>
                  <a:gd name="T14" fmla="*/ 123 w 254"/>
                  <a:gd name="T15" fmla="*/ 32 h 53"/>
                  <a:gd name="T16" fmla="*/ 151 w 254"/>
                  <a:gd name="T17" fmla="*/ 42 h 53"/>
                  <a:gd name="T18" fmla="*/ 207 w 254"/>
                  <a:gd name="T19" fmla="*/ 1 h 53"/>
                  <a:gd name="T20" fmla="*/ 216 w 254"/>
                  <a:gd name="T21" fmla="*/ 0 h 53"/>
                  <a:gd name="T22" fmla="*/ 250 w 254"/>
                  <a:gd name="T23" fmla="*/ 12 h 53"/>
                  <a:gd name="T24" fmla="*/ 245 w 254"/>
                  <a:gd name="T25" fmla="*/ 17 h 53"/>
                  <a:gd name="T26" fmla="*/ 244 w 254"/>
                  <a:gd name="T27" fmla="*/ 17 h 53"/>
                  <a:gd name="T28" fmla="*/ 221 w 254"/>
                  <a:gd name="T29" fmla="*/ 13 h 53"/>
                  <a:gd name="T30" fmla="*/ 199 w 254"/>
                  <a:gd name="T31" fmla="*/ 24 h 53"/>
                  <a:gd name="T32" fmla="*/ 184 w 254"/>
                  <a:gd name="T33" fmla="*/ 42 h 53"/>
                  <a:gd name="T34" fmla="*/ 152 w 254"/>
                  <a:gd name="T3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53">
                    <a:moveTo>
                      <a:pt x="152" y="53"/>
                    </a:moveTo>
                    <a:cubicBezTo>
                      <a:pt x="151" y="53"/>
                      <a:pt x="149" y="53"/>
                      <a:pt x="147" y="53"/>
                    </a:cubicBezTo>
                    <a:cubicBezTo>
                      <a:pt x="118" y="52"/>
                      <a:pt x="68" y="9"/>
                      <a:pt x="33" y="9"/>
                    </a:cubicBezTo>
                    <a:cubicBezTo>
                      <a:pt x="21" y="9"/>
                      <a:pt x="11" y="14"/>
                      <a:pt x="4" y="27"/>
                    </a:cubicBezTo>
                    <a:cubicBezTo>
                      <a:pt x="2" y="31"/>
                      <a:pt x="0" y="35"/>
                      <a:pt x="0" y="35"/>
                    </a:cubicBezTo>
                    <a:cubicBezTo>
                      <a:pt x="0" y="35"/>
                      <a:pt x="0" y="34"/>
                      <a:pt x="1" y="31"/>
                    </a:cubicBezTo>
                    <a:cubicBezTo>
                      <a:pt x="7" y="12"/>
                      <a:pt x="22" y="5"/>
                      <a:pt x="40" y="5"/>
                    </a:cubicBezTo>
                    <a:cubicBezTo>
                      <a:pt x="69" y="5"/>
                      <a:pt x="105" y="22"/>
                      <a:pt x="123" y="32"/>
                    </a:cubicBezTo>
                    <a:cubicBezTo>
                      <a:pt x="135" y="39"/>
                      <a:pt x="144" y="42"/>
                      <a:pt x="151" y="42"/>
                    </a:cubicBezTo>
                    <a:cubicBezTo>
                      <a:pt x="176" y="42"/>
                      <a:pt x="179" y="8"/>
                      <a:pt x="207" y="1"/>
                    </a:cubicBezTo>
                    <a:cubicBezTo>
                      <a:pt x="210" y="0"/>
                      <a:pt x="213" y="0"/>
                      <a:pt x="216" y="0"/>
                    </a:cubicBezTo>
                    <a:cubicBezTo>
                      <a:pt x="228" y="0"/>
                      <a:pt x="238" y="7"/>
                      <a:pt x="250" y="12"/>
                    </a:cubicBezTo>
                    <a:cubicBezTo>
                      <a:pt x="254" y="15"/>
                      <a:pt x="248" y="17"/>
                      <a:pt x="245" y="17"/>
                    </a:cubicBezTo>
                    <a:cubicBezTo>
                      <a:pt x="245" y="17"/>
                      <a:pt x="245" y="17"/>
                      <a:pt x="244" y="17"/>
                    </a:cubicBezTo>
                    <a:cubicBezTo>
                      <a:pt x="237" y="15"/>
                      <a:pt x="229" y="13"/>
                      <a:pt x="221" y="13"/>
                    </a:cubicBezTo>
                    <a:cubicBezTo>
                      <a:pt x="212" y="13"/>
                      <a:pt x="205" y="16"/>
                      <a:pt x="199" y="24"/>
                    </a:cubicBezTo>
                    <a:cubicBezTo>
                      <a:pt x="194" y="31"/>
                      <a:pt x="190" y="37"/>
                      <a:pt x="184" y="42"/>
                    </a:cubicBezTo>
                    <a:cubicBezTo>
                      <a:pt x="174" y="51"/>
                      <a:pt x="165" y="53"/>
                      <a:pt x="152" y="53"/>
                    </a:cubicBezTo>
                  </a:path>
                </a:pathLst>
              </a:custGeom>
              <a:solidFill>
                <a:srgbClr val="A3D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2" name="Freeform 1296">
                <a:extLst>
                  <a:ext uri="{FF2B5EF4-FFF2-40B4-BE49-F238E27FC236}">
                    <a16:creationId xmlns:a16="http://schemas.microsoft.com/office/drawing/2014/main" id="{D3D25D4C-9AF7-1566-A0F1-235BE88AA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3228"/>
                <a:ext cx="8" cy="11"/>
              </a:xfrm>
              <a:custGeom>
                <a:avLst/>
                <a:gdLst>
                  <a:gd name="T0" fmla="*/ 11 w 14"/>
                  <a:gd name="T1" fmla="*/ 0 h 18"/>
                  <a:gd name="T2" fmla="*/ 4 w 14"/>
                  <a:gd name="T3" fmla="*/ 4 h 18"/>
                  <a:gd name="T4" fmla="*/ 0 w 14"/>
                  <a:gd name="T5" fmla="*/ 12 h 18"/>
                  <a:gd name="T6" fmla="*/ 4 w 14"/>
                  <a:gd name="T7" fmla="*/ 18 h 18"/>
                  <a:gd name="T8" fmla="*/ 14 w 14"/>
                  <a:gd name="T9" fmla="*/ 5 h 18"/>
                  <a:gd name="T10" fmla="*/ 11 w 14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1" y="0"/>
                    </a:moveTo>
                    <a:cubicBezTo>
                      <a:pt x="8" y="0"/>
                      <a:pt x="6" y="2"/>
                      <a:pt x="4" y="4"/>
                    </a:cubicBezTo>
                    <a:cubicBezTo>
                      <a:pt x="2" y="7"/>
                      <a:pt x="0" y="9"/>
                      <a:pt x="0" y="12"/>
                    </a:cubicBezTo>
                    <a:cubicBezTo>
                      <a:pt x="0" y="15"/>
                      <a:pt x="1" y="18"/>
                      <a:pt x="4" y="18"/>
                    </a:cubicBezTo>
                    <a:cubicBezTo>
                      <a:pt x="9" y="18"/>
                      <a:pt x="14" y="10"/>
                      <a:pt x="14" y="5"/>
                    </a:cubicBezTo>
                    <a:cubicBezTo>
                      <a:pt x="14" y="3"/>
                      <a:pt x="13" y="0"/>
                      <a:pt x="11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3" name="Freeform 1297">
                <a:extLst>
                  <a:ext uri="{FF2B5EF4-FFF2-40B4-BE49-F238E27FC236}">
                    <a16:creationId xmlns:a16="http://schemas.microsoft.com/office/drawing/2014/main" id="{F46F533B-6301-389C-D493-69F5302DD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3204"/>
                <a:ext cx="14" cy="11"/>
              </a:xfrm>
              <a:custGeom>
                <a:avLst/>
                <a:gdLst>
                  <a:gd name="T0" fmla="*/ 15 w 23"/>
                  <a:gd name="T1" fmla="*/ 0 h 18"/>
                  <a:gd name="T2" fmla="*/ 8 w 23"/>
                  <a:gd name="T3" fmla="*/ 18 h 18"/>
                  <a:gd name="T4" fmla="*/ 15 w 2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15" y="0"/>
                    </a:moveTo>
                    <a:cubicBezTo>
                      <a:pt x="8" y="0"/>
                      <a:pt x="0" y="18"/>
                      <a:pt x="8" y="18"/>
                    </a:cubicBezTo>
                    <a:cubicBezTo>
                      <a:pt x="15" y="18"/>
                      <a:pt x="23" y="0"/>
                      <a:pt x="15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4" name="Freeform 1298">
                <a:extLst>
                  <a:ext uri="{FF2B5EF4-FFF2-40B4-BE49-F238E27FC236}">
                    <a16:creationId xmlns:a16="http://schemas.microsoft.com/office/drawing/2014/main" id="{4DA38256-1458-34C9-E53C-CC922AE05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3268"/>
                <a:ext cx="8" cy="11"/>
              </a:xfrm>
              <a:custGeom>
                <a:avLst/>
                <a:gdLst>
                  <a:gd name="T0" fmla="*/ 11 w 12"/>
                  <a:gd name="T1" fmla="*/ 3 h 19"/>
                  <a:gd name="T2" fmla="*/ 11 w 12"/>
                  <a:gd name="T3" fmla="*/ 3 h 19"/>
                  <a:gd name="T4" fmla="*/ 10 w 12"/>
                  <a:gd name="T5" fmla="*/ 2 h 19"/>
                  <a:gd name="T6" fmla="*/ 5 w 12"/>
                  <a:gd name="T7" fmla="*/ 3 h 19"/>
                  <a:gd name="T8" fmla="*/ 1 w 12"/>
                  <a:gd name="T9" fmla="*/ 11 h 19"/>
                  <a:gd name="T10" fmla="*/ 1 w 12"/>
                  <a:gd name="T11" fmla="*/ 16 h 19"/>
                  <a:gd name="T12" fmla="*/ 6 w 12"/>
                  <a:gd name="T13" fmla="*/ 18 h 19"/>
                  <a:gd name="T14" fmla="*/ 8 w 12"/>
                  <a:gd name="T15" fmla="*/ 16 h 19"/>
                  <a:gd name="T16" fmla="*/ 12 w 12"/>
                  <a:gd name="T17" fmla="*/ 8 h 19"/>
                  <a:gd name="T18" fmla="*/ 12 w 12"/>
                  <a:gd name="T19" fmla="*/ 7 h 19"/>
                  <a:gd name="T20" fmla="*/ 11 w 12"/>
                  <a:gd name="T2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9">
                    <a:moveTo>
                      <a:pt x="11" y="3"/>
                    </a:moveTo>
                    <a:lnTo>
                      <a:pt x="11" y="3"/>
                    </a:lnTo>
                    <a:lnTo>
                      <a:pt x="10" y="2"/>
                    </a:lnTo>
                    <a:cubicBezTo>
                      <a:pt x="9" y="0"/>
                      <a:pt x="6" y="1"/>
                      <a:pt x="5" y="3"/>
                    </a:cubicBezTo>
                    <a:cubicBezTo>
                      <a:pt x="2" y="5"/>
                      <a:pt x="1" y="8"/>
                      <a:pt x="1" y="11"/>
                    </a:cubicBezTo>
                    <a:cubicBezTo>
                      <a:pt x="0" y="13"/>
                      <a:pt x="0" y="15"/>
                      <a:pt x="1" y="16"/>
                    </a:cubicBezTo>
                    <a:cubicBezTo>
                      <a:pt x="2" y="19"/>
                      <a:pt x="4" y="19"/>
                      <a:pt x="6" y="18"/>
                    </a:cubicBezTo>
                    <a:lnTo>
                      <a:pt x="8" y="16"/>
                    </a:lnTo>
                    <a:cubicBezTo>
                      <a:pt x="10" y="14"/>
                      <a:pt x="12" y="10"/>
                      <a:pt x="12" y="8"/>
                    </a:cubicBezTo>
                    <a:lnTo>
                      <a:pt x="12" y="7"/>
                    </a:lnTo>
                    <a:lnTo>
                      <a:pt x="11" y="3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5" name="Freeform 1299">
                <a:extLst>
                  <a:ext uri="{FF2B5EF4-FFF2-40B4-BE49-F238E27FC236}">
                    <a16:creationId xmlns:a16="http://schemas.microsoft.com/office/drawing/2014/main" id="{86A551CD-CA87-4675-28DC-31AA97317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3145"/>
                <a:ext cx="12" cy="13"/>
              </a:xfrm>
              <a:custGeom>
                <a:avLst/>
                <a:gdLst>
                  <a:gd name="T0" fmla="*/ 16 w 19"/>
                  <a:gd name="T1" fmla="*/ 1 h 20"/>
                  <a:gd name="T2" fmla="*/ 12 w 19"/>
                  <a:gd name="T3" fmla="*/ 1 h 20"/>
                  <a:gd name="T4" fmla="*/ 4 w 19"/>
                  <a:gd name="T5" fmla="*/ 6 h 20"/>
                  <a:gd name="T6" fmla="*/ 10 w 19"/>
                  <a:gd name="T7" fmla="*/ 19 h 20"/>
                  <a:gd name="T8" fmla="*/ 18 w 19"/>
                  <a:gd name="T9" fmla="*/ 11 h 20"/>
                  <a:gd name="T10" fmla="*/ 16 w 19"/>
                  <a:gd name="T1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16" y="1"/>
                    </a:moveTo>
                    <a:lnTo>
                      <a:pt x="12" y="1"/>
                    </a:lnTo>
                    <a:cubicBezTo>
                      <a:pt x="8" y="0"/>
                      <a:pt x="6" y="3"/>
                      <a:pt x="4" y="6"/>
                    </a:cubicBezTo>
                    <a:cubicBezTo>
                      <a:pt x="0" y="11"/>
                      <a:pt x="2" y="20"/>
                      <a:pt x="10" y="19"/>
                    </a:cubicBezTo>
                    <a:cubicBezTo>
                      <a:pt x="13" y="18"/>
                      <a:pt x="16" y="14"/>
                      <a:pt x="18" y="11"/>
                    </a:cubicBezTo>
                    <a:cubicBezTo>
                      <a:pt x="19" y="8"/>
                      <a:pt x="19" y="3"/>
                      <a:pt x="16" y="1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6" name="Freeform 1300">
                <a:extLst>
                  <a:ext uri="{FF2B5EF4-FFF2-40B4-BE49-F238E27FC236}">
                    <a16:creationId xmlns:a16="http://schemas.microsoft.com/office/drawing/2014/main" id="{38C3CF53-5D87-2929-37B5-64A243EB9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3069"/>
                <a:ext cx="9" cy="11"/>
              </a:xfrm>
              <a:custGeom>
                <a:avLst/>
                <a:gdLst>
                  <a:gd name="T0" fmla="*/ 14 w 14"/>
                  <a:gd name="T1" fmla="*/ 4 h 18"/>
                  <a:gd name="T2" fmla="*/ 5 w 14"/>
                  <a:gd name="T3" fmla="*/ 3 h 18"/>
                  <a:gd name="T4" fmla="*/ 2 w 14"/>
                  <a:gd name="T5" fmla="*/ 13 h 18"/>
                  <a:gd name="T6" fmla="*/ 11 w 14"/>
                  <a:gd name="T7" fmla="*/ 11 h 18"/>
                  <a:gd name="T8" fmla="*/ 12 w 14"/>
                  <a:gd name="T9" fmla="*/ 10 h 18"/>
                  <a:gd name="T10" fmla="*/ 14 w 14"/>
                  <a:gd name="T11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4" y="4"/>
                    </a:moveTo>
                    <a:cubicBezTo>
                      <a:pt x="13" y="0"/>
                      <a:pt x="8" y="0"/>
                      <a:pt x="5" y="3"/>
                    </a:cubicBezTo>
                    <a:cubicBezTo>
                      <a:pt x="3" y="6"/>
                      <a:pt x="0" y="10"/>
                      <a:pt x="2" y="13"/>
                    </a:cubicBezTo>
                    <a:cubicBezTo>
                      <a:pt x="5" y="18"/>
                      <a:pt x="10" y="13"/>
                      <a:pt x="11" y="11"/>
                    </a:cubicBezTo>
                    <a:lnTo>
                      <a:pt x="12" y="10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7" name="Freeform 1301">
                <a:extLst>
                  <a:ext uri="{FF2B5EF4-FFF2-40B4-BE49-F238E27FC236}">
                    <a16:creationId xmlns:a16="http://schemas.microsoft.com/office/drawing/2014/main" id="{24B48578-3D1D-F9F2-56D6-4F6A672AC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3158"/>
                <a:ext cx="6" cy="4"/>
              </a:xfrm>
              <a:custGeom>
                <a:avLst/>
                <a:gdLst>
                  <a:gd name="T0" fmla="*/ 6 w 9"/>
                  <a:gd name="T1" fmla="*/ 0 h 7"/>
                  <a:gd name="T2" fmla="*/ 3 w 9"/>
                  <a:gd name="T3" fmla="*/ 7 h 7"/>
                  <a:gd name="T4" fmla="*/ 6 w 9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3" y="0"/>
                      <a:pt x="0" y="7"/>
                      <a:pt x="3" y="7"/>
                    </a:cubicBezTo>
                    <a:cubicBezTo>
                      <a:pt x="6" y="7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8" name="Freeform 1302">
                <a:extLst>
                  <a:ext uri="{FF2B5EF4-FFF2-40B4-BE49-F238E27FC236}">
                    <a16:creationId xmlns:a16="http://schemas.microsoft.com/office/drawing/2014/main" id="{790788E8-C767-88B0-58F2-8CD4A3165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3103"/>
                <a:ext cx="3" cy="6"/>
              </a:xfrm>
              <a:custGeom>
                <a:avLst/>
                <a:gdLst>
                  <a:gd name="T0" fmla="*/ 2 w 5"/>
                  <a:gd name="T1" fmla="*/ 2 h 9"/>
                  <a:gd name="T2" fmla="*/ 1 w 5"/>
                  <a:gd name="T3" fmla="*/ 3 h 9"/>
                  <a:gd name="T4" fmla="*/ 2 w 5"/>
                  <a:gd name="T5" fmla="*/ 8 h 9"/>
                  <a:gd name="T6" fmla="*/ 5 w 5"/>
                  <a:gd name="T7" fmla="*/ 5 h 9"/>
                  <a:gd name="T8" fmla="*/ 5 w 5"/>
                  <a:gd name="T9" fmla="*/ 2 h 9"/>
                  <a:gd name="T10" fmla="*/ 2 w 5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2" y="2"/>
                    </a:moveTo>
                    <a:lnTo>
                      <a:pt x="1" y="3"/>
                    </a:lnTo>
                    <a:cubicBezTo>
                      <a:pt x="0" y="5"/>
                      <a:pt x="0" y="9"/>
                      <a:pt x="2" y="8"/>
                    </a:cubicBezTo>
                    <a:lnTo>
                      <a:pt x="5" y="5"/>
                    </a:lnTo>
                    <a:lnTo>
                      <a:pt x="5" y="2"/>
                    </a:lnTo>
                    <a:cubicBezTo>
                      <a:pt x="5" y="0"/>
                      <a:pt x="3" y="2"/>
                      <a:pt x="2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9" name="Freeform 1303">
                <a:extLst>
                  <a:ext uri="{FF2B5EF4-FFF2-40B4-BE49-F238E27FC236}">
                    <a16:creationId xmlns:a16="http://schemas.microsoft.com/office/drawing/2014/main" id="{99F9A88A-B186-6AEC-483C-927071097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3140"/>
                <a:ext cx="6" cy="4"/>
              </a:xfrm>
              <a:custGeom>
                <a:avLst/>
                <a:gdLst>
                  <a:gd name="T0" fmla="*/ 7 w 10"/>
                  <a:gd name="T1" fmla="*/ 0 h 7"/>
                  <a:gd name="T2" fmla="*/ 4 w 10"/>
                  <a:gd name="T3" fmla="*/ 7 h 7"/>
                  <a:gd name="T4" fmla="*/ 7 w 10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7" y="0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7" y="7"/>
                      <a:pt x="10" y="0"/>
                      <a:pt x="7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0" name="Freeform 1304">
                <a:extLst>
                  <a:ext uri="{FF2B5EF4-FFF2-40B4-BE49-F238E27FC236}">
                    <a16:creationId xmlns:a16="http://schemas.microsoft.com/office/drawing/2014/main" id="{69B8244E-36B8-5D56-23B6-51EFCB5EC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3226"/>
                <a:ext cx="5" cy="4"/>
              </a:xfrm>
              <a:custGeom>
                <a:avLst/>
                <a:gdLst>
                  <a:gd name="T0" fmla="*/ 5 w 8"/>
                  <a:gd name="T1" fmla="*/ 0 h 6"/>
                  <a:gd name="T2" fmla="*/ 3 w 8"/>
                  <a:gd name="T3" fmla="*/ 6 h 6"/>
                  <a:gd name="T4" fmla="*/ 5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3" y="0"/>
                      <a:pt x="0" y="6"/>
                      <a:pt x="3" y="6"/>
                    </a:cubicBezTo>
                    <a:cubicBezTo>
                      <a:pt x="5" y="6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1" name="Freeform 1305">
                <a:extLst>
                  <a:ext uri="{FF2B5EF4-FFF2-40B4-BE49-F238E27FC236}">
                    <a16:creationId xmlns:a16="http://schemas.microsoft.com/office/drawing/2014/main" id="{028468A0-9584-AD37-3031-E536D6D51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989"/>
                <a:ext cx="4" cy="3"/>
              </a:xfrm>
              <a:custGeom>
                <a:avLst/>
                <a:gdLst>
                  <a:gd name="T0" fmla="*/ 5 w 8"/>
                  <a:gd name="T1" fmla="*/ 0 h 5"/>
                  <a:gd name="T2" fmla="*/ 3 w 8"/>
                  <a:gd name="T3" fmla="*/ 5 h 5"/>
                  <a:gd name="T4" fmla="*/ 5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cubicBezTo>
                      <a:pt x="3" y="0"/>
                      <a:pt x="0" y="5"/>
                      <a:pt x="3" y="5"/>
                    </a:cubicBezTo>
                    <a:cubicBezTo>
                      <a:pt x="5" y="5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2" name="Freeform 1306">
                <a:extLst>
                  <a:ext uri="{FF2B5EF4-FFF2-40B4-BE49-F238E27FC236}">
                    <a16:creationId xmlns:a16="http://schemas.microsoft.com/office/drawing/2014/main" id="{10250B33-1F47-2887-56D5-CA50FCB21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3050"/>
                <a:ext cx="6" cy="8"/>
              </a:xfrm>
              <a:custGeom>
                <a:avLst/>
                <a:gdLst>
                  <a:gd name="T0" fmla="*/ 11 w 11"/>
                  <a:gd name="T1" fmla="*/ 3 h 13"/>
                  <a:gd name="T2" fmla="*/ 9 w 11"/>
                  <a:gd name="T3" fmla="*/ 2 h 13"/>
                  <a:gd name="T4" fmla="*/ 8 w 11"/>
                  <a:gd name="T5" fmla="*/ 0 h 13"/>
                  <a:gd name="T6" fmla="*/ 2 w 11"/>
                  <a:gd name="T7" fmla="*/ 2 h 13"/>
                  <a:gd name="T8" fmla="*/ 1 w 11"/>
                  <a:gd name="T9" fmla="*/ 8 h 13"/>
                  <a:gd name="T10" fmla="*/ 10 w 11"/>
                  <a:gd name="T11" fmla="*/ 7 h 13"/>
                  <a:gd name="T12" fmla="*/ 11 w 11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11" y="3"/>
                    </a:moveTo>
                    <a:lnTo>
                      <a:pt x="9" y="2"/>
                    </a:lnTo>
                    <a:lnTo>
                      <a:pt x="8" y="0"/>
                    </a:lnTo>
                    <a:cubicBezTo>
                      <a:pt x="6" y="0"/>
                      <a:pt x="4" y="0"/>
                      <a:pt x="2" y="2"/>
                    </a:cubicBezTo>
                    <a:cubicBezTo>
                      <a:pt x="1" y="4"/>
                      <a:pt x="0" y="6"/>
                      <a:pt x="1" y="8"/>
                    </a:cubicBezTo>
                    <a:cubicBezTo>
                      <a:pt x="3" y="13"/>
                      <a:pt x="8" y="10"/>
                      <a:pt x="10" y="7"/>
                    </a:cubicBezTo>
                    <a:lnTo>
                      <a:pt x="11" y="3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3" name="Freeform 1307">
                <a:extLst>
                  <a:ext uri="{FF2B5EF4-FFF2-40B4-BE49-F238E27FC236}">
                    <a16:creationId xmlns:a16="http://schemas.microsoft.com/office/drawing/2014/main" id="{5EC67619-CDD2-9FBE-F4F2-1D30FB23C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3072"/>
                <a:ext cx="8" cy="8"/>
              </a:xfrm>
              <a:custGeom>
                <a:avLst/>
                <a:gdLst>
                  <a:gd name="T0" fmla="*/ 12 w 13"/>
                  <a:gd name="T1" fmla="*/ 2 h 14"/>
                  <a:gd name="T2" fmla="*/ 8 w 13"/>
                  <a:gd name="T3" fmla="*/ 0 h 14"/>
                  <a:gd name="T4" fmla="*/ 6 w 13"/>
                  <a:gd name="T5" fmla="*/ 1 h 14"/>
                  <a:gd name="T6" fmla="*/ 4 w 13"/>
                  <a:gd name="T7" fmla="*/ 2 h 14"/>
                  <a:gd name="T8" fmla="*/ 3 w 13"/>
                  <a:gd name="T9" fmla="*/ 12 h 14"/>
                  <a:gd name="T10" fmla="*/ 6 w 13"/>
                  <a:gd name="T11" fmla="*/ 14 h 14"/>
                  <a:gd name="T12" fmla="*/ 12 w 13"/>
                  <a:gd name="T13" fmla="*/ 9 h 14"/>
                  <a:gd name="T14" fmla="*/ 12 w 13"/>
                  <a:gd name="T15" fmla="*/ 9 h 14"/>
                  <a:gd name="T16" fmla="*/ 13 w 13"/>
                  <a:gd name="T17" fmla="*/ 7 h 14"/>
                  <a:gd name="T18" fmla="*/ 12 w 13"/>
                  <a:gd name="T1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4">
                    <a:moveTo>
                      <a:pt x="12" y="2"/>
                    </a:move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cubicBezTo>
                      <a:pt x="2" y="4"/>
                      <a:pt x="0" y="9"/>
                      <a:pt x="3" y="12"/>
                    </a:cubicBezTo>
                    <a:lnTo>
                      <a:pt x="6" y="14"/>
                    </a:lnTo>
                    <a:cubicBezTo>
                      <a:pt x="8" y="14"/>
                      <a:pt x="11" y="12"/>
                      <a:pt x="12" y="9"/>
                    </a:cubicBezTo>
                    <a:lnTo>
                      <a:pt x="12" y="9"/>
                    </a:lnTo>
                    <a:lnTo>
                      <a:pt x="13" y="7"/>
                    </a:lnTo>
                    <a:cubicBezTo>
                      <a:pt x="13" y="6"/>
                      <a:pt x="13" y="3"/>
                      <a:pt x="12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4" name="Freeform 1308">
                <a:extLst>
                  <a:ext uri="{FF2B5EF4-FFF2-40B4-BE49-F238E27FC236}">
                    <a16:creationId xmlns:a16="http://schemas.microsoft.com/office/drawing/2014/main" id="{EB194A2D-2AEC-77A2-03A1-6EF29CD2A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3107"/>
                <a:ext cx="7" cy="9"/>
              </a:xfrm>
              <a:custGeom>
                <a:avLst/>
                <a:gdLst>
                  <a:gd name="T0" fmla="*/ 10 w 11"/>
                  <a:gd name="T1" fmla="*/ 9 h 14"/>
                  <a:gd name="T2" fmla="*/ 10 w 11"/>
                  <a:gd name="T3" fmla="*/ 9 h 14"/>
                  <a:gd name="T4" fmla="*/ 11 w 11"/>
                  <a:gd name="T5" fmla="*/ 5 h 14"/>
                  <a:gd name="T6" fmla="*/ 11 w 11"/>
                  <a:gd name="T7" fmla="*/ 4 h 14"/>
                  <a:gd name="T8" fmla="*/ 6 w 11"/>
                  <a:gd name="T9" fmla="*/ 0 h 14"/>
                  <a:gd name="T10" fmla="*/ 1 w 11"/>
                  <a:gd name="T11" fmla="*/ 5 h 14"/>
                  <a:gd name="T12" fmla="*/ 1 w 11"/>
                  <a:gd name="T13" fmla="*/ 11 h 14"/>
                  <a:gd name="T14" fmla="*/ 9 w 11"/>
                  <a:gd name="T15" fmla="*/ 9 h 14"/>
                  <a:gd name="T16" fmla="*/ 10 w 11"/>
                  <a:gd name="T1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10" y="9"/>
                    </a:moveTo>
                    <a:lnTo>
                      <a:pt x="10" y="9"/>
                    </a:lnTo>
                    <a:lnTo>
                      <a:pt x="11" y="5"/>
                    </a:lnTo>
                    <a:lnTo>
                      <a:pt x="11" y="4"/>
                    </a:lnTo>
                    <a:cubicBezTo>
                      <a:pt x="11" y="1"/>
                      <a:pt x="9" y="0"/>
                      <a:pt x="6" y="0"/>
                    </a:cubicBezTo>
                    <a:cubicBezTo>
                      <a:pt x="4" y="0"/>
                      <a:pt x="2" y="3"/>
                      <a:pt x="1" y="5"/>
                    </a:cubicBezTo>
                    <a:cubicBezTo>
                      <a:pt x="1" y="7"/>
                      <a:pt x="0" y="9"/>
                      <a:pt x="1" y="11"/>
                    </a:cubicBezTo>
                    <a:cubicBezTo>
                      <a:pt x="3" y="14"/>
                      <a:pt x="7" y="13"/>
                      <a:pt x="9" y="9"/>
                    </a:cubicBezTo>
                    <a:lnTo>
                      <a:pt x="10" y="9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5" name="Freeform 1309">
                <a:extLst>
                  <a:ext uri="{FF2B5EF4-FFF2-40B4-BE49-F238E27FC236}">
                    <a16:creationId xmlns:a16="http://schemas.microsoft.com/office/drawing/2014/main" id="{63A46744-8D84-9114-B5E0-46AE28BBB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3398"/>
                <a:ext cx="8" cy="9"/>
              </a:xfrm>
              <a:custGeom>
                <a:avLst/>
                <a:gdLst>
                  <a:gd name="T0" fmla="*/ 6 w 14"/>
                  <a:gd name="T1" fmla="*/ 2 h 14"/>
                  <a:gd name="T2" fmla="*/ 6 w 14"/>
                  <a:gd name="T3" fmla="*/ 2 h 14"/>
                  <a:gd name="T4" fmla="*/ 5 w 14"/>
                  <a:gd name="T5" fmla="*/ 2 h 14"/>
                  <a:gd name="T6" fmla="*/ 1 w 14"/>
                  <a:gd name="T7" fmla="*/ 10 h 14"/>
                  <a:gd name="T8" fmla="*/ 7 w 14"/>
                  <a:gd name="T9" fmla="*/ 13 h 14"/>
                  <a:gd name="T10" fmla="*/ 9 w 14"/>
                  <a:gd name="T11" fmla="*/ 12 h 14"/>
                  <a:gd name="T12" fmla="*/ 11 w 14"/>
                  <a:gd name="T13" fmla="*/ 9 h 14"/>
                  <a:gd name="T14" fmla="*/ 6 w 14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6" y="2"/>
                    </a:moveTo>
                    <a:lnTo>
                      <a:pt x="6" y="2"/>
                    </a:lnTo>
                    <a:lnTo>
                      <a:pt x="5" y="2"/>
                    </a:lnTo>
                    <a:cubicBezTo>
                      <a:pt x="3" y="4"/>
                      <a:pt x="0" y="7"/>
                      <a:pt x="1" y="10"/>
                    </a:cubicBezTo>
                    <a:cubicBezTo>
                      <a:pt x="3" y="13"/>
                      <a:pt x="5" y="14"/>
                      <a:pt x="7" y="13"/>
                    </a:cubicBezTo>
                    <a:lnTo>
                      <a:pt x="9" y="12"/>
                    </a:lnTo>
                    <a:lnTo>
                      <a:pt x="11" y="9"/>
                    </a:lnTo>
                    <a:cubicBezTo>
                      <a:pt x="14" y="5"/>
                      <a:pt x="11" y="0"/>
                      <a:pt x="6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6" name="Freeform 1310">
                <a:extLst>
                  <a:ext uri="{FF2B5EF4-FFF2-40B4-BE49-F238E27FC236}">
                    <a16:creationId xmlns:a16="http://schemas.microsoft.com/office/drawing/2014/main" id="{A39E6701-4A0B-3E3F-B9B3-88D371756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3457"/>
                <a:ext cx="7" cy="8"/>
              </a:xfrm>
              <a:custGeom>
                <a:avLst/>
                <a:gdLst>
                  <a:gd name="T0" fmla="*/ 11 w 11"/>
                  <a:gd name="T1" fmla="*/ 5 h 12"/>
                  <a:gd name="T2" fmla="*/ 6 w 11"/>
                  <a:gd name="T3" fmla="*/ 1 h 12"/>
                  <a:gd name="T4" fmla="*/ 1 w 11"/>
                  <a:gd name="T5" fmla="*/ 8 h 12"/>
                  <a:gd name="T6" fmla="*/ 6 w 11"/>
                  <a:gd name="T7" fmla="*/ 11 h 12"/>
                  <a:gd name="T8" fmla="*/ 7 w 11"/>
                  <a:gd name="T9" fmla="*/ 10 h 12"/>
                  <a:gd name="T10" fmla="*/ 11 w 11"/>
                  <a:gd name="T1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11" y="2"/>
                      <a:pt x="8" y="0"/>
                      <a:pt x="6" y="1"/>
                    </a:cubicBezTo>
                    <a:cubicBezTo>
                      <a:pt x="3" y="1"/>
                      <a:pt x="0" y="5"/>
                      <a:pt x="1" y="8"/>
                    </a:cubicBezTo>
                    <a:cubicBezTo>
                      <a:pt x="1" y="10"/>
                      <a:pt x="4" y="12"/>
                      <a:pt x="6" y="11"/>
                    </a:cubicBezTo>
                    <a:lnTo>
                      <a:pt x="7" y="10"/>
                    </a:lnTo>
                    <a:cubicBezTo>
                      <a:pt x="9" y="10"/>
                      <a:pt x="11" y="7"/>
                      <a:pt x="11" y="5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7" name="Freeform 1311">
                <a:extLst>
                  <a:ext uri="{FF2B5EF4-FFF2-40B4-BE49-F238E27FC236}">
                    <a16:creationId xmlns:a16="http://schemas.microsoft.com/office/drawing/2014/main" id="{70E3BBA1-FB03-BB7D-D663-943294A04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3446"/>
                <a:ext cx="5" cy="6"/>
              </a:xfrm>
              <a:custGeom>
                <a:avLst/>
                <a:gdLst>
                  <a:gd name="T0" fmla="*/ 3 w 8"/>
                  <a:gd name="T1" fmla="*/ 1 h 10"/>
                  <a:gd name="T2" fmla="*/ 0 w 8"/>
                  <a:gd name="T3" fmla="*/ 5 h 10"/>
                  <a:gd name="T4" fmla="*/ 0 w 8"/>
                  <a:gd name="T5" fmla="*/ 6 h 10"/>
                  <a:gd name="T6" fmla="*/ 0 w 8"/>
                  <a:gd name="T7" fmla="*/ 10 h 10"/>
                  <a:gd name="T8" fmla="*/ 3 w 8"/>
                  <a:gd name="T9" fmla="*/ 10 h 10"/>
                  <a:gd name="T10" fmla="*/ 6 w 8"/>
                  <a:gd name="T11" fmla="*/ 8 h 10"/>
                  <a:gd name="T12" fmla="*/ 6 w 8"/>
                  <a:gd name="T13" fmla="*/ 7 h 10"/>
                  <a:gd name="T14" fmla="*/ 3 w 8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3" y="1"/>
                    </a:moveTo>
                    <a:cubicBezTo>
                      <a:pt x="2" y="0"/>
                      <a:pt x="0" y="3"/>
                      <a:pt x="0" y="5"/>
                    </a:cubicBezTo>
                    <a:lnTo>
                      <a:pt x="0" y="6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6" y="8"/>
                    </a:lnTo>
                    <a:lnTo>
                      <a:pt x="6" y="7"/>
                    </a:lnTo>
                    <a:cubicBezTo>
                      <a:pt x="8" y="4"/>
                      <a:pt x="6" y="2"/>
                      <a:pt x="3" y="1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8" name="Freeform 1312">
                <a:extLst>
                  <a:ext uri="{FF2B5EF4-FFF2-40B4-BE49-F238E27FC236}">
                    <a16:creationId xmlns:a16="http://schemas.microsoft.com/office/drawing/2014/main" id="{F6C20D54-266E-65BD-24FB-18CF59D94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3478"/>
                <a:ext cx="6" cy="9"/>
              </a:xfrm>
              <a:custGeom>
                <a:avLst/>
                <a:gdLst>
                  <a:gd name="T0" fmla="*/ 10 w 11"/>
                  <a:gd name="T1" fmla="*/ 5 h 15"/>
                  <a:gd name="T2" fmla="*/ 9 w 11"/>
                  <a:gd name="T3" fmla="*/ 3 h 15"/>
                  <a:gd name="T4" fmla="*/ 8 w 11"/>
                  <a:gd name="T5" fmla="*/ 3 h 15"/>
                  <a:gd name="T6" fmla="*/ 1 w 11"/>
                  <a:gd name="T7" fmla="*/ 10 h 15"/>
                  <a:gd name="T8" fmla="*/ 1 w 11"/>
                  <a:gd name="T9" fmla="*/ 11 h 15"/>
                  <a:gd name="T10" fmla="*/ 6 w 11"/>
                  <a:gd name="T11" fmla="*/ 14 h 15"/>
                  <a:gd name="T12" fmla="*/ 10 w 11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0" y="5"/>
                    </a:moveTo>
                    <a:lnTo>
                      <a:pt x="9" y="3"/>
                    </a:lnTo>
                    <a:lnTo>
                      <a:pt x="8" y="3"/>
                    </a:lnTo>
                    <a:cubicBezTo>
                      <a:pt x="4" y="0"/>
                      <a:pt x="0" y="6"/>
                      <a:pt x="1" y="10"/>
                    </a:cubicBezTo>
                    <a:lnTo>
                      <a:pt x="1" y="11"/>
                    </a:lnTo>
                    <a:cubicBezTo>
                      <a:pt x="1" y="13"/>
                      <a:pt x="3" y="15"/>
                      <a:pt x="6" y="14"/>
                    </a:cubicBezTo>
                    <a:cubicBezTo>
                      <a:pt x="9" y="12"/>
                      <a:pt x="11" y="8"/>
                      <a:pt x="10" y="5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9" name="Freeform 1313">
                <a:extLst>
                  <a:ext uri="{FF2B5EF4-FFF2-40B4-BE49-F238E27FC236}">
                    <a16:creationId xmlns:a16="http://schemas.microsoft.com/office/drawing/2014/main" id="{35C0B2CE-1042-AE6A-3FDB-9531B28C5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3479"/>
                <a:ext cx="9" cy="7"/>
              </a:xfrm>
              <a:custGeom>
                <a:avLst/>
                <a:gdLst>
                  <a:gd name="T0" fmla="*/ 8 w 14"/>
                  <a:gd name="T1" fmla="*/ 0 h 11"/>
                  <a:gd name="T2" fmla="*/ 7 w 14"/>
                  <a:gd name="T3" fmla="*/ 0 h 11"/>
                  <a:gd name="T4" fmla="*/ 2 w 14"/>
                  <a:gd name="T5" fmla="*/ 2 h 11"/>
                  <a:gd name="T6" fmla="*/ 1 w 14"/>
                  <a:gd name="T7" fmla="*/ 9 h 11"/>
                  <a:gd name="T8" fmla="*/ 6 w 14"/>
                  <a:gd name="T9" fmla="*/ 10 h 11"/>
                  <a:gd name="T10" fmla="*/ 8 w 14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8" y="0"/>
                    </a:moveTo>
                    <a:lnTo>
                      <a:pt x="7" y="0"/>
                    </a:lnTo>
                    <a:cubicBezTo>
                      <a:pt x="5" y="0"/>
                      <a:pt x="3" y="1"/>
                      <a:pt x="2" y="2"/>
                    </a:cubicBezTo>
                    <a:cubicBezTo>
                      <a:pt x="0" y="4"/>
                      <a:pt x="0" y="7"/>
                      <a:pt x="1" y="9"/>
                    </a:cubicBezTo>
                    <a:cubicBezTo>
                      <a:pt x="2" y="11"/>
                      <a:pt x="4" y="11"/>
                      <a:pt x="6" y="10"/>
                    </a:cubicBezTo>
                    <a:cubicBezTo>
                      <a:pt x="10" y="10"/>
                      <a:pt x="14" y="0"/>
                      <a:pt x="8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0" name="Freeform 1314">
                <a:extLst>
                  <a:ext uri="{FF2B5EF4-FFF2-40B4-BE49-F238E27FC236}">
                    <a16:creationId xmlns:a16="http://schemas.microsoft.com/office/drawing/2014/main" id="{CB911501-FCFB-312F-46CF-3083F7DDC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3498"/>
                <a:ext cx="6" cy="8"/>
              </a:xfrm>
              <a:custGeom>
                <a:avLst/>
                <a:gdLst>
                  <a:gd name="T0" fmla="*/ 8 w 10"/>
                  <a:gd name="T1" fmla="*/ 4 h 13"/>
                  <a:gd name="T2" fmla="*/ 1 w 10"/>
                  <a:gd name="T3" fmla="*/ 9 h 13"/>
                  <a:gd name="T4" fmla="*/ 1 w 10"/>
                  <a:gd name="T5" fmla="*/ 10 h 13"/>
                  <a:gd name="T6" fmla="*/ 2 w 10"/>
                  <a:gd name="T7" fmla="*/ 13 h 13"/>
                  <a:gd name="T8" fmla="*/ 7 w 10"/>
                  <a:gd name="T9" fmla="*/ 10 h 13"/>
                  <a:gd name="T10" fmla="*/ 8 w 10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8" y="4"/>
                    </a:moveTo>
                    <a:cubicBezTo>
                      <a:pt x="5" y="0"/>
                      <a:pt x="0" y="6"/>
                      <a:pt x="1" y="9"/>
                    </a:cubicBezTo>
                    <a:lnTo>
                      <a:pt x="1" y="10"/>
                    </a:lnTo>
                    <a:lnTo>
                      <a:pt x="2" y="13"/>
                    </a:lnTo>
                    <a:cubicBezTo>
                      <a:pt x="4" y="13"/>
                      <a:pt x="6" y="12"/>
                      <a:pt x="7" y="10"/>
                    </a:cubicBezTo>
                    <a:cubicBezTo>
                      <a:pt x="9" y="9"/>
                      <a:pt x="10" y="6"/>
                      <a:pt x="8" y="4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1" name="Freeform 1315">
                <a:extLst>
                  <a:ext uri="{FF2B5EF4-FFF2-40B4-BE49-F238E27FC236}">
                    <a16:creationId xmlns:a16="http://schemas.microsoft.com/office/drawing/2014/main" id="{18EF9C5F-6F48-3D0B-57B1-13EBBA22D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3281"/>
                <a:ext cx="8" cy="12"/>
              </a:xfrm>
              <a:custGeom>
                <a:avLst/>
                <a:gdLst>
                  <a:gd name="T0" fmla="*/ 14 w 14"/>
                  <a:gd name="T1" fmla="*/ 6 h 19"/>
                  <a:gd name="T2" fmla="*/ 13 w 14"/>
                  <a:gd name="T3" fmla="*/ 5 h 19"/>
                  <a:gd name="T4" fmla="*/ 13 w 14"/>
                  <a:gd name="T5" fmla="*/ 3 h 19"/>
                  <a:gd name="T6" fmla="*/ 1 w 14"/>
                  <a:gd name="T7" fmla="*/ 7 h 19"/>
                  <a:gd name="T8" fmla="*/ 2 w 14"/>
                  <a:gd name="T9" fmla="*/ 16 h 19"/>
                  <a:gd name="T10" fmla="*/ 8 w 14"/>
                  <a:gd name="T11" fmla="*/ 18 h 19"/>
                  <a:gd name="T12" fmla="*/ 14 w 14"/>
                  <a:gd name="T13" fmla="*/ 9 h 19"/>
                  <a:gd name="T14" fmla="*/ 14 w 14"/>
                  <a:gd name="T15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9">
                    <a:moveTo>
                      <a:pt x="14" y="6"/>
                    </a:moveTo>
                    <a:lnTo>
                      <a:pt x="13" y="5"/>
                    </a:lnTo>
                    <a:lnTo>
                      <a:pt x="13" y="3"/>
                    </a:lnTo>
                    <a:cubicBezTo>
                      <a:pt x="8" y="0"/>
                      <a:pt x="3" y="3"/>
                      <a:pt x="1" y="7"/>
                    </a:cubicBezTo>
                    <a:cubicBezTo>
                      <a:pt x="0" y="10"/>
                      <a:pt x="0" y="13"/>
                      <a:pt x="2" y="16"/>
                    </a:cubicBezTo>
                    <a:cubicBezTo>
                      <a:pt x="3" y="18"/>
                      <a:pt x="6" y="19"/>
                      <a:pt x="8" y="18"/>
                    </a:cubicBezTo>
                    <a:cubicBezTo>
                      <a:pt x="12" y="17"/>
                      <a:pt x="14" y="13"/>
                      <a:pt x="14" y="9"/>
                    </a:cubicBezTo>
                    <a:lnTo>
                      <a:pt x="14" y="6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2" name="Freeform 1316">
                <a:extLst>
                  <a:ext uri="{FF2B5EF4-FFF2-40B4-BE49-F238E27FC236}">
                    <a16:creationId xmlns:a16="http://schemas.microsoft.com/office/drawing/2014/main" id="{0D640F39-7F7F-AD4E-81A3-9709A80EB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3548"/>
                <a:ext cx="10" cy="12"/>
              </a:xfrm>
              <a:custGeom>
                <a:avLst/>
                <a:gdLst>
                  <a:gd name="T0" fmla="*/ 10 w 17"/>
                  <a:gd name="T1" fmla="*/ 1 h 19"/>
                  <a:gd name="T2" fmla="*/ 6 w 17"/>
                  <a:gd name="T3" fmla="*/ 2 h 19"/>
                  <a:gd name="T4" fmla="*/ 1 w 17"/>
                  <a:gd name="T5" fmla="*/ 13 h 19"/>
                  <a:gd name="T6" fmla="*/ 8 w 17"/>
                  <a:gd name="T7" fmla="*/ 18 h 19"/>
                  <a:gd name="T8" fmla="*/ 15 w 17"/>
                  <a:gd name="T9" fmla="*/ 13 h 19"/>
                  <a:gd name="T10" fmla="*/ 10 w 17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0" y="1"/>
                    </a:moveTo>
                    <a:cubicBezTo>
                      <a:pt x="9" y="0"/>
                      <a:pt x="7" y="1"/>
                      <a:pt x="6" y="2"/>
                    </a:cubicBezTo>
                    <a:cubicBezTo>
                      <a:pt x="3" y="4"/>
                      <a:pt x="0" y="10"/>
                      <a:pt x="1" y="13"/>
                    </a:cubicBezTo>
                    <a:cubicBezTo>
                      <a:pt x="2" y="16"/>
                      <a:pt x="5" y="19"/>
                      <a:pt x="8" y="18"/>
                    </a:cubicBezTo>
                    <a:cubicBezTo>
                      <a:pt x="11" y="17"/>
                      <a:pt x="13" y="15"/>
                      <a:pt x="15" y="13"/>
                    </a:cubicBezTo>
                    <a:cubicBezTo>
                      <a:pt x="17" y="8"/>
                      <a:pt x="16" y="2"/>
                      <a:pt x="10" y="1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3" name="Freeform 1317">
                <a:extLst>
                  <a:ext uri="{FF2B5EF4-FFF2-40B4-BE49-F238E27FC236}">
                    <a16:creationId xmlns:a16="http://schemas.microsoft.com/office/drawing/2014/main" id="{C3433EF8-F8BF-A5BA-0366-43A2CE0B0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3582"/>
                <a:ext cx="9" cy="9"/>
              </a:xfrm>
              <a:custGeom>
                <a:avLst/>
                <a:gdLst>
                  <a:gd name="T0" fmla="*/ 11 w 15"/>
                  <a:gd name="T1" fmla="*/ 1 h 14"/>
                  <a:gd name="T2" fmla="*/ 10 w 15"/>
                  <a:gd name="T3" fmla="*/ 1 h 14"/>
                  <a:gd name="T4" fmla="*/ 5 w 15"/>
                  <a:gd name="T5" fmla="*/ 2 h 14"/>
                  <a:gd name="T6" fmla="*/ 5 w 15"/>
                  <a:gd name="T7" fmla="*/ 2 h 14"/>
                  <a:gd name="T8" fmla="*/ 2 w 15"/>
                  <a:gd name="T9" fmla="*/ 6 h 14"/>
                  <a:gd name="T10" fmla="*/ 2 w 15"/>
                  <a:gd name="T11" fmla="*/ 6 h 14"/>
                  <a:gd name="T12" fmla="*/ 8 w 15"/>
                  <a:gd name="T13" fmla="*/ 12 h 14"/>
                  <a:gd name="T14" fmla="*/ 11 w 15"/>
                  <a:gd name="T1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1" y="1"/>
                    </a:moveTo>
                    <a:lnTo>
                      <a:pt x="10" y="1"/>
                    </a:lnTo>
                    <a:cubicBezTo>
                      <a:pt x="9" y="0"/>
                      <a:pt x="6" y="0"/>
                      <a:pt x="5" y="2"/>
                    </a:cubicBezTo>
                    <a:lnTo>
                      <a:pt x="5" y="2"/>
                    </a:lnTo>
                    <a:cubicBezTo>
                      <a:pt x="3" y="3"/>
                      <a:pt x="2" y="4"/>
                      <a:pt x="2" y="6"/>
                    </a:cubicBezTo>
                    <a:lnTo>
                      <a:pt x="2" y="6"/>
                    </a:lnTo>
                    <a:cubicBezTo>
                      <a:pt x="0" y="11"/>
                      <a:pt x="4" y="14"/>
                      <a:pt x="8" y="12"/>
                    </a:cubicBezTo>
                    <a:cubicBezTo>
                      <a:pt x="11" y="10"/>
                      <a:pt x="15" y="4"/>
                      <a:pt x="11" y="1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4" name="Freeform 1318">
                <a:extLst>
                  <a:ext uri="{FF2B5EF4-FFF2-40B4-BE49-F238E27FC236}">
                    <a16:creationId xmlns:a16="http://schemas.microsoft.com/office/drawing/2014/main" id="{C7228A16-95DC-D5B9-21B7-5F81ECECC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3568"/>
                <a:ext cx="4" cy="3"/>
              </a:xfrm>
              <a:custGeom>
                <a:avLst/>
                <a:gdLst>
                  <a:gd name="T0" fmla="*/ 5 w 7"/>
                  <a:gd name="T1" fmla="*/ 0 h 5"/>
                  <a:gd name="T2" fmla="*/ 3 w 7"/>
                  <a:gd name="T3" fmla="*/ 0 h 5"/>
                  <a:gd name="T4" fmla="*/ 0 w 7"/>
                  <a:gd name="T5" fmla="*/ 3 h 5"/>
                  <a:gd name="T6" fmla="*/ 1 w 7"/>
                  <a:gd name="T7" fmla="*/ 5 h 5"/>
                  <a:gd name="T8" fmla="*/ 3 w 7"/>
                  <a:gd name="T9" fmla="*/ 5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1" y="2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lnTo>
                      <a:pt x="3" y="5"/>
                    </a:lnTo>
                    <a:cubicBezTo>
                      <a:pt x="4" y="5"/>
                      <a:pt x="7" y="1"/>
                      <a:pt x="5" y="0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5" name="Freeform 1319">
                <a:extLst>
                  <a:ext uri="{FF2B5EF4-FFF2-40B4-BE49-F238E27FC236}">
                    <a16:creationId xmlns:a16="http://schemas.microsoft.com/office/drawing/2014/main" id="{562F5C0B-5438-764D-D5B6-143E4461C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3501"/>
                <a:ext cx="7" cy="11"/>
              </a:xfrm>
              <a:custGeom>
                <a:avLst/>
                <a:gdLst>
                  <a:gd name="T0" fmla="*/ 10 w 12"/>
                  <a:gd name="T1" fmla="*/ 2 h 18"/>
                  <a:gd name="T2" fmla="*/ 9 w 12"/>
                  <a:gd name="T3" fmla="*/ 1 h 18"/>
                  <a:gd name="T4" fmla="*/ 8 w 12"/>
                  <a:gd name="T5" fmla="*/ 1 h 18"/>
                  <a:gd name="T6" fmla="*/ 7 w 12"/>
                  <a:gd name="T7" fmla="*/ 1 h 18"/>
                  <a:gd name="T8" fmla="*/ 3 w 12"/>
                  <a:gd name="T9" fmla="*/ 2 h 18"/>
                  <a:gd name="T10" fmla="*/ 3 w 12"/>
                  <a:gd name="T11" fmla="*/ 2 h 18"/>
                  <a:gd name="T12" fmla="*/ 3 w 12"/>
                  <a:gd name="T13" fmla="*/ 3 h 18"/>
                  <a:gd name="T14" fmla="*/ 0 w 12"/>
                  <a:gd name="T15" fmla="*/ 6 h 18"/>
                  <a:gd name="T16" fmla="*/ 0 w 12"/>
                  <a:gd name="T17" fmla="*/ 7 h 18"/>
                  <a:gd name="T18" fmla="*/ 0 w 12"/>
                  <a:gd name="T19" fmla="*/ 7 h 18"/>
                  <a:gd name="T20" fmla="*/ 0 w 12"/>
                  <a:gd name="T21" fmla="*/ 8 h 18"/>
                  <a:gd name="T22" fmla="*/ 1 w 12"/>
                  <a:gd name="T23" fmla="*/ 11 h 18"/>
                  <a:gd name="T24" fmla="*/ 12 w 12"/>
                  <a:gd name="T25" fmla="*/ 6 h 18"/>
                  <a:gd name="T26" fmla="*/ 10 w 12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8">
                    <a:moveTo>
                      <a:pt x="10" y="2"/>
                    </a:move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cubicBezTo>
                      <a:pt x="5" y="0"/>
                      <a:pt x="4" y="1"/>
                      <a:pt x="3" y="2"/>
                    </a:cubicBezTo>
                    <a:lnTo>
                      <a:pt x="3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1"/>
                    </a:lnTo>
                    <a:cubicBezTo>
                      <a:pt x="4" y="18"/>
                      <a:pt x="12" y="11"/>
                      <a:pt x="12" y="6"/>
                    </a:cubicBezTo>
                    <a:lnTo>
                      <a:pt x="10" y="2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6" name="Freeform 1320">
                <a:extLst>
                  <a:ext uri="{FF2B5EF4-FFF2-40B4-BE49-F238E27FC236}">
                    <a16:creationId xmlns:a16="http://schemas.microsoft.com/office/drawing/2014/main" id="{210AB131-6AFC-3CB5-6E4A-0B09BCA99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3400"/>
                <a:ext cx="10" cy="11"/>
              </a:xfrm>
              <a:custGeom>
                <a:avLst/>
                <a:gdLst>
                  <a:gd name="T0" fmla="*/ 14 w 16"/>
                  <a:gd name="T1" fmla="*/ 4 h 18"/>
                  <a:gd name="T2" fmla="*/ 6 w 16"/>
                  <a:gd name="T3" fmla="*/ 2 h 18"/>
                  <a:gd name="T4" fmla="*/ 6 w 16"/>
                  <a:gd name="T5" fmla="*/ 2 h 18"/>
                  <a:gd name="T6" fmla="*/ 2 w 16"/>
                  <a:gd name="T7" fmla="*/ 5 h 18"/>
                  <a:gd name="T8" fmla="*/ 1 w 16"/>
                  <a:gd name="T9" fmla="*/ 8 h 18"/>
                  <a:gd name="T10" fmla="*/ 0 w 16"/>
                  <a:gd name="T11" fmla="*/ 13 h 18"/>
                  <a:gd name="T12" fmla="*/ 4 w 16"/>
                  <a:gd name="T13" fmla="*/ 17 h 18"/>
                  <a:gd name="T14" fmla="*/ 12 w 16"/>
                  <a:gd name="T15" fmla="*/ 15 h 18"/>
                  <a:gd name="T16" fmla="*/ 14 w 16"/>
                  <a:gd name="T1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4" y="4"/>
                    </a:moveTo>
                    <a:cubicBezTo>
                      <a:pt x="13" y="1"/>
                      <a:pt x="9" y="0"/>
                      <a:pt x="6" y="2"/>
                    </a:cubicBezTo>
                    <a:lnTo>
                      <a:pt x="6" y="2"/>
                    </a:lnTo>
                    <a:cubicBezTo>
                      <a:pt x="5" y="2"/>
                      <a:pt x="3" y="3"/>
                      <a:pt x="2" y="5"/>
                    </a:cubicBezTo>
                    <a:lnTo>
                      <a:pt x="1" y="8"/>
                    </a:lnTo>
                    <a:lnTo>
                      <a:pt x="0" y="13"/>
                    </a:lnTo>
                    <a:cubicBezTo>
                      <a:pt x="0" y="15"/>
                      <a:pt x="2" y="16"/>
                      <a:pt x="4" y="17"/>
                    </a:cubicBezTo>
                    <a:cubicBezTo>
                      <a:pt x="6" y="18"/>
                      <a:pt x="10" y="17"/>
                      <a:pt x="12" y="15"/>
                    </a:cubicBezTo>
                    <a:cubicBezTo>
                      <a:pt x="15" y="13"/>
                      <a:pt x="16" y="8"/>
                      <a:pt x="14" y="4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7" name="Freeform 1321">
                <a:extLst>
                  <a:ext uri="{FF2B5EF4-FFF2-40B4-BE49-F238E27FC236}">
                    <a16:creationId xmlns:a16="http://schemas.microsoft.com/office/drawing/2014/main" id="{E9740CC4-9420-1F5C-2CCF-C84D02199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3463"/>
                <a:ext cx="8" cy="10"/>
              </a:xfrm>
              <a:custGeom>
                <a:avLst/>
                <a:gdLst>
                  <a:gd name="T0" fmla="*/ 12 w 13"/>
                  <a:gd name="T1" fmla="*/ 5 h 16"/>
                  <a:gd name="T2" fmla="*/ 8 w 13"/>
                  <a:gd name="T3" fmla="*/ 0 h 16"/>
                  <a:gd name="T4" fmla="*/ 3 w 13"/>
                  <a:gd name="T5" fmla="*/ 4 h 16"/>
                  <a:gd name="T6" fmla="*/ 0 w 13"/>
                  <a:gd name="T7" fmla="*/ 10 h 16"/>
                  <a:gd name="T8" fmla="*/ 4 w 13"/>
                  <a:gd name="T9" fmla="*/ 15 h 16"/>
                  <a:gd name="T10" fmla="*/ 10 w 13"/>
                  <a:gd name="T11" fmla="*/ 12 h 16"/>
                  <a:gd name="T12" fmla="*/ 12 w 13"/>
                  <a:gd name="T1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12" y="5"/>
                    </a:moveTo>
                    <a:cubicBezTo>
                      <a:pt x="12" y="2"/>
                      <a:pt x="10" y="1"/>
                      <a:pt x="8" y="0"/>
                    </a:cubicBezTo>
                    <a:cubicBezTo>
                      <a:pt x="6" y="0"/>
                      <a:pt x="4" y="1"/>
                      <a:pt x="3" y="4"/>
                    </a:cubicBezTo>
                    <a:cubicBezTo>
                      <a:pt x="1" y="5"/>
                      <a:pt x="0" y="8"/>
                      <a:pt x="0" y="10"/>
                    </a:cubicBezTo>
                    <a:cubicBezTo>
                      <a:pt x="0" y="12"/>
                      <a:pt x="1" y="14"/>
                      <a:pt x="4" y="15"/>
                    </a:cubicBezTo>
                    <a:cubicBezTo>
                      <a:pt x="6" y="16"/>
                      <a:pt x="9" y="14"/>
                      <a:pt x="10" y="12"/>
                    </a:cubicBezTo>
                    <a:cubicBezTo>
                      <a:pt x="12" y="10"/>
                      <a:pt x="13" y="7"/>
                      <a:pt x="12" y="5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8" name="Freeform 1322">
                <a:extLst>
                  <a:ext uri="{FF2B5EF4-FFF2-40B4-BE49-F238E27FC236}">
                    <a16:creationId xmlns:a16="http://schemas.microsoft.com/office/drawing/2014/main" id="{22D25984-F635-874C-EFDE-4F6084D0B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3554"/>
                <a:ext cx="9" cy="8"/>
              </a:xfrm>
              <a:custGeom>
                <a:avLst/>
                <a:gdLst>
                  <a:gd name="T0" fmla="*/ 13 w 15"/>
                  <a:gd name="T1" fmla="*/ 2 h 13"/>
                  <a:gd name="T2" fmla="*/ 9 w 15"/>
                  <a:gd name="T3" fmla="*/ 0 h 13"/>
                  <a:gd name="T4" fmla="*/ 7 w 15"/>
                  <a:gd name="T5" fmla="*/ 2 h 13"/>
                  <a:gd name="T6" fmla="*/ 4 w 15"/>
                  <a:gd name="T7" fmla="*/ 3 h 13"/>
                  <a:gd name="T8" fmla="*/ 7 w 15"/>
                  <a:gd name="T9" fmla="*/ 12 h 13"/>
                  <a:gd name="T10" fmla="*/ 13 w 15"/>
                  <a:gd name="T1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13" y="2"/>
                    </a:moveTo>
                    <a:lnTo>
                      <a:pt x="9" y="0"/>
                    </a:lnTo>
                    <a:lnTo>
                      <a:pt x="7" y="2"/>
                    </a:lnTo>
                    <a:lnTo>
                      <a:pt x="4" y="3"/>
                    </a:lnTo>
                    <a:cubicBezTo>
                      <a:pt x="0" y="6"/>
                      <a:pt x="1" y="13"/>
                      <a:pt x="7" y="12"/>
                    </a:cubicBezTo>
                    <a:cubicBezTo>
                      <a:pt x="11" y="11"/>
                      <a:pt x="15" y="6"/>
                      <a:pt x="13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9" name="Freeform 1323">
                <a:extLst>
                  <a:ext uri="{FF2B5EF4-FFF2-40B4-BE49-F238E27FC236}">
                    <a16:creationId xmlns:a16="http://schemas.microsoft.com/office/drawing/2014/main" id="{5516D202-1A91-F142-079B-AA388F175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3419"/>
                <a:ext cx="9" cy="10"/>
              </a:xfrm>
              <a:custGeom>
                <a:avLst/>
                <a:gdLst>
                  <a:gd name="T0" fmla="*/ 8 w 14"/>
                  <a:gd name="T1" fmla="*/ 0 h 17"/>
                  <a:gd name="T2" fmla="*/ 6 w 14"/>
                  <a:gd name="T3" fmla="*/ 1 h 17"/>
                  <a:gd name="T4" fmla="*/ 3 w 14"/>
                  <a:gd name="T5" fmla="*/ 3 h 17"/>
                  <a:gd name="T6" fmla="*/ 4 w 14"/>
                  <a:gd name="T7" fmla="*/ 15 h 17"/>
                  <a:gd name="T8" fmla="*/ 13 w 14"/>
                  <a:gd name="T9" fmla="*/ 8 h 17"/>
                  <a:gd name="T10" fmla="*/ 8 w 14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8" y="0"/>
                    </a:moveTo>
                    <a:lnTo>
                      <a:pt x="6" y="1"/>
                    </a:lnTo>
                    <a:lnTo>
                      <a:pt x="3" y="3"/>
                    </a:lnTo>
                    <a:cubicBezTo>
                      <a:pt x="0" y="7"/>
                      <a:pt x="0" y="12"/>
                      <a:pt x="4" y="15"/>
                    </a:cubicBezTo>
                    <a:cubicBezTo>
                      <a:pt x="8" y="17"/>
                      <a:pt x="13" y="11"/>
                      <a:pt x="13" y="8"/>
                    </a:cubicBezTo>
                    <a:cubicBezTo>
                      <a:pt x="14" y="5"/>
                      <a:pt x="12" y="0"/>
                      <a:pt x="8" y="0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0" name="Freeform 1324">
                <a:extLst>
                  <a:ext uri="{FF2B5EF4-FFF2-40B4-BE49-F238E27FC236}">
                    <a16:creationId xmlns:a16="http://schemas.microsoft.com/office/drawing/2014/main" id="{555F3753-7836-A51E-F731-BAD7DC15D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3137"/>
                <a:ext cx="101" cy="80"/>
              </a:xfrm>
              <a:custGeom>
                <a:avLst/>
                <a:gdLst>
                  <a:gd name="T0" fmla="*/ 23 w 165"/>
                  <a:gd name="T1" fmla="*/ 101 h 132"/>
                  <a:gd name="T2" fmla="*/ 70 w 165"/>
                  <a:gd name="T3" fmla="*/ 65 h 132"/>
                  <a:gd name="T4" fmla="*/ 165 w 165"/>
                  <a:gd name="T5" fmla="*/ 9 h 132"/>
                  <a:gd name="T6" fmla="*/ 125 w 165"/>
                  <a:gd name="T7" fmla="*/ 1 h 132"/>
                  <a:gd name="T8" fmla="*/ 64 w 165"/>
                  <a:gd name="T9" fmla="*/ 16 h 132"/>
                  <a:gd name="T10" fmla="*/ 7 w 165"/>
                  <a:gd name="T11" fmla="*/ 98 h 132"/>
                  <a:gd name="T12" fmla="*/ 0 w 165"/>
                  <a:gd name="T13" fmla="*/ 132 h 132"/>
                  <a:gd name="T14" fmla="*/ 23 w 165"/>
                  <a:gd name="T15" fmla="*/ 10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32">
                    <a:moveTo>
                      <a:pt x="23" y="101"/>
                    </a:moveTo>
                    <a:cubicBezTo>
                      <a:pt x="48" y="81"/>
                      <a:pt x="62" y="97"/>
                      <a:pt x="70" y="65"/>
                    </a:cubicBezTo>
                    <a:cubicBezTo>
                      <a:pt x="80" y="27"/>
                      <a:pt x="128" y="5"/>
                      <a:pt x="165" y="9"/>
                    </a:cubicBezTo>
                    <a:cubicBezTo>
                      <a:pt x="154" y="4"/>
                      <a:pt x="139" y="0"/>
                      <a:pt x="125" y="1"/>
                    </a:cubicBezTo>
                    <a:cubicBezTo>
                      <a:pt x="84" y="4"/>
                      <a:pt x="64" y="16"/>
                      <a:pt x="64" y="16"/>
                    </a:cubicBezTo>
                    <a:cubicBezTo>
                      <a:pt x="64" y="16"/>
                      <a:pt x="26" y="41"/>
                      <a:pt x="7" y="98"/>
                    </a:cubicBezTo>
                    <a:cubicBezTo>
                      <a:pt x="3" y="109"/>
                      <a:pt x="1" y="121"/>
                      <a:pt x="0" y="132"/>
                    </a:cubicBezTo>
                    <a:cubicBezTo>
                      <a:pt x="5" y="122"/>
                      <a:pt x="12" y="110"/>
                      <a:pt x="23" y="101"/>
                    </a:cubicBezTo>
                    <a:close/>
                  </a:path>
                </a:pathLst>
              </a:custGeom>
              <a:solidFill>
                <a:srgbClr val="F3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1" name="Freeform 1325">
                <a:extLst>
                  <a:ext uri="{FF2B5EF4-FFF2-40B4-BE49-F238E27FC236}">
                    <a16:creationId xmlns:a16="http://schemas.microsoft.com/office/drawing/2014/main" id="{45B6F416-EBB9-5B1C-BCBC-404EBBDD6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3140"/>
                <a:ext cx="116" cy="120"/>
              </a:xfrm>
              <a:custGeom>
                <a:avLst/>
                <a:gdLst>
                  <a:gd name="T0" fmla="*/ 167 w 189"/>
                  <a:gd name="T1" fmla="*/ 4 h 196"/>
                  <a:gd name="T2" fmla="*/ 72 w 189"/>
                  <a:gd name="T3" fmla="*/ 60 h 196"/>
                  <a:gd name="T4" fmla="*/ 25 w 189"/>
                  <a:gd name="T5" fmla="*/ 96 h 196"/>
                  <a:gd name="T6" fmla="*/ 2 w 189"/>
                  <a:gd name="T7" fmla="*/ 127 h 196"/>
                  <a:gd name="T8" fmla="*/ 4 w 189"/>
                  <a:gd name="T9" fmla="*/ 168 h 196"/>
                  <a:gd name="T10" fmla="*/ 38 w 189"/>
                  <a:gd name="T11" fmla="*/ 191 h 196"/>
                  <a:gd name="T12" fmla="*/ 94 w 189"/>
                  <a:gd name="T13" fmla="*/ 169 h 196"/>
                  <a:gd name="T14" fmla="*/ 93 w 189"/>
                  <a:gd name="T15" fmla="*/ 96 h 196"/>
                  <a:gd name="T16" fmla="*/ 189 w 189"/>
                  <a:gd name="T17" fmla="*/ 16 h 196"/>
                  <a:gd name="T18" fmla="*/ 167 w 189"/>
                  <a:gd name="T19" fmla="*/ 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9" h="196">
                    <a:moveTo>
                      <a:pt x="167" y="4"/>
                    </a:moveTo>
                    <a:cubicBezTo>
                      <a:pt x="130" y="0"/>
                      <a:pt x="82" y="22"/>
                      <a:pt x="72" y="60"/>
                    </a:cubicBezTo>
                    <a:cubicBezTo>
                      <a:pt x="64" y="92"/>
                      <a:pt x="50" y="76"/>
                      <a:pt x="25" y="96"/>
                    </a:cubicBezTo>
                    <a:cubicBezTo>
                      <a:pt x="14" y="105"/>
                      <a:pt x="7" y="117"/>
                      <a:pt x="2" y="127"/>
                    </a:cubicBezTo>
                    <a:cubicBezTo>
                      <a:pt x="0" y="142"/>
                      <a:pt x="1" y="155"/>
                      <a:pt x="4" y="168"/>
                    </a:cubicBezTo>
                    <a:cubicBezTo>
                      <a:pt x="10" y="177"/>
                      <a:pt x="21" y="188"/>
                      <a:pt x="38" y="191"/>
                    </a:cubicBezTo>
                    <a:cubicBezTo>
                      <a:pt x="62" y="196"/>
                      <a:pt x="78" y="178"/>
                      <a:pt x="94" y="169"/>
                    </a:cubicBezTo>
                    <a:cubicBezTo>
                      <a:pt x="87" y="152"/>
                      <a:pt x="84" y="128"/>
                      <a:pt x="93" y="96"/>
                    </a:cubicBezTo>
                    <a:cubicBezTo>
                      <a:pt x="110" y="35"/>
                      <a:pt x="189" y="16"/>
                      <a:pt x="189" y="16"/>
                    </a:cubicBezTo>
                    <a:cubicBezTo>
                      <a:pt x="189" y="16"/>
                      <a:pt x="180" y="10"/>
                      <a:pt x="167" y="4"/>
                    </a:cubicBezTo>
                  </a:path>
                </a:pathLst>
              </a:custGeom>
              <a:solidFill>
                <a:srgbClr val="FDD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2" name="Freeform 1326">
                <a:extLst>
                  <a:ext uri="{FF2B5EF4-FFF2-40B4-BE49-F238E27FC236}">
                    <a16:creationId xmlns:a16="http://schemas.microsoft.com/office/drawing/2014/main" id="{6F0C7508-39DE-8E73-26C4-41F6629192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2" y="3142"/>
                <a:ext cx="5" cy="0"/>
              </a:xfrm>
              <a:custGeom>
                <a:avLst/>
                <a:gdLst>
                  <a:gd name="T0" fmla="*/ 9 w 9"/>
                  <a:gd name="T1" fmla="*/ 1 w 9"/>
                  <a:gd name="T2" fmla="*/ 9 w 9"/>
                  <a:gd name="T3" fmla="*/ 9 w 9"/>
                  <a:gd name="T4" fmla="*/ 0 w 9"/>
                  <a:gd name="T5" fmla="*/ 1 w 9"/>
                  <a:gd name="T6" fmla="*/ 1 w 9"/>
                  <a:gd name="T7" fmla="*/ 0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9">
                    <a:moveTo>
                      <a:pt x="9" y="0"/>
                    </a:moveTo>
                    <a:cubicBezTo>
                      <a:pt x="6" y="0"/>
                      <a:pt x="3" y="0"/>
                      <a:pt x="1" y="0"/>
                    </a:cubicBezTo>
                    <a:cubicBezTo>
                      <a:pt x="3" y="0"/>
                      <a:pt x="6" y="0"/>
                      <a:pt x="9" y="0"/>
                    </a:cubicBezTo>
                    <a:lnTo>
                      <a:pt x="9" y="0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8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3" name="Freeform 1327">
                <a:extLst>
                  <a:ext uri="{FF2B5EF4-FFF2-40B4-BE49-F238E27FC236}">
                    <a16:creationId xmlns:a16="http://schemas.microsoft.com/office/drawing/2014/main" id="{CA47E843-5899-22BE-B0C0-AAC719050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3138"/>
                <a:ext cx="73" cy="20"/>
              </a:xfrm>
              <a:custGeom>
                <a:avLst/>
                <a:gdLst>
                  <a:gd name="T0" fmla="*/ 0 w 120"/>
                  <a:gd name="T1" fmla="*/ 33 h 33"/>
                  <a:gd name="T2" fmla="*/ 19 w 120"/>
                  <a:gd name="T3" fmla="*/ 15 h 33"/>
                  <a:gd name="T4" fmla="*/ 19 w 120"/>
                  <a:gd name="T5" fmla="*/ 15 h 33"/>
                  <a:gd name="T6" fmla="*/ 19 w 120"/>
                  <a:gd name="T7" fmla="*/ 15 h 33"/>
                  <a:gd name="T8" fmla="*/ 80 w 120"/>
                  <a:gd name="T9" fmla="*/ 0 h 33"/>
                  <a:gd name="T10" fmla="*/ 84 w 120"/>
                  <a:gd name="T11" fmla="*/ 0 h 33"/>
                  <a:gd name="T12" fmla="*/ 120 w 120"/>
                  <a:gd name="T13" fmla="*/ 8 h 33"/>
                  <a:gd name="T14" fmla="*/ 112 w 120"/>
                  <a:gd name="T15" fmla="*/ 8 h 33"/>
                  <a:gd name="T16" fmla="*/ 112 w 120"/>
                  <a:gd name="T17" fmla="*/ 8 h 33"/>
                  <a:gd name="T18" fmla="*/ 112 w 120"/>
                  <a:gd name="T19" fmla="*/ 8 h 33"/>
                  <a:gd name="T20" fmla="*/ 112 w 120"/>
                  <a:gd name="T21" fmla="*/ 8 h 33"/>
                  <a:gd name="T22" fmla="*/ 111 w 120"/>
                  <a:gd name="T23" fmla="*/ 8 h 33"/>
                  <a:gd name="T24" fmla="*/ 81 w 120"/>
                  <a:gd name="T25" fmla="*/ 13 h 33"/>
                  <a:gd name="T26" fmla="*/ 61 w 120"/>
                  <a:gd name="T27" fmla="*/ 5 h 33"/>
                  <a:gd name="T28" fmla="*/ 47 w 120"/>
                  <a:gd name="T29" fmla="*/ 7 h 33"/>
                  <a:gd name="T30" fmla="*/ 5 w 120"/>
                  <a:gd name="T31" fmla="*/ 33 h 33"/>
                  <a:gd name="T32" fmla="*/ 0 w 120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33">
                    <a:moveTo>
                      <a:pt x="0" y="33"/>
                    </a:moveTo>
                    <a:cubicBezTo>
                      <a:pt x="11" y="21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39" y="3"/>
                      <a:pt x="80" y="0"/>
                    </a:cubicBezTo>
                    <a:cubicBezTo>
                      <a:pt x="81" y="0"/>
                      <a:pt x="82" y="0"/>
                      <a:pt x="84" y="0"/>
                    </a:cubicBezTo>
                    <a:cubicBezTo>
                      <a:pt x="97" y="0"/>
                      <a:pt x="110" y="4"/>
                      <a:pt x="120" y="8"/>
                    </a:cubicBezTo>
                    <a:cubicBezTo>
                      <a:pt x="117" y="8"/>
                      <a:pt x="114" y="8"/>
                      <a:pt x="112" y="8"/>
                    </a:cubicBezTo>
                    <a:lnTo>
                      <a:pt x="112" y="8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1" y="8"/>
                    </a:lnTo>
                    <a:cubicBezTo>
                      <a:pt x="101" y="8"/>
                      <a:pt x="91" y="9"/>
                      <a:pt x="81" y="13"/>
                    </a:cubicBezTo>
                    <a:cubicBezTo>
                      <a:pt x="78" y="8"/>
                      <a:pt x="70" y="5"/>
                      <a:pt x="61" y="5"/>
                    </a:cubicBezTo>
                    <a:cubicBezTo>
                      <a:pt x="56" y="5"/>
                      <a:pt x="51" y="6"/>
                      <a:pt x="47" y="7"/>
                    </a:cubicBezTo>
                    <a:cubicBezTo>
                      <a:pt x="33" y="11"/>
                      <a:pt x="18" y="20"/>
                      <a:pt x="5" y="33"/>
                    </a:cubicBezTo>
                    <a:cubicBezTo>
                      <a:pt x="3" y="33"/>
                      <a:pt x="1" y="33"/>
                      <a:pt x="0" y="33"/>
                    </a:cubicBezTo>
                  </a:path>
                </a:pathLst>
              </a:custGeom>
              <a:solidFill>
                <a:srgbClr val="ED4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4" name="Freeform 1328">
                <a:extLst>
                  <a:ext uri="{FF2B5EF4-FFF2-40B4-BE49-F238E27FC236}">
                    <a16:creationId xmlns:a16="http://schemas.microsoft.com/office/drawing/2014/main" id="{08E30CAD-B1DC-64C1-C449-386129AC0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3142"/>
                <a:ext cx="38" cy="11"/>
              </a:xfrm>
              <a:custGeom>
                <a:avLst/>
                <a:gdLst>
                  <a:gd name="T0" fmla="*/ 42 w 61"/>
                  <a:gd name="T1" fmla="*/ 18 h 18"/>
                  <a:gd name="T2" fmla="*/ 41 w 61"/>
                  <a:gd name="T3" fmla="*/ 18 h 18"/>
                  <a:gd name="T4" fmla="*/ 43 w 61"/>
                  <a:gd name="T5" fmla="*/ 18 h 18"/>
                  <a:gd name="T6" fmla="*/ 41 w 61"/>
                  <a:gd name="T7" fmla="*/ 18 h 18"/>
                  <a:gd name="T8" fmla="*/ 14 w 61"/>
                  <a:gd name="T9" fmla="*/ 14 h 18"/>
                  <a:gd name="T10" fmla="*/ 10 w 61"/>
                  <a:gd name="T11" fmla="*/ 14 h 18"/>
                  <a:gd name="T12" fmla="*/ 0 w 61"/>
                  <a:gd name="T13" fmla="*/ 15 h 18"/>
                  <a:gd name="T14" fmla="*/ 0 w 61"/>
                  <a:gd name="T15" fmla="*/ 5 h 18"/>
                  <a:gd name="T16" fmla="*/ 30 w 61"/>
                  <a:gd name="T17" fmla="*/ 0 h 18"/>
                  <a:gd name="T18" fmla="*/ 31 w 61"/>
                  <a:gd name="T19" fmla="*/ 0 h 18"/>
                  <a:gd name="T20" fmla="*/ 31 w 61"/>
                  <a:gd name="T21" fmla="*/ 0 h 18"/>
                  <a:gd name="T22" fmla="*/ 31 w 61"/>
                  <a:gd name="T23" fmla="*/ 0 h 18"/>
                  <a:gd name="T24" fmla="*/ 39 w 61"/>
                  <a:gd name="T25" fmla="*/ 0 h 18"/>
                  <a:gd name="T26" fmla="*/ 39 w 61"/>
                  <a:gd name="T27" fmla="*/ 0 h 18"/>
                  <a:gd name="T28" fmla="*/ 61 w 61"/>
                  <a:gd name="T29" fmla="*/ 12 h 18"/>
                  <a:gd name="T30" fmla="*/ 42 w 61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18">
                    <a:moveTo>
                      <a:pt x="42" y="18"/>
                    </a:moveTo>
                    <a:cubicBezTo>
                      <a:pt x="42" y="18"/>
                      <a:pt x="41" y="18"/>
                      <a:pt x="41" y="18"/>
                    </a:cubicBezTo>
                    <a:cubicBezTo>
                      <a:pt x="42" y="18"/>
                      <a:pt x="43" y="18"/>
                      <a:pt x="43" y="18"/>
                    </a:cubicBezTo>
                    <a:cubicBezTo>
                      <a:pt x="43" y="18"/>
                      <a:pt x="42" y="18"/>
                      <a:pt x="41" y="18"/>
                    </a:cubicBezTo>
                    <a:cubicBezTo>
                      <a:pt x="33" y="16"/>
                      <a:pt x="24" y="14"/>
                      <a:pt x="14" y="14"/>
                    </a:cubicBezTo>
                    <a:cubicBezTo>
                      <a:pt x="13" y="14"/>
                      <a:pt x="11" y="14"/>
                      <a:pt x="10" y="14"/>
                    </a:cubicBezTo>
                    <a:cubicBezTo>
                      <a:pt x="7" y="14"/>
                      <a:pt x="3" y="14"/>
                      <a:pt x="0" y="15"/>
                    </a:cubicBezTo>
                    <a:cubicBezTo>
                      <a:pt x="2" y="11"/>
                      <a:pt x="1" y="7"/>
                      <a:pt x="0" y="5"/>
                    </a:cubicBezTo>
                    <a:cubicBezTo>
                      <a:pt x="10" y="1"/>
                      <a:pt x="20" y="0"/>
                      <a:pt x="30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3" y="0"/>
                      <a:pt x="36" y="0"/>
                      <a:pt x="39" y="0"/>
                    </a:cubicBezTo>
                    <a:lnTo>
                      <a:pt x="39" y="0"/>
                    </a:lnTo>
                    <a:cubicBezTo>
                      <a:pt x="52" y="5"/>
                      <a:pt x="60" y="11"/>
                      <a:pt x="61" y="12"/>
                    </a:cubicBezTo>
                    <a:cubicBezTo>
                      <a:pt x="60" y="12"/>
                      <a:pt x="52" y="14"/>
                      <a:pt x="42" y="18"/>
                    </a:cubicBezTo>
                  </a:path>
                </a:pathLst>
              </a:custGeom>
              <a:solidFill>
                <a:srgbClr val="F19A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5" name="Freeform 1329">
                <a:extLst>
                  <a:ext uri="{FF2B5EF4-FFF2-40B4-BE49-F238E27FC236}">
                    <a16:creationId xmlns:a16="http://schemas.microsoft.com/office/drawing/2014/main" id="{2C570796-DA81-4581-2457-C49CD6CA3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3558"/>
                <a:ext cx="75" cy="59"/>
              </a:xfrm>
              <a:custGeom>
                <a:avLst/>
                <a:gdLst>
                  <a:gd name="T0" fmla="*/ 0 w 123"/>
                  <a:gd name="T1" fmla="*/ 97 h 97"/>
                  <a:gd name="T2" fmla="*/ 0 w 123"/>
                  <a:gd name="T3" fmla="*/ 97 h 97"/>
                  <a:gd name="T4" fmla="*/ 11 w 123"/>
                  <a:gd name="T5" fmla="*/ 67 h 97"/>
                  <a:gd name="T6" fmla="*/ 12 w 123"/>
                  <a:gd name="T7" fmla="*/ 66 h 97"/>
                  <a:gd name="T8" fmla="*/ 110 w 123"/>
                  <a:gd name="T9" fmla="*/ 7 h 97"/>
                  <a:gd name="T10" fmla="*/ 123 w 123"/>
                  <a:gd name="T11" fmla="*/ 0 h 97"/>
                  <a:gd name="T12" fmla="*/ 118 w 123"/>
                  <a:gd name="T13" fmla="*/ 28 h 97"/>
                  <a:gd name="T14" fmla="*/ 113 w 123"/>
                  <a:gd name="T15" fmla="*/ 31 h 97"/>
                  <a:gd name="T16" fmla="*/ 84 w 123"/>
                  <a:gd name="T17" fmla="*/ 46 h 97"/>
                  <a:gd name="T18" fmla="*/ 83 w 123"/>
                  <a:gd name="T19" fmla="*/ 41 h 97"/>
                  <a:gd name="T20" fmla="*/ 82 w 123"/>
                  <a:gd name="T21" fmla="*/ 41 h 97"/>
                  <a:gd name="T22" fmla="*/ 80 w 123"/>
                  <a:gd name="T23" fmla="*/ 40 h 97"/>
                  <a:gd name="T24" fmla="*/ 77 w 123"/>
                  <a:gd name="T25" fmla="*/ 42 h 97"/>
                  <a:gd name="T26" fmla="*/ 77 w 123"/>
                  <a:gd name="T27" fmla="*/ 42 h 97"/>
                  <a:gd name="T28" fmla="*/ 74 w 123"/>
                  <a:gd name="T29" fmla="*/ 46 h 97"/>
                  <a:gd name="T30" fmla="*/ 74 w 123"/>
                  <a:gd name="T31" fmla="*/ 46 h 97"/>
                  <a:gd name="T32" fmla="*/ 75 w 123"/>
                  <a:gd name="T33" fmla="*/ 51 h 97"/>
                  <a:gd name="T34" fmla="*/ 1 w 123"/>
                  <a:gd name="T35" fmla="*/ 97 h 97"/>
                  <a:gd name="T36" fmla="*/ 0 w 123"/>
                  <a:gd name="T3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97">
                    <a:moveTo>
                      <a:pt x="0" y="97"/>
                    </a:moveTo>
                    <a:lnTo>
                      <a:pt x="0" y="97"/>
                    </a:lnTo>
                    <a:cubicBezTo>
                      <a:pt x="3" y="90"/>
                      <a:pt x="7" y="79"/>
                      <a:pt x="11" y="67"/>
                    </a:cubicBezTo>
                    <a:cubicBezTo>
                      <a:pt x="11" y="67"/>
                      <a:pt x="12" y="66"/>
                      <a:pt x="12" y="66"/>
                    </a:cubicBezTo>
                    <a:cubicBezTo>
                      <a:pt x="36" y="50"/>
                      <a:pt x="67" y="29"/>
                      <a:pt x="110" y="7"/>
                    </a:cubicBezTo>
                    <a:cubicBezTo>
                      <a:pt x="115" y="4"/>
                      <a:pt x="119" y="2"/>
                      <a:pt x="123" y="0"/>
                    </a:cubicBezTo>
                    <a:cubicBezTo>
                      <a:pt x="120" y="10"/>
                      <a:pt x="119" y="19"/>
                      <a:pt x="118" y="28"/>
                    </a:cubicBezTo>
                    <a:cubicBezTo>
                      <a:pt x="117" y="29"/>
                      <a:pt x="115" y="30"/>
                      <a:pt x="113" y="31"/>
                    </a:cubicBezTo>
                    <a:cubicBezTo>
                      <a:pt x="103" y="36"/>
                      <a:pt x="93" y="41"/>
                      <a:pt x="84" y="46"/>
                    </a:cubicBezTo>
                    <a:cubicBezTo>
                      <a:pt x="85" y="44"/>
                      <a:pt x="85" y="43"/>
                      <a:pt x="83" y="41"/>
                    </a:cubicBezTo>
                    <a:lnTo>
                      <a:pt x="82" y="41"/>
                    </a:lnTo>
                    <a:cubicBezTo>
                      <a:pt x="81" y="41"/>
                      <a:pt x="81" y="40"/>
                      <a:pt x="80" y="40"/>
                    </a:cubicBezTo>
                    <a:cubicBezTo>
                      <a:pt x="79" y="40"/>
                      <a:pt x="78" y="41"/>
                      <a:pt x="77" y="42"/>
                    </a:cubicBezTo>
                    <a:lnTo>
                      <a:pt x="77" y="42"/>
                    </a:lnTo>
                    <a:cubicBezTo>
                      <a:pt x="75" y="43"/>
                      <a:pt x="74" y="44"/>
                      <a:pt x="74" y="46"/>
                    </a:cubicBezTo>
                    <a:lnTo>
                      <a:pt x="74" y="46"/>
                    </a:lnTo>
                    <a:cubicBezTo>
                      <a:pt x="73" y="48"/>
                      <a:pt x="73" y="50"/>
                      <a:pt x="75" y="51"/>
                    </a:cubicBezTo>
                    <a:cubicBezTo>
                      <a:pt x="43" y="69"/>
                      <a:pt x="19" y="86"/>
                      <a:pt x="1" y="97"/>
                    </a:cubicBezTo>
                    <a:lnTo>
                      <a:pt x="0" y="97"/>
                    </a:lnTo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6" name="Freeform 1330">
                <a:extLst>
                  <a:ext uri="{FF2B5EF4-FFF2-40B4-BE49-F238E27FC236}">
                    <a16:creationId xmlns:a16="http://schemas.microsoft.com/office/drawing/2014/main" id="{703A5949-B632-D4C0-3C03-92ABDB9D3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3599"/>
                <a:ext cx="9" cy="18"/>
              </a:xfrm>
              <a:custGeom>
                <a:avLst/>
                <a:gdLst>
                  <a:gd name="T0" fmla="*/ 3 w 14"/>
                  <a:gd name="T1" fmla="*/ 30 h 30"/>
                  <a:gd name="T2" fmla="*/ 3 w 14"/>
                  <a:gd name="T3" fmla="*/ 30 h 30"/>
                  <a:gd name="T4" fmla="*/ 2 w 14"/>
                  <a:gd name="T5" fmla="*/ 30 h 30"/>
                  <a:gd name="T6" fmla="*/ 2 w 14"/>
                  <a:gd name="T7" fmla="*/ 30 h 30"/>
                  <a:gd name="T8" fmla="*/ 1 w 14"/>
                  <a:gd name="T9" fmla="*/ 29 h 30"/>
                  <a:gd name="T10" fmla="*/ 1 w 14"/>
                  <a:gd name="T11" fmla="*/ 29 h 30"/>
                  <a:gd name="T12" fmla="*/ 14 w 14"/>
                  <a:gd name="T13" fmla="*/ 0 h 30"/>
                  <a:gd name="T14" fmla="*/ 3 w 14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0">
                    <a:moveTo>
                      <a:pt x="3" y="30"/>
                    </a:moveTo>
                    <a:lnTo>
                      <a:pt x="3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1" y="29"/>
                    </a:lnTo>
                    <a:lnTo>
                      <a:pt x="1" y="29"/>
                    </a:lnTo>
                    <a:cubicBezTo>
                      <a:pt x="0" y="26"/>
                      <a:pt x="2" y="15"/>
                      <a:pt x="14" y="0"/>
                    </a:cubicBezTo>
                    <a:cubicBezTo>
                      <a:pt x="10" y="12"/>
                      <a:pt x="6" y="23"/>
                      <a:pt x="3" y="30"/>
                    </a:cubicBezTo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7" name="Freeform 1331">
                <a:extLst>
                  <a:ext uri="{FF2B5EF4-FFF2-40B4-BE49-F238E27FC236}">
                    <a16:creationId xmlns:a16="http://schemas.microsoft.com/office/drawing/2014/main" id="{837560C6-EC0A-07BF-94E0-C6C7217604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9" y="3441"/>
                <a:ext cx="209" cy="134"/>
              </a:xfrm>
              <a:custGeom>
                <a:avLst/>
                <a:gdLst>
                  <a:gd name="T0" fmla="*/ 0 w 342"/>
                  <a:gd name="T1" fmla="*/ 220 h 220"/>
                  <a:gd name="T2" fmla="*/ 5 w 342"/>
                  <a:gd name="T3" fmla="*/ 192 h 220"/>
                  <a:gd name="T4" fmla="*/ 34 w 342"/>
                  <a:gd name="T5" fmla="*/ 172 h 220"/>
                  <a:gd name="T6" fmla="*/ 34 w 342"/>
                  <a:gd name="T7" fmla="*/ 172 h 220"/>
                  <a:gd name="T8" fmla="*/ 124 w 342"/>
                  <a:gd name="T9" fmla="*/ 180 h 220"/>
                  <a:gd name="T10" fmla="*/ 252 w 342"/>
                  <a:gd name="T11" fmla="*/ 146 h 220"/>
                  <a:gd name="T12" fmla="*/ 261 w 342"/>
                  <a:gd name="T13" fmla="*/ 120 h 220"/>
                  <a:gd name="T14" fmla="*/ 261 w 342"/>
                  <a:gd name="T15" fmla="*/ 120 h 220"/>
                  <a:gd name="T16" fmla="*/ 291 w 342"/>
                  <a:gd name="T17" fmla="*/ 102 h 220"/>
                  <a:gd name="T18" fmla="*/ 291 w 342"/>
                  <a:gd name="T19" fmla="*/ 102 h 220"/>
                  <a:gd name="T20" fmla="*/ 291 w 342"/>
                  <a:gd name="T21" fmla="*/ 102 h 220"/>
                  <a:gd name="T22" fmla="*/ 291 w 342"/>
                  <a:gd name="T23" fmla="*/ 102 h 220"/>
                  <a:gd name="T24" fmla="*/ 291 w 342"/>
                  <a:gd name="T25" fmla="*/ 102 h 220"/>
                  <a:gd name="T26" fmla="*/ 292 w 342"/>
                  <a:gd name="T27" fmla="*/ 102 h 220"/>
                  <a:gd name="T28" fmla="*/ 292 w 342"/>
                  <a:gd name="T29" fmla="*/ 102 h 220"/>
                  <a:gd name="T30" fmla="*/ 331 w 342"/>
                  <a:gd name="T31" fmla="*/ 40 h 220"/>
                  <a:gd name="T32" fmla="*/ 336 w 342"/>
                  <a:gd name="T33" fmla="*/ 8 h 220"/>
                  <a:gd name="T34" fmla="*/ 339 w 342"/>
                  <a:gd name="T35" fmla="*/ 7 h 220"/>
                  <a:gd name="T36" fmla="*/ 341 w 342"/>
                  <a:gd name="T37" fmla="*/ 21 h 220"/>
                  <a:gd name="T38" fmla="*/ 336 w 342"/>
                  <a:gd name="T39" fmla="*/ 69 h 220"/>
                  <a:gd name="T40" fmla="*/ 320 w 342"/>
                  <a:gd name="T41" fmla="*/ 103 h 220"/>
                  <a:gd name="T42" fmla="*/ 320 w 342"/>
                  <a:gd name="T43" fmla="*/ 104 h 220"/>
                  <a:gd name="T44" fmla="*/ 315 w 342"/>
                  <a:gd name="T45" fmla="*/ 110 h 220"/>
                  <a:gd name="T46" fmla="*/ 315 w 342"/>
                  <a:gd name="T47" fmla="*/ 111 h 220"/>
                  <a:gd name="T48" fmla="*/ 310 w 342"/>
                  <a:gd name="T49" fmla="*/ 116 h 220"/>
                  <a:gd name="T50" fmla="*/ 309 w 342"/>
                  <a:gd name="T51" fmla="*/ 117 h 220"/>
                  <a:gd name="T52" fmla="*/ 304 w 342"/>
                  <a:gd name="T53" fmla="*/ 122 h 220"/>
                  <a:gd name="T54" fmla="*/ 304 w 342"/>
                  <a:gd name="T55" fmla="*/ 123 h 220"/>
                  <a:gd name="T56" fmla="*/ 297 w 342"/>
                  <a:gd name="T57" fmla="*/ 128 h 220"/>
                  <a:gd name="T58" fmla="*/ 297 w 342"/>
                  <a:gd name="T59" fmla="*/ 129 h 220"/>
                  <a:gd name="T60" fmla="*/ 291 w 342"/>
                  <a:gd name="T61" fmla="*/ 133 h 220"/>
                  <a:gd name="T62" fmla="*/ 289 w 342"/>
                  <a:gd name="T63" fmla="*/ 134 h 220"/>
                  <a:gd name="T64" fmla="*/ 284 w 342"/>
                  <a:gd name="T65" fmla="*/ 138 h 220"/>
                  <a:gd name="T66" fmla="*/ 281 w 342"/>
                  <a:gd name="T67" fmla="*/ 139 h 220"/>
                  <a:gd name="T68" fmla="*/ 276 w 342"/>
                  <a:gd name="T69" fmla="*/ 142 h 220"/>
                  <a:gd name="T70" fmla="*/ 273 w 342"/>
                  <a:gd name="T71" fmla="*/ 144 h 220"/>
                  <a:gd name="T72" fmla="*/ 265 w 342"/>
                  <a:gd name="T73" fmla="*/ 147 h 220"/>
                  <a:gd name="T74" fmla="*/ 255 w 342"/>
                  <a:gd name="T75" fmla="*/ 173 h 220"/>
                  <a:gd name="T76" fmla="*/ 132 w 342"/>
                  <a:gd name="T77" fmla="*/ 206 h 220"/>
                  <a:gd name="T78" fmla="*/ 37 w 342"/>
                  <a:gd name="T79" fmla="*/ 197 h 220"/>
                  <a:gd name="T80" fmla="*/ 0 w 342"/>
                  <a:gd name="T81" fmla="*/ 220 h 220"/>
                  <a:gd name="T82" fmla="*/ 336 w 342"/>
                  <a:gd name="T83" fmla="*/ 1 h 220"/>
                  <a:gd name="T84" fmla="*/ 336 w 342"/>
                  <a:gd name="T85" fmla="*/ 0 h 220"/>
                  <a:gd name="T86" fmla="*/ 337 w 342"/>
                  <a:gd name="T87" fmla="*/ 1 h 220"/>
                  <a:gd name="T88" fmla="*/ 336 w 342"/>
                  <a:gd name="T89" fmla="*/ 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2" h="220">
                    <a:moveTo>
                      <a:pt x="0" y="220"/>
                    </a:moveTo>
                    <a:cubicBezTo>
                      <a:pt x="1" y="211"/>
                      <a:pt x="2" y="202"/>
                      <a:pt x="5" y="192"/>
                    </a:cubicBezTo>
                    <a:cubicBezTo>
                      <a:pt x="33" y="177"/>
                      <a:pt x="34" y="172"/>
                      <a:pt x="34" y="172"/>
                    </a:cubicBezTo>
                    <a:lnTo>
                      <a:pt x="34" y="172"/>
                    </a:lnTo>
                    <a:cubicBezTo>
                      <a:pt x="69" y="178"/>
                      <a:pt x="98" y="180"/>
                      <a:pt x="124" y="180"/>
                    </a:cubicBezTo>
                    <a:cubicBezTo>
                      <a:pt x="207" y="180"/>
                      <a:pt x="245" y="155"/>
                      <a:pt x="252" y="146"/>
                    </a:cubicBezTo>
                    <a:cubicBezTo>
                      <a:pt x="261" y="134"/>
                      <a:pt x="261" y="120"/>
                      <a:pt x="261" y="120"/>
                    </a:cubicBezTo>
                    <a:lnTo>
                      <a:pt x="261" y="120"/>
                    </a:lnTo>
                    <a:cubicBezTo>
                      <a:pt x="272" y="115"/>
                      <a:pt x="282" y="109"/>
                      <a:pt x="291" y="102"/>
                    </a:cubicBezTo>
                    <a:lnTo>
                      <a:pt x="291" y="102"/>
                    </a:lnTo>
                    <a:cubicBezTo>
                      <a:pt x="291" y="102"/>
                      <a:pt x="291" y="102"/>
                      <a:pt x="291" y="102"/>
                    </a:cubicBezTo>
                    <a:cubicBezTo>
                      <a:pt x="291" y="102"/>
                      <a:pt x="291" y="102"/>
                      <a:pt x="291" y="102"/>
                    </a:cubicBezTo>
                    <a:cubicBezTo>
                      <a:pt x="291" y="102"/>
                      <a:pt x="291" y="102"/>
                      <a:pt x="291" y="102"/>
                    </a:cubicBezTo>
                    <a:cubicBezTo>
                      <a:pt x="291" y="102"/>
                      <a:pt x="291" y="102"/>
                      <a:pt x="292" y="102"/>
                    </a:cubicBezTo>
                    <a:cubicBezTo>
                      <a:pt x="292" y="102"/>
                      <a:pt x="292" y="102"/>
                      <a:pt x="292" y="102"/>
                    </a:cubicBezTo>
                    <a:cubicBezTo>
                      <a:pt x="313" y="84"/>
                      <a:pt x="325" y="62"/>
                      <a:pt x="331" y="40"/>
                    </a:cubicBezTo>
                    <a:cubicBezTo>
                      <a:pt x="335" y="29"/>
                      <a:pt x="336" y="18"/>
                      <a:pt x="336" y="8"/>
                    </a:cubicBezTo>
                    <a:cubicBezTo>
                      <a:pt x="337" y="8"/>
                      <a:pt x="338" y="7"/>
                      <a:pt x="339" y="7"/>
                    </a:cubicBezTo>
                    <a:cubicBezTo>
                      <a:pt x="340" y="11"/>
                      <a:pt x="341" y="16"/>
                      <a:pt x="341" y="21"/>
                    </a:cubicBezTo>
                    <a:cubicBezTo>
                      <a:pt x="342" y="35"/>
                      <a:pt x="341" y="52"/>
                      <a:pt x="336" y="69"/>
                    </a:cubicBezTo>
                    <a:cubicBezTo>
                      <a:pt x="333" y="81"/>
                      <a:pt x="327" y="92"/>
                      <a:pt x="320" y="103"/>
                    </a:cubicBezTo>
                    <a:lnTo>
                      <a:pt x="320" y="104"/>
                    </a:lnTo>
                    <a:cubicBezTo>
                      <a:pt x="318" y="106"/>
                      <a:pt x="317" y="108"/>
                      <a:pt x="315" y="110"/>
                    </a:cubicBezTo>
                    <a:lnTo>
                      <a:pt x="315" y="111"/>
                    </a:lnTo>
                    <a:cubicBezTo>
                      <a:pt x="313" y="112"/>
                      <a:pt x="312" y="114"/>
                      <a:pt x="310" y="116"/>
                    </a:cubicBezTo>
                    <a:lnTo>
                      <a:pt x="309" y="117"/>
                    </a:lnTo>
                    <a:cubicBezTo>
                      <a:pt x="308" y="119"/>
                      <a:pt x="306" y="120"/>
                      <a:pt x="304" y="122"/>
                    </a:cubicBezTo>
                    <a:lnTo>
                      <a:pt x="304" y="123"/>
                    </a:lnTo>
                    <a:cubicBezTo>
                      <a:pt x="302" y="124"/>
                      <a:pt x="300" y="126"/>
                      <a:pt x="297" y="128"/>
                    </a:cubicBezTo>
                    <a:lnTo>
                      <a:pt x="297" y="129"/>
                    </a:lnTo>
                    <a:cubicBezTo>
                      <a:pt x="295" y="130"/>
                      <a:pt x="293" y="132"/>
                      <a:pt x="291" y="133"/>
                    </a:cubicBezTo>
                    <a:lnTo>
                      <a:pt x="289" y="134"/>
                    </a:lnTo>
                    <a:cubicBezTo>
                      <a:pt x="287" y="136"/>
                      <a:pt x="285" y="137"/>
                      <a:pt x="284" y="138"/>
                    </a:cubicBezTo>
                    <a:lnTo>
                      <a:pt x="281" y="139"/>
                    </a:lnTo>
                    <a:cubicBezTo>
                      <a:pt x="279" y="140"/>
                      <a:pt x="277" y="141"/>
                      <a:pt x="276" y="142"/>
                    </a:cubicBezTo>
                    <a:lnTo>
                      <a:pt x="273" y="144"/>
                    </a:lnTo>
                    <a:cubicBezTo>
                      <a:pt x="270" y="145"/>
                      <a:pt x="267" y="146"/>
                      <a:pt x="265" y="147"/>
                    </a:cubicBezTo>
                    <a:cubicBezTo>
                      <a:pt x="265" y="147"/>
                      <a:pt x="264" y="162"/>
                      <a:pt x="255" y="173"/>
                    </a:cubicBezTo>
                    <a:cubicBezTo>
                      <a:pt x="248" y="182"/>
                      <a:pt x="212" y="206"/>
                      <a:pt x="132" y="206"/>
                    </a:cubicBezTo>
                    <a:cubicBezTo>
                      <a:pt x="105" y="206"/>
                      <a:pt x="74" y="203"/>
                      <a:pt x="37" y="197"/>
                    </a:cubicBezTo>
                    <a:cubicBezTo>
                      <a:pt x="37" y="197"/>
                      <a:pt x="36" y="202"/>
                      <a:pt x="0" y="220"/>
                    </a:cubicBezTo>
                    <a:moveTo>
                      <a:pt x="336" y="1"/>
                    </a:moveTo>
                    <a:cubicBezTo>
                      <a:pt x="336" y="1"/>
                      <a:pt x="336" y="1"/>
                      <a:pt x="336" y="0"/>
                    </a:cubicBezTo>
                    <a:cubicBezTo>
                      <a:pt x="336" y="0"/>
                      <a:pt x="336" y="1"/>
                      <a:pt x="337" y="1"/>
                    </a:cubicBezTo>
                    <a:cubicBezTo>
                      <a:pt x="336" y="1"/>
                      <a:pt x="336" y="1"/>
                      <a:pt x="336" y="1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8" name="Freeform 1332">
                <a:extLst>
                  <a:ext uri="{FF2B5EF4-FFF2-40B4-BE49-F238E27FC236}">
                    <a16:creationId xmlns:a16="http://schemas.microsoft.com/office/drawing/2014/main" id="{95C210B6-0FDD-4AF1-1604-4CBAE3367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3582"/>
                <a:ext cx="15" cy="13"/>
              </a:xfrm>
              <a:custGeom>
                <a:avLst/>
                <a:gdLst>
                  <a:gd name="T0" fmla="*/ 5 w 25"/>
                  <a:gd name="T1" fmla="*/ 21 h 21"/>
                  <a:gd name="T2" fmla="*/ 4 w 25"/>
                  <a:gd name="T3" fmla="*/ 19 h 21"/>
                  <a:gd name="T4" fmla="*/ 0 w 25"/>
                  <a:gd name="T5" fmla="*/ 14 h 21"/>
                  <a:gd name="T6" fmla="*/ 25 w 25"/>
                  <a:gd name="T7" fmla="*/ 0 h 21"/>
                  <a:gd name="T8" fmla="*/ 23 w 25"/>
                  <a:gd name="T9" fmla="*/ 3 h 21"/>
                  <a:gd name="T10" fmla="*/ 5 w 25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1">
                    <a:moveTo>
                      <a:pt x="5" y="21"/>
                    </a:moveTo>
                    <a:lnTo>
                      <a:pt x="4" y="19"/>
                    </a:lnTo>
                    <a:cubicBezTo>
                      <a:pt x="1" y="17"/>
                      <a:pt x="0" y="14"/>
                      <a:pt x="0" y="14"/>
                    </a:cubicBezTo>
                    <a:lnTo>
                      <a:pt x="25" y="0"/>
                    </a:lnTo>
                    <a:cubicBezTo>
                      <a:pt x="24" y="1"/>
                      <a:pt x="23" y="2"/>
                      <a:pt x="23" y="3"/>
                    </a:cubicBezTo>
                    <a:cubicBezTo>
                      <a:pt x="17" y="9"/>
                      <a:pt x="11" y="15"/>
                      <a:pt x="5" y="21"/>
                    </a:cubicBez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9" name="Freeform 1333">
                <a:extLst>
                  <a:ext uri="{FF2B5EF4-FFF2-40B4-BE49-F238E27FC236}">
                    <a16:creationId xmlns:a16="http://schemas.microsoft.com/office/drawing/2014/main" id="{420DE8E8-5418-9318-A8AC-D1939FEF6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3580"/>
                <a:ext cx="63" cy="20"/>
              </a:xfrm>
              <a:custGeom>
                <a:avLst/>
                <a:gdLst>
                  <a:gd name="T0" fmla="*/ 43 w 103"/>
                  <a:gd name="T1" fmla="*/ 33 h 33"/>
                  <a:gd name="T2" fmla="*/ 27 w 103"/>
                  <a:gd name="T3" fmla="*/ 33 h 33"/>
                  <a:gd name="T4" fmla="*/ 25 w 103"/>
                  <a:gd name="T5" fmla="*/ 32 h 33"/>
                  <a:gd name="T6" fmla="*/ 24 w 103"/>
                  <a:gd name="T7" fmla="*/ 32 h 33"/>
                  <a:gd name="T8" fmla="*/ 23 w 103"/>
                  <a:gd name="T9" fmla="*/ 32 h 33"/>
                  <a:gd name="T10" fmla="*/ 23 w 103"/>
                  <a:gd name="T11" fmla="*/ 32 h 33"/>
                  <a:gd name="T12" fmla="*/ 22 w 103"/>
                  <a:gd name="T13" fmla="*/ 31 h 33"/>
                  <a:gd name="T14" fmla="*/ 21 w 103"/>
                  <a:gd name="T15" fmla="*/ 31 h 33"/>
                  <a:gd name="T16" fmla="*/ 21 w 103"/>
                  <a:gd name="T17" fmla="*/ 31 h 33"/>
                  <a:gd name="T18" fmla="*/ 20 w 103"/>
                  <a:gd name="T19" fmla="*/ 31 h 33"/>
                  <a:gd name="T20" fmla="*/ 20 w 103"/>
                  <a:gd name="T21" fmla="*/ 30 h 33"/>
                  <a:gd name="T22" fmla="*/ 23 w 103"/>
                  <a:gd name="T23" fmla="*/ 23 h 33"/>
                  <a:gd name="T24" fmla="*/ 5 w 103"/>
                  <a:gd name="T25" fmla="*/ 26 h 33"/>
                  <a:gd name="T26" fmla="*/ 4 w 103"/>
                  <a:gd name="T27" fmla="*/ 26 h 33"/>
                  <a:gd name="T28" fmla="*/ 3 w 103"/>
                  <a:gd name="T29" fmla="*/ 25 h 33"/>
                  <a:gd name="T30" fmla="*/ 2 w 103"/>
                  <a:gd name="T31" fmla="*/ 25 h 33"/>
                  <a:gd name="T32" fmla="*/ 1 w 103"/>
                  <a:gd name="T33" fmla="*/ 25 h 33"/>
                  <a:gd name="T34" fmla="*/ 0 w 103"/>
                  <a:gd name="T35" fmla="*/ 24 h 33"/>
                  <a:gd name="T36" fmla="*/ 0 w 103"/>
                  <a:gd name="T37" fmla="*/ 24 h 33"/>
                  <a:gd name="T38" fmla="*/ 0 w 103"/>
                  <a:gd name="T39" fmla="*/ 24 h 33"/>
                  <a:gd name="T40" fmla="*/ 18 w 103"/>
                  <a:gd name="T41" fmla="*/ 6 h 33"/>
                  <a:gd name="T42" fmla="*/ 20 w 103"/>
                  <a:gd name="T43" fmla="*/ 9 h 33"/>
                  <a:gd name="T44" fmla="*/ 25 w 103"/>
                  <a:gd name="T45" fmla="*/ 10 h 33"/>
                  <a:gd name="T46" fmla="*/ 38 w 103"/>
                  <a:gd name="T47" fmla="*/ 11 h 33"/>
                  <a:gd name="T48" fmla="*/ 103 w 103"/>
                  <a:gd name="T49" fmla="*/ 0 h 33"/>
                  <a:gd name="T50" fmla="*/ 84 w 103"/>
                  <a:gd name="T51" fmla="*/ 30 h 33"/>
                  <a:gd name="T52" fmla="*/ 43 w 103"/>
                  <a:gd name="T5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33">
                    <a:moveTo>
                      <a:pt x="43" y="33"/>
                    </a:moveTo>
                    <a:cubicBezTo>
                      <a:pt x="38" y="33"/>
                      <a:pt x="33" y="33"/>
                      <a:pt x="27" y="33"/>
                    </a:cubicBezTo>
                    <a:lnTo>
                      <a:pt x="25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2" y="31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0" y="31"/>
                    </a:lnTo>
                    <a:lnTo>
                      <a:pt x="20" y="30"/>
                    </a:lnTo>
                    <a:cubicBezTo>
                      <a:pt x="18" y="28"/>
                      <a:pt x="23" y="23"/>
                      <a:pt x="23" y="23"/>
                    </a:cubicBezTo>
                    <a:cubicBezTo>
                      <a:pt x="23" y="23"/>
                      <a:pt x="12" y="25"/>
                      <a:pt x="5" y="26"/>
                    </a:cubicBezTo>
                    <a:lnTo>
                      <a:pt x="4" y="26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ubicBezTo>
                      <a:pt x="6" y="18"/>
                      <a:pt x="12" y="12"/>
                      <a:pt x="18" y="6"/>
                    </a:cubicBezTo>
                    <a:cubicBezTo>
                      <a:pt x="18" y="7"/>
                      <a:pt x="18" y="9"/>
                      <a:pt x="20" y="9"/>
                    </a:cubicBezTo>
                    <a:cubicBezTo>
                      <a:pt x="21" y="10"/>
                      <a:pt x="23" y="10"/>
                      <a:pt x="25" y="10"/>
                    </a:cubicBezTo>
                    <a:cubicBezTo>
                      <a:pt x="30" y="11"/>
                      <a:pt x="34" y="11"/>
                      <a:pt x="38" y="11"/>
                    </a:cubicBezTo>
                    <a:cubicBezTo>
                      <a:pt x="84" y="11"/>
                      <a:pt x="103" y="0"/>
                      <a:pt x="103" y="0"/>
                    </a:cubicBezTo>
                    <a:cubicBezTo>
                      <a:pt x="91" y="12"/>
                      <a:pt x="86" y="23"/>
                      <a:pt x="84" y="30"/>
                    </a:cubicBezTo>
                    <a:cubicBezTo>
                      <a:pt x="74" y="31"/>
                      <a:pt x="61" y="33"/>
                      <a:pt x="43" y="33"/>
                    </a:cubicBezTo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0" name="Freeform 1334">
                <a:extLst>
                  <a:ext uri="{FF2B5EF4-FFF2-40B4-BE49-F238E27FC236}">
                    <a16:creationId xmlns:a16="http://schemas.microsoft.com/office/drawing/2014/main" id="{E303484B-B64B-1FD0-D344-B8FF2D073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3560"/>
                <a:ext cx="35" cy="28"/>
              </a:xfrm>
              <a:custGeom>
                <a:avLst/>
                <a:gdLst>
                  <a:gd name="T0" fmla="*/ 11 w 58"/>
                  <a:gd name="T1" fmla="*/ 45 h 45"/>
                  <a:gd name="T2" fmla="*/ 10 w 58"/>
                  <a:gd name="T3" fmla="*/ 45 h 45"/>
                  <a:gd name="T4" fmla="*/ 10 w 58"/>
                  <a:gd name="T5" fmla="*/ 45 h 45"/>
                  <a:gd name="T6" fmla="*/ 10 w 58"/>
                  <a:gd name="T7" fmla="*/ 44 h 45"/>
                  <a:gd name="T8" fmla="*/ 10 w 58"/>
                  <a:gd name="T9" fmla="*/ 44 h 45"/>
                  <a:gd name="T10" fmla="*/ 6 w 58"/>
                  <a:gd name="T11" fmla="*/ 38 h 45"/>
                  <a:gd name="T12" fmla="*/ 0 w 58"/>
                  <a:gd name="T13" fmla="*/ 13 h 45"/>
                  <a:gd name="T14" fmla="*/ 2 w 58"/>
                  <a:gd name="T15" fmla="*/ 12 h 45"/>
                  <a:gd name="T16" fmla="*/ 8 w 58"/>
                  <a:gd name="T17" fmla="*/ 23 h 45"/>
                  <a:gd name="T18" fmla="*/ 8 w 58"/>
                  <a:gd name="T19" fmla="*/ 23 h 45"/>
                  <a:gd name="T20" fmla="*/ 58 w 58"/>
                  <a:gd name="T21" fmla="*/ 0 h 45"/>
                  <a:gd name="T22" fmla="*/ 58 w 58"/>
                  <a:gd name="T23" fmla="*/ 2 h 45"/>
                  <a:gd name="T24" fmla="*/ 14 w 58"/>
                  <a:gd name="T25" fmla="*/ 27 h 45"/>
                  <a:gd name="T26" fmla="*/ 18 w 58"/>
                  <a:gd name="T27" fmla="*/ 32 h 45"/>
                  <a:gd name="T28" fmla="*/ 18 w 58"/>
                  <a:gd name="T29" fmla="*/ 32 h 45"/>
                  <a:gd name="T30" fmla="*/ 19 w 58"/>
                  <a:gd name="T31" fmla="*/ 34 h 45"/>
                  <a:gd name="T32" fmla="*/ 24 w 58"/>
                  <a:gd name="T33" fmla="*/ 36 h 45"/>
                  <a:gd name="T34" fmla="*/ 25 w 58"/>
                  <a:gd name="T35" fmla="*/ 36 h 45"/>
                  <a:gd name="T36" fmla="*/ 25 w 58"/>
                  <a:gd name="T37" fmla="*/ 36 h 45"/>
                  <a:gd name="T38" fmla="*/ 28 w 58"/>
                  <a:gd name="T39" fmla="*/ 35 h 45"/>
                  <a:gd name="T40" fmla="*/ 11 w 58"/>
                  <a:gd name="T4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45">
                    <a:moveTo>
                      <a:pt x="11" y="45"/>
                    </a:moveTo>
                    <a:lnTo>
                      <a:pt x="10" y="45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10" y="44"/>
                    </a:lnTo>
                    <a:cubicBezTo>
                      <a:pt x="9" y="43"/>
                      <a:pt x="8" y="41"/>
                      <a:pt x="6" y="38"/>
                    </a:cubicBezTo>
                    <a:cubicBezTo>
                      <a:pt x="4" y="32"/>
                      <a:pt x="1" y="24"/>
                      <a:pt x="0" y="13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5" y="19"/>
                      <a:pt x="8" y="23"/>
                      <a:pt x="8" y="23"/>
                    </a:cubicBezTo>
                    <a:lnTo>
                      <a:pt x="8" y="23"/>
                    </a:lnTo>
                    <a:cubicBezTo>
                      <a:pt x="20" y="14"/>
                      <a:pt x="45" y="5"/>
                      <a:pt x="58" y="0"/>
                    </a:cubicBezTo>
                    <a:cubicBezTo>
                      <a:pt x="58" y="1"/>
                      <a:pt x="58" y="1"/>
                      <a:pt x="58" y="2"/>
                    </a:cubicBezTo>
                    <a:lnTo>
                      <a:pt x="14" y="27"/>
                    </a:lnTo>
                    <a:cubicBezTo>
                      <a:pt x="14" y="27"/>
                      <a:pt x="15" y="30"/>
                      <a:pt x="18" y="32"/>
                    </a:cubicBezTo>
                    <a:lnTo>
                      <a:pt x="18" y="32"/>
                    </a:lnTo>
                    <a:cubicBezTo>
                      <a:pt x="18" y="33"/>
                      <a:pt x="19" y="33"/>
                      <a:pt x="19" y="34"/>
                    </a:cubicBezTo>
                    <a:cubicBezTo>
                      <a:pt x="21" y="35"/>
                      <a:pt x="22" y="36"/>
                      <a:pt x="24" y="36"/>
                    </a:cubicBezTo>
                    <a:cubicBezTo>
                      <a:pt x="24" y="36"/>
                      <a:pt x="24" y="36"/>
                      <a:pt x="25" y="36"/>
                    </a:cubicBezTo>
                    <a:lnTo>
                      <a:pt x="25" y="36"/>
                    </a:lnTo>
                    <a:cubicBezTo>
                      <a:pt x="26" y="36"/>
                      <a:pt x="27" y="35"/>
                      <a:pt x="28" y="35"/>
                    </a:cubicBezTo>
                    <a:cubicBezTo>
                      <a:pt x="21" y="38"/>
                      <a:pt x="15" y="42"/>
                      <a:pt x="11" y="45"/>
                    </a:cubicBezTo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1" name="Freeform 1335">
                <a:extLst>
                  <a:ext uri="{FF2B5EF4-FFF2-40B4-BE49-F238E27FC236}">
                    <a16:creationId xmlns:a16="http://schemas.microsoft.com/office/drawing/2014/main" id="{629A1EBE-CDE9-CFFA-8EDA-9E08175CB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3559"/>
                <a:ext cx="5" cy="3"/>
              </a:xfrm>
              <a:custGeom>
                <a:avLst/>
                <a:gdLst>
                  <a:gd name="T0" fmla="*/ 0 w 8"/>
                  <a:gd name="T1" fmla="*/ 5 h 5"/>
                  <a:gd name="T2" fmla="*/ 0 w 8"/>
                  <a:gd name="T3" fmla="*/ 3 h 5"/>
                  <a:gd name="T4" fmla="*/ 8 w 8"/>
                  <a:gd name="T5" fmla="*/ 0 h 5"/>
                  <a:gd name="T6" fmla="*/ 0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5" y="1"/>
                      <a:pt x="8" y="0"/>
                      <a:pt x="8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2" name="Freeform 1336">
                <a:extLst>
                  <a:ext uri="{FF2B5EF4-FFF2-40B4-BE49-F238E27FC236}">
                    <a16:creationId xmlns:a16="http://schemas.microsoft.com/office/drawing/2014/main" id="{DB1C84E0-E2B8-90CF-B316-6E8930E915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0" y="3363"/>
                <a:ext cx="32" cy="58"/>
              </a:xfrm>
              <a:custGeom>
                <a:avLst/>
                <a:gdLst>
                  <a:gd name="T0" fmla="*/ 32 w 52"/>
                  <a:gd name="T1" fmla="*/ 96 h 96"/>
                  <a:gd name="T2" fmla="*/ 32 w 52"/>
                  <a:gd name="T3" fmla="*/ 96 h 96"/>
                  <a:gd name="T4" fmla="*/ 52 w 52"/>
                  <a:gd name="T5" fmla="*/ 84 h 96"/>
                  <a:gd name="T6" fmla="*/ 52 w 52"/>
                  <a:gd name="T7" fmla="*/ 84 h 96"/>
                  <a:gd name="T8" fmla="*/ 52 w 52"/>
                  <a:gd name="T9" fmla="*/ 84 h 96"/>
                  <a:gd name="T10" fmla="*/ 32 w 52"/>
                  <a:gd name="T11" fmla="*/ 96 h 96"/>
                  <a:gd name="T12" fmla="*/ 0 w 52"/>
                  <a:gd name="T13" fmla="*/ 11 h 96"/>
                  <a:gd name="T14" fmla="*/ 0 w 52"/>
                  <a:gd name="T15" fmla="*/ 11 h 96"/>
                  <a:gd name="T16" fmla="*/ 1 w 52"/>
                  <a:gd name="T17" fmla="*/ 11 h 96"/>
                  <a:gd name="T18" fmla="*/ 2 w 52"/>
                  <a:gd name="T19" fmla="*/ 9 h 96"/>
                  <a:gd name="T20" fmla="*/ 1 w 52"/>
                  <a:gd name="T21" fmla="*/ 11 h 96"/>
                  <a:gd name="T22" fmla="*/ 0 w 52"/>
                  <a:gd name="T23" fmla="*/ 11 h 96"/>
                  <a:gd name="T24" fmla="*/ 14 w 52"/>
                  <a:gd name="T25" fmla="*/ 1 h 96"/>
                  <a:gd name="T26" fmla="*/ 16 w 52"/>
                  <a:gd name="T27" fmla="*/ 0 h 96"/>
                  <a:gd name="T28" fmla="*/ 14 w 52"/>
                  <a:gd name="T29" fmla="*/ 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" h="96">
                    <a:moveTo>
                      <a:pt x="32" y="96"/>
                    </a:moveTo>
                    <a:lnTo>
                      <a:pt x="32" y="96"/>
                    </a:lnTo>
                    <a:cubicBezTo>
                      <a:pt x="38" y="92"/>
                      <a:pt x="45" y="88"/>
                      <a:pt x="52" y="84"/>
                    </a:cubicBezTo>
                    <a:cubicBezTo>
                      <a:pt x="52" y="84"/>
                      <a:pt x="52" y="84"/>
                      <a:pt x="52" y="84"/>
                    </a:cubicBezTo>
                    <a:lnTo>
                      <a:pt x="52" y="84"/>
                    </a:lnTo>
                    <a:cubicBezTo>
                      <a:pt x="45" y="88"/>
                      <a:pt x="38" y="92"/>
                      <a:pt x="32" y="96"/>
                    </a:cubicBezTo>
                    <a:moveTo>
                      <a:pt x="0" y="11"/>
                    </a:moveTo>
                    <a:lnTo>
                      <a:pt x="0" y="11"/>
                    </a:ln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2" y="10"/>
                      <a:pt x="2" y="9"/>
                    </a:cubicBezTo>
                    <a:cubicBezTo>
                      <a:pt x="2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lose/>
                    <a:moveTo>
                      <a:pt x="14" y="1"/>
                    </a:moveTo>
                    <a:cubicBezTo>
                      <a:pt x="14" y="1"/>
                      <a:pt x="15" y="1"/>
                      <a:pt x="16" y="0"/>
                    </a:cubicBezTo>
                    <a:cubicBezTo>
                      <a:pt x="15" y="1"/>
                      <a:pt x="14" y="1"/>
                      <a:pt x="14" y="1"/>
                    </a:cubicBezTo>
                    <a:close/>
                  </a:path>
                </a:pathLst>
              </a:custGeom>
              <a:solidFill>
                <a:srgbClr val="417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3" name="Freeform 1337">
                <a:extLst>
                  <a:ext uri="{FF2B5EF4-FFF2-40B4-BE49-F238E27FC236}">
                    <a16:creationId xmlns:a16="http://schemas.microsoft.com/office/drawing/2014/main" id="{9C3AFFEB-81FC-4D57-AFF7-6629206795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" y="3367"/>
                <a:ext cx="94" cy="9"/>
              </a:xfrm>
              <a:custGeom>
                <a:avLst/>
                <a:gdLst>
                  <a:gd name="T0" fmla="*/ 10 w 154"/>
                  <a:gd name="T1" fmla="*/ 15 h 15"/>
                  <a:gd name="T2" fmla="*/ 44 w 154"/>
                  <a:gd name="T3" fmla="*/ 4 h 15"/>
                  <a:gd name="T4" fmla="*/ 44 w 154"/>
                  <a:gd name="T5" fmla="*/ 4 h 15"/>
                  <a:gd name="T6" fmla="*/ 10 w 154"/>
                  <a:gd name="T7" fmla="*/ 15 h 15"/>
                  <a:gd name="T8" fmla="*/ 0 w 154"/>
                  <a:gd name="T9" fmla="*/ 15 h 15"/>
                  <a:gd name="T10" fmla="*/ 0 w 154"/>
                  <a:gd name="T11" fmla="*/ 14 h 15"/>
                  <a:gd name="T12" fmla="*/ 17 w 154"/>
                  <a:gd name="T13" fmla="*/ 0 h 15"/>
                  <a:gd name="T14" fmla="*/ 17 w 154"/>
                  <a:gd name="T15" fmla="*/ 0 h 15"/>
                  <a:gd name="T16" fmla="*/ 0 w 154"/>
                  <a:gd name="T17" fmla="*/ 15 h 15"/>
                  <a:gd name="T18" fmla="*/ 150 w 154"/>
                  <a:gd name="T19" fmla="*/ 7 h 15"/>
                  <a:gd name="T20" fmla="*/ 153 w 154"/>
                  <a:gd name="T21" fmla="*/ 5 h 15"/>
                  <a:gd name="T22" fmla="*/ 154 w 154"/>
                  <a:gd name="T23" fmla="*/ 4 h 15"/>
                  <a:gd name="T24" fmla="*/ 154 w 154"/>
                  <a:gd name="T25" fmla="*/ 4 h 15"/>
                  <a:gd name="T26" fmla="*/ 153 w 154"/>
                  <a:gd name="T27" fmla="*/ 5 h 15"/>
                  <a:gd name="T28" fmla="*/ 150 w 154"/>
                  <a:gd name="T2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4" h="15">
                    <a:moveTo>
                      <a:pt x="10" y="15"/>
                    </a:moveTo>
                    <a:cubicBezTo>
                      <a:pt x="24" y="11"/>
                      <a:pt x="35" y="13"/>
                      <a:pt x="44" y="4"/>
                    </a:cubicBezTo>
                    <a:lnTo>
                      <a:pt x="44" y="4"/>
                    </a:lnTo>
                    <a:cubicBezTo>
                      <a:pt x="35" y="13"/>
                      <a:pt x="24" y="11"/>
                      <a:pt x="10" y="15"/>
                    </a:cubicBezTo>
                    <a:close/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5" y="9"/>
                      <a:pt x="11" y="4"/>
                      <a:pt x="17" y="0"/>
                    </a:cubicBezTo>
                    <a:lnTo>
                      <a:pt x="17" y="0"/>
                    </a:lnTo>
                    <a:cubicBezTo>
                      <a:pt x="11" y="4"/>
                      <a:pt x="5" y="9"/>
                      <a:pt x="0" y="15"/>
                    </a:cubicBezTo>
                    <a:close/>
                    <a:moveTo>
                      <a:pt x="150" y="7"/>
                    </a:moveTo>
                    <a:cubicBezTo>
                      <a:pt x="151" y="7"/>
                      <a:pt x="152" y="6"/>
                      <a:pt x="153" y="5"/>
                    </a:cubicBezTo>
                    <a:cubicBezTo>
                      <a:pt x="154" y="5"/>
                      <a:pt x="154" y="4"/>
                      <a:pt x="154" y="4"/>
                    </a:cubicBezTo>
                    <a:lnTo>
                      <a:pt x="154" y="4"/>
                    </a:lnTo>
                    <a:cubicBezTo>
                      <a:pt x="154" y="4"/>
                      <a:pt x="154" y="5"/>
                      <a:pt x="153" y="5"/>
                    </a:cubicBezTo>
                    <a:cubicBezTo>
                      <a:pt x="152" y="6"/>
                      <a:pt x="151" y="7"/>
                      <a:pt x="150" y="7"/>
                    </a:cubicBezTo>
                    <a:close/>
                  </a:path>
                </a:pathLst>
              </a:custGeom>
              <a:solidFill>
                <a:srgbClr val="2D6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4" name="Freeform 1338">
                <a:extLst>
                  <a:ext uri="{FF2B5EF4-FFF2-40B4-BE49-F238E27FC236}">
                    <a16:creationId xmlns:a16="http://schemas.microsoft.com/office/drawing/2014/main" id="{E7383919-B971-04CB-FBE4-EBFDEC2EBA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0" y="3421"/>
                <a:ext cx="99" cy="51"/>
              </a:xfrm>
              <a:custGeom>
                <a:avLst/>
                <a:gdLst>
                  <a:gd name="T0" fmla="*/ 27 w 163"/>
                  <a:gd name="T1" fmla="*/ 83 h 83"/>
                  <a:gd name="T2" fmla="*/ 0 w 163"/>
                  <a:gd name="T3" fmla="*/ 76 h 83"/>
                  <a:gd name="T4" fmla="*/ 5 w 163"/>
                  <a:gd name="T5" fmla="*/ 75 h 83"/>
                  <a:gd name="T6" fmla="*/ 38 w 163"/>
                  <a:gd name="T7" fmla="*/ 61 h 83"/>
                  <a:gd name="T8" fmla="*/ 58 w 163"/>
                  <a:gd name="T9" fmla="*/ 62 h 83"/>
                  <a:gd name="T10" fmla="*/ 77 w 163"/>
                  <a:gd name="T11" fmla="*/ 61 h 83"/>
                  <a:gd name="T12" fmla="*/ 77 w 163"/>
                  <a:gd name="T13" fmla="*/ 61 h 83"/>
                  <a:gd name="T14" fmla="*/ 77 w 163"/>
                  <a:gd name="T15" fmla="*/ 61 h 83"/>
                  <a:gd name="T16" fmla="*/ 77 w 163"/>
                  <a:gd name="T17" fmla="*/ 61 h 83"/>
                  <a:gd name="T18" fmla="*/ 79 w 163"/>
                  <a:gd name="T19" fmla="*/ 62 h 83"/>
                  <a:gd name="T20" fmla="*/ 77 w 163"/>
                  <a:gd name="T21" fmla="*/ 63 h 83"/>
                  <a:gd name="T22" fmla="*/ 70 w 163"/>
                  <a:gd name="T23" fmla="*/ 66 h 83"/>
                  <a:gd name="T24" fmla="*/ 53 w 163"/>
                  <a:gd name="T25" fmla="*/ 72 h 83"/>
                  <a:gd name="T26" fmla="*/ 36 w 163"/>
                  <a:gd name="T27" fmla="*/ 79 h 83"/>
                  <a:gd name="T28" fmla="*/ 27 w 163"/>
                  <a:gd name="T29" fmla="*/ 83 h 83"/>
                  <a:gd name="T30" fmla="*/ 75 w 163"/>
                  <a:gd name="T31" fmla="*/ 68 h 83"/>
                  <a:gd name="T32" fmla="*/ 79 w 163"/>
                  <a:gd name="T33" fmla="*/ 66 h 83"/>
                  <a:gd name="T34" fmla="*/ 83 w 163"/>
                  <a:gd name="T35" fmla="*/ 65 h 83"/>
                  <a:gd name="T36" fmla="*/ 83 w 163"/>
                  <a:gd name="T37" fmla="*/ 65 h 83"/>
                  <a:gd name="T38" fmla="*/ 75 w 163"/>
                  <a:gd name="T39" fmla="*/ 68 h 83"/>
                  <a:gd name="T40" fmla="*/ 77 w 163"/>
                  <a:gd name="T41" fmla="*/ 61 h 83"/>
                  <a:gd name="T42" fmla="*/ 55 w 163"/>
                  <a:gd name="T43" fmla="*/ 12 h 83"/>
                  <a:gd name="T44" fmla="*/ 55 w 163"/>
                  <a:gd name="T45" fmla="*/ 7 h 83"/>
                  <a:gd name="T46" fmla="*/ 55 w 163"/>
                  <a:gd name="T47" fmla="*/ 6 h 83"/>
                  <a:gd name="T48" fmla="*/ 55 w 163"/>
                  <a:gd name="T49" fmla="*/ 7 h 83"/>
                  <a:gd name="T50" fmla="*/ 55 w 163"/>
                  <a:gd name="T51" fmla="*/ 11 h 83"/>
                  <a:gd name="T52" fmla="*/ 77 w 163"/>
                  <a:gd name="T53" fmla="*/ 61 h 83"/>
                  <a:gd name="T54" fmla="*/ 77 w 163"/>
                  <a:gd name="T55" fmla="*/ 61 h 83"/>
                  <a:gd name="T56" fmla="*/ 141 w 163"/>
                  <a:gd name="T57" fmla="*/ 20 h 83"/>
                  <a:gd name="T58" fmla="*/ 141 w 163"/>
                  <a:gd name="T59" fmla="*/ 20 h 83"/>
                  <a:gd name="T60" fmla="*/ 141 w 163"/>
                  <a:gd name="T61" fmla="*/ 20 h 83"/>
                  <a:gd name="T62" fmla="*/ 141 w 163"/>
                  <a:gd name="T63" fmla="*/ 20 h 83"/>
                  <a:gd name="T64" fmla="*/ 163 w 163"/>
                  <a:gd name="T65" fmla="*/ 0 h 83"/>
                  <a:gd name="T66" fmla="*/ 163 w 163"/>
                  <a:gd name="T67" fmla="*/ 0 h 83"/>
                  <a:gd name="T68" fmla="*/ 141 w 163"/>
                  <a:gd name="T69" fmla="*/ 2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83">
                    <a:moveTo>
                      <a:pt x="27" y="83"/>
                    </a:moveTo>
                    <a:cubicBezTo>
                      <a:pt x="19" y="81"/>
                      <a:pt x="10" y="79"/>
                      <a:pt x="0" y="76"/>
                    </a:cubicBezTo>
                    <a:cubicBezTo>
                      <a:pt x="2" y="75"/>
                      <a:pt x="3" y="75"/>
                      <a:pt x="5" y="75"/>
                    </a:cubicBezTo>
                    <a:cubicBezTo>
                      <a:pt x="20" y="72"/>
                      <a:pt x="31" y="68"/>
                      <a:pt x="38" y="61"/>
                    </a:cubicBezTo>
                    <a:cubicBezTo>
                      <a:pt x="46" y="62"/>
                      <a:pt x="53" y="62"/>
                      <a:pt x="58" y="62"/>
                    </a:cubicBezTo>
                    <a:cubicBezTo>
                      <a:pt x="70" y="62"/>
                      <a:pt x="77" y="61"/>
                      <a:pt x="77" y="61"/>
                    </a:cubicBezTo>
                    <a:lnTo>
                      <a:pt x="77" y="61"/>
                    </a:lnTo>
                    <a:lnTo>
                      <a:pt x="77" y="61"/>
                    </a:lnTo>
                    <a:lnTo>
                      <a:pt x="77" y="61"/>
                    </a:lnTo>
                    <a:cubicBezTo>
                      <a:pt x="77" y="61"/>
                      <a:pt x="78" y="62"/>
                      <a:pt x="79" y="62"/>
                    </a:cubicBezTo>
                    <a:cubicBezTo>
                      <a:pt x="78" y="63"/>
                      <a:pt x="78" y="63"/>
                      <a:pt x="77" y="63"/>
                    </a:cubicBezTo>
                    <a:cubicBezTo>
                      <a:pt x="75" y="64"/>
                      <a:pt x="72" y="65"/>
                      <a:pt x="70" y="66"/>
                    </a:cubicBezTo>
                    <a:cubicBezTo>
                      <a:pt x="64" y="68"/>
                      <a:pt x="59" y="70"/>
                      <a:pt x="53" y="72"/>
                    </a:cubicBezTo>
                    <a:cubicBezTo>
                      <a:pt x="48" y="74"/>
                      <a:pt x="42" y="76"/>
                      <a:pt x="36" y="79"/>
                    </a:cubicBezTo>
                    <a:cubicBezTo>
                      <a:pt x="33" y="80"/>
                      <a:pt x="30" y="81"/>
                      <a:pt x="27" y="83"/>
                    </a:cubicBezTo>
                    <a:moveTo>
                      <a:pt x="75" y="68"/>
                    </a:moveTo>
                    <a:cubicBezTo>
                      <a:pt x="76" y="67"/>
                      <a:pt x="77" y="67"/>
                      <a:pt x="79" y="66"/>
                    </a:cubicBezTo>
                    <a:cubicBezTo>
                      <a:pt x="80" y="66"/>
                      <a:pt x="81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0" y="66"/>
                      <a:pt x="78" y="67"/>
                      <a:pt x="75" y="68"/>
                    </a:cubicBezTo>
                    <a:close/>
                    <a:moveTo>
                      <a:pt x="77" y="61"/>
                    </a:moveTo>
                    <a:cubicBezTo>
                      <a:pt x="69" y="55"/>
                      <a:pt x="57" y="38"/>
                      <a:pt x="55" y="12"/>
                    </a:cubicBezTo>
                    <a:cubicBezTo>
                      <a:pt x="55" y="10"/>
                      <a:pt x="55" y="9"/>
                      <a:pt x="55" y="7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9"/>
                      <a:pt x="55" y="10"/>
                      <a:pt x="55" y="11"/>
                    </a:cubicBezTo>
                    <a:cubicBezTo>
                      <a:pt x="56" y="38"/>
                      <a:pt x="69" y="55"/>
                      <a:pt x="77" y="61"/>
                    </a:cubicBezTo>
                    <a:lnTo>
                      <a:pt x="77" y="61"/>
                    </a:lnTo>
                    <a:close/>
                    <a:moveTo>
                      <a:pt x="141" y="20"/>
                    </a:moveTo>
                    <a:cubicBezTo>
                      <a:pt x="141" y="20"/>
                      <a:pt x="141" y="20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lose/>
                    <a:moveTo>
                      <a:pt x="141" y="20"/>
                    </a:moveTo>
                    <a:cubicBezTo>
                      <a:pt x="147" y="13"/>
                      <a:pt x="154" y="6"/>
                      <a:pt x="163" y="0"/>
                    </a:cubicBezTo>
                    <a:lnTo>
                      <a:pt x="163" y="0"/>
                    </a:lnTo>
                    <a:cubicBezTo>
                      <a:pt x="154" y="6"/>
                      <a:pt x="147" y="13"/>
                      <a:pt x="141" y="20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5" name="Freeform 1339">
                <a:extLst>
                  <a:ext uri="{FF2B5EF4-FFF2-40B4-BE49-F238E27FC236}">
                    <a16:creationId xmlns:a16="http://schemas.microsoft.com/office/drawing/2014/main" id="{74A5A921-FCA3-5B88-CB93-78344B977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3461"/>
                <a:ext cx="54" cy="19"/>
              </a:xfrm>
              <a:custGeom>
                <a:avLst/>
                <a:gdLst>
                  <a:gd name="T0" fmla="*/ 64 w 89"/>
                  <a:gd name="T1" fmla="*/ 31 h 31"/>
                  <a:gd name="T2" fmla="*/ 45 w 89"/>
                  <a:gd name="T3" fmla="*/ 21 h 31"/>
                  <a:gd name="T4" fmla="*/ 28 w 89"/>
                  <a:gd name="T5" fmla="*/ 22 h 31"/>
                  <a:gd name="T6" fmla="*/ 0 w 89"/>
                  <a:gd name="T7" fmla="*/ 20 h 31"/>
                  <a:gd name="T8" fmla="*/ 2 w 89"/>
                  <a:gd name="T9" fmla="*/ 19 h 31"/>
                  <a:gd name="T10" fmla="*/ 19 w 89"/>
                  <a:gd name="T11" fmla="*/ 11 h 31"/>
                  <a:gd name="T12" fmla="*/ 35 w 89"/>
                  <a:gd name="T13" fmla="*/ 5 h 31"/>
                  <a:gd name="T14" fmla="*/ 39 w 89"/>
                  <a:gd name="T15" fmla="*/ 3 h 31"/>
                  <a:gd name="T16" fmla="*/ 47 w 89"/>
                  <a:gd name="T17" fmla="*/ 0 h 31"/>
                  <a:gd name="T18" fmla="*/ 86 w 89"/>
                  <a:gd name="T19" fmla="*/ 10 h 31"/>
                  <a:gd name="T20" fmla="*/ 89 w 89"/>
                  <a:gd name="T21" fmla="*/ 10 h 31"/>
                  <a:gd name="T22" fmla="*/ 89 w 89"/>
                  <a:gd name="T23" fmla="*/ 15 h 31"/>
                  <a:gd name="T24" fmla="*/ 89 w 89"/>
                  <a:gd name="T25" fmla="*/ 16 h 31"/>
                  <a:gd name="T26" fmla="*/ 64 w 89"/>
                  <a:gd name="T2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9" h="31">
                    <a:moveTo>
                      <a:pt x="64" y="31"/>
                    </a:moveTo>
                    <a:cubicBezTo>
                      <a:pt x="58" y="29"/>
                      <a:pt x="51" y="25"/>
                      <a:pt x="45" y="21"/>
                    </a:cubicBezTo>
                    <a:cubicBezTo>
                      <a:pt x="45" y="21"/>
                      <a:pt x="39" y="22"/>
                      <a:pt x="28" y="22"/>
                    </a:cubicBezTo>
                    <a:cubicBezTo>
                      <a:pt x="21" y="22"/>
                      <a:pt x="12" y="21"/>
                      <a:pt x="0" y="20"/>
                    </a:cubicBezTo>
                    <a:cubicBezTo>
                      <a:pt x="1" y="19"/>
                      <a:pt x="1" y="19"/>
                      <a:pt x="2" y="19"/>
                    </a:cubicBezTo>
                    <a:cubicBezTo>
                      <a:pt x="8" y="16"/>
                      <a:pt x="14" y="14"/>
                      <a:pt x="19" y="11"/>
                    </a:cubicBezTo>
                    <a:cubicBezTo>
                      <a:pt x="25" y="9"/>
                      <a:pt x="30" y="7"/>
                      <a:pt x="35" y="5"/>
                    </a:cubicBezTo>
                    <a:cubicBezTo>
                      <a:pt x="36" y="4"/>
                      <a:pt x="38" y="3"/>
                      <a:pt x="39" y="3"/>
                    </a:cubicBezTo>
                    <a:cubicBezTo>
                      <a:pt x="42" y="2"/>
                      <a:pt x="44" y="1"/>
                      <a:pt x="47" y="0"/>
                    </a:cubicBezTo>
                    <a:cubicBezTo>
                      <a:pt x="63" y="9"/>
                      <a:pt x="80" y="10"/>
                      <a:pt x="86" y="10"/>
                    </a:cubicBezTo>
                    <a:cubicBezTo>
                      <a:pt x="88" y="10"/>
                      <a:pt x="89" y="10"/>
                      <a:pt x="89" y="10"/>
                    </a:cubicBezTo>
                    <a:cubicBezTo>
                      <a:pt x="89" y="13"/>
                      <a:pt x="89" y="14"/>
                      <a:pt x="89" y="15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0" y="21"/>
                      <a:pt x="72" y="26"/>
                      <a:pt x="64" y="31"/>
                    </a:cubicBezTo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6" name="Freeform 1340">
                <a:extLst>
                  <a:ext uri="{FF2B5EF4-FFF2-40B4-BE49-F238E27FC236}">
                    <a16:creationId xmlns:a16="http://schemas.microsoft.com/office/drawing/2014/main" id="{A53E1869-227C-7A18-BFBC-7201F2B09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459"/>
                <a:ext cx="35" cy="14"/>
              </a:xfrm>
              <a:custGeom>
                <a:avLst/>
                <a:gdLst>
                  <a:gd name="T0" fmla="*/ 5 w 56"/>
                  <a:gd name="T1" fmla="*/ 22 h 22"/>
                  <a:gd name="T2" fmla="*/ 0 w 56"/>
                  <a:gd name="T3" fmla="*/ 21 h 22"/>
                  <a:gd name="T4" fmla="*/ 9 w 56"/>
                  <a:gd name="T5" fmla="*/ 17 h 22"/>
                  <a:gd name="T6" fmla="*/ 26 w 56"/>
                  <a:gd name="T7" fmla="*/ 10 h 22"/>
                  <a:gd name="T8" fmla="*/ 43 w 56"/>
                  <a:gd name="T9" fmla="*/ 4 h 22"/>
                  <a:gd name="T10" fmla="*/ 50 w 56"/>
                  <a:gd name="T11" fmla="*/ 1 h 22"/>
                  <a:gd name="T12" fmla="*/ 52 w 56"/>
                  <a:gd name="T13" fmla="*/ 0 h 22"/>
                  <a:gd name="T14" fmla="*/ 56 w 56"/>
                  <a:gd name="T15" fmla="*/ 3 h 22"/>
                  <a:gd name="T16" fmla="*/ 52 w 56"/>
                  <a:gd name="T17" fmla="*/ 4 h 22"/>
                  <a:gd name="T18" fmla="*/ 48 w 56"/>
                  <a:gd name="T19" fmla="*/ 6 h 22"/>
                  <a:gd name="T20" fmla="*/ 10 w 56"/>
                  <a:gd name="T21" fmla="*/ 20 h 22"/>
                  <a:gd name="T22" fmla="*/ 5 w 56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22">
                    <a:moveTo>
                      <a:pt x="5" y="22"/>
                    </a:moveTo>
                    <a:cubicBezTo>
                      <a:pt x="3" y="21"/>
                      <a:pt x="1" y="21"/>
                      <a:pt x="0" y="21"/>
                    </a:cubicBezTo>
                    <a:cubicBezTo>
                      <a:pt x="3" y="19"/>
                      <a:pt x="6" y="18"/>
                      <a:pt x="9" y="17"/>
                    </a:cubicBezTo>
                    <a:cubicBezTo>
                      <a:pt x="15" y="14"/>
                      <a:pt x="21" y="12"/>
                      <a:pt x="26" y="10"/>
                    </a:cubicBezTo>
                    <a:cubicBezTo>
                      <a:pt x="32" y="8"/>
                      <a:pt x="37" y="6"/>
                      <a:pt x="43" y="4"/>
                    </a:cubicBezTo>
                    <a:cubicBezTo>
                      <a:pt x="45" y="3"/>
                      <a:pt x="48" y="2"/>
                      <a:pt x="50" y="1"/>
                    </a:cubicBezTo>
                    <a:cubicBezTo>
                      <a:pt x="51" y="1"/>
                      <a:pt x="51" y="1"/>
                      <a:pt x="52" y="0"/>
                    </a:cubicBezTo>
                    <a:cubicBezTo>
                      <a:pt x="53" y="1"/>
                      <a:pt x="54" y="2"/>
                      <a:pt x="56" y="3"/>
                    </a:cubicBezTo>
                    <a:cubicBezTo>
                      <a:pt x="54" y="3"/>
                      <a:pt x="53" y="4"/>
                      <a:pt x="52" y="4"/>
                    </a:cubicBezTo>
                    <a:cubicBezTo>
                      <a:pt x="50" y="5"/>
                      <a:pt x="49" y="5"/>
                      <a:pt x="48" y="6"/>
                    </a:cubicBezTo>
                    <a:cubicBezTo>
                      <a:pt x="35" y="10"/>
                      <a:pt x="22" y="15"/>
                      <a:pt x="10" y="20"/>
                    </a:cubicBezTo>
                    <a:cubicBezTo>
                      <a:pt x="8" y="20"/>
                      <a:pt x="7" y="21"/>
                      <a:pt x="5" y="22"/>
                    </a:cubicBezTo>
                    <a:close/>
                  </a:path>
                </a:pathLst>
              </a:custGeom>
              <a:solidFill>
                <a:srgbClr val="327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7" name="Freeform 1341">
                <a:extLst>
                  <a:ext uri="{FF2B5EF4-FFF2-40B4-BE49-F238E27FC236}">
                    <a16:creationId xmlns:a16="http://schemas.microsoft.com/office/drawing/2014/main" id="{EA21AFEC-6A2B-CF24-A6C4-82A2DE91B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3463"/>
                <a:ext cx="26" cy="10"/>
              </a:xfrm>
              <a:custGeom>
                <a:avLst/>
                <a:gdLst>
                  <a:gd name="T0" fmla="*/ 4 w 43"/>
                  <a:gd name="T1" fmla="*/ 17 h 17"/>
                  <a:gd name="T2" fmla="*/ 0 w 43"/>
                  <a:gd name="T3" fmla="*/ 16 h 17"/>
                  <a:gd name="T4" fmla="*/ 5 w 43"/>
                  <a:gd name="T5" fmla="*/ 14 h 17"/>
                  <a:gd name="T6" fmla="*/ 43 w 43"/>
                  <a:gd name="T7" fmla="*/ 0 h 17"/>
                  <a:gd name="T8" fmla="*/ 39 w 43"/>
                  <a:gd name="T9" fmla="*/ 2 h 17"/>
                  <a:gd name="T10" fmla="*/ 23 w 43"/>
                  <a:gd name="T11" fmla="*/ 8 h 17"/>
                  <a:gd name="T12" fmla="*/ 6 w 43"/>
                  <a:gd name="T13" fmla="*/ 16 h 17"/>
                  <a:gd name="T14" fmla="*/ 4 w 43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7">
                    <a:moveTo>
                      <a:pt x="4" y="17"/>
                    </a:moveTo>
                    <a:cubicBezTo>
                      <a:pt x="3" y="16"/>
                      <a:pt x="1" y="16"/>
                      <a:pt x="0" y="16"/>
                    </a:cubicBezTo>
                    <a:cubicBezTo>
                      <a:pt x="2" y="15"/>
                      <a:pt x="3" y="14"/>
                      <a:pt x="5" y="14"/>
                    </a:cubicBezTo>
                    <a:cubicBezTo>
                      <a:pt x="17" y="9"/>
                      <a:pt x="30" y="4"/>
                      <a:pt x="43" y="0"/>
                    </a:cubicBezTo>
                    <a:cubicBezTo>
                      <a:pt x="42" y="0"/>
                      <a:pt x="40" y="1"/>
                      <a:pt x="39" y="2"/>
                    </a:cubicBezTo>
                    <a:cubicBezTo>
                      <a:pt x="34" y="4"/>
                      <a:pt x="29" y="6"/>
                      <a:pt x="23" y="8"/>
                    </a:cubicBezTo>
                    <a:cubicBezTo>
                      <a:pt x="18" y="11"/>
                      <a:pt x="12" y="13"/>
                      <a:pt x="6" y="16"/>
                    </a:cubicBezTo>
                    <a:cubicBezTo>
                      <a:pt x="5" y="16"/>
                      <a:pt x="5" y="16"/>
                      <a:pt x="4" y="17"/>
                    </a:cubicBezTo>
                    <a:close/>
                  </a:path>
                </a:pathLst>
              </a:custGeom>
              <a:solidFill>
                <a:srgbClr val="2A65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8" name="Freeform 1342">
                <a:extLst>
                  <a:ext uri="{FF2B5EF4-FFF2-40B4-BE49-F238E27FC236}">
                    <a16:creationId xmlns:a16="http://schemas.microsoft.com/office/drawing/2014/main" id="{D161C6AA-CF20-514D-9570-C404A4CFF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366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9" name="Freeform 1343">
                <a:extLst>
                  <a:ext uri="{FF2B5EF4-FFF2-40B4-BE49-F238E27FC236}">
                    <a16:creationId xmlns:a16="http://schemas.microsoft.com/office/drawing/2014/main" id="{1180AC57-AA42-02B9-17E3-1B43E60E36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0" y="3411"/>
                <a:ext cx="25" cy="42"/>
              </a:xfrm>
              <a:custGeom>
                <a:avLst/>
                <a:gdLst>
                  <a:gd name="T0" fmla="*/ 42 w 42"/>
                  <a:gd name="T1" fmla="*/ 69 h 69"/>
                  <a:gd name="T2" fmla="*/ 42 w 42"/>
                  <a:gd name="T3" fmla="*/ 69 h 69"/>
                  <a:gd name="T4" fmla="*/ 42 w 42"/>
                  <a:gd name="T5" fmla="*/ 69 h 69"/>
                  <a:gd name="T6" fmla="*/ 42 w 42"/>
                  <a:gd name="T7" fmla="*/ 69 h 69"/>
                  <a:gd name="T8" fmla="*/ 40 w 42"/>
                  <a:gd name="T9" fmla="*/ 60 h 69"/>
                  <a:gd name="T10" fmla="*/ 23 w 42"/>
                  <a:gd name="T11" fmla="*/ 41 h 69"/>
                  <a:gd name="T12" fmla="*/ 1 w 42"/>
                  <a:gd name="T13" fmla="*/ 0 h 69"/>
                  <a:gd name="T14" fmla="*/ 18 w 42"/>
                  <a:gd name="T15" fmla="*/ 20 h 69"/>
                  <a:gd name="T16" fmla="*/ 40 w 42"/>
                  <a:gd name="T17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9">
                    <a:moveTo>
                      <a:pt x="42" y="69"/>
                    </a:move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lose/>
                    <a:moveTo>
                      <a:pt x="40" y="60"/>
                    </a:moveTo>
                    <a:cubicBezTo>
                      <a:pt x="37" y="54"/>
                      <a:pt x="33" y="48"/>
                      <a:pt x="23" y="41"/>
                    </a:cubicBezTo>
                    <a:cubicBezTo>
                      <a:pt x="10" y="31"/>
                      <a:pt x="0" y="16"/>
                      <a:pt x="1" y="0"/>
                    </a:cubicBezTo>
                    <a:cubicBezTo>
                      <a:pt x="5" y="8"/>
                      <a:pt x="11" y="15"/>
                      <a:pt x="18" y="20"/>
                    </a:cubicBezTo>
                    <a:cubicBezTo>
                      <a:pt x="37" y="33"/>
                      <a:pt x="37" y="45"/>
                      <a:pt x="40" y="60"/>
                    </a:cubicBezTo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0" name="Freeform 1344">
                <a:extLst>
                  <a:ext uri="{FF2B5EF4-FFF2-40B4-BE49-F238E27FC236}">
                    <a16:creationId xmlns:a16="http://schemas.microsoft.com/office/drawing/2014/main" id="{09A2708D-2841-1E87-6658-8EDACFB2B2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5" y="3320"/>
                <a:ext cx="188" cy="164"/>
              </a:xfrm>
              <a:custGeom>
                <a:avLst/>
                <a:gdLst>
                  <a:gd name="T0" fmla="*/ 2 w 308"/>
                  <a:gd name="T1" fmla="*/ 231 h 268"/>
                  <a:gd name="T2" fmla="*/ 8 w 308"/>
                  <a:gd name="T3" fmla="*/ 231 h 268"/>
                  <a:gd name="T4" fmla="*/ 50 w 308"/>
                  <a:gd name="T5" fmla="*/ 246 h 268"/>
                  <a:gd name="T6" fmla="*/ 99 w 308"/>
                  <a:gd name="T7" fmla="*/ 212 h 268"/>
                  <a:gd name="T8" fmla="*/ 210 w 308"/>
                  <a:gd name="T9" fmla="*/ 216 h 268"/>
                  <a:gd name="T10" fmla="*/ 221 w 308"/>
                  <a:gd name="T11" fmla="*/ 242 h 268"/>
                  <a:gd name="T12" fmla="*/ 161 w 308"/>
                  <a:gd name="T13" fmla="*/ 250 h 268"/>
                  <a:gd name="T14" fmla="*/ 111 w 308"/>
                  <a:gd name="T15" fmla="*/ 230 h 268"/>
                  <a:gd name="T16" fmla="*/ 108 w 308"/>
                  <a:gd name="T17" fmla="*/ 225 h 268"/>
                  <a:gd name="T18" fmla="*/ 103 w 308"/>
                  <a:gd name="T19" fmla="*/ 235 h 268"/>
                  <a:gd name="T20" fmla="*/ 103 w 308"/>
                  <a:gd name="T21" fmla="*/ 236 h 268"/>
                  <a:gd name="T22" fmla="*/ 101 w 308"/>
                  <a:gd name="T23" fmla="*/ 241 h 268"/>
                  <a:gd name="T24" fmla="*/ 87 w 308"/>
                  <a:gd name="T25" fmla="*/ 256 h 268"/>
                  <a:gd name="T26" fmla="*/ 55 w 308"/>
                  <a:gd name="T27" fmla="*/ 268 h 268"/>
                  <a:gd name="T28" fmla="*/ 207 w 308"/>
                  <a:gd name="T29" fmla="*/ 214 h 268"/>
                  <a:gd name="T30" fmla="*/ 301 w 308"/>
                  <a:gd name="T31" fmla="*/ 100 h 268"/>
                  <a:gd name="T32" fmla="*/ 287 w 308"/>
                  <a:gd name="T33" fmla="*/ 127 h 268"/>
                  <a:gd name="T34" fmla="*/ 285 w 308"/>
                  <a:gd name="T35" fmla="*/ 129 h 268"/>
                  <a:gd name="T36" fmla="*/ 284 w 308"/>
                  <a:gd name="T37" fmla="*/ 134 h 268"/>
                  <a:gd name="T38" fmla="*/ 276 w 308"/>
                  <a:gd name="T39" fmla="*/ 173 h 268"/>
                  <a:gd name="T40" fmla="*/ 73 w 308"/>
                  <a:gd name="T41" fmla="*/ 142 h 268"/>
                  <a:gd name="T42" fmla="*/ 73 w 308"/>
                  <a:gd name="T43" fmla="*/ 132 h 268"/>
                  <a:gd name="T44" fmla="*/ 73 w 308"/>
                  <a:gd name="T45" fmla="*/ 131 h 268"/>
                  <a:gd name="T46" fmla="*/ 191 w 308"/>
                  <a:gd name="T47" fmla="*/ 108 h 268"/>
                  <a:gd name="T48" fmla="*/ 192 w 308"/>
                  <a:gd name="T49" fmla="*/ 105 h 268"/>
                  <a:gd name="T50" fmla="*/ 210 w 308"/>
                  <a:gd name="T51" fmla="*/ 72 h 268"/>
                  <a:gd name="T52" fmla="*/ 308 w 308"/>
                  <a:gd name="T53" fmla="*/ 91 h 268"/>
                  <a:gd name="T54" fmla="*/ 301 w 308"/>
                  <a:gd name="T55" fmla="*/ 100 h 268"/>
                  <a:gd name="T56" fmla="*/ 135 w 308"/>
                  <a:gd name="T57" fmla="*/ 70 h 268"/>
                  <a:gd name="T58" fmla="*/ 207 w 308"/>
                  <a:gd name="T59" fmla="*/ 89 h 268"/>
                  <a:gd name="T60" fmla="*/ 231 w 308"/>
                  <a:gd name="T61" fmla="*/ 76 h 268"/>
                  <a:gd name="T62" fmla="*/ 265 w 308"/>
                  <a:gd name="T63" fmla="*/ 73 h 268"/>
                  <a:gd name="T64" fmla="*/ 264 w 308"/>
                  <a:gd name="T65" fmla="*/ 73 h 268"/>
                  <a:gd name="T66" fmla="*/ 79 w 308"/>
                  <a:gd name="T67" fmla="*/ 72 h 268"/>
                  <a:gd name="T68" fmla="*/ 79 w 308"/>
                  <a:gd name="T69" fmla="*/ 72 h 268"/>
                  <a:gd name="T70" fmla="*/ 210 w 308"/>
                  <a:gd name="T71" fmla="*/ 71 h 268"/>
                  <a:gd name="T72" fmla="*/ 212 w 308"/>
                  <a:gd name="T73" fmla="*/ 69 h 268"/>
                  <a:gd name="T74" fmla="*/ 212 w 308"/>
                  <a:gd name="T75" fmla="*/ 69 h 268"/>
                  <a:gd name="T76" fmla="*/ 212 w 308"/>
                  <a:gd name="T77" fmla="*/ 69 h 268"/>
                  <a:gd name="T78" fmla="*/ 135 w 308"/>
                  <a:gd name="T79" fmla="*/ 67 h 268"/>
                  <a:gd name="T80" fmla="*/ 135 w 308"/>
                  <a:gd name="T81" fmla="*/ 66 h 268"/>
                  <a:gd name="T82" fmla="*/ 224 w 308"/>
                  <a:gd name="T83" fmla="*/ 0 h 268"/>
                  <a:gd name="T84" fmla="*/ 287 w 308"/>
                  <a:gd name="T85" fmla="*/ 62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8" h="268">
                    <a:moveTo>
                      <a:pt x="55" y="268"/>
                    </a:moveTo>
                    <a:cubicBezTo>
                      <a:pt x="55" y="268"/>
                      <a:pt x="54" y="268"/>
                      <a:pt x="54" y="268"/>
                    </a:cubicBezTo>
                    <a:cubicBezTo>
                      <a:pt x="17" y="267"/>
                      <a:pt x="5" y="246"/>
                      <a:pt x="2" y="231"/>
                    </a:cubicBezTo>
                    <a:cubicBezTo>
                      <a:pt x="2" y="226"/>
                      <a:pt x="1" y="222"/>
                      <a:pt x="0" y="218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2" y="223"/>
                      <a:pt x="5" y="227"/>
                      <a:pt x="8" y="231"/>
                    </a:cubicBezTo>
                    <a:cubicBezTo>
                      <a:pt x="8" y="238"/>
                      <a:pt x="7" y="242"/>
                      <a:pt x="7" y="242"/>
                    </a:cubicBezTo>
                    <a:cubicBezTo>
                      <a:pt x="7" y="242"/>
                      <a:pt x="8" y="238"/>
                      <a:pt x="9" y="232"/>
                    </a:cubicBezTo>
                    <a:cubicBezTo>
                      <a:pt x="17" y="240"/>
                      <a:pt x="30" y="246"/>
                      <a:pt x="50" y="246"/>
                    </a:cubicBezTo>
                    <a:lnTo>
                      <a:pt x="50" y="246"/>
                    </a:lnTo>
                    <a:cubicBezTo>
                      <a:pt x="86" y="246"/>
                      <a:pt x="99" y="213"/>
                      <a:pt x="99" y="212"/>
                    </a:cubicBezTo>
                    <a:cubicBezTo>
                      <a:pt x="99" y="212"/>
                      <a:pt x="99" y="212"/>
                      <a:pt x="99" y="212"/>
                    </a:cubicBezTo>
                    <a:cubicBezTo>
                      <a:pt x="99" y="212"/>
                      <a:pt x="109" y="227"/>
                      <a:pt x="154" y="227"/>
                    </a:cubicBezTo>
                    <a:cubicBezTo>
                      <a:pt x="156" y="227"/>
                      <a:pt x="159" y="227"/>
                      <a:pt x="161" y="227"/>
                    </a:cubicBezTo>
                    <a:cubicBezTo>
                      <a:pt x="202" y="225"/>
                      <a:pt x="210" y="216"/>
                      <a:pt x="210" y="216"/>
                    </a:cubicBezTo>
                    <a:cubicBezTo>
                      <a:pt x="229" y="222"/>
                      <a:pt x="246" y="226"/>
                      <a:pt x="259" y="227"/>
                    </a:cubicBezTo>
                    <a:cubicBezTo>
                      <a:pt x="252" y="234"/>
                      <a:pt x="241" y="238"/>
                      <a:pt x="226" y="241"/>
                    </a:cubicBezTo>
                    <a:cubicBezTo>
                      <a:pt x="224" y="241"/>
                      <a:pt x="223" y="241"/>
                      <a:pt x="221" y="242"/>
                    </a:cubicBezTo>
                    <a:cubicBezTo>
                      <a:pt x="219" y="241"/>
                      <a:pt x="217" y="240"/>
                      <a:pt x="214" y="239"/>
                    </a:cubicBezTo>
                    <a:cubicBezTo>
                      <a:pt x="214" y="239"/>
                      <a:pt x="207" y="249"/>
                      <a:pt x="166" y="250"/>
                    </a:cubicBezTo>
                    <a:cubicBezTo>
                      <a:pt x="164" y="250"/>
                      <a:pt x="162" y="250"/>
                      <a:pt x="161" y="250"/>
                    </a:cubicBezTo>
                    <a:cubicBezTo>
                      <a:pt x="124" y="250"/>
                      <a:pt x="110" y="240"/>
                      <a:pt x="105" y="236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8" y="236"/>
                      <a:pt x="111" y="233"/>
                      <a:pt x="111" y="230"/>
                    </a:cubicBezTo>
                    <a:lnTo>
                      <a:pt x="111" y="228"/>
                    </a:lnTo>
                    <a:lnTo>
                      <a:pt x="110" y="227"/>
                    </a:lnTo>
                    <a:cubicBezTo>
                      <a:pt x="110" y="226"/>
                      <a:pt x="109" y="225"/>
                      <a:pt x="108" y="225"/>
                    </a:cubicBezTo>
                    <a:cubicBezTo>
                      <a:pt x="107" y="225"/>
                      <a:pt x="107" y="225"/>
                      <a:pt x="106" y="226"/>
                    </a:cubicBezTo>
                    <a:cubicBezTo>
                      <a:pt x="104" y="227"/>
                      <a:pt x="103" y="229"/>
                      <a:pt x="103" y="232"/>
                    </a:cubicBezTo>
                    <a:lnTo>
                      <a:pt x="103" y="235"/>
                    </a:lnTo>
                    <a:cubicBezTo>
                      <a:pt x="103" y="235"/>
                      <a:pt x="103" y="235"/>
                      <a:pt x="103" y="235"/>
                    </a:cubicBezTo>
                    <a:lnTo>
                      <a:pt x="103" y="235"/>
                    </a:lnTo>
                    <a:lnTo>
                      <a:pt x="103" y="236"/>
                    </a:lnTo>
                    <a:lnTo>
                      <a:pt x="103" y="236"/>
                    </a:lnTo>
                    <a:lnTo>
                      <a:pt x="102" y="239"/>
                    </a:lnTo>
                    <a:lnTo>
                      <a:pt x="101" y="241"/>
                    </a:lnTo>
                    <a:lnTo>
                      <a:pt x="101" y="241"/>
                    </a:lnTo>
                    <a:cubicBezTo>
                      <a:pt x="98" y="245"/>
                      <a:pt x="94" y="251"/>
                      <a:pt x="88" y="256"/>
                    </a:cubicBezTo>
                    <a:lnTo>
                      <a:pt x="87" y="256"/>
                    </a:lnTo>
                    <a:cubicBezTo>
                      <a:pt x="85" y="258"/>
                      <a:pt x="82" y="260"/>
                      <a:pt x="79" y="262"/>
                    </a:cubicBezTo>
                    <a:lnTo>
                      <a:pt x="78" y="262"/>
                    </a:lnTo>
                    <a:cubicBezTo>
                      <a:pt x="72" y="266"/>
                      <a:pt x="64" y="268"/>
                      <a:pt x="55" y="268"/>
                    </a:cubicBezTo>
                    <a:moveTo>
                      <a:pt x="207" y="214"/>
                    </a:moveTo>
                    <a:cubicBezTo>
                      <a:pt x="207" y="214"/>
                      <a:pt x="207" y="214"/>
                      <a:pt x="207" y="214"/>
                    </a:cubicBezTo>
                    <a:cubicBezTo>
                      <a:pt x="207" y="214"/>
                      <a:pt x="207" y="214"/>
                      <a:pt x="207" y="214"/>
                    </a:cubicBezTo>
                    <a:close/>
                    <a:moveTo>
                      <a:pt x="276" y="173"/>
                    </a:moveTo>
                    <a:cubicBezTo>
                      <a:pt x="276" y="172"/>
                      <a:pt x="276" y="172"/>
                      <a:pt x="276" y="172"/>
                    </a:cubicBezTo>
                    <a:cubicBezTo>
                      <a:pt x="276" y="153"/>
                      <a:pt x="282" y="129"/>
                      <a:pt x="301" y="100"/>
                    </a:cubicBezTo>
                    <a:cubicBezTo>
                      <a:pt x="296" y="109"/>
                      <a:pt x="291" y="117"/>
                      <a:pt x="288" y="124"/>
                    </a:cubicBezTo>
                    <a:lnTo>
                      <a:pt x="288" y="124"/>
                    </a:lnTo>
                    <a:cubicBezTo>
                      <a:pt x="287" y="125"/>
                      <a:pt x="287" y="126"/>
                      <a:pt x="287" y="127"/>
                    </a:cubicBezTo>
                    <a:cubicBezTo>
                      <a:pt x="287" y="127"/>
                      <a:pt x="287" y="127"/>
                      <a:pt x="287" y="127"/>
                    </a:cubicBezTo>
                    <a:cubicBezTo>
                      <a:pt x="286" y="127"/>
                      <a:pt x="286" y="128"/>
                      <a:pt x="286" y="129"/>
                    </a:cubicBezTo>
                    <a:cubicBezTo>
                      <a:pt x="286" y="129"/>
                      <a:pt x="286" y="129"/>
                      <a:pt x="285" y="129"/>
                    </a:cubicBezTo>
                    <a:cubicBezTo>
                      <a:pt x="285" y="130"/>
                      <a:pt x="285" y="131"/>
                      <a:pt x="285" y="131"/>
                    </a:cubicBezTo>
                    <a:cubicBezTo>
                      <a:pt x="285" y="131"/>
                      <a:pt x="285" y="131"/>
                      <a:pt x="284" y="132"/>
                    </a:cubicBezTo>
                    <a:cubicBezTo>
                      <a:pt x="284" y="132"/>
                      <a:pt x="284" y="133"/>
                      <a:pt x="284" y="134"/>
                    </a:cubicBezTo>
                    <a:cubicBezTo>
                      <a:pt x="284" y="134"/>
                      <a:pt x="284" y="134"/>
                      <a:pt x="284" y="134"/>
                    </a:cubicBezTo>
                    <a:cubicBezTo>
                      <a:pt x="278" y="148"/>
                      <a:pt x="276" y="161"/>
                      <a:pt x="276" y="172"/>
                    </a:cubicBezTo>
                    <a:cubicBezTo>
                      <a:pt x="276" y="172"/>
                      <a:pt x="276" y="172"/>
                      <a:pt x="276" y="173"/>
                    </a:cubicBezTo>
                    <a:close/>
                    <a:moveTo>
                      <a:pt x="74" y="149"/>
                    </a:moveTo>
                    <a:cubicBezTo>
                      <a:pt x="74" y="146"/>
                      <a:pt x="73" y="143"/>
                      <a:pt x="73" y="140"/>
                    </a:cubicBezTo>
                    <a:cubicBezTo>
                      <a:pt x="73" y="141"/>
                      <a:pt x="73" y="141"/>
                      <a:pt x="73" y="142"/>
                    </a:cubicBezTo>
                    <a:cubicBezTo>
                      <a:pt x="74" y="144"/>
                      <a:pt x="74" y="147"/>
                      <a:pt x="74" y="149"/>
                    </a:cubicBezTo>
                    <a:close/>
                    <a:moveTo>
                      <a:pt x="73" y="138"/>
                    </a:moveTo>
                    <a:cubicBezTo>
                      <a:pt x="73" y="136"/>
                      <a:pt x="73" y="134"/>
                      <a:pt x="73" y="132"/>
                    </a:cubicBezTo>
                    <a:cubicBezTo>
                      <a:pt x="73" y="124"/>
                      <a:pt x="73" y="116"/>
                      <a:pt x="74" y="109"/>
                    </a:cubicBezTo>
                    <a:cubicBezTo>
                      <a:pt x="74" y="116"/>
                      <a:pt x="73" y="123"/>
                      <a:pt x="73" y="130"/>
                    </a:cubicBezTo>
                    <a:lnTo>
                      <a:pt x="73" y="131"/>
                    </a:lnTo>
                    <a:cubicBezTo>
                      <a:pt x="73" y="134"/>
                      <a:pt x="73" y="136"/>
                      <a:pt x="73" y="138"/>
                    </a:cubicBezTo>
                    <a:close/>
                    <a:moveTo>
                      <a:pt x="190" y="109"/>
                    </a:moveTo>
                    <a:cubicBezTo>
                      <a:pt x="190" y="109"/>
                      <a:pt x="190" y="108"/>
                      <a:pt x="191" y="108"/>
                    </a:cubicBezTo>
                    <a:cubicBezTo>
                      <a:pt x="190" y="108"/>
                      <a:pt x="190" y="109"/>
                      <a:pt x="190" y="109"/>
                    </a:cubicBezTo>
                    <a:close/>
                    <a:moveTo>
                      <a:pt x="191" y="106"/>
                    </a:moveTo>
                    <a:cubicBezTo>
                      <a:pt x="192" y="106"/>
                      <a:pt x="192" y="105"/>
                      <a:pt x="192" y="105"/>
                    </a:cubicBezTo>
                    <a:cubicBezTo>
                      <a:pt x="192" y="105"/>
                      <a:pt x="192" y="106"/>
                      <a:pt x="191" y="106"/>
                    </a:cubicBezTo>
                    <a:close/>
                    <a:moveTo>
                      <a:pt x="193" y="102"/>
                    </a:moveTo>
                    <a:cubicBezTo>
                      <a:pt x="198" y="91"/>
                      <a:pt x="203" y="81"/>
                      <a:pt x="210" y="72"/>
                    </a:cubicBezTo>
                    <a:cubicBezTo>
                      <a:pt x="203" y="81"/>
                      <a:pt x="198" y="91"/>
                      <a:pt x="193" y="102"/>
                    </a:cubicBezTo>
                    <a:close/>
                    <a:moveTo>
                      <a:pt x="301" y="100"/>
                    </a:moveTo>
                    <a:cubicBezTo>
                      <a:pt x="303" y="97"/>
                      <a:pt x="306" y="94"/>
                      <a:pt x="308" y="91"/>
                    </a:cubicBezTo>
                    <a:cubicBezTo>
                      <a:pt x="308" y="91"/>
                      <a:pt x="308" y="91"/>
                      <a:pt x="308" y="92"/>
                    </a:cubicBezTo>
                    <a:cubicBezTo>
                      <a:pt x="306" y="94"/>
                      <a:pt x="304" y="96"/>
                      <a:pt x="302" y="99"/>
                    </a:cubicBezTo>
                    <a:lnTo>
                      <a:pt x="301" y="100"/>
                    </a:lnTo>
                    <a:close/>
                    <a:moveTo>
                      <a:pt x="88" y="99"/>
                    </a:moveTo>
                    <a:cubicBezTo>
                      <a:pt x="95" y="88"/>
                      <a:pt x="108" y="87"/>
                      <a:pt x="115" y="84"/>
                    </a:cubicBezTo>
                    <a:cubicBezTo>
                      <a:pt x="123" y="80"/>
                      <a:pt x="135" y="82"/>
                      <a:pt x="135" y="70"/>
                    </a:cubicBezTo>
                    <a:cubicBezTo>
                      <a:pt x="135" y="82"/>
                      <a:pt x="123" y="80"/>
                      <a:pt x="115" y="84"/>
                    </a:cubicBezTo>
                    <a:cubicBezTo>
                      <a:pt x="108" y="87"/>
                      <a:pt x="95" y="88"/>
                      <a:pt x="88" y="99"/>
                    </a:cubicBezTo>
                    <a:close/>
                    <a:moveTo>
                      <a:pt x="207" y="89"/>
                    </a:moveTo>
                    <a:cubicBezTo>
                      <a:pt x="214" y="84"/>
                      <a:pt x="221" y="80"/>
                      <a:pt x="229" y="77"/>
                    </a:cubicBezTo>
                    <a:cubicBezTo>
                      <a:pt x="221" y="80"/>
                      <a:pt x="214" y="84"/>
                      <a:pt x="207" y="89"/>
                    </a:cubicBezTo>
                    <a:close/>
                    <a:moveTo>
                      <a:pt x="231" y="76"/>
                    </a:moveTo>
                    <a:cubicBezTo>
                      <a:pt x="231" y="76"/>
                      <a:pt x="231" y="76"/>
                      <a:pt x="231" y="76"/>
                    </a:cubicBezTo>
                    <a:cubicBezTo>
                      <a:pt x="231" y="76"/>
                      <a:pt x="231" y="76"/>
                      <a:pt x="231" y="76"/>
                    </a:cubicBezTo>
                    <a:close/>
                    <a:moveTo>
                      <a:pt x="265" y="73"/>
                    </a:moveTo>
                    <a:cubicBezTo>
                      <a:pt x="270" y="73"/>
                      <a:pt x="274" y="73"/>
                      <a:pt x="278" y="70"/>
                    </a:cubicBezTo>
                    <a:cubicBezTo>
                      <a:pt x="274" y="73"/>
                      <a:pt x="270" y="73"/>
                      <a:pt x="265" y="73"/>
                    </a:cubicBezTo>
                    <a:close/>
                    <a:moveTo>
                      <a:pt x="264" y="73"/>
                    </a:moveTo>
                    <a:cubicBezTo>
                      <a:pt x="263" y="73"/>
                      <a:pt x="261" y="73"/>
                      <a:pt x="259" y="73"/>
                    </a:cubicBezTo>
                    <a:cubicBezTo>
                      <a:pt x="261" y="73"/>
                      <a:pt x="263" y="73"/>
                      <a:pt x="264" y="73"/>
                    </a:cubicBezTo>
                    <a:close/>
                    <a:moveTo>
                      <a:pt x="79" y="72"/>
                    </a:moveTo>
                    <a:cubicBezTo>
                      <a:pt x="79" y="72"/>
                      <a:pt x="79" y="72"/>
                      <a:pt x="79" y="72"/>
                    </a:cubicBezTo>
                    <a:cubicBezTo>
                      <a:pt x="79" y="72"/>
                      <a:pt x="79" y="72"/>
                      <a:pt x="79" y="72"/>
                    </a:cubicBezTo>
                    <a:close/>
                    <a:moveTo>
                      <a:pt x="79" y="72"/>
                    </a:moveTo>
                    <a:cubicBezTo>
                      <a:pt x="79" y="72"/>
                      <a:pt x="79" y="72"/>
                      <a:pt x="79" y="72"/>
                    </a:cubicBezTo>
                    <a:cubicBezTo>
                      <a:pt x="79" y="72"/>
                      <a:pt x="79" y="72"/>
                      <a:pt x="79" y="72"/>
                    </a:cubicBezTo>
                    <a:close/>
                    <a:moveTo>
                      <a:pt x="210" y="71"/>
                    </a:moveTo>
                    <a:cubicBezTo>
                      <a:pt x="211" y="71"/>
                      <a:pt x="211" y="70"/>
                      <a:pt x="212" y="69"/>
                    </a:cubicBezTo>
                    <a:cubicBezTo>
                      <a:pt x="211" y="70"/>
                      <a:pt x="211" y="71"/>
                      <a:pt x="210" y="71"/>
                    </a:cubicBezTo>
                    <a:close/>
                    <a:moveTo>
                      <a:pt x="212" y="69"/>
                    </a:moveTo>
                    <a:cubicBezTo>
                      <a:pt x="212" y="69"/>
                      <a:pt x="212" y="69"/>
                      <a:pt x="212" y="69"/>
                    </a:cubicBezTo>
                    <a:cubicBezTo>
                      <a:pt x="212" y="69"/>
                      <a:pt x="212" y="69"/>
                      <a:pt x="212" y="69"/>
                    </a:cubicBezTo>
                    <a:close/>
                    <a:moveTo>
                      <a:pt x="212" y="69"/>
                    </a:moveTo>
                    <a:cubicBezTo>
                      <a:pt x="212" y="69"/>
                      <a:pt x="212" y="69"/>
                      <a:pt x="212" y="69"/>
                    </a:cubicBezTo>
                    <a:cubicBezTo>
                      <a:pt x="212" y="69"/>
                      <a:pt x="212" y="69"/>
                      <a:pt x="212" y="69"/>
                    </a:cubicBezTo>
                    <a:close/>
                    <a:moveTo>
                      <a:pt x="212" y="69"/>
                    </a:moveTo>
                    <a:cubicBezTo>
                      <a:pt x="213" y="68"/>
                      <a:pt x="213" y="68"/>
                      <a:pt x="213" y="67"/>
                    </a:cubicBezTo>
                    <a:cubicBezTo>
                      <a:pt x="213" y="68"/>
                      <a:pt x="213" y="68"/>
                      <a:pt x="212" y="69"/>
                    </a:cubicBezTo>
                    <a:close/>
                    <a:moveTo>
                      <a:pt x="135" y="67"/>
                    </a:move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6"/>
                      <a:pt x="135" y="66"/>
                      <a:pt x="135" y="67"/>
                    </a:cubicBezTo>
                    <a:close/>
                    <a:moveTo>
                      <a:pt x="135" y="66"/>
                    </a:moveTo>
                    <a:cubicBezTo>
                      <a:pt x="135" y="52"/>
                      <a:pt x="151" y="29"/>
                      <a:pt x="178" y="28"/>
                    </a:cubicBezTo>
                    <a:cubicBezTo>
                      <a:pt x="199" y="27"/>
                      <a:pt x="206" y="12"/>
                      <a:pt x="224" y="0"/>
                    </a:cubicBezTo>
                    <a:lnTo>
                      <a:pt x="224" y="0"/>
                    </a:lnTo>
                    <a:cubicBezTo>
                      <a:pt x="206" y="12"/>
                      <a:pt x="199" y="27"/>
                      <a:pt x="178" y="28"/>
                    </a:cubicBezTo>
                    <a:cubicBezTo>
                      <a:pt x="151" y="29"/>
                      <a:pt x="135" y="52"/>
                      <a:pt x="135" y="66"/>
                    </a:cubicBezTo>
                    <a:moveTo>
                      <a:pt x="287" y="62"/>
                    </a:moveTo>
                    <a:cubicBezTo>
                      <a:pt x="288" y="61"/>
                      <a:pt x="288" y="61"/>
                      <a:pt x="288" y="61"/>
                    </a:cubicBezTo>
                    <a:cubicBezTo>
                      <a:pt x="288" y="61"/>
                      <a:pt x="288" y="61"/>
                      <a:pt x="287" y="62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1" name="Freeform 1345">
                <a:extLst>
                  <a:ext uri="{FF2B5EF4-FFF2-40B4-BE49-F238E27FC236}">
                    <a16:creationId xmlns:a16="http://schemas.microsoft.com/office/drawing/2014/main" id="{8411A56F-57F0-76F0-65B4-7E18A395DC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0" y="3402"/>
                <a:ext cx="41" cy="6"/>
              </a:xfrm>
              <a:custGeom>
                <a:avLst/>
                <a:gdLst>
                  <a:gd name="T0" fmla="*/ 68 w 68"/>
                  <a:gd name="T1" fmla="*/ 9 h 9"/>
                  <a:gd name="T2" fmla="*/ 47 w 68"/>
                  <a:gd name="T3" fmla="*/ 4 h 9"/>
                  <a:gd name="T4" fmla="*/ 68 w 68"/>
                  <a:gd name="T5" fmla="*/ 9 h 9"/>
                  <a:gd name="T6" fmla="*/ 68 w 68"/>
                  <a:gd name="T7" fmla="*/ 9 h 9"/>
                  <a:gd name="T8" fmla="*/ 42 w 68"/>
                  <a:gd name="T9" fmla="*/ 3 h 9"/>
                  <a:gd name="T10" fmla="*/ 17 w 68"/>
                  <a:gd name="T11" fmla="*/ 0 h 9"/>
                  <a:gd name="T12" fmla="*/ 42 w 68"/>
                  <a:gd name="T13" fmla="*/ 3 h 9"/>
                  <a:gd name="T14" fmla="*/ 0 w 68"/>
                  <a:gd name="T15" fmla="*/ 0 h 9"/>
                  <a:gd name="T16" fmla="*/ 3 w 68"/>
                  <a:gd name="T17" fmla="*/ 0 h 9"/>
                  <a:gd name="T18" fmla="*/ 0 w 68"/>
                  <a:gd name="T19" fmla="*/ 0 h 9"/>
                  <a:gd name="T20" fmla="*/ 3 w 68"/>
                  <a:gd name="T21" fmla="*/ 0 h 9"/>
                  <a:gd name="T22" fmla="*/ 6 w 68"/>
                  <a:gd name="T23" fmla="*/ 0 h 9"/>
                  <a:gd name="T24" fmla="*/ 3 w 6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9">
                    <a:moveTo>
                      <a:pt x="68" y="9"/>
                    </a:moveTo>
                    <a:cubicBezTo>
                      <a:pt x="63" y="7"/>
                      <a:pt x="56" y="5"/>
                      <a:pt x="47" y="4"/>
                    </a:cubicBezTo>
                    <a:cubicBezTo>
                      <a:pt x="56" y="5"/>
                      <a:pt x="63" y="7"/>
                      <a:pt x="68" y="9"/>
                    </a:cubicBezTo>
                    <a:lnTo>
                      <a:pt x="68" y="9"/>
                    </a:lnTo>
                    <a:close/>
                    <a:moveTo>
                      <a:pt x="42" y="3"/>
                    </a:moveTo>
                    <a:cubicBezTo>
                      <a:pt x="34" y="1"/>
                      <a:pt x="26" y="0"/>
                      <a:pt x="17" y="0"/>
                    </a:cubicBezTo>
                    <a:cubicBezTo>
                      <a:pt x="26" y="0"/>
                      <a:pt x="34" y="1"/>
                      <a:pt x="42" y="3"/>
                    </a:cubicBezTo>
                    <a:close/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2" name="Freeform 1346">
                <a:extLst>
                  <a:ext uri="{FF2B5EF4-FFF2-40B4-BE49-F238E27FC236}">
                    <a16:creationId xmlns:a16="http://schemas.microsoft.com/office/drawing/2014/main" id="{C7AC26F0-B8CC-CB69-6C8D-59CEA442D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3465"/>
                <a:ext cx="5" cy="0"/>
              </a:xfrm>
              <a:custGeom>
                <a:avLst/>
                <a:gdLst>
                  <a:gd name="T0" fmla="*/ 0 w 7"/>
                  <a:gd name="T1" fmla="*/ 7 w 7"/>
                  <a:gd name="T2" fmla="*/ 7 w 7"/>
                  <a:gd name="T3" fmla="*/ 0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cubicBezTo>
                      <a:pt x="2" y="0"/>
                      <a:pt x="5" y="0"/>
                      <a:pt x="7" y="0"/>
                    </a:cubicBezTo>
                    <a:lnTo>
                      <a:pt x="7" y="0"/>
                    </a:ln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3" name="Rectangle 1347">
                <a:extLst>
                  <a:ext uri="{FF2B5EF4-FFF2-40B4-BE49-F238E27FC236}">
                    <a16:creationId xmlns:a16="http://schemas.microsoft.com/office/drawing/2014/main" id="{E207D0B1-93F7-14C1-D01E-A0CCD476B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3465"/>
                <a:ext cx="1" cy="1"/>
              </a:xfrm>
              <a:prstGeom prst="rect">
                <a:avLst/>
              </a:prstGeom>
              <a:solidFill>
                <a:srgbClr val="458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4" name="Freeform 1348">
                <a:extLst>
                  <a:ext uri="{FF2B5EF4-FFF2-40B4-BE49-F238E27FC236}">
                    <a16:creationId xmlns:a16="http://schemas.microsoft.com/office/drawing/2014/main" id="{13BDDD13-2076-C9C9-2841-518108B04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3465"/>
                <a:ext cx="12" cy="1"/>
              </a:xfrm>
              <a:custGeom>
                <a:avLst/>
                <a:gdLst>
                  <a:gd name="T0" fmla="*/ 21 w 21"/>
                  <a:gd name="T1" fmla="*/ 2 h 2"/>
                  <a:gd name="T2" fmla="*/ 16 w 21"/>
                  <a:gd name="T3" fmla="*/ 1 h 2"/>
                  <a:gd name="T4" fmla="*/ 4 w 21"/>
                  <a:gd name="T5" fmla="*/ 0 h 2"/>
                  <a:gd name="T6" fmla="*/ 2 w 21"/>
                  <a:gd name="T7" fmla="*/ 0 h 2"/>
                  <a:gd name="T8" fmla="*/ 0 w 21"/>
                  <a:gd name="T9" fmla="*/ 0 h 2"/>
                  <a:gd name="T10" fmla="*/ 0 w 21"/>
                  <a:gd name="T11" fmla="*/ 0 h 2"/>
                  <a:gd name="T12" fmla="*/ 2 w 21"/>
                  <a:gd name="T13" fmla="*/ 0 h 2"/>
                  <a:gd name="T14" fmla="*/ 21 w 2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19" y="1"/>
                      <a:pt x="17" y="1"/>
                      <a:pt x="16" y="1"/>
                    </a:cubicBezTo>
                    <a:cubicBezTo>
                      <a:pt x="12" y="0"/>
                      <a:pt x="8" y="0"/>
                      <a:pt x="4" y="0"/>
                    </a:cubicBezTo>
                    <a:lnTo>
                      <a:pt x="2" y="0"/>
                    </a:lnTo>
                    <a:cubicBezTo>
                      <a:pt x="1" y="0"/>
                      <a:pt x="1" y="0"/>
                      <a:pt x="0" y="0"/>
                    </a:cubicBezTo>
                    <a:lnTo>
                      <a:pt x="0" y="0"/>
                    </a:lnTo>
                    <a:cubicBezTo>
                      <a:pt x="1" y="0"/>
                      <a:pt x="1" y="0"/>
                      <a:pt x="2" y="0"/>
                    </a:cubicBezTo>
                    <a:cubicBezTo>
                      <a:pt x="8" y="0"/>
                      <a:pt x="15" y="0"/>
                      <a:pt x="21" y="2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5" name="Freeform 1349">
                <a:extLst>
                  <a:ext uri="{FF2B5EF4-FFF2-40B4-BE49-F238E27FC236}">
                    <a16:creationId xmlns:a16="http://schemas.microsoft.com/office/drawing/2014/main" id="{32F210F5-24B0-6DEE-D45B-F6B2ED0E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3419"/>
                <a:ext cx="7" cy="8"/>
              </a:xfrm>
              <a:custGeom>
                <a:avLst/>
                <a:gdLst>
                  <a:gd name="T0" fmla="*/ 11 w 11"/>
                  <a:gd name="T1" fmla="*/ 12 h 12"/>
                  <a:gd name="T2" fmla="*/ 4 w 11"/>
                  <a:gd name="T3" fmla="*/ 5 h 12"/>
                  <a:gd name="T4" fmla="*/ 0 w 11"/>
                  <a:gd name="T5" fmla="*/ 0 h 12"/>
                  <a:gd name="T6" fmla="*/ 0 w 11"/>
                  <a:gd name="T7" fmla="*/ 0 h 12"/>
                  <a:gd name="T8" fmla="*/ 4 w 11"/>
                  <a:gd name="T9" fmla="*/ 5 h 12"/>
                  <a:gd name="T10" fmla="*/ 11 w 11"/>
                  <a:gd name="T11" fmla="*/ 12 h 12"/>
                  <a:gd name="T12" fmla="*/ 11 w 11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cubicBezTo>
                      <a:pt x="8" y="10"/>
                      <a:pt x="6" y="7"/>
                      <a:pt x="4" y="5"/>
                    </a:cubicBezTo>
                    <a:cubicBezTo>
                      <a:pt x="3" y="3"/>
                      <a:pt x="2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3"/>
                      <a:pt x="4" y="5"/>
                    </a:cubicBezTo>
                    <a:cubicBezTo>
                      <a:pt x="6" y="7"/>
                      <a:pt x="8" y="10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</a:path>
                </a:pathLst>
              </a:custGeom>
              <a:solidFill>
                <a:srgbClr val="2D6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6" name="Freeform 1350">
                <a:extLst>
                  <a:ext uri="{FF2B5EF4-FFF2-40B4-BE49-F238E27FC236}">
                    <a16:creationId xmlns:a16="http://schemas.microsoft.com/office/drawing/2014/main" id="{EF41360A-3E79-2CB5-13BA-794A01562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3427"/>
                <a:ext cx="44" cy="11"/>
              </a:xfrm>
              <a:custGeom>
                <a:avLst/>
                <a:gdLst>
                  <a:gd name="T0" fmla="*/ 48 w 72"/>
                  <a:gd name="T1" fmla="*/ 18 h 18"/>
                  <a:gd name="T2" fmla="*/ 0 w 72"/>
                  <a:gd name="T3" fmla="*/ 0 h 18"/>
                  <a:gd name="T4" fmla="*/ 0 w 72"/>
                  <a:gd name="T5" fmla="*/ 0 h 18"/>
                  <a:gd name="T6" fmla="*/ 48 w 72"/>
                  <a:gd name="T7" fmla="*/ 18 h 18"/>
                  <a:gd name="T8" fmla="*/ 72 w 72"/>
                  <a:gd name="T9" fmla="*/ 15 h 18"/>
                  <a:gd name="T10" fmla="*/ 72 w 72"/>
                  <a:gd name="T11" fmla="*/ 15 h 18"/>
                  <a:gd name="T12" fmla="*/ 48 w 7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8">
                    <a:moveTo>
                      <a:pt x="48" y="18"/>
                    </a:moveTo>
                    <a:cubicBezTo>
                      <a:pt x="28" y="18"/>
                      <a:pt x="12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1"/>
                      <a:pt x="28" y="18"/>
                      <a:pt x="48" y="18"/>
                    </a:cubicBezTo>
                    <a:cubicBezTo>
                      <a:pt x="56" y="18"/>
                      <a:pt x="64" y="17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64" y="17"/>
                      <a:pt x="56" y="18"/>
                      <a:pt x="48" y="18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7" name="Freeform 1351">
                <a:extLst>
                  <a:ext uri="{FF2B5EF4-FFF2-40B4-BE49-F238E27FC236}">
                    <a16:creationId xmlns:a16="http://schemas.microsoft.com/office/drawing/2014/main" id="{CEE4D408-6CCF-E9DB-4106-0D7A43396E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57" y="3434"/>
                <a:ext cx="37" cy="8"/>
              </a:xfrm>
              <a:custGeom>
                <a:avLst/>
                <a:gdLst>
                  <a:gd name="T0" fmla="*/ 61 w 61"/>
                  <a:gd name="T1" fmla="*/ 14 h 14"/>
                  <a:gd name="T2" fmla="*/ 61 w 61"/>
                  <a:gd name="T3" fmla="*/ 14 h 14"/>
                  <a:gd name="T4" fmla="*/ 61 w 61"/>
                  <a:gd name="T5" fmla="*/ 14 h 14"/>
                  <a:gd name="T6" fmla="*/ 61 w 61"/>
                  <a:gd name="T7" fmla="*/ 14 h 14"/>
                  <a:gd name="T8" fmla="*/ 58 w 61"/>
                  <a:gd name="T9" fmla="*/ 11 h 14"/>
                  <a:gd name="T10" fmla="*/ 58 w 61"/>
                  <a:gd name="T11" fmla="*/ 11 h 14"/>
                  <a:gd name="T12" fmla="*/ 61 w 61"/>
                  <a:gd name="T13" fmla="*/ 14 h 14"/>
                  <a:gd name="T14" fmla="*/ 55 w 61"/>
                  <a:gd name="T15" fmla="*/ 9 h 14"/>
                  <a:gd name="T16" fmla="*/ 26 w 61"/>
                  <a:gd name="T17" fmla="*/ 0 h 14"/>
                  <a:gd name="T18" fmla="*/ 13 w 61"/>
                  <a:gd name="T19" fmla="*/ 1 h 14"/>
                  <a:gd name="T20" fmla="*/ 13 w 61"/>
                  <a:gd name="T21" fmla="*/ 1 h 14"/>
                  <a:gd name="T22" fmla="*/ 26 w 61"/>
                  <a:gd name="T23" fmla="*/ 0 h 14"/>
                  <a:gd name="T24" fmla="*/ 55 w 61"/>
                  <a:gd name="T25" fmla="*/ 9 h 14"/>
                  <a:gd name="T26" fmla="*/ 55 w 61"/>
                  <a:gd name="T27" fmla="*/ 9 h 14"/>
                  <a:gd name="T28" fmla="*/ 0 w 61"/>
                  <a:gd name="T29" fmla="*/ 4 h 14"/>
                  <a:gd name="T30" fmla="*/ 0 w 61"/>
                  <a:gd name="T31" fmla="*/ 4 h 14"/>
                  <a:gd name="T32" fmla="*/ 4 w 61"/>
                  <a:gd name="T33" fmla="*/ 3 h 14"/>
                  <a:gd name="T34" fmla="*/ 7 w 61"/>
                  <a:gd name="T35" fmla="*/ 2 h 14"/>
                  <a:gd name="T36" fmla="*/ 7 w 61"/>
                  <a:gd name="T37" fmla="*/ 3 h 14"/>
                  <a:gd name="T38" fmla="*/ 4 w 61"/>
                  <a:gd name="T39" fmla="*/ 3 h 14"/>
                  <a:gd name="T40" fmla="*/ 0 w 61"/>
                  <a:gd name="T4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14">
                    <a:moveTo>
                      <a:pt x="61" y="14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lose/>
                    <a:moveTo>
                      <a:pt x="61" y="14"/>
                    </a:moveTo>
                    <a:cubicBezTo>
                      <a:pt x="60" y="13"/>
                      <a:pt x="59" y="12"/>
                      <a:pt x="58" y="11"/>
                    </a:cubicBezTo>
                    <a:lnTo>
                      <a:pt x="58" y="11"/>
                    </a:lnTo>
                    <a:cubicBezTo>
                      <a:pt x="59" y="12"/>
                      <a:pt x="60" y="13"/>
                      <a:pt x="61" y="14"/>
                    </a:cubicBezTo>
                    <a:close/>
                    <a:moveTo>
                      <a:pt x="55" y="9"/>
                    </a:moveTo>
                    <a:cubicBezTo>
                      <a:pt x="47" y="3"/>
                      <a:pt x="37" y="0"/>
                      <a:pt x="26" y="0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8" y="0"/>
                      <a:pt x="22" y="0"/>
                      <a:pt x="26" y="0"/>
                    </a:cubicBezTo>
                    <a:cubicBezTo>
                      <a:pt x="37" y="0"/>
                      <a:pt x="47" y="3"/>
                      <a:pt x="55" y="9"/>
                    </a:cubicBezTo>
                    <a:lnTo>
                      <a:pt x="55" y="9"/>
                    </a:lnTo>
                    <a:close/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3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8" name="Freeform 1352">
                <a:extLst>
                  <a:ext uri="{FF2B5EF4-FFF2-40B4-BE49-F238E27FC236}">
                    <a16:creationId xmlns:a16="http://schemas.microsoft.com/office/drawing/2014/main" id="{D7FD9FBE-4BF5-F16E-47F2-708439580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3582"/>
                <a:ext cx="8" cy="7"/>
              </a:xfrm>
              <a:custGeom>
                <a:avLst/>
                <a:gdLst>
                  <a:gd name="T0" fmla="*/ 2 w 12"/>
                  <a:gd name="T1" fmla="*/ 11 h 11"/>
                  <a:gd name="T2" fmla="*/ 1 w 12"/>
                  <a:gd name="T3" fmla="*/ 6 h 11"/>
                  <a:gd name="T4" fmla="*/ 1 w 12"/>
                  <a:gd name="T5" fmla="*/ 6 h 11"/>
                  <a:gd name="T6" fmla="*/ 4 w 12"/>
                  <a:gd name="T7" fmla="*/ 2 h 11"/>
                  <a:gd name="T8" fmla="*/ 4 w 12"/>
                  <a:gd name="T9" fmla="*/ 2 h 11"/>
                  <a:gd name="T10" fmla="*/ 7 w 12"/>
                  <a:gd name="T11" fmla="*/ 0 h 11"/>
                  <a:gd name="T12" fmla="*/ 9 w 12"/>
                  <a:gd name="T13" fmla="*/ 1 h 11"/>
                  <a:gd name="T14" fmla="*/ 10 w 12"/>
                  <a:gd name="T15" fmla="*/ 1 h 11"/>
                  <a:gd name="T16" fmla="*/ 11 w 12"/>
                  <a:gd name="T17" fmla="*/ 6 h 11"/>
                  <a:gd name="T18" fmla="*/ 2 w 12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2" y="11"/>
                    </a:moveTo>
                    <a:cubicBezTo>
                      <a:pt x="0" y="10"/>
                      <a:pt x="0" y="8"/>
                      <a:pt x="1" y="6"/>
                    </a:cubicBezTo>
                    <a:lnTo>
                      <a:pt x="1" y="6"/>
                    </a:lnTo>
                    <a:cubicBezTo>
                      <a:pt x="1" y="4"/>
                      <a:pt x="2" y="3"/>
                      <a:pt x="4" y="2"/>
                    </a:cubicBezTo>
                    <a:lnTo>
                      <a:pt x="4" y="2"/>
                    </a:ln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1"/>
                      <a:pt x="9" y="1"/>
                    </a:cubicBezTo>
                    <a:lnTo>
                      <a:pt x="10" y="1"/>
                    </a:lnTo>
                    <a:cubicBezTo>
                      <a:pt x="12" y="3"/>
                      <a:pt x="12" y="4"/>
                      <a:pt x="11" y="6"/>
                    </a:cubicBezTo>
                    <a:cubicBezTo>
                      <a:pt x="8" y="8"/>
                      <a:pt x="5" y="10"/>
                      <a:pt x="2" y="11"/>
                    </a:cubicBezTo>
                    <a:close/>
                  </a:path>
                </a:pathLst>
              </a:custGeom>
              <a:solidFill>
                <a:srgbClr val="C4C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9" name="Freeform 1353">
                <a:extLst>
                  <a:ext uri="{FF2B5EF4-FFF2-40B4-BE49-F238E27FC236}">
                    <a16:creationId xmlns:a16="http://schemas.microsoft.com/office/drawing/2014/main" id="{C9ABE9F4-7069-1FD2-9321-0035348D3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3460"/>
                <a:ext cx="153" cy="101"/>
              </a:xfrm>
              <a:custGeom>
                <a:avLst/>
                <a:gdLst>
                  <a:gd name="T0" fmla="*/ 251 w 251"/>
                  <a:gd name="T1" fmla="*/ 89 h 166"/>
                  <a:gd name="T2" fmla="*/ 169 w 251"/>
                  <a:gd name="T3" fmla="*/ 15 h 166"/>
                  <a:gd name="T4" fmla="*/ 84 w 251"/>
                  <a:gd name="T5" fmla="*/ 18 h 166"/>
                  <a:gd name="T6" fmla="*/ 0 w 251"/>
                  <a:gd name="T7" fmla="*/ 110 h 166"/>
                  <a:gd name="T8" fmla="*/ 17 w 251"/>
                  <a:gd name="T9" fmla="*/ 120 h 166"/>
                  <a:gd name="T10" fmla="*/ 24 w 251"/>
                  <a:gd name="T11" fmla="*/ 141 h 166"/>
                  <a:gd name="T12" fmla="*/ 242 w 251"/>
                  <a:gd name="T13" fmla="*/ 115 h 166"/>
                  <a:gd name="T14" fmla="*/ 251 w 251"/>
                  <a:gd name="T15" fmla="*/ 8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1" h="166">
                    <a:moveTo>
                      <a:pt x="251" y="89"/>
                    </a:moveTo>
                    <a:cubicBezTo>
                      <a:pt x="248" y="45"/>
                      <a:pt x="209" y="31"/>
                      <a:pt x="169" y="15"/>
                    </a:cubicBezTo>
                    <a:cubicBezTo>
                      <a:pt x="129" y="0"/>
                      <a:pt x="84" y="18"/>
                      <a:pt x="84" y="18"/>
                    </a:cubicBezTo>
                    <a:cubicBezTo>
                      <a:pt x="7" y="58"/>
                      <a:pt x="0" y="110"/>
                      <a:pt x="0" y="110"/>
                    </a:cubicBezTo>
                    <a:cubicBezTo>
                      <a:pt x="0" y="110"/>
                      <a:pt x="9" y="112"/>
                      <a:pt x="17" y="120"/>
                    </a:cubicBezTo>
                    <a:cubicBezTo>
                      <a:pt x="25" y="129"/>
                      <a:pt x="26" y="138"/>
                      <a:pt x="24" y="141"/>
                    </a:cubicBezTo>
                    <a:cubicBezTo>
                      <a:pt x="172" y="166"/>
                      <a:pt x="233" y="126"/>
                      <a:pt x="242" y="115"/>
                    </a:cubicBezTo>
                    <a:cubicBezTo>
                      <a:pt x="251" y="103"/>
                      <a:pt x="251" y="89"/>
                      <a:pt x="251" y="89"/>
                    </a:cubicBezTo>
                    <a:close/>
                  </a:path>
                </a:pathLst>
              </a:custGeom>
              <a:solidFill>
                <a:srgbClr val="EB4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0" name="Freeform 1354">
                <a:extLst>
                  <a:ext uri="{FF2B5EF4-FFF2-40B4-BE49-F238E27FC236}">
                    <a16:creationId xmlns:a16="http://schemas.microsoft.com/office/drawing/2014/main" id="{2689FE3C-B3C5-5379-C9EC-AED43F588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466"/>
                <a:ext cx="13" cy="3"/>
              </a:xfrm>
              <a:custGeom>
                <a:avLst/>
                <a:gdLst>
                  <a:gd name="T0" fmla="*/ 21 w 21"/>
                  <a:gd name="T1" fmla="*/ 5 h 5"/>
                  <a:gd name="T2" fmla="*/ 16 w 21"/>
                  <a:gd name="T3" fmla="*/ 3 h 5"/>
                  <a:gd name="T4" fmla="*/ 16 w 21"/>
                  <a:gd name="T5" fmla="*/ 3 h 5"/>
                  <a:gd name="T6" fmla="*/ 16 w 21"/>
                  <a:gd name="T7" fmla="*/ 3 h 5"/>
                  <a:gd name="T8" fmla="*/ 1 w 21"/>
                  <a:gd name="T9" fmla="*/ 0 h 5"/>
                  <a:gd name="T10" fmla="*/ 1 w 21"/>
                  <a:gd name="T11" fmla="*/ 0 h 5"/>
                  <a:gd name="T12" fmla="*/ 1 w 21"/>
                  <a:gd name="T13" fmla="*/ 0 h 5"/>
                  <a:gd name="T14" fmla="*/ 0 w 21"/>
                  <a:gd name="T15" fmla="*/ 0 h 5"/>
                  <a:gd name="T16" fmla="*/ 5 w 21"/>
                  <a:gd name="T17" fmla="*/ 1 h 5"/>
                  <a:gd name="T18" fmla="*/ 21 w 21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5">
                    <a:moveTo>
                      <a:pt x="21" y="5"/>
                    </a:moveTo>
                    <a:cubicBezTo>
                      <a:pt x="20" y="4"/>
                      <a:pt x="18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1" y="2"/>
                      <a:pt x="6" y="1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10" y="2"/>
                      <a:pt x="16" y="3"/>
                      <a:pt x="21" y="5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1" name="Freeform 1355">
                <a:extLst>
                  <a:ext uri="{FF2B5EF4-FFF2-40B4-BE49-F238E27FC236}">
                    <a16:creationId xmlns:a16="http://schemas.microsoft.com/office/drawing/2014/main" id="{16B5D4FD-F2FA-A6D8-F220-98394BB54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3465"/>
                <a:ext cx="10" cy="1"/>
              </a:xfrm>
              <a:custGeom>
                <a:avLst/>
                <a:gdLst>
                  <a:gd name="T0" fmla="*/ 0 w 15"/>
                  <a:gd name="T1" fmla="*/ 1 h 1"/>
                  <a:gd name="T2" fmla="*/ 8 w 15"/>
                  <a:gd name="T3" fmla="*/ 0 h 1"/>
                  <a:gd name="T4" fmla="*/ 15 w 15"/>
                  <a:gd name="T5" fmla="*/ 0 h 1"/>
                  <a:gd name="T6" fmla="*/ 15 w 15"/>
                  <a:gd name="T7" fmla="*/ 0 h 1"/>
                  <a:gd name="T8" fmla="*/ 0 w 15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">
                    <a:moveTo>
                      <a:pt x="0" y="1"/>
                    </a:moveTo>
                    <a:cubicBezTo>
                      <a:pt x="3" y="1"/>
                      <a:pt x="5" y="1"/>
                      <a:pt x="8" y="0"/>
                    </a:cubicBezTo>
                    <a:cubicBezTo>
                      <a:pt x="10" y="0"/>
                      <a:pt x="12" y="0"/>
                      <a:pt x="15" y="0"/>
                    </a:cubicBezTo>
                    <a:lnTo>
                      <a:pt x="15" y="0"/>
                    </a:lnTo>
                    <a:cubicBezTo>
                      <a:pt x="10" y="0"/>
                      <a:pt x="5" y="1"/>
                      <a:pt x="0" y="1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2" name="Rectangle 1356">
                <a:extLst>
                  <a:ext uri="{FF2B5EF4-FFF2-40B4-BE49-F238E27FC236}">
                    <a16:creationId xmlns:a16="http://schemas.microsoft.com/office/drawing/2014/main" id="{322AF2EB-23BC-2EB7-C6F9-B6D1D0A2D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3465"/>
                <a:ext cx="1" cy="1"/>
              </a:xfrm>
              <a:prstGeom prst="rect">
                <a:avLst/>
              </a:prstGeom>
              <a:solidFill>
                <a:srgbClr val="3953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3" name="Freeform 1357">
                <a:extLst>
                  <a:ext uri="{FF2B5EF4-FFF2-40B4-BE49-F238E27FC236}">
                    <a16:creationId xmlns:a16="http://schemas.microsoft.com/office/drawing/2014/main" id="{B345B984-D982-27A9-97E5-C8E29C67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3465"/>
                <a:ext cx="2" cy="0"/>
              </a:xfrm>
              <a:custGeom>
                <a:avLst/>
                <a:gdLst>
                  <a:gd name="T0" fmla="*/ 0 w 4"/>
                  <a:gd name="T1" fmla="*/ 0 w 4"/>
                  <a:gd name="T2" fmla="*/ 2 w 4"/>
                  <a:gd name="T3" fmla="*/ 4 w 4"/>
                  <a:gd name="T4" fmla="*/ 2 w 4"/>
                  <a:gd name="T5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0"/>
                      <a:pt x="1" y="0"/>
                      <a:pt x="2" y="0"/>
                    </a:cubicBezTo>
                    <a:lnTo>
                      <a:pt x="4" y="0"/>
                    </a:lnTo>
                    <a:lnTo>
                      <a:pt x="2" y="0"/>
                    </a:ln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4" name="Freeform 1358">
                <a:extLst>
                  <a:ext uri="{FF2B5EF4-FFF2-40B4-BE49-F238E27FC236}">
                    <a16:creationId xmlns:a16="http://schemas.microsoft.com/office/drawing/2014/main" id="{3560746C-655E-EC19-E413-A404A7F63D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" y="3465"/>
                <a:ext cx="166" cy="77"/>
              </a:xfrm>
              <a:custGeom>
                <a:avLst/>
                <a:gdLst>
                  <a:gd name="T0" fmla="*/ 16 w 272"/>
                  <a:gd name="T1" fmla="*/ 69 h 126"/>
                  <a:gd name="T2" fmla="*/ 86 w 272"/>
                  <a:gd name="T3" fmla="*/ 9 h 126"/>
                  <a:gd name="T4" fmla="*/ 86 w 272"/>
                  <a:gd name="T5" fmla="*/ 9 h 126"/>
                  <a:gd name="T6" fmla="*/ 86 w 272"/>
                  <a:gd name="T7" fmla="*/ 9 h 126"/>
                  <a:gd name="T8" fmla="*/ 101 w 272"/>
                  <a:gd name="T9" fmla="*/ 5 h 126"/>
                  <a:gd name="T10" fmla="*/ 103 w 272"/>
                  <a:gd name="T11" fmla="*/ 4 h 126"/>
                  <a:gd name="T12" fmla="*/ 110 w 272"/>
                  <a:gd name="T13" fmla="*/ 3 h 126"/>
                  <a:gd name="T14" fmla="*/ 134 w 272"/>
                  <a:gd name="T15" fmla="*/ 0 h 126"/>
                  <a:gd name="T16" fmla="*/ 136 w 272"/>
                  <a:gd name="T17" fmla="*/ 0 h 126"/>
                  <a:gd name="T18" fmla="*/ 140 w 272"/>
                  <a:gd name="T19" fmla="*/ 0 h 126"/>
                  <a:gd name="T20" fmla="*/ 110 w 272"/>
                  <a:gd name="T21" fmla="*/ 3 h 126"/>
                  <a:gd name="T22" fmla="*/ 181 w 272"/>
                  <a:gd name="T23" fmla="*/ 13 h 126"/>
                  <a:gd name="T24" fmla="*/ 88 w 272"/>
                  <a:gd name="T25" fmla="*/ 126 h 126"/>
                  <a:gd name="T26" fmla="*/ 57 w 272"/>
                  <a:gd name="T27" fmla="*/ 108 h 126"/>
                  <a:gd name="T28" fmla="*/ 105 w 272"/>
                  <a:gd name="T29" fmla="*/ 106 h 126"/>
                  <a:gd name="T30" fmla="*/ 204 w 272"/>
                  <a:gd name="T31" fmla="*/ 32 h 126"/>
                  <a:gd name="T32" fmla="*/ 191 w 272"/>
                  <a:gd name="T33" fmla="*/ 22 h 126"/>
                  <a:gd name="T34" fmla="*/ 110 w 272"/>
                  <a:gd name="T35" fmla="*/ 29 h 126"/>
                  <a:gd name="T36" fmla="*/ 126 w 272"/>
                  <a:gd name="T37" fmla="*/ 5 h 126"/>
                  <a:gd name="T38" fmla="*/ 96 w 272"/>
                  <a:gd name="T39" fmla="*/ 9 h 126"/>
                  <a:gd name="T40" fmla="*/ 20 w 272"/>
                  <a:gd name="T41" fmla="*/ 72 h 126"/>
                  <a:gd name="T42" fmla="*/ 45 w 272"/>
                  <a:gd name="T43" fmla="*/ 53 h 126"/>
                  <a:gd name="T44" fmla="*/ 25 w 272"/>
                  <a:gd name="T45" fmla="*/ 102 h 126"/>
                  <a:gd name="T46" fmla="*/ 31 w 272"/>
                  <a:gd name="T47" fmla="*/ 104 h 126"/>
                  <a:gd name="T48" fmla="*/ 91 w 272"/>
                  <a:gd name="T49" fmla="*/ 78 h 126"/>
                  <a:gd name="T50" fmla="*/ 166 w 272"/>
                  <a:gd name="T51" fmla="*/ 4 h 126"/>
                  <a:gd name="T52" fmla="*/ 171 w 272"/>
                  <a:gd name="T53" fmla="*/ 6 h 126"/>
                  <a:gd name="T54" fmla="*/ 166 w 272"/>
                  <a:gd name="T55" fmla="*/ 4 h 126"/>
                  <a:gd name="T56" fmla="*/ 151 w 272"/>
                  <a:gd name="T57" fmla="*/ 1 h 126"/>
                  <a:gd name="T58" fmla="*/ 151 w 272"/>
                  <a:gd name="T59" fmla="*/ 1 h 126"/>
                  <a:gd name="T60" fmla="*/ 149 w 272"/>
                  <a:gd name="T61" fmla="*/ 1 h 126"/>
                  <a:gd name="T62" fmla="*/ 151 w 272"/>
                  <a:gd name="T63" fmla="*/ 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2" h="126">
                    <a:moveTo>
                      <a:pt x="88" y="126"/>
                    </a:moveTo>
                    <a:cubicBezTo>
                      <a:pt x="33" y="126"/>
                      <a:pt x="0" y="104"/>
                      <a:pt x="16" y="69"/>
                    </a:cubicBezTo>
                    <a:cubicBezTo>
                      <a:pt x="4" y="88"/>
                      <a:pt x="2" y="101"/>
                      <a:pt x="2" y="101"/>
                    </a:cubicBezTo>
                    <a:cubicBezTo>
                      <a:pt x="2" y="101"/>
                      <a:pt x="9" y="49"/>
                      <a:pt x="86" y="9"/>
                    </a:cubicBez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cubicBezTo>
                      <a:pt x="86" y="9"/>
                      <a:pt x="86" y="9"/>
                      <a:pt x="86" y="9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6" y="9"/>
                      <a:pt x="92" y="7"/>
                      <a:pt x="101" y="5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1" y="5"/>
                      <a:pt x="102" y="4"/>
                      <a:pt x="103" y="4"/>
                    </a:cubicBezTo>
                    <a:cubicBezTo>
                      <a:pt x="104" y="4"/>
                      <a:pt x="106" y="4"/>
                      <a:pt x="107" y="3"/>
                    </a:cubicBezTo>
                    <a:cubicBezTo>
                      <a:pt x="108" y="3"/>
                      <a:pt x="109" y="3"/>
                      <a:pt x="110" y="3"/>
                    </a:cubicBezTo>
                    <a:cubicBezTo>
                      <a:pt x="113" y="2"/>
                      <a:pt x="116" y="2"/>
                      <a:pt x="119" y="1"/>
                    </a:cubicBezTo>
                    <a:cubicBezTo>
                      <a:pt x="124" y="1"/>
                      <a:pt x="129" y="0"/>
                      <a:pt x="134" y="0"/>
                    </a:cubicBezTo>
                    <a:lnTo>
                      <a:pt x="134" y="0"/>
                    </a:lnTo>
                    <a:cubicBezTo>
                      <a:pt x="135" y="0"/>
                      <a:pt x="135" y="0"/>
                      <a:pt x="136" y="0"/>
                    </a:cubicBezTo>
                    <a:lnTo>
                      <a:pt x="138" y="0"/>
                    </a:lnTo>
                    <a:cubicBezTo>
                      <a:pt x="139" y="0"/>
                      <a:pt x="139" y="0"/>
                      <a:pt x="140" y="0"/>
                    </a:cubicBezTo>
                    <a:cubicBezTo>
                      <a:pt x="139" y="0"/>
                      <a:pt x="138" y="0"/>
                      <a:pt x="136" y="0"/>
                    </a:cubicBezTo>
                    <a:cubicBezTo>
                      <a:pt x="127" y="0"/>
                      <a:pt x="118" y="1"/>
                      <a:pt x="110" y="3"/>
                    </a:cubicBezTo>
                    <a:cubicBezTo>
                      <a:pt x="110" y="3"/>
                      <a:pt x="116" y="2"/>
                      <a:pt x="126" y="2"/>
                    </a:cubicBezTo>
                    <a:cubicBezTo>
                      <a:pt x="140" y="2"/>
                      <a:pt x="160" y="4"/>
                      <a:pt x="181" y="13"/>
                    </a:cubicBezTo>
                    <a:cubicBezTo>
                      <a:pt x="222" y="30"/>
                      <a:pt x="272" y="79"/>
                      <a:pt x="169" y="112"/>
                    </a:cubicBezTo>
                    <a:cubicBezTo>
                      <a:pt x="140" y="122"/>
                      <a:pt x="112" y="126"/>
                      <a:pt x="88" y="126"/>
                    </a:cubicBezTo>
                    <a:close/>
                    <a:moveTo>
                      <a:pt x="91" y="78"/>
                    </a:moveTo>
                    <a:cubicBezTo>
                      <a:pt x="91" y="78"/>
                      <a:pt x="77" y="97"/>
                      <a:pt x="57" y="108"/>
                    </a:cubicBezTo>
                    <a:cubicBezTo>
                      <a:pt x="59" y="108"/>
                      <a:pt x="61" y="108"/>
                      <a:pt x="63" y="108"/>
                    </a:cubicBezTo>
                    <a:cubicBezTo>
                      <a:pt x="74" y="108"/>
                      <a:pt x="88" y="107"/>
                      <a:pt x="105" y="106"/>
                    </a:cubicBezTo>
                    <a:cubicBezTo>
                      <a:pt x="195" y="97"/>
                      <a:pt x="223" y="60"/>
                      <a:pt x="209" y="38"/>
                    </a:cubicBezTo>
                    <a:cubicBezTo>
                      <a:pt x="207" y="36"/>
                      <a:pt x="206" y="34"/>
                      <a:pt x="204" y="32"/>
                    </a:cubicBezTo>
                    <a:cubicBezTo>
                      <a:pt x="163" y="51"/>
                      <a:pt x="116" y="52"/>
                      <a:pt x="116" y="52"/>
                    </a:cubicBezTo>
                    <a:cubicBezTo>
                      <a:pt x="152" y="43"/>
                      <a:pt x="181" y="28"/>
                      <a:pt x="191" y="22"/>
                    </a:cubicBezTo>
                    <a:cubicBezTo>
                      <a:pt x="184" y="19"/>
                      <a:pt x="177" y="15"/>
                      <a:pt x="168" y="12"/>
                    </a:cubicBezTo>
                    <a:cubicBezTo>
                      <a:pt x="134" y="13"/>
                      <a:pt x="110" y="29"/>
                      <a:pt x="110" y="29"/>
                    </a:cubicBezTo>
                    <a:cubicBezTo>
                      <a:pt x="121" y="18"/>
                      <a:pt x="137" y="11"/>
                      <a:pt x="147" y="7"/>
                    </a:cubicBezTo>
                    <a:cubicBezTo>
                      <a:pt x="140" y="6"/>
                      <a:pt x="133" y="5"/>
                      <a:pt x="126" y="5"/>
                    </a:cubicBezTo>
                    <a:cubicBezTo>
                      <a:pt x="88" y="16"/>
                      <a:pt x="67" y="33"/>
                      <a:pt x="67" y="33"/>
                    </a:cubicBezTo>
                    <a:cubicBezTo>
                      <a:pt x="74" y="23"/>
                      <a:pt x="87" y="15"/>
                      <a:pt x="96" y="9"/>
                    </a:cubicBezTo>
                    <a:cubicBezTo>
                      <a:pt x="91" y="11"/>
                      <a:pt x="85" y="13"/>
                      <a:pt x="80" y="15"/>
                    </a:cubicBezTo>
                    <a:cubicBezTo>
                      <a:pt x="31" y="39"/>
                      <a:pt x="20" y="72"/>
                      <a:pt x="20" y="72"/>
                    </a:cubicBezTo>
                    <a:cubicBezTo>
                      <a:pt x="18" y="75"/>
                      <a:pt x="18" y="77"/>
                      <a:pt x="17" y="80"/>
                    </a:cubicBezTo>
                    <a:cubicBezTo>
                      <a:pt x="22" y="71"/>
                      <a:pt x="31" y="61"/>
                      <a:pt x="45" y="53"/>
                    </a:cubicBezTo>
                    <a:cubicBezTo>
                      <a:pt x="45" y="53"/>
                      <a:pt x="25" y="73"/>
                      <a:pt x="20" y="99"/>
                    </a:cubicBezTo>
                    <a:cubicBezTo>
                      <a:pt x="22" y="100"/>
                      <a:pt x="23" y="101"/>
                      <a:pt x="25" y="102"/>
                    </a:cubicBezTo>
                    <a:cubicBezTo>
                      <a:pt x="30" y="94"/>
                      <a:pt x="43" y="76"/>
                      <a:pt x="60" y="65"/>
                    </a:cubicBezTo>
                    <a:cubicBezTo>
                      <a:pt x="60" y="65"/>
                      <a:pt x="42" y="82"/>
                      <a:pt x="31" y="104"/>
                    </a:cubicBezTo>
                    <a:cubicBezTo>
                      <a:pt x="33" y="105"/>
                      <a:pt x="35" y="106"/>
                      <a:pt x="38" y="106"/>
                    </a:cubicBezTo>
                    <a:cubicBezTo>
                      <a:pt x="46" y="104"/>
                      <a:pt x="66" y="97"/>
                      <a:pt x="91" y="78"/>
                    </a:cubicBezTo>
                    <a:moveTo>
                      <a:pt x="171" y="6"/>
                    </a:moveTo>
                    <a:cubicBezTo>
                      <a:pt x="170" y="5"/>
                      <a:pt x="168" y="5"/>
                      <a:pt x="166" y="4"/>
                    </a:cubicBezTo>
                    <a:cubicBezTo>
                      <a:pt x="168" y="5"/>
                      <a:pt x="170" y="5"/>
                      <a:pt x="171" y="6"/>
                    </a:cubicBezTo>
                    <a:lnTo>
                      <a:pt x="171" y="6"/>
                    </a:lnTo>
                    <a:close/>
                    <a:moveTo>
                      <a:pt x="166" y="4"/>
                    </a:move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lose/>
                    <a:moveTo>
                      <a:pt x="151" y="1"/>
                    </a:moveTo>
                    <a:lnTo>
                      <a:pt x="151" y="1"/>
                    </a:lnTo>
                    <a:lnTo>
                      <a:pt x="151" y="1"/>
                    </a:lnTo>
                    <a:close/>
                    <a:moveTo>
                      <a:pt x="151" y="1"/>
                    </a:moveTo>
                    <a:cubicBezTo>
                      <a:pt x="151" y="1"/>
                      <a:pt x="150" y="1"/>
                      <a:pt x="149" y="1"/>
                    </a:cubicBezTo>
                    <a:cubicBezTo>
                      <a:pt x="149" y="1"/>
                      <a:pt x="150" y="1"/>
                      <a:pt x="150" y="1"/>
                    </a:cubicBezTo>
                    <a:cubicBezTo>
                      <a:pt x="150" y="1"/>
                      <a:pt x="151" y="1"/>
                      <a:pt x="151" y="1"/>
                    </a:cubicBezTo>
                    <a:close/>
                  </a:path>
                </a:pathLst>
              </a:custGeom>
              <a:solidFill>
                <a:srgbClr val="D23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5" name="Freeform 1359">
                <a:extLst>
                  <a:ext uri="{FF2B5EF4-FFF2-40B4-BE49-F238E27FC236}">
                    <a16:creationId xmlns:a16="http://schemas.microsoft.com/office/drawing/2014/main" id="{B3EB9BDC-C329-BE15-59A7-963210DE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465"/>
                <a:ext cx="6" cy="1"/>
              </a:xfrm>
              <a:custGeom>
                <a:avLst/>
                <a:gdLst>
                  <a:gd name="T0" fmla="*/ 9 w 9"/>
                  <a:gd name="T1" fmla="*/ 1 h 1"/>
                  <a:gd name="T2" fmla="*/ 7 w 9"/>
                  <a:gd name="T3" fmla="*/ 1 h 1"/>
                  <a:gd name="T4" fmla="*/ 7 w 9"/>
                  <a:gd name="T5" fmla="*/ 1 h 1"/>
                  <a:gd name="T6" fmla="*/ 7 w 9"/>
                  <a:gd name="T7" fmla="*/ 1 h 1"/>
                  <a:gd name="T8" fmla="*/ 7 w 9"/>
                  <a:gd name="T9" fmla="*/ 1 h 1"/>
                  <a:gd name="T10" fmla="*/ 7 w 9"/>
                  <a:gd name="T11" fmla="*/ 1 h 1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">
                    <a:moveTo>
                      <a:pt x="9" y="1"/>
                    </a:moveTo>
                    <a:cubicBezTo>
                      <a:pt x="9" y="1"/>
                      <a:pt x="8" y="1"/>
                      <a:pt x="7" y="1"/>
                    </a:cubicBez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cubicBezTo>
                      <a:pt x="5" y="0"/>
                      <a:pt x="2" y="0"/>
                      <a:pt x="0" y="0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D23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6" name="Freeform 1360">
                <a:extLst>
                  <a:ext uri="{FF2B5EF4-FFF2-40B4-BE49-F238E27FC236}">
                    <a16:creationId xmlns:a16="http://schemas.microsoft.com/office/drawing/2014/main" id="{D89601B1-4987-E759-346E-4BB07CEA6B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6" y="3466"/>
                <a:ext cx="9" cy="2"/>
              </a:xfrm>
              <a:custGeom>
                <a:avLst/>
                <a:gdLst>
                  <a:gd name="T0" fmla="*/ 15 w 15"/>
                  <a:gd name="T1" fmla="*/ 3 h 3"/>
                  <a:gd name="T2" fmla="*/ 15 w 15"/>
                  <a:gd name="T3" fmla="*/ 3 h 3"/>
                  <a:gd name="T4" fmla="*/ 15 w 15"/>
                  <a:gd name="T5" fmla="*/ 3 h 3"/>
                  <a:gd name="T6" fmla="*/ 15 w 15"/>
                  <a:gd name="T7" fmla="*/ 3 h 3"/>
                  <a:gd name="T8" fmla="*/ 0 w 15"/>
                  <a:gd name="T9" fmla="*/ 0 h 3"/>
                  <a:gd name="T10" fmla="*/ 15 w 15"/>
                  <a:gd name="T11" fmla="*/ 3 h 3"/>
                  <a:gd name="T12" fmla="*/ 0 w 15"/>
                  <a:gd name="T13" fmla="*/ 0 h 3"/>
                  <a:gd name="T14" fmla="*/ 0 w 15"/>
                  <a:gd name="T15" fmla="*/ 0 h 3"/>
                  <a:gd name="T16" fmla="*/ 0 w 1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lose/>
                    <a:moveTo>
                      <a:pt x="15" y="3"/>
                    </a:moveTo>
                    <a:cubicBezTo>
                      <a:pt x="10" y="2"/>
                      <a:pt x="5" y="1"/>
                      <a:pt x="0" y="0"/>
                    </a:cubicBezTo>
                    <a:cubicBezTo>
                      <a:pt x="5" y="1"/>
                      <a:pt x="10" y="2"/>
                      <a:pt x="15" y="3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E3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7" name="Freeform 1361">
                <a:extLst>
                  <a:ext uri="{FF2B5EF4-FFF2-40B4-BE49-F238E27FC236}">
                    <a16:creationId xmlns:a16="http://schemas.microsoft.com/office/drawing/2014/main" id="{FDE436AA-D7E6-8BE3-2D07-8B065F8D25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" y="3465"/>
                <a:ext cx="166" cy="86"/>
              </a:xfrm>
              <a:custGeom>
                <a:avLst/>
                <a:gdLst>
                  <a:gd name="T0" fmla="*/ 116 w 272"/>
                  <a:gd name="T1" fmla="*/ 140 h 140"/>
                  <a:gd name="T2" fmla="*/ 26 w 272"/>
                  <a:gd name="T3" fmla="*/ 132 h 140"/>
                  <a:gd name="T4" fmla="*/ 27 w 272"/>
                  <a:gd name="T5" fmla="*/ 128 h 140"/>
                  <a:gd name="T6" fmla="*/ 27 w 272"/>
                  <a:gd name="T7" fmla="*/ 128 h 140"/>
                  <a:gd name="T8" fmla="*/ 27 w 272"/>
                  <a:gd name="T9" fmla="*/ 128 h 140"/>
                  <a:gd name="T10" fmla="*/ 27 w 272"/>
                  <a:gd name="T11" fmla="*/ 128 h 140"/>
                  <a:gd name="T12" fmla="*/ 19 w 272"/>
                  <a:gd name="T13" fmla="*/ 111 h 140"/>
                  <a:gd name="T14" fmla="*/ 2 w 272"/>
                  <a:gd name="T15" fmla="*/ 101 h 140"/>
                  <a:gd name="T16" fmla="*/ 2 w 272"/>
                  <a:gd name="T17" fmla="*/ 101 h 140"/>
                  <a:gd name="T18" fmla="*/ 2 w 272"/>
                  <a:gd name="T19" fmla="*/ 101 h 140"/>
                  <a:gd name="T20" fmla="*/ 16 w 272"/>
                  <a:gd name="T21" fmla="*/ 69 h 140"/>
                  <a:gd name="T22" fmla="*/ 88 w 272"/>
                  <a:gd name="T23" fmla="*/ 126 h 140"/>
                  <a:gd name="T24" fmla="*/ 169 w 272"/>
                  <a:gd name="T25" fmla="*/ 112 h 140"/>
                  <a:gd name="T26" fmla="*/ 181 w 272"/>
                  <a:gd name="T27" fmla="*/ 13 h 140"/>
                  <a:gd name="T28" fmla="*/ 126 w 272"/>
                  <a:gd name="T29" fmla="*/ 2 h 140"/>
                  <a:gd name="T30" fmla="*/ 110 w 272"/>
                  <a:gd name="T31" fmla="*/ 3 h 140"/>
                  <a:gd name="T32" fmla="*/ 136 w 272"/>
                  <a:gd name="T33" fmla="*/ 0 h 140"/>
                  <a:gd name="T34" fmla="*/ 140 w 272"/>
                  <a:gd name="T35" fmla="*/ 0 h 140"/>
                  <a:gd name="T36" fmla="*/ 147 w 272"/>
                  <a:gd name="T37" fmla="*/ 1 h 140"/>
                  <a:gd name="T38" fmla="*/ 147 w 272"/>
                  <a:gd name="T39" fmla="*/ 1 h 140"/>
                  <a:gd name="T40" fmla="*/ 149 w 272"/>
                  <a:gd name="T41" fmla="*/ 1 h 140"/>
                  <a:gd name="T42" fmla="*/ 151 w 272"/>
                  <a:gd name="T43" fmla="*/ 1 h 140"/>
                  <a:gd name="T44" fmla="*/ 151 w 272"/>
                  <a:gd name="T45" fmla="*/ 1 h 140"/>
                  <a:gd name="T46" fmla="*/ 151 w 272"/>
                  <a:gd name="T47" fmla="*/ 1 h 140"/>
                  <a:gd name="T48" fmla="*/ 166 w 272"/>
                  <a:gd name="T49" fmla="*/ 4 h 140"/>
                  <a:gd name="T50" fmla="*/ 166 w 272"/>
                  <a:gd name="T51" fmla="*/ 4 h 140"/>
                  <a:gd name="T52" fmla="*/ 166 w 272"/>
                  <a:gd name="T53" fmla="*/ 4 h 140"/>
                  <a:gd name="T54" fmla="*/ 171 w 272"/>
                  <a:gd name="T55" fmla="*/ 6 h 140"/>
                  <a:gd name="T56" fmla="*/ 171 w 272"/>
                  <a:gd name="T57" fmla="*/ 6 h 140"/>
                  <a:gd name="T58" fmla="*/ 253 w 272"/>
                  <a:gd name="T59" fmla="*/ 80 h 140"/>
                  <a:gd name="T60" fmla="*/ 244 w 272"/>
                  <a:gd name="T61" fmla="*/ 106 h 140"/>
                  <a:gd name="T62" fmla="*/ 116 w 272"/>
                  <a:gd name="T63" fmla="*/ 140 h 140"/>
                  <a:gd name="T64" fmla="*/ 147 w 272"/>
                  <a:gd name="T65" fmla="*/ 1 h 140"/>
                  <a:gd name="T66" fmla="*/ 147 w 272"/>
                  <a:gd name="T67" fmla="*/ 1 h 140"/>
                  <a:gd name="T68" fmla="*/ 147 w 272"/>
                  <a:gd name="T69" fmla="*/ 1 h 140"/>
                  <a:gd name="T70" fmla="*/ 147 w 272"/>
                  <a:gd name="T71" fmla="*/ 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2" h="140">
                    <a:moveTo>
                      <a:pt x="116" y="140"/>
                    </a:moveTo>
                    <a:cubicBezTo>
                      <a:pt x="90" y="140"/>
                      <a:pt x="61" y="138"/>
                      <a:pt x="26" y="132"/>
                    </a:cubicBezTo>
                    <a:cubicBezTo>
                      <a:pt x="27" y="131"/>
                      <a:pt x="27" y="130"/>
                      <a:pt x="27" y="128"/>
                    </a:cubicBezTo>
                    <a:lnTo>
                      <a:pt x="27" y="128"/>
                    </a:lnTo>
                    <a:lnTo>
                      <a:pt x="27" y="128"/>
                    </a:lnTo>
                    <a:lnTo>
                      <a:pt x="27" y="128"/>
                    </a:lnTo>
                    <a:cubicBezTo>
                      <a:pt x="27" y="124"/>
                      <a:pt x="25" y="117"/>
                      <a:pt x="19" y="111"/>
                    </a:cubicBezTo>
                    <a:cubicBezTo>
                      <a:pt x="11" y="103"/>
                      <a:pt x="2" y="101"/>
                      <a:pt x="2" y="101"/>
                    </a:cubicBezTo>
                    <a:lnTo>
                      <a:pt x="2" y="101"/>
                    </a:lnTo>
                    <a:lnTo>
                      <a:pt x="2" y="101"/>
                    </a:lnTo>
                    <a:cubicBezTo>
                      <a:pt x="2" y="101"/>
                      <a:pt x="4" y="88"/>
                      <a:pt x="16" y="69"/>
                    </a:cubicBezTo>
                    <a:cubicBezTo>
                      <a:pt x="0" y="104"/>
                      <a:pt x="33" y="126"/>
                      <a:pt x="88" y="126"/>
                    </a:cubicBezTo>
                    <a:cubicBezTo>
                      <a:pt x="112" y="126"/>
                      <a:pt x="140" y="122"/>
                      <a:pt x="169" y="112"/>
                    </a:cubicBezTo>
                    <a:cubicBezTo>
                      <a:pt x="272" y="79"/>
                      <a:pt x="222" y="30"/>
                      <a:pt x="181" y="13"/>
                    </a:cubicBezTo>
                    <a:cubicBezTo>
                      <a:pt x="160" y="4"/>
                      <a:pt x="140" y="2"/>
                      <a:pt x="126" y="2"/>
                    </a:cubicBezTo>
                    <a:cubicBezTo>
                      <a:pt x="116" y="2"/>
                      <a:pt x="110" y="3"/>
                      <a:pt x="110" y="3"/>
                    </a:cubicBezTo>
                    <a:cubicBezTo>
                      <a:pt x="118" y="1"/>
                      <a:pt x="127" y="0"/>
                      <a:pt x="136" y="0"/>
                    </a:cubicBezTo>
                    <a:cubicBezTo>
                      <a:pt x="138" y="0"/>
                      <a:pt x="139" y="0"/>
                      <a:pt x="140" y="0"/>
                    </a:cubicBezTo>
                    <a:cubicBezTo>
                      <a:pt x="142" y="0"/>
                      <a:pt x="145" y="0"/>
                      <a:pt x="147" y="1"/>
                    </a:cubicBezTo>
                    <a:lnTo>
                      <a:pt x="147" y="1"/>
                    </a:lnTo>
                    <a:cubicBezTo>
                      <a:pt x="148" y="1"/>
                      <a:pt x="149" y="1"/>
                      <a:pt x="149" y="1"/>
                    </a:cubicBezTo>
                    <a:cubicBezTo>
                      <a:pt x="150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lnTo>
                      <a:pt x="151" y="1"/>
                    </a:lnTo>
                    <a:cubicBezTo>
                      <a:pt x="156" y="2"/>
                      <a:pt x="161" y="3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8" y="5"/>
                      <a:pt x="170" y="5"/>
                      <a:pt x="171" y="6"/>
                    </a:cubicBezTo>
                    <a:lnTo>
                      <a:pt x="171" y="6"/>
                    </a:lnTo>
                    <a:cubicBezTo>
                      <a:pt x="211" y="22"/>
                      <a:pt x="250" y="36"/>
                      <a:pt x="253" y="80"/>
                    </a:cubicBezTo>
                    <a:cubicBezTo>
                      <a:pt x="253" y="80"/>
                      <a:pt x="253" y="94"/>
                      <a:pt x="244" y="106"/>
                    </a:cubicBezTo>
                    <a:cubicBezTo>
                      <a:pt x="237" y="115"/>
                      <a:pt x="199" y="140"/>
                      <a:pt x="116" y="140"/>
                    </a:cubicBezTo>
                    <a:moveTo>
                      <a:pt x="147" y="1"/>
                    </a:moveTo>
                    <a:lnTo>
                      <a:pt x="147" y="1"/>
                    </a:lnTo>
                    <a:lnTo>
                      <a:pt x="147" y="1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rgbClr val="BC29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8" name="Freeform 1362">
                <a:extLst>
                  <a:ext uri="{FF2B5EF4-FFF2-40B4-BE49-F238E27FC236}">
                    <a16:creationId xmlns:a16="http://schemas.microsoft.com/office/drawing/2014/main" id="{4E555BF2-E930-64DA-F927-ACBB553F8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3470"/>
                <a:ext cx="95" cy="57"/>
              </a:xfrm>
              <a:custGeom>
                <a:avLst/>
                <a:gdLst>
                  <a:gd name="T0" fmla="*/ 17 w 155"/>
                  <a:gd name="T1" fmla="*/ 94 h 94"/>
                  <a:gd name="T2" fmla="*/ 13 w 155"/>
                  <a:gd name="T3" fmla="*/ 91 h 94"/>
                  <a:gd name="T4" fmla="*/ 64 w 155"/>
                  <a:gd name="T5" fmla="*/ 29 h 94"/>
                  <a:gd name="T6" fmla="*/ 0 w 155"/>
                  <a:gd name="T7" fmla="*/ 85 h 94"/>
                  <a:gd name="T8" fmla="*/ 99 w 155"/>
                  <a:gd name="T9" fmla="*/ 0 h 94"/>
                  <a:gd name="T10" fmla="*/ 57 w 155"/>
                  <a:gd name="T11" fmla="*/ 47 h 94"/>
                  <a:gd name="T12" fmla="*/ 137 w 155"/>
                  <a:gd name="T13" fmla="*/ 10 h 94"/>
                  <a:gd name="T14" fmla="*/ 139 w 155"/>
                  <a:gd name="T15" fmla="*/ 10 h 94"/>
                  <a:gd name="T16" fmla="*/ 147 w 155"/>
                  <a:gd name="T17" fmla="*/ 14 h 94"/>
                  <a:gd name="T18" fmla="*/ 148 w 155"/>
                  <a:gd name="T19" fmla="*/ 15 h 94"/>
                  <a:gd name="T20" fmla="*/ 73 w 155"/>
                  <a:gd name="T21" fmla="*/ 51 h 94"/>
                  <a:gd name="T22" fmla="*/ 155 w 155"/>
                  <a:gd name="T23" fmla="*/ 38 h 94"/>
                  <a:gd name="T24" fmla="*/ 51 w 155"/>
                  <a:gd name="T25" fmla="*/ 92 h 94"/>
                  <a:gd name="T26" fmla="*/ 87 w 155"/>
                  <a:gd name="T27" fmla="*/ 55 h 94"/>
                  <a:gd name="T28" fmla="*/ 17 w 155"/>
                  <a:gd name="T2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5" h="94">
                    <a:moveTo>
                      <a:pt x="17" y="94"/>
                    </a:moveTo>
                    <a:lnTo>
                      <a:pt x="13" y="91"/>
                    </a:lnTo>
                    <a:cubicBezTo>
                      <a:pt x="28" y="62"/>
                      <a:pt x="64" y="29"/>
                      <a:pt x="64" y="29"/>
                    </a:cubicBezTo>
                    <a:cubicBezTo>
                      <a:pt x="32" y="40"/>
                      <a:pt x="0" y="85"/>
                      <a:pt x="0" y="85"/>
                    </a:cubicBezTo>
                    <a:cubicBezTo>
                      <a:pt x="24" y="21"/>
                      <a:pt x="99" y="0"/>
                      <a:pt x="99" y="0"/>
                    </a:cubicBezTo>
                    <a:cubicBezTo>
                      <a:pt x="99" y="0"/>
                      <a:pt x="64" y="31"/>
                      <a:pt x="57" y="47"/>
                    </a:cubicBezTo>
                    <a:cubicBezTo>
                      <a:pt x="57" y="47"/>
                      <a:pt x="105" y="10"/>
                      <a:pt x="137" y="10"/>
                    </a:cubicBezTo>
                    <a:cubicBezTo>
                      <a:pt x="138" y="10"/>
                      <a:pt x="138" y="10"/>
                      <a:pt x="139" y="10"/>
                    </a:cubicBezTo>
                    <a:lnTo>
                      <a:pt x="147" y="14"/>
                    </a:lnTo>
                    <a:lnTo>
                      <a:pt x="148" y="15"/>
                    </a:lnTo>
                    <a:cubicBezTo>
                      <a:pt x="148" y="15"/>
                      <a:pt x="98" y="32"/>
                      <a:pt x="73" y="51"/>
                    </a:cubicBezTo>
                    <a:cubicBezTo>
                      <a:pt x="73" y="51"/>
                      <a:pt x="115" y="49"/>
                      <a:pt x="155" y="38"/>
                    </a:cubicBezTo>
                    <a:cubicBezTo>
                      <a:pt x="155" y="38"/>
                      <a:pt x="122" y="66"/>
                      <a:pt x="51" y="92"/>
                    </a:cubicBezTo>
                    <a:cubicBezTo>
                      <a:pt x="51" y="92"/>
                      <a:pt x="80" y="77"/>
                      <a:pt x="87" y="55"/>
                    </a:cubicBezTo>
                    <a:cubicBezTo>
                      <a:pt x="87" y="55"/>
                      <a:pt x="48" y="62"/>
                      <a:pt x="17" y="94"/>
                    </a:cubicBezTo>
                    <a:close/>
                  </a:path>
                </a:pathLst>
              </a:custGeom>
              <a:solidFill>
                <a:srgbClr val="F46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9" name="Freeform 1363">
                <a:extLst>
                  <a:ext uri="{FF2B5EF4-FFF2-40B4-BE49-F238E27FC236}">
                    <a16:creationId xmlns:a16="http://schemas.microsoft.com/office/drawing/2014/main" id="{3A55291E-7004-6744-3305-65CA78F51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520"/>
                <a:ext cx="162" cy="86"/>
              </a:xfrm>
              <a:custGeom>
                <a:avLst/>
                <a:gdLst>
                  <a:gd name="T0" fmla="*/ 256 w 265"/>
                  <a:gd name="T1" fmla="*/ 21 h 140"/>
                  <a:gd name="T2" fmla="*/ 239 w 265"/>
                  <a:gd name="T3" fmla="*/ 11 h 140"/>
                  <a:gd name="T4" fmla="*/ 0 w 265"/>
                  <a:gd name="T5" fmla="*/ 57 h 140"/>
                  <a:gd name="T6" fmla="*/ 11 w 265"/>
                  <a:gd name="T7" fmla="*/ 89 h 140"/>
                  <a:gd name="T8" fmla="*/ 69 w 265"/>
                  <a:gd name="T9" fmla="*/ 63 h 140"/>
                  <a:gd name="T10" fmla="*/ 17 w 265"/>
                  <a:gd name="T11" fmla="*/ 93 h 140"/>
                  <a:gd name="T12" fmla="*/ 28 w 265"/>
                  <a:gd name="T13" fmla="*/ 102 h 140"/>
                  <a:gd name="T14" fmla="*/ 46 w 265"/>
                  <a:gd name="T15" fmla="*/ 99 h 140"/>
                  <a:gd name="T16" fmla="*/ 49 w 265"/>
                  <a:gd name="T17" fmla="*/ 108 h 140"/>
                  <a:gd name="T18" fmla="*/ 127 w 265"/>
                  <a:gd name="T19" fmla="*/ 98 h 140"/>
                  <a:gd name="T20" fmla="*/ 111 w 265"/>
                  <a:gd name="T21" fmla="*/ 136 h 140"/>
                  <a:gd name="T22" fmla="*/ 221 w 265"/>
                  <a:gd name="T23" fmla="*/ 69 h 140"/>
                  <a:gd name="T24" fmla="*/ 263 w 265"/>
                  <a:gd name="T25" fmla="*/ 42 h 140"/>
                  <a:gd name="T26" fmla="*/ 256 w 265"/>
                  <a:gd name="T27" fmla="*/ 2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5" h="140">
                    <a:moveTo>
                      <a:pt x="256" y="21"/>
                    </a:moveTo>
                    <a:cubicBezTo>
                      <a:pt x="248" y="13"/>
                      <a:pt x="239" y="11"/>
                      <a:pt x="239" y="11"/>
                    </a:cubicBezTo>
                    <a:cubicBezTo>
                      <a:pt x="108" y="0"/>
                      <a:pt x="0" y="57"/>
                      <a:pt x="0" y="57"/>
                    </a:cubicBezTo>
                    <a:cubicBezTo>
                      <a:pt x="3" y="78"/>
                      <a:pt x="11" y="89"/>
                      <a:pt x="11" y="89"/>
                    </a:cubicBezTo>
                    <a:cubicBezTo>
                      <a:pt x="27" y="77"/>
                      <a:pt x="69" y="63"/>
                      <a:pt x="69" y="63"/>
                    </a:cubicBezTo>
                    <a:lnTo>
                      <a:pt x="17" y="93"/>
                    </a:lnTo>
                    <a:cubicBezTo>
                      <a:pt x="17" y="93"/>
                      <a:pt x="21" y="102"/>
                      <a:pt x="28" y="102"/>
                    </a:cubicBezTo>
                    <a:cubicBezTo>
                      <a:pt x="34" y="101"/>
                      <a:pt x="46" y="99"/>
                      <a:pt x="46" y="99"/>
                    </a:cubicBezTo>
                    <a:cubicBezTo>
                      <a:pt x="46" y="99"/>
                      <a:pt x="35" y="108"/>
                      <a:pt x="49" y="108"/>
                    </a:cubicBezTo>
                    <a:cubicBezTo>
                      <a:pt x="104" y="111"/>
                      <a:pt x="127" y="98"/>
                      <a:pt x="127" y="98"/>
                    </a:cubicBezTo>
                    <a:cubicBezTo>
                      <a:pt x="103" y="123"/>
                      <a:pt x="105" y="140"/>
                      <a:pt x="111" y="136"/>
                    </a:cubicBezTo>
                    <a:cubicBezTo>
                      <a:pt x="135" y="120"/>
                      <a:pt x="170" y="95"/>
                      <a:pt x="221" y="69"/>
                    </a:cubicBezTo>
                    <a:cubicBezTo>
                      <a:pt x="262" y="48"/>
                      <a:pt x="263" y="42"/>
                      <a:pt x="263" y="42"/>
                    </a:cubicBezTo>
                    <a:cubicBezTo>
                      <a:pt x="265" y="39"/>
                      <a:pt x="264" y="30"/>
                      <a:pt x="256" y="21"/>
                    </a:cubicBezTo>
                    <a:close/>
                  </a:path>
                </a:pathLst>
              </a:custGeom>
              <a:solidFill>
                <a:srgbClr val="EB4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0" name="Freeform 1364">
                <a:extLst>
                  <a:ext uri="{FF2B5EF4-FFF2-40B4-BE49-F238E27FC236}">
                    <a16:creationId xmlns:a16="http://schemas.microsoft.com/office/drawing/2014/main" id="{9C6FB659-A0AE-2F82-D274-CDDA44CA4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3580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0" y="0"/>
                    </a:ln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E5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1" name="Freeform 1365">
                <a:extLst>
                  <a:ext uri="{FF2B5EF4-FFF2-40B4-BE49-F238E27FC236}">
                    <a16:creationId xmlns:a16="http://schemas.microsoft.com/office/drawing/2014/main" id="{E60FA78D-A90D-3374-C8F1-B6DB039EF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3559"/>
                <a:ext cx="65" cy="23"/>
              </a:xfrm>
              <a:custGeom>
                <a:avLst/>
                <a:gdLst>
                  <a:gd name="T0" fmla="*/ 6 w 106"/>
                  <a:gd name="T1" fmla="*/ 38 h 38"/>
                  <a:gd name="T2" fmla="*/ 1 w 106"/>
                  <a:gd name="T3" fmla="*/ 36 h 38"/>
                  <a:gd name="T4" fmla="*/ 0 w 106"/>
                  <a:gd name="T5" fmla="*/ 34 h 38"/>
                  <a:gd name="T6" fmla="*/ 106 w 106"/>
                  <a:gd name="T7" fmla="*/ 0 h 38"/>
                  <a:gd name="T8" fmla="*/ 25 w 106"/>
                  <a:gd name="T9" fmla="*/ 35 h 38"/>
                  <a:gd name="T10" fmla="*/ 25 w 106"/>
                  <a:gd name="T11" fmla="*/ 35 h 38"/>
                  <a:gd name="T12" fmla="*/ 25 w 106"/>
                  <a:gd name="T13" fmla="*/ 35 h 38"/>
                  <a:gd name="T14" fmla="*/ 7 w 106"/>
                  <a:gd name="T15" fmla="*/ 38 h 38"/>
                  <a:gd name="T16" fmla="*/ 7 w 106"/>
                  <a:gd name="T17" fmla="*/ 38 h 38"/>
                  <a:gd name="T18" fmla="*/ 6 w 106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" h="38">
                    <a:moveTo>
                      <a:pt x="6" y="38"/>
                    </a:moveTo>
                    <a:cubicBezTo>
                      <a:pt x="4" y="38"/>
                      <a:pt x="3" y="37"/>
                      <a:pt x="1" y="36"/>
                    </a:cubicBezTo>
                    <a:cubicBezTo>
                      <a:pt x="1" y="35"/>
                      <a:pt x="0" y="35"/>
                      <a:pt x="0" y="34"/>
                    </a:cubicBezTo>
                    <a:cubicBezTo>
                      <a:pt x="1" y="34"/>
                      <a:pt x="69" y="16"/>
                      <a:pt x="106" y="0"/>
                    </a:cubicBezTo>
                    <a:cubicBezTo>
                      <a:pt x="106" y="0"/>
                      <a:pt x="80" y="19"/>
                      <a:pt x="25" y="35"/>
                    </a:cubicBezTo>
                    <a:lnTo>
                      <a:pt x="25" y="35"/>
                    </a:lnTo>
                    <a:lnTo>
                      <a:pt x="25" y="35"/>
                    </a:lnTo>
                    <a:cubicBezTo>
                      <a:pt x="25" y="35"/>
                      <a:pt x="13" y="37"/>
                      <a:pt x="7" y="38"/>
                    </a:cubicBezTo>
                    <a:lnTo>
                      <a:pt x="7" y="38"/>
                    </a:lnTo>
                    <a:cubicBezTo>
                      <a:pt x="6" y="38"/>
                      <a:pt x="6" y="38"/>
                      <a:pt x="6" y="38"/>
                    </a:cubicBezTo>
                    <a:close/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2" name="Freeform 1366">
                <a:extLst>
                  <a:ext uri="{FF2B5EF4-FFF2-40B4-BE49-F238E27FC236}">
                    <a16:creationId xmlns:a16="http://schemas.microsoft.com/office/drawing/2014/main" id="{ED61007A-0D71-C6E2-B23E-BFA645723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526"/>
                <a:ext cx="15" cy="1"/>
              </a:xfrm>
              <a:custGeom>
                <a:avLst/>
                <a:gdLst>
                  <a:gd name="T0" fmla="*/ 24 w 24"/>
                  <a:gd name="T1" fmla="*/ 1 h 1"/>
                  <a:gd name="T2" fmla="*/ 0 w 24"/>
                  <a:gd name="T3" fmla="*/ 0 h 1"/>
                  <a:gd name="T4" fmla="*/ 24 w 2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">
                    <a:moveTo>
                      <a:pt x="24" y="1"/>
                    </a:moveTo>
                    <a:cubicBezTo>
                      <a:pt x="16" y="1"/>
                      <a:pt x="8" y="0"/>
                      <a:pt x="0" y="0"/>
                    </a:cubicBezTo>
                    <a:cubicBezTo>
                      <a:pt x="8" y="0"/>
                      <a:pt x="16" y="1"/>
                      <a:pt x="24" y="1"/>
                    </a:cubicBezTo>
                    <a:close/>
                  </a:path>
                </a:pathLst>
              </a:custGeom>
              <a:solidFill>
                <a:srgbClr val="597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3" name="Freeform 1367">
                <a:extLst>
                  <a:ext uri="{FF2B5EF4-FFF2-40B4-BE49-F238E27FC236}">
                    <a16:creationId xmlns:a16="http://schemas.microsoft.com/office/drawing/2014/main" id="{FD48BB59-A7F6-09F9-DD0E-EBA4E542C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526"/>
                <a:ext cx="96" cy="77"/>
              </a:xfrm>
              <a:custGeom>
                <a:avLst/>
                <a:gdLst>
                  <a:gd name="T0" fmla="*/ 2 w 157"/>
                  <a:gd name="T1" fmla="*/ 126 h 126"/>
                  <a:gd name="T2" fmla="*/ 0 w 157"/>
                  <a:gd name="T3" fmla="*/ 124 h 126"/>
                  <a:gd name="T4" fmla="*/ 100 w 157"/>
                  <a:gd name="T5" fmla="*/ 54 h 126"/>
                  <a:gd name="T6" fmla="*/ 107 w 157"/>
                  <a:gd name="T7" fmla="*/ 0 h 126"/>
                  <a:gd name="T8" fmla="*/ 108 w 157"/>
                  <a:gd name="T9" fmla="*/ 0 h 126"/>
                  <a:gd name="T10" fmla="*/ 132 w 157"/>
                  <a:gd name="T11" fmla="*/ 1 h 126"/>
                  <a:gd name="T12" fmla="*/ 132 w 157"/>
                  <a:gd name="T13" fmla="*/ 1 h 126"/>
                  <a:gd name="T14" fmla="*/ 149 w 157"/>
                  <a:gd name="T15" fmla="*/ 11 h 126"/>
                  <a:gd name="T16" fmla="*/ 157 w 157"/>
                  <a:gd name="T17" fmla="*/ 28 h 126"/>
                  <a:gd name="T18" fmla="*/ 156 w 157"/>
                  <a:gd name="T19" fmla="*/ 32 h 126"/>
                  <a:gd name="T20" fmla="*/ 156 w 157"/>
                  <a:gd name="T21" fmla="*/ 32 h 126"/>
                  <a:gd name="T22" fmla="*/ 156 w 157"/>
                  <a:gd name="T23" fmla="*/ 32 h 126"/>
                  <a:gd name="T24" fmla="*/ 127 w 157"/>
                  <a:gd name="T25" fmla="*/ 52 h 126"/>
                  <a:gd name="T26" fmla="*/ 127 w 157"/>
                  <a:gd name="T27" fmla="*/ 52 h 126"/>
                  <a:gd name="T28" fmla="*/ 114 w 157"/>
                  <a:gd name="T29" fmla="*/ 59 h 126"/>
                  <a:gd name="T30" fmla="*/ 16 w 157"/>
                  <a:gd name="T31" fmla="*/ 118 h 126"/>
                  <a:gd name="T32" fmla="*/ 4 w 157"/>
                  <a:gd name="T33" fmla="*/ 126 h 126"/>
                  <a:gd name="T34" fmla="*/ 4 w 157"/>
                  <a:gd name="T35" fmla="*/ 126 h 126"/>
                  <a:gd name="T36" fmla="*/ 2 w 157"/>
                  <a:gd name="T3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126">
                    <a:moveTo>
                      <a:pt x="2" y="126"/>
                    </a:moveTo>
                    <a:cubicBezTo>
                      <a:pt x="1" y="126"/>
                      <a:pt x="0" y="126"/>
                      <a:pt x="0" y="124"/>
                    </a:cubicBezTo>
                    <a:cubicBezTo>
                      <a:pt x="16" y="111"/>
                      <a:pt x="54" y="81"/>
                      <a:pt x="100" y="54"/>
                    </a:cubicBezTo>
                    <a:cubicBezTo>
                      <a:pt x="130" y="35"/>
                      <a:pt x="135" y="11"/>
                      <a:pt x="107" y="0"/>
                    </a:cubicBezTo>
                    <a:cubicBezTo>
                      <a:pt x="107" y="0"/>
                      <a:pt x="107" y="0"/>
                      <a:pt x="108" y="0"/>
                    </a:cubicBezTo>
                    <a:cubicBezTo>
                      <a:pt x="116" y="0"/>
                      <a:pt x="124" y="1"/>
                      <a:pt x="132" y="1"/>
                    </a:cubicBezTo>
                    <a:lnTo>
                      <a:pt x="132" y="1"/>
                    </a:lnTo>
                    <a:cubicBezTo>
                      <a:pt x="132" y="1"/>
                      <a:pt x="141" y="3"/>
                      <a:pt x="149" y="11"/>
                    </a:cubicBezTo>
                    <a:cubicBezTo>
                      <a:pt x="155" y="17"/>
                      <a:pt x="157" y="24"/>
                      <a:pt x="157" y="28"/>
                    </a:cubicBezTo>
                    <a:cubicBezTo>
                      <a:pt x="157" y="30"/>
                      <a:pt x="157" y="31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cubicBezTo>
                      <a:pt x="156" y="32"/>
                      <a:pt x="155" y="37"/>
                      <a:pt x="127" y="52"/>
                    </a:cubicBezTo>
                    <a:lnTo>
                      <a:pt x="127" y="52"/>
                    </a:lnTo>
                    <a:cubicBezTo>
                      <a:pt x="123" y="54"/>
                      <a:pt x="119" y="56"/>
                      <a:pt x="114" y="59"/>
                    </a:cubicBezTo>
                    <a:cubicBezTo>
                      <a:pt x="71" y="81"/>
                      <a:pt x="40" y="102"/>
                      <a:pt x="16" y="118"/>
                    </a:cubicBezTo>
                    <a:cubicBezTo>
                      <a:pt x="12" y="121"/>
                      <a:pt x="7" y="124"/>
                      <a:pt x="4" y="126"/>
                    </a:cubicBezTo>
                    <a:lnTo>
                      <a:pt x="4" y="126"/>
                    </a:lnTo>
                    <a:cubicBezTo>
                      <a:pt x="3" y="126"/>
                      <a:pt x="3" y="126"/>
                      <a:pt x="2" y="126"/>
                    </a:cubicBezTo>
                    <a:close/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4" name="Freeform 1368">
                <a:extLst>
                  <a:ext uri="{FF2B5EF4-FFF2-40B4-BE49-F238E27FC236}">
                    <a16:creationId xmlns:a16="http://schemas.microsoft.com/office/drawing/2014/main" id="{B8200DDA-721E-8D63-56F2-33C8E33DB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3543"/>
                <a:ext cx="86" cy="31"/>
              </a:xfrm>
              <a:custGeom>
                <a:avLst/>
                <a:gdLst>
                  <a:gd name="T0" fmla="*/ 6 w 141"/>
                  <a:gd name="T1" fmla="*/ 51 h 51"/>
                  <a:gd name="T2" fmla="*/ 6 w 141"/>
                  <a:gd name="T3" fmla="*/ 51 h 51"/>
                  <a:gd name="T4" fmla="*/ 0 w 141"/>
                  <a:gd name="T5" fmla="*/ 38 h 51"/>
                  <a:gd name="T6" fmla="*/ 141 w 141"/>
                  <a:gd name="T7" fmla="*/ 0 h 51"/>
                  <a:gd name="T8" fmla="*/ 64 w 141"/>
                  <a:gd name="T9" fmla="*/ 25 h 51"/>
                  <a:gd name="T10" fmla="*/ 64 w 141"/>
                  <a:gd name="T11" fmla="*/ 25 h 51"/>
                  <a:gd name="T12" fmla="*/ 56 w 141"/>
                  <a:gd name="T13" fmla="*/ 28 h 51"/>
                  <a:gd name="T14" fmla="*/ 6 w 141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51">
                    <a:moveTo>
                      <a:pt x="6" y="51"/>
                    </a:moveTo>
                    <a:lnTo>
                      <a:pt x="6" y="51"/>
                    </a:lnTo>
                    <a:cubicBezTo>
                      <a:pt x="6" y="51"/>
                      <a:pt x="3" y="47"/>
                      <a:pt x="0" y="38"/>
                    </a:cubicBezTo>
                    <a:cubicBezTo>
                      <a:pt x="27" y="28"/>
                      <a:pt x="83" y="10"/>
                      <a:pt x="141" y="0"/>
                    </a:cubicBezTo>
                    <a:cubicBezTo>
                      <a:pt x="141" y="0"/>
                      <a:pt x="80" y="20"/>
                      <a:pt x="64" y="25"/>
                    </a:cubicBezTo>
                    <a:lnTo>
                      <a:pt x="64" y="25"/>
                    </a:lnTo>
                    <a:cubicBezTo>
                      <a:pt x="64" y="25"/>
                      <a:pt x="61" y="26"/>
                      <a:pt x="56" y="28"/>
                    </a:cubicBezTo>
                    <a:cubicBezTo>
                      <a:pt x="43" y="33"/>
                      <a:pt x="18" y="42"/>
                      <a:pt x="6" y="51"/>
                    </a:cubicBezTo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5" name="Freeform 1369">
                <a:extLst>
                  <a:ext uri="{FF2B5EF4-FFF2-40B4-BE49-F238E27FC236}">
                    <a16:creationId xmlns:a16="http://schemas.microsoft.com/office/drawing/2014/main" id="{08B50FD4-3FE2-25A1-88FE-C3D6828BF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580"/>
                <a:ext cx="51" cy="7"/>
              </a:xfrm>
              <a:custGeom>
                <a:avLst/>
                <a:gdLst>
                  <a:gd name="T0" fmla="*/ 18 w 83"/>
                  <a:gd name="T1" fmla="*/ 11 h 11"/>
                  <a:gd name="T2" fmla="*/ 5 w 83"/>
                  <a:gd name="T3" fmla="*/ 10 h 11"/>
                  <a:gd name="T4" fmla="*/ 0 w 83"/>
                  <a:gd name="T5" fmla="*/ 9 h 11"/>
                  <a:gd name="T6" fmla="*/ 5 w 83"/>
                  <a:gd name="T7" fmla="*/ 10 h 11"/>
                  <a:gd name="T8" fmla="*/ 18 w 83"/>
                  <a:gd name="T9" fmla="*/ 11 h 11"/>
                  <a:gd name="T10" fmla="*/ 83 w 83"/>
                  <a:gd name="T11" fmla="*/ 0 h 11"/>
                  <a:gd name="T12" fmla="*/ 83 w 83"/>
                  <a:gd name="T13" fmla="*/ 0 h 11"/>
                  <a:gd name="T14" fmla="*/ 18 w 8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11">
                    <a:moveTo>
                      <a:pt x="18" y="11"/>
                    </a:moveTo>
                    <a:cubicBezTo>
                      <a:pt x="14" y="11"/>
                      <a:pt x="10" y="11"/>
                      <a:pt x="5" y="10"/>
                    </a:cubicBezTo>
                    <a:cubicBezTo>
                      <a:pt x="3" y="10"/>
                      <a:pt x="1" y="10"/>
                      <a:pt x="0" y="9"/>
                    </a:cubicBezTo>
                    <a:cubicBezTo>
                      <a:pt x="1" y="10"/>
                      <a:pt x="3" y="10"/>
                      <a:pt x="5" y="10"/>
                    </a:cubicBezTo>
                    <a:cubicBezTo>
                      <a:pt x="10" y="11"/>
                      <a:pt x="14" y="11"/>
                      <a:pt x="18" y="11"/>
                    </a:cubicBezTo>
                    <a:cubicBezTo>
                      <a:pt x="64" y="11"/>
                      <a:pt x="83" y="0"/>
                      <a:pt x="83" y="0"/>
                    </a:cubicBezTo>
                    <a:lnTo>
                      <a:pt x="83" y="0"/>
                    </a:lnTo>
                    <a:cubicBezTo>
                      <a:pt x="83" y="0"/>
                      <a:pt x="64" y="11"/>
                      <a:pt x="18" y="11"/>
                    </a:cubicBezTo>
                    <a:close/>
                  </a:path>
                </a:pathLst>
              </a:custGeom>
              <a:solidFill>
                <a:srgbClr val="2952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6" name="Freeform 1370">
                <a:extLst>
                  <a:ext uri="{FF2B5EF4-FFF2-40B4-BE49-F238E27FC236}">
                    <a16:creationId xmlns:a16="http://schemas.microsoft.com/office/drawing/2014/main" id="{B1ED9132-6C4F-BB2E-BF0B-19303F461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3563"/>
                <a:ext cx="77" cy="24"/>
              </a:xfrm>
              <a:custGeom>
                <a:avLst/>
                <a:gdLst>
                  <a:gd name="T0" fmla="*/ 20 w 126"/>
                  <a:gd name="T1" fmla="*/ 39 h 39"/>
                  <a:gd name="T2" fmla="*/ 7 w 126"/>
                  <a:gd name="T3" fmla="*/ 38 h 39"/>
                  <a:gd name="T4" fmla="*/ 2 w 126"/>
                  <a:gd name="T5" fmla="*/ 37 h 39"/>
                  <a:gd name="T6" fmla="*/ 0 w 126"/>
                  <a:gd name="T7" fmla="*/ 35 h 39"/>
                  <a:gd name="T8" fmla="*/ 126 w 126"/>
                  <a:gd name="T9" fmla="*/ 0 h 39"/>
                  <a:gd name="T10" fmla="*/ 85 w 126"/>
                  <a:gd name="T11" fmla="*/ 28 h 39"/>
                  <a:gd name="T12" fmla="*/ 85 w 126"/>
                  <a:gd name="T13" fmla="*/ 28 h 39"/>
                  <a:gd name="T14" fmla="*/ 85 w 126"/>
                  <a:gd name="T15" fmla="*/ 28 h 39"/>
                  <a:gd name="T16" fmla="*/ 20 w 126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39">
                    <a:moveTo>
                      <a:pt x="20" y="39"/>
                    </a:moveTo>
                    <a:cubicBezTo>
                      <a:pt x="16" y="39"/>
                      <a:pt x="12" y="39"/>
                      <a:pt x="7" y="38"/>
                    </a:cubicBezTo>
                    <a:cubicBezTo>
                      <a:pt x="5" y="38"/>
                      <a:pt x="3" y="38"/>
                      <a:pt x="2" y="37"/>
                    </a:cubicBezTo>
                    <a:cubicBezTo>
                      <a:pt x="1" y="37"/>
                      <a:pt x="0" y="36"/>
                      <a:pt x="0" y="35"/>
                    </a:cubicBezTo>
                    <a:cubicBezTo>
                      <a:pt x="14" y="35"/>
                      <a:pt x="81" y="30"/>
                      <a:pt x="126" y="0"/>
                    </a:cubicBezTo>
                    <a:cubicBezTo>
                      <a:pt x="126" y="0"/>
                      <a:pt x="111" y="18"/>
                      <a:pt x="85" y="28"/>
                    </a:cubicBezTo>
                    <a:lnTo>
                      <a:pt x="85" y="28"/>
                    </a:lnTo>
                    <a:lnTo>
                      <a:pt x="85" y="28"/>
                    </a:lnTo>
                    <a:cubicBezTo>
                      <a:pt x="85" y="28"/>
                      <a:pt x="66" y="39"/>
                      <a:pt x="20" y="39"/>
                    </a:cubicBezTo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7" name="Freeform 1371">
                <a:extLst>
                  <a:ext uri="{FF2B5EF4-FFF2-40B4-BE49-F238E27FC236}">
                    <a16:creationId xmlns:a16="http://schemas.microsoft.com/office/drawing/2014/main" id="{CA4C5934-E1A4-A56A-AB11-D96DC75F2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3528"/>
                <a:ext cx="138" cy="54"/>
              </a:xfrm>
              <a:custGeom>
                <a:avLst/>
                <a:gdLst>
                  <a:gd name="T0" fmla="*/ 53 w 225"/>
                  <a:gd name="T1" fmla="*/ 88 h 88"/>
                  <a:gd name="T2" fmla="*/ 155 w 225"/>
                  <a:gd name="T3" fmla="*/ 39 h 88"/>
                  <a:gd name="T4" fmla="*/ 36 w 225"/>
                  <a:gd name="T5" fmla="*/ 76 h 88"/>
                  <a:gd name="T6" fmla="*/ 169 w 225"/>
                  <a:gd name="T7" fmla="*/ 17 h 88"/>
                  <a:gd name="T8" fmla="*/ 163 w 225"/>
                  <a:gd name="T9" fmla="*/ 17 h 88"/>
                  <a:gd name="T10" fmla="*/ 2 w 225"/>
                  <a:gd name="T11" fmla="*/ 57 h 88"/>
                  <a:gd name="T12" fmla="*/ 0 w 225"/>
                  <a:gd name="T13" fmla="*/ 44 h 88"/>
                  <a:gd name="T14" fmla="*/ 191 w 225"/>
                  <a:gd name="T15" fmla="*/ 0 h 88"/>
                  <a:gd name="T16" fmla="*/ 191 w 225"/>
                  <a:gd name="T17" fmla="*/ 0 h 88"/>
                  <a:gd name="T18" fmla="*/ 53 w 225"/>
                  <a:gd name="T1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88">
                    <a:moveTo>
                      <a:pt x="53" y="88"/>
                    </a:moveTo>
                    <a:cubicBezTo>
                      <a:pt x="53" y="88"/>
                      <a:pt x="115" y="73"/>
                      <a:pt x="155" y="39"/>
                    </a:cubicBezTo>
                    <a:cubicBezTo>
                      <a:pt x="155" y="39"/>
                      <a:pt x="95" y="60"/>
                      <a:pt x="36" y="76"/>
                    </a:cubicBezTo>
                    <a:cubicBezTo>
                      <a:pt x="36" y="76"/>
                      <a:pt x="74" y="50"/>
                      <a:pt x="169" y="17"/>
                    </a:cubicBezTo>
                    <a:cubicBezTo>
                      <a:pt x="167" y="17"/>
                      <a:pt x="165" y="17"/>
                      <a:pt x="163" y="17"/>
                    </a:cubicBezTo>
                    <a:cubicBezTo>
                      <a:pt x="89" y="17"/>
                      <a:pt x="2" y="57"/>
                      <a:pt x="2" y="57"/>
                    </a:cubicBezTo>
                    <a:cubicBezTo>
                      <a:pt x="0" y="50"/>
                      <a:pt x="0" y="44"/>
                      <a:pt x="0" y="44"/>
                    </a:cubicBezTo>
                    <a:cubicBezTo>
                      <a:pt x="0" y="44"/>
                      <a:pt x="100" y="1"/>
                      <a:pt x="191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225" y="0"/>
                      <a:pt x="199" y="62"/>
                      <a:pt x="53" y="88"/>
                    </a:cubicBezTo>
                  </a:path>
                </a:pathLst>
              </a:custGeom>
              <a:solidFill>
                <a:srgbClr val="F46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8" name="Freeform 1372">
                <a:extLst>
                  <a:ext uri="{FF2B5EF4-FFF2-40B4-BE49-F238E27FC236}">
                    <a16:creationId xmlns:a16="http://schemas.microsoft.com/office/drawing/2014/main" id="{62CF303F-3D16-F707-3731-5D77B2421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413"/>
                <a:ext cx="145" cy="101"/>
              </a:xfrm>
              <a:custGeom>
                <a:avLst/>
                <a:gdLst>
                  <a:gd name="T0" fmla="*/ 169 w 237"/>
                  <a:gd name="T1" fmla="*/ 36 h 165"/>
                  <a:gd name="T2" fmla="*/ 86 w 237"/>
                  <a:gd name="T3" fmla="*/ 15 h 165"/>
                  <a:gd name="T4" fmla="*/ 58 w 237"/>
                  <a:gd name="T5" fmla="*/ 1 h 165"/>
                  <a:gd name="T6" fmla="*/ 0 w 237"/>
                  <a:gd name="T7" fmla="*/ 62 h 165"/>
                  <a:gd name="T8" fmla="*/ 7 w 237"/>
                  <a:gd name="T9" fmla="*/ 64 h 165"/>
                  <a:gd name="T10" fmla="*/ 15 w 237"/>
                  <a:gd name="T11" fmla="*/ 90 h 165"/>
                  <a:gd name="T12" fmla="*/ 85 w 237"/>
                  <a:gd name="T13" fmla="*/ 91 h 165"/>
                  <a:gd name="T14" fmla="*/ 167 w 237"/>
                  <a:gd name="T15" fmla="*/ 165 h 165"/>
                  <a:gd name="T16" fmla="*/ 237 w 237"/>
                  <a:gd name="T17" fmla="*/ 85 h 165"/>
                  <a:gd name="T18" fmla="*/ 169 w 237"/>
                  <a:gd name="T19" fmla="*/ 3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7" h="165">
                    <a:moveTo>
                      <a:pt x="169" y="36"/>
                    </a:moveTo>
                    <a:cubicBezTo>
                      <a:pt x="131" y="47"/>
                      <a:pt x="103" y="36"/>
                      <a:pt x="86" y="15"/>
                    </a:cubicBezTo>
                    <a:cubicBezTo>
                      <a:pt x="78" y="4"/>
                      <a:pt x="68" y="0"/>
                      <a:pt x="58" y="1"/>
                    </a:cubicBezTo>
                    <a:cubicBezTo>
                      <a:pt x="19" y="20"/>
                      <a:pt x="4" y="46"/>
                      <a:pt x="0" y="62"/>
                    </a:cubicBezTo>
                    <a:cubicBezTo>
                      <a:pt x="2" y="63"/>
                      <a:pt x="4" y="63"/>
                      <a:pt x="7" y="64"/>
                    </a:cubicBezTo>
                    <a:cubicBezTo>
                      <a:pt x="25" y="66"/>
                      <a:pt x="9" y="73"/>
                      <a:pt x="15" y="90"/>
                    </a:cubicBezTo>
                    <a:cubicBezTo>
                      <a:pt x="31" y="85"/>
                      <a:pt x="59" y="81"/>
                      <a:pt x="85" y="91"/>
                    </a:cubicBezTo>
                    <a:cubicBezTo>
                      <a:pt x="125" y="107"/>
                      <a:pt x="164" y="121"/>
                      <a:pt x="167" y="165"/>
                    </a:cubicBezTo>
                    <a:cubicBezTo>
                      <a:pt x="208" y="147"/>
                      <a:pt x="229" y="116"/>
                      <a:pt x="237" y="85"/>
                    </a:cubicBezTo>
                    <a:cubicBezTo>
                      <a:pt x="236" y="35"/>
                      <a:pt x="201" y="27"/>
                      <a:pt x="169" y="36"/>
                    </a:cubicBezTo>
                  </a:path>
                </a:pathLst>
              </a:custGeom>
              <a:solidFill>
                <a:srgbClr val="FDD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9" name="Freeform 1373">
                <a:extLst>
                  <a:ext uri="{FF2B5EF4-FFF2-40B4-BE49-F238E27FC236}">
                    <a16:creationId xmlns:a16="http://schemas.microsoft.com/office/drawing/2014/main" id="{C3F6A713-9098-30EB-D378-607D89D31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3424"/>
                <a:ext cx="3" cy="17"/>
              </a:xfrm>
              <a:custGeom>
                <a:avLst/>
                <a:gdLst>
                  <a:gd name="T0" fmla="*/ 5 w 5"/>
                  <a:gd name="T1" fmla="*/ 27 h 27"/>
                  <a:gd name="T2" fmla="*/ 5 w 5"/>
                  <a:gd name="T3" fmla="*/ 27 h 27"/>
                  <a:gd name="T4" fmla="*/ 5 w 5"/>
                  <a:gd name="T5" fmla="*/ 19 h 27"/>
                  <a:gd name="T6" fmla="*/ 0 w 5"/>
                  <a:gd name="T7" fmla="*/ 0 h 27"/>
                  <a:gd name="T8" fmla="*/ 5 w 5"/>
                  <a:gd name="T9" fmla="*/ 19 h 27"/>
                  <a:gd name="T10" fmla="*/ 5 w 5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7">
                    <a:moveTo>
                      <a:pt x="5" y="27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5" y="24"/>
                      <a:pt x="5" y="22"/>
                      <a:pt x="5" y="19"/>
                    </a:cubicBezTo>
                    <a:cubicBezTo>
                      <a:pt x="4" y="12"/>
                      <a:pt x="2" y="6"/>
                      <a:pt x="0" y="0"/>
                    </a:cubicBezTo>
                    <a:cubicBezTo>
                      <a:pt x="2" y="6"/>
                      <a:pt x="4" y="12"/>
                      <a:pt x="5" y="19"/>
                    </a:cubicBezTo>
                    <a:cubicBezTo>
                      <a:pt x="5" y="22"/>
                      <a:pt x="5" y="24"/>
                      <a:pt x="5" y="27"/>
                    </a:cubicBezTo>
                    <a:close/>
                  </a:path>
                </a:pathLst>
              </a:custGeom>
              <a:solidFill>
                <a:srgbClr val="618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0" name="Freeform 1374">
                <a:extLst>
                  <a:ext uri="{FF2B5EF4-FFF2-40B4-BE49-F238E27FC236}">
                    <a16:creationId xmlns:a16="http://schemas.microsoft.com/office/drawing/2014/main" id="{23EA60D4-4A5A-6A4F-47A1-ADA7D8E6C8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7" y="3441"/>
                <a:ext cx="27" cy="62"/>
              </a:xfrm>
              <a:custGeom>
                <a:avLst/>
                <a:gdLst>
                  <a:gd name="T0" fmla="*/ 0 w 44"/>
                  <a:gd name="T1" fmla="*/ 102 h 102"/>
                  <a:gd name="T2" fmla="*/ 0 w 44"/>
                  <a:gd name="T3" fmla="*/ 102 h 102"/>
                  <a:gd name="T4" fmla="*/ 39 w 44"/>
                  <a:gd name="T5" fmla="*/ 40 h 102"/>
                  <a:gd name="T6" fmla="*/ 39 w 44"/>
                  <a:gd name="T7" fmla="*/ 40 h 102"/>
                  <a:gd name="T8" fmla="*/ 44 w 44"/>
                  <a:gd name="T9" fmla="*/ 8 h 102"/>
                  <a:gd name="T10" fmla="*/ 44 w 44"/>
                  <a:gd name="T11" fmla="*/ 8 h 102"/>
                  <a:gd name="T12" fmla="*/ 39 w 44"/>
                  <a:gd name="T13" fmla="*/ 40 h 102"/>
                  <a:gd name="T14" fmla="*/ 0 w 44"/>
                  <a:gd name="T15" fmla="*/ 102 h 102"/>
                  <a:gd name="T16" fmla="*/ 44 w 44"/>
                  <a:gd name="T17" fmla="*/ 1 h 102"/>
                  <a:gd name="T18" fmla="*/ 44 w 44"/>
                  <a:gd name="T19" fmla="*/ 0 h 102"/>
                  <a:gd name="T20" fmla="*/ 44 w 44"/>
                  <a:gd name="T21" fmla="*/ 0 h 102"/>
                  <a:gd name="T22" fmla="*/ 44 w 44"/>
                  <a:gd name="T23" fmla="*/ 1 h 102"/>
                  <a:gd name="T24" fmla="*/ 44 w 44"/>
                  <a:gd name="T25" fmla="*/ 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02">
                    <a:moveTo>
                      <a:pt x="0" y="102"/>
                    </a:moveTo>
                    <a:lnTo>
                      <a:pt x="0" y="102"/>
                    </a:lnTo>
                    <a:cubicBezTo>
                      <a:pt x="21" y="84"/>
                      <a:pt x="33" y="62"/>
                      <a:pt x="39" y="40"/>
                    </a:cubicBezTo>
                    <a:lnTo>
                      <a:pt x="39" y="40"/>
                    </a:lnTo>
                    <a:cubicBezTo>
                      <a:pt x="42" y="29"/>
                      <a:pt x="44" y="18"/>
                      <a:pt x="44" y="8"/>
                    </a:cubicBezTo>
                    <a:lnTo>
                      <a:pt x="44" y="8"/>
                    </a:lnTo>
                    <a:cubicBezTo>
                      <a:pt x="44" y="18"/>
                      <a:pt x="43" y="29"/>
                      <a:pt x="39" y="40"/>
                    </a:cubicBezTo>
                    <a:cubicBezTo>
                      <a:pt x="33" y="62"/>
                      <a:pt x="21" y="84"/>
                      <a:pt x="0" y="102"/>
                    </a:cubicBezTo>
                    <a:close/>
                    <a:moveTo>
                      <a:pt x="44" y="1"/>
                    </a:moveTo>
                    <a:cubicBezTo>
                      <a:pt x="44" y="1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lose/>
                  </a:path>
                </a:pathLst>
              </a:custGeom>
              <a:solidFill>
                <a:srgbClr val="4D6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1" name="Freeform 1375">
                <a:extLst>
                  <a:ext uri="{FF2B5EF4-FFF2-40B4-BE49-F238E27FC236}">
                    <a16:creationId xmlns:a16="http://schemas.microsoft.com/office/drawing/2014/main" id="{CDD82287-F32A-996D-55E9-C4673DBE3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3412"/>
                <a:ext cx="3" cy="2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0 h 3"/>
                  <a:gd name="T6" fmla="*/ 1 w 5"/>
                  <a:gd name="T7" fmla="*/ 3 h 3"/>
                  <a:gd name="T8" fmla="*/ 0 w 5"/>
                  <a:gd name="T9" fmla="*/ 3 h 3"/>
                  <a:gd name="T10" fmla="*/ 0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ubicBezTo>
                      <a:pt x="4" y="1"/>
                      <a:pt x="3" y="2"/>
                      <a:pt x="1" y="3"/>
                    </a:cubicBez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85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2" name="Freeform 1376">
                <a:extLst>
                  <a:ext uri="{FF2B5EF4-FFF2-40B4-BE49-F238E27FC236}">
                    <a16:creationId xmlns:a16="http://schemas.microsoft.com/office/drawing/2014/main" id="{ACDD3419-8F80-8C85-C105-348BA7BC0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415"/>
                <a:ext cx="6" cy="4"/>
              </a:xfrm>
              <a:custGeom>
                <a:avLst/>
                <a:gdLst>
                  <a:gd name="T0" fmla="*/ 10 w 10"/>
                  <a:gd name="T1" fmla="*/ 7 h 7"/>
                  <a:gd name="T2" fmla="*/ 0 w 10"/>
                  <a:gd name="T3" fmla="*/ 0 h 7"/>
                  <a:gd name="T4" fmla="*/ 10 w 10"/>
                  <a:gd name="T5" fmla="*/ 7 h 7"/>
                  <a:gd name="T6" fmla="*/ 10 w 10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cubicBezTo>
                      <a:pt x="7" y="4"/>
                      <a:pt x="4" y="1"/>
                      <a:pt x="0" y="0"/>
                    </a:cubicBezTo>
                    <a:cubicBezTo>
                      <a:pt x="4" y="1"/>
                      <a:pt x="7" y="4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2844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3" name="Freeform 1377">
                <a:extLst>
                  <a:ext uri="{FF2B5EF4-FFF2-40B4-BE49-F238E27FC236}">
                    <a16:creationId xmlns:a16="http://schemas.microsoft.com/office/drawing/2014/main" id="{45D92CB1-6696-0807-6437-6AA8AEFE3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76" y="3414"/>
                <a:ext cx="125" cy="89"/>
              </a:xfrm>
              <a:custGeom>
                <a:avLst/>
                <a:gdLst>
                  <a:gd name="T0" fmla="*/ 164 w 204"/>
                  <a:gd name="T1" fmla="*/ 146 h 146"/>
                  <a:gd name="T2" fmla="*/ 164 w 204"/>
                  <a:gd name="T3" fmla="*/ 146 h 146"/>
                  <a:gd name="T4" fmla="*/ 164 w 204"/>
                  <a:gd name="T5" fmla="*/ 146 h 146"/>
                  <a:gd name="T6" fmla="*/ 164 w 204"/>
                  <a:gd name="T7" fmla="*/ 146 h 146"/>
                  <a:gd name="T8" fmla="*/ 164 w 204"/>
                  <a:gd name="T9" fmla="*/ 146 h 146"/>
                  <a:gd name="T10" fmla="*/ 164 w 204"/>
                  <a:gd name="T11" fmla="*/ 146 h 146"/>
                  <a:gd name="T12" fmla="*/ 164 w 204"/>
                  <a:gd name="T13" fmla="*/ 146 h 146"/>
                  <a:gd name="T14" fmla="*/ 165 w 204"/>
                  <a:gd name="T15" fmla="*/ 146 h 146"/>
                  <a:gd name="T16" fmla="*/ 164 w 204"/>
                  <a:gd name="T17" fmla="*/ 146 h 146"/>
                  <a:gd name="T18" fmla="*/ 165 w 204"/>
                  <a:gd name="T19" fmla="*/ 146 h 146"/>
                  <a:gd name="T20" fmla="*/ 189 w 204"/>
                  <a:gd name="T21" fmla="*/ 119 h 146"/>
                  <a:gd name="T22" fmla="*/ 165 w 204"/>
                  <a:gd name="T23" fmla="*/ 129 h 146"/>
                  <a:gd name="T24" fmla="*/ 108 w 204"/>
                  <a:gd name="T25" fmla="*/ 105 h 146"/>
                  <a:gd name="T26" fmla="*/ 6 w 204"/>
                  <a:gd name="T27" fmla="*/ 47 h 146"/>
                  <a:gd name="T28" fmla="*/ 26 w 204"/>
                  <a:gd name="T29" fmla="*/ 0 h 146"/>
                  <a:gd name="T30" fmla="*/ 29 w 204"/>
                  <a:gd name="T31" fmla="*/ 0 h 146"/>
                  <a:gd name="T32" fmla="*/ 39 w 204"/>
                  <a:gd name="T33" fmla="*/ 2 h 146"/>
                  <a:gd name="T34" fmla="*/ 49 w 204"/>
                  <a:gd name="T35" fmla="*/ 9 h 146"/>
                  <a:gd name="T36" fmla="*/ 80 w 204"/>
                  <a:gd name="T37" fmla="*/ 53 h 146"/>
                  <a:gd name="T38" fmla="*/ 118 w 204"/>
                  <a:gd name="T39" fmla="*/ 66 h 146"/>
                  <a:gd name="T40" fmla="*/ 113 w 204"/>
                  <a:gd name="T41" fmla="*/ 75 h 146"/>
                  <a:gd name="T42" fmla="*/ 108 w 204"/>
                  <a:gd name="T43" fmla="*/ 85 h 146"/>
                  <a:gd name="T44" fmla="*/ 114 w 204"/>
                  <a:gd name="T45" fmla="*/ 75 h 146"/>
                  <a:gd name="T46" fmla="*/ 120 w 204"/>
                  <a:gd name="T47" fmla="*/ 66 h 146"/>
                  <a:gd name="T48" fmla="*/ 123 w 204"/>
                  <a:gd name="T49" fmla="*/ 67 h 146"/>
                  <a:gd name="T50" fmla="*/ 120 w 204"/>
                  <a:gd name="T51" fmla="*/ 69 h 146"/>
                  <a:gd name="T52" fmla="*/ 117 w 204"/>
                  <a:gd name="T53" fmla="*/ 72 h 146"/>
                  <a:gd name="T54" fmla="*/ 121 w 204"/>
                  <a:gd name="T55" fmla="*/ 70 h 146"/>
                  <a:gd name="T56" fmla="*/ 126 w 204"/>
                  <a:gd name="T57" fmla="*/ 67 h 146"/>
                  <a:gd name="T58" fmla="*/ 153 w 204"/>
                  <a:gd name="T59" fmla="*/ 70 h 146"/>
                  <a:gd name="T60" fmla="*/ 166 w 204"/>
                  <a:gd name="T61" fmla="*/ 69 h 146"/>
                  <a:gd name="T62" fmla="*/ 157 w 204"/>
                  <a:gd name="T63" fmla="*/ 76 h 146"/>
                  <a:gd name="T64" fmla="*/ 156 w 204"/>
                  <a:gd name="T65" fmla="*/ 80 h 146"/>
                  <a:gd name="T66" fmla="*/ 157 w 204"/>
                  <a:gd name="T67" fmla="*/ 80 h 146"/>
                  <a:gd name="T68" fmla="*/ 174 w 204"/>
                  <a:gd name="T69" fmla="*/ 69 h 146"/>
                  <a:gd name="T70" fmla="*/ 196 w 204"/>
                  <a:gd name="T71" fmla="*/ 58 h 146"/>
                  <a:gd name="T72" fmla="*/ 199 w 204"/>
                  <a:gd name="T73" fmla="*/ 56 h 146"/>
                  <a:gd name="T74" fmla="*/ 204 w 204"/>
                  <a:gd name="T75" fmla="*/ 84 h 146"/>
                  <a:gd name="T76" fmla="*/ 204 w 204"/>
                  <a:gd name="T77" fmla="*/ 84 h 146"/>
                  <a:gd name="T78" fmla="*/ 204 w 204"/>
                  <a:gd name="T79" fmla="*/ 84 h 146"/>
                  <a:gd name="T80" fmla="*/ 165 w 204"/>
                  <a:gd name="T8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4" h="146">
                    <a:moveTo>
                      <a:pt x="164" y="146"/>
                    </a:moveTo>
                    <a:lnTo>
                      <a:pt x="164" y="146"/>
                    </a:lnTo>
                    <a:lnTo>
                      <a:pt x="164" y="146"/>
                    </a:lnTo>
                    <a:close/>
                    <a:moveTo>
                      <a:pt x="164" y="146"/>
                    </a:moveTo>
                    <a:cubicBezTo>
                      <a:pt x="164" y="146"/>
                      <a:pt x="164" y="146"/>
                      <a:pt x="164" y="146"/>
                    </a:cubicBezTo>
                    <a:cubicBezTo>
                      <a:pt x="164" y="146"/>
                      <a:pt x="164" y="146"/>
                      <a:pt x="164" y="146"/>
                    </a:cubicBezTo>
                    <a:close/>
                    <a:moveTo>
                      <a:pt x="164" y="146"/>
                    </a:moveTo>
                    <a:cubicBezTo>
                      <a:pt x="164" y="146"/>
                      <a:pt x="164" y="146"/>
                      <a:pt x="165" y="146"/>
                    </a:cubicBezTo>
                    <a:cubicBezTo>
                      <a:pt x="164" y="146"/>
                      <a:pt x="164" y="146"/>
                      <a:pt x="164" y="146"/>
                    </a:cubicBezTo>
                    <a:close/>
                    <a:moveTo>
                      <a:pt x="165" y="146"/>
                    </a:moveTo>
                    <a:cubicBezTo>
                      <a:pt x="174" y="138"/>
                      <a:pt x="182" y="129"/>
                      <a:pt x="189" y="119"/>
                    </a:cubicBezTo>
                    <a:cubicBezTo>
                      <a:pt x="182" y="125"/>
                      <a:pt x="174" y="129"/>
                      <a:pt x="165" y="129"/>
                    </a:cubicBezTo>
                    <a:cubicBezTo>
                      <a:pt x="152" y="129"/>
                      <a:pt x="134" y="122"/>
                      <a:pt x="108" y="105"/>
                    </a:cubicBezTo>
                    <a:cubicBezTo>
                      <a:pt x="64" y="76"/>
                      <a:pt x="14" y="76"/>
                      <a:pt x="6" y="47"/>
                    </a:cubicBezTo>
                    <a:cubicBezTo>
                      <a:pt x="0" y="21"/>
                      <a:pt x="19" y="5"/>
                      <a:pt x="26" y="0"/>
                    </a:cubicBezTo>
                    <a:cubicBezTo>
                      <a:pt x="27" y="0"/>
                      <a:pt x="28" y="0"/>
                      <a:pt x="29" y="0"/>
                    </a:cubicBezTo>
                    <a:cubicBezTo>
                      <a:pt x="32" y="0"/>
                      <a:pt x="36" y="1"/>
                      <a:pt x="39" y="2"/>
                    </a:cubicBezTo>
                    <a:cubicBezTo>
                      <a:pt x="43" y="3"/>
                      <a:pt x="46" y="6"/>
                      <a:pt x="49" y="9"/>
                    </a:cubicBezTo>
                    <a:cubicBezTo>
                      <a:pt x="39" y="25"/>
                      <a:pt x="55" y="44"/>
                      <a:pt x="80" y="53"/>
                    </a:cubicBezTo>
                    <a:cubicBezTo>
                      <a:pt x="95" y="59"/>
                      <a:pt x="107" y="63"/>
                      <a:pt x="118" y="66"/>
                    </a:cubicBezTo>
                    <a:cubicBezTo>
                      <a:pt x="116" y="69"/>
                      <a:pt x="114" y="72"/>
                      <a:pt x="113" y="75"/>
                    </a:cubicBezTo>
                    <a:cubicBezTo>
                      <a:pt x="109" y="81"/>
                      <a:pt x="108" y="85"/>
                      <a:pt x="108" y="85"/>
                    </a:cubicBezTo>
                    <a:cubicBezTo>
                      <a:pt x="108" y="85"/>
                      <a:pt x="110" y="81"/>
                      <a:pt x="114" y="75"/>
                    </a:cubicBezTo>
                    <a:cubicBezTo>
                      <a:pt x="116" y="73"/>
                      <a:pt x="118" y="70"/>
                      <a:pt x="120" y="66"/>
                    </a:cubicBezTo>
                    <a:cubicBezTo>
                      <a:pt x="121" y="66"/>
                      <a:pt x="122" y="67"/>
                      <a:pt x="123" y="67"/>
                    </a:cubicBezTo>
                    <a:cubicBezTo>
                      <a:pt x="122" y="68"/>
                      <a:pt x="121" y="69"/>
                      <a:pt x="120" y="69"/>
                    </a:cubicBezTo>
                    <a:cubicBezTo>
                      <a:pt x="118" y="71"/>
                      <a:pt x="117" y="72"/>
                      <a:pt x="117" y="72"/>
                    </a:cubicBezTo>
                    <a:cubicBezTo>
                      <a:pt x="117" y="72"/>
                      <a:pt x="118" y="71"/>
                      <a:pt x="121" y="70"/>
                    </a:cubicBezTo>
                    <a:cubicBezTo>
                      <a:pt x="122" y="69"/>
                      <a:pt x="124" y="68"/>
                      <a:pt x="126" y="67"/>
                    </a:cubicBezTo>
                    <a:cubicBezTo>
                      <a:pt x="135" y="69"/>
                      <a:pt x="144" y="70"/>
                      <a:pt x="153" y="70"/>
                    </a:cubicBezTo>
                    <a:cubicBezTo>
                      <a:pt x="157" y="70"/>
                      <a:pt x="161" y="70"/>
                      <a:pt x="166" y="69"/>
                    </a:cubicBezTo>
                    <a:cubicBezTo>
                      <a:pt x="163" y="71"/>
                      <a:pt x="160" y="74"/>
                      <a:pt x="157" y="76"/>
                    </a:cubicBezTo>
                    <a:cubicBezTo>
                      <a:pt x="156" y="77"/>
                      <a:pt x="155" y="80"/>
                      <a:pt x="156" y="80"/>
                    </a:cubicBezTo>
                    <a:cubicBezTo>
                      <a:pt x="156" y="80"/>
                      <a:pt x="156" y="80"/>
                      <a:pt x="157" y="80"/>
                    </a:cubicBezTo>
                    <a:cubicBezTo>
                      <a:pt x="163" y="76"/>
                      <a:pt x="168" y="72"/>
                      <a:pt x="174" y="69"/>
                    </a:cubicBezTo>
                    <a:cubicBezTo>
                      <a:pt x="184" y="67"/>
                      <a:pt x="191" y="63"/>
                      <a:pt x="196" y="58"/>
                    </a:cubicBezTo>
                    <a:cubicBezTo>
                      <a:pt x="197" y="57"/>
                      <a:pt x="198" y="57"/>
                      <a:pt x="199" y="56"/>
                    </a:cubicBezTo>
                    <a:cubicBezTo>
                      <a:pt x="202" y="64"/>
                      <a:pt x="204" y="73"/>
                      <a:pt x="204" y="84"/>
                    </a:cubicBezTo>
                    <a:cubicBezTo>
                      <a:pt x="204" y="84"/>
                      <a:pt x="204" y="84"/>
                      <a:pt x="204" y="84"/>
                    </a:cubicBezTo>
                    <a:lnTo>
                      <a:pt x="204" y="84"/>
                    </a:lnTo>
                    <a:cubicBezTo>
                      <a:pt x="198" y="106"/>
                      <a:pt x="186" y="128"/>
                      <a:pt x="165" y="146"/>
                    </a:cubicBezTo>
                  </a:path>
                </a:pathLst>
              </a:custGeom>
              <a:solidFill>
                <a:srgbClr val="F19A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4" name="Freeform 1378">
                <a:extLst>
                  <a:ext uri="{FF2B5EF4-FFF2-40B4-BE49-F238E27FC236}">
                    <a16:creationId xmlns:a16="http://schemas.microsoft.com/office/drawing/2014/main" id="{9B337620-5F62-8E5A-9592-ED6203A18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3503"/>
                <a:ext cx="18" cy="11"/>
              </a:xfrm>
              <a:custGeom>
                <a:avLst/>
                <a:gdLst>
                  <a:gd name="T0" fmla="*/ 0 w 30"/>
                  <a:gd name="T1" fmla="*/ 18 h 18"/>
                  <a:gd name="T2" fmla="*/ 0 w 30"/>
                  <a:gd name="T3" fmla="*/ 18 h 18"/>
                  <a:gd name="T4" fmla="*/ 0 w 30"/>
                  <a:gd name="T5" fmla="*/ 18 h 18"/>
                  <a:gd name="T6" fmla="*/ 0 w 30"/>
                  <a:gd name="T7" fmla="*/ 18 h 18"/>
                  <a:gd name="T8" fmla="*/ 30 w 30"/>
                  <a:gd name="T9" fmla="*/ 0 h 18"/>
                  <a:gd name="T10" fmla="*/ 0 w 30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8">
                    <a:moveTo>
                      <a:pt x="0" y="18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cubicBezTo>
                      <a:pt x="11" y="13"/>
                      <a:pt x="21" y="7"/>
                      <a:pt x="30" y="0"/>
                    </a:cubicBezTo>
                    <a:cubicBezTo>
                      <a:pt x="21" y="7"/>
                      <a:pt x="11" y="13"/>
                      <a:pt x="0" y="18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5" name="Freeform 1379">
                <a:extLst>
                  <a:ext uri="{FF2B5EF4-FFF2-40B4-BE49-F238E27FC236}">
                    <a16:creationId xmlns:a16="http://schemas.microsoft.com/office/drawing/2014/main" id="{F27286B9-210D-E90F-7916-39670537A7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6" y="350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6" name="Freeform 1380">
                <a:extLst>
                  <a:ext uri="{FF2B5EF4-FFF2-40B4-BE49-F238E27FC236}">
                    <a16:creationId xmlns:a16="http://schemas.microsoft.com/office/drawing/2014/main" id="{44C61652-D46D-8CAB-DBA5-ECD46D3B4A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6" y="3451"/>
                <a:ext cx="9" cy="20"/>
              </a:xfrm>
              <a:custGeom>
                <a:avLst/>
                <a:gdLst>
                  <a:gd name="T0" fmla="*/ 1 w 15"/>
                  <a:gd name="T1" fmla="*/ 32 h 32"/>
                  <a:gd name="T2" fmla="*/ 1 w 15"/>
                  <a:gd name="T3" fmla="*/ 31 h 32"/>
                  <a:gd name="T4" fmla="*/ 1 w 15"/>
                  <a:gd name="T5" fmla="*/ 32 h 32"/>
                  <a:gd name="T6" fmla="*/ 1 w 15"/>
                  <a:gd name="T7" fmla="*/ 32 h 32"/>
                  <a:gd name="T8" fmla="*/ 1 w 15"/>
                  <a:gd name="T9" fmla="*/ 32 h 32"/>
                  <a:gd name="T10" fmla="*/ 0 w 15"/>
                  <a:gd name="T11" fmla="*/ 8 h 32"/>
                  <a:gd name="T12" fmla="*/ 1 w 15"/>
                  <a:gd name="T13" fmla="*/ 0 h 32"/>
                  <a:gd name="T14" fmla="*/ 1 w 15"/>
                  <a:gd name="T15" fmla="*/ 0 h 32"/>
                  <a:gd name="T16" fmla="*/ 0 w 15"/>
                  <a:gd name="T17" fmla="*/ 8 h 32"/>
                  <a:gd name="T18" fmla="*/ 15 w 15"/>
                  <a:gd name="T19" fmla="*/ 3 h 32"/>
                  <a:gd name="T20" fmla="*/ 11 w 15"/>
                  <a:gd name="T21" fmla="*/ 2 h 32"/>
                  <a:gd name="T22" fmla="*/ 15 w 15"/>
                  <a:gd name="T23" fmla="*/ 3 h 32"/>
                  <a:gd name="T24" fmla="*/ 8 w 15"/>
                  <a:gd name="T25" fmla="*/ 2 h 32"/>
                  <a:gd name="T26" fmla="*/ 5 w 15"/>
                  <a:gd name="T27" fmla="*/ 1 h 32"/>
                  <a:gd name="T28" fmla="*/ 8 w 15"/>
                  <a:gd name="T2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32">
                    <a:moveTo>
                      <a:pt x="1" y="32"/>
                    </a:moveTo>
                    <a:cubicBezTo>
                      <a:pt x="1" y="32"/>
                      <a:pt x="1" y="32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lnTo>
                      <a:pt x="1" y="32"/>
                    </a:lnTo>
                    <a:close/>
                    <a:moveTo>
                      <a:pt x="0" y="8"/>
                    </a:moveTo>
                    <a:cubicBezTo>
                      <a:pt x="0" y="6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6"/>
                      <a:pt x="0" y="8"/>
                    </a:cubicBezTo>
                    <a:close/>
                    <a:moveTo>
                      <a:pt x="15" y="3"/>
                    </a:moveTo>
                    <a:cubicBezTo>
                      <a:pt x="14" y="3"/>
                      <a:pt x="13" y="2"/>
                      <a:pt x="11" y="2"/>
                    </a:cubicBezTo>
                    <a:cubicBezTo>
                      <a:pt x="13" y="2"/>
                      <a:pt x="14" y="3"/>
                      <a:pt x="15" y="3"/>
                    </a:cubicBezTo>
                    <a:close/>
                    <a:moveTo>
                      <a:pt x="8" y="2"/>
                    </a:moveTo>
                    <a:cubicBezTo>
                      <a:pt x="7" y="1"/>
                      <a:pt x="6" y="1"/>
                      <a:pt x="5" y="1"/>
                    </a:cubicBezTo>
                    <a:cubicBezTo>
                      <a:pt x="6" y="1"/>
                      <a:pt x="7" y="1"/>
                      <a:pt x="8" y="2"/>
                    </a:cubicBezTo>
                    <a:close/>
                  </a:path>
                </a:pathLst>
              </a:custGeom>
              <a:solidFill>
                <a:srgbClr val="434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7" name="Oval 1381">
                <a:extLst>
                  <a:ext uri="{FF2B5EF4-FFF2-40B4-BE49-F238E27FC236}">
                    <a16:creationId xmlns:a16="http://schemas.microsoft.com/office/drawing/2014/main" id="{87FA7DD8-5562-05B7-305C-5431CA850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3471"/>
                <a:ext cx="1" cy="1"/>
              </a:xfrm>
              <a:prstGeom prst="ellipse">
                <a:avLst/>
              </a:prstGeom>
              <a:solidFill>
                <a:srgbClr val="C62C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8" name="Freeform 1382">
                <a:extLst>
                  <a:ext uri="{FF2B5EF4-FFF2-40B4-BE49-F238E27FC236}">
                    <a16:creationId xmlns:a16="http://schemas.microsoft.com/office/drawing/2014/main" id="{EB164538-9D52-7249-F0BE-9724865EE3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6" y="3466"/>
                <a:ext cx="20" cy="5"/>
              </a:xfrm>
              <a:custGeom>
                <a:avLst/>
                <a:gdLst>
                  <a:gd name="T0" fmla="*/ 0 w 33"/>
                  <a:gd name="T1" fmla="*/ 8 h 8"/>
                  <a:gd name="T2" fmla="*/ 0 w 33"/>
                  <a:gd name="T3" fmla="*/ 8 h 8"/>
                  <a:gd name="T4" fmla="*/ 0 w 33"/>
                  <a:gd name="T5" fmla="*/ 8 h 8"/>
                  <a:gd name="T6" fmla="*/ 0 w 33"/>
                  <a:gd name="T7" fmla="*/ 8 h 8"/>
                  <a:gd name="T8" fmla="*/ 0 w 33"/>
                  <a:gd name="T9" fmla="*/ 8 h 8"/>
                  <a:gd name="T10" fmla="*/ 0 w 33"/>
                  <a:gd name="T11" fmla="*/ 8 h 8"/>
                  <a:gd name="T12" fmla="*/ 0 w 33"/>
                  <a:gd name="T13" fmla="*/ 8 h 8"/>
                  <a:gd name="T14" fmla="*/ 0 w 33"/>
                  <a:gd name="T15" fmla="*/ 8 h 8"/>
                  <a:gd name="T16" fmla="*/ 0 w 33"/>
                  <a:gd name="T17" fmla="*/ 8 h 8"/>
                  <a:gd name="T18" fmla="*/ 24 w 33"/>
                  <a:gd name="T19" fmla="*/ 2 h 8"/>
                  <a:gd name="T20" fmla="*/ 24 w 33"/>
                  <a:gd name="T21" fmla="*/ 2 h 8"/>
                  <a:gd name="T22" fmla="*/ 33 w 33"/>
                  <a:gd name="T23" fmla="*/ 0 h 8"/>
                  <a:gd name="T24" fmla="*/ 33 w 33"/>
                  <a:gd name="T25" fmla="*/ 0 h 8"/>
                  <a:gd name="T26" fmla="*/ 24 w 33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lnTo>
                      <a:pt x="0" y="8"/>
                    </a:lnTo>
                    <a:cubicBezTo>
                      <a:pt x="0" y="8"/>
                      <a:pt x="0" y="8"/>
                      <a:pt x="0" y="8"/>
                    </a:cubicBezTo>
                    <a:close/>
                    <a:moveTo>
                      <a:pt x="24" y="2"/>
                    </a:moveTo>
                    <a:lnTo>
                      <a:pt x="24" y="2"/>
                    </a:lnTo>
                    <a:cubicBezTo>
                      <a:pt x="27" y="1"/>
                      <a:pt x="30" y="1"/>
                      <a:pt x="33" y="0"/>
                    </a:cubicBezTo>
                    <a:lnTo>
                      <a:pt x="33" y="0"/>
                    </a:lnTo>
                    <a:cubicBezTo>
                      <a:pt x="30" y="1"/>
                      <a:pt x="27" y="1"/>
                      <a:pt x="24" y="2"/>
                    </a:cubicBezTo>
                    <a:close/>
                  </a:path>
                </a:pathLst>
              </a:custGeom>
              <a:solidFill>
                <a:srgbClr val="B121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9" name="Freeform 1383">
                <a:extLst>
                  <a:ext uri="{FF2B5EF4-FFF2-40B4-BE49-F238E27FC236}">
                    <a16:creationId xmlns:a16="http://schemas.microsoft.com/office/drawing/2014/main" id="{891C381C-530F-0376-B1C2-E3BDBE033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3414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3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0" name="Freeform 1384">
                <a:extLst>
                  <a:ext uri="{FF2B5EF4-FFF2-40B4-BE49-F238E27FC236}">
                    <a16:creationId xmlns:a16="http://schemas.microsoft.com/office/drawing/2014/main" id="{53DB8AC0-5955-72D9-4D06-6D9C1DD9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414"/>
                <a:ext cx="136" cy="100"/>
              </a:xfrm>
              <a:custGeom>
                <a:avLst/>
                <a:gdLst>
                  <a:gd name="T0" fmla="*/ 167 w 222"/>
                  <a:gd name="T1" fmla="*/ 164 h 164"/>
                  <a:gd name="T2" fmla="*/ 167 w 222"/>
                  <a:gd name="T3" fmla="*/ 164 h 164"/>
                  <a:gd name="T4" fmla="*/ 85 w 222"/>
                  <a:gd name="T5" fmla="*/ 90 h 164"/>
                  <a:gd name="T6" fmla="*/ 85 w 222"/>
                  <a:gd name="T7" fmla="*/ 90 h 164"/>
                  <a:gd name="T8" fmla="*/ 69 w 222"/>
                  <a:gd name="T9" fmla="*/ 86 h 164"/>
                  <a:gd name="T10" fmla="*/ 50 w 222"/>
                  <a:gd name="T11" fmla="*/ 84 h 164"/>
                  <a:gd name="T12" fmla="*/ 48 w 222"/>
                  <a:gd name="T13" fmla="*/ 84 h 164"/>
                  <a:gd name="T14" fmla="*/ 48 w 222"/>
                  <a:gd name="T15" fmla="*/ 84 h 164"/>
                  <a:gd name="T16" fmla="*/ 33 w 222"/>
                  <a:gd name="T17" fmla="*/ 85 h 164"/>
                  <a:gd name="T18" fmla="*/ 24 w 222"/>
                  <a:gd name="T19" fmla="*/ 87 h 164"/>
                  <a:gd name="T20" fmla="*/ 15 w 222"/>
                  <a:gd name="T21" fmla="*/ 89 h 164"/>
                  <a:gd name="T22" fmla="*/ 14 w 222"/>
                  <a:gd name="T23" fmla="*/ 64 h 164"/>
                  <a:gd name="T24" fmla="*/ 10 w 222"/>
                  <a:gd name="T25" fmla="*/ 63 h 164"/>
                  <a:gd name="T26" fmla="*/ 7 w 222"/>
                  <a:gd name="T27" fmla="*/ 63 h 164"/>
                  <a:gd name="T28" fmla="*/ 7 w 222"/>
                  <a:gd name="T29" fmla="*/ 63 h 164"/>
                  <a:gd name="T30" fmla="*/ 4 w 222"/>
                  <a:gd name="T31" fmla="*/ 62 h 164"/>
                  <a:gd name="T32" fmla="*/ 0 w 222"/>
                  <a:gd name="T33" fmla="*/ 61 h 164"/>
                  <a:gd name="T34" fmla="*/ 0 w 222"/>
                  <a:gd name="T35" fmla="*/ 61 h 164"/>
                  <a:gd name="T36" fmla="*/ 0 w 222"/>
                  <a:gd name="T37" fmla="*/ 61 h 164"/>
                  <a:gd name="T38" fmla="*/ 4 w 222"/>
                  <a:gd name="T39" fmla="*/ 50 h 164"/>
                  <a:gd name="T40" fmla="*/ 16 w 222"/>
                  <a:gd name="T41" fmla="*/ 32 h 164"/>
                  <a:gd name="T42" fmla="*/ 16 w 222"/>
                  <a:gd name="T43" fmla="*/ 32 h 164"/>
                  <a:gd name="T44" fmla="*/ 16 w 222"/>
                  <a:gd name="T45" fmla="*/ 32 h 164"/>
                  <a:gd name="T46" fmla="*/ 58 w 222"/>
                  <a:gd name="T47" fmla="*/ 0 h 164"/>
                  <a:gd name="T48" fmla="*/ 58 w 222"/>
                  <a:gd name="T49" fmla="*/ 0 h 164"/>
                  <a:gd name="T50" fmla="*/ 58 w 222"/>
                  <a:gd name="T51" fmla="*/ 0 h 164"/>
                  <a:gd name="T52" fmla="*/ 58 w 222"/>
                  <a:gd name="T53" fmla="*/ 0 h 164"/>
                  <a:gd name="T54" fmla="*/ 59 w 222"/>
                  <a:gd name="T55" fmla="*/ 0 h 164"/>
                  <a:gd name="T56" fmla="*/ 39 w 222"/>
                  <a:gd name="T57" fmla="*/ 47 h 164"/>
                  <a:gd name="T58" fmla="*/ 141 w 222"/>
                  <a:gd name="T59" fmla="*/ 105 h 164"/>
                  <a:gd name="T60" fmla="*/ 198 w 222"/>
                  <a:gd name="T61" fmla="*/ 129 h 164"/>
                  <a:gd name="T62" fmla="*/ 222 w 222"/>
                  <a:gd name="T63" fmla="*/ 119 h 164"/>
                  <a:gd name="T64" fmla="*/ 198 w 222"/>
                  <a:gd name="T65" fmla="*/ 146 h 164"/>
                  <a:gd name="T66" fmla="*/ 198 w 222"/>
                  <a:gd name="T67" fmla="*/ 146 h 164"/>
                  <a:gd name="T68" fmla="*/ 197 w 222"/>
                  <a:gd name="T69" fmla="*/ 146 h 164"/>
                  <a:gd name="T70" fmla="*/ 197 w 222"/>
                  <a:gd name="T71" fmla="*/ 146 h 164"/>
                  <a:gd name="T72" fmla="*/ 197 w 222"/>
                  <a:gd name="T73" fmla="*/ 146 h 164"/>
                  <a:gd name="T74" fmla="*/ 197 w 222"/>
                  <a:gd name="T75" fmla="*/ 146 h 164"/>
                  <a:gd name="T76" fmla="*/ 197 w 222"/>
                  <a:gd name="T77" fmla="*/ 146 h 164"/>
                  <a:gd name="T78" fmla="*/ 167 w 222"/>
                  <a:gd name="T7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2" h="164">
                    <a:moveTo>
                      <a:pt x="167" y="164"/>
                    </a:moveTo>
                    <a:lnTo>
                      <a:pt x="167" y="164"/>
                    </a:lnTo>
                    <a:cubicBezTo>
                      <a:pt x="164" y="120"/>
                      <a:pt x="125" y="106"/>
                      <a:pt x="85" y="90"/>
                    </a:cubicBezTo>
                    <a:lnTo>
                      <a:pt x="85" y="90"/>
                    </a:lnTo>
                    <a:cubicBezTo>
                      <a:pt x="80" y="88"/>
                      <a:pt x="74" y="87"/>
                      <a:pt x="69" y="86"/>
                    </a:cubicBezTo>
                    <a:cubicBezTo>
                      <a:pt x="63" y="84"/>
                      <a:pt x="56" y="84"/>
                      <a:pt x="50" y="84"/>
                    </a:cubicBezTo>
                    <a:cubicBezTo>
                      <a:pt x="49" y="84"/>
                      <a:pt x="49" y="84"/>
                      <a:pt x="48" y="84"/>
                    </a:cubicBezTo>
                    <a:lnTo>
                      <a:pt x="48" y="84"/>
                    </a:lnTo>
                    <a:cubicBezTo>
                      <a:pt x="43" y="84"/>
                      <a:pt x="38" y="85"/>
                      <a:pt x="33" y="85"/>
                    </a:cubicBezTo>
                    <a:cubicBezTo>
                      <a:pt x="30" y="86"/>
                      <a:pt x="27" y="86"/>
                      <a:pt x="24" y="87"/>
                    </a:cubicBezTo>
                    <a:cubicBezTo>
                      <a:pt x="20" y="87"/>
                      <a:pt x="17" y="88"/>
                      <a:pt x="15" y="89"/>
                    </a:cubicBezTo>
                    <a:cubicBezTo>
                      <a:pt x="10" y="75"/>
                      <a:pt x="20" y="68"/>
                      <a:pt x="14" y="64"/>
                    </a:cubicBezTo>
                    <a:cubicBezTo>
                      <a:pt x="13" y="64"/>
                      <a:pt x="12" y="63"/>
                      <a:pt x="10" y="63"/>
                    </a:cubicBezTo>
                    <a:cubicBezTo>
                      <a:pt x="9" y="63"/>
                      <a:pt x="8" y="63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6" y="62"/>
                      <a:pt x="5" y="62"/>
                      <a:pt x="4" y="62"/>
                    </a:cubicBezTo>
                    <a:cubicBezTo>
                      <a:pt x="2" y="62"/>
                      <a:pt x="1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57"/>
                      <a:pt x="2" y="54"/>
                      <a:pt x="4" y="50"/>
                    </a:cubicBezTo>
                    <a:cubicBezTo>
                      <a:pt x="7" y="44"/>
                      <a:pt x="11" y="38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5" y="21"/>
                      <a:pt x="39" y="10"/>
                      <a:pt x="58" y="0"/>
                    </a:cubicBezTo>
                    <a:lnTo>
                      <a:pt x="58" y="0"/>
                    </a:lnTo>
                    <a:lnTo>
                      <a:pt x="58" y="0"/>
                    </a:ln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9" y="0"/>
                      <a:pt x="59" y="0"/>
                    </a:cubicBezTo>
                    <a:cubicBezTo>
                      <a:pt x="52" y="5"/>
                      <a:pt x="33" y="21"/>
                      <a:pt x="39" y="47"/>
                    </a:cubicBezTo>
                    <a:cubicBezTo>
                      <a:pt x="47" y="76"/>
                      <a:pt x="97" y="76"/>
                      <a:pt x="141" y="105"/>
                    </a:cubicBezTo>
                    <a:cubicBezTo>
                      <a:pt x="167" y="122"/>
                      <a:pt x="185" y="129"/>
                      <a:pt x="198" y="129"/>
                    </a:cubicBezTo>
                    <a:cubicBezTo>
                      <a:pt x="207" y="129"/>
                      <a:pt x="215" y="125"/>
                      <a:pt x="222" y="119"/>
                    </a:cubicBezTo>
                    <a:cubicBezTo>
                      <a:pt x="215" y="129"/>
                      <a:pt x="207" y="138"/>
                      <a:pt x="198" y="146"/>
                    </a:cubicBezTo>
                    <a:cubicBezTo>
                      <a:pt x="198" y="146"/>
                      <a:pt x="198" y="146"/>
                      <a:pt x="198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lnTo>
                      <a:pt x="197" y="146"/>
                    </a:lnTo>
                    <a:cubicBezTo>
                      <a:pt x="188" y="153"/>
                      <a:pt x="178" y="159"/>
                      <a:pt x="167" y="164"/>
                    </a:cubicBezTo>
                    <a:close/>
                  </a:path>
                </a:pathLst>
              </a:custGeom>
              <a:solidFill>
                <a:srgbClr val="D96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1" name="Freeform 1385">
                <a:extLst>
                  <a:ext uri="{FF2B5EF4-FFF2-40B4-BE49-F238E27FC236}">
                    <a16:creationId xmlns:a16="http://schemas.microsoft.com/office/drawing/2014/main" id="{988DF824-2815-171F-7832-7ED10FB6D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3271"/>
                <a:ext cx="52" cy="32"/>
              </a:xfrm>
              <a:custGeom>
                <a:avLst/>
                <a:gdLst>
                  <a:gd name="T0" fmla="*/ 65 w 86"/>
                  <a:gd name="T1" fmla="*/ 53 h 53"/>
                  <a:gd name="T2" fmla="*/ 61 w 86"/>
                  <a:gd name="T3" fmla="*/ 52 h 53"/>
                  <a:gd name="T4" fmla="*/ 42 w 86"/>
                  <a:gd name="T5" fmla="*/ 47 h 53"/>
                  <a:gd name="T6" fmla="*/ 47 w 86"/>
                  <a:gd name="T7" fmla="*/ 42 h 53"/>
                  <a:gd name="T8" fmla="*/ 44 w 86"/>
                  <a:gd name="T9" fmla="*/ 37 h 53"/>
                  <a:gd name="T10" fmla="*/ 41 w 86"/>
                  <a:gd name="T11" fmla="*/ 37 h 53"/>
                  <a:gd name="T12" fmla="*/ 37 w 86"/>
                  <a:gd name="T13" fmla="*/ 40 h 53"/>
                  <a:gd name="T14" fmla="*/ 38 w 86"/>
                  <a:gd name="T15" fmla="*/ 46 h 53"/>
                  <a:gd name="T16" fmla="*/ 11 w 86"/>
                  <a:gd name="T17" fmla="*/ 27 h 53"/>
                  <a:gd name="T18" fmla="*/ 11 w 86"/>
                  <a:gd name="T19" fmla="*/ 27 h 53"/>
                  <a:gd name="T20" fmla="*/ 10 w 86"/>
                  <a:gd name="T21" fmla="*/ 27 h 53"/>
                  <a:gd name="T22" fmla="*/ 10 w 86"/>
                  <a:gd name="T23" fmla="*/ 27 h 53"/>
                  <a:gd name="T24" fmla="*/ 10 w 86"/>
                  <a:gd name="T25" fmla="*/ 28 h 53"/>
                  <a:gd name="T26" fmla="*/ 10 w 86"/>
                  <a:gd name="T27" fmla="*/ 28 h 53"/>
                  <a:gd name="T28" fmla="*/ 8 w 86"/>
                  <a:gd name="T29" fmla="*/ 30 h 53"/>
                  <a:gd name="T30" fmla="*/ 8 w 86"/>
                  <a:gd name="T31" fmla="*/ 30 h 53"/>
                  <a:gd name="T32" fmla="*/ 7 w 86"/>
                  <a:gd name="T33" fmla="*/ 31 h 53"/>
                  <a:gd name="T34" fmla="*/ 7 w 86"/>
                  <a:gd name="T35" fmla="*/ 31 h 53"/>
                  <a:gd name="T36" fmla="*/ 1 w 86"/>
                  <a:gd name="T37" fmla="*/ 36 h 53"/>
                  <a:gd name="T38" fmla="*/ 0 w 86"/>
                  <a:gd name="T39" fmla="*/ 31 h 53"/>
                  <a:gd name="T40" fmla="*/ 1 w 86"/>
                  <a:gd name="T41" fmla="*/ 11 h 53"/>
                  <a:gd name="T42" fmla="*/ 9 w 86"/>
                  <a:gd name="T43" fmla="*/ 2 h 53"/>
                  <a:gd name="T44" fmla="*/ 9 w 86"/>
                  <a:gd name="T45" fmla="*/ 2 h 53"/>
                  <a:gd name="T46" fmla="*/ 10 w 86"/>
                  <a:gd name="T47" fmla="*/ 0 h 53"/>
                  <a:gd name="T48" fmla="*/ 10 w 86"/>
                  <a:gd name="T49" fmla="*/ 0 h 53"/>
                  <a:gd name="T50" fmla="*/ 9 w 86"/>
                  <a:gd name="T51" fmla="*/ 2 h 53"/>
                  <a:gd name="T52" fmla="*/ 60 w 86"/>
                  <a:gd name="T53" fmla="*/ 27 h 53"/>
                  <a:gd name="T54" fmla="*/ 77 w 86"/>
                  <a:gd name="T55" fmla="*/ 30 h 53"/>
                  <a:gd name="T56" fmla="*/ 86 w 86"/>
                  <a:gd name="T57" fmla="*/ 41 h 53"/>
                  <a:gd name="T58" fmla="*/ 65 w 86"/>
                  <a:gd name="T5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6" h="53">
                    <a:moveTo>
                      <a:pt x="65" y="53"/>
                    </a:moveTo>
                    <a:cubicBezTo>
                      <a:pt x="64" y="53"/>
                      <a:pt x="63" y="52"/>
                      <a:pt x="61" y="52"/>
                    </a:cubicBezTo>
                    <a:cubicBezTo>
                      <a:pt x="54" y="51"/>
                      <a:pt x="48" y="49"/>
                      <a:pt x="42" y="47"/>
                    </a:cubicBezTo>
                    <a:cubicBezTo>
                      <a:pt x="44" y="47"/>
                      <a:pt x="47" y="44"/>
                      <a:pt x="47" y="42"/>
                    </a:cubicBezTo>
                    <a:cubicBezTo>
                      <a:pt x="48" y="39"/>
                      <a:pt x="47" y="37"/>
                      <a:pt x="44" y="37"/>
                    </a:cubicBezTo>
                    <a:lnTo>
                      <a:pt x="41" y="37"/>
                    </a:lnTo>
                    <a:lnTo>
                      <a:pt x="37" y="40"/>
                    </a:lnTo>
                    <a:cubicBezTo>
                      <a:pt x="37" y="42"/>
                      <a:pt x="37" y="44"/>
                      <a:pt x="38" y="46"/>
                    </a:cubicBezTo>
                    <a:cubicBezTo>
                      <a:pt x="15" y="37"/>
                      <a:pt x="11" y="27"/>
                      <a:pt x="11" y="27"/>
                    </a:cubicBezTo>
                    <a:lnTo>
                      <a:pt x="11" y="27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7" y="31"/>
                    </a:lnTo>
                    <a:lnTo>
                      <a:pt x="7" y="31"/>
                    </a:lnTo>
                    <a:cubicBezTo>
                      <a:pt x="5" y="33"/>
                      <a:pt x="3" y="35"/>
                      <a:pt x="1" y="36"/>
                    </a:cubicBezTo>
                    <a:cubicBezTo>
                      <a:pt x="1" y="35"/>
                      <a:pt x="1" y="33"/>
                      <a:pt x="0" y="31"/>
                    </a:cubicBezTo>
                    <a:cubicBezTo>
                      <a:pt x="0" y="24"/>
                      <a:pt x="1" y="18"/>
                      <a:pt x="1" y="11"/>
                    </a:cubicBezTo>
                    <a:cubicBezTo>
                      <a:pt x="6" y="6"/>
                      <a:pt x="9" y="2"/>
                      <a:pt x="9" y="2"/>
                    </a:cubicBezTo>
                    <a:lnTo>
                      <a:pt x="9" y="2"/>
                    </a:lnTo>
                    <a:cubicBezTo>
                      <a:pt x="9" y="2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9" y="2"/>
                      <a:pt x="15" y="19"/>
                      <a:pt x="60" y="27"/>
                    </a:cubicBezTo>
                    <a:cubicBezTo>
                      <a:pt x="66" y="28"/>
                      <a:pt x="72" y="29"/>
                      <a:pt x="77" y="30"/>
                    </a:cubicBezTo>
                    <a:cubicBezTo>
                      <a:pt x="78" y="34"/>
                      <a:pt x="81" y="37"/>
                      <a:pt x="86" y="41"/>
                    </a:cubicBezTo>
                    <a:cubicBezTo>
                      <a:pt x="80" y="46"/>
                      <a:pt x="73" y="50"/>
                      <a:pt x="65" y="53"/>
                    </a:cubicBezTo>
                    <a:close/>
                  </a:path>
                </a:pathLst>
              </a:custGeom>
              <a:solidFill>
                <a:srgbClr val="417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2" name="Freeform 1386">
                <a:extLst>
                  <a:ext uri="{FF2B5EF4-FFF2-40B4-BE49-F238E27FC236}">
                    <a16:creationId xmlns:a16="http://schemas.microsoft.com/office/drawing/2014/main" id="{5A983F01-B3C9-D02A-1E6C-0314A2BB92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4" y="3277"/>
                <a:ext cx="110" cy="32"/>
              </a:xfrm>
              <a:custGeom>
                <a:avLst/>
                <a:gdLst>
                  <a:gd name="T0" fmla="*/ 165 w 180"/>
                  <a:gd name="T1" fmla="*/ 52 h 52"/>
                  <a:gd name="T2" fmla="*/ 146 w 180"/>
                  <a:gd name="T3" fmla="*/ 41 h 52"/>
                  <a:gd name="T4" fmla="*/ 130 w 180"/>
                  <a:gd name="T5" fmla="*/ 44 h 52"/>
                  <a:gd name="T6" fmla="*/ 106 w 180"/>
                  <a:gd name="T7" fmla="*/ 42 h 52"/>
                  <a:gd name="T8" fmla="*/ 127 w 180"/>
                  <a:gd name="T9" fmla="*/ 30 h 52"/>
                  <a:gd name="T10" fmla="*/ 138 w 180"/>
                  <a:gd name="T11" fmla="*/ 36 h 52"/>
                  <a:gd name="T12" fmla="*/ 139 w 180"/>
                  <a:gd name="T13" fmla="*/ 37 h 52"/>
                  <a:gd name="T14" fmla="*/ 139 w 180"/>
                  <a:gd name="T15" fmla="*/ 37 h 52"/>
                  <a:gd name="T16" fmla="*/ 140 w 180"/>
                  <a:gd name="T17" fmla="*/ 37 h 52"/>
                  <a:gd name="T18" fmla="*/ 156 w 180"/>
                  <a:gd name="T19" fmla="*/ 40 h 52"/>
                  <a:gd name="T20" fmla="*/ 156 w 180"/>
                  <a:gd name="T21" fmla="*/ 40 h 52"/>
                  <a:gd name="T22" fmla="*/ 156 w 180"/>
                  <a:gd name="T23" fmla="*/ 40 h 52"/>
                  <a:gd name="T24" fmla="*/ 156 w 180"/>
                  <a:gd name="T25" fmla="*/ 40 h 52"/>
                  <a:gd name="T26" fmla="*/ 156 w 180"/>
                  <a:gd name="T27" fmla="*/ 40 h 52"/>
                  <a:gd name="T28" fmla="*/ 178 w 180"/>
                  <a:gd name="T29" fmla="*/ 33 h 52"/>
                  <a:gd name="T30" fmla="*/ 180 w 180"/>
                  <a:gd name="T31" fmla="*/ 33 h 52"/>
                  <a:gd name="T32" fmla="*/ 165 w 180"/>
                  <a:gd name="T33" fmla="*/ 52 h 52"/>
                  <a:gd name="T34" fmla="*/ 13 w 180"/>
                  <a:gd name="T35" fmla="*/ 36 h 52"/>
                  <a:gd name="T36" fmla="*/ 2 w 180"/>
                  <a:gd name="T37" fmla="*/ 35 h 52"/>
                  <a:gd name="T38" fmla="*/ 0 w 180"/>
                  <a:gd name="T39" fmla="*/ 34 h 52"/>
                  <a:gd name="T40" fmla="*/ 2 w 180"/>
                  <a:gd name="T41" fmla="*/ 31 h 52"/>
                  <a:gd name="T42" fmla="*/ 18 w 180"/>
                  <a:gd name="T43" fmla="*/ 12 h 52"/>
                  <a:gd name="T44" fmla="*/ 42 w 180"/>
                  <a:gd name="T45" fmla="*/ 0 h 52"/>
                  <a:gd name="T46" fmla="*/ 41 w 180"/>
                  <a:gd name="T47" fmla="*/ 20 h 52"/>
                  <a:gd name="T48" fmla="*/ 42 w 180"/>
                  <a:gd name="T49" fmla="*/ 25 h 52"/>
                  <a:gd name="T50" fmla="*/ 34 w 180"/>
                  <a:gd name="T51" fmla="*/ 31 h 52"/>
                  <a:gd name="T52" fmla="*/ 33 w 180"/>
                  <a:gd name="T53" fmla="*/ 31 h 52"/>
                  <a:gd name="T54" fmla="*/ 25 w 180"/>
                  <a:gd name="T55" fmla="*/ 35 h 52"/>
                  <a:gd name="T56" fmla="*/ 24 w 180"/>
                  <a:gd name="T57" fmla="*/ 35 h 52"/>
                  <a:gd name="T58" fmla="*/ 24 w 180"/>
                  <a:gd name="T59" fmla="*/ 35 h 52"/>
                  <a:gd name="T60" fmla="*/ 13 w 180"/>
                  <a:gd name="T61" fmla="*/ 3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0" h="52">
                    <a:moveTo>
                      <a:pt x="165" y="52"/>
                    </a:moveTo>
                    <a:cubicBezTo>
                      <a:pt x="159" y="49"/>
                      <a:pt x="153" y="45"/>
                      <a:pt x="146" y="41"/>
                    </a:cubicBezTo>
                    <a:cubicBezTo>
                      <a:pt x="146" y="41"/>
                      <a:pt x="143" y="44"/>
                      <a:pt x="130" y="44"/>
                    </a:cubicBezTo>
                    <a:cubicBezTo>
                      <a:pt x="124" y="44"/>
                      <a:pt x="116" y="44"/>
                      <a:pt x="106" y="42"/>
                    </a:cubicBezTo>
                    <a:cubicBezTo>
                      <a:pt x="114" y="39"/>
                      <a:pt x="121" y="35"/>
                      <a:pt x="127" y="30"/>
                    </a:cubicBezTo>
                    <a:cubicBezTo>
                      <a:pt x="130" y="32"/>
                      <a:pt x="134" y="34"/>
                      <a:pt x="138" y="36"/>
                    </a:cubicBezTo>
                    <a:cubicBezTo>
                      <a:pt x="139" y="36"/>
                      <a:pt x="139" y="36"/>
                      <a:pt x="139" y="37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9" y="37"/>
                      <a:pt x="139" y="37"/>
                      <a:pt x="140" y="37"/>
                    </a:cubicBezTo>
                    <a:cubicBezTo>
                      <a:pt x="145" y="39"/>
                      <a:pt x="151" y="40"/>
                      <a:pt x="156" y="40"/>
                    </a:cubicBez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cubicBezTo>
                      <a:pt x="164" y="40"/>
                      <a:pt x="172" y="37"/>
                      <a:pt x="178" y="33"/>
                    </a:cubicBezTo>
                    <a:lnTo>
                      <a:pt x="180" y="33"/>
                    </a:lnTo>
                    <a:cubicBezTo>
                      <a:pt x="177" y="42"/>
                      <a:pt x="172" y="48"/>
                      <a:pt x="165" y="52"/>
                    </a:cubicBezTo>
                    <a:close/>
                    <a:moveTo>
                      <a:pt x="13" y="36"/>
                    </a:moveTo>
                    <a:cubicBezTo>
                      <a:pt x="10" y="36"/>
                      <a:pt x="6" y="36"/>
                      <a:pt x="2" y="35"/>
                    </a:cubicBezTo>
                    <a:cubicBezTo>
                      <a:pt x="1" y="35"/>
                      <a:pt x="1" y="35"/>
                      <a:pt x="0" y="34"/>
                    </a:cubicBezTo>
                    <a:cubicBezTo>
                      <a:pt x="1" y="33"/>
                      <a:pt x="1" y="32"/>
                      <a:pt x="2" y="31"/>
                    </a:cubicBezTo>
                    <a:cubicBezTo>
                      <a:pt x="6" y="24"/>
                      <a:pt x="12" y="17"/>
                      <a:pt x="18" y="12"/>
                    </a:cubicBezTo>
                    <a:cubicBezTo>
                      <a:pt x="29" y="10"/>
                      <a:pt x="37" y="5"/>
                      <a:pt x="42" y="0"/>
                    </a:cubicBezTo>
                    <a:cubicBezTo>
                      <a:pt x="42" y="7"/>
                      <a:pt x="41" y="13"/>
                      <a:pt x="41" y="20"/>
                    </a:cubicBezTo>
                    <a:cubicBezTo>
                      <a:pt x="42" y="22"/>
                      <a:pt x="42" y="24"/>
                      <a:pt x="42" y="25"/>
                    </a:cubicBezTo>
                    <a:cubicBezTo>
                      <a:pt x="40" y="27"/>
                      <a:pt x="37" y="29"/>
                      <a:pt x="34" y="31"/>
                    </a:cubicBezTo>
                    <a:lnTo>
                      <a:pt x="33" y="31"/>
                    </a:lnTo>
                    <a:cubicBezTo>
                      <a:pt x="31" y="33"/>
                      <a:pt x="28" y="34"/>
                      <a:pt x="25" y="35"/>
                    </a:cubicBezTo>
                    <a:lnTo>
                      <a:pt x="24" y="35"/>
                    </a:lnTo>
                    <a:lnTo>
                      <a:pt x="24" y="35"/>
                    </a:lnTo>
                    <a:cubicBezTo>
                      <a:pt x="21" y="36"/>
                      <a:pt x="17" y="36"/>
                      <a:pt x="13" y="36"/>
                    </a:cubicBezTo>
                  </a:path>
                </a:pathLst>
              </a:custGeom>
              <a:solidFill>
                <a:srgbClr val="2D6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3" name="Freeform 1387">
                <a:extLst>
                  <a:ext uri="{FF2B5EF4-FFF2-40B4-BE49-F238E27FC236}">
                    <a16:creationId xmlns:a16="http://schemas.microsoft.com/office/drawing/2014/main" id="{6BF7045D-A57C-E5FE-9993-964EE68A3F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4" y="3292"/>
                <a:ext cx="195" cy="113"/>
              </a:xfrm>
              <a:custGeom>
                <a:avLst/>
                <a:gdLst>
                  <a:gd name="T0" fmla="*/ 9 w 320"/>
                  <a:gd name="T1" fmla="*/ 185 h 185"/>
                  <a:gd name="T2" fmla="*/ 1 w 320"/>
                  <a:gd name="T3" fmla="*/ 164 h 185"/>
                  <a:gd name="T4" fmla="*/ 0 w 320"/>
                  <a:gd name="T5" fmla="*/ 162 h 185"/>
                  <a:gd name="T6" fmla="*/ 25 w 320"/>
                  <a:gd name="T7" fmla="*/ 155 h 185"/>
                  <a:gd name="T8" fmla="*/ 66 w 320"/>
                  <a:gd name="T9" fmla="*/ 140 h 185"/>
                  <a:gd name="T10" fmla="*/ 152 w 320"/>
                  <a:gd name="T11" fmla="*/ 166 h 185"/>
                  <a:gd name="T12" fmla="*/ 131 w 320"/>
                  <a:gd name="T13" fmla="*/ 175 h 185"/>
                  <a:gd name="T14" fmla="*/ 111 w 320"/>
                  <a:gd name="T15" fmla="*/ 183 h 185"/>
                  <a:gd name="T16" fmla="*/ 66 w 320"/>
                  <a:gd name="T17" fmla="*/ 166 h 185"/>
                  <a:gd name="T18" fmla="*/ 24 w 320"/>
                  <a:gd name="T19" fmla="*/ 181 h 185"/>
                  <a:gd name="T20" fmla="*/ 9 w 320"/>
                  <a:gd name="T21" fmla="*/ 185 h 185"/>
                  <a:gd name="T22" fmla="*/ 131 w 320"/>
                  <a:gd name="T23" fmla="*/ 180 h 185"/>
                  <a:gd name="T24" fmla="*/ 133 w 320"/>
                  <a:gd name="T25" fmla="*/ 179 h 185"/>
                  <a:gd name="T26" fmla="*/ 159 w 320"/>
                  <a:gd name="T27" fmla="*/ 170 h 185"/>
                  <a:gd name="T28" fmla="*/ 163 w 320"/>
                  <a:gd name="T29" fmla="*/ 168 h 185"/>
                  <a:gd name="T30" fmla="*/ 165 w 320"/>
                  <a:gd name="T31" fmla="*/ 169 h 185"/>
                  <a:gd name="T32" fmla="*/ 131 w 320"/>
                  <a:gd name="T33" fmla="*/ 180 h 185"/>
                  <a:gd name="T34" fmla="*/ 68 w 320"/>
                  <a:gd name="T35" fmla="*/ 134 h 185"/>
                  <a:gd name="T36" fmla="*/ 68 w 320"/>
                  <a:gd name="T37" fmla="*/ 134 h 185"/>
                  <a:gd name="T38" fmla="*/ 68 w 320"/>
                  <a:gd name="T39" fmla="*/ 134 h 185"/>
                  <a:gd name="T40" fmla="*/ 290 w 320"/>
                  <a:gd name="T41" fmla="*/ 134 h 185"/>
                  <a:gd name="T42" fmla="*/ 320 w 320"/>
                  <a:gd name="T43" fmla="*/ 117 h 185"/>
                  <a:gd name="T44" fmla="*/ 314 w 320"/>
                  <a:gd name="T45" fmla="*/ 124 h 185"/>
                  <a:gd name="T46" fmla="*/ 291 w 320"/>
                  <a:gd name="T47" fmla="*/ 134 h 185"/>
                  <a:gd name="T48" fmla="*/ 290 w 320"/>
                  <a:gd name="T49" fmla="*/ 134 h 185"/>
                  <a:gd name="T50" fmla="*/ 68 w 320"/>
                  <a:gd name="T51" fmla="*/ 134 h 185"/>
                  <a:gd name="T52" fmla="*/ 64 w 320"/>
                  <a:gd name="T53" fmla="*/ 121 h 185"/>
                  <a:gd name="T54" fmla="*/ 62 w 320"/>
                  <a:gd name="T55" fmla="*/ 118 h 185"/>
                  <a:gd name="T56" fmla="*/ 62 w 320"/>
                  <a:gd name="T57" fmla="*/ 118 h 185"/>
                  <a:gd name="T58" fmla="*/ 64 w 320"/>
                  <a:gd name="T59" fmla="*/ 121 h 185"/>
                  <a:gd name="T60" fmla="*/ 68 w 320"/>
                  <a:gd name="T61" fmla="*/ 134 h 185"/>
                  <a:gd name="T62" fmla="*/ 115 w 320"/>
                  <a:gd name="T63" fmla="*/ 54 h 185"/>
                  <a:gd name="T64" fmla="*/ 105 w 320"/>
                  <a:gd name="T65" fmla="*/ 45 h 185"/>
                  <a:gd name="T66" fmla="*/ 50 w 320"/>
                  <a:gd name="T67" fmla="*/ 28 h 185"/>
                  <a:gd name="T68" fmla="*/ 65 w 320"/>
                  <a:gd name="T69" fmla="*/ 9 h 185"/>
                  <a:gd name="T70" fmla="*/ 103 w 320"/>
                  <a:gd name="T71" fmla="*/ 19 h 185"/>
                  <a:gd name="T72" fmla="*/ 103 w 320"/>
                  <a:gd name="T73" fmla="*/ 19 h 185"/>
                  <a:gd name="T74" fmla="*/ 103 w 320"/>
                  <a:gd name="T75" fmla="*/ 19 h 185"/>
                  <a:gd name="T76" fmla="*/ 103 w 320"/>
                  <a:gd name="T77" fmla="*/ 19 h 185"/>
                  <a:gd name="T78" fmla="*/ 103 w 320"/>
                  <a:gd name="T79" fmla="*/ 19 h 185"/>
                  <a:gd name="T80" fmla="*/ 143 w 320"/>
                  <a:gd name="T81" fmla="*/ 40 h 185"/>
                  <a:gd name="T82" fmla="*/ 143 w 320"/>
                  <a:gd name="T83" fmla="*/ 40 h 185"/>
                  <a:gd name="T84" fmla="*/ 142 w 320"/>
                  <a:gd name="T85" fmla="*/ 44 h 185"/>
                  <a:gd name="T86" fmla="*/ 141 w 320"/>
                  <a:gd name="T87" fmla="*/ 46 h 185"/>
                  <a:gd name="T88" fmla="*/ 115 w 320"/>
                  <a:gd name="T89" fmla="*/ 54 h 185"/>
                  <a:gd name="T90" fmla="*/ 141 w 320"/>
                  <a:gd name="T91" fmla="*/ 46 h 185"/>
                  <a:gd name="T92" fmla="*/ 141 w 320"/>
                  <a:gd name="T93" fmla="*/ 46 h 185"/>
                  <a:gd name="T94" fmla="*/ 141 w 320"/>
                  <a:gd name="T95" fmla="*/ 46 h 185"/>
                  <a:gd name="T96" fmla="*/ 141 w 320"/>
                  <a:gd name="T97" fmla="*/ 46 h 185"/>
                  <a:gd name="T98" fmla="*/ 103 w 320"/>
                  <a:gd name="T99" fmla="*/ 19 h 185"/>
                  <a:gd name="T100" fmla="*/ 96 w 320"/>
                  <a:gd name="T101" fmla="*/ 2 h 185"/>
                  <a:gd name="T102" fmla="*/ 103 w 320"/>
                  <a:gd name="T103" fmla="*/ 19 h 185"/>
                  <a:gd name="T104" fmla="*/ 103 w 320"/>
                  <a:gd name="T105" fmla="*/ 19 h 185"/>
                  <a:gd name="T106" fmla="*/ 95 w 320"/>
                  <a:gd name="T107" fmla="*/ 1 h 185"/>
                  <a:gd name="T108" fmla="*/ 95 w 320"/>
                  <a:gd name="T109" fmla="*/ 0 h 185"/>
                  <a:gd name="T110" fmla="*/ 95 w 320"/>
                  <a:gd name="T111" fmla="*/ 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0" h="185">
                    <a:moveTo>
                      <a:pt x="9" y="185"/>
                    </a:moveTo>
                    <a:cubicBezTo>
                      <a:pt x="7" y="178"/>
                      <a:pt x="3" y="171"/>
                      <a:pt x="1" y="164"/>
                    </a:cubicBezTo>
                    <a:cubicBezTo>
                      <a:pt x="1" y="163"/>
                      <a:pt x="1" y="163"/>
                      <a:pt x="0" y="162"/>
                    </a:cubicBezTo>
                    <a:cubicBezTo>
                      <a:pt x="8" y="160"/>
                      <a:pt x="16" y="157"/>
                      <a:pt x="25" y="155"/>
                    </a:cubicBezTo>
                    <a:cubicBezTo>
                      <a:pt x="64" y="145"/>
                      <a:pt x="66" y="140"/>
                      <a:pt x="66" y="140"/>
                    </a:cubicBezTo>
                    <a:cubicBezTo>
                      <a:pt x="99" y="154"/>
                      <a:pt x="128" y="162"/>
                      <a:pt x="152" y="166"/>
                    </a:cubicBezTo>
                    <a:cubicBezTo>
                      <a:pt x="145" y="169"/>
                      <a:pt x="138" y="172"/>
                      <a:pt x="131" y="175"/>
                    </a:cubicBezTo>
                    <a:cubicBezTo>
                      <a:pt x="124" y="178"/>
                      <a:pt x="118" y="180"/>
                      <a:pt x="111" y="183"/>
                    </a:cubicBezTo>
                    <a:cubicBezTo>
                      <a:pt x="97" y="179"/>
                      <a:pt x="82" y="173"/>
                      <a:pt x="66" y="166"/>
                    </a:cubicBezTo>
                    <a:cubicBezTo>
                      <a:pt x="66" y="166"/>
                      <a:pt x="63" y="171"/>
                      <a:pt x="24" y="181"/>
                    </a:cubicBezTo>
                    <a:cubicBezTo>
                      <a:pt x="19" y="182"/>
                      <a:pt x="14" y="183"/>
                      <a:pt x="9" y="185"/>
                    </a:cubicBezTo>
                    <a:moveTo>
                      <a:pt x="131" y="180"/>
                    </a:moveTo>
                    <a:cubicBezTo>
                      <a:pt x="131" y="180"/>
                      <a:pt x="132" y="180"/>
                      <a:pt x="133" y="179"/>
                    </a:cubicBezTo>
                    <a:cubicBezTo>
                      <a:pt x="142" y="176"/>
                      <a:pt x="150" y="173"/>
                      <a:pt x="159" y="170"/>
                    </a:cubicBezTo>
                    <a:cubicBezTo>
                      <a:pt x="161" y="169"/>
                      <a:pt x="162" y="169"/>
                      <a:pt x="163" y="168"/>
                    </a:cubicBezTo>
                    <a:cubicBezTo>
                      <a:pt x="164" y="169"/>
                      <a:pt x="165" y="169"/>
                      <a:pt x="165" y="169"/>
                    </a:cubicBezTo>
                    <a:cubicBezTo>
                      <a:pt x="155" y="175"/>
                      <a:pt x="143" y="178"/>
                      <a:pt x="131" y="180"/>
                    </a:cubicBezTo>
                    <a:moveTo>
                      <a:pt x="68" y="134"/>
                    </a:moveTo>
                    <a:lnTo>
                      <a:pt x="68" y="134"/>
                    </a:lnTo>
                    <a:lnTo>
                      <a:pt x="68" y="134"/>
                    </a:lnTo>
                    <a:close/>
                    <a:moveTo>
                      <a:pt x="290" y="134"/>
                    </a:moveTo>
                    <a:cubicBezTo>
                      <a:pt x="302" y="130"/>
                      <a:pt x="312" y="124"/>
                      <a:pt x="320" y="117"/>
                    </a:cubicBezTo>
                    <a:cubicBezTo>
                      <a:pt x="319" y="120"/>
                      <a:pt x="316" y="122"/>
                      <a:pt x="314" y="124"/>
                    </a:cubicBezTo>
                    <a:cubicBezTo>
                      <a:pt x="307" y="129"/>
                      <a:pt x="299" y="132"/>
                      <a:pt x="291" y="134"/>
                    </a:cubicBezTo>
                    <a:cubicBezTo>
                      <a:pt x="291" y="134"/>
                      <a:pt x="290" y="134"/>
                      <a:pt x="290" y="134"/>
                    </a:cubicBezTo>
                    <a:moveTo>
                      <a:pt x="68" y="134"/>
                    </a:moveTo>
                    <a:cubicBezTo>
                      <a:pt x="68" y="130"/>
                      <a:pt x="67" y="126"/>
                      <a:pt x="64" y="121"/>
                    </a:cubicBezTo>
                    <a:cubicBezTo>
                      <a:pt x="63" y="120"/>
                      <a:pt x="63" y="119"/>
                      <a:pt x="62" y="118"/>
                    </a:cubicBezTo>
                    <a:lnTo>
                      <a:pt x="62" y="118"/>
                    </a:lnTo>
                    <a:cubicBezTo>
                      <a:pt x="63" y="119"/>
                      <a:pt x="63" y="120"/>
                      <a:pt x="64" y="121"/>
                    </a:cubicBezTo>
                    <a:cubicBezTo>
                      <a:pt x="67" y="126"/>
                      <a:pt x="68" y="130"/>
                      <a:pt x="68" y="134"/>
                    </a:cubicBezTo>
                    <a:close/>
                    <a:moveTo>
                      <a:pt x="115" y="54"/>
                    </a:moveTo>
                    <a:cubicBezTo>
                      <a:pt x="112" y="52"/>
                      <a:pt x="108" y="49"/>
                      <a:pt x="105" y="45"/>
                    </a:cubicBezTo>
                    <a:cubicBezTo>
                      <a:pt x="105" y="45"/>
                      <a:pt x="84" y="45"/>
                      <a:pt x="50" y="28"/>
                    </a:cubicBezTo>
                    <a:cubicBezTo>
                      <a:pt x="57" y="24"/>
                      <a:pt x="62" y="18"/>
                      <a:pt x="65" y="9"/>
                    </a:cubicBezTo>
                    <a:cubicBezTo>
                      <a:pt x="88" y="18"/>
                      <a:pt x="103" y="19"/>
                      <a:pt x="103" y="19"/>
                    </a:cubicBezTo>
                    <a:lnTo>
                      <a:pt x="103" y="19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3" y="19"/>
                    </a:lnTo>
                    <a:cubicBezTo>
                      <a:pt x="120" y="37"/>
                      <a:pt x="141" y="40"/>
                      <a:pt x="143" y="40"/>
                    </a:cubicBezTo>
                    <a:lnTo>
                      <a:pt x="143" y="40"/>
                    </a:lnTo>
                    <a:cubicBezTo>
                      <a:pt x="142" y="42"/>
                      <a:pt x="142" y="43"/>
                      <a:pt x="142" y="44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32" y="48"/>
                      <a:pt x="123" y="51"/>
                      <a:pt x="115" y="54"/>
                    </a:cubicBezTo>
                    <a:moveTo>
                      <a:pt x="141" y="46"/>
                    </a:moveTo>
                    <a:cubicBezTo>
                      <a:pt x="141" y="46"/>
                      <a:pt x="141" y="46"/>
                      <a:pt x="141" y="46"/>
                    </a:cubicBezTo>
                    <a:lnTo>
                      <a:pt x="141" y="46"/>
                    </a:lnTo>
                    <a:cubicBezTo>
                      <a:pt x="141" y="46"/>
                      <a:pt x="141" y="46"/>
                      <a:pt x="141" y="46"/>
                    </a:cubicBezTo>
                    <a:close/>
                    <a:moveTo>
                      <a:pt x="103" y="19"/>
                    </a:moveTo>
                    <a:cubicBezTo>
                      <a:pt x="101" y="15"/>
                      <a:pt x="98" y="10"/>
                      <a:pt x="96" y="2"/>
                    </a:cubicBezTo>
                    <a:cubicBezTo>
                      <a:pt x="98" y="10"/>
                      <a:pt x="101" y="15"/>
                      <a:pt x="103" y="19"/>
                    </a:cubicBezTo>
                    <a:lnTo>
                      <a:pt x="103" y="19"/>
                    </a:lnTo>
                    <a:close/>
                    <a:moveTo>
                      <a:pt x="95" y="1"/>
                    </a:moveTo>
                    <a:cubicBezTo>
                      <a:pt x="95" y="1"/>
                      <a:pt x="95" y="0"/>
                      <a:pt x="95" y="0"/>
                    </a:cubicBezTo>
                    <a:cubicBezTo>
                      <a:pt x="95" y="0"/>
                      <a:pt x="95" y="1"/>
                      <a:pt x="95" y="1"/>
                    </a:cubicBez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4" name="Freeform 1388">
                <a:extLst>
                  <a:ext uri="{FF2B5EF4-FFF2-40B4-BE49-F238E27FC236}">
                    <a16:creationId xmlns:a16="http://schemas.microsoft.com/office/drawing/2014/main" id="{40AA00AD-DA81-E186-624C-57103553FA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9" y="3321"/>
                <a:ext cx="227" cy="93"/>
              </a:xfrm>
              <a:custGeom>
                <a:avLst/>
                <a:gdLst>
                  <a:gd name="T0" fmla="*/ 214 w 373"/>
                  <a:gd name="T1" fmla="*/ 153 h 153"/>
                  <a:gd name="T2" fmla="*/ 128 w 373"/>
                  <a:gd name="T3" fmla="*/ 138 h 153"/>
                  <a:gd name="T4" fmla="*/ 140 w 373"/>
                  <a:gd name="T5" fmla="*/ 133 h 153"/>
                  <a:gd name="T6" fmla="*/ 174 w 373"/>
                  <a:gd name="T7" fmla="*/ 122 h 153"/>
                  <a:gd name="T8" fmla="*/ 212 w 373"/>
                  <a:gd name="T9" fmla="*/ 125 h 153"/>
                  <a:gd name="T10" fmla="*/ 268 w 373"/>
                  <a:gd name="T11" fmla="*/ 113 h 153"/>
                  <a:gd name="T12" fmla="*/ 281 w 373"/>
                  <a:gd name="T13" fmla="*/ 92 h 153"/>
                  <a:gd name="T14" fmla="*/ 281 w 373"/>
                  <a:gd name="T15" fmla="*/ 92 h 153"/>
                  <a:gd name="T16" fmla="*/ 289 w 373"/>
                  <a:gd name="T17" fmla="*/ 90 h 153"/>
                  <a:gd name="T18" fmla="*/ 291 w 373"/>
                  <a:gd name="T19" fmla="*/ 89 h 153"/>
                  <a:gd name="T20" fmla="*/ 302 w 373"/>
                  <a:gd name="T21" fmla="*/ 88 h 153"/>
                  <a:gd name="T22" fmla="*/ 315 w 373"/>
                  <a:gd name="T23" fmla="*/ 86 h 153"/>
                  <a:gd name="T24" fmla="*/ 302 w 373"/>
                  <a:gd name="T25" fmla="*/ 87 h 153"/>
                  <a:gd name="T26" fmla="*/ 300 w 373"/>
                  <a:gd name="T27" fmla="*/ 87 h 153"/>
                  <a:gd name="T28" fmla="*/ 323 w 373"/>
                  <a:gd name="T29" fmla="*/ 77 h 153"/>
                  <a:gd name="T30" fmla="*/ 329 w 373"/>
                  <a:gd name="T31" fmla="*/ 70 h 153"/>
                  <a:gd name="T32" fmla="*/ 358 w 373"/>
                  <a:gd name="T33" fmla="*/ 36 h 153"/>
                  <a:gd name="T34" fmla="*/ 370 w 373"/>
                  <a:gd name="T35" fmla="*/ 0 h 153"/>
                  <a:gd name="T36" fmla="*/ 372 w 373"/>
                  <a:gd name="T37" fmla="*/ 25 h 153"/>
                  <a:gd name="T38" fmla="*/ 358 w 373"/>
                  <a:gd name="T39" fmla="*/ 66 h 153"/>
                  <a:gd name="T40" fmla="*/ 338 w 373"/>
                  <a:gd name="T41" fmla="*/ 93 h 153"/>
                  <a:gd name="T42" fmla="*/ 338 w 373"/>
                  <a:gd name="T43" fmla="*/ 93 h 153"/>
                  <a:gd name="T44" fmla="*/ 333 w 373"/>
                  <a:gd name="T45" fmla="*/ 97 h 153"/>
                  <a:gd name="T46" fmla="*/ 332 w 373"/>
                  <a:gd name="T47" fmla="*/ 98 h 153"/>
                  <a:gd name="T48" fmla="*/ 327 w 373"/>
                  <a:gd name="T49" fmla="*/ 102 h 153"/>
                  <a:gd name="T50" fmla="*/ 326 w 373"/>
                  <a:gd name="T51" fmla="*/ 103 h 153"/>
                  <a:gd name="T52" fmla="*/ 322 w 373"/>
                  <a:gd name="T53" fmla="*/ 105 h 153"/>
                  <a:gd name="T54" fmla="*/ 318 w 373"/>
                  <a:gd name="T55" fmla="*/ 105 h 153"/>
                  <a:gd name="T56" fmla="*/ 310 w 373"/>
                  <a:gd name="T57" fmla="*/ 111 h 153"/>
                  <a:gd name="T58" fmla="*/ 307 w 373"/>
                  <a:gd name="T59" fmla="*/ 113 h 153"/>
                  <a:gd name="T60" fmla="*/ 305 w 373"/>
                  <a:gd name="T61" fmla="*/ 114 h 153"/>
                  <a:gd name="T62" fmla="*/ 300 w 373"/>
                  <a:gd name="T63" fmla="*/ 116 h 153"/>
                  <a:gd name="T64" fmla="*/ 297 w 373"/>
                  <a:gd name="T65" fmla="*/ 117 h 153"/>
                  <a:gd name="T66" fmla="*/ 292 w 373"/>
                  <a:gd name="T67" fmla="*/ 118 h 153"/>
                  <a:gd name="T68" fmla="*/ 289 w 373"/>
                  <a:gd name="T69" fmla="*/ 119 h 153"/>
                  <a:gd name="T70" fmla="*/ 281 w 373"/>
                  <a:gd name="T71" fmla="*/ 120 h 153"/>
                  <a:gd name="T72" fmla="*/ 268 w 373"/>
                  <a:gd name="T73" fmla="*/ 141 h 153"/>
                  <a:gd name="T74" fmla="*/ 214 w 373"/>
                  <a:gd name="T75" fmla="*/ 153 h 153"/>
                  <a:gd name="T76" fmla="*/ 5 w 373"/>
                  <a:gd name="T77" fmla="*/ 141 h 153"/>
                  <a:gd name="T78" fmla="*/ 6 w 373"/>
                  <a:gd name="T79" fmla="*/ 140 h 153"/>
                  <a:gd name="T80" fmla="*/ 0 w 373"/>
                  <a:gd name="T81" fmla="*/ 118 h 153"/>
                  <a:gd name="T82" fmla="*/ 9 w 373"/>
                  <a:gd name="T83" fmla="*/ 115 h 153"/>
                  <a:gd name="T84" fmla="*/ 10 w 373"/>
                  <a:gd name="T85" fmla="*/ 117 h 153"/>
                  <a:gd name="T86" fmla="*/ 18 w 373"/>
                  <a:gd name="T87" fmla="*/ 138 h 153"/>
                  <a:gd name="T88" fmla="*/ 5 w 373"/>
                  <a:gd name="T89" fmla="*/ 141 h 153"/>
                  <a:gd name="T90" fmla="*/ 281 w 373"/>
                  <a:gd name="T91" fmla="*/ 92 h 153"/>
                  <a:gd name="T92" fmla="*/ 281 w 373"/>
                  <a:gd name="T93" fmla="*/ 92 h 153"/>
                  <a:gd name="T94" fmla="*/ 281 w 373"/>
                  <a:gd name="T95" fmla="*/ 92 h 153"/>
                  <a:gd name="T96" fmla="*/ 281 w 373"/>
                  <a:gd name="T97" fmla="*/ 92 h 153"/>
                  <a:gd name="T98" fmla="*/ 281 w 373"/>
                  <a:gd name="T99" fmla="*/ 9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73" h="153">
                    <a:moveTo>
                      <a:pt x="214" y="153"/>
                    </a:moveTo>
                    <a:cubicBezTo>
                      <a:pt x="192" y="153"/>
                      <a:pt x="163" y="149"/>
                      <a:pt x="128" y="138"/>
                    </a:cubicBezTo>
                    <a:cubicBezTo>
                      <a:pt x="132" y="137"/>
                      <a:pt x="136" y="135"/>
                      <a:pt x="140" y="133"/>
                    </a:cubicBezTo>
                    <a:cubicBezTo>
                      <a:pt x="152" y="131"/>
                      <a:pt x="164" y="128"/>
                      <a:pt x="174" y="122"/>
                    </a:cubicBezTo>
                    <a:cubicBezTo>
                      <a:pt x="188" y="124"/>
                      <a:pt x="201" y="125"/>
                      <a:pt x="212" y="125"/>
                    </a:cubicBezTo>
                    <a:cubicBezTo>
                      <a:pt x="245" y="125"/>
                      <a:pt x="263" y="117"/>
                      <a:pt x="268" y="113"/>
                    </a:cubicBezTo>
                    <a:cubicBezTo>
                      <a:pt x="278" y="104"/>
                      <a:pt x="281" y="92"/>
                      <a:pt x="281" y="92"/>
                    </a:cubicBezTo>
                    <a:lnTo>
                      <a:pt x="281" y="92"/>
                    </a:lnTo>
                    <a:cubicBezTo>
                      <a:pt x="284" y="91"/>
                      <a:pt x="286" y="91"/>
                      <a:pt x="289" y="90"/>
                    </a:cubicBezTo>
                    <a:cubicBezTo>
                      <a:pt x="290" y="90"/>
                      <a:pt x="291" y="90"/>
                      <a:pt x="291" y="89"/>
                    </a:cubicBezTo>
                    <a:cubicBezTo>
                      <a:pt x="295" y="89"/>
                      <a:pt x="299" y="88"/>
                      <a:pt x="302" y="88"/>
                    </a:cubicBezTo>
                    <a:cubicBezTo>
                      <a:pt x="310" y="87"/>
                      <a:pt x="315" y="86"/>
                      <a:pt x="315" y="86"/>
                    </a:cubicBezTo>
                    <a:cubicBezTo>
                      <a:pt x="315" y="86"/>
                      <a:pt x="310" y="86"/>
                      <a:pt x="302" y="87"/>
                    </a:cubicBezTo>
                    <a:cubicBezTo>
                      <a:pt x="301" y="87"/>
                      <a:pt x="301" y="87"/>
                      <a:pt x="300" y="87"/>
                    </a:cubicBezTo>
                    <a:cubicBezTo>
                      <a:pt x="308" y="85"/>
                      <a:pt x="316" y="82"/>
                      <a:pt x="323" y="77"/>
                    </a:cubicBezTo>
                    <a:cubicBezTo>
                      <a:pt x="325" y="75"/>
                      <a:pt x="328" y="73"/>
                      <a:pt x="329" y="70"/>
                    </a:cubicBezTo>
                    <a:cubicBezTo>
                      <a:pt x="342" y="61"/>
                      <a:pt x="351" y="49"/>
                      <a:pt x="358" y="36"/>
                    </a:cubicBezTo>
                    <a:cubicBezTo>
                      <a:pt x="364" y="24"/>
                      <a:pt x="368" y="12"/>
                      <a:pt x="370" y="0"/>
                    </a:cubicBezTo>
                    <a:cubicBezTo>
                      <a:pt x="372" y="7"/>
                      <a:pt x="373" y="15"/>
                      <a:pt x="372" y="25"/>
                    </a:cubicBezTo>
                    <a:cubicBezTo>
                      <a:pt x="370" y="38"/>
                      <a:pt x="366" y="52"/>
                      <a:pt x="358" y="66"/>
                    </a:cubicBezTo>
                    <a:cubicBezTo>
                      <a:pt x="353" y="76"/>
                      <a:pt x="346" y="85"/>
                      <a:pt x="338" y="93"/>
                    </a:cubicBezTo>
                    <a:lnTo>
                      <a:pt x="338" y="93"/>
                    </a:lnTo>
                    <a:cubicBezTo>
                      <a:pt x="336" y="95"/>
                      <a:pt x="334" y="96"/>
                      <a:pt x="333" y="97"/>
                    </a:cubicBezTo>
                    <a:lnTo>
                      <a:pt x="332" y="98"/>
                    </a:lnTo>
                    <a:cubicBezTo>
                      <a:pt x="330" y="99"/>
                      <a:pt x="329" y="101"/>
                      <a:pt x="327" y="102"/>
                    </a:cubicBezTo>
                    <a:lnTo>
                      <a:pt x="326" y="103"/>
                    </a:lnTo>
                    <a:cubicBezTo>
                      <a:pt x="324" y="103"/>
                      <a:pt x="323" y="104"/>
                      <a:pt x="322" y="105"/>
                    </a:cubicBezTo>
                    <a:lnTo>
                      <a:pt x="318" y="105"/>
                    </a:lnTo>
                    <a:cubicBezTo>
                      <a:pt x="315" y="105"/>
                      <a:pt x="312" y="108"/>
                      <a:pt x="310" y="111"/>
                    </a:cubicBezTo>
                    <a:cubicBezTo>
                      <a:pt x="309" y="112"/>
                      <a:pt x="308" y="112"/>
                      <a:pt x="307" y="113"/>
                    </a:cubicBezTo>
                    <a:lnTo>
                      <a:pt x="305" y="114"/>
                    </a:lnTo>
                    <a:cubicBezTo>
                      <a:pt x="303" y="114"/>
                      <a:pt x="301" y="115"/>
                      <a:pt x="300" y="116"/>
                    </a:cubicBezTo>
                    <a:lnTo>
                      <a:pt x="297" y="117"/>
                    </a:lnTo>
                    <a:cubicBezTo>
                      <a:pt x="295" y="117"/>
                      <a:pt x="294" y="118"/>
                      <a:pt x="292" y="118"/>
                    </a:cubicBezTo>
                    <a:lnTo>
                      <a:pt x="289" y="119"/>
                    </a:lnTo>
                    <a:cubicBezTo>
                      <a:pt x="287" y="119"/>
                      <a:pt x="284" y="120"/>
                      <a:pt x="281" y="120"/>
                    </a:cubicBezTo>
                    <a:cubicBezTo>
                      <a:pt x="281" y="120"/>
                      <a:pt x="278" y="133"/>
                      <a:pt x="268" y="141"/>
                    </a:cubicBezTo>
                    <a:cubicBezTo>
                      <a:pt x="263" y="145"/>
                      <a:pt x="245" y="153"/>
                      <a:pt x="214" y="153"/>
                    </a:cubicBezTo>
                    <a:moveTo>
                      <a:pt x="5" y="141"/>
                    </a:moveTo>
                    <a:cubicBezTo>
                      <a:pt x="6" y="141"/>
                      <a:pt x="6" y="140"/>
                      <a:pt x="6" y="140"/>
                    </a:cubicBezTo>
                    <a:cubicBezTo>
                      <a:pt x="6" y="134"/>
                      <a:pt x="3" y="128"/>
                      <a:pt x="0" y="118"/>
                    </a:cubicBezTo>
                    <a:cubicBezTo>
                      <a:pt x="3" y="117"/>
                      <a:pt x="6" y="116"/>
                      <a:pt x="9" y="115"/>
                    </a:cubicBezTo>
                    <a:cubicBezTo>
                      <a:pt x="10" y="116"/>
                      <a:pt x="10" y="116"/>
                      <a:pt x="10" y="117"/>
                    </a:cubicBezTo>
                    <a:cubicBezTo>
                      <a:pt x="12" y="124"/>
                      <a:pt x="16" y="131"/>
                      <a:pt x="18" y="138"/>
                    </a:cubicBezTo>
                    <a:cubicBezTo>
                      <a:pt x="14" y="139"/>
                      <a:pt x="10" y="140"/>
                      <a:pt x="5" y="141"/>
                    </a:cubicBezTo>
                    <a:moveTo>
                      <a:pt x="281" y="92"/>
                    </a:moveTo>
                    <a:lnTo>
                      <a:pt x="281" y="92"/>
                    </a:lnTo>
                    <a:lnTo>
                      <a:pt x="281" y="92"/>
                    </a:lnTo>
                    <a:lnTo>
                      <a:pt x="281" y="92"/>
                    </a:lnTo>
                    <a:lnTo>
                      <a:pt x="281" y="92"/>
                    </a:lnTo>
                    <a:close/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5" name="Freeform 1389">
                <a:extLst>
                  <a:ext uri="{FF2B5EF4-FFF2-40B4-BE49-F238E27FC236}">
                    <a16:creationId xmlns:a16="http://schemas.microsoft.com/office/drawing/2014/main" id="{18C3587B-8F20-7310-2AC8-F162A437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3369"/>
                <a:ext cx="2" cy="4"/>
              </a:xfrm>
              <a:custGeom>
                <a:avLst/>
                <a:gdLst>
                  <a:gd name="T0" fmla="*/ 0 w 3"/>
                  <a:gd name="T1" fmla="*/ 7 h 7"/>
                  <a:gd name="T2" fmla="*/ 1 w 3"/>
                  <a:gd name="T3" fmla="*/ 0 h 7"/>
                  <a:gd name="T4" fmla="*/ 2 w 3"/>
                  <a:gd name="T5" fmla="*/ 0 h 7"/>
                  <a:gd name="T6" fmla="*/ 3 w 3"/>
                  <a:gd name="T7" fmla="*/ 5 h 7"/>
                  <a:gd name="T8" fmla="*/ 0 w 3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3" y="4"/>
                      <a:pt x="3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6" name="Freeform 1390">
                <a:extLst>
                  <a:ext uri="{FF2B5EF4-FFF2-40B4-BE49-F238E27FC236}">
                    <a16:creationId xmlns:a16="http://schemas.microsoft.com/office/drawing/2014/main" id="{0EFBC643-97E3-CBA1-C0DB-50A310AB37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3" y="3366"/>
                <a:ext cx="99" cy="58"/>
              </a:xfrm>
              <a:custGeom>
                <a:avLst/>
                <a:gdLst>
                  <a:gd name="T0" fmla="*/ 79 w 162"/>
                  <a:gd name="T1" fmla="*/ 95 h 95"/>
                  <a:gd name="T2" fmla="*/ 79 w 162"/>
                  <a:gd name="T3" fmla="*/ 95 h 95"/>
                  <a:gd name="T4" fmla="*/ 78 w 162"/>
                  <a:gd name="T5" fmla="*/ 95 h 95"/>
                  <a:gd name="T6" fmla="*/ 78 w 162"/>
                  <a:gd name="T7" fmla="*/ 95 h 95"/>
                  <a:gd name="T8" fmla="*/ 78 w 162"/>
                  <a:gd name="T9" fmla="*/ 94 h 95"/>
                  <a:gd name="T10" fmla="*/ 78 w 162"/>
                  <a:gd name="T11" fmla="*/ 94 h 95"/>
                  <a:gd name="T12" fmla="*/ 102 w 162"/>
                  <a:gd name="T13" fmla="*/ 66 h 95"/>
                  <a:gd name="T14" fmla="*/ 91 w 162"/>
                  <a:gd name="T15" fmla="*/ 67 h 95"/>
                  <a:gd name="T16" fmla="*/ 156 w 162"/>
                  <a:gd name="T17" fmla="*/ 44 h 95"/>
                  <a:gd name="T18" fmla="*/ 162 w 162"/>
                  <a:gd name="T19" fmla="*/ 66 h 95"/>
                  <a:gd name="T20" fmla="*/ 161 w 162"/>
                  <a:gd name="T21" fmla="*/ 67 h 95"/>
                  <a:gd name="T22" fmla="*/ 80 w 162"/>
                  <a:gd name="T23" fmla="*/ 95 h 95"/>
                  <a:gd name="T24" fmla="*/ 79 w 162"/>
                  <a:gd name="T25" fmla="*/ 95 h 95"/>
                  <a:gd name="T26" fmla="*/ 79 w 162"/>
                  <a:gd name="T27" fmla="*/ 67 h 95"/>
                  <a:gd name="T28" fmla="*/ 33 w 162"/>
                  <a:gd name="T29" fmla="*/ 59 h 95"/>
                  <a:gd name="T30" fmla="*/ 31 w 162"/>
                  <a:gd name="T31" fmla="*/ 58 h 95"/>
                  <a:gd name="T32" fmla="*/ 30 w 162"/>
                  <a:gd name="T33" fmla="*/ 58 h 95"/>
                  <a:gd name="T34" fmla="*/ 29 w 162"/>
                  <a:gd name="T35" fmla="*/ 58 h 95"/>
                  <a:gd name="T36" fmla="*/ 29 w 162"/>
                  <a:gd name="T37" fmla="*/ 57 h 95"/>
                  <a:gd name="T38" fmla="*/ 28 w 162"/>
                  <a:gd name="T39" fmla="*/ 57 h 95"/>
                  <a:gd name="T40" fmla="*/ 28 w 162"/>
                  <a:gd name="T41" fmla="*/ 56 h 95"/>
                  <a:gd name="T42" fmla="*/ 28 w 162"/>
                  <a:gd name="T43" fmla="*/ 56 h 95"/>
                  <a:gd name="T44" fmla="*/ 27 w 162"/>
                  <a:gd name="T45" fmla="*/ 56 h 95"/>
                  <a:gd name="T46" fmla="*/ 27 w 162"/>
                  <a:gd name="T47" fmla="*/ 56 h 95"/>
                  <a:gd name="T48" fmla="*/ 31 w 162"/>
                  <a:gd name="T49" fmla="*/ 50 h 95"/>
                  <a:gd name="T50" fmla="*/ 15 w 162"/>
                  <a:gd name="T51" fmla="*/ 49 h 95"/>
                  <a:gd name="T52" fmla="*/ 14 w 162"/>
                  <a:gd name="T53" fmla="*/ 48 h 95"/>
                  <a:gd name="T54" fmla="*/ 13 w 162"/>
                  <a:gd name="T55" fmla="*/ 48 h 95"/>
                  <a:gd name="T56" fmla="*/ 12 w 162"/>
                  <a:gd name="T57" fmla="*/ 47 h 95"/>
                  <a:gd name="T58" fmla="*/ 12 w 162"/>
                  <a:gd name="T59" fmla="*/ 47 h 95"/>
                  <a:gd name="T60" fmla="*/ 11 w 162"/>
                  <a:gd name="T61" fmla="*/ 46 h 95"/>
                  <a:gd name="T62" fmla="*/ 11 w 162"/>
                  <a:gd name="T63" fmla="*/ 46 h 95"/>
                  <a:gd name="T64" fmla="*/ 8 w 162"/>
                  <a:gd name="T65" fmla="*/ 39 h 95"/>
                  <a:gd name="T66" fmla="*/ 28 w 162"/>
                  <a:gd name="T67" fmla="*/ 33 h 95"/>
                  <a:gd name="T68" fmla="*/ 33 w 162"/>
                  <a:gd name="T69" fmla="*/ 35 h 95"/>
                  <a:gd name="T70" fmla="*/ 85 w 162"/>
                  <a:gd name="T71" fmla="*/ 43 h 95"/>
                  <a:gd name="T72" fmla="*/ 103 w 162"/>
                  <a:gd name="T73" fmla="*/ 41 h 95"/>
                  <a:gd name="T74" fmla="*/ 79 w 162"/>
                  <a:gd name="T75" fmla="*/ 67 h 95"/>
                  <a:gd name="T76" fmla="*/ 4 w 162"/>
                  <a:gd name="T77" fmla="*/ 35 h 95"/>
                  <a:gd name="T78" fmla="*/ 4 w 162"/>
                  <a:gd name="T79" fmla="*/ 35 h 95"/>
                  <a:gd name="T80" fmla="*/ 4 w 162"/>
                  <a:gd name="T81" fmla="*/ 34 h 95"/>
                  <a:gd name="T82" fmla="*/ 4 w 162"/>
                  <a:gd name="T83" fmla="*/ 34 h 95"/>
                  <a:gd name="T84" fmla="*/ 4 w 162"/>
                  <a:gd name="T85" fmla="*/ 34 h 95"/>
                  <a:gd name="T86" fmla="*/ 2 w 162"/>
                  <a:gd name="T87" fmla="*/ 27 h 95"/>
                  <a:gd name="T88" fmla="*/ 2 w 162"/>
                  <a:gd name="T89" fmla="*/ 27 h 95"/>
                  <a:gd name="T90" fmla="*/ 0 w 162"/>
                  <a:gd name="T91" fmla="*/ 17 h 95"/>
                  <a:gd name="T92" fmla="*/ 7 w 162"/>
                  <a:gd name="T93" fmla="*/ 12 h 95"/>
                  <a:gd name="T94" fmla="*/ 11 w 162"/>
                  <a:gd name="T95" fmla="*/ 9 h 95"/>
                  <a:gd name="T96" fmla="*/ 59 w 162"/>
                  <a:gd name="T97" fmla="*/ 0 h 95"/>
                  <a:gd name="T98" fmla="*/ 8 w 162"/>
                  <a:gd name="T99" fmla="*/ 15 h 95"/>
                  <a:gd name="T100" fmla="*/ 10 w 162"/>
                  <a:gd name="T101" fmla="*/ 21 h 95"/>
                  <a:gd name="T102" fmla="*/ 10 w 162"/>
                  <a:gd name="T103" fmla="*/ 21 h 95"/>
                  <a:gd name="T104" fmla="*/ 16 w 162"/>
                  <a:gd name="T105" fmla="*/ 25 h 95"/>
                  <a:gd name="T106" fmla="*/ 32 w 162"/>
                  <a:gd name="T107" fmla="*/ 26 h 95"/>
                  <a:gd name="T108" fmla="*/ 30 w 162"/>
                  <a:gd name="T109" fmla="*/ 28 h 95"/>
                  <a:gd name="T110" fmla="*/ 4 w 162"/>
                  <a:gd name="T111" fmla="*/ 3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2" h="95">
                    <a:moveTo>
                      <a:pt x="79" y="95"/>
                    </a:moveTo>
                    <a:lnTo>
                      <a:pt x="79" y="9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78" y="94"/>
                    </a:lnTo>
                    <a:lnTo>
                      <a:pt x="78" y="94"/>
                    </a:lnTo>
                    <a:cubicBezTo>
                      <a:pt x="77" y="90"/>
                      <a:pt x="82" y="78"/>
                      <a:pt x="102" y="66"/>
                    </a:cubicBezTo>
                    <a:cubicBezTo>
                      <a:pt x="102" y="66"/>
                      <a:pt x="98" y="67"/>
                      <a:pt x="91" y="67"/>
                    </a:cubicBezTo>
                    <a:cubicBezTo>
                      <a:pt x="108" y="61"/>
                      <a:pt x="129" y="52"/>
                      <a:pt x="156" y="44"/>
                    </a:cubicBezTo>
                    <a:cubicBezTo>
                      <a:pt x="159" y="54"/>
                      <a:pt x="162" y="60"/>
                      <a:pt x="162" y="66"/>
                    </a:cubicBezTo>
                    <a:cubicBezTo>
                      <a:pt x="162" y="66"/>
                      <a:pt x="162" y="67"/>
                      <a:pt x="161" y="67"/>
                    </a:cubicBezTo>
                    <a:cubicBezTo>
                      <a:pt x="126" y="78"/>
                      <a:pt x="100" y="88"/>
                      <a:pt x="80" y="95"/>
                    </a:cubicBezTo>
                    <a:lnTo>
                      <a:pt x="79" y="95"/>
                    </a:lnTo>
                    <a:moveTo>
                      <a:pt x="79" y="67"/>
                    </a:moveTo>
                    <a:cubicBezTo>
                      <a:pt x="67" y="66"/>
                      <a:pt x="52" y="64"/>
                      <a:pt x="33" y="59"/>
                    </a:cubicBezTo>
                    <a:lnTo>
                      <a:pt x="31" y="58"/>
                    </a:lnTo>
                    <a:lnTo>
                      <a:pt x="30" y="58"/>
                    </a:lnTo>
                    <a:lnTo>
                      <a:pt x="29" y="58"/>
                    </a:lnTo>
                    <a:lnTo>
                      <a:pt x="29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28" y="56"/>
                    </a:lnTo>
                    <a:lnTo>
                      <a:pt x="27" y="56"/>
                    </a:lnTo>
                    <a:lnTo>
                      <a:pt x="27" y="56"/>
                    </a:lnTo>
                    <a:cubicBezTo>
                      <a:pt x="26" y="53"/>
                      <a:pt x="31" y="50"/>
                      <a:pt x="31" y="50"/>
                    </a:cubicBezTo>
                    <a:cubicBezTo>
                      <a:pt x="31" y="50"/>
                      <a:pt x="21" y="49"/>
                      <a:pt x="15" y="49"/>
                    </a:cubicBezTo>
                    <a:lnTo>
                      <a:pt x="14" y="48"/>
                    </a:lnTo>
                    <a:lnTo>
                      <a:pt x="13" y="48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1" y="46"/>
                    </a:lnTo>
                    <a:lnTo>
                      <a:pt x="11" y="46"/>
                    </a:lnTo>
                    <a:cubicBezTo>
                      <a:pt x="9" y="43"/>
                      <a:pt x="8" y="39"/>
                      <a:pt x="8" y="39"/>
                    </a:cubicBezTo>
                    <a:lnTo>
                      <a:pt x="28" y="33"/>
                    </a:lnTo>
                    <a:cubicBezTo>
                      <a:pt x="29" y="34"/>
                      <a:pt x="30" y="35"/>
                      <a:pt x="33" y="35"/>
                    </a:cubicBezTo>
                    <a:cubicBezTo>
                      <a:pt x="57" y="41"/>
                      <a:pt x="74" y="43"/>
                      <a:pt x="85" y="43"/>
                    </a:cubicBezTo>
                    <a:cubicBezTo>
                      <a:pt x="97" y="43"/>
                      <a:pt x="103" y="41"/>
                      <a:pt x="103" y="41"/>
                    </a:cubicBezTo>
                    <a:cubicBezTo>
                      <a:pt x="86" y="52"/>
                      <a:pt x="80" y="62"/>
                      <a:pt x="79" y="67"/>
                    </a:cubicBezTo>
                    <a:moveTo>
                      <a:pt x="4" y="35"/>
                    </a:moveTo>
                    <a:lnTo>
                      <a:pt x="4" y="35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cubicBezTo>
                      <a:pt x="3" y="33"/>
                      <a:pt x="2" y="31"/>
                      <a:pt x="2" y="27"/>
                    </a:cubicBezTo>
                    <a:lnTo>
                      <a:pt x="2" y="27"/>
                    </a:lnTo>
                    <a:cubicBezTo>
                      <a:pt x="1" y="25"/>
                      <a:pt x="1" y="21"/>
                      <a:pt x="0" y="17"/>
                    </a:cubicBezTo>
                    <a:cubicBezTo>
                      <a:pt x="3" y="15"/>
                      <a:pt x="5" y="14"/>
                      <a:pt x="7" y="12"/>
                    </a:cubicBezTo>
                    <a:cubicBezTo>
                      <a:pt x="8" y="11"/>
                      <a:pt x="9" y="10"/>
                      <a:pt x="11" y="9"/>
                    </a:cubicBezTo>
                    <a:cubicBezTo>
                      <a:pt x="29" y="3"/>
                      <a:pt x="59" y="0"/>
                      <a:pt x="59" y="0"/>
                    </a:cubicBezTo>
                    <a:lnTo>
                      <a:pt x="8" y="15"/>
                    </a:lnTo>
                    <a:cubicBezTo>
                      <a:pt x="8" y="15"/>
                      <a:pt x="9" y="18"/>
                      <a:pt x="10" y="21"/>
                    </a:cubicBezTo>
                    <a:lnTo>
                      <a:pt x="10" y="21"/>
                    </a:lnTo>
                    <a:cubicBezTo>
                      <a:pt x="11" y="23"/>
                      <a:pt x="13" y="25"/>
                      <a:pt x="16" y="25"/>
                    </a:cubicBezTo>
                    <a:cubicBezTo>
                      <a:pt x="21" y="26"/>
                      <a:pt x="32" y="26"/>
                      <a:pt x="32" y="26"/>
                    </a:cubicBezTo>
                    <a:cubicBezTo>
                      <a:pt x="32" y="26"/>
                      <a:pt x="31" y="27"/>
                      <a:pt x="30" y="28"/>
                    </a:cubicBezTo>
                    <a:cubicBezTo>
                      <a:pt x="20" y="30"/>
                      <a:pt x="10" y="32"/>
                      <a:pt x="4" y="35"/>
                    </a:cubicBezTo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7" name="Freeform 1391">
                <a:extLst>
                  <a:ext uri="{FF2B5EF4-FFF2-40B4-BE49-F238E27FC236}">
                    <a16:creationId xmlns:a16="http://schemas.microsoft.com/office/drawing/2014/main" id="{3C98A396-1990-727F-2C1F-8821DDA854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3176"/>
                <a:ext cx="141" cy="126"/>
              </a:xfrm>
              <a:custGeom>
                <a:avLst/>
                <a:gdLst>
                  <a:gd name="T0" fmla="*/ 37 w 232"/>
                  <a:gd name="T1" fmla="*/ 206 h 206"/>
                  <a:gd name="T2" fmla="*/ 37 w 232"/>
                  <a:gd name="T3" fmla="*/ 206 h 206"/>
                  <a:gd name="T4" fmla="*/ 37 w 232"/>
                  <a:gd name="T5" fmla="*/ 206 h 206"/>
                  <a:gd name="T6" fmla="*/ 37 w 232"/>
                  <a:gd name="T7" fmla="*/ 206 h 206"/>
                  <a:gd name="T8" fmla="*/ 37 w 232"/>
                  <a:gd name="T9" fmla="*/ 206 h 206"/>
                  <a:gd name="T10" fmla="*/ 21 w 232"/>
                  <a:gd name="T11" fmla="*/ 203 h 206"/>
                  <a:gd name="T12" fmla="*/ 37 w 232"/>
                  <a:gd name="T13" fmla="*/ 206 h 206"/>
                  <a:gd name="T14" fmla="*/ 20 w 232"/>
                  <a:gd name="T15" fmla="*/ 203 h 206"/>
                  <a:gd name="T16" fmla="*/ 20 w 232"/>
                  <a:gd name="T17" fmla="*/ 203 h 206"/>
                  <a:gd name="T18" fmla="*/ 20 w 232"/>
                  <a:gd name="T19" fmla="*/ 203 h 206"/>
                  <a:gd name="T20" fmla="*/ 232 w 232"/>
                  <a:gd name="T21" fmla="*/ 77 h 206"/>
                  <a:gd name="T22" fmla="*/ 231 w 232"/>
                  <a:gd name="T23" fmla="*/ 77 h 206"/>
                  <a:gd name="T24" fmla="*/ 231 w 232"/>
                  <a:gd name="T25" fmla="*/ 77 h 206"/>
                  <a:gd name="T26" fmla="*/ 232 w 232"/>
                  <a:gd name="T27" fmla="*/ 77 h 206"/>
                  <a:gd name="T28" fmla="*/ 232 w 232"/>
                  <a:gd name="T29" fmla="*/ 77 h 206"/>
                  <a:gd name="T30" fmla="*/ 223 w 232"/>
                  <a:gd name="T31" fmla="*/ 76 h 206"/>
                  <a:gd name="T32" fmla="*/ 223 w 232"/>
                  <a:gd name="T33" fmla="*/ 76 h 206"/>
                  <a:gd name="T34" fmla="*/ 223 w 232"/>
                  <a:gd name="T35" fmla="*/ 76 h 206"/>
                  <a:gd name="T36" fmla="*/ 222 w 232"/>
                  <a:gd name="T37" fmla="*/ 76 h 206"/>
                  <a:gd name="T38" fmla="*/ 221 w 232"/>
                  <a:gd name="T39" fmla="*/ 76 h 206"/>
                  <a:gd name="T40" fmla="*/ 222 w 232"/>
                  <a:gd name="T41" fmla="*/ 76 h 206"/>
                  <a:gd name="T42" fmla="*/ 220 w 232"/>
                  <a:gd name="T43" fmla="*/ 76 h 206"/>
                  <a:gd name="T44" fmla="*/ 219 w 232"/>
                  <a:gd name="T45" fmla="*/ 75 h 206"/>
                  <a:gd name="T46" fmla="*/ 220 w 232"/>
                  <a:gd name="T47" fmla="*/ 76 h 206"/>
                  <a:gd name="T48" fmla="*/ 219 w 232"/>
                  <a:gd name="T49" fmla="*/ 75 h 206"/>
                  <a:gd name="T50" fmla="*/ 218 w 232"/>
                  <a:gd name="T51" fmla="*/ 75 h 206"/>
                  <a:gd name="T52" fmla="*/ 219 w 232"/>
                  <a:gd name="T53" fmla="*/ 75 h 206"/>
                  <a:gd name="T54" fmla="*/ 218 w 232"/>
                  <a:gd name="T55" fmla="*/ 75 h 206"/>
                  <a:gd name="T56" fmla="*/ 213 w 232"/>
                  <a:gd name="T57" fmla="*/ 75 h 206"/>
                  <a:gd name="T58" fmla="*/ 213 w 232"/>
                  <a:gd name="T59" fmla="*/ 75 h 206"/>
                  <a:gd name="T60" fmla="*/ 218 w 232"/>
                  <a:gd name="T61" fmla="*/ 75 h 206"/>
                  <a:gd name="T62" fmla="*/ 0 w 232"/>
                  <a:gd name="T63" fmla="*/ 23 h 206"/>
                  <a:gd name="T64" fmla="*/ 6 w 232"/>
                  <a:gd name="T65" fmla="*/ 18 h 206"/>
                  <a:gd name="T66" fmla="*/ 0 w 232"/>
                  <a:gd name="T67" fmla="*/ 23 h 206"/>
                  <a:gd name="T68" fmla="*/ 41 w 232"/>
                  <a:gd name="T69" fmla="*/ 14 h 206"/>
                  <a:gd name="T70" fmla="*/ 54 w 232"/>
                  <a:gd name="T71" fmla="*/ 11 h 206"/>
                  <a:gd name="T72" fmla="*/ 41 w 232"/>
                  <a:gd name="T73" fmla="*/ 14 h 206"/>
                  <a:gd name="T74" fmla="*/ 23 w 232"/>
                  <a:gd name="T75" fmla="*/ 13 h 206"/>
                  <a:gd name="T76" fmla="*/ 27 w 232"/>
                  <a:gd name="T77" fmla="*/ 12 h 206"/>
                  <a:gd name="T78" fmla="*/ 23 w 232"/>
                  <a:gd name="T79" fmla="*/ 13 h 206"/>
                  <a:gd name="T80" fmla="*/ 31 w 232"/>
                  <a:gd name="T81" fmla="*/ 13 h 206"/>
                  <a:gd name="T82" fmla="*/ 29 w 232"/>
                  <a:gd name="T83" fmla="*/ 12 h 206"/>
                  <a:gd name="T84" fmla="*/ 31 w 232"/>
                  <a:gd name="T85" fmla="*/ 13 h 206"/>
                  <a:gd name="T86" fmla="*/ 62 w 232"/>
                  <a:gd name="T87" fmla="*/ 7 h 206"/>
                  <a:gd name="T88" fmla="*/ 75 w 232"/>
                  <a:gd name="T89" fmla="*/ 0 h 206"/>
                  <a:gd name="T90" fmla="*/ 75 w 232"/>
                  <a:gd name="T91" fmla="*/ 0 h 206"/>
                  <a:gd name="T92" fmla="*/ 62 w 232"/>
                  <a:gd name="T93" fmla="*/ 7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2" h="206">
                    <a:moveTo>
                      <a:pt x="37" y="206"/>
                    </a:moveTo>
                    <a:lnTo>
                      <a:pt x="37" y="206"/>
                    </a:lnTo>
                    <a:lnTo>
                      <a:pt x="37" y="206"/>
                    </a:lnTo>
                    <a:lnTo>
                      <a:pt x="37" y="206"/>
                    </a:lnTo>
                    <a:close/>
                    <a:moveTo>
                      <a:pt x="37" y="206"/>
                    </a:moveTo>
                    <a:cubicBezTo>
                      <a:pt x="32" y="206"/>
                      <a:pt x="26" y="205"/>
                      <a:pt x="21" y="203"/>
                    </a:cubicBezTo>
                    <a:cubicBezTo>
                      <a:pt x="26" y="205"/>
                      <a:pt x="32" y="206"/>
                      <a:pt x="37" y="206"/>
                    </a:cubicBezTo>
                    <a:close/>
                    <a:moveTo>
                      <a:pt x="20" y="203"/>
                    </a:moveTo>
                    <a:cubicBezTo>
                      <a:pt x="20" y="203"/>
                      <a:pt x="20" y="203"/>
                      <a:pt x="20" y="203"/>
                    </a:cubicBezTo>
                    <a:cubicBezTo>
                      <a:pt x="20" y="203"/>
                      <a:pt x="20" y="203"/>
                      <a:pt x="20" y="203"/>
                    </a:cubicBezTo>
                    <a:close/>
                    <a:moveTo>
                      <a:pt x="232" y="77"/>
                    </a:moveTo>
                    <a:cubicBezTo>
                      <a:pt x="232" y="77"/>
                      <a:pt x="232" y="77"/>
                      <a:pt x="231" y="77"/>
                    </a:cubicBezTo>
                    <a:cubicBezTo>
                      <a:pt x="231" y="77"/>
                      <a:pt x="231" y="77"/>
                      <a:pt x="231" y="77"/>
                    </a:cubicBezTo>
                    <a:cubicBezTo>
                      <a:pt x="231" y="77"/>
                      <a:pt x="232" y="77"/>
                      <a:pt x="232" y="77"/>
                    </a:cubicBezTo>
                    <a:lnTo>
                      <a:pt x="232" y="77"/>
                    </a:lnTo>
                    <a:close/>
                    <a:moveTo>
                      <a:pt x="223" y="76"/>
                    </a:moveTo>
                    <a:cubicBezTo>
                      <a:pt x="223" y="76"/>
                      <a:pt x="223" y="76"/>
                      <a:pt x="223" y="76"/>
                    </a:cubicBezTo>
                    <a:cubicBezTo>
                      <a:pt x="223" y="76"/>
                      <a:pt x="223" y="76"/>
                      <a:pt x="223" y="76"/>
                    </a:cubicBezTo>
                    <a:close/>
                    <a:moveTo>
                      <a:pt x="222" y="76"/>
                    </a:moveTo>
                    <a:cubicBezTo>
                      <a:pt x="221" y="76"/>
                      <a:pt x="221" y="76"/>
                      <a:pt x="221" y="76"/>
                    </a:cubicBezTo>
                    <a:cubicBezTo>
                      <a:pt x="221" y="76"/>
                      <a:pt x="221" y="76"/>
                      <a:pt x="222" y="76"/>
                    </a:cubicBezTo>
                    <a:close/>
                    <a:moveTo>
                      <a:pt x="220" y="76"/>
                    </a:moveTo>
                    <a:cubicBezTo>
                      <a:pt x="220" y="75"/>
                      <a:pt x="219" y="75"/>
                      <a:pt x="219" y="75"/>
                    </a:cubicBezTo>
                    <a:cubicBezTo>
                      <a:pt x="219" y="75"/>
                      <a:pt x="220" y="75"/>
                      <a:pt x="220" y="76"/>
                    </a:cubicBezTo>
                    <a:close/>
                    <a:moveTo>
                      <a:pt x="219" y="75"/>
                    </a:moveTo>
                    <a:lnTo>
                      <a:pt x="218" y="75"/>
                    </a:lnTo>
                    <a:lnTo>
                      <a:pt x="219" y="75"/>
                    </a:lnTo>
                    <a:close/>
                    <a:moveTo>
                      <a:pt x="218" y="75"/>
                    </a:moveTo>
                    <a:cubicBezTo>
                      <a:pt x="216" y="75"/>
                      <a:pt x="215" y="75"/>
                      <a:pt x="213" y="75"/>
                    </a:cubicBezTo>
                    <a:lnTo>
                      <a:pt x="213" y="75"/>
                    </a:lnTo>
                    <a:cubicBezTo>
                      <a:pt x="215" y="75"/>
                      <a:pt x="216" y="75"/>
                      <a:pt x="218" y="75"/>
                    </a:cubicBezTo>
                    <a:close/>
                    <a:moveTo>
                      <a:pt x="0" y="23"/>
                    </a:moveTo>
                    <a:cubicBezTo>
                      <a:pt x="2" y="21"/>
                      <a:pt x="4" y="19"/>
                      <a:pt x="6" y="18"/>
                    </a:cubicBezTo>
                    <a:cubicBezTo>
                      <a:pt x="4" y="19"/>
                      <a:pt x="2" y="21"/>
                      <a:pt x="0" y="23"/>
                    </a:cubicBezTo>
                    <a:close/>
                    <a:moveTo>
                      <a:pt x="41" y="14"/>
                    </a:moveTo>
                    <a:cubicBezTo>
                      <a:pt x="46" y="14"/>
                      <a:pt x="50" y="13"/>
                      <a:pt x="54" y="11"/>
                    </a:cubicBezTo>
                    <a:cubicBezTo>
                      <a:pt x="50" y="13"/>
                      <a:pt x="46" y="14"/>
                      <a:pt x="41" y="14"/>
                    </a:cubicBezTo>
                    <a:close/>
                    <a:moveTo>
                      <a:pt x="23" y="13"/>
                    </a:moveTo>
                    <a:cubicBezTo>
                      <a:pt x="24" y="12"/>
                      <a:pt x="26" y="12"/>
                      <a:pt x="27" y="12"/>
                    </a:cubicBezTo>
                    <a:cubicBezTo>
                      <a:pt x="26" y="12"/>
                      <a:pt x="24" y="12"/>
                      <a:pt x="23" y="13"/>
                    </a:cubicBezTo>
                    <a:close/>
                    <a:moveTo>
                      <a:pt x="31" y="13"/>
                    </a:moveTo>
                    <a:cubicBezTo>
                      <a:pt x="30" y="13"/>
                      <a:pt x="29" y="12"/>
                      <a:pt x="29" y="12"/>
                    </a:cubicBezTo>
                    <a:cubicBezTo>
                      <a:pt x="29" y="12"/>
                      <a:pt x="30" y="13"/>
                      <a:pt x="31" y="13"/>
                    </a:cubicBezTo>
                    <a:close/>
                    <a:moveTo>
                      <a:pt x="62" y="7"/>
                    </a:moveTo>
                    <a:cubicBezTo>
                      <a:pt x="66" y="5"/>
                      <a:pt x="70" y="2"/>
                      <a:pt x="75" y="0"/>
                    </a:cubicBezTo>
                    <a:lnTo>
                      <a:pt x="75" y="0"/>
                    </a:lnTo>
                    <a:cubicBezTo>
                      <a:pt x="70" y="2"/>
                      <a:pt x="66" y="5"/>
                      <a:pt x="62" y="7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8" name="Freeform 1392">
                <a:extLst>
                  <a:ext uri="{FF2B5EF4-FFF2-40B4-BE49-F238E27FC236}">
                    <a16:creationId xmlns:a16="http://schemas.microsoft.com/office/drawing/2014/main" id="{CF08B4B3-74DF-2547-F9CA-CFA9954D2B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9" y="3297"/>
                <a:ext cx="14" cy="5"/>
              </a:xfrm>
              <a:custGeom>
                <a:avLst/>
                <a:gdLst>
                  <a:gd name="T0" fmla="*/ 0 w 22"/>
                  <a:gd name="T1" fmla="*/ 7 h 7"/>
                  <a:gd name="T2" fmla="*/ 0 w 22"/>
                  <a:gd name="T3" fmla="*/ 7 h 7"/>
                  <a:gd name="T4" fmla="*/ 0 w 22"/>
                  <a:gd name="T5" fmla="*/ 7 h 7"/>
                  <a:gd name="T6" fmla="*/ 0 w 22"/>
                  <a:gd name="T7" fmla="*/ 7 h 7"/>
                  <a:gd name="T8" fmla="*/ 0 w 22"/>
                  <a:gd name="T9" fmla="*/ 7 h 7"/>
                  <a:gd name="T10" fmla="*/ 22 w 22"/>
                  <a:gd name="T11" fmla="*/ 0 h 7"/>
                  <a:gd name="T12" fmla="*/ 22 w 22"/>
                  <a:gd name="T13" fmla="*/ 0 h 7"/>
                  <a:gd name="T14" fmla="*/ 0 w 2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  <a:moveTo>
                      <a:pt x="0" y="7"/>
                    </a:moveTo>
                    <a:cubicBezTo>
                      <a:pt x="8" y="7"/>
                      <a:pt x="16" y="4"/>
                      <a:pt x="22" y="0"/>
                    </a:cubicBezTo>
                    <a:lnTo>
                      <a:pt x="22" y="0"/>
                    </a:lnTo>
                    <a:cubicBezTo>
                      <a:pt x="16" y="4"/>
                      <a:pt x="8" y="7"/>
                      <a:pt x="0" y="7"/>
                    </a:cubicBezTo>
                    <a:close/>
                  </a:path>
                </a:pathLst>
              </a:custGeom>
              <a:solidFill>
                <a:srgbClr val="275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9" name="Freeform 1393">
                <a:extLst>
                  <a:ext uri="{FF2B5EF4-FFF2-40B4-BE49-F238E27FC236}">
                    <a16:creationId xmlns:a16="http://schemas.microsoft.com/office/drawing/2014/main" id="{48939858-89D1-680A-3135-2D072839EE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6" y="3207"/>
                <a:ext cx="163" cy="102"/>
              </a:xfrm>
              <a:custGeom>
                <a:avLst/>
                <a:gdLst>
                  <a:gd name="T0" fmla="*/ 142 w 268"/>
                  <a:gd name="T1" fmla="*/ 164 h 167"/>
                  <a:gd name="T2" fmla="*/ 38 w 268"/>
                  <a:gd name="T3" fmla="*/ 155 h 167"/>
                  <a:gd name="T4" fmla="*/ 21 w 268"/>
                  <a:gd name="T5" fmla="*/ 152 h 167"/>
                  <a:gd name="T6" fmla="*/ 0 w 268"/>
                  <a:gd name="T7" fmla="*/ 134 h 167"/>
                  <a:gd name="T8" fmla="*/ 60 w 268"/>
                  <a:gd name="T9" fmla="*/ 148 h 167"/>
                  <a:gd name="T10" fmla="*/ 164 w 268"/>
                  <a:gd name="T11" fmla="*/ 134 h 167"/>
                  <a:gd name="T12" fmla="*/ 207 w 268"/>
                  <a:gd name="T13" fmla="*/ 115 h 167"/>
                  <a:gd name="T14" fmla="*/ 25 w 268"/>
                  <a:gd name="T15" fmla="*/ 129 h 167"/>
                  <a:gd name="T16" fmla="*/ 23 w 268"/>
                  <a:gd name="T17" fmla="*/ 127 h 167"/>
                  <a:gd name="T18" fmla="*/ 225 w 268"/>
                  <a:gd name="T19" fmla="*/ 112 h 167"/>
                  <a:gd name="T20" fmla="*/ 223 w 268"/>
                  <a:gd name="T21" fmla="*/ 112 h 167"/>
                  <a:gd name="T22" fmla="*/ 12 w 268"/>
                  <a:gd name="T23" fmla="*/ 106 h 167"/>
                  <a:gd name="T24" fmla="*/ 11 w 268"/>
                  <a:gd name="T25" fmla="*/ 103 h 167"/>
                  <a:gd name="T26" fmla="*/ 16 w 268"/>
                  <a:gd name="T27" fmla="*/ 63 h 167"/>
                  <a:gd name="T28" fmla="*/ 11 w 268"/>
                  <a:gd name="T29" fmla="*/ 101 h 167"/>
                  <a:gd name="T30" fmla="*/ 98 w 268"/>
                  <a:gd name="T31" fmla="*/ 90 h 167"/>
                  <a:gd name="T32" fmla="*/ 98 w 268"/>
                  <a:gd name="T33" fmla="*/ 88 h 167"/>
                  <a:gd name="T34" fmla="*/ 99 w 268"/>
                  <a:gd name="T35" fmla="*/ 87 h 167"/>
                  <a:gd name="T36" fmla="*/ 100 w 268"/>
                  <a:gd name="T37" fmla="*/ 85 h 167"/>
                  <a:gd name="T38" fmla="*/ 101 w 268"/>
                  <a:gd name="T39" fmla="*/ 83 h 167"/>
                  <a:gd name="T40" fmla="*/ 255 w 268"/>
                  <a:gd name="T41" fmla="*/ 67 h 167"/>
                  <a:gd name="T42" fmla="*/ 268 w 268"/>
                  <a:gd name="T43" fmla="*/ 65 h 167"/>
                  <a:gd name="T44" fmla="*/ 118 w 268"/>
                  <a:gd name="T45" fmla="*/ 59 h 167"/>
                  <a:gd name="T46" fmla="*/ 120 w 268"/>
                  <a:gd name="T47" fmla="*/ 57 h 167"/>
                  <a:gd name="T48" fmla="*/ 224 w 268"/>
                  <a:gd name="T49" fmla="*/ 53 h 167"/>
                  <a:gd name="T50" fmla="*/ 227 w 268"/>
                  <a:gd name="T51" fmla="*/ 56 h 167"/>
                  <a:gd name="T52" fmla="*/ 122 w 268"/>
                  <a:gd name="T53" fmla="*/ 55 h 167"/>
                  <a:gd name="T54" fmla="*/ 205 w 268"/>
                  <a:gd name="T55" fmla="*/ 23 h 167"/>
                  <a:gd name="T56" fmla="*/ 129 w 268"/>
                  <a:gd name="T57" fmla="*/ 48 h 167"/>
                  <a:gd name="T58" fmla="*/ 163 w 268"/>
                  <a:gd name="T59" fmla="*/ 45 h 167"/>
                  <a:gd name="T60" fmla="*/ 145 w 268"/>
                  <a:gd name="T61" fmla="*/ 45 h 167"/>
                  <a:gd name="T62" fmla="*/ 145 w 268"/>
                  <a:gd name="T63" fmla="*/ 45 h 167"/>
                  <a:gd name="T64" fmla="*/ 145 w 268"/>
                  <a:gd name="T65" fmla="*/ 45 h 167"/>
                  <a:gd name="T66" fmla="*/ 176 w 268"/>
                  <a:gd name="T67" fmla="*/ 42 h 167"/>
                  <a:gd name="T68" fmla="*/ 30 w 268"/>
                  <a:gd name="T69" fmla="*/ 36 h 167"/>
                  <a:gd name="T70" fmla="*/ 37 w 268"/>
                  <a:gd name="T71" fmla="*/ 26 h 167"/>
                  <a:gd name="T72" fmla="*/ 195 w 268"/>
                  <a:gd name="T73" fmla="*/ 35 h 167"/>
                  <a:gd name="T74" fmla="*/ 37 w 268"/>
                  <a:gd name="T75" fmla="*/ 25 h 167"/>
                  <a:gd name="T76" fmla="*/ 38 w 268"/>
                  <a:gd name="T77" fmla="*/ 24 h 167"/>
                  <a:gd name="T78" fmla="*/ 41 w 268"/>
                  <a:gd name="T79" fmla="*/ 21 h 167"/>
                  <a:gd name="T80" fmla="*/ 49 w 268"/>
                  <a:gd name="T81" fmla="*/ 21 h 167"/>
                  <a:gd name="T82" fmla="*/ 70 w 268"/>
                  <a:gd name="T83" fmla="*/ 15 h 167"/>
                  <a:gd name="T84" fmla="*/ 41 w 268"/>
                  <a:gd name="T85" fmla="*/ 20 h 167"/>
                  <a:gd name="T86" fmla="*/ 96 w 268"/>
                  <a:gd name="T87" fmla="*/ 17 h 167"/>
                  <a:gd name="T88" fmla="*/ 113 w 268"/>
                  <a:gd name="T89" fmla="*/ 19 h 167"/>
                  <a:gd name="T90" fmla="*/ 44 w 268"/>
                  <a:gd name="T91" fmla="*/ 18 h 167"/>
                  <a:gd name="T92" fmla="*/ 44 w 268"/>
                  <a:gd name="T93" fmla="*/ 18 h 167"/>
                  <a:gd name="T94" fmla="*/ 48 w 268"/>
                  <a:gd name="T95" fmla="*/ 13 h 167"/>
                  <a:gd name="T96" fmla="*/ 51 w 268"/>
                  <a:gd name="T97" fmla="*/ 10 h 167"/>
                  <a:gd name="T98" fmla="*/ 129 w 268"/>
                  <a:gd name="T99" fmla="*/ 8 h 167"/>
                  <a:gd name="T100" fmla="*/ 127 w 268"/>
                  <a:gd name="T101" fmla="*/ 10 h 167"/>
                  <a:gd name="T102" fmla="*/ 52 w 268"/>
                  <a:gd name="T103" fmla="*/ 9 h 167"/>
                  <a:gd name="T104" fmla="*/ 55 w 268"/>
                  <a:gd name="T105" fmla="*/ 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8" h="167">
                    <a:moveTo>
                      <a:pt x="141" y="167"/>
                    </a:moveTo>
                    <a:cubicBezTo>
                      <a:pt x="141" y="165"/>
                      <a:pt x="142" y="163"/>
                      <a:pt x="143" y="160"/>
                    </a:cubicBezTo>
                    <a:cubicBezTo>
                      <a:pt x="142" y="161"/>
                      <a:pt x="142" y="163"/>
                      <a:pt x="142" y="164"/>
                    </a:cubicBezTo>
                    <a:cubicBezTo>
                      <a:pt x="141" y="165"/>
                      <a:pt x="141" y="166"/>
                      <a:pt x="141" y="167"/>
                    </a:cubicBezTo>
                    <a:close/>
                    <a:moveTo>
                      <a:pt x="38" y="155"/>
                    </a:moveTo>
                    <a:lnTo>
                      <a:pt x="38" y="155"/>
                    </a:lnTo>
                    <a:cubicBezTo>
                      <a:pt x="33" y="155"/>
                      <a:pt x="27" y="154"/>
                      <a:pt x="22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21" y="151"/>
                      <a:pt x="21" y="151"/>
                      <a:pt x="20" y="151"/>
                    </a:cubicBezTo>
                    <a:cubicBezTo>
                      <a:pt x="16" y="149"/>
                      <a:pt x="12" y="147"/>
                      <a:pt x="9" y="145"/>
                    </a:cubicBezTo>
                    <a:cubicBezTo>
                      <a:pt x="4" y="141"/>
                      <a:pt x="1" y="138"/>
                      <a:pt x="0" y="134"/>
                    </a:cubicBezTo>
                    <a:cubicBezTo>
                      <a:pt x="4" y="134"/>
                      <a:pt x="7" y="134"/>
                      <a:pt x="9" y="134"/>
                    </a:cubicBezTo>
                    <a:cubicBezTo>
                      <a:pt x="23" y="134"/>
                      <a:pt x="27" y="131"/>
                      <a:pt x="27" y="131"/>
                    </a:cubicBezTo>
                    <a:cubicBezTo>
                      <a:pt x="39" y="138"/>
                      <a:pt x="51" y="144"/>
                      <a:pt x="60" y="148"/>
                    </a:cubicBezTo>
                    <a:cubicBezTo>
                      <a:pt x="54" y="152"/>
                      <a:pt x="46" y="155"/>
                      <a:pt x="38" y="155"/>
                    </a:cubicBezTo>
                    <a:lnTo>
                      <a:pt x="38" y="155"/>
                    </a:lnTo>
                    <a:moveTo>
                      <a:pt x="164" y="134"/>
                    </a:moveTo>
                    <a:cubicBezTo>
                      <a:pt x="176" y="125"/>
                      <a:pt x="193" y="117"/>
                      <a:pt x="217" y="113"/>
                    </a:cubicBezTo>
                    <a:cubicBezTo>
                      <a:pt x="214" y="113"/>
                      <a:pt x="211" y="114"/>
                      <a:pt x="209" y="115"/>
                    </a:cubicBezTo>
                    <a:lnTo>
                      <a:pt x="207" y="115"/>
                    </a:lnTo>
                    <a:cubicBezTo>
                      <a:pt x="188" y="120"/>
                      <a:pt x="174" y="127"/>
                      <a:pt x="164" y="134"/>
                    </a:cubicBezTo>
                    <a:moveTo>
                      <a:pt x="25" y="129"/>
                    </a:moveTo>
                    <a:cubicBezTo>
                      <a:pt x="25" y="129"/>
                      <a:pt x="25" y="129"/>
                      <a:pt x="25" y="129"/>
                    </a:cubicBezTo>
                    <a:cubicBezTo>
                      <a:pt x="25" y="129"/>
                      <a:pt x="25" y="129"/>
                      <a:pt x="25" y="129"/>
                    </a:cubicBezTo>
                    <a:close/>
                    <a:moveTo>
                      <a:pt x="23" y="127"/>
                    </a:moveTo>
                    <a:cubicBezTo>
                      <a:pt x="23" y="127"/>
                      <a:pt x="23" y="127"/>
                      <a:pt x="23" y="127"/>
                    </a:cubicBezTo>
                    <a:cubicBezTo>
                      <a:pt x="23" y="127"/>
                      <a:pt x="23" y="127"/>
                      <a:pt x="23" y="127"/>
                    </a:cubicBezTo>
                    <a:close/>
                    <a:moveTo>
                      <a:pt x="223" y="112"/>
                    </a:moveTo>
                    <a:cubicBezTo>
                      <a:pt x="224" y="112"/>
                      <a:pt x="225" y="112"/>
                      <a:pt x="225" y="112"/>
                    </a:cubicBezTo>
                    <a:cubicBezTo>
                      <a:pt x="232" y="111"/>
                      <a:pt x="239" y="110"/>
                      <a:pt x="245" y="110"/>
                    </a:cubicBezTo>
                    <a:cubicBezTo>
                      <a:pt x="239" y="110"/>
                      <a:pt x="232" y="111"/>
                      <a:pt x="225" y="112"/>
                    </a:cubicBezTo>
                    <a:cubicBezTo>
                      <a:pt x="225" y="112"/>
                      <a:pt x="224" y="112"/>
                      <a:pt x="223" y="112"/>
                    </a:cubicBezTo>
                    <a:close/>
                    <a:moveTo>
                      <a:pt x="12" y="106"/>
                    </a:moveTo>
                    <a:cubicBezTo>
                      <a:pt x="12" y="106"/>
                      <a:pt x="12" y="105"/>
                      <a:pt x="12" y="105"/>
                    </a:cubicBezTo>
                    <a:cubicBezTo>
                      <a:pt x="12" y="105"/>
                      <a:pt x="12" y="106"/>
                      <a:pt x="12" y="106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2"/>
                    </a:cubicBezTo>
                    <a:cubicBezTo>
                      <a:pt x="11" y="103"/>
                      <a:pt x="11" y="103"/>
                      <a:pt x="11" y="103"/>
                    </a:cubicBezTo>
                    <a:close/>
                    <a:moveTo>
                      <a:pt x="11" y="101"/>
                    </a:moveTo>
                    <a:cubicBezTo>
                      <a:pt x="11" y="98"/>
                      <a:pt x="10" y="95"/>
                      <a:pt x="11" y="91"/>
                    </a:cubicBezTo>
                    <a:cubicBezTo>
                      <a:pt x="11" y="82"/>
                      <a:pt x="13" y="72"/>
                      <a:pt x="16" y="63"/>
                    </a:cubicBezTo>
                    <a:cubicBezTo>
                      <a:pt x="16" y="63"/>
                      <a:pt x="16" y="64"/>
                      <a:pt x="15" y="65"/>
                    </a:cubicBezTo>
                    <a:cubicBezTo>
                      <a:pt x="12" y="75"/>
                      <a:pt x="11" y="84"/>
                      <a:pt x="11" y="93"/>
                    </a:cubicBezTo>
                    <a:cubicBezTo>
                      <a:pt x="11" y="96"/>
                      <a:pt x="11" y="99"/>
                      <a:pt x="11" y="101"/>
                    </a:cubicBezTo>
                    <a:close/>
                    <a:moveTo>
                      <a:pt x="98" y="90"/>
                    </a:moveTo>
                    <a:cubicBezTo>
                      <a:pt x="98" y="90"/>
                      <a:pt x="98" y="90"/>
                      <a:pt x="98" y="90"/>
                    </a:cubicBezTo>
                    <a:cubicBezTo>
                      <a:pt x="98" y="90"/>
                      <a:pt x="98" y="90"/>
                      <a:pt x="98" y="90"/>
                    </a:cubicBezTo>
                    <a:close/>
                    <a:moveTo>
                      <a:pt x="98" y="88"/>
                    </a:moveTo>
                    <a:cubicBezTo>
                      <a:pt x="99" y="88"/>
                      <a:pt x="99" y="88"/>
                      <a:pt x="99" y="88"/>
                    </a:cubicBezTo>
                    <a:cubicBezTo>
                      <a:pt x="99" y="88"/>
                      <a:pt x="99" y="88"/>
                      <a:pt x="98" y="88"/>
                    </a:cubicBezTo>
                    <a:close/>
                    <a:moveTo>
                      <a:pt x="99" y="87"/>
                    </a:moveTo>
                    <a:cubicBezTo>
                      <a:pt x="99" y="86"/>
                      <a:pt x="100" y="86"/>
                      <a:pt x="100" y="85"/>
                    </a:cubicBezTo>
                    <a:cubicBezTo>
                      <a:pt x="100" y="86"/>
                      <a:pt x="99" y="86"/>
                      <a:pt x="99" y="87"/>
                    </a:cubicBezTo>
                    <a:close/>
                    <a:moveTo>
                      <a:pt x="100" y="85"/>
                    </a:moveTo>
                    <a:cubicBezTo>
                      <a:pt x="100" y="85"/>
                      <a:pt x="101" y="84"/>
                      <a:pt x="101" y="83"/>
                    </a:cubicBezTo>
                    <a:cubicBezTo>
                      <a:pt x="101" y="84"/>
                      <a:pt x="100" y="85"/>
                      <a:pt x="100" y="85"/>
                    </a:cubicBezTo>
                    <a:close/>
                    <a:moveTo>
                      <a:pt x="101" y="83"/>
                    </a:moveTo>
                    <a:cubicBezTo>
                      <a:pt x="105" y="76"/>
                      <a:pt x="110" y="69"/>
                      <a:pt x="116" y="61"/>
                    </a:cubicBezTo>
                    <a:cubicBezTo>
                      <a:pt x="110" y="69"/>
                      <a:pt x="105" y="76"/>
                      <a:pt x="101" y="83"/>
                    </a:cubicBezTo>
                    <a:close/>
                    <a:moveTo>
                      <a:pt x="255" y="67"/>
                    </a:moveTo>
                    <a:cubicBezTo>
                      <a:pt x="256" y="67"/>
                      <a:pt x="258" y="67"/>
                      <a:pt x="259" y="67"/>
                    </a:cubicBezTo>
                    <a:cubicBezTo>
                      <a:pt x="258" y="67"/>
                      <a:pt x="256" y="67"/>
                      <a:pt x="255" y="67"/>
                    </a:cubicBezTo>
                    <a:close/>
                    <a:moveTo>
                      <a:pt x="267" y="65"/>
                    </a:moveTo>
                    <a:cubicBezTo>
                      <a:pt x="267" y="65"/>
                      <a:pt x="268" y="65"/>
                      <a:pt x="268" y="65"/>
                    </a:cubicBezTo>
                    <a:lnTo>
                      <a:pt x="268" y="65"/>
                    </a:lnTo>
                    <a:cubicBezTo>
                      <a:pt x="268" y="65"/>
                      <a:pt x="267" y="65"/>
                      <a:pt x="267" y="65"/>
                    </a:cubicBezTo>
                    <a:close/>
                    <a:moveTo>
                      <a:pt x="116" y="61"/>
                    </a:moveTo>
                    <a:cubicBezTo>
                      <a:pt x="117" y="61"/>
                      <a:pt x="117" y="60"/>
                      <a:pt x="118" y="59"/>
                    </a:cubicBezTo>
                    <a:cubicBezTo>
                      <a:pt x="117" y="60"/>
                      <a:pt x="117" y="61"/>
                      <a:pt x="116" y="61"/>
                    </a:cubicBezTo>
                    <a:close/>
                    <a:moveTo>
                      <a:pt x="119" y="58"/>
                    </a:moveTo>
                    <a:cubicBezTo>
                      <a:pt x="119" y="58"/>
                      <a:pt x="119" y="58"/>
                      <a:pt x="120" y="57"/>
                    </a:cubicBezTo>
                    <a:cubicBezTo>
                      <a:pt x="119" y="58"/>
                      <a:pt x="119" y="58"/>
                      <a:pt x="119" y="58"/>
                    </a:cubicBezTo>
                    <a:close/>
                    <a:moveTo>
                      <a:pt x="227" y="56"/>
                    </a:moveTo>
                    <a:cubicBezTo>
                      <a:pt x="226" y="55"/>
                      <a:pt x="225" y="54"/>
                      <a:pt x="224" y="53"/>
                    </a:cubicBezTo>
                    <a:cubicBezTo>
                      <a:pt x="218" y="45"/>
                      <a:pt x="210" y="38"/>
                      <a:pt x="202" y="36"/>
                    </a:cubicBezTo>
                    <a:cubicBezTo>
                      <a:pt x="210" y="38"/>
                      <a:pt x="218" y="45"/>
                      <a:pt x="224" y="53"/>
                    </a:cubicBezTo>
                    <a:cubicBezTo>
                      <a:pt x="225" y="54"/>
                      <a:pt x="226" y="55"/>
                      <a:pt x="227" y="56"/>
                    </a:cubicBezTo>
                    <a:close/>
                    <a:moveTo>
                      <a:pt x="122" y="55"/>
                    </a:moveTo>
                    <a:cubicBezTo>
                      <a:pt x="122" y="55"/>
                      <a:pt x="122" y="55"/>
                      <a:pt x="122" y="55"/>
                    </a:cubicBezTo>
                    <a:cubicBezTo>
                      <a:pt x="122" y="55"/>
                      <a:pt x="122" y="55"/>
                      <a:pt x="122" y="55"/>
                    </a:cubicBezTo>
                    <a:close/>
                    <a:moveTo>
                      <a:pt x="128" y="49"/>
                    </a:moveTo>
                    <a:cubicBezTo>
                      <a:pt x="149" y="29"/>
                      <a:pt x="178" y="23"/>
                      <a:pt x="202" y="23"/>
                    </a:cubicBezTo>
                    <a:cubicBezTo>
                      <a:pt x="203" y="23"/>
                      <a:pt x="204" y="23"/>
                      <a:pt x="205" y="23"/>
                    </a:cubicBezTo>
                    <a:cubicBezTo>
                      <a:pt x="205" y="23"/>
                      <a:pt x="205" y="24"/>
                      <a:pt x="205" y="24"/>
                    </a:cubicBezTo>
                    <a:cubicBezTo>
                      <a:pt x="204" y="23"/>
                      <a:pt x="203" y="23"/>
                      <a:pt x="202" y="23"/>
                    </a:cubicBezTo>
                    <a:cubicBezTo>
                      <a:pt x="178" y="23"/>
                      <a:pt x="150" y="29"/>
                      <a:pt x="129" y="48"/>
                    </a:cubicBezTo>
                    <a:lnTo>
                      <a:pt x="128" y="49"/>
                    </a:lnTo>
                    <a:close/>
                    <a:moveTo>
                      <a:pt x="163" y="45"/>
                    </a:moveTo>
                    <a:lnTo>
                      <a:pt x="163" y="45"/>
                    </a:lnTo>
                    <a:cubicBezTo>
                      <a:pt x="168" y="45"/>
                      <a:pt x="172" y="45"/>
                      <a:pt x="176" y="42"/>
                    </a:cubicBezTo>
                    <a:cubicBezTo>
                      <a:pt x="172" y="45"/>
                      <a:pt x="168" y="45"/>
                      <a:pt x="163" y="45"/>
                    </a:cubicBezTo>
                    <a:close/>
                    <a:moveTo>
                      <a:pt x="145" y="45"/>
                    </a:moveTo>
                    <a:lnTo>
                      <a:pt x="145" y="45"/>
                    </a:lnTo>
                    <a:lnTo>
                      <a:pt x="145" y="45"/>
                    </a:lnTo>
                    <a:lnTo>
                      <a:pt x="145" y="45"/>
                    </a:lnTo>
                    <a:close/>
                    <a:moveTo>
                      <a:pt x="145" y="45"/>
                    </a:moveTo>
                    <a:cubicBezTo>
                      <a:pt x="146" y="44"/>
                      <a:pt x="146" y="44"/>
                      <a:pt x="147" y="44"/>
                    </a:cubicBezTo>
                    <a:cubicBezTo>
                      <a:pt x="146" y="44"/>
                      <a:pt x="146" y="44"/>
                      <a:pt x="145" y="45"/>
                    </a:cubicBezTo>
                    <a:close/>
                    <a:moveTo>
                      <a:pt x="176" y="42"/>
                    </a:moveTo>
                    <a:cubicBezTo>
                      <a:pt x="183" y="37"/>
                      <a:pt x="189" y="35"/>
                      <a:pt x="195" y="35"/>
                    </a:cubicBezTo>
                    <a:cubicBezTo>
                      <a:pt x="189" y="35"/>
                      <a:pt x="183" y="37"/>
                      <a:pt x="176" y="42"/>
                    </a:cubicBezTo>
                    <a:close/>
                    <a:moveTo>
                      <a:pt x="29" y="37"/>
                    </a:moveTo>
                    <a:cubicBezTo>
                      <a:pt x="29" y="37"/>
                      <a:pt x="29" y="37"/>
                      <a:pt x="29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9" y="36"/>
                      <a:pt x="29" y="37"/>
                      <a:pt x="29" y="37"/>
                    </a:cubicBezTo>
                    <a:close/>
                    <a:moveTo>
                      <a:pt x="30" y="36"/>
                    </a:moveTo>
                    <a:cubicBezTo>
                      <a:pt x="32" y="32"/>
                      <a:pt x="34" y="29"/>
                      <a:pt x="37" y="26"/>
                    </a:cubicBezTo>
                    <a:cubicBezTo>
                      <a:pt x="36" y="27"/>
                      <a:pt x="35" y="28"/>
                      <a:pt x="34" y="29"/>
                    </a:cubicBezTo>
                    <a:cubicBezTo>
                      <a:pt x="33" y="31"/>
                      <a:pt x="31" y="33"/>
                      <a:pt x="30" y="36"/>
                    </a:cubicBezTo>
                    <a:close/>
                    <a:moveTo>
                      <a:pt x="195" y="35"/>
                    </a:moveTo>
                    <a:lnTo>
                      <a:pt x="195" y="35"/>
                    </a:lnTo>
                    <a:lnTo>
                      <a:pt x="195" y="35"/>
                    </a:lnTo>
                    <a:close/>
                    <a:moveTo>
                      <a:pt x="37" y="25"/>
                    </a:moveTo>
                    <a:cubicBezTo>
                      <a:pt x="38" y="25"/>
                      <a:pt x="38" y="24"/>
                      <a:pt x="38" y="24"/>
                    </a:cubicBezTo>
                    <a:cubicBezTo>
                      <a:pt x="38" y="24"/>
                      <a:pt x="38" y="25"/>
                      <a:pt x="37" y="25"/>
                    </a:cubicBezTo>
                    <a:close/>
                    <a:moveTo>
                      <a:pt x="38" y="24"/>
                    </a:moveTo>
                    <a:cubicBezTo>
                      <a:pt x="39" y="24"/>
                      <a:pt x="39" y="23"/>
                      <a:pt x="39" y="23"/>
                    </a:cubicBezTo>
                    <a:cubicBezTo>
                      <a:pt x="39" y="23"/>
                      <a:pt x="39" y="24"/>
                      <a:pt x="38" y="24"/>
                    </a:cubicBezTo>
                    <a:close/>
                    <a:moveTo>
                      <a:pt x="41" y="21"/>
                    </a:move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lose/>
                    <a:moveTo>
                      <a:pt x="49" y="21"/>
                    </a:moveTo>
                    <a:cubicBezTo>
                      <a:pt x="55" y="18"/>
                      <a:pt x="63" y="16"/>
                      <a:pt x="70" y="15"/>
                    </a:cubicBezTo>
                    <a:cubicBezTo>
                      <a:pt x="73" y="14"/>
                      <a:pt x="76" y="14"/>
                      <a:pt x="79" y="14"/>
                    </a:cubicBezTo>
                    <a:cubicBezTo>
                      <a:pt x="76" y="14"/>
                      <a:pt x="73" y="14"/>
                      <a:pt x="70" y="15"/>
                    </a:cubicBezTo>
                    <a:cubicBezTo>
                      <a:pt x="63" y="16"/>
                      <a:pt x="55" y="18"/>
                      <a:pt x="49" y="21"/>
                    </a:cubicBezTo>
                    <a:close/>
                    <a:moveTo>
                      <a:pt x="41" y="21"/>
                    </a:moveTo>
                    <a:cubicBezTo>
                      <a:pt x="41" y="21"/>
                      <a:pt x="41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lose/>
                    <a:moveTo>
                      <a:pt x="106" y="19"/>
                    </a:moveTo>
                    <a:cubicBezTo>
                      <a:pt x="103" y="18"/>
                      <a:pt x="99" y="18"/>
                      <a:pt x="96" y="17"/>
                    </a:cubicBezTo>
                    <a:cubicBezTo>
                      <a:pt x="99" y="18"/>
                      <a:pt x="103" y="18"/>
                      <a:pt x="106" y="19"/>
                    </a:cubicBezTo>
                    <a:close/>
                    <a:moveTo>
                      <a:pt x="111" y="19"/>
                    </a:moveTo>
                    <a:cubicBezTo>
                      <a:pt x="111" y="19"/>
                      <a:pt x="112" y="19"/>
                      <a:pt x="113" y="19"/>
                    </a:cubicBezTo>
                    <a:cubicBezTo>
                      <a:pt x="112" y="19"/>
                      <a:pt x="111" y="19"/>
                      <a:pt x="111" y="19"/>
                    </a:cubicBezTo>
                    <a:close/>
                    <a:moveTo>
                      <a:pt x="43" y="18"/>
                    </a:moveTo>
                    <a:cubicBezTo>
                      <a:pt x="43" y="18"/>
                      <a:pt x="43" y="18"/>
                      <a:pt x="44" y="18"/>
                    </a:cubicBezTo>
                    <a:cubicBezTo>
                      <a:pt x="43" y="18"/>
                      <a:pt x="43" y="18"/>
                      <a:pt x="43" y="18"/>
                    </a:cubicBezTo>
                    <a:close/>
                    <a:moveTo>
                      <a:pt x="44" y="18"/>
                    </a:move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lose/>
                    <a:moveTo>
                      <a:pt x="47" y="14"/>
                    </a:moveTo>
                    <a:cubicBezTo>
                      <a:pt x="47" y="14"/>
                      <a:pt x="48" y="13"/>
                      <a:pt x="48" y="13"/>
                    </a:cubicBezTo>
                    <a:cubicBezTo>
                      <a:pt x="48" y="13"/>
                      <a:pt x="47" y="14"/>
                      <a:pt x="47" y="14"/>
                    </a:cubicBezTo>
                    <a:close/>
                    <a:moveTo>
                      <a:pt x="49" y="12"/>
                    </a:moveTo>
                    <a:cubicBezTo>
                      <a:pt x="50" y="11"/>
                      <a:pt x="51" y="10"/>
                      <a:pt x="51" y="10"/>
                    </a:cubicBezTo>
                    <a:cubicBezTo>
                      <a:pt x="51" y="10"/>
                      <a:pt x="50" y="11"/>
                      <a:pt x="49" y="12"/>
                    </a:cubicBezTo>
                    <a:close/>
                    <a:moveTo>
                      <a:pt x="127" y="10"/>
                    </a:moveTo>
                    <a:cubicBezTo>
                      <a:pt x="128" y="9"/>
                      <a:pt x="128" y="9"/>
                      <a:pt x="129" y="8"/>
                    </a:cubicBezTo>
                    <a:cubicBezTo>
                      <a:pt x="132" y="5"/>
                      <a:pt x="136" y="2"/>
                      <a:pt x="140" y="0"/>
                    </a:cubicBezTo>
                    <a:cubicBezTo>
                      <a:pt x="136" y="2"/>
                      <a:pt x="132" y="5"/>
                      <a:pt x="129" y="8"/>
                    </a:cubicBezTo>
                    <a:cubicBezTo>
                      <a:pt x="128" y="9"/>
                      <a:pt x="128" y="9"/>
                      <a:pt x="127" y="10"/>
                    </a:cubicBezTo>
                    <a:close/>
                    <a:moveTo>
                      <a:pt x="52" y="9"/>
                    </a:moveTo>
                    <a:cubicBezTo>
                      <a:pt x="53" y="8"/>
                      <a:pt x="54" y="7"/>
                      <a:pt x="55" y="7"/>
                    </a:cubicBezTo>
                    <a:cubicBezTo>
                      <a:pt x="54" y="7"/>
                      <a:pt x="53" y="8"/>
                      <a:pt x="52" y="9"/>
                    </a:cubicBezTo>
                    <a:close/>
                    <a:moveTo>
                      <a:pt x="55" y="6"/>
                    </a:moveTo>
                    <a:cubicBezTo>
                      <a:pt x="56" y="5"/>
                      <a:pt x="57" y="4"/>
                      <a:pt x="58" y="3"/>
                    </a:cubicBezTo>
                    <a:cubicBezTo>
                      <a:pt x="57" y="4"/>
                      <a:pt x="56" y="5"/>
                      <a:pt x="55" y="6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0" name="Freeform 1394">
                <a:extLst>
                  <a:ext uri="{FF2B5EF4-FFF2-40B4-BE49-F238E27FC236}">
                    <a16:creationId xmlns:a16="http://schemas.microsoft.com/office/drawing/2014/main" id="{64F8631D-B32C-9284-1CD2-876F6CF25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3313"/>
                <a:ext cx="11" cy="13"/>
              </a:xfrm>
              <a:custGeom>
                <a:avLst/>
                <a:gdLst>
                  <a:gd name="T0" fmla="*/ 18 w 18"/>
                  <a:gd name="T1" fmla="*/ 22 h 22"/>
                  <a:gd name="T2" fmla="*/ 0 w 18"/>
                  <a:gd name="T3" fmla="*/ 0 h 22"/>
                  <a:gd name="T4" fmla="*/ 0 w 18"/>
                  <a:gd name="T5" fmla="*/ 0 h 22"/>
                  <a:gd name="T6" fmla="*/ 18 w 18"/>
                  <a:gd name="T7" fmla="*/ 22 h 22"/>
                  <a:gd name="T8" fmla="*/ 18 w 18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18" y="22"/>
                    </a:moveTo>
                    <a:cubicBezTo>
                      <a:pt x="15" y="12"/>
                      <a:pt x="9" y="5"/>
                      <a:pt x="0" y="0"/>
                    </a:cubicBezTo>
                    <a:lnTo>
                      <a:pt x="0" y="0"/>
                    </a:lnTo>
                    <a:cubicBezTo>
                      <a:pt x="9" y="5"/>
                      <a:pt x="15" y="12"/>
                      <a:pt x="18" y="22"/>
                    </a:cubicBezTo>
                    <a:lnTo>
                      <a:pt x="18" y="22"/>
                    </a:ln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1" name="Freeform 1395">
                <a:extLst>
                  <a:ext uri="{FF2B5EF4-FFF2-40B4-BE49-F238E27FC236}">
                    <a16:creationId xmlns:a16="http://schemas.microsoft.com/office/drawing/2014/main" id="{3D06474B-1754-566C-E584-7AC7E8ABF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33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0"/>
                    </a:ln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2" name="Rectangle 1396">
                <a:extLst>
                  <a:ext uri="{FF2B5EF4-FFF2-40B4-BE49-F238E27FC236}">
                    <a16:creationId xmlns:a16="http://schemas.microsoft.com/office/drawing/2014/main" id="{3C562EE7-91D6-F273-6C7A-EEAE2AC81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" y="3313"/>
                <a:ext cx="1" cy="1"/>
              </a:xfrm>
              <a:prstGeom prst="rect">
                <a:avLst/>
              </a:prstGeom>
              <a:solidFill>
                <a:srgbClr val="408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3" name="Freeform 1397">
                <a:extLst>
                  <a:ext uri="{FF2B5EF4-FFF2-40B4-BE49-F238E27FC236}">
                    <a16:creationId xmlns:a16="http://schemas.microsoft.com/office/drawing/2014/main" id="{70C7CBDE-BB71-24BC-A9F2-264CC9BFA3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3" y="3309"/>
                <a:ext cx="23" cy="4"/>
              </a:xfrm>
              <a:custGeom>
                <a:avLst/>
                <a:gdLst>
                  <a:gd name="T0" fmla="*/ 38 w 38"/>
                  <a:gd name="T1" fmla="*/ 6 h 6"/>
                  <a:gd name="T2" fmla="*/ 10 w 38"/>
                  <a:gd name="T3" fmla="*/ 0 h 6"/>
                  <a:gd name="T4" fmla="*/ 38 w 38"/>
                  <a:gd name="T5" fmla="*/ 6 h 6"/>
                  <a:gd name="T6" fmla="*/ 38 w 38"/>
                  <a:gd name="T7" fmla="*/ 6 h 6"/>
                  <a:gd name="T8" fmla="*/ 0 w 38"/>
                  <a:gd name="T9" fmla="*/ 0 h 6"/>
                  <a:gd name="T10" fmla="*/ 0 w 38"/>
                  <a:gd name="T11" fmla="*/ 0 h 6"/>
                  <a:gd name="T12" fmla="*/ 0 w 38"/>
                  <a:gd name="T13" fmla="*/ 0 h 6"/>
                  <a:gd name="T14" fmla="*/ 0 w 38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6">
                    <a:moveTo>
                      <a:pt x="38" y="6"/>
                    </a:moveTo>
                    <a:cubicBezTo>
                      <a:pt x="30" y="2"/>
                      <a:pt x="20" y="0"/>
                      <a:pt x="10" y="0"/>
                    </a:cubicBezTo>
                    <a:cubicBezTo>
                      <a:pt x="20" y="0"/>
                      <a:pt x="30" y="2"/>
                      <a:pt x="38" y="6"/>
                    </a:cubicBezTo>
                    <a:lnTo>
                      <a:pt x="38" y="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4" name="Freeform 1398">
                <a:extLst>
                  <a:ext uri="{FF2B5EF4-FFF2-40B4-BE49-F238E27FC236}">
                    <a16:creationId xmlns:a16="http://schemas.microsoft.com/office/drawing/2014/main" id="{EAA36997-BA92-873D-9C2F-16D05B34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3300"/>
                <a:ext cx="18" cy="8"/>
              </a:xfrm>
              <a:custGeom>
                <a:avLst/>
                <a:gdLst>
                  <a:gd name="T0" fmla="*/ 30 w 30"/>
                  <a:gd name="T1" fmla="*/ 14 h 14"/>
                  <a:gd name="T2" fmla="*/ 0 w 30"/>
                  <a:gd name="T3" fmla="*/ 0 h 14"/>
                  <a:gd name="T4" fmla="*/ 0 w 30"/>
                  <a:gd name="T5" fmla="*/ 0 h 14"/>
                  <a:gd name="T6" fmla="*/ 30 w 30"/>
                  <a:gd name="T7" fmla="*/ 14 h 14"/>
                  <a:gd name="T8" fmla="*/ 30 w 3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4">
                    <a:moveTo>
                      <a:pt x="30" y="14"/>
                    </a:moveTo>
                    <a:cubicBezTo>
                      <a:pt x="18" y="11"/>
                      <a:pt x="8" y="6"/>
                      <a:pt x="0" y="0"/>
                    </a:cubicBezTo>
                    <a:lnTo>
                      <a:pt x="0" y="0"/>
                    </a:lnTo>
                    <a:cubicBezTo>
                      <a:pt x="8" y="6"/>
                      <a:pt x="18" y="11"/>
                      <a:pt x="30" y="14"/>
                    </a:cubicBez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5" name="Rectangle 1399">
                <a:extLst>
                  <a:ext uri="{FF2B5EF4-FFF2-40B4-BE49-F238E27FC236}">
                    <a16:creationId xmlns:a16="http://schemas.microsoft.com/office/drawing/2014/main" id="{6C4DF002-86F5-1E2F-6E9D-E64D28ABF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3300"/>
                <a:ext cx="1" cy="1"/>
              </a:xfrm>
              <a:prstGeom prst="rect">
                <a:avLst/>
              </a:prstGeom>
              <a:solidFill>
                <a:srgbClr val="408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6" name="Freeform 1400">
                <a:extLst>
                  <a:ext uri="{FF2B5EF4-FFF2-40B4-BE49-F238E27FC236}">
                    <a16:creationId xmlns:a16="http://schemas.microsoft.com/office/drawing/2014/main" id="{A473D85E-5E83-CE0F-07F4-866398A42A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6" y="3288"/>
                <a:ext cx="43" cy="21"/>
              </a:xfrm>
              <a:custGeom>
                <a:avLst/>
                <a:gdLst>
                  <a:gd name="T0" fmla="*/ 61 w 71"/>
                  <a:gd name="T1" fmla="*/ 34 h 34"/>
                  <a:gd name="T2" fmla="*/ 44 w 71"/>
                  <a:gd name="T3" fmla="*/ 33 h 34"/>
                  <a:gd name="T4" fmla="*/ 44 w 71"/>
                  <a:gd name="T5" fmla="*/ 33 h 34"/>
                  <a:gd name="T6" fmla="*/ 61 w 71"/>
                  <a:gd name="T7" fmla="*/ 34 h 34"/>
                  <a:gd name="T8" fmla="*/ 67 w 71"/>
                  <a:gd name="T9" fmla="*/ 34 h 34"/>
                  <a:gd name="T10" fmla="*/ 67 w 71"/>
                  <a:gd name="T11" fmla="*/ 34 h 34"/>
                  <a:gd name="T12" fmla="*/ 67 w 71"/>
                  <a:gd name="T13" fmla="*/ 34 h 34"/>
                  <a:gd name="T14" fmla="*/ 67 w 71"/>
                  <a:gd name="T15" fmla="*/ 34 h 34"/>
                  <a:gd name="T16" fmla="*/ 67 w 71"/>
                  <a:gd name="T17" fmla="*/ 34 h 34"/>
                  <a:gd name="T18" fmla="*/ 71 w 71"/>
                  <a:gd name="T19" fmla="*/ 34 h 34"/>
                  <a:gd name="T20" fmla="*/ 71 w 71"/>
                  <a:gd name="T21" fmla="*/ 34 h 34"/>
                  <a:gd name="T22" fmla="*/ 71 w 71"/>
                  <a:gd name="T23" fmla="*/ 34 h 34"/>
                  <a:gd name="T24" fmla="*/ 71 w 71"/>
                  <a:gd name="T25" fmla="*/ 34 h 34"/>
                  <a:gd name="T26" fmla="*/ 14 w 71"/>
                  <a:gd name="T27" fmla="*/ 19 h 34"/>
                  <a:gd name="T28" fmla="*/ 0 w 71"/>
                  <a:gd name="T29" fmla="*/ 0 h 34"/>
                  <a:gd name="T30" fmla="*/ 14 w 71"/>
                  <a:gd name="T31" fmla="*/ 19 h 34"/>
                  <a:gd name="T32" fmla="*/ 14 w 71"/>
                  <a:gd name="T33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34">
                    <a:moveTo>
                      <a:pt x="61" y="34"/>
                    </a:moveTo>
                    <a:cubicBezTo>
                      <a:pt x="55" y="34"/>
                      <a:pt x="49" y="34"/>
                      <a:pt x="44" y="33"/>
                    </a:cubicBezTo>
                    <a:lnTo>
                      <a:pt x="44" y="33"/>
                    </a:lnTo>
                    <a:cubicBezTo>
                      <a:pt x="49" y="34"/>
                      <a:pt x="55" y="34"/>
                      <a:pt x="61" y="34"/>
                    </a:cubicBezTo>
                    <a:close/>
                    <a:moveTo>
                      <a:pt x="67" y="34"/>
                    </a:moveTo>
                    <a:lnTo>
                      <a:pt x="67" y="34"/>
                    </a:ln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34"/>
                      <a:pt x="67" y="34"/>
                      <a:pt x="67" y="34"/>
                    </a:cubicBezTo>
                    <a:lnTo>
                      <a:pt x="67" y="34"/>
                    </a:lnTo>
                    <a:close/>
                    <a:moveTo>
                      <a:pt x="71" y="34"/>
                    </a:moveTo>
                    <a:lnTo>
                      <a:pt x="71" y="34"/>
                    </a:lnTo>
                    <a:lnTo>
                      <a:pt x="71" y="34"/>
                    </a:lnTo>
                    <a:lnTo>
                      <a:pt x="71" y="34"/>
                    </a:lnTo>
                    <a:close/>
                    <a:moveTo>
                      <a:pt x="14" y="19"/>
                    </a:moveTo>
                    <a:cubicBezTo>
                      <a:pt x="8" y="13"/>
                      <a:pt x="3" y="7"/>
                      <a:pt x="0" y="0"/>
                    </a:cubicBezTo>
                    <a:cubicBezTo>
                      <a:pt x="3" y="7"/>
                      <a:pt x="8" y="13"/>
                      <a:pt x="14" y="19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7" name="Freeform 1401">
                <a:extLst>
                  <a:ext uri="{FF2B5EF4-FFF2-40B4-BE49-F238E27FC236}">
                    <a16:creationId xmlns:a16="http://schemas.microsoft.com/office/drawing/2014/main" id="{E24FACCE-87A4-C71C-2838-8B6C710D6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3137"/>
                <a:ext cx="102" cy="151"/>
              </a:xfrm>
              <a:custGeom>
                <a:avLst/>
                <a:gdLst>
                  <a:gd name="T0" fmla="*/ 117 w 167"/>
                  <a:gd name="T1" fmla="*/ 209 h 248"/>
                  <a:gd name="T2" fmla="*/ 110 w 167"/>
                  <a:gd name="T3" fmla="*/ 162 h 248"/>
                  <a:gd name="T4" fmla="*/ 129 w 167"/>
                  <a:gd name="T5" fmla="*/ 96 h 248"/>
                  <a:gd name="T6" fmla="*/ 139 w 167"/>
                  <a:gd name="T7" fmla="*/ 39 h 248"/>
                  <a:gd name="T8" fmla="*/ 167 w 167"/>
                  <a:gd name="T9" fmla="*/ 22 h 248"/>
                  <a:gd name="T10" fmla="*/ 165 w 167"/>
                  <a:gd name="T11" fmla="*/ 21 h 248"/>
                  <a:gd name="T12" fmla="*/ 99 w 167"/>
                  <a:gd name="T13" fmla="*/ 16 h 248"/>
                  <a:gd name="T14" fmla="*/ 66 w 167"/>
                  <a:gd name="T15" fmla="*/ 78 h 248"/>
                  <a:gd name="T16" fmla="*/ 33 w 167"/>
                  <a:gd name="T17" fmla="*/ 95 h 248"/>
                  <a:gd name="T18" fmla="*/ 22 w 167"/>
                  <a:gd name="T19" fmla="*/ 161 h 248"/>
                  <a:gd name="T20" fmla="*/ 33 w 167"/>
                  <a:gd name="T21" fmla="*/ 200 h 248"/>
                  <a:gd name="T22" fmla="*/ 70 w 167"/>
                  <a:gd name="T23" fmla="*/ 241 h 248"/>
                  <a:gd name="T24" fmla="*/ 120 w 167"/>
                  <a:gd name="T25" fmla="*/ 221 h 248"/>
                  <a:gd name="T26" fmla="*/ 117 w 167"/>
                  <a:gd name="T27" fmla="*/ 209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7" h="248">
                    <a:moveTo>
                      <a:pt x="117" y="209"/>
                    </a:moveTo>
                    <a:cubicBezTo>
                      <a:pt x="112" y="203"/>
                      <a:pt x="107" y="190"/>
                      <a:pt x="110" y="162"/>
                    </a:cubicBezTo>
                    <a:cubicBezTo>
                      <a:pt x="113" y="134"/>
                      <a:pt x="129" y="96"/>
                      <a:pt x="129" y="96"/>
                    </a:cubicBezTo>
                    <a:cubicBezTo>
                      <a:pt x="131" y="74"/>
                      <a:pt x="129" y="53"/>
                      <a:pt x="139" y="39"/>
                    </a:cubicBezTo>
                    <a:cubicBezTo>
                      <a:pt x="149" y="25"/>
                      <a:pt x="167" y="22"/>
                      <a:pt x="167" y="22"/>
                    </a:cubicBezTo>
                    <a:lnTo>
                      <a:pt x="165" y="21"/>
                    </a:lnTo>
                    <a:cubicBezTo>
                      <a:pt x="155" y="12"/>
                      <a:pt x="128" y="0"/>
                      <a:pt x="99" y="16"/>
                    </a:cubicBezTo>
                    <a:cubicBezTo>
                      <a:pt x="70" y="31"/>
                      <a:pt x="80" y="54"/>
                      <a:pt x="66" y="78"/>
                    </a:cubicBezTo>
                    <a:cubicBezTo>
                      <a:pt x="58" y="89"/>
                      <a:pt x="52" y="87"/>
                      <a:pt x="33" y="95"/>
                    </a:cubicBezTo>
                    <a:cubicBezTo>
                      <a:pt x="0" y="110"/>
                      <a:pt x="5" y="142"/>
                      <a:pt x="22" y="161"/>
                    </a:cubicBezTo>
                    <a:cubicBezTo>
                      <a:pt x="36" y="176"/>
                      <a:pt x="33" y="186"/>
                      <a:pt x="33" y="200"/>
                    </a:cubicBezTo>
                    <a:cubicBezTo>
                      <a:pt x="32" y="214"/>
                      <a:pt x="39" y="234"/>
                      <a:pt x="70" y="241"/>
                    </a:cubicBezTo>
                    <a:cubicBezTo>
                      <a:pt x="102" y="248"/>
                      <a:pt x="120" y="221"/>
                      <a:pt x="120" y="221"/>
                    </a:cubicBezTo>
                    <a:cubicBezTo>
                      <a:pt x="121" y="219"/>
                      <a:pt x="122" y="215"/>
                      <a:pt x="117" y="209"/>
                    </a:cubicBezTo>
                    <a:close/>
                  </a:path>
                </a:pathLst>
              </a:custGeom>
              <a:solidFill>
                <a:srgbClr val="FCD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8" name="Freeform 1402">
                <a:extLst>
                  <a:ext uri="{FF2B5EF4-FFF2-40B4-BE49-F238E27FC236}">
                    <a16:creationId xmlns:a16="http://schemas.microsoft.com/office/drawing/2014/main" id="{B956A9C4-138C-4238-5FC1-00D2417B5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3270"/>
                <a:ext cx="95" cy="73"/>
              </a:xfrm>
              <a:custGeom>
                <a:avLst/>
                <a:gdLst>
                  <a:gd name="T0" fmla="*/ 152 w 156"/>
                  <a:gd name="T1" fmla="*/ 79 h 119"/>
                  <a:gd name="T2" fmla="*/ 136 w 156"/>
                  <a:gd name="T3" fmla="*/ 36 h 119"/>
                  <a:gd name="T4" fmla="*/ 18 w 156"/>
                  <a:gd name="T5" fmla="*/ 9 h 119"/>
                  <a:gd name="T6" fmla="*/ 0 w 156"/>
                  <a:gd name="T7" fmla="*/ 12 h 119"/>
                  <a:gd name="T8" fmla="*/ 21 w 156"/>
                  <a:gd name="T9" fmla="*/ 30 h 119"/>
                  <a:gd name="T10" fmla="*/ 89 w 156"/>
                  <a:gd name="T11" fmla="*/ 64 h 119"/>
                  <a:gd name="T12" fmla="*/ 139 w 156"/>
                  <a:gd name="T13" fmla="*/ 119 h 119"/>
                  <a:gd name="T14" fmla="*/ 152 w 156"/>
                  <a:gd name="T15" fmla="*/ 7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19">
                    <a:moveTo>
                      <a:pt x="152" y="79"/>
                    </a:moveTo>
                    <a:cubicBezTo>
                      <a:pt x="156" y="46"/>
                      <a:pt x="136" y="36"/>
                      <a:pt x="136" y="36"/>
                    </a:cubicBezTo>
                    <a:cubicBezTo>
                      <a:pt x="136" y="36"/>
                      <a:pt x="84" y="0"/>
                      <a:pt x="18" y="9"/>
                    </a:cubicBezTo>
                    <a:cubicBezTo>
                      <a:pt x="12" y="9"/>
                      <a:pt x="6" y="11"/>
                      <a:pt x="0" y="12"/>
                    </a:cubicBezTo>
                    <a:cubicBezTo>
                      <a:pt x="9" y="13"/>
                      <a:pt x="16" y="18"/>
                      <a:pt x="21" y="30"/>
                    </a:cubicBezTo>
                    <a:cubicBezTo>
                      <a:pt x="31" y="51"/>
                      <a:pt x="54" y="66"/>
                      <a:pt x="89" y="64"/>
                    </a:cubicBezTo>
                    <a:cubicBezTo>
                      <a:pt x="118" y="62"/>
                      <a:pt x="147" y="76"/>
                      <a:pt x="139" y="119"/>
                    </a:cubicBezTo>
                    <a:cubicBezTo>
                      <a:pt x="146" y="106"/>
                      <a:pt x="150" y="92"/>
                      <a:pt x="152" y="79"/>
                    </a:cubicBezTo>
                    <a:close/>
                  </a:path>
                </a:pathLst>
              </a:custGeom>
              <a:solidFill>
                <a:srgbClr val="F3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9" name="Freeform 1403">
                <a:extLst>
                  <a:ext uri="{FF2B5EF4-FFF2-40B4-BE49-F238E27FC236}">
                    <a16:creationId xmlns:a16="http://schemas.microsoft.com/office/drawing/2014/main" id="{0FA50D45-2796-24AC-BF80-0A23F120D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3277"/>
                <a:ext cx="128" cy="100"/>
              </a:xfrm>
              <a:custGeom>
                <a:avLst/>
                <a:gdLst>
                  <a:gd name="T0" fmla="*/ 151 w 209"/>
                  <a:gd name="T1" fmla="*/ 52 h 163"/>
                  <a:gd name="T2" fmla="*/ 83 w 209"/>
                  <a:gd name="T3" fmla="*/ 18 h 163"/>
                  <a:gd name="T4" fmla="*/ 62 w 209"/>
                  <a:gd name="T5" fmla="*/ 0 h 163"/>
                  <a:gd name="T6" fmla="*/ 0 w 209"/>
                  <a:gd name="T7" fmla="*/ 41 h 163"/>
                  <a:gd name="T8" fmla="*/ 6 w 209"/>
                  <a:gd name="T9" fmla="*/ 44 h 163"/>
                  <a:gd name="T10" fmla="*/ 7 w 209"/>
                  <a:gd name="T11" fmla="*/ 68 h 163"/>
                  <a:gd name="T12" fmla="*/ 68 w 209"/>
                  <a:gd name="T13" fmla="*/ 83 h 163"/>
                  <a:gd name="T14" fmla="*/ 124 w 209"/>
                  <a:gd name="T15" fmla="*/ 163 h 163"/>
                  <a:gd name="T16" fmla="*/ 201 w 209"/>
                  <a:gd name="T17" fmla="*/ 107 h 163"/>
                  <a:gd name="T18" fmla="*/ 151 w 209"/>
                  <a:gd name="T19" fmla="*/ 5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9" h="163">
                    <a:moveTo>
                      <a:pt x="151" y="52"/>
                    </a:moveTo>
                    <a:cubicBezTo>
                      <a:pt x="116" y="54"/>
                      <a:pt x="93" y="39"/>
                      <a:pt x="83" y="18"/>
                    </a:cubicBezTo>
                    <a:cubicBezTo>
                      <a:pt x="78" y="6"/>
                      <a:pt x="71" y="1"/>
                      <a:pt x="62" y="0"/>
                    </a:cubicBezTo>
                    <a:cubicBezTo>
                      <a:pt x="24" y="9"/>
                      <a:pt x="6" y="28"/>
                      <a:pt x="0" y="41"/>
                    </a:cubicBezTo>
                    <a:cubicBezTo>
                      <a:pt x="1" y="43"/>
                      <a:pt x="3" y="44"/>
                      <a:pt x="6" y="44"/>
                    </a:cubicBezTo>
                    <a:cubicBezTo>
                      <a:pt x="21" y="50"/>
                      <a:pt x="5" y="53"/>
                      <a:pt x="7" y="68"/>
                    </a:cubicBezTo>
                    <a:cubicBezTo>
                      <a:pt x="22" y="68"/>
                      <a:pt x="47" y="70"/>
                      <a:pt x="68" y="83"/>
                    </a:cubicBezTo>
                    <a:cubicBezTo>
                      <a:pt x="99" y="104"/>
                      <a:pt x="130" y="124"/>
                      <a:pt x="124" y="163"/>
                    </a:cubicBezTo>
                    <a:cubicBezTo>
                      <a:pt x="163" y="155"/>
                      <a:pt x="187" y="133"/>
                      <a:pt x="201" y="107"/>
                    </a:cubicBezTo>
                    <a:cubicBezTo>
                      <a:pt x="209" y="64"/>
                      <a:pt x="180" y="50"/>
                      <a:pt x="151" y="52"/>
                    </a:cubicBezTo>
                    <a:close/>
                  </a:path>
                </a:pathLst>
              </a:custGeom>
              <a:solidFill>
                <a:srgbClr val="FDD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0" name="Freeform 1404">
                <a:extLst>
                  <a:ext uri="{FF2B5EF4-FFF2-40B4-BE49-F238E27FC236}">
                    <a16:creationId xmlns:a16="http://schemas.microsoft.com/office/drawing/2014/main" id="{CFEEE64C-714B-3BFC-E08C-5DC7AA9A3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0" y="3316"/>
                <a:ext cx="1" cy="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0 w 2"/>
                  <a:gd name="T5" fmla="*/ 6 h 6"/>
                  <a:gd name="T6" fmla="*/ 0 w 2"/>
                  <a:gd name="T7" fmla="*/ 6 h 6"/>
                  <a:gd name="T8" fmla="*/ 1 w 2"/>
                  <a:gd name="T9" fmla="*/ 4 h 6"/>
                  <a:gd name="T10" fmla="*/ 2 w 2"/>
                  <a:gd name="T11" fmla="*/ 0 h 6"/>
                  <a:gd name="T12" fmla="*/ 2 w 2"/>
                  <a:gd name="T13" fmla="*/ 0 h 6"/>
                  <a:gd name="T14" fmla="*/ 2 w 2"/>
                  <a:gd name="T15" fmla="*/ 0 h 6"/>
                  <a:gd name="T16" fmla="*/ 1 w 2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  <a:moveTo>
                      <a:pt x="1" y="4"/>
                    </a:moveTo>
                    <a:cubicBezTo>
                      <a:pt x="1" y="3"/>
                      <a:pt x="1" y="2"/>
                      <a:pt x="2" y="0"/>
                    </a:cubicBezTo>
                    <a:lnTo>
                      <a:pt x="2" y="0"/>
                    </a:ln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446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1" name="Freeform 1405">
                <a:extLst>
                  <a:ext uri="{FF2B5EF4-FFF2-40B4-BE49-F238E27FC236}">
                    <a16:creationId xmlns:a16="http://schemas.microsoft.com/office/drawing/2014/main" id="{D0C5A359-1ADF-0917-A5DA-4574FA9B5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304"/>
                <a:ext cx="0" cy="3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1 h 5"/>
                  <a:gd name="T4" fmla="*/ 1 w 1"/>
                  <a:gd name="T5" fmla="*/ 0 h 5"/>
                  <a:gd name="T6" fmla="*/ 0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4"/>
                      <a:pt x="0" y="5"/>
                    </a:cubicBezTo>
                  </a:path>
                </a:pathLst>
              </a:custGeom>
              <a:solidFill>
                <a:srgbClr val="4D6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2" name="Freeform 1406">
                <a:extLst>
                  <a:ext uri="{FF2B5EF4-FFF2-40B4-BE49-F238E27FC236}">
                    <a16:creationId xmlns:a16="http://schemas.microsoft.com/office/drawing/2014/main" id="{F2260CCF-88A3-C749-EFF7-085C488F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3327"/>
                <a:ext cx="1" cy="15"/>
              </a:xfrm>
              <a:custGeom>
                <a:avLst/>
                <a:gdLst>
                  <a:gd name="T0" fmla="*/ 0 w 2"/>
                  <a:gd name="T1" fmla="*/ 25 h 25"/>
                  <a:gd name="T2" fmla="*/ 0 w 2"/>
                  <a:gd name="T3" fmla="*/ 0 h 25"/>
                  <a:gd name="T4" fmla="*/ 0 w 2"/>
                  <a:gd name="T5" fmla="*/ 0 h 25"/>
                  <a:gd name="T6" fmla="*/ 0 w 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5">
                    <a:moveTo>
                      <a:pt x="0" y="25"/>
                    </a:moveTo>
                    <a:cubicBezTo>
                      <a:pt x="2" y="15"/>
                      <a:pt x="2" y="7"/>
                      <a:pt x="0" y="0"/>
                    </a:cubicBezTo>
                    <a:lnTo>
                      <a:pt x="0" y="0"/>
                    </a:lnTo>
                    <a:cubicBezTo>
                      <a:pt x="2" y="7"/>
                      <a:pt x="2" y="15"/>
                      <a:pt x="0" y="25"/>
                    </a:cubicBezTo>
                    <a:close/>
                  </a:path>
                </a:pathLst>
              </a:custGeom>
              <a:solidFill>
                <a:srgbClr val="2D5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3" name="Freeform 1407">
                <a:extLst>
                  <a:ext uri="{FF2B5EF4-FFF2-40B4-BE49-F238E27FC236}">
                    <a16:creationId xmlns:a16="http://schemas.microsoft.com/office/drawing/2014/main" id="{A8C18171-0146-2925-5CC7-5C1170494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3274"/>
                <a:ext cx="94" cy="69"/>
              </a:xfrm>
              <a:custGeom>
                <a:avLst/>
                <a:gdLst>
                  <a:gd name="T0" fmla="*/ 138 w 154"/>
                  <a:gd name="T1" fmla="*/ 112 h 112"/>
                  <a:gd name="T2" fmla="*/ 138 w 154"/>
                  <a:gd name="T3" fmla="*/ 111 h 112"/>
                  <a:gd name="T4" fmla="*/ 138 w 154"/>
                  <a:gd name="T5" fmla="*/ 86 h 112"/>
                  <a:gd name="T6" fmla="*/ 141 w 154"/>
                  <a:gd name="T7" fmla="*/ 37 h 112"/>
                  <a:gd name="T8" fmla="*/ 59 w 154"/>
                  <a:gd name="T9" fmla="*/ 6 h 112"/>
                  <a:gd name="T10" fmla="*/ 30 w 154"/>
                  <a:gd name="T11" fmla="*/ 11 h 112"/>
                  <a:gd name="T12" fmla="*/ 18 w 154"/>
                  <a:gd name="T13" fmla="*/ 18 h 112"/>
                  <a:gd name="T14" fmla="*/ 0 w 154"/>
                  <a:gd name="T15" fmla="*/ 5 h 112"/>
                  <a:gd name="T16" fmla="*/ 1 w 154"/>
                  <a:gd name="T17" fmla="*/ 4 h 112"/>
                  <a:gd name="T18" fmla="*/ 1 w 154"/>
                  <a:gd name="T19" fmla="*/ 5 h 112"/>
                  <a:gd name="T20" fmla="*/ 9 w 154"/>
                  <a:gd name="T21" fmla="*/ 3 h 112"/>
                  <a:gd name="T22" fmla="*/ 15 w 154"/>
                  <a:gd name="T23" fmla="*/ 2 h 112"/>
                  <a:gd name="T24" fmla="*/ 17 w 154"/>
                  <a:gd name="T25" fmla="*/ 2 h 112"/>
                  <a:gd name="T26" fmla="*/ 37 w 154"/>
                  <a:gd name="T27" fmla="*/ 0 h 112"/>
                  <a:gd name="T28" fmla="*/ 38 w 154"/>
                  <a:gd name="T29" fmla="*/ 0 h 112"/>
                  <a:gd name="T30" fmla="*/ 135 w 154"/>
                  <a:gd name="T31" fmla="*/ 29 h 112"/>
                  <a:gd name="T32" fmla="*/ 135 w 154"/>
                  <a:gd name="T33" fmla="*/ 29 h 112"/>
                  <a:gd name="T34" fmla="*/ 151 w 154"/>
                  <a:gd name="T35" fmla="*/ 63 h 112"/>
                  <a:gd name="T36" fmla="*/ 151 w 154"/>
                  <a:gd name="T37" fmla="*/ 72 h 112"/>
                  <a:gd name="T38" fmla="*/ 150 w 154"/>
                  <a:gd name="T39" fmla="*/ 76 h 112"/>
                  <a:gd name="T40" fmla="*/ 138 w 154"/>
                  <a:gd name="T41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112">
                    <a:moveTo>
                      <a:pt x="138" y="112"/>
                    </a:moveTo>
                    <a:cubicBezTo>
                      <a:pt x="138" y="112"/>
                      <a:pt x="138" y="112"/>
                      <a:pt x="138" y="111"/>
                    </a:cubicBezTo>
                    <a:cubicBezTo>
                      <a:pt x="140" y="101"/>
                      <a:pt x="140" y="93"/>
                      <a:pt x="138" y="86"/>
                    </a:cubicBezTo>
                    <a:cubicBezTo>
                      <a:pt x="152" y="74"/>
                      <a:pt x="154" y="51"/>
                      <a:pt x="141" y="37"/>
                    </a:cubicBezTo>
                    <a:cubicBezTo>
                      <a:pt x="127" y="22"/>
                      <a:pt x="92" y="6"/>
                      <a:pt x="59" y="6"/>
                    </a:cubicBezTo>
                    <a:cubicBezTo>
                      <a:pt x="49" y="6"/>
                      <a:pt x="39" y="7"/>
                      <a:pt x="30" y="11"/>
                    </a:cubicBezTo>
                    <a:cubicBezTo>
                      <a:pt x="24" y="12"/>
                      <a:pt x="21" y="15"/>
                      <a:pt x="18" y="18"/>
                    </a:cubicBezTo>
                    <a:cubicBezTo>
                      <a:pt x="13" y="10"/>
                      <a:pt x="7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lnTo>
                      <a:pt x="1" y="5"/>
                    </a:lnTo>
                    <a:cubicBezTo>
                      <a:pt x="3" y="4"/>
                      <a:pt x="6" y="3"/>
                      <a:pt x="9" y="3"/>
                    </a:cubicBezTo>
                    <a:cubicBezTo>
                      <a:pt x="11" y="3"/>
                      <a:pt x="13" y="2"/>
                      <a:pt x="15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24" y="1"/>
                      <a:pt x="31" y="0"/>
                      <a:pt x="37" y="0"/>
                    </a:cubicBezTo>
                    <a:lnTo>
                      <a:pt x="38" y="0"/>
                    </a:lnTo>
                    <a:cubicBezTo>
                      <a:pt x="93" y="0"/>
                      <a:pt x="135" y="29"/>
                      <a:pt x="135" y="29"/>
                    </a:cubicBezTo>
                    <a:lnTo>
                      <a:pt x="135" y="29"/>
                    </a:lnTo>
                    <a:cubicBezTo>
                      <a:pt x="136" y="29"/>
                      <a:pt x="151" y="38"/>
                      <a:pt x="151" y="63"/>
                    </a:cubicBezTo>
                    <a:cubicBezTo>
                      <a:pt x="151" y="66"/>
                      <a:pt x="151" y="69"/>
                      <a:pt x="151" y="72"/>
                    </a:cubicBezTo>
                    <a:cubicBezTo>
                      <a:pt x="150" y="73"/>
                      <a:pt x="150" y="75"/>
                      <a:pt x="150" y="76"/>
                    </a:cubicBezTo>
                    <a:cubicBezTo>
                      <a:pt x="148" y="88"/>
                      <a:pt x="144" y="100"/>
                      <a:pt x="138" y="112"/>
                    </a:cubicBezTo>
                  </a:path>
                </a:pathLst>
              </a:custGeom>
              <a:solidFill>
                <a:srgbClr val="ED4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4" name="Freeform 1408">
                <a:extLst>
                  <a:ext uri="{FF2B5EF4-FFF2-40B4-BE49-F238E27FC236}">
                    <a16:creationId xmlns:a16="http://schemas.microsoft.com/office/drawing/2014/main" id="{82D6FB4A-C4AF-D93A-77DA-91462CC512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6" y="3277"/>
                <a:ext cx="102" cy="100"/>
              </a:xfrm>
              <a:custGeom>
                <a:avLst/>
                <a:gdLst>
                  <a:gd name="T0" fmla="*/ 88 w 167"/>
                  <a:gd name="T1" fmla="*/ 163 h 163"/>
                  <a:gd name="T2" fmla="*/ 88 w 167"/>
                  <a:gd name="T3" fmla="*/ 162 h 163"/>
                  <a:gd name="T4" fmla="*/ 88 w 167"/>
                  <a:gd name="T5" fmla="*/ 163 h 163"/>
                  <a:gd name="T6" fmla="*/ 88 w 167"/>
                  <a:gd name="T7" fmla="*/ 163 h 163"/>
                  <a:gd name="T8" fmla="*/ 96 w 167"/>
                  <a:gd name="T9" fmla="*/ 161 h 163"/>
                  <a:gd name="T10" fmla="*/ 98 w 167"/>
                  <a:gd name="T11" fmla="*/ 160 h 163"/>
                  <a:gd name="T12" fmla="*/ 98 w 167"/>
                  <a:gd name="T13" fmla="*/ 160 h 163"/>
                  <a:gd name="T14" fmla="*/ 96 w 167"/>
                  <a:gd name="T15" fmla="*/ 161 h 163"/>
                  <a:gd name="T16" fmla="*/ 89 w 167"/>
                  <a:gd name="T17" fmla="*/ 160 h 163"/>
                  <a:gd name="T18" fmla="*/ 89 w 167"/>
                  <a:gd name="T19" fmla="*/ 154 h 163"/>
                  <a:gd name="T20" fmla="*/ 89 w 167"/>
                  <a:gd name="T21" fmla="*/ 160 h 163"/>
                  <a:gd name="T22" fmla="*/ 106 w 167"/>
                  <a:gd name="T23" fmla="*/ 158 h 163"/>
                  <a:gd name="T24" fmla="*/ 144 w 167"/>
                  <a:gd name="T25" fmla="*/ 135 h 163"/>
                  <a:gd name="T26" fmla="*/ 128 w 167"/>
                  <a:gd name="T27" fmla="*/ 139 h 163"/>
                  <a:gd name="T28" fmla="*/ 77 w 167"/>
                  <a:gd name="T29" fmla="*/ 107 h 163"/>
                  <a:gd name="T30" fmla="*/ 0 w 167"/>
                  <a:gd name="T31" fmla="*/ 37 h 163"/>
                  <a:gd name="T32" fmla="*/ 27 w 167"/>
                  <a:gd name="T33" fmla="*/ 0 h 163"/>
                  <a:gd name="T34" fmla="*/ 45 w 167"/>
                  <a:gd name="T35" fmla="*/ 13 h 163"/>
                  <a:gd name="T36" fmla="*/ 63 w 167"/>
                  <a:gd name="T37" fmla="*/ 57 h 163"/>
                  <a:gd name="T38" fmla="*/ 138 w 167"/>
                  <a:gd name="T39" fmla="*/ 88 h 163"/>
                  <a:gd name="T40" fmla="*/ 144 w 167"/>
                  <a:gd name="T41" fmla="*/ 88 h 163"/>
                  <a:gd name="T42" fmla="*/ 165 w 167"/>
                  <a:gd name="T43" fmla="*/ 81 h 163"/>
                  <a:gd name="T44" fmla="*/ 165 w 167"/>
                  <a:gd name="T45" fmla="*/ 106 h 163"/>
                  <a:gd name="T46" fmla="*/ 165 w 167"/>
                  <a:gd name="T47" fmla="*/ 107 h 163"/>
                  <a:gd name="T48" fmla="*/ 165 w 167"/>
                  <a:gd name="T49" fmla="*/ 107 h 163"/>
                  <a:gd name="T50" fmla="*/ 136 w 167"/>
                  <a:gd name="T51" fmla="*/ 141 h 163"/>
                  <a:gd name="T52" fmla="*/ 106 w 167"/>
                  <a:gd name="T53" fmla="*/ 158 h 163"/>
                  <a:gd name="T54" fmla="*/ 106 w 167"/>
                  <a:gd name="T55" fmla="*/ 158 h 163"/>
                  <a:gd name="T56" fmla="*/ 32 w 167"/>
                  <a:gd name="T57" fmla="*/ 83 h 163"/>
                  <a:gd name="T58" fmla="*/ 30 w 167"/>
                  <a:gd name="T59" fmla="*/ 82 h 163"/>
                  <a:gd name="T60" fmla="*/ 29 w 167"/>
                  <a:gd name="T61" fmla="*/ 82 h 163"/>
                  <a:gd name="T62" fmla="*/ 28 w 167"/>
                  <a:gd name="T63" fmla="*/ 81 h 163"/>
                  <a:gd name="T64" fmla="*/ 27 w 167"/>
                  <a:gd name="T65" fmla="*/ 80 h 163"/>
                  <a:gd name="T66" fmla="*/ 27 w 167"/>
                  <a:gd name="T67" fmla="*/ 80 h 163"/>
                  <a:gd name="T68" fmla="*/ 25 w 167"/>
                  <a:gd name="T69" fmla="*/ 79 h 163"/>
                  <a:gd name="T70" fmla="*/ 25 w 167"/>
                  <a:gd name="T71" fmla="*/ 79 h 163"/>
                  <a:gd name="T72" fmla="*/ 10 w 167"/>
                  <a:gd name="T73" fmla="*/ 73 h 163"/>
                  <a:gd name="T74" fmla="*/ 32 w 167"/>
                  <a:gd name="T75" fmla="*/ 83 h 163"/>
                  <a:gd name="T76" fmla="*/ 10 w 167"/>
                  <a:gd name="T77" fmla="*/ 73 h 163"/>
                  <a:gd name="T78" fmla="*/ 9 w 167"/>
                  <a:gd name="T79" fmla="*/ 73 h 163"/>
                  <a:gd name="T80" fmla="*/ 10 w 167"/>
                  <a:gd name="T81" fmla="*/ 7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7" h="163">
                    <a:moveTo>
                      <a:pt x="88" y="163"/>
                    </a:moveTo>
                    <a:cubicBezTo>
                      <a:pt x="88" y="163"/>
                      <a:pt x="88" y="162"/>
                      <a:pt x="88" y="162"/>
                    </a:cubicBezTo>
                    <a:cubicBezTo>
                      <a:pt x="88" y="162"/>
                      <a:pt x="88" y="163"/>
                      <a:pt x="88" y="163"/>
                    </a:cubicBezTo>
                    <a:lnTo>
                      <a:pt x="88" y="163"/>
                    </a:lnTo>
                    <a:close/>
                    <a:moveTo>
                      <a:pt x="96" y="161"/>
                    </a:moveTo>
                    <a:cubicBezTo>
                      <a:pt x="97" y="161"/>
                      <a:pt x="97" y="161"/>
                      <a:pt x="98" y="160"/>
                    </a:cubicBezTo>
                    <a:cubicBezTo>
                      <a:pt x="98" y="160"/>
                      <a:pt x="98" y="160"/>
                      <a:pt x="98" y="160"/>
                    </a:cubicBezTo>
                    <a:cubicBezTo>
                      <a:pt x="98" y="161"/>
                      <a:pt x="97" y="161"/>
                      <a:pt x="96" y="161"/>
                    </a:cubicBezTo>
                    <a:close/>
                    <a:moveTo>
                      <a:pt x="89" y="160"/>
                    </a:moveTo>
                    <a:cubicBezTo>
                      <a:pt x="89" y="158"/>
                      <a:pt x="89" y="156"/>
                      <a:pt x="89" y="154"/>
                    </a:cubicBezTo>
                    <a:cubicBezTo>
                      <a:pt x="89" y="156"/>
                      <a:pt x="89" y="158"/>
                      <a:pt x="89" y="160"/>
                    </a:cubicBezTo>
                    <a:close/>
                    <a:moveTo>
                      <a:pt x="106" y="158"/>
                    </a:moveTo>
                    <a:cubicBezTo>
                      <a:pt x="122" y="153"/>
                      <a:pt x="134" y="144"/>
                      <a:pt x="144" y="135"/>
                    </a:cubicBezTo>
                    <a:cubicBezTo>
                      <a:pt x="139" y="138"/>
                      <a:pt x="134" y="139"/>
                      <a:pt x="128" y="139"/>
                    </a:cubicBezTo>
                    <a:cubicBezTo>
                      <a:pt x="116" y="139"/>
                      <a:pt x="101" y="130"/>
                      <a:pt x="77" y="107"/>
                    </a:cubicBezTo>
                    <a:cubicBezTo>
                      <a:pt x="45" y="73"/>
                      <a:pt x="1" y="64"/>
                      <a:pt x="0" y="37"/>
                    </a:cubicBezTo>
                    <a:cubicBezTo>
                      <a:pt x="0" y="13"/>
                      <a:pt x="20" y="3"/>
                      <a:pt x="27" y="0"/>
                    </a:cubicBezTo>
                    <a:cubicBezTo>
                      <a:pt x="34" y="1"/>
                      <a:pt x="40" y="5"/>
                      <a:pt x="45" y="13"/>
                    </a:cubicBezTo>
                    <a:cubicBezTo>
                      <a:pt x="33" y="25"/>
                      <a:pt x="43" y="44"/>
                      <a:pt x="63" y="57"/>
                    </a:cubicBezTo>
                    <a:cubicBezTo>
                      <a:pt x="94" y="78"/>
                      <a:pt x="112" y="84"/>
                      <a:pt x="138" y="88"/>
                    </a:cubicBezTo>
                    <a:cubicBezTo>
                      <a:pt x="140" y="88"/>
                      <a:pt x="142" y="88"/>
                      <a:pt x="144" y="88"/>
                    </a:cubicBezTo>
                    <a:cubicBezTo>
                      <a:pt x="153" y="88"/>
                      <a:pt x="160" y="85"/>
                      <a:pt x="165" y="81"/>
                    </a:cubicBezTo>
                    <a:cubicBezTo>
                      <a:pt x="167" y="88"/>
                      <a:pt x="167" y="96"/>
                      <a:pt x="165" y="106"/>
                    </a:cubicBezTo>
                    <a:cubicBezTo>
                      <a:pt x="165" y="107"/>
                      <a:pt x="165" y="107"/>
                      <a:pt x="165" y="107"/>
                    </a:cubicBezTo>
                    <a:lnTo>
                      <a:pt x="165" y="107"/>
                    </a:lnTo>
                    <a:cubicBezTo>
                      <a:pt x="158" y="120"/>
                      <a:pt x="149" y="132"/>
                      <a:pt x="136" y="141"/>
                    </a:cubicBezTo>
                    <a:cubicBezTo>
                      <a:pt x="128" y="148"/>
                      <a:pt x="118" y="154"/>
                      <a:pt x="106" y="158"/>
                    </a:cubicBezTo>
                    <a:cubicBezTo>
                      <a:pt x="106" y="158"/>
                      <a:pt x="106" y="158"/>
                      <a:pt x="106" y="158"/>
                    </a:cubicBezTo>
                    <a:moveTo>
                      <a:pt x="32" y="83"/>
                    </a:moveTo>
                    <a:cubicBezTo>
                      <a:pt x="31" y="83"/>
                      <a:pt x="31" y="82"/>
                      <a:pt x="30" y="82"/>
                    </a:cubicBezTo>
                    <a:cubicBezTo>
                      <a:pt x="30" y="82"/>
                      <a:pt x="29" y="82"/>
                      <a:pt x="29" y="82"/>
                    </a:cubicBezTo>
                    <a:cubicBezTo>
                      <a:pt x="29" y="81"/>
                      <a:pt x="29" y="81"/>
                      <a:pt x="28" y="81"/>
                    </a:cubicBezTo>
                    <a:cubicBezTo>
                      <a:pt x="28" y="81"/>
                      <a:pt x="28" y="81"/>
                      <a:pt x="27" y="80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6" y="80"/>
                      <a:pt x="26" y="80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0" y="77"/>
                      <a:pt x="15" y="75"/>
                      <a:pt x="10" y="73"/>
                    </a:cubicBezTo>
                    <a:cubicBezTo>
                      <a:pt x="18" y="75"/>
                      <a:pt x="25" y="79"/>
                      <a:pt x="32" y="83"/>
                    </a:cubicBezTo>
                    <a:moveTo>
                      <a:pt x="10" y="73"/>
                    </a:moveTo>
                    <a:cubicBezTo>
                      <a:pt x="10" y="73"/>
                      <a:pt x="10" y="73"/>
                      <a:pt x="9" y="73"/>
                    </a:cubicBezTo>
                    <a:cubicBezTo>
                      <a:pt x="10" y="73"/>
                      <a:pt x="10" y="73"/>
                      <a:pt x="10" y="73"/>
                    </a:cubicBezTo>
                    <a:close/>
                  </a:path>
                </a:pathLst>
              </a:custGeom>
              <a:solidFill>
                <a:srgbClr val="F19A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5" name="Freeform 1409">
                <a:extLst>
                  <a:ext uri="{FF2B5EF4-FFF2-40B4-BE49-F238E27FC236}">
                    <a16:creationId xmlns:a16="http://schemas.microsoft.com/office/drawing/2014/main" id="{44CD60CD-436B-31B6-DEDE-9FF604C658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6" y="3142"/>
                <a:ext cx="57" cy="143"/>
              </a:xfrm>
              <a:custGeom>
                <a:avLst/>
                <a:gdLst>
                  <a:gd name="T0" fmla="*/ 15 w 94"/>
                  <a:gd name="T1" fmla="*/ 234 h 234"/>
                  <a:gd name="T2" fmla="*/ 30 w 94"/>
                  <a:gd name="T3" fmla="*/ 223 h 234"/>
                  <a:gd name="T4" fmla="*/ 20 w 94"/>
                  <a:gd name="T5" fmla="*/ 233 h 234"/>
                  <a:gd name="T6" fmla="*/ 47 w 94"/>
                  <a:gd name="T7" fmla="*/ 213 h 234"/>
                  <a:gd name="T8" fmla="*/ 15 w 94"/>
                  <a:gd name="T9" fmla="*/ 234 h 234"/>
                  <a:gd name="T10" fmla="*/ 0 w 94"/>
                  <a:gd name="T11" fmla="*/ 52 h 234"/>
                  <a:gd name="T12" fmla="*/ 11 w 94"/>
                  <a:gd name="T13" fmla="*/ 20 h 234"/>
                  <a:gd name="T14" fmla="*/ 13 w 94"/>
                  <a:gd name="T15" fmla="*/ 21 h 234"/>
                  <a:gd name="T16" fmla="*/ 7 w 94"/>
                  <a:gd name="T17" fmla="*/ 34 h 234"/>
                  <a:gd name="T18" fmla="*/ 11 w 94"/>
                  <a:gd name="T19" fmla="*/ 45 h 234"/>
                  <a:gd name="T20" fmla="*/ 0 w 94"/>
                  <a:gd name="T21" fmla="*/ 52 h 234"/>
                  <a:gd name="T22" fmla="*/ 35 w 94"/>
                  <a:gd name="T23" fmla="*/ 28 h 234"/>
                  <a:gd name="T24" fmla="*/ 35 w 94"/>
                  <a:gd name="T25" fmla="*/ 27 h 234"/>
                  <a:gd name="T26" fmla="*/ 35 w 94"/>
                  <a:gd name="T27" fmla="*/ 27 h 234"/>
                  <a:gd name="T28" fmla="*/ 36 w 94"/>
                  <a:gd name="T29" fmla="*/ 27 h 234"/>
                  <a:gd name="T30" fmla="*/ 35 w 94"/>
                  <a:gd name="T31" fmla="*/ 28 h 234"/>
                  <a:gd name="T32" fmla="*/ 40 w 94"/>
                  <a:gd name="T33" fmla="*/ 24 h 234"/>
                  <a:gd name="T34" fmla="*/ 37 w 94"/>
                  <a:gd name="T35" fmla="*/ 23 h 234"/>
                  <a:gd name="T36" fmla="*/ 36 w 94"/>
                  <a:gd name="T37" fmla="*/ 22 h 234"/>
                  <a:gd name="T38" fmla="*/ 36 w 94"/>
                  <a:gd name="T39" fmla="*/ 21 h 234"/>
                  <a:gd name="T40" fmla="*/ 52 w 94"/>
                  <a:gd name="T41" fmla="*/ 4 h 234"/>
                  <a:gd name="T42" fmla="*/ 52 w 94"/>
                  <a:gd name="T43" fmla="*/ 4 h 234"/>
                  <a:gd name="T44" fmla="*/ 16 w 94"/>
                  <a:gd name="T45" fmla="*/ 17 h 234"/>
                  <a:gd name="T46" fmla="*/ 14 w 94"/>
                  <a:gd name="T47" fmla="*/ 16 h 234"/>
                  <a:gd name="T48" fmla="*/ 26 w 94"/>
                  <a:gd name="T49" fmla="*/ 8 h 234"/>
                  <a:gd name="T50" fmla="*/ 55 w 94"/>
                  <a:gd name="T51" fmla="*/ 0 h 234"/>
                  <a:gd name="T52" fmla="*/ 92 w 94"/>
                  <a:gd name="T53" fmla="*/ 13 h 234"/>
                  <a:gd name="T54" fmla="*/ 94 w 94"/>
                  <a:gd name="T55" fmla="*/ 14 h 234"/>
                  <a:gd name="T56" fmla="*/ 94 w 94"/>
                  <a:gd name="T57" fmla="*/ 14 h 234"/>
                  <a:gd name="T58" fmla="*/ 92 w 94"/>
                  <a:gd name="T59" fmla="*/ 13 h 234"/>
                  <a:gd name="T60" fmla="*/ 74 w 94"/>
                  <a:gd name="T61" fmla="*/ 3 h 234"/>
                  <a:gd name="T62" fmla="*/ 70 w 94"/>
                  <a:gd name="T63" fmla="*/ 16 h 234"/>
                  <a:gd name="T64" fmla="*/ 61 w 94"/>
                  <a:gd name="T65" fmla="*/ 6 h 234"/>
                  <a:gd name="T66" fmla="*/ 40 w 94"/>
                  <a:gd name="T67" fmla="*/ 2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234">
                    <a:moveTo>
                      <a:pt x="15" y="234"/>
                    </a:moveTo>
                    <a:cubicBezTo>
                      <a:pt x="20" y="230"/>
                      <a:pt x="26" y="226"/>
                      <a:pt x="30" y="223"/>
                    </a:cubicBezTo>
                    <a:cubicBezTo>
                      <a:pt x="28" y="227"/>
                      <a:pt x="24" y="230"/>
                      <a:pt x="20" y="233"/>
                    </a:cubicBezTo>
                    <a:cubicBezTo>
                      <a:pt x="37" y="228"/>
                      <a:pt x="47" y="213"/>
                      <a:pt x="47" y="213"/>
                    </a:cubicBezTo>
                    <a:cubicBezTo>
                      <a:pt x="47" y="213"/>
                      <a:pt x="36" y="230"/>
                      <a:pt x="15" y="234"/>
                    </a:cubicBezTo>
                    <a:close/>
                    <a:moveTo>
                      <a:pt x="0" y="52"/>
                    </a:moveTo>
                    <a:cubicBezTo>
                      <a:pt x="3" y="40"/>
                      <a:pt x="4" y="30"/>
                      <a:pt x="11" y="20"/>
                    </a:cubicBezTo>
                    <a:cubicBezTo>
                      <a:pt x="11" y="20"/>
                      <a:pt x="12" y="21"/>
                      <a:pt x="13" y="21"/>
                    </a:cubicBezTo>
                    <a:cubicBezTo>
                      <a:pt x="10" y="25"/>
                      <a:pt x="8" y="29"/>
                      <a:pt x="7" y="34"/>
                    </a:cubicBezTo>
                    <a:cubicBezTo>
                      <a:pt x="6" y="38"/>
                      <a:pt x="7" y="43"/>
                      <a:pt x="11" y="45"/>
                    </a:cubicBezTo>
                    <a:cubicBezTo>
                      <a:pt x="7" y="47"/>
                      <a:pt x="4" y="50"/>
                      <a:pt x="0" y="52"/>
                    </a:cubicBezTo>
                    <a:close/>
                    <a:moveTo>
                      <a:pt x="35" y="28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5" y="27"/>
                      <a:pt x="35" y="27"/>
                      <a:pt x="35" y="28"/>
                    </a:cubicBezTo>
                    <a:close/>
                    <a:moveTo>
                      <a:pt x="40" y="24"/>
                    </a:moveTo>
                    <a:cubicBezTo>
                      <a:pt x="39" y="23"/>
                      <a:pt x="38" y="23"/>
                      <a:pt x="37" y="23"/>
                    </a:cubicBezTo>
                    <a:cubicBezTo>
                      <a:pt x="37" y="23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1"/>
                    </a:cubicBezTo>
                    <a:cubicBezTo>
                      <a:pt x="43" y="6"/>
                      <a:pt x="80" y="4"/>
                      <a:pt x="52" y="4"/>
                    </a:cubicBezTo>
                    <a:lnTo>
                      <a:pt x="52" y="4"/>
                    </a:lnTo>
                    <a:cubicBezTo>
                      <a:pt x="36" y="4"/>
                      <a:pt x="24" y="9"/>
                      <a:pt x="16" y="17"/>
                    </a:cubicBezTo>
                    <a:cubicBezTo>
                      <a:pt x="16" y="17"/>
                      <a:pt x="15" y="16"/>
                      <a:pt x="14" y="16"/>
                    </a:cubicBezTo>
                    <a:cubicBezTo>
                      <a:pt x="17" y="13"/>
                      <a:pt x="21" y="10"/>
                      <a:pt x="26" y="8"/>
                    </a:cubicBezTo>
                    <a:cubicBezTo>
                      <a:pt x="36" y="2"/>
                      <a:pt x="46" y="0"/>
                      <a:pt x="55" y="0"/>
                    </a:cubicBezTo>
                    <a:cubicBezTo>
                      <a:pt x="72" y="0"/>
                      <a:pt x="85" y="7"/>
                      <a:pt x="92" y="13"/>
                    </a:cubicBezTo>
                    <a:lnTo>
                      <a:pt x="94" y="14"/>
                    </a:lnTo>
                    <a:lnTo>
                      <a:pt x="94" y="14"/>
                    </a:lnTo>
                    <a:lnTo>
                      <a:pt x="92" y="13"/>
                    </a:lnTo>
                    <a:cubicBezTo>
                      <a:pt x="88" y="10"/>
                      <a:pt x="82" y="6"/>
                      <a:pt x="74" y="3"/>
                    </a:cubicBezTo>
                    <a:cubicBezTo>
                      <a:pt x="78" y="7"/>
                      <a:pt x="77" y="12"/>
                      <a:pt x="70" y="16"/>
                    </a:cubicBezTo>
                    <a:cubicBezTo>
                      <a:pt x="67" y="13"/>
                      <a:pt x="64" y="9"/>
                      <a:pt x="61" y="6"/>
                    </a:cubicBezTo>
                    <a:cubicBezTo>
                      <a:pt x="54" y="12"/>
                      <a:pt x="47" y="18"/>
                      <a:pt x="40" y="24"/>
                    </a:cubicBezTo>
                  </a:path>
                </a:pathLst>
              </a:custGeom>
              <a:solidFill>
                <a:srgbClr val="F2B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6" name="Freeform 1410">
                <a:extLst>
                  <a:ext uri="{FF2B5EF4-FFF2-40B4-BE49-F238E27FC236}">
                    <a16:creationId xmlns:a16="http://schemas.microsoft.com/office/drawing/2014/main" id="{9956D443-3379-AC82-2FC8-ACE36CA8B6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8" y="3144"/>
                <a:ext cx="45" cy="140"/>
              </a:xfrm>
              <a:custGeom>
                <a:avLst/>
                <a:gdLst>
                  <a:gd name="T0" fmla="*/ 0 w 74"/>
                  <a:gd name="T1" fmla="*/ 230 h 230"/>
                  <a:gd name="T2" fmla="*/ 10 w 74"/>
                  <a:gd name="T3" fmla="*/ 220 h 230"/>
                  <a:gd name="T4" fmla="*/ 23 w 74"/>
                  <a:gd name="T5" fmla="*/ 213 h 230"/>
                  <a:gd name="T6" fmla="*/ 28 w 74"/>
                  <a:gd name="T7" fmla="*/ 208 h 230"/>
                  <a:gd name="T8" fmla="*/ 27 w 74"/>
                  <a:gd name="T9" fmla="*/ 210 h 230"/>
                  <a:gd name="T10" fmla="*/ 27 w 74"/>
                  <a:gd name="T11" fmla="*/ 210 h 230"/>
                  <a:gd name="T12" fmla="*/ 0 w 74"/>
                  <a:gd name="T13" fmla="*/ 230 h 230"/>
                  <a:gd name="T14" fmla="*/ 55 w 74"/>
                  <a:gd name="T15" fmla="*/ 19 h 230"/>
                  <a:gd name="T16" fmla="*/ 50 w 74"/>
                  <a:gd name="T17" fmla="*/ 13 h 230"/>
                  <a:gd name="T18" fmla="*/ 54 w 74"/>
                  <a:gd name="T19" fmla="*/ 0 h 230"/>
                  <a:gd name="T20" fmla="*/ 72 w 74"/>
                  <a:gd name="T21" fmla="*/ 10 h 230"/>
                  <a:gd name="T22" fmla="*/ 74 w 74"/>
                  <a:gd name="T23" fmla="*/ 11 h 230"/>
                  <a:gd name="T24" fmla="*/ 55 w 74"/>
                  <a:gd name="T25" fmla="*/ 1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30">
                    <a:moveTo>
                      <a:pt x="0" y="230"/>
                    </a:moveTo>
                    <a:cubicBezTo>
                      <a:pt x="4" y="227"/>
                      <a:pt x="8" y="224"/>
                      <a:pt x="10" y="220"/>
                    </a:cubicBezTo>
                    <a:cubicBezTo>
                      <a:pt x="18" y="215"/>
                      <a:pt x="23" y="213"/>
                      <a:pt x="23" y="213"/>
                    </a:cubicBezTo>
                    <a:cubicBezTo>
                      <a:pt x="23" y="213"/>
                      <a:pt x="25" y="211"/>
                      <a:pt x="28" y="208"/>
                    </a:cubicBezTo>
                    <a:cubicBezTo>
                      <a:pt x="28" y="209"/>
                      <a:pt x="27" y="210"/>
                      <a:pt x="27" y="210"/>
                    </a:cubicBezTo>
                    <a:lnTo>
                      <a:pt x="27" y="210"/>
                    </a:lnTo>
                    <a:cubicBezTo>
                      <a:pt x="27" y="210"/>
                      <a:pt x="17" y="225"/>
                      <a:pt x="0" y="230"/>
                    </a:cubicBezTo>
                    <a:moveTo>
                      <a:pt x="55" y="19"/>
                    </a:moveTo>
                    <a:cubicBezTo>
                      <a:pt x="54" y="17"/>
                      <a:pt x="52" y="15"/>
                      <a:pt x="50" y="13"/>
                    </a:cubicBezTo>
                    <a:cubicBezTo>
                      <a:pt x="57" y="9"/>
                      <a:pt x="58" y="4"/>
                      <a:pt x="54" y="0"/>
                    </a:cubicBezTo>
                    <a:cubicBezTo>
                      <a:pt x="62" y="3"/>
                      <a:pt x="68" y="7"/>
                      <a:pt x="72" y="10"/>
                    </a:cubicBezTo>
                    <a:lnTo>
                      <a:pt x="74" y="11"/>
                    </a:lnTo>
                    <a:cubicBezTo>
                      <a:pt x="74" y="11"/>
                      <a:pt x="65" y="13"/>
                      <a:pt x="55" y="19"/>
                    </a:cubicBezTo>
                    <a:close/>
                  </a:path>
                </a:pathLst>
              </a:custGeom>
              <a:solidFill>
                <a:srgbClr val="E79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</p:grpSp>
        <p:pic>
          <p:nvPicPr>
            <p:cNvPr id="36" name="Picture 1872">
              <a:extLst>
                <a:ext uri="{FF2B5EF4-FFF2-40B4-BE49-F238E27FC236}">
                  <a16:creationId xmlns:a16="http://schemas.microsoft.com/office/drawing/2014/main" id="{00CEB08F-8F2B-CEDA-F126-F025F3FCFD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7338" y="4983163"/>
              <a:ext cx="1746250" cy="563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8115BF7C-FC9A-8D56-753A-B5015FBDC92D}"/>
              </a:ext>
            </a:extLst>
          </p:cNvPr>
          <p:cNvGrpSpPr/>
          <p:nvPr/>
        </p:nvGrpSpPr>
        <p:grpSpPr>
          <a:xfrm>
            <a:off x="5834404" y="3177960"/>
            <a:ext cx="1993541" cy="867491"/>
            <a:chOff x="904875" y="5127625"/>
            <a:chExt cx="2855912" cy="1165225"/>
          </a:xfrm>
        </p:grpSpPr>
        <p:sp>
          <p:nvSpPr>
            <p:cNvPr id="238" name="Freeform 1183">
              <a:extLst>
                <a:ext uri="{FF2B5EF4-FFF2-40B4-BE49-F238E27FC236}">
                  <a16:creationId xmlns:a16="http://schemas.microsoft.com/office/drawing/2014/main" id="{8D6CCBA1-139E-4DE4-3AE9-E6DE423D6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5" y="5153025"/>
              <a:ext cx="2851150" cy="1139825"/>
            </a:xfrm>
            <a:custGeom>
              <a:avLst/>
              <a:gdLst>
                <a:gd name="T0" fmla="*/ 2941 w 2943"/>
                <a:gd name="T1" fmla="*/ 600 h 1177"/>
                <a:gd name="T2" fmla="*/ 1467 w 2943"/>
                <a:gd name="T3" fmla="*/ 1171 h 1177"/>
                <a:gd name="T4" fmla="*/ 3 w 2943"/>
                <a:gd name="T5" fmla="*/ 577 h 1177"/>
                <a:gd name="T6" fmla="*/ 1476 w 2943"/>
                <a:gd name="T7" fmla="*/ 7 h 1177"/>
                <a:gd name="T8" fmla="*/ 2941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1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3" y="577"/>
                  </a:cubicBezTo>
                  <a:cubicBezTo>
                    <a:pt x="5" y="256"/>
                    <a:pt x="665" y="0"/>
                    <a:pt x="1476" y="7"/>
                  </a:cubicBezTo>
                  <a:cubicBezTo>
                    <a:pt x="2287" y="13"/>
                    <a:pt x="2943" y="279"/>
                    <a:pt x="2941" y="600"/>
                  </a:cubicBezTo>
                  <a:close/>
                </a:path>
              </a:pathLst>
            </a:custGeom>
            <a:solidFill>
              <a:srgbClr val="D2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9" name="Freeform 1184">
              <a:extLst>
                <a:ext uri="{FF2B5EF4-FFF2-40B4-BE49-F238E27FC236}">
                  <a16:creationId xmlns:a16="http://schemas.microsoft.com/office/drawing/2014/main" id="{F3F315EC-0778-A594-017B-56F8094D9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637" y="5127625"/>
              <a:ext cx="2851150" cy="1139825"/>
            </a:xfrm>
            <a:custGeom>
              <a:avLst/>
              <a:gdLst>
                <a:gd name="T0" fmla="*/ 2940 w 2943"/>
                <a:gd name="T1" fmla="*/ 600 h 1177"/>
                <a:gd name="T2" fmla="*/ 1467 w 2943"/>
                <a:gd name="T3" fmla="*/ 1171 h 1177"/>
                <a:gd name="T4" fmla="*/ 2 w 2943"/>
                <a:gd name="T5" fmla="*/ 577 h 1177"/>
                <a:gd name="T6" fmla="*/ 1476 w 2943"/>
                <a:gd name="T7" fmla="*/ 6 h 1177"/>
                <a:gd name="T8" fmla="*/ 2940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0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2" y="577"/>
                  </a:cubicBezTo>
                  <a:cubicBezTo>
                    <a:pt x="5" y="256"/>
                    <a:pt x="665" y="0"/>
                    <a:pt x="1476" y="6"/>
                  </a:cubicBezTo>
                  <a:cubicBezTo>
                    <a:pt x="2287" y="13"/>
                    <a:pt x="2943" y="278"/>
                    <a:pt x="2940" y="600"/>
                  </a:cubicBezTo>
                  <a:close/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0" name="Freeform 1185">
              <a:extLst>
                <a:ext uri="{FF2B5EF4-FFF2-40B4-BE49-F238E27FC236}">
                  <a16:creationId xmlns:a16="http://schemas.microsoft.com/office/drawing/2014/main" id="{B67C226C-DF1F-1BEC-6E96-2F87DF0E4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487" y="5248275"/>
              <a:ext cx="1943100" cy="777875"/>
            </a:xfrm>
            <a:custGeom>
              <a:avLst/>
              <a:gdLst>
                <a:gd name="T0" fmla="*/ 2005 w 2007"/>
                <a:gd name="T1" fmla="*/ 409 h 803"/>
                <a:gd name="T2" fmla="*/ 1000 w 2007"/>
                <a:gd name="T3" fmla="*/ 799 h 803"/>
                <a:gd name="T4" fmla="*/ 1 w 2007"/>
                <a:gd name="T5" fmla="*/ 394 h 803"/>
                <a:gd name="T6" fmla="*/ 1006 w 2007"/>
                <a:gd name="T7" fmla="*/ 4 h 803"/>
                <a:gd name="T8" fmla="*/ 2005 w 2007"/>
                <a:gd name="T9" fmla="*/ 409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7" h="803">
                  <a:moveTo>
                    <a:pt x="2005" y="409"/>
                  </a:moveTo>
                  <a:cubicBezTo>
                    <a:pt x="2003" y="629"/>
                    <a:pt x="1554" y="803"/>
                    <a:pt x="1000" y="799"/>
                  </a:cubicBezTo>
                  <a:cubicBezTo>
                    <a:pt x="447" y="794"/>
                    <a:pt x="0" y="613"/>
                    <a:pt x="1" y="394"/>
                  </a:cubicBezTo>
                  <a:cubicBezTo>
                    <a:pt x="3" y="175"/>
                    <a:pt x="453" y="0"/>
                    <a:pt x="1006" y="4"/>
                  </a:cubicBezTo>
                  <a:cubicBezTo>
                    <a:pt x="1560" y="9"/>
                    <a:pt x="2007" y="190"/>
                    <a:pt x="2005" y="409"/>
                  </a:cubicBez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1" name="Freeform 1186">
              <a:extLst>
                <a:ext uri="{FF2B5EF4-FFF2-40B4-BE49-F238E27FC236}">
                  <a16:creationId xmlns:a16="http://schemas.microsoft.com/office/drawing/2014/main" id="{0936D67E-B2C9-00AB-1EA8-7E92C16E2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5275263"/>
              <a:ext cx="1876425" cy="738188"/>
            </a:xfrm>
            <a:custGeom>
              <a:avLst/>
              <a:gdLst>
                <a:gd name="T0" fmla="*/ 1935 w 1937"/>
                <a:gd name="T1" fmla="*/ 388 h 762"/>
                <a:gd name="T2" fmla="*/ 965 w 1937"/>
                <a:gd name="T3" fmla="*/ 758 h 762"/>
                <a:gd name="T4" fmla="*/ 1 w 1937"/>
                <a:gd name="T5" fmla="*/ 373 h 762"/>
                <a:gd name="T6" fmla="*/ 971 w 1937"/>
                <a:gd name="T7" fmla="*/ 4 h 762"/>
                <a:gd name="T8" fmla="*/ 1935 w 1937"/>
                <a:gd name="T9" fmla="*/ 388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7" h="762">
                  <a:moveTo>
                    <a:pt x="1935" y="388"/>
                  </a:moveTo>
                  <a:cubicBezTo>
                    <a:pt x="1934" y="596"/>
                    <a:pt x="1499" y="762"/>
                    <a:pt x="965" y="758"/>
                  </a:cubicBezTo>
                  <a:cubicBezTo>
                    <a:pt x="431" y="754"/>
                    <a:pt x="0" y="582"/>
                    <a:pt x="1" y="373"/>
                  </a:cubicBezTo>
                  <a:cubicBezTo>
                    <a:pt x="3" y="165"/>
                    <a:pt x="437" y="0"/>
                    <a:pt x="971" y="4"/>
                  </a:cubicBezTo>
                  <a:cubicBezTo>
                    <a:pt x="1505" y="8"/>
                    <a:pt x="1937" y="180"/>
                    <a:pt x="1935" y="388"/>
                  </a:cubicBezTo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2" name="Freeform 1187">
              <a:extLst>
                <a:ext uri="{FF2B5EF4-FFF2-40B4-BE49-F238E27FC236}">
                  <a16:creationId xmlns:a16="http://schemas.microsoft.com/office/drawing/2014/main" id="{5962FC27-BB74-4929-48F6-C2FC3FABFC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387" y="5148263"/>
              <a:ext cx="2779712" cy="1082675"/>
            </a:xfrm>
            <a:custGeom>
              <a:avLst/>
              <a:gdLst>
                <a:gd name="T0" fmla="*/ 1439 w 2870"/>
                <a:gd name="T1" fmla="*/ 6 h 1118"/>
                <a:gd name="T2" fmla="*/ 2 w 2870"/>
                <a:gd name="T3" fmla="*/ 548 h 1118"/>
                <a:gd name="T4" fmla="*/ 1431 w 2870"/>
                <a:gd name="T5" fmla="*/ 1112 h 1118"/>
                <a:gd name="T6" fmla="*/ 2868 w 2870"/>
                <a:gd name="T7" fmla="*/ 570 h 1118"/>
                <a:gd name="T8" fmla="*/ 1439 w 2870"/>
                <a:gd name="T9" fmla="*/ 6 h 1118"/>
                <a:gd name="T10" fmla="*/ 1439 w 2870"/>
                <a:gd name="T11" fmla="*/ 26 h 1118"/>
                <a:gd name="T12" fmla="*/ 2443 w 2870"/>
                <a:gd name="T13" fmla="*/ 195 h 1118"/>
                <a:gd name="T14" fmla="*/ 2743 w 2870"/>
                <a:gd name="T15" fmla="*/ 369 h 1118"/>
                <a:gd name="T16" fmla="*/ 2847 w 2870"/>
                <a:gd name="T17" fmla="*/ 570 h 1118"/>
                <a:gd name="T18" fmla="*/ 2739 w 2870"/>
                <a:gd name="T19" fmla="*/ 769 h 1118"/>
                <a:gd name="T20" fmla="*/ 2438 w 2870"/>
                <a:gd name="T21" fmla="*/ 939 h 1118"/>
                <a:gd name="T22" fmla="*/ 1431 w 2870"/>
                <a:gd name="T23" fmla="*/ 1092 h 1118"/>
                <a:gd name="T24" fmla="*/ 426 w 2870"/>
                <a:gd name="T25" fmla="*/ 923 h 1118"/>
                <a:gd name="T26" fmla="*/ 127 w 2870"/>
                <a:gd name="T27" fmla="*/ 749 h 1118"/>
                <a:gd name="T28" fmla="*/ 23 w 2870"/>
                <a:gd name="T29" fmla="*/ 548 h 1118"/>
                <a:gd name="T30" fmla="*/ 130 w 2870"/>
                <a:gd name="T31" fmla="*/ 349 h 1118"/>
                <a:gd name="T32" fmla="*/ 432 w 2870"/>
                <a:gd name="T33" fmla="*/ 179 h 1118"/>
                <a:gd name="T34" fmla="*/ 1439 w 2870"/>
                <a:gd name="T35" fmla="*/ 26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70" h="1118">
                  <a:moveTo>
                    <a:pt x="1439" y="6"/>
                  </a:moveTo>
                  <a:cubicBezTo>
                    <a:pt x="648" y="0"/>
                    <a:pt x="5" y="242"/>
                    <a:pt x="2" y="548"/>
                  </a:cubicBezTo>
                  <a:cubicBezTo>
                    <a:pt x="0" y="854"/>
                    <a:pt x="639" y="1106"/>
                    <a:pt x="1431" y="1112"/>
                  </a:cubicBezTo>
                  <a:cubicBezTo>
                    <a:pt x="2222" y="1118"/>
                    <a:pt x="2865" y="876"/>
                    <a:pt x="2868" y="570"/>
                  </a:cubicBezTo>
                  <a:cubicBezTo>
                    <a:pt x="2870" y="264"/>
                    <a:pt x="2230" y="12"/>
                    <a:pt x="1439" y="6"/>
                  </a:cubicBezTo>
                  <a:moveTo>
                    <a:pt x="1439" y="26"/>
                  </a:moveTo>
                  <a:cubicBezTo>
                    <a:pt x="1819" y="29"/>
                    <a:pt x="2176" y="89"/>
                    <a:pt x="2443" y="195"/>
                  </a:cubicBezTo>
                  <a:cubicBezTo>
                    <a:pt x="2572" y="246"/>
                    <a:pt x="2673" y="304"/>
                    <a:pt x="2743" y="369"/>
                  </a:cubicBezTo>
                  <a:cubicBezTo>
                    <a:pt x="2812" y="434"/>
                    <a:pt x="2847" y="501"/>
                    <a:pt x="2847" y="570"/>
                  </a:cubicBezTo>
                  <a:cubicBezTo>
                    <a:pt x="2846" y="638"/>
                    <a:pt x="2810" y="706"/>
                    <a:pt x="2739" y="769"/>
                  </a:cubicBezTo>
                  <a:cubicBezTo>
                    <a:pt x="2669" y="833"/>
                    <a:pt x="2567" y="890"/>
                    <a:pt x="2438" y="939"/>
                  </a:cubicBezTo>
                  <a:cubicBezTo>
                    <a:pt x="2169" y="1040"/>
                    <a:pt x="1811" y="1094"/>
                    <a:pt x="1431" y="1092"/>
                  </a:cubicBezTo>
                  <a:cubicBezTo>
                    <a:pt x="1051" y="1089"/>
                    <a:pt x="694" y="1029"/>
                    <a:pt x="426" y="923"/>
                  </a:cubicBezTo>
                  <a:cubicBezTo>
                    <a:pt x="298" y="872"/>
                    <a:pt x="197" y="814"/>
                    <a:pt x="127" y="749"/>
                  </a:cubicBezTo>
                  <a:cubicBezTo>
                    <a:pt x="58" y="684"/>
                    <a:pt x="22" y="617"/>
                    <a:pt x="23" y="548"/>
                  </a:cubicBezTo>
                  <a:cubicBezTo>
                    <a:pt x="24" y="479"/>
                    <a:pt x="60" y="412"/>
                    <a:pt x="130" y="349"/>
                  </a:cubicBezTo>
                  <a:cubicBezTo>
                    <a:pt x="201" y="285"/>
                    <a:pt x="303" y="228"/>
                    <a:pt x="432" y="179"/>
                  </a:cubicBezTo>
                  <a:cubicBezTo>
                    <a:pt x="701" y="78"/>
                    <a:pt x="1059" y="23"/>
                    <a:pt x="1439" y="26"/>
                  </a:cubicBezTo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3" name="Freeform 1188">
              <a:extLst>
                <a:ext uri="{FF2B5EF4-FFF2-40B4-BE49-F238E27FC236}">
                  <a16:creationId xmlns:a16="http://schemas.microsoft.com/office/drawing/2014/main" id="{E14780A6-54DC-4579-9926-3252A91D3C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8537" y="5180013"/>
              <a:ext cx="2665412" cy="1008063"/>
            </a:xfrm>
            <a:custGeom>
              <a:avLst/>
              <a:gdLst>
                <a:gd name="T0" fmla="*/ 1380 w 2752"/>
                <a:gd name="T1" fmla="*/ 6 h 1040"/>
                <a:gd name="T2" fmla="*/ 2 w 2752"/>
                <a:gd name="T3" fmla="*/ 510 h 1040"/>
                <a:gd name="T4" fmla="*/ 1372 w 2752"/>
                <a:gd name="T5" fmla="*/ 1034 h 1040"/>
                <a:gd name="T6" fmla="*/ 2750 w 2752"/>
                <a:gd name="T7" fmla="*/ 531 h 1040"/>
                <a:gd name="T8" fmla="*/ 1380 w 2752"/>
                <a:gd name="T9" fmla="*/ 6 h 1040"/>
                <a:gd name="T10" fmla="*/ 1380 w 2752"/>
                <a:gd name="T11" fmla="*/ 17 h 1040"/>
                <a:gd name="T12" fmla="*/ 2347 w 2752"/>
                <a:gd name="T13" fmla="*/ 174 h 1040"/>
                <a:gd name="T14" fmla="*/ 2637 w 2752"/>
                <a:gd name="T15" fmla="*/ 338 h 1040"/>
                <a:gd name="T16" fmla="*/ 2740 w 2752"/>
                <a:gd name="T17" fmla="*/ 531 h 1040"/>
                <a:gd name="T18" fmla="*/ 2634 w 2752"/>
                <a:gd name="T19" fmla="*/ 722 h 1040"/>
                <a:gd name="T20" fmla="*/ 2341 w 2752"/>
                <a:gd name="T21" fmla="*/ 882 h 1040"/>
                <a:gd name="T22" fmla="*/ 1372 w 2752"/>
                <a:gd name="T23" fmla="*/ 1024 h 1040"/>
                <a:gd name="T24" fmla="*/ 405 w 2752"/>
                <a:gd name="T25" fmla="*/ 867 h 1040"/>
                <a:gd name="T26" fmla="*/ 115 w 2752"/>
                <a:gd name="T27" fmla="*/ 703 h 1040"/>
                <a:gd name="T28" fmla="*/ 12 w 2752"/>
                <a:gd name="T29" fmla="*/ 510 h 1040"/>
                <a:gd name="T30" fmla="*/ 118 w 2752"/>
                <a:gd name="T31" fmla="*/ 318 h 1040"/>
                <a:gd name="T32" fmla="*/ 411 w 2752"/>
                <a:gd name="T33" fmla="*/ 159 h 1040"/>
                <a:gd name="T34" fmla="*/ 1380 w 2752"/>
                <a:gd name="T35" fmla="*/ 17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2" h="1040">
                  <a:moveTo>
                    <a:pt x="1380" y="6"/>
                  </a:moveTo>
                  <a:cubicBezTo>
                    <a:pt x="621" y="0"/>
                    <a:pt x="4" y="226"/>
                    <a:pt x="2" y="510"/>
                  </a:cubicBezTo>
                  <a:cubicBezTo>
                    <a:pt x="0" y="794"/>
                    <a:pt x="613" y="1028"/>
                    <a:pt x="1372" y="1034"/>
                  </a:cubicBezTo>
                  <a:cubicBezTo>
                    <a:pt x="2131" y="1040"/>
                    <a:pt x="2748" y="815"/>
                    <a:pt x="2750" y="531"/>
                  </a:cubicBezTo>
                  <a:cubicBezTo>
                    <a:pt x="2752" y="247"/>
                    <a:pt x="2139" y="12"/>
                    <a:pt x="1380" y="6"/>
                  </a:cubicBezTo>
                  <a:close/>
                  <a:moveTo>
                    <a:pt x="1380" y="17"/>
                  </a:moveTo>
                  <a:cubicBezTo>
                    <a:pt x="1746" y="19"/>
                    <a:pt x="2089" y="75"/>
                    <a:pt x="2347" y="174"/>
                  </a:cubicBezTo>
                  <a:cubicBezTo>
                    <a:pt x="2471" y="222"/>
                    <a:pt x="2569" y="277"/>
                    <a:pt x="2637" y="338"/>
                  </a:cubicBezTo>
                  <a:cubicBezTo>
                    <a:pt x="2706" y="400"/>
                    <a:pt x="2740" y="464"/>
                    <a:pt x="2740" y="531"/>
                  </a:cubicBezTo>
                  <a:cubicBezTo>
                    <a:pt x="2739" y="597"/>
                    <a:pt x="2704" y="662"/>
                    <a:pt x="2634" y="722"/>
                  </a:cubicBezTo>
                  <a:cubicBezTo>
                    <a:pt x="2565" y="782"/>
                    <a:pt x="2467" y="836"/>
                    <a:pt x="2341" y="882"/>
                  </a:cubicBezTo>
                  <a:cubicBezTo>
                    <a:pt x="2082" y="976"/>
                    <a:pt x="1738" y="1027"/>
                    <a:pt x="1372" y="1024"/>
                  </a:cubicBezTo>
                  <a:cubicBezTo>
                    <a:pt x="1006" y="1021"/>
                    <a:pt x="663" y="965"/>
                    <a:pt x="405" y="867"/>
                  </a:cubicBezTo>
                  <a:cubicBezTo>
                    <a:pt x="281" y="819"/>
                    <a:pt x="183" y="764"/>
                    <a:pt x="115" y="703"/>
                  </a:cubicBezTo>
                  <a:cubicBezTo>
                    <a:pt x="46" y="641"/>
                    <a:pt x="12" y="576"/>
                    <a:pt x="12" y="510"/>
                  </a:cubicBezTo>
                  <a:cubicBezTo>
                    <a:pt x="13" y="444"/>
                    <a:pt x="48" y="379"/>
                    <a:pt x="118" y="318"/>
                  </a:cubicBezTo>
                  <a:cubicBezTo>
                    <a:pt x="187" y="258"/>
                    <a:pt x="285" y="205"/>
                    <a:pt x="411" y="159"/>
                  </a:cubicBezTo>
                  <a:cubicBezTo>
                    <a:pt x="670" y="64"/>
                    <a:pt x="1014" y="14"/>
                    <a:pt x="1380" y="17"/>
                  </a:cubicBezTo>
                  <a:close/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4" name="Freeform 1189">
              <a:extLst>
                <a:ext uri="{FF2B5EF4-FFF2-40B4-BE49-F238E27FC236}">
                  <a16:creationId xmlns:a16="http://schemas.microsoft.com/office/drawing/2014/main" id="{0262BFB6-44E0-2962-0F64-C59697D21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912" y="6008688"/>
              <a:ext cx="103187" cy="47625"/>
            </a:xfrm>
            <a:custGeom>
              <a:avLst/>
              <a:gdLst>
                <a:gd name="T0" fmla="*/ 30 w 108"/>
                <a:gd name="T1" fmla="*/ 49 h 49"/>
                <a:gd name="T2" fmla="*/ 16 w 108"/>
                <a:gd name="T3" fmla="*/ 49 h 49"/>
                <a:gd name="T4" fmla="*/ 0 w 108"/>
                <a:gd name="T5" fmla="*/ 31 h 49"/>
                <a:gd name="T6" fmla="*/ 21 w 108"/>
                <a:gd name="T7" fmla="*/ 16 h 49"/>
                <a:gd name="T8" fmla="*/ 53 w 108"/>
                <a:gd name="T9" fmla="*/ 0 h 49"/>
                <a:gd name="T10" fmla="*/ 93 w 108"/>
                <a:gd name="T11" fmla="*/ 27 h 49"/>
                <a:gd name="T12" fmla="*/ 108 w 108"/>
                <a:gd name="T13" fmla="*/ 40 h 49"/>
                <a:gd name="T14" fmla="*/ 30 w 108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9">
                  <a:moveTo>
                    <a:pt x="30" y="49"/>
                  </a:moveTo>
                  <a:cubicBezTo>
                    <a:pt x="21" y="49"/>
                    <a:pt x="16" y="49"/>
                    <a:pt x="16" y="49"/>
                  </a:cubicBezTo>
                  <a:lnTo>
                    <a:pt x="0" y="31"/>
                  </a:lnTo>
                  <a:cubicBezTo>
                    <a:pt x="6" y="29"/>
                    <a:pt x="13" y="24"/>
                    <a:pt x="21" y="16"/>
                  </a:cubicBezTo>
                  <a:cubicBezTo>
                    <a:pt x="34" y="5"/>
                    <a:pt x="43" y="0"/>
                    <a:pt x="53" y="0"/>
                  </a:cubicBezTo>
                  <a:cubicBezTo>
                    <a:pt x="65" y="0"/>
                    <a:pt x="77" y="10"/>
                    <a:pt x="93" y="27"/>
                  </a:cubicBezTo>
                  <a:cubicBezTo>
                    <a:pt x="98" y="33"/>
                    <a:pt x="103" y="37"/>
                    <a:pt x="108" y="40"/>
                  </a:cubicBezTo>
                  <a:cubicBezTo>
                    <a:pt x="73" y="48"/>
                    <a:pt x="46" y="49"/>
                    <a:pt x="30" y="49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5" name="Freeform 1190">
              <a:extLst>
                <a:ext uri="{FF2B5EF4-FFF2-40B4-BE49-F238E27FC236}">
                  <a16:creationId xmlns:a16="http://schemas.microsoft.com/office/drawing/2014/main" id="{3823FB35-DE55-0BB6-4DF8-46FEE668E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912" y="5243513"/>
              <a:ext cx="1816100" cy="828675"/>
            </a:xfrm>
            <a:custGeom>
              <a:avLst/>
              <a:gdLst>
                <a:gd name="T0" fmla="*/ 612 w 1876"/>
                <a:gd name="T1" fmla="*/ 855 h 856"/>
                <a:gd name="T2" fmla="*/ 560 w 1876"/>
                <a:gd name="T3" fmla="*/ 820 h 856"/>
                <a:gd name="T4" fmla="*/ 403 w 1876"/>
                <a:gd name="T5" fmla="*/ 836 h 856"/>
                <a:gd name="T6" fmla="*/ 323 w 1876"/>
                <a:gd name="T7" fmla="*/ 814 h 856"/>
                <a:gd name="T8" fmla="*/ 316 w 1876"/>
                <a:gd name="T9" fmla="*/ 802 h 856"/>
                <a:gd name="T10" fmla="*/ 395 w 1876"/>
                <a:gd name="T11" fmla="*/ 823 h 856"/>
                <a:gd name="T12" fmla="*/ 423 w 1876"/>
                <a:gd name="T13" fmla="*/ 752 h 856"/>
                <a:gd name="T14" fmla="*/ 615 w 1876"/>
                <a:gd name="T15" fmla="*/ 843 h 856"/>
                <a:gd name="T16" fmla="*/ 717 w 1876"/>
                <a:gd name="T17" fmla="*/ 799 h 856"/>
                <a:gd name="T18" fmla="*/ 738 w 1876"/>
                <a:gd name="T19" fmla="*/ 806 h 856"/>
                <a:gd name="T20" fmla="*/ 678 w 1876"/>
                <a:gd name="T21" fmla="*/ 806 h 856"/>
                <a:gd name="T22" fmla="*/ 1096 w 1876"/>
                <a:gd name="T23" fmla="*/ 810 h 856"/>
                <a:gd name="T24" fmla="*/ 1011 w 1876"/>
                <a:gd name="T25" fmla="*/ 801 h 856"/>
                <a:gd name="T26" fmla="*/ 1113 w 1876"/>
                <a:gd name="T27" fmla="*/ 795 h 856"/>
                <a:gd name="T28" fmla="*/ 1138 w 1876"/>
                <a:gd name="T29" fmla="*/ 799 h 856"/>
                <a:gd name="T30" fmla="*/ 1129 w 1876"/>
                <a:gd name="T31" fmla="*/ 805 h 856"/>
                <a:gd name="T32" fmla="*/ 1615 w 1876"/>
                <a:gd name="T33" fmla="*/ 776 h 856"/>
                <a:gd name="T34" fmla="*/ 1600 w 1876"/>
                <a:gd name="T35" fmla="*/ 763 h 856"/>
                <a:gd name="T36" fmla="*/ 1607 w 1876"/>
                <a:gd name="T37" fmla="*/ 764 h 856"/>
                <a:gd name="T38" fmla="*/ 1615 w 1876"/>
                <a:gd name="T39" fmla="*/ 776 h 856"/>
                <a:gd name="T40" fmla="*/ 1722 w 1876"/>
                <a:gd name="T41" fmla="*/ 753 h 856"/>
                <a:gd name="T42" fmla="*/ 1743 w 1876"/>
                <a:gd name="T43" fmla="*/ 756 h 856"/>
                <a:gd name="T44" fmla="*/ 1800 w 1876"/>
                <a:gd name="T45" fmla="*/ 721 h 856"/>
                <a:gd name="T46" fmla="*/ 1828 w 1876"/>
                <a:gd name="T47" fmla="*/ 672 h 856"/>
                <a:gd name="T48" fmla="*/ 1876 w 1876"/>
                <a:gd name="T49" fmla="*/ 616 h 856"/>
                <a:gd name="T50" fmla="*/ 1850 w 1876"/>
                <a:gd name="T51" fmla="*/ 675 h 856"/>
                <a:gd name="T52" fmla="*/ 1842 w 1876"/>
                <a:gd name="T53" fmla="*/ 680 h 856"/>
                <a:gd name="T54" fmla="*/ 1750 w 1876"/>
                <a:gd name="T55" fmla="*/ 769 h 856"/>
                <a:gd name="T56" fmla="*/ 197 w 1876"/>
                <a:gd name="T57" fmla="*/ 760 h 856"/>
                <a:gd name="T58" fmla="*/ 189 w 1876"/>
                <a:gd name="T59" fmla="*/ 756 h 856"/>
                <a:gd name="T60" fmla="*/ 183 w 1876"/>
                <a:gd name="T61" fmla="*/ 749 h 856"/>
                <a:gd name="T62" fmla="*/ 177 w 1876"/>
                <a:gd name="T63" fmla="*/ 739 h 856"/>
                <a:gd name="T64" fmla="*/ 195 w 1876"/>
                <a:gd name="T65" fmla="*/ 748 h 856"/>
                <a:gd name="T66" fmla="*/ 221 w 1876"/>
                <a:gd name="T67" fmla="*/ 737 h 856"/>
                <a:gd name="T68" fmla="*/ 247 w 1876"/>
                <a:gd name="T69" fmla="*/ 739 h 856"/>
                <a:gd name="T70" fmla="*/ 1499 w 1876"/>
                <a:gd name="T71" fmla="*/ 743 h 856"/>
                <a:gd name="T72" fmla="*/ 1564 w 1876"/>
                <a:gd name="T73" fmla="*/ 735 h 856"/>
                <a:gd name="T74" fmla="*/ 1499 w 1876"/>
                <a:gd name="T75" fmla="*/ 743 h 856"/>
                <a:gd name="T76" fmla="*/ 136 w 1876"/>
                <a:gd name="T77" fmla="*/ 677 h 856"/>
                <a:gd name="T78" fmla="*/ 173 w 1876"/>
                <a:gd name="T79" fmla="*/ 684 h 856"/>
                <a:gd name="T80" fmla="*/ 66 w 1876"/>
                <a:gd name="T81" fmla="*/ 629 h 856"/>
                <a:gd name="T82" fmla="*/ 0 w 1876"/>
                <a:gd name="T83" fmla="*/ 583 h 856"/>
                <a:gd name="T84" fmla="*/ 79 w 1876"/>
                <a:gd name="T85" fmla="*/ 627 h 856"/>
                <a:gd name="T86" fmla="*/ 73 w 1876"/>
                <a:gd name="T87" fmla="*/ 629 h 856"/>
                <a:gd name="T88" fmla="*/ 1836 w 1876"/>
                <a:gd name="T89" fmla="*/ 226 h 856"/>
                <a:gd name="T90" fmla="*/ 1843 w 1876"/>
                <a:gd name="T91" fmla="*/ 241 h 856"/>
                <a:gd name="T92" fmla="*/ 1840 w 1876"/>
                <a:gd name="T93" fmla="*/ 268 h 856"/>
                <a:gd name="T94" fmla="*/ 1804 w 1876"/>
                <a:gd name="T95" fmla="*/ 182 h 856"/>
                <a:gd name="T96" fmla="*/ 1780 w 1876"/>
                <a:gd name="T97" fmla="*/ 211 h 856"/>
                <a:gd name="T98" fmla="*/ 1469 w 1876"/>
                <a:gd name="T99" fmla="*/ 1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6" h="856">
                  <a:moveTo>
                    <a:pt x="618" y="856"/>
                  </a:moveTo>
                  <a:lnTo>
                    <a:pt x="617" y="856"/>
                  </a:lnTo>
                  <a:lnTo>
                    <a:pt x="616" y="856"/>
                  </a:lnTo>
                  <a:lnTo>
                    <a:pt x="612" y="855"/>
                  </a:lnTo>
                  <a:lnTo>
                    <a:pt x="612" y="855"/>
                  </a:lnTo>
                  <a:cubicBezTo>
                    <a:pt x="610" y="855"/>
                    <a:pt x="609" y="855"/>
                    <a:pt x="607" y="854"/>
                  </a:cubicBezTo>
                  <a:lnTo>
                    <a:pt x="607" y="854"/>
                  </a:lnTo>
                  <a:cubicBezTo>
                    <a:pt x="589" y="850"/>
                    <a:pt x="573" y="836"/>
                    <a:pt x="560" y="820"/>
                  </a:cubicBezTo>
                  <a:cubicBezTo>
                    <a:pt x="536" y="830"/>
                    <a:pt x="506" y="837"/>
                    <a:pt x="467" y="837"/>
                  </a:cubicBezTo>
                  <a:cubicBezTo>
                    <a:pt x="465" y="837"/>
                    <a:pt x="463" y="837"/>
                    <a:pt x="461" y="837"/>
                  </a:cubicBezTo>
                  <a:cubicBezTo>
                    <a:pt x="442" y="836"/>
                    <a:pt x="426" y="834"/>
                    <a:pt x="411" y="831"/>
                  </a:cubicBezTo>
                  <a:cubicBezTo>
                    <a:pt x="409" y="832"/>
                    <a:pt x="406" y="833"/>
                    <a:pt x="403" y="836"/>
                  </a:cubicBezTo>
                  <a:cubicBezTo>
                    <a:pt x="399" y="838"/>
                    <a:pt x="395" y="839"/>
                    <a:pt x="391" y="839"/>
                  </a:cubicBezTo>
                  <a:cubicBezTo>
                    <a:pt x="382" y="839"/>
                    <a:pt x="374" y="833"/>
                    <a:pt x="367" y="825"/>
                  </a:cubicBezTo>
                  <a:cubicBezTo>
                    <a:pt x="360" y="817"/>
                    <a:pt x="356" y="811"/>
                    <a:pt x="344" y="811"/>
                  </a:cubicBezTo>
                  <a:cubicBezTo>
                    <a:pt x="338" y="811"/>
                    <a:pt x="332" y="812"/>
                    <a:pt x="323" y="814"/>
                  </a:cubicBezTo>
                  <a:cubicBezTo>
                    <a:pt x="320" y="815"/>
                    <a:pt x="316" y="816"/>
                    <a:pt x="313" y="816"/>
                  </a:cubicBezTo>
                  <a:cubicBezTo>
                    <a:pt x="290" y="816"/>
                    <a:pt x="269" y="797"/>
                    <a:pt x="265" y="783"/>
                  </a:cubicBezTo>
                  <a:cubicBezTo>
                    <a:pt x="274" y="793"/>
                    <a:pt x="289" y="803"/>
                    <a:pt x="306" y="803"/>
                  </a:cubicBezTo>
                  <a:cubicBezTo>
                    <a:pt x="309" y="803"/>
                    <a:pt x="313" y="803"/>
                    <a:pt x="316" y="802"/>
                  </a:cubicBezTo>
                  <a:cubicBezTo>
                    <a:pt x="325" y="799"/>
                    <a:pt x="331" y="798"/>
                    <a:pt x="336" y="798"/>
                  </a:cubicBezTo>
                  <a:cubicBezTo>
                    <a:pt x="349" y="798"/>
                    <a:pt x="353" y="804"/>
                    <a:pt x="360" y="812"/>
                  </a:cubicBezTo>
                  <a:cubicBezTo>
                    <a:pt x="366" y="820"/>
                    <a:pt x="375" y="826"/>
                    <a:pt x="384" y="826"/>
                  </a:cubicBezTo>
                  <a:cubicBezTo>
                    <a:pt x="388" y="826"/>
                    <a:pt x="391" y="825"/>
                    <a:pt x="395" y="823"/>
                  </a:cubicBezTo>
                  <a:cubicBezTo>
                    <a:pt x="405" y="817"/>
                    <a:pt x="408" y="817"/>
                    <a:pt x="408" y="808"/>
                  </a:cubicBezTo>
                  <a:cubicBezTo>
                    <a:pt x="408" y="805"/>
                    <a:pt x="408" y="801"/>
                    <a:pt x="407" y="796"/>
                  </a:cubicBezTo>
                  <a:cubicBezTo>
                    <a:pt x="407" y="796"/>
                    <a:pt x="407" y="796"/>
                    <a:pt x="407" y="795"/>
                  </a:cubicBezTo>
                  <a:cubicBezTo>
                    <a:pt x="407" y="788"/>
                    <a:pt x="413" y="772"/>
                    <a:pt x="423" y="752"/>
                  </a:cubicBezTo>
                  <a:cubicBezTo>
                    <a:pt x="457" y="759"/>
                    <a:pt x="492" y="766"/>
                    <a:pt x="528" y="772"/>
                  </a:cubicBezTo>
                  <a:cubicBezTo>
                    <a:pt x="539" y="792"/>
                    <a:pt x="569" y="838"/>
                    <a:pt x="604" y="843"/>
                  </a:cubicBezTo>
                  <a:cubicBezTo>
                    <a:pt x="606" y="843"/>
                    <a:pt x="608" y="843"/>
                    <a:pt x="610" y="843"/>
                  </a:cubicBezTo>
                  <a:cubicBezTo>
                    <a:pt x="612" y="843"/>
                    <a:pt x="613" y="843"/>
                    <a:pt x="615" y="843"/>
                  </a:cubicBezTo>
                  <a:cubicBezTo>
                    <a:pt x="666" y="837"/>
                    <a:pt x="658" y="811"/>
                    <a:pt x="671" y="793"/>
                  </a:cubicBezTo>
                  <a:cubicBezTo>
                    <a:pt x="671" y="792"/>
                    <a:pt x="672" y="792"/>
                    <a:pt x="672" y="791"/>
                  </a:cubicBezTo>
                  <a:cubicBezTo>
                    <a:pt x="683" y="792"/>
                    <a:pt x="693" y="793"/>
                    <a:pt x="704" y="794"/>
                  </a:cubicBezTo>
                  <a:cubicBezTo>
                    <a:pt x="708" y="797"/>
                    <a:pt x="712" y="799"/>
                    <a:pt x="717" y="799"/>
                  </a:cubicBezTo>
                  <a:cubicBezTo>
                    <a:pt x="720" y="799"/>
                    <a:pt x="724" y="798"/>
                    <a:pt x="728" y="796"/>
                  </a:cubicBezTo>
                  <a:cubicBezTo>
                    <a:pt x="773" y="799"/>
                    <a:pt x="819" y="801"/>
                    <a:pt x="866" y="802"/>
                  </a:cubicBezTo>
                  <a:cubicBezTo>
                    <a:pt x="855" y="818"/>
                    <a:pt x="849" y="829"/>
                    <a:pt x="849" y="829"/>
                  </a:cubicBezTo>
                  <a:lnTo>
                    <a:pt x="738" y="806"/>
                  </a:lnTo>
                  <a:cubicBezTo>
                    <a:pt x="733" y="810"/>
                    <a:pt x="729" y="811"/>
                    <a:pt x="724" y="811"/>
                  </a:cubicBezTo>
                  <a:cubicBezTo>
                    <a:pt x="718" y="811"/>
                    <a:pt x="713" y="808"/>
                    <a:pt x="709" y="804"/>
                  </a:cubicBezTo>
                  <a:cubicBezTo>
                    <a:pt x="703" y="799"/>
                    <a:pt x="698" y="794"/>
                    <a:pt x="693" y="794"/>
                  </a:cubicBezTo>
                  <a:cubicBezTo>
                    <a:pt x="689" y="794"/>
                    <a:pt x="684" y="797"/>
                    <a:pt x="678" y="806"/>
                  </a:cubicBezTo>
                  <a:cubicBezTo>
                    <a:pt x="666" y="824"/>
                    <a:pt x="673" y="850"/>
                    <a:pt x="622" y="855"/>
                  </a:cubicBezTo>
                  <a:cubicBezTo>
                    <a:pt x="621" y="856"/>
                    <a:pt x="619" y="856"/>
                    <a:pt x="618" y="856"/>
                  </a:cubicBezTo>
                  <a:moveTo>
                    <a:pt x="1104" y="810"/>
                  </a:moveTo>
                  <a:cubicBezTo>
                    <a:pt x="1101" y="810"/>
                    <a:pt x="1098" y="810"/>
                    <a:pt x="1096" y="810"/>
                  </a:cubicBezTo>
                  <a:cubicBezTo>
                    <a:pt x="1084" y="808"/>
                    <a:pt x="1069" y="808"/>
                    <a:pt x="1054" y="808"/>
                  </a:cubicBezTo>
                  <a:cubicBezTo>
                    <a:pt x="1045" y="808"/>
                    <a:pt x="1036" y="808"/>
                    <a:pt x="1027" y="809"/>
                  </a:cubicBezTo>
                  <a:cubicBezTo>
                    <a:pt x="1026" y="809"/>
                    <a:pt x="1026" y="809"/>
                    <a:pt x="1025" y="809"/>
                  </a:cubicBezTo>
                  <a:cubicBezTo>
                    <a:pt x="1019" y="809"/>
                    <a:pt x="1015" y="806"/>
                    <a:pt x="1011" y="801"/>
                  </a:cubicBezTo>
                  <a:cubicBezTo>
                    <a:pt x="1037" y="800"/>
                    <a:pt x="1063" y="799"/>
                    <a:pt x="1088" y="797"/>
                  </a:cubicBezTo>
                  <a:cubicBezTo>
                    <a:pt x="1088" y="797"/>
                    <a:pt x="1088" y="797"/>
                    <a:pt x="1089" y="797"/>
                  </a:cubicBezTo>
                  <a:cubicBezTo>
                    <a:pt x="1091" y="798"/>
                    <a:pt x="1094" y="798"/>
                    <a:pt x="1097" y="798"/>
                  </a:cubicBezTo>
                  <a:cubicBezTo>
                    <a:pt x="1102" y="798"/>
                    <a:pt x="1108" y="797"/>
                    <a:pt x="1113" y="795"/>
                  </a:cubicBezTo>
                  <a:cubicBezTo>
                    <a:pt x="1124" y="794"/>
                    <a:pt x="1135" y="793"/>
                    <a:pt x="1145" y="793"/>
                  </a:cubicBezTo>
                  <a:lnTo>
                    <a:pt x="1143" y="795"/>
                  </a:lnTo>
                  <a:lnTo>
                    <a:pt x="1141" y="797"/>
                  </a:lnTo>
                  <a:lnTo>
                    <a:pt x="1138" y="799"/>
                  </a:lnTo>
                  <a:lnTo>
                    <a:pt x="1136" y="800"/>
                  </a:lnTo>
                  <a:lnTo>
                    <a:pt x="1134" y="802"/>
                  </a:lnTo>
                  <a:lnTo>
                    <a:pt x="1130" y="804"/>
                  </a:lnTo>
                  <a:lnTo>
                    <a:pt x="1129" y="805"/>
                  </a:lnTo>
                  <a:lnTo>
                    <a:pt x="1126" y="806"/>
                  </a:lnTo>
                  <a:lnTo>
                    <a:pt x="1125" y="806"/>
                  </a:lnTo>
                  <a:cubicBezTo>
                    <a:pt x="1118" y="809"/>
                    <a:pt x="1110" y="810"/>
                    <a:pt x="1104" y="810"/>
                  </a:cubicBezTo>
                  <a:moveTo>
                    <a:pt x="1615" y="776"/>
                  </a:moveTo>
                  <a:cubicBezTo>
                    <a:pt x="1612" y="776"/>
                    <a:pt x="1610" y="776"/>
                    <a:pt x="1607" y="776"/>
                  </a:cubicBezTo>
                  <a:cubicBezTo>
                    <a:pt x="1584" y="773"/>
                    <a:pt x="1577" y="758"/>
                    <a:pt x="1570" y="746"/>
                  </a:cubicBezTo>
                  <a:cubicBezTo>
                    <a:pt x="1576" y="754"/>
                    <a:pt x="1585" y="761"/>
                    <a:pt x="1600" y="763"/>
                  </a:cubicBezTo>
                  <a:lnTo>
                    <a:pt x="1600" y="763"/>
                  </a:lnTo>
                  <a:cubicBezTo>
                    <a:pt x="1602" y="764"/>
                    <a:pt x="1605" y="764"/>
                    <a:pt x="1607" y="764"/>
                  </a:cubicBez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cubicBezTo>
                    <a:pt x="1648" y="764"/>
                    <a:pt x="1693" y="718"/>
                    <a:pt x="1693" y="718"/>
                  </a:cubicBezTo>
                  <a:cubicBezTo>
                    <a:pt x="1693" y="718"/>
                    <a:pt x="1694" y="725"/>
                    <a:pt x="1698" y="733"/>
                  </a:cubicBezTo>
                  <a:cubicBezTo>
                    <a:pt x="1688" y="743"/>
                    <a:pt x="1650" y="776"/>
                    <a:pt x="1615" y="776"/>
                  </a:cubicBezTo>
                  <a:close/>
                  <a:moveTo>
                    <a:pt x="1750" y="769"/>
                  </a:moveTo>
                  <a:cubicBezTo>
                    <a:pt x="1744" y="769"/>
                    <a:pt x="1737" y="768"/>
                    <a:pt x="1729" y="766"/>
                  </a:cubicBezTo>
                  <a:cubicBezTo>
                    <a:pt x="1715" y="763"/>
                    <a:pt x="1708" y="751"/>
                    <a:pt x="1704" y="742"/>
                  </a:cubicBezTo>
                  <a:cubicBezTo>
                    <a:pt x="1708" y="747"/>
                    <a:pt x="1714" y="752"/>
                    <a:pt x="1722" y="753"/>
                  </a:cubicBezTo>
                  <a:lnTo>
                    <a:pt x="1722" y="753"/>
                  </a:lnTo>
                  <a:cubicBezTo>
                    <a:pt x="1730" y="755"/>
                    <a:pt x="1737" y="756"/>
                    <a:pt x="1743" y="756"/>
                  </a:cubicBez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cubicBezTo>
                    <a:pt x="1776" y="756"/>
                    <a:pt x="1795" y="735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0"/>
                    <a:pt x="1800" y="720"/>
                    <a:pt x="1801" y="720"/>
                  </a:cubicBezTo>
                  <a:lnTo>
                    <a:pt x="1801" y="720"/>
                  </a:lnTo>
                  <a:cubicBezTo>
                    <a:pt x="1806" y="704"/>
                    <a:pt x="1812" y="682"/>
                    <a:pt x="1828" y="672"/>
                  </a:cubicBezTo>
                  <a:cubicBezTo>
                    <a:pt x="1832" y="669"/>
                    <a:pt x="1836" y="667"/>
                    <a:pt x="1840" y="664"/>
                  </a:cubicBezTo>
                  <a:cubicBezTo>
                    <a:pt x="1853" y="654"/>
                    <a:pt x="1867" y="639"/>
                    <a:pt x="1868" y="604"/>
                  </a:cubicBezTo>
                  <a:cubicBezTo>
                    <a:pt x="1868" y="596"/>
                    <a:pt x="1867" y="588"/>
                    <a:pt x="1864" y="581"/>
                  </a:cubicBezTo>
                  <a:cubicBezTo>
                    <a:pt x="1872" y="591"/>
                    <a:pt x="1876" y="603"/>
                    <a:pt x="1876" y="616"/>
                  </a:cubicBezTo>
                  <a:cubicBezTo>
                    <a:pt x="1875" y="645"/>
                    <a:pt x="1865" y="661"/>
                    <a:pt x="1854" y="671"/>
                  </a:cubicBezTo>
                  <a:lnTo>
                    <a:pt x="1854" y="671"/>
                  </a:lnTo>
                  <a:lnTo>
                    <a:pt x="1850" y="674"/>
                  </a:lnTo>
                  <a:lnTo>
                    <a:pt x="1850" y="675"/>
                  </a:lnTo>
                  <a:lnTo>
                    <a:pt x="1847" y="677"/>
                  </a:lnTo>
                  <a:lnTo>
                    <a:pt x="1846" y="677"/>
                  </a:lnTo>
                  <a:lnTo>
                    <a:pt x="1843" y="680"/>
                  </a:lnTo>
                  <a:lnTo>
                    <a:pt x="1842" y="680"/>
                  </a:lnTo>
                  <a:lnTo>
                    <a:pt x="1839" y="682"/>
                  </a:lnTo>
                  <a:lnTo>
                    <a:pt x="1835" y="685"/>
                  </a:lnTo>
                  <a:cubicBezTo>
                    <a:pt x="1820" y="695"/>
                    <a:pt x="1814" y="716"/>
                    <a:pt x="1808" y="733"/>
                  </a:cubicBezTo>
                  <a:cubicBezTo>
                    <a:pt x="1803" y="747"/>
                    <a:pt x="1784" y="769"/>
                    <a:pt x="1750" y="769"/>
                  </a:cubicBezTo>
                  <a:moveTo>
                    <a:pt x="207" y="761"/>
                  </a:moveTo>
                  <a:cubicBezTo>
                    <a:pt x="206" y="761"/>
                    <a:pt x="204" y="761"/>
                    <a:pt x="202" y="761"/>
                  </a:cubicBezTo>
                  <a:cubicBezTo>
                    <a:pt x="201" y="761"/>
                    <a:pt x="200" y="760"/>
                    <a:pt x="198" y="760"/>
                  </a:cubicBezTo>
                  <a:lnTo>
                    <a:pt x="197" y="760"/>
                  </a:lnTo>
                  <a:lnTo>
                    <a:pt x="194" y="758"/>
                  </a:lnTo>
                  <a:lnTo>
                    <a:pt x="193" y="758"/>
                  </a:lnTo>
                  <a:lnTo>
                    <a:pt x="191" y="757"/>
                  </a:lnTo>
                  <a:lnTo>
                    <a:pt x="189" y="756"/>
                  </a:lnTo>
                  <a:lnTo>
                    <a:pt x="187" y="754"/>
                  </a:lnTo>
                  <a:lnTo>
                    <a:pt x="185" y="752"/>
                  </a:lnTo>
                  <a:lnTo>
                    <a:pt x="184" y="751"/>
                  </a:lnTo>
                  <a:lnTo>
                    <a:pt x="183" y="749"/>
                  </a:lnTo>
                  <a:lnTo>
                    <a:pt x="182" y="748"/>
                  </a:lnTo>
                  <a:lnTo>
                    <a:pt x="181" y="746"/>
                  </a:lnTo>
                  <a:lnTo>
                    <a:pt x="181" y="746"/>
                  </a:lnTo>
                  <a:cubicBezTo>
                    <a:pt x="179" y="744"/>
                    <a:pt x="178" y="742"/>
                    <a:pt x="177" y="739"/>
                  </a:cubicBezTo>
                  <a:cubicBezTo>
                    <a:pt x="180" y="742"/>
                    <a:pt x="184" y="744"/>
                    <a:pt x="187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90" y="747"/>
                    <a:pt x="192" y="748"/>
                    <a:pt x="195" y="748"/>
                  </a:cubicBezTo>
                  <a:cubicBezTo>
                    <a:pt x="195" y="748"/>
                    <a:pt x="195" y="748"/>
                    <a:pt x="195" y="748"/>
                  </a:cubicBezTo>
                  <a:lnTo>
                    <a:pt x="195" y="748"/>
                  </a:lnTo>
                  <a:cubicBezTo>
                    <a:pt x="197" y="748"/>
                    <a:pt x="198" y="748"/>
                    <a:pt x="200" y="748"/>
                  </a:cubicBezTo>
                  <a:cubicBezTo>
                    <a:pt x="210" y="748"/>
                    <a:pt x="216" y="743"/>
                    <a:pt x="221" y="737"/>
                  </a:cubicBezTo>
                  <a:cubicBezTo>
                    <a:pt x="226" y="732"/>
                    <a:pt x="230" y="726"/>
                    <a:pt x="236" y="726"/>
                  </a:cubicBezTo>
                  <a:cubicBezTo>
                    <a:pt x="237" y="726"/>
                    <a:pt x="238" y="726"/>
                    <a:pt x="239" y="726"/>
                  </a:cubicBezTo>
                  <a:cubicBezTo>
                    <a:pt x="248" y="728"/>
                    <a:pt x="253" y="735"/>
                    <a:pt x="255" y="743"/>
                  </a:cubicBezTo>
                  <a:cubicBezTo>
                    <a:pt x="253" y="741"/>
                    <a:pt x="250" y="740"/>
                    <a:pt x="247" y="739"/>
                  </a:cubicBezTo>
                  <a:cubicBezTo>
                    <a:pt x="246" y="739"/>
                    <a:pt x="245" y="739"/>
                    <a:pt x="244" y="739"/>
                  </a:cubicBezTo>
                  <a:cubicBezTo>
                    <a:pt x="237" y="739"/>
                    <a:pt x="233" y="744"/>
                    <a:pt x="228" y="750"/>
                  </a:cubicBezTo>
                  <a:cubicBezTo>
                    <a:pt x="223" y="756"/>
                    <a:pt x="217" y="761"/>
                    <a:pt x="207" y="761"/>
                  </a:cubicBezTo>
                  <a:moveTo>
                    <a:pt x="1499" y="743"/>
                  </a:moveTo>
                  <a:cubicBezTo>
                    <a:pt x="1499" y="741"/>
                    <a:pt x="1499" y="740"/>
                    <a:pt x="1499" y="738"/>
                  </a:cubicBezTo>
                  <a:cubicBezTo>
                    <a:pt x="1499" y="735"/>
                    <a:pt x="1499" y="731"/>
                    <a:pt x="1501" y="728"/>
                  </a:cubicBezTo>
                  <a:cubicBezTo>
                    <a:pt x="1517" y="723"/>
                    <a:pt x="1532" y="718"/>
                    <a:pt x="1547" y="713"/>
                  </a:cubicBezTo>
                  <a:cubicBezTo>
                    <a:pt x="1555" y="718"/>
                    <a:pt x="1559" y="726"/>
                    <a:pt x="1564" y="735"/>
                  </a:cubicBezTo>
                  <a:cubicBezTo>
                    <a:pt x="1560" y="729"/>
                    <a:pt x="1554" y="724"/>
                    <a:pt x="1544" y="724"/>
                  </a:cubicBezTo>
                  <a:cubicBezTo>
                    <a:pt x="1543" y="723"/>
                    <a:pt x="1542" y="723"/>
                    <a:pt x="1541" y="723"/>
                  </a:cubicBezTo>
                  <a:cubicBezTo>
                    <a:pt x="1529" y="723"/>
                    <a:pt x="1520" y="730"/>
                    <a:pt x="1510" y="736"/>
                  </a:cubicBezTo>
                  <a:cubicBezTo>
                    <a:pt x="1507" y="738"/>
                    <a:pt x="1503" y="741"/>
                    <a:pt x="1499" y="743"/>
                  </a:cubicBezTo>
                  <a:close/>
                  <a:moveTo>
                    <a:pt x="129" y="692"/>
                  </a:moveTo>
                  <a:cubicBezTo>
                    <a:pt x="111" y="692"/>
                    <a:pt x="96" y="682"/>
                    <a:pt x="92" y="668"/>
                  </a:cubicBezTo>
                  <a:cubicBezTo>
                    <a:pt x="99" y="675"/>
                    <a:pt x="110" y="680"/>
                    <a:pt x="121" y="680"/>
                  </a:cubicBezTo>
                  <a:cubicBezTo>
                    <a:pt x="126" y="680"/>
                    <a:pt x="131" y="679"/>
                    <a:pt x="136" y="677"/>
                  </a:cubicBezTo>
                  <a:cubicBezTo>
                    <a:pt x="149" y="673"/>
                    <a:pt x="159" y="671"/>
                    <a:pt x="165" y="671"/>
                  </a:cubicBezTo>
                  <a:cubicBezTo>
                    <a:pt x="166" y="671"/>
                    <a:pt x="167" y="671"/>
                    <a:pt x="168" y="671"/>
                  </a:cubicBezTo>
                  <a:cubicBezTo>
                    <a:pt x="169" y="672"/>
                    <a:pt x="171" y="673"/>
                    <a:pt x="172" y="673"/>
                  </a:cubicBezTo>
                  <a:cubicBezTo>
                    <a:pt x="174" y="675"/>
                    <a:pt x="174" y="679"/>
                    <a:pt x="173" y="684"/>
                  </a:cubicBezTo>
                  <a:lnTo>
                    <a:pt x="172" y="684"/>
                  </a:lnTo>
                  <a:cubicBezTo>
                    <a:pt x="166" y="684"/>
                    <a:pt x="157" y="686"/>
                    <a:pt x="143" y="690"/>
                  </a:cubicBezTo>
                  <a:cubicBezTo>
                    <a:pt x="138" y="692"/>
                    <a:pt x="133" y="692"/>
                    <a:pt x="129" y="692"/>
                  </a:cubicBezTo>
                  <a:close/>
                  <a:moveTo>
                    <a:pt x="66" y="629"/>
                  </a:moveTo>
                  <a:cubicBezTo>
                    <a:pt x="62" y="629"/>
                    <a:pt x="58" y="629"/>
                    <a:pt x="53" y="628"/>
                  </a:cubicBezTo>
                  <a:lnTo>
                    <a:pt x="53" y="628"/>
                  </a:lnTo>
                  <a:cubicBezTo>
                    <a:pt x="44" y="625"/>
                    <a:pt x="34" y="621"/>
                    <a:pt x="25" y="613"/>
                  </a:cubicBezTo>
                  <a:cubicBezTo>
                    <a:pt x="13" y="602"/>
                    <a:pt x="4" y="593"/>
                    <a:pt x="0" y="583"/>
                  </a:cubicBezTo>
                  <a:cubicBezTo>
                    <a:pt x="5" y="588"/>
                    <a:pt x="11" y="594"/>
                    <a:pt x="17" y="600"/>
                  </a:cubicBezTo>
                  <a:cubicBezTo>
                    <a:pt x="31" y="612"/>
                    <a:pt x="46" y="616"/>
                    <a:pt x="58" y="616"/>
                  </a:cubicBezTo>
                  <a:cubicBezTo>
                    <a:pt x="59" y="616"/>
                    <a:pt x="60" y="616"/>
                    <a:pt x="61" y="616"/>
                  </a:cubicBezTo>
                  <a:cubicBezTo>
                    <a:pt x="67" y="620"/>
                    <a:pt x="73" y="624"/>
                    <a:pt x="79" y="627"/>
                  </a:cubicBezTo>
                  <a:cubicBezTo>
                    <a:pt x="79" y="627"/>
                    <a:pt x="79" y="627"/>
                    <a:pt x="78" y="627"/>
                  </a:cubicBezTo>
                  <a:lnTo>
                    <a:pt x="78" y="628"/>
                  </a:lnTo>
                  <a:cubicBezTo>
                    <a:pt x="76" y="628"/>
                    <a:pt x="75" y="628"/>
                    <a:pt x="73" y="629"/>
                  </a:cubicBezTo>
                  <a:lnTo>
                    <a:pt x="73" y="629"/>
                  </a:lnTo>
                  <a:cubicBezTo>
                    <a:pt x="70" y="629"/>
                    <a:pt x="68" y="629"/>
                    <a:pt x="66" y="629"/>
                  </a:cubicBezTo>
                  <a:close/>
                  <a:moveTo>
                    <a:pt x="1839" y="271"/>
                  </a:moveTo>
                  <a:cubicBezTo>
                    <a:pt x="1836" y="268"/>
                    <a:pt x="1833" y="265"/>
                    <a:pt x="1830" y="262"/>
                  </a:cubicBezTo>
                  <a:cubicBezTo>
                    <a:pt x="1834" y="251"/>
                    <a:pt x="1839" y="238"/>
                    <a:pt x="1836" y="226"/>
                  </a:cubicBezTo>
                  <a:cubicBezTo>
                    <a:pt x="1836" y="227"/>
                    <a:pt x="1836" y="227"/>
                    <a:pt x="1837" y="228"/>
                  </a:cubicBezTo>
                  <a:cubicBezTo>
                    <a:pt x="1839" y="230"/>
                    <a:pt x="1841" y="233"/>
                    <a:pt x="1842" y="236"/>
                  </a:cubicBezTo>
                  <a:cubicBezTo>
                    <a:pt x="1843" y="238"/>
                    <a:pt x="1843" y="239"/>
                    <a:pt x="1843" y="241"/>
                  </a:cubicBezTo>
                  <a:lnTo>
                    <a:pt x="1843" y="241"/>
                  </a:lnTo>
                  <a:cubicBezTo>
                    <a:pt x="1844" y="247"/>
                    <a:pt x="1844" y="252"/>
                    <a:pt x="1843" y="258"/>
                  </a:cubicBezTo>
                  <a:lnTo>
                    <a:pt x="1843" y="258"/>
                  </a:lnTo>
                  <a:cubicBezTo>
                    <a:pt x="1842" y="261"/>
                    <a:pt x="1841" y="265"/>
                    <a:pt x="1840" y="268"/>
                  </a:cubicBezTo>
                  <a:lnTo>
                    <a:pt x="1840" y="268"/>
                  </a:lnTo>
                  <a:cubicBezTo>
                    <a:pt x="1839" y="269"/>
                    <a:pt x="1839" y="270"/>
                    <a:pt x="1839" y="271"/>
                  </a:cubicBezTo>
                  <a:moveTo>
                    <a:pt x="1780" y="211"/>
                  </a:moveTo>
                  <a:cubicBezTo>
                    <a:pt x="1784" y="201"/>
                    <a:pt x="1790" y="192"/>
                    <a:pt x="1798" y="187"/>
                  </a:cubicBezTo>
                  <a:cubicBezTo>
                    <a:pt x="1800" y="185"/>
                    <a:pt x="1802" y="184"/>
                    <a:pt x="1804" y="182"/>
                  </a:cubicBezTo>
                  <a:cubicBezTo>
                    <a:pt x="1806" y="181"/>
                    <a:pt x="1808" y="180"/>
                    <a:pt x="1810" y="178"/>
                  </a:cubicBezTo>
                  <a:cubicBezTo>
                    <a:pt x="1809" y="190"/>
                    <a:pt x="1808" y="193"/>
                    <a:pt x="1808" y="193"/>
                  </a:cubicBezTo>
                  <a:lnTo>
                    <a:pt x="1797" y="206"/>
                  </a:lnTo>
                  <a:cubicBezTo>
                    <a:pt x="1792" y="207"/>
                    <a:pt x="1786" y="208"/>
                    <a:pt x="1780" y="211"/>
                  </a:cubicBezTo>
                  <a:close/>
                  <a:moveTo>
                    <a:pt x="25" y="205"/>
                  </a:moveTo>
                  <a:cubicBezTo>
                    <a:pt x="23" y="202"/>
                    <a:pt x="21" y="199"/>
                    <a:pt x="20" y="196"/>
                  </a:cubicBezTo>
                  <a:cubicBezTo>
                    <a:pt x="22" y="199"/>
                    <a:pt x="24" y="202"/>
                    <a:pt x="25" y="205"/>
                  </a:cubicBezTo>
                  <a:close/>
                  <a:moveTo>
                    <a:pt x="1469" y="10"/>
                  </a:moveTo>
                  <a:cubicBezTo>
                    <a:pt x="1468" y="6"/>
                    <a:pt x="1467" y="3"/>
                    <a:pt x="1466" y="0"/>
                  </a:cubicBezTo>
                  <a:cubicBezTo>
                    <a:pt x="1478" y="2"/>
                    <a:pt x="1490" y="4"/>
                    <a:pt x="1503" y="6"/>
                  </a:cubicBezTo>
                  <a:cubicBezTo>
                    <a:pt x="1490" y="7"/>
                    <a:pt x="1479" y="8"/>
                    <a:pt x="1469" y="10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6" name="Freeform 1191">
              <a:extLst>
                <a:ext uri="{FF2B5EF4-FFF2-40B4-BE49-F238E27FC236}">
                  <a16:creationId xmlns:a16="http://schemas.microsoft.com/office/drawing/2014/main" id="{A02339BE-D3C8-75FE-64A1-63109F30A5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2237" y="5497513"/>
              <a:ext cx="1893887" cy="523875"/>
            </a:xfrm>
            <a:custGeom>
              <a:avLst/>
              <a:gdLst>
                <a:gd name="T0" fmla="*/ 796 w 1955"/>
                <a:gd name="T1" fmla="*/ 534 h 540"/>
                <a:gd name="T2" fmla="*/ 898 w 1955"/>
                <a:gd name="T3" fmla="*/ 526 h 540"/>
                <a:gd name="T4" fmla="*/ 923 w 1955"/>
                <a:gd name="T5" fmla="*/ 540 h 540"/>
                <a:gd name="T6" fmla="*/ 939 w 1955"/>
                <a:gd name="T7" fmla="*/ 534 h 540"/>
                <a:gd name="T8" fmla="*/ 1079 w 1955"/>
                <a:gd name="T9" fmla="*/ 539 h 540"/>
                <a:gd name="T10" fmla="*/ 1072 w 1955"/>
                <a:gd name="T11" fmla="*/ 526 h 540"/>
                <a:gd name="T12" fmla="*/ 1088 w 1955"/>
                <a:gd name="T13" fmla="*/ 534 h 540"/>
                <a:gd name="T14" fmla="*/ 1156 w 1955"/>
                <a:gd name="T15" fmla="*/ 535 h 540"/>
                <a:gd name="T16" fmla="*/ 1008 w 1955"/>
                <a:gd name="T17" fmla="*/ 538 h 540"/>
                <a:gd name="T18" fmla="*/ 1026 w 1955"/>
                <a:gd name="T19" fmla="*/ 527 h 540"/>
                <a:gd name="T20" fmla="*/ 1008 w 1955"/>
                <a:gd name="T21" fmla="*/ 538 h 540"/>
                <a:gd name="T22" fmla="*/ 1206 w 1955"/>
                <a:gd name="T23" fmla="*/ 518 h 540"/>
                <a:gd name="T24" fmla="*/ 1216 w 1955"/>
                <a:gd name="T25" fmla="*/ 527 h 540"/>
                <a:gd name="T26" fmla="*/ 1214 w 1955"/>
                <a:gd name="T27" fmla="*/ 530 h 540"/>
                <a:gd name="T28" fmla="*/ 1181 w 1955"/>
                <a:gd name="T29" fmla="*/ 533 h 540"/>
                <a:gd name="T30" fmla="*/ 740 w 1955"/>
                <a:gd name="T31" fmla="*/ 529 h 540"/>
                <a:gd name="T32" fmla="*/ 769 w 1955"/>
                <a:gd name="T33" fmla="*/ 530 h 540"/>
                <a:gd name="T34" fmla="*/ 596 w 1955"/>
                <a:gd name="T35" fmla="*/ 510 h 540"/>
                <a:gd name="T36" fmla="*/ 497 w 1955"/>
                <a:gd name="T37" fmla="*/ 477 h 540"/>
                <a:gd name="T38" fmla="*/ 590 w 1955"/>
                <a:gd name="T39" fmla="*/ 500 h 540"/>
                <a:gd name="T40" fmla="*/ 1569 w 1955"/>
                <a:gd name="T41" fmla="*/ 466 h 540"/>
                <a:gd name="T42" fmla="*/ 1583 w 1955"/>
                <a:gd name="T43" fmla="*/ 453 h 540"/>
                <a:gd name="T44" fmla="*/ 1602 w 1955"/>
                <a:gd name="T45" fmla="*/ 449 h 540"/>
                <a:gd name="T46" fmla="*/ 1605 w 1955"/>
                <a:gd name="T47" fmla="*/ 449 h 540"/>
                <a:gd name="T48" fmla="*/ 1615 w 1955"/>
                <a:gd name="T49" fmla="*/ 451 h 540"/>
                <a:gd name="T50" fmla="*/ 240 w 1955"/>
                <a:gd name="T51" fmla="*/ 411 h 540"/>
                <a:gd name="T52" fmla="*/ 240 w 1955"/>
                <a:gd name="T53" fmla="*/ 411 h 540"/>
                <a:gd name="T54" fmla="*/ 129 w 1955"/>
                <a:gd name="T55" fmla="*/ 354 h 540"/>
                <a:gd name="T56" fmla="*/ 164 w 1955"/>
                <a:gd name="T57" fmla="*/ 354 h 540"/>
                <a:gd name="T58" fmla="*/ 161 w 1955"/>
                <a:gd name="T59" fmla="*/ 358 h 540"/>
                <a:gd name="T60" fmla="*/ 157 w 1955"/>
                <a:gd name="T61" fmla="*/ 361 h 540"/>
                <a:gd name="T62" fmla="*/ 147 w 1955"/>
                <a:gd name="T63" fmla="*/ 365 h 540"/>
                <a:gd name="T64" fmla="*/ 1931 w 1955"/>
                <a:gd name="T65" fmla="*/ 117 h 540"/>
                <a:gd name="T66" fmla="*/ 1935 w 1955"/>
                <a:gd name="T67" fmla="*/ 110 h 540"/>
                <a:gd name="T68" fmla="*/ 1936 w 1955"/>
                <a:gd name="T69" fmla="*/ 108 h 540"/>
                <a:gd name="T70" fmla="*/ 1943 w 1955"/>
                <a:gd name="T71" fmla="*/ 80 h 540"/>
                <a:gd name="T72" fmla="*/ 1943 w 1955"/>
                <a:gd name="T73" fmla="*/ 121 h 540"/>
                <a:gd name="T74" fmla="*/ 6 w 1955"/>
                <a:gd name="T75" fmla="*/ 112 h 540"/>
                <a:gd name="T76" fmla="*/ 0 w 1955"/>
                <a:gd name="T77" fmla="*/ 101 h 540"/>
                <a:gd name="T78" fmla="*/ 6 w 1955"/>
                <a:gd name="T79" fmla="*/ 112 h 540"/>
                <a:gd name="T80" fmla="*/ 1894 w 1955"/>
                <a:gd name="T81" fmla="*/ 10 h 540"/>
                <a:gd name="T82" fmla="*/ 1896 w 1955"/>
                <a:gd name="T83" fmla="*/ 3 h 540"/>
                <a:gd name="T84" fmla="*/ 1907 w 1955"/>
                <a:gd name="T85" fmla="*/ 9 h 540"/>
                <a:gd name="T86" fmla="*/ 1905 w 1955"/>
                <a:gd name="T87" fmla="*/ 12 h 540"/>
                <a:gd name="T88" fmla="*/ 1902 w 1955"/>
                <a:gd name="T89" fmla="*/ 27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5" h="540">
                  <a:moveTo>
                    <a:pt x="934" y="540"/>
                  </a:moveTo>
                  <a:cubicBezTo>
                    <a:pt x="887" y="539"/>
                    <a:pt x="841" y="537"/>
                    <a:pt x="796" y="534"/>
                  </a:cubicBezTo>
                  <a:cubicBezTo>
                    <a:pt x="800" y="531"/>
                    <a:pt x="805" y="527"/>
                    <a:pt x="809" y="521"/>
                  </a:cubicBezTo>
                  <a:cubicBezTo>
                    <a:pt x="838" y="524"/>
                    <a:pt x="868" y="525"/>
                    <a:pt x="898" y="526"/>
                  </a:cubicBezTo>
                  <a:cubicBezTo>
                    <a:pt x="898" y="526"/>
                    <a:pt x="898" y="526"/>
                    <a:pt x="898" y="526"/>
                  </a:cubicBezTo>
                  <a:cubicBezTo>
                    <a:pt x="905" y="534"/>
                    <a:pt x="914" y="540"/>
                    <a:pt x="923" y="540"/>
                  </a:cubicBezTo>
                  <a:cubicBezTo>
                    <a:pt x="926" y="540"/>
                    <a:pt x="930" y="539"/>
                    <a:pt x="934" y="537"/>
                  </a:cubicBezTo>
                  <a:cubicBezTo>
                    <a:pt x="936" y="536"/>
                    <a:pt x="938" y="535"/>
                    <a:pt x="939" y="534"/>
                  </a:cubicBezTo>
                  <a:cubicBezTo>
                    <a:pt x="937" y="536"/>
                    <a:pt x="936" y="538"/>
                    <a:pt x="934" y="540"/>
                  </a:cubicBezTo>
                  <a:close/>
                  <a:moveTo>
                    <a:pt x="1079" y="539"/>
                  </a:moveTo>
                  <a:cubicBezTo>
                    <a:pt x="1076" y="535"/>
                    <a:pt x="1074" y="531"/>
                    <a:pt x="1071" y="526"/>
                  </a:cubicBezTo>
                  <a:cubicBezTo>
                    <a:pt x="1072" y="526"/>
                    <a:pt x="1072" y="526"/>
                    <a:pt x="1072" y="526"/>
                  </a:cubicBezTo>
                  <a:cubicBezTo>
                    <a:pt x="1075" y="531"/>
                    <a:pt x="1080" y="534"/>
                    <a:pt x="1086" y="534"/>
                  </a:cubicBezTo>
                  <a:cubicBezTo>
                    <a:pt x="1087" y="534"/>
                    <a:pt x="1087" y="534"/>
                    <a:pt x="1088" y="534"/>
                  </a:cubicBezTo>
                  <a:cubicBezTo>
                    <a:pt x="1097" y="533"/>
                    <a:pt x="1106" y="533"/>
                    <a:pt x="1115" y="533"/>
                  </a:cubicBezTo>
                  <a:cubicBezTo>
                    <a:pt x="1129" y="533"/>
                    <a:pt x="1143" y="534"/>
                    <a:pt x="1156" y="535"/>
                  </a:cubicBezTo>
                  <a:cubicBezTo>
                    <a:pt x="1131" y="537"/>
                    <a:pt x="1105" y="538"/>
                    <a:pt x="1079" y="539"/>
                  </a:cubicBezTo>
                  <a:moveTo>
                    <a:pt x="1008" y="538"/>
                  </a:moveTo>
                  <a:cubicBezTo>
                    <a:pt x="1002" y="538"/>
                    <a:pt x="995" y="534"/>
                    <a:pt x="988" y="528"/>
                  </a:cubicBezTo>
                  <a:cubicBezTo>
                    <a:pt x="1001" y="528"/>
                    <a:pt x="1013" y="528"/>
                    <a:pt x="1026" y="527"/>
                  </a:cubicBezTo>
                  <a:cubicBezTo>
                    <a:pt x="1022" y="533"/>
                    <a:pt x="1018" y="537"/>
                    <a:pt x="1010" y="538"/>
                  </a:cubicBezTo>
                  <a:cubicBezTo>
                    <a:pt x="1009" y="538"/>
                    <a:pt x="1009" y="538"/>
                    <a:pt x="1008" y="538"/>
                  </a:cubicBezTo>
                  <a:close/>
                  <a:moveTo>
                    <a:pt x="1181" y="533"/>
                  </a:moveTo>
                  <a:cubicBezTo>
                    <a:pt x="1189" y="531"/>
                    <a:pt x="1198" y="526"/>
                    <a:pt x="1206" y="518"/>
                  </a:cubicBezTo>
                  <a:cubicBezTo>
                    <a:pt x="1208" y="518"/>
                    <a:pt x="1211" y="517"/>
                    <a:pt x="1213" y="517"/>
                  </a:cubicBezTo>
                  <a:cubicBezTo>
                    <a:pt x="1214" y="521"/>
                    <a:pt x="1215" y="524"/>
                    <a:pt x="1216" y="527"/>
                  </a:cubicBezTo>
                  <a:lnTo>
                    <a:pt x="1216" y="528"/>
                  </a:lnTo>
                  <a:lnTo>
                    <a:pt x="1214" y="530"/>
                  </a:lnTo>
                  <a:lnTo>
                    <a:pt x="1213" y="531"/>
                  </a:lnTo>
                  <a:cubicBezTo>
                    <a:pt x="1203" y="531"/>
                    <a:pt x="1192" y="532"/>
                    <a:pt x="1181" y="533"/>
                  </a:cubicBezTo>
                  <a:close/>
                  <a:moveTo>
                    <a:pt x="772" y="532"/>
                  </a:moveTo>
                  <a:cubicBezTo>
                    <a:pt x="761" y="531"/>
                    <a:pt x="751" y="530"/>
                    <a:pt x="740" y="529"/>
                  </a:cubicBezTo>
                  <a:cubicBezTo>
                    <a:pt x="745" y="522"/>
                    <a:pt x="750" y="520"/>
                    <a:pt x="754" y="520"/>
                  </a:cubicBezTo>
                  <a:cubicBezTo>
                    <a:pt x="759" y="520"/>
                    <a:pt x="764" y="524"/>
                    <a:pt x="769" y="530"/>
                  </a:cubicBezTo>
                  <a:cubicBezTo>
                    <a:pt x="770" y="530"/>
                    <a:pt x="771" y="531"/>
                    <a:pt x="772" y="532"/>
                  </a:cubicBezTo>
                  <a:close/>
                  <a:moveTo>
                    <a:pt x="596" y="510"/>
                  </a:moveTo>
                  <a:cubicBezTo>
                    <a:pt x="560" y="504"/>
                    <a:pt x="525" y="497"/>
                    <a:pt x="491" y="490"/>
                  </a:cubicBezTo>
                  <a:cubicBezTo>
                    <a:pt x="493" y="485"/>
                    <a:pt x="495" y="481"/>
                    <a:pt x="497" y="477"/>
                  </a:cubicBezTo>
                  <a:cubicBezTo>
                    <a:pt x="526" y="483"/>
                    <a:pt x="555" y="489"/>
                    <a:pt x="586" y="494"/>
                  </a:cubicBezTo>
                  <a:cubicBezTo>
                    <a:pt x="589" y="498"/>
                    <a:pt x="590" y="500"/>
                    <a:pt x="590" y="500"/>
                  </a:cubicBezTo>
                  <a:cubicBezTo>
                    <a:pt x="590" y="500"/>
                    <a:pt x="592" y="504"/>
                    <a:pt x="596" y="510"/>
                  </a:cubicBezTo>
                  <a:moveTo>
                    <a:pt x="1569" y="466"/>
                  </a:moveTo>
                  <a:cubicBezTo>
                    <a:pt x="1569" y="464"/>
                    <a:pt x="1570" y="463"/>
                    <a:pt x="1571" y="461"/>
                  </a:cubicBezTo>
                  <a:cubicBezTo>
                    <a:pt x="1575" y="458"/>
                    <a:pt x="1579" y="456"/>
                    <a:pt x="1583" y="453"/>
                  </a:cubicBezTo>
                  <a:cubicBezTo>
                    <a:pt x="1589" y="451"/>
                    <a:pt x="1595" y="449"/>
                    <a:pt x="1602" y="449"/>
                  </a:cubicBezTo>
                  <a:lnTo>
                    <a:pt x="1602" y="449"/>
                  </a:lnTo>
                  <a:lnTo>
                    <a:pt x="1602" y="449"/>
                  </a:lnTo>
                  <a:cubicBezTo>
                    <a:pt x="1603" y="449"/>
                    <a:pt x="1604" y="449"/>
                    <a:pt x="1605" y="449"/>
                  </a:cubicBezTo>
                  <a:lnTo>
                    <a:pt x="1605" y="449"/>
                  </a:lnTo>
                  <a:cubicBezTo>
                    <a:pt x="1609" y="449"/>
                    <a:pt x="1612" y="450"/>
                    <a:pt x="1615" y="451"/>
                  </a:cubicBezTo>
                  <a:cubicBezTo>
                    <a:pt x="1600" y="456"/>
                    <a:pt x="1585" y="461"/>
                    <a:pt x="1569" y="466"/>
                  </a:cubicBezTo>
                  <a:moveTo>
                    <a:pt x="240" y="411"/>
                  </a:moveTo>
                  <a:cubicBezTo>
                    <a:pt x="239" y="411"/>
                    <a:pt x="237" y="410"/>
                    <a:pt x="236" y="409"/>
                  </a:cubicBezTo>
                  <a:cubicBezTo>
                    <a:pt x="238" y="410"/>
                    <a:pt x="239" y="410"/>
                    <a:pt x="240" y="411"/>
                  </a:cubicBezTo>
                  <a:close/>
                  <a:moveTo>
                    <a:pt x="147" y="365"/>
                  </a:moveTo>
                  <a:cubicBezTo>
                    <a:pt x="141" y="362"/>
                    <a:pt x="135" y="358"/>
                    <a:pt x="129" y="354"/>
                  </a:cubicBezTo>
                  <a:cubicBezTo>
                    <a:pt x="138" y="354"/>
                    <a:pt x="146" y="351"/>
                    <a:pt x="152" y="347"/>
                  </a:cubicBezTo>
                  <a:cubicBezTo>
                    <a:pt x="156" y="349"/>
                    <a:pt x="160" y="352"/>
                    <a:pt x="164" y="354"/>
                  </a:cubicBezTo>
                  <a:cubicBezTo>
                    <a:pt x="164" y="354"/>
                    <a:pt x="164" y="355"/>
                    <a:pt x="163" y="355"/>
                  </a:cubicBezTo>
                  <a:lnTo>
                    <a:pt x="161" y="358"/>
                  </a:lnTo>
                  <a:lnTo>
                    <a:pt x="160" y="359"/>
                  </a:lnTo>
                  <a:lnTo>
                    <a:pt x="157" y="361"/>
                  </a:lnTo>
                  <a:lnTo>
                    <a:pt x="156" y="361"/>
                  </a:lnTo>
                  <a:cubicBezTo>
                    <a:pt x="153" y="363"/>
                    <a:pt x="150" y="364"/>
                    <a:pt x="147" y="365"/>
                  </a:cubicBezTo>
                  <a:moveTo>
                    <a:pt x="1935" y="136"/>
                  </a:moveTo>
                  <a:cubicBezTo>
                    <a:pt x="1934" y="130"/>
                    <a:pt x="1933" y="123"/>
                    <a:pt x="1931" y="117"/>
                  </a:cubicBezTo>
                  <a:cubicBezTo>
                    <a:pt x="1932" y="115"/>
                    <a:pt x="1933" y="113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09"/>
                    <a:pt x="1936" y="108"/>
                    <a:pt x="1936" y="108"/>
                  </a:cubicBezTo>
                  <a:lnTo>
                    <a:pt x="1936" y="108"/>
                  </a:lnTo>
                  <a:cubicBezTo>
                    <a:pt x="1941" y="97"/>
                    <a:pt x="1943" y="88"/>
                    <a:pt x="1943" y="80"/>
                  </a:cubicBezTo>
                  <a:cubicBezTo>
                    <a:pt x="1943" y="75"/>
                    <a:pt x="1942" y="71"/>
                    <a:pt x="1941" y="67"/>
                  </a:cubicBezTo>
                  <a:cubicBezTo>
                    <a:pt x="1951" y="79"/>
                    <a:pt x="1955" y="95"/>
                    <a:pt x="1943" y="121"/>
                  </a:cubicBezTo>
                  <a:cubicBezTo>
                    <a:pt x="1940" y="127"/>
                    <a:pt x="1938" y="132"/>
                    <a:pt x="1935" y="136"/>
                  </a:cubicBezTo>
                  <a:moveTo>
                    <a:pt x="6" y="112"/>
                  </a:moveTo>
                  <a:cubicBezTo>
                    <a:pt x="4" y="110"/>
                    <a:pt x="3" y="108"/>
                    <a:pt x="2" y="105"/>
                  </a:cubicBezTo>
                  <a:cubicBezTo>
                    <a:pt x="1" y="104"/>
                    <a:pt x="0" y="102"/>
                    <a:pt x="0" y="101"/>
                  </a:cubicBezTo>
                  <a:cubicBezTo>
                    <a:pt x="2" y="104"/>
                    <a:pt x="4" y="106"/>
                    <a:pt x="7" y="107"/>
                  </a:cubicBezTo>
                  <a:cubicBezTo>
                    <a:pt x="7" y="109"/>
                    <a:pt x="6" y="110"/>
                    <a:pt x="6" y="112"/>
                  </a:cubicBezTo>
                  <a:close/>
                  <a:moveTo>
                    <a:pt x="1902" y="27"/>
                  </a:moveTo>
                  <a:cubicBezTo>
                    <a:pt x="1897" y="21"/>
                    <a:pt x="1894" y="16"/>
                    <a:pt x="1894" y="10"/>
                  </a:cubicBezTo>
                  <a:cubicBezTo>
                    <a:pt x="1894" y="8"/>
                    <a:pt x="1895" y="6"/>
                    <a:pt x="1896" y="3"/>
                  </a:cubicBezTo>
                  <a:lnTo>
                    <a:pt x="1896" y="3"/>
                  </a:lnTo>
                  <a:cubicBezTo>
                    <a:pt x="1897" y="2"/>
                    <a:pt x="1897" y="1"/>
                    <a:pt x="1898" y="0"/>
                  </a:cubicBezTo>
                  <a:cubicBezTo>
                    <a:pt x="1901" y="3"/>
                    <a:pt x="1904" y="6"/>
                    <a:pt x="1907" y="9"/>
                  </a:cubicBezTo>
                  <a:cubicBezTo>
                    <a:pt x="1906" y="10"/>
                    <a:pt x="1906" y="10"/>
                    <a:pt x="1906" y="11"/>
                  </a:cubicBezTo>
                  <a:lnTo>
                    <a:pt x="1905" y="12"/>
                  </a:lnTo>
                  <a:lnTo>
                    <a:pt x="1903" y="16"/>
                  </a:lnTo>
                  <a:cubicBezTo>
                    <a:pt x="1902" y="20"/>
                    <a:pt x="1901" y="23"/>
                    <a:pt x="1902" y="27"/>
                  </a:cubicBezTo>
                </a:path>
              </a:pathLst>
            </a:custGeom>
            <a:solidFill>
              <a:srgbClr val="D1D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7" name="Freeform 1192">
              <a:extLst>
                <a:ext uri="{FF2B5EF4-FFF2-40B4-BE49-F238E27FC236}">
                  <a16:creationId xmlns:a16="http://schemas.microsoft.com/office/drawing/2014/main" id="{ED8AB42A-AD6F-6F6F-9C4C-AB5C267D1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8587" y="5600700"/>
              <a:ext cx="1868487" cy="407988"/>
            </a:xfrm>
            <a:custGeom>
              <a:avLst/>
              <a:gdLst>
                <a:gd name="T0" fmla="*/ 962 w 1929"/>
                <a:gd name="T1" fmla="*/ 397 h 421"/>
                <a:gd name="T2" fmla="*/ 940 w 1929"/>
                <a:gd name="T3" fmla="*/ 403 h 421"/>
                <a:gd name="T4" fmla="*/ 954 w 1929"/>
                <a:gd name="T5" fmla="*/ 385 h 421"/>
                <a:gd name="T6" fmla="*/ 996 w 1929"/>
                <a:gd name="T7" fmla="*/ 418 h 421"/>
                <a:gd name="T8" fmla="*/ 1058 w 1929"/>
                <a:gd name="T9" fmla="*/ 406 h 421"/>
                <a:gd name="T10" fmla="*/ 1020 w 1929"/>
                <a:gd name="T11" fmla="*/ 420 h 421"/>
                <a:gd name="T12" fmla="*/ 1065 w 1929"/>
                <a:gd name="T13" fmla="*/ 418 h 421"/>
                <a:gd name="T14" fmla="*/ 892 w 1929"/>
                <a:gd name="T15" fmla="*/ 419 h 421"/>
                <a:gd name="T16" fmla="*/ 811 w 1929"/>
                <a:gd name="T17" fmla="*/ 402 h 421"/>
                <a:gd name="T18" fmla="*/ 869 w 1929"/>
                <a:gd name="T19" fmla="*/ 405 h 421"/>
                <a:gd name="T20" fmla="*/ 1206 w 1929"/>
                <a:gd name="T21" fmla="*/ 404 h 421"/>
                <a:gd name="T22" fmla="*/ 1200 w 1929"/>
                <a:gd name="T23" fmla="*/ 411 h 421"/>
                <a:gd name="T24" fmla="*/ 531 w 1929"/>
                <a:gd name="T25" fmla="*/ 293 h 421"/>
                <a:gd name="T26" fmla="*/ 146 w 1929"/>
                <a:gd name="T27" fmla="*/ 240 h 421"/>
                <a:gd name="T28" fmla="*/ 172 w 1929"/>
                <a:gd name="T29" fmla="*/ 224 h 421"/>
                <a:gd name="T30" fmla="*/ 192 w 1929"/>
                <a:gd name="T31" fmla="*/ 239 h 421"/>
                <a:gd name="T32" fmla="*/ 1727 w 1929"/>
                <a:gd name="T33" fmla="*/ 136 h 421"/>
                <a:gd name="T34" fmla="*/ 1699 w 1929"/>
                <a:gd name="T35" fmla="*/ 129 h 421"/>
                <a:gd name="T36" fmla="*/ 1704 w 1929"/>
                <a:gd name="T37" fmla="*/ 129 h 421"/>
                <a:gd name="T38" fmla="*/ 1706 w 1929"/>
                <a:gd name="T39" fmla="*/ 128 h 421"/>
                <a:gd name="T40" fmla="*/ 1753 w 1929"/>
                <a:gd name="T41" fmla="*/ 96 h 421"/>
                <a:gd name="T42" fmla="*/ 1761 w 1929"/>
                <a:gd name="T43" fmla="*/ 99 h 421"/>
                <a:gd name="T44" fmla="*/ 1762 w 1929"/>
                <a:gd name="T45" fmla="*/ 100 h 421"/>
                <a:gd name="T46" fmla="*/ 1762 w 1929"/>
                <a:gd name="T47" fmla="*/ 100 h 421"/>
                <a:gd name="T48" fmla="*/ 1794 w 1929"/>
                <a:gd name="T49" fmla="*/ 116 h 421"/>
                <a:gd name="T50" fmla="*/ 1794 w 1929"/>
                <a:gd name="T51" fmla="*/ 116 h 421"/>
                <a:gd name="T52" fmla="*/ 1811 w 1929"/>
                <a:gd name="T53" fmla="*/ 110 h 421"/>
                <a:gd name="T54" fmla="*/ 1833 w 1929"/>
                <a:gd name="T55" fmla="*/ 42 h 421"/>
                <a:gd name="T56" fmla="*/ 1833 w 1929"/>
                <a:gd name="T57" fmla="*/ 41 h 421"/>
                <a:gd name="T58" fmla="*/ 1858 w 1929"/>
                <a:gd name="T59" fmla="*/ 23 h 421"/>
                <a:gd name="T60" fmla="*/ 1878 w 1929"/>
                <a:gd name="T61" fmla="*/ 28 h 421"/>
                <a:gd name="T62" fmla="*/ 1880 w 1929"/>
                <a:gd name="T63" fmla="*/ 29 h 421"/>
                <a:gd name="T64" fmla="*/ 1880 w 1929"/>
                <a:gd name="T65" fmla="*/ 29 h 421"/>
                <a:gd name="T66" fmla="*/ 1896 w 1929"/>
                <a:gd name="T67" fmla="*/ 33 h 421"/>
                <a:gd name="T68" fmla="*/ 1896 w 1929"/>
                <a:gd name="T69" fmla="*/ 33 h 421"/>
                <a:gd name="T70" fmla="*/ 1903 w 1929"/>
                <a:gd name="T71" fmla="*/ 45 h 421"/>
                <a:gd name="T72" fmla="*/ 1840 w 1929"/>
                <a:gd name="T73" fmla="*/ 55 h 421"/>
                <a:gd name="T74" fmla="*/ 1768 w 1929"/>
                <a:gd name="T75" fmla="*/ 112 h 421"/>
                <a:gd name="T76" fmla="*/ 1527 w 1929"/>
                <a:gd name="T77" fmla="*/ 134 h 421"/>
                <a:gd name="T78" fmla="*/ 1527 w 1929"/>
                <a:gd name="T79" fmla="*/ 134 h 421"/>
                <a:gd name="T80" fmla="*/ 40 w 1929"/>
                <a:gd name="T81" fmla="*/ 67 h 421"/>
                <a:gd name="T82" fmla="*/ 34 w 1929"/>
                <a:gd name="T83" fmla="*/ 22 h 421"/>
                <a:gd name="T84" fmla="*/ 34 w 1929"/>
                <a:gd name="T85" fmla="*/ 2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29" h="421">
                  <a:moveTo>
                    <a:pt x="982" y="421"/>
                  </a:moveTo>
                  <a:cubicBezTo>
                    <a:pt x="975" y="414"/>
                    <a:pt x="968" y="406"/>
                    <a:pt x="962" y="398"/>
                  </a:cubicBezTo>
                  <a:lnTo>
                    <a:pt x="962" y="397"/>
                  </a:lnTo>
                  <a:cubicBezTo>
                    <a:pt x="953" y="404"/>
                    <a:pt x="946" y="412"/>
                    <a:pt x="940" y="418"/>
                  </a:cubicBezTo>
                  <a:cubicBezTo>
                    <a:pt x="940" y="417"/>
                    <a:pt x="941" y="416"/>
                    <a:pt x="941" y="415"/>
                  </a:cubicBezTo>
                  <a:cubicBezTo>
                    <a:pt x="941" y="412"/>
                    <a:pt x="940" y="408"/>
                    <a:pt x="940" y="403"/>
                  </a:cubicBezTo>
                  <a:cubicBezTo>
                    <a:pt x="940" y="403"/>
                    <a:pt x="940" y="403"/>
                    <a:pt x="940" y="402"/>
                  </a:cubicBezTo>
                  <a:cubicBezTo>
                    <a:pt x="940" y="397"/>
                    <a:pt x="943" y="388"/>
                    <a:pt x="948" y="376"/>
                  </a:cubicBezTo>
                  <a:cubicBezTo>
                    <a:pt x="950" y="379"/>
                    <a:pt x="952" y="382"/>
                    <a:pt x="954" y="385"/>
                  </a:cubicBezTo>
                  <a:lnTo>
                    <a:pt x="954" y="385"/>
                  </a:lnTo>
                  <a:cubicBezTo>
                    <a:pt x="966" y="401"/>
                    <a:pt x="982" y="418"/>
                    <a:pt x="995" y="418"/>
                  </a:cubicBezTo>
                  <a:cubicBezTo>
                    <a:pt x="995" y="418"/>
                    <a:pt x="996" y="418"/>
                    <a:pt x="996" y="418"/>
                  </a:cubicBezTo>
                  <a:cubicBezTo>
                    <a:pt x="1020" y="416"/>
                    <a:pt x="1014" y="383"/>
                    <a:pt x="1033" y="383"/>
                  </a:cubicBezTo>
                  <a:cubicBezTo>
                    <a:pt x="1034" y="383"/>
                    <a:pt x="1035" y="383"/>
                    <a:pt x="1036" y="384"/>
                  </a:cubicBezTo>
                  <a:cubicBezTo>
                    <a:pt x="1047" y="385"/>
                    <a:pt x="1053" y="396"/>
                    <a:pt x="1058" y="406"/>
                  </a:cubicBezTo>
                  <a:cubicBezTo>
                    <a:pt x="1054" y="401"/>
                    <a:pt x="1050" y="397"/>
                    <a:pt x="1043" y="396"/>
                  </a:cubicBezTo>
                  <a:cubicBezTo>
                    <a:pt x="1042" y="396"/>
                    <a:pt x="1041" y="396"/>
                    <a:pt x="1040" y="396"/>
                  </a:cubicBezTo>
                  <a:cubicBezTo>
                    <a:pt x="1028" y="396"/>
                    <a:pt x="1026" y="410"/>
                    <a:pt x="1020" y="420"/>
                  </a:cubicBezTo>
                  <a:cubicBezTo>
                    <a:pt x="1007" y="421"/>
                    <a:pt x="995" y="421"/>
                    <a:pt x="982" y="421"/>
                  </a:cubicBezTo>
                  <a:moveTo>
                    <a:pt x="1065" y="419"/>
                  </a:moveTo>
                  <a:cubicBezTo>
                    <a:pt x="1065" y="419"/>
                    <a:pt x="1065" y="419"/>
                    <a:pt x="1065" y="418"/>
                  </a:cubicBezTo>
                  <a:cubicBezTo>
                    <a:pt x="1065" y="419"/>
                    <a:pt x="1065" y="419"/>
                    <a:pt x="1066" y="419"/>
                  </a:cubicBezTo>
                  <a:cubicBezTo>
                    <a:pt x="1066" y="419"/>
                    <a:pt x="1066" y="419"/>
                    <a:pt x="1065" y="419"/>
                  </a:cubicBezTo>
                  <a:close/>
                  <a:moveTo>
                    <a:pt x="892" y="419"/>
                  </a:moveTo>
                  <a:cubicBezTo>
                    <a:pt x="862" y="418"/>
                    <a:pt x="832" y="417"/>
                    <a:pt x="803" y="414"/>
                  </a:cubicBezTo>
                  <a:cubicBezTo>
                    <a:pt x="805" y="412"/>
                    <a:pt x="807" y="409"/>
                    <a:pt x="809" y="406"/>
                  </a:cubicBezTo>
                  <a:cubicBezTo>
                    <a:pt x="809" y="405"/>
                    <a:pt x="810" y="403"/>
                    <a:pt x="811" y="402"/>
                  </a:cubicBezTo>
                  <a:cubicBezTo>
                    <a:pt x="819" y="407"/>
                    <a:pt x="829" y="410"/>
                    <a:pt x="838" y="410"/>
                  </a:cubicBezTo>
                  <a:cubicBezTo>
                    <a:pt x="842" y="410"/>
                    <a:pt x="845" y="410"/>
                    <a:pt x="849" y="409"/>
                  </a:cubicBezTo>
                  <a:cubicBezTo>
                    <a:pt x="857" y="406"/>
                    <a:pt x="864" y="405"/>
                    <a:pt x="869" y="405"/>
                  </a:cubicBezTo>
                  <a:cubicBezTo>
                    <a:pt x="881" y="405"/>
                    <a:pt x="886" y="411"/>
                    <a:pt x="892" y="419"/>
                  </a:cubicBezTo>
                  <a:close/>
                  <a:moveTo>
                    <a:pt x="1200" y="411"/>
                  </a:moveTo>
                  <a:cubicBezTo>
                    <a:pt x="1202" y="409"/>
                    <a:pt x="1204" y="406"/>
                    <a:pt x="1206" y="404"/>
                  </a:cubicBezTo>
                  <a:cubicBezTo>
                    <a:pt x="1206" y="405"/>
                    <a:pt x="1206" y="406"/>
                    <a:pt x="1207" y="408"/>
                  </a:cubicBezTo>
                  <a:cubicBezTo>
                    <a:pt x="1207" y="409"/>
                    <a:pt x="1207" y="409"/>
                    <a:pt x="1207" y="410"/>
                  </a:cubicBezTo>
                  <a:cubicBezTo>
                    <a:pt x="1205" y="410"/>
                    <a:pt x="1202" y="411"/>
                    <a:pt x="1200" y="411"/>
                  </a:cubicBezTo>
                  <a:close/>
                  <a:moveTo>
                    <a:pt x="580" y="387"/>
                  </a:moveTo>
                  <a:cubicBezTo>
                    <a:pt x="549" y="382"/>
                    <a:pt x="520" y="376"/>
                    <a:pt x="491" y="370"/>
                  </a:cubicBezTo>
                  <a:cubicBezTo>
                    <a:pt x="503" y="346"/>
                    <a:pt x="518" y="318"/>
                    <a:pt x="531" y="293"/>
                  </a:cubicBezTo>
                  <a:cubicBezTo>
                    <a:pt x="540" y="336"/>
                    <a:pt x="569" y="374"/>
                    <a:pt x="580" y="387"/>
                  </a:cubicBezTo>
                  <a:close/>
                  <a:moveTo>
                    <a:pt x="158" y="247"/>
                  </a:moveTo>
                  <a:cubicBezTo>
                    <a:pt x="154" y="245"/>
                    <a:pt x="150" y="242"/>
                    <a:pt x="146" y="240"/>
                  </a:cubicBezTo>
                  <a:cubicBezTo>
                    <a:pt x="147" y="239"/>
                    <a:pt x="148" y="238"/>
                    <a:pt x="149" y="236"/>
                  </a:cubicBezTo>
                  <a:cubicBezTo>
                    <a:pt x="149" y="236"/>
                    <a:pt x="150" y="236"/>
                    <a:pt x="150" y="235"/>
                  </a:cubicBezTo>
                  <a:cubicBezTo>
                    <a:pt x="156" y="228"/>
                    <a:pt x="163" y="224"/>
                    <a:pt x="172" y="224"/>
                  </a:cubicBezTo>
                  <a:cubicBezTo>
                    <a:pt x="181" y="224"/>
                    <a:pt x="191" y="228"/>
                    <a:pt x="202" y="237"/>
                  </a:cubicBezTo>
                  <a:cubicBezTo>
                    <a:pt x="202" y="237"/>
                    <a:pt x="203" y="237"/>
                    <a:pt x="203" y="237"/>
                  </a:cubicBezTo>
                  <a:cubicBezTo>
                    <a:pt x="199" y="238"/>
                    <a:pt x="195" y="238"/>
                    <a:pt x="192" y="239"/>
                  </a:cubicBezTo>
                  <a:cubicBezTo>
                    <a:pt x="187" y="237"/>
                    <a:pt x="183" y="237"/>
                    <a:pt x="179" y="237"/>
                  </a:cubicBezTo>
                  <a:cubicBezTo>
                    <a:pt x="171" y="237"/>
                    <a:pt x="163" y="240"/>
                    <a:pt x="158" y="247"/>
                  </a:cubicBezTo>
                  <a:close/>
                  <a:moveTo>
                    <a:pt x="1727" y="136"/>
                  </a:moveTo>
                  <a:cubicBezTo>
                    <a:pt x="1716" y="134"/>
                    <a:pt x="1705" y="132"/>
                    <a:pt x="1695" y="130"/>
                  </a:cubicBezTo>
                  <a:cubicBezTo>
                    <a:pt x="1696" y="130"/>
                    <a:pt x="1697" y="129"/>
                    <a:pt x="1698" y="129"/>
                  </a:cubicBezTo>
                  <a:cubicBezTo>
                    <a:pt x="1698" y="129"/>
                    <a:pt x="1698" y="129"/>
                    <a:pt x="1699" y="129"/>
                  </a:cubicBezTo>
                  <a:cubicBezTo>
                    <a:pt x="1699" y="129"/>
                    <a:pt x="1699" y="129"/>
                    <a:pt x="1699" y="129"/>
                  </a:cubicBezTo>
                  <a:cubicBezTo>
                    <a:pt x="1699" y="129"/>
                    <a:pt x="1700" y="129"/>
                    <a:pt x="1700" y="129"/>
                  </a:cubicBezTo>
                  <a:cubicBezTo>
                    <a:pt x="1701" y="129"/>
                    <a:pt x="1703" y="129"/>
                    <a:pt x="1704" y="129"/>
                  </a:cubicBezTo>
                  <a:cubicBezTo>
                    <a:pt x="1704" y="128"/>
                    <a:pt x="1705" y="128"/>
                    <a:pt x="1705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21" y="125"/>
                    <a:pt x="1730" y="117"/>
                    <a:pt x="1736" y="110"/>
                  </a:cubicBezTo>
                  <a:cubicBezTo>
                    <a:pt x="1743" y="103"/>
                    <a:pt x="1747" y="96"/>
                    <a:pt x="1753" y="96"/>
                  </a:cubicBezTo>
                  <a:lnTo>
                    <a:pt x="1753" y="96"/>
                  </a:lnTo>
                  <a:lnTo>
                    <a:pt x="1753" y="96"/>
                  </a:lnTo>
                  <a:cubicBezTo>
                    <a:pt x="1756" y="96"/>
                    <a:pt x="1758" y="97"/>
                    <a:pt x="1761" y="99"/>
                  </a:cubicBezTo>
                  <a:cubicBezTo>
                    <a:pt x="1761" y="99"/>
                    <a:pt x="1761" y="99"/>
                    <a:pt x="1761" y="99"/>
                  </a:cubicBezTo>
                  <a:cubicBezTo>
                    <a:pt x="1761" y="99"/>
                    <a:pt x="1761" y="99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lnTo>
                    <a:pt x="1762" y="100"/>
                  </a:lnTo>
                  <a:cubicBezTo>
                    <a:pt x="1769" y="106"/>
                    <a:pt x="1780" y="116"/>
                    <a:pt x="1794" y="116"/>
                  </a:cubicBez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cubicBezTo>
                    <a:pt x="1799" y="116"/>
                    <a:pt x="1805" y="114"/>
                    <a:pt x="1811" y="110"/>
                  </a:cubicBezTo>
                  <a:cubicBezTo>
                    <a:pt x="1811" y="110"/>
                    <a:pt x="1811" y="110"/>
                    <a:pt x="1811" y="110"/>
                  </a:cubicBezTo>
                  <a:lnTo>
                    <a:pt x="1811" y="110"/>
                  </a:lnTo>
                  <a:cubicBezTo>
                    <a:pt x="1833" y="94"/>
                    <a:pt x="1823" y="67"/>
                    <a:pt x="1833" y="43"/>
                  </a:cubicBezTo>
                  <a:lnTo>
                    <a:pt x="1833" y="43"/>
                  </a:ln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1"/>
                    <a:pt x="1833" y="41"/>
                  </a:cubicBezTo>
                  <a:cubicBezTo>
                    <a:pt x="1833" y="41"/>
                    <a:pt x="1833" y="41"/>
                    <a:pt x="1833" y="41"/>
                  </a:cubicBezTo>
                  <a:cubicBezTo>
                    <a:pt x="1833" y="41"/>
                    <a:pt x="1834" y="41"/>
                    <a:pt x="1834" y="41"/>
                  </a:cubicBezTo>
                  <a:cubicBezTo>
                    <a:pt x="1840" y="28"/>
                    <a:pt x="1848" y="23"/>
                    <a:pt x="1858" y="23"/>
                  </a:cubicBezTo>
                  <a:lnTo>
                    <a:pt x="1858" y="23"/>
                  </a:lnTo>
                  <a:lnTo>
                    <a:pt x="1858" y="23"/>
                  </a:lnTo>
                  <a:cubicBezTo>
                    <a:pt x="1865" y="23"/>
                    <a:pt x="1871" y="25"/>
                    <a:pt x="1878" y="28"/>
                  </a:cubicBezTo>
                  <a:cubicBezTo>
                    <a:pt x="1878" y="28"/>
                    <a:pt x="1878" y="28"/>
                    <a:pt x="1878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1" y="29"/>
                    <a:pt x="1881" y="29"/>
                    <a:pt x="1881" y="29"/>
                  </a:cubicBezTo>
                  <a:cubicBezTo>
                    <a:pt x="1886" y="31"/>
                    <a:pt x="1891" y="33"/>
                    <a:pt x="1896" y="33"/>
                  </a:cubicBez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cubicBezTo>
                    <a:pt x="1906" y="33"/>
                    <a:pt x="1915" y="27"/>
                    <a:pt x="1925" y="10"/>
                  </a:cubicBezTo>
                  <a:cubicBezTo>
                    <a:pt x="1927" y="16"/>
                    <a:pt x="1928" y="23"/>
                    <a:pt x="1929" y="29"/>
                  </a:cubicBezTo>
                  <a:cubicBezTo>
                    <a:pt x="1920" y="41"/>
                    <a:pt x="1912" y="45"/>
                    <a:pt x="1903" y="45"/>
                  </a:cubicBezTo>
                  <a:cubicBezTo>
                    <a:pt x="1898" y="45"/>
                    <a:pt x="1892" y="44"/>
                    <a:pt x="1887" y="41"/>
                  </a:cubicBezTo>
                  <a:cubicBezTo>
                    <a:pt x="1880" y="38"/>
                    <a:pt x="1873" y="36"/>
                    <a:pt x="1866" y="36"/>
                  </a:cubicBezTo>
                  <a:cubicBezTo>
                    <a:pt x="1855" y="36"/>
                    <a:pt x="1846" y="41"/>
                    <a:pt x="1840" y="55"/>
                  </a:cubicBezTo>
                  <a:cubicBezTo>
                    <a:pt x="1830" y="79"/>
                    <a:pt x="1841" y="106"/>
                    <a:pt x="1819" y="123"/>
                  </a:cubicBezTo>
                  <a:cubicBezTo>
                    <a:pt x="1812" y="127"/>
                    <a:pt x="1807" y="129"/>
                    <a:pt x="1801" y="129"/>
                  </a:cubicBezTo>
                  <a:cubicBezTo>
                    <a:pt x="1787" y="129"/>
                    <a:pt x="1775" y="117"/>
                    <a:pt x="1768" y="112"/>
                  </a:cubicBezTo>
                  <a:cubicBezTo>
                    <a:pt x="1765" y="110"/>
                    <a:pt x="1763" y="109"/>
                    <a:pt x="1761" y="109"/>
                  </a:cubicBezTo>
                  <a:cubicBezTo>
                    <a:pt x="1751" y="109"/>
                    <a:pt x="1745" y="127"/>
                    <a:pt x="1727" y="136"/>
                  </a:cubicBezTo>
                  <a:close/>
                  <a:moveTo>
                    <a:pt x="1527" y="134"/>
                  </a:moveTo>
                  <a:cubicBezTo>
                    <a:pt x="1527" y="133"/>
                    <a:pt x="1527" y="133"/>
                    <a:pt x="1527" y="133"/>
                  </a:cubicBezTo>
                  <a:cubicBezTo>
                    <a:pt x="1528" y="133"/>
                    <a:pt x="1529" y="133"/>
                    <a:pt x="1529" y="133"/>
                  </a:cubicBezTo>
                  <a:cubicBezTo>
                    <a:pt x="1529" y="133"/>
                    <a:pt x="1528" y="134"/>
                    <a:pt x="1527" y="134"/>
                  </a:cubicBezTo>
                  <a:close/>
                  <a:moveTo>
                    <a:pt x="81" y="107"/>
                  </a:moveTo>
                  <a:cubicBezTo>
                    <a:pt x="77" y="103"/>
                    <a:pt x="72" y="98"/>
                    <a:pt x="65" y="94"/>
                  </a:cubicBezTo>
                  <a:cubicBezTo>
                    <a:pt x="49" y="84"/>
                    <a:pt x="42" y="75"/>
                    <a:pt x="40" y="67"/>
                  </a:cubicBezTo>
                  <a:cubicBezTo>
                    <a:pt x="44" y="71"/>
                    <a:pt x="49" y="76"/>
                    <a:pt x="57" y="81"/>
                  </a:cubicBezTo>
                  <a:cubicBezTo>
                    <a:pt x="71" y="90"/>
                    <a:pt x="79" y="98"/>
                    <a:pt x="81" y="107"/>
                  </a:cubicBezTo>
                  <a:close/>
                  <a:moveTo>
                    <a:pt x="34" y="22"/>
                  </a:moveTo>
                  <a:cubicBezTo>
                    <a:pt x="25" y="18"/>
                    <a:pt x="10" y="19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7" y="10"/>
                    <a:pt x="35" y="4"/>
                    <a:pt x="34" y="22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8" name="Freeform 1193">
              <a:extLst>
                <a:ext uri="{FF2B5EF4-FFF2-40B4-BE49-F238E27FC236}">
                  <a16:creationId xmlns:a16="http://schemas.microsoft.com/office/drawing/2014/main" id="{58AB7BE9-CD6F-B808-3866-BD414CCB1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400" y="5265738"/>
              <a:ext cx="31750" cy="11113"/>
            </a:xfrm>
            <a:custGeom>
              <a:avLst/>
              <a:gdLst>
                <a:gd name="T0" fmla="*/ 24 w 33"/>
                <a:gd name="T1" fmla="*/ 11 h 11"/>
                <a:gd name="T2" fmla="*/ 0 w 33"/>
                <a:gd name="T3" fmla="*/ 5 h 11"/>
                <a:gd name="T4" fmla="*/ 15 w 33"/>
                <a:gd name="T5" fmla="*/ 0 h 11"/>
                <a:gd name="T6" fmla="*/ 33 w 33"/>
                <a:gd name="T7" fmla="*/ 4 h 11"/>
                <a:gd name="T8" fmla="*/ 24 w 3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1">
                  <a:moveTo>
                    <a:pt x="24" y="11"/>
                  </a:moveTo>
                  <a:cubicBezTo>
                    <a:pt x="16" y="9"/>
                    <a:pt x="8" y="7"/>
                    <a:pt x="0" y="5"/>
                  </a:cubicBezTo>
                  <a:cubicBezTo>
                    <a:pt x="3" y="3"/>
                    <a:pt x="9" y="3"/>
                    <a:pt x="15" y="0"/>
                  </a:cubicBezTo>
                  <a:cubicBezTo>
                    <a:pt x="21" y="1"/>
                    <a:pt x="27" y="3"/>
                    <a:pt x="33" y="4"/>
                  </a:cubicBezTo>
                  <a:cubicBezTo>
                    <a:pt x="30" y="8"/>
                    <a:pt x="27" y="10"/>
                    <a:pt x="24" y="11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9" name="Freeform 1194">
              <a:extLst>
                <a:ext uri="{FF2B5EF4-FFF2-40B4-BE49-F238E27FC236}">
                  <a16:creationId xmlns:a16="http://schemas.microsoft.com/office/drawing/2014/main" id="{E24C07D2-BC63-074F-C3AA-45CE498D1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7" y="5253038"/>
              <a:ext cx="25400" cy="17463"/>
            </a:xfrm>
            <a:custGeom>
              <a:avLst/>
              <a:gdLst>
                <a:gd name="T0" fmla="*/ 18 w 27"/>
                <a:gd name="T1" fmla="*/ 17 h 17"/>
                <a:gd name="T2" fmla="*/ 0 w 27"/>
                <a:gd name="T3" fmla="*/ 13 h 17"/>
                <a:gd name="T4" fmla="*/ 12 w 27"/>
                <a:gd name="T5" fmla="*/ 3 h 17"/>
                <a:gd name="T6" fmla="*/ 13 w 27"/>
                <a:gd name="T7" fmla="*/ 2 h 17"/>
                <a:gd name="T8" fmla="*/ 17 w 27"/>
                <a:gd name="T9" fmla="*/ 2 h 17"/>
                <a:gd name="T10" fmla="*/ 27 w 27"/>
                <a:gd name="T11" fmla="*/ 0 h 17"/>
                <a:gd name="T12" fmla="*/ 20 w 27"/>
                <a:gd name="T13" fmla="*/ 16 h 17"/>
                <a:gd name="T14" fmla="*/ 18 w 27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7">
                  <a:moveTo>
                    <a:pt x="18" y="17"/>
                  </a:moveTo>
                  <a:cubicBezTo>
                    <a:pt x="12" y="16"/>
                    <a:pt x="6" y="14"/>
                    <a:pt x="0" y="13"/>
                  </a:cubicBezTo>
                  <a:cubicBezTo>
                    <a:pt x="4" y="11"/>
                    <a:pt x="8" y="8"/>
                    <a:pt x="12" y="3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4" y="2"/>
                    <a:pt x="16" y="2"/>
                    <a:pt x="17" y="2"/>
                  </a:cubicBezTo>
                  <a:cubicBezTo>
                    <a:pt x="20" y="2"/>
                    <a:pt x="24" y="1"/>
                    <a:pt x="27" y="0"/>
                  </a:cubicBezTo>
                  <a:cubicBezTo>
                    <a:pt x="26" y="6"/>
                    <a:pt x="23" y="11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0" name="Freeform 1195">
              <a:extLst>
                <a:ext uri="{FF2B5EF4-FFF2-40B4-BE49-F238E27FC236}">
                  <a16:creationId xmlns:a16="http://schemas.microsoft.com/office/drawing/2014/main" id="{24D512C5-4D11-E580-67E7-D6D413B43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137" y="5240338"/>
              <a:ext cx="36512" cy="9525"/>
            </a:xfrm>
            <a:custGeom>
              <a:avLst/>
              <a:gdLst>
                <a:gd name="T0" fmla="*/ 38 w 39"/>
                <a:gd name="T1" fmla="*/ 10 h 10"/>
                <a:gd name="T2" fmla="*/ 1 w 39"/>
                <a:gd name="T3" fmla="*/ 4 h 10"/>
                <a:gd name="T4" fmla="*/ 0 w 39"/>
                <a:gd name="T5" fmla="*/ 0 h 10"/>
                <a:gd name="T6" fmla="*/ 11 w 39"/>
                <a:gd name="T7" fmla="*/ 0 h 10"/>
                <a:gd name="T8" fmla="*/ 39 w 39"/>
                <a:gd name="T9" fmla="*/ 10 h 10"/>
                <a:gd name="T10" fmla="*/ 38 w 3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">
                  <a:moveTo>
                    <a:pt x="38" y="10"/>
                  </a:moveTo>
                  <a:cubicBezTo>
                    <a:pt x="25" y="8"/>
                    <a:pt x="13" y="6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4" y="0"/>
                    <a:pt x="7" y="0"/>
                    <a:pt x="11" y="0"/>
                  </a:cubicBezTo>
                  <a:lnTo>
                    <a:pt x="39" y="10"/>
                  </a:lnTo>
                  <a:cubicBezTo>
                    <a:pt x="39" y="10"/>
                    <a:pt x="38" y="10"/>
                    <a:pt x="38" y="10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1" name="Freeform 1198">
              <a:extLst>
                <a:ext uri="{FF2B5EF4-FFF2-40B4-BE49-F238E27FC236}">
                  <a16:creationId xmlns:a16="http://schemas.microsoft.com/office/drawing/2014/main" id="{71242E8E-C247-5190-0BC7-64186652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2" y="5907088"/>
              <a:ext cx="130175" cy="44450"/>
            </a:xfrm>
            <a:custGeom>
              <a:avLst/>
              <a:gdLst>
                <a:gd name="T0" fmla="*/ 134 w 134"/>
                <a:gd name="T1" fmla="*/ 46 h 46"/>
                <a:gd name="T2" fmla="*/ 123 w 134"/>
                <a:gd name="T3" fmla="*/ 44 h 46"/>
                <a:gd name="T4" fmla="*/ 110 w 134"/>
                <a:gd name="T5" fmla="*/ 42 h 46"/>
                <a:gd name="T6" fmla="*/ 93 w 134"/>
                <a:gd name="T7" fmla="*/ 39 h 46"/>
                <a:gd name="T8" fmla="*/ 73 w 134"/>
                <a:gd name="T9" fmla="*/ 34 h 46"/>
                <a:gd name="T10" fmla="*/ 52 w 134"/>
                <a:gd name="T11" fmla="*/ 27 h 46"/>
                <a:gd name="T12" fmla="*/ 29 w 134"/>
                <a:gd name="T13" fmla="*/ 18 h 46"/>
                <a:gd name="T14" fmla="*/ 21 w 134"/>
                <a:gd name="T15" fmla="*/ 15 h 46"/>
                <a:gd name="T16" fmla="*/ 21 w 134"/>
                <a:gd name="T17" fmla="*/ 15 h 46"/>
                <a:gd name="T18" fmla="*/ 18 w 134"/>
                <a:gd name="T19" fmla="*/ 12 h 46"/>
                <a:gd name="T20" fmla="*/ 20 w 134"/>
                <a:gd name="T21" fmla="*/ 14 h 46"/>
                <a:gd name="T22" fmla="*/ 6 w 134"/>
                <a:gd name="T23" fmla="*/ 8 h 46"/>
                <a:gd name="T24" fmla="*/ 0 w 134"/>
                <a:gd name="T25" fmla="*/ 4 h 46"/>
                <a:gd name="T26" fmla="*/ 2 w 134"/>
                <a:gd name="T27" fmla="*/ 0 h 46"/>
                <a:gd name="T28" fmla="*/ 9 w 134"/>
                <a:gd name="T29" fmla="*/ 3 h 46"/>
                <a:gd name="T30" fmla="*/ 31 w 134"/>
                <a:gd name="T31" fmla="*/ 14 h 46"/>
                <a:gd name="T32" fmla="*/ 48 w 134"/>
                <a:gd name="T33" fmla="*/ 21 h 46"/>
                <a:gd name="T34" fmla="*/ 99 w 134"/>
                <a:gd name="T35" fmla="*/ 39 h 46"/>
                <a:gd name="T36" fmla="*/ 120 w 134"/>
                <a:gd name="T37" fmla="*/ 43 h 46"/>
                <a:gd name="T38" fmla="*/ 123 w 134"/>
                <a:gd name="T39" fmla="*/ 44 h 46"/>
                <a:gd name="T40" fmla="*/ 134 w 134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46">
                  <a:moveTo>
                    <a:pt x="134" y="46"/>
                  </a:moveTo>
                  <a:cubicBezTo>
                    <a:pt x="134" y="46"/>
                    <a:pt x="130" y="46"/>
                    <a:pt x="123" y="44"/>
                  </a:cubicBezTo>
                  <a:cubicBezTo>
                    <a:pt x="119" y="44"/>
                    <a:pt x="115" y="43"/>
                    <a:pt x="110" y="42"/>
                  </a:cubicBezTo>
                  <a:cubicBezTo>
                    <a:pt x="105" y="42"/>
                    <a:pt x="99" y="40"/>
                    <a:pt x="93" y="39"/>
                  </a:cubicBezTo>
                  <a:cubicBezTo>
                    <a:pt x="87" y="37"/>
                    <a:pt x="80" y="36"/>
                    <a:pt x="73" y="34"/>
                  </a:cubicBezTo>
                  <a:cubicBezTo>
                    <a:pt x="67" y="32"/>
                    <a:pt x="59" y="30"/>
                    <a:pt x="52" y="27"/>
                  </a:cubicBezTo>
                  <a:cubicBezTo>
                    <a:pt x="44" y="24"/>
                    <a:pt x="37" y="22"/>
                    <a:pt x="29" y="18"/>
                  </a:cubicBezTo>
                  <a:cubicBezTo>
                    <a:pt x="27" y="17"/>
                    <a:pt x="24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3"/>
                    <a:pt x="18" y="12"/>
                    <a:pt x="18" y="12"/>
                  </a:cubicBezTo>
                  <a:cubicBezTo>
                    <a:pt x="18" y="12"/>
                    <a:pt x="19" y="13"/>
                    <a:pt x="20" y="14"/>
                  </a:cubicBezTo>
                  <a:cubicBezTo>
                    <a:pt x="15" y="12"/>
                    <a:pt x="11" y="10"/>
                    <a:pt x="6" y="8"/>
                  </a:cubicBezTo>
                  <a:cubicBezTo>
                    <a:pt x="4" y="7"/>
                    <a:pt x="2" y="6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5" y="1"/>
                    <a:pt x="7" y="2"/>
                    <a:pt x="9" y="3"/>
                  </a:cubicBezTo>
                  <a:cubicBezTo>
                    <a:pt x="16" y="7"/>
                    <a:pt x="24" y="10"/>
                    <a:pt x="31" y="14"/>
                  </a:cubicBezTo>
                  <a:cubicBezTo>
                    <a:pt x="37" y="16"/>
                    <a:pt x="43" y="18"/>
                    <a:pt x="48" y="21"/>
                  </a:cubicBezTo>
                  <a:cubicBezTo>
                    <a:pt x="64" y="29"/>
                    <a:pt x="81" y="35"/>
                    <a:pt x="99" y="39"/>
                  </a:cubicBezTo>
                  <a:cubicBezTo>
                    <a:pt x="106" y="41"/>
                    <a:pt x="113" y="42"/>
                    <a:pt x="120" y="43"/>
                  </a:cubicBezTo>
                  <a:cubicBezTo>
                    <a:pt x="121" y="43"/>
                    <a:pt x="122" y="43"/>
                    <a:pt x="123" y="44"/>
                  </a:cubicBezTo>
                  <a:cubicBezTo>
                    <a:pt x="130" y="45"/>
                    <a:pt x="134" y="46"/>
                    <a:pt x="134" y="46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2" name="Freeform 1199">
              <a:extLst>
                <a:ext uri="{FF2B5EF4-FFF2-40B4-BE49-F238E27FC236}">
                  <a16:creationId xmlns:a16="http://schemas.microsoft.com/office/drawing/2014/main" id="{4FCFD2B3-517E-EF45-8E31-CBF3805C1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300" y="5926138"/>
              <a:ext cx="69850" cy="22225"/>
            </a:xfrm>
            <a:custGeom>
              <a:avLst/>
              <a:gdLst>
                <a:gd name="T0" fmla="*/ 72 w 72"/>
                <a:gd name="T1" fmla="*/ 22 h 22"/>
                <a:gd name="T2" fmla="*/ 51 w 72"/>
                <a:gd name="T3" fmla="*/ 18 h 22"/>
                <a:gd name="T4" fmla="*/ 0 w 72"/>
                <a:gd name="T5" fmla="*/ 0 h 22"/>
                <a:gd name="T6" fmla="*/ 5 w 72"/>
                <a:gd name="T7" fmla="*/ 2 h 22"/>
                <a:gd name="T8" fmla="*/ 27 w 72"/>
                <a:gd name="T9" fmla="*/ 9 h 22"/>
                <a:gd name="T10" fmla="*/ 46 w 72"/>
                <a:gd name="T11" fmla="*/ 15 h 22"/>
                <a:gd name="T12" fmla="*/ 62 w 72"/>
                <a:gd name="T13" fmla="*/ 20 h 22"/>
                <a:gd name="T14" fmla="*/ 72 w 7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2">
                  <a:moveTo>
                    <a:pt x="72" y="22"/>
                  </a:moveTo>
                  <a:cubicBezTo>
                    <a:pt x="65" y="21"/>
                    <a:pt x="58" y="20"/>
                    <a:pt x="51" y="18"/>
                  </a:cubicBezTo>
                  <a:cubicBezTo>
                    <a:pt x="33" y="14"/>
                    <a:pt x="16" y="8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13" y="4"/>
                    <a:pt x="20" y="7"/>
                    <a:pt x="27" y="9"/>
                  </a:cubicBezTo>
                  <a:cubicBezTo>
                    <a:pt x="33" y="12"/>
                    <a:pt x="40" y="13"/>
                    <a:pt x="46" y="15"/>
                  </a:cubicBezTo>
                  <a:cubicBezTo>
                    <a:pt x="52" y="17"/>
                    <a:pt x="57" y="19"/>
                    <a:pt x="62" y="20"/>
                  </a:cubicBezTo>
                  <a:cubicBezTo>
                    <a:pt x="66" y="20"/>
                    <a:pt x="69" y="21"/>
                    <a:pt x="72" y="22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3" name="Freeform 1200">
              <a:extLst>
                <a:ext uri="{FF2B5EF4-FFF2-40B4-BE49-F238E27FC236}">
                  <a16:creationId xmlns:a16="http://schemas.microsoft.com/office/drawing/2014/main" id="{F1F0F7B1-1274-8E9B-F4A3-8B3B95EEF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5884863"/>
              <a:ext cx="71437" cy="6350"/>
            </a:xfrm>
            <a:custGeom>
              <a:avLst/>
              <a:gdLst>
                <a:gd name="T0" fmla="*/ 23 w 74"/>
                <a:gd name="T1" fmla="*/ 7 h 7"/>
                <a:gd name="T2" fmla="*/ 17 w 74"/>
                <a:gd name="T3" fmla="*/ 7 h 7"/>
                <a:gd name="T4" fmla="*/ 17 w 74"/>
                <a:gd name="T5" fmla="*/ 7 h 7"/>
                <a:gd name="T6" fmla="*/ 4 w 74"/>
                <a:gd name="T7" fmla="*/ 7 h 7"/>
                <a:gd name="T8" fmla="*/ 0 w 74"/>
                <a:gd name="T9" fmla="*/ 6 h 7"/>
                <a:gd name="T10" fmla="*/ 3 w 74"/>
                <a:gd name="T11" fmla="*/ 1 h 7"/>
                <a:gd name="T12" fmla="*/ 4 w 74"/>
                <a:gd name="T13" fmla="*/ 1 h 7"/>
                <a:gd name="T14" fmla="*/ 17 w 74"/>
                <a:gd name="T15" fmla="*/ 2 h 7"/>
                <a:gd name="T16" fmla="*/ 28 w 74"/>
                <a:gd name="T17" fmla="*/ 2 h 7"/>
                <a:gd name="T18" fmla="*/ 30 w 74"/>
                <a:gd name="T19" fmla="*/ 2 h 7"/>
                <a:gd name="T20" fmla="*/ 32 w 74"/>
                <a:gd name="T21" fmla="*/ 2 h 7"/>
                <a:gd name="T22" fmla="*/ 35 w 74"/>
                <a:gd name="T23" fmla="*/ 2 h 7"/>
                <a:gd name="T24" fmla="*/ 38 w 74"/>
                <a:gd name="T25" fmla="*/ 2 h 7"/>
                <a:gd name="T26" fmla="*/ 41 w 74"/>
                <a:gd name="T27" fmla="*/ 2 h 7"/>
                <a:gd name="T28" fmla="*/ 52 w 74"/>
                <a:gd name="T29" fmla="*/ 2 h 7"/>
                <a:gd name="T30" fmla="*/ 61 w 74"/>
                <a:gd name="T31" fmla="*/ 1 h 7"/>
                <a:gd name="T32" fmla="*/ 68 w 74"/>
                <a:gd name="T33" fmla="*/ 0 h 7"/>
                <a:gd name="T34" fmla="*/ 74 w 74"/>
                <a:gd name="T35" fmla="*/ 0 h 7"/>
                <a:gd name="T36" fmla="*/ 68 w 74"/>
                <a:gd name="T37" fmla="*/ 1 h 7"/>
                <a:gd name="T38" fmla="*/ 52 w 74"/>
                <a:gd name="T39" fmla="*/ 5 h 7"/>
                <a:gd name="T40" fmla="*/ 42 w 74"/>
                <a:gd name="T41" fmla="*/ 6 h 7"/>
                <a:gd name="T42" fmla="*/ 30 w 74"/>
                <a:gd name="T43" fmla="*/ 7 h 7"/>
                <a:gd name="T44" fmla="*/ 23 w 74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">
                  <a:moveTo>
                    <a:pt x="23" y="7"/>
                  </a:moveTo>
                  <a:cubicBezTo>
                    <a:pt x="21" y="7"/>
                    <a:pt x="19" y="7"/>
                    <a:pt x="17" y="7"/>
                  </a:cubicBezTo>
                  <a:lnTo>
                    <a:pt x="17" y="7"/>
                  </a:lnTo>
                  <a:cubicBezTo>
                    <a:pt x="12" y="7"/>
                    <a:pt x="8" y="7"/>
                    <a:pt x="4" y="7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9" y="2"/>
                    <a:pt x="13" y="2"/>
                    <a:pt x="17" y="2"/>
                  </a:cubicBezTo>
                  <a:cubicBezTo>
                    <a:pt x="21" y="2"/>
                    <a:pt x="25" y="2"/>
                    <a:pt x="28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6" y="2"/>
                    <a:pt x="37" y="2"/>
                    <a:pt x="38" y="2"/>
                  </a:cubicBezTo>
                  <a:cubicBezTo>
                    <a:pt x="39" y="2"/>
                    <a:pt x="40" y="2"/>
                    <a:pt x="41" y="2"/>
                  </a:cubicBezTo>
                  <a:cubicBezTo>
                    <a:pt x="45" y="2"/>
                    <a:pt x="49" y="2"/>
                    <a:pt x="52" y="2"/>
                  </a:cubicBezTo>
                  <a:cubicBezTo>
                    <a:pt x="55" y="2"/>
                    <a:pt x="58" y="1"/>
                    <a:pt x="61" y="1"/>
                  </a:cubicBezTo>
                  <a:cubicBezTo>
                    <a:pt x="63" y="1"/>
                    <a:pt x="66" y="1"/>
                    <a:pt x="68" y="0"/>
                  </a:cubicBezTo>
                  <a:cubicBezTo>
                    <a:pt x="71" y="0"/>
                    <a:pt x="74" y="0"/>
                    <a:pt x="74" y="0"/>
                  </a:cubicBezTo>
                  <a:cubicBezTo>
                    <a:pt x="74" y="0"/>
                    <a:pt x="71" y="0"/>
                    <a:pt x="68" y="1"/>
                  </a:cubicBezTo>
                  <a:cubicBezTo>
                    <a:pt x="64" y="2"/>
                    <a:pt x="59" y="4"/>
                    <a:pt x="52" y="5"/>
                  </a:cubicBezTo>
                  <a:cubicBezTo>
                    <a:pt x="49" y="6"/>
                    <a:pt x="46" y="6"/>
                    <a:pt x="42" y="6"/>
                  </a:cubicBezTo>
                  <a:cubicBezTo>
                    <a:pt x="38" y="7"/>
                    <a:pt x="34" y="7"/>
                    <a:pt x="30" y="7"/>
                  </a:cubicBezTo>
                  <a:cubicBezTo>
                    <a:pt x="28" y="7"/>
                    <a:pt x="25" y="7"/>
                    <a:pt x="23" y="7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4" name="Freeform 1201">
              <a:extLst>
                <a:ext uri="{FF2B5EF4-FFF2-40B4-BE49-F238E27FC236}">
                  <a16:creationId xmlns:a16="http://schemas.microsoft.com/office/drawing/2014/main" id="{2498D5BC-B435-4D67-4BDF-E390919A6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725" y="5918200"/>
              <a:ext cx="68262" cy="61913"/>
            </a:xfrm>
            <a:custGeom>
              <a:avLst/>
              <a:gdLst>
                <a:gd name="T0" fmla="*/ 70 w 70"/>
                <a:gd name="T1" fmla="*/ 64 h 64"/>
                <a:gd name="T2" fmla="*/ 66 w 70"/>
                <a:gd name="T3" fmla="*/ 62 h 64"/>
                <a:gd name="T4" fmla="*/ 56 w 70"/>
                <a:gd name="T5" fmla="*/ 58 h 64"/>
                <a:gd name="T6" fmla="*/ 50 w 70"/>
                <a:gd name="T7" fmla="*/ 54 h 64"/>
                <a:gd name="T8" fmla="*/ 43 w 70"/>
                <a:gd name="T9" fmla="*/ 49 h 64"/>
                <a:gd name="T10" fmla="*/ 36 w 70"/>
                <a:gd name="T11" fmla="*/ 44 h 64"/>
                <a:gd name="T12" fmla="*/ 29 w 70"/>
                <a:gd name="T13" fmla="*/ 38 h 64"/>
                <a:gd name="T14" fmla="*/ 23 w 70"/>
                <a:gd name="T15" fmla="*/ 32 h 64"/>
                <a:gd name="T16" fmla="*/ 17 w 70"/>
                <a:gd name="T17" fmla="*/ 25 h 64"/>
                <a:gd name="T18" fmla="*/ 8 w 70"/>
                <a:gd name="T19" fmla="*/ 13 h 64"/>
                <a:gd name="T20" fmla="*/ 2 w 70"/>
                <a:gd name="T21" fmla="*/ 3 h 64"/>
                <a:gd name="T22" fmla="*/ 2 w 70"/>
                <a:gd name="T23" fmla="*/ 2 h 64"/>
                <a:gd name="T24" fmla="*/ 0 w 70"/>
                <a:gd name="T25" fmla="*/ 0 h 64"/>
                <a:gd name="T26" fmla="*/ 3 w 70"/>
                <a:gd name="T27" fmla="*/ 3 h 64"/>
                <a:gd name="T28" fmla="*/ 3 w 70"/>
                <a:gd name="T29" fmla="*/ 3 h 64"/>
                <a:gd name="T30" fmla="*/ 10 w 70"/>
                <a:gd name="T31" fmla="*/ 11 h 64"/>
                <a:gd name="T32" fmla="*/ 21 w 70"/>
                <a:gd name="T33" fmla="*/ 22 h 64"/>
                <a:gd name="T34" fmla="*/ 27 w 70"/>
                <a:gd name="T35" fmla="*/ 28 h 64"/>
                <a:gd name="T36" fmla="*/ 33 w 70"/>
                <a:gd name="T37" fmla="*/ 34 h 64"/>
                <a:gd name="T38" fmla="*/ 40 w 70"/>
                <a:gd name="T39" fmla="*/ 40 h 64"/>
                <a:gd name="T40" fmla="*/ 43 w 70"/>
                <a:gd name="T41" fmla="*/ 43 h 64"/>
                <a:gd name="T42" fmla="*/ 46 w 70"/>
                <a:gd name="T43" fmla="*/ 46 h 64"/>
                <a:gd name="T44" fmla="*/ 58 w 70"/>
                <a:gd name="T45" fmla="*/ 55 h 64"/>
                <a:gd name="T46" fmla="*/ 67 w 70"/>
                <a:gd name="T47" fmla="*/ 61 h 64"/>
                <a:gd name="T48" fmla="*/ 70 w 70"/>
                <a:gd name="T4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4">
                  <a:moveTo>
                    <a:pt x="70" y="64"/>
                  </a:moveTo>
                  <a:cubicBezTo>
                    <a:pt x="70" y="64"/>
                    <a:pt x="69" y="63"/>
                    <a:pt x="66" y="62"/>
                  </a:cubicBezTo>
                  <a:cubicBezTo>
                    <a:pt x="64" y="61"/>
                    <a:pt x="60" y="60"/>
                    <a:pt x="56" y="58"/>
                  </a:cubicBezTo>
                  <a:cubicBezTo>
                    <a:pt x="54" y="57"/>
                    <a:pt x="52" y="55"/>
                    <a:pt x="50" y="54"/>
                  </a:cubicBezTo>
                  <a:cubicBezTo>
                    <a:pt x="48" y="53"/>
                    <a:pt x="46" y="51"/>
                    <a:pt x="43" y="49"/>
                  </a:cubicBezTo>
                  <a:cubicBezTo>
                    <a:pt x="41" y="48"/>
                    <a:pt x="38" y="46"/>
                    <a:pt x="36" y="44"/>
                  </a:cubicBezTo>
                  <a:cubicBezTo>
                    <a:pt x="34" y="42"/>
                    <a:pt x="32" y="40"/>
                    <a:pt x="29" y="38"/>
                  </a:cubicBezTo>
                  <a:cubicBezTo>
                    <a:pt x="27" y="36"/>
                    <a:pt x="25" y="34"/>
                    <a:pt x="23" y="32"/>
                  </a:cubicBezTo>
                  <a:cubicBezTo>
                    <a:pt x="21" y="30"/>
                    <a:pt x="19" y="27"/>
                    <a:pt x="17" y="25"/>
                  </a:cubicBezTo>
                  <a:cubicBezTo>
                    <a:pt x="14" y="21"/>
                    <a:pt x="10" y="17"/>
                    <a:pt x="8" y="13"/>
                  </a:cubicBezTo>
                  <a:cubicBezTo>
                    <a:pt x="5" y="9"/>
                    <a:pt x="4" y="6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5"/>
                    <a:pt x="7" y="8"/>
                    <a:pt x="10" y="11"/>
                  </a:cubicBezTo>
                  <a:cubicBezTo>
                    <a:pt x="13" y="14"/>
                    <a:pt x="17" y="18"/>
                    <a:pt x="21" y="22"/>
                  </a:cubicBezTo>
                  <a:cubicBezTo>
                    <a:pt x="23" y="24"/>
                    <a:pt x="25" y="26"/>
                    <a:pt x="27" y="28"/>
                  </a:cubicBezTo>
                  <a:cubicBezTo>
                    <a:pt x="29" y="30"/>
                    <a:pt x="31" y="32"/>
                    <a:pt x="33" y="34"/>
                  </a:cubicBezTo>
                  <a:cubicBezTo>
                    <a:pt x="35" y="36"/>
                    <a:pt x="37" y="38"/>
                    <a:pt x="40" y="40"/>
                  </a:cubicBezTo>
                  <a:lnTo>
                    <a:pt x="43" y="43"/>
                  </a:lnTo>
                  <a:lnTo>
                    <a:pt x="46" y="46"/>
                  </a:lnTo>
                  <a:cubicBezTo>
                    <a:pt x="51" y="49"/>
                    <a:pt x="54" y="53"/>
                    <a:pt x="58" y="55"/>
                  </a:cubicBezTo>
                  <a:cubicBezTo>
                    <a:pt x="62" y="57"/>
                    <a:pt x="65" y="60"/>
                    <a:pt x="67" y="61"/>
                  </a:cubicBezTo>
                  <a:cubicBezTo>
                    <a:pt x="69" y="63"/>
                    <a:pt x="70" y="64"/>
                    <a:pt x="70" y="64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5" name="Freeform 1202">
              <a:extLst>
                <a:ext uri="{FF2B5EF4-FFF2-40B4-BE49-F238E27FC236}">
                  <a16:creationId xmlns:a16="http://schemas.microsoft.com/office/drawing/2014/main" id="{FCD842C7-188E-AA8E-AA7B-3704D23E5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162" y="5972175"/>
              <a:ext cx="82550" cy="76200"/>
            </a:xfrm>
            <a:custGeom>
              <a:avLst/>
              <a:gdLst>
                <a:gd name="T0" fmla="*/ 62 w 85"/>
                <a:gd name="T1" fmla="*/ 78 h 78"/>
                <a:gd name="T2" fmla="*/ 0 w 85"/>
                <a:gd name="T3" fmla="*/ 14 h 78"/>
                <a:gd name="T4" fmla="*/ 8 w 85"/>
                <a:gd name="T5" fmla="*/ 0 h 78"/>
                <a:gd name="T6" fmla="*/ 63 w 85"/>
                <a:gd name="T7" fmla="*/ 75 h 78"/>
                <a:gd name="T8" fmla="*/ 76 w 85"/>
                <a:gd name="T9" fmla="*/ 73 h 78"/>
                <a:gd name="T10" fmla="*/ 85 w 85"/>
                <a:gd name="T11" fmla="*/ 70 h 78"/>
                <a:gd name="T12" fmla="*/ 82 w 85"/>
                <a:gd name="T13" fmla="*/ 72 h 78"/>
                <a:gd name="T14" fmla="*/ 62 w 85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">
                  <a:moveTo>
                    <a:pt x="62" y="78"/>
                  </a:moveTo>
                  <a:cubicBezTo>
                    <a:pt x="35" y="78"/>
                    <a:pt x="13" y="43"/>
                    <a:pt x="0" y="14"/>
                  </a:cubicBezTo>
                  <a:cubicBezTo>
                    <a:pt x="3" y="10"/>
                    <a:pt x="6" y="5"/>
                    <a:pt x="8" y="0"/>
                  </a:cubicBezTo>
                  <a:cubicBezTo>
                    <a:pt x="21" y="34"/>
                    <a:pt x="34" y="75"/>
                    <a:pt x="63" y="75"/>
                  </a:cubicBezTo>
                  <a:cubicBezTo>
                    <a:pt x="67" y="75"/>
                    <a:pt x="72" y="74"/>
                    <a:pt x="76" y="73"/>
                  </a:cubicBezTo>
                  <a:cubicBezTo>
                    <a:pt x="80" y="71"/>
                    <a:pt x="84" y="70"/>
                    <a:pt x="85" y="70"/>
                  </a:cubicBezTo>
                  <a:cubicBezTo>
                    <a:pt x="85" y="70"/>
                    <a:pt x="84" y="70"/>
                    <a:pt x="82" y="72"/>
                  </a:cubicBezTo>
                  <a:cubicBezTo>
                    <a:pt x="75" y="76"/>
                    <a:pt x="68" y="78"/>
                    <a:pt x="62" y="78"/>
                  </a:cubicBezTo>
                  <a:close/>
                </a:path>
              </a:pathLst>
            </a:custGeom>
            <a:solidFill>
              <a:srgbClr val="A3D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6" name="Freeform 1204">
              <a:extLst>
                <a:ext uri="{FF2B5EF4-FFF2-40B4-BE49-F238E27FC236}">
                  <a16:creationId xmlns:a16="http://schemas.microsoft.com/office/drawing/2014/main" id="{92EB3F61-E255-CB7B-5214-07AD7B571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4500" y="5300663"/>
              <a:ext cx="1150937" cy="436563"/>
            </a:xfrm>
            <a:custGeom>
              <a:avLst/>
              <a:gdLst>
                <a:gd name="T0" fmla="*/ 15 w 1188"/>
                <a:gd name="T1" fmla="*/ 447 h 450"/>
                <a:gd name="T2" fmla="*/ 23 w 1188"/>
                <a:gd name="T3" fmla="*/ 434 h 450"/>
                <a:gd name="T4" fmla="*/ 47 w 1188"/>
                <a:gd name="T5" fmla="*/ 430 h 450"/>
                <a:gd name="T6" fmla="*/ 19 w 1188"/>
                <a:gd name="T7" fmla="*/ 450 h 450"/>
                <a:gd name="T8" fmla="*/ 202 w 1188"/>
                <a:gd name="T9" fmla="*/ 396 h 450"/>
                <a:gd name="T10" fmla="*/ 258 w 1188"/>
                <a:gd name="T11" fmla="*/ 349 h 450"/>
                <a:gd name="T12" fmla="*/ 815 w 1188"/>
                <a:gd name="T13" fmla="*/ 302 h 450"/>
                <a:gd name="T14" fmla="*/ 815 w 1188"/>
                <a:gd name="T15" fmla="*/ 302 h 450"/>
                <a:gd name="T16" fmla="*/ 815 w 1188"/>
                <a:gd name="T17" fmla="*/ 302 h 450"/>
                <a:gd name="T18" fmla="*/ 895 w 1188"/>
                <a:gd name="T19" fmla="*/ 243 h 450"/>
                <a:gd name="T20" fmla="*/ 956 w 1188"/>
                <a:gd name="T21" fmla="*/ 208 h 450"/>
                <a:gd name="T22" fmla="*/ 980 w 1188"/>
                <a:gd name="T23" fmla="*/ 207 h 450"/>
                <a:gd name="T24" fmla="*/ 910 w 1188"/>
                <a:gd name="T25" fmla="*/ 249 h 450"/>
                <a:gd name="T26" fmla="*/ 1126 w 1188"/>
                <a:gd name="T27" fmla="*/ 228 h 450"/>
                <a:gd name="T28" fmla="*/ 1059 w 1188"/>
                <a:gd name="T29" fmla="*/ 227 h 450"/>
                <a:gd name="T30" fmla="*/ 1026 w 1188"/>
                <a:gd name="T31" fmla="*/ 210 h 450"/>
                <a:gd name="T32" fmla="*/ 1023 w 1188"/>
                <a:gd name="T33" fmla="*/ 185 h 450"/>
                <a:gd name="T34" fmla="*/ 1036 w 1188"/>
                <a:gd name="T35" fmla="*/ 187 h 450"/>
                <a:gd name="T36" fmla="*/ 1047 w 1188"/>
                <a:gd name="T37" fmla="*/ 186 h 450"/>
                <a:gd name="T38" fmla="*/ 1056 w 1188"/>
                <a:gd name="T39" fmla="*/ 182 h 450"/>
                <a:gd name="T40" fmla="*/ 1065 w 1188"/>
                <a:gd name="T41" fmla="*/ 176 h 450"/>
                <a:gd name="T42" fmla="*/ 1100 w 1188"/>
                <a:gd name="T43" fmla="*/ 199 h 450"/>
                <a:gd name="T44" fmla="*/ 1153 w 1188"/>
                <a:gd name="T45" fmla="*/ 195 h 450"/>
                <a:gd name="T46" fmla="*/ 1188 w 1188"/>
                <a:gd name="T47" fmla="*/ 203 h 450"/>
                <a:gd name="T48" fmla="*/ 1164 w 1188"/>
                <a:gd name="T49" fmla="*/ 207 h 450"/>
                <a:gd name="T50" fmla="*/ 1128 w 1188"/>
                <a:gd name="T51" fmla="*/ 231 h 450"/>
                <a:gd name="T52" fmla="*/ 3 w 1188"/>
                <a:gd name="T53" fmla="*/ 197 h 450"/>
                <a:gd name="T54" fmla="*/ 36 w 1188"/>
                <a:gd name="T55" fmla="*/ 167 h 450"/>
                <a:gd name="T56" fmla="*/ 56 w 1188"/>
                <a:gd name="T57" fmla="*/ 171 h 450"/>
                <a:gd name="T58" fmla="*/ 33 w 1188"/>
                <a:gd name="T59" fmla="*/ 191 h 450"/>
                <a:gd name="T60" fmla="*/ 19 w 1188"/>
                <a:gd name="T61" fmla="*/ 198 h 450"/>
                <a:gd name="T62" fmla="*/ 447 w 1188"/>
                <a:gd name="T63" fmla="*/ 112 h 450"/>
                <a:gd name="T64" fmla="*/ 462 w 1188"/>
                <a:gd name="T65" fmla="*/ 99 h 450"/>
                <a:gd name="T66" fmla="*/ 514 w 1188"/>
                <a:gd name="T67" fmla="*/ 65 h 450"/>
                <a:gd name="T68" fmla="*/ 464 w 1188"/>
                <a:gd name="T69" fmla="*/ 113 h 450"/>
                <a:gd name="T70" fmla="*/ 443 w 1188"/>
                <a:gd name="T71" fmla="*/ 108 h 450"/>
                <a:gd name="T72" fmla="*/ 434 w 1188"/>
                <a:gd name="T73" fmla="*/ 85 h 450"/>
                <a:gd name="T74" fmla="*/ 434 w 1188"/>
                <a:gd name="T75" fmla="*/ 76 h 450"/>
                <a:gd name="T76" fmla="*/ 470 w 1188"/>
                <a:gd name="T77" fmla="*/ 17 h 450"/>
                <a:gd name="T78" fmla="*/ 501 w 1188"/>
                <a:gd name="T79" fmla="*/ 24 h 450"/>
                <a:gd name="T80" fmla="*/ 501 w 1188"/>
                <a:gd name="T81" fmla="*/ 24 h 450"/>
                <a:gd name="T82" fmla="*/ 505 w 1188"/>
                <a:gd name="T83" fmla="*/ 24 h 450"/>
                <a:gd name="T84" fmla="*/ 505 w 1188"/>
                <a:gd name="T85" fmla="*/ 24 h 450"/>
                <a:gd name="T86" fmla="*/ 517 w 1188"/>
                <a:gd name="T87" fmla="*/ 23 h 450"/>
                <a:gd name="T88" fmla="*/ 510 w 1188"/>
                <a:gd name="T89" fmla="*/ 29 h 450"/>
                <a:gd name="T90" fmla="*/ 472 w 1188"/>
                <a:gd name="T91" fmla="*/ 32 h 450"/>
                <a:gd name="T92" fmla="*/ 447 w 1188"/>
                <a:gd name="T93" fmla="*/ 9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8" h="450">
                  <a:moveTo>
                    <a:pt x="19" y="450"/>
                  </a:moveTo>
                  <a:cubicBezTo>
                    <a:pt x="16" y="448"/>
                    <a:pt x="15" y="447"/>
                    <a:pt x="15" y="447"/>
                  </a:cubicBezTo>
                  <a:cubicBezTo>
                    <a:pt x="15" y="447"/>
                    <a:pt x="11" y="440"/>
                    <a:pt x="6" y="429"/>
                  </a:cubicBezTo>
                  <a:cubicBezTo>
                    <a:pt x="13" y="433"/>
                    <a:pt x="18" y="434"/>
                    <a:pt x="23" y="434"/>
                  </a:cubicBezTo>
                  <a:cubicBezTo>
                    <a:pt x="30" y="434"/>
                    <a:pt x="36" y="432"/>
                    <a:pt x="42" y="431"/>
                  </a:cubicBezTo>
                  <a:cubicBezTo>
                    <a:pt x="44" y="430"/>
                    <a:pt x="45" y="430"/>
                    <a:pt x="47" y="430"/>
                  </a:cubicBezTo>
                  <a:cubicBezTo>
                    <a:pt x="50" y="430"/>
                    <a:pt x="52" y="431"/>
                    <a:pt x="55" y="432"/>
                  </a:cubicBezTo>
                  <a:cubicBezTo>
                    <a:pt x="44" y="437"/>
                    <a:pt x="32" y="443"/>
                    <a:pt x="19" y="450"/>
                  </a:cubicBezTo>
                  <a:close/>
                  <a:moveTo>
                    <a:pt x="243" y="401"/>
                  </a:moveTo>
                  <a:cubicBezTo>
                    <a:pt x="230" y="397"/>
                    <a:pt x="216" y="396"/>
                    <a:pt x="202" y="396"/>
                  </a:cubicBezTo>
                  <a:cubicBezTo>
                    <a:pt x="191" y="396"/>
                    <a:pt x="180" y="397"/>
                    <a:pt x="170" y="398"/>
                  </a:cubicBezTo>
                  <a:cubicBezTo>
                    <a:pt x="191" y="378"/>
                    <a:pt x="222" y="356"/>
                    <a:pt x="258" y="349"/>
                  </a:cubicBezTo>
                  <a:cubicBezTo>
                    <a:pt x="253" y="370"/>
                    <a:pt x="248" y="385"/>
                    <a:pt x="243" y="401"/>
                  </a:cubicBezTo>
                  <a:close/>
                  <a:moveTo>
                    <a:pt x="815" y="302"/>
                  </a:move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close/>
                  <a:moveTo>
                    <a:pt x="910" y="249"/>
                  </a:moveTo>
                  <a:cubicBezTo>
                    <a:pt x="906" y="249"/>
                    <a:pt x="901" y="247"/>
                    <a:pt x="895" y="243"/>
                  </a:cubicBezTo>
                  <a:cubicBezTo>
                    <a:pt x="888" y="239"/>
                    <a:pt x="881" y="237"/>
                    <a:pt x="875" y="236"/>
                  </a:cubicBezTo>
                  <a:cubicBezTo>
                    <a:pt x="898" y="221"/>
                    <a:pt x="925" y="208"/>
                    <a:pt x="956" y="208"/>
                  </a:cubicBezTo>
                  <a:cubicBezTo>
                    <a:pt x="957" y="208"/>
                    <a:pt x="958" y="208"/>
                    <a:pt x="959" y="208"/>
                  </a:cubicBezTo>
                  <a:cubicBezTo>
                    <a:pt x="967" y="208"/>
                    <a:pt x="974" y="208"/>
                    <a:pt x="980" y="207"/>
                  </a:cubicBezTo>
                  <a:cubicBezTo>
                    <a:pt x="973" y="210"/>
                    <a:pt x="964" y="215"/>
                    <a:pt x="955" y="220"/>
                  </a:cubicBezTo>
                  <a:cubicBezTo>
                    <a:pt x="932" y="233"/>
                    <a:pt x="924" y="249"/>
                    <a:pt x="910" y="249"/>
                  </a:cubicBezTo>
                  <a:close/>
                  <a:moveTo>
                    <a:pt x="1128" y="231"/>
                  </a:moveTo>
                  <a:cubicBezTo>
                    <a:pt x="1127" y="230"/>
                    <a:pt x="1127" y="229"/>
                    <a:pt x="1126" y="228"/>
                  </a:cubicBezTo>
                  <a:cubicBezTo>
                    <a:pt x="1118" y="218"/>
                    <a:pt x="1109" y="214"/>
                    <a:pt x="1100" y="214"/>
                  </a:cubicBezTo>
                  <a:cubicBezTo>
                    <a:pt x="1086" y="214"/>
                    <a:pt x="1072" y="223"/>
                    <a:pt x="1059" y="227"/>
                  </a:cubicBezTo>
                  <a:cubicBezTo>
                    <a:pt x="1053" y="229"/>
                    <a:pt x="1049" y="230"/>
                    <a:pt x="1046" y="230"/>
                  </a:cubicBezTo>
                  <a:cubicBezTo>
                    <a:pt x="1038" y="230"/>
                    <a:pt x="1037" y="223"/>
                    <a:pt x="1026" y="210"/>
                  </a:cubicBezTo>
                  <a:cubicBezTo>
                    <a:pt x="1022" y="205"/>
                    <a:pt x="1017" y="202"/>
                    <a:pt x="1010" y="201"/>
                  </a:cubicBezTo>
                  <a:cubicBezTo>
                    <a:pt x="1016" y="198"/>
                    <a:pt x="1019" y="193"/>
                    <a:pt x="1023" y="185"/>
                  </a:cubicBezTo>
                  <a:cubicBezTo>
                    <a:pt x="1024" y="186"/>
                    <a:pt x="1024" y="186"/>
                    <a:pt x="1025" y="186"/>
                  </a:cubicBezTo>
                  <a:cubicBezTo>
                    <a:pt x="1029" y="187"/>
                    <a:pt x="1033" y="187"/>
                    <a:pt x="1036" y="187"/>
                  </a:cubicBezTo>
                  <a:cubicBezTo>
                    <a:pt x="1040" y="187"/>
                    <a:pt x="1044" y="187"/>
                    <a:pt x="1047" y="186"/>
                  </a:cubicBezTo>
                  <a:lnTo>
                    <a:pt x="1047" y="186"/>
                  </a:lnTo>
                  <a:lnTo>
                    <a:pt x="1048" y="186"/>
                  </a:lnTo>
                  <a:cubicBezTo>
                    <a:pt x="1051" y="185"/>
                    <a:pt x="1054" y="184"/>
                    <a:pt x="1056" y="182"/>
                  </a:cubicBezTo>
                  <a:lnTo>
                    <a:pt x="1057" y="182"/>
                  </a:lnTo>
                  <a:cubicBezTo>
                    <a:pt x="1060" y="180"/>
                    <a:pt x="1063" y="178"/>
                    <a:pt x="1065" y="176"/>
                  </a:cubicBezTo>
                  <a:cubicBezTo>
                    <a:pt x="1068" y="187"/>
                    <a:pt x="1075" y="194"/>
                    <a:pt x="1085" y="197"/>
                  </a:cubicBezTo>
                  <a:cubicBezTo>
                    <a:pt x="1090" y="198"/>
                    <a:pt x="1095" y="199"/>
                    <a:pt x="1100" y="199"/>
                  </a:cubicBezTo>
                  <a:cubicBezTo>
                    <a:pt x="1109" y="199"/>
                    <a:pt x="1120" y="197"/>
                    <a:pt x="1129" y="193"/>
                  </a:cubicBezTo>
                  <a:cubicBezTo>
                    <a:pt x="1139" y="195"/>
                    <a:pt x="1147" y="195"/>
                    <a:pt x="1153" y="195"/>
                  </a:cubicBezTo>
                  <a:cubicBezTo>
                    <a:pt x="1166" y="195"/>
                    <a:pt x="1169" y="192"/>
                    <a:pt x="1169" y="192"/>
                  </a:cubicBezTo>
                  <a:cubicBezTo>
                    <a:pt x="1176" y="196"/>
                    <a:pt x="1182" y="200"/>
                    <a:pt x="1188" y="203"/>
                  </a:cubicBezTo>
                  <a:cubicBezTo>
                    <a:pt x="1183" y="206"/>
                    <a:pt x="1177" y="207"/>
                    <a:pt x="1169" y="207"/>
                  </a:cubicBezTo>
                  <a:cubicBezTo>
                    <a:pt x="1168" y="207"/>
                    <a:pt x="1166" y="207"/>
                    <a:pt x="1164" y="207"/>
                  </a:cubicBezTo>
                  <a:cubicBezTo>
                    <a:pt x="1162" y="207"/>
                    <a:pt x="1160" y="207"/>
                    <a:pt x="1158" y="207"/>
                  </a:cubicBezTo>
                  <a:cubicBezTo>
                    <a:pt x="1139" y="207"/>
                    <a:pt x="1131" y="220"/>
                    <a:pt x="1128" y="231"/>
                  </a:cubicBezTo>
                  <a:moveTo>
                    <a:pt x="19" y="198"/>
                  </a:moveTo>
                  <a:cubicBezTo>
                    <a:pt x="14" y="198"/>
                    <a:pt x="9" y="198"/>
                    <a:pt x="3" y="197"/>
                  </a:cubicBezTo>
                  <a:cubicBezTo>
                    <a:pt x="2" y="195"/>
                    <a:pt x="1" y="192"/>
                    <a:pt x="0" y="189"/>
                  </a:cubicBezTo>
                  <a:cubicBezTo>
                    <a:pt x="32" y="177"/>
                    <a:pt x="36" y="167"/>
                    <a:pt x="36" y="167"/>
                  </a:cubicBezTo>
                  <a:cubicBezTo>
                    <a:pt x="43" y="167"/>
                    <a:pt x="51" y="167"/>
                    <a:pt x="57" y="166"/>
                  </a:cubicBezTo>
                  <a:cubicBezTo>
                    <a:pt x="57" y="168"/>
                    <a:pt x="57" y="169"/>
                    <a:pt x="56" y="171"/>
                  </a:cubicBezTo>
                  <a:cubicBezTo>
                    <a:pt x="55" y="171"/>
                    <a:pt x="54" y="172"/>
                    <a:pt x="53" y="172"/>
                  </a:cubicBezTo>
                  <a:cubicBezTo>
                    <a:pt x="44" y="175"/>
                    <a:pt x="34" y="180"/>
                    <a:pt x="33" y="191"/>
                  </a:cubicBezTo>
                  <a:cubicBezTo>
                    <a:pt x="32" y="193"/>
                    <a:pt x="32" y="195"/>
                    <a:pt x="32" y="197"/>
                  </a:cubicBezTo>
                  <a:cubicBezTo>
                    <a:pt x="28" y="197"/>
                    <a:pt x="24" y="198"/>
                    <a:pt x="19" y="198"/>
                  </a:cubicBezTo>
                  <a:moveTo>
                    <a:pt x="454" y="125"/>
                  </a:moveTo>
                  <a:cubicBezTo>
                    <a:pt x="452" y="120"/>
                    <a:pt x="450" y="116"/>
                    <a:pt x="447" y="112"/>
                  </a:cubicBezTo>
                  <a:cubicBezTo>
                    <a:pt x="448" y="112"/>
                    <a:pt x="449" y="112"/>
                    <a:pt x="450" y="111"/>
                  </a:cubicBezTo>
                  <a:cubicBezTo>
                    <a:pt x="455" y="108"/>
                    <a:pt x="459" y="103"/>
                    <a:pt x="462" y="99"/>
                  </a:cubicBezTo>
                  <a:cubicBezTo>
                    <a:pt x="473" y="85"/>
                    <a:pt x="483" y="76"/>
                    <a:pt x="499" y="69"/>
                  </a:cubicBezTo>
                  <a:cubicBezTo>
                    <a:pt x="504" y="67"/>
                    <a:pt x="509" y="66"/>
                    <a:pt x="514" y="65"/>
                  </a:cubicBezTo>
                  <a:cubicBezTo>
                    <a:pt x="516" y="68"/>
                    <a:pt x="518" y="72"/>
                    <a:pt x="522" y="75"/>
                  </a:cubicBezTo>
                  <a:cubicBezTo>
                    <a:pt x="498" y="82"/>
                    <a:pt x="476" y="97"/>
                    <a:pt x="464" y="113"/>
                  </a:cubicBezTo>
                  <a:cubicBezTo>
                    <a:pt x="460" y="117"/>
                    <a:pt x="457" y="121"/>
                    <a:pt x="454" y="125"/>
                  </a:cubicBezTo>
                  <a:moveTo>
                    <a:pt x="443" y="108"/>
                  </a:moveTo>
                  <a:cubicBezTo>
                    <a:pt x="442" y="107"/>
                    <a:pt x="439" y="104"/>
                    <a:pt x="433" y="98"/>
                  </a:cubicBezTo>
                  <a:cubicBezTo>
                    <a:pt x="434" y="94"/>
                    <a:pt x="434" y="90"/>
                    <a:pt x="434" y="85"/>
                  </a:cubicBezTo>
                  <a:cubicBezTo>
                    <a:pt x="434" y="84"/>
                    <a:pt x="434" y="83"/>
                    <a:pt x="434" y="81"/>
                  </a:cubicBezTo>
                  <a:cubicBezTo>
                    <a:pt x="434" y="80"/>
                    <a:pt x="434" y="78"/>
                    <a:pt x="434" y="76"/>
                  </a:cubicBezTo>
                  <a:cubicBezTo>
                    <a:pt x="434" y="50"/>
                    <a:pt x="437" y="18"/>
                    <a:pt x="439" y="0"/>
                  </a:cubicBezTo>
                  <a:cubicBezTo>
                    <a:pt x="449" y="7"/>
                    <a:pt x="459" y="13"/>
                    <a:pt x="470" y="17"/>
                  </a:cubicBezTo>
                  <a:cubicBezTo>
                    <a:pt x="480" y="21"/>
                    <a:pt x="490" y="23"/>
                    <a:pt x="500" y="24"/>
                  </a:cubicBezTo>
                  <a:lnTo>
                    <a:pt x="501" y="24"/>
                  </a:lnTo>
                  <a:lnTo>
                    <a:pt x="501" y="24"/>
                  </a:lnTo>
                  <a:lnTo>
                    <a:pt x="501" y="24"/>
                  </a:lnTo>
                  <a:cubicBezTo>
                    <a:pt x="502" y="24"/>
                    <a:pt x="504" y="24"/>
                    <a:pt x="505" y="24"/>
                  </a:cubicBez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cubicBezTo>
                    <a:pt x="509" y="24"/>
                    <a:pt x="513" y="23"/>
                    <a:pt x="517" y="23"/>
                  </a:cubicBezTo>
                  <a:cubicBezTo>
                    <a:pt x="517" y="25"/>
                    <a:pt x="517" y="27"/>
                    <a:pt x="517" y="29"/>
                  </a:cubicBezTo>
                  <a:cubicBezTo>
                    <a:pt x="515" y="29"/>
                    <a:pt x="512" y="29"/>
                    <a:pt x="510" y="29"/>
                  </a:cubicBezTo>
                  <a:cubicBezTo>
                    <a:pt x="507" y="29"/>
                    <a:pt x="505" y="29"/>
                    <a:pt x="503" y="29"/>
                  </a:cubicBezTo>
                  <a:cubicBezTo>
                    <a:pt x="493" y="29"/>
                    <a:pt x="482" y="30"/>
                    <a:pt x="472" y="32"/>
                  </a:cubicBezTo>
                  <a:cubicBezTo>
                    <a:pt x="461" y="34"/>
                    <a:pt x="452" y="42"/>
                    <a:pt x="448" y="52"/>
                  </a:cubicBezTo>
                  <a:cubicBezTo>
                    <a:pt x="443" y="65"/>
                    <a:pt x="449" y="79"/>
                    <a:pt x="447" y="93"/>
                  </a:cubicBezTo>
                  <a:cubicBezTo>
                    <a:pt x="447" y="95"/>
                    <a:pt x="444" y="103"/>
                    <a:pt x="443" y="108"/>
                  </a:cubicBezTo>
                  <a:close/>
                </a:path>
              </a:pathLst>
            </a:custGeom>
            <a:solidFill>
              <a:srgbClr val="387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7" name="Freeform 1206">
              <a:extLst>
                <a:ext uri="{FF2B5EF4-FFF2-40B4-BE49-F238E27FC236}">
                  <a16:creationId xmlns:a16="http://schemas.microsoft.com/office/drawing/2014/main" id="{3E2014E8-22EF-4E10-84BD-5F7AA345DE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9887" y="5965825"/>
              <a:ext cx="7937" cy="3175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8 w 8"/>
                <a:gd name="T5" fmla="*/ 2 h 2"/>
                <a:gd name="T6" fmla="*/ 1 w 8"/>
                <a:gd name="T7" fmla="*/ 0 h 2"/>
                <a:gd name="T8" fmla="*/ 0 w 8"/>
                <a:gd name="T9" fmla="*/ 0 h 2"/>
                <a:gd name="T10" fmla="*/ 1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1"/>
                    <a:pt x="1" y="0"/>
                  </a:cubicBezTo>
                  <a:cubicBezTo>
                    <a:pt x="3" y="1"/>
                    <a:pt x="5" y="2"/>
                    <a:pt x="8" y="2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8" name="Freeform 1208">
              <a:extLst>
                <a:ext uri="{FF2B5EF4-FFF2-40B4-BE49-F238E27FC236}">
                  <a16:creationId xmlns:a16="http://schemas.microsoft.com/office/drawing/2014/main" id="{C713BD62-4DE6-03C7-5C5F-0F8BA6E24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762" y="5749925"/>
              <a:ext cx="142875" cy="58738"/>
            </a:xfrm>
            <a:custGeom>
              <a:avLst/>
              <a:gdLst>
                <a:gd name="T0" fmla="*/ 0 w 148"/>
                <a:gd name="T1" fmla="*/ 61 h 61"/>
                <a:gd name="T2" fmla="*/ 1 w 148"/>
                <a:gd name="T3" fmla="*/ 60 h 61"/>
                <a:gd name="T4" fmla="*/ 17 w 148"/>
                <a:gd name="T5" fmla="*/ 52 h 61"/>
                <a:gd name="T6" fmla="*/ 33 w 148"/>
                <a:gd name="T7" fmla="*/ 43 h 61"/>
                <a:gd name="T8" fmla="*/ 51 w 148"/>
                <a:gd name="T9" fmla="*/ 34 h 61"/>
                <a:gd name="T10" fmla="*/ 68 w 148"/>
                <a:gd name="T11" fmla="*/ 27 h 61"/>
                <a:gd name="T12" fmla="*/ 86 w 148"/>
                <a:gd name="T13" fmla="*/ 20 h 61"/>
                <a:gd name="T14" fmla="*/ 102 w 148"/>
                <a:gd name="T15" fmla="*/ 14 h 61"/>
                <a:gd name="T16" fmla="*/ 110 w 148"/>
                <a:gd name="T17" fmla="*/ 11 h 61"/>
                <a:gd name="T18" fmla="*/ 117 w 148"/>
                <a:gd name="T19" fmla="*/ 9 h 61"/>
                <a:gd name="T20" fmla="*/ 139 w 148"/>
                <a:gd name="T21" fmla="*/ 3 h 61"/>
                <a:gd name="T22" fmla="*/ 148 w 148"/>
                <a:gd name="T23" fmla="*/ 0 h 61"/>
                <a:gd name="T24" fmla="*/ 148 w 148"/>
                <a:gd name="T25" fmla="*/ 0 h 61"/>
                <a:gd name="T26" fmla="*/ 140 w 148"/>
                <a:gd name="T27" fmla="*/ 4 h 61"/>
                <a:gd name="T28" fmla="*/ 118 w 148"/>
                <a:gd name="T29" fmla="*/ 12 h 61"/>
                <a:gd name="T30" fmla="*/ 111 w 148"/>
                <a:gd name="T31" fmla="*/ 14 h 61"/>
                <a:gd name="T32" fmla="*/ 107 w 148"/>
                <a:gd name="T33" fmla="*/ 16 h 61"/>
                <a:gd name="T34" fmla="*/ 69 w 148"/>
                <a:gd name="T35" fmla="*/ 30 h 61"/>
                <a:gd name="T36" fmla="*/ 0 w 148"/>
                <a:gd name="T3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61">
                  <a:moveTo>
                    <a:pt x="0" y="61"/>
                  </a:moveTo>
                  <a:cubicBezTo>
                    <a:pt x="0" y="61"/>
                    <a:pt x="1" y="61"/>
                    <a:pt x="1" y="60"/>
                  </a:cubicBezTo>
                  <a:cubicBezTo>
                    <a:pt x="6" y="57"/>
                    <a:pt x="11" y="54"/>
                    <a:pt x="17" y="52"/>
                  </a:cubicBezTo>
                  <a:cubicBezTo>
                    <a:pt x="22" y="49"/>
                    <a:pt x="27" y="46"/>
                    <a:pt x="33" y="43"/>
                  </a:cubicBezTo>
                  <a:cubicBezTo>
                    <a:pt x="39" y="40"/>
                    <a:pt x="45" y="37"/>
                    <a:pt x="51" y="34"/>
                  </a:cubicBezTo>
                  <a:cubicBezTo>
                    <a:pt x="56" y="32"/>
                    <a:pt x="62" y="29"/>
                    <a:pt x="68" y="27"/>
                  </a:cubicBezTo>
                  <a:cubicBezTo>
                    <a:pt x="74" y="24"/>
                    <a:pt x="80" y="22"/>
                    <a:pt x="86" y="20"/>
                  </a:cubicBezTo>
                  <a:cubicBezTo>
                    <a:pt x="91" y="18"/>
                    <a:pt x="97" y="16"/>
                    <a:pt x="102" y="14"/>
                  </a:cubicBezTo>
                  <a:cubicBezTo>
                    <a:pt x="105" y="13"/>
                    <a:pt x="107" y="12"/>
                    <a:pt x="110" y="11"/>
                  </a:cubicBezTo>
                  <a:cubicBezTo>
                    <a:pt x="112" y="10"/>
                    <a:pt x="114" y="10"/>
                    <a:pt x="117" y="9"/>
                  </a:cubicBezTo>
                  <a:cubicBezTo>
                    <a:pt x="126" y="6"/>
                    <a:pt x="134" y="4"/>
                    <a:pt x="139" y="3"/>
                  </a:cubicBezTo>
                  <a:cubicBezTo>
                    <a:pt x="145" y="1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1"/>
                    <a:pt x="144" y="2"/>
                    <a:pt x="140" y="4"/>
                  </a:cubicBezTo>
                  <a:cubicBezTo>
                    <a:pt x="134" y="6"/>
                    <a:pt x="127" y="9"/>
                    <a:pt x="118" y="12"/>
                  </a:cubicBezTo>
                  <a:cubicBezTo>
                    <a:pt x="116" y="13"/>
                    <a:pt x="113" y="13"/>
                    <a:pt x="111" y="14"/>
                  </a:cubicBezTo>
                  <a:cubicBezTo>
                    <a:pt x="110" y="15"/>
                    <a:pt x="109" y="15"/>
                    <a:pt x="107" y="16"/>
                  </a:cubicBezTo>
                  <a:cubicBezTo>
                    <a:pt x="94" y="20"/>
                    <a:pt x="82" y="25"/>
                    <a:pt x="69" y="30"/>
                  </a:cubicBezTo>
                  <a:cubicBezTo>
                    <a:pt x="46" y="39"/>
                    <a:pt x="23" y="50"/>
                    <a:pt x="0" y="61"/>
                  </a:cubicBezTo>
                </a:path>
              </a:pathLst>
            </a:custGeom>
            <a:solidFill>
              <a:srgbClr val="3E9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9" name="Freeform 1209">
              <a:extLst>
                <a:ext uri="{FF2B5EF4-FFF2-40B4-BE49-F238E27FC236}">
                  <a16:creationId xmlns:a16="http://schemas.microsoft.com/office/drawing/2014/main" id="{93FF5252-25C4-44CF-5460-981984D908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4662" y="5749925"/>
              <a:ext cx="180975" cy="82550"/>
            </a:xfrm>
            <a:custGeom>
              <a:avLst/>
              <a:gdLst>
                <a:gd name="T0" fmla="*/ 0 w 187"/>
                <a:gd name="T1" fmla="*/ 86 h 86"/>
                <a:gd name="T2" fmla="*/ 27 w 187"/>
                <a:gd name="T3" fmla="*/ 68 h 86"/>
                <a:gd name="T4" fmla="*/ 39 w 187"/>
                <a:gd name="T5" fmla="*/ 61 h 86"/>
                <a:gd name="T6" fmla="*/ 108 w 187"/>
                <a:gd name="T7" fmla="*/ 30 h 86"/>
                <a:gd name="T8" fmla="*/ 146 w 187"/>
                <a:gd name="T9" fmla="*/ 16 h 86"/>
                <a:gd name="T10" fmla="*/ 142 w 187"/>
                <a:gd name="T11" fmla="*/ 18 h 86"/>
                <a:gd name="T12" fmla="*/ 126 w 187"/>
                <a:gd name="T13" fmla="*/ 24 h 86"/>
                <a:gd name="T14" fmla="*/ 109 w 187"/>
                <a:gd name="T15" fmla="*/ 32 h 86"/>
                <a:gd name="T16" fmla="*/ 92 w 187"/>
                <a:gd name="T17" fmla="*/ 40 h 86"/>
                <a:gd name="T18" fmla="*/ 75 w 187"/>
                <a:gd name="T19" fmla="*/ 48 h 86"/>
                <a:gd name="T20" fmla="*/ 58 w 187"/>
                <a:gd name="T21" fmla="*/ 56 h 86"/>
                <a:gd name="T22" fmla="*/ 29 w 187"/>
                <a:gd name="T23" fmla="*/ 71 h 86"/>
                <a:gd name="T24" fmla="*/ 8 w 187"/>
                <a:gd name="T25" fmla="*/ 82 h 86"/>
                <a:gd name="T26" fmla="*/ 0 w 187"/>
                <a:gd name="T27" fmla="*/ 86 h 86"/>
                <a:gd name="T28" fmla="*/ 187 w 187"/>
                <a:gd name="T29" fmla="*/ 0 h 86"/>
                <a:gd name="T30" fmla="*/ 187 w 187"/>
                <a:gd name="T31" fmla="*/ 0 h 86"/>
                <a:gd name="T32" fmla="*/ 187 w 187"/>
                <a:gd name="T33" fmla="*/ 0 h 86"/>
                <a:gd name="T34" fmla="*/ 187 w 187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7" h="86">
                  <a:moveTo>
                    <a:pt x="0" y="86"/>
                  </a:moveTo>
                  <a:cubicBezTo>
                    <a:pt x="0" y="86"/>
                    <a:pt x="11" y="79"/>
                    <a:pt x="27" y="68"/>
                  </a:cubicBezTo>
                  <a:cubicBezTo>
                    <a:pt x="31" y="66"/>
                    <a:pt x="35" y="64"/>
                    <a:pt x="39" y="61"/>
                  </a:cubicBezTo>
                  <a:cubicBezTo>
                    <a:pt x="62" y="50"/>
                    <a:pt x="85" y="39"/>
                    <a:pt x="108" y="30"/>
                  </a:cubicBezTo>
                  <a:cubicBezTo>
                    <a:pt x="121" y="25"/>
                    <a:pt x="133" y="20"/>
                    <a:pt x="146" y="16"/>
                  </a:cubicBezTo>
                  <a:cubicBezTo>
                    <a:pt x="145" y="16"/>
                    <a:pt x="144" y="17"/>
                    <a:pt x="142" y="18"/>
                  </a:cubicBezTo>
                  <a:cubicBezTo>
                    <a:pt x="137" y="20"/>
                    <a:pt x="132" y="22"/>
                    <a:pt x="126" y="24"/>
                  </a:cubicBezTo>
                  <a:cubicBezTo>
                    <a:pt x="121" y="27"/>
                    <a:pt x="115" y="29"/>
                    <a:pt x="109" y="32"/>
                  </a:cubicBezTo>
                  <a:cubicBezTo>
                    <a:pt x="104" y="34"/>
                    <a:pt x="98" y="37"/>
                    <a:pt x="92" y="40"/>
                  </a:cubicBezTo>
                  <a:cubicBezTo>
                    <a:pt x="86" y="42"/>
                    <a:pt x="80" y="45"/>
                    <a:pt x="75" y="48"/>
                  </a:cubicBezTo>
                  <a:cubicBezTo>
                    <a:pt x="69" y="51"/>
                    <a:pt x="63" y="53"/>
                    <a:pt x="58" y="56"/>
                  </a:cubicBezTo>
                  <a:cubicBezTo>
                    <a:pt x="47" y="62"/>
                    <a:pt x="37" y="66"/>
                    <a:pt x="29" y="71"/>
                  </a:cubicBezTo>
                  <a:cubicBezTo>
                    <a:pt x="20" y="76"/>
                    <a:pt x="13" y="79"/>
                    <a:pt x="8" y="82"/>
                  </a:cubicBezTo>
                  <a:cubicBezTo>
                    <a:pt x="3" y="85"/>
                    <a:pt x="0" y="86"/>
                    <a:pt x="0" y="86"/>
                  </a:cubicBezTo>
                  <a:moveTo>
                    <a:pt x="187" y="0"/>
                  </a:move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lose/>
                </a:path>
              </a:pathLst>
            </a:custGeom>
            <a:solidFill>
              <a:srgbClr val="348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9136C5E2-851B-D7ED-B6B4-63DB31DDE0FA}"/>
              </a:ext>
            </a:extLst>
          </p:cNvPr>
          <p:cNvGrpSpPr/>
          <p:nvPr/>
        </p:nvGrpSpPr>
        <p:grpSpPr>
          <a:xfrm>
            <a:off x="5853407" y="2965885"/>
            <a:ext cx="1896118" cy="1057910"/>
            <a:chOff x="3940175" y="812800"/>
            <a:chExt cx="2849562" cy="1504950"/>
          </a:xfrm>
        </p:grpSpPr>
        <p:sp>
          <p:nvSpPr>
            <p:cNvPr id="261" name="Oval 345">
              <a:extLst>
                <a:ext uri="{FF2B5EF4-FFF2-40B4-BE49-F238E27FC236}">
                  <a16:creationId xmlns:a16="http://schemas.microsoft.com/office/drawing/2014/main" id="{58DC9FF1-15B9-68AA-9FC8-87C10219A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175" y="1190625"/>
              <a:ext cx="2846387" cy="1127125"/>
            </a:xfrm>
            <a:prstGeom prst="ellipse">
              <a:avLst/>
            </a:prstGeom>
            <a:solidFill>
              <a:srgbClr val="D2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2" name="Oval 346">
              <a:extLst>
                <a:ext uri="{FF2B5EF4-FFF2-40B4-BE49-F238E27FC236}">
                  <a16:creationId xmlns:a16="http://schemas.microsoft.com/office/drawing/2014/main" id="{3AD4ABA3-77E2-79D1-09FF-E4470E2D8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937" y="1165225"/>
              <a:ext cx="2844800" cy="1127125"/>
            </a:xfrm>
            <a:prstGeom prst="ellipse">
              <a:avLst/>
            </a:pr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3" name="Oval 347">
              <a:extLst>
                <a:ext uri="{FF2B5EF4-FFF2-40B4-BE49-F238E27FC236}">
                  <a16:creationId xmlns:a16="http://schemas.microsoft.com/office/drawing/2014/main" id="{2C17BE9D-1DF3-4DF9-0374-6C7C9A53A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2" y="1282700"/>
              <a:ext cx="1941512" cy="769938"/>
            </a:xfrm>
            <a:prstGeom prst="ellipse">
              <a:avLst/>
            </a:pr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4" name="Oval 348">
              <a:extLst>
                <a:ext uri="{FF2B5EF4-FFF2-40B4-BE49-F238E27FC236}">
                  <a16:creationId xmlns:a16="http://schemas.microsoft.com/office/drawing/2014/main" id="{E9904F26-0610-1AF4-3BC1-D01AFED6C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537" y="1309688"/>
              <a:ext cx="1871662" cy="730250"/>
            </a:xfrm>
            <a:prstGeom prst="ellipse">
              <a:avLst/>
            </a:pr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5" name="Freeform 349">
              <a:extLst>
                <a:ext uri="{FF2B5EF4-FFF2-40B4-BE49-F238E27FC236}">
                  <a16:creationId xmlns:a16="http://schemas.microsoft.com/office/drawing/2014/main" id="{1ABC4E53-E1EA-F429-320C-ADE7CC218B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5100" y="1184275"/>
              <a:ext cx="2774950" cy="1071563"/>
            </a:xfrm>
            <a:custGeom>
              <a:avLst/>
              <a:gdLst>
                <a:gd name="T0" fmla="*/ 1433 w 2865"/>
                <a:gd name="T1" fmla="*/ 0 h 1106"/>
                <a:gd name="T2" fmla="*/ 0 w 2865"/>
                <a:gd name="T3" fmla="*/ 553 h 1106"/>
                <a:gd name="T4" fmla="*/ 1433 w 2865"/>
                <a:gd name="T5" fmla="*/ 1106 h 1106"/>
                <a:gd name="T6" fmla="*/ 2865 w 2865"/>
                <a:gd name="T7" fmla="*/ 553 h 1106"/>
                <a:gd name="T8" fmla="*/ 1433 w 2865"/>
                <a:gd name="T9" fmla="*/ 0 h 1106"/>
                <a:gd name="T10" fmla="*/ 1433 w 2865"/>
                <a:gd name="T11" fmla="*/ 21 h 1106"/>
                <a:gd name="T12" fmla="*/ 2438 w 2865"/>
                <a:gd name="T13" fmla="*/ 181 h 1106"/>
                <a:gd name="T14" fmla="*/ 2739 w 2865"/>
                <a:gd name="T15" fmla="*/ 353 h 1106"/>
                <a:gd name="T16" fmla="*/ 2845 w 2865"/>
                <a:gd name="T17" fmla="*/ 553 h 1106"/>
                <a:gd name="T18" fmla="*/ 2739 w 2865"/>
                <a:gd name="T19" fmla="*/ 753 h 1106"/>
                <a:gd name="T20" fmla="*/ 2438 w 2865"/>
                <a:gd name="T21" fmla="*/ 925 h 1106"/>
                <a:gd name="T22" fmla="*/ 1433 w 2865"/>
                <a:gd name="T23" fmla="*/ 1086 h 1106"/>
                <a:gd name="T24" fmla="*/ 427 w 2865"/>
                <a:gd name="T25" fmla="*/ 925 h 1106"/>
                <a:gd name="T26" fmla="*/ 127 w 2865"/>
                <a:gd name="T27" fmla="*/ 753 h 1106"/>
                <a:gd name="T28" fmla="*/ 21 w 2865"/>
                <a:gd name="T29" fmla="*/ 553 h 1106"/>
                <a:gd name="T30" fmla="*/ 127 w 2865"/>
                <a:gd name="T31" fmla="*/ 353 h 1106"/>
                <a:gd name="T32" fmla="*/ 427 w 2865"/>
                <a:gd name="T33" fmla="*/ 181 h 1106"/>
                <a:gd name="T34" fmla="*/ 1433 w 2865"/>
                <a:gd name="T35" fmla="*/ 21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65" h="1106">
                  <a:moveTo>
                    <a:pt x="1433" y="0"/>
                  </a:moveTo>
                  <a:cubicBezTo>
                    <a:pt x="642" y="0"/>
                    <a:pt x="0" y="248"/>
                    <a:pt x="0" y="553"/>
                  </a:cubicBezTo>
                  <a:cubicBezTo>
                    <a:pt x="0" y="859"/>
                    <a:pt x="642" y="1106"/>
                    <a:pt x="1433" y="1106"/>
                  </a:cubicBezTo>
                  <a:cubicBezTo>
                    <a:pt x="2224" y="1106"/>
                    <a:pt x="2865" y="859"/>
                    <a:pt x="2865" y="553"/>
                  </a:cubicBezTo>
                  <a:cubicBezTo>
                    <a:pt x="2865" y="248"/>
                    <a:pt x="2224" y="0"/>
                    <a:pt x="1433" y="0"/>
                  </a:cubicBezTo>
                  <a:moveTo>
                    <a:pt x="1433" y="21"/>
                  </a:moveTo>
                  <a:cubicBezTo>
                    <a:pt x="1813" y="21"/>
                    <a:pt x="2170" y="78"/>
                    <a:pt x="2438" y="181"/>
                  </a:cubicBezTo>
                  <a:cubicBezTo>
                    <a:pt x="2568" y="231"/>
                    <a:pt x="2669" y="289"/>
                    <a:pt x="2739" y="353"/>
                  </a:cubicBezTo>
                  <a:cubicBezTo>
                    <a:pt x="2809" y="417"/>
                    <a:pt x="2845" y="485"/>
                    <a:pt x="2845" y="553"/>
                  </a:cubicBezTo>
                  <a:cubicBezTo>
                    <a:pt x="2845" y="622"/>
                    <a:pt x="2809" y="689"/>
                    <a:pt x="2739" y="753"/>
                  </a:cubicBezTo>
                  <a:cubicBezTo>
                    <a:pt x="2669" y="817"/>
                    <a:pt x="2568" y="875"/>
                    <a:pt x="2438" y="925"/>
                  </a:cubicBezTo>
                  <a:cubicBezTo>
                    <a:pt x="2170" y="1029"/>
                    <a:pt x="1813" y="1086"/>
                    <a:pt x="1433" y="1086"/>
                  </a:cubicBezTo>
                  <a:cubicBezTo>
                    <a:pt x="1053" y="1086"/>
                    <a:pt x="696" y="1029"/>
                    <a:pt x="427" y="925"/>
                  </a:cubicBezTo>
                  <a:cubicBezTo>
                    <a:pt x="298" y="875"/>
                    <a:pt x="197" y="817"/>
                    <a:pt x="127" y="753"/>
                  </a:cubicBezTo>
                  <a:cubicBezTo>
                    <a:pt x="57" y="689"/>
                    <a:pt x="21" y="622"/>
                    <a:pt x="21" y="553"/>
                  </a:cubicBezTo>
                  <a:cubicBezTo>
                    <a:pt x="21" y="485"/>
                    <a:pt x="57" y="417"/>
                    <a:pt x="127" y="353"/>
                  </a:cubicBezTo>
                  <a:cubicBezTo>
                    <a:pt x="197" y="289"/>
                    <a:pt x="298" y="231"/>
                    <a:pt x="427" y="181"/>
                  </a:cubicBezTo>
                  <a:cubicBezTo>
                    <a:pt x="696" y="78"/>
                    <a:pt x="1053" y="21"/>
                    <a:pt x="1433" y="21"/>
                  </a:cubicBezTo>
                  <a:close/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6" name="Freeform 350">
              <a:extLst>
                <a:ext uri="{FF2B5EF4-FFF2-40B4-BE49-F238E27FC236}">
                  <a16:creationId xmlns:a16="http://schemas.microsoft.com/office/drawing/2014/main" id="{8621B984-7731-0DB9-00DD-7A655612A5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2250" y="1217613"/>
              <a:ext cx="2662237" cy="995363"/>
            </a:xfrm>
            <a:custGeom>
              <a:avLst/>
              <a:gdLst>
                <a:gd name="T0" fmla="*/ 1374 w 2748"/>
                <a:gd name="T1" fmla="*/ 0 h 1028"/>
                <a:gd name="T2" fmla="*/ 0 w 2748"/>
                <a:gd name="T3" fmla="*/ 514 h 1028"/>
                <a:gd name="T4" fmla="*/ 1374 w 2748"/>
                <a:gd name="T5" fmla="*/ 1028 h 1028"/>
                <a:gd name="T6" fmla="*/ 2748 w 2748"/>
                <a:gd name="T7" fmla="*/ 514 h 1028"/>
                <a:gd name="T8" fmla="*/ 1374 w 2748"/>
                <a:gd name="T9" fmla="*/ 0 h 1028"/>
                <a:gd name="T10" fmla="*/ 1374 w 2748"/>
                <a:gd name="T11" fmla="*/ 10 h 1028"/>
                <a:gd name="T12" fmla="*/ 2342 w 2748"/>
                <a:gd name="T13" fmla="*/ 160 h 1028"/>
                <a:gd name="T14" fmla="*/ 2633 w 2748"/>
                <a:gd name="T15" fmla="*/ 321 h 1028"/>
                <a:gd name="T16" fmla="*/ 2738 w 2748"/>
                <a:gd name="T17" fmla="*/ 514 h 1028"/>
                <a:gd name="T18" fmla="*/ 2633 w 2748"/>
                <a:gd name="T19" fmla="*/ 706 h 1028"/>
                <a:gd name="T20" fmla="*/ 2342 w 2748"/>
                <a:gd name="T21" fmla="*/ 867 h 1028"/>
                <a:gd name="T22" fmla="*/ 1374 w 2748"/>
                <a:gd name="T23" fmla="*/ 1017 h 1028"/>
                <a:gd name="T24" fmla="*/ 406 w 2748"/>
                <a:gd name="T25" fmla="*/ 867 h 1028"/>
                <a:gd name="T26" fmla="*/ 115 w 2748"/>
                <a:gd name="T27" fmla="*/ 706 h 1028"/>
                <a:gd name="T28" fmla="*/ 10 w 2748"/>
                <a:gd name="T29" fmla="*/ 514 h 1028"/>
                <a:gd name="T30" fmla="*/ 115 w 2748"/>
                <a:gd name="T31" fmla="*/ 321 h 1028"/>
                <a:gd name="T32" fmla="*/ 406 w 2748"/>
                <a:gd name="T33" fmla="*/ 160 h 1028"/>
                <a:gd name="T34" fmla="*/ 1374 w 2748"/>
                <a:gd name="T35" fmla="*/ 10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48" h="1028">
                  <a:moveTo>
                    <a:pt x="1374" y="0"/>
                  </a:moveTo>
                  <a:cubicBezTo>
                    <a:pt x="615" y="0"/>
                    <a:pt x="0" y="230"/>
                    <a:pt x="0" y="514"/>
                  </a:cubicBezTo>
                  <a:cubicBezTo>
                    <a:pt x="0" y="797"/>
                    <a:pt x="615" y="1028"/>
                    <a:pt x="1374" y="1028"/>
                  </a:cubicBezTo>
                  <a:cubicBezTo>
                    <a:pt x="2133" y="1028"/>
                    <a:pt x="2748" y="797"/>
                    <a:pt x="2748" y="514"/>
                  </a:cubicBezTo>
                  <a:cubicBezTo>
                    <a:pt x="2748" y="230"/>
                    <a:pt x="2133" y="0"/>
                    <a:pt x="1374" y="0"/>
                  </a:cubicBezTo>
                  <a:close/>
                  <a:moveTo>
                    <a:pt x="1374" y="10"/>
                  </a:moveTo>
                  <a:cubicBezTo>
                    <a:pt x="1740" y="10"/>
                    <a:pt x="2083" y="63"/>
                    <a:pt x="2342" y="160"/>
                  </a:cubicBezTo>
                  <a:cubicBezTo>
                    <a:pt x="2467" y="207"/>
                    <a:pt x="2565" y="261"/>
                    <a:pt x="2633" y="321"/>
                  </a:cubicBezTo>
                  <a:cubicBezTo>
                    <a:pt x="2702" y="383"/>
                    <a:pt x="2738" y="447"/>
                    <a:pt x="2738" y="514"/>
                  </a:cubicBezTo>
                  <a:cubicBezTo>
                    <a:pt x="2738" y="580"/>
                    <a:pt x="2702" y="645"/>
                    <a:pt x="2633" y="706"/>
                  </a:cubicBezTo>
                  <a:cubicBezTo>
                    <a:pt x="2565" y="766"/>
                    <a:pt x="2467" y="821"/>
                    <a:pt x="2342" y="867"/>
                  </a:cubicBezTo>
                  <a:cubicBezTo>
                    <a:pt x="2083" y="964"/>
                    <a:pt x="1740" y="1017"/>
                    <a:pt x="1374" y="1017"/>
                  </a:cubicBezTo>
                  <a:cubicBezTo>
                    <a:pt x="1008" y="1017"/>
                    <a:pt x="664" y="964"/>
                    <a:pt x="406" y="867"/>
                  </a:cubicBezTo>
                  <a:cubicBezTo>
                    <a:pt x="281" y="821"/>
                    <a:pt x="183" y="766"/>
                    <a:pt x="115" y="706"/>
                  </a:cubicBezTo>
                  <a:cubicBezTo>
                    <a:pt x="45" y="645"/>
                    <a:pt x="10" y="580"/>
                    <a:pt x="10" y="514"/>
                  </a:cubicBezTo>
                  <a:cubicBezTo>
                    <a:pt x="10" y="447"/>
                    <a:pt x="45" y="383"/>
                    <a:pt x="115" y="321"/>
                  </a:cubicBezTo>
                  <a:cubicBezTo>
                    <a:pt x="183" y="261"/>
                    <a:pt x="281" y="207"/>
                    <a:pt x="406" y="160"/>
                  </a:cubicBezTo>
                  <a:cubicBezTo>
                    <a:pt x="664" y="63"/>
                    <a:pt x="1008" y="10"/>
                    <a:pt x="1374" y="10"/>
                  </a:cubicBezTo>
                  <a:close/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7" name="Freeform 351">
              <a:extLst>
                <a:ext uri="{FF2B5EF4-FFF2-40B4-BE49-F238E27FC236}">
                  <a16:creationId xmlns:a16="http://schemas.microsoft.com/office/drawing/2014/main" id="{04BFE60B-3A18-5F2E-106F-2F1126A52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550" y="1268413"/>
              <a:ext cx="1036637" cy="804863"/>
            </a:xfrm>
            <a:custGeom>
              <a:avLst/>
              <a:gdLst>
                <a:gd name="T0" fmla="*/ 142 w 1070"/>
                <a:gd name="T1" fmla="*/ 830 h 830"/>
                <a:gd name="T2" fmla="*/ 122 w 1070"/>
                <a:gd name="T3" fmla="*/ 828 h 830"/>
                <a:gd name="T4" fmla="*/ 122 w 1070"/>
                <a:gd name="T5" fmla="*/ 828 h 830"/>
                <a:gd name="T6" fmla="*/ 114 w 1070"/>
                <a:gd name="T7" fmla="*/ 827 h 830"/>
                <a:gd name="T8" fmla="*/ 114 w 1070"/>
                <a:gd name="T9" fmla="*/ 827 h 830"/>
                <a:gd name="T10" fmla="*/ 66 w 1070"/>
                <a:gd name="T11" fmla="*/ 809 h 830"/>
                <a:gd name="T12" fmla="*/ 66 w 1070"/>
                <a:gd name="T13" fmla="*/ 809 h 830"/>
                <a:gd name="T14" fmla="*/ 65 w 1070"/>
                <a:gd name="T15" fmla="*/ 809 h 830"/>
                <a:gd name="T16" fmla="*/ 57 w 1070"/>
                <a:gd name="T17" fmla="*/ 805 h 830"/>
                <a:gd name="T18" fmla="*/ 56 w 1070"/>
                <a:gd name="T19" fmla="*/ 804 h 830"/>
                <a:gd name="T20" fmla="*/ 48 w 1070"/>
                <a:gd name="T21" fmla="*/ 801 h 830"/>
                <a:gd name="T22" fmla="*/ 48 w 1070"/>
                <a:gd name="T23" fmla="*/ 801 h 830"/>
                <a:gd name="T24" fmla="*/ 41 w 1070"/>
                <a:gd name="T25" fmla="*/ 796 h 830"/>
                <a:gd name="T26" fmla="*/ 40 w 1070"/>
                <a:gd name="T27" fmla="*/ 796 h 830"/>
                <a:gd name="T28" fmla="*/ 33 w 1070"/>
                <a:gd name="T29" fmla="*/ 792 h 830"/>
                <a:gd name="T30" fmla="*/ 33 w 1070"/>
                <a:gd name="T31" fmla="*/ 792 h 830"/>
                <a:gd name="T32" fmla="*/ 0 w 1070"/>
                <a:gd name="T33" fmla="*/ 763 h 830"/>
                <a:gd name="T34" fmla="*/ 12 w 1070"/>
                <a:gd name="T35" fmla="*/ 765 h 830"/>
                <a:gd name="T36" fmla="*/ 52 w 1070"/>
                <a:gd name="T37" fmla="*/ 792 h 830"/>
                <a:gd name="T38" fmla="*/ 63 w 1070"/>
                <a:gd name="T39" fmla="*/ 797 h 830"/>
                <a:gd name="T40" fmla="*/ 63 w 1070"/>
                <a:gd name="T41" fmla="*/ 796 h 830"/>
                <a:gd name="T42" fmla="*/ 63 w 1070"/>
                <a:gd name="T43" fmla="*/ 797 h 830"/>
                <a:gd name="T44" fmla="*/ 139 w 1070"/>
                <a:gd name="T45" fmla="*/ 818 h 830"/>
                <a:gd name="T46" fmla="*/ 210 w 1070"/>
                <a:gd name="T47" fmla="*/ 800 h 830"/>
                <a:gd name="T48" fmla="*/ 218 w 1070"/>
                <a:gd name="T49" fmla="*/ 796 h 830"/>
                <a:gd name="T50" fmla="*/ 249 w 1070"/>
                <a:gd name="T51" fmla="*/ 799 h 830"/>
                <a:gd name="T52" fmla="*/ 244 w 1070"/>
                <a:gd name="T53" fmla="*/ 801 h 830"/>
                <a:gd name="T54" fmla="*/ 235 w 1070"/>
                <a:gd name="T55" fmla="*/ 803 h 830"/>
                <a:gd name="T56" fmla="*/ 224 w 1070"/>
                <a:gd name="T57" fmla="*/ 807 h 830"/>
                <a:gd name="T58" fmla="*/ 218 w 1070"/>
                <a:gd name="T59" fmla="*/ 810 h 830"/>
                <a:gd name="T60" fmla="*/ 215 w 1070"/>
                <a:gd name="T61" fmla="*/ 811 h 830"/>
                <a:gd name="T62" fmla="*/ 211 w 1070"/>
                <a:gd name="T63" fmla="*/ 812 h 830"/>
                <a:gd name="T64" fmla="*/ 209 w 1070"/>
                <a:gd name="T65" fmla="*/ 813 h 830"/>
                <a:gd name="T66" fmla="*/ 205 w 1070"/>
                <a:gd name="T67" fmla="*/ 815 h 830"/>
                <a:gd name="T68" fmla="*/ 202 w 1070"/>
                <a:gd name="T69" fmla="*/ 816 h 830"/>
                <a:gd name="T70" fmla="*/ 200 w 1070"/>
                <a:gd name="T71" fmla="*/ 817 h 830"/>
                <a:gd name="T72" fmla="*/ 196 w 1070"/>
                <a:gd name="T73" fmla="*/ 818 h 830"/>
                <a:gd name="T74" fmla="*/ 194 w 1070"/>
                <a:gd name="T75" fmla="*/ 819 h 830"/>
                <a:gd name="T76" fmla="*/ 191 w 1070"/>
                <a:gd name="T77" fmla="*/ 820 h 830"/>
                <a:gd name="T78" fmla="*/ 189 w 1070"/>
                <a:gd name="T79" fmla="*/ 821 h 830"/>
                <a:gd name="T80" fmla="*/ 186 w 1070"/>
                <a:gd name="T81" fmla="*/ 822 h 830"/>
                <a:gd name="T82" fmla="*/ 184 w 1070"/>
                <a:gd name="T83" fmla="*/ 823 h 830"/>
                <a:gd name="T84" fmla="*/ 181 w 1070"/>
                <a:gd name="T85" fmla="*/ 824 h 830"/>
                <a:gd name="T86" fmla="*/ 180 w 1070"/>
                <a:gd name="T87" fmla="*/ 824 h 830"/>
                <a:gd name="T88" fmla="*/ 142 w 1070"/>
                <a:gd name="T89" fmla="*/ 830 h 830"/>
                <a:gd name="T90" fmla="*/ 804 w 1070"/>
                <a:gd name="T91" fmla="*/ 37 h 830"/>
                <a:gd name="T92" fmla="*/ 760 w 1070"/>
                <a:gd name="T93" fmla="*/ 32 h 830"/>
                <a:gd name="T94" fmla="*/ 1020 w 1070"/>
                <a:gd name="T95" fmla="*/ 0 h 830"/>
                <a:gd name="T96" fmla="*/ 1070 w 1070"/>
                <a:gd name="T97" fmla="*/ 8 h 830"/>
                <a:gd name="T98" fmla="*/ 804 w 1070"/>
                <a:gd name="T99" fmla="*/ 37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70" h="830">
                  <a:moveTo>
                    <a:pt x="142" y="830"/>
                  </a:moveTo>
                  <a:cubicBezTo>
                    <a:pt x="135" y="830"/>
                    <a:pt x="129" y="830"/>
                    <a:pt x="122" y="828"/>
                  </a:cubicBezTo>
                  <a:lnTo>
                    <a:pt x="122" y="828"/>
                  </a:lnTo>
                  <a:cubicBezTo>
                    <a:pt x="120" y="828"/>
                    <a:pt x="117" y="827"/>
                    <a:pt x="114" y="827"/>
                  </a:cubicBezTo>
                  <a:lnTo>
                    <a:pt x="114" y="827"/>
                  </a:lnTo>
                  <a:cubicBezTo>
                    <a:pt x="101" y="823"/>
                    <a:pt x="85" y="817"/>
                    <a:pt x="66" y="809"/>
                  </a:cubicBezTo>
                  <a:lnTo>
                    <a:pt x="66" y="809"/>
                  </a:lnTo>
                  <a:lnTo>
                    <a:pt x="65" y="809"/>
                  </a:lnTo>
                  <a:cubicBezTo>
                    <a:pt x="63" y="807"/>
                    <a:pt x="60" y="806"/>
                    <a:pt x="57" y="805"/>
                  </a:cubicBezTo>
                  <a:lnTo>
                    <a:pt x="56" y="804"/>
                  </a:lnTo>
                  <a:cubicBezTo>
                    <a:pt x="53" y="803"/>
                    <a:pt x="51" y="802"/>
                    <a:pt x="48" y="801"/>
                  </a:cubicBezTo>
                  <a:lnTo>
                    <a:pt x="48" y="801"/>
                  </a:lnTo>
                  <a:cubicBezTo>
                    <a:pt x="46" y="799"/>
                    <a:pt x="43" y="798"/>
                    <a:pt x="41" y="796"/>
                  </a:cubicBezTo>
                  <a:lnTo>
                    <a:pt x="40" y="796"/>
                  </a:lnTo>
                  <a:cubicBezTo>
                    <a:pt x="38" y="795"/>
                    <a:pt x="36" y="793"/>
                    <a:pt x="33" y="792"/>
                  </a:cubicBezTo>
                  <a:lnTo>
                    <a:pt x="33" y="792"/>
                  </a:lnTo>
                  <a:cubicBezTo>
                    <a:pt x="20" y="783"/>
                    <a:pt x="9" y="773"/>
                    <a:pt x="0" y="763"/>
                  </a:cubicBezTo>
                  <a:cubicBezTo>
                    <a:pt x="4" y="764"/>
                    <a:pt x="8" y="764"/>
                    <a:pt x="12" y="765"/>
                  </a:cubicBezTo>
                  <a:cubicBezTo>
                    <a:pt x="23" y="775"/>
                    <a:pt x="36" y="784"/>
                    <a:pt x="52" y="792"/>
                  </a:cubicBezTo>
                  <a:cubicBezTo>
                    <a:pt x="56" y="793"/>
                    <a:pt x="59" y="795"/>
                    <a:pt x="63" y="797"/>
                  </a:cubicBezTo>
                  <a:lnTo>
                    <a:pt x="63" y="796"/>
                  </a:lnTo>
                  <a:cubicBezTo>
                    <a:pt x="63" y="797"/>
                    <a:pt x="63" y="797"/>
                    <a:pt x="63" y="797"/>
                  </a:cubicBezTo>
                  <a:cubicBezTo>
                    <a:pt x="96" y="810"/>
                    <a:pt x="117" y="818"/>
                    <a:pt x="139" y="818"/>
                  </a:cubicBezTo>
                  <a:cubicBezTo>
                    <a:pt x="158" y="818"/>
                    <a:pt x="179" y="813"/>
                    <a:pt x="210" y="800"/>
                  </a:cubicBezTo>
                  <a:cubicBezTo>
                    <a:pt x="212" y="799"/>
                    <a:pt x="215" y="797"/>
                    <a:pt x="218" y="796"/>
                  </a:cubicBezTo>
                  <a:cubicBezTo>
                    <a:pt x="228" y="797"/>
                    <a:pt x="238" y="798"/>
                    <a:pt x="249" y="799"/>
                  </a:cubicBezTo>
                  <a:cubicBezTo>
                    <a:pt x="247" y="800"/>
                    <a:pt x="246" y="800"/>
                    <a:pt x="244" y="801"/>
                  </a:cubicBezTo>
                  <a:cubicBezTo>
                    <a:pt x="241" y="802"/>
                    <a:pt x="238" y="802"/>
                    <a:pt x="235" y="803"/>
                  </a:cubicBezTo>
                  <a:cubicBezTo>
                    <a:pt x="231" y="805"/>
                    <a:pt x="228" y="806"/>
                    <a:pt x="224" y="807"/>
                  </a:cubicBezTo>
                  <a:cubicBezTo>
                    <a:pt x="222" y="808"/>
                    <a:pt x="220" y="809"/>
                    <a:pt x="218" y="810"/>
                  </a:cubicBezTo>
                  <a:lnTo>
                    <a:pt x="215" y="811"/>
                  </a:lnTo>
                  <a:lnTo>
                    <a:pt x="211" y="812"/>
                  </a:lnTo>
                  <a:lnTo>
                    <a:pt x="209" y="813"/>
                  </a:lnTo>
                  <a:lnTo>
                    <a:pt x="205" y="815"/>
                  </a:lnTo>
                  <a:lnTo>
                    <a:pt x="202" y="816"/>
                  </a:lnTo>
                  <a:lnTo>
                    <a:pt x="200" y="817"/>
                  </a:lnTo>
                  <a:lnTo>
                    <a:pt x="196" y="818"/>
                  </a:lnTo>
                  <a:lnTo>
                    <a:pt x="194" y="819"/>
                  </a:lnTo>
                  <a:lnTo>
                    <a:pt x="191" y="820"/>
                  </a:lnTo>
                  <a:lnTo>
                    <a:pt x="189" y="821"/>
                  </a:lnTo>
                  <a:lnTo>
                    <a:pt x="186" y="822"/>
                  </a:lnTo>
                  <a:lnTo>
                    <a:pt x="184" y="823"/>
                  </a:lnTo>
                  <a:lnTo>
                    <a:pt x="181" y="824"/>
                  </a:lnTo>
                  <a:lnTo>
                    <a:pt x="180" y="824"/>
                  </a:lnTo>
                  <a:cubicBezTo>
                    <a:pt x="166" y="828"/>
                    <a:pt x="154" y="830"/>
                    <a:pt x="142" y="830"/>
                  </a:cubicBezTo>
                  <a:moveTo>
                    <a:pt x="804" y="37"/>
                  </a:moveTo>
                  <a:cubicBezTo>
                    <a:pt x="789" y="35"/>
                    <a:pt x="775" y="33"/>
                    <a:pt x="760" y="32"/>
                  </a:cubicBezTo>
                  <a:cubicBezTo>
                    <a:pt x="810" y="24"/>
                    <a:pt x="911" y="9"/>
                    <a:pt x="1020" y="0"/>
                  </a:cubicBezTo>
                  <a:cubicBezTo>
                    <a:pt x="1037" y="3"/>
                    <a:pt x="1054" y="5"/>
                    <a:pt x="1070" y="8"/>
                  </a:cubicBezTo>
                  <a:cubicBezTo>
                    <a:pt x="968" y="15"/>
                    <a:pt x="869" y="28"/>
                    <a:pt x="804" y="37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8" name="Freeform 352">
              <a:extLst>
                <a:ext uri="{FF2B5EF4-FFF2-40B4-BE49-F238E27FC236}">
                  <a16:creationId xmlns:a16="http://schemas.microsoft.com/office/drawing/2014/main" id="{E2B728EA-26A9-CFD1-0AA3-A9147EDB0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5850" y="1300163"/>
              <a:ext cx="790575" cy="742950"/>
            </a:xfrm>
            <a:custGeom>
              <a:avLst/>
              <a:gdLst>
                <a:gd name="T0" fmla="*/ 262 w 817"/>
                <a:gd name="T1" fmla="*/ 767 h 767"/>
                <a:gd name="T2" fmla="*/ 231 w 817"/>
                <a:gd name="T3" fmla="*/ 764 h 767"/>
                <a:gd name="T4" fmla="*/ 235 w 817"/>
                <a:gd name="T5" fmla="*/ 763 h 767"/>
                <a:gd name="T6" fmla="*/ 254 w 817"/>
                <a:gd name="T7" fmla="*/ 756 h 767"/>
                <a:gd name="T8" fmla="*/ 254 w 817"/>
                <a:gd name="T9" fmla="*/ 756 h 767"/>
                <a:gd name="T10" fmla="*/ 263 w 817"/>
                <a:gd name="T11" fmla="*/ 754 h 767"/>
                <a:gd name="T12" fmla="*/ 298 w 817"/>
                <a:gd name="T13" fmla="*/ 757 h 767"/>
                <a:gd name="T14" fmla="*/ 262 w 817"/>
                <a:gd name="T15" fmla="*/ 767 h 767"/>
                <a:gd name="T16" fmla="*/ 25 w 817"/>
                <a:gd name="T17" fmla="*/ 733 h 767"/>
                <a:gd name="T18" fmla="*/ 13 w 817"/>
                <a:gd name="T19" fmla="*/ 731 h 767"/>
                <a:gd name="T20" fmla="*/ 0 w 817"/>
                <a:gd name="T21" fmla="*/ 714 h 767"/>
                <a:gd name="T22" fmla="*/ 8 w 817"/>
                <a:gd name="T23" fmla="*/ 715 h 767"/>
                <a:gd name="T24" fmla="*/ 25 w 817"/>
                <a:gd name="T25" fmla="*/ 733 h 767"/>
                <a:gd name="T26" fmla="*/ 754 w 817"/>
                <a:gd name="T27" fmla="*/ 25 h 767"/>
                <a:gd name="T28" fmla="*/ 748 w 817"/>
                <a:gd name="T29" fmla="*/ 25 h 767"/>
                <a:gd name="T30" fmla="*/ 750 w 817"/>
                <a:gd name="T31" fmla="*/ 22 h 767"/>
                <a:gd name="T32" fmla="*/ 753 w 817"/>
                <a:gd name="T33" fmla="*/ 3 h 767"/>
                <a:gd name="T34" fmla="*/ 773 w 817"/>
                <a:gd name="T35" fmla="*/ 0 h 767"/>
                <a:gd name="T36" fmla="*/ 817 w 817"/>
                <a:gd name="T37" fmla="*/ 5 h 767"/>
                <a:gd name="T38" fmla="*/ 764 w 817"/>
                <a:gd name="T39" fmla="*/ 14 h 767"/>
                <a:gd name="T40" fmla="*/ 762 w 817"/>
                <a:gd name="T41" fmla="*/ 14 h 767"/>
                <a:gd name="T42" fmla="*/ 759 w 817"/>
                <a:gd name="T43" fmla="*/ 14 h 767"/>
                <a:gd name="T44" fmla="*/ 757 w 817"/>
                <a:gd name="T45" fmla="*/ 15 h 767"/>
                <a:gd name="T46" fmla="*/ 756 w 817"/>
                <a:gd name="T47" fmla="*/ 15 h 767"/>
                <a:gd name="T48" fmla="*/ 756 w 817"/>
                <a:gd name="T49" fmla="*/ 15 h 767"/>
                <a:gd name="T50" fmla="*/ 754 w 817"/>
                <a:gd name="T51" fmla="*/ 2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7" h="767">
                  <a:moveTo>
                    <a:pt x="262" y="767"/>
                  </a:moveTo>
                  <a:cubicBezTo>
                    <a:pt x="251" y="766"/>
                    <a:pt x="241" y="765"/>
                    <a:pt x="231" y="764"/>
                  </a:cubicBezTo>
                  <a:cubicBezTo>
                    <a:pt x="232" y="764"/>
                    <a:pt x="233" y="763"/>
                    <a:pt x="235" y="763"/>
                  </a:cubicBezTo>
                  <a:cubicBezTo>
                    <a:pt x="241" y="760"/>
                    <a:pt x="248" y="758"/>
                    <a:pt x="254" y="756"/>
                  </a:cubicBezTo>
                  <a:lnTo>
                    <a:pt x="254" y="756"/>
                  </a:lnTo>
                  <a:cubicBezTo>
                    <a:pt x="257" y="756"/>
                    <a:pt x="260" y="755"/>
                    <a:pt x="263" y="754"/>
                  </a:cubicBezTo>
                  <a:cubicBezTo>
                    <a:pt x="274" y="755"/>
                    <a:pt x="286" y="756"/>
                    <a:pt x="298" y="757"/>
                  </a:cubicBezTo>
                  <a:cubicBezTo>
                    <a:pt x="286" y="760"/>
                    <a:pt x="274" y="764"/>
                    <a:pt x="262" y="767"/>
                  </a:cubicBezTo>
                  <a:close/>
                  <a:moveTo>
                    <a:pt x="25" y="733"/>
                  </a:moveTo>
                  <a:cubicBezTo>
                    <a:pt x="21" y="732"/>
                    <a:pt x="17" y="732"/>
                    <a:pt x="13" y="731"/>
                  </a:cubicBezTo>
                  <a:cubicBezTo>
                    <a:pt x="9" y="725"/>
                    <a:pt x="4" y="719"/>
                    <a:pt x="0" y="714"/>
                  </a:cubicBezTo>
                  <a:cubicBezTo>
                    <a:pt x="3" y="714"/>
                    <a:pt x="5" y="715"/>
                    <a:pt x="8" y="715"/>
                  </a:cubicBezTo>
                  <a:cubicBezTo>
                    <a:pt x="13" y="722"/>
                    <a:pt x="19" y="727"/>
                    <a:pt x="25" y="733"/>
                  </a:cubicBezTo>
                  <a:close/>
                  <a:moveTo>
                    <a:pt x="754" y="25"/>
                  </a:moveTo>
                  <a:cubicBezTo>
                    <a:pt x="752" y="25"/>
                    <a:pt x="750" y="25"/>
                    <a:pt x="748" y="25"/>
                  </a:cubicBezTo>
                  <a:cubicBezTo>
                    <a:pt x="749" y="24"/>
                    <a:pt x="750" y="23"/>
                    <a:pt x="750" y="22"/>
                  </a:cubicBezTo>
                  <a:cubicBezTo>
                    <a:pt x="751" y="15"/>
                    <a:pt x="753" y="9"/>
                    <a:pt x="753" y="3"/>
                  </a:cubicBezTo>
                  <a:cubicBezTo>
                    <a:pt x="759" y="2"/>
                    <a:pt x="765" y="1"/>
                    <a:pt x="773" y="0"/>
                  </a:cubicBezTo>
                  <a:cubicBezTo>
                    <a:pt x="788" y="1"/>
                    <a:pt x="802" y="3"/>
                    <a:pt x="817" y="5"/>
                  </a:cubicBezTo>
                  <a:cubicBezTo>
                    <a:pt x="795" y="9"/>
                    <a:pt x="777" y="12"/>
                    <a:pt x="764" y="14"/>
                  </a:cubicBezTo>
                  <a:lnTo>
                    <a:pt x="762" y="14"/>
                  </a:lnTo>
                  <a:lnTo>
                    <a:pt x="759" y="14"/>
                  </a:lnTo>
                  <a:lnTo>
                    <a:pt x="757" y="15"/>
                  </a:lnTo>
                  <a:lnTo>
                    <a:pt x="756" y="15"/>
                  </a:lnTo>
                  <a:lnTo>
                    <a:pt x="756" y="15"/>
                  </a:lnTo>
                  <a:cubicBezTo>
                    <a:pt x="756" y="18"/>
                    <a:pt x="755" y="22"/>
                    <a:pt x="754" y="25"/>
                  </a:cubicBezTo>
                </a:path>
              </a:pathLst>
            </a:custGeom>
            <a:solidFill>
              <a:srgbClr val="D1D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9" name="Freeform 353">
              <a:extLst>
                <a:ext uri="{FF2B5EF4-FFF2-40B4-BE49-F238E27FC236}">
                  <a16:creationId xmlns:a16="http://schemas.microsoft.com/office/drawing/2014/main" id="{8CEC16B0-8537-D498-0E2D-5F72861179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0762" y="1323975"/>
              <a:ext cx="795337" cy="709613"/>
            </a:xfrm>
            <a:custGeom>
              <a:avLst/>
              <a:gdLst>
                <a:gd name="T0" fmla="*/ 330 w 821"/>
                <a:gd name="T1" fmla="*/ 729 h 732"/>
                <a:gd name="T2" fmla="*/ 530 w 821"/>
                <a:gd name="T3" fmla="*/ 615 h 732"/>
                <a:gd name="T4" fmla="*/ 540 w 821"/>
                <a:gd name="T5" fmla="*/ 596 h 732"/>
                <a:gd name="T6" fmla="*/ 572 w 821"/>
                <a:gd name="T7" fmla="*/ 534 h 732"/>
                <a:gd name="T8" fmla="*/ 611 w 821"/>
                <a:gd name="T9" fmla="*/ 490 h 732"/>
                <a:gd name="T10" fmla="*/ 659 w 821"/>
                <a:gd name="T11" fmla="*/ 415 h 732"/>
                <a:gd name="T12" fmla="*/ 660 w 821"/>
                <a:gd name="T13" fmla="*/ 403 h 732"/>
                <a:gd name="T14" fmla="*/ 663 w 821"/>
                <a:gd name="T15" fmla="*/ 420 h 732"/>
                <a:gd name="T16" fmla="*/ 652 w 821"/>
                <a:gd name="T17" fmla="*/ 460 h 732"/>
                <a:gd name="T18" fmla="*/ 651 w 821"/>
                <a:gd name="T19" fmla="*/ 460 h 732"/>
                <a:gd name="T20" fmla="*/ 644 w 821"/>
                <a:gd name="T21" fmla="*/ 472 h 732"/>
                <a:gd name="T22" fmla="*/ 575 w 821"/>
                <a:gd name="T23" fmla="*/ 546 h 732"/>
                <a:gd name="T24" fmla="*/ 569 w 821"/>
                <a:gd name="T25" fmla="*/ 554 h 732"/>
                <a:gd name="T26" fmla="*/ 565 w 821"/>
                <a:gd name="T27" fmla="*/ 562 h 732"/>
                <a:gd name="T28" fmla="*/ 561 w 821"/>
                <a:gd name="T29" fmla="*/ 569 h 732"/>
                <a:gd name="T30" fmla="*/ 557 w 821"/>
                <a:gd name="T31" fmla="*/ 577 h 732"/>
                <a:gd name="T32" fmla="*/ 553 w 821"/>
                <a:gd name="T33" fmla="*/ 585 h 732"/>
                <a:gd name="T34" fmla="*/ 550 w 821"/>
                <a:gd name="T35" fmla="*/ 593 h 732"/>
                <a:gd name="T36" fmla="*/ 542 w 821"/>
                <a:gd name="T37" fmla="*/ 609 h 732"/>
                <a:gd name="T38" fmla="*/ 523 w 821"/>
                <a:gd name="T39" fmla="*/ 646 h 732"/>
                <a:gd name="T40" fmla="*/ 474 w 821"/>
                <a:gd name="T41" fmla="*/ 691 h 732"/>
                <a:gd name="T42" fmla="*/ 75 w 821"/>
                <a:gd name="T43" fmla="*/ 690 h 732"/>
                <a:gd name="T44" fmla="*/ 40 w 821"/>
                <a:gd name="T45" fmla="*/ 647 h 732"/>
                <a:gd name="T46" fmla="*/ 38 w 821"/>
                <a:gd name="T47" fmla="*/ 635 h 732"/>
                <a:gd name="T48" fmla="*/ 52 w 821"/>
                <a:gd name="T49" fmla="*/ 364 h 732"/>
                <a:gd name="T50" fmla="*/ 38 w 821"/>
                <a:gd name="T51" fmla="*/ 345 h 732"/>
                <a:gd name="T52" fmla="*/ 55 w 821"/>
                <a:gd name="T53" fmla="*/ 355 h 732"/>
                <a:gd name="T54" fmla="*/ 650 w 821"/>
                <a:gd name="T55" fmla="*/ 351 h 732"/>
                <a:gd name="T56" fmla="*/ 682 w 821"/>
                <a:gd name="T57" fmla="*/ 329 h 732"/>
                <a:gd name="T58" fmla="*/ 682 w 821"/>
                <a:gd name="T59" fmla="*/ 329 h 732"/>
                <a:gd name="T60" fmla="*/ 690 w 821"/>
                <a:gd name="T61" fmla="*/ 339 h 732"/>
                <a:gd name="T62" fmla="*/ 685 w 821"/>
                <a:gd name="T63" fmla="*/ 341 h 732"/>
                <a:gd name="T64" fmla="*/ 680 w 821"/>
                <a:gd name="T65" fmla="*/ 342 h 732"/>
                <a:gd name="T66" fmla="*/ 664 w 821"/>
                <a:gd name="T67" fmla="*/ 346 h 732"/>
                <a:gd name="T68" fmla="*/ 661 w 821"/>
                <a:gd name="T69" fmla="*/ 347 h 732"/>
                <a:gd name="T70" fmla="*/ 657 w 821"/>
                <a:gd name="T71" fmla="*/ 348 h 732"/>
                <a:gd name="T72" fmla="*/ 654 w 821"/>
                <a:gd name="T73" fmla="*/ 349 h 732"/>
                <a:gd name="T74" fmla="*/ 651 w 821"/>
                <a:gd name="T75" fmla="*/ 350 h 732"/>
                <a:gd name="T76" fmla="*/ 18 w 821"/>
                <a:gd name="T77" fmla="*/ 234 h 732"/>
                <a:gd name="T78" fmla="*/ 16 w 821"/>
                <a:gd name="T79" fmla="*/ 224 h 732"/>
                <a:gd name="T80" fmla="*/ 749 w 821"/>
                <a:gd name="T81" fmla="*/ 134 h 732"/>
                <a:gd name="T82" fmla="*/ 744 w 821"/>
                <a:gd name="T83" fmla="*/ 133 h 732"/>
                <a:gd name="T84" fmla="*/ 815 w 821"/>
                <a:gd name="T85" fmla="*/ 0 h 732"/>
                <a:gd name="T86" fmla="*/ 820 w 821"/>
                <a:gd name="T87" fmla="*/ 10 h 732"/>
                <a:gd name="T88" fmla="*/ 749 w 821"/>
                <a:gd name="T89" fmla="*/ 134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1" h="732">
                  <a:moveTo>
                    <a:pt x="365" y="732"/>
                  </a:moveTo>
                  <a:cubicBezTo>
                    <a:pt x="353" y="731"/>
                    <a:pt x="341" y="730"/>
                    <a:pt x="330" y="729"/>
                  </a:cubicBezTo>
                  <a:cubicBezTo>
                    <a:pt x="383" y="714"/>
                    <a:pt x="434" y="703"/>
                    <a:pt x="471" y="679"/>
                  </a:cubicBezTo>
                  <a:cubicBezTo>
                    <a:pt x="509" y="654"/>
                    <a:pt x="517" y="643"/>
                    <a:pt x="530" y="615"/>
                  </a:cubicBezTo>
                  <a:cubicBezTo>
                    <a:pt x="533" y="610"/>
                    <a:pt x="536" y="604"/>
                    <a:pt x="540" y="596"/>
                  </a:cubicBezTo>
                  <a:lnTo>
                    <a:pt x="540" y="596"/>
                  </a:lnTo>
                  <a:cubicBezTo>
                    <a:pt x="540" y="595"/>
                    <a:pt x="541" y="594"/>
                    <a:pt x="542" y="592"/>
                  </a:cubicBezTo>
                  <a:cubicBezTo>
                    <a:pt x="552" y="570"/>
                    <a:pt x="560" y="551"/>
                    <a:pt x="572" y="534"/>
                  </a:cubicBezTo>
                  <a:cubicBezTo>
                    <a:pt x="572" y="534"/>
                    <a:pt x="572" y="534"/>
                    <a:pt x="572" y="534"/>
                  </a:cubicBezTo>
                  <a:cubicBezTo>
                    <a:pt x="582" y="519"/>
                    <a:pt x="594" y="505"/>
                    <a:pt x="611" y="490"/>
                  </a:cubicBezTo>
                  <a:cubicBezTo>
                    <a:pt x="631" y="473"/>
                    <a:pt x="642" y="460"/>
                    <a:pt x="649" y="448"/>
                  </a:cubicBezTo>
                  <a:cubicBezTo>
                    <a:pt x="654" y="438"/>
                    <a:pt x="657" y="428"/>
                    <a:pt x="659" y="415"/>
                  </a:cubicBezTo>
                  <a:cubicBezTo>
                    <a:pt x="659" y="414"/>
                    <a:pt x="659" y="413"/>
                    <a:pt x="659" y="411"/>
                  </a:cubicBezTo>
                  <a:cubicBezTo>
                    <a:pt x="660" y="408"/>
                    <a:pt x="660" y="405"/>
                    <a:pt x="660" y="403"/>
                  </a:cubicBezTo>
                  <a:cubicBezTo>
                    <a:pt x="660" y="400"/>
                    <a:pt x="660" y="398"/>
                    <a:pt x="660" y="396"/>
                  </a:cubicBezTo>
                  <a:cubicBezTo>
                    <a:pt x="662" y="403"/>
                    <a:pt x="664" y="411"/>
                    <a:pt x="663" y="420"/>
                  </a:cubicBezTo>
                  <a:cubicBezTo>
                    <a:pt x="661" y="425"/>
                    <a:pt x="660" y="429"/>
                    <a:pt x="659" y="433"/>
                  </a:cubicBezTo>
                  <a:cubicBezTo>
                    <a:pt x="657" y="441"/>
                    <a:pt x="654" y="450"/>
                    <a:pt x="652" y="460"/>
                  </a:cubicBezTo>
                  <a:lnTo>
                    <a:pt x="651" y="460"/>
                  </a:lnTo>
                  <a:lnTo>
                    <a:pt x="651" y="460"/>
                  </a:lnTo>
                  <a:cubicBezTo>
                    <a:pt x="649" y="464"/>
                    <a:pt x="647" y="468"/>
                    <a:pt x="644" y="472"/>
                  </a:cubicBezTo>
                  <a:lnTo>
                    <a:pt x="644" y="472"/>
                  </a:lnTo>
                  <a:cubicBezTo>
                    <a:pt x="637" y="481"/>
                    <a:pt x="628" y="490"/>
                    <a:pt x="613" y="502"/>
                  </a:cubicBezTo>
                  <a:cubicBezTo>
                    <a:pt x="596" y="517"/>
                    <a:pt x="584" y="531"/>
                    <a:pt x="575" y="546"/>
                  </a:cubicBezTo>
                  <a:cubicBezTo>
                    <a:pt x="573" y="548"/>
                    <a:pt x="572" y="550"/>
                    <a:pt x="570" y="553"/>
                  </a:cubicBezTo>
                  <a:lnTo>
                    <a:pt x="569" y="554"/>
                  </a:lnTo>
                  <a:cubicBezTo>
                    <a:pt x="568" y="556"/>
                    <a:pt x="567" y="558"/>
                    <a:pt x="566" y="560"/>
                  </a:cubicBezTo>
                  <a:lnTo>
                    <a:pt x="565" y="562"/>
                  </a:lnTo>
                  <a:cubicBezTo>
                    <a:pt x="564" y="564"/>
                    <a:pt x="563" y="565"/>
                    <a:pt x="562" y="567"/>
                  </a:cubicBezTo>
                  <a:lnTo>
                    <a:pt x="561" y="569"/>
                  </a:lnTo>
                  <a:cubicBezTo>
                    <a:pt x="560" y="571"/>
                    <a:pt x="559" y="573"/>
                    <a:pt x="559" y="574"/>
                  </a:cubicBezTo>
                  <a:lnTo>
                    <a:pt x="557" y="577"/>
                  </a:lnTo>
                  <a:cubicBezTo>
                    <a:pt x="556" y="579"/>
                    <a:pt x="556" y="580"/>
                    <a:pt x="555" y="582"/>
                  </a:cubicBezTo>
                  <a:lnTo>
                    <a:pt x="553" y="585"/>
                  </a:lnTo>
                  <a:cubicBezTo>
                    <a:pt x="553" y="586"/>
                    <a:pt x="552" y="588"/>
                    <a:pt x="551" y="590"/>
                  </a:cubicBezTo>
                  <a:lnTo>
                    <a:pt x="550" y="593"/>
                  </a:lnTo>
                  <a:cubicBezTo>
                    <a:pt x="549" y="595"/>
                    <a:pt x="547" y="598"/>
                    <a:pt x="546" y="600"/>
                  </a:cubicBezTo>
                  <a:cubicBezTo>
                    <a:pt x="545" y="603"/>
                    <a:pt x="544" y="606"/>
                    <a:pt x="542" y="609"/>
                  </a:cubicBezTo>
                  <a:cubicBezTo>
                    <a:pt x="541" y="610"/>
                    <a:pt x="540" y="612"/>
                    <a:pt x="540" y="614"/>
                  </a:cubicBezTo>
                  <a:cubicBezTo>
                    <a:pt x="533" y="628"/>
                    <a:pt x="528" y="638"/>
                    <a:pt x="523" y="646"/>
                  </a:cubicBezTo>
                  <a:lnTo>
                    <a:pt x="523" y="646"/>
                  </a:lnTo>
                  <a:cubicBezTo>
                    <a:pt x="513" y="662"/>
                    <a:pt x="501" y="673"/>
                    <a:pt x="474" y="691"/>
                  </a:cubicBezTo>
                  <a:cubicBezTo>
                    <a:pt x="445" y="710"/>
                    <a:pt x="407" y="721"/>
                    <a:pt x="365" y="732"/>
                  </a:cubicBezTo>
                  <a:moveTo>
                    <a:pt x="75" y="690"/>
                  </a:moveTo>
                  <a:cubicBezTo>
                    <a:pt x="72" y="690"/>
                    <a:pt x="70" y="689"/>
                    <a:pt x="67" y="689"/>
                  </a:cubicBezTo>
                  <a:cubicBezTo>
                    <a:pt x="57" y="674"/>
                    <a:pt x="49" y="660"/>
                    <a:pt x="40" y="647"/>
                  </a:cubicBezTo>
                  <a:cubicBezTo>
                    <a:pt x="23" y="622"/>
                    <a:pt x="13" y="605"/>
                    <a:pt x="12" y="589"/>
                  </a:cubicBezTo>
                  <a:cubicBezTo>
                    <a:pt x="16" y="602"/>
                    <a:pt x="25" y="616"/>
                    <a:pt x="38" y="635"/>
                  </a:cubicBezTo>
                  <a:cubicBezTo>
                    <a:pt x="49" y="652"/>
                    <a:pt x="60" y="672"/>
                    <a:pt x="75" y="690"/>
                  </a:cubicBezTo>
                  <a:close/>
                  <a:moveTo>
                    <a:pt x="52" y="364"/>
                  </a:moveTo>
                  <a:cubicBezTo>
                    <a:pt x="47" y="361"/>
                    <a:pt x="41" y="358"/>
                    <a:pt x="36" y="354"/>
                  </a:cubicBezTo>
                  <a:cubicBezTo>
                    <a:pt x="37" y="351"/>
                    <a:pt x="37" y="348"/>
                    <a:pt x="38" y="345"/>
                  </a:cubicBezTo>
                  <a:cubicBezTo>
                    <a:pt x="42" y="348"/>
                    <a:pt x="46" y="350"/>
                    <a:pt x="50" y="353"/>
                  </a:cubicBezTo>
                  <a:cubicBezTo>
                    <a:pt x="52" y="353"/>
                    <a:pt x="53" y="354"/>
                    <a:pt x="55" y="355"/>
                  </a:cubicBezTo>
                  <a:cubicBezTo>
                    <a:pt x="54" y="358"/>
                    <a:pt x="53" y="361"/>
                    <a:pt x="52" y="364"/>
                  </a:cubicBezTo>
                  <a:close/>
                  <a:moveTo>
                    <a:pt x="650" y="351"/>
                  </a:moveTo>
                  <a:cubicBezTo>
                    <a:pt x="654" y="345"/>
                    <a:pt x="658" y="339"/>
                    <a:pt x="662" y="333"/>
                  </a:cubicBezTo>
                  <a:cubicBezTo>
                    <a:pt x="668" y="332"/>
                    <a:pt x="675" y="331"/>
                    <a:pt x="682" y="329"/>
                  </a:cubicBezTo>
                  <a:lnTo>
                    <a:pt x="682" y="329"/>
                  </a:lnTo>
                  <a:cubicBezTo>
                    <a:pt x="682" y="329"/>
                    <a:pt x="682" y="329"/>
                    <a:pt x="682" y="329"/>
                  </a:cubicBezTo>
                  <a:cubicBezTo>
                    <a:pt x="686" y="328"/>
                    <a:pt x="690" y="327"/>
                    <a:pt x="694" y="325"/>
                  </a:cubicBezTo>
                  <a:cubicBezTo>
                    <a:pt x="692" y="330"/>
                    <a:pt x="691" y="335"/>
                    <a:pt x="690" y="339"/>
                  </a:cubicBezTo>
                  <a:lnTo>
                    <a:pt x="687" y="340"/>
                  </a:lnTo>
                  <a:lnTo>
                    <a:pt x="685" y="341"/>
                  </a:lnTo>
                  <a:lnTo>
                    <a:pt x="683" y="341"/>
                  </a:lnTo>
                  <a:lnTo>
                    <a:pt x="680" y="342"/>
                  </a:lnTo>
                  <a:lnTo>
                    <a:pt x="678" y="342"/>
                  </a:lnTo>
                  <a:cubicBezTo>
                    <a:pt x="673" y="343"/>
                    <a:pt x="668" y="344"/>
                    <a:pt x="664" y="346"/>
                  </a:cubicBezTo>
                  <a:lnTo>
                    <a:pt x="661" y="346"/>
                  </a:lnTo>
                  <a:lnTo>
                    <a:pt x="661" y="347"/>
                  </a:lnTo>
                  <a:lnTo>
                    <a:pt x="658" y="347"/>
                  </a:lnTo>
                  <a:lnTo>
                    <a:pt x="657" y="348"/>
                  </a:lnTo>
                  <a:lnTo>
                    <a:pt x="655" y="348"/>
                  </a:lnTo>
                  <a:lnTo>
                    <a:pt x="654" y="349"/>
                  </a:lnTo>
                  <a:lnTo>
                    <a:pt x="652" y="349"/>
                  </a:lnTo>
                  <a:lnTo>
                    <a:pt x="651" y="350"/>
                  </a:lnTo>
                  <a:lnTo>
                    <a:pt x="650" y="351"/>
                  </a:lnTo>
                  <a:moveTo>
                    <a:pt x="18" y="234"/>
                  </a:moveTo>
                  <a:cubicBezTo>
                    <a:pt x="13" y="224"/>
                    <a:pt x="4" y="207"/>
                    <a:pt x="0" y="184"/>
                  </a:cubicBezTo>
                  <a:cubicBezTo>
                    <a:pt x="5" y="202"/>
                    <a:pt x="13" y="216"/>
                    <a:pt x="16" y="224"/>
                  </a:cubicBezTo>
                  <a:cubicBezTo>
                    <a:pt x="18" y="227"/>
                    <a:pt x="18" y="231"/>
                    <a:pt x="18" y="234"/>
                  </a:cubicBezTo>
                  <a:moveTo>
                    <a:pt x="749" y="134"/>
                  </a:moveTo>
                  <a:cubicBezTo>
                    <a:pt x="748" y="134"/>
                    <a:pt x="747" y="134"/>
                    <a:pt x="746" y="134"/>
                  </a:cubicBezTo>
                  <a:cubicBezTo>
                    <a:pt x="746" y="134"/>
                    <a:pt x="745" y="134"/>
                    <a:pt x="744" y="133"/>
                  </a:cubicBezTo>
                  <a:cubicBezTo>
                    <a:pt x="747" y="112"/>
                    <a:pt x="751" y="92"/>
                    <a:pt x="757" y="73"/>
                  </a:cubicBezTo>
                  <a:cubicBezTo>
                    <a:pt x="774" y="22"/>
                    <a:pt x="807" y="8"/>
                    <a:pt x="815" y="0"/>
                  </a:cubicBezTo>
                  <a:cubicBezTo>
                    <a:pt x="817" y="0"/>
                    <a:pt x="819" y="0"/>
                    <a:pt x="821" y="0"/>
                  </a:cubicBezTo>
                  <a:cubicBezTo>
                    <a:pt x="821" y="3"/>
                    <a:pt x="820" y="6"/>
                    <a:pt x="820" y="10"/>
                  </a:cubicBezTo>
                  <a:cubicBezTo>
                    <a:pt x="817" y="18"/>
                    <a:pt x="778" y="30"/>
                    <a:pt x="759" y="86"/>
                  </a:cubicBezTo>
                  <a:cubicBezTo>
                    <a:pt x="755" y="101"/>
                    <a:pt x="751" y="117"/>
                    <a:pt x="749" y="134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0" name="Freeform 354">
              <a:extLst>
                <a:ext uri="{FF2B5EF4-FFF2-40B4-BE49-F238E27FC236}">
                  <a16:creationId xmlns:a16="http://schemas.microsoft.com/office/drawing/2014/main" id="{8A20CDC4-B526-4D28-52F6-922478D11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7250" y="1260475"/>
              <a:ext cx="401637" cy="65088"/>
            </a:xfrm>
            <a:custGeom>
              <a:avLst/>
              <a:gdLst>
                <a:gd name="T0" fmla="*/ 410 w 416"/>
                <a:gd name="T1" fmla="*/ 66 h 66"/>
                <a:gd name="T2" fmla="*/ 392 w 416"/>
                <a:gd name="T3" fmla="*/ 64 h 66"/>
                <a:gd name="T4" fmla="*/ 391 w 416"/>
                <a:gd name="T5" fmla="*/ 64 h 66"/>
                <a:gd name="T6" fmla="*/ 218 w 416"/>
                <a:gd name="T7" fmla="*/ 18 h 66"/>
                <a:gd name="T8" fmla="*/ 148 w 416"/>
                <a:gd name="T9" fmla="*/ 0 h 66"/>
                <a:gd name="T10" fmla="*/ 191 w 416"/>
                <a:gd name="T11" fmla="*/ 2 h 66"/>
                <a:gd name="T12" fmla="*/ 377 w 416"/>
                <a:gd name="T13" fmla="*/ 49 h 66"/>
                <a:gd name="T14" fmla="*/ 416 w 416"/>
                <a:gd name="T15" fmla="*/ 66 h 66"/>
                <a:gd name="T16" fmla="*/ 410 w 416"/>
                <a:gd name="T17" fmla="*/ 66 h 66"/>
                <a:gd name="T18" fmla="*/ 50 w 416"/>
                <a:gd name="T19" fmla="*/ 14 h 66"/>
                <a:gd name="T20" fmla="*/ 0 w 416"/>
                <a:gd name="T21" fmla="*/ 5 h 66"/>
                <a:gd name="T22" fmla="*/ 56 w 416"/>
                <a:gd name="T23" fmla="*/ 2 h 66"/>
                <a:gd name="T24" fmla="*/ 108 w 416"/>
                <a:gd name="T25" fmla="*/ 12 h 66"/>
                <a:gd name="T26" fmla="*/ 50 w 416"/>
                <a:gd name="T2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6" h="66">
                  <a:moveTo>
                    <a:pt x="410" y="66"/>
                  </a:moveTo>
                  <a:cubicBezTo>
                    <a:pt x="403" y="66"/>
                    <a:pt x="398" y="65"/>
                    <a:pt x="392" y="64"/>
                  </a:cubicBezTo>
                  <a:lnTo>
                    <a:pt x="391" y="64"/>
                  </a:lnTo>
                  <a:cubicBezTo>
                    <a:pt x="360" y="57"/>
                    <a:pt x="305" y="33"/>
                    <a:pt x="218" y="18"/>
                  </a:cubicBezTo>
                  <a:cubicBezTo>
                    <a:pt x="195" y="12"/>
                    <a:pt x="172" y="6"/>
                    <a:pt x="148" y="0"/>
                  </a:cubicBezTo>
                  <a:cubicBezTo>
                    <a:pt x="163" y="1"/>
                    <a:pt x="177" y="1"/>
                    <a:pt x="191" y="2"/>
                  </a:cubicBezTo>
                  <a:cubicBezTo>
                    <a:pt x="281" y="14"/>
                    <a:pt x="341" y="39"/>
                    <a:pt x="377" y="49"/>
                  </a:cubicBezTo>
                  <a:cubicBezTo>
                    <a:pt x="390" y="54"/>
                    <a:pt x="403" y="60"/>
                    <a:pt x="416" y="66"/>
                  </a:cubicBezTo>
                  <a:cubicBezTo>
                    <a:pt x="414" y="66"/>
                    <a:pt x="412" y="66"/>
                    <a:pt x="410" y="66"/>
                  </a:cubicBezTo>
                  <a:moveTo>
                    <a:pt x="50" y="14"/>
                  </a:moveTo>
                  <a:cubicBezTo>
                    <a:pt x="34" y="11"/>
                    <a:pt x="17" y="8"/>
                    <a:pt x="0" y="5"/>
                  </a:cubicBezTo>
                  <a:cubicBezTo>
                    <a:pt x="19" y="3"/>
                    <a:pt x="38" y="2"/>
                    <a:pt x="56" y="2"/>
                  </a:cubicBezTo>
                  <a:cubicBezTo>
                    <a:pt x="74" y="5"/>
                    <a:pt x="91" y="9"/>
                    <a:pt x="108" y="12"/>
                  </a:cubicBezTo>
                  <a:cubicBezTo>
                    <a:pt x="89" y="13"/>
                    <a:pt x="70" y="13"/>
                    <a:pt x="50" y="14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1" name="Freeform 355">
              <a:extLst>
                <a:ext uri="{FF2B5EF4-FFF2-40B4-BE49-F238E27FC236}">
                  <a16:creationId xmlns:a16="http://schemas.microsoft.com/office/drawing/2014/main" id="{CD648191-4E71-622D-AE41-9C9809DA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1260475"/>
              <a:ext cx="157162" cy="17463"/>
            </a:xfrm>
            <a:custGeom>
              <a:avLst/>
              <a:gdLst>
                <a:gd name="T0" fmla="*/ 162 w 162"/>
                <a:gd name="T1" fmla="*/ 18 h 18"/>
                <a:gd name="T2" fmla="*/ 138 w 162"/>
                <a:gd name="T3" fmla="*/ 14 h 18"/>
                <a:gd name="T4" fmla="*/ 71 w 162"/>
                <a:gd name="T5" fmla="*/ 12 h 18"/>
                <a:gd name="T6" fmla="*/ 52 w 162"/>
                <a:gd name="T7" fmla="*/ 12 h 18"/>
                <a:gd name="T8" fmla="*/ 0 w 162"/>
                <a:gd name="T9" fmla="*/ 2 h 18"/>
                <a:gd name="T10" fmla="*/ 68 w 162"/>
                <a:gd name="T11" fmla="*/ 0 h 18"/>
                <a:gd name="T12" fmla="*/ 92 w 162"/>
                <a:gd name="T13" fmla="*/ 0 h 18"/>
                <a:gd name="T14" fmla="*/ 162 w 162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8">
                  <a:moveTo>
                    <a:pt x="162" y="18"/>
                  </a:moveTo>
                  <a:cubicBezTo>
                    <a:pt x="154" y="17"/>
                    <a:pt x="146" y="15"/>
                    <a:pt x="138" y="14"/>
                  </a:cubicBezTo>
                  <a:cubicBezTo>
                    <a:pt x="116" y="13"/>
                    <a:pt x="94" y="12"/>
                    <a:pt x="71" y="12"/>
                  </a:cubicBezTo>
                  <a:cubicBezTo>
                    <a:pt x="65" y="12"/>
                    <a:pt x="58" y="12"/>
                    <a:pt x="52" y="12"/>
                  </a:cubicBezTo>
                  <a:cubicBezTo>
                    <a:pt x="35" y="9"/>
                    <a:pt x="18" y="5"/>
                    <a:pt x="0" y="2"/>
                  </a:cubicBezTo>
                  <a:cubicBezTo>
                    <a:pt x="23" y="1"/>
                    <a:pt x="46" y="0"/>
                    <a:pt x="68" y="0"/>
                  </a:cubicBezTo>
                  <a:cubicBezTo>
                    <a:pt x="76" y="0"/>
                    <a:pt x="84" y="0"/>
                    <a:pt x="92" y="0"/>
                  </a:cubicBezTo>
                  <a:cubicBezTo>
                    <a:pt x="116" y="6"/>
                    <a:pt x="139" y="12"/>
                    <a:pt x="162" y="18"/>
                  </a:cubicBezTo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2" name="Freeform 356">
              <a:extLst>
                <a:ext uri="{FF2B5EF4-FFF2-40B4-BE49-F238E27FC236}">
                  <a16:creationId xmlns:a16="http://schemas.microsoft.com/office/drawing/2014/main" id="{8CE3DCCF-D9DB-08E3-ECCA-9D3CED22E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75" y="1265238"/>
              <a:ext cx="88900" cy="11113"/>
            </a:xfrm>
            <a:custGeom>
              <a:avLst/>
              <a:gdLst>
                <a:gd name="T0" fmla="*/ 50 w 92"/>
                <a:gd name="T1" fmla="*/ 11 h 11"/>
                <a:gd name="T2" fmla="*/ 0 w 92"/>
                <a:gd name="T3" fmla="*/ 3 h 11"/>
                <a:gd name="T4" fmla="*/ 42 w 92"/>
                <a:gd name="T5" fmla="*/ 0 h 11"/>
                <a:gd name="T6" fmla="*/ 92 w 92"/>
                <a:gd name="T7" fmla="*/ 9 h 11"/>
                <a:gd name="T8" fmla="*/ 50 w 9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1">
                  <a:moveTo>
                    <a:pt x="50" y="11"/>
                  </a:moveTo>
                  <a:cubicBezTo>
                    <a:pt x="34" y="8"/>
                    <a:pt x="17" y="6"/>
                    <a:pt x="0" y="3"/>
                  </a:cubicBezTo>
                  <a:cubicBezTo>
                    <a:pt x="14" y="2"/>
                    <a:pt x="28" y="1"/>
                    <a:pt x="42" y="0"/>
                  </a:cubicBezTo>
                  <a:cubicBezTo>
                    <a:pt x="59" y="3"/>
                    <a:pt x="76" y="6"/>
                    <a:pt x="92" y="9"/>
                  </a:cubicBezTo>
                  <a:cubicBezTo>
                    <a:pt x="78" y="10"/>
                    <a:pt x="64" y="11"/>
                    <a:pt x="50" y="11"/>
                  </a:cubicBezTo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3" name="Freeform 357">
              <a:extLst>
                <a:ext uri="{FF2B5EF4-FFF2-40B4-BE49-F238E27FC236}">
                  <a16:creationId xmlns:a16="http://schemas.microsoft.com/office/drawing/2014/main" id="{4CAB32A1-84F4-A3C7-6F34-E203E85F8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7" y="1268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4" name="Freeform 358">
              <a:extLst>
                <a:ext uri="{FF2B5EF4-FFF2-40B4-BE49-F238E27FC236}">
                  <a16:creationId xmlns:a16="http://schemas.microsoft.com/office/drawing/2014/main" id="{099EE9F4-4AE0-B22E-B6DF-91275CD66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2062" y="1265238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5" name="Freeform 359">
              <a:extLst>
                <a:ext uri="{FF2B5EF4-FFF2-40B4-BE49-F238E27FC236}">
                  <a16:creationId xmlns:a16="http://schemas.microsoft.com/office/drawing/2014/main" id="{75CE5B1B-93AE-9C14-B582-56395FA4F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7" y="1265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6" name="Freeform 360">
              <a:extLst>
                <a:ext uri="{FF2B5EF4-FFF2-40B4-BE49-F238E27FC236}">
                  <a16:creationId xmlns:a16="http://schemas.microsoft.com/office/drawing/2014/main" id="{E41942E0-401A-2225-5C3F-5D200DD34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825" y="1262063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7" name="Freeform 361">
              <a:extLst>
                <a:ext uri="{FF2B5EF4-FFF2-40B4-BE49-F238E27FC236}">
                  <a16:creationId xmlns:a16="http://schemas.microsoft.com/office/drawing/2014/main" id="{A803259F-493E-F150-AE72-F2A4E8034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26047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8" name="Freeform 362">
              <a:extLst>
                <a:ext uri="{FF2B5EF4-FFF2-40B4-BE49-F238E27FC236}">
                  <a16:creationId xmlns:a16="http://schemas.microsoft.com/office/drawing/2014/main" id="{CE5AD729-9D3C-FBA0-488F-0E68F014D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300" y="1270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9" name="Freeform 363">
              <a:extLst>
                <a:ext uri="{FF2B5EF4-FFF2-40B4-BE49-F238E27FC236}">
                  <a16:creationId xmlns:a16="http://schemas.microsoft.com/office/drawing/2014/main" id="{853204F7-058E-BFE9-4A4A-D0D955191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25" y="1270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0" name="Freeform 364">
              <a:extLst>
                <a:ext uri="{FF2B5EF4-FFF2-40B4-BE49-F238E27FC236}">
                  <a16:creationId xmlns:a16="http://schemas.microsoft.com/office/drawing/2014/main" id="{6BF13848-8108-9405-7C9C-95244EB6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1425" y="1273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1" name="Freeform 365">
              <a:extLst>
                <a:ext uri="{FF2B5EF4-FFF2-40B4-BE49-F238E27FC236}">
                  <a16:creationId xmlns:a16="http://schemas.microsoft.com/office/drawing/2014/main" id="{CC4C8C55-74FC-0919-B635-E62215700B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2" y="1439863"/>
              <a:ext cx="520700" cy="517525"/>
            </a:xfrm>
            <a:custGeom>
              <a:avLst/>
              <a:gdLst>
                <a:gd name="T0" fmla="*/ 13 w 539"/>
                <a:gd name="T1" fmla="*/ 515 h 535"/>
                <a:gd name="T2" fmla="*/ 25 w 539"/>
                <a:gd name="T3" fmla="*/ 502 h 535"/>
                <a:gd name="T4" fmla="*/ 74 w 539"/>
                <a:gd name="T5" fmla="*/ 413 h 535"/>
                <a:gd name="T6" fmla="*/ 57 w 539"/>
                <a:gd name="T7" fmla="*/ 479 h 535"/>
                <a:gd name="T8" fmla="*/ 104 w 539"/>
                <a:gd name="T9" fmla="*/ 431 h 535"/>
                <a:gd name="T10" fmla="*/ 106 w 539"/>
                <a:gd name="T11" fmla="*/ 450 h 535"/>
                <a:gd name="T12" fmla="*/ 143 w 539"/>
                <a:gd name="T13" fmla="*/ 426 h 535"/>
                <a:gd name="T14" fmla="*/ 149 w 539"/>
                <a:gd name="T15" fmla="*/ 432 h 535"/>
                <a:gd name="T16" fmla="*/ 177 w 539"/>
                <a:gd name="T17" fmla="*/ 407 h 535"/>
                <a:gd name="T18" fmla="*/ 211 w 539"/>
                <a:gd name="T19" fmla="*/ 385 h 535"/>
                <a:gd name="T20" fmla="*/ 178 w 539"/>
                <a:gd name="T21" fmla="*/ 422 h 535"/>
                <a:gd name="T22" fmla="*/ 209 w 539"/>
                <a:gd name="T23" fmla="*/ 400 h 535"/>
                <a:gd name="T24" fmla="*/ 198 w 539"/>
                <a:gd name="T25" fmla="*/ 417 h 535"/>
                <a:gd name="T26" fmla="*/ 207 w 539"/>
                <a:gd name="T27" fmla="*/ 426 h 535"/>
                <a:gd name="T28" fmla="*/ 207 w 539"/>
                <a:gd name="T29" fmla="*/ 428 h 535"/>
                <a:gd name="T30" fmla="*/ 169 w 539"/>
                <a:gd name="T31" fmla="*/ 438 h 535"/>
                <a:gd name="T32" fmla="*/ 165 w 539"/>
                <a:gd name="T33" fmla="*/ 441 h 535"/>
                <a:gd name="T34" fmla="*/ 148 w 539"/>
                <a:gd name="T35" fmla="*/ 453 h 535"/>
                <a:gd name="T36" fmla="*/ 100 w 539"/>
                <a:gd name="T37" fmla="*/ 469 h 535"/>
                <a:gd name="T38" fmla="*/ 157 w 539"/>
                <a:gd name="T39" fmla="*/ 501 h 535"/>
                <a:gd name="T40" fmla="*/ 70 w 539"/>
                <a:gd name="T41" fmla="*/ 487 h 535"/>
                <a:gd name="T42" fmla="*/ 71 w 539"/>
                <a:gd name="T43" fmla="*/ 502 h 535"/>
                <a:gd name="T44" fmla="*/ 84 w 539"/>
                <a:gd name="T45" fmla="*/ 516 h 535"/>
                <a:gd name="T46" fmla="*/ 7 w 539"/>
                <a:gd name="T47" fmla="*/ 534 h 535"/>
                <a:gd name="T48" fmla="*/ 265 w 539"/>
                <a:gd name="T49" fmla="*/ 416 h 535"/>
                <a:gd name="T50" fmla="*/ 295 w 539"/>
                <a:gd name="T51" fmla="*/ 414 h 535"/>
                <a:gd name="T52" fmla="*/ 270 w 539"/>
                <a:gd name="T53" fmla="*/ 391 h 535"/>
                <a:gd name="T54" fmla="*/ 355 w 539"/>
                <a:gd name="T55" fmla="*/ 313 h 535"/>
                <a:gd name="T56" fmla="*/ 357 w 539"/>
                <a:gd name="T57" fmla="*/ 325 h 535"/>
                <a:gd name="T58" fmla="*/ 152 w 539"/>
                <a:gd name="T59" fmla="*/ 370 h 535"/>
                <a:gd name="T60" fmla="*/ 153 w 539"/>
                <a:gd name="T61" fmla="*/ 369 h 535"/>
                <a:gd name="T62" fmla="*/ 174 w 539"/>
                <a:gd name="T63" fmla="*/ 351 h 535"/>
                <a:gd name="T64" fmla="*/ 179 w 539"/>
                <a:gd name="T65" fmla="*/ 347 h 535"/>
                <a:gd name="T66" fmla="*/ 427 w 539"/>
                <a:gd name="T67" fmla="*/ 279 h 535"/>
                <a:gd name="T68" fmla="*/ 349 w 539"/>
                <a:gd name="T69" fmla="*/ 250 h 535"/>
                <a:gd name="T70" fmla="*/ 316 w 539"/>
                <a:gd name="T71" fmla="*/ 193 h 535"/>
                <a:gd name="T72" fmla="*/ 291 w 539"/>
                <a:gd name="T73" fmla="*/ 197 h 535"/>
                <a:gd name="T74" fmla="*/ 423 w 539"/>
                <a:gd name="T75" fmla="*/ 267 h 535"/>
                <a:gd name="T76" fmla="*/ 536 w 539"/>
                <a:gd name="T77" fmla="*/ 163 h 535"/>
                <a:gd name="T78" fmla="*/ 539 w 539"/>
                <a:gd name="T79" fmla="*/ 176 h 535"/>
                <a:gd name="T80" fmla="*/ 451 w 539"/>
                <a:gd name="T81" fmla="*/ 277 h 535"/>
                <a:gd name="T82" fmla="*/ 178 w 539"/>
                <a:gd name="T83" fmla="*/ 213 h 535"/>
                <a:gd name="T84" fmla="*/ 192 w 539"/>
                <a:gd name="T85" fmla="*/ 203 h 535"/>
                <a:gd name="T86" fmla="*/ 258 w 539"/>
                <a:gd name="T87" fmla="*/ 188 h 535"/>
                <a:gd name="T88" fmla="*/ 231 w 539"/>
                <a:gd name="T89" fmla="*/ 134 h 535"/>
                <a:gd name="T90" fmla="*/ 229 w 539"/>
                <a:gd name="T91" fmla="*/ 126 h 535"/>
                <a:gd name="T92" fmla="*/ 254 w 539"/>
                <a:gd name="T93" fmla="*/ 144 h 535"/>
                <a:gd name="T94" fmla="*/ 327 w 539"/>
                <a:gd name="T95" fmla="*/ 109 h 535"/>
                <a:gd name="T96" fmla="*/ 338 w 539"/>
                <a:gd name="T97" fmla="*/ 94 h 535"/>
                <a:gd name="T98" fmla="*/ 494 w 539"/>
                <a:gd name="T99" fmla="*/ 80 h 535"/>
                <a:gd name="T100" fmla="*/ 494 w 539"/>
                <a:gd name="T101" fmla="*/ 70 h 535"/>
                <a:gd name="T102" fmla="*/ 388 w 539"/>
                <a:gd name="T103" fmla="*/ 62 h 535"/>
                <a:gd name="T104" fmla="*/ 356 w 539"/>
                <a:gd name="T105" fmla="*/ 8 h 535"/>
                <a:gd name="T106" fmla="*/ 355 w 539"/>
                <a:gd name="T107" fmla="*/ 0 h 535"/>
                <a:gd name="T108" fmla="*/ 399 w 539"/>
                <a:gd name="T109" fmla="*/ 59 h 535"/>
                <a:gd name="T110" fmla="*/ 452 w 539"/>
                <a:gd name="T111" fmla="*/ 60 h 535"/>
                <a:gd name="T112" fmla="*/ 461 w 539"/>
                <a:gd name="T113" fmla="*/ 27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9" h="535">
                  <a:moveTo>
                    <a:pt x="4" y="535"/>
                  </a:moveTo>
                  <a:cubicBezTo>
                    <a:pt x="0" y="535"/>
                    <a:pt x="1" y="528"/>
                    <a:pt x="13" y="515"/>
                  </a:cubicBezTo>
                  <a:cubicBezTo>
                    <a:pt x="16" y="503"/>
                    <a:pt x="22" y="468"/>
                    <a:pt x="4" y="443"/>
                  </a:cubicBezTo>
                  <a:cubicBezTo>
                    <a:pt x="27" y="449"/>
                    <a:pt x="35" y="480"/>
                    <a:pt x="25" y="502"/>
                  </a:cubicBezTo>
                  <a:lnTo>
                    <a:pt x="29" y="499"/>
                  </a:lnTo>
                  <a:cubicBezTo>
                    <a:pt x="29" y="499"/>
                    <a:pt x="61" y="465"/>
                    <a:pt x="74" y="413"/>
                  </a:cubicBezTo>
                  <a:cubicBezTo>
                    <a:pt x="76" y="416"/>
                    <a:pt x="79" y="418"/>
                    <a:pt x="82" y="420"/>
                  </a:cubicBezTo>
                  <a:cubicBezTo>
                    <a:pt x="82" y="439"/>
                    <a:pt x="71" y="462"/>
                    <a:pt x="57" y="479"/>
                  </a:cubicBezTo>
                  <a:cubicBezTo>
                    <a:pt x="69" y="471"/>
                    <a:pt x="81" y="463"/>
                    <a:pt x="93" y="457"/>
                  </a:cubicBezTo>
                  <a:cubicBezTo>
                    <a:pt x="96" y="452"/>
                    <a:pt x="101" y="443"/>
                    <a:pt x="104" y="431"/>
                  </a:cubicBezTo>
                  <a:cubicBezTo>
                    <a:pt x="108" y="432"/>
                    <a:pt x="112" y="432"/>
                    <a:pt x="115" y="433"/>
                  </a:cubicBezTo>
                  <a:cubicBezTo>
                    <a:pt x="113" y="439"/>
                    <a:pt x="110" y="445"/>
                    <a:pt x="106" y="450"/>
                  </a:cubicBezTo>
                  <a:cubicBezTo>
                    <a:pt x="116" y="445"/>
                    <a:pt x="126" y="441"/>
                    <a:pt x="136" y="437"/>
                  </a:cubicBezTo>
                  <a:cubicBezTo>
                    <a:pt x="138" y="434"/>
                    <a:pt x="140" y="431"/>
                    <a:pt x="143" y="426"/>
                  </a:cubicBezTo>
                  <a:cubicBezTo>
                    <a:pt x="149" y="424"/>
                    <a:pt x="154" y="421"/>
                    <a:pt x="160" y="418"/>
                  </a:cubicBezTo>
                  <a:cubicBezTo>
                    <a:pt x="157" y="423"/>
                    <a:pt x="153" y="428"/>
                    <a:pt x="149" y="432"/>
                  </a:cubicBezTo>
                  <a:cubicBezTo>
                    <a:pt x="154" y="430"/>
                    <a:pt x="160" y="428"/>
                    <a:pt x="165" y="426"/>
                  </a:cubicBezTo>
                  <a:cubicBezTo>
                    <a:pt x="169" y="419"/>
                    <a:pt x="173" y="413"/>
                    <a:pt x="177" y="407"/>
                  </a:cubicBezTo>
                  <a:cubicBezTo>
                    <a:pt x="186" y="402"/>
                    <a:pt x="196" y="396"/>
                    <a:pt x="205" y="389"/>
                  </a:cubicBezTo>
                  <a:cubicBezTo>
                    <a:pt x="207" y="388"/>
                    <a:pt x="209" y="387"/>
                    <a:pt x="211" y="385"/>
                  </a:cubicBezTo>
                  <a:cubicBezTo>
                    <a:pt x="211" y="385"/>
                    <a:pt x="211" y="385"/>
                    <a:pt x="211" y="385"/>
                  </a:cubicBezTo>
                  <a:cubicBezTo>
                    <a:pt x="195" y="400"/>
                    <a:pt x="183" y="415"/>
                    <a:pt x="178" y="422"/>
                  </a:cubicBezTo>
                  <a:cubicBezTo>
                    <a:pt x="182" y="421"/>
                    <a:pt x="186" y="420"/>
                    <a:pt x="190" y="419"/>
                  </a:cubicBezTo>
                  <a:cubicBezTo>
                    <a:pt x="194" y="412"/>
                    <a:pt x="200" y="406"/>
                    <a:pt x="209" y="400"/>
                  </a:cubicBezTo>
                  <a:cubicBezTo>
                    <a:pt x="208" y="404"/>
                    <a:pt x="208" y="407"/>
                    <a:pt x="208" y="411"/>
                  </a:cubicBezTo>
                  <a:cubicBezTo>
                    <a:pt x="204" y="413"/>
                    <a:pt x="200" y="416"/>
                    <a:pt x="198" y="417"/>
                  </a:cubicBezTo>
                  <a:cubicBezTo>
                    <a:pt x="201" y="417"/>
                    <a:pt x="204" y="416"/>
                    <a:pt x="208" y="415"/>
                  </a:cubicBezTo>
                  <a:cubicBezTo>
                    <a:pt x="207" y="419"/>
                    <a:pt x="207" y="422"/>
                    <a:pt x="207" y="426"/>
                  </a:cubicBezTo>
                  <a:cubicBezTo>
                    <a:pt x="205" y="427"/>
                    <a:pt x="202" y="427"/>
                    <a:pt x="200" y="428"/>
                  </a:cubicBezTo>
                  <a:cubicBezTo>
                    <a:pt x="202" y="428"/>
                    <a:pt x="205" y="428"/>
                    <a:pt x="207" y="428"/>
                  </a:cubicBezTo>
                  <a:cubicBezTo>
                    <a:pt x="207" y="432"/>
                    <a:pt x="207" y="437"/>
                    <a:pt x="208" y="441"/>
                  </a:cubicBezTo>
                  <a:cubicBezTo>
                    <a:pt x="193" y="439"/>
                    <a:pt x="179" y="438"/>
                    <a:pt x="169" y="438"/>
                  </a:cubicBezTo>
                  <a:cubicBezTo>
                    <a:pt x="167" y="439"/>
                    <a:pt x="164" y="440"/>
                    <a:pt x="161" y="441"/>
                  </a:cubicBezTo>
                  <a:cubicBezTo>
                    <a:pt x="162" y="441"/>
                    <a:pt x="164" y="441"/>
                    <a:pt x="165" y="441"/>
                  </a:cubicBezTo>
                  <a:cubicBezTo>
                    <a:pt x="195" y="441"/>
                    <a:pt x="217" y="465"/>
                    <a:pt x="219" y="495"/>
                  </a:cubicBezTo>
                  <a:cubicBezTo>
                    <a:pt x="203" y="460"/>
                    <a:pt x="171" y="453"/>
                    <a:pt x="148" y="453"/>
                  </a:cubicBezTo>
                  <a:cubicBezTo>
                    <a:pt x="140" y="453"/>
                    <a:pt x="134" y="454"/>
                    <a:pt x="130" y="454"/>
                  </a:cubicBezTo>
                  <a:cubicBezTo>
                    <a:pt x="119" y="459"/>
                    <a:pt x="110" y="464"/>
                    <a:pt x="100" y="469"/>
                  </a:cubicBezTo>
                  <a:cubicBezTo>
                    <a:pt x="102" y="469"/>
                    <a:pt x="104" y="469"/>
                    <a:pt x="106" y="469"/>
                  </a:cubicBezTo>
                  <a:cubicBezTo>
                    <a:pt x="131" y="469"/>
                    <a:pt x="152" y="484"/>
                    <a:pt x="157" y="501"/>
                  </a:cubicBezTo>
                  <a:cubicBezTo>
                    <a:pt x="140" y="487"/>
                    <a:pt x="120" y="484"/>
                    <a:pt x="101" y="484"/>
                  </a:cubicBezTo>
                  <a:cubicBezTo>
                    <a:pt x="89" y="484"/>
                    <a:pt x="78" y="485"/>
                    <a:pt x="70" y="487"/>
                  </a:cubicBezTo>
                  <a:cubicBezTo>
                    <a:pt x="59" y="494"/>
                    <a:pt x="50" y="501"/>
                    <a:pt x="41" y="507"/>
                  </a:cubicBezTo>
                  <a:cubicBezTo>
                    <a:pt x="51" y="504"/>
                    <a:pt x="61" y="502"/>
                    <a:pt x="71" y="502"/>
                  </a:cubicBezTo>
                  <a:cubicBezTo>
                    <a:pt x="101" y="502"/>
                    <a:pt x="128" y="514"/>
                    <a:pt x="134" y="527"/>
                  </a:cubicBezTo>
                  <a:cubicBezTo>
                    <a:pt x="119" y="519"/>
                    <a:pt x="101" y="516"/>
                    <a:pt x="84" y="516"/>
                  </a:cubicBezTo>
                  <a:cubicBezTo>
                    <a:pt x="54" y="516"/>
                    <a:pt x="24" y="525"/>
                    <a:pt x="13" y="529"/>
                  </a:cubicBezTo>
                  <a:cubicBezTo>
                    <a:pt x="9" y="532"/>
                    <a:pt x="7" y="534"/>
                    <a:pt x="7" y="534"/>
                  </a:cubicBezTo>
                  <a:cubicBezTo>
                    <a:pt x="6" y="534"/>
                    <a:pt x="5" y="535"/>
                    <a:pt x="4" y="535"/>
                  </a:cubicBezTo>
                  <a:moveTo>
                    <a:pt x="265" y="416"/>
                  </a:moveTo>
                  <a:cubicBezTo>
                    <a:pt x="266" y="414"/>
                    <a:pt x="266" y="411"/>
                    <a:pt x="267" y="409"/>
                  </a:cubicBezTo>
                  <a:cubicBezTo>
                    <a:pt x="278" y="410"/>
                    <a:pt x="288" y="411"/>
                    <a:pt x="295" y="414"/>
                  </a:cubicBezTo>
                  <a:cubicBezTo>
                    <a:pt x="285" y="414"/>
                    <a:pt x="275" y="415"/>
                    <a:pt x="265" y="416"/>
                  </a:cubicBezTo>
                  <a:close/>
                  <a:moveTo>
                    <a:pt x="270" y="391"/>
                  </a:moveTo>
                  <a:cubicBezTo>
                    <a:pt x="271" y="387"/>
                    <a:pt x="272" y="383"/>
                    <a:pt x="273" y="378"/>
                  </a:cubicBezTo>
                  <a:cubicBezTo>
                    <a:pt x="312" y="374"/>
                    <a:pt x="344" y="349"/>
                    <a:pt x="355" y="313"/>
                  </a:cubicBezTo>
                  <a:cubicBezTo>
                    <a:pt x="358" y="301"/>
                    <a:pt x="359" y="289"/>
                    <a:pt x="357" y="277"/>
                  </a:cubicBezTo>
                  <a:cubicBezTo>
                    <a:pt x="362" y="292"/>
                    <a:pt x="362" y="309"/>
                    <a:pt x="357" y="325"/>
                  </a:cubicBezTo>
                  <a:cubicBezTo>
                    <a:pt x="346" y="363"/>
                    <a:pt x="311" y="388"/>
                    <a:pt x="270" y="391"/>
                  </a:cubicBezTo>
                  <a:close/>
                  <a:moveTo>
                    <a:pt x="152" y="370"/>
                  </a:moveTo>
                  <a:cubicBezTo>
                    <a:pt x="152" y="369"/>
                    <a:pt x="152" y="369"/>
                    <a:pt x="151" y="368"/>
                  </a:cubicBezTo>
                  <a:cubicBezTo>
                    <a:pt x="152" y="368"/>
                    <a:pt x="153" y="369"/>
                    <a:pt x="153" y="369"/>
                  </a:cubicBezTo>
                  <a:cubicBezTo>
                    <a:pt x="153" y="369"/>
                    <a:pt x="152" y="370"/>
                    <a:pt x="152" y="370"/>
                  </a:cubicBezTo>
                  <a:close/>
                  <a:moveTo>
                    <a:pt x="174" y="351"/>
                  </a:moveTo>
                  <a:cubicBezTo>
                    <a:pt x="162" y="336"/>
                    <a:pt x="154" y="320"/>
                    <a:pt x="152" y="303"/>
                  </a:cubicBezTo>
                  <a:cubicBezTo>
                    <a:pt x="156" y="319"/>
                    <a:pt x="166" y="334"/>
                    <a:pt x="179" y="347"/>
                  </a:cubicBezTo>
                  <a:cubicBezTo>
                    <a:pt x="177" y="348"/>
                    <a:pt x="175" y="349"/>
                    <a:pt x="174" y="351"/>
                  </a:cubicBezTo>
                  <a:moveTo>
                    <a:pt x="427" y="279"/>
                  </a:moveTo>
                  <a:cubicBezTo>
                    <a:pt x="426" y="279"/>
                    <a:pt x="426" y="279"/>
                    <a:pt x="425" y="279"/>
                  </a:cubicBezTo>
                  <a:cubicBezTo>
                    <a:pt x="396" y="279"/>
                    <a:pt x="369" y="268"/>
                    <a:pt x="349" y="250"/>
                  </a:cubicBezTo>
                  <a:cubicBezTo>
                    <a:pt x="343" y="238"/>
                    <a:pt x="335" y="226"/>
                    <a:pt x="324" y="217"/>
                  </a:cubicBezTo>
                  <a:cubicBezTo>
                    <a:pt x="320" y="210"/>
                    <a:pt x="318" y="202"/>
                    <a:pt x="316" y="193"/>
                  </a:cubicBezTo>
                  <a:cubicBezTo>
                    <a:pt x="313" y="197"/>
                    <a:pt x="310" y="200"/>
                    <a:pt x="305" y="203"/>
                  </a:cubicBezTo>
                  <a:cubicBezTo>
                    <a:pt x="301" y="201"/>
                    <a:pt x="296" y="199"/>
                    <a:pt x="291" y="197"/>
                  </a:cubicBezTo>
                  <a:cubicBezTo>
                    <a:pt x="298" y="193"/>
                    <a:pt x="306" y="188"/>
                    <a:pt x="314" y="183"/>
                  </a:cubicBezTo>
                  <a:cubicBezTo>
                    <a:pt x="324" y="230"/>
                    <a:pt x="369" y="266"/>
                    <a:pt x="423" y="267"/>
                  </a:cubicBezTo>
                  <a:cubicBezTo>
                    <a:pt x="423" y="267"/>
                    <a:pt x="424" y="267"/>
                    <a:pt x="424" y="267"/>
                  </a:cubicBezTo>
                  <a:cubicBezTo>
                    <a:pt x="486" y="267"/>
                    <a:pt x="536" y="221"/>
                    <a:pt x="536" y="163"/>
                  </a:cubicBezTo>
                  <a:cubicBezTo>
                    <a:pt x="537" y="158"/>
                    <a:pt x="536" y="153"/>
                    <a:pt x="535" y="147"/>
                  </a:cubicBezTo>
                  <a:cubicBezTo>
                    <a:pt x="538" y="156"/>
                    <a:pt x="539" y="166"/>
                    <a:pt x="539" y="176"/>
                  </a:cubicBezTo>
                  <a:cubicBezTo>
                    <a:pt x="539" y="207"/>
                    <a:pt x="524" y="234"/>
                    <a:pt x="501" y="253"/>
                  </a:cubicBezTo>
                  <a:cubicBezTo>
                    <a:pt x="483" y="256"/>
                    <a:pt x="465" y="267"/>
                    <a:pt x="451" y="277"/>
                  </a:cubicBezTo>
                  <a:cubicBezTo>
                    <a:pt x="443" y="278"/>
                    <a:pt x="435" y="279"/>
                    <a:pt x="427" y="279"/>
                  </a:cubicBezTo>
                  <a:moveTo>
                    <a:pt x="178" y="213"/>
                  </a:moveTo>
                  <a:cubicBezTo>
                    <a:pt x="168" y="207"/>
                    <a:pt x="160" y="197"/>
                    <a:pt x="162" y="179"/>
                  </a:cubicBezTo>
                  <a:cubicBezTo>
                    <a:pt x="172" y="189"/>
                    <a:pt x="177" y="197"/>
                    <a:pt x="192" y="203"/>
                  </a:cubicBezTo>
                  <a:cubicBezTo>
                    <a:pt x="187" y="206"/>
                    <a:pt x="182" y="209"/>
                    <a:pt x="178" y="213"/>
                  </a:cubicBezTo>
                  <a:close/>
                  <a:moveTo>
                    <a:pt x="258" y="188"/>
                  </a:moveTo>
                  <a:cubicBezTo>
                    <a:pt x="254" y="188"/>
                    <a:pt x="251" y="188"/>
                    <a:pt x="248" y="188"/>
                  </a:cubicBezTo>
                  <a:cubicBezTo>
                    <a:pt x="247" y="156"/>
                    <a:pt x="231" y="134"/>
                    <a:pt x="231" y="134"/>
                  </a:cubicBezTo>
                  <a:lnTo>
                    <a:pt x="231" y="134"/>
                  </a:lnTo>
                  <a:cubicBezTo>
                    <a:pt x="230" y="132"/>
                    <a:pt x="225" y="126"/>
                    <a:pt x="229" y="126"/>
                  </a:cubicBezTo>
                  <a:cubicBezTo>
                    <a:pt x="230" y="126"/>
                    <a:pt x="231" y="126"/>
                    <a:pt x="231" y="126"/>
                  </a:cubicBezTo>
                  <a:cubicBezTo>
                    <a:pt x="241" y="129"/>
                    <a:pt x="252" y="136"/>
                    <a:pt x="254" y="144"/>
                  </a:cubicBezTo>
                  <a:cubicBezTo>
                    <a:pt x="256" y="151"/>
                    <a:pt x="258" y="171"/>
                    <a:pt x="258" y="188"/>
                  </a:cubicBezTo>
                  <a:moveTo>
                    <a:pt x="327" y="109"/>
                  </a:moveTo>
                  <a:cubicBezTo>
                    <a:pt x="313" y="106"/>
                    <a:pt x="301" y="98"/>
                    <a:pt x="297" y="77"/>
                  </a:cubicBezTo>
                  <a:cubicBezTo>
                    <a:pt x="311" y="85"/>
                    <a:pt x="319" y="92"/>
                    <a:pt x="338" y="94"/>
                  </a:cubicBezTo>
                  <a:cubicBezTo>
                    <a:pt x="334" y="99"/>
                    <a:pt x="330" y="104"/>
                    <a:pt x="327" y="109"/>
                  </a:cubicBezTo>
                  <a:close/>
                  <a:moveTo>
                    <a:pt x="494" y="80"/>
                  </a:moveTo>
                  <a:cubicBezTo>
                    <a:pt x="492" y="78"/>
                    <a:pt x="490" y="77"/>
                    <a:pt x="488" y="75"/>
                  </a:cubicBezTo>
                  <a:cubicBezTo>
                    <a:pt x="490" y="74"/>
                    <a:pt x="492" y="72"/>
                    <a:pt x="494" y="70"/>
                  </a:cubicBezTo>
                  <a:cubicBezTo>
                    <a:pt x="495" y="73"/>
                    <a:pt x="495" y="76"/>
                    <a:pt x="494" y="80"/>
                  </a:cubicBezTo>
                  <a:close/>
                  <a:moveTo>
                    <a:pt x="388" y="62"/>
                  </a:moveTo>
                  <a:cubicBezTo>
                    <a:pt x="379" y="27"/>
                    <a:pt x="356" y="8"/>
                    <a:pt x="356" y="8"/>
                  </a:cubicBezTo>
                  <a:lnTo>
                    <a:pt x="356" y="8"/>
                  </a:lnTo>
                  <a:cubicBezTo>
                    <a:pt x="354" y="6"/>
                    <a:pt x="346" y="0"/>
                    <a:pt x="354" y="0"/>
                  </a:cubicBezTo>
                  <a:cubicBezTo>
                    <a:pt x="354" y="0"/>
                    <a:pt x="355" y="0"/>
                    <a:pt x="355" y="0"/>
                  </a:cubicBezTo>
                  <a:cubicBezTo>
                    <a:pt x="366" y="0"/>
                    <a:pt x="378" y="5"/>
                    <a:pt x="382" y="13"/>
                  </a:cubicBezTo>
                  <a:cubicBezTo>
                    <a:pt x="386" y="19"/>
                    <a:pt x="394" y="41"/>
                    <a:pt x="399" y="59"/>
                  </a:cubicBezTo>
                  <a:cubicBezTo>
                    <a:pt x="395" y="60"/>
                    <a:pt x="392" y="61"/>
                    <a:pt x="388" y="62"/>
                  </a:cubicBezTo>
                  <a:moveTo>
                    <a:pt x="452" y="60"/>
                  </a:moveTo>
                  <a:cubicBezTo>
                    <a:pt x="447" y="59"/>
                    <a:pt x="441" y="58"/>
                    <a:pt x="435" y="57"/>
                  </a:cubicBezTo>
                  <a:cubicBezTo>
                    <a:pt x="444" y="49"/>
                    <a:pt x="453" y="39"/>
                    <a:pt x="461" y="27"/>
                  </a:cubicBezTo>
                  <a:cubicBezTo>
                    <a:pt x="465" y="37"/>
                    <a:pt x="460" y="49"/>
                    <a:pt x="452" y="60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2" name="Freeform 366">
              <a:extLst>
                <a:ext uri="{FF2B5EF4-FFF2-40B4-BE49-F238E27FC236}">
                  <a16:creationId xmlns:a16="http://schemas.microsoft.com/office/drawing/2014/main" id="{5F2D5413-3DD1-53C1-7B03-F75646361F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0350" y="2051050"/>
              <a:ext cx="171450" cy="100013"/>
            </a:xfrm>
            <a:custGeom>
              <a:avLst/>
              <a:gdLst>
                <a:gd name="T0" fmla="*/ 134 w 176"/>
                <a:gd name="T1" fmla="*/ 103 h 103"/>
                <a:gd name="T2" fmla="*/ 97 w 176"/>
                <a:gd name="T3" fmla="*/ 9 h 103"/>
                <a:gd name="T4" fmla="*/ 92 w 176"/>
                <a:gd name="T5" fmla="*/ 90 h 103"/>
                <a:gd name="T6" fmla="*/ 84 w 176"/>
                <a:gd name="T7" fmla="*/ 1 h 103"/>
                <a:gd name="T8" fmla="*/ 126 w 176"/>
                <a:gd name="T9" fmla="*/ 0 h 103"/>
                <a:gd name="T10" fmla="*/ 176 w 176"/>
                <a:gd name="T11" fmla="*/ 60 h 103"/>
                <a:gd name="T12" fmla="*/ 112 w 176"/>
                <a:gd name="T13" fmla="*/ 4 h 103"/>
                <a:gd name="T14" fmla="*/ 134 w 176"/>
                <a:gd name="T15" fmla="*/ 103 h 103"/>
                <a:gd name="T16" fmla="*/ 74 w 176"/>
                <a:gd name="T17" fmla="*/ 64 h 103"/>
                <a:gd name="T18" fmla="*/ 57 w 176"/>
                <a:gd name="T19" fmla="*/ 2 h 103"/>
                <a:gd name="T20" fmla="*/ 71 w 176"/>
                <a:gd name="T21" fmla="*/ 2 h 103"/>
                <a:gd name="T22" fmla="*/ 74 w 176"/>
                <a:gd name="T23" fmla="*/ 64 h 103"/>
                <a:gd name="T24" fmla="*/ 0 w 176"/>
                <a:gd name="T25" fmla="*/ 47 h 103"/>
                <a:gd name="T26" fmla="*/ 20 w 176"/>
                <a:gd name="T27" fmla="*/ 2 h 103"/>
                <a:gd name="T28" fmla="*/ 23 w 176"/>
                <a:gd name="T29" fmla="*/ 2 h 103"/>
                <a:gd name="T30" fmla="*/ 34 w 176"/>
                <a:gd name="T31" fmla="*/ 2 h 103"/>
                <a:gd name="T32" fmla="*/ 0 w 176"/>
                <a:gd name="T33" fmla="*/ 4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103">
                  <a:moveTo>
                    <a:pt x="134" y="103"/>
                  </a:moveTo>
                  <a:cubicBezTo>
                    <a:pt x="131" y="61"/>
                    <a:pt x="116" y="31"/>
                    <a:pt x="97" y="9"/>
                  </a:cubicBezTo>
                  <a:cubicBezTo>
                    <a:pt x="107" y="35"/>
                    <a:pt x="104" y="75"/>
                    <a:pt x="92" y="90"/>
                  </a:cubicBezTo>
                  <a:cubicBezTo>
                    <a:pt x="96" y="52"/>
                    <a:pt x="89" y="19"/>
                    <a:pt x="84" y="1"/>
                  </a:cubicBezTo>
                  <a:cubicBezTo>
                    <a:pt x="98" y="1"/>
                    <a:pt x="112" y="0"/>
                    <a:pt x="126" y="0"/>
                  </a:cubicBezTo>
                  <a:cubicBezTo>
                    <a:pt x="149" y="16"/>
                    <a:pt x="170" y="39"/>
                    <a:pt x="176" y="60"/>
                  </a:cubicBezTo>
                  <a:cubicBezTo>
                    <a:pt x="167" y="42"/>
                    <a:pt x="137" y="21"/>
                    <a:pt x="112" y="4"/>
                  </a:cubicBezTo>
                  <a:cubicBezTo>
                    <a:pt x="131" y="33"/>
                    <a:pt x="140" y="68"/>
                    <a:pt x="134" y="103"/>
                  </a:cubicBezTo>
                  <a:close/>
                  <a:moveTo>
                    <a:pt x="74" y="64"/>
                  </a:moveTo>
                  <a:cubicBezTo>
                    <a:pt x="71" y="39"/>
                    <a:pt x="64" y="18"/>
                    <a:pt x="57" y="2"/>
                  </a:cubicBezTo>
                  <a:cubicBezTo>
                    <a:pt x="62" y="2"/>
                    <a:pt x="67" y="2"/>
                    <a:pt x="71" y="2"/>
                  </a:cubicBezTo>
                  <a:cubicBezTo>
                    <a:pt x="78" y="22"/>
                    <a:pt x="79" y="46"/>
                    <a:pt x="74" y="64"/>
                  </a:cubicBezTo>
                  <a:moveTo>
                    <a:pt x="0" y="47"/>
                  </a:moveTo>
                  <a:cubicBezTo>
                    <a:pt x="13" y="30"/>
                    <a:pt x="18" y="15"/>
                    <a:pt x="20" y="2"/>
                  </a:cubicBezTo>
                  <a:lnTo>
                    <a:pt x="23" y="2"/>
                  </a:lnTo>
                  <a:cubicBezTo>
                    <a:pt x="27" y="2"/>
                    <a:pt x="30" y="2"/>
                    <a:pt x="34" y="2"/>
                  </a:cubicBezTo>
                  <a:cubicBezTo>
                    <a:pt x="30" y="18"/>
                    <a:pt x="19" y="34"/>
                    <a:pt x="0" y="47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3" name="Freeform 367">
              <a:extLst>
                <a:ext uri="{FF2B5EF4-FFF2-40B4-BE49-F238E27FC236}">
                  <a16:creationId xmlns:a16="http://schemas.microsoft.com/office/drawing/2014/main" id="{D0C3F9FB-6C79-4624-4054-5B1DF6872D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0987" y="2036763"/>
              <a:ext cx="131762" cy="15875"/>
            </a:xfrm>
            <a:custGeom>
              <a:avLst/>
              <a:gdLst>
                <a:gd name="T0" fmla="*/ 3 w 136"/>
                <a:gd name="T1" fmla="*/ 16 h 16"/>
                <a:gd name="T2" fmla="*/ 0 w 136"/>
                <a:gd name="T3" fmla="*/ 16 h 16"/>
                <a:gd name="T4" fmla="*/ 1 w 136"/>
                <a:gd name="T5" fmla="*/ 3 h 16"/>
                <a:gd name="T6" fmla="*/ 3 w 136"/>
                <a:gd name="T7" fmla="*/ 3 h 16"/>
                <a:gd name="T8" fmla="*/ 16 w 136"/>
                <a:gd name="T9" fmla="*/ 3 h 16"/>
                <a:gd name="T10" fmla="*/ 14 w 136"/>
                <a:gd name="T11" fmla="*/ 16 h 16"/>
                <a:gd name="T12" fmla="*/ 3 w 136"/>
                <a:gd name="T13" fmla="*/ 16 h 16"/>
                <a:gd name="T14" fmla="*/ 37 w 136"/>
                <a:gd name="T15" fmla="*/ 16 h 16"/>
                <a:gd name="T16" fmla="*/ 31 w 136"/>
                <a:gd name="T17" fmla="*/ 3 h 16"/>
                <a:gd name="T18" fmla="*/ 46 w 136"/>
                <a:gd name="T19" fmla="*/ 3 h 16"/>
                <a:gd name="T20" fmla="*/ 51 w 136"/>
                <a:gd name="T21" fmla="*/ 16 h 16"/>
                <a:gd name="T22" fmla="*/ 37 w 136"/>
                <a:gd name="T23" fmla="*/ 16 h 16"/>
                <a:gd name="T24" fmla="*/ 64 w 136"/>
                <a:gd name="T25" fmla="*/ 15 h 16"/>
                <a:gd name="T26" fmla="*/ 61 w 136"/>
                <a:gd name="T27" fmla="*/ 7 h 16"/>
                <a:gd name="T28" fmla="*/ 56 w 136"/>
                <a:gd name="T29" fmla="*/ 2 h 16"/>
                <a:gd name="T30" fmla="*/ 86 w 136"/>
                <a:gd name="T31" fmla="*/ 2 h 16"/>
                <a:gd name="T32" fmla="*/ 106 w 136"/>
                <a:gd name="T33" fmla="*/ 14 h 16"/>
                <a:gd name="T34" fmla="*/ 64 w 136"/>
                <a:gd name="T35" fmla="*/ 15 h 16"/>
                <a:gd name="T36" fmla="*/ 136 w 136"/>
                <a:gd name="T37" fmla="*/ 9 h 16"/>
                <a:gd name="T38" fmla="*/ 122 w 136"/>
                <a:gd name="T39" fmla="*/ 0 h 16"/>
                <a:gd name="T40" fmla="*/ 128 w 136"/>
                <a:gd name="T41" fmla="*/ 0 h 16"/>
                <a:gd name="T42" fmla="*/ 136 w 136"/>
                <a:gd name="T4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6" h="16">
                  <a:moveTo>
                    <a:pt x="3" y="16"/>
                  </a:moveTo>
                  <a:lnTo>
                    <a:pt x="0" y="16"/>
                  </a:lnTo>
                  <a:cubicBezTo>
                    <a:pt x="1" y="11"/>
                    <a:pt x="1" y="7"/>
                    <a:pt x="1" y="3"/>
                  </a:cubicBezTo>
                  <a:lnTo>
                    <a:pt x="3" y="3"/>
                  </a:lnTo>
                  <a:cubicBezTo>
                    <a:pt x="7" y="3"/>
                    <a:pt x="12" y="3"/>
                    <a:pt x="16" y="3"/>
                  </a:cubicBezTo>
                  <a:cubicBezTo>
                    <a:pt x="16" y="7"/>
                    <a:pt x="15" y="11"/>
                    <a:pt x="14" y="16"/>
                  </a:cubicBezTo>
                  <a:cubicBezTo>
                    <a:pt x="10" y="16"/>
                    <a:pt x="7" y="16"/>
                    <a:pt x="3" y="16"/>
                  </a:cubicBezTo>
                  <a:moveTo>
                    <a:pt x="37" y="16"/>
                  </a:moveTo>
                  <a:cubicBezTo>
                    <a:pt x="35" y="11"/>
                    <a:pt x="33" y="7"/>
                    <a:pt x="31" y="3"/>
                  </a:cubicBezTo>
                  <a:cubicBezTo>
                    <a:pt x="36" y="3"/>
                    <a:pt x="41" y="3"/>
                    <a:pt x="46" y="3"/>
                  </a:cubicBezTo>
                  <a:cubicBezTo>
                    <a:pt x="48" y="7"/>
                    <a:pt x="50" y="11"/>
                    <a:pt x="51" y="16"/>
                  </a:cubicBezTo>
                  <a:cubicBezTo>
                    <a:pt x="47" y="16"/>
                    <a:pt x="42" y="16"/>
                    <a:pt x="37" y="16"/>
                  </a:cubicBezTo>
                  <a:close/>
                  <a:moveTo>
                    <a:pt x="64" y="15"/>
                  </a:moveTo>
                  <a:cubicBezTo>
                    <a:pt x="63" y="12"/>
                    <a:pt x="62" y="9"/>
                    <a:pt x="61" y="7"/>
                  </a:cubicBezTo>
                  <a:cubicBezTo>
                    <a:pt x="60" y="5"/>
                    <a:pt x="58" y="4"/>
                    <a:pt x="56" y="2"/>
                  </a:cubicBezTo>
                  <a:cubicBezTo>
                    <a:pt x="66" y="2"/>
                    <a:pt x="76" y="2"/>
                    <a:pt x="86" y="2"/>
                  </a:cubicBezTo>
                  <a:cubicBezTo>
                    <a:pt x="92" y="5"/>
                    <a:pt x="99" y="9"/>
                    <a:pt x="106" y="14"/>
                  </a:cubicBezTo>
                  <a:cubicBezTo>
                    <a:pt x="92" y="14"/>
                    <a:pt x="78" y="15"/>
                    <a:pt x="64" y="15"/>
                  </a:cubicBezTo>
                  <a:moveTo>
                    <a:pt x="136" y="9"/>
                  </a:moveTo>
                  <a:cubicBezTo>
                    <a:pt x="131" y="6"/>
                    <a:pt x="127" y="3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1" y="3"/>
                    <a:pt x="133" y="6"/>
                    <a:pt x="136" y="9"/>
                  </a:cubicBezTo>
                </a:path>
              </a:pathLst>
            </a:custGeom>
            <a:solidFill>
              <a:srgbClr val="D1D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4" name="Freeform 368">
              <a:extLst>
                <a:ext uri="{FF2B5EF4-FFF2-40B4-BE49-F238E27FC236}">
                  <a16:creationId xmlns:a16="http://schemas.microsoft.com/office/drawing/2014/main" id="{EA64B1BB-F7AE-0E83-8995-35D115A8D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062" y="1955800"/>
              <a:ext cx="158750" cy="84138"/>
            </a:xfrm>
            <a:custGeom>
              <a:avLst/>
              <a:gdLst>
                <a:gd name="T0" fmla="*/ 39 w 164"/>
                <a:gd name="T1" fmla="*/ 87 h 87"/>
                <a:gd name="T2" fmla="*/ 37 w 164"/>
                <a:gd name="T3" fmla="*/ 87 h 87"/>
                <a:gd name="T4" fmla="*/ 29 w 164"/>
                <a:gd name="T5" fmla="*/ 55 h 87"/>
                <a:gd name="T6" fmla="*/ 0 w 164"/>
                <a:gd name="T7" fmla="*/ 49 h 87"/>
                <a:gd name="T8" fmla="*/ 25 w 164"/>
                <a:gd name="T9" fmla="*/ 46 h 87"/>
                <a:gd name="T10" fmla="*/ 105 w 164"/>
                <a:gd name="T11" fmla="*/ 0 h 87"/>
                <a:gd name="T12" fmla="*/ 51 w 164"/>
                <a:gd name="T13" fmla="*/ 49 h 87"/>
                <a:gd name="T14" fmla="*/ 56 w 164"/>
                <a:gd name="T15" fmla="*/ 50 h 87"/>
                <a:gd name="T16" fmla="*/ 81 w 164"/>
                <a:gd name="T17" fmla="*/ 48 h 87"/>
                <a:gd name="T18" fmla="*/ 164 w 164"/>
                <a:gd name="T19" fmla="*/ 84 h 87"/>
                <a:gd name="T20" fmla="*/ 158 w 164"/>
                <a:gd name="T21" fmla="*/ 84 h 87"/>
                <a:gd name="T22" fmla="*/ 88 w 164"/>
                <a:gd name="T23" fmla="*/ 64 h 87"/>
                <a:gd name="T24" fmla="*/ 108 w 164"/>
                <a:gd name="T25" fmla="*/ 80 h 87"/>
                <a:gd name="T26" fmla="*/ 122 w 164"/>
                <a:gd name="T27" fmla="*/ 86 h 87"/>
                <a:gd name="T28" fmla="*/ 92 w 164"/>
                <a:gd name="T29" fmla="*/ 86 h 87"/>
                <a:gd name="T30" fmla="*/ 75 w 164"/>
                <a:gd name="T31" fmla="*/ 75 h 87"/>
                <a:gd name="T32" fmla="*/ 82 w 164"/>
                <a:gd name="T33" fmla="*/ 87 h 87"/>
                <a:gd name="T34" fmla="*/ 67 w 164"/>
                <a:gd name="T35" fmla="*/ 87 h 87"/>
                <a:gd name="T36" fmla="*/ 54 w 164"/>
                <a:gd name="T37" fmla="*/ 64 h 87"/>
                <a:gd name="T38" fmla="*/ 44 w 164"/>
                <a:gd name="T39" fmla="*/ 60 h 87"/>
                <a:gd name="T40" fmla="*/ 52 w 164"/>
                <a:gd name="T41" fmla="*/ 87 h 87"/>
                <a:gd name="T42" fmla="*/ 39 w 164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4" h="87">
                  <a:moveTo>
                    <a:pt x="39" y="87"/>
                  </a:moveTo>
                  <a:lnTo>
                    <a:pt x="37" y="87"/>
                  </a:lnTo>
                  <a:cubicBezTo>
                    <a:pt x="37" y="70"/>
                    <a:pt x="31" y="59"/>
                    <a:pt x="29" y="55"/>
                  </a:cubicBezTo>
                  <a:cubicBezTo>
                    <a:pt x="12" y="50"/>
                    <a:pt x="0" y="49"/>
                    <a:pt x="0" y="49"/>
                  </a:cubicBezTo>
                  <a:cubicBezTo>
                    <a:pt x="8" y="47"/>
                    <a:pt x="17" y="46"/>
                    <a:pt x="25" y="46"/>
                  </a:cubicBezTo>
                  <a:cubicBezTo>
                    <a:pt x="39" y="41"/>
                    <a:pt x="80" y="23"/>
                    <a:pt x="105" y="0"/>
                  </a:cubicBezTo>
                  <a:cubicBezTo>
                    <a:pt x="107" y="24"/>
                    <a:pt x="67" y="42"/>
                    <a:pt x="51" y="49"/>
                  </a:cubicBezTo>
                  <a:cubicBezTo>
                    <a:pt x="52" y="49"/>
                    <a:pt x="54" y="50"/>
                    <a:pt x="56" y="50"/>
                  </a:cubicBezTo>
                  <a:cubicBezTo>
                    <a:pt x="65" y="49"/>
                    <a:pt x="73" y="48"/>
                    <a:pt x="81" y="48"/>
                  </a:cubicBezTo>
                  <a:cubicBezTo>
                    <a:pt x="113" y="48"/>
                    <a:pt x="143" y="60"/>
                    <a:pt x="164" y="84"/>
                  </a:cubicBezTo>
                  <a:cubicBezTo>
                    <a:pt x="162" y="84"/>
                    <a:pt x="160" y="84"/>
                    <a:pt x="158" y="84"/>
                  </a:cubicBezTo>
                  <a:cubicBezTo>
                    <a:pt x="132" y="69"/>
                    <a:pt x="103" y="65"/>
                    <a:pt x="88" y="64"/>
                  </a:cubicBezTo>
                  <a:cubicBezTo>
                    <a:pt x="95" y="69"/>
                    <a:pt x="102" y="74"/>
                    <a:pt x="108" y="80"/>
                  </a:cubicBezTo>
                  <a:cubicBezTo>
                    <a:pt x="112" y="81"/>
                    <a:pt x="117" y="83"/>
                    <a:pt x="122" y="86"/>
                  </a:cubicBezTo>
                  <a:cubicBezTo>
                    <a:pt x="112" y="86"/>
                    <a:pt x="102" y="86"/>
                    <a:pt x="92" y="86"/>
                  </a:cubicBezTo>
                  <a:cubicBezTo>
                    <a:pt x="86" y="82"/>
                    <a:pt x="81" y="78"/>
                    <a:pt x="75" y="75"/>
                  </a:cubicBezTo>
                  <a:cubicBezTo>
                    <a:pt x="78" y="78"/>
                    <a:pt x="80" y="82"/>
                    <a:pt x="82" y="87"/>
                  </a:cubicBezTo>
                  <a:cubicBezTo>
                    <a:pt x="77" y="87"/>
                    <a:pt x="72" y="87"/>
                    <a:pt x="67" y="87"/>
                  </a:cubicBezTo>
                  <a:cubicBezTo>
                    <a:pt x="62" y="76"/>
                    <a:pt x="57" y="68"/>
                    <a:pt x="54" y="64"/>
                  </a:cubicBezTo>
                  <a:cubicBezTo>
                    <a:pt x="50" y="62"/>
                    <a:pt x="47" y="61"/>
                    <a:pt x="44" y="60"/>
                  </a:cubicBezTo>
                  <a:cubicBezTo>
                    <a:pt x="50" y="66"/>
                    <a:pt x="53" y="76"/>
                    <a:pt x="52" y="87"/>
                  </a:cubicBezTo>
                  <a:cubicBezTo>
                    <a:pt x="48" y="87"/>
                    <a:pt x="43" y="87"/>
                    <a:pt x="39" y="87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5" name="Freeform 369">
              <a:extLst>
                <a:ext uri="{FF2B5EF4-FFF2-40B4-BE49-F238E27FC236}">
                  <a16:creationId xmlns:a16="http://schemas.microsoft.com/office/drawing/2014/main" id="{1175BE21-D0A6-F849-560B-650089CA00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1975" y="1739900"/>
              <a:ext cx="228600" cy="171450"/>
            </a:xfrm>
            <a:custGeom>
              <a:avLst/>
              <a:gdLst>
                <a:gd name="T0" fmla="*/ 5 w 235"/>
                <a:gd name="T1" fmla="*/ 176 h 176"/>
                <a:gd name="T2" fmla="*/ 1 w 235"/>
                <a:gd name="T3" fmla="*/ 176 h 176"/>
                <a:gd name="T4" fmla="*/ 147 w 235"/>
                <a:gd name="T5" fmla="*/ 67 h 176"/>
                <a:gd name="T6" fmla="*/ 202 w 235"/>
                <a:gd name="T7" fmla="*/ 20 h 176"/>
                <a:gd name="T8" fmla="*/ 227 w 235"/>
                <a:gd name="T9" fmla="*/ 1 h 176"/>
                <a:gd name="T10" fmla="*/ 228 w 235"/>
                <a:gd name="T11" fmla="*/ 1 h 176"/>
                <a:gd name="T12" fmla="*/ 230 w 235"/>
                <a:gd name="T13" fmla="*/ 0 h 176"/>
                <a:gd name="T14" fmla="*/ 235 w 235"/>
                <a:gd name="T15" fmla="*/ 6 h 176"/>
                <a:gd name="T16" fmla="*/ 60 w 235"/>
                <a:gd name="T17" fmla="*/ 158 h 176"/>
                <a:gd name="T18" fmla="*/ 5 w 235"/>
                <a:gd name="T19" fmla="*/ 176 h 176"/>
                <a:gd name="T20" fmla="*/ 15 w 235"/>
                <a:gd name="T21" fmla="*/ 132 h 176"/>
                <a:gd name="T22" fmla="*/ 5 w 235"/>
                <a:gd name="T23" fmla="*/ 128 h 176"/>
                <a:gd name="T24" fmla="*/ 1 w 235"/>
                <a:gd name="T25" fmla="*/ 106 h 176"/>
                <a:gd name="T26" fmla="*/ 10 w 235"/>
                <a:gd name="T27" fmla="*/ 105 h 176"/>
                <a:gd name="T28" fmla="*/ 15 w 235"/>
                <a:gd name="T29" fmla="*/ 132 h 176"/>
                <a:gd name="T30" fmla="*/ 15 w 235"/>
                <a:gd name="T31" fmla="*/ 132 h 176"/>
                <a:gd name="T32" fmla="*/ 12 w 235"/>
                <a:gd name="T33" fmla="*/ 98 h 176"/>
                <a:gd name="T34" fmla="*/ 5 w 235"/>
                <a:gd name="T35" fmla="*/ 98 h 176"/>
                <a:gd name="T36" fmla="*/ 1 w 235"/>
                <a:gd name="T37" fmla="*/ 98 h 176"/>
                <a:gd name="T38" fmla="*/ 5 w 235"/>
                <a:gd name="T39" fmla="*/ 80 h 176"/>
                <a:gd name="T40" fmla="*/ 7 w 235"/>
                <a:gd name="T41" fmla="*/ 80 h 176"/>
                <a:gd name="T42" fmla="*/ 15 w 235"/>
                <a:gd name="T43" fmla="*/ 80 h 176"/>
                <a:gd name="T44" fmla="*/ 15 w 235"/>
                <a:gd name="T45" fmla="*/ 84 h 176"/>
                <a:gd name="T46" fmla="*/ 12 w 235"/>
                <a:gd name="T47" fmla="*/ 9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5" h="176">
                  <a:moveTo>
                    <a:pt x="5" y="176"/>
                  </a:moveTo>
                  <a:cubicBezTo>
                    <a:pt x="4" y="176"/>
                    <a:pt x="3" y="176"/>
                    <a:pt x="1" y="176"/>
                  </a:cubicBezTo>
                  <a:cubicBezTo>
                    <a:pt x="53" y="174"/>
                    <a:pt x="123" y="94"/>
                    <a:pt x="147" y="67"/>
                  </a:cubicBezTo>
                  <a:cubicBezTo>
                    <a:pt x="163" y="49"/>
                    <a:pt x="182" y="32"/>
                    <a:pt x="202" y="20"/>
                  </a:cubicBezTo>
                  <a:cubicBezTo>
                    <a:pt x="207" y="16"/>
                    <a:pt x="217" y="7"/>
                    <a:pt x="227" y="1"/>
                  </a:cubicBezTo>
                  <a:lnTo>
                    <a:pt x="228" y="1"/>
                  </a:lnTo>
                  <a:cubicBezTo>
                    <a:pt x="229" y="0"/>
                    <a:pt x="229" y="0"/>
                    <a:pt x="230" y="0"/>
                  </a:cubicBezTo>
                  <a:cubicBezTo>
                    <a:pt x="232" y="0"/>
                    <a:pt x="234" y="2"/>
                    <a:pt x="235" y="6"/>
                  </a:cubicBezTo>
                  <a:cubicBezTo>
                    <a:pt x="167" y="46"/>
                    <a:pt x="126" y="119"/>
                    <a:pt x="60" y="158"/>
                  </a:cubicBezTo>
                  <a:cubicBezTo>
                    <a:pt x="45" y="167"/>
                    <a:pt x="24" y="176"/>
                    <a:pt x="5" y="176"/>
                  </a:cubicBezTo>
                  <a:moveTo>
                    <a:pt x="15" y="132"/>
                  </a:moveTo>
                  <a:cubicBezTo>
                    <a:pt x="11" y="131"/>
                    <a:pt x="8" y="130"/>
                    <a:pt x="5" y="128"/>
                  </a:cubicBezTo>
                  <a:cubicBezTo>
                    <a:pt x="0" y="123"/>
                    <a:pt x="0" y="115"/>
                    <a:pt x="1" y="106"/>
                  </a:cubicBezTo>
                  <a:cubicBezTo>
                    <a:pt x="4" y="105"/>
                    <a:pt x="7" y="105"/>
                    <a:pt x="10" y="105"/>
                  </a:cubicBezTo>
                  <a:cubicBezTo>
                    <a:pt x="9" y="115"/>
                    <a:pt x="9" y="127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moveTo>
                    <a:pt x="12" y="98"/>
                  </a:moveTo>
                  <a:cubicBezTo>
                    <a:pt x="10" y="98"/>
                    <a:pt x="8" y="98"/>
                    <a:pt x="5" y="98"/>
                  </a:cubicBezTo>
                  <a:cubicBezTo>
                    <a:pt x="4" y="98"/>
                    <a:pt x="3" y="98"/>
                    <a:pt x="1" y="98"/>
                  </a:cubicBezTo>
                  <a:cubicBezTo>
                    <a:pt x="3" y="91"/>
                    <a:pt x="4" y="84"/>
                    <a:pt x="5" y="80"/>
                  </a:cubicBezTo>
                  <a:cubicBezTo>
                    <a:pt x="6" y="80"/>
                    <a:pt x="6" y="80"/>
                    <a:pt x="7" y="80"/>
                  </a:cubicBezTo>
                  <a:cubicBezTo>
                    <a:pt x="10" y="80"/>
                    <a:pt x="13" y="80"/>
                    <a:pt x="15" y="80"/>
                  </a:cubicBezTo>
                  <a:cubicBezTo>
                    <a:pt x="15" y="81"/>
                    <a:pt x="15" y="83"/>
                    <a:pt x="15" y="84"/>
                  </a:cubicBezTo>
                  <a:cubicBezTo>
                    <a:pt x="14" y="87"/>
                    <a:pt x="13" y="92"/>
                    <a:pt x="12" y="98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6" name="Freeform 370">
              <a:extLst>
                <a:ext uri="{FF2B5EF4-FFF2-40B4-BE49-F238E27FC236}">
                  <a16:creationId xmlns:a16="http://schemas.microsoft.com/office/drawing/2014/main" id="{AD83B353-A587-FCB7-1CAF-ED58570894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3562" y="1804988"/>
              <a:ext cx="15875" cy="38100"/>
            </a:xfrm>
            <a:custGeom>
              <a:avLst/>
              <a:gdLst>
                <a:gd name="T0" fmla="*/ 0 w 17"/>
                <a:gd name="T1" fmla="*/ 39 h 39"/>
                <a:gd name="T2" fmla="*/ 0 w 17"/>
                <a:gd name="T3" fmla="*/ 31 h 39"/>
                <a:gd name="T4" fmla="*/ 4 w 17"/>
                <a:gd name="T5" fmla="*/ 31 h 39"/>
                <a:gd name="T6" fmla="*/ 11 w 17"/>
                <a:gd name="T7" fmla="*/ 31 h 39"/>
                <a:gd name="T8" fmla="*/ 9 w 17"/>
                <a:gd name="T9" fmla="*/ 38 h 39"/>
                <a:gd name="T10" fmla="*/ 0 w 17"/>
                <a:gd name="T11" fmla="*/ 39 h 39"/>
                <a:gd name="T12" fmla="*/ 6 w 17"/>
                <a:gd name="T13" fmla="*/ 13 h 39"/>
                <a:gd name="T14" fmla="*/ 4 w 17"/>
                <a:gd name="T15" fmla="*/ 13 h 39"/>
                <a:gd name="T16" fmla="*/ 4 w 17"/>
                <a:gd name="T17" fmla="*/ 13 h 39"/>
                <a:gd name="T18" fmla="*/ 7 w 17"/>
                <a:gd name="T19" fmla="*/ 1 h 39"/>
                <a:gd name="T20" fmla="*/ 17 w 17"/>
                <a:gd name="T21" fmla="*/ 0 h 39"/>
                <a:gd name="T22" fmla="*/ 14 w 17"/>
                <a:gd name="T23" fmla="*/ 13 h 39"/>
                <a:gd name="T24" fmla="*/ 6 w 17"/>
                <a:gd name="T25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39">
                  <a:moveTo>
                    <a:pt x="0" y="39"/>
                  </a:moveTo>
                  <a:cubicBezTo>
                    <a:pt x="0" y="36"/>
                    <a:pt x="0" y="34"/>
                    <a:pt x="0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7" y="31"/>
                    <a:pt x="9" y="31"/>
                    <a:pt x="11" y="31"/>
                  </a:cubicBezTo>
                  <a:cubicBezTo>
                    <a:pt x="10" y="33"/>
                    <a:pt x="10" y="36"/>
                    <a:pt x="9" y="38"/>
                  </a:cubicBezTo>
                  <a:cubicBezTo>
                    <a:pt x="6" y="38"/>
                    <a:pt x="3" y="38"/>
                    <a:pt x="0" y="39"/>
                  </a:cubicBezTo>
                  <a:moveTo>
                    <a:pt x="6" y="13"/>
                  </a:moveTo>
                  <a:cubicBezTo>
                    <a:pt x="5" y="13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9"/>
                    <a:pt x="6" y="5"/>
                    <a:pt x="7" y="1"/>
                  </a:cubicBezTo>
                  <a:cubicBezTo>
                    <a:pt x="10" y="1"/>
                    <a:pt x="14" y="1"/>
                    <a:pt x="17" y="0"/>
                  </a:cubicBezTo>
                  <a:cubicBezTo>
                    <a:pt x="16" y="5"/>
                    <a:pt x="15" y="9"/>
                    <a:pt x="14" y="13"/>
                  </a:cubicBezTo>
                  <a:cubicBezTo>
                    <a:pt x="12" y="13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C5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7" name="Freeform 371">
              <a:extLst>
                <a:ext uri="{FF2B5EF4-FFF2-40B4-BE49-F238E27FC236}">
                  <a16:creationId xmlns:a16="http://schemas.microsoft.com/office/drawing/2014/main" id="{1FE8F16E-A150-BE97-EF0E-74F7F5815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7987" y="1809750"/>
              <a:ext cx="100012" cy="49213"/>
            </a:xfrm>
            <a:custGeom>
              <a:avLst/>
              <a:gdLst>
                <a:gd name="T0" fmla="*/ 22 w 104"/>
                <a:gd name="T1" fmla="*/ 50 h 50"/>
                <a:gd name="T2" fmla="*/ 20 w 104"/>
                <a:gd name="T3" fmla="*/ 50 h 50"/>
                <a:gd name="T4" fmla="*/ 22 w 104"/>
                <a:gd name="T5" fmla="*/ 45 h 50"/>
                <a:gd name="T6" fmla="*/ 54 w 104"/>
                <a:gd name="T7" fmla="*/ 31 h 50"/>
                <a:gd name="T8" fmla="*/ 48 w 104"/>
                <a:gd name="T9" fmla="*/ 43 h 50"/>
                <a:gd name="T10" fmla="*/ 22 w 104"/>
                <a:gd name="T11" fmla="*/ 50 h 50"/>
                <a:gd name="T12" fmla="*/ 9 w 104"/>
                <a:gd name="T13" fmla="*/ 48 h 50"/>
                <a:gd name="T14" fmla="*/ 9 w 104"/>
                <a:gd name="T15" fmla="*/ 48 h 50"/>
                <a:gd name="T16" fmla="*/ 0 w 104"/>
                <a:gd name="T17" fmla="*/ 44 h 50"/>
                <a:gd name="T18" fmla="*/ 10 w 104"/>
                <a:gd name="T19" fmla="*/ 45 h 50"/>
                <a:gd name="T20" fmla="*/ 9 w 104"/>
                <a:gd name="T21" fmla="*/ 48 h 50"/>
                <a:gd name="T22" fmla="*/ 65 w 104"/>
                <a:gd name="T23" fmla="*/ 35 h 50"/>
                <a:gd name="T24" fmla="*/ 69 w 104"/>
                <a:gd name="T25" fmla="*/ 22 h 50"/>
                <a:gd name="T26" fmla="*/ 101 w 104"/>
                <a:gd name="T27" fmla="*/ 2 h 50"/>
                <a:gd name="T28" fmla="*/ 104 w 104"/>
                <a:gd name="T29" fmla="*/ 0 h 50"/>
                <a:gd name="T30" fmla="*/ 82 w 104"/>
                <a:gd name="T31" fmla="*/ 24 h 50"/>
                <a:gd name="T32" fmla="*/ 75 w 104"/>
                <a:gd name="T33" fmla="*/ 29 h 50"/>
                <a:gd name="T34" fmla="*/ 65 w 104"/>
                <a:gd name="T35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50">
                  <a:moveTo>
                    <a:pt x="22" y="50"/>
                  </a:moveTo>
                  <a:cubicBezTo>
                    <a:pt x="21" y="50"/>
                    <a:pt x="21" y="50"/>
                    <a:pt x="20" y="50"/>
                  </a:cubicBezTo>
                  <a:cubicBezTo>
                    <a:pt x="21" y="48"/>
                    <a:pt x="21" y="46"/>
                    <a:pt x="22" y="45"/>
                  </a:cubicBezTo>
                  <a:cubicBezTo>
                    <a:pt x="33" y="43"/>
                    <a:pt x="44" y="37"/>
                    <a:pt x="54" y="31"/>
                  </a:cubicBezTo>
                  <a:cubicBezTo>
                    <a:pt x="52" y="36"/>
                    <a:pt x="50" y="40"/>
                    <a:pt x="48" y="43"/>
                  </a:cubicBezTo>
                  <a:cubicBezTo>
                    <a:pt x="40" y="47"/>
                    <a:pt x="31" y="50"/>
                    <a:pt x="22" y="50"/>
                  </a:cubicBezTo>
                  <a:moveTo>
                    <a:pt x="9" y="48"/>
                  </a:moveTo>
                  <a:cubicBezTo>
                    <a:pt x="9" y="48"/>
                    <a:pt x="9" y="48"/>
                    <a:pt x="9" y="48"/>
                  </a:cubicBezTo>
                  <a:cubicBezTo>
                    <a:pt x="6" y="46"/>
                    <a:pt x="2" y="45"/>
                    <a:pt x="0" y="44"/>
                  </a:cubicBezTo>
                  <a:cubicBezTo>
                    <a:pt x="3" y="45"/>
                    <a:pt x="7" y="45"/>
                    <a:pt x="10" y="45"/>
                  </a:cubicBezTo>
                  <a:cubicBezTo>
                    <a:pt x="10" y="46"/>
                    <a:pt x="10" y="47"/>
                    <a:pt x="9" y="48"/>
                  </a:cubicBezTo>
                  <a:close/>
                  <a:moveTo>
                    <a:pt x="65" y="35"/>
                  </a:moveTo>
                  <a:cubicBezTo>
                    <a:pt x="67" y="31"/>
                    <a:pt x="68" y="27"/>
                    <a:pt x="69" y="22"/>
                  </a:cubicBezTo>
                  <a:cubicBezTo>
                    <a:pt x="80" y="16"/>
                    <a:pt x="91" y="9"/>
                    <a:pt x="101" y="2"/>
                  </a:cubicBezTo>
                  <a:cubicBezTo>
                    <a:pt x="102" y="2"/>
                    <a:pt x="103" y="1"/>
                    <a:pt x="104" y="0"/>
                  </a:cubicBezTo>
                  <a:cubicBezTo>
                    <a:pt x="97" y="7"/>
                    <a:pt x="89" y="15"/>
                    <a:pt x="82" y="24"/>
                  </a:cubicBezTo>
                  <a:cubicBezTo>
                    <a:pt x="80" y="26"/>
                    <a:pt x="77" y="27"/>
                    <a:pt x="75" y="29"/>
                  </a:cubicBezTo>
                  <a:cubicBezTo>
                    <a:pt x="72" y="31"/>
                    <a:pt x="68" y="33"/>
                    <a:pt x="65" y="35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8" name="Freeform 372">
              <a:extLst>
                <a:ext uri="{FF2B5EF4-FFF2-40B4-BE49-F238E27FC236}">
                  <a16:creationId xmlns:a16="http://schemas.microsoft.com/office/drawing/2014/main" id="{BDCD5368-AA74-7D97-CEE5-C99D9034A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5925" y="1801813"/>
              <a:ext cx="106362" cy="57150"/>
            </a:xfrm>
            <a:custGeom>
              <a:avLst/>
              <a:gdLst>
                <a:gd name="T0" fmla="*/ 11 w 110"/>
                <a:gd name="T1" fmla="*/ 59 h 59"/>
                <a:gd name="T2" fmla="*/ 0 w 110"/>
                <a:gd name="T3" fmla="*/ 57 h 59"/>
                <a:gd name="T4" fmla="*/ 1 w 110"/>
                <a:gd name="T5" fmla="*/ 54 h 59"/>
                <a:gd name="T6" fmla="*/ 3 w 110"/>
                <a:gd name="T7" fmla="*/ 55 h 59"/>
                <a:gd name="T8" fmla="*/ 13 w 110"/>
                <a:gd name="T9" fmla="*/ 54 h 59"/>
                <a:gd name="T10" fmla="*/ 11 w 110"/>
                <a:gd name="T11" fmla="*/ 59 h 59"/>
                <a:gd name="T12" fmla="*/ 39 w 110"/>
                <a:gd name="T13" fmla="*/ 52 h 59"/>
                <a:gd name="T14" fmla="*/ 45 w 110"/>
                <a:gd name="T15" fmla="*/ 40 h 59"/>
                <a:gd name="T16" fmla="*/ 57 w 110"/>
                <a:gd name="T17" fmla="*/ 33 h 59"/>
                <a:gd name="T18" fmla="*/ 60 w 110"/>
                <a:gd name="T19" fmla="*/ 31 h 59"/>
                <a:gd name="T20" fmla="*/ 56 w 110"/>
                <a:gd name="T21" fmla="*/ 44 h 59"/>
                <a:gd name="T22" fmla="*/ 39 w 110"/>
                <a:gd name="T23" fmla="*/ 52 h 59"/>
                <a:gd name="T24" fmla="*/ 73 w 110"/>
                <a:gd name="T25" fmla="*/ 33 h 59"/>
                <a:gd name="T26" fmla="*/ 95 w 110"/>
                <a:gd name="T27" fmla="*/ 9 h 59"/>
                <a:gd name="T28" fmla="*/ 110 w 110"/>
                <a:gd name="T29" fmla="*/ 0 h 59"/>
                <a:gd name="T30" fmla="*/ 108 w 110"/>
                <a:gd name="T31" fmla="*/ 9 h 59"/>
                <a:gd name="T32" fmla="*/ 107 w 110"/>
                <a:gd name="T33" fmla="*/ 11 h 59"/>
                <a:gd name="T34" fmla="*/ 101 w 110"/>
                <a:gd name="T35" fmla="*/ 15 h 59"/>
                <a:gd name="T36" fmla="*/ 73 w 110"/>
                <a:gd name="T37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59">
                  <a:moveTo>
                    <a:pt x="11" y="59"/>
                  </a:moveTo>
                  <a:cubicBezTo>
                    <a:pt x="8" y="58"/>
                    <a:pt x="4" y="58"/>
                    <a:pt x="0" y="57"/>
                  </a:cubicBezTo>
                  <a:cubicBezTo>
                    <a:pt x="1" y="56"/>
                    <a:pt x="1" y="55"/>
                    <a:pt x="1" y="54"/>
                  </a:cubicBezTo>
                  <a:cubicBezTo>
                    <a:pt x="2" y="54"/>
                    <a:pt x="3" y="55"/>
                    <a:pt x="3" y="55"/>
                  </a:cubicBezTo>
                  <a:cubicBezTo>
                    <a:pt x="6" y="55"/>
                    <a:pt x="10" y="54"/>
                    <a:pt x="13" y="54"/>
                  </a:cubicBezTo>
                  <a:cubicBezTo>
                    <a:pt x="12" y="55"/>
                    <a:pt x="12" y="57"/>
                    <a:pt x="11" y="59"/>
                  </a:cubicBezTo>
                  <a:close/>
                  <a:moveTo>
                    <a:pt x="39" y="52"/>
                  </a:moveTo>
                  <a:cubicBezTo>
                    <a:pt x="41" y="49"/>
                    <a:pt x="43" y="45"/>
                    <a:pt x="45" y="40"/>
                  </a:cubicBezTo>
                  <a:cubicBezTo>
                    <a:pt x="49" y="38"/>
                    <a:pt x="53" y="36"/>
                    <a:pt x="57" y="33"/>
                  </a:cubicBezTo>
                  <a:cubicBezTo>
                    <a:pt x="58" y="33"/>
                    <a:pt x="59" y="32"/>
                    <a:pt x="60" y="31"/>
                  </a:cubicBezTo>
                  <a:cubicBezTo>
                    <a:pt x="59" y="36"/>
                    <a:pt x="58" y="40"/>
                    <a:pt x="56" y="44"/>
                  </a:cubicBezTo>
                  <a:cubicBezTo>
                    <a:pt x="50" y="47"/>
                    <a:pt x="45" y="50"/>
                    <a:pt x="39" y="52"/>
                  </a:cubicBezTo>
                  <a:close/>
                  <a:moveTo>
                    <a:pt x="73" y="33"/>
                  </a:moveTo>
                  <a:cubicBezTo>
                    <a:pt x="80" y="24"/>
                    <a:pt x="88" y="16"/>
                    <a:pt x="95" y="9"/>
                  </a:cubicBezTo>
                  <a:cubicBezTo>
                    <a:pt x="99" y="6"/>
                    <a:pt x="105" y="3"/>
                    <a:pt x="110" y="0"/>
                  </a:cubicBezTo>
                  <a:cubicBezTo>
                    <a:pt x="109" y="3"/>
                    <a:pt x="108" y="6"/>
                    <a:pt x="108" y="9"/>
                  </a:cubicBezTo>
                  <a:cubicBezTo>
                    <a:pt x="108" y="10"/>
                    <a:pt x="107" y="10"/>
                    <a:pt x="107" y="11"/>
                  </a:cubicBezTo>
                  <a:cubicBezTo>
                    <a:pt x="105" y="13"/>
                    <a:pt x="103" y="14"/>
                    <a:pt x="101" y="15"/>
                  </a:cubicBezTo>
                  <a:cubicBezTo>
                    <a:pt x="92" y="22"/>
                    <a:pt x="82" y="28"/>
                    <a:pt x="73" y="33"/>
                  </a:cubicBezTo>
                </a:path>
              </a:pathLst>
            </a:custGeom>
            <a:solidFill>
              <a:srgbClr val="C5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9" name="Freeform 373">
              <a:extLst>
                <a:ext uri="{FF2B5EF4-FFF2-40B4-BE49-F238E27FC236}">
                  <a16:creationId xmlns:a16="http://schemas.microsoft.com/office/drawing/2014/main" id="{AEBE9967-B615-81D6-0FB5-0E947C90E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2" y="1458913"/>
              <a:ext cx="133350" cy="360363"/>
            </a:xfrm>
            <a:custGeom>
              <a:avLst/>
              <a:gdLst>
                <a:gd name="T0" fmla="*/ 26 w 137"/>
                <a:gd name="T1" fmla="*/ 373 h 373"/>
                <a:gd name="T2" fmla="*/ 0 w 137"/>
                <a:gd name="T3" fmla="*/ 329 h 373"/>
                <a:gd name="T4" fmla="*/ 1 w 137"/>
                <a:gd name="T5" fmla="*/ 313 h 373"/>
                <a:gd name="T6" fmla="*/ 5 w 137"/>
                <a:gd name="T7" fmla="*/ 298 h 373"/>
                <a:gd name="T8" fmla="*/ 11 w 137"/>
                <a:gd name="T9" fmla="*/ 279 h 373"/>
                <a:gd name="T10" fmla="*/ 26 w 137"/>
                <a:gd name="T11" fmla="*/ 241 h 373"/>
                <a:gd name="T12" fmla="*/ 48 w 137"/>
                <a:gd name="T13" fmla="*/ 188 h 373"/>
                <a:gd name="T14" fmla="*/ 62 w 137"/>
                <a:gd name="T15" fmla="*/ 159 h 373"/>
                <a:gd name="T16" fmla="*/ 93 w 137"/>
                <a:gd name="T17" fmla="*/ 107 h 373"/>
                <a:gd name="T18" fmla="*/ 122 w 137"/>
                <a:gd name="T19" fmla="*/ 56 h 373"/>
                <a:gd name="T20" fmla="*/ 99 w 137"/>
                <a:gd name="T21" fmla="*/ 0 h 373"/>
                <a:gd name="T22" fmla="*/ 131 w 137"/>
                <a:gd name="T23" fmla="*/ 60 h 373"/>
                <a:gd name="T24" fmla="*/ 102 w 137"/>
                <a:gd name="T25" fmla="*/ 111 h 373"/>
                <a:gd name="T26" fmla="*/ 36 w 137"/>
                <a:gd name="T27" fmla="*/ 245 h 373"/>
                <a:gd name="T28" fmla="*/ 10 w 137"/>
                <a:gd name="T29" fmla="*/ 333 h 373"/>
                <a:gd name="T30" fmla="*/ 26 w 137"/>
                <a:gd name="T31" fmla="*/ 37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373">
                  <a:moveTo>
                    <a:pt x="26" y="373"/>
                  </a:moveTo>
                  <a:cubicBezTo>
                    <a:pt x="7" y="370"/>
                    <a:pt x="1" y="346"/>
                    <a:pt x="0" y="329"/>
                  </a:cubicBezTo>
                  <a:cubicBezTo>
                    <a:pt x="0" y="324"/>
                    <a:pt x="0" y="318"/>
                    <a:pt x="1" y="313"/>
                  </a:cubicBezTo>
                  <a:cubicBezTo>
                    <a:pt x="3" y="308"/>
                    <a:pt x="4" y="303"/>
                    <a:pt x="5" y="298"/>
                  </a:cubicBezTo>
                  <a:cubicBezTo>
                    <a:pt x="7" y="292"/>
                    <a:pt x="9" y="285"/>
                    <a:pt x="11" y="279"/>
                  </a:cubicBezTo>
                  <a:cubicBezTo>
                    <a:pt x="16" y="266"/>
                    <a:pt x="21" y="254"/>
                    <a:pt x="26" y="241"/>
                  </a:cubicBezTo>
                  <a:cubicBezTo>
                    <a:pt x="33" y="223"/>
                    <a:pt x="40" y="206"/>
                    <a:pt x="48" y="188"/>
                  </a:cubicBezTo>
                  <a:cubicBezTo>
                    <a:pt x="54" y="181"/>
                    <a:pt x="58" y="171"/>
                    <a:pt x="62" y="159"/>
                  </a:cubicBezTo>
                  <a:cubicBezTo>
                    <a:pt x="71" y="141"/>
                    <a:pt x="81" y="123"/>
                    <a:pt x="93" y="107"/>
                  </a:cubicBezTo>
                  <a:cubicBezTo>
                    <a:pt x="104" y="91"/>
                    <a:pt x="117" y="75"/>
                    <a:pt x="122" y="56"/>
                  </a:cubicBezTo>
                  <a:cubicBezTo>
                    <a:pt x="127" y="33"/>
                    <a:pt x="118" y="11"/>
                    <a:pt x="99" y="0"/>
                  </a:cubicBezTo>
                  <a:cubicBezTo>
                    <a:pt x="124" y="8"/>
                    <a:pt x="137" y="34"/>
                    <a:pt x="131" y="60"/>
                  </a:cubicBezTo>
                  <a:cubicBezTo>
                    <a:pt x="126" y="79"/>
                    <a:pt x="113" y="95"/>
                    <a:pt x="102" y="111"/>
                  </a:cubicBezTo>
                  <a:cubicBezTo>
                    <a:pt x="74" y="152"/>
                    <a:pt x="53" y="198"/>
                    <a:pt x="36" y="245"/>
                  </a:cubicBezTo>
                  <a:cubicBezTo>
                    <a:pt x="25" y="273"/>
                    <a:pt x="9" y="302"/>
                    <a:pt x="10" y="333"/>
                  </a:cubicBezTo>
                  <a:cubicBezTo>
                    <a:pt x="10" y="347"/>
                    <a:pt x="15" y="365"/>
                    <a:pt x="26" y="373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0" name="Freeform 374">
              <a:extLst>
                <a:ext uri="{FF2B5EF4-FFF2-40B4-BE49-F238E27FC236}">
                  <a16:creationId xmlns:a16="http://schemas.microsoft.com/office/drawing/2014/main" id="{C49030A1-BCC6-667F-EDF8-5A4315DCD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737" y="1612900"/>
              <a:ext cx="12700" cy="28575"/>
            </a:xfrm>
            <a:custGeom>
              <a:avLst/>
              <a:gdLst>
                <a:gd name="T0" fmla="*/ 0 w 14"/>
                <a:gd name="T1" fmla="*/ 29 h 29"/>
                <a:gd name="T2" fmla="*/ 14 w 14"/>
                <a:gd name="T3" fmla="*/ 0 h 29"/>
                <a:gd name="T4" fmla="*/ 0 w 14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9">
                  <a:moveTo>
                    <a:pt x="0" y="29"/>
                  </a:moveTo>
                  <a:cubicBezTo>
                    <a:pt x="4" y="19"/>
                    <a:pt x="9" y="9"/>
                    <a:pt x="14" y="0"/>
                  </a:cubicBezTo>
                  <a:cubicBezTo>
                    <a:pt x="10" y="12"/>
                    <a:pt x="6" y="22"/>
                    <a:pt x="0" y="29"/>
                  </a:cubicBezTo>
                  <a:close/>
                </a:path>
              </a:pathLst>
            </a:custGeom>
            <a:solidFill>
              <a:srgbClr val="C5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1" name="Freeform 375">
              <a:extLst>
                <a:ext uri="{FF2B5EF4-FFF2-40B4-BE49-F238E27FC236}">
                  <a16:creationId xmlns:a16="http://schemas.microsoft.com/office/drawing/2014/main" id="{0B1A7323-9789-0C23-5472-CD6276D6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562" y="1660525"/>
              <a:ext cx="111125" cy="144463"/>
            </a:xfrm>
            <a:custGeom>
              <a:avLst/>
              <a:gdLst>
                <a:gd name="T0" fmla="*/ 16 w 115"/>
                <a:gd name="T1" fmla="*/ 149 h 149"/>
                <a:gd name="T2" fmla="*/ 0 w 115"/>
                <a:gd name="T3" fmla="*/ 144 h 149"/>
                <a:gd name="T4" fmla="*/ 7 w 115"/>
                <a:gd name="T5" fmla="*/ 145 h 149"/>
                <a:gd name="T6" fmla="*/ 52 w 115"/>
                <a:gd name="T7" fmla="*/ 125 h 149"/>
                <a:gd name="T8" fmla="*/ 104 w 115"/>
                <a:gd name="T9" fmla="*/ 10 h 149"/>
                <a:gd name="T10" fmla="*/ 106 w 115"/>
                <a:gd name="T11" fmla="*/ 0 h 149"/>
                <a:gd name="T12" fmla="*/ 115 w 115"/>
                <a:gd name="T13" fmla="*/ 7 h 149"/>
                <a:gd name="T14" fmla="*/ 113 w 115"/>
                <a:gd name="T15" fmla="*/ 14 h 149"/>
                <a:gd name="T16" fmla="*/ 62 w 115"/>
                <a:gd name="T17" fmla="*/ 129 h 149"/>
                <a:gd name="T18" fmla="*/ 16 w 115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49">
                  <a:moveTo>
                    <a:pt x="16" y="149"/>
                  </a:moveTo>
                  <a:cubicBezTo>
                    <a:pt x="10" y="149"/>
                    <a:pt x="5" y="148"/>
                    <a:pt x="0" y="144"/>
                  </a:cubicBezTo>
                  <a:cubicBezTo>
                    <a:pt x="2" y="145"/>
                    <a:pt x="5" y="145"/>
                    <a:pt x="7" y="145"/>
                  </a:cubicBezTo>
                  <a:cubicBezTo>
                    <a:pt x="23" y="145"/>
                    <a:pt x="41" y="136"/>
                    <a:pt x="52" y="125"/>
                  </a:cubicBezTo>
                  <a:cubicBezTo>
                    <a:pt x="85" y="96"/>
                    <a:pt x="95" y="51"/>
                    <a:pt x="104" y="10"/>
                  </a:cubicBezTo>
                  <a:cubicBezTo>
                    <a:pt x="105" y="7"/>
                    <a:pt x="105" y="3"/>
                    <a:pt x="106" y="0"/>
                  </a:cubicBezTo>
                  <a:cubicBezTo>
                    <a:pt x="109" y="2"/>
                    <a:pt x="112" y="5"/>
                    <a:pt x="115" y="7"/>
                  </a:cubicBezTo>
                  <a:cubicBezTo>
                    <a:pt x="114" y="9"/>
                    <a:pt x="114" y="12"/>
                    <a:pt x="113" y="14"/>
                  </a:cubicBezTo>
                  <a:cubicBezTo>
                    <a:pt x="104" y="55"/>
                    <a:pt x="94" y="100"/>
                    <a:pt x="62" y="129"/>
                  </a:cubicBezTo>
                  <a:cubicBezTo>
                    <a:pt x="50" y="140"/>
                    <a:pt x="32" y="149"/>
                    <a:pt x="16" y="149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2" name="Freeform 376">
              <a:extLst>
                <a:ext uri="{FF2B5EF4-FFF2-40B4-BE49-F238E27FC236}">
                  <a16:creationId xmlns:a16="http://schemas.microsoft.com/office/drawing/2014/main" id="{5A270ED7-017C-F69B-9EEA-D2B030DC7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2" y="1651000"/>
              <a:ext cx="11112" cy="15875"/>
            </a:xfrm>
            <a:custGeom>
              <a:avLst/>
              <a:gdLst>
                <a:gd name="T0" fmla="*/ 9 w 11"/>
                <a:gd name="T1" fmla="*/ 16 h 16"/>
                <a:gd name="T2" fmla="*/ 0 w 11"/>
                <a:gd name="T3" fmla="*/ 9 h 16"/>
                <a:gd name="T4" fmla="*/ 2 w 11"/>
                <a:gd name="T5" fmla="*/ 0 h 16"/>
                <a:gd name="T6" fmla="*/ 11 w 11"/>
                <a:gd name="T7" fmla="*/ 7 h 16"/>
                <a:gd name="T8" fmla="*/ 9 w 1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9" y="16"/>
                  </a:moveTo>
                  <a:cubicBezTo>
                    <a:pt x="6" y="14"/>
                    <a:pt x="3" y="11"/>
                    <a:pt x="0" y="9"/>
                  </a:cubicBezTo>
                  <a:cubicBezTo>
                    <a:pt x="1" y="6"/>
                    <a:pt x="1" y="3"/>
                    <a:pt x="2" y="0"/>
                  </a:cubicBezTo>
                  <a:cubicBezTo>
                    <a:pt x="5" y="3"/>
                    <a:pt x="8" y="5"/>
                    <a:pt x="11" y="7"/>
                  </a:cubicBezTo>
                  <a:cubicBezTo>
                    <a:pt x="10" y="10"/>
                    <a:pt x="10" y="13"/>
                    <a:pt x="9" y="16"/>
                  </a:cubicBezTo>
                </a:path>
              </a:pathLst>
            </a:custGeom>
            <a:solidFill>
              <a:srgbClr val="C5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3" name="Freeform 377">
              <a:extLst>
                <a:ext uri="{FF2B5EF4-FFF2-40B4-BE49-F238E27FC236}">
                  <a16:creationId xmlns:a16="http://schemas.microsoft.com/office/drawing/2014/main" id="{F93028CE-004F-ED66-78BD-F891DF6655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1050" y="1441450"/>
              <a:ext cx="1370012" cy="346075"/>
            </a:xfrm>
            <a:custGeom>
              <a:avLst/>
              <a:gdLst>
                <a:gd name="T0" fmla="*/ 31 w 1415"/>
                <a:gd name="T1" fmla="*/ 356 h 356"/>
                <a:gd name="T2" fmla="*/ 8 w 1415"/>
                <a:gd name="T3" fmla="*/ 350 h 356"/>
                <a:gd name="T4" fmla="*/ 22 w 1415"/>
                <a:gd name="T5" fmla="*/ 352 h 356"/>
                <a:gd name="T6" fmla="*/ 32 w 1415"/>
                <a:gd name="T7" fmla="*/ 351 h 356"/>
                <a:gd name="T8" fmla="*/ 136 w 1415"/>
                <a:gd name="T9" fmla="*/ 239 h 356"/>
                <a:gd name="T10" fmla="*/ 185 w 1415"/>
                <a:gd name="T11" fmla="*/ 166 h 356"/>
                <a:gd name="T12" fmla="*/ 225 w 1415"/>
                <a:gd name="T13" fmla="*/ 129 h 356"/>
                <a:gd name="T14" fmla="*/ 227 w 1415"/>
                <a:gd name="T15" fmla="*/ 129 h 356"/>
                <a:gd name="T16" fmla="*/ 234 w 1415"/>
                <a:gd name="T17" fmla="*/ 133 h 356"/>
                <a:gd name="T18" fmla="*/ 194 w 1415"/>
                <a:gd name="T19" fmla="*/ 170 h 356"/>
                <a:gd name="T20" fmla="*/ 146 w 1415"/>
                <a:gd name="T21" fmla="*/ 243 h 356"/>
                <a:gd name="T22" fmla="*/ 41 w 1415"/>
                <a:gd name="T23" fmla="*/ 355 h 356"/>
                <a:gd name="T24" fmla="*/ 31 w 1415"/>
                <a:gd name="T25" fmla="*/ 356 h 356"/>
                <a:gd name="T26" fmla="*/ 1350 w 1415"/>
                <a:gd name="T27" fmla="*/ 344 h 356"/>
                <a:gd name="T28" fmla="*/ 1336 w 1415"/>
                <a:gd name="T29" fmla="*/ 340 h 356"/>
                <a:gd name="T30" fmla="*/ 1341 w 1415"/>
                <a:gd name="T31" fmla="*/ 340 h 356"/>
                <a:gd name="T32" fmla="*/ 1365 w 1415"/>
                <a:gd name="T33" fmla="*/ 255 h 356"/>
                <a:gd name="T34" fmla="*/ 1367 w 1415"/>
                <a:gd name="T35" fmla="*/ 256 h 356"/>
                <a:gd name="T36" fmla="*/ 1350 w 1415"/>
                <a:gd name="T37" fmla="*/ 344 h 356"/>
                <a:gd name="T38" fmla="*/ 197 w 1415"/>
                <a:gd name="T39" fmla="*/ 324 h 356"/>
                <a:gd name="T40" fmla="*/ 195 w 1415"/>
                <a:gd name="T41" fmla="*/ 323 h 356"/>
                <a:gd name="T42" fmla="*/ 193 w 1415"/>
                <a:gd name="T43" fmla="*/ 266 h 356"/>
                <a:gd name="T44" fmla="*/ 215 w 1415"/>
                <a:gd name="T45" fmla="*/ 202 h 356"/>
                <a:gd name="T46" fmla="*/ 251 w 1415"/>
                <a:gd name="T47" fmla="*/ 121 h 356"/>
                <a:gd name="T48" fmla="*/ 251 w 1415"/>
                <a:gd name="T49" fmla="*/ 121 h 356"/>
                <a:gd name="T50" fmla="*/ 260 w 1415"/>
                <a:gd name="T51" fmla="*/ 125 h 356"/>
                <a:gd name="T52" fmla="*/ 262 w 1415"/>
                <a:gd name="T53" fmla="*/ 128 h 356"/>
                <a:gd name="T54" fmla="*/ 253 w 1415"/>
                <a:gd name="T55" fmla="*/ 154 h 356"/>
                <a:gd name="T56" fmla="*/ 252 w 1415"/>
                <a:gd name="T57" fmla="*/ 162 h 356"/>
                <a:gd name="T58" fmla="*/ 224 w 1415"/>
                <a:gd name="T59" fmla="*/ 207 h 356"/>
                <a:gd name="T60" fmla="*/ 202 w 1415"/>
                <a:gd name="T61" fmla="*/ 270 h 356"/>
                <a:gd name="T62" fmla="*/ 199 w 1415"/>
                <a:gd name="T63" fmla="*/ 324 h 356"/>
                <a:gd name="T64" fmla="*/ 197 w 1415"/>
                <a:gd name="T65" fmla="*/ 324 h 356"/>
                <a:gd name="T66" fmla="*/ 41 w 1415"/>
                <a:gd name="T67" fmla="*/ 306 h 356"/>
                <a:gd name="T68" fmla="*/ 31 w 1415"/>
                <a:gd name="T69" fmla="*/ 302 h 356"/>
                <a:gd name="T70" fmla="*/ 9 w 1415"/>
                <a:gd name="T71" fmla="*/ 209 h 356"/>
                <a:gd name="T72" fmla="*/ 109 w 1415"/>
                <a:gd name="T73" fmla="*/ 108 h 356"/>
                <a:gd name="T74" fmla="*/ 209 w 1415"/>
                <a:gd name="T75" fmla="*/ 16 h 356"/>
                <a:gd name="T76" fmla="*/ 204 w 1415"/>
                <a:gd name="T77" fmla="*/ 0 h 356"/>
                <a:gd name="T78" fmla="*/ 218 w 1415"/>
                <a:gd name="T79" fmla="*/ 20 h 356"/>
                <a:gd name="T80" fmla="*/ 119 w 1415"/>
                <a:gd name="T81" fmla="*/ 112 h 356"/>
                <a:gd name="T82" fmla="*/ 19 w 1415"/>
                <a:gd name="T83" fmla="*/ 213 h 356"/>
                <a:gd name="T84" fmla="*/ 40 w 1415"/>
                <a:gd name="T85" fmla="*/ 306 h 356"/>
                <a:gd name="T86" fmla="*/ 41 w 1415"/>
                <a:gd name="T87" fmla="*/ 306 h 356"/>
                <a:gd name="T88" fmla="*/ 891 w 1415"/>
                <a:gd name="T89" fmla="*/ 238 h 356"/>
                <a:gd name="T90" fmla="*/ 889 w 1415"/>
                <a:gd name="T91" fmla="*/ 236 h 356"/>
                <a:gd name="T92" fmla="*/ 893 w 1415"/>
                <a:gd name="T93" fmla="*/ 233 h 356"/>
                <a:gd name="T94" fmla="*/ 895 w 1415"/>
                <a:gd name="T95" fmla="*/ 231 h 356"/>
                <a:gd name="T96" fmla="*/ 895 w 1415"/>
                <a:gd name="T97" fmla="*/ 230 h 356"/>
                <a:gd name="T98" fmla="*/ 897 w 1415"/>
                <a:gd name="T99" fmla="*/ 229 h 356"/>
                <a:gd name="T100" fmla="*/ 898 w 1415"/>
                <a:gd name="T101" fmla="*/ 229 h 356"/>
                <a:gd name="T102" fmla="*/ 898 w 1415"/>
                <a:gd name="T103" fmla="*/ 229 h 356"/>
                <a:gd name="T104" fmla="*/ 891 w 1415"/>
                <a:gd name="T105" fmla="*/ 23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15" h="356">
                  <a:moveTo>
                    <a:pt x="31" y="356"/>
                  </a:moveTo>
                  <a:cubicBezTo>
                    <a:pt x="23" y="356"/>
                    <a:pt x="15" y="354"/>
                    <a:pt x="8" y="350"/>
                  </a:cubicBezTo>
                  <a:cubicBezTo>
                    <a:pt x="12" y="351"/>
                    <a:pt x="17" y="352"/>
                    <a:pt x="22" y="352"/>
                  </a:cubicBezTo>
                  <a:cubicBezTo>
                    <a:pt x="25" y="352"/>
                    <a:pt x="28" y="352"/>
                    <a:pt x="32" y="351"/>
                  </a:cubicBezTo>
                  <a:cubicBezTo>
                    <a:pt x="82" y="342"/>
                    <a:pt x="113" y="278"/>
                    <a:pt x="136" y="239"/>
                  </a:cubicBezTo>
                  <a:cubicBezTo>
                    <a:pt x="151" y="214"/>
                    <a:pt x="167" y="189"/>
                    <a:pt x="185" y="166"/>
                  </a:cubicBezTo>
                  <a:cubicBezTo>
                    <a:pt x="193" y="157"/>
                    <a:pt x="211" y="130"/>
                    <a:pt x="225" y="129"/>
                  </a:cubicBezTo>
                  <a:cubicBezTo>
                    <a:pt x="226" y="129"/>
                    <a:pt x="226" y="129"/>
                    <a:pt x="227" y="129"/>
                  </a:cubicBezTo>
                  <a:cubicBezTo>
                    <a:pt x="231" y="129"/>
                    <a:pt x="233" y="130"/>
                    <a:pt x="234" y="133"/>
                  </a:cubicBezTo>
                  <a:cubicBezTo>
                    <a:pt x="220" y="135"/>
                    <a:pt x="202" y="161"/>
                    <a:pt x="194" y="170"/>
                  </a:cubicBezTo>
                  <a:cubicBezTo>
                    <a:pt x="176" y="193"/>
                    <a:pt x="161" y="218"/>
                    <a:pt x="146" y="243"/>
                  </a:cubicBezTo>
                  <a:cubicBezTo>
                    <a:pt x="122" y="282"/>
                    <a:pt x="91" y="346"/>
                    <a:pt x="41" y="355"/>
                  </a:cubicBezTo>
                  <a:cubicBezTo>
                    <a:pt x="38" y="356"/>
                    <a:pt x="35" y="356"/>
                    <a:pt x="31" y="356"/>
                  </a:cubicBezTo>
                  <a:moveTo>
                    <a:pt x="1350" y="344"/>
                  </a:moveTo>
                  <a:cubicBezTo>
                    <a:pt x="1345" y="344"/>
                    <a:pt x="1341" y="343"/>
                    <a:pt x="1336" y="340"/>
                  </a:cubicBezTo>
                  <a:cubicBezTo>
                    <a:pt x="1338" y="340"/>
                    <a:pt x="1339" y="340"/>
                    <a:pt x="1341" y="340"/>
                  </a:cubicBezTo>
                  <a:cubicBezTo>
                    <a:pt x="1372" y="340"/>
                    <a:pt x="1402" y="276"/>
                    <a:pt x="1365" y="255"/>
                  </a:cubicBezTo>
                  <a:cubicBezTo>
                    <a:pt x="1366" y="255"/>
                    <a:pt x="1367" y="255"/>
                    <a:pt x="1367" y="256"/>
                  </a:cubicBezTo>
                  <a:cubicBezTo>
                    <a:pt x="1415" y="272"/>
                    <a:pt x="1383" y="344"/>
                    <a:pt x="1350" y="344"/>
                  </a:cubicBezTo>
                  <a:moveTo>
                    <a:pt x="197" y="324"/>
                  </a:moveTo>
                  <a:cubicBezTo>
                    <a:pt x="196" y="324"/>
                    <a:pt x="196" y="324"/>
                    <a:pt x="195" y="323"/>
                  </a:cubicBezTo>
                  <a:cubicBezTo>
                    <a:pt x="179" y="318"/>
                    <a:pt x="191" y="277"/>
                    <a:pt x="193" y="266"/>
                  </a:cubicBezTo>
                  <a:cubicBezTo>
                    <a:pt x="197" y="244"/>
                    <a:pt x="204" y="223"/>
                    <a:pt x="215" y="202"/>
                  </a:cubicBezTo>
                  <a:cubicBezTo>
                    <a:pt x="221" y="191"/>
                    <a:pt x="264" y="134"/>
                    <a:pt x="251" y="121"/>
                  </a:cubicBezTo>
                  <a:lnTo>
                    <a:pt x="251" y="121"/>
                  </a:lnTo>
                  <a:cubicBezTo>
                    <a:pt x="254" y="122"/>
                    <a:pt x="258" y="123"/>
                    <a:pt x="260" y="125"/>
                  </a:cubicBezTo>
                  <a:cubicBezTo>
                    <a:pt x="261" y="126"/>
                    <a:pt x="261" y="127"/>
                    <a:pt x="262" y="128"/>
                  </a:cubicBezTo>
                  <a:cubicBezTo>
                    <a:pt x="259" y="136"/>
                    <a:pt x="254" y="145"/>
                    <a:pt x="253" y="154"/>
                  </a:cubicBezTo>
                  <a:cubicBezTo>
                    <a:pt x="252" y="157"/>
                    <a:pt x="252" y="160"/>
                    <a:pt x="252" y="162"/>
                  </a:cubicBezTo>
                  <a:cubicBezTo>
                    <a:pt x="241" y="181"/>
                    <a:pt x="227" y="200"/>
                    <a:pt x="224" y="207"/>
                  </a:cubicBezTo>
                  <a:cubicBezTo>
                    <a:pt x="214" y="227"/>
                    <a:pt x="206" y="248"/>
                    <a:pt x="202" y="270"/>
                  </a:cubicBezTo>
                  <a:cubicBezTo>
                    <a:pt x="200" y="280"/>
                    <a:pt x="191" y="312"/>
                    <a:pt x="199" y="324"/>
                  </a:cubicBezTo>
                  <a:cubicBezTo>
                    <a:pt x="198" y="324"/>
                    <a:pt x="198" y="324"/>
                    <a:pt x="197" y="324"/>
                  </a:cubicBezTo>
                  <a:moveTo>
                    <a:pt x="41" y="306"/>
                  </a:moveTo>
                  <a:cubicBezTo>
                    <a:pt x="38" y="305"/>
                    <a:pt x="34" y="304"/>
                    <a:pt x="31" y="302"/>
                  </a:cubicBezTo>
                  <a:cubicBezTo>
                    <a:pt x="2" y="284"/>
                    <a:pt x="0" y="237"/>
                    <a:pt x="9" y="209"/>
                  </a:cubicBezTo>
                  <a:cubicBezTo>
                    <a:pt x="24" y="162"/>
                    <a:pt x="70" y="134"/>
                    <a:pt x="109" y="108"/>
                  </a:cubicBezTo>
                  <a:cubicBezTo>
                    <a:pt x="137" y="90"/>
                    <a:pt x="206" y="55"/>
                    <a:pt x="209" y="16"/>
                  </a:cubicBezTo>
                  <a:cubicBezTo>
                    <a:pt x="209" y="8"/>
                    <a:pt x="207" y="3"/>
                    <a:pt x="204" y="0"/>
                  </a:cubicBezTo>
                  <a:cubicBezTo>
                    <a:pt x="213" y="2"/>
                    <a:pt x="219" y="7"/>
                    <a:pt x="218" y="20"/>
                  </a:cubicBezTo>
                  <a:cubicBezTo>
                    <a:pt x="216" y="59"/>
                    <a:pt x="146" y="94"/>
                    <a:pt x="119" y="112"/>
                  </a:cubicBezTo>
                  <a:cubicBezTo>
                    <a:pt x="80" y="138"/>
                    <a:pt x="34" y="166"/>
                    <a:pt x="19" y="213"/>
                  </a:cubicBezTo>
                  <a:cubicBezTo>
                    <a:pt x="10" y="241"/>
                    <a:pt x="12" y="288"/>
                    <a:pt x="40" y="306"/>
                  </a:cubicBezTo>
                  <a:cubicBezTo>
                    <a:pt x="41" y="306"/>
                    <a:pt x="41" y="306"/>
                    <a:pt x="41" y="306"/>
                  </a:cubicBezTo>
                  <a:close/>
                  <a:moveTo>
                    <a:pt x="891" y="238"/>
                  </a:moveTo>
                  <a:cubicBezTo>
                    <a:pt x="891" y="237"/>
                    <a:pt x="890" y="237"/>
                    <a:pt x="889" y="236"/>
                  </a:cubicBezTo>
                  <a:cubicBezTo>
                    <a:pt x="890" y="235"/>
                    <a:pt x="892" y="234"/>
                    <a:pt x="893" y="233"/>
                  </a:cubicBezTo>
                  <a:lnTo>
                    <a:pt x="895" y="231"/>
                  </a:lnTo>
                  <a:lnTo>
                    <a:pt x="895" y="230"/>
                  </a:lnTo>
                  <a:lnTo>
                    <a:pt x="897" y="229"/>
                  </a:lnTo>
                  <a:lnTo>
                    <a:pt x="898" y="229"/>
                  </a:lnTo>
                  <a:lnTo>
                    <a:pt x="898" y="229"/>
                  </a:lnTo>
                  <a:cubicBezTo>
                    <a:pt x="896" y="232"/>
                    <a:pt x="894" y="235"/>
                    <a:pt x="891" y="238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4" name="Freeform 378">
              <a:extLst>
                <a:ext uri="{FF2B5EF4-FFF2-40B4-BE49-F238E27FC236}">
                  <a16:creationId xmlns:a16="http://schemas.microsoft.com/office/drawing/2014/main" id="{A3838136-E7A5-7CC5-6827-307B692C2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1646238"/>
              <a:ext cx="23812" cy="23813"/>
            </a:xfrm>
            <a:custGeom>
              <a:avLst/>
              <a:gdLst>
                <a:gd name="T0" fmla="*/ 4 w 25"/>
                <a:gd name="T1" fmla="*/ 25 h 25"/>
                <a:gd name="T2" fmla="*/ 3 w 25"/>
                <a:gd name="T3" fmla="*/ 23 h 25"/>
                <a:gd name="T4" fmla="*/ 0 w 25"/>
                <a:gd name="T5" fmla="*/ 19 h 25"/>
                <a:gd name="T6" fmla="*/ 9 w 25"/>
                <a:gd name="T7" fmla="*/ 7 h 25"/>
                <a:gd name="T8" fmla="*/ 24 w 25"/>
                <a:gd name="T9" fmla="*/ 0 h 25"/>
                <a:gd name="T10" fmla="*/ 24 w 25"/>
                <a:gd name="T11" fmla="*/ 0 h 25"/>
                <a:gd name="T12" fmla="*/ 25 w 25"/>
                <a:gd name="T13" fmla="*/ 0 h 25"/>
                <a:gd name="T14" fmla="*/ 13 w 25"/>
                <a:gd name="T15" fmla="*/ 18 h 25"/>
                <a:gd name="T16" fmla="*/ 13 w 25"/>
                <a:gd name="T17" fmla="*/ 18 h 25"/>
                <a:gd name="T18" fmla="*/ 12 w 25"/>
                <a:gd name="T19" fmla="*/ 18 h 25"/>
                <a:gd name="T20" fmla="*/ 10 w 25"/>
                <a:gd name="T21" fmla="*/ 19 h 25"/>
                <a:gd name="T22" fmla="*/ 10 w 25"/>
                <a:gd name="T23" fmla="*/ 20 h 25"/>
                <a:gd name="T24" fmla="*/ 8 w 25"/>
                <a:gd name="T25" fmla="*/ 22 h 25"/>
                <a:gd name="T26" fmla="*/ 4 w 25"/>
                <a:gd name="T2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5">
                  <a:moveTo>
                    <a:pt x="4" y="25"/>
                  </a:moveTo>
                  <a:lnTo>
                    <a:pt x="3" y="23"/>
                  </a:lnTo>
                  <a:cubicBezTo>
                    <a:pt x="2" y="22"/>
                    <a:pt x="1" y="21"/>
                    <a:pt x="0" y="19"/>
                  </a:cubicBezTo>
                  <a:cubicBezTo>
                    <a:pt x="3" y="15"/>
                    <a:pt x="6" y="11"/>
                    <a:pt x="9" y="7"/>
                  </a:cubicBezTo>
                  <a:cubicBezTo>
                    <a:pt x="13" y="4"/>
                    <a:pt x="18" y="2"/>
                    <a:pt x="24" y="0"/>
                  </a:cubicBezTo>
                  <a:lnTo>
                    <a:pt x="24" y="0"/>
                  </a:lnTo>
                  <a:cubicBezTo>
                    <a:pt x="25" y="0"/>
                    <a:pt x="25" y="0"/>
                    <a:pt x="25" y="0"/>
                  </a:cubicBezTo>
                  <a:cubicBezTo>
                    <a:pt x="21" y="6"/>
                    <a:pt x="17" y="12"/>
                    <a:pt x="13" y="18"/>
                  </a:cubicBezTo>
                  <a:lnTo>
                    <a:pt x="13" y="18"/>
                  </a:lnTo>
                  <a:lnTo>
                    <a:pt x="12" y="18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8" y="22"/>
                  </a:lnTo>
                  <a:cubicBezTo>
                    <a:pt x="7" y="23"/>
                    <a:pt x="5" y="24"/>
                    <a:pt x="4" y="25"/>
                  </a:cubicBezTo>
                </a:path>
              </a:pathLst>
            </a:custGeom>
            <a:solidFill>
              <a:srgbClr val="C5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5" name="Freeform 379">
              <a:extLst>
                <a:ext uri="{FF2B5EF4-FFF2-40B4-BE49-F238E27FC236}">
                  <a16:creationId xmlns:a16="http://schemas.microsoft.com/office/drawing/2014/main" id="{C86219C9-A126-BE83-FDBC-7CECFB481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5" y="1801813"/>
              <a:ext cx="58737" cy="61913"/>
            </a:xfrm>
            <a:custGeom>
              <a:avLst/>
              <a:gdLst>
                <a:gd name="T0" fmla="*/ 9 w 61"/>
                <a:gd name="T1" fmla="*/ 64 h 64"/>
                <a:gd name="T2" fmla="*/ 1 w 61"/>
                <a:gd name="T3" fmla="*/ 60 h 64"/>
                <a:gd name="T4" fmla="*/ 0 w 61"/>
                <a:gd name="T5" fmla="*/ 60 h 64"/>
                <a:gd name="T6" fmla="*/ 1 w 61"/>
                <a:gd name="T7" fmla="*/ 60 h 64"/>
                <a:gd name="T8" fmla="*/ 33 w 61"/>
                <a:gd name="T9" fmla="*/ 48 h 64"/>
                <a:gd name="T10" fmla="*/ 37 w 61"/>
                <a:gd name="T11" fmla="*/ 44 h 64"/>
                <a:gd name="T12" fmla="*/ 35 w 61"/>
                <a:gd name="T13" fmla="*/ 46 h 64"/>
                <a:gd name="T14" fmla="*/ 40 w 61"/>
                <a:gd name="T15" fmla="*/ 42 h 64"/>
                <a:gd name="T16" fmla="*/ 49 w 61"/>
                <a:gd name="T17" fmla="*/ 28 h 64"/>
                <a:gd name="T18" fmla="*/ 43 w 61"/>
                <a:gd name="T19" fmla="*/ 2 h 64"/>
                <a:gd name="T20" fmla="*/ 41 w 61"/>
                <a:gd name="T21" fmla="*/ 0 h 64"/>
                <a:gd name="T22" fmla="*/ 53 w 61"/>
                <a:gd name="T23" fmla="*/ 6 h 64"/>
                <a:gd name="T24" fmla="*/ 58 w 61"/>
                <a:gd name="T25" fmla="*/ 32 h 64"/>
                <a:gd name="T26" fmla="*/ 49 w 61"/>
                <a:gd name="T27" fmla="*/ 46 h 64"/>
                <a:gd name="T28" fmla="*/ 44 w 61"/>
                <a:gd name="T29" fmla="*/ 50 h 64"/>
                <a:gd name="T30" fmla="*/ 47 w 61"/>
                <a:gd name="T31" fmla="*/ 48 h 64"/>
                <a:gd name="T32" fmla="*/ 42 w 61"/>
                <a:gd name="T33" fmla="*/ 52 h 64"/>
                <a:gd name="T34" fmla="*/ 10 w 61"/>
                <a:gd name="T35" fmla="*/ 64 h 64"/>
                <a:gd name="T36" fmla="*/ 9 w 61"/>
                <a:gd name="T3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64">
                  <a:moveTo>
                    <a:pt x="9" y="64"/>
                  </a:moveTo>
                  <a:cubicBezTo>
                    <a:pt x="6" y="64"/>
                    <a:pt x="3" y="62"/>
                    <a:pt x="1" y="60"/>
                  </a:cubicBezTo>
                  <a:lnTo>
                    <a:pt x="0" y="60"/>
                  </a:lnTo>
                  <a:lnTo>
                    <a:pt x="1" y="60"/>
                  </a:lnTo>
                  <a:cubicBezTo>
                    <a:pt x="12" y="59"/>
                    <a:pt x="23" y="55"/>
                    <a:pt x="33" y="48"/>
                  </a:cubicBezTo>
                  <a:lnTo>
                    <a:pt x="37" y="44"/>
                  </a:lnTo>
                  <a:cubicBezTo>
                    <a:pt x="36" y="45"/>
                    <a:pt x="35" y="46"/>
                    <a:pt x="35" y="46"/>
                  </a:cubicBezTo>
                  <a:cubicBezTo>
                    <a:pt x="35" y="46"/>
                    <a:pt x="37" y="45"/>
                    <a:pt x="40" y="42"/>
                  </a:cubicBezTo>
                  <a:cubicBezTo>
                    <a:pt x="44" y="37"/>
                    <a:pt x="47" y="33"/>
                    <a:pt x="49" y="28"/>
                  </a:cubicBezTo>
                  <a:cubicBezTo>
                    <a:pt x="52" y="18"/>
                    <a:pt x="51" y="9"/>
                    <a:pt x="43" y="2"/>
                  </a:cubicBezTo>
                  <a:cubicBezTo>
                    <a:pt x="42" y="1"/>
                    <a:pt x="42" y="0"/>
                    <a:pt x="41" y="0"/>
                  </a:cubicBezTo>
                  <a:cubicBezTo>
                    <a:pt x="45" y="0"/>
                    <a:pt x="49" y="2"/>
                    <a:pt x="53" y="6"/>
                  </a:cubicBezTo>
                  <a:cubicBezTo>
                    <a:pt x="60" y="13"/>
                    <a:pt x="61" y="22"/>
                    <a:pt x="58" y="32"/>
                  </a:cubicBezTo>
                  <a:cubicBezTo>
                    <a:pt x="56" y="37"/>
                    <a:pt x="53" y="41"/>
                    <a:pt x="49" y="46"/>
                  </a:cubicBezTo>
                  <a:cubicBezTo>
                    <a:pt x="46" y="49"/>
                    <a:pt x="44" y="50"/>
                    <a:pt x="44" y="50"/>
                  </a:cubicBezTo>
                  <a:cubicBezTo>
                    <a:pt x="44" y="50"/>
                    <a:pt x="45" y="49"/>
                    <a:pt x="47" y="48"/>
                  </a:cubicBezTo>
                  <a:lnTo>
                    <a:pt x="42" y="52"/>
                  </a:lnTo>
                  <a:cubicBezTo>
                    <a:pt x="33" y="59"/>
                    <a:pt x="21" y="63"/>
                    <a:pt x="10" y="64"/>
                  </a:cubicBezTo>
                  <a:cubicBezTo>
                    <a:pt x="10" y="64"/>
                    <a:pt x="9" y="64"/>
                    <a:pt x="9" y="64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6" name="Freeform 380">
              <a:extLst>
                <a:ext uri="{FF2B5EF4-FFF2-40B4-BE49-F238E27FC236}">
                  <a16:creationId xmlns:a16="http://schemas.microsoft.com/office/drawing/2014/main" id="{4DE481E8-B4FB-1644-901A-8DD6B35F2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550" y="1882775"/>
              <a:ext cx="28575" cy="28575"/>
            </a:xfrm>
            <a:custGeom>
              <a:avLst/>
              <a:gdLst>
                <a:gd name="T0" fmla="*/ 10 w 28"/>
                <a:gd name="T1" fmla="*/ 30 h 30"/>
                <a:gd name="T2" fmla="*/ 5 w 28"/>
                <a:gd name="T3" fmla="*/ 30 h 30"/>
                <a:gd name="T4" fmla="*/ 2 w 28"/>
                <a:gd name="T5" fmla="*/ 28 h 30"/>
                <a:gd name="T6" fmla="*/ 0 w 28"/>
                <a:gd name="T7" fmla="*/ 26 h 30"/>
                <a:gd name="T8" fmla="*/ 0 w 28"/>
                <a:gd name="T9" fmla="*/ 26 h 30"/>
                <a:gd name="T10" fmla="*/ 14 w 28"/>
                <a:gd name="T11" fmla="*/ 20 h 30"/>
                <a:gd name="T12" fmla="*/ 19 w 28"/>
                <a:gd name="T13" fmla="*/ 6 h 30"/>
                <a:gd name="T14" fmla="*/ 16 w 28"/>
                <a:gd name="T15" fmla="*/ 0 h 30"/>
                <a:gd name="T16" fmla="*/ 17 w 28"/>
                <a:gd name="T17" fmla="*/ 0 h 30"/>
                <a:gd name="T18" fmla="*/ 21 w 28"/>
                <a:gd name="T19" fmla="*/ 0 h 30"/>
                <a:gd name="T20" fmla="*/ 25 w 28"/>
                <a:gd name="T21" fmla="*/ 3 h 30"/>
                <a:gd name="T22" fmla="*/ 28 w 28"/>
                <a:gd name="T23" fmla="*/ 10 h 30"/>
                <a:gd name="T24" fmla="*/ 23 w 28"/>
                <a:gd name="T25" fmla="*/ 24 h 30"/>
                <a:gd name="T26" fmla="*/ 10 w 28"/>
                <a:gd name="T2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0">
                  <a:moveTo>
                    <a:pt x="10" y="30"/>
                  </a:moveTo>
                  <a:cubicBezTo>
                    <a:pt x="8" y="30"/>
                    <a:pt x="6" y="30"/>
                    <a:pt x="5" y="30"/>
                  </a:cubicBezTo>
                  <a:lnTo>
                    <a:pt x="2" y="28"/>
                  </a:lnTo>
                  <a:cubicBezTo>
                    <a:pt x="1" y="27"/>
                    <a:pt x="0" y="27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26"/>
                    <a:pt x="10" y="24"/>
                    <a:pt x="14" y="20"/>
                  </a:cubicBezTo>
                  <a:cubicBezTo>
                    <a:pt x="18" y="16"/>
                    <a:pt x="19" y="11"/>
                    <a:pt x="19" y="6"/>
                  </a:cubicBezTo>
                  <a:cubicBezTo>
                    <a:pt x="19" y="3"/>
                    <a:pt x="18" y="1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21" y="0"/>
                  </a:lnTo>
                  <a:lnTo>
                    <a:pt x="25" y="3"/>
                  </a:lnTo>
                  <a:cubicBezTo>
                    <a:pt x="27" y="5"/>
                    <a:pt x="28" y="7"/>
                    <a:pt x="28" y="10"/>
                  </a:cubicBezTo>
                  <a:cubicBezTo>
                    <a:pt x="28" y="15"/>
                    <a:pt x="27" y="20"/>
                    <a:pt x="23" y="24"/>
                  </a:cubicBezTo>
                  <a:cubicBezTo>
                    <a:pt x="20" y="28"/>
                    <a:pt x="15" y="30"/>
                    <a:pt x="10" y="30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7" name="Freeform 381">
              <a:extLst>
                <a:ext uri="{FF2B5EF4-FFF2-40B4-BE49-F238E27FC236}">
                  <a16:creationId xmlns:a16="http://schemas.microsoft.com/office/drawing/2014/main" id="{6280EDC5-8233-2CE2-6AC3-7C0812DF49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7" y="1809750"/>
              <a:ext cx="47625" cy="101600"/>
            </a:xfrm>
            <a:custGeom>
              <a:avLst/>
              <a:gdLst>
                <a:gd name="T0" fmla="*/ 47 w 49"/>
                <a:gd name="T1" fmla="*/ 105 h 105"/>
                <a:gd name="T2" fmla="*/ 9 w 49"/>
                <a:gd name="T3" fmla="*/ 83 h 105"/>
                <a:gd name="T4" fmla="*/ 1 w 49"/>
                <a:gd name="T5" fmla="*/ 59 h 105"/>
                <a:gd name="T6" fmla="*/ 10 w 49"/>
                <a:gd name="T7" fmla="*/ 61 h 105"/>
                <a:gd name="T8" fmla="*/ 10 w 49"/>
                <a:gd name="T9" fmla="*/ 63 h 105"/>
                <a:gd name="T10" fmla="*/ 19 w 49"/>
                <a:gd name="T11" fmla="*/ 87 h 105"/>
                <a:gd name="T12" fmla="*/ 49 w 49"/>
                <a:gd name="T13" fmla="*/ 105 h 105"/>
                <a:gd name="T14" fmla="*/ 47 w 49"/>
                <a:gd name="T15" fmla="*/ 105 h 105"/>
                <a:gd name="T16" fmla="*/ 8 w 49"/>
                <a:gd name="T17" fmla="*/ 46 h 105"/>
                <a:gd name="T18" fmla="*/ 2 w 49"/>
                <a:gd name="T19" fmla="*/ 46 h 105"/>
                <a:gd name="T20" fmla="*/ 0 w 49"/>
                <a:gd name="T21" fmla="*/ 46 h 105"/>
                <a:gd name="T22" fmla="*/ 0 w 49"/>
                <a:gd name="T23" fmla="*/ 44 h 105"/>
                <a:gd name="T24" fmla="*/ 9 w 49"/>
                <a:gd name="T25" fmla="*/ 42 h 105"/>
                <a:gd name="T26" fmla="*/ 8 w 49"/>
                <a:gd name="T27" fmla="*/ 46 h 105"/>
                <a:gd name="T28" fmla="*/ 1 w 49"/>
                <a:gd name="T29" fmla="*/ 33 h 105"/>
                <a:gd name="T30" fmla="*/ 1 w 49"/>
                <a:gd name="T31" fmla="*/ 32 h 105"/>
                <a:gd name="T32" fmla="*/ 1 w 49"/>
                <a:gd name="T33" fmla="*/ 29 h 105"/>
                <a:gd name="T34" fmla="*/ 11 w 49"/>
                <a:gd name="T35" fmla="*/ 23 h 105"/>
                <a:gd name="T36" fmla="*/ 11 w 49"/>
                <a:gd name="T37" fmla="*/ 24 h 105"/>
                <a:gd name="T38" fmla="*/ 10 w 49"/>
                <a:gd name="T39" fmla="*/ 31 h 105"/>
                <a:gd name="T40" fmla="*/ 1 w 49"/>
                <a:gd name="T41" fmla="*/ 33 h 105"/>
                <a:gd name="T42" fmla="*/ 2 w 49"/>
                <a:gd name="T43" fmla="*/ 18 h 105"/>
                <a:gd name="T44" fmla="*/ 4 w 49"/>
                <a:gd name="T45" fmla="*/ 3 h 105"/>
                <a:gd name="T46" fmla="*/ 5 w 49"/>
                <a:gd name="T47" fmla="*/ 3 h 105"/>
                <a:gd name="T48" fmla="*/ 9 w 49"/>
                <a:gd name="T49" fmla="*/ 0 h 105"/>
                <a:gd name="T50" fmla="*/ 15 w 49"/>
                <a:gd name="T51" fmla="*/ 2 h 105"/>
                <a:gd name="T52" fmla="*/ 14 w 49"/>
                <a:gd name="T53" fmla="*/ 5 h 105"/>
                <a:gd name="T54" fmla="*/ 13 w 49"/>
                <a:gd name="T55" fmla="*/ 11 h 105"/>
                <a:gd name="T56" fmla="*/ 2 w 49"/>
                <a:gd name="T57" fmla="*/ 1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" h="105">
                  <a:moveTo>
                    <a:pt x="47" y="105"/>
                  </a:moveTo>
                  <a:cubicBezTo>
                    <a:pt x="33" y="105"/>
                    <a:pt x="20" y="99"/>
                    <a:pt x="9" y="83"/>
                  </a:cubicBezTo>
                  <a:cubicBezTo>
                    <a:pt x="5" y="76"/>
                    <a:pt x="2" y="68"/>
                    <a:pt x="1" y="59"/>
                  </a:cubicBezTo>
                  <a:cubicBezTo>
                    <a:pt x="4" y="60"/>
                    <a:pt x="7" y="60"/>
                    <a:pt x="10" y="61"/>
                  </a:cubicBezTo>
                  <a:cubicBezTo>
                    <a:pt x="10" y="62"/>
                    <a:pt x="10" y="63"/>
                    <a:pt x="10" y="63"/>
                  </a:cubicBezTo>
                  <a:cubicBezTo>
                    <a:pt x="12" y="72"/>
                    <a:pt x="14" y="80"/>
                    <a:pt x="19" y="87"/>
                  </a:cubicBezTo>
                  <a:cubicBezTo>
                    <a:pt x="27" y="99"/>
                    <a:pt x="37" y="104"/>
                    <a:pt x="49" y="105"/>
                  </a:cubicBezTo>
                  <a:cubicBezTo>
                    <a:pt x="49" y="105"/>
                    <a:pt x="48" y="105"/>
                    <a:pt x="47" y="105"/>
                  </a:cubicBezTo>
                  <a:moveTo>
                    <a:pt x="8" y="46"/>
                  </a:moveTo>
                  <a:cubicBezTo>
                    <a:pt x="6" y="46"/>
                    <a:pt x="4" y="46"/>
                    <a:pt x="2" y="46"/>
                  </a:cubicBezTo>
                  <a:lnTo>
                    <a:pt x="0" y="46"/>
                  </a:lnTo>
                  <a:lnTo>
                    <a:pt x="0" y="44"/>
                  </a:lnTo>
                  <a:cubicBezTo>
                    <a:pt x="3" y="43"/>
                    <a:pt x="6" y="43"/>
                    <a:pt x="9" y="42"/>
                  </a:cubicBezTo>
                  <a:cubicBezTo>
                    <a:pt x="9" y="43"/>
                    <a:pt x="8" y="45"/>
                    <a:pt x="8" y="46"/>
                  </a:cubicBezTo>
                  <a:moveTo>
                    <a:pt x="1" y="33"/>
                  </a:moveTo>
                  <a:cubicBezTo>
                    <a:pt x="1" y="33"/>
                    <a:pt x="1" y="32"/>
                    <a:pt x="1" y="32"/>
                  </a:cubicBezTo>
                  <a:lnTo>
                    <a:pt x="1" y="29"/>
                  </a:lnTo>
                  <a:cubicBezTo>
                    <a:pt x="4" y="27"/>
                    <a:pt x="7" y="25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7"/>
                    <a:pt x="10" y="29"/>
                    <a:pt x="10" y="31"/>
                  </a:cubicBezTo>
                  <a:cubicBezTo>
                    <a:pt x="7" y="32"/>
                    <a:pt x="4" y="33"/>
                    <a:pt x="1" y="33"/>
                  </a:cubicBezTo>
                  <a:moveTo>
                    <a:pt x="2" y="18"/>
                  </a:moveTo>
                  <a:cubicBezTo>
                    <a:pt x="2" y="13"/>
                    <a:pt x="3" y="8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11" y="1"/>
                    <a:pt x="13" y="2"/>
                    <a:pt x="15" y="2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7"/>
                    <a:pt x="13" y="9"/>
                    <a:pt x="13" y="11"/>
                  </a:cubicBezTo>
                  <a:cubicBezTo>
                    <a:pt x="9" y="13"/>
                    <a:pt x="5" y="15"/>
                    <a:pt x="2" y="18"/>
                  </a:cubicBezTo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8" name="Freeform 382">
              <a:extLst>
                <a:ext uri="{FF2B5EF4-FFF2-40B4-BE49-F238E27FC236}">
                  <a16:creationId xmlns:a16="http://schemas.microsoft.com/office/drawing/2014/main" id="{08F2F3DE-FD3D-AFB1-982B-4B04191C3C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7" y="1804988"/>
              <a:ext cx="15875" cy="63500"/>
            </a:xfrm>
            <a:custGeom>
              <a:avLst/>
              <a:gdLst>
                <a:gd name="T0" fmla="*/ 10 w 17"/>
                <a:gd name="T1" fmla="*/ 65 h 65"/>
                <a:gd name="T2" fmla="*/ 1 w 17"/>
                <a:gd name="T3" fmla="*/ 63 h 65"/>
                <a:gd name="T4" fmla="*/ 0 w 17"/>
                <a:gd name="T5" fmla="*/ 50 h 65"/>
                <a:gd name="T6" fmla="*/ 2 w 17"/>
                <a:gd name="T7" fmla="*/ 50 h 65"/>
                <a:gd name="T8" fmla="*/ 8 w 17"/>
                <a:gd name="T9" fmla="*/ 50 h 65"/>
                <a:gd name="T10" fmla="*/ 10 w 17"/>
                <a:gd name="T11" fmla="*/ 65 h 65"/>
                <a:gd name="T12" fmla="*/ 0 w 17"/>
                <a:gd name="T13" fmla="*/ 48 h 65"/>
                <a:gd name="T14" fmla="*/ 1 w 17"/>
                <a:gd name="T15" fmla="*/ 37 h 65"/>
                <a:gd name="T16" fmla="*/ 10 w 17"/>
                <a:gd name="T17" fmla="*/ 35 h 65"/>
                <a:gd name="T18" fmla="*/ 9 w 17"/>
                <a:gd name="T19" fmla="*/ 46 h 65"/>
                <a:gd name="T20" fmla="*/ 0 w 17"/>
                <a:gd name="T21" fmla="*/ 48 h 65"/>
                <a:gd name="T22" fmla="*/ 1 w 17"/>
                <a:gd name="T23" fmla="*/ 33 h 65"/>
                <a:gd name="T24" fmla="*/ 2 w 17"/>
                <a:gd name="T25" fmla="*/ 22 h 65"/>
                <a:gd name="T26" fmla="*/ 13 w 17"/>
                <a:gd name="T27" fmla="*/ 15 h 65"/>
                <a:gd name="T28" fmla="*/ 11 w 17"/>
                <a:gd name="T29" fmla="*/ 27 h 65"/>
                <a:gd name="T30" fmla="*/ 1 w 17"/>
                <a:gd name="T31" fmla="*/ 33 h 65"/>
                <a:gd name="T32" fmla="*/ 4 w 17"/>
                <a:gd name="T33" fmla="*/ 7 h 65"/>
                <a:gd name="T34" fmla="*/ 4 w 17"/>
                <a:gd name="T35" fmla="*/ 7 h 65"/>
                <a:gd name="T36" fmla="*/ 5 w 17"/>
                <a:gd name="T37" fmla="*/ 7 h 65"/>
                <a:gd name="T38" fmla="*/ 4 w 17"/>
                <a:gd name="T39" fmla="*/ 7 h 65"/>
                <a:gd name="T40" fmla="*/ 15 w 17"/>
                <a:gd name="T41" fmla="*/ 6 h 65"/>
                <a:gd name="T42" fmla="*/ 9 w 17"/>
                <a:gd name="T43" fmla="*/ 4 h 65"/>
                <a:gd name="T44" fmla="*/ 17 w 17"/>
                <a:gd name="T45" fmla="*/ 0 h 65"/>
                <a:gd name="T46" fmla="*/ 15 w 17"/>
                <a:gd name="T47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65">
                  <a:moveTo>
                    <a:pt x="10" y="65"/>
                  </a:moveTo>
                  <a:cubicBezTo>
                    <a:pt x="7" y="64"/>
                    <a:pt x="4" y="64"/>
                    <a:pt x="1" y="63"/>
                  </a:cubicBezTo>
                  <a:cubicBezTo>
                    <a:pt x="0" y="59"/>
                    <a:pt x="0" y="54"/>
                    <a:pt x="0" y="50"/>
                  </a:cubicBezTo>
                  <a:lnTo>
                    <a:pt x="2" y="50"/>
                  </a:lnTo>
                  <a:cubicBezTo>
                    <a:pt x="4" y="50"/>
                    <a:pt x="6" y="50"/>
                    <a:pt x="8" y="50"/>
                  </a:cubicBezTo>
                  <a:cubicBezTo>
                    <a:pt x="8" y="55"/>
                    <a:pt x="9" y="60"/>
                    <a:pt x="10" y="65"/>
                  </a:cubicBezTo>
                  <a:moveTo>
                    <a:pt x="0" y="48"/>
                  </a:moveTo>
                  <a:cubicBezTo>
                    <a:pt x="0" y="44"/>
                    <a:pt x="0" y="41"/>
                    <a:pt x="1" y="37"/>
                  </a:cubicBezTo>
                  <a:cubicBezTo>
                    <a:pt x="4" y="37"/>
                    <a:pt x="7" y="36"/>
                    <a:pt x="10" y="35"/>
                  </a:cubicBezTo>
                  <a:cubicBezTo>
                    <a:pt x="9" y="39"/>
                    <a:pt x="9" y="42"/>
                    <a:pt x="9" y="46"/>
                  </a:cubicBezTo>
                  <a:cubicBezTo>
                    <a:pt x="6" y="47"/>
                    <a:pt x="3" y="47"/>
                    <a:pt x="0" y="48"/>
                  </a:cubicBezTo>
                  <a:close/>
                  <a:moveTo>
                    <a:pt x="1" y="33"/>
                  </a:moveTo>
                  <a:cubicBezTo>
                    <a:pt x="1" y="29"/>
                    <a:pt x="1" y="26"/>
                    <a:pt x="2" y="22"/>
                  </a:cubicBezTo>
                  <a:cubicBezTo>
                    <a:pt x="5" y="19"/>
                    <a:pt x="9" y="17"/>
                    <a:pt x="13" y="15"/>
                  </a:cubicBezTo>
                  <a:cubicBezTo>
                    <a:pt x="12" y="19"/>
                    <a:pt x="12" y="23"/>
                    <a:pt x="11" y="27"/>
                  </a:cubicBezTo>
                  <a:cubicBezTo>
                    <a:pt x="7" y="29"/>
                    <a:pt x="4" y="31"/>
                    <a:pt x="1" y="33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moveTo>
                    <a:pt x="15" y="6"/>
                  </a:moveTo>
                  <a:cubicBezTo>
                    <a:pt x="13" y="6"/>
                    <a:pt x="11" y="5"/>
                    <a:pt x="9" y="4"/>
                  </a:cubicBezTo>
                  <a:cubicBezTo>
                    <a:pt x="12" y="3"/>
                    <a:pt x="14" y="1"/>
                    <a:pt x="17" y="0"/>
                  </a:cubicBezTo>
                  <a:cubicBezTo>
                    <a:pt x="16" y="2"/>
                    <a:pt x="15" y="4"/>
                    <a:pt x="15" y="6"/>
                  </a:cubicBez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9" name="Freeform 383">
              <a:extLst>
                <a:ext uri="{FF2B5EF4-FFF2-40B4-BE49-F238E27FC236}">
                  <a16:creationId xmlns:a16="http://schemas.microsoft.com/office/drawing/2014/main" id="{AA188323-FBA1-EE35-B7E5-4E68CDF7E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262" y="1682750"/>
              <a:ext cx="255587" cy="188913"/>
            </a:xfrm>
            <a:custGeom>
              <a:avLst/>
              <a:gdLst>
                <a:gd name="T0" fmla="*/ 10 w 264"/>
                <a:gd name="T1" fmla="*/ 195 h 195"/>
                <a:gd name="T2" fmla="*/ 0 w 264"/>
                <a:gd name="T3" fmla="*/ 191 h 195"/>
                <a:gd name="T4" fmla="*/ 1 w 264"/>
                <a:gd name="T5" fmla="*/ 191 h 195"/>
                <a:gd name="T6" fmla="*/ 36 w 264"/>
                <a:gd name="T7" fmla="*/ 158 h 195"/>
                <a:gd name="T8" fmla="*/ 108 w 264"/>
                <a:gd name="T9" fmla="*/ 92 h 195"/>
                <a:gd name="T10" fmla="*/ 181 w 264"/>
                <a:gd name="T11" fmla="*/ 25 h 195"/>
                <a:gd name="T12" fmla="*/ 181 w 264"/>
                <a:gd name="T13" fmla="*/ 25 h 195"/>
                <a:gd name="T14" fmla="*/ 231 w 264"/>
                <a:gd name="T15" fmla="*/ 1 h 195"/>
                <a:gd name="T16" fmla="*/ 241 w 264"/>
                <a:gd name="T17" fmla="*/ 0 h 195"/>
                <a:gd name="T18" fmla="*/ 257 w 264"/>
                <a:gd name="T19" fmla="*/ 3 h 195"/>
                <a:gd name="T20" fmla="*/ 264 w 264"/>
                <a:gd name="T21" fmla="*/ 6 h 195"/>
                <a:gd name="T22" fmla="*/ 251 w 264"/>
                <a:gd name="T23" fmla="*/ 4 h 195"/>
                <a:gd name="T24" fmla="*/ 190 w 264"/>
                <a:gd name="T25" fmla="*/ 29 h 195"/>
                <a:gd name="T26" fmla="*/ 117 w 264"/>
                <a:gd name="T27" fmla="*/ 96 h 195"/>
                <a:gd name="T28" fmla="*/ 45 w 264"/>
                <a:gd name="T29" fmla="*/ 162 h 195"/>
                <a:gd name="T30" fmla="*/ 10 w 264"/>
                <a:gd name="T31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195">
                  <a:moveTo>
                    <a:pt x="10" y="195"/>
                  </a:moveTo>
                  <a:cubicBezTo>
                    <a:pt x="6" y="195"/>
                    <a:pt x="3" y="193"/>
                    <a:pt x="0" y="191"/>
                  </a:cubicBezTo>
                  <a:cubicBezTo>
                    <a:pt x="0" y="191"/>
                    <a:pt x="1" y="191"/>
                    <a:pt x="1" y="191"/>
                  </a:cubicBezTo>
                  <a:cubicBezTo>
                    <a:pt x="14" y="181"/>
                    <a:pt x="27" y="166"/>
                    <a:pt x="36" y="158"/>
                  </a:cubicBezTo>
                  <a:cubicBezTo>
                    <a:pt x="60" y="135"/>
                    <a:pt x="86" y="116"/>
                    <a:pt x="108" y="92"/>
                  </a:cubicBezTo>
                  <a:cubicBezTo>
                    <a:pt x="131" y="68"/>
                    <a:pt x="153" y="44"/>
                    <a:pt x="181" y="25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200" y="21"/>
                    <a:pt x="217" y="13"/>
                    <a:pt x="231" y="1"/>
                  </a:cubicBezTo>
                  <a:cubicBezTo>
                    <a:pt x="234" y="0"/>
                    <a:pt x="238" y="0"/>
                    <a:pt x="241" y="0"/>
                  </a:cubicBezTo>
                  <a:cubicBezTo>
                    <a:pt x="247" y="0"/>
                    <a:pt x="252" y="1"/>
                    <a:pt x="257" y="3"/>
                  </a:cubicBezTo>
                  <a:cubicBezTo>
                    <a:pt x="260" y="4"/>
                    <a:pt x="262" y="5"/>
                    <a:pt x="264" y="6"/>
                  </a:cubicBezTo>
                  <a:cubicBezTo>
                    <a:pt x="260" y="5"/>
                    <a:pt x="255" y="4"/>
                    <a:pt x="251" y="4"/>
                  </a:cubicBezTo>
                  <a:cubicBezTo>
                    <a:pt x="229" y="4"/>
                    <a:pt x="206" y="17"/>
                    <a:pt x="190" y="29"/>
                  </a:cubicBezTo>
                  <a:cubicBezTo>
                    <a:pt x="163" y="48"/>
                    <a:pt x="140" y="72"/>
                    <a:pt x="117" y="96"/>
                  </a:cubicBezTo>
                  <a:cubicBezTo>
                    <a:pt x="95" y="120"/>
                    <a:pt x="69" y="139"/>
                    <a:pt x="45" y="162"/>
                  </a:cubicBezTo>
                  <a:cubicBezTo>
                    <a:pt x="36" y="170"/>
                    <a:pt x="24" y="185"/>
                    <a:pt x="10" y="195"/>
                  </a:cubicBezTo>
                  <a:close/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0" name="Freeform 384">
              <a:extLst>
                <a:ext uri="{FF2B5EF4-FFF2-40B4-BE49-F238E27FC236}">
                  <a16:creationId xmlns:a16="http://schemas.microsoft.com/office/drawing/2014/main" id="{302DCF15-5622-FAED-447E-7A8B89991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5" y="1684338"/>
              <a:ext cx="47625" cy="23813"/>
            </a:xfrm>
            <a:custGeom>
              <a:avLst/>
              <a:gdLst>
                <a:gd name="T0" fmla="*/ 0 w 50"/>
                <a:gd name="T1" fmla="*/ 24 h 24"/>
                <a:gd name="T2" fmla="*/ 50 w 50"/>
                <a:gd name="T3" fmla="*/ 0 h 24"/>
                <a:gd name="T4" fmla="*/ 0 w 50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4">
                  <a:moveTo>
                    <a:pt x="0" y="24"/>
                  </a:moveTo>
                  <a:cubicBezTo>
                    <a:pt x="14" y="14"/>
                    <a:pt x="32" y="3"/>
                    <a:pt x="50" y="0"/>
                  </a:cubicBezTo>
                  <a:cubicBezTo>
                    <a:pt x="36" y="12"/>
                    <a:pt x="19" y="20"/>
                    <a:pt x="0" y="24"/>
                  </a:cubicBez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1" name="Freeform 385">
              <a:extLst>
                <a:ext uri="{FF2B5EF4-FFF2-40B4-BE49-F238E27FC236}">
                  <a16:creationId xmlns:a16="http://schemas.microsoft.com/office/drawing/2014/main" id="{ACAEF356-222D-F77B-57B4-BB227370BE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062" y="1647825"/>
              <a:ext cx="57150" cy="204788"/>
            </a:xfrm>
            <a:custGeom>
              <a:avLst/>
              <a:gdLst>
                <a:gd name="T0" fmla="*/ 36 w 59"/>
                <a:gd name="T1" fmla="*/ 211 h 211"/>
                <a:gd name="T2" fmla="*/ 36 w 59"/>
                <a:gd name="T3" fmla="*/ 211 h 211"/>
                <a:gd name="T4" fmla="*/ 23 w 59"/>
                <a:gd name="T5" fmla="*/ 204 h 211"/>
                <a:gd name="T6" fmla="*/ 23 w 59"/>
                <a:gd name="T7" fmla="*/ 199 h 211"/>
                <a:gd name="T8" fmla="*/ 36 w 59"/>
                <a:gd name="T9" fmla="*/ 211 h 211"/>
                <a:gd name="T10" fmla="*/ 15 w 59"/>
                <a:gd name="T11" fmla="*/ 197 h 211"/>
                <a:gd name="T12" fmla="*/ 10 w 59"/>
                <a:gd name="T13" fmla="*/ 125 h 211"/>
                <a:gd name="T14" fmla="*/ 11 w 59"/>
                <a:gd name="T15" fmla="*/ 122 h 211"/>
                <a:gd name="T16" fmla="*/ 11 w 59"/>
                <a:gd name="T17" fmla="*/ 122 h 211"/>
                <a:gd name="T18" fmla="*/ 14 w 59"/>
                <a:gd name="T19" fmla="*/ 114 h 211"/>
                <a:gd name="T20" fmla="*/ 14 w 59"/>
                <a:gd name="T21" fmla="*/ 114 h 211"/>
                <a:gd name="T22" fmla="*/ 16 w 59"/>
                <a:gd name="T23" fmla="*/ 110 h 211"/>
                <a:gd name="T24" fmla="*/ 16 w 59"/>
                <a:gd name="T25" fmla="*/ 110 h 211"/>
                <a:gd name="T26" fmla="*/ 17 w 59"/>
                <a:gd name="T27" fmla="*/ 106 h 211"/>
                <a:gd name="T28" fmla="*/ 17 w 59"/>
                <a:gd name="T29" fmla="*/ 106 h 211"/>
                <a:gd name="T30" fmla="*/ 18 w 59"/>
                <a:gd name="T31" fmla="*/ 102 h 211"/>
                <a:gd name="T32" fmla="*/ 18 w 59"/>
                <a:gd name="T33" fmla="*/ 102 h 211"/>
                <a:gd name="T34" fmla="*/ 18 w 59"/>
                <a:gd name="T35" fmla="*/ 98 h 211"/>
                <a:gd name="T36" fmla="*/ 19 w 59"/>
                <a:gd name="T37" fmla="*/ 97 h 211"/>
                <a:gd name="T38" fmla="*/ 19 w 59"/>
                <a:gd name="T39" fmla="*/ 93 h 211"/>
                <a:gd name="T40" fmla="*/ 19 w 59"/>
                <a:gd name="T41" fmla="*/ 93 h 211"/>
                <a:gd name="T42" fmla="*/ 20 w 59"/>
                <a:gd name="T43" fmla="*/ 89 h 211"/>
                <a:gd name="T44" fmla="*/ 21 w 59"/>
                <a:gd name="T45" fmla="*/ 85 h 211"/>
                <a:gd name="T46" fmla="*/ 41 w 59"/>
                <a:gd name="T47" fmla="*/ 22 h 211"/>
                <a:gd name="T48" fmla="*/ 48 w 59"/>
                <a:gd name="T49" fmla="*/ 4 h 211"/>
                <a:gd name="T50" fmla="*/ 48 w 59"/>
                <a:gd name="T51" fmla="*/ 4 h 211"/>
                <a:gd name="T52" fmla="*/ 50 w 59"/>
                <a:gd name="T53" fmla="*/ 4 h 211"/>
                <a:gd name="T54" fmla="*/ 53 w 59"/>
                <a:gd name="T55" fmla="*/ 3 h 211"/>
                <a:gd name="T56" fmla="*/ 54 w 59"/>
                <a:gd name="T57" fmla="*/ 2 h 211"/>
                <a:gd name="T58" fmla="*/ 59 w 59"/>
                <a:gd name="T59" fmla="*/ 0 h 211"/>
                <a:gd name="T60" fmla="*/ 59 w 59"/>
                <a:gd name="T61" fmla="*/ 0 h 211"/>
                <a:gd name="T62" fmla="*/ 51 w 59"/>
                <a:gd name="T63" fmla="*/ 26 h 211"/>
                <a:gd name="T64" fmla="*/ 32 w 59"/>
                <a:gd name="T65" fmla="*/ 83 h 211"/>
                <a:gd name="T66" fmla="*/ 22 w 59"/>
                <a:gd name="T67" fmla="*/ 117 h 211"/>
                <a:gd name="T68" fmla="*/ 17 w 59"/>
                <a:gd name="T69" fmla="*/ 189 h 211"/>
                <a:gd name="T70" fmla="*/ 15 w 59"/>
                <a:gd name="T71" fmla="*/ 19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9" h="211">
                  <a:moveTo>
                    <a:pt x="36" y="211"/>
                  </a:moveTo>
                  <a:cubicBezTo>
                    <a:pt x="36" y="211"/>
                    <a:pt x="36" y="211"/>
                    <a:pt x="36" y="211"/>
                  </a:cubicBezTo>
                  <a:cubicBezTo>
                    <a:pt x="31" y="209"/>
                    <a:pt x="27" y="207"/>
                    <a:pt x="23" y="204"/>
                  </a:cubicBezTo>
                  <a:cubicBezTo>
                    <a:pt x="23" y="203"/>
                    <a:pt x="23" y="201"/>
                    <a:pt x="23" y="199"/>
                  </a:cubicBezTo>
                  <a:cubicBezTo>
                    <a:pt x="26" y="204"/>
                    <a:pt x="30" y="208"/>
                    <a:pt x="36" y="211"/>
                  </a:cubicBezTo>
                  <a:moveTo>
                    <a:pt x="15" y="197"/>
                  </a:moveTo>
                  <a:cubicBezTo>
                    <a:pt x="0" y="179"/>
                    <a:pt x="4" y="150"/>
                    <a:pt x="10" y="125"/>
                  </a:cubicBezTo>
                  <a:lnTo>
                    <a:pt x="11" y="122"/>
                  </a:lnTo>
                  <a:lnTo>
                    <a:pt x="11" y="122"/>
                  </a:lnTo>
                  <a:cubicBezTo>
                    <a:pt x="13" y="119"/>
                    <a:pt x="13" y="117"/>
                    <a:pt x="14" y="114"/>
                  </a:cubicBezTo>
                  <a:lnTo>
                    <a:pt x="14" y="11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7" y="106"/>
                  </a:lnTo>
                  <a:lnTo>
                    <a:pt x="17" y="10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18" y="98"/>
                  </a:lnTo>
                  <a:lnTo>
                    <a:pt x="19" y="97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20" y="89"/>
                  </a:lnTo>
                  <a:cubicBezTo>
                    <a:pt x="20" y="87"/>
                    <a:pt x="20" y="86"/>
                    <a:pt x="21" y="85"/>
                  </a:cubicBezTo>
                  <a:cubicBezTo>
                    <a:pt x="26" y="64"/>
                    <a:pt x="33" y="43"/>
                    <a:pt x="41" y="22"/>
                  </a:cubicBezTo>
                  <a:cubicBezTo>
                    <a:pt x="44" y="16"/>
                    <a:pt x="46" y="10"/>
                    <a:pt x="48" y="4"/>
                  </a:cubicBezTo>
                  <a:lnTo>
                    <a:pt x="48" y="4"/>
                  </a:lnTo>
                  <a:lnTo>
                    <a:pt x="50" y="4"/>
                  </a:lnTo>
                  <a:lnTo>
                    <a:pt x="53" y="3"/>
                  </a:lnTo>
                  <a:lnTo>
                    <a:pt x="54" y="2"/>
                  </a:lnTo>
                  <a:cubicBezTo>
                    <a:pt x="56" y="2"/>
                    <a:pt x="57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9"/>
                    <a:pt x="54" y="18"/>
                    <a:pt x="51" y="26"/>
                  </a:cubicBezTo>
                  <a:cubicBezTo>
                    <a:pt x="43" y="45"/>
                    <a:pt x="37" y="64"/>
                    <a:pt x="32" y="83"/>
                  </a:cubicBezTo>
                  <a:cubicBezTo>
                    <a:pt x="27" y="94"/>
                    <a:pt x="24" y="106"/>
                    <a:pt x="22" y="117"/>
                  </a:cubicBezTo>
                  <a:cubicBezTo>
                    <a:pt x="16" y="140"/>
                    <a:pt x="9" y="168"/>
                    <a:pt x="17" y="189"/>
                  </a:cubicBezTo>
                  <a:cubicBezTo>
                    <a:pt x="16" y="192"/>
                    <a:pt x="16" y="195"/>
                    <a:pt x="15" y="197"/>
                  </a:cubicBezTo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2" name="Freeform 386">
              <a:extLst>
                <a:ext uri="{FF2B5EF4-FFF2-40B4-BE49-F238E27FC236}">
                  <a16:creationId xmlns:a16="http://schemas.microsoft.com/office/drawing/2014/main" id="{D845573E-438F-C433-4859-75E1B7D3A5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2587" y="1630363"/>
              <a:ext cx="52387" cy="139700"/>
            </a:xfrm>
            <a:custGeom>
              <a:avLst/>
              <a:gdLst>
                <a:gd name="T0" fmla="*/ 0 w 54"/>
                <a:gd name="T1" fmla="*/ 143 h 143"/>
                <a:gd name="T2" fmla="*/ 7 w 54"/>
                <a:gd name="T3" fmla="*/ 116 h 143"/>
                <a:gd name="T4" fmla="*/ 11 w 54"/>
                <a:gd name="T5" fmla="*/ 103 h 143"/>
                <a:gd name="T6" fmla="*/ 10 w 54"/>
                <a:gd name="T7" fmla="*/ 107 h 143"/>
                <a:gd name="T8" fmla="*/ 9 w 54"/>
                <a:gd name="T9" fmla="*/ 111 h 143"/>
                <a:gd name="T10" fmla="*/ 9 w 54"/>
                <a:gd name="T11" fmla="*/ 111 h 143"/>
                <a:gd name="T12" fmla="*/ 9 w 54"/>
                <a:gd name="T13" fmla="*/ 115 h 143"/>
                <a:gd name="T14" fmla="*/ 8 w 54"/>
                <a:gd name="T15" fmla="*/ 116 h 143"/>
                <a:gd name="T16" fmla="*/ 8 w 54"/>
                <a:gd name="T17" fmla="*/ 120 h 143"/>
                <a:gd name="T18" fmla="*/ 8 w 54"/>
                <a:gd name="T19" fmla="*/ 120 h 143"/>
                <a:gd name="T20" fmla="*/ 7 w 54"/>
                <a:gd name="T21" fmla="*/ 124 h 143"/>
                <a:gd name="T22" fmla="*/ 7 w 54"/>
                <a:gd name="T23" fmla="*/ 124 h 143"/>
                <a:gd name="T24" fmla="*/ 6 w 54"/>
                <a:gd name="T25" fmla="*/ 128 h 143"/>
                <a:gd name="T26" fmla="*/ 6 w 54"/>
                <a:gd name="T27" fmla="*/ 128 h 143"/>
                <a:gd name="T28" fmla="*/ 4 w 54"/>
                <a:gd name="T29" fmla="*/ 132 h 143"/>
                <a:gd name="T30" fmla="*/ 4 w 54"/>
                <a:gd name="T31" fmla="*/ 132 h 143"/>
                <a:gd name="T32" fmla="*/ 1 w 54"/>
                <a:gd name="T33" fmla="*/ 140 h 143"/>
                <a:gd name="T34" fmla="*/ 1 w 54"/>
                <a:gd name="T35" fmla="*/ 140 h 143"/>
                <a:gd name="T36" fmla="*/ 0 w 54"/>
                <a:gd name="T37" fmla="*/ 143 h 143"/>
                <a:gd name="T38" fmla="*/ 38 w 54"/>
                <a:gd name="T39" fmla="*/ 22 h 143"/>
                <a:gd name="T40" fmla="*/ 42 w 54"/>
                <a:gd name="T41" fmla="*/ 8 h 143"/>
                <a:gd name="T42" fmla="*/ 46 w 54"/>
                <a:gd name="T43" fmla="*/ 6 h 143"/>
                <a:gd name="T44" fmla="*/ 46 w 54"/>
                <a:gd name="T45" fmla="*/ 6 h 143"/>
                <a:gd name="T46" fmla="*/ 54 w 54"/>
                <a:gd name="T47" fmla="*/ 0 h 143"/>
                <a:gd name="T48" fmla="*/ 49 w 54"/>
                <a:gd name="T49" fmla="*/ 18 h 143"/>
                <a:gd name="T50" fmla="*/ 49 w 54"/>
                <a:gd name="T51" fmla="*/ 18 h 143"/>
                <a:gd name="T52" fmla="*/ 44 w 54"/>
                <a:gd name="T53" fmla="*/ 20 h 143"/>
                <a:gd name="T54" fmla="*/ 43 w 54"/>
                <a:gd name="T55" fmla="*/ 21 h 143"/>
                <a:gd name="T56" fmla="*/ 40 w 54"/>
                <a:gd name="T57" fmla="*/ 22 h 143"/>
                <a:gd name="T58" fmla="*/ 38 w 54"/>
                <a:gd name="T59" fmla="*/ 22 h 143"/>
                <a:gd name="T60" fmla="*/ 38 w 54"/>
                <a:gd name="T61" fmla="*/ 2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4" h="143">
                  <a:moveTo>
                    <a:pt x="0" y="143"/>
                  </a:moveTo>
                  <a:cubicBezTo>
                    <a:pt x="2" y="133"/>
                    <a:pt x="5" y="124"/>
                    <a:pt x="7" y="116"/>
                  </a:cubicBezTo>
                  <a:cubicBezTo>
                    <a:pt x="8" y="112"/>
                    <a:pt x="9" y="108"/>
                    <a:pt x="11" y="103"/>
                  </a:cubicBezTo>
                  <a:cubicBezTo>
                    <a:pt x="10" y="104"/>
                    <a:pt x="10" y="105"/>
                    <a:pt x="10" y="107"/>
                  </a:cubicBezTo>
                  <a:lnTo>
                    <a:pt x="9" y="111"/>
                  </a:lnTo>
                  <a:lnTo>
                    <a:pt x="9" y="111"/>
                  </a:lnTo>
                  <a:lnTo>
                    <a:pt x="9" y="115"/>
                  </a:lnTo>
                  <a:lnTo>
                    <a:pt x="8" y="116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7" y="124"/>
                  </a:lnTo>
                  <a:lnTo>
                    <a:pt x="7" y="124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4" y="132"/>
                  </a:lnTo>
                  <a:lnTo>
                    <a:pt x="4" y="132"/>
                  </a:lnTo>
                  <a:cubicBezTo>
                    <a:pt x="3" y="135"/>
                    <a:pt x="3" y="137"/>
                    <a:pt x="1" y="140"/>
                  </a:cubicBezTo>
                  <a:lnTo>
                    <a:pt x="1" y="140"/>
                  </a:lnTo>
                  <a:lnTo>
                    <a:pt x="0" y="143"/>
                  </a:lnTo>
                  <a:moveTo>
                    <a:pt x="38" y="22"/>
                  </a:moveTo>
                  <a:cubicBezTo>
                    <a:pt x="39" y="18"/>
                    <a:pt x="40" y="13"/>
                    <a:pt x="42" y="8"/>
                  </a:cubicBezTo>
                  <a:cubicBezTo>
                    <a:pt x="43" y="8"/>
                    <a:pt x="45" y="7"/>
                    <a:pt x="46" y="6"/>
                  </a:cubicBezTo>
                  <a:lnTo>
                    <a:pt x="46" y="6"/>
                  </a:lnTo>
                  <a:cubicBezTo>
                    <a:pt x="49" y="5"/>
                    <a:pt x="52" y="3"/>
                    <a:pt x="54" y="0"/>
                  </a:cubicBezTo>
                  <a:cubicBezTo>
                    <a:pt x="53" y="6"/>
                    <a:pt x="51" y="12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7" y="19"/>
                    <a:pt x="46" y="20"/>
                    <a:pt x="44" y="20"/>
                  </a:cubicBezTo>
                  <a:lnTo>
                    <a:pt x="43" y="21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3" name="Freeform 387">
              <a:extLst>
                <a:ext uri="{FF2B5EF4-FFF2-40B4-BE49-F238E27FC236}">
                  <a16:creationId xmlns:a16="http://schemas.microsoft.com/office/drawing/2014/main" id="{3F72B3BE-DFF5-2F5D-FEC3-A8FE255BB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0" y="1831975"/>
              <a:ext cx="7937" cy="14288"/>
            </a:xfrm>
            <a:custGeom>
              <a:avLst/>
              <a:gdLst>
                <a:gd name="T0" fmla="*/ 8 w 8"/>
                <a:gd name="T1" fmla="*/ 15 h 15"/>
                <a:gd name="T2" fmla="*/ 0 w 8"/>
                <a:gd name="T3" fmla="*/ 8 h 15"/>
                <a:gd name="T4" fmla="*/ 2 w 8"/>
                <a:gd name="T5" fmla="*/ 0 h 15"/>
                <a:gd name="T6" fmla="*/ 8 w 8"/>
                <a:gd name="T7" fmla="*/ 10 h 15"/>
                <a:gd name="T8" fmla="*/ 8 w 8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8" y="15"/>
                  </a:moveTo>
                  <a:cubicBezTo>
                    <a:pt x="5" y="13"/>
                    <a:pt x="2" y="11"/>
                    <a:pt x="0" y="8"/>
                  </a:cubicBezTo>
                  <a:cubicBezTo>
                    <a:pt x="1" y="6"/>
                    <a:pt x="1" y="3"/>
                    <a:pt x="2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8" y="12"/>
                    <a:pt x="8" y="14"/>
                    <a:pt x="8" y="15"/>
                  </a:cubicBezTo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4" name="Freeform 388">
              <a:extLst>
                <a:ext uri="{FF2B5EF4-FFF2-40B4-BE49-F238E27FC236}">
                  <a16:creationId xmlns:a16="http://schemas.microsoft.com/office/drawing/2014/main" id="{E3DF46E1-3651-0E8B-F65A-6AB28D70FD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7512" y="1779588"/>
              <a:ext cx="71437" cy="44450"/>
            </a:xfrm>
            <a:custGeom>
              <a:avLst/>
              <a:gdLst>
                <a:gd name="T0" fmla="*/ 14 w 74"/>
                <a:gd name="T1" fmla="*/ 47 h 47"/>
                <a:gd name="T2" fmla="*/ 0 w 74"/>
                <a:gd name="T3" fmla="*/ 42 h 47"/>
                <a:gd name="T4" fmla="*/ 4 w 74"/>
                <a:gd name="T5" fmla="*/ 43 h 47"/>
                <a:gd name="T6" fmla="*/ 6 w 74"/>
                <a:gd name="T7" fmla="*/ 43 h 47"/>
                <a:gd name="T8" fmla="*/ 46 w 74"/>
                <a:gd name="T9" fmla="*/ 19 h 47"/>
                <a:gd name="T10" fmla="*/ 48 w 74"/>
                <a:gd name="T11" fmla="*/ 30 h 47"/>
                <a:gd name="T12" fmla="*/ 16 w 74"/>
                <a:gd name="T13" fmla="*/ 47 h 47"/>
                <a:gd name="T14" fmla="*/ 14 w 74"/>
                <a:gd name="T15" fmla="*/ 47 h 47"/>
                <a:gd name="T16" fmla="*/ 54 w 74"/>
                <a:gd name="T17" fmla="*/ 24 h 47"/>
                <a:gd name="T18" fmla="*/ 47 w 74"/>
                <a:gd name="T19" fmla="*/ 18 h 47"/>
                <a:gd name="T20" fmla="*/ 66 w 74"/>
                <a:gd name="T21" fmla="*/ 0 h 47"/>
                <a:gd name="T22" fmla="*/ 68 w 74"/>
                <a:gd name="T23" fmla="*/ 0 h 47"/>
                <a:gd name="T24" fmla="*/ 74 w 74"/>
                <a:gd name="T25" fmla="*/ 6 h 47"/>
                <a:gd name="T26" fmla="*/ 54 w 74"/>
                <a:gd name="T27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47">
                  <a:moveTo>
                    <a:pt x="14" y="47"/>
                  </a:moveTo>
                  <a:cubicBezTo>
                    <a:pt x="8" y="47"/>
                    <a:pt x="4" y="45"/>
                    <a:pt x="0" y="42"/>
                  </a:cubicBezTo>
                  <a:cubicBezTo>
                    <a:pt x="1" y="43"/>
                    <a:pt x="3" y="43"/>
                    <a:pt x="4" y="43"/>
                  </a:cubicBezTo>
                  <a:cubicBezTo>
                    <a:pt x="5" y="43"/>
                    <a:pt x="6" y="43"/>
                    <a:pt x="6" y="43"/>
                  </a:cubicBezTo>
                  <a:cubicBezTo>
                    <a:pt x="21" y="42"/>
                    <a:pt x="34" y="31"/>
                    <a:pt x="46" y="19"/>
                  </a:cubicBezTo>
                  <a:cubicBezTo>
                    <a:pt x="47" y="23"/>
                    <a:pt x="48" y="26"/>
                    <a:pt x="48" y="30"/>
                  </a:cubicBezTo>
                  <a:cubicBezTo>
                    <a:pt x="38" y="39"/>
                    <a:pt x="28" y="46"/>
                    <a:pt x="16" y="47"/>
                  </a:cubicBezTo>
                  <a:cubicBezTo>
                    <a:pt x="15" y="47"/>
                    <a:pt x="14" y="47"/>
                    <a:pt x="14" y="47"/>
                  </a:cubicBezTo>
                  <a:moveTo>
                    <a:pt x="54" y="24"/>
                  </a:moveTo>
                  <a:cubicBezTo>
                    <a:pt x="52" y="22"/>
                    <a:pt x="50" y="19"/>
                    <a:pt x="47" y="18"/>
                  </a:cubicBezTo>
                  <a:cubicBezTo>
                    <a:pt x="54" y="11"/>
                    <a:pt x="60" y="5"/>
                    <a:pt x="66" y="0"/>
                  </a:cubicBezTo>
                  <a:cubicBezTo>
                    <a:pt x="67" y="0"/>
                    <a:pt x="67" y="0"/>
                    <a:pt x="68" y="0"/>
                  </a:cubicBezTo>
                  <a:cubicBezTo>
                    <a:pt x="69" y="2"/>
                    <a:pt x="71" y="4"/>
                    <a:pt x="74" y="6"/>
                  </a:cubicBezTo>
                  <a:cubicBezTo>
                    <a:pt x="67" y="11"/>
                    <a:pt x="61" y="18"/>
                    <a:pt x="54" y="24"/>
                  </a:cubicBezTo>
                  <a:close/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5" name="Freeform 389">
              <a:extLst>
                <a:ext uri="{FF2B5EF4-FFF2-40B4-BE49-F238E27FC236}">
                  <a16:creationId xmlns:a16="http://schemas.microsoft.com/office/drawing/2014/main" id="{A89ECA37-20A2-8BE8-B8DB-C1AFA4573D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1962" y="1774825"/>
              <a:ext cx="33337" cy="33338"/>
            </a:xfrm>
            <a:custGeom>
              <a:avLst/>
              <a:gdLst>
                <a:gd name="T0" fmla="*/ 2 w 33"/>
                <a:gd name="T1" fmla="*/ 34 h 34"/>
                <a:gd name="T2" fmla="*/ 0 w 33"/>
                <a:gd name="T3" fmla="*/ 23 h 34"/>
                <a:gd name="T4" fmla="*/ 1 w 33"/>
                <a:gd name="T5" fmla="*/ 22 h 34"/>
                <a:gd name="T6" fmla="*/ 8 w 33"/>
                <a:gd name="T7" fmla="*/ 28 h 34"/>
                <a:gd name="T8" fmla="*/ 2 w 33"/>
                <a:gd name="T9" fmla="*/ 34 h 34"/>
                <a:gd name="T10" fmla="*/ 28 w 33"/>
                <a:gd name="T11" fmla="*/ 10 h 34"/>
                <a:gd name="T12" fmla="*/ 22 w 33"/>
                <a:gd name="T13" fmla="*/ 4 h 34"/>
                <a:gd name="T14" fmla="*/ 27 w 33"/>
                <a:gd name="T15" fmla="*/ 0 h 34"/>
                <a:gd name="T16" fmla="*/ 33 w 33"/>
                <a:gd name="T17" fmla="*/ 6 h 34"/>
                <a:gd name="T18" fmla="*/ 30 w 33"/>
                <a:gd name="T19" fmla="*/ 8 h 34"/>
                <a:gd name="T20" fmla="*/ 28 w 33"/>
                <a:gd name="T21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2" y="34"/>
                  </a:moveTo>
                  <a:cubicBezTo>
                    <a:pt x="2" y="30"/>
                    <a:pt x="1" y="27"/>
                    <a:pt x="0" y="23"/>
                  </a:cubicBezTo>
                  <a:cubicBezTo>
                    <a:pt x="0" y="23"/>
                    <a:pt x="1" y="22"/>
                    <a:pt x="1" y="22"/>
                  </a:cubicBezTo>
                  <a:cubicBezTo>
                    <a:pt x="4" y="23"/>
                    <a:pt x="6" y="26"/>
                    <a:pt x="8" y="28"/>
                  </a:cubicBezTo>
                  <a:cubicBezTo>
                    <a:pt x="6" y="30"/>
                    <a:pt x="4" y="32"/>
                    <a:pt x="2" y="34"/>
                  </a:cubicBezTo>
                  <a:moveTo>
                    <a:pt x="28" y="10"/>
                  </a:moveTo>
                  <a:cubicBezTo>
                    <a:pt x="25" y="8"/>
                    <a:pt x="23" y="6"/>
                    <a:pt x="22" y="4"/>
                  </a:cubicBezTo>
                  <a:cubicBezTo>
                    <a:pt x="23" y="2"/>
                    <a:pt x="25" y="1"/>
                    <a:pt x="27" y="0"/>
                  </a:cubicBezTo>
                  <a:cubicBezTo>
                    <a:pt x="29" y="2"/>
                    <a:pt x="31" y="4"/>
                    <a:pt x="33" y="6"/>
                  </a:cubicBezTo>
                  <a:cubicBezTo>
                    <a:pt x="32" y="7"/>
                    <a:pt x="31" y="8"/>
                    <a:pt x="30" y="8"/>
                  </a:cubicBezTo>
                  <a:cubicBezTo>
                    <a:pt x="29" y="9"/>
                    <a:pt x="28" y="10"/>
                    <a:pt x="28" y="10"/>
                  </a:cubicBez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6" name="Freeform 390">
              <a:extLst>
                <a:ext uri="{FF2B5EF4-FFF2-40B4-BE49-F238E27FC236}">
                  <a16:creationId xmlns:a16="http://schemas.microsoft.com/office/drawing/2014/main" id="{3CBF3208-3FDD-E06B-7835-9E65F456F9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8187" y="1438275"/>
              <a:ext cx="1336675" cy="361950"/>
            </a:xfrm>
            <a:custGeom>
              <a:avLst/>
              <a:gdLst>
                <a:gd name="T0" fmla="*/ 212 w 1379"/>
                <a:gd name="T1" fmla="*/ 373 h 373"/>
                <a:gd name="T2" fmla="*/ 191 w 1379"/>
                <a:gd name="T3" fmla="*/ 350 h 373"/>
                <a:gd name="T4" fmla="*/ 246 w 1379"/>
                <a:gd name="T5" fmla="*/ 205 h 373"/>
                <a:gd name="T6" fmla="*/ 277 w 1379"/>
                <a:gd name="T7" fmla="*/ 137 h 373"/>
                <a:gd name="T8" fmla="*/ 278 w 1379"/>
                <a:gd name="T9" fmla="*/ 137 h 373"/>
                <a:gd name="T10" fmla="*/ 279 w 1379"/>
                <a:gd name="T11" fmla="*/ 137 h 373"/>
                <a:gd name="T12" fmla="*/ 255 w 1379"/>
                <a:gd name="T13" fmla="*/ 209 h 373"/>
                <a:gd name="T14" fmla="*/ 200 w 1379"/>
                <a:gd name="T15" fmla="*/ 354 h 373"/>
                <a:gd name="T16" fmla="*/ 212 w 1379"/>
                <a:gd name="T17" fmla="*/ 373 h 373"/>
                <a:gd name="T18" fmla="*/ 51 w 1379"/>
                <a:gd name="T19" fmla="*/ 354 h 373"/>
                <a:gd name="T20" fmla="*/ 4 w 1379"/>
                <a:gd name="T21" fmla="*/ 280 h 373"/>
                <a:gd name="T22" fmla="*/ 55 w 1379"/>
                <a:gd name="T23" fmla="*/ 135 h 373"/>
                <a:gd name="T24" fmla="*/ 177 w 1379"/>
                <a:gd name="T25" fmla="*/ 18 h 373"/>
                <a:gd name="T26" fmla="*/ 233 w 1379"/>
                <a:gd name="T27" fmla="*/ 0 h 373"/>
                <a:gd name="T28" fmla="*/ 247 w 1379"/>
                <a:gd name="T29" fmla="*/ 4 h 373"/>
                <a:gd name="T30" fmla="*/ 242 w 1379"/>
                <a:gd name="T31" fmla="*/ 4 h 373"/>
                <a:gd name="T32" fmla="*/ 186 w 1379"/>
                <a:gd name="T33" fmla="*/ 22 h 373"/>
                <a:gd name="T34" fmla="*/ 151 w 1379"/>
                <a:gd name="T35" fmla="*/ 46 h 373"/>
                <a:gd name="T36" fmla="*/ 141 w 1379"/>
                <a:gd name="T37" fmla="*/ 54 h 373"/>
                <a:gd name="T38" fmla="*/ 83 w 1379"/>
                <a:gd name="T39" fmla="*/ 114 h 373"/>
                <a:gd name="T40" fmla="*/ 65 w 1379"/>
                <a:gd name="T41" fmla="*/ 139 h 373"/>
                <a:gd name="T42" fmla="*/ 14 w 1379"/>
                <a:gd name="T43" fmla="*/ 284 h 373"/>
                <a:gd name="T44" fmla="*/ 51 w 1379"/>
                <a:gd name="T45" fmla="*/ 354 h 373"/>
                <a:gd name="T46" fmla="*/ 1379 w 1379"/>
                <a:gd name="T47" fmla="*/ 344 h 373"/>
                <a:gd name="T48" fmla="*/ 1369 w 1379"/>
                <a:gd name="T49" fmla="*/ 338 h 373"/>
                <a:gd name="T50" fmla="*/ 1364 w 1379"/>
                <a:gd name="T51" fmla="*/ 318 h 373"/>
                <a:gd name="T52" fmla="*/ 1366 w 1379"/>
                <a:gd name="T53" fmla="*/ 317 h 373"/>
                <a:gd name="T54" fmla="*/ 1366 w 1379"/>
                <a:gd name="T55" fmla="*/ 317 h 373"/>
                <a:gd name="T56" fmla="*/ 1368 w 1379"/>
                <a:gd name="T57" fmla="*/ 316 h 373"/>
                <a:gd name="T58" fmla="*/ 1378 w 1379"/>
                <a:gd name="T59" fmla="*/ 343 h 373"/>
                <a:gd name="T60" fmla="*/ 1379 w 1379"/>
                <a:gd name="T61" fmla="*/ 344 h 373"/>
                <a:gd name="T62" fmla="*/ 249 w 1379"/>
                <a:gd name="T63" fmla="*/ 332 h 373"/>
                <a:gd name="T64" fmla="*/ 247 w 1379"/>
                <a:gd name="T65" fmla="*/ 331 h 373"/>
                <a:gd name="T66" fmla="*/ 242 w 1379"/>
                <a:gd name="T67" fmla="*/ 328 h 373"/>
                <a:gd name="T68" fmla="*/ 268 w 1379"/>
                <a:gd name="T69" fmla="*/ 291 h 373"/>
                <a:gd name="T70" fmla="*/ 280 w 1379"/>
                <a:gd name="T71" fmla="*/ 222 h 373"/>
                <a:gd name="T72" fmla="*/ 294 w 1379"/>
                <a:gd name="T73" fmla="*/ 174 h 373"/>
                <a:gd name="T74" fmla="*/ 297 w 1379"/>
                <a:gd name="T75" fmla="*/ 189 h 373"/>
                <a:gd name="T76" fmla="*/ 298 w 1379"/>
                <a:gd name="T77" fmla="*/ 196 h 373"/>
                <a:gd name="T78" fmla="*/ 289 w 1379"/>
                <a:gd name="T79" fmla="*/ 226 h 373"/>
                <a:gd name="T80" fmla="*/ 278 w 1379"/>
                <a:gd name="T81" fmla="*/ 295 h 373"/>
                <a:gd name="T82" fmla="*/ 249 w 1379"/>
                <a:gd name="T83" fmla="*/ 332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79" h="373">
                  <a:moveTo>
                    <a:pt x="212" y="373"/>
                  </a:moveTo>
                  <a:cubicBezTo>
                    <a:pt x="202" y="371"/>
                    <a:pt x="194" y="364"/>
                    <a:pt x="191" y="350"/>
                  </a:cubicBezTo>
                  <a:cubicBezTo>
                    <a:pt x="178" y="303"/>
                    <a:pt x="224" y="242"/>
                    <a:pt x="246" y="205"/>
                  </a:cubicBezTo>
                  <a:cubicBezTo>
                    <a:pt x="251" y="197"/>
                    <a:pt x="283" y="151"/>
                    <a:pt x="277" y="137"/>
                  </a:cubicBezTo>
                  <a:cubicBezTo>
                    <a:pt x="277" y="137"/>
                    <a:pt x="278" y="137"/>
                    <a:pt x="278" y="137"/>
                  </a:cubicBezTo>
                  <a:cubicBezTo>
                    <a:pt x="278" y="137"/>
                    <a:pt x="279" y="137"/>
                    <a:pt x="279" y="137"/>
                  </a:cubicBezTo>
                  <a:cubicBezTo>
                    <a:pt x="305" y="137"/>
                    <a:pt x="261" y="199"/>
                    <a:pt x="255" y="209"/>
                  </a:cubicBezTo>
                  <a:cubicBezTo>
                    <a:pt x="233" y="246"/>
                    <a:pt x="188" y="307"/>
                    <a:pt x="200" y="354"/>
                  </a:cubicBezTo>
                  <a:cubicBezTo>
                    <a:pt x="202" y="363"/>
                    <a:pt x="207" y="369"/>
                    <a:pt x="212" y="373"/>
                  </a:cubicBezTo>
                  <a:moveTo>
                    <a:pt x="51" y="354"/>
                  </a:moveTo>
                  <a:cubicBezTo>
                    <a:pt x="22" y="345"/>
                    <a:pt x="6" y="310"/>
                    <a:pt x="4" y="280"/>
                  </a:cubicBezTo>
                  <a:cubicBezTo>
                    <a:pt x="0" y="228"/>
                    <a:pt x="26" y="177"/>
                    <a:pt x="55" y="135"/>
                  </a:cubicBezTo>
                  <a:cubicBezTo>
                    <a:pt x="87" y="90"/>
                    <a:pt x="128" y="46"/>
                    <a:pt x="177" y="18"/>
                  </a:cubicBezTo>
                  <a:cubicBezTo>
                    <a:pt x="186" y="13"/>
                    <a:pt x="214" y="0"/>
                    <a:pt x="233" y="0"/>
                  </a:cubicBezTo>
                  <a:cubicBezTo>
                    <a:pt x="238" y="0"/>
                    <a:pt x="243" y="1"/>
                    <a:pt x="247" y="4"/>
                  </a:cubicBezTo>
                  <a:cubicBezTo>
                    <a:pt x="245" y="4"/>
                    <a:pt x="244" y="4"/>
                    <a:pt x="242" y="4"/>
                  </a:cubicBezTo>
                  <a:cubicBezTo>
                    <a:pt x="223" y="4"/>
                    <a:pt x="196" y="17"/>
                    <a:pt x="186" y="22"/>
                  </a:cubicBezTo>
                  <a:cubicBezTo>
                    <a:pt x="174" y="29"/>
                    <a:pt x="162" y="37"/>
                    <a:pt x="151" y="46"/>
                  </a:cubicBezTo>
                  <a:cubicBezTo>
                    <a:pt x="147" y="48"/>
                    <a:pt x="144" y="51"/>
                    <a:pt x="141" y="54"/>
                  </a:cubicBezTo>
                  <a:cubicBezTo>
                    <a:pt x="119" y="72"/>
                    <a:pt x="100" y="92"/>
                    <a:pt x="83" y="114"/>
                  </a:cubicBezTo>
                  <a:cubicBezTo>
                    <a:pt x="77" y="123"/>
                    <a:pt x="71" y="131"/>
                    <a:pt x="65" y="139"/>
                  </a:cubicBezTo>
                  <a:cubicBezTo>
                    <a:pt x="36" y="181"/>
                    <a:pt x="10" y="232"/>
                    <a:pt x="14" y="284"/>
                  </a:cubicBezTo>
                  <a:cubicBezTo>
                    <a:pt x="15" y="311"/>
                    <a:pt x="28" y="341"/>
                    <a:pt x="51" y="354"/>
                  </a:cubicBezTo>
                  <a:moveTo>
                    <a:pt x="1379" y="344"/>
                  </a:moveTo>
                  <a:cubicBezTo>
                    <a:pt x="1376" y="343"/>
                    <a:pt x="1372" y="341"/>
                    <a:pt x="1369" y="338"/>
                  </a:cubicBezTo>
                  <a:cubicBezTo>
                    <a:pt x="1366" y="336"/>
                    <a:pt x="1366" y="325"/>
                    <a:pt x="1364" y="318"/>
                  </a:cubicBezTo>
                  <a:cubicBezTo>
                    <a:pt x="1364" y="318"/>
                    <a:pt x="1365" y="317"/>
                    <a:pt x="1366" y="317"/>
                  </a:cubicBezTo>
                  <a:lnTo>
                    <a:pt x="1366" y="317"/>
                  </a:lnTo>
                  <a:cubicBezTo>
                    <a:pt x="1367" y="316"/>
                    <a:pt x="1368" y="316"/>
                    <a:pt x="1368" y="316"/>
                  </a:cubicBezTo>
                  <a:cubicBezTo>
                    <a:pt x="1376" y="316"/>
                    <a:pt x="1374" y="339"/>
                    <a:pt x="1378" y="343"/>
                  </a:cubicBezTo>
                  <a:cubicBezTo>
                    <a:pt x="1379" y="343"/>
                    <a:pt x="1379" y="343"/>
                    <a:pt x="1379" y="344"/>
                  </a:cubicBezTo>
                  <a:close/>
                  <a:moveTo>
                    <a:pt x="249" y="332"/>
                  </a:moveTo>
                  <a:cubicBezTo>
                    <a:pt x="249" y="332"/>
                    <a:pt x="248" y="332"/>
                    <a:pt x="247" y="331"/>
                  </a:cubicBezTo>
                  <a:cubicBezTo>
                    <a:pt x="245" y="331"/>
                    <a:pt x="243" y="329"/>
                    <a:pt x="242" y="328"/>
                  </a:cubicBezTo>
                  <a:cubicBezTo>
                    <a:pt x="254" y="325"/>
                    <a:pt x="266" y="300"/>
                    <a:pt x="268" y="291"/>
                  </a:cubicBezTo>
                  <a:cubicBezTo>
                    <a:pt x="275" y="269"/>
                    <a:pt x="274" y="245"/>
                    <a:pt x="280" y="222"/>
                  </a:cubicBezTo>
                  <a:cubicBezTo>
                    <a:pt x="284" y="206"/>
                    <a:pt x="289" y="190"/>
                    <a:pt x="294" y="174"/>
                  </a:cubicBezTo>
                  <a:cubicBezTo>
                    <a:pt x="294" y="179"/>
                    <a:pt x="295" y="183"/>
                    <a:pt x="297" y="189"/>
                  </a:cubicBezTo>
                  <a:cubicBezTo>
                    <a:pt x="297" y="191"/>
                    <a:pt x="297" y="193"/>
                    <a:pt x="298" y="196"/>
                  </a:cubicBezTo>
                  <a:cubicBezTo>
                    <a:pt x="295" y="206"/>
                    <a:pt x="292" y="216"/>
                    <a:pt x="289" y="226"/>
                  </a:cubicBezTo>
                  <a:cubicBezTo>
                    <a:pt x="283" y="249"/>
                    <a:pt x="284" y="273"/>
                    <a:pt x="278" y="295"/>
                  </a:cubicBezTo>
                  <a:cubicBezTo>
                    <a:pt x="275" y="304"/>
                    <a:pt x="262" y="332"/>
                    <a:pt x="249" y="332"/>
                  </a:cubicBezTo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7" name="Freeform 391">
              <a:extLst>
                <a:ext uri="{FF2B5EF4-FFF2-40B4-BE49-F238E27FC236}">
                  <a16:creationId xmlns:a16="http://schemas.microsoft.com/office/drawing/2014/main" id="{CD9408C8-E221-DD1A-0D2C-4F60C1CA1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12" y="1620838"/>
              <a:ext cx="1587" cy="7938"/>
            </a:xfrm>
            <a:custGeom>
              <a:avLst/>
              <a:gdLst>
                <a:gd name="T0" fmla="*/ 1 w 2"/>
                <a:gd name="T1" fmla="*/ 7 h 7"/>
                <a:gd name="T2" fmla="*/ 0 w 2"/>
                <a:gd name="T3" fmla="*/ 0 h 7"/>
                <a:gd name="T4" fmla="*/ 2 w 2"/>
                <a:gd name="T5" fmla="*/ 4 h 7"/>
                <a:gd name="T6" fmla="*/ 1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ubicBezTo>
                    <a:pt x="1" y="5"/>
                    <a:pt x="1" y="6"/>
                    <a:pt x="1" y="7"/>
                  </a:cubicBezTo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8" name="Freeform 392">
              <a:extLst>
                <a:ext uri="{FF2B5EF4-FFF2-40B4-BE49-F238E27FC236}">
                  <a16:creationId xmlns:a16="http://schemas.microsoft.com/office/drawing/2014/main" id="{356267B8-CA65-C342-5304-95A12339D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0737" y="1557338"/>
              <a:ext cx="203200" cy="185738"/>
            </a:xfrm>
            <a:custGeom>
              <a:avLst/>
              <a:gdLst>
                <a:gd name="T0" fmla="*/ 17 w 210"/>
                <a:gd name="T1" fmla="*/ 192 h 192"/>
                <a:gd name="T2" fmla="*/ 0 w 210"/>
                <a:gd name="T3" fmla="*/ 187 h 192"/>
                <a:gd name="T4" fmla="*/ 7 w 210"/>
                <a:gd name="T5" fmla="*/ 188 h 192"/>
                <a:gd name="T6" fmla="*/ 59 w 210"/>
                <a:gd name="T7" fmla="*/ 149 h 192"/>
                <a:gd name="T8" fmla="*/ 135 w 210"/>
                <a:gd name="T9" fmla="*/ 44 h 192"/>
                <a:gd name="T10" fmla="*/ 202 w 210"/>
                <a:gd name="T11" fmla="*/ 0 h 192"/>
                <a:gd name="T12" fmla="*/ 210 w 210"/>
                <a:gd name="T13" fmla="*/ 2 h 192"/>
                <a:gd name="T14" fmla="*/ 207 w 210"/>
                <a:gd name="T15" fmla="*/ 2 h 192"/>
                <a:gd name="T16" fmla="*/ 152 w 210"/>
                <a:gd name="T17" fmla="*/ 30 h 192"/>
                <a:gd name="T18" fmla="*/ 69 w 210"/>
                <a:gd name="T19" fmla="*/ 153 h 192"/>
                <a:gd name="T20" fmla="*/ 17 w 210"/>
                <a:gd name="T21" fmla="*/ 192 h 192"/>
                <a:gd name="T22" fmla="*/ 98 w 210"/>
                <a:gd name="T23" fmla="*/ 97 h 192"/>
                <a:gd name="T24" fmla="*/ 96 w 210"/>
                <a:gd name="T25" fmla="*/ 99 h 192"/>
                <a:gd name="T26" fmla="*/ 96 w 210"/>
                <a:gd name="T27" fmla="*/ 101 h 192"/>
                <a:gd name="T28" fmla="*/ 99 w 210"/>
                <a:gd name="T29" fmla="*/ 100 h 192"/>
                <a:gd name="T30" fmla="*/ 100 w 210"/>
                <a:gd name="T31" fmla="*/ 100 h 192"/>
                <a:gd name="T32" fmla="*/ 100 w 210"/>
                <a:gd name="T33" fmla="*/ 98 h 192"/>
                <a:gd name="T34" fmla="*/ 100 w 210"/>
                <a:gd name="T35" fmla="*/ 98 h 192"/>
                <a:gd name="T36" fmla="*/ 98 w 210"/>
                <a:gd name="T37" fmla="*/ 9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" h="192">
                  <a:moveTo>
                    <a:pt x="17" y="192"/>
                  </a:moveTo>
                  <a:cubicBezTo>
                    <a:pt x="11" y="192"/>
                    <a:pt x="6" y="190"/>
                    <a:pt x="0" y="187"/>
                  </a:cubicBezTo>
                  <a:cubicBezTo>
                    <a:pt x="2" y="187"/>
                    <a:pt x="5" y="188"/>
                    <a:pt x="7" y="188"/>
                  </a:cubicBezTo>
                  <a:cubicBezTo>
                    <a:pt x="29" y="188"/>
                    <a:pt x="47" y="165"/>
                    <a:pt x="59" y="149"/>
                  </a:cubicBezTo>
                  <a:cubicBezTo>
                    <a:pt x="85" y="114"/>
                    <a:pt x="104" y="75"/>
                    <a:pt x="135" y="44"/>
                  </a:cubicBezTo>
                  <a:cubicBezTo>
                    <a:pt x="143" y="37"/>
                    <a:pt x="181" y="0"/>
                    <a:pt x="202" y="0"/>
                  </a:cubicBezTo>
                  <a:cubicBezTo>
                    <a:pt x="205" y="0"/>
                    <a:pt x="208" y="0"/>
                    <a:pt x="210" y="2"/>
                  </a:cubicBezTo>
                  <a:cubicBezTo>
                    <a:pt x="209" y="2"/>
                    <a:pt x="208" y="2"/>
                    <a:pt x="207" y="2"/>
                  </a:cubicBezTo>
                  <a:cubicBezTo>
                    <a:pt x="188" y="2"/>
                    <a:pt x="159" y="23"/>
                    <a:pt x="152" y="30"/>
                  </a:cubicBezTo>
                  <a:cubicBezTo>
                    <a:pt x="121" y="61"/>
                    <a:pt x="94" y="118"/>
                    <a:pt x="69" y="153"/>
                  </a:cubicBezTo>
                  <a:cubicBezTo>
                    <a:pt x="57" y="169"/>
                    <a:pt x="38" y="192"/>
                    <a:pt x="17" y="192"/>
                  </a:cubicBezTo>
                  <a:close/>
                  <a:moveTo>
                    <a:pt x="98" y="97"/>
                  </a:moveTo>
                  <a:cubicBezTo>
                    <a:pt x="97" y="97"/>
                    <a:pt x="96" y="98"/>
                    <a:pt x="96" y="99"/>
                  </a:cubicBezTo>
                  <a:lnTo>
                    <a:pt x="96" y="101"/>
                  </a:lnTo>
                  <a:lnTo>
                    <a:pt x="99" y="100"/>
                  </a:lnTo>
                  <a:lnTo>
                    <a:pt x="100" y="100"/>
                  </a:lnTo>
                  <a:lnTo>
                    <a:pt x="100" y="98"/>
                  </a:lnTo>
                  <a:lnTo>
                    <a:pt x="100" y="98"/>
                  </a:lnTo>
                  <a:cubicBezTo>
                    <a:pt x="99" y="97"/>
                    <a:pt x="99" y="97"/>
                    <a:pt x="98" y="97"/>
                  </a:cubicBezTo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9" name="Freeform 393">
              <a:extLst>
                <a:ext uri="{FF2B5EF4-FFF2-40B4-BE49-F238E27FC236}">
                  <a16:creationId xmlns:a16="http://schemas.microsoft.com/office/drawing/2014/main" id="{9F841EB2-0EF6-2A81-8AF6-F9010A8A9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2" y="1454150"/>
              <a:ext cx="14287" cy="4763"/>
            </a:xfrm>
            <a:custGeom>
              <a:avLst/>
              <a:gdLst>
                <a:gd name="T0" fmla="*/ 14 w 14"/>
                <a:gd name="T1" fmla="*/ 5 h 5"/>
                <a:gd name="T2" fmla="*/ 8 w 14"/>
                <a:gd name="T3" fmla="*/ 4 h 5"/>
                <a:gd name="T4" fmla="*/ 0 w 14"/>
                <a:gd name="T5" fmla="*/ 3 h 5"/>
                <a:gd name="T6" fmla="*/ 1 w 14"/>
                <a:gd name="T7" fmla="*/ 0 h 5"/>
                <a:gd name="T8" fmla="*/ 14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cubicBezTo>
                    <a:pt x="12" y="5"/>
                    <a:pt x="10" y="4"/>
                    <a:pt x="8" y="4"/>
                  </a:cubicBezTo>
                  <a:cubicBezTo>
                    <a:pt x="5" y="3"/>
                    <a:pt x="3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5" y="1"/>
                    <a:pt x="10" y="3"/>
                    <a:pt x="14" y="5"/>
                  </a:cubicBezTo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0" name="Freeform 394">
              <a:extLst>
                <a:ext uri="{FF2B5EF4-FFF2-40B4-BE49-F238E27FC236}">
                  <a16:creationId xmlns:a16="http://schemas.microsoft.com/office/drawing/2014/main" id="{C822505C-FFC4-ABAF-14C7-F10F17497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7" y="1452563"/>
              <a:ext cx="4762" cy="4763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2 w 5"/>
                <a:gd name="T5" fmla="*/ 1 h 4"/>
                <a:gd name="T6" fmla="*/ 5 w 5"/>
                <a:gd name="T7" fmla="*/ 1 h 4"/>
                <a:gd name="T8" fmla="*/ 4 w 5"/>
                <a:gd name="T9" fmla="*/ 4 h 4"/>
                <a:gd name="T10" fmla="*/ 4 w 5"/>
                <a:gd name="T11" fmla="*/ 4 h 4"/>
                <a:gd name="T12" fmla="*/ 0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4" y="3"/>
                    <a:pt x="4" y="4"/>
                  </a:cubicBezTo>
                  <a:lnTo>
                    <a:pt x="4" y="4"/>
                  </a:lnTo>
                  <a:cubicBezTo>
                    <a:pt x="3" y="4"/>
                    <a:pt x="1" y="4"/>
                    <a:pt x="0" y="4"/>
                  </a:cubicBezTo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1" name="Freeform 395">
              <a:extLst>
                <a:ext uri="{FF2B5EF4-FFF2-40B4-BE49-F238E27FC236}">
                  <a16:creationId xmlns:a16="http://schemas.microsoft.com/office/drawing/2014/main" id="{F5CD1ACA-12EC-26D9-1171-7C9746027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1000" y="1687513"/>
              <a:ext cx="487362" cy="223838"/>
            </a:xfrm>
            <a:custGeom>
              <a:avLst/>
              <a:gdLst>
                <a:gd name="T0" fmla="*/ 149 w 503"/>
                <a:gd name="T1" fmla="*/ 189 h 231"/>
                <a:gd name="T2" fmla="*/ 210 w 503"/>
                <a:gd name="T3" fmla="*/ 209 h 231"/>
                <a:gd name="T4" fmla="*/ 217 w 503"/>
                <a:gd name="T5" fmla="*/ 205 h 231"/>
                <a:gd name="T6" fmla="*/ 220 w 503"/>
                <a:gd name="T7" fmla="*/ 197 h 231"/>
                <a:gd name="T8" fmla="*/ 155 w 503"/>
                <a:gd name="T9" fmla="*/ 173 h 231"/>
                <a:gd name="T10" fmla="*/ 192 w 503"/>
                <a:gd name="T11" fmla="*/ 183 h 231"/>
                <a:gd name="T12" fmla="*/ 247 w 503"/>
                <a:gd name="T13" fmla="*/ 158 h 231"/>
                <a:gd name="T14" fmla="*/ 453 w 503"/>
                <a:gd name="T15" fmla="*/ 0 h 231"/>
                <a:gd name="T16" fmla="*/ 437 w 503"/>
                <a:gd name="T17" fmla="*/ 87 h 231"/>
                <a:gd name="T18" fmla="*/ 424 w 503"/>
                <a:gd name="T19" fmla="*/ 60 h 231"/>
                <a:gd name="T20" fmla="*/ 417 w 503"/>
                <a:gd name="T21" fmla="*/ 55 h 231"/>
                <a:gd name="T22" fmla="*/ 389 w 503"/>
                <a:gd name="T23" fmla="*/ 75 h 231"/>
                <a:gd name="T24" fmla="*/ 275 w 503"/>
                <a:gd name="T25" fmla="*/ 146 h 231"/>
                <a:gd name="T26" fmla="*/ 311 w 503"/>
                <a:gd name="T27" fmla="*/ 115 h 231"/>
                <a:gd name="T28" fmla="*/ 376 w 503"/>
                <a:gd name="T29" fmla="*/ 57 h 231"/>
                <a:gd name="T30" fmla="*/ 449 w 503"/>
                <a:gd name="T31" fmla="*/ 30 h 231"/>
                <a:gd name="T32" fmla="*/ 433 w 503"/>
                <a:gd name="T33" fmla="*/ 56 h 231"/>
                <a:gd name="T34" fmla="*/ 445 w 503"/>
                <a:gd name="T35" fmla="*/ 59 h 231"/>
                <a:gd name="T36" fmla="*/ 449 w 503"/>
                <a:gd name="T37" fmla="*/ 30 h 231"/>
                <a:gd name="T38" fmla="*/ 411 w 503"/>
                <a:gd name="T39" fmla="*/ 18 h 231"/>
                <a:gd name="T40" fmla="*/ 413 w 503"/>
                <a:gd name="T41" fmla="*/ 16 h 231"/>
                <a:gd name="T42" fmla="*/ 163 w 503"/>
                <a:gd name="T43" fmla="*/ 192 h 231"/>
                <a:gd name="T44" fmla="*/ 187 w 503"/>
                <a:gd name="T45" fmla="*/ 206 h 231"/>
                <a:gd name="T46" fmla="*/ 14 w 503"/>
                <a:gd name="T47" fmla="*/ 159 h 231"/>
                <a:gd name="T48" fmla="*/ 13 w 503"/>
                <a:gd name="T49" fmla="*/ 77 h 231"/>
                <a:gd name="T50" fmla="*/ 52 w 503"/>
                <a:gd name="T51" fmla="*/ 142 h 231"/>
                <a:gd name="T52" fmla="*/ 86 w 503"/>
                <a:gd name="T53" fmla="*/ 138 h 231"/>
                <a:gd name="T54" fmla="*/ 82 w 503"/>
                <a:gd name="T55" fmla="*/ 144 h 231"/>
                <a:gd name="T56" fmla="*/ 81 w 503"/>
                <a:gd name="T57" fmla="*/ 158 h 231"/>
                <a:gd name="T58" fmla="*/ 47 w 503"/>
                <a:gd name="T59" fmla="*/ 150 h 231"/>
                <a:gd name="T60" fmla="*/ 44 w 503"/>
                <a:gd name="T61" fmla="*/ 146 h 231"/>
                <a:gd name="T62" fmla="*/ 37 w 503"/>
                <a:gd name="T63" fmla="*/ 172 h 231"/>
                <a:gd name="T64" fmla="*/ 181 w 503"/>
                <a:gd name="T65" fmla="*/ 135 h 231"/>
                <a:gd name="T66" fmla="*/ 154 w 503"/>
                <a:gd name="T67" fmla="*/ 157 h 231"/>
                <a:gd name="T68" fmla="*/ 173 w 503"/>
                <a:gd name="T69" fmla="*/ 145 h 231"/>
                <a:gd name="T70" fmla="*/ 150 w 503"/>
                <a:gd name="T71" fmla="*/ 149 h 231"/>
                <a:gd name="T72" fmla="*/ 92 w 503"/>
                <a:gd name="T73" fmla="*/ 119 h 231"/>
                <a:gd name="T74" fmla="*/ 131 w 503"/>
                <a:gd name="T75" fmla="*/ 127 h 231"/>
                <a:gd name="T76" fmla="*/ 152 w 503"/>
                <a:gd name="T77" fmla="*/ 137 h 231"/>
                <a:gd name="T78" fmla="*/ 162 w 503"/>
                <a:gd name="T79" fmla="*/ 131 h 231"/>
                <a:gd name="T80" fmla="*/ 154 w 503"/>
                <a:gd name="T81" fmla="*/ 134 h 231"/>
                <a:gd name="T82" fmla="*/ 152 w 503"/>
                <a:gd name="T83" fmla="*/ 137 h 231"/>
                <a:gd name="T84" fmla="*/ 148 w 503"/>
                <a:gd name="T85" fmla="*/ 12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3" h="231">
                  <a:moveTo>
                    <a:pt x="188" y="231"/>
                  </a:moveTo>
                  <a:cubicBezTo>
                    <a:pt x="176" y="230"/>
                    <a:pt x="166" y="225"/>
                    <a:pt x="158" y="213"/>
                  </a:cubicBezTo>
                  <a:cubicBezTo>
                    <a:pt x="153" y="206"/>
                    <a:pt x="151" y="198"/>
                    <a:pt x="149" y="189"/>
                  </a:cubicBezTo>
                  <a:cubicBezTo>
                    <a:pt x="151" y="195"/>
                    <a:pt x="154" y="201"/>
                    <a:pt x="158" y="207"/>
                  </a:cubicBezTo>
                  <a:cubicBezTo>
                    <a:pt x="165" y="214"/>
                    <a:pt x="173" y="217"/>
                    <a:pt x="182" y="217"/>
                  </a:cubicBezTo>
                  <a:cubicBezTo>
                    <a:pt x="191" y="217"/>
                    <a:pt x="201" y="214"/>
                    <a:pt x="210" y="209"/>
                  </a:cubicBezTo>
                  <a:cubicBezTo>
                    <a:pt x="213" y="211"/>
                    <a:pt x="216" y="213"/>
                    <a:pt x="219" y="215"/>
                  </a:cubicBezTo>
                  <a:cubicBezTo>
                    <a:pt x="220" y="216"/>
                    <a:pt x="221" y="217"/>
                    <a:pt x="221" y="217"/>
                  </a:cubicBezTo>
                  <a:cubicBezTo>
                    <a:pt x="223" y="217"/>
                    <a:pt x="222" y="212"/>
                    <a:pt x="217" y="205"/>
                  </a:cubicBezTo>
                  <a:cubicBezTo>
                    <a:pt x="218" y="204"/>
                    <a:pt x="220" y="203"/>
                    <a:pt x="221" y="202"/>
                  </a:cubicBezTo>
                  <a:cubicBezTo>
                    <a:pt x="223" y="201"/>
                    <a:pt x="223" y="197"/>
                    <a:pt x="221" y="197"/>
                  </a:cubicBezTo>
                  <a:cubicBezTo>
                    <a:pt x="220" y="197"/>
                    <a:pt x="220" y="197"/>
                    <a:pt x="220" y="197"/>
                  </a:cubicBezTo>
                  <a:cubicBezTo>
                    <a:pt x="217" y="198"/>
                    <a:pt x="215" y="199"/>
                    <a:pt x="212" y="200"/>
                  </a:cubicBezTo>
                  <a:cubicBezTo>
                    <a:pt x="211" y="198"/>
                    <a:pt x="209" y="196"/>
                    <a:pt x="206" y="194"/>
                  </a:cubicBezTo>
                  <a:cubicBezTo>
                    <a:pt x="195" y="185"/>
                    <a:pt x="179" y="176"/>
                    <a:pt x="155" y="173"/>
                  </a:cubicBezTo>
                  <a:cubicBezTo>
                    <a:pt x="155" y="171"/>
                    <a:pt x="155" y="168"/>
                    <a:pt x="155" y="166"/>
                  </a:cubicBezTo>
                  <a:cubicBezTo>
                    <a:pt x="165" y="164"/>
                    <a:pt x="176" y="162"/>
                    <a:pt x="188" y="161"/>
                  </a:cubicBezTo>
                  <a:cubicBezTo>
                    <a:pt x="187" y="170"/>
                    <a:pt x="187" y="178"/>
                    <a:pt x="192" y="183"/>
                  </a:cubicBezTo>
                  <a:cubicBezTo>
                    <a:pt x="195" y="185"/>
                    <a:pt x="198" y="186"/>
                    <a:pt x="202" y="187"/>
                  </a:cubicBezTo>
                  <a:cubicBezTo>
                    <a:pt x="205" y="189"/>
                    <a:pt x="208" y="191"/>
                    <a:pt x="212" y="191"/>
                  </a:cubicBezTo>
                  <a:cubicBezTo>
                    <a:pt x="226" y="181"/>
                    <a:pt x="238" y="166"/>
                    <a:pt x="247" y="158"/>
                  </a:cubicBezTo>
                  <a:cubicBezTo>
                    <a:pt x="271" y="135"/>
                    <a:pt x="297" y="116"/>
                    <a:pt x="319" y="92"/>
                  </a:cubicBezTo>
                  <a:cubicBezTo>
                    <a:pt x="342" y="68"/>
                    <a:pt x="365" y="44"/>
                    <a:pt x="392" y="25"/>
                  </a:cubicBezTo>
                  <a:cubicBezTo>
                    <a:pt x="408" y="13"/>
                    <a:pt x="431" y="0"/>
                    <a:pt x="453" y="0"/>
                  </a:cubicBezTo>
                  <a:cubicBezTo>
                    <a:pt x="457" y="0"/>
                    <a:pt x="462" y="1"/>
                    <a:pt x="466" y="2"/>
                  </a:cubicBezTo>
                  <a:cubicBezTo>
                    <a:pt x="503" y="23"/>
                    <a:pt x="473" y="87"/>
                    <a:pt x="442" y="87"/>
                  </a:cubicBezTo>
                  <a:cubicBezTo>
                    <a:pt x="440" y="87"/>
                    <a:pt x="439" y="87"/>
                    <a:pt x="437" y="87"/>
                  </a:cubicBezTo>
                  <a:cubicBezTo>
                    <a:pt x="437" y="86"/>
                    <a:pt x="437" y="86"/>
                    <a:pt x="436" y="86"/>
                  </a:cubicBezTo>
                  <a:cubicBezTo>
                    <a:pt x="432" y="82"/>
                    <a:pt x="434" y="59"/>
                    <a:pt x="426" y="59"/>
                  </a:cubicBezTo>
                  <a:cubicBezTo>
                    <a:pt x="426" y="59"/>
                    <a:pt x="425" y="59"/>
                    <a:pt x="424" y="60"/>
                  </a:cubicBezTo>
                  <a:lnTo>
                    <a:pt x="424" y="60"/>
                  </a:lnTo>
                  <a:cubicBezTo>
                    <a:pt x="423" y="60"/>
                    <a:pt x="422" y="61"/>
                    <a:pt x="422" y="61"/>
                  </a:cubicBezTo>
                  <a:cubicBezTo>
                    <a:pt x="421" y="57"/>
                    <a:pt x="419" y="55"/>
                    <a:pt x="417" y="55"/>
                  </a:cubicBezTo>
                  <a:cubicBezTo>
                    <a:pt x="416" y="55"/>
                    <a:pt x="416" y="55"/>
                    <a:pt x="415" y="56"/>
                  </a:cubicBezTo>
                  <a:lnTo>
                    <a:pt x="414" y="56"/>
                  </a:lnTo>
                  <a:cubicBezTo>
                    <a:pt x="404" y="62"/>
                    <a:pt x="394" y="71"/>
                    <a:pt x="389" y="75"/>
                  </a:cubicBezTo>
                  <a:cubicBezTo>
                    <a:pt x="369" y="87"/>
                    <a:pt x="350" y="104"/>
                    <a:pt x="334" y="122"/>
                  </a:cubicBezTo>
                  <a:cubicBezTo>
                    <a:pt x="310" y="149"/>
                    <a:pt x="240" y="229"/>
                    <a:pt x="188" y="231"/>
                  </a:cubicBezTo>
                  <a:moveTo>
                    <a:pt x="275" y="146"/>
                  </a:moveTo>
                  <a:cubicBezTo>
                    <a:pt x="273" y="146"/>
                    <a:pt x="271" y="150"/>
                    <a:pt x="274" y="150"/>
                  </a:cubicBezTo>
                  <a:cubicBezTo>
                    <a:pt x="276" y="150"/>
                    <a:pt x="278" y="146"/>
                    <a:pt x="275" y="146"/>
                  </a:cubicBezTo>
                  <a:close/>
                  <a:moveTo>
                    <a:pt x="311" y="115"/>
                  </a:moveTo>
                  <a:cubicBezTo>
                    <a:pt x="309" y="115"/>
                    <a:pt x="306" y="120"/>
                    <a:pt x="309" y="120"/>
                  </a:cubicBezTo>
                  <a:cubicBezTo>
                    <a:pt x="312" y="120"/>
                    <a:pt x="315" y="115"/>
                    <a:pt x="311" y="115"/>
                  </a:cubicBezTo>
                  <a:close/>
                  <a:moveTo>
                    <a:pt x="376" y="57"/>
                  </a:moveTo>
                  <a:cubicBezTo>
                    <a:pt x="372" y="57"/>
                    <a:pt x="369" y="64"/>
                    <a:pt x="373" y="64"/>
                  </a:cubicBezTo>
                  <a:cubicBezTo>
                    <a:pt x="376" y="64"/>
                    <a:pt x="380" y="57"/>
                    <a:pt x="376" y="57"/>
                  </a:cubicBezTo>
                  <a:close/>
                  <a:moveTo>
                    <a:pt x="449" y="30"/>
                  </a:moveTo>
                  <a:cubicBezTo>
                    <a:pt x="447" y="30"/>
                    <a:pt x="444" y="31"/>
                    <a:pt x="442" y="32"/>
                  </a:cubicBezTo>
                  <a:cubicBezTo>
                    <a:pt x="436" y="35"/>
                    <a:pt x="433" y="41"/>
                    <a:pt x="431" y="47"/>
                  </a:cubicBezTo>
                  <a:cubicBezTo>
                    <a:pt x="431" y="50"/>
                    <a:pt x="431" y="54"/>
                    <a:pt x="433" y="56"/>
                  </a:cubicBezTo>
                  <a:lnTo>
                    <a:pt x="437" y="58"/>
                  </a:lnTo>
                  <a:cubicBezTo>
                    <a:pt x="438" y="59"/>
                    <a:pt x="440" y="59"/>
                    <a:pt x="441" y="59"/>
                  </a:cubicBezTo>
                  <a:cubicBezTo>
                    <a:pt x="442" y="59"/>
                    <a:pt x="444" y="59"/>
                    <a:pt x="445" y="59"/>
                  </a:cubicBezTo>
                  <a:cubicBezTo>
                    <a:pt x="449" y="57"/>
                    <a:pt x="453" y="53"/>
                    <a:pt x="455" y="49"/>
                  </a:cubicBezTo>
                  <a:cubicBezTo>
                    <a:pt x="458" y="44"/>
                    <a:pt x="459" y="37"/>
                    <a:pt x="456" y="33"/>
                  </a:cubicBezTo>
                  <a:cubicBezTo>
                    <a:pt x="454" y="31"/>
                    <a:pt x="452" y="30"/>
                    <a:pt x="449" y="30"/>
                  </a:cubicBezTo>
                  <a:close/>
                  <a:moveTo>
                    <a:pt x="413" y="15"/>
                  </a:moveTo>
                  <a:cubicBezTo>
                    <a:pt x="412" y="15"/>
                    <a:pt x="411" y="16"/>
                    <a:pt x="411" y="17"/>
                  </a:cubicBezTo>
                  <a:lnTo>
                    <a:pt x="411" y="18"/>
                  </a:lnTo>
                  <a:cubicBezTo>
                    <a:pt x="411" y="18"/>
                    <a:pt x="411" y="19"/>
                    <a:pt x="412" y="19"/>
                  </a:cubicBezTo>
                  <a:cubicBezTo>
                    <a:pt x="413" y="19"/>
                    <a:pt x="413" y="18"/>
                    <a:pt x="413" y="17"/>
                  </a:cubicBezTo>
                  <a:lnTo>
                    <a:pt x="413" y="16"/>
                  </a:lnTo>
                  <a:cubicBezTo>
                    <a:pt x="413" y="16"/>
                    <a:pt x="413" y="15"/>
                    <a:pt x="413" y="15"/>
                  </a:cubicBezTo>
                  <a:close/>
                  <a:moveTo>
                    <a:pt x="187" y="206"/>
                  </a:moveTo>
                  <a:cubicBezTo>
                    <a:pt x="178" y="206"/>
                    <a:pt x="170" y="202"/>
                    <a:pt x="163" y="192"/>
                  </a:cubicBezTo>
                  <a:cubicBezTo>
                    <a:pt x="162" y="191"/>
                    <a:pt x="162" y="191"/>
                    <a:pt x="161" y="190"/>
                  </a:cubicBezTo>
                  <a:cubicBezTo>
                    <a:pt x="174" y="193"/>
                    <a:pt x="187" y="198"/>
                    <a:pt x="200" y="204"/>
                  </a:cubicBezTo>
                  <a:cubicBezTo>
                    <a:pt x="196" y="205"/>
                    <a:pt x="191" y="206"/>
                    <a:pt x="187" y="206"/>
                  </a:cubicBezTo>
                  <a:close/>
                  <a:moveTo>
                    <a:pt x="37" y="172"/>
                  </a:moveTo>
                  <a:cubicBezTo>
                    <a:pt x="34" y="172"/>
                    <a:pt x="30" y="172"/>
                    <a:pt x="27" y="171"/>
                  </a:cubicBezTo>
                  <a:cubicBezTo>
                    <a:pt x="21" y="168"/>
                    <a:pt x="17" y="164"/>
                    <a:pt x="14" y="159"/>
                  </a:cubicBezTo>
                  <a:cubicBezTo>
                    <a:pt x="13" y="154"/>
                    <a:pt x="12" y="149"/>
                    <a:pt x="9" y="146"/>
                  </a:cubicBezTo>
                  <a:cubicBezTo>
                    <a:pt x="8" y="147"/>
                    <a:pt x="8" y="148"/>
                    <a:pt x="8" y="149"/>
                  </a:cubicBezTo>
                  <a:cubicBezTo>
                    <a:pt x="0" y="128"/>
                    <a:pt x="7" y="100"/>
                    <a:pt x="13" y="77"/>
                  </a:cubicBezTo>
                  <a:cubicBezTo>
                    <a:pt x="12" y="82"/>
                    <a:pt x="12" y="88"/>
                    <a:pt x="12" y="93"/>
                  </a:cubicBezTo>
                  <a:cubicBezTo>
                    <a:pt x="13" y="110"/>
                    <a:pt x="19" y="134"/>
                    <a:pt x="38" y="137"/>
                  </a:cubicBezTo>
                  <a:cubicBezTo>
                    <a:pt x="42" y="140"/>
                    <a:pt x="46" y="142"/>
                    <a:pt x="52" y="142"/>
                  </a:cubicBezTo>
                  <a:cubicBezTo>
                    <a:pt x="52" y="142"/>
                    <a:pt x="53" y="142"/>
                    <a:pt x="54" y="142"/>
                  </a:cubicBezTo>
                  <a:cubicBezTo>
                    <a:pt x="66" y="141"/>
                    <a:pt x="76" y="134"/>
                    <a:pt x="86" y="125"/>
                  </a:cubicBezTo>
                  <a:cubicBezTo>
                    <a:pt x="87" y="129"/>
                    <a:pt x="87" y="134"/>
                    <a:pt x="86" y="138"/>
                  </a:cubicBezTo>
                  <a:cubicBezTo>
                    <a:pt x="86" y="138"/>
                    <a:pt x="85" y="138"/>
                    <a:pt x="85" y="138"/>
                  </a:cubicBezTo>
                  <a:lnTo>
                    <a:pt x="85" y="138"/>
                  </a:lnTo>
                  <a:cubicBezTo>
                    <a:pt x="82" y="138"/>
                    <a:pt x="79" y="143"/>
                    <a:pt x="82" y="144"/>
                  </a:cubicBezTo>
                  <a:cubicBezTo>
                    <a:pt x="82" y="145"/>
                    <a:pt x="83" y="145"/>
                    <a:pt x="84" y="145"/>
                  </a:cubicBezTo>
                  <a:cubicBezTo>
                    <a:pt x="84" y="145"/>
                    <a:pt x="85" y="145"/>
                    <a:pt x="85" y="145"/>
                  </a:cubicBezTo>
                  <a:cubicBezTo>
                    <a:pt x="84" y="150"/>
                    <a:pt x="83" y="154"/>
                    <a:pt x="81" y="158"/>
                  </a:cubicBezTo>
                  <a:cubicBezTo>
                    <a:pt x="71" y="164"/>
                    <a:pt x="60" y="170"/>
                    <a:pt x="49" y="172"/>
                  </a:cubicBezTo>
                  <a:cubicBezTo>
                    <a:pt x="50" y="164"/>
                    <a:pt x="50" y="156"/>
                    <a:pt x="47" y="150"/>
                  </a:cubicBezTo>
                  <a:lnTo>
                    <a:pt x="47" y="150"/>
                  </a:lnTo>
                  <a:lnTo>
                    <a:pt x="48" y="149"/>
                  </a:lnTo>
                  <a:lnTo>
                    <a:pt x="48" y="145"/>
                  </a:lnTo>
                  <a:lnTo>
                    <a:pt x="44" y="146"/>
                  </a:lnTo>
                  <a:lnTo>
                    <a:pt x="44" y="146"/>
                  </a:lnTo>
                  <a:cubicBezTo>
                    <a:pt x="43" y="145"/>
                    <a:pt x="42" y="144"/>
                    <a:pt x="40" y="143"/>
                  </a:cubicBezTo>
                  <a:cubicBezTo>
                    <a:pt x="41" y="153"/>
                    <a:pt x="39" y="164"/>
                    <a:pt x="37" y="172"/>
                  </a:cubicBezTo>
                  <a:moveTo>
                    <a:pt x="154" y="157"/>
                  </a:moveTo>
                  <a:cubicBezTo>
                    <a:pt x="154" y="153"/>
                    <a:pt x="154" y="150"/>
                    <a:pt x="154" y="147"/>
                  </a:cubicBezTo>
                  <a:cubicBezTo>
                    <a:pt x="162" y="143"/>
                    <a:pt x="171" y="138"/>
                    <a:pt x="181" y="135"/>
                  </a:cubicBezTo>
                  <a:cubicBezTo>
                    <a:pt x="185" y="135"/>
                    <a:pt x="188" y="135"/>
                    <a:pt x="192" y="135"/>
                  </a:cubicBezTo>
                  <a:cubicBezTo>
                    <a:pt x="191" y="139"/>
                    <a:pt x="190" y="146"/>
                    <a:pt x="188" y="153"/>
                  </a:cubicBezTo>
                  <a:cubicBezTo>
                    <a:pt x="178" y="154"/>
                    <a:pt x="166" y="155"/>
                    <a:pt x="154" y="157"/>
                  </a:cubicBezTo>
                  <a:close/>
                  <a:moveTo>
                    <a:pt x="173" y="145"/>
                  </a:moveTo>
                  <a:cubicBezTo>
                    <a:pt x="170" y="145"/>
                    <a:pt x="167" y="151"/>
                    <a:pt x="171" y="151"/>
                  </a:cubicBezTo>
                  <a:cubicBezTo>
                    <a:pt x="174" y="151"/>
                    <a:pt x="176" y="145"/>
                    <a:pt x="173" y="145"/>
                  </a:cubicBezTo>
                  <a:close/>
                  <a:moveTo>
                    <a:pt x="150" y="150"/>
                  </a:moveTo>
                  <a:cubicBezTo>
                    <a:pt x="150" y="150"/>
                    <a:pt x="150" y="150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96" y="149"/>
                  </a:moveTo>
                  <a:cubicBezTo>
                    <a:pt x="99" y="138"/>
                    <a:pt x="97" y="127"/>
                    <a:pt x="92" y="119"/>
                  </a:cubicBezTo>
                  <a:cubicBezTo>
                    <a:pt x="99" y="113"/>
                    <a:pt x="105" y="106"/>
                    <a:pt x="112" y="101"/>
                  </a:cubicBezTo>
                  <a:cubicBezTo>
                    <a:pt x="119" y="109"/>
                    <a:pt x="128" y="116"/>
                    <a:pt x="138" y="121"/>
                  </a:cubicBezTo>
                  <a:cubicBezTo>
                    <a:pt x="136" y="123"/>
                    <a:pt x="133" y="125"/>
                    <a:pt x="131" y="127"/>
                  </a:cubicBezTo>
                  <a:cubicBezTo>
                    <a:pt x="130" y="128"/>
                    <a:pt x="129" y="129"/>
                    <a:pt x="128" y="129"/>
                  </a:cubicBezTo>
                  <a:cubicBezTo>
                    <a:pt x="118" y="136"/>
                    <a:pt x="107" y="143"/>
                    <a:pt x="96" y="149"/>
                  </a:cubicBezTo>
                  <a:close/>
                  <a:moveTo>
                    <a:pt x="152" y="137"/>
                  </a:moveTo>
                  <a:cubicBezTo>
                    <a:pt x="152" y="135"/>
                    <a:pt x="153" y="133"/>
                    <a:pt x="153" y="131"/>
                  </a:cubicBezTo>
                  <a:cubicBezTo>
                    <a:pt x="153" y="130"/>
                    <a:pt x="154" y="129"/>
                    <a:pt x="154" y="128"/>
                  </a:cubicBezTo>
                  <a:cubicBezTo>
                    <a:pt x="156" y="129"/>
                    <a:pt x="159" y="130"/>
                    <a:pt x="162" y="131"/>
                  </a:cubicBezTo>
                  <a:lnTo>
                    <a:pt x="165" y="132"/>
                  </a:lnTo>
                  <a:cubicBezTo>
                    <a:pt x="161" y="133"/>
                    <a:pt x="157" y="134"/>
                    <a:pt x="154" y="136"/>
                  </a:cubicBezTo>
                  <a:cubicBezTo>
                    <a:pt x="154" y="135"/>
                    <a:pt x="154" y="135"/>
                    <a:pt x="154" y="134"/>
                  </a:cubicBezTo>
                  <a:lnTo>
                    <a:pt x="153" y="134"/>
                  </a:lnTo>
                  <a:cubicBezTo>
                    <a:pt x="153" y="135"/>
                    <a:pt x="152" y="136"/>
                    <a:pt x="152" y="137"/>
                  </a:cubicBezTo>
                  <a:cubicBezTo>
                    <a:pt x="152" y="137"/>
                    <a:pt x="152" y="137"/>
                    <a:pt x="152" y="137"/>
                  </a:cubicBezTo>
                  <a:moveTo>
                    <a:pt x="144" y="129"/>
                  </a:moveTo>
                  <a:cubicBezTo>
                    <a:pt x="145" y="128"/>
                    <a:pt x="146" y="127"/>
                    <a:pt x="148" y="126"/>
                  </a:cubicBezTo>
                  <a:cubicBezTo>
                    <a:pt x="148" y="126"/>
                    <a:pt x="148" y="126"/>
                    <a:pt x="148" y="126"/>
                  </a:cubicBezTo>
                  <a:cubicBezTo>
                    <a:pt x="147" y="127"/>
                    <a:pt x="145" y="128"/>
                    <a:pt x="144" y="129"/>
                  </a:cubicBez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2" name="Freeform 396">
              <a:extLst>
                <a:ext uri="{FF2B5EF4-FFF2-40B4-BE49-F238E27FC236}">
                  <a16:creationId xmlns:a16="http://schemas.microsoft.com/office/drawing/2014/main" id="{57207BD0-320C-81F0-4A97-4B8050521C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8937" y="1781175"/>
              <a:ext cx="207962" cy="115888"/>
            </a:xfrm>
            <a:custGeom>
              <a:avLst/>
              <a:gdLst>
                <a:gd name="T0" fmla="*/ 211 w 215"/>
                <a:gd name="T1" fmla="*/ 118 h 120"/>
                <a:gd name="T2" fmla="*/ 209 w 215"/>
                <a:gd name="T3" fmla="*/ 108 h 120"/>
                <a:gd name="T4" fmla="*/ 192 w 215"/>
                <a:gd name="T5" fmla="*/ 107 h 120"/>
                <a:gd name="T6" fmla="*/ 147 w 215"/>
                <a:gd name="T7" fmla="*/ 76 h 120"/>
                <a:gd name="T8" fmla="*/ 204 w 215"/>
                <a:gd name="T9" fmla="*/ 103 h 120"/>
                <a:gd name="T10" fmla="*/ 184 w 215"/>
                <a:gd name="T11" fmla="*/ 96 h 120"/>
                <a:gd name="T12" fmla="*/ 184 w 215"/>
                <a:gd name="T13" fmla="*/ 96 h 120"/>
                <a:gd name="T14" fmla="*/ 29 w 215"/>
                <a:gd name="T15" fmla="*/ 75 h 120"/>
                <a:gd name="T16" fmla="*/ 36 w 215"/>
                <a:gd name="T17" fmla="*/ 49 h 120"/>
                <a:gd name="T18" fmla="*/ 35 w 215"/>
                <a:gd name="T19" fmla="*/ 54 h 120"/>
                <a:gd name="T20" fmla="*/ 41 w 215"/>
                <a:gd name="T21" fmla="*/ 75 h 120"/>
                <a:gd name="T22" fmla="*/ 147 w 215"/>
                <a:gd name="T23" fmla="*/ 69 h 120"/>
                <a:gd name="T24" fmla="*/ 180 w 215"/>
                <a:gd name="T25" fmla="*/ 56 h 120"/>
                <a:gd name="T26" fmla="*/ 147 w 215"/>
                <a:gd name="T27" fmla="*/ 69 h 120"/>
                <a:gd name="T28" fmla="*/ 0 w 215"/>
                <a:gd name="T29" fmla="*/ 52 h 120"/>
                <a:gd name="T30" fmla="*/ 6 w 215"/>
                <a:gd name="T31" fmla="*/ 62 h 120"/>
                <a:gd name="T32" fmla="*/ 77 w 215"/>
                <a:gd name="T33" fmla="*/ 48 h 120"/>
                <a:gd name="T34" fmla="*/ 78 w 215"/>
                <a:gd name="T35" fmla="*/ 41 h 120"/>
                <a:gd name="T36" fmla="*/ 84 w 215"/>
                <a:gd name="T37" fmla="*/ 22 h 120"/>
                <a:gd name="T38" fmla="*/ 85 w 215"/>
                <a:gd name="T39" fmla="*/ 54 h 120"/>
                <a:gd name="T40" fmla="*/ 142 w 215"/>
                <a:gd name="T41" fmla="*/ 52 h 120"/>
                <a:gd name="T42" fmla="*/ 144 w 215"/>
                <a:gd name="T43" fmla="*/ 40 h 120"/>
                <a:gd name="T44" fmla="*/ 142 w 215"/>
                <a:gd name="T45" fmla="*/ 52 h 120"/>
                <a:gd name="T46" fmla="*/ 146 w 215"/>
                <a:gd name="T47" fmla="*/ 39 h 120"/>
                <a:gd name="T48" fmla="*/ 154 w 215"/>
                <a:gd name="T49" fmla="*/ 34 h 120"/>
                <a:gd name="T50" fmla="*/ 148 w 215"/>
                <a:gd name="T51" fmla="*/ 25 h 120"/>
                <a:gd name="T52" fmla="*/ 140 w 215"/>
                <a:gd name="T53" fmla="*/ 29 h 120"/>
                <a:gd name="T54" fmla="*/ 135 w 215"/>
                <a:gd name="T55" fmla="*/ 32 h 120"/>
                <a:gd name="T56" fmla="*/ 138 w 215"/>
                <a:gd name="T57" fmla="*/ 21 h 120"/>
                <a:gd name="T58" fmla="*/ 130 w 215"/>
                <a:gd name="T59" fmla="*/ 24 h 120"/>
                <a:gd name="T60" fmla="*/ 106 w 215"/>
                <a:gd name="T61" fmla="*/ 2 h 120"/>
                <a:gd name="T62" fmla="*/ 151 w 215"/>
                <a:gd name="T63" fmla="*/ 22 h 120"/>
                <a:gd name="T64" fmla="*/ 187 w 215"/>
                <a:gd name="T65" fmla="*/ 26 h 120"/>
                <a:gd name="T66" fmla="*/ 184 w 215"/>
                <a:gd name="T67" fmla="*/ 38 h 120"/>
                <a:gd name="T68" fmla="*/ 146 w 215"/>
                <a:gd name="T69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5" h="120">
                  <a:moveTo>
                    <a:pt x="213" y="120"/>
                  </a:moveTo>
                  <a:cubicBezTo>
                    <a:pt x="213" y="120"/>
                    <a:pt x="212" y="119"/>
                    <a:pt x="211" y="118"/>
                  </a:cubicBezTo>
                  <a:cubicBezTo>
                    <a:pt x="208" y="116"/>
                    <a:pt x="205" y="114"/>
                    <a:pt x="202" y="112"/>
                  </a:cubicBezTo>
                  <a:cubicBezTo>
                    <a:pt x="204" y="111"/>
                    <a:pt x="207" y="110"/>
                    <a:pt x="209" y="108"/>
                  </a:cubicBezTo>
                  <a:cubicBezTo>
                    <a:pt x="214" y="115"/>
                    <a:pt x="215" y="120"/>
                    <a:pt x="213" y="120"/>
                  </a:cubicBezTo>
                  <a:moveTo>
                    <a:pt x="192" y="107"/>
                  </a:moveTo>
                  <a:cubicBezTo>
                    <a:pt x="179" y="101"/>
                    <a:pt x="166" y="96"/>
                    <a:pt x="153" y="93"/>
                  </a:cubicBezTo>
                  <a:cubicBezTo>
                    <a:pt x="150" y="88"/>
                    <a:pt x="149" y="82"/>
                    <a:pt x="147" y="76"/>
                  </a:cubicBezTo>
                  <a:cubicBezTo>
                    <a:pt x="171" y="79"/>
                    <a:pt x="187" y="88"/>
                    <a:pt x="198" y="97"/>
                  </a:cubicBezTo>
                  <a:cubicBezTo>
                    <a:pt x="201" y="99"/>
                    <a:pt x="203" y="101"/>
                    <a:pt x="204" y="103"/>
                  </a:cubicBezTo>
                  <a:cubicBezTo>
                    <a:pt x="200" y="104"/>
                    <a:pt x="196" y="106"/>
                    <a:pt x="192" y="107"/>
                  </a:cubicBezTo>
                  <a:moveTo>
                    <a:pt x="184" y="96"/>
                  </a:moveTo>
                  <a:cubicBezTo>
                    <a:pt x="183" y="96"/>
                    <a:pt x="181" y="99"/>
                    <a:pt x="183" y="99"/>
                  </a:cubicBezTo>
                  <a:cubicBezTo>
                    <a:pt x="185" y="99"/>
                    <a:pt x="186" y="96"/>
                    <a:pt x="184" y="96"/>
                  </a:cubicBezTo>
                  <a:close/>
                  <a:moveTo>
                    <a:pt x="31" y="76"/>
                  </a:moveTo>
                  <a:cubicBezTo>
                    <a:pt x="31" y="76"/>
                    <a:pt x="30" y="75"/>
                    <a:pt x="29" y="75"/>
                  </a:cubicBezTo>
                  <a:cubicBezTo>
                    <a:pt x="31" y="67"/>
                    <a:pt x="33" y="56"/>
                    <a:pt x="32" y="46"/>
                  </a:cubicBezTo>
                  <a:cubicBezTo>
                    <a:pt x="34" y="47"/>
                    <a:pt x="35" y="48"/>
                    <a:pt x="36" y="49"/>
                  </a:cubicBezTo>
                  <a:lnTo>
                    <a:pt x="35" y="50"/>
                  </a:lnTo>
                  <a:lnTo>
                    <a:pt x="35" y="54"/>
                  </a:lnTo>
                  <a:lnTo>
                    <a:pt x="39" y="53"/>
                  </a:lnTo>
                  <a:cubicBezTo>
                    <a:pt x="42" y="59"/>
                    <a:pt x="42" y="67"/>
                    <a:pt x="41" y="75"/>
                  </a:cubicBezTo>
                  <a:cubicBezTo>
                    <a:pt x="38" y="75"/>
                    <a:pt x="34" y="76"/>
                    <a:pt x="31" y="76"/>
                  </a:cubicBezTo>
                  <a:moveTo>
                    <a:pt x="147" y="69"/>
                  </a:moveTo>
                  <a:cubicBezTo>
                    <a:pt x="146" y="66"/>
                    <a:pt x="146" y="63"/>
                    <a:pt x="146" y="60"/>
                  </a:cubicBezTo>
                  <a:cubicBezTo>
                    <a:pt x="158" y="58"/>
                    <a:pt x="170" y="57"/>
                    <a:pt x="180" y="56"/>
                  </a:cubicBezTo>
                  <a:cubicBezTo>
                    <a:pt x="180" y="59"/>
                    <a:pt x="180" y="61"/>
                    <a:pt x="180" y="64"/>
                  </a:cubicBezTo>
                  <a:cubicBezTo>
                    <a:pt x="168" y="65"/>
                    <a:pt x="157" y="67"/>
                    <a:pt x="147" y="69"/>
                  </a:cubicBezTo>
                  <a:close/>
                  <a:moveTo>
                    <a:pt x="6" y="62"/>
                  </a:moveTo>
                  <a:cubicBezTo>
                    <a:pt x="3" y="59"/>
                    <a:pt x="1" y="55"/>
                    <a:pt x="0" y="52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4" y="52"/>
                    <a:pt x="5" y="57"/>
                    <a:pt x="6" y="62"/>
                  </a:cubicBezTo>
                  <a:moveTo>
                    <a:pt x="73" y="61"/>
                  </a:moveTo>
                  <a:cubicBezTo>
                    <a:pt x="75" y="57"/>
                    <a:pt x="76" y="53"/>
                    <a:pt x="77" y="48"/>
                  </a:cubicBezTo>
                  <a:cubicBezTo>
                    <a:pt x="79" y="47"/>
                    <a:pt x="80" y="45"/>
                    <a:pt x="80" y="44"/>
                  </a:cubicBezTo>
                  <a:cubicBezTo>
                    <a:pt x="80" y="43"/>
                    <a:pt x="79" y="42"/>
                    <a:pt x="78" y="41"/>
                  </a:cubicBezTo>
                  <a:cubicBezTo>
                    <a:pt x="79" y="37"/>
                    <a:pt x="79" y="32"/>
                    <a:pt x="78" y="28"/>
                  </a:cubicBezTo>
                  <a:cubicBezTo>
                    <a:pt x="80" y="26"/>
                    <a:pt x="82" y="24"/>
                    <a:pt x="84" y="22"/>
                  </a:cubicBezTo>
                  <a:cubicBezTo>
                    <a:pt x="89" y="30"/>
                    <a:pt x="91" y="41"/>
                    <a:pt x="88" y="52"/>
                  </a:cubicBezTo>
                  <a:cubicBezTo>
                    <a:pt x="87" y="53"/>
                    <a:pt x="86" y="54"/>
                    <a:pt x="85" y="54"/>
                  </a:cubicBezTo>
                  <a:cubicBezTo>
                    <a:pt x="81" y="57"/>
                    <a:pt x="77" y="59"/>
                    <a:pt x="73" y="61"/>
                  </a:cubicBezTo>
                  <a:moveTo>
                    <a:pt x="142" y="52"/>
                  </a:moveTo>
                  <a:cubicBezTo>
                    <a:pt x="143" y="48"/>
                    <a:pt x="143" y="44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4"/>
                    <a:pt x="143" y="48"/>
                    <a:pt x="142" y="52"/>
                  </a:cubicBezTo>
                  <a:cubicBezTo>
                    <a:pt x="142" y="52"/>
                    <a:pt x="142" y="52"/>
                    <a:pt x="142" y="52"/>
                  </a:cubicBezTo>
                  <a:close/>
                  <a:moveTo>
                    <a:pt x="146" y="50"/>
                  </a:moveTo>
                  <a:cubicBezTo>
                    <a:pt x="146" y="46"/>
                    <a:pt x="146" y="43"/>
                    <a:pt x="146" y="39"/>
                  </a:cubicBezTo>
                  <a:cubicBezTo>
                    <a:pt x="149" y="37"/>
                    <a:pt x="153" y="36"/>
                    <a:pt x="157" y="35"/>
                  </a:cubicBezTo>
                  <a:lnTo>
                    <a:pt x="154" y="34"/>
                  </a:lnTo>
                  <a:cubicBezTo>
                    <a:pt x="151" y="33"/>
                    <a:pt x="148" y="32"/>
                    <a:pt x="146" y="31"/>
                  </a:cubicBezTo>
                  <a:cubicBezTo>
                    <a:pt x="146" y="29"/>
                    <a:pt x="147" y="27"/>
                    <a:pt x="148" y="25"/>
                  </a:cubicBezTo>
                  <a:cubicBezTo>
                    <a:pt x="145" y="26"/>
                    <a:pt x="143" y="28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38" y="30"/>
                    <a:pt x="137" y="31"/>
                    <a:pt x="136" y="32"/>
                  </a:cubicBezTo>
                  <a:cubicBezTo>
                    <a:pt x="136" y="32"/>
                    <a:pt x="135" y="32"/>
                    <a:pt x="135" y="32"/>
                  </a:cubicBezTo>
                  <a:cubicBezTo>
                    <a:pt x="135" y="31"/>
                    <a:pt x="136" y="31"/>
                    <a:pt x="136" y="30"/>
                  </a:cubicBezTo>
                  <a:cubicBezTo>
                    <a:pt x="136" y="27"/>
                    <a:pt x="137" y="24"/>
                    <a:pt x="138" y="21"/>
                  </a:cubicBezTo>
                  <a:cubicBezTo>
                    <a:pt x="133" y="24"/>
                    <a:pt x="127" y="27"/>
                    <a:pt x="123" y="30"/>
                  </a:cubicBezTo>
                  <a:cubicBezTo>
                    <a:pt x="125" y="28"/>
                    <a:pt x="128" y="26"/>
                    <a:pt x="130" y="24"/>
                  </a:cubicBezTo>
                  <a:cubicBezTo>
                    <a:pt x="120" y="19"/>
                    <a:pt x="111" y="12"/>
                    <a:pt x="104" y="4"/>
                  </a:cubicBezTo>
                  <a:cubicBezTo>
                    <a:pt x="104" y="4"/>
                    <a:pt x="105" y="3"/>
                    <a:pt x="106" y="2"/>
                  </a:cubicBezTo>
                  <a:cubicBezTo>
                    <a:pt x="107" y="2"/>
                    <a:pt x="108" y="1"/>
                    <a:pt x="109" y="0"/>
                  </a:cubicBezTo>
                  <a:cubicBezTo>
                    <a:pt x="121" y="9"/>
                    <a:pt x="135" y="17"/>
                    <a:pt x="151" y="22"/>
                  </a:cubicBezTo>
                  <a:cubicBezTo>
                    <a:pt x="162" y="25"/>
                    <a:pt x="173" y="26"/>
                    <a:pt x="183" y="26"/>
                  </a:cubicBezTo>
                  <a:cubicBezTo>
                    <a:pt x="185" y="26"/>
                    <a:pt x="186" y="26"/>
                    <a:pt x="187" y="26"/>
                  </a:cubicBezTo>
                  <a:cubicBezTo>
                    <a:pt x="186" y="30"/>
                    <a:pt x="185" y="34"/>
                    <a:pt x="184" y="38"/>
                  </a:cubicBezTo>
                  <a:cubicBezTo>
                    <a:pt x="184" y="38"/>
                    <a:pt x="184" y="38"/>
                    <a:pt x="184" y="38"/>
                  </a:cubicBezTo>
                  <a:cubicBezTo>
                    <a:pt x="180" y="38"/>
                    <a:pt x="177" y="38"/>
                    <a:pt x="173" y="38"/>
                  </a:cubicBezTo>
                  <a:cubicBezTo>
                    <a:pt x="163" y="41"/>
                    <a:pt x="154" y="46"/>
                    <a:pt x="146" y="50"/>
                  </a:cubicBezTo>
                  <a:close/>
                </a:path>
              </a:pathLst>
            </a:custGeom>
            <a:solidFill>
              <a:srgbClr val="AB8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3" name="Freeform 397">
              <a:extLst>
                <a:ext uri="{FF2B5EF4-FFF2-40B4-BE49-F238E27FC236}">
                  <a16:creationId xmlns:a16="http://schemas.microsoft.com/office/drawing/2014/main" id="{3BAB1803-4D06-07A1-85DA-5C35D8727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9300" y="1441450"/>
              <a:ext cx="296862" cy="358775"/>
            </a:xfrm>
            <a:custGeom>
              <a:avLst/>
              <a:gdLst>
                <a:gd name="T0" fmla="*/ 202 w 308"/>
                <a:gd name="T1" fmla="*/ 369 h 370"/>
                <a:gd name="T2" fmla="*/ 245 w 308"/>
                <a:gd name="T3" fmla="*/ 205 h 370"/>
                <a:gd name="T4" fmla="*/ 268 w 308"/>
                <a:gd name="T5" fmla="*/ 133 h 370"/>
                <a:gd name="T6" fmla="*/ 260 w 308"/>
                <a:gd name="T7" fmla="*/ 129 h 370"/>
                <a:gd name="T8" fmla="*/ 218 w 308"/>
                <a:gd name="T9" fmla="*/ 166 h 370"/>
                <a:gd name="T10" fmla="*/ 65 w 308"/>
                <a:gd name="T11" fmla="*/ 351 h 370"/>
                <a:gd name="T12" fmla="*/ 41 w 308"/>
                <a:gd name="T13" fmla="*/ 350 h 370"/>
                <a:gd name="T14" fmla="*/ 55 w 308"/>
                <a:gd name="T15" fmla="*/ 135 h 370"/>
                <a:gd name="T16" fmla="*/ 56 w 308"/>
                <a:gd name="T17" fmla="*/ 135 h 370"/>
                <a:gd name="T18" fmla="*/ 59 w 308"/>
                <a:gd name="T19" fmla="*/ 137 h 370"/>
                <a:gd name="T20" fmla="*/ 131 w 308"/>
                <a:gd name="T21" fmla="*/ 64 h 370"/>
                <a:gd name="T22" fmla="*/ 224 w 308"/>
                <a:gd name="T23" fmla="*/ 7 h 370"/>
                <a:gd name="T24" fmla="*/ 176 w 308"/>
                <a:gd name="T25" fmla="*/ 18 h 370"/>
                <a:gd name="T26" fmla="*/ 237 w 308"/>
                <a:gd name="T27" fmla="*/ 0 h 370"/>
                <a:gd name="T28" fmla="*/ 142 w 308"/>
                <a:gd name="T29" fmla="*/ 108 h 370"/>
                <a:gd name="T30" fmla="*/ 64 w 308"/>
                <a:gd name="T31" fmla="*/ 302 h 370"/>
                <a:gd name="T32" fmla="*/ 91 w 308"/>
                <a:gd name="T33" fmla="*/ 311 h 370"/>
                <a:gd name="T34" fmla="*/ 226 w 308"/>
                <a:gd name="T35" fmla="*/ 149 h 370"/>
                <a:gd name="T36" fmla="*/ 284 w 308"/>
                <a:gd name="T37" fmla="*/ 121 h 370"/>
                <a:gd name="T38" fmla="*/ 248 w 308"/>
                <a:gd name="T39" fmla="*/ 202 h 370"/>
                <a:gd name="T40" fmla="*/ 228 w 308"/>
                <a:gd name="T41" fmla="*/ 323 h 370"/>
                <a:gd name="T42" fmla="*/ 232 w 308"/>
                <a:gd name="T43" fmla="*/ 324 h 370"/>
                <a:gd name="T44" fmla="*/ 239 w 308"/>
                <a:gd name="T45" fmla="*/ 328 h 370"/>
                <a:gd name="T46" fmla="*/ 279 w 308"/>
                <a:gd name="T47" fmla="*/ 222 h 370"/>
                <a:gd name="T48" fmla="*/ 296 w 308"/>
                <a:gd name="T49" fmla="*/ 212 h 370"/>
                <a:gd name="T50" fmla="*/ 306 w 308"/>
                <a:gd name="T51" fmla="*/ 235 h 370"/>
                <a:gd name="T52" fmla="*/ 209 w 308"/>
                <a:gd name="T53" fmla="*/ 370 h 370"/>
                <a:gd name="T54" fmla="*/ 201 w 308"/>
                <a:gd name="T55" fmla="*/ 345 h 370"/>
                <a:gd name="T56" fmla="*/ 224 w 308"/>
                <a:gd name="T57" fmla="*/ 355 h 370"/>
                <a:gd name="T58" fmla="*/ 249 w 308"/>
                <a:gd name="T59" fmla="*/ 336 h 370"/>
                <a:gd name="T60" fmla="*/ 216 w 308"/>
                <a:gd name="T61" fmla="*/ 348 h 370"/>
                <a:gd name="T62" fmla="*/ 5 w 308"/>
                <a:gd name="T63" fmla="*/ 265 h 370"/>
                <a:gd name="T64" fmla="*/ 53 w 308"/>
                <a:gd name="T65" fmla="*/ 337 h 370"/>
                <a:gd name="T66" fmla="*/ 60 w 308"/>
                <a:gd name="T67" fmla="*/ 332 h 370"/>
                <a:gd name="T68" fmla="*/ 5 w 308"/>
                <a:gd name="T69" fmla="*/ 265 h 370"/>
                <a:gd name="T70" fmla="*/ 71 w 308"/>
                <a:gd name="T71" fmla="*/ 332 h 370"/>
                <a:gd name="T72" fmla="*/ 102 w 308"/>
                <a:gd name="T73" fmla="*/ 318 h 370"/>
                <a:gd name="T74" fmla="*/ 97 w 308"/>
                <a:gd name="T75" fmla="*/ 324 h 370"/>
                <a:gd name="T76" fmla="*/ 100 w 308"/>
                <a:gd name="T77" fmla="*/ 327 h 370"/>
                <a:gd name="T78" fmla="*/ 104 w 308"/>
                <a:gd name="T79" fmla="*/ 319 h 370"/>
                <a:gd name="T80" fmla="*/ 262 w 308"/>
                <a:gd name="T81" fmla="*/ 321 h 370"/>
                <a:gd name="T82" fmla="*/ 262 w 308"/>
                <a:gd name="T83" fmla="*/ 321 h 370"/>
                <a:gd name="T84" fmla="*/ 31 w 308"/>
                <a:gd name="T85" fmla="*/ 301 h 370"/>
                <a:gd name="T86" fmla="*/ 17 w 308"/>
                <a:gd name="T87" fmla="*/ 269 h 370"/>
                <a:gd name="T88" fmla="*/ 17 w 308"/>
                <a:gd name="T89" fmla="*/ 269 h 370"/>
                <a:gd name="T90" fmla="*/ 279 w 308"/>
                <a:gd name="T91" fmla="*/ 257 h 370"/>
                <a:gd name="T92" fmla="*/ 278 w 308"/>
                <a:gd name="T93" fmla="*/ 263 h 370"/>
                <a:gd name="T94" fmla="*/ 283 w 308"/>
                <a:gd name="T95" fmla="*/ 258 h 370"/>
                <a:gd name="T96" fmla="*/ 32 w 308"/>
                <a:gd name="T97" fmla="*/ 205 h 370"/>
                <a:gd name="T98" fmla="*/ 28 w 308"/>
                <a:gd name="T99" fmla="*/ 207 h 370"/>
                <a:gd name="T100" fmla="*/ 30 w 308"/>
                <a:gd name="T101" fmla="*/ 210 h 370"/>
                <a:gd name="T102" fmla="*/ 32 w 308"/>
                <a:gd name="T103" fmla="*/ 205 h 370"/>
                <a:gd name="T104" fmla="*/ 56 w 308"/>
                <a:gd name="T105" fmla="*/ 149 h 370"/>
                <a:gd name="T106" fmla="*/ 145 w 308"/>
                <a:gd name="T107" fmla="*/ 75 h 370"/>
                <a:gd name="T108" fmla="*/ 145 w 308"/>
                <a:gd name="T109" fmla="*/ 75 h 370"/>
                <a:gd name="T110" fmla="*/ 181 w 308"/>
                <a:gd name="T111" fmla="*/ 57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8" h="370">
                  <a:moveTo>
                    <a:pt x="209" y="370"/>
                  </a:moveTo>
                  <a:cubicBezTo>
                    <a:pt x="207" y="370"/>
                    <a:pt x="204" y="370"/>
                    <a:pt x="202" y="369"/>
                  </a:cubicBezTo>
                  <a:cubicBezTo>
                    <a:pt x="197" y="365"/>
                    <a:pt x="192" y="359"/>
                    <a:pt x="190" y="350"/>
                  </a:cubicBezTo>
                  <a:cubicBezTo>
                    <a:pt x="178" y="303"/>
                    <a:pt x="223" y="242"/>
                    <a:pt x="245" y="205"/>
                  </a:cubicBezTo>
                  <a:cubicBezTo>
                    <a:pt x="251" y="195"/>
                    <a:pt x="295" y="133"/>
                    <a:pt x="269" y="133"/>
                  </a:cubicBezTo>
                  <a:cubicBezTo>
                    <a:pt x="269" y="133"/>
                    <a:pt x="268" y="133"/>
                    <a:pt x="268" y="133"/>
                  </a:cubicBezTo>
                  <a:cubicBezTo>
                    <a:pt x="268" y="133"/>
                    <a:pt x="267" y="133"/>
                    <a:pt x="267" y="133"/>
                  </a:cubicBezTo>
                  <a:cubicBezTo>
                    <a:pt x="266" y="130"/>
                    <a:pt x="264" y="129"/>
                    <a:pt x="260" y="129"/>
                  </a:cubicBezTo>
                  <a:cubicBezTo>
                    <a:pt x="259" y="129"/>
                    <a:pt x="259" y="129"/>
                    <a:pt x="258" y="129"/>
                  </a:cubicBezTo>
                  <a:cubicBezTo>
                    <a:pt x="244" y="130"/>
                    <a:pt x="226" y="157"/>
                    <a:pt x="218" y="166"/>
                  </a:cubicBezTo>
                  <a:cubicBezTo>
                    <a:pt x="200" y="189"/>
                    <a:pt x="184" y="214"/>
                    <a:pt x="169" y="239"/>
                  </a:cubicBezTo>
                  <a:cubicBezTo>
                    <a:pt x="146" y="278"/>
                    <a:pt x="115" y="342"/>
                    <a:pt x="65" y="351"/>
                  </a:cubicBezTo>
                  <a:cubicBezTo>
                    <a:pt x="61" y="352"/>
                    <a:pt x="58" y="352"/>
                    <a:pt x="55" y="352"/>
                  </a:cubicBezTo>
                  <a:cubicBezTo>
                    <a:pt x="50" y="352"/>
                    <a:pt x="45" y="351"/>
                    <a:pt x="41" y="350"/>
                  </a:cubicBezTo>
                  <a:cubicBezTo>
                    <a:pt x="18" y="337"/>
                    <a:pt x="5" y="307"/>
                    <a:pt x="4" y="280"/>
                  </a:cubicBezTo>
                  <a:cubicBezTo>
                    <a:pt x="0" y="228"/>
                    <a:pt x="26" y="177"/>
                    <a:pt x="55" y="135"/>
                  </a:cubicBezTo>
                  <a:cubicBezTo>
                    <a:pt x="61" y="127"/>
                    <a:pt x="67" y="119"/>
                    <a:pt x="73" y="110"/>
                  </a:cubicBezTo>
                  <a:cubicBezTo>
                    <a:pt x="67" y="119"/>
                    <a:pt x="61" y="127"/>
                    <a:pt x="56" y="135"/>
                  </a:cubicBezTo>
                  <a:cubicBezTo>
                    <a:pt x="55" y="137"/>
                    <a:pt x="56" y="138"/>
                    <a:pt x="57" y="138"/>
                  </a:cubicBezTo>
                  <a:cubicBezTo>
                    <a:pt x="58" y="138"/>
                    <a:pt x="59" y="138"/>
                    <a:pt x="59" y="137"/>
                  </a:cubicBezTo>
                  <a:cubicBezTo>
                    <a:pt x="71" y="126"/>
                    <a:pt x="80" y="113"/>
                    <a:pt x="91" y="101"/>
                  </a:cubicBezTo>
                  <a:cubicBezTo>
                    <a:pt x="104" y="88"/>
                    <a:pt x="118" y="75"/>
                    <a:pt x="131" y="64"/>
                  </a:cubicBezTo>
                  <a:cubicBezTo>
                    <a:pt x="160" y="40"/>
                    <a:pt x="191" y="25"/>
                    <a:pt x="224" y="9"/>
                  </a:cubicBezTo>
                  <a:lnTo>
                    <a:pt x="224" y="7"/>
                  </a:lnTo>
                  <a:cubicBezTo>
                    <a:pt x="194" y="15"/>
                    <a:pt x="166" y="24"/>
                    <a:pt x="141" y="42"/>
                  </a:cubicBezTo>
                  <a:cubicBezTo>
                    <a:pt x="152" y="33"/>
                    <a:pt x="164" y="25"/>
                    <a:pt x="176" y="18"/>
                  </a:cubicBezTo>
                  <a:cubicBezTo>
                    <a:pt x="186" y="13"/>
                    <a:pt x="213" y="0"/>
                    <a:pt x="232" y="0"/>
                  </a:cubicBezTo>
                  <a:cubicBezTo>
                    <a:pt x="234" y="0"/>
                    <a:pt x="235" y="0"/>
                    <a:pt x="237" y="0"/>
                  </a:cubicBezTo>
                  <a:cubicBezTo>
                    <a:pt x="240" y="3"/>
                    <a:pt x="242" y="8"/>
                    <a:pt x="242" y="16"/>
                  </a:cubicBezTo>
                  <a:cubicBezTo>
                    <a:pt x="239" y="55"/>
                    <a:pt x="170" y="90"/>
                    <a:pt x="142" y="108"/>
                  </a:cubicBezTo>
                  <a:cubicBezTo>
                    <a:pt x="103" y="134"/>
                    <a:pt x="57" y="162"/>
                    <a:pt x="42" y="209"/>
                  </a:cubicBezTo>
                  <a:cubicBezTo>
                    <a:pt x="33" y="237"/>
                    <a:pt x="35" y="284"/>
                    <a:pt x="64" y="302"/>
                  </a:cubicBezTo>
                  <a:cubicBezTo>
                    <a:pt x="67" y="304"/>
                    <a:pt x="71" y="305"/>
                    <a:pt x="74" y="306"/>
                  </a:cubicBezTo>
                  <a:cubicBezTo>
                    <a:pt x="80" y="309"/>
                    <a:pt x="85" y="311"/>
                    <a:pt x="91" y="311"/>
                  </a:cubicBezTo>
                  <a:cubicBezTo>
                    <a:pt x="112" y="311"/>
                    <a:pt x="131" y="288"/>
                    <a:pt x="143" y="272"/>
                  </a:cubicBezTo>
                  <a:cubicBezTo>
                    <a:pt x="168" y="237"/>
                    <a:pt x="195" y="180"/>
                    <a:pt x="226" y="149"/>
                  </a:cubicBezTo>
                  <a:cubicBezTo>
                    <a:pt x="233" y="142"/>
                    <a:pt x="262" y="121"/>
                    <a:pt x="281" y="121"/>
                  </a:cubicBezTo>
                  <a:cubicBezTo>
                    <a:pt x="282" y="121"/>
                    <a:pt x="283" y="121"/>
                    <a:pt x="284" y="121"/>
                  </a:cubicBezTo>
                  <a:lnTo>
                    <a:pt x="284" y="121"/>
                  </a:lnTo>
                  <a:cubicBezTo>
                    <a:pt x="297" y="134"/>
                    <a:pt x="254" y="191"/>
                    <a:pt x="248" y="202"/>
                  </a:cubicBezTo>
                  <a:cubicBezTo>
                    <a:pt x="237" y="223"/>
                    <a:pt x="230" y="244"/>
                    <a:pt x="226" y="266"/>
                  </a:cubicBezTo>
                  <a:cubicBezTo>
                    <a:pt x="224" y="277"/>
                    <a:pt x="212" y="318"/>
                    <a:pt x="228" y="323"/>
                  </a:cubicBezTo>
                  <a:cubicBezTo>
                    <a:pt x="229" y="324"/>
                    <a:pt x="229" y="324"/>
                    <a:pt x="230" y="324"/>
                  </a:cubicBezTo>
                  <a:cubicBezTo>
                    <a:pt x="231" y="324"/>
                    <a:pt x="231" y="324"/>
                    <a:pt x="232" y="324"/>
                  </a:cubicBezTo>
                  <a:cubicBezTo>
                    <a:pt x="233" y="325"/>
                    <a:pt x="235" y="327"/>
                    <a:pt x="237" y="327"/>
                  </a:cubicBezTo>
                  <a:cubicBezTo>
                    <a:pt x="238" y="328"/>
                    <a:pt x="239" y="328"/>
                    <a:pt x="239" y="328"/>
                  </a:cubicBezTo>
                  <a:cubicBezTo>
                    <a:pt x="252" y="328"/>
                    <a:pt x="265" y="300"/>
                    <a:pt x="268" y="291"/>
                  </a:cubicBezTo>
                  <a:cubicBezTo>
                    <a:pt x="274" y="269"/>
                    <a:pt x="273" y="245"/>
                    <a:pt x="279" y="222"/>
                  </a:cubicBezTo>
                  <a:cubicBezTo>
                    <a:pt x="282" y="212"/>
                    <a:pt x="285" y="202"/>
                    <a:pt x="288" y="192"/>
                  </a:cubicBezTo>
                  <a:cubicBezTo>
                    <a:pt x="289" y="197"/>
                    <a:pt x="292" y="203"/>
                    <a:pt x="296" y="212"/>
                  </a:cubicBezTo>
                  <a:cubicBezTo>
                    <a:pt x="299" y="216"/>
                    <a:pt x="303" y="221"/>
                    <a:pt x="308" y="225"/>
                  </a:cubicBezTo>
                  <a:cubicBezTo>
                    <a:pt x="307" y="228"/>
                    <a:pt x="307" y="232"/>
                    <a:pt x="306" y="235"/>
                  </a:cubicBezTo>
                  <a:cubicBezTo>
                    <a:pt x="297" y="276"/>
                    <a:pt x="287" y="321"/>
                    <a:pt x="254" y="350"/>
                  </a:cubicBezTo>
                  <a:cubicBezTo>
                    <a:pt x="243" y="361"/>
                    <a:pt x="225" y="370"/>
                    <a:pt x="209" y="370"/>
                  </a:cubicBezTo>
                  <a:moveTo>
                    <a:pt x="202" y="343"/>
                  </a:moveTo>
                  <a:lnTo>
                    <a:pt x="201" y="345"/>
                  </a:lnTo>
                  <a:cubicBezTo>
                    <a:pt x="205" y="352"/>
                    <a:pt x="211" y="356"/>
                    <a:pt x="219" y="356"/>
                  </a:cubicBezTo>
                  <a:cubicBezTo>
                    <a:pt x="220" y="356"/>
                    <a:pt x="222" y="356"/>
                    <a:pt x="224" y="355"/>
                  </a:cubicBezTo>
                  <a:cubicBezTo>
                    <a:pt x="235" y="353"/>
                    <a:pt x="242" y="347"/>
                    <a:pt x="250" y="339"/>
                  </a:cubicBezTo>
                  <a:cubicBezTo>
                    <a:pt x="251" y="338"/>
                    <a:pt x="251" y="336"/>
                    <a:pt x="249" y="336"/>
                  </a:cubicBezTo>
                  <a:cubicBezTo>
                    <a:pt x="249" y="336"/>
                    <a:pt x="248" y="336"/>
                    <a:pt x="247" y="336"/>
                  </a:cubicBezTo>
                  <a:cubicBezTo>
                    <a:pt x="240" y="342"/>
                    <a:pt x="227" y="348"/>
                    <a:pt x="216" y="348"/>
                  </a:cubicBezTo>
                  <a:cubicBezTo>
                    <a:pt x="211" y="348"/>
                    <a:pt x="206" y="347"/>
                    <a:pt x="202" y="343"/>
                  </a:cubicBezTo>
                  <a:moveTo>
                    <a:pt x="5" y="265"/>
                  </a:moveTo>
                  <a:lnTo>
                    <a:pt x="4" y="265"/>
                  </a:lnTo>
                  <a:cubicBezTo>
                    <a:pt x="1" y="297"/>
                    <a:pt x="18" y="337"/>
                    <a:pt x="53" y="337"/>
                  </a:cubicBezTo>
                  <a:cubicBezTo>
                    <a:pt x="55" y="337"/>
                    <a:pt x="57" y="337"/>
                    <a:pt x="58" y="337"/>
                  </a:cubicBezTo>
                  <a:cubicBezTo>
                    <a:pt x="61" y="337"/>
                    <a:pt x="63" y="332"/>
                    <a:pt x="60" y="332"/>
                  </a:cubicBezTo>
                  <a:cubicBezTo>
                    <a:pt x="42" y="330"/>
                    <a:pt x="33" y="324"/>
                    <a:pt x="21" y="311"/>
                  </a:cubicBezTo>
                  <a:cubicBezTo>
                    <a:pt x="10" y="298"/>
                    <a:pt x="5" y="281"/>
                    <a:pt x="5" y="265"/>
                  </a:cubicBezTo>
                  <a:moveTo>
                    <a:pt x="72" y="329"/>
                  </a:moveTo>
                  <a:cubicBezTo>
                    <a:pt x="71" y="329"/>
                    <a:pt x="70" y="332"/>
                    <a:pt x="71" y="332"/>
                  </a:cubicBezTo>
                  <a:cubicBezTo>
                    <a:pt x="73" y="332"/>
                    <a:pt x="74" y="329"/>
                    <a:pt x="72" y="329"/>
                  </a:cubicBezTo>
                  <a:close/>
                  <a:moveTo>
                    <a:pt x="102" y="318"/>
                  </a:moveTo>
                  <a:cubicBezTo>
                    <a:pt x="100" y="318"/>
                    <a:pt x="97" y="321"/>
                    <a:pt x="97" y="323"/>
                  </a:cubicBezTo>
                  <a:lnTo>
                    <a:pt x="97" y="324"/>
                  </a:lnTo>
                  <a:cubicBezTo>
                    <a:pt x="96" y="325"/>
                    <a:pt x="98" y="327"/>
                    <a:pt x="99" y="327"/>
                  </a:cubicBezTo>
                  <a:cubicBezTo>
                    <a:pt x="99" y="327"/>
                    <a:pt x="99" y="327"/>
                    <a:pt x="100" y="327"/>
                  </a:cubicBezTo>
                  <a:lnTo>
                    <a:pt x="100" y="326"/>
                  </a:lnTo>
                  <a:cubicBezTo>
                    <a:pt x="103" y="326"/>
                    <a:pt x="107" y="321"/>
                    <a:pt x="104" y="319"/>
                  </a:cubicBezTo>
                  <a:cubicBezTo>
                    <a:pt x="104" y="318"/>
                    <a:pt x="103" y="318"/>
                    <a:pt x="102" y="318"/>
                  </a:cubicBezTo>
                  <a:moveTo>
                    <a:pt x="262" y="321"/>
                  </a:moveTo>
                  <a:cubicBezTo>
                    <a:pt x="260" y="321"/>
                    <a:pt x="258" y="325"/>
                    <a:pt x="261" y="325"/>
                  </a:cubicBezTo>
                  <a:cubicBezTo>
                    <a:pt x="263" y="325"/>
                    <a:pt x="265" y="321"/>
                    <a:pt x="262" y="321"/>
                  </a:cubicBezTo>
                  <a:close/>
                  <a:moveTo>
                    <a:pt x="33" y="296"/>
                  </a:moveTo>
                  <a:cubicBezTo>
                    <a:pt x="31" y="296"/>
                    <a:pt x="28" y="301"/>
                    <a:pt x="31" y="301"/>
                  </a:cubicBezTo>
                  <a:cubicBezTo>
                    <a:pt x="34" y="301"/>
                    <a:pt x="37" y="296"/>
                    <a:pt x="33" y="296"/>
                  </a:cubicBezTo>
                  <a:close/>
                  <a:moveTo>
                    <a:pt x="17" y="269"/>
                  </a:moveTo>
                  <a:cubicBezTo>
                    <a:pt x="14" y="269"/>
                    <a:pt x="10" y="277"/>
                    <a:pt x="15" y="277"/>
                  </a:cubicBezTo>
                  <a:cubicBezTo>
                    <a:pt x="18" y="277"/>
                    <a:pt x="22" y="269"/>
                    <a:pt x="17" y="269"/>
                  </a:cubicBezTo>
                  <a:close/>
                  <a:moveTo>
                    <a:pt x="281" y="256"/>
                  </a:moveTo>
                  <a:cubicBezTo>
                    <a:pt x="280" y="256"/>
                    <a:pt x="280" y="257"/>
                    <a:pt x="279" y="257"/>
                  </a:cubicBezTo>
                  <a:lnTo>
                    <a:pt x="276" y="260"/>
                  </a:lnTo>
                  <a:cubicBezTo>
                    <a:pt x="276" y="262"/>
                    <a:pt x="277" y="263"/>
                    <a:pt x="278" y="263"/>
                  </a:cubicBezTo>
                  <a:cubicBezTo>
                    <a:pt x="279" y="263"/>
                    <a:pt x="279" y="263"/>
                    <a:pt x="280" y="263"/>
                  </a:cubicBezTo>
                  <a:cubicBezTo>
                    <a:pt x="281" y="262"/>
                    <a:pt x="283" y="260"/>
                    <a:pt x="283" y="258"/>
                  </a:cubicBezTo>
                  <a:cubicBezTo>
                    <a:pt x="282" y="257"/>
                    <a:pt x="282" y="256"/>
                    <a:pt x="281" y="256"/>
                  </a:cubicBezTo>
                  <a:close/>
                  <a:moveTo>
                    <a:pt x="32" y="205"/>
                  </a:moveTo>
                  <a:lnTo>
                    <a:pt x="29" y="207"/>
                  </a:lnTo>
                  <a:lnTo>
                    <a:pt x="28" y="207"/>
                  </a:lnTo>
                  <a:cubicBezTo>
                    <a:pt x="27" y="209"/>
                    <a:pt x="28" y="210"/>
                    <a:pt x="29" y="210"/>
                  </a:cubicBezTo>
                  <a:cubicBezTo>
                    <a:pt x="30" y="210"/>
                    <a:pt x="30" y="210"/>
                    <a:pt x="30" y="210"/>
                  </a:cubicBezTo>
                  <a:lnTo>
                    <a:pt x="31" y="209"/>
                  </a:lnTo>
                  <a:lnTo>
                    <a:pt x="32" y="205"/>
                  </a:lnTo>
                  <a:moveTo>
                    <a:pt x="58" y="146"/>
                  </a:moveTo>
                  <a:cubicBezTo>
                    <a:pt x="56" y="146"/>
                    <a:pt x="54" y="149"/>
                    <a:pt x="56" y="149"/>
                  </a:cubicBezTo>
                  <a:cubicBezTo>
                    <a:pt x="58" y="149"/>
                    <a:pt x="60" y="146"/>
                    <a:pt x="58" y="146"/>
                  </a:cubicBezTo>
                  <a:close/>
                  <a:moveTo>
                    <a:pt x="145" y="75"/>
                  </a:moveTo>
                  <a:cubicBezTo>
                    <a:pt x="140" y="75"/>
                    <a:pt x="136" y="84"/>
                    <a:pt x="141" y="84"/>
                  </a:cubicBezTo>
                  <a:cubicBezTo>
                    <a:pt x="146" y="84"/>
                    <a:pt x="151" y="75"/>
                    <a:pt x="145" y="75"/>
                  </a:cubicBezTo>
                  <a:close/>
                  <a:moveTo>
                    <a:pt x="184" y="50"/>
                  </a:moveTo>
                  <a:cubicBezTo>
                    <a:pt x="180" y="50"/>
                    <a:pt x="177" y="57"/>
                    <a:pt x="181" y="57"/>
                  </a:cubicBezTo>
                  <a:cubicBezTo>
                    <a:pt x="185" y="57"/>
                    <a:pt x="188" y="50"/>
                    <a:pt x="184" y="50"/>
                  </a:cubicBez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4" name="Freeform 398">
              <a:extLst>
                <a:ext uri="{FF2B5EF4-FFF2-40B4-BE49-F238E27FC236}">
                  <a16:creationId xmlns:a16="http://schemas.microsoft.com/office/drawing/2014/main" id="{98338E00-02A4-17EE-86BA-D2CD619CE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12" y="1625600"/>
              <a:ext cx="22225" cy="34925"/>
            </a:xfrm>
            <a:custGeom>
              <a:avLst/>
              <a:gdLst>
                <a:gd name="T0" fmla="*/ 20 w 22"/>
                <a:gd name="T1" fmla="*/ 36 h 36"/>
                <a:gd name="T2" fmla="*/ 8 w 22"/>
                <a:gd name="T3" fmla="*/ 23 h 36"/>
                <a:gd name="T4" fmla="*/ 0 w 22"/>
                <a:gd name="T5" fmla="*/ 3 h 36"/>
                <a:gd name="T6" fmla="*/ 1 w 22"/>
                <a:gd name="T7" fmla="*/ 0 h 36"/>
                <a:gd name="T8" fmla="*/ 6 w 22"/>
                <a:gd name="T9" fmla="*/ 11 h 36"/>
                <a:gd name="T10" fmla="*/ 22 w 22"/>
                <a:gd name="T11" fmla="*/ 27 h 36"/>
                <a:gd name="T12" fmla="*/ 20 w 22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6">
                  <a:moveTo>
                    <a:pt x="20" y="36"/>
                  </a:moveTo>
                  <a:cubicBezTo>
                    <a:pt x="15" y="32"/>
                    <a:pt x="11" y="27"/>
                    <a:pt x="8" y="23"/>
                  </a:cubicBezTo>
                  <a:cubicBezTo>
                    <a:pt x="4" y="14"/>
                    <a:pt x="1" y="8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3"/>
                    <a:pt x="4" y="7"/>
                    <a:pt x="6" y="11"/>
                  </a:cubicBezTo>
                  <a:cubicBezTo>
                    <a:pt x="9" y="17"/>
                    <a:pt x="15" y="22"/>
                    <a:pt x="22" y="27"/>
                  </a:cubicBezTo>
                  <a:cubicBezTo>
                    <a:pt x="21" y="30"/>
                    <a:pt x="21" y="33"/>
                    <a:pt x="20" y="36"/>
                  </a:cubicBezTo>
                </a:path>
              </a:pathLst>
            </a:custGeom>
            <a:solidFill>
              <a:srgbClr val="AB8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5" name="Freeform 399">
              <a:extLst>
                <a:ext uri="{FF2B5EF4-FFF2-40B4-BE49-F238E27FC236}">
                  <a16:creationId xmlns:a16="http://schemas.microsoft.com/office/drawing/2014/main" id="{26157453-EF4D-E667-CB27-439D287E8F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3225" y="1457325"/>
              <a:ext cx="112712" cy="271463"/>
            </a:xfrm>
            <a:custGeom>
              <a:avLst/>
              <a:gdLst>
                <a:gd name="T0" fmla="*/ 0 w 116"/>
                <a:gd name="T1" fmla="*/ 281 h 281"/>
                <a:gd name="T2" fmla="*/ 19 w 116"/>
                <a:gd name="T3" fmla="*/ 224 h 281"/>
                <a:gd name="T4" fmla="*/ 27 w 116"/>
                <a:gd name="T5" fmla="*/ 198 h 281"/>
                <a:gd name="T6" fmla="*/ 37 w 116"/>
                <a:gd name="T7" fmla="*/ 190 h 281"/>
                <a:gd name="T8" fmla="*/ 15 w 116"/>
                <a:gd name="T9" fmla="*/ 243 h 281"/>
                <a:gd name="T10" fmla="*/ 0 w 116"/>
                <a:gd name="T11" fmla="*/ 281 h 281"/>
                <a:gd name="T12" fmla="*/ 51 w 116"/>
                <a:gd name="T13" fmla="*/ 161 h 281"/>
                <a:gd name="T14" fmla="*/ 61 w 116"/>
                <a:gd name="T15" fmla="*/ 104 h 281"/>
                <a:gd name="T16" fmla="*/ 67 w 116"/>
                <a:gd name="T17" fmla="*/ 52 h 281"/>
                <a:gd name="T18" fmla="*/ 71 w 116"/>
                <a:gd name="T19" fmla="*/ 20 h 281"/>
                <a:gd name="T20" fmla="*/ 90 w 116"/>
                <a:gd name="T21" fmla="*/ 60 h 281"/>
                <a:gd name="T22" fmla="*/ 91 w 116"/>
                <a:gd name="T23" fmla="*/ 61 h 281"/>
                <a:gd name="T24" fmla="*/ 93 w 116"/>
                <a:gd name="T25" fmla="*/ 60 h 281"/>
                <a:gd name="T26" fmla="*/ 82 w 116"/>
                <a:gd name="T27" fmla="*/ 9 h 281"/>
                <a:gd name="T28" fmla="*/ 73 w 116"/>
                <a:gd name="T29" fmla="*/ 6 h 281"/>
                <a:gd name="T30" fmla="*/ 74 w 116"/>
                <a:gd name="T31" fmla="*/ 0 h 281"/>
                <a:gd name="T32" fmla="*/ 82 w 116"/>
                <a:gd name="T33" fmla="*/ 1 h 281"/>
                <a:gd name="T34" fmla="*/ 88 w 116"/>
                <a:gd name="T35" fmla="*/ 2 h 281"/>
                <a:gd name="T36" fmla="*/ 111 w 116"/>
                <a:gd name="T37" fmla="*/ 58 h 281"/>
                <a:gd name="T38" fmla="*/ 82 w 116"/>
                <a:gd name="T39" fmla="*/ 109 h 281"/>
                <a:gd name="T40" fmla="*/ 51 w 116"/>
                <a:gd name="T41" fmla="*/ 161 h 281"/>
                <a:gd name="T42" fmla="*/ 77 w 116"/>
                <a:gd name="T43" fmla="*/ 85 h 281"/>
                <a:gd name="T44" fmla="*/ 71 w 116"/>
                <a:gd name="T45" fmla="*/ 93 h 281"/>
                <a:gd name="T46" fmla="*/ 73 w 116"/>
                <a:gd name="T47" fmla="*/ 97 h 281"/>
                <a:gd name="T48" fmla="*/ 73 w 116"/>
                <a:gd name="T49" fmla="*/ 97 h 281"/>
                <a:gd name="T50" fmla="*/ 77 w 116"/>
                <a:gd name="T51" fmla="*/ 93 h 281"/>
                <a:gd name="T52" fmla="*/ 78 w 116"/>
                <a:gd name="T53" fmla="*/ 85 h 281"/>
                <a:gd name="T54" fmla="*/ 77 w 116"/>
                <a:gd name="T55" fmla="*/ 8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6" h="281">
                  <a:moveTo>
                    <a:pt x="0" y="281"/>
                  </a:moveTo>
                  <a:cubicBezTo>
                    <a:pt x="5" y="262"/>
                    <a:pt x="11" y="243"/>
                    <a:pt x="19" y="224"/>
                  </a:cubicBezTo>
                  <a:cubicBezTo>
                    <a:pt x="22" y="216"/>
                    <a:pt x="25" y="207"/>
                    <a:pt x="27" y="198"/>
                  </a:cubicBezTo>
                  <a:cubicBezTo>
                    <a:pt x="31" y="196"/>
                    <a:pt x="34" y="193"/>
                    <a:pt x="37" y="190"/>
                  </a:cubicBezTo>
                  <a:cubicBezTo>
                    <a:pt x="29" y="208"/>
                    <a:pt x="22" y="225"/>
                    <a:pt x="15" y="243"/>
                  </a:cubicBezTo>
                  <a:cubicBezTo>
                    <a:pt x="10" y="256"/>
                    <a:pt x="5" y="268"/>
                    <a:pt x="0" y="281"/>
                  </a:cubicBezTo>
                  <a:moveTo>
                    <a:pt x="51" y="161"/>
                  </a:moveTo>
                  <a:cubicBezTo>
                    <a:pt x="55" y="145"/>
                    <a:pt x="58" y="126"/>
                    <a:pt x="61" y="104"/>
                  </a:cubicBezTo>
                  <a:cubicBezTo>
                    <a:pt x="63" y="86"/>
                    <a:pt x="65" y="69"/>
                    <a:pt x="67" y="52"/>
                  </a:cubicBezTo>
                  <a:cubicBezTo>
                    <a:pt x="68" y="41"/>
                    <a:pt x="70" y="30"/>
                    <a:pt x="71" y="20"/>
                  </a:cubicBezTo>
                  <a:cubicBezTo>
                    <a:pt x="84" y="27"/>
                    <a:pt x="91" y="47"/>
                    <a:pt x="90" y="60"/>
                  </a:cubicBezTo>
                  <a:cubicBezTo>
                    <a:pt x="90" y="61"/>
                    <a:pt x="90" y="61"/>
                    <a:pt x="91" y="61"/>
                  </a:cubicBezTo>
                  <a:cubicBezTo>
                    <a:pt x="92" y="61"/>
                    <a:pt x="93" y="61"/>
                    <a:pt x="93" y="60"/>
                  </a:cubicBezTo>
                  <a:cubicBezTo>
                    <a:pt x="101" y="45"/>
                    <a:pt x="101" y="16"/>
                    <a:pt x="82" y="9"/>
                  </a:cubicBezTo>
                  <a:cubicBezTo>
                    <a:pt x="79" y="7"/>
                    <a:pt x="76" y="6"/>
                    <a:pt x="73" y="6"/>
                  </a:cubicBezTo>
                  <a:cubicBezTo>
                    <a:pt x="73" y="4"/>
                    <a:pt x="74" y="2"/>
                    <a:pt x="74" y="0"/>
                  </a:cubicBezTo>
                  <a:cubicBezTo>
                    <a:pt x="77" y="0"/>
                    <a:pt x="79" y="0"/>
                    <a:pt x="82" y="1"/>
                  </a:cubicBezTo>
                  <a:cubicBezTo>
                    <a:pt x="84" y="1"/>
                    <a:pt x="86" y="2"/>
                    <a:pt x="88" y="2"/>
                  </a:cubicBezTo>
                  <a:cubicBezTo>
                    <a:pt x="107" y="13"/>
                    <a:pt x="116" y="35"/>
                    <a:pt x="111" y="58"/>
                  </a:cubicBezTo>
                  <a:cubicBezTo>
                    <a:pt x="106" y="77"/>
                    <a:pt x="93" y="93"/>
                    <a:pt x="82" y="109"/>
                  </a:cubicBezTo>
                  <a:cubicBezTo>
                    <a:pt x="70" y="125"/>
                    <a:pt x="60" y="143"/>
                    <a:pt x="51" y="161"/>
                  </a:cubicBezTo>
                  <a:moveTo>
                    <a:pt x="77" y="85"/>
                  </a:moveTo>
                  <a:cubicBezTo>
                    <a:pt x="75" y="88"/>
                    <a:pt x="73" y="90"/>
                    <a:pt x="71" y="93"/>
                  </a:cubicBezTo>
                  <a:cubicBezTo>
                    <a:pt x="70" y="94"/>
                    <a:pt x="70" y="97"/>
                    <a:pt x="73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5" y="97"/>
                    <a:pt x="77" y="95"/>
                    <a:pt x="77" y="93"/>
                  </a:cubicBezTo>
                  <a:cubicBezTo>
                    <a:pt x="77" y="90"/>
                    <a:pt x="78" y="88"/>
                    <a:pt x="78" y="85"/>
                  </a:cubicBezTo>
                  <a:lnTo>
                    <a:pt x="77" y="85"/>
                  </a:lnTo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6" name="Freeform 400">
              <a:extLst>
                <a:ext uri="{FF2B5EF4-FFF2-40B4-BE49-F238E27FC236}">
                  <a16:creationId xmlns:a16="http://schemas.microsoft.com/office/drawing/2014/main" id="{36C1706E-05F2-7E6F-C536-0854CC7F6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5125" y="1457325"/>
              <a:ext cx="109537" cy="207963"/>
            </a:xfrm>
            <a:custGeom>
              <a:avLst/>
              <a:gdLst>
                <a:gd name="T0" fmla="*/ 2 w 113"/>
                <a:gd name="T1" fmla="*/ 215 h 215"/>
                <a:gd name="T2" fmla="*/ 0 w 113"/>
                <a:gd name="T3" fmla="*/ 213 h 215"/>
                <a:gd name="T4" fmla="*/ 7 w 113"/>
                <a:gd name="T5" fmla="*/ 206 h 215"/>
                <a:gd name="T6" fmla="*/ 7 w 113"/>
                <a:gd name="T7" fmla="*/ 206 h 215"/>
                <a:gd name="T8" fmla="*/ 7 w 113"/>
                <a:gd name="T9" fmla="*/ 206 h 215"/>
                <a:gd name="T10" fmla="*/ 7 w 113"/>
                <a:gd name="T11" fmla="*/ 206 h 215"/>
                <a:gd name="T12" fmla="*/ 7 w 113"/>
                <a:gd name="T13" fmla="*/ 205 h 215"/>
                <a:gd name="T14" fmla="*/ 7 w 113"/>
                <a:gd name="T15" fmla="*/ 205 h 215"/>
                <a:gd name="T16" fmla="*/ 7 w 113"/>
                <a:gd name="T17" fmla="*/ 205 h 215"/>
                <a:gd name="T18" fmla="*/ 7 w 113"/>
                <a:gd name="T19" fmla="*/ 205 h 215"/>
                <a:gd name="T20" fmla="*/ 7 w 113"/>
                <a:gd name="T21" fmla="*/ 205 h 215"/>
                <a:gd name="T22" fmla="*/ 7 w 113"/>
                <a:gd name="T23" fmla="*/ 205 h 215"/>
                <a:gd name="T24" fmla="*/ 8 w 113"/>
                <a:gd name="T25" fmla="*/ 205 h 215"/>
                <a:gd name="T26" fmla="*/ 8 w 113"/>
                <a:gd name="T27" fmla="*/ 205 h 215"/>
                <a:gd name="T28" fmla="*/ 8 w 113"/>
                <a:gd name="T29" fmla="*/ 205 h 215"/>
                <a:gd name="T30" fmla="*/ 8 w 113"/>
                <a:gd name="T31" fmla="*/ 205 h 215"/>
                <a:gd name="T32" fmla="*/ 8 w 113"/>
                <a:gd name="T33" fmla="*/ 205 h 215"/>
                <a:gd name="T34" fmla="*/ 8 w 113"/>
                <a:gd name="T35" fmla="*/ 205 h 215"/>
                <a:gd name="T36" fmla="*/ 8 w 113"/>
                <a:gd name="T37" fmla="*/ 205 h 215"/>
                <a:gd name="T38" fmla="*/ 8 w 113"/>
                <a:gd name="T39" fmla="*/ 205 h 215"/>
                <a:gd name="T40" fmla="*/ 8 w 113"/>
                <a:gd name="T41" fmla="*/ 205 h 215"/>
                <a:gd name="T42" fmla="*/ 8 w 113"/>
                <a:gd name="T43" fmla="*/ 205 h 215"/>
                <a:gd name="T44" fmla="*/ 8 w 113"/>
                <a:gd name="T45" fmla="*/ 205 h 215"/>
                <a:gd name="T46" fmla="*/ 8 w 113"/>
                <a:gd name="T47" fmla="*/ 204 h 215"/>
                <a:gd name="T48" fmla="*/ 8 w 113"/>
                <a:gd name="T49" fmla="*/ 204 h 215"/>
                <a:gd name="T50" fmla="*/ 8 w 113"/>
                <a:gd name="T51" fmla="*/ 204 h 215"/>
                <a:gd name="T52" fmla="*/ 8 w 113"/>
                <a:gd name="T53" fmla="*/ 204 h 215"/>
                <a:gd name="T54" fmla="*/ 9 w 113"/>
                <a:gd name="T55" fmla="*/ 204 h 215"/>
                <a:gd name="T56" fmla="*/ 9 w 113"/>
                <a:gd name="T57" fmla="*/ 204 h 215"/>
                <a:gd name="T58" fmla="*/ 9 w 113"/>
                <a:gd name="T59" fmla="*/ 204 h 215"/>
                <a:gd name="T60" fmla="*/ 9 w 113"/>
                <a:gd name="T61" fmla="*/ 204 h 215"/>
                <a:gd name="T62" fmla="*/ 9 w 113"/>
                <a:gd name="T63" fmla="*/ 204 h 215"/>
                <a:gd name="T64" fmla="*/ 9 w 113"/>
                <a:gd name="T65" fmla="*/ 204 h 215"/>
                <a:gd name="T66" fmla="*/ 9 w 113"/>
                <a:gd name="T67" fmla="*/ 204 h 215"/>
                <a:gd name="T68" fmla="*/ 9 w 113"/>
                <a:gd name="T69" fmla="*/ 204 h 215"/>
                <a:gd name="T70" fmla="*/ 9 w 113"/>
                <a:gd name="T71" fmla="*/ 204 h 215"/>
                <a:gd name="T72" fmla="*/ 9 w 113"/>
                <a:gd name="T73" fmla="*/ 204 h 215"/>
                <a:gd name="T74" fmla="*/ 11 w 113"/>
                <a:gd name="T75" fmla="*/ 203 h 215"/>
                <a:gd name="T76" fmla="*/ 2 w 113"/>
                <a:gd name="T77" fmla="*/ 215 h 215"/>
                <a:gd name="T78" fmla="*/ 66 w 113"/>
                <a:gd name="T79" fmla="*/ 198 h 215"/>
                <a:gd name="T80" fmla="*/ 71 w 113"/>
                <a:gd name="T81" fmla="*/ 180 h 215"/>
                <a:gd name="T82" fmla="*/ 97 w 113"/>
                <a:gd name="T83" fmla="*/ 91 h 215"/>
                <a:gd name="T84" fmla="*/ 104 w 113"/>
                <a:gd name="T85" fmla="*/ 40 h 215"/>
                <a:gd name="T86" fmla="*/ 104 w 113"/>
                <a:gd name="T87" fmla="*/ 40 h 215"/>
                <a:gd name="T88" fmla="*/ 104 w 113"/>
                <a:gd name="T89" fmla="*/ 40 h 215"/>
                <a:gd name="T90" fmla="*/ 104 w 113"/>
                <a:gd name="T91" fmla="*/ 40 h 215"/>
                <a:gd name="T92" fmla="*/ 106 w 113"/>
                <a:gd name="T93" fmla="*/ 18 h 215"/>
                <a:gd name="T94" fmla="*/ 110 w 113"/>
                <a:gd name="T95" fmla="*/ 20 h 215"/>
                <a:gd name="T96" fmla="*/ 106 w 113"/>
                <a:gd name="T97" fmla="*/ 52 h 215"/>
                <a:gd name="T98" fmla="*/ 100 w 113"/>
                <a:gd name="T99" fmla="*/ 104 h 215"/>
                <a:gd name="T100" fmla="*/ 90 w 113"/>
                <a:gd name="T101" fmla="*/ 161 h 215"/>
                <a:gd name="T102" fmla="*/ 76 w 113"/>
                <a:gd name="T103" fmla="*/ 190 h 215"/>
                <a:gd name="T104" fmla="*/ 66 w 113"/>
                <a:gd name="T105" fmla="*/ 198 h 215"/>
                <a:gd name="T106" fmla="*/ 112 w 113"/>
                <a:gd name="T107" fmla="*/ 6 h 215"/>
                <a:gd name="T108" fmla="*/ 108 w 113"/>
                <a:gd name="T109" fmla="*/ 5 h 215"/>
                <a:gd name="T110" fmla="*/ 109 w 113"/>
                <a:gd name="T111" fmla="*/ 0 h 215"/>
                <a:gd name="T112" fmla="*/ 113 w 113"/>
                <a:gd name="T113" fmla="*/ 0 h 215"/>
                <a:gd name="T114" fmla="*/ 113 w 113"/>
                <a:gd name="T115" fmla="*/ 0 h 215"/>
                <a:gd name="T116" fmla="*/ 112 w 113"/>
                <a:gd name="T117" fmla="*/ 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3" h="215">
                  <a:moveTo>
                    <a:pt x="2" y="215"/>
                  </a:moveTo>
                  <a:cubicBezTo>
                    <a:pt x="1" y="214"/>
                    <a:pt x="0" y="214"/>
                    <a:pt x="0" y="213"/>
                  </a:cubicBezTo>
                  <a:cubicBezTo>
                    <a:pt x="2" y="210"/>
                    <a:pt x="5" y="208"/>
                    <a:pt x="7" y="206"/>
                  </a:cubicBezTo>
                  <a:lnTo>
                    <a:pt x="7" y="206"/>
                  </a:lnTo>
                  <a:lnTo>
                    <a:pt x="7" y="206"/>
                  </a:lnTo>
                  <a:lnTo>
                    <a:pt x="7" y="206"/>
                  </a:lnTo>
                  <a:lnTo>
                    <a:pt x="7" y="205"/>
                  </a:ln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lnTo>
                    <a:pt x="8" y="205"/>
                  </a:lnTo>
                  <a:lnTo>
                    <a:pt x="8" y="205"/>
                  </a:ln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lnTo>
                    <a:pt x="9" y="204"/>
                  </a:lnTo>
                  <a:cubicBezTo>
                    <a:pt x="9" y="204"/>
                    <a:pt x="9" y="204"/>
                    <a:pt x="9" y="204"/>
                  </a:cubicBezTo>
                  <a:lnTo>
                    <a:pt x="9" y="204"/>
                  </a:lnTo>
                  <a:cubicBezTo>
                    <a:pt x="10" y="203"/>
                    <a:pt x="10" y="203"/>
                    <a:pt x="11" y="203"/>
                  </a:cubicBezTo>
                  <a:cubicBezTo>
                    <a:pt x="8" y="207"/>
                    <a:pt x="5" y="211"/>
                    <a:pt x="2" y="215"/>
                  </a:cubicBezTo>
                  <a:moveTo>
                    <a:pt x="66" y="198"/>
                  </a:moveTo>
                  <a:cubicBezTo>
                    <a:pt x="68" y="192"/>
                    <a:pt x="70" y="186"/>
                    <a:pt x="71" y="180"/>
                  </a:cubicBezTo>
                  <a:cubicBezTo>
                    <a:pt x="87" y="165"/>
                    <a:pt x="92" y="132"/>
                    <a:pt x="97" y="91"/>
                  </a:cubicBezTo>
                  <a:cubicBezTo>
                    <a:pt x="100" y="74"/>
                    <a:pt x="102" y="56"/>
                    <a:pt x="104" y="40"/>
                  </a:cubicBez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cubicBezTo>
                    <a:pt x="104" y="33"/>
                    <a:pt x="105" y="25"/>
                    <a:pt x="106" y="18"/>
                  </a:cubicBezTo>
                  <a:cubicBezTo>
                    <a:pt x="108" y="18"/>
                    <a:pt x="109" y="19"/>
                    <a:pt x="110" y="20"/>
                  </a:cubicBezTo>
                  <a:cubicBezTo>
                    <a:pt x="109" y="30"/>
                    <a:pt x="107" y="41"/>
                    <a:pt x="106" y="52"/>
                  </a:cubicBezTo>
                  <a:cubicBezTo>
                    <a:pt x="104" y="69"/>
                    <a:pt x="102" y="86"/>
                    <a:pt x="100" y="104"/>
                  </a:cubicBezTo>
                  <a:cubicBezTo>
                    <a:pt x="97" y="126"/>
                    <a:pt x="94" y="145"/>
                    <a:pt x="90" y="161"/>
                  </a:cubicBezTo>
                  <a:cubicBezTo>
                    <a:pt x="85" y="170"/>
                    <a:pt x="80" y="180"/>
                    <a:pt x="76" y="190"/>
                  </a:cubicBezTo>
                  <a:cubicBezTo>
                    <a:pt x="73" y="193"/>
                    <a:pt x="70" y="196"/>
                    <a:pt x="66" y="198"/>
                  </a:cubicBezTo>
                  <a:moveTo>
                    <a:pt x="112" y="6"/>
                  </a:moveTo>
                  <a:cubicBezTo>
                    <a:pt x="111" y="6"/>
                    <a:pt x="109" y="5"/>
                    <a:pt x="108" y="5"/>
                  </a:cubicBezTo>
                  <a:cubicBezTo>
                    <a:pt x="108" y="4"/>
                    <a:pt x="108" y="2"/>
                    <a:pt x="109" y="0"/>
                  </a:cubicBezTo>
                  <a:cubicBezTo>
                    <a:pt x="110" y="0"/>
                    <a:pt x="112" y="0"/>
                    <a:pt x="113" y="0"/>
                  </a:cubicBezTo>
                  <a:lnTo>
                    <a:pt x="113" y="0"/>
                  </a:lnTo>
                  <a:cubicBezTo>
                    <a:pt x="113" y="2"/>
                    <a:pt x="112" y="4"/>
                    <a:pt x="112" y="6"/>
                  </a:cubicBezTo>
                  <a:close/>
                </a:path>
              </a:pathLst>
            </a:custGeom>
            <a:solidFill>
              <a:srgbClr val="AB8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7" name="Freeform 401">
              <a:extLst>
                <a:ext uri="{FF2B5EF4-FFF2-40B4-BE49-F238E27FC236}">
                  <a16:creationId xmlns:a16="http://schemas.microsoft.com/office/drawing/2014/main" id="{454384CA-C83C-562E-DF8C-317CA3821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950" y="1797050"/>
              <a:ext cx="55562" cy="63500"/>
            </a:xfrm>
            <a:custGeom>
              <a:avLst/>
              <a:gdLst>
                <a:gd name="T0" fmla="*/ 17 w 58"/>
                <a:gd name="T1" fmla="*/ 65 h 65"/>
                <a:gd name="T2" fmla="*/ 9 w 58"/>
                <a:gd name="T3" fmla="*/ 61 h 65"/>
                <a:gd name="T4" fmla="*/ 6 w 58"/>
                <a:gd name="T5" fmla="*/ 59 h 65"/>
                <a:gd name="T6" fmla="*/ 1 w 58"/>
                <a:gd name="T7" fmla="*/ 42 h 65"/>
                <a:gd name="T8" fmla="*/ 23 w 58"/>
                <a:gd name="T9" fmla="*/ 10 h 65"/>
                <a:gd name="T10" fmla="*/ 45 w 58"/>
                <a:gd name="T11" fmla="*/ 0 h 65"/>
                <a:gd name="T12" fmla="*/ 58 w 58"/>
                <a:gd name="T13" fmla="*/ 5 h 65"/>
                <a:gd name="T14" fmla="*/ 54 w 58"/>
                <a:gd name="T15" fmla="*/ 4 h 65"/>
                <a:gd name="T16" fmla="*/ 41 w 58"/>
                <a:gd name="T17" fmla="*/ 8 h 65"/>
                <a:gd name="T18" fmla="*/ 25 w 58"/>
                <a:gd name="T19" fmla="*/ 17 h 65"/>
                <a:gd name="T20" fmla="*/ 17 w 58"/>
                <a:gd name="T21" fmla="*/ 32 h 65"/>
                <a:gd name="T22" fmla="*/ 11 w 58"/>
                <a:gd name="T23" fmla="*/ 46 h 65"/>
                <a:gd name="T24" fmla="*/ 16 w 58"/>
                <a:gd name="T25" fmla="*/ 63 h 65"/>
                <a:gd name="T26" fmla="*/ 17 w 58"/>
                <a:gd name="T27" fmla="*/ 65 h 65"/>
                <a:gd name="T28" fmla="*/ 17 w 58"/>
                <a:gd name="T2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65">
                  <a:moveTo>
                    <a:pt x="17" y="65"/>
                  </a:moveTo>
                  <a:cubicBezTo>
                    <a:pt x="13" y="65"/>
                    <a:pt x="11" y="63"/>
                    <a:pt x="9" y="61"/>
                  </a:cubicBezTo>
                  <a:lnTo>
                    <a:pt x="6" y="59"/>
                  </a:lnTo>
                  <a:cubicBezTo>
                    <a:pt x="2" y="55"/>
                    <a:pt x="0" y="47"/>
                    <a:pt x="1" y="42"/>
                  </a:cubicBezTo>
                  <a:cubicBezTo>
                    <a:pt x="4" y="29"/>
                    <a:pt x="13" y="18"/>
                    <a:pt x="23" y="10"/>
                  </a:cubicBezTo>
                  <a:cubicBezTo>
                    <a:pt x="29" y="4"/>
                    <a:pt x="37" y="0"/>
                    <a:pt x="45" y="0"/>
                  </a:cubicBezTo>
                  <a:cubicBezTo>
                    <a:pt x="49" y="0"/>
                    <a:pt x="54" y="2"/>
                    <a:pt x="58" y="5"/>
                  </a:cubicBezTo>
                  <a:cubicBezTo>
                    <a:pt x="57" y="4"/>
                    <a:pt x="56" y="4"/>
                    <a:pt x="54" y="4"/>
                  </a:cubicBezTo>
                  <a:cubicBezTo>
                    <a:pt x="50" y="4"/>
                    <a:pt x="45" y="6"/>
                    <a:pt x="41" y="8"/>
                  </a:cubicBezTo>
                  <a:cubicBezTo>
                    <a:pt x="34" y="9"/>
                    <a:pt x="29" y="13"/>
                    <a:pt x="25" y="17"/>
                  </a:cubicBezTo>
                  <a:cubicBezTo>
                    <a:pt x="22" y="21"/>
                    <a:pt x="17" y="26"/>
                    <a:pt x="17" y="32"/>
                  </a:cubicBezTo>
                  <a:cubicBezTo>
                    <a:pt x="14" y="36"/>
                    <a:pt x="12" y="41"/>
                    <a:pt x="11" y="46"/>
                  </a:cubicBezTo>
                  <a:cubicBezTo>
                    <a:pt x="9" y="51"/>
                    <a:pt x="12" y="60"/>
                    <a:pt x="16" y="63"/>
                  </a:cubicBezTo>
                  <a:lnTo>
                    <a:pt x="17" y="65"/>
                  </a:lnTo>
                  <a:cubicBezTo>
                    <a:pt x="17" y="65"/>
                    <a:pt x="17" y="65"/>
                    <a:pt x="17" y="65"/>
                  </a:cubicBezTo>
                </a:path>
              </a:pathLst>
            </a:custGeom>
            <a:solidFill>
              <a:srgbClr val="CDB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8" name="Freeform 402">
              <a:extLst>
                <a:ext uri="{FF2B5EF4-FFF2-40B4-BE49-F238E27FC236}">
                  <a16:creationId xmlns:a16="http://schemas.microsoft.com/office/drawing/2014/main" id="{1BC8A9AE-379B-A6BF-D46C-CEA9C3921B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0887" y="1801813"/>
              <a:ext cx="58737" cy="58738"/>
            </a:xfrm>
            <a:custGeom>
              <a:avLst/>
              <a:gdLst>
                <a:gd name="T0" fmla="*/ 8 w 60"/>
                <a:gd name="T1" fmla="*/ 61 h 61"/>
                <a:gd name="T2" fmla="*/ 7 w 60"/>
                <a:gd name="T3" fmla="*/ 59 h 61"/>
                <a:gd name="T4" fmla="*/ 2 w 60"/>
                <a:gd name="T5" fmla="*/ 42 h 61"/>
                <a:gd name="T6" fmla="*/ 8 w 60"/>
                <a:gd name="T7" fmla="*/ 28 h 61"/>
                <a:gd name="T8" fmla="*/ 9 w 60"/>
                <a:gd name="T9" fmla="*/ 32 h 61"/>
                <a:gd name="T10" fmla="*/ 9 w 60"/>
                <a:gd name="T11" fmla="*/ 32 h 61"/>
                <a:gd name="T12" fmla="*/ 11 w 60"/>
                <a:gd name="T13" fmla="*/ 39 h 61"/>
                <a:gd name="T14" fmla="*/ 17 w 60"/>
                <a:gd name="T15" fmla="*/ 41 h 61"/>
                <a:gd name="T16" fmla="*/ 28 w 60"/>
                <a:gd name="T17" fmla="*/ 36 h 61"/>
                <a:gd name="T18" fmla="*/ 34 w 60"/>
                <a:gd name="T19" fmla="*/ 30 h 61"/>
                <a:gd name="T20" fmla="*/ 37 w 60"/>
                <a:gd name="T21" fmla="*/ 26 h 61"/>
                <a:gd name="T22" fmla="*/ 38 w 60"/>
                <a:gd name="T23" fmla="*/ 25 h 61"/>
                <a:gd name="T24" fmla="*/ 37 w 60"/>
                <a:gd name="T25" fmla="*/ 26 h 61"/>
                <a:gd name="T26" fmla="*/ 39 w 60"/>
                <a:gd name="T27" fmla="*/ 23 h 61"/>
                <a:gd name="T28" fmla="*/ 39 w 60"/>
                <a:gd name="T29" fmla="*/ 23 h 61"/>
                <a:gd name="T30" fmla="*/ 39 w 60"/>
                <a:gd name="T31" fmla="*/ 23 h 61"/>
                <a:gd name="T32" fmla="*/ 39 w 60"/>
                <a:gd name="T33" fmla="*/ 23 h 61"/>
                <a:gd name="T34" fmla="*/ 41 w 60"/>
                <a:gd name="T35" fmla="*/ 10 h 61"/>
                <a:gd name="T36" fmla="*/ 33 w 60"/>
                <a:gd name="T37" fmla="*/ 4 h 61"/>
                <a:gd name="T38" fmla="*/ 33 w 60"/>
                <a:gd name="T39" fmla="*/ 4 h 61"/>
                <a:gd name="T40" fmla="*/ 32 w 60"/>
                <a:gd name="T41" fmla="*/ 4 h 61"/>
                <a:gd name="T42" fmla="*/ 45 w 60"/>
                <a:gd name="T43" fmla="*/ 0 h 61"/>
                <a:gd name="T44" fmla="*/ 49 w 60"/>
                <a:gd name="T45" fmla="*/ 1 h 61"/>
                <a:gd name="T46" fmla="*/ 51 w 60"/>
                <a:gd name="T47" fmla="*/ 3 h 61"/>
                <a:gd name="T48" fmla="*/ 57 w 60"/>
                <a:gd name="T49" fmla="*/ 29 h 61"/>
                <a:gd name="T50" fmla="*/ 48 w 60"/>
                <a:gd name="T51" fmla="*/ 43 h 61"/>
                <a:gd name="T52" fmla="*/ 43 w 60"/>
                <a:gd name="T53" fmla="*/ 47 h 61"/>
                <a:gd name="T54" fmla="*/ 45 w 60"/>
                <a:gd name="T55" fmla="*/ 45 h 61"/>
                <a:gd name="T56" fmla="*/ 41 w 60"/>
                <a:gd name="T57" fmla="*/ 49 h 61"/>
                <a:gd name="T58" fmla="*/ 9 w 60"/>
                <a:gd name="T59" fmla="*/ 61 h 61"/>
                <a:gd name="T60" fmla="*/ 8 w 60"/>
                <a:gd name="T61" fmla="*/ 61 h 61"/>
                <a:gd name="T62" fmla="*/ 24 w 60"/>
                <a:gd name="T63" fmla="*/ 43 h 61"/>
                <a:gd name="T64" fmla="*/ 21 w 60"/>
                <a:gd name="T65" fmla="*/ 47 h 61"/>
                <a:gd name="T66" fmla="*/ 21 w 60"/>
                <a:gd name="T67" fmla="*/ 47 h 61"/>
                <a:gd name="T68" fmla="*/ 22 w 60"/>
                <a:gd name="T69" fmla="*/ 48 h 61"/>
                <a:gd name="T70" fmla="*/ 25 w 60"/>
                <a:gd name="T71" fmla="*/ 46 h 61"/>
                <a:gd name="T72" fmla="*/ 25 w 60"/>
                <a:gd name="T73" fmla="*/ 45 h 61"/>
                <a:gd name="T74" fmla="*/ 24 w 60"/>
                <a:gd name="T75" fmla="*/ 43 h 61"/>
                <a:gd name="T76" fmla="*/ 49 w 60"/>
                <a:gd name="T77" fmla="*/ 26 h 61"/>
                <a:gd name="T78" fmla="*/ 48 w 60"/>
                <a:gd name="T79" fmla="*/ 27 h 61"/>
                <a:gd name="T80" fmla="*/ 49 w 60"/>
                <a:gd name="T8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61">
                  <a:moveTo>
                    <a:pt x="8" y="61"/>
                  </a:moveTo>
                  <a:lnTo>
                    <a:pt x="7" y="59"/>
                  </a:lnTo>
                  <a:cubicBezTo>
                    <a:pt x="3" y="56"/>
                    <a:pt x="0" y="47"/>
                    <a:pt x="2" y="42"/>
                  </a:cubicBezTo>
                  <a:cubicBezTo>
                    <a:pt x="3" y="37"/>
                    <a:pt x="5" y="32"/>
                    <a:pt x="8" y="28"/>
                  </a:cubicBezTo>
                  <a:cubicBezTo>
                    <a:pt x="7" y="29"/>
                    <a:pt x="8" y="31"/>
                    <a:pt x="9" y="32"/>
                  </a:cubicBezTo>
                  <a:lnTo>
                    <a:pt x="9" y="32"/>
                  </a:lnTo>
                  <a:cubicBezTo>
                    <a:pt x="9" y="34"/>
                    <a:pt x="10" y="37"/>
                    <a:pt x="11" y="39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20" y="41"/>
                    <a:pt x="25" y="38"/>
                    <a:pt x="28" y="36"/>
                  </a:cubicBezTo>
                  <a:cubicBezTo>
                    <a:pt x="30" y="35"/>
                    <a:pt x="32" y="33"/>
                    <a:pt x="34" y="30"/>
                  </a:cubicBezTo>
                  <a:lnTo>
                    <a:pt x="37" y="26"/>
                  </a:lnTo>
                  <a:lnTo>
                    <a:pt x="38" y="25"/>
                  </a:ln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9" y="23"/>
                    <a:pt x="39" y="23"/>
                  </a:cubicBez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ubicBezTo>
                    <a:pt x="42" y="19"/>
                    <a:pt x="43" y="14"/>
                    <a:pt x="41" y="10"/>
                  </a:cubicBezTo>
                  <a:cubicBezTo>
                    <a:pt x="40" y="6"/>
                    <a:pt x="37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6" y="2"/>
                    <a:pt x="41" y="0"/>
                    <a:pt x="45" y="0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1"/>
                    <a:pt x="50" y="2"/>
                    <a:pt x="51" y="3"/>
                  </a:cubicBezTo>
                  <a:cubicBezTo>
                    <a:pt x="59" y="10"/>
                    <a:pt x="60" y="19"/>
                    <a:pt x="57" y="29"/>
                  </a:cubicBezTo>
                  <a:cubicBezTo>
                    <a:pt x="55" y="34"/>
                    <a:pt x="52" y="38"/>
                    <a:pt x="48" y="43"/>
                  </a:cubicBezTo>
                  <a:cubicBezTo>
                    <a:pt x="45" y="46"/>
                    <a:pt x="43" y="47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lnTo>
                    <a:pt x="41" y="49"/>
                  </a:lnTo>
                  <a:cubicBezTo>
                    <a:pt x="31" y="56"/>
                    <a:pt x="20" y="60"/>
                    <a:pt x="9" y="61"/>
                  </a:cubicBezTo>
                  <a:lnTo>
                    <a:pt x="8" y="61"/>
                  </a:lnTo>
                  <a:moveTo>
                    <a:pt x="24" y="43"/>
                  </a:moveTo>
                  <a:cubicBezTo>
                    <a:pt x="22" y="43"/>
                    <a:pt x="21" y="45"/>
                    <a:pt x="21" y="47"/>
                  </a:cubicBezTo>
                  <a:lnTo>
                    <a:pt x="21" y="47"/>
                  </a:lnTo>
                  <a:cubicBezTo>
                    <a:pt x="22" y="48"/>
                    <a:pt x="22" y="48"/>
                    <a:pt x="22" y="48"/>
                  </a:cubicBezTo>
                  <a:cubicBezTo>
                    <a:pt x="23" y="48"/>
                    <a:pt x="25" y="47"/>
                    <a:pt x="25" y="46"/>
                  </a:cubicBezTo>
                  <a:lnTo>
                    <a:pt x="25" y="45"/>
                  </a:lnTo>
                  <a:cubicBezTo>
                    <a:pt x="26" y="44"/>
                    <a:pt x="25" y="43"/>
                    <a:pt x="24" y="43"/>
                  </a:cubicBezTo>
                  <a:moveTo>
                    <a:pt x="49" y="26"/>
                  </a:moveTo>
                  <a:lnTo>
                    <a:pt x="48" y="27"/>
                  </a:lnTo>
                  <a:lnTo>
                    <a:pt x="49" y="26"/>
                  </a:lnTo>
                  <a:close/>
                </a:path>
              </a:pathLst>
            </a:custGeom>
            <a:solidFill>
              <a:srgbClr val="C0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9" name="Freeform 403">
              <a:extLst>
                <a:ext uri="{FF2B5EF4-FFF2-40B4-BE49-F238E27FC236}">
                  <a16:creationId xmlns:a16="http://schemas.microsoft.com/office/drawing/2014/main" id="{E945D6A3-07A7-C1BB-FFD0-A099F3E1F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6437" y="1879600"/>
              <a:ext cx="26987" cy="28575"/>
            </a:xfrm>
            <a:custGeom>
              <a:avLst/>
              <a:gdLst>
                <a:gd name="T0" fmla="*/ 12 w 28"/>
                <a:gd name="T1" fmla="*/ 30 h 30"/>
                <a:gd name="T2" fmla="*/ 7 w 28"/>
                <a:gd name="T3" fmla="*/ 30 h 30"/>
                <a:gd name="T4" fmla="*/ 4 w 28"/>
                <a:gd name="T5" fmla="*/ 28 h 30"/>
                <a:gd name="T6" fmla="*/ 1 w 28"/>
                <a:gd name="T7" fmla="*/ 25 h 30"/>
                <a:gd name="T8" fmla="*/ 0 w 28"/>
                <a:gd name="T9" fmla="*/ 21 h 30"/>
                <a:gd name="T10" fmla="*/ 0 w 28"/>
                <a:gd name="T11" fmla="*/ 17 h 30"/>
                <a:gd name="T12" fmla="*/ 3 w 28"/>
                <a:gd name="T13" fmla="*/ 10 h 30"/>
                <a:gd name="T14" fmla="*/ 9 w 28"/>
                <a:gd name="T15" fmla="*/ 3 h 30"/>
                <a:gd name="T16" fmla="*/ 20 w 28"/>
                <a:gd name="T17" fmla="*/ 0 h 30"/>
                <a:gd name="T18" fmla="*/ 24 w 28"/>
                <a:gd name="T19" fmla="*/ 0 h 30"/>
                <a:gd name="T20" fmla="*/ 27 w 28"/>
                <a:gd name="T21" fmla="*/ 3 h 30"/>
                <a:gd name="T22" fmla="*/ 28 w 28"/>
                <a:gd name="T23" fmla="*/ 4 h 30"/>
                <a:gd name="T24" fmla="*/ 19 w 28"/>
                <a:gd name="T25" fmla="*/ 7 h 30"/>
                <a:gd name="T26" fmla="*/ 16 w 28"/>
                <a:gd name="T27" fmla="*/ 3 h 30"/>
                <a:gd name="T28" fmla="*/ 15 w 28"/>
                <a:gd name="T29" fmla="*/ 3 h 30"/>
                <a:gd name="T30" fmla="*/ 11 w 28"/>
                <a:gd name="T31" fmla="*/ 6 h 30"/>
                <a:gd name="T32" fmla="*/ 11 w 28"/>
                <a:gd name="T33" fmla="*/ 11 h 30"/>
                <a:gd name="T34" fmla="*/ 12 w 28"/>
                <a:gd name="T35" fmla="*/ 11 h 30"/>
                <a:gd name="T36" fmla="*/ 12 w 28"/>
                <a:gd name="T37" fmla="*/ 11 h 30"/>
                <a:gd name="T38" fmla="*/ 13 w 28"/>
                <a:gd name="T39" fmla="*/ 12 h 30"/>
                <a:gd name="T40" fmla="*/ 14 w 28"/>
                <a:gd name="T41" fmla="*/ 12 h 30"/>
                <a:gd name="T42" fmla="*/ 12 w 28"/>
                <a:gd name="T43" fmla="*/ 14 h 30"/>
                <a:gd name="T44" fmla="*/ 10 w 28"/>
                <a:gd name="T45" fmla="*/ 21 h 30"/>
                <a:gd name="T46" fmla="*/ 10 w 28"/>
                <a:gd name="T47" fmla="*/ 25 h 30"/>
                <a:gd name="T48" fmla="*/ 11 w 28"/>
                <a:gd name="T49" fmla="*/ 29 h 30"/>
                <a:gd name="T50" fmla="*/ 12 w 28"/>
                <a:gd name="T5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30">
                  <a:moveTo>
                    <a:pt x="12" y="30"/>
                  </a:moveTo>
                  <a:cubicBezTo>
                    <a:pt x="10" y="30"/>
                    <a:pt x="9" y="30"/>
                    <a:pt x="7" y="30"/>
                  </a:cubicBezTo>
                  <a:lnTo>
                    <a:pt x="4" y="28"/>
                  </a:lnTo>
                  <a:cubicBezTo>
                    <a:pt x="3" y="27"/>
                    <a:pt x="2" y="26"/>
                    <a:pt x="1" y="25"/>
                  </a:cubicBezTo>
                  <a:lnTo>
                    <a:pt x="0" y="21"/>
                  </a:lnTo>
                  <a:lnTo>
                    <a:pt x="0" y="17"/>
                  </a:lnTo>
                  <a:cubicBezTo>
                    <a:pt x="1" y="14"/>
                    <a:pt x="1" y="13"/>
                    <a:pt x="3" y="10"/>
                  </a:cubicBezTo>
                  <a:cubicBezTo>
                    <a:pt x="5" y="7"/>
                    <a:pt x="7" y="5"/>
                    <a:pt x="9" y="3"/>
                  </a:cubicBezTo>
                  <a:cubicBezTo>
                    <a:pt x="12" y="1"/>
                    <a:pt x="16" y="0"/>
                    <a:pt x="20" y="0"/>
                  </a:cubicBezTo>
                  <a:lnTo>
                    <a:pt x="24" y="0"/>
                  </a:lnTo>
                  <a:lnTo>
                    <a:pt x="27" y="3"/>
                  </a:lnTo>
                  <a:cubicBezTo>
                    <a:pt x="28" y="3"/>
                    <a:pt x="28" y="3"/>
                    <a:pt x="28" y="4"/>
                  </a:cubicBezTo>
                  <a:cubicBezTo>
                    <a:pt x="25" y="4"/>
                    <a:pt x="22" y="5"/>
                    <a:pt x="19" y="7"/>
                  </a:cubicBezTo>
                  <a:cubicBezTo>
                    <a:pt x="19" y="5"/>
                    <a:pt x="18" y="3"/>
                    <a:pt x="16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4" y="3"/>
                    <a:pt x="12" y="5"/>
                    <a:pt x="11" y="6"/>
                  </a:cubicBezTo>
                  <a:cubicBezTo>
                    <a:pt x="11" y="7"/>
                    <a:pt x="10" y="10"/>
                    <a:pt x="11" y="11"/>
                  </a:cubicBezTo>
                  <a:lnTo>
                    <a:pt x="12" y="11"/>
                  </a:lnTo>
                  <a:lnTo>
                    <a:pt x="12" y="11"/>
                  </a:lnTo>
                  <a:cubicBezTo>
                    <a:pt x="12" y="12"/>
                    <a:pt x="13" y="12"/>
                    <a:pt x="13" y="12"/>
                  </a:cubicBezTo>
                  <a:lnTo>
                    <a:pt x="14" y="12"/>
                  </a:lnTo>
                  <a:cubicBezTo>
                    <a:pt x="13" y="13"/>
                    <a:pt x="13" y="13"/>
                    <a:pt x="12" y="14"/>
                  </a:cubicBezTo>
                  <a:cubicBezTo>
                    <a:pt x="11" y="17"/>
                    <a:pt x="10" y="18"/>
                    <a:pt x="10" y="21"/>
                  </a:cubicBezTo>
                  <a:lnTo>
                    <a:pt x="10" y="25"/>
                  </a:lnTo>
                  <a:lnTo>
                    <a:pt x="11" y="29"/>
                  </a:lnTo>
                  <a:cubicBezTo>
                    <a:pt x="11" y="29"/>
                    <a:pt x="11" y="30"/>
                    <a:pt x="12" y="30"/>
                  </a:cubicBezTo>
                </a:path>
              </a:pathLst>
            </a:custGeom>
            <a:solidFill>
              <a:srgbClr val="CDB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0" name="Freeform 404">
              <a:extLst>
                <a:ext uri="{FF2B5EF4-FFF2-40B4-BE49-F238E27FC236}">
                  <a16:creationId xmlns:a16="http://schemas.microsoft.com/office/drawing/2014/main" id="{084BAF50-4FD5-F513-5325-FC9252A7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2" y="1882775"/>
              <a:ext cx="20637" cy="25400"/>
            </a:xfrm>
            <a:custGeom>
              <a:avLst/>
              <a:gdLst>
                <a:gd name="T0" fmla="*/ 2 w 21"/>
                <a:gd name="T1" fmla="*/ 26 h 26"/>
                <a:gd name="T2" fmla="*/ 2 w 21"/>
                <a:gd name="T3" fmla="*/ 26 h 26"/>
                <a:gd name="T4" fmla="*/ 1 w 21"/>
                <a:gd name="T5" fmla="*/ 25 h 26"/>
                <a:gd name="T6" fmla="*/ 0 w 21"/>
                <a:gd name="T7" fmla="*/ 21 h 26"/>
                <a:gd name="T8" fmla="*/ 0 w 21"/>
                <a:gd name="T9" fmla="*/ 17 h 26"/>
                <a:gd name="T10" fmla="*/ 2 w 21"/>
                <a:gd name="T11" fmla="*/ 10 h 26"/>
                <a:gd name="T12" fmla="*/ 4 w 21"/>
                <a:gd name="T13" fmla="*/ 8 h 26"/>
                <a:gd name="T14" fmla="*/ 5 w 21"/>
                <a:gd name="T15" fmla="*/ 8 h 26"/>
                <a:gd name="T16" fmla="*/ 6 w 21"/>
                <a:gd name="T17" fmla="*/ 12 h 26"/>
                <a:gd name="T18" fmla="*/ 9 w 21"/>
                <a:gd name="T19" fmla="*/ 5 h 26"/>
                <a:gd name="T20" fmla="*/ 7 w 21"/>
                <a:gd name="T21" fmla="*/ 6 h 26"/>
                <a:gd name="T22" fmla="*/ 8 w 21"/>
                <a:gd name="T23" fmla="*/ 5 h 26"/>
                <a:gd name="T24" fmla="*/ 9 w 21"/>
                <a:gd name="T25" fmla="*/ 3 h 26"/>
                <a:gd name="T26" fmla="*/ 18 w 21"/>
                <a:gd name="T27" fmla="*/ 0 h 26"/>
                <a:gd name="T28" fmla="*/ 21 w 21"/>
                <a:gd name="T29" fmla="*/ 6 h 26"/>
                <a:gd name="T30" fmla="*/ 16 w 21"/>
                <a:gd name="T31" fmla="*/ 20 h 26"/>
                <a:gd name="T32" fmla="*/ 2 w 21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6">
                  <a:moveTo>
                    <a:pt x="2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5"/>
                    <a:pt x="1" y="25"/>
                  </a:cubicBezTo>
                  <a:lnTo>
                    <a:pt x="0" y="21"/>
                  </a:lnTo>
                  <a:lnTo>
                    <a:pt x="0" y="17"/>
                  </a:lnTo>
                  <a:cubicBezTo>
                    <a:pt x="0" y="14"/>
                    <a:pt x="1" y="13"/>
                    <a:pt x="2" y="10"/>
                  </a:cubicBezTo>
                  <a:cubicBezTo>
                    <a:pt x="3" y="9"/>
                    <a:pt x="3" y="9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4" y="9"/>
                    <a:pt x="4" y="12"/>
                    <a:pt x="6" y="12"/>
                  </a:cubicBezTo>
                  <a:cubicBezTo>
                    <a:pt x="9" y="12"/>
                    <a:pt x="13" y="5"/>
                    <a:pt x="9" y="5"/>
                  </a:cubicBezTo>
                  <a:cubicBezTo>
                    <a:pt x="8" y="5"/>
                    <a:pt x="8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12" y="1"/>
                    <a:pt x="15" y="0"/>
                    <a:pt x="18" y="0"/>
                  </a:cubicBezTo>
                  <a:cubicBezTo>
                    <a:pt x="20" y="1"/>
                    <a:pt x="21" y="3"/>
                    <a:pt x="21" y="6"/>
                  </a:cubicBezTo>
                  <a:cubicBezTo>
                    <a:pt x="21" y="11"/>
                    <a:pt x="20" y="16"/>
                    <a:pt x="16" y="20"/>
                  </a:cubicBezTo>
                  <a:cubicBezTo>
                    <a:pt x="12" y="24"/>
                    <a:pt x="7" y="26"/>
                    <a:pt x="2" y="26"/>
                  </a:cubicBezTo>
                </a:path>
              </a:pathLst>
            </a:custGeom>
            <a:solidFill>
              <a:srgbClr val="C0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1" name="Freeform 405">
              <a:extLst>
                <a:ext uri="{FF2B5EF4-FFF2-40B4-BE49-F238E27FC236}">
                  <a16:creationId xmlns:a16="http://schemas.microsoft.com/office/drawing/2014/main" id="{61B09FBA-8C60-33F9-EEF4-9E7B84F7A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0" y="1482725"/>
              <a:ext cx="66675" cy="66675"/>
            </a:xfrm>
            <a:custGeom>
              <a:avLst/>
              <a:gdLst>
                <a:gd name="T0" fmla="*/ 0 w 68"/>
                <a:gd name="T1" fmla="*/ 68 h 68"/>
                <a:gd name="T2" fmla="*/ 58 w 68"/>
                <a:gd name="T3" fmla="*/ 8 h 68"/>
                <a:gd name="T4" fmla="*/ 68 w 68"/>
                <a:gd name="T5" fmla="*/ 0 h 68"/>
                <a:gd name="T6" fmla="*/ 0 w 68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8">
                  <a:moveTo>
                    <a:pt x="0" y="68"/>
                  </a:moveTo>
                  <a:cubicBezTo>
                    <a:pt x="17" y="46"/>
                    <a:pt x="36" y="26"/>
                    <a:pt x="58" y="8"/>
                  </a:cubicBezTo>
                  <a:cubicBezTo>
                    <a:pt x="61" y="5"/>
                    <a:pt x="64" y="2"/>
                    <a:pt x="68" y="0"/>
                  </a:cubicBezTo>
                  <a:cubicBezTo>
                    <a:pt x="43" y="20"/>
                    <a:pt x="20" y="43"/>
                    <a:pt x="0" y="68"/>
                  </a:cubicBezTo>
                  <a:close/>
                </a:path>
              </a:pathLst>
            </a:custGeom>
            <a:solidFill>
              <a:srgbClr val="D4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2" name="Freeform 407">
              <a:extLst>
                <a:ext uri="{FF2B5EF4-FFF2-40B4-BE49-F238E27FC236}">
                  <a16:creationId xmlns:a16="http://schemas.microsoft.com/office/drawing/2014/main" id="{4ECFB3DF-C031-C84C-E9D6-19E3BF52D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688" y="1449388"/>
              <a:ext cx="163513" cy="127000"/>
            </a:xfrm>
            <a:custGeom>
              <a:avLst/>
              <a:gdLst>
                <a:gd name="T0" fmla="*/ 2 w 169"/>
                <a:gd name="T1" fmla="*/ 131 h 131"/>
                <a:gd name="T2" fmla="*/ 1 w 169"/>
                <a:gd name="T3" fmla="*/ 128 h 131"/>
                <a:gd name="T4" fmla="*/ 18 w 169"/>
                <a:gd name="T5" fmla="*/ 103 h 131"/>
                <a:gd name="T6" fmla="*/ 86 w 169"/>
                <a:gd name="T7" fmla="*/ 35 h 131"/>
                <a:gd name="T8" fmla="*/ 169 w 169"/>
                <a:gd name="T9" fmla="*/ 0 h 131"/>
                <a:gd name="T10" fmla="*/ 169 w 169"/>
                <a:gd name="T11" fmla="*/ 2 h 131"/>
                <a:gd name="T12" fmla="*/ 76 w 169"/>
                <a:gd name="T13" fmla="*/ 57 h 131"/>
                <a:gd name="T14" fmla="*/ 36 w 169"/>
                <a:gd name="T15" fmla="*/ 94 h 131"/>
                <a:gd name="T16" fmla="*/ 4 w 169"/>
                <a:gd name="T17" fmla="*/ 130 h 131"/>
                <a:gd name="T18" fmla="*/ 2 w 169"/>
                <a:gd name="T1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" h="131">
                  <a:moveTo>
                    <a:pt x="2" y="131"/>
                  </a:moveTo>
                  <a:cubicBezTo>
                    <a:pt x="1" y="131"/>
                    <a:pt x="0" y="130"/>
                    <a:pt x="1" y="128"/>
                  </a:cubicBezTo>
                  <a:cubicBezTo>
                    <a:pt x="6" y="120"/>
                    <a:pt x="12" y="112"/>
                    <a:pt x="18" y="103"/>
                  </a:cubicBezTo>
                  <a:cubicBezTo>
                    <a:pt x="38" y="78"/>
                    <a:pt x="61" y="55"/>
                    <a:pt x="86" y="35"/>
                  </a:cubicBezTo>
                  <a:cubicBezTo>
                    <a:pt x="111" y="17"/>
                    <a:pt x="139" y="8"/>
                    <a:pt x="169" y="0"/>
                  </a:cubicBezTo>
                  <a:lnTo>
                    <a:pt x="169" y="2"/>
                  </a:lnTo>
                  <a:cubicBezTo>
                    <a:pt x="136" y="18"/>
                    <a:pt x="105" y="33"/>
                    <a:pt x="76" y="57"/>
                  </a:cubicBezTo>
                  <a:cubicBezTo>
                    <a:pt x="63" y="68"/>
                    <a:pt x="49" y="81"/>
                    <a:pt x="36" y="94"/>
                  </a:cubicBezTo>
                  <a:cubicBezTo>
                    <a:pt x="25" y="106"/>
                    <a:pt x="16" y="119"/>
                    <a:pt x="4" y="130"/>
                  </a:cubicBezTo>
                  <a:cubicBezTo>
                    <a:pt x="4" y="131"/>
                    <a:pt x="3" y="131"/>
                    <a:pt x="2" y="131"/>
                  </a:cubicBezTo>
                  <a:close/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3" name="Freeform 408">
              <a:extLst>
                <a:ext uri="{FF2B5EF4-FFF2-40B4-BE49-F238E27FC236}">
                  <a16:creationId xmlns:a16="http://schemas.microsoft.com/office/drawing/2014/main" id="{C75B673D-3EA5-111F-2668-C13DC65C1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300" y="1698625"/>
              <a:ext cx="60325" cy="69850"/>
            </a:xfrm>
            <a:custGeom>
              <a:avLst/>
              <a:gdLst>
                <a:gd name="T0" fmla="*/ 52 w 62"/>
                <a:gd name="T1" fmla="*/ 72 h 72"/>
                <a:gd name="T2" fmla="*/ 3 w 62"/>
                <a:gd name="T3" fmla="*/ 0 h 72"/>
                <a:gd name="T4" fmla="*/ 4 w 62"/>
                <a:gd name="T5" fmla="*/ 0 h 72"/>
                <a:gd name="T6" fmla="*/ 20 w 62"/>
                <a:gd name="T7" fmla="*/ 46 h 72"/>
                <a:gd name="T8" fmla="*/ 59 w 62"/>
                <a:gd name="T9" fmla="*/ 67 h 72"/>
                <a:gd name="T10" fmla="*/ 57 w 62"/>
                <a:gd name="T11" fmla="*/ 72 h 72"/>
                <a:gd name="T12" fmla="*/ 52 w 62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2">
                  <a:moveTo>
                    <a:pt x="52" y="72"/>
                  </a:moveTo>
                  <a:cubicBezTo>
                    <a:pt x="17" y="72"/>
                    <a:pt x="0" y="32"/>
                    <a:pt x="3" y="0"/>
                  </a:cubicBezTo>
                  <a:lnTo>
                    <a:pt x="4" y="0"/>
                  </a:lnTo>
                  <a:cubicBezTo>
                    <a:pt x="4" y="16"/>
                    <a:pt x="9" y="33"/>
                    <a:pt x="20" y="46"/>
                  </a:cubicBezTo>
                  <a:cubicBezTo>
                    <a:pt x="32" y="59"/>
                    <a:pt x="41" y="65"/>
                    <a:pt x="59" y="67"/>
                  </a:cubicBezTo>
                  <a:cubicBezTo>
                    <a:pt x="62" y="67"/>
                    <a:pt x="60" y="72"/>
                    <a:pt x="57" y="72"/>
                  </a:cubicBezTo>
                  <a:cubicBezTo>
                    <a:pt x="56" y="72"/>
                    <a:pt x="54" y="72"/>
                    <a:pt x="52" y="72"/>
                  </a:cubicBezTo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4" name="Freeform 409">
              <a:extLst>
                <a:ext uri="{FF2B5EF4-FFF2-40B4-BE49-F238E27FC236}">
                  <a16:creationId xmlns:a16="http://schemas.microsoft.com/office/drawing/2014/main" id="{DB121731-2F82-990C-AE02-9D8BA6417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975" y="1766888"/>
              <a:ext cx="49213" cy="20638"/>
            </a:xfrm>
            <a:custGeom>
              <a:avLst/>
              <a:gdLst>
                <a:gd name="T0" fmla="*/ 18 w 50"/>
                <a:gd name="T1" fmla="*/ 20 h 20"/>
                <a:gd name="T2" fmla="*/ 0 w 50"/>
                <a:gd name="T3" fmla="*/ 9 h 20"/>
                <a:gd name="T4" fmla="*/ 1 w 50"/>
                <a:gd name="T5" fmla="*/ 7 h 20"/>
                <a:gd name="T6" fmla="*/ 15 w 50"/>
                <a:gd name="T7" fmla="*/ 12 h 20"/>
                <a:gd name="T8" fmla="*/ 46 w 50"/>
                <a:gd name="T9" fmla="*/ 0 h 20"/>
                <a:gd name="T10" fmla="*/ 48 w 50"/>
                <a:gd name="T11" fmla="*/ 0 h 20"/>
                <a:gd name="T12" fmla="*/ 49 w 50"/>
                <a:gd name="T13" fmla="*/ 3 h 20"/>
                <a:gd name="T14" fmla="*/ 23 w 50"/>
                <a:gd name="T15" fmla="*/ 19 h 20"/>
                <a:gd name="T16" fmla="*/ 18 w 50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0">
                  <a:moveTo>
                    <a:pt x="18" y="20"/>
                  </a:moveTo>
                  <a:cubicBezTo>
                    <a:pt x="10" y="20"/>
                    <a:pt x="4" y="16"/>
                    <a:pt x="0" y="9"/>
                  </a:cubicBezTo>
                  <a:lnTo>
                    <a:pt x="1" y="7"/>
                  </a:lnTo>
                  <a:cubicBezTo>
                    <a:pt x="5" y="11"/>
                    <a:pt x="10" y="12"/>
                    <a:pt x="15" y="12"/>
                  </a:cubicBezTo>
                  <a:cubicBezTo>
                    <a:pt x="26" y="12"/>
                    <a:pt x="39" y="6"/>
                    <a:pt x="46" y="0"/>
                  </a:cubicBezTo>
                  <a:cubicBezTo>
                    <a:pt x="47" y="0"/>
                    <a:pt x="48" y="0"/>
                    <a:pt x="48" y="0"/>
                  </a:cubicBezTo>
                  <a:cubicBezTo>
                    <a:pt x="50" y="0"/>
                    <a:pt x="50" y="2"/>
                    <a:pt x="49" y="3"/>
                  </a:cubicBezTo>
                  <a:cubicBezTo>
                    <a:pt x="41" y="11"/>
                    <a:pt x="34" y="17"/>
                    <a:pt x="23" y="19"/>
                  </a:cubicBezTo>
                  <a:cubicBezTo>
                    <a:pt x="21" y="20"/>
                    <a:pt x="19" y="20"/>
                    <a:pt x="18" y="20"/>
                  </a:cubicBezTo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5" name="Freeform 410">
              <a:extLst>
                <a:ext uri="{FF2B5EF4-FFF2-40B4-BE49-F238E27FC236}">
                  <a16:creationId xmlns:a16="http://schemas.microsoft.com/office/drawing/2014/main" id="{04DC0C5A-25AC-38B7-AA99-A71602C55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1462088"/>
              <a:ext cx="30163" cy="53975"/>
            </a:xfrm>
            <a:custGeom>
              <a:avLst/>
              <a:gdLst>
                <a:gd name="T0" fmla="*/ 20 w 30"/>
                <a:gd name="T1" fmla="*/ 55 h 55"/>
                <a:gd name="T2" fmla="*/ 19 w 30"/>
                <a:gd name="T3" fmla="*/ 54 h 55"/>
                <a:gd name="T4" fmla="*/ 0 w 30"/>
                <a:gd name="T5" fmla="*/ 14 h 55"/>
                <a:gd name="T6" fmla="*/ 2 w 30"/>
                <a:gd name="T7" fmla="*/ 0 h 55"/>
                <a:gd name="T8" fmla="*/ 11 w 30"/>
                <a:gd name="T9" fmla="*/ 3 h 55"/>
                <a:gd name="T10" fmla="*/ 22 w 30"/>
                <a:gd name="T11" fmla="*/ 54 h 55"/>
                <a:gd name="T12" fmla="*/ 20 w 30"/>
                <a:gd name="T1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5">
                  <a:moveTo>
                    <a:pt x="20" y="55"/>
                  </a:moveTo>
                  <a:cubicBezTo>
                    <a:pt x="19" y="55"/>
                    <a:pt x="19" y="55"/>
                    <a:pt x="19" y="54"/>
                  </a:cubicBezTo>
                  <a:cubicBezTo>
                    <a:pt x="20" y="41"/>
                    <a:pt x="13" y="21"/>
                    <a:pt x="0" y="14"/>
                  </a:cubicBezTo>
                  <a:cubicBezTo>
                    <a:pt x="1" y="9"/>
                    <a:pt x="1" y="4"/>
                    <a:pt x="2" y="0"/>
                  </a:cubicBezTo>
                  <a:cubicBezTo>
                    <a:pt x="5" y="0"/>
                    <a:pt x="8" y="1"/>
                    <a:pt x="11" y="3"/>
                  </a:cubicBezTo>
                  <a:cubicBezTo>
                    <a:pt x="30" y="10"/>
                    <a:pt x="30" y="39"/>
                    <a:pt x="22" y="54"/>
                  </a:cubicBezTo>
                  <a:cubicBezTo>
                    <a:pt x="22" y="55"/>
                    <a:pt x="21" y="55"/>
                    <a:pt x="20" y="55"/>
                  </a:cubicBezTo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6" name="Freeform 411">
              <a:extLst>
                <a:ext uri="{FF2B5EF4-FFF2-40B4-BE49-F238E27FC236}">
                  <a16:creationId xmlns:a16="http://schemas.microsoft.com/office/drawing/2014/main" id="{4E75CB42-E1E5-9442-2484-7F78BC01A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313" y="1462088"/>
              <a:ext cx="6350" cy="14288"/>
            </a:xfrm>
            <a:custGeom>
              <a:avLst/>
              <a:gdLst>
                <a:gd name="T0" fmla="*/ 4 w 6"/>
                <a:gd name="T1" fmla="*/ 15 h 15"/>
                <a:gd name="T2" fmla="*/ 0 w 6"/>
                <a:gd name="T3" fmla="*/ 13 h 15"/>
                <a:gd name="T4" fmla="*/ 2 w 6"/>
                <a:gd name="T5" fmla="*/ 0 h 15"/>
                <a:gd name="T6" fmla="*/ 6 w 6"/>
                <a:gd name="T7" fmla="*/ 1 h 15"/>
                <a:gd name="T8" fmla="*/ 4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4" y="15"/>
                  </a:moveTo>
                  <a:cubicBezTo>
                    <a:pt x="3" y="14"/>
                    <a:pt x="2" y="13"/>
                    <a:pt x="0" y="13"/>
                  </a:cubicBezTo>
                  <a:cubicBezTo>
                    <a:pt x="1" y="9"/>
                    <a:pt x="1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5" y="5"/>
                    <a:pt x="5" y="10"/>
                    <a:pt x="4" y="15"/>
                  </a:cubicBezTo>
                </a:path>
              </a:pathLst>
            </a:custGeom>
            <a:solidFill>
              <a:srgbClr val="CAB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7" name="Freeform 412">
              <a:extLst>
                <a:ext uri="{FF2B5EF4-FFF2-40B4-BE49-F238E27FC236}">
                  <a16:creationId xmlns:a16="http://schemas.microsoft.com/office/drawing/2014/main" id="{F55B0EEA-6CEB-4709-B87E-87789A967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1538288"/>
              <a:ext cx="7938" cy="12700"/>
            </a:xfrm>
            <a:custGeom>
              <a:avLst/>
              <a:gdLst>
                <a:gd name="T0" fmla="*/ 3 w 8"/>
                <a:gd name="T1" fmla="*/ 12 h 12"/>
                <a:gd name="T2" fmla="*/ 3 w 8"/>
                <a:gd name="T3" fmla="*/ 12 h 12"/>
                <a:gd name="T4" fmla="*/ 1 w 8"/>
                <a:gd name="T5" fmla="*/ 8 h 12"/>
                <a:gd name="T6" fmla="*/ 7 w 8"/>
                <a:gd name="T7" fmla="*/ 0 h 12"/>
                <a:gd name="T8" fmla="*/ 8 w 8"/>
                <a:gd name="T9" fmla="*/ 0 h 12"/>
                <a:gd name="T10" fmla="*/ 7 w 8"/>
                <a:gd name="T11" fmla="*/ 8 h 12"/>
                <a:gd name="T12" fmla="*/ 3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0" y="12"/>
                    <a:pt x="0" y="9"/>
                    <a:pt x="1" y="8"/>
                  </a:cubicBezTo>
                  <a:cubicBezTo>
                    <a:pt x="3" y="5"/>
                    <a:pt x="5" y="3"/>
                    <a:pt x="7" y="0"/>
                  </a:cubicBezTo>
                  <a:lnTo>
                    <a:pt x="8" y="0"/>
                  </a:lnTo>
                  <a:cubicBezTo>
                    <a:pt x="8" y="3"/>
                    <a:pt x="7" y="5"/>
                    <a:pt x="7" y="8"/>
                  </a:cubicBezTo>
                  <a:cubicBezTo>
                    <a:pt x="7" y="10"/>
                    <a:pt x="5" y="12"/>
                    <a:pt x="3" y="12"/>
                  </a:cubicBezTo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8" name="Freeform 413">
              <a:extLst>
                <a:ext uri="{FF2B5EF4-FFF2-40B4-BE49-F238E27FC236}">
                  <a16:creationId xmlns:a16="http://schemas.microsoft.com/office/drawing/2014/main" id="{5A18C459-6ADE-E452-173A-F8756B4785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3875" y="1831975"/>
              <a:ext cx="3175" cy="38100"/>
            </a:xfrm>
            <a:custGeom>
              <a:avLst/>
              <a:gdLst>
                <a:gd name="T0" fmla="*/ 2 w 3"/>
                <a:gd name="T1" fmla="*/ 39 h 39"/>
                <a:gd name="T2" fmla="*/ 2 w 3"/>
                <a:gd name="T3" fmla="*/ 37 h 39"/>
                <a:gd name="T4" fmla="*/ 2 w 3"/>
                <a:gd name="T5" fmla="*/ 37 h 39"/>
                <a:gd name="T6" fmla="*/ 2 w 3"/>
                <a:gd name="T7" fmla="*/ 39 h 39"/>
                <a:gd name="T8" fmla="*/ 2 w 3"/>
                <a:gd name="T9" fmla="*/ 22 h 39"/>
                <a:gd name="T10" fmla="*/ 0 w 3"/>
                <a:gd name="T11" fmla="*/ 22 h 39"/>
                <a:gd name="T12" fmla="*/ 1 w 3"/>
                <a:gd name="T13" fmla="*/ 18 h 39"/>
                <a:gd name="T14" fmla="*/ 2 w 3"/>
                <a:gd name="T15" fmla="*/ 18 h 39"/>
                <a:gd name="T16" fmla="*/ 2 w 3"/>
                <a:gd name="T17" fmla="*/ 22 h 39"/>
                <a:gd name="T18" fmla="*/ 2 w 3"/>
                <a:gd name="T19" fmla="*/ 7 h 39"/>
                <a:gd name="T20" fmla="*/ 3 w 3"/>
                <a:gd name="T21" fmla="*/ 0 h 39"/>
                <a:gd name="T22" fmla="*/ 2 w 3"/>
                <a:gd name="T23" fmla="*/ 7 h 39"/>
                <a:gd name="T24" fmla="*/ 2 w 3"/>
                <a:gd name="T25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9">
                  <a:moveTo>
                    <a:pt x="2" y="39"/>
                  </a:moveTo>
                  <a:cubicBezTo>
                    <a:pt x="2" y="39"/>
                    <a:pt x="2" y="38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8"/>
                    <a:pt x="2" y="39"/>
                    <a:pt x="2" y="39"/>
                  </a:cubicBezTo>
                  <a:moveTo>
                    <a:pt x="2" y="22"/>
                  </a:moveTo>
                  <a:cubicBezTo>
                    <a:pt x="1" y="22"/>
                    <a:pt x="1" y="22"/>
                    <a:pt x="0" y="22"/>
                  </a:cubicBezTo>
                  <a:cubicBezTo>
                    <a:pt x="0" y="21"/>
                    <a:pt x="1" y="19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9"/>
                    <a:pt x="2" y="21"/>
                    <a:pt x="2" y="22"/>
                  </a:cubicBezTo>
                  <a:moveTo>
                    <a:pt x="2" y="7"/>
                  </a:moveTo>
                  <a:cubicBezTo>
                    <a:pt x="2" y="5"/>
                    <a:pt x="3" y="3"/>
                    <a:pt x="3" y="0"/>
                  </a:cubicBezTo>
                  <a:cubicBezTo>
                    <a:pt x="3" y="3"/>
                    <a:pt x="2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</a:path>
              </a:pathLst>
            </a:custGeom>
            <a:solidFill>
              <a:srgbClr val="D4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9" name="Freeform 414">
              <a:extLst>
                <a:ext uri="{FF2B5EF4-FFF2-40B4-BE49-F238E27FC236}">
                  <a16:creationId xmlns:a16="http://schemas.microsoft.com/office/drawing/2014/main" id="{B176DFA0-44A6-1D5D-687C-C53A70237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3875" y="1839913"/>
              <a:ext cx="1588" cy="28575"/>
            </a:xfrm>
            <a:custGeom>
              <a:avLst/>
              <a:gdLst>
                <a:gd name="T0" fmla="*/ 2 w 2"/>
                <a:gd name="T1" fmla="*/ 30 h 30"/>
                <a:gd name="T2" fmla="*/ 2 w 2"/>
                <a:gd name="T3" fmla="*/ 30 h 30"/>
                <a:gd name="T4" fmla="*/ 0 w 2"/>
                <a:gd name="T5" fmla="*/ 15 h 30"/>
                <a:gd name="T6" fmla="*/ 2 w 2"/>
                <a:gd name="T7" fmla="*/ 15 h 30"/>
                <a:gd name="T8" fmla="*/ 2 w 2"/>
                <a:gd name="T9" fmla="*/ 30 h 30"/>
                <a:gd name="T10" fmla="*/ 1 w 2"/>
                <a:gd name="T11" fmla="*/ 11 h 30"/>
                <a:gd name="T12" fmla="*/ 2 w 2"/>
                <a:gd name="T13" fmla="*/ 0 h 30"/>
                <a:gd name="T14" fmla="*/ 2 w 2"/>
                <a:gd name="T15" fmla="*/ 0 h 30"/>
                <a:gd name="T16" fmla="*/ 2 w 2"/>
                <a:gd name="T17" fmla="*/ 5 h 30"/>
                <a:gd name="T18" fmla="*/ 2 w 2"/>
                <a:gd name="T19" fmla="*/ 11 h 30"/>
                <a:gd name="T20" fmla="*/ 1 w 2"/>
                <a:gd name="T21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0">
                  <a:moveTo>
                    <a:pt x="2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25"/>
                    <a:pt x="0" y="20"/>
                    <a:pt x="0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1" y="20"/>
                    <a:pt x="2" y="25"/>
                    <a:pt x="2" y="30"/>
                  </a:cubicBezTo>
                  <a:moveTo>
                    <a:pt x="1" y="11"/>
                  </a:moveTo>
                  <a:cubicBezTo>
                    <a:pt x="1" y="7"/>
                    <a:pt x="1" y="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3"/>
                    <a:pt x="2" y="5"/>
                  </a:cubicBezTo>
                  <a:cubicBezTo>
                    <a:pt x="2" y="7"/>
                    <a:pt x="2" y="9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0" name="Freeform 415">
              <a:extLst>
                <a:ext uri="{FF2B5EF4-FFF2-40B4-BE49-F238E27FC236}">
                  <a16:creationId xmlns:a16="http://schemas.microsoft.com/office/drawing/2014/main" id="{49ABBA10-856D-D9B6-3844-45625284F3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5463" y="1817688"/>
              <a:ext cx="71438" cy="79375"/>
            </a:xfrm>
            <a:custGeom>
              <a:avLst/>
              <a:gdLst>
                <a:gd name="T0" fmla="*/ 33 w 74"/>
                <a:gd name="T1" fmla="*/ 83 h 83"/>
                <a:gd name="T2" fmla="*/ 9 w 74"/>
                <a:gd name="T3" fmla="*/ 73 h 83"/>
                <a:gd name="T4" fmla="*/ 0 w 74"/>
                <a:gd name="T5" fmla="*/ 55 h 83"/>
                <a:gd name="T6" fmla="*/ 0 w 74"/>
                <a:gd name="T7" fmla="*/ 53 h 83"/>
                <a:gd name="T8" fmla="*/ 12 w 74"/>
                <a:gd name="T9" fmla="*/ 56 h 83"/>
                <a:gd name="T10" fmla="*/ 14 w 74"/>
                <a:gd name="T11" fmla="*/ 58 h 83"/>
                <a:gd name="T12" fmla="*/ 38 w 74"/>
                <a:gd name="T13" fmla="*/ 72 h 83"/>
                <a:gd name="T14" fmla="*/ 51 w 74"/>
                <a:gd name="T15" fmla="*/ 70 h 83"/>
                <a:gd name="T16" fmla="*/ 61 w 74"/>
                <a:gd name="T17" fmla="*/ 75 h 83"/>
                <a:gd name="T18" fmla="*/ 33 w 74"/>
                <a:gd name="T19" fmla="*/ 83 h 83"/>
                <a:gd name="T20" fmla="*/ 68 w 74"/>
                <a:gd name="T21" fmla="*/ 71 h 83"/>
                <a:gd name="T22" fmla="*/ 63 w 74"/>
                <a:gd name="T23" fmla="*/ 66 h 83"/>
                <a:gd name="T24" fmla="*/ 71 w 74"/>
                <a:gd name="T25" fmla="*/ 63 h 83"/>
                <a:gd name="T26" fmla="*/ 72 w 74"/>
                <a:gd name="T27" fmla="*/ 63 h 83"/>
                <a:gd name="T28" fmla="*/ 72 w 74"/>
                <a:gd name="T29" fmla="*/ 68 h 83"/>
                <a:gd name="T30" fmla="*/ 68 w 74"/>
                <a:gd name="T31" fmla="*/ 71 h 83"/>
                <a:gd name="T32" fmla="*/ 6 w 74"/>
                <a:gd name="T33" fmla="*/ 39 h 83"/>
                <a:gd name="T34" fmla="*/ 0 w 74"/>
                <a:gd name="T35" fmla="*/ 38 h 83"/>
                <a:gd name="T36" fmla="*/ 0 w 74"/>
                <a:gd name="T37" fmla="*/ 34 h 83"/>
                <a:gd name="T38" fmla="*/ 6 w 74"/>
                <a:gd name="T39" fmla="*/ 32 h 83"/>
                <a:gd name="T40" fmla="*/ 6 w 74"/>
                <a:gd name="T41" fmla="*/ 39 h 83"/>
                <a:gd name="T42" fmla="*/ 0 w 74"/>
                <a:gd name="T43" fmla="*/ 23 h 83"/>
                <a:gd name="T44" fmla="*/ 1 w 74"/>
                <a:gd name="T45" fmla="*/ 16 h 83"/>
                <a:gd name="T46" fmla="*/ 1 w 74"/>
                <a:gd name="T47" fmla="*/ 15 h 83"/>
                <a:gd name="T48" fmla="*/ 5 w 74"/>
                <a:gd name="T49" fmla="*/ 13 h 83"/>
                <a:gd name="T50" fmla="*/ 5 w 74"/>
                <a:gd name="T51" fmla="*/ 23 h 83"/>
                <a:gd name="T52" fmla="*/ 0 w 74"/>
                <a:gd name="T53" fmla="*/ 23 h 83"/>
                <a:gd name="T54" fmla="*/ 3 w 74"/>
                <a:gd name="T55" fmla="*/ 3 h 83"/>
                <a:gd name="T56" fmla="*/ 4 w 74"/>
                <a:gd name="T57" fmla="*/ 0 h 83"/>
                <a:gd name="T58" fmla="*/ 5 w 74"/>
                <a:gd name="T59" fmla="*/ 0 h 83"/>
                <a:gd name="T60" fmla="*/ 5 w 74"/>
                <a:gd name="T61" fmla="*/ 2 h 83"/>
                <a:gd name="T62" fmla="*/ 3 w 74"/>
                <a:gd name="T63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83">
                  <a:moveTo>
                    <a:pt x="33" y="83"/>
                  </a:moveTo>
                  <a:cubicBezTo>
                    <a:pt x="24" y="83"/>
                    <a:pt x="16" y="80"/>
                    <a:pt x="9" y="73"/>
                  </a:cubicBezTo>
                  <a:cubicBezTo>
                    <a:pt x="5" y="67"/>
                    <a:pt x="2" y="61"/>
                    <a:pt x="0" y="55"/>
                  </a:cubicBezTo>
                  <a:cubicBezTo>
                    <a:pt x="0" y="55"/>
                    <a:pt x="0" y="54"/>
                    <a:pt x="0" y="53"/>
                  </a:cubicBezTo>
                  <a:cubicBezTo>
                    <a:pt x="4" y="54"/>
                    <a:pt x="8" y="55"/>
                    <a:pt x="12" y="56"/>
                  </a:cubicBezTo>
                  <a:cubicBezTo>
                    <a:pt x="13" y="57"/>
                    <a:pt x="13" y="57"/>
                    <a:pt x="14" y="58"/>
                  </a:cubicBezTo>
                  <a:cubicBezTo>
                    <a:pt x="21" y="68"/>
                    <a:pt x="29" y="72"/>
                    <a:pt x="38" y="72"/>
                  </a:cubicBezTo>
                  <a:cubicBezTo>
                    <a:pt x="42" y="72"/>
                    <a:pt x="47" y="71"/>
                    <a:pt x="51" y="70"/>
                  </a:cubicBezTo>
                  <a:cubicBezTo>
                    <a:pt x="54" y="72"/>
                    <a:pt x="58" y="73"/>
                    <a:pt x="61" y="75"/>
                  </a:cubicBezTo>
                  <a:cubicBezTo>
                    <a:pt x="52" y="80"/>
                    <a:pt x="42" y="83"/>
                    <a:pt x="33" y="83"/>
                  </a:cubicBezTo>
                  <a:close/>
                  <a:moveTo>
                    <a:pt x="68" y="71"/>
                  </a:moveTo>
                  <a:cubicBezTo>
                    <a:pt x="67" y="70"/>
                    <a:pt x="65" y="68"/>
                    <a:pt x="63" y="66"/>
                  </a:cubicBezTo>
                  <a:cubicBezTo>
                    <a:pt x="66" y="65"/>
                    <a:pt x="68" y="64"/>
                    <a:pt x="71" y="63"/>
                  </a:cubicBezTo>
                  <a:cubicBezTo>
                    <a:pt x="71" y="63"/>
                    <a:pt x="71" y="63"/>
                    <a:pt x="72" y="63"/>
                  </a:cubicBezTo>
                  <a:cubicBezTo>
                    <a:pt x="74" y="63"/>
                    <a:pt x="74" y="67"/>
                    <a:pt x="72" y="68"/>
                  </a:cubicBezTo>
                  <a:cubicBezTo>
                    <a:pt x="71" y="69"/>
                    <a:pt x="69" y="70"/>
                    <a:pt x="68" y="71"/>
                  </a:cubicBezTo>
                  <a:close/>
                  <a:moveTo>
                    <a:pt x="6" y="39"/>
                  </a:moveTo>
                  <a:cubicBezTo>
                    <a:pt x="4" y="38"/>
                    <a:pt x="2" y="38"/>
                    <a:pt x="0" y="38"/>
                  </a:cubicBezTo>
                  <a:cubicBezTo>
                    <a:pt x="0" y="37"/>
                    <a:pt x="0" y="35"/>
                    <a:pt x="0" y="34"/>
                  </a:cubicBezTo>
                  <a:cubicBezTo>
                    <a:pt x="2" y="33"/>
                    <a:pt x="4" y="33"/>
                    <a:pt x="6" y="32"/>
                  </a:cubicBezTo>
                  <a:cubicBezTo>
                    <a:pt x="6" y="34"/>
                    <a:pt x="6" y="37"/>
                    <a:pt x="6" y="39"/>
                  </a:cubicBezTo>
                  <a:close/>
                  <a:moveTo>
                    <a:pt x="0" y="23"/>
                  </a:moveTo>
                  <a:cubicBezTo>
                    <a:pt x="0" y="21"/>
                    <a:pt x="1" y="19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2" y="15"/>
                    <a:pt x="4" y="14"/>
                    <a:pt x="5" y="13"/>
                  </a:cubicBezTo>
                  <a:cubicBezTo>
                    <a:pt x="5" y="16"/>
                    <a:pt x="5" y="19"/>
                    <a:pt x="5" y="23"/>
                  </a:cubicBezTo>
                  <a:cubicBezTo>
                    <a:pt x="3" y="23"/>
                    <a:pt x="2" y="23"/>
                    <a:pt x="0" y="23"/>
                  </a:cubicBezTo>
                  <a:moveTo>
                    <a:pt x="3" y="3"/>
                  </a:moveTo>
                  <a:cubicBezTo>
                    <a:pt x="3" y="2"/>
                    <a:pt x="4" y="1"/>
                    <a:pt x="4" y="0"/>
                  </a:cubicBezTo>
                  <a:lnTo>
                    <a:pt x="5" y="0"/>
                  </a:lnTo>
                  <a:cubicBezTo>
                    <a:pt x="5" y="1"/>
                    <a:pt x="5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1" name="Freeform 416">
              <a:extLst>
                <a:ext uri="{FF2B5EF4-FFF2-40B4-BE49-F238E27FC236}">
                  <a16:creationId xmlns:a16="http://schemas.microsoft.com/office/drawing/2014/main" id="{7856431B-8CF7-66FF-4522-D69F28AC7D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3875" y="1819275"/>
              <a:ext cx="68263" cy="69850"/>
            </a:xfrm>
            <a:custGeom>
              <a:avLst/>
              <a:gdLst>
                <a:gd name="T0" fmla="*/ 62 w 69"/>
                <a:gd name="T1" fmla="*/ 73 h 73"/>
                <a:gd name="T2" fmla="*/ 52 w 69"/>
                <a:gd name="T3" fmla="*/ 68 h 73"/>
                <a:gd name="T4" fmla="*/ 64 w 69"/>
                <a:gd name="T5" fmla="*/ 64 h 73"/>
                <a:gd name="T6" fmla="*/ 69 w 69"/>
                <a:gd name="T7" fmla="*/ 69 h 73"/>
                <a:gd name="T8" fmla="*/ 62 w 69"/>
                <a:gd name="T9" fmla="*/ 73 h 73"/>
                <a:gd name="T10" fmla="*/ 13 w 69"/>
                <a:gd name="T11" fmla="*/ 54 h 73"/>
                <a:gd name="T12" fmla="*/ 1 w 69"/>
                <a:gd name="T13" fmla="*/ 51 h 73"/>
                <a:gd name="T14" fmla="*/ 1 w 69"/>
                <a:gd name="T15" fmla="*/ 36 h 73"/>
                <a:gd name="T16" fmla="*/ 7 w 69"/>
                <a:gd name="T17" fmla="*/ 37 h 73"/>
                <a:gd name="T18" fmla="*/ 13 w 69"/>
                <a:gd name="T19" fmla="*/ 54 h 73"/>
                <a:gd name="T20" fmla="*/ 1 w 69"/>
                <a:gd name="T21" fmla="*/ 32 h 73"/>
                <a:gd name="T22" fmla="*/ 1 w 69"/>
                <a:gd name="T23" fmla="*/ 26 h 73"/>
                <a:gd name="T24" fmla="*/ 1 w 69"/>
                <a:gd name="T25" fmla="*/ 21 h 73"/>
                <a:gd name="T26" fmla="*/ 6 w 69"/>
                <a:gd name="T27" fmla="*/ 21 h 73"/>
                <a:gd name="T28" fmla="*/ 7 w 69"/>
                <a:gd name="T29" fmla="*/ 30 h 73"/>
                <a:gd name="T30" fmla="*/ 1 w 69"/>
                <a:gd name="T31" fmla="*/ 32 h 73"/>
                <a:gd name="T32" fmla="*/ 2 w 69"/>
                <a:gd name="T33" fmla="*/ 13 h 73"/>
                <a:gd name="T34" fmla="*/ 4 w 69"/>
                <a:gd name="T35" fmla="*/ 1 h 73"/>
                <a:gd name="T36" fmla="*/ 6 w 69"/>
                <a:gd name="T37" fmla="*/ 0 h 73"/>
                <a:gd name="T38" fmla="*/ 6 w 69"/>
                <a:gd name="T39" fmla="*/ 11 h 73"/>
                <a:gd name="T40" fmla="*/ 2 w 69"/>
                <a:gd name="T41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3">
                  <a:moveTo>
                    <a:pt x="62" y="73"/>
                  </a:moveTo>
                  <a:cubicBezTo>
                    <a:pt x="59" y="71"/>
                    <a:pt x="55" y="70"/>
                    <a:pt x="52" y="68"/>
                  </a:cubicBezTo>
                  <a:cubicBezTo>
                    <a:pt x="56" y="67"/>
                    <a:pt x="60" y="65"/>
                    <a:pt x="64" y="64"/>
                  </a:cubicBezTo>
                  <a:cubicBezTo>
                    <a:pt x="66" y="66"/>
                    <a:pt x="68" y="68"/>
                    <a:pt x="69" y="69"/>
                  </a:cubicBezTo>
                  <a:cubicBezTo>
                    <a:pt x="67" y="71"/>
                    <a:pt x="64" y="72"/>
                    <a:pt x="62" y="73"/>
                  </a:cubicBezTo>
                  <a:moveTo>
                    <a:pt x="13" y="54"/>
                  </a:moveTo>
                  <a:cubicBezTo>
                    <a:pt x="9" y="53"/>
                    <a:pt x="5" y="52"/>
                    <a:pt x="1" y="51"/>
                  </a:cubicBezTo>
                  <a:cubicBezTo>
                    <a:pt x="1" y="46"/>
                    <a:pt x="0" y="41"/>
                    <a:pt x="1" y="36"/>
                  </a:cubicBezTo>
                  <a:cubicBezTo>
                    <a:pt x="3" y="36"/>
                    <a:pt x="5" y="36"/>
                    <a:pt x="7" y="37"/>
                  </a:cubicBezTo>
                  <a:cubicBezTo>
                    <a:pt x="9" y="43"/>
                    <a:pt x="10" y="49"/>
                    <a:pt x="13" y="54"/>
                  </a:cubicBezTo>
                  <a:moveTo>
                    <a:pt x="1" y="32"/>
                  </a:moveTo>
                  <a:cubicBezTo>
                    <a:pt x="1" y="30"/>
                    <a:pt x="1" y="28"/>
                    <a:pt x="1" y="26"/>
                  </a:cubicBezTo>
                  <a:cubicBezTo>
                    <a:pt x="1" y="24"/>
                    <a:pt x="1" y="23"/>
                    <a:pt x="1" y="21"/>
                  </a:cubicBezTo>
                  <a:cubicBezTo>
                    <a:pt x="3" y="21"/>
                    <a:pt x="4" y="21"/>
                    <a:pt x="6" y="21"/>
                  </a:cubicBezTo>
                  <a:cubicBezTo>
                    <a:pt x="6" y="24"/>
                    <a:pt x="6" y="27"/>
                    <a:pt x="7" y="30"/>
                  </a:cubicBezTo>
                  <a:cubicBezTo>
                    <a:pt x="5" y="31"/>
                    <a:pt x="3" y="31"/>
                    <a:pt x="1" y="32"/>
                  </a:cubicBezTo>
                  <a:close/>
                  <a:moveTo>
                    <a:pt x="2" y="13"/>
                  </a:moveTo>
                  <a:cubicBezTo>
                    <a:pt x="3" y="9"/>
                    <a:pt x="4" y="5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4"/>
                    <a:pt x="6" y="7"/>
                    <a:pt x="6" y="11"/>
                  </a:cubicBezTo>
                  <a:cubicBezTo>
                    <a:pt x="5" y="12"/>
                    <a:pt x="3" y="13"/>
                    <a:pt x="2" y="13"/>
                  </a:cubicBezTo>
                  <a:close/>
                </a:path>
              </a:pathLst>
            </a:custGeom>
            <a:solidFill>
              <a:srgbClr val="CAB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2" name="Rectangle 417">
              <a:extLst>
                <a:ext uri="{FF2B5EF4-FFF2-40B4-BE49-F238E27FC236}">
                  <a16:creationId xmlns:a16="http://schemas.microsoft.com/office/drawing/2014/main" id="{D87C6B95-22BF-38AE-0967-632CCA0D1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8988" y="1824038"/>
              <a:ext cx="1588" cy="1588"/>
            </a:xfrm>
            <a:prstGeom prst="rect">
              <a:avLst/>
            </a:prstGeom>
            <a:solidFill>
              <a:srgbClr val="D9C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3" name="Freeform 418">
              <a:extLst>
                <a:ext uri="{FF2B5EF4-FFF2-40B4-BE49-F238E27FC236}">
                  <a16:creationId xmlns:a16="http://schemas.microsoft.com/office/drawing/2014/main" id="{1DFCA437-CFC2-6496-7FA4-7F953A926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5" y="1804988"/>
              <a:ext cx="23813" cy="23813"/>
            </a:xfrm>
            <a:custGeom>
              <a:avLst/>
              <a:gdLst>
                <a:gd name="T0" fmla="*/ 0 w 24"/>
                <a:gd name="T1" fmla="*/ 24 h 24"/>
                <a:gd name="T2" fmla="*/ 8 w 24"/>
                <a:gd name="T3" fmla="*/ 9 h 24"/>
                <a:gd name="T4" fmla="*/ 24 w 24"/>
                <a:gd name="T5" fmla="*/ 0 h 24"/>
                <a:gd name="T6" fmla="*/ 15 w 24"/>
                <a:gd name="T7" fmla="*/ 6 h 24"/>
                <a:gd name="T8" fmla="*/ 0 w 2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24"/>
                  </a:moveTo>
                  <a:cubicBezTo>
                    <a:pt x="0" y="18"/>
                    <a:pt x="5" y="13"/>
                    <a:pt x="8" y="9"/>
                  </a:cubicBezTo>
                  <a:cubicBezTo>
                    <a:pt x="12" y="5"/>
                    <a:pt x="17" y="1"/>
                    <a:pt x="24" y="0"/>
                  </a:cubicBezTo>
                  <a:cubicBezTo>
                    <a:pt x="20" y="2"/>
                    <a:pt x="18" y="3"/>
                    <a:pt x="15" y="6"/>
                  </a:cubicBezTo>
                  <a:cubicBezTo>
                    <a:pt x="9" y="11"/>
                    <a:pt x="4" y="17"/>
                    <a:pt x="0" y="24"/>
                  </a:cubicBezTo>
                  <a:close/>
                </a:path>
              </a:pathLst>
            </a:custGeom>
            <a:solidFill>
              <a:srgbClr val="E0C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4" name="Freeform 419">
              <a:extLst>
                <a:ext uri="{FF2B5EF4-FFF2-40B4-BE49-F238E27FC236}">
                  <a16:creationId xmlns:a16="http://schemas.microsoft.com/office/drawing/2014/main" id="{24C60E34-2E84-2458-06EB-9BCB03726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7238" y="1804988"/>
              <a:ext cx="34925" cy="36513"/>
            </a:xfrm>
            <a:custGeom>
              <a:avLst/>
              <a:gdLst>
                <a:gd name="T0" fmla="*/ 10 w 36"/>
                <a:gd name="T1" fmla="*/ 37 h 37"/>
                <a:gd name="T2" fmla="*/ 4 w 36"/>
                <a:gd name="T3" fmla="*/ 35 h 37"/>
                <a:gd name="T4" fmla="*/ 2 w 36"/>
                <a:gd name="T5" fmla="*/ 28 h 37"/>
                <a:gd name="T6" fmla="*/ 2 w 36"/>
                <a:gd name="T7" fmla="*/ 28 h 37"/>
                <a:gd name="T8" fmla="*/ 1 w 36"/>
                <a:gd name="T9" fmla="*/ 24 h 37"/>
                <a:gd name="T10" fmla="*/ 16 w 36"/>
                <a:gd name="T11" fmla="*/ 6 h 37"/>
                <a:gd name="T12" fmla="*/ 25 w 36"/>
                <a:gd name="T13" fmla="*/ 0 h 37"/>
                <a:gd name="T14" fmla="*/ 26 w 36"/>
                <a:gd name="T15" fmla="*/ 0 h 37"/>
                <a:gd name="T16" fmla="*/ 26 w 36"/>
                <a:gd name="T17" fmla="*/ 0 h 37"/>
                <a:gd name="T18" fmla="*/ 34 w 36"/>
                <a:gd name="T19" fmla="*/ 6 h 37"/>
                <a:gd name="T20" fmla="*/ 32 w 36"/>
                <a:gd name="T21" fmla="*/ 19 h 37"/>
                <a:gd name="T22" fmla="*/ 32 w 36"/>
                <a:gd name="T23" fmla="*/ 19 h 37"/>
                <a:gd name="T24" fmla="*/ 32 w 36"/>
                <a:gd name="T25" fmla="*/ 19 h 37"/>
                <a:gd name="T26" fmla="*/ 30 w 36"/>
                <a:gd name="T27" fmla="*/ 22 h 37"/>
                <a:gd name="T28" fmla="*/ 31 w 36"/>
                <a:gd name="T29" fmla="*/ 21 h 37"/>
                <a:gd name="T30" fmla="*/ 30 w 36"/>
                <a:gd name="T31" fmla="*/ 22 h 37"/>
                <a:gd name="T32" fmla="*/ 27 w 36"/>
                <a:gd name="T33" fmla="*/ 26 h 37"/>
                <a:gd name="T34" fmla="*/ 21 w 36"/>
                <a:gd name="T35" fmla="*/ 32 h 37"/>
                <a:gd name="T36" fmla="*/ 10 w 36"/>
                <a:gd name="T3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7">
                  <a:moveTo>
                    <a:pt x="10" y="37"/>
                  </a:moveTo>
                  <a:cubicBezTo>
                    <a:pt x="8" y="37"/>
                    <a:pt x="6" y="36"/>
                    <a:pt x="4" y="35"/>
                  </a:cubicBezTo>
                  <a:cubicBezTo>
                    <a:pt x="3" y="33"/>
                    <a:pt x="2" y="30"/>
                    <a:pt x="2" y="28"/>
                  </a:cubicBezTo>
                  <a:lnTo>
                    <a:pt x="2" y="28"/>
                  </a:lnTo>
                  <a:cubicBezTo>
                    <a:pt x="1" y="27"/>
                    <a:pt x="0" y="25"/>
                    <a:pt x="1" y="24"/>
                  </a:cubicBezTo>
                  <a:cubicBezTo>
                    <a:pt x="5" y="17"/>
                    <a:pt x="10" y="11"/>
                    <a:pt x="16" y="6"/>
                  </a:cubicBezTo>
                  <a:cubicBezTo>
                    <a:pt x="19" y="3"/>
                    <a:pt x="21" y="2"/>
                    <a:pt x="25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3" y="2"/>
                    <a:pt x="34" y="6"/>
                  </a:cubicBezTo>
                  <a:cubicBezTo>
                    <a:pt x="36" y="10"/>
                    <a:pt x="35" y="15"/>
                    <a:pt x="32" y="19"/>
                  </a:cubicBezTo>
                  <a:lnTo>
                    <a:pt x="32" y="19"/>
                  </a:lnTo>
                  <a:lnTo>
                    <a:pt x="32" y="19"/>
                  </a:lnTo>
                  <a:cubicBezTo>
                    <a:pt x="32" y="19"/>
                    <a:pt x="30" y="22"/>
                    <a:pt x="30" y="22"/>
                  </a:cubicBezTo>
                  <a:cubicBezTo>
                    <a:pt x="30" y="22"/>
                    <a:pt x="30" y="22"/>
                    <a:pt x="31" y="21"/>
                  </a:cubicBezTo>
                  <a:lnTo>
                    <a:pt x="30" y="22"/>
                  </a:lnTo>
                  <a:lnTo>
                    <a:pt x="27" y="26"/>
                  </a:lnTo>
                  <a:cubicBezTo>
                    <a:pt x="25" y="29"/>
                    <a:pt x="23" y="31"/>
                    <a:pt x="21" y="32"/>
                  </a:cubicBezTo>
                  <a:cubicBezTo>
                    <a:pt x="18" y="34"/>
                    <a:pt x="13" y="37"/>
                    <a:pt x="10" y="37"/>
                  </a:cubicBezTo>
                </a:path>
              </a:pathLst>
            </a:custGeom>
            <a:solidFill>
              <a:srgbClr val="D9C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5" name="Freeform 420">
              <a:extLst>
                <a:ext uri="{FF2B5EF4-FFF2-40B4-BE49-F238E27FC236}">
                  <a16:creationId xmlns:a16="http://schemas.microsoft.com/office/drawing/2014/main" id="{B9C9B982-CA83-F09D-A99E-AC36C7974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1881188"/>
              <a:ext cx="9525" cy="9525"/>
            </a:xfrm>
            <a:custGeom>
              <a:avLst/>
              <a:gdLst>
                <a:gd name="T0" fmla="*/ 3 w 9"/>
                <a:gd name="T1" fmla="*/ 9 h 9"/>
                <a:gd name="T2" fmla="*/ 2 w 9"/>
                <a:gd name="T3" fmla="*/ 8 h 9"/>
                <a:gd name="T4" fmla="*/ 2 w 9"/>
                <a:gd name="T5" fmla="*/ 8 h 9"/>
                <a:gd name="T6" fmla="*/ 1 w 9"/>
                <a:gd name="T7" fmla="*/ 8 h 9"/>
                <a:gd name="T8" fmla="*/ 1 w 9"/>
                <a:gd name="T9" fmla="*/ 3 h 9"/>
                <a:gd name="T10" fmla="*/ 5 w 9"/>
                <a:gd name="T11" fmla="*/ 0 h 9"/>
                <a:gd name="T12" fmla="*/ 6 w 9"/>
                <a:gd name="T13" fmla="*/ 0 h 9"/>
                <a:gd name="T14" fmla="*/ 9 w 9"/>
                <a:gd name="T15" fmla="*/ 4 h 9"/>
                <a:gd name="T16" fmla="*/ 9 w 9"/>
                <a:gd name="T17" fmla="*/ 4 h 9"/>
                <a:gd name="T18" fmla="*/ 4 w 9"/>
                <a:gd name="T19" fmla="*/ 9 h 9"/>
                <a:gd name="T20" fmla="*/ 3 w 9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9">
                  <a:moveTo>
                    <a:pt x="3" y="9"/>
                  </a:moveTo>
                  <a:cubicBezTo>
                    <a:pt x="3" y="9"/>
                    <a:pt x="2" y="9"/>
                    <a:pt x="2" y="8"/>
                  </a:cubicBezTo>
                  <a:lnTo>
                    <a:pt x="2" y="8"/>
                  </a:lnTo>
                  <a:lnTo>
                    <a:pt x="1" y="8"/>
                  </a:lnTo>
                  <a:cubicBezTo>
                    <a:pt x="0" y="7"/>
                    <a:pt x="1" y="4"/>
                    <a:pt x="1" y="3"/>
                  </a:cubicBezTo>
                  <a:cubicBezTo>
                    <a:pt x="2" y="2"/>
                    <a:pt x="4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6"/>
                    <a:pt x="5" y="7"/>
                    <a:pt x="4" y="9"/>
                  </a:cubicBezTo>
                  <a:lnTo>
                    <a:pt x="3" y="9"/>
                  </a:lnTo>
                </a:path>
              </a:pathLst>
            </a:custGeom>
            <a:solidFill>
              <a:srgbClr val="E0C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6" name="Freeform 421">
              <a:extLst>
                <a:ext uri="{FF2B5EF4-FFF2-40B4-BE49-F238E27FC236}">
                  <a16:creationId xmlns:a16="http://schemas.microsoft.com/office/drawing/2014/main" id="{8F414CE9-58A3-05D6-981F-A0D737A99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725" y="1885950"/>
              <a:ext cx="4763" cy="4763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0 h 5"/>
                <a:gd name="T4" fmla="*/ 5 w 5"/>
                <a:gd name="T5" fmla="*/ 0 h 5"/>
                <a:gd name="T6" fmla="*/ 4 w 5"/>
                <a:gd name="T7" fmla="*/ 2 h 5"/>
                <a:gd name="T8" fmla="*/ 3 w 5"/>
                <a:gd name="T9" fmla="*/ 3 h 5"/>
                <a:gd name="T10" fmla="*/ 1 w 5"/>
                <a:gd name="T11" fmla="*/ 5 h 5"/>
                <a:gd name="T12" fmla="*/ 0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</a:path>
              </a:pathLst>
            </a:custGeom>
            <a:solidFill>
              <a:srgbClr val="D9C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7" name="Freeform 422">
              <a:extLst>
                <a:ext uri="{FF2B5EF4-FFF2-40B4-BE49-F238E27FC236}">
                  <a16:creationId xmlns:a16="http://schemas.microsoft.com/office/drawing/2014/main" id="{1669C6C8-E6E3-717C-C5CA-80BB65FF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513" y="1716088"/>
              <a:ext cx="26988" cy="28575"/>
            </a:xfrm>
            <a:custGeom>
              <a:avLst/>
              <a:gdLst>
                <a:gd name="T0" fmla="*/ 10 w 28"/>
                <a:gd name="T1" fmla="*/ 29 h 29"/>
                <a:gd name="T2" fmla="*/ 6 w 28"/>
                <a:gd name="T3" fmla="*/ 28 h 29"/>
                <a:gd name="T4" fmla="*/ 2 w 28"/>
                <a:gd name="T5" fmla="*/ 26 h 29"/>
                <a:gd name="T6" fmla="*/ 0 w 28"/>
                <a:gd name="T7" fmla="*/ 17 h 29"/>
                <a:gd name="T8" fmla="*/ 11 w 28"/>
                <a:gd name="T9" fmla="*/ 2 h 29"/>
                <a:gd name="T10" fmla="*/ 18 w 28"/>
                <a:gd name="T11" fmla="*/ 0 h 29"/>
                <a:gd name="T12" fmla="*/ 25 w 28"/>
                <a:gd name="T13" fmla="*/ 3 h 29"/>
                <a:gd name="T14" fmla="*/ 24 w 28"/>
                <a:gd name="T15" fmla="*/ 19 h 29"/>
                <a:gd name="T16" fmla="*/ 14 w 28"/>
                <a:gd name="T17" fmla="*/ 29 h 29"/>
                <a:gd name="T18" fmla="*/ 10 w 28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9">
                  <a:moveTo>
                    <a:pt x="10" y="29"/>
                  </a:moveTo>
                  <a:cubicBezTo>
                    <a:pt x="9" y="29"/>
                    <a:pt x="7" y="29"/>
                    <a:pt x="6" y="28"/>
                  </a:cubicBezTo>
                  <a:lnTo>
                    <a:pt x="2" y="26"/>
                  </a:lnTo>
                  <a:cubicBezTo>
                    <a:pt x="0" y="24"/>
                    <a:pt x="0" y="20"/>
                    <a:pt x="0" y="17"/>
                  </a:cubicBezTo>
                  <a:cubicBezTo>
                    <a:pt x="2" y="11"/>
                    <a:pt x="5" y="5"/>
                    <a:pt x="11" y="2"/>
                  </a:cubicBezTo>
                  <a:cubicBezTo>
                    <a:pt x="13" y="1"/>
                    <a:pt x="16" y="0"/>
                    <a:pt x="18" y="0"/>
                  </a:cubicBezTo>
                  <a:cubicBezTo>
                    <a:pt x="21" y="0"/>
                    <a:pt x="23" y="1"/>
                    <a:pt x="25" y="3"/>
                  </a:cubicBezTo>
                  <a:cubicBezTo>
                    <a:pt x="28" y="7"/>
                    <a:pt x="27" y="14"/>
                    <a:pt x="24" y="19"/>
                  </a:cubicBezTo>
                  <a:cubicBezTo>
                    <a:pt x="22" y="23"/>
                    <a:pt x="18" y="27"/>
                    <a:pt x="14" y="29"/>
                  </a:cubicBezTo>
                  <a:cubicBezTo>
                    <a:pt x="13" y="29"/>
                    <a:pt x="11" y="29"/>
                    <a:pt x="10" y="29"/>
                  </a:cubicBezTo>
                  <a:close/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8" name="Freeform 423">
              <a:extLst>
                <a:ext uri="{FF2B5EF4-FFF2-40B4-BE49-F238E27FC236}">
                  <a16:creationId xmlns:a16="http://schemas.microsoft.com/office/drawing/2014/main" id="{14A9C490-C735-6B3B-565B-BB437E3B4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1514475"/>
              <a:ext cx="14288" cy="9525"/>
            </a:xfrm>
            <a:custGeom>
              <a:avLst/>
              <a:gdLst>
                <a:gd name="T0" fmla="*/ 5 w 15"/>
                <a:gd name="T1" fmla="*/ 9 h 9"/>
                <a:gd name="T2" fmla="*/ 9 w 15"/>
                <a:gd name="T3" fmla="*/ 0 h 9"/>
                <a:gd name="T4" fmla="*/ 5 w 1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5" y="9"/>
                  </a:moveTo>
                  <a:cubicBezTo>
                    <a:pt x="0" y="9"/>
                    <a:pt x="4" y="0"/>
                    <a:pt x="9" y="0"/>
                  </a:cubicBezTo>
                  <a:cubicBezTo>
                    <a:pt x="15" y="0"/>
                    <a:pt x="10" y="9"/>
                    <a:pt x="5" y="9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9" name="Freeform 424">
              <a:extLst>
                <a:ext uri="{FF2B5EF4-FFF2-40B4-BE49-F238E27FC236}">
                  <a16:creationId xmlns:a16="http://schemas.microsoft.com/office/drawing/2014/main" id="{DC8B9774-6253-6CBD-11F5-D5846094E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1490663"/>
              <a:ext cx="9525" cy="6350"/>
            </a:xfrm>
            <a:custGeom>
              <a:avLst/>
              <a:gdLst>
                <a:gd name="T0" fmla="*/ 4 w 11"/>
                <a:gd name="T1" fmla="*/ 7 h 7"/>
                <a:gd name="T2" fmla="*/ 7 w 11"/>
                <a:gd name="T3" fmla="*/ 0 h 7"/>
                <a:gd name="T4" fmla="*/ 4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0" y="7"/>
                    <a:pt x="3" y="0"/>
                    <a:pt x="7" y="0"/>
                  </a:cubicBezTo>
                  <a:cubicBezTo>
                    <a:pt x="11" y="0"/>
                    <a:pt x="8" y="7"/>
                    <a:pt x="4" y="7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0" name="Freeform 425">
              <a:extLst>
                <a:ext uri="{FF2B5EF4-FFF2-40B4-BE49-F238E27FC236}">
                  <a16:creationId xmlns:a16="http://schemas.microsoft.com/office/drawing/2014/main" id="{BED8A06B-657D-3EE3-2685-6A3E8499E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1584325"/>
              <a:ext cx="6350" cy="1588"/>
            </a:xfrm>
            <a:custGeom>
              <a:avLst/>
              <a:gdLst>
                <a:gd name="T0" fmla="*/ 2 w 6"/>
                <a:gd name="T1" fmla="*/ 3 h 3"/>
                <a:gd name="T2" fmla="*/ 4 w 6"/>
                <a:gd name="T3" fmla="*/ 0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4" y="3"/>
                    <a:pt x="2" y="3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1" name="Freeform 426">
              <a:extLst>
                <a:ext uri="{FF2B5EF4-FFF2-40B4-BE49-F238E27FC236}">
                  <a16:creationId xmlns:a16="http://schemas.microsoft.com/office/drawing/2014/main" id="{8CDA7448-1BB8-3B16-AA19-AFCC4DB0A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1641475"/>
              <a:ext cx="4763" cy="4763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2 h 5"/>
                <a:gd name="T4" fmla="*/ 2 w 5"/>
                <a:gd name="T5" fmla="*/ 2 h 5"/>
                <a:gd name="T6" fmla="*/ 5 w 5"/>
                <a:gd name="T7" fmla="*/ 0 h 5"/>
                <a:gd name="T8" fmla="*/ 4 w 5"/>
                <a:gd name="T9" fmla="*/ 4 h 5"/>
                <a:gd name="T10" fmla="*/ 3 w 5"/>
                <a:gd name="T11" fmla="*/ 5 h 5"/>
                <a:gd name="T12" fmla="*/ 2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1" y="2"/>
                  </a:cubicBezTo>
                  <a:lnTo>
                    <a:pt x="2" y="2"/>
                  </a:lnTo>
                  <a:lnTo>
                    <a:pt x="5" y="0"/>
                  </a:lnTo>
                  <a:lnTo>
                    <a:pt x="4" y="4"/>
                  </a:lnTo>
                  <a:lnTo>
                    <a:pt x="3" y="5"/>
                  </a:lnTo>
                  <a:cubicBezTo>
                    <a:pt x="3" y="5"/>
                    <a:pt x="3" y="5"/>
                    <a:pt x="2" y="5"/>
                  </a:cubicBezTo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2" name="Freeform 427">
              <a:extLst>
                <a:ext uri="{FF2B5EF4-FFF2-40B4-BE49-F238E27FC236}">
                  <a16:creationId xmlns:a16="http://schemas.microsoft.com/office/drawing/2014/main" id="{32A19B61-61E9-67F6-D697-42800B40C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75" y="1749425"/>
              <a:ext cx="11113" cy="9525"/>
            </a:xfrm>
            <a:custGeom>
              <a:avLst/>
              <a:gdLst>
                <a:gd name="T0" fmla="*/ 3 w 11"/>
                <a:gd name="T1" fmla="*/ 9 h 9"/>
                <a:gd name="T2" fmla="*/ 1 w 11"/>
                <a:gd name="T3" fmla="*/ 6 h 9"/>
                <a:gd name="T4" fmla="*/ 1 w 11"/>
                <a:gd name="T5" fmla="*/ 5 h 9"/>
                <a:gd name="T6" fmla="*/ 6 w 11"/>
                <a:gd name="T7" fmla="*/ 0 h 9"/>
                <a:gd name="T8" fmla="*/ 8 w 11"/>
                <a:gd name="T9" fmla="*/ 1 h 9"/>
                <a:gd name="T10" fmla="*/ 4 w 11"/>
                <a:gd name="T11" fmla="*/ 8 h 9"/>
                <a:gd name="T12" fmla="*/ 4 w 11"/>
                <a:gd name="T13" fmla="*/ 9 h 9"/>
                <a:gd name="T14" fmla="*/ 3 w 11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9">
                  <a:moveTo>
                    <a:pt x="3" y="9"/>
                  </a:moveTo>
                  <a:cubicBezTo>
                    <a:pt x="2" y="9"/>
                    <a:pt x="0" y="7"/>
                    <a:pt x="1" y="6"/>
                  </a:cubicBezTo>
                  <a:lnTo>
                    <a:pt x="1" y="5"/>
                  </a:lnTo>
                  <a:cubicBezTo>
                    <a:pt x="1" y="3"/>
                    <a:pt x="4" y="0"/>
                    <a:pt x="6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11" y="3"/>
                    <a:pt x="7" y="8"/>
                    <a:pt x="4" y="8"/>
                  </a:cubicBezTo>
                  <a:lnTo>
                    <a:pt x="4" y="9"/>
                  </a:lnTo>
                  <a:cubicBezTo>
                    <a:pt x="3" y="9"/>
                    <a:pt x="3" y="9"/>
                    <a:pt x="3" y="9"/>
                  </a:cubicBezTo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3" name="Freeform 428">
              <a:extLst>
                <a:ext uri="{FF2B5EF4-FFF2-40B4-BE49-F238E27FC236}">
                  <a16:creationId xmlns:a16="http://schemas.microsoft.com/office/drawing/2014/main" id="{16FBBECB-5233-5915-903A-CD2A70984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975" y="1760538"/>
              <a:ext cx="4763" cy="3175"/>
            </a:xfrm>
            <a:custGeom>
              <a:avLst/>
              <a:gdLst>
                <a:gd name="T0" fmla="*/ 1 w 4"/>
                <a:gd name="T1" fmla="*/ 3 h 3"/>
                <a:gd name="T2" fmla="*/ 2 w 4"/>
                <a:gd name="T3" fmla="*/ 0 h 3"/>
                <a:gd name="T4" fmla="*/ 1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0" y="3"/>
                    <a:pt x="1" y="0"/>
                    <a:pt x="2" y="0"/>
                  </a:cubicBezTo>
                  <a:cubicBezTo>
                    <a:pt x="4" y="0"/>
                    <a:pt x="3" y="3"/>
                    <a:pt x="1" y="3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4" name="Freeform 429">
              <a:extLst>
                <a:ext uri="{FF2B5EF4-FFF2-40B4-BE49-F238E27FC236}">
                  <a16:creationId xmlns:a16="http://schemas.microsoft.com/office/drawing/2014/main" id="{7A007EC0-CC24-F664-33C9-A456AC712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1752600"/>
              <a:ext cx="6350" cy="4763"/>
            </a:xfrm>
            <a:custGeom>
              <a:avLst/>
              <a:gdLst>
                <a:gd name="T0" fmla="*/ 3 w 7"/>
                <a:gd name="T1" fmla="*/ 4 h 4"/>
                <a:gd name="T2" fmla="*/ 4 w 7"/>
                <a:gd name="T3" fmla="*/ 0 h 4"/>
                <a:gd name="T4" fmla="*/ 3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2" y="0"/>
                    <a:pt x="4" y="0"/>
                  </a:cubicBezTo>
                  <a:cubicBezTo>
                    <a:pt x="7" y="0"/>
                    <a:pt x="5" y="4"/>
                    <a:pt x="3" y="4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5" name="Freeform 430">
              <a:extLst>
                <a:ext uri="{FF2B5EF4-FFF2-40B4-BE49-F238E27FC236}">
                  <a16:creationId xmlns:a16="http://schemas.microsoft.com/office/drawing/2014/main" id="{1B503BD4-EDD3-A9B3-7FE7-0A6347B0C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000" y="1690688"/>
              <a:ext cx="6350" cy="6350"/>
            </a:xfrm>
            <a:custGeom>
              <a:avLst/>
              <a:gdLst>
                <a:gd name="T0" fmla="*/ 2 w 7"/>
                <a:gd name="T1" fmla="*/ 7 h 7"/>
                <a:gd name="T2" fmla="*/ 0 w 7"/>
                <a:gd name="T3" fmla="*/ 4 h 7"/>
                <a:gd name="T4" fmla="*/ 3 w 7"/>
                <a:gd name="T5" fmla="*/ 1 h 7"/>
                <a:gd name="T6" fmla="*/ 5 w 7"/>
                <a:gd name="T7" fmla="*/ 0 h 7"/>
                <a:gd name="T8" fmla="*/ 7 w 7"/>
                <a:gd name="T9" fmla="*/ 2 h 7"/>
                <a:gd name="T10" fmla="*/ 4 w 7"/>
                <a:gd name="T11" fmla="*/ 7 h 7"/>
                <a:gd name="T12" fmla="*/ 2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1" y="7"/>
                    <a:pt x="0" y="6"/>
                    <a:pt x="0" y="4"/>
                  </a:cubicBezTo>
                  <a:lnTo>
                    <a:pt x="3" y="1"/>
                  </a:lnTo>
                  <a:cubicBezTo>
                    <a:pt x="4" y="1"/>
                    <a:pt x="4" y="0"/>
                    <a:pt x="5" y="0"/>
                  </a:cubicBezTo>
                  <a:cubicBezTo>
                    <a:pt x="6" y="0"/>
                    <a:pt x="6" y="1"/>
                    <a:pt x="7" y="2"/>
                  </a:cubicBezTo>
                  <a:cubicBezTo>
                    <a:pt x="7" y="4"/>
                    <a:pt x="5" y="6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6" name="Freeform 431">
              <a:extLst>
                <a:ext uri="{FF2B5EF4-FFF2-40B4-BE49-F238E27FC236}">
                  <a16:creationId xmlns:a16="http://schemas.microsoft.com/office/drawing/2014/main" id="{39EE3B81-27F9-7477-750C-BAE6A309B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200" y="1820863"/>
              <a:ext cx="7938" cy="6350"/>
            </a:xfrm>
            <a:custGeom>
              <a:avLst/>
              <a:gdLst>
                <a:gd name="T0" fmla="*/ 5 w 7"/>
                <a:gd name="T1" fmla="*/ 7 h 7"/>
                <a:gd name="T2" fmla="*/ 3 w 7"/>
                <a:gd name="T3" fmla="*/ 6 h 7"/>
                <a:gd name="T4" fmla="*/ 6 w 7"/>
                <a:gd name="T5" fmla="*/ 0 h 7"/>
                <a:gd name="T6" fmla="*/ 6 w 7"/>
                <a:gd name="T7" fmla="*/ 0 h 7"/>
                <a:gd name="T8" fmla="*/ 7 w 7"/>
                <a:gd name="T9" fmla="*/ 0 h 7"/>
                <a:gd name="T10" fmla="*/ 6 w 7"/>
                <a:gd name="T11" fmla="*/ 7 h 7"/>
                <a:gd name="T12" fmla="*/ 5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cubicBezTo>
                    <a:pt x="4" y="7"/>
                    <a:pt x="3" y="7"/>
                    <a:pt x="3" y="6"/>
                  </a:cubicBezTo>
                  <a:cubicBezTo>
                    <a:pt x="0" y="5"/>
                    <a:pt x="3" y="0"/>
                    <a:pt x="6" y="0"/>
                  </a:cubicBezTo>
                  <a:lnTo>
                    <a:pt x="6" y="0"/>
                  </a:lnTo>
                  <a:cubicBezTo>
                    <a:pt x="6" y="0"/>
                    <a:pt x="7" y="0"/>
                    <a:pt x="7" y="0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7" name="Freeform 432">
              <a:extLst>
                <a:ext uri="{FF2B5EF4-FFF2-40B4-BE49-F238E27FC236}">
                  <a16:creationId xmlns:a16="http://schemas.microsoft.com/office/drawing/2014/main" id="{5743E8CE-4658-EA36-45D2-934EF2BF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550" y="1820863"/>
              <a:ext cx="3175" cy="6350"/>
            </a:xfrm>
            <a:custGeom>
              <a:avLst/>
              <a:gdLst>
                <a:gd name="T0" fmla="*/ 0 w 3"/>
                <a:gd name="T1" fmla="*/ 7 h 7"/>
                <a:gd name="T2" fmla="*/ 1 w 3"/>
                <a:gd name="T3" fmla="*/ 0 h 7"/>
                <a:gd name="T4" fmla="*/ 3 w 3"/>
                <a:gd name="T5" fmla="*/ 3 h 7"/>
                <a:gd name="T6" fmla="*/ 0 w 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5"/>
                    <a:pt x="1" y="3"/>
                    <a:pt x="1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4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91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8" name="Freeform 433">
              <a:extLst>
                <a:ext uri="{FF2B5EF4-FFF2-40B4-BE49-F238E27FC236}">
                  <a16:creationId xmlns:a16="http://schemas.microsoft.com/office/drawing/2014/main" id="{18C60780-6769-7172-B5C0-410127FD5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1827213"/>
              <a:ext cx="3175" cy="4763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1 h 5"/>
                <a:gd name="T4" fmla="*/ 0 w 4"/>
                <a:gd name="T5" fmla="*/ 1 h 5"/>
                <a:gd name="T6" fmla="*/ 4 w 4"/>
                <a:gd name="T7" fmla="*/ 0 h 5"/>
                <a:gd name="T8" fmla="*/ 4 w 4"/>
                <a:gd name="T9" fmla="*/ 4 h 5"/>
                <a:gd name="T10" fmla="*/ 3 w 4"/>
                <a:gd name="T11" fmla="*/ 5 h 5"/>
                <a:gd name="T12" fmla="*/ 3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3"/>
                    <a:pt x="1" y="2"/>
                    <a:pt x="0" y="1"/>
                  </a:cubicBezTo>
                  <a:lnTo>
                    <a:pt x="0" y="1"/>
                  </a:lnTo>
                  <a:lnTo>
                    <a:pt x="4" y="0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9" name="Freeform 434">
              <a:extLst>
                <a:ext uri="{FF2B5EF4-FFF2-40B4-BE49-F238E27FC236}">
                  <a16:creationId xmlns:a16="http://schemas.microsoft.com/office/drawing/2014/main" id="{0CAA2655-95B7-5BC6-72C4-B26E929AD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75" y="1828800"/>
              <a:ext cx="4763" cy="4763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1 h 5"/>
                <a:gd name="T4" fmla="*/ 1 w 4"/>
                <a:gd name="T5" fmla="*/ 0 h 5"/>
                <a:gd name="T6" fmla="*/ 4 w 4"/>
                <a:gd name="T7" fmla="*/ 4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lnTo>
                    <a:pt x="0" y="1"/>
                  </a:lnTo>
                  <a:lnTo>
                    <a:pt x="1" y="0"/>
                  </a:lnTo>
                  <a:cubicBezTo>
                    <a:pt x="2" y="1"/>
                    <a:pt x="3" y="2"/>
                    <a:pt x="4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91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0" name="Freeform 435">
              <a:extLst>
                <a:ext uri="{FF2B5EF4-FFF2-40B4-BE49-F238E27FC236}">
                  <a16:creationId xmlns:a16="http://schemas.microsoft.com/office/drawing/2014/main" id="{B9794DEC-ACC5-B753-07D7-77C98BF4D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1827213"/>
              <a:ext cx="7938" cy="6350"/>
            </a:xfrm>
            <a:custGeom>
              <a:avLst/>
              <a:gdLst>
                <a:gd name="T0" fmla="*/ 4 w 9"/>
                <a:gd name="T1" fmla="*/ 6 h 6"/>
                <a:gd name="T2" fmla="*/ 6 w 9"/>
                <a:gd name="T3" fmla="*/ 0 h 6"/>
                <a:gd name="T4" fmla="*/ 4 w 9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4" y="6"/>
                  </a:moveTo>
                  <a:cubicBezTo>
                    <a:pt x="0" y="6"/>
                    <a:pt x="3" y="0"/>
                    <a:pt x="6" y="0"/>
                  </a:cubicBezTo>
                  <a:cubicBezTo>
                    <a:pt x="9" y="0"/>
                    <a:pt x="7" y="6"/>
                    <a:pt x="4" y="6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1" name="Freeform 436">
              <a:extLst>
                <a:ext uri="{FF2B5EF4-FFF2-40B4-BE49-F238E27FC236}">
                  <a16:creationId xmlns:a16="http://schemas.microsoft.com/office/drawing/2014/main" id="{978AEB8F-3292-46CB-CB25-98F3FEAAF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563" y="1874838"/>
              <a:ext cx="4763" cy="1588"/>
            </a:xfrm>
            <a:custGeom>
              <a:avLst/>
              <a:gdLst>
                <a:gd name="T0" fmla="*/ 2 w 5"/>
                <a:gd name="T1" fmla="*/ 3 h 3"/>
                <a:gd name="T2" fmla="*/ 3 w 5"/>
                <a:gd name="T3" fmla="*/ 0 h 3"/>
                <a:gd name="T4" fmla="*/ 2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0" y="3"/>
                    <a:pt x="2" y="0"/>
                    <a:pt x="3" y="0"/>
                  </a:cubicBezTo>
                  <a:cubicBezTo>
                    <a:pt x="5" y="0"/>
                    <a:pt x="4" y="3"/>
                    <a:pt x="2" y="3"/>
                  </a:cubicBezTo>
                  <a:close/>
                </a:path>
              </a:pathLst>
            </a:custGeom>
            <a:solidFill>
              <a:srgbClr val="91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2" name="Freeform 437">
              <a:extLst>
                <a:ext uri="{FF2B5EF4-FFF2-40B4-BE49-F238E27FC236}">
                  <a16:creationId xmlns:a16="http://schemas.microsoft.com/office/drawing/2014/main" id="{71CBF7C0-7778-5138-3272-BA7795C2F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863" y="1798638"/>
              <a:ext cx="7938" cy="4763"/>
            </a:xfrm>
            <a:custGeom>
              <a:avLst/>
              <a:gdLst>
                <a:gd name="T0" fmla="*/ 3 w 9"/>
                <a:gd name="T1" fmla="*/ 5 h 5"/>
                <a:gd name="T2" fmla="*/ 5 w 9"/>
                <a:gd name="T3" fmla="*/ 0 h 5"/>
                <a:gd name="T4" fmla="*/ 3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3" y="5"/>
                  </a:moveTo>
                  <a:cubicBezTo>
                    <a:pt x="0" y="5"/>
                    <a:pt x="3" y="0"/>
                    <a:pt x="5" y="0"/>
                  </a:cubicBezTo>
                  <a:cubicBezTo>
                    <a:pt x="9" y="0"/>
                    <a:pt x="6" y="5"/>
                    <a:pt x="3" y="5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3" name="Freeform 438">
              <a:extLst>
                <a:ext uri="{FF2B5EF4-FFF2-40B4-BE49-F238E27FC236}">
                  <a16:creationId xmlns:a16="http://schemas.microsoft.com/office/drawing/2014/main" id="{89E95551-4B8F-666C-ADC4-76537B4F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8" y="1828800"/>
              <a:ext cx="7938" cy="3175"/>
            </a:xfrm>
            <a:custGeom>
              <a:avLst/>
              <a:gdLst>
                <a:gd name="T0" fmla="*/ 3 w 7"/>
                <a:gd name="T1" fmla="*/ 4 h 4"/>
                <a:gd name="T2" fmla="*/ 4 w 7"/>
                <a:gd name="T3" fmla="*/ 0 h 4"/>
                <a:gd name="T4" fmla="*/ 3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2" y="0"/>
                    <a:pt x="4" y="0"/>
                  </a:cubicBezTo>
                  <a:cubicBezTo>
                    <a:pt x="7" y="0"/>
                    <a:pt x="5" y="4"/>
                    <a:pt x="3" y="4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4" name="Freeform 439">
              <a:extLst>
                <a:ext uri="{FF2B5EF4-FFF2-40B4-BE49-F238E27FC236}">
                  <a16:creationId xmlns:a16="http://schemas.microsoft.com/office/drawing/2014/main" id="{23A91C7F-0A56-AD1C-9241-20FBAC4AE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1743075"/>
              <a:ext cx="11113" cy="6350"/>
            </a:xfrm>
            <a:custGeom>
              <a:avLst/>
              <a:gdLst>
                <a:gd name="T0" fmla="*/ 4 w 11"/>
                <a:gd name="T1" fmla="*/ 7 h 7"/>
                <a:gd name="T2" fmla="*/ 7 w 11"/>
                <a:gd name="T3" fmla="*/ 0 h 7"/>
                <a:gd name="T4" fmla="*/ 4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0" y="7"/>
                    <a:pt x="3" y="0"/>
                    <a:pt x="7" y="0"/>
                  </a:cubicBezTo>
                  <a:cubicBezTo>
                    <a:pt x="11" y="0"/>
                    <a:pt x="7" y="7"/>
                    <a:pt x="4" y="7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5" name="Freeform 440">
              <a:extLst>
                <a:ext uri="{FF2B5EF4-FFF2-40B4-BE49-F238E27FC236}">
                  <a16:creationId xmlns:a16="http://schemas.microsoft.com/office/drawing/2014/main" id="{24559AFB-9413-B09C-ADAB-F4A55DBEA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1701800"/>
              <a:ext cx="1588" cy="3175"/>
            </a:xfrm>
            <a:custGeom>
              <a:avLst/>
              <a:gdLst>
                <a:gd name="T0" fmla="*/ 1 w 2"/>
                <a:gd name="T1" fmla="*/ 4 h 4"/>
                <a:gd name="T2" fmla="*/ 0 w 2"/>
                <a:gd name="T3" fmla="*/ 3 h 4"/>
                <a:gd name="T4" fmla="*/ 0 w 2"/>
                <a:gd name="T5" fmla="*/ 2 h 4"/>
                <a:gd name="T6" fmla="*/ 2 w 2"/>
                <a:gd name="T7" fmla="*/ 0 h 4"/>
                <a:gd name="T8" fmla="*/ 2 w 2"/>
                <a:gd name="T9" fmla="*/ 1 h 4"/>
                <a:gd name="T10" fmla="*/ 2 w 2"/>
                <a:gd name="T11" fmla="*/ 2 h 4"/>
                <a:gd name="T12" fmla="*/ 1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lnTo>
                    <a:pt x="0" y="2"/>
                  </a:ln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lnTo>
                    <a:pt x="2" y="2"/>
                  </a:lnTo>
                  <a:cubicBezTo>
                    <a:pt x="2" y="3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6" name="Freeform 441">
              <a:extLst>
                <a:ext uri="{FF2B5EF4-FFF2-40B4-BE49-F238E27FC236}">
                  <a16:creationId xmlns:a16="http://schemas.microsoft.com/office/drawing/2014/main" id="{9EDA00CA-73A7-64E4-DBC0-EB343068B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843088"/>
              <a:ext cx="4763" cy="4763"/>
            </a:xfrm>
            <a:custGeom>
              <a:avLst/>
              <a:gdLst>
                <a:gd name="T0" fmla="*/ 1 w 5"/>
                <a:gd name="T1" fmla="*/ 5 h 5"/>
                <a:gd name="T2" fmla="*/ 0 w 5"/>
                <a:gd name="T3" fmla="*/ 4 h 5"/>
                <a:gd name="T4" fmla="*/ 0 w 5"/>
                <a:gd name="T5" fmla="*/ 4 h 5"/>
                <a:gd name="T6" fmla="*/ 3 w 5"/>
                <a:gd name="T7" fmla="*/ 0 h 5"/>
                <a:gd name="T8" fmla="*/ 4 w 5"/>
                <a:gd name="T9" fmla="*/ 2 h 5"/>
                <a:gd name="T10" fmla="*/ 4 w 5"/>
                <a:gd name="T11" fmla="*/ 3 h 5"/>
                <a:gd name="T12" fmla="*/ 1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1" y="5"/>
                    <a:pt x="1" y="5"/>
                    <a:pt x="0" y="4"/>
                  </a:cubicBezTo>
                  <a:lnTo>
                    <a:pt x="0" y="4"/>
                  </a:ln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5" y="1"/>
                    <a:pt x="4" y="2"/>
                  </a:cubicBezTo>
                  <a:lnTo>
                    <a:pt x="4" y="3"/>
                  </a:lnTo>
                  <a:cubicBezTo>
                    <a:pt x="4" y="4"/>
                    <a:pt x="2" y="5"/>
                    <a:pt x="1" y="5"/>
                  </a:cubicBezTo>
                </a:path>
              </a:pathLst>
            </a:custGeom>
            <a:solidFill>
              <a:srgbClr val="9B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7" name="Freeform 442">
              <a:extLst>
                <a:ext uri="{FF2B5EF4-FFF2-40B4-BE49-F238E27FC236}">
                  <a16:creationId xmlns:a16="http://schemas.microsoft.com/office/drawing/2014/main" id="{1739E00B-38D0-B409-1FC6-C05983BEA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925" y="18272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8" name="Freeform 443">
              <a:extLst>
                <a:ext uri="{FF2B5EF4-FFF2-40B4-BE49-F238E27FC236}">
                  <a16:creationId xmlns:a16="http://schemas.microsoft.com/office/drawing/2014/main" id="{FC7A08A1-9D40-1A4A-D432-402C472CF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725" y="1887538"/>
              <a:ext cx="7938" cy="6350"/>
            </a:xfrm>
            <a:custGeom>
              <a:avLst/>
              <a:gdLst>
                <a:gd name="T0" fmla="*/ 2 w 9"/>
                <a:gd name="T1" fmla="*/ 7 h 7"/>
                <a:gd name="T2" fmla="*/ 1 w 9"/>
                <a:gd name="T3" fmla="*/ 3 h 7"/>
                <a:gd name="T4" fmla="*/ 3 w 9"/>
                <a:gd name="T5" fmla="*/ 1 h 7"/>
                <a:gd name="T6" fmla="*/ 5 w 9"/>
                <a:gd name="T7" fmla="*/ 0 h 7"/>
                <a:gd name="T8" fmla="*/ 2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2" y="7"/>
                  </a:moveTo>
                  <a:cubicBezTo>
                    <a:pt x="0" y="7"/>
                    <a:pt x="0" y="4"/>
                    <a:pt x="1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9" y="0"/>
                    <a:pt x="5" y="7"/>
                    <a:pt x="2" y="7"/>
                  </a:cubicBezTo>
                </a:path>
              </a:pathLst>
            </a:custGeom>
            <a:solidFill>
              <a:srgbClr val="9B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9" name="Freeform 444">
              <a:extLst>
                <a:ext uri="{FF2B5EF4-FFF2-40B4-BE49-F238E27FC236}">
                  <a16:creationId xmlns:a16="http://schemas.microsoft.com/office/drawing/2014/main" id="{C5E22400-1708-0472-6E12-AF950E33D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725" y="1889125"/>
              <a:ext cx="1588" cy="158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A8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0" name="Freeform 445">
              <a:extLst>
                <a:ext uri="{FF2B5EF4-FFF2-40B4-BE49-F238E27FC236}">
                  <a16:creationId xmlns:a16="http://schemas.microsoft.com/office/drawing/2014/main" id="{AB36B912-688E-5055-29B2-5DF9D1B9A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813" y="1651000"/>
              <a:ext cx="4763" cy="4763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2 h 4"/>
                <a:gd name="T4" fmla="*/ 2 w 4"/>
                <a:gd name="T5" fmla="*/ 0 h 4"/>
                <a:gd name="T6" fmla="*/ 4 w 4"/>
                <a:gd name="T7" fmla="*/ 1 h 4"/>
                <a:gd name="T8" fmla="*/ 4 w 4"/>
                <a:gd name="T9" fmla="*/ 1 h 4"/>
                <a:gd name="T10" fmla="*/ 4 w 4"/>
                <a:gd name="T11" fmla="*/ 3 h 4"/>
                <a:gd name="T12" fmla="*/ 3 w 4"/>
                <a:gd name="T13" fmla="*/ 3 h 4"/>
                <a:gd name="T14" fmla="*/ 0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2"/>
                  </a:ln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lnTo>
                    <a:pt x="4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0" y="4"/>
                  </a:lnTo>
                </a:path>
              </a:pathLst>
            </a:custGeom>
            <a:solidFill>
              <a:srgbClr val="9A7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1" name="Freeform 446">
              <a:extLst>
                <a:ext uri="{FF2B5EF4-FFF2-40B4-BE49-F238E27FC236}">
                  <a16:creationId xmlns:a16="http://schemas.microsoft.com/office/drawing/2014/main" id="{F3D5DC86-AE96-0D29-D2AF-D62232423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8" y="1728788"/>
              <a:ext cx="7938" cy="4763"/>
            </a:xfrm>
            <a:custGeom>
              <a:avLst/>
              <a:gdLst>
                <a:gd name="T0" fmla="*/ 3 w 9"/>
                <a:gd name="T1" fmla="*/ 5 h 5"/>
                <a:gd name="T2" fmla="*/ 5 w 9"/>
                <a:gd name="T3" fmla="*/ 0 h 5"/>
                <a:gd name="T4" fmla="*/ 3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3" y="5"/>
                  </a:moveTo>
                  <a:cubicBezTo>
                    <a:pt x="0" y="5"/>
                    <a:pt x="3" y="0"/>
                    <a:pt x="5" y="0"/>
                  </a:cubicBezTo>
                  <a:cubicBezTo>
                    <a:pt x="9" y="0"/>
                    <a:pt x="6" y="5"/>
                    <a:pt x="3" y="5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2" name="Freeform 447">
              <a:extLst>
                <a:ext uri="{FF2B5EF4-FFF2-40B4-BE49-F238E27FC236}">
                  <a16:creationId xmlns:a16="http://schemas.microsoft.com/office/drawing/2014/main" id="{CDEC0327-9FAD-8A3D-9E7B-117CA642B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825" y="1703388"/>
              <a:ext cx="11113" cy="6350"/>
            </a:xfrm>
            <a:custGeom>
              <a:avLst/>
              <a:gdLst>
                <a:gd name="T0" fmla="*/ 5 w 12"/>
                <a:gd name="T1" fmla="*/ 8 h 8"/>
                <a:gd name="T2" fmla="*/ 7 w 12"/>
                <a:gd name="T3" fmla="*/ 0 h 8"/>
                <a:gd name="T4" fmla="*/ 5 w 1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5" y="8"/>
                  </a:moveTo>
                  <a:cubicBezTo>
                    <a:pt x="0" y="8"/>
                    <a:pt x="4" y="0"/>
                    <a:pt x="7" y="0"/>
                  </a:cubicBezTo>
                  <a:cubicBezTo>
                    <a:pt x="12" y="0"/>
                    <a:pt x="8" y="8"/>
                    <a:pt x="5" y="8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3" name="Freeform 448">
              <a:extLst>
                <a:ext uri="{FF2B5EF4-FFF2-40B4-BE49-F238E27FC236}">
                  <a16:creationId xmlns:a16="http://schemas.microsoft.com/office/drawing/2014/main" id="{B8B2BC25-542A-35A1-9FED-0C08884AC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1143000"/>
              <a:ext cx="842963" cy="136525"/>
            </a:xfrm>
            <a:custGeom>
              <a:avLst/>
              <a:gdLst>
                <a:gd name="T0" fmla="*/ 691 w 871"/>
                <a:gd name="T1" fmla="*/ 108 h 141"/>
                <a:gd name="T2" fmla="*/ 826 w 871"/>
                <a:gd name="T3" fmla="*/ 106 h 141"/>
                <a:gd name="T4" fmla="*/ 871 w 871"/>
                <a:gd name="T5" fmla="*/ 70 h 141"/>
                <a:gd name="T6" fmla="*/ 458 w 871"/>
                <a:gd name="T7" fmla="*/ 0 h 141"/>
                <a:gd name="T8" fmla="*/ 0 w 871"/>
                <a:gd name="T9" fmla="*/ 70 h 141"/>
                <a:gd name="T10" fmla="*/ 46 w 871"/>
                <a:gd name="T11" fmla="*/ 141 h 141"/>
                <a:gd name="T12" fmla="*/ 691 w 871"/>
                <a:gd name="T13" fmla="*/ 10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1" h="141">
                  <a:moveTo>
                    <a:pt x="691" y="108"/>
                  </a:moveTo>
                  <a:cubicBezTo>
                    <a:pt x="771" y="124"/>
                    <a:pt x="798" y="133"/>
                    <a:pt x="826" y="106"/>
                  </a:cubicBezTo>
                  <a:cubicBezTo>
                    <a:pt x="845" y="88"/>
                    <a:pt x="860" y="74"/>
                    <a:pt x="871" y="70"/>
                  </a:cubicBezTo>
                  <a:cubicBezTo>
                    <a:pt x="828" y="43"/>
                    <a:pt x="702" y="5"/>
                    <a:pt x="458" y="0"/>
                  </a:cubicBezTo>
                  <a:cubicBezTo>
                    <a:pt x="237" y="0"/>
                    <a:pt x="121" y="5"/>
                    <a:pt x="0" y="70"/>
                  </a:cubicBezTo>
                  <a:cubicBezTo>
                    <a:pt x="22" y="102"/>
                    <a:pt x="37" y="125"/>
                    <a:pt x="46" y="141"/>
                  </a:cubicBezTo>
                  <a:cubicBezTo>
                    <a:pt x="111" y="122"/>
                    <a:pt x="374" y="53"/>
                    <a:pt x="691" y="108"/>
                  </a:cubicBezTo>
                  <a:close/>
                </a:path>
              </a:pathLst>
            </a:custGeom>
            <a:solidFill>
              <a:srgbClr val="A7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4" name="Freeform 449">
              <a:extLst>
                <a:ext uri="{FF2B5EF4-FFF2-40B4-BE49-F238E27FC236}">
                  <a16:creationId xmlns:a16="http://schemas.microsoft.com/office/drawing/2014/main" id="{A9EC36B2-E2CE-8A54-EA72-1707F3BF7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1193800"/>
              <a:ext cx="731838" cy="117475"/>
            </a:xfrm>
            <a:custGeom>
              <a:avLst/>
              <a:gdLst>
                <a:gd name="T0" fmla="*/ 741 w 756"/>
                <a:gd name="T1" fmla="*/ 98 h 121"/>
                <a:gd name="T2" fmla="*/ 756 w 756"/>
                <a:gd name="T3" fmla="*/ 68 h 121"/>
                <a:gd name="T4" fmla="*/ 645 w 756"/>
                <a:gd name="T5" fmla="*/ 55 h 121"/>
                <a:gd name="T6" fmla="*/ 0 w 756"/>
                <a:gd name="T7" fmla="*/ 88 h 121"/>
                <a:gd name="T8" fmla="*/ 16 w 756"/>
                <a:gd name="T9" fmla="*/ 114 h 121"/>
                <a:gd name="T10" fmla="*/ 543 w 756"/>
                <a:gd name="T11" fmla="*/ 71 h 121"/>
                <a:gd name="T12" fmla="*/ 740 w 756"/>
                <a:gd name="T13" fmla="*/ 121 h 121"/>
                <a:gd name="T14" fmla="*/ 741 w 756"/>
                <a:gd name="T15" fmla="*/ 9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6" h="121">
                  <a:moveTo>
                    <a:pt x="741" y="98"/>
                  </a:moveTo>
                  <a:cubicBezTo>
                    <a:pt x="743" y="88"/>
                    <a:pt x="750" y="76"/>
                    <a:pt x="756" y="68"/>
                  </a:cubicBezTo>
                  <a:cubicBezTo>
                    <a:pt x="733" y="75"/>
                    <a:pt x="703" y="67"/>
                    <a:pt x="645" y="55"/>
                  </a:cubicBezTo>
                  <a:cubicBezTo>
                    <a:pt x="328" y="0"/>
                    <a:pt x="65" y="69"/>
                    <a:pt x="0" y="88"/>
                  </a:cubicBezTo>
                  <a:cubicBezTo>
                    <a:pt x="11" y="106"/>
                    <a:pt x="16" y="114"/>
                    <a:pt x="16" y="114"/>
                  </a:cubicBezTo>
                  <a:cubicBezTo>
                    <a:pt x="16" y="114"/>
                    <a:pt x="327" y="59"/>
                    <a:pt x="543" y="71"/>
                  </a:cubicBezTo>
                  <a:cubicBezTo>
                    <a:pt x="644" y="85"/>
                    <a:pt x="706" y="113"/>
                    <a:pt x="740" y="121"/>
                  </a:cubicBezTo>
                  <a:cubicBezTo>
                    <a:pt x="739" y="115"/>
                    <a:pt x="740" y="109"/>
                    <a:pt x="741" y="98"/>
                  </a:cubicBezTo>
                  <a:close/>
                </a:path>
              </a:pathLst>
            </a:custGeom>
            <a:solidFill>
              <a:srgbClr val="7D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5" name="Freeform 450">
              <a:extLst>
                <a:ext uri="{FF2B5EF4-FFF2-40B4-BE49-F238E27FC236}">
                  <a16:creationId xmlns:a16="http://schemas.microsoft.com/office/drawing/2014/main" id="{3C9D44D2-B617-AFFA-EFEE-843652635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900" y="1211263"/>
              <a:ext cx="100013" cy="106363"/>
            </a:xfrm>
            <a:custGeom>
              <a:avLst/>
              <a:gdLst>
                <a:gd name="T0" fmla="*/ 86 w 103"/>
                <a:gd name="T1" fmla="*/ 0 h 111"/>
                <a:gd name="T2" fmla="*/ 86 w 103"/>
                <a:gd name="T3" fmla="*/ 0 h 111"/>
                <a:gd name="T4" fmla="*/ 41 w 103"/>
                <a:gd name="T5" fmla="*/ 36 h 111"/>
                <a:gd name="T6" fmla="*/ 17 w 103"/>
                <a:gd name="T7" fmla="*/ 51 h 111"/>
                <a:gd name="T8" fmla="*/ 2 w 103"/>
                <a:gd name="T9" fmla="*/ 81 h 111"/>
                <a:gd name="T10" fmla="*/ 1 w 103"/>
                <a:gd name="T11" fmla="*/ 104 h 111"/>
                <a:gd name="T12" fmla="*/ 2 w 103"/>
                <a:gd name="T13" fmla="*/ 104 h 111"/>
                <a:gd name="T14" fmla="*/ 94 w 103"/>
                <a:gd name="T15" fmla="*/ 72 h 111"/>
                <a:gd name="T16" fmla="*/ 86 w 103"/>
                <a:gd name="T1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11">
                  <a:moveTo>
                    <a:pt x="86" y="0"/>
                  </a:moveTo>
                  <a:lnTo>
                    <a:pt x="86" y="0"/>
                  </a:lnTo>
                  <a:cubicBezTo>
                    <a:pt x="75" y="4"/>
                    <a:pt x="60" y="18"/>
                    <a:pt x="41" y="36"/>
                  </a:cubicBezTo>
                  <a:cubicBezTo>
                    <a:pt x="33" y="44"/>
                    <a:pt x="26" y="48"/>
                    <a:pt x="17" y="51"/>
                  </a:cubicBezTo>
                  <a:cubicBezTo>
                    <a:pt x="11" y="59"/>
                    <a:pt x="4" y="71"/>
                    <a:pt x="2" y="81"/>
                  </a:cubicBezTo>
                  <a:cubicBezTo>
                    <a:pt x="1" y="92"/>
                    <a:pt x="0" y="98"/>
                    <a:pt x="1" y="104"/>
                  </a:cubicBezTo>
                  <a:lnTo>
                    <a:pt x="2" y="104"/>
                  </a:lnTo>
                  <a:cubicBezTo>
                    <a:pt x="36" y="111"/>
                    <a:pt x="86" y="96"/>
                    <a:pt x="94" y="72"/>
                  </a:cubicBezTo>
                  <a:cubicBezTo>
                    <a:pt x="103" y="48"/>
                    <a:pt x="103" y="10"/>
                    <a:pt x="86" y="0"/>
                  </a:cubicBezTo>
                </a:path>
              </a:pathLst>
            </a:custGeom>
            <a:solidFill>
              <a:srgbClr val="745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6" name="Freeform 451">
              <a:extLst>
                <a:ext uri="{FF2B5EF4-FFF2-40B4-BE49-F238E27FC236}">
                  <a16:creationId xmlns:a16="http://schemas.microsoft.com/office/drawing/2014/main" id="{0DF1B81B-7E16-A9CD-5755-C5229A41D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1236663"/>
              <a:ext cx="69850" cy="68263"/>
            </a:xfrm>
            <a:custGeom>
              <a:avLst/>
              <a:gdLst>
                <a:gd name="T0" fmla="*/ 39 w 71"/>
                <a:gd name="T1" fmla="*/ 12 h 71"/>
                <a:gd name="T2" fmla="*/ 5 w 71"/>
                <a:gd name="T3" fmla="*/ 43 h 71"/>
                <a:gd name="T4" fmla="*/ 32 w 71"/>
                <a:gd name="T5" fmla="*/ 62 h 71"/>
                <a:gd name="T6" fmla="*/ 69 w 71"/>
                <a:gd name="T7" fmla="*/ 20 h 71"/>
                <a:gd name="T8" fmla="*/ 39 w 71"/>
                <a:gd name="T9" fmla="*/ 1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39" y="12"/>
                  </a:moveTo>
                  <a:cubicBezTo>
                    <a:pt x="39" y="12"/>
                    <a:pt x="11" y="23"/>
                    <a:pt x="5" y="43"/>
                  </a:cubicBezTo>
                  <a:cubicBezTo>
                    <a:pt x="0" y="62"/>
                    <a:pt x="6" y="71"/>
                    <a:pt x="32" y="62"/>
                  </a:cubicBezTo>
                  <a:cubicBezTo>
                    <a:pt x="58" y="52"/>
                    <a:pt x="67" y="40"/>
                    <a:pt x="69" y="20"/>
                  </a:cubicBezTo>
                  <a:cubicBezTo>
                    <a:pt x="71" y="0"/>
                    <a:pt x="58" y="3"/>
                    <a:pt x="39" y="12"/>
                  </a:cubicBezTo>
                </a:path>
              </a:pathLst>
            </a:custGeom>
            <a:solidFill>
              <a:srgbClr val="5C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7" name="Freeform 452">
              <a:extLst>
                <a:ext uri="{FF2B5EF4-FFF2-40B4-BE49-F238E27FC236}">
                  <a16:creationId xmlns:a16="http://schemas.microsoft.com/office/drawing/2014/main" id="{84865D7A-92CE-8768-53E3-6EE9F679DC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9275" y="1190625"/>
              <a:ext cx="63500" cy="57150"/>
            </a:xfrm>
            <a:custGeom>
              <a:avLst/>
              <a:gdLst>
                <a:gd name="T0" fmla="*/ 38 w 66"/>
                <a:gd name="T1" fmla="*/ 42 h 59"/>
                <a:gd name="T2" fmla="*/ 26 w 66"/>
                <a:gd name="T3" fmla="*/ 39 h 59"/>
                <a:gd name="T4" fmla="*/ 36 w 66"/>
                <a:gd name="T5" fmla="*/ 26 h 59"/>
                <a:gd name="T6" fmla="*/ 47 w 66"/>
                <a:gd name="T7" fmla="*/ 29 h 59"/>
                <a:gd name="T8" fmla="*/ 38 w 66"/>
                <a:gd name="T9" fmla="*/ 42 h 59"/>
                <a:gd name="T10" fmla="*/ 16 w 66"/>
                <a:gd name="T11" fmla="*/ 37 h 59"/>
                <a:gd name="T12" fmla="*/ 24 w 66"/>
                <a:gd name="T13" fmla="*/ 27 h 59"/>
                <a:gd name="T14" fmla="*/ 27 w 66"/>
                <a:gd name="T15" fmla="*/ 24 h 59"/>
                <a:gd name="T16" fmla="*/ 33 w 66"/>
                <a:gd name="T17" fmla="*/ 25 h 59"/>
                <a:gd name="T18" fmla="*/ 23 w 66"/>
                <a:gd name="T19" fmla="*/ 38 h 59"/>
                <a:gd name="T20" fmla="*/ 16 w 66"/>
                <a:gd name="T21" fmla="*/ 37 h 59"/>
                <a:gd name="T22" fmla="*/ 64 w 66"/>
                <a:gd name="T23" fmla="*/ 4 h 59"/>
                <a:gd name="T24" fmla="*/ 49 w 66"/>
                <a:gd name="T25" fmla="*/ 25 h 59"/>
                <a:gd name="T26" fmla="*/ 38 w 66"/>
                <a:gd name="T27" fmla="*/ 22 h 59"/>
                <a:gd name="T28" fmla="*/ 52 w 66"/>
                <a:gd name="T29" fmla="*/ 4 h 59"/>
                <a:gd name="T30" fmla="*/ 51 w 66"/>
                <a:gd name="T31" fmla="*/ 2 h 59"/>
                <a:gd name="T32" fmla="*/ 35 w 66"/>
                <a:gd name="T33" fmla="*/ 21 h 59"/>
                <a:gd name="T34" fmla="*/ 30 w 66"/>
                <a:gd name="T35" fmla="*/ 20 h 59"/>
                <a:gd name="T36" fmla="*/ 35 w 66"/>
                <a:gd name="T37" fmla="*/ 13 h 59"/>
                <a:gd name="T38" fmla="*/ 34 w 66"/>
                <a:gd name="T39" fmla="*/ 12 h 59"/>
                <a:gd name="T40" fmla="*/ 28 w 66"/>
                <a:gd name="T41" fmla="*/ 20 h 59"/>
                <a:gd name="T42" fmla="*/ 21 w 66"/>
                <a:gd name="T43" fmla="*/ 19 h 59"/>
                <a:gd name="T44" fmla="*/ 20 w 66"/>
                <a:gd name="T45" fmla="*/ 23 h 59"/>
                <a:gd name="T46" fmla="*/ 25 w 66"/>
                <a:gd name="T47" fmla="*/ 23 h 59"/>
                <a:gd name="T48" fmla="*/ 13 w 66"/>
                <a:gd name="T49" fmla="*/ 36 h 59"/>
                <a:gd name="T50" fmla="*/ 4 w 66"/>
                <a:gd name="T51" fmla="*/ 35 h 59"/>
                <a:gd name="T52" fmla="*/ 2 w 66"/>
                <a:gd name="T53" fmla="*/ 39 h 59"/>
                <a:gd name="T54" fmla="*/ 10 w 66"/>
                <a:gd name="T55" fmla="*/ 40 h 59"/>
                <a:gd name="T56" fmla="*/ 7 w 66"/>
                <a:gd name="T57" fmla="*/ 44 h 59"/>
                <a:gd name="T58" fmla="*/ 9 w 66"/>
                <a:gd name="T59" fmla="*/ 46 h 59"/>
                <a:gd name="T60" fmla="*/ 13 w 66"/>
                <a:gd name="T61" fmla="*/ 40 h 59"/>
                <a:gd name="T62" fmla="*/ 20 w 66"/>
                <a:gd name="T63" fmla="*/ 42 h 59"/>
                <a:gd name="T64" fmla="*/ 10 w 66"/>
                <a:gd name="T65" fmla="*/ 55 h 59"/>
                <a:gd name="T66" fmla="*/ 12 w 66"/>
                <a:gd name="T67" fmla="*/ 57 h 59"/>
                <a:gd name="T68" fmla="*/ 23 w 66"/>
                <a:gd name="T69" fmla="*/ 43 h 59"/>
                <a:gd name="T70" fmla="*/ 35 w 66"/>
                <a:gd name="T71" fmla="*/ 45 h 59"/>
                <a:gd name="T72" fmla="*/ 29 w 66"/>
                <a:gd name="T73" fmla="*/ 54 h 59"/>
                <a:gd name="T74" fmla="*/ 30 w 66"/>
                <a:gd name="T75" fmla="*/ 56 h 59"/>
                <a:gd name="T76" fmla="*/ 38 w 66"/>
                <a:gd name="T77" fmla="*/ 46 h 59"/>
                <a:gd name="T78" fmla="*/ 42 w 66"/>
                <a:gd name="T79" fmla="*/ 47 h 59"/>
                <a:gd name="T80" fmla="*/ 44 w 66"/>
                <a:gd name="T81" fmla="*/ 43 h 59"/>
                <a:gd name="T82" fmla="*/ 41 w 66"/>
                <a:gd name="T83" fmla="*/ 42 h 59"/>
                <a:gd name="T84" fmla="*/ 50 w 66"/>
                <a:gd name="T85" fmla="*/ 29 h 59"/>
                <a:gd name="T86" fmla="*/ 54 w 66"/>
                <a:gd name="T87" fmla="*/ 31 h 59"/>
                <a:gd name="T88" fmla="*/ 56 w 66"/>
                <a:gd name="T89" fmla="*/ 27 h 59"/>
                <a:gd name="T90" fmla="*/ 52 w 66"/>
                <a:gd name="T91" fmla="*/ 26 h 59"/>
                <a:gd name="T92" fmla="*/ 65 w 66"/>
                <a:gd name="T93" fmla="*/ 6 h 59"/>
                <a:gd name="T94" fmla="*/ 64 w 66"/>
                <a:gd name="T95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" h="59">
                  <a:moveTo>
                    <a:pt x="38" y="42"/>
                  </a:moveTo>
                  <a:cubicBezTo>
                    <a:pt x="34" y="40"/>
                    <a:pt x="30" y="39"/>
                    <a:pt x="26" y="39"/>
                  </a:cubicBezTo>
                  <a:cubicBezTo>
                    <a:pt x="29" y="34"/>
                    <a:pt x="32" y="30"/>
                    <a:pt x="36" y="26"/>
                  </a:cubicBezTo>
                  <a:cubicBezTo>
                    <a:pt x="39" y="27"/>
                    <a:pt x="43" y="28"/>
                    <a:pt x="47" y="29"/>
                  </a:cubicBezTo>
                  <a:cubicBezTo>
                    <a:pt x="44" y="33"/>
                    <a:pt x="41" y="37"/>
                    <a:pt x="38" y="42"/>
                  </a:cubicBezTo>
                  <a:close/>
                  <a:moveTo>
                    <a:pt x="16" y="37"/>
                  </a:moveTo>
                  <a:cubicBezTo>
                    <a:pt x="19" y="33"/>
                    <a:pt x="21" y="30"/>
                    <a:pt x="24" y="27"/>
                  </a:cubicBezTo>
                  <a:lnTo>
                    <a:pt x="27" y="24"/>
                  </a:lnTo>
                  <a:cubicBezTo>
                    <a:pt x="29" y="24"/>
                    <a:pt x="31" y="24"/>
                    <a:pt x="33" y="25"/>
                  </a:cubicBezTo>
                  <a:cubicBezTo>
                    <a:pt x="29" y="29"/>
                    <a:pt x="26" y="34"/>
                    <a:pt x="23" y="38"/>
                  </a:cubicBezTo>
                  <a:cubicBezTo>
                    <a:pt x="21" y="37"/>
                    <a:pt x="18" y="37"/>
                    <a:pt x="16" y="37"/>
                  </a:cubicBezTo>
                  <a:close/>
                  <a:moveTo>
                    <a:pt x="64" y="4"/>
                  </a:moveTo>
                  <a:cubicBezTo>
                    <a:pt x="59" y="11"/>
                    <a:pt x="54" y="18"/>
                    <a:pt x="49" y="25"/>
                  </a:cubicBezTo>
                  <a:cubicBezTo>
                    <a:pt x="46" y="24"/>
                    <a:pt x="42" y="23"/>
                    <a:pt x="38" y="22"/>
                  </a:cubicBezTo>
                  <a:cubicBezTo>
                    <a:pt x="43" y="16"/>
                    <a:pt x="47" y="10"/>
                    <a:pt x="52" y="4"/>
                  </a:cubicBezTo>
                  <a:cubicBezTo>
                    <a:pt x="53" y="2"/>
                    <a:pt x="53" y="0"/>
                    <a:pt x="51" y="2"/>
                  </a:cubicBezTo>
                  <a:cubicBezTo>
                    <a:pt x="46" y="8"/>
                    <a:pt x="40" y="15"/>
                    <a:pt x="35" y="21"/>
                  </a:cubicBezTo>
                  <a:cubicBezTo>
                    <a:pt x="34" y="21"/>
                    <a:pt x="32" y="20"/>
                    <a:pt x="30" y="20"/>
                  </a:cubicBezTo>
                  <a:cubicBezTo>
                    <a:pt x="32" y="18"/>
                    <a:pt x="34" y="16"/>
                    <a:pt x="35" y="13"/>
                  </a:cubicBezTo>
                  <a:lnTo>
                    <a:pt x="34" y="12"/>
                  </a:lnTo>
                  <a:cubicBezTo>
                    <a:pt x="32" y="15"/>
                    <a:pt x="30" y="17"/>
                    <a:pt x="28" y="20"/>
                  </a:cubicBezTo>
                  <a:cubicBezTo>
                    <a:pt x="25" y="19"/>
                    <a:pt x="23" y="19"/>
                    <a:pt x="21" y="19"/>
                  </a:cubicBezTo>
                  <a:cubicBezTo>
                    <a:pt x="20" y="19"/>
                    <a:pt x="18" y="22"/>
                    <a:pt x="20" y="23"/>
                  </a:cubicBezTo>
                  <a:cubicBezTo>
                    <a:pt x="21" y="23"/>
                    <a:pt x="23" y="23"/>
                    <a:pt x="25" y="23"/>
                  </a:cubicBezTo>
                  <a:cubicBezTo>
                    <a:pt x="21" y="28"/>
                    <a:pt x="17" y="32"/>
                    <a:pt x="13" y="36"/>
                  </a:cubicBezTo>
                  <a:cubicBezTo>
                    <a:pt x="10" y="36"/>
                    <a:pt x="7" y="35"/>
                    <a:pt x="4" y="35"/>
                  </a:cubicBezTo>
                  <a:cubicBezTo>
                    <a:pt x="2" y="35"/>
                    <a:pt x="0" y="39"/>
                    <a:pt x="2" y="39"/>
                  </a:cubicBezTo>
                  <a:cubicBezTo>
                    <a:pt x="5" y="39"/>
                    <a:pt x="8" y="40"/>
                    <a:pt x="10" y="40"/>
                  </a:cubicBezTo>
                  <a:lnTo>
                    <a:pt x="7" y="44"/>
                  </a:lnTo>
                  <a:cubicBezTo>
                    <a:pt x="6" y="45"/>
                    <a:pt x="7" y="48"/>
                    <a:pt x="9" y="46"/>
                  </a:cubicBezTo>
                  <a:cubicBezTo>
                    <a:pt x="10" y="44"/>
                    <a:pt x="12" y="42"/>
                    <a:pt x="13" y="40"/>
                  </a:cubicBezTo>
                  <a:cubicBezTo>
                    <a:pt x="15" y="41"/>
                    <a:pt x="18" y="41"/>
                    <a:pt x="20" y="42"/>
                  </a:cubicBezTo>
                  <a:cubicBezTo>
                    <a:pt x="17" y="46"/>
                    <a:pt x="14" y="50"/>
                    <a:pt x="10" y="55"/>
                  </a:cubicBezTo>
                  <a:cubicBezTo>
                    <a:pt x="9" y="56"/>
                    <a:pt x="10" y="59"/>
                    <a:pt x="12" y="57"/>
                  </a:cubicBezTo>
                  <a:cubicBezTo>
                    <a:pt x="16" y="52"/>
                    <a:pt x="19" y="47"/>
                    <a:pt x="23" y="43"/>
                  </a:cubicBezTo>
                  <a:cubicBezTo>
                    <a:pt x="27" y="43"/>
                    <a:pt x="31" y="44"/>
                    <a:pt x="35" y="45"/>
                  </a:cubicBezTo>
                  <a:cubicBezTo>
                    <a:pt x="33" y="48"/>
                    <a:pt x="31" y="51"/>
                    <a:pt x="29" y="54"/>
                  </a:cubicBezTo>
                  <a:cubicBezTo>
                    <a:pt x="28" y="56"/>
                    <a:pt x="28" y="58"/>
                    <a:pt x="30" y="56"/>
                  </a:cubicBezTo>
                  <a:cubicBezTo>
                    <a:pt x="33" y="53"/>
                    <a:pt x="36" y="49"/>
                    <a:pt x="38" y="46"/>
                  </a:cubicBezTo>
                  <a:lnTo>
                    <a:pt x="42" y="47"/>
                  </a:lnTo>
                  <a:lnTo>
                    <a:pt x="44" y="43"/>
                  </a:lnTo>
                  <a:lnTo>
                    <a:pt x="41" y="42"/>
                  </a:lnTo>
                  <a:cubicBezTo>
                    <a:pt x="44" y="38"/>
                    <a:pt x="47" y="34"/>
                    <a:pt x="50" y="29"/>
                  </a:cubicBezTo>
                  <a:cubicBezTo>
                    <a:pt x="51" y="30"/>
                    <a:pt x="53" y="30"/>
                    <a:pt x="54" y="31"/>
                  </a:cubicBezTo>
                  <a:lnTo>
                    <a:pt x="56" y="27"/>
                  </a:lnTo>
                  <a:lnTo>
                    <a:pt x="52" y="26"/>
                  </a:lnTo>
                  <a:cubicBezTo>
                    <a:pt x="56" y="19"/>
                    <a:pt x="60" y="13"/>
                    <a:pt x="65" y="6"/>
                  </a:cubicBezTo>
                  <a:cubicBezTo>
                    <a:pt x="66" y="5"/>
                    <a:pt x="65" y="2"/>
                    <a:pt x="64" y="4"/>
                  </a:cubicBezTo>
                </a:path>
              </a:pathLst>
            </a:custGeom>
            <a:solidFill>
              <a:srgbClr val="7D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8" name="Freeform 453">
              <a:extLst>
                <a:ext uri="{FF2B5EF4-FFF2-40B4-BE49-F238E27FC236}">
                  <a16:creationId xmlns:a16="http://schemas.microsoft.com/office/drawing/2014/main" id="{3313CB9B-C952-196E-4F73-A4B39C3A0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1208088"/>
              <a:ext cx="25400" cy="7938"/>
            </a:xfrm>
            <a:custGeom>
              <a:avLst/>
              <a:gdLst>
                <a:gd name="T0" fmla="*/ 26 w 26"/>
                <a:gd name="T1" fmla="*/ 5 h 8"/>
                <a:gd name="T2" fmla="*/ 1 w 26"/>
                <a:gd name="T3" fmla="*/ 1 h 8"/>
                <a:gd name="T4" fmla="*/ 0 w 26"/>
                <a:gd name="T5" fmla="*/ 4 h 8"/>
                <a:gd name="T6" fmla="*/ 24 w 26"/>
                <a:gd name="T7" fmla="*/ 8 h 8"/>
                <a:gd name="T8" fmla="*/ 26 w 2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8">
                  <a:moveTo>
                    <a:pt x="26" y="5"/>
                  </a:moveTo>
                  <a:cubicBezTo>
                    <a:pt x="18" y="2"/>
                    <a:pt x="10" y="0"/>
                    <a:pt x="1" y="1"/>
                  </a:cubicBezTo>
                  <a:lnTo>
                    <a:pt x="0" y="4"/>
                  </a:lnTo>
                  <a:cubicBezTo>
                    <a:pt x="8" y="3"/>
                    <a:pt x="16" y="6"/>
                    <a:pt x="24" y="8"/>
                  </a:cubicBezTo>
                  <a:lnTo>
                    <a:pt x="26" y="5"/>
                  </a:lnTo>
                </a:path>
              </a:pathLst>
            </a:custGeom>
            <a:solidFill>
              <a:srgbClr val="7D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9" name="Freeform 454">
              <a:extLst>
                <a:ext uri="{FF2B5EF4-FFF2-40B4-BE49-F238E27FC236}">
                  <a16:creationId xmlns:a16="http://schemas.microsoft.com/office/drawing/2014/main" id="{C0095A9C-4966-C409-E17A-77F122A0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725" y="1192213"/>
              <a:ext cx="34925" cy="15875"/>
            </a:xfrm>
            <a:custGeom>
              <a:avLst/>
              <a:gdLst>
                <a:gd name="T0" fmla="*/ 36 w 37"/>
                <a:gd name="T1" fmla="*/ 13 h 17"/>
                <a:gd name="T2" fmla="*/ 2 w 37"/>
                <a:gd name="T3" fmla="*/ 0 h 17"/>
                <a:gd name="T4" fmla="*/ 0 w 37"/>
                <a:gd name="T5" fmla="*/ 4 h 17"/>
                <a:gd name="T6" fmla="*/ 34 w 37"/>
                <a:gd name="T7" fmla="*/ 17 h 17"/>
                <a:gd name="T8" fmla="*/ 36 w 37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36" y="13"/>
                  </a:moveTo>
                  <a:cubicBezTo>
                    <a:pt x="25" y="7"/>
                    <a:pt x="13" y="3"/>
                    <a:pt x="2" y="0"/>
                  </a:cubicBezTo>
                  <a:lnTo>
                    <a:pt x="0" y="4"/>
                  </a:lnTo>
                  <a:cubicBezTo>
                    <a:pt x="11" y="8"/>
                    <a:pt x="22" y="13"/>
                    <a:pt x="34" y="17"/>
                  </a:cubicBezTo>
                  <a:cubicBezTo>
                    <a:pt x="35" y="17"/>
                    <a:pt x="37" y="14"/>
                    <a:pt x="36" y="13"/>
                  </a:cubicBezTo>
                </a:path>
              </a:pathLst>
            </a:custGeom>
            <a:solidFill>
              <a:srgbClr val="7D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0" name="Freeform 455">
              <a:extLst>
                <a:ext uri="{FF2B5EF4-FFF2-40B4-BE49-F238E27FC236}">
                  <a16:creationId xmlns:a16="http://schemas.microsoft.com/office/drawing/2014/main" id="{B1C68101-84AE-DAB9-DFD4-7FB85A52B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1177925"/>
              <a:ext cx="31750" cy="34925"/>
            </a:xfrm>
            <a:custGeom>
              <a:avLst/>
              <a:gdLst>
                <a:gd name="T0" fmla="*/ 30 w 33"/>
                <a:gd name="T1" fmla="*/ 2 h 35"/>
                <a:gd name="T2" fmla="*/ 2 w 33"/>
                <a:gd name="T3" fmla="*/ 30 h 35"/>
                <a:gd name="T4" fmla="*/ 4 w 33"/>
                <a:gd name="T5" fmla="*/ 32 h 35"/>
                <a:gd name="T6" fmla="*/ 31 w 33"/>
                <a:gd name="T7" fmla="*/ 5 h 35"/>
                <a:gd name="T8" fmla="*/ 30 w 33"/>
                <a:gd name="T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30" y="2"/>
                  </a:moveTo>
                  <a:cubicBezTo>
                    <a:pt x="20" y="10"/>
                    <a:pt x="11" y="19"/>
                    <a:pt x="2" y="30"/>
                  </a:cubicBezTo>
                  <a:cubicBezTo>
                    <a:pt x="0" y="32"/>
                    <a:pt x="1" y="35"/>
                    <a:pt x="4" y="32"/>
                  </a:cubicBezTo>
                  <a:cubicBezTo>
                    <a:pt x="12" y="22"/>
                    <a:pt x="21" y="13"/>
                    <a:pt x="31" y="5"/>
                  </a:cubicBezTo>
                  <a:cubicBezTo>
                    <a:pt x="33" y="4"/>
                    <a:pt x="33" y="0"/>
                    <a:pt x="30" y="2"/>
                  </a:cubicBezTo>
                </a:path>
              </a:pathLst>
            </a:custGeom>
            <a:solidFill>
              <a:srgbClr val="7D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1" name="Freeform 456">
              <a:extLst>
                <a:ext uri="{FF2B5EF4-FFF2-40B4-BE49-F238E27FC236}">
                  <a16:creationId xmlns:a16="http://schemas.microsoft.com/office/drawing/2014/main" id="{4F5EDF28-8568-3663-174B-729CF1FB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1177925"/>
              <a:ext cx="42863" cy="95250"/>
            </a:xfrm>
            <a:custGeom>
              <a:avLst/>
              <a:gdLst>
                <a:gd name="T0" fmla="*/ 37 w 45"/>
                <a:gd name="T1" fmla="*/ 98 h 98"/>
                <a:gd name="T2" fmla="*/ 9 w 45"/>
                <a:gd name="T3" fmla="*/ 49 h 98"/>
                <a:gd name="T4" fmla="*/ 0 w 45"/>
                <a:gd name="T5" fmla="*/ 40 h 98"/>
                <a:gd name="T6" fmla="*/ 11 w 45"/>
                <a:gd name="T7" fmla="*/ 27 h 98"/>
                <a:gd name="T8" fmla="*/ 11 w 45"/>
                <a:gd name="T9" fmla="*/ 27 h 98"/>
                <a:gd name="T10" fmla="*/ 33 w 45"/>
                <a:gd name="T11" fmla="*/ 3 h 98"/>
                <a:gd name="T12" fmla="*/ 43 w 45"/>
                <a:gd name="T13" fmla="*/ 0 h 98"/>
                <a:gd name="T14" fmla="*/ 18 w 45"/>
                <a:gd name="T15" fmla="*/ 39 h 98"/>
                <a:gd name="T16" fmla="*/ 27 w 45"/>
                <a:gd name="T17" fmla="*/ 62 h 98"/>
                <a:gd name="T18" fmla="*/ 45 w 45"/>
                <a:gd name="T19" fmla="*/ 96 h 98"/>
                <a:gd name="T20" fmla="*/ 37 w 45"/>
                <a:gd name="T21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98">
                  <a:moveTo>
                    <a:pt x="37" y="98"/>
                  </a:moveTo>
                  <a:cubicBezTo>
                    <a:pt x="33" y="86"/>
                    <a:pt x="24" y="71"/>
                    <a:pt x="9" y="49"/>
                  </a:cubicBezTo>
                  <a:cubicBezTo>
                    <a:pt x="6" y="46"/>
                    <a:pt x="3" y="43"/>
                    <a:pt x="0" y="40"/>
                  </a:cubicBezTo>
                  <a:cubicBezTo>
                    <a:pt x="3" y="36"/>
                    <a:pt x="7" y="31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8" y="19"/>
                    <a:pt x="25" y="11"/>
                    <a:pt x="33" y="3"/>
                  </a:cubicBezTo>
                  <a:cubicBezTo>
                    <a:pt x="36" y="2"/>
                    <a:pt x="39" y="1"/>
                    <a:pt x="43" y="0"/>
                  </a:cubicBezTo>
                  <a:cubicBezTo>
                    <a:pt x="30" y="11"/>
                    <a:pt x="19" y="23"/>
                    <a:pt x="18" y="39"/>
                  </a:cubicBezTo>
                  <a:cubicBezTo>
                    <a:pt x="17" y="47"/>
                    <a:pt x="22" y="55"/>
                    <a:pt x="27" y="62"/>
                  </a:cubicBezTo>
                  <a:cubicBezTo>
                    <a:pt x="35" y="73"/>
                    <a:pt x="41" y="83"/>
                    <a:pt x="45" y="96"/>
                  </a:cubicBezTo>
                  <a:cubicBezTo>
                    <a:pt x="42" y="97"/>
                    <a:pt x="40" y="97"/>
                    <a:pt x="37" y="98"/>
                  </a:cubicBezTo>
                </a:path>
              </a:pathLst>
            </a:custGeom>
            <a:solidFill>
              <a:srgbClr val="604E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2" name="Freeform 457">
              <a:extLst>
                <a:ext uri="{FF2B5EF4-FFF2-40B4-BE49-F238E27FC236}">
                  <a16:creationId xmlns:a16="http://schemas.microsoft.com/office/drawing/2014/main" id="{CE270AEA-B9E2-9FF6-C8BD-7917E17C2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1338" y="1270000"/>
              <a:ext cx="12700" cy="33338"/>
            </a:xfrm>
            <a:custGeom>
              <a:avLst/>
              <a:gdLst>
                <a:gd name="T0" fmla="*/ 3 w 12"/>
                <a:gd name="T1" fmla="*/ 33 h 33"/>
                <a:gd name="T2" fmla="*/ 0 w 12"/>
                <a:gd name="T3" fmla="*/ 2 h 33"/>
                <a:gd name="T4" fmla="*/ 8 w 12"/>
                <a:gd name="T5" fmla="*/ 0 h 33"/>
                <a:gd name="T6" fmla="*/ 10 w 12"/>
                <a:gd name="T7" fmla="*/ 8 h 33"/>
                <a:gd name="T8" fmla="*/ 12 w 12"/>
                <a:gd name="T9" fmla="*/ 31 h 33"/>
                <a:gd name="T10" fmla="*/ 3 w 12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3">
                  <a:moveTo>
                    <a:pt x="3" y="33"/>
                  </a:moveTo>
                  <a:cubicBezTo>
                    <a:pt x="5" y="23"/>
                    <a:pt x="4" y="14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2"/>
                    <a:pt x="9" y="5"/>
                    <a:pt x="10" y="8"/>
                  </a:cubicBezTo>
                  <a:cubicBezTo>
                    <a:pt x="11" y="16"/>
                    <a:pt x="12" y="23"/>
                    <a:pt x="12" y="31"/>
                  </a:cubicBezTo>
                  <a:cubicBezTo>
                    <a:pt x="9" y="32"/>
                    <a:pt x="6" y="32"/>
                    <a:pt x="3" y="33"/>
                  </a:cubicBezTo>
                </a:path>
              </a:pathLst>
            </a:custGeom>
            <a:solidFill>
              <a:srgbClr val="483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3" name="Freeform 458">
              <a:extLst>
                <a:ext uri="{FF2B5EF4-FFF2-40B4-BE49-F238E27FC236}">
                  <a16:creationId xmlns:a16="http://schemas.microsoft.com/office/drawing/2014/main" id="{49779FA8-E0DB-B896-A133-27A6517C8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238" y="1449388"/>
              <a:ext cx="725488" cy="333375"/>
            </a:xfrm>
            <a:custGeom>
              <a:avLst/>
              <a:gdLst>
                <a:gd name="T0" fmla="*/ 674 w 749"/>
                <a:gd name="T1" fmla="*/ 121 h 343"/>
                <a:gd name="T2" fmla="*/ 142 w 749"/>
                <a:gd name="T3" fmla="*/ 116 h 343"/>
                <a:gd name="T4" fmla="*/ 70 w 749"/>
                <a:gd name="T5" fmla="*/ 65 h 343"/>
                <a:gd name="T6" fmla="*/ 53 w 749"/>
                <a:gd name="T7" fmla="*/ 82 h 343"/>
                <a:gd name="T8" fmla="*/ 56 w 749"/>
                <a:gd name="T9" fmla="*/ 54 h 343"/>
                <a:gd name="T10" fmla="*/ 25 w 749"/>
                <a:gd name="T11" fmla="*/ 21 h 343"/>
                <a:gd name="T12" fmla="*/ 8 w 749"/>
                <a:gd name="T13" fmla="*/ 0 h 343"/>
                <a:gd name="T14" fmla="*/ 26 w 749"/>
                <a:gd name="T15" fmla="*/ 94 h 343"/>
                <a:gd name="T16" fmla="*/ 15 w 749"/>
                <a:gd name="T17" fmla="*/ 146 h 343"/>
                <a:gd name="T18" fmla="*/ 23 w 749"/>
                <a:gd name="T19" fmla="*/ 192 h 343"/>
                <a:gd name="T20" fmla="*/ 79 w 749"/>
                <a:gd name="T21" fmla="*/ 232 h 343"/>
                <a:gd name="T22" fmla="*/ 652 w 749"/>
                <a:gd name="T23" fmla="*/ 213 h 343"/>
                <a:gd name="T24" fmla="*/ 708 w 749"/>
                <a:gd name="T25" fmla="*/ 193 h 343"/>
                <a:gd name="T26" fmla="*/ 742 w 749"/>
                <a:gd name="T27" fmla="*/ 98 h 343"/>
                <a:gd name="T28" fmla="*/ 749 w 749"/>
                <a:gd name="T29" fmla="*/ 47 h 343"/>
                <a:gd name="T30" fmla="*/ 741 w 749"/>
                <a:gd name="T31" fmla="*/ 69 h 343"/>
                <a:gd name="T32" fmla="*/ 674 w 749"/>
                <a:gd name="T33" fmla="*/ 12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9" h="343">
                  <a:moveTo>
                    <a:pt x="674" y="121"/>
                  </a:moveTo>
                  <a:cubicBezTo>
                    <a:pt x="607" y="143"/>
                    <a:pt x="182" y="149"/>
                    <a:pt x="142" y="116"/>
                  </a:cubicBezTo>
                  <a:cubicBezTo>
                    <a:pt x="103" y="83"/>
                    <a:pt x="80" y="72"/>
                    <a:pt x="70" y="65"/>
                  </a:cubicBezTo>
                  <a:cubicBezTo>
                    <a:pt x="59" y="58"/>
                    <a:pt x="53" y="82"/>
                    <a:pt x="53" y="82"/>
                  </a:cubicBezTo>
                  <a:cubicBezTo>
                    <a:pt x="53" y="82"/>
                    <a:pt x="56" y="65"/>
                    <a:pt x="56" y="54"/>
                  </a:cubicBezTo>
                  <a:cubicBezTo>
                    <a:pt x="56" y="43"/>
                    <a:pt x="59" y="41"/>
                    <a:pt x="25" y="21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45"/>
                    <a:pt x="19" y="79"/>
                    <a:pt x="26" y="94"/>
                  </a:cubicBezTo>
                  <a:cubicBezTo>
                    <a:pt x="33" y="110"/>
                    <a:pt x="18" y="125"/>
                    <a:pt x="15" y="146"/>
                  </a:cubicBezTo>
                  <a:cubicBezTo>
                    <a:pt x="11" y="167"/>
                    <a:pt x="13" y="172"/>
                    <a:pt x="23" y="192"/>
                  </a:cubicBezTo>
                  <a:cubicBezTo>
                    <a:pt x="36" y="212"/>
                    <a:pt x="79" y="232"/>
                    <a:pt x="79" y="232"/>
                  </a:cubicBezTo>
                  <a:cubicBezTo>
                    <a:pt x="149" y="271"/>
                    <a:pt x="528" y="343"/>
                    <a:pt x="652" y="213"/>
                  </a:cubicBezTo>
                  <a:cubicBezTo>
                    <a:pt x="662" y="202"/>
                    <a:pt x="685" y="203"/>
                    <a:pt x="708" y="193"/>
                  </a:cubicBezTo>
                  <a:cubicBezTo>
                    <a:pt x="730" y="181"/>
                    <a:pt x="736" y="146"/>
                    <a:pt x="742" y="98"/>
                  </a:cubicBezTo>
                  <a:cubicBezTo>
                    <a:pt x="745" y="81"/>
                    <a:pt x="747" y="63"/>
                    <a:pt x="749" y="47"/>
                  </a:cubicBezTo>
                  <a:cubicBezTo>
                    <a:pt x="746" y="56"/>
                    <a:pt x="743" y="64"/>
                    <a:pt x="741" y="69"/>
                  </a:cubicBezTo>
                  <a:cubicBezTo>
                    <a:pt x="732" y="88"/>
                    <a:pt x="728" y="102"/>
                    <a:pt x="674" y="121"/>
                  </a:cubicBezTo>
                </a:path>
              </a:pathLst>
            </a:custGeom>
            <a:solidFill>
              <a:srgbClr val="3F0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4" name="Freeform 459">
              <a:extLst>
                <a:ext uri="{FF2B5EF4-FFF2-40B4-BE49-F238E27FC236}">
                  <a16:creationId xmlns:a16="http://schemas.microsoft.com/office/drawing/2014/main" id="{56DBC51B-1D06-8407-A413-5E585AB75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5" y="1173163"/>
              <a:ext cx="804863" cy="420688"/>
            </a:xfrm>
            <a:custGeom>
              <a:avLst/>
              <a:gdLst>
                <a:gd name="T0" fmla="*/ 791 w 831"/>
                <a:gd name="T1" fmla="*/ 54 h 435"/>
                <a:gd name="T2" fmla="*/ 556 w 831"/>
                <a:gd name="T3" fmla="*/ 34 h 435"/>
                <a:gd name="T4" fmla="*/ 428 w 831"/>
                <a:gd name="T5" fmla="*/ 63 h 435"/>
                <a:gd name="T6" fmla="*/ 324 w 831"/>
                <a:gd name="T7" fmla="*/ 51 h 435"/>
                <a:gd name="T8" fmla="*/ 258 w 831"/>
                <a:gd name="T9" fmla="*/ 69 h 435"/>
                <a:gd name="T10" fmla="*/ 162 w 831"/>
                <a:gd name="T11" fmla="*/ 133 h 435"/>
                <a:gd name="T12" fmla="*/ 73 w 831"/>
                <a:gd name="T13" fmla="*/ 171 h 435"/>
                <a:gd name="T14" fmla="*/ 32 w 831"/>
                <a:gd name="T15" fmla="*/ 203 h 435"/>
                <a:gd name="T16" fmla="*/ 1 w 831"/>
                <a:gd name="T17" fmla="*/ 282 h 435"/>
                <a:gd name="T18" fmla="*/ 0 w 831"/>
                <a:gd name="T19" fmla="*/ 286 h 435"/>
                <a:gd name="T20" fmla="*/ 17 w 831"/>
                <a:gd name="T21" fmla="*/ 307 h 435"/>
                <a:gd name="T22" fmla="*/ 48 w 831"/>
                <a:gd name="T23" fmla="*/ 340 h 435"/>
                <a:gd name="T24" fmla="*/ 45 w 831"/>
                <a:gd name="T25" fmla="*/ 368 h 435"/>
                <a:gd name="T26" fmla="*/ 62 w 831"/>
                <a:gd name="T27" fmla="*/ 351 h 435"/>
                <a:gd name="T28" fmla="*/ 134 w 831"/>
                <a:gd name="T29" fmla="*/ 402 h 435"/>
                <a:gd name="T30" fmla="*/ 666 w 831"/>
                <a:gd name="T31" fmla="*/ 407 h 435"/>
                <a:gd name="T32" fmla="*/ 733 w 831"/>
                <a:gd name="T33" fmla="*/ 355 h 435"/>
                <a:gd name="T34" fmla="*/ 741 w 831"/>
                <a:gd name="T35" fmla="*/ 333 h 435"/>
                <a:gd name="T36" fmla="*/ 759 w 831"/>
                <a:gd name="T37" fmla="*/ 229 h 435"/>
                <a:gd name="T38" fmla="*/ 819 w 831"/>
                <a:gd name="T39" fmla="*/ 153 h 435"/>
                <a:gd name="T40" fmla="*/ 791 w 831"/>
                <a:gd name="T41" fmla="*/ 5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1" h="435">
                  <a:moveTo>
                    <a:pt x="791" y="54"/>
                  </a:moveTo>
                  <a:cubicBezTo>
                    <a:pt x="750" y="0"/>
                    <a:pt x="592" y="13"/>
                    <a:pt x="556" y="34"/>
                  </a:cubicBezTo>
                  <a:cubicBezTo>
                    <a:pt x="523" y="53"/>
                    <a:pt x="500" y="59"/>
                    <a:pt x="428" y="63"/>
                  </a:cubicBezTo>
                  <a:cubicBezTo>
                    <a:pt x="356" y="68"/>
                    <a:pt x="343" y="62"/>
                    <a:pt x="324" y="51"/>
                  </a:cubicBezTo>
                  <a:cubicBezTo>
                    <a:pt x="305" y="40"/>
                    <a:pt x="278" y="50"/>
                    <a:pt x="258" y="69"/>
                  </a:cubicBezTo>
                  <a:cubicBezTo>
                    <a:pt x="237" y="89"/>
                    <a:pt x="203" y="111"/>
                    <a:pt x="162" y="133"/>
                  </a:cubicBezTo>
                  <a:cubicBezTo>
                    <a:pt x="121" y="155"/>
                    <a:pt x="92" y="170"/>
                    <a:pt x="73" y="171"/>
                  </a:cubicBezTo>
                  <a:cubicBezTo>
                    <a:pt x="55" y="172"/>
                    <a:pt x="40" y="177"/>
                    <a:pt x="32" y="203"/>
                  </a:cubicBezTo>
                  <a:cubicBezTo>
                    <a:pt x="24" y="229"/>
                    <a:pt x="9" y="245"/>
                    <a:pt x="1" y="282"/>
                  </a:cubicBezTo>
                  <a:lnTo>
                    <a:pt x="0" y="286"/>
                  </a:lnTo>
                  <a:cubicBezTo>
                    <a:pt x="4" y="293"/>
                    <a:pt x="9" y="300"/>
                    <a:pt x="17" y="307"/>
                  </a:cubicBezTo>
                  <a:cubicBezTo>
                    <a:pt x="51" y="327"/>
                    <a:pt x="48" y="329"/>
                    <a:pt x="48" y="340"/>
                  </a:cubicBezTo>
                  <a:cubicBezTo>
                    <a:pt x="48" y="351"/>
                    <a:pt x="45" y="368"/>
                    <a:pt x="45" y="368"/>
                  </a:cubicBezTo>
                  <a:cubicBezTo>
                    <a:pt x="45" y="368"/>
                    <a:pt x="51" y="344"/>
                    <a:pt x="62" y="351"/>
                  </a:cubicBezTo>
                  <a:cubicBezTo>
                    <a:pt x="72" y="358"/>
                    <a:pt x="95" y="369"/>
                    <a:pt x="134" y="402"/>
                  </a:cubicBezTo>
                  <a:cubicBezTo>
                    <a:pt x="174" y="435"/>
                    <a:pt x="599" y="429"/>
                    <a:pt x="666" y="407"/>
                  </a:cubicBezTo>
                  <a:cubicBezTo>
                    <a:pt x="720" y="388"/>
                    <a:pt x="724" y="374"/>
                    <a:pt x="733" y="355"/>
                  </a:cubicBezTo>
                  <a:cubicBezTo>
                    <a:pt x="735" y="350"/>
                    <a:pt x="738" y="342"/>
                    <a:pt x="741" y="333"/>
                  </a:cubicBezTo>
                  <a:cubicBezTo>
                    <a:pt x="745" y="295"/>
                    <a:pt x="750" y="260"/>
                    <a:pt x="759" y="229"/>
                  </a:cubicBezTo>
                  <a:cubicBezTo>
                    <a:pt x="777" y="174"/>
                    <a:pt x="816" y="162"/>
                    <a:pt x="819" y="153"/>
                  </a:cubicBezTo>
                  <a:cubicBezTo>
                    <a:pt x="824" y="122"/>
                    <a:pt x="831" y="109"/>
                    <a:pt x="791" y="54"/>
                  </a:cubicBezTo>
                </a:path>
              </a:pathLst>
            </a:custGeom>
            <a:solidFill>
              <a:srgbClr val="621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5" name="Freeform 460">
              <a:extLst>
                <a:ext uri="{FF2B5EF4-FFF2-40B4-BE49-F238E27FC236}">
                  <a16:creationId xmlns:a16="http://schemas.microsoft.com/office/drawing/2014/main" id="{39073B12-3AC9-CC51-80B3-26A6C0407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1566863"/>
              <a:ext cx="30163" cy="88900"/>
            </a:xfrm>
            <a:custGeom>
              <a:avLst/>
              <a:gdLst>
                <a:gd name="T0" fmla="*/ 6 w 31"/>
                <a:gd name="T1" fmla="*/ 92 h 92"/>
                <a:gd name="T2" fmla="*/ 0 w 31"/>
                <a:gd name="T3" fmla="*/ 87 h 92"/>
                <a:gd name="T4" fmla="*/ 17 w 31"/>
                <a:gd name="T5" fmla="*/ 0 h 92"/>
                <a:gd name="T6" fmla="*/ 6 w 31"/>
                <a:gd name="T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92">
                  <a:moveTo>
                    <a:pt x="6" y="92"/>
                  </a:moveTo>
                  <a:cubicBezTo>
                    <a:pt x="4" y="90"/>
                    <a:pt x="2" y="89"/>
                    <a:pt x="0" y="87"/>
                  </a:cubicBezTo>
                  <a:cubicBezTo>
                    <a:pt x="19" y="67"/>
                    <a:pt x="3" y="23"/>
                    <a:pt x="17" y="0"/>
                  </a:cubicBezTo>
                  <a:cubicBezTo>
                    <a:pt x="31" y="31"/>
                    <a:pt x="19" y="62"/>
                    <a:pt x="6" y="92"/>
                  </a:cubicBezTo>
                  <a:close/>
                </a:path>
              </a:pathLst>
            </a:custGeom>
            <a:solidFill>
              <a:srgbClr val="230D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6" name="Freeform 461">
              <a:extLst>
                <a:ext uri="{FF2B5EF4-FFF2-40B4-BE49-F238E27FC236}">
                  <a16:creationId xmlns:a16="http://schemas.microsoft.com/office/drawing/2014/main" id="{48D8C802-1300-8DDA-002F-AA412D877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1665288"/>
              <a:ext cx="6350" cy="317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2" y="0"/>
                    <a:pt x="3" y="1"/>
                    <a:pt x="5" y="2"/>
                  </a:cubicBezTo>
                  <a:lnTo>
                    <a:pt x="5" y="2"/>
                  </a:lnTo>
                </a:path>
              </a:pathLst>
            </a:custGeom>
            <a:solidFill>
              <a:srgbClr val="8B6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7" name="Freeform 462">
              <a:extLst>
                <a:ext uri="{FF2B5EF4-FFF2-40B4-BE49-F238E27FC236}">
                  <a16:creationId xmlns:a16="http://schemas.microsoft.com/office/drawing/2014/main" id="{7489FCD0-6B02-ADE0-DDCF-8568F4DF0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1206500"/>
              <a:ext cx="20638" cy="11113"/>
            </a:xfrm>
            <a:custGeom>
              <a:avLst/>
              <a:gdLst>
                <a:gd name="T0" fmla="*/ 0 w 22"/>
                <a:gd name="T1" fmla="*/ 12 h 12"/>
                <a:gd name="T2" fmla="*/ 22 w 22"/>
                <a:gd name="T3" fmla="*/ 0 h 12"/>
                <a:gd name="T4" fmla="*/ 0 w 22"/>
                <a:gd name="T5" fmla="*/ 12 h 12"/>
                <a:gd name="T6" fmla="*/ 0 w 2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cubicBezTo>
                    <a:pt x="7" y="8"/>
                    <a:pt x="14" y="5"/>
                    <a:pt x="22" y="0"/>
                  </a:cubicBezTo>
                  <a:cubicBezTo>
                    <a:pt x="14" y="5"/>
                    <a:pt x="7" y="8"/>
                    <a:pt x="0" y="12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8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8" name="Freeform 463">
              <a:extLst>
                <a:ext uri="{FF2B5EF4-FFF2-40B4-BE49-F238E27FC236}">
                  <a16:creationId xmlns:a16="http://schemas.microsoft.com/office/drawing/2014/main" id="{4B511388-6BB2-FBF8-0CE5-83EBCC4F3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217613"/>
              <a:ext cx="23813" cy="6350"/>
            </a:xfrm>
            <a:custGeom>
              <a:avLst/>
              <a:gdLst>
                <a:gd name="T0" fmla="*/ 0 w 23"/>
                <a:gd name="T1" fmla="*/ 7 h 7"/>
                <a:gd name="T2" fmla="*/ 0 w 23"/>
                <a:gd name="T3" fmla="*/ 7 h 7"/>
                <a:gd name="T4" fmla="*/ 23 w 23"/>
                <a:gd name="T5" fmla="*/ 0 h 7"/>
                <a:gd name="T6" fmla="*/ 23 w 23"/>
                <a:gd name="T7" fmla="*/ 0 h 7"/>
                <a:gd name="T8" fmla="*/ 0 w 2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8" y="5"/>
                    <a:pt x="16" y="3"/>
                    <a:pt x="23" y="0"/>
                  </a:cubicBezTo>
                  <a:lnTo>
                    <a:pt x="23" y="0"/>
                  </a:lnTo>
                  <a:cubicBezTo>
                    <a:pt x="16" y="3"/>
                    <a:pt x="8" y="5"/>
                    <a:pt x="0" y="7"/>
                  </a:cubicBezTo>
                </a:path>
              </a:pathLst>
            </a:custGeom>
            <a:solidFill>
              <a:srgbClr val="1C3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9" name="Freeform 464">
              <a:extLst>
                <a:ext uri="{FF2B5EF4-FFF2-40B4-BE49-F238E27FC236}">
                  <a16:creationId xmlns:a16="http://schemas.microsoft.com/office/drawing/2014/main" id="{C41516A5-7F4E-8B24-BCB1-F1F81DB3B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338" y="1206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8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0" name="Freeform 465">
              <a:extLst>
                <a:ext uri="{FF2B5EF4-FFF2-40B4-BE49-F238E27FC236}">
                  <a16:creationId xmlns:a16="http://schemas.microsoft.com/office/drawing/2014/main" id="{0C33A681-222C-A689-70BE-32452EA19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800" y="1535113"/>
              <a:ext cx="58738" cy="133350"/>
            </a:xfrm>
            <a:custGeom>
              <a:avLst/>
              <a:gdLst>
                <a:gd name="T0" fmla="*/ 7 w 60"/>
                <a:gd name="T1" fmla="*/ 137 h 137"/>
                <a:gd name="T2" fmla="*/ 2 w 60"/>
                <a:gd name="T3" fmla="*/ 135 h 137"/>
                <a:gd name="T4" fmla="*/ 0 w 60"/>
                <a:gd name="T5" fmla="*/ 133 h 137"/>
                <a:gd name="T6" fmla="*/ 5 w 60"/>
                <a:gd name="T7" fmla="*/ 107 h 137"/>
                <a:gd name="T8" fmla="*/ 14 w 60"/>
                <a:gd name="T9" fmla="*/ 58 h 137"/>
                <a:gd name="T10" fmla="*/ 48 w 60"/>
                <a:gd name="T11" fmla="*/ 0 h 137"/>
                <a:gd name="T12" fmla="*/ 60 w 60"/>
                <a:gd name="T13" fmla="*/ 9 h 137"/>
                <a:gd name="T14" fmla="*/ 27 w 60"/>
                <a:gd name="T15" fmla="*/ 58 h 137"/>
                <a:gd name="T16" fmla="*/ 27 w 60"/>
                <a:gd name="T17" fmla="*/ 58 h 137"/>
                <a:gd name="T18" fmla="*/ 26 w 60"/>
                <a:gd name="T19" fmla="*/ 58 h 137"/>
                <a:gd name="T20" fmla="*/ 21 w 60"/>
                <a:gd name="T21" fmla="*/ 74 h 137"/>
                <a:gd name="T22" fmla="*/ 21 w 60"/>
                <a:gd name="T23" fmla="*/ 74 h 137"/>
                <a:gd name="T24" fmla="*/ 21 w 60"/>
                <a:gd name="T25" fmla="*/ 74 h 137"/>
                <a:gd name="T26" fmla="*/ 21 w 60"/>
                <a:gd name="T27" fmla="*/ 74 h 137"/>
                <a:gd name="T28" fmla="*/ 21 w 60"/>
                <a:gd name="T29" fmla="*/ 74 h 137"/>
                <a:gd name="T30" fmla="*/ 21 w 60"/>
                <a:gd name="T31" fmla="*/ 74 h 137"/>
                <a:gd name="T32" fmla="*/ 21 w 60"/>
                <a:gd name="T33" fmla="*/ 74 h 137"/>
                <a:gd name="T34" fmla="*/ 21 w 60"/>
                <a:gd name="T35" fmla="*/ 74 h 137"/>
                <a:gd name="T36" fmla="*/ 21 w 60"/>
                <a:gd name="T37" fmla="*/ 75 h 137"/>
                <a:gd name="T38" fmla="*/ 21 w 60"/>
                <a:gd name="T39" fmla="*/ 75 h 137"/>
                <a:gd name="T40" fmla="*/ 21 w 60"/>
                <a:gd name="T41" fmla="*/ 75 h 137"/>
                <a:gd name="T42" fmla="*/ 21 w 60"/>
                <a:gd name="T43" fmla="*/ 75 h 137"/>
                <a:gd name="T44" fmla="*/ 21 w 60"/>
                <a:gd name="T45" fmla="*/ 75 h 137"/>
                <a:gd name="T46" fmla="*/ 21 w 60"/>
                <a:gd name="T47" fmla="*/ 75 h 137"/>
                <a:gd name="T48" fmla="*/ 21 w 60"/>
                <a:gd name="T49" fmla="*/ 75 h 137"/>
                <a:gd name="T50" fmla="*/ 21 w 60"/>
                <a:gd name="T51" fmla="*/ 75 h 137"/>
                <a:gd name="T52" fmla="*/ 21 w 60"/>
                <a:gd name="T53" fmla="*/ 75 h 137"/>
                <a:gd name="T54" fmla="*/ 21 w 60"/>
                <a:gd name="T55" fmla="*/ 75 h 137"/>
                <a:gd name="T56" fmla="*/ 21 w 60"/>
                <a:gd name="T57" fmla="*/ 75 h 137"/>
                <a:gd name="T58" fmla="*/ 21 w 60"/>
                <a:gd name="T59" fmla="*/ 76 h 137"/>
                <a:gd name="T60" fmla="*/ 21 w 60"/>
                <a:gd name="T61" fmla="*/ 76 h 137"/>
                <a:gd name="T62" fmla="*/ 21 w 60"/>
                <a:gd name="T63" fmla="*/ 78 h 137"/>
                <a:gd name="T64" fmla="*/ 21 w 60"/>
                <a:gd name="T65" fmla="*/ 78 h 137"/>
                <a:gd name="T66" fmla="*/ 21 w 60"/>
                <a:gd name="T67" fmla="*/ 78 h 137"/>
                <a:gd name="T68" fmla="*/ 21 w 60"/>
                <a:gd name="T69" fmla="*/ 78 h 137"/>
                <a:gd name="T70" fmla="*/ 21 w 60"/>
                <a:gd name="T71" fmla="*/ 78 h 137"/>
                <a:gd name="T72" fmla="*/ 21 w 60"/>
                <a:gd name="T73" fmla="*/ 78 h 137"/>
                <a:gd name="T74" fmla="*/ 21 w 60"/>
                <a:gd name="T75" fmla="*/ 78 h 137"/>
                <a:gd name="T76" fmla="*/ 21 w 60"/>
                <a:gd name="T77" fmla="*/ 78 h 137"/>
                <a:gd name="T78" fmla="*/ 21 w 60"/>
                <a:gd name="T79" fmla="*/ 78 h 137"/>
                <a:gd name="T80" fmla="*/ 21 w 60"/>
                <a:gd name="T81" fmla="*/ 78 h 137"/>
                <a:gd name="T82" fmla="*/ 21 w 60"/>
                <a:gd name="T83" fmla="*/ 78 h 137"/>
                <a:gd name="T84" fmla="*/ 7 w 60"/>
                <a:gd name="T8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137">
                  <a:moveTo>
                    <a:pt x="7" y="137"/>
                  </a:moveTo>
                  <a:cubicBezTo>
                    <a:pt x="5" y="136"/>
                    <a:pt x="4" y="135"/>
                    <a:pt x="2" y="135"/>
                  </a:cubicBezTo>
                  <a:cubicBezTo>
                    <a:pt x="2" y="134"/>
                    <a:pt x="1" y="134"/>
                    <a:pt x="0" y="133"/>
                  </a:cubicBezTo>
                  <a:cubicBezTo>
                    <a:pt x="2" y="125"/>
                    <a:pt x="4" y="116"/>
                    <a:pt x="5" y="107"/>
                  </a:cubicBezTo>
                  <a:cubicBezTo>
                    <a:pt x="6" y="90"/>
                    <a:pt x="8" y="73"/>
                    <a:pt x="14" y="58"/>
                  </a:cubicBezTo>
                  <a:cubicBezTo>
                    <a:pt x="22" y="37"/>
                    <a:pt x="34" y="18"/>
                    <a:pt x="48" y="0"/>
                  </a:cubicBezTo>
                  <a:cubicBezTo>
                    <a:pt x="52" y="3"/>
                    <a:pt x="56" y="6"/>
                    <a:pt x="60" y="9"/>
                  </a:cubicBezTo>
                  <a:cubicBezTo>
                    <a:pt x="46" y="26"/>
                    <a:pt x="34" y="43"/>
                    <a:pt x="27" y="58"/>
                  </a:cubicBezTo>
                  <a:lnTo>
                    <a:pt x="27" y="58"/>
                  </a:lnTo>
                  <a:cubicBezTo>
                    <a:pt x="27" y="58"/>
                    <a:pt x="27" y="58"/>
                    <a:pt x="26" y="58"/>
                  </a:cubicBezTo>
                  <a:cubicBezTo>
                    <a:pt x="24" y="64"/>
                    <a:pt x="22" y="69"/>
                    <a:pt x="21" y="74"/>
                  </a:cubicBezTo>
                  <a:lnTo>
                    <a:pt x="21" y="74"/>
                  </a:lnTo>
                  <a:cubicBezTo>
                    <a:pt x="21" y="74"/>
                    <a:pt x="21" y="74"/>
                    <a:pt x="21" y="74"/>
                  </a:cubicBezTo>
                  <a:lnTo>
                    <a:pt x="21" y="74"/>
                  </a:ln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lnTo>
                    <a:pt x="21" y="75"/>
                  </a:lnTo>
                  <a:cubicBezTo>
                    <a:pt x="21" y="75"/>
                    <a:pt x="21" y="75"/>
                    <a:pt x="21" y="75"/>
                  </a:cubicBezTo>
                  <a:lnTo>
                    <a:pt x="21" y="75"/>
                  </a:ln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lnTo>
                    <a:pt x="21" y="75"/>
                  </a:ln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6"/>
                  </a:cubicBezTo>
                  <a:lnTo>
                    <a:pt x="21" y="76"/>
                  </a:lnTo>
                  <a:cubicBezTo>
                    <a:pt x="21" y="76"/>
                    <a:pt x="21" y="77"/>
                    <a:pt x="21" y="78"/>
                  </a:cubicBezTo>
                  <a:lnTo>
                    <a:pt x="21" y="78"/>
                  </a:lnTo>
                  <a:cubicBezTo>
                    <a:pt x="21" y="78"/>
                    <a:pt x="21" y="78"/>
                    <a:pt x="21" y="78"/>
                  </a:cubicBezTo>
                  <a:lnTo>
                    <a:pt x="21" y="78"/>
                  </a:lnTo>
                  <a:cubicBezTo>
                    <a:pt x="21" y="78"/>
                    <a:pt x="21" y="78"/>
                    <a:pt x="21" y="78"/>
                  </a:cubicBezTo>
                  <a:lnTo>
                    <a:pt x="21" y="78"/>
                  </a:lnTo>
                  <a:lnTo>
                    <a:pt x="21" y="78"/>
                  </a:lnTo>
                  <a:cubicBezTo>
                    <a:pt x="21" y="78"/>
                    <a:pt x="21" y="78"/>
                    <a:pt x="21" y="78"/>
                  </a:cubicBezTo>
                  <a:lnTo>
                    <a:pt x="21" y="78"/>
                  </a:lnTo>
                  <a:cubicBezTo>
                    <a:pt x="21" y="78"/>
                    <a:pt x="21" y="78"/>
                    <a:pt x="21" y="78"/>
                  </a:cubicBezTo>
                  <a:lnTo>
                    <a:pt x="21" y="78"/>
                  </a:lnTo>
                  <a:cubicBezTo>
                    <a:pt x="19" y="96"/>
                    <a:pt x="14" y="115"/>
                    <a:pt x="7" y="137"/>
                  </a:cubicBezTo>
                </a:path>
              </a:pathLst>
            </a:custGeom>
            <a:solidFill>
              <a:srgbClr val="260D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1" name="Freeform 466">
              <a:extLst>
                <a:ext uri="{FF2B5EF4-FFF2-40B4-BE49-F238E27FC236}">
                  <a16:creationId xmlns:a16="http://schemas.microsoft.com/office/drawing/2014/main" id="{0D58F2BF-5772-536B-73D1-72919CCD0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425" y="1206500"/>
              <a:ext cx="442913" cy="338138"/>
            </a:xfrm>
            <a:custGeom>
              <a:avLst/>
              <a:gdLst>
                <a:gd name="T0" fmla="*/ 12 w 458"/>
                <a:gd name="T1" fmla="*/ 349 h 349"/>
                <a:gd name="T2" fmla="*/ 0 w 458"/>
                <a:gd name="T3" fmla="*/ 340 h 349"/>
                <a:gd name="T4" fmla="*/ 5 w 458"/>
                <a:gd name="T5" fmla="*/ 335 h 349"/>
                <a:gd name="T6" fmla="*/ 65 w 458"/>
                <a:gd name="T7" fmla="*/ 245 h 349"/>
                <a:gd name="T8" fmla="*/ 109 w 458"/>
                <a:gd name="T9" fmla="*/ 144 h 349"/>
                <a:gd name="T10" fmla="*/ 127 w 458"/>
                <a:gd name="T11" fmla="*/ 123 h 349"/>
                <a:gd name="T12" fmla="*/ 128 w 458"/>
                <a:gd name="T13" fmla="*/ 124 h 349"/>
                <a:gd name="T14" fmla="*/ 131 w 458"/>
                <a:gd name="T15" fmla="*/ 121 h 349"/>
                <a:gd name="T16" fmla="*/ 131 w 458"/>
                <a:gd name="T17" fmla="*/ 120 h 349"/>
                <a:gd name="T18" fmla="*/ 282 w 458"/>
                <a:gd name="T19" fmla="*/ 73 h 349"/>
                <a:gd name="T20" fmla="*/ 374 w 458"/>
                <a:gd name="T21" fmla="*/ 45 h 349"/>
                <a:gd name="T22" fmla="*/ 413 w 458"/>
                <a:gd name="T23" fmla="*/ 19 h 349"/>
                <a:gd name="T24" fmla="*/ 436 w 458"/>
                <a:gd name="T25" fmla="*/ 12 h 349"/>
                <a:gd name="T26" fmla="*/ 458 w 458"/>
                <a:gd name="T27" fmla="*/ 0 h 349"/>
                <a:gd name="T28" fmla="*/ 458 w 458"/>
                <a:gd name="T29" fmla="*/ 0 h 349"/>
                <a:gd name="T30" fmla="*/ 458 w 458"/>
                <a:gd name="T31" fmla="*/ 0 h 349"/>
                <a:gd name="T32" fmla="*/ 458 w 458"/>
                <a:gd name="T33" fmla="*/ 0 h 349"/>
                <a:gd name="T34" fmla="*/ 433 w 458"/>
                <a:gd name="T35" fmla="*/ 22 h 349"/>
                <a:gd name="T36" fmla="*/ 265 w 458"/>
                <a:gd name="T37" fmla="*/ 89 h 349"/>
                <a:gd name="T38" fmla="*/ 114 w 458"/>
                <a:gd name="T39" fmla="*/ 187 h 349"/>
                <a:gd name="T40" fmla="*/ 45 w 458"/>
                <a:gd name="T41" fmla="*/ 311 h 349"/>
                <a:gd name="T42" fmla="*/ 12 w 458"/>
                <a:gd name="T43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8" h="349">
                  <a:moveTo>
                    <a:pt x="12" y="349"/>
                  </a:moveTo>
                  <a:cubicBezTo>
                    <a:pt x="8" y="346"/>
                    <a:pt x="4" y="343"/>
                    <a:pt x="0" y="340"/>
                  </a:cubicBezTo>
                  <a:cubicBezTo>
                    <a:pt x="2" y="338"/>
                    <a:pt x="4" y="337"/>
                    <a:pt x="5" y="335"/>
                  </a:cubicBezTo>
                  <a:cubicBezTo>
                    <a:pt x="29" y="307"/>
                    <a:pt x="50" y="278"/>
                    <a:pt x="65" y="245"/>
                  </a:cubicBezTo>
                  <a:cubicBezTo>
                    <a:pt x="81" y="211"/>
                    <a:pt x="88" y="174"/>
                    <a:pt x="109" y="144"/>
                  </a:cubicBezTo>
                  <a:cubicBezTo>
                    <a:pt x="115" y="136"/>
                    <a:pt x="121" y="129"/>
                    <a:pt x="127" y="123"/>
                  </a:cubicBezTo>
                  <a:cubicBezTo>
                    <a:pt x="127" y="123"/>
                    <a:pt x="128" y="124"/>
                    <a:pt x="128" y="124"/>
                  </a:cubicBezTo>
                  <a:cubicBezTo>
                    <a:pt x="129" y="124"/>
                    <a:pt x="131" y="122"/>
                    <a:pt x="131" y="121"/>
                  </a:cubicBezTo>
                  <a:lnTo>
                    <a:pt x="131" y="120"/>
                  </a:lnTo>
                  <a:cubicBezTo>
                    <a:pt x="171" y="86"/>
                    <a:pt x="231" y="80"/>
                    <a:pt x="282" y="73"/>
                  </a:cubicBezTo>
                  <a:cubicBezTo>
                    <a:pt x="314" y="69"/>
                    <a:pt x="345" y="61"/>
                    <a:pt x="374" y="45"/>
                  </a:cubicBezTo>
                  <a:cubicBezTo>
                    <a:pt x="387" y="38"/>
                    <a:pt x="401" y="30"/>
                    <a:pt x="413" y="19"/>
                  </a:cubicBezTo>
                  <a:cubicBezTo>
                    <a:pt x="421" y="17"/>
                    <a:pt x="429" y="15"/>
                    <a:pt x="436" y="12"/>
                  </a:cubicBezTo>
                  <a:cubicBezTo>
                    <a:pt x="443" y="8"/>
                    <a:pt x="450" y="5"/>
                    <a:pt x="458" y="0"/>
                  </a:cubicBezTo>
                  <a:lnTo>
                    <a:pt x="458" y="0"/>
                  </a:lnTo>
                  <a:lnTo>
                    <a:pt x="458" y="0"/>
                  </a:lnTo>
                  <a:cubicBezTo>
                    <a:pt x="458" y="0"/>
                    <a:pt x="458" y="0"/>
                    <a:pt x="458" y="0"/>
                  </a:cubicBezTo>
                  <a:cubicBezTo>
                    <a:pt x="450" y="8"/>
                    <a:pt x="442" y="15"/>
                    <a:pt x="433" y="22"/>
                  </a:cubicBezTo>
                  <a:cubicBezTo>
                    <a:pt x="383" y="60"/>
                    <a:pt x="351" y="81"/>
                    <a:pt x="265" y="89"/>
                  </a:cubicBezTo>
                  <a:cubicBezTo>
                    <a:pt x="176" y="96"/>
                    <a:pt x="150" y="95"/>
                    <a:pt x="114" y="187"/>
                  </a:cubicBezTo>
                  <a:cubicBezTo>
                    <a:pt x="114" y="187"/>
                    <a:pt x="75" y="277"/>
                    <a:pt x="45" y="311"/>
                  </a:cubicBezTo>
                  <a:cubicBezTo>
                    <a:pt x="35" y="323"/>
                    <a:pt x="23" y="336"/>
                    <a:pt x="12" y="349"/>
                  </a:cubicBezTo>
                </a:path>
              </a:pathLst>
            </a:custGeom>
            <a:solidFill>
              <a:srgbClr val="3E0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2" name="Freeform 467">
              <a:extLst>
                <a:ext uri="{FF2B5EF4-FFF2-40B4-BE49-F238E27FC236}">
                  <a16:creationId xmlns:a16="http://schemas.microsoft.com/office/drawing/2014/main" id="{68A62213-C307-8378-A22F-8EA6620AD0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063" y="1654175"/>
              <a:ext cx="1588" cy="158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1 w 2"/>
                <a:gd name="T21" fmla="*/ 1 h 2"/>
                <a:gd name="T22" fmla="*/ 0 w 2"/>
                <a:gd name="T23" fmla="*/ 1 h 2"/>
                <a:gd name="T24" fmla="*/ 1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0 h 2"/>
                <a:gd name="T56" fmla="*/ 1 w 2"/>
                <a:gd name="T57" fmla="*/ 0 h 2"/>
                <a:gd name="T58" fmla="*/ 1 w 2"/>
                <a:gd name="T59" fmla="*/ 0 h 2"/>
                <a:gd name="T60" fmla="*/ 1 w 2"/>
                <a:gd name="T61" fmla="*/ 0 h 2"/>
                <a:gd name="T62" fmla="*/ 1 w 2"/>
                <a:gd name="T63" fmla="*/ 0 h 2"/>
                <a:gd name="T64" fmla="*/ 1 w 2"/>
                <a:gd name="T65" fmla="*/ 0 h 2"/>
                <a:gd name="T66" fmla="*/ 2 w 2"/>
                <a:gd name="T67" fmla="*/ 0 h 2"/>
                <a:gd name="T68" fmla="*/ 2 w 2"/>
                <a:gd name="T69" fmla="*/ 0 h 2"/>
                <a:gd name="T70" fmla="*/ 2 w 2"/>
                <a:gd name="T71" fmla="*/ 0 h 2"/>
                <a:gd name="T72" fmla="*/ 2 w 2"/>
                <a:gd name="T73" fmla="*/ 0 h 2"/>
                <a:gd name="T74" fmla="*/ 2 w 2"/>
                <a:gd name="T75" fmla="*/ 0 h 2"/>
                <a:gd name="T76" fmla="*/ 2 w 2"/>
                <a:gd name="T77" fmla="*/ 0 h 2"/>
                <a:gd name="T78" fmla="*/ 2 w 2"/>
                <a:gd name="T79" fmla="*/ 0 h 2"/>
                <a:gd name="T80" fmla="*/ 2 w 2"/>
                <a:gd name="T81" fmla="*/ 0 h 2"/>
                <a:gd name="T82" fmla="*/ 2 w 2"/>
                <a:gd name="T83" fmla="*/ 0 h 2"/>
                <a:gd name="T84" fmla="*/ 2 w 2"/>
                <a:gd name="T85" fmla="*/ 0 h 2"/>
                <a:gd name="T86" fmla="*/ 2 w 2"/>
                <a:gd name="T87" fmla="*/ 0 h 2"/>
                <a:gd name="T88" fmla="*/ 2 w 2"/>
                <a:gd name="T89" fmla="*/ 0 h 2"/>
                <a:gd name="T90" fmla="*/ 2 w 2"/>
                <a:gd name="T91" fmla="*/ 0 h 2"/>
                <a:gd name="T92" fmla="*/ 2 w 2"/>
                <a:gd name="T93" fmla="*/ 0 h 2"/>
                <a:gd name="T94" fmla="*/ 2 w 2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1"/>
                  </a:lnTo>
                  <a:lnTo>
                    <a:pt x="0" y="2"/>
                  </a:ln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3" name="Freeform 468">
              <a:extLst>
                <a:ext uri="{FF2B5EF4-FFF2-40B4-BE49-F238E27FC236}">
                  <a16:creationId xmlns:a16="http://schemas.microsoft.com/office/drawing/2014/main" id="{E5FA1C3E-9B80-7279-6278-076190C90B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2425" y="1557338"/>
              <a:ext cx="66675" cy="106363"/>
            </a:xfrm>
            <a:custGeom>
              <a:avLst/>
              <a:gdLst>
                <a:gd name="T0" fmla="*/ 14 w 69"/>
                <a:gd name="T1" fmla="*/ 109 h 109"/>
                <a:gd name="T2" fmla="*/ 13 w 69"/>
                <a:gd name="T3" fmla="*/ 108 h 109"/>
                <a:gd name="T4" fmla="*/ 6 w 69"/>
                <a:gd name="T5" fmla="*/ 98 h 109"/>
                <a:gd name="T6" fmla="*/ 1 w 69"/>
                <a:gd name="T7" fmla="*/ 86 h 109"/>
                <a:gd name="T8" fmla="*/ 0 w 69"/>
                <a:gd name="T9" fmla="*/ 82 h 109"/>
                <a:gd name="T10" fmla="*/ 0 w 69"/>
                <a:gd name="T11" fmla="*/ 82 h 109"/>
                <a:gd name="T12" fmla="*/ 21 w 69"/>
                <a:gd name="T13" fmla="*/ 85 h 109"/>
                <a:gd name="T14" fmla="*/ 43 w 69"/>
                <a:gd name="T15" fmla="*/ 79 h 109"/>
                <a:gd name="T16" fmla="*/ 40 w 69"/>
                <a:gd name="T17" fmla="*/ 92 h 109"/>
                <a:gd name="T18" fmla="*/ 23 w 69"/>
                <a:gd name="T19" fmla="*/ 100 h 109"/>
                <a:gd name="T20" fmla="*/ 23 w 69"/>
                <a:gd name="T21" fmla="*/ 100 h 109"/>
                <a:gd name="T22" fmla="*/ 23 w 69"/>
                <a:gd name="T23" fmla="*/ 100 h 109"/>
                <a:gd name="T24" fmla="*/ 23 w 69"/>
                <a:gd name="T25" fmla="*/ 100 h 109"/>
                <a:gd name="T26" fmla="*/ 23 w 69"/>
                <a:gd name="T27" fmla="*/ 100 h 109"/>
                <a:gd name="T28" fmla="*/ 23 w 69"/>
                <a:gd name="T29" fmla="*/ 100 h 109"/>
                <a:gd name="T30" fmla="*/ 23 w 69"/>
                <a:gd name="T31" fmla="*/ 100 h 109"/>
                <a:gd name="T32" fmla="*/ 23 w 69"/>
                <a:gd name="T33" fmla="*/ 100 h 109"/>
                <a:gd name="T34" fmla="*/ 23 w 69"/>
                <a:gd name="T35" fmla="*/ 100 h 109"/>
                <a:gd name="T36" fmla="*/ 23 w 69"/>
                <a:gd name="T37" fmla="*/ 100 h 109"/>
                <a:gd name="T38" fmla="*/ 22 w 69"/>
                <a:gd name="T39" fmla="*/ 100 h 109"/>
                <a:gd name="T40" fmla="*/ 22 w 69"/>
                <a:gd name="T41" fmla="*/ 100 h 109"/>
                <a:gd name="T42" fmla="*/ 22 w 69"/>
                <a:gd name="T43" fmla="*/ 100 h 109"/>
                <a:gd name="T44" fmla="*/ 22 w 69"/>
                <a:gd name="T45" fmla="*/ 100 h 109"/>
                <a:gd name="T46" fmla="*/ 22 w 69"/>
                <a:gd name="T47" fmla="*/ 101 h 109"/>
                <a:gd name="T48" fmla="*/ 22 w 69"/>
                <a:gd name="T49" fmla="*/ 101 h 109"/>
                <a:gd name="T50" fmla="*/ 22 w 69"/>
                <a:gd name="T51" fmla="*/ 101 h 109"/>
                <a:gd name="T52" fmla="*/ 22 w 69"/>
                <a:gd name="T53" fmla="*/ 101 h 109"/>
                <a:gd name="T54" fmla="*/ 22 w 69"/>
                <a:gd name="T55" fmla="*/ 101 h 109"/>
                <a:gd name="T56" fmla="*/ 22 w 69"/>
                <a:gd name="T57" fmla="*/ 101 h 109"/>
                <a:gd name="T58" fmla="*/ 22 w 69"/>
                <a:gd name="T59" fmla="*/ 101 h 109"/>
                <a:gd name="T60" fmla="*/ 22 w 69"/>
                <a:gd name="T61" fmla="*/ 101 h 109"/>
                <a:gd name="T62" fmla="*/ 22 w 69"/>
                <a:gd name="T63" fmla="*/ 101 h 109"/>
                <a:gd name="T64" fmla="*/ 22 w 69"/>
                <a:gd name="T65" fmla="*/ 101 h 109"/>
                <a:gd name="T66" fmla="*/ 22 w 69"/>
                <a:gd name="T67" fmla="*/ 101 h 109"/>
                <a:gd name="T68" fmla="*/ 21 w 69"/>
                <a:gd name="T69" fmla="*/ 101 h 109"/>
                <a:gd name="T70" fmla="*/ 21 w 69"/>
                <a:gd name="T71" fmla="*/ 101 h 109"/>
                <a:gd name="T72" fmla="*/ 21 w 69"/>
                <a:gd name="T73" fmla="*/ 101 h 109"/>
                <a:gd name="T74" fmla="*/ 21 w 69"/>
                <a:gd name="T75" fmla="*/ 101 h 109"/>
                <a:gd name="T76" fmla="*/ 21 w 69"/>
                <a:gd name="T77" fmla="*/ 101 h 109"/>
                <a:gd name="T78" fmla="*/ 21 w 69"/>
                <a:gd name="T79" fmla="*/ 101 h 109"/>
                <a:gd name="T80" fmla="*/ 21 w 69"/>
                <a:gd name="T81" fmla="*/ 102 h 109"/>
                <a:gd name="T82" fmla="*/ 21 w 69"/>
                <a:gd name="T83" fmla="*/ 102 h 109"/>
                <a:gd name="T84" fmla="*/ 21 w 69"/>
                <a:gd name="T85" fmla="*/ 102 h 109"/>
                <a:gd name="T86" fmla="*/ 21 w 69"/>
                <a:gd name="T87" fmla="*/ 102 h 109"/>
                <a:gd name="T88" fmla="*/ 14 w 69"/>
                <a:gd name="T89" fmla="*/ 109 h 109"/>
                <a:gd name="T90" fmla="*/ 67 w 69"/>
                <a:gd name="T91" fmla="*/ 25 h 109"/>
                <a:gd name="T92" fmla="*/ 63 w 69"/>
                <a:gd name="T93" fmla="*/ 9 h 109"/>
                <a:gd name="T94" fmla="*/ 61 w 69"/>
                <a:gd name="T95" fmla="*/ 3 h 109"/>
                <a:gd name="T96" fmla="*/ 68 w 69"/>
                <a:gd name="T97" fmla="*/ 0 h 109"/>
                <a:gd name="T98" fmla="*/ 68 w 69"/>
                <a:gd name="T99" fmla="*/ 5 h 109"/>
                <a:gd name="T100" fmla="*/ 67 w 69"/>
                <a:gd name="T101" fmla="*/ 2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" h="109">
                  <a:moveTo>
                    <a:pt x="14" y="109"/>
                  </a:moveTo>
                  <a:lnTo>
                    <a:pt x="13" y="108"/>
                  </a:lnTo>
                  <a:cubicBezTo>
                    <a:pt x="10" y="104"/>
                    <a:pt x="8" y="101"/>
                    <a:pt x="6" y="98"/>
                  </a:cubicBezTo>
                  <a:cubicBezTo>
                    <a:pt x="3" y="93"/>
                    <a:pt x="2" y="88"/>
                    <a:pt x="1" y="86"/>
                  </a:cubicBezTo>
                  <a:cubicBezTo>
                    <a:pt x="0" y="83"/>
                    <a:pt x="0" y="82"/>
                    <a:pt x="0" y="82"/>
                  </a:cubicBezTo>
                  <a:lnTo>
                    <a:pt x="0" y="82"/>
                  </a:lnTo>
                  <a:cubicBezTo>
                    <a:pt x="0" y="82"/>
                    <a:pt x="10" y="85"/>
                    <a:pt x="21" y="85"/>
                  </a:cubicBezTo>
                  <a:cubicBezTo>
                    <a:pt x="28" y="85"/>
                    <a:pt x="36" y="83"/>
                    <a:pt x="43" y="79"/>
                  </a:cubicBezTo>
                  <a:cubicBezTo>
                    <a:pt x="42" y="84"/>
                    <a:pt x="41" y="88"/>
                    <a:pt x="40" y="92"/>
                  </a:cubicBezTo>
                  <a:cubicBezTo>
                    <a:pt x="34" y="94"/>
                    <a:pt x="28" y="96"/>
                    <a:pt x="23" y="100"/>
                  </a:cubicBezTo>
                  <a:lnTo>
                    <a:pt x="23" y="100"/>
                  </a:lnTo>
                  <a:cubicBezTo>
                    <a:pt x="23" y="100"/>
                    <a:pt x="23" y="100"/>
                    <a:pt x="23" y="100"/>
                  </a:cubicBezTo>
                  <a:lnTo>
                    <a:pt x="23" y="100"/>
                  </a:ln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lnTo>
                    <a:pt x="22" y="101"/>
                  </a:lnTo>
                  <a:lnTo>
                    <a:pt x="22" y="101"/>
                  </a:lnTo>
                  <a:cubicBezTo>
                    <a:pt x="22" y="101"/>
                    <a:pt x="22" y="101"/>
                    <a:pt x="22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lnTo>
                    <a:pt x="21" y="102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21" y="102"/>
                  </a:lnTo>
                  <a:cubicBezTo>
                    <a:pt x="19" y="104"/>
                    <a:pt x="16" y="106"/>
                    <a:pt x="14" y="109"/>
                  </a:cubicBezTo>
                  <a:moveTo>
                    <a:pt x="67" y="25"/>
                  </a:moveTo>
                  <a:cubicBezTo>
                    <a:pt x="66" y="20"/>
                    <a:pt x="65" y="14"/>
                    <a:pt x="63" y="9"/>
                  </a:cubicBezTo>
                  <a:cubicBezTo>
                    <a:pt x="62" y="7"/>
                    <a:pt x="61" y="5"/>
                    <a:pt x="61" y="3"/>
                  </a:cubicBezTo>
                  <a:cubicBezTo>
                    <a:pt x="63" y="2"/>
                    <a:pt x="65" y="1"/>
                    <a:pt x="68" y="0"/>
                  </a:cubicBezTo>
                  <a:cubicBezTo>
                    <a:pt x="68" y="2"/>
                    <a:pt x="68" y="3"/>
                    <a:pt x="68" y="5"/>
                  </a:cubicBezTo>
                  <a:cubicBezTo>
                    <a:pt x="69" y="12"/>
                    <a:pt x="68" y="18"/>
                    <a:pt x="67" y="25"/>
                  </a:cubicBezTo>
                </a:path>
              </a:pathLst>
            </a:custGeom>
            <a:solidFill>
              <a:srgbClr val="260D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4" name="Freeform 469">
              <a:extLst>
                <a:ext uri="{FF2B5EF4-FFF2-40B4-BE49-F238E27FC236}">
                  <a16:creationId xmlns:a16="http://schemas.microsoft.com/office/drawing/2014/main" id="{2791C1F6-4C70-5885-B746-B089633D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1216025"/>
              <a:ext cx="125413" cy="344488"/>
            </a:xfrm>
            <a:custGeom>
              <a:avLst/>
              <a:gdLst>
                <a:gd name="T0" fmla="*/ 7 w 130"/>
                <a:gd name="T1" fmla="*/ 355 h 355"/>
                <a:gd name="T2" fmla="*/ 0 w 130"/>
                <a:gd name="T3" fmla="*/ 315 h 355"/>
                <a:gd name="T4" fmla="*/ 17 w 130"/>
                <a:gd name="T5" fmla="*/ 242 h 355"/>
                <a:gd name="T6" fmla="*/ 78 w 130"/>
                <a:gd name="T7" fmla="*/ 108 h 355"/>
                <a:gd name="T8" fmla="*/ 114 w 130"/>
                <a:gd name="T9" fmla="*/ 40 h 355"/>
                <a:gd name="T10" fmla="*/ 100 w 130"/>
                <a:gd name="T11" fmla="*/ 5 h 355"/>
                <a:gd name="T12" fmla="*/ 105 w 130"/>
                <a:gd name="T13" fmla="*/ 0 h 355"/>
                <a:gd name="T14" fmla="*/ 114 w 130"/>
                <a:gd name="T15" fmla="*/ 9 h 355"/>
                <a:gd name="T16" fmla="*/ 114 w 130"/>
                <a:gd name="T17" fmla="*/ 10 h 355"/>
                <a:gd name="T18" fmla="*/ 123 w 130"/>
                <a:gd name="T19" fmla="*/ 62 h 355"/>
                <a:gd name="T20" fmla="*/ 78 w 130"/>
                <a:gd name="T21" fmla="*/ 136 h 355"/>
                <a:gd name="T22" fmla="*/ 25 w 130"/>
                <a:gd name="T23" fmla="*/ 278 h 355"/>
                <a:gd name="T24" fmla="*/ 14 w 130"/>
                <a:gd name="T25" fmla="*/ 316 h 355"/>
                <a:gd name="T26" fmla="*/ 20 w 130"/>
                <a:gd name="T27" fmla="*/ 349 h 355"/>
                <a:gd name="T28" fmla="*/ 20 w 130"/>
                <a:gd name="T29" fmla="*/ 349 h 355"/>
                <a:gd name="T30" fmla="*/ 14 w 130"/>
                <a:gd name="T31" fmla="*/ 352 h 355"/>
                <a:gd name="T32" fmla="*/ 14 w 130"/>
                <a:gd name="T33" fmla="*/ 352 h 355"/>
                <a:gd name="T34" fmla="*/ 7 w 130"/>
                <a:gd name="T35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0" h="355">
                  <a:moveTo>
                    <a:pt x="7" y="355"/>
                  </a:moveTo>
                  <a:cubicBezTo>
                    <a:pt x="2" y="340"/>
                    <a:pt x="0" y="327"/>
                    <a:pt x="0" y="315"/>
                  </a:cubicBezTo>
                  <a:cubicBezTo>
                    <a:pt x="0" y="294"/>
                    <a:pt x="6" y="273"/>
                    <a:pt x="17" y="242"/>
                  </a:cubicBezTo>
                  <a:cubicBezTo>
                    <a:pt x="37" y="189"/>
                    <a:pt x="41" y="158"/>
                    <a:pt x="78" y="108"/>
                  </a:cubicBezTo>
                  <a:cubicBezTo>
                    <a:pt x="100" y="79"/>
                    <a:pt x="114" y="59"/>
                    <a:pt x="114" y="40"/>
                  </a:cubicBezTo>
                  <a:cubicBezTo>
                    <a:pt x="114" y="29"/>
                    <a:pt x="110" y="18"/>
                    <a:pt x="100" y="5"/>
                  </a:cubicBezTo>
                  <a:cubicBezTo>
                    <a:pt x="102" y="4"/>
                    <a:pt x="103" y="2"/>
                    <a:pt x="105" y="0"/>
                  </a:cubicBezTo>
                  <a:cubicBezTo>
                    <a:pt x="108" y="3"/>
                    <a:pt x="111" y="6"/>
                    <a:pt x="114" y="9"/>
                  </a:cubicBezTo>
                  <a:lnTo>
                    <a:pt x="114" y="10"/>
                  </a:lnTo>
                  <a:cubicBezTo>
                    <a:pt x="124" y="26"/>
                    <a:pt x="130" y="42"/>
                    <a:pt x="123" y="62"/>
                  </a:cubicBezTo>
                  <a:cubicBezTo>
                    <a:pt x="114" y="89"/>
                    <a:pt x="93" y="113"/>
                    <a:pt x="78" y="136"/>
                  </a:cubicBezTo>
                  <a:cubicBezTo>
                    <a:pt x="49" y="179"/>
                    <a:pt x="38" y="228"/>
                    <a:pt x="25" y="278"/>
                  </a:cubicBezTo>
                  <a:cubicBezTo>
                    <a:pt x="21" y="291"/>
                    <a:pt x="16" y="302"/>
                    <a:pt x="14" y="316"/>
                  </a:cubicBezTo>
                  <a:cubicBezTo>
                    <a:pt x="13" y="327"/>
                    <a:pt x="16" y="338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18" y="350"/>
                    <a:pt x="16" y="351"/>
                    <a:pt x="14" y="352"/>
                  </a:cubicBezTo>
                  <a:lnTo>
                    <a:pt x="14" y="352"/>
                  </a:lnTo>
                  <a:cubicBezTo>
                    <a:pt x="11" y="353"/>
                    <a:pt x="9" y="354"/>
                    <a:pt x="7" y="355"/>
                  </a:cubicBezTo>
                </a:path>
              </a:pathLst>
            </a:custGeom>
            <a:solidFill>
              <a:srgbClr val="3E0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" name="Freeform 470">
              <a:extLst>
                <a:ext uri="{FF2B5EF4-FFF2-40B4-BE49-F238E27FC236}">
                  <a16:creationId xmlns:a16="http://schemas.microsoft.com/office/drawing/2014/main" id="{AA4ACBBE-CE7B-B9AB-A84D-1C953D229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1643063"/>
              <a:ext cx="19050" cy="3175"/>
            </a:xfrm>
            <a:custGeom>
              <a:avLst/>
              <a:gdLst>
                <a:gd name="T0" fmla="*/ 0 w 20"/>
                <a:gd name="T1" fmla="*/ 4 h 4"/>
                <a:gd name="T2" fmla="*/ 0 w 20"/>
                <a:gd name="T3" fmla="*/ 4 h 4"/>
                <a:gd name="T4" fmla="*/ 20 w 20"/>
                <a:gd name="T5" fmla="*/ 0 h 4"/>
                <a:gd name="T6" fmla="*/ 0 w 2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13" y="2"/>
                    <a:pt x="20" y="0"/>
                  </a:cubicBezTo>
                  <a:cubicBezTo>
                    <a:pt x="13" y="2"/>
                    <a:pt x="6" y="3"/>
                    <a:pt x="0" y="4"/>
                  </a:cubicBezTo>
                </a:path>
              </a:pathLst>
            </a:custGeom>
            <a:solidFill>
              <a:srgbClr val="82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" name="Freeform 471">
              <a:extLst>
                <a:ext uri="{FF2B5EF4-FFF2-40B4-BE49-F238E27FC236}">
                  <a16:creationId xmlns:a16="http://schemas.microsoft.com/office/drawing/2014/main" id="{D83AED9F-6D7A-FE5D-EF17-791253C96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1646238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" name="Freeform 472">
              <a:extLst>
                <a:ext uri="{FF2B5EF4-FFF2-40B4-BE49-F238E27FC236}">
                  <a16:creationId xmlns:a16="http://schemas.microsoft.com/office/drawing/2014/main" id="{A39BFF07-D59C-C80D-AD61-29B221DEE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163" y="1643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2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" name="Freeform 473">
              <a:extLst>
                <a:ext uri="{FF2B5EF4-FFF2-40B4-BE49-F238E27FC236}">
                  <a16:creationId xmlns:a16="http://schemas.microsoft.com/office/drawing/2014/main" id="{F06BBDC7-875D-B922-2B4E-21607C56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1495425"/>
              <a:ext cx="76200" cy="150813"/>
            </a:xfrm>
            <a:custGeom>
              <a:avLst/>
              <a:gdLst>
                <a:gd name="T0" fmla="*/ 0 w 78"/>
                <a:gd name="T1" fmla="*/ 156 h 156"/>
                <a:gd name="T2" fmla="*/ 0 w 78"/>
                <a:gd name="T3" fmla="*/ 156 h 156"/>
                <a:gd name="T4" fmla="*/ 32 w 78"/>
                <a:gd name="T5" fmla="*/ 148 h 156"/>
                <a:gd name="T6" fmla="*/ 35 w 78"/>
                <a:gd name="T7" fmla="*/ 118 h 156"/>
                <a:gd name="T8" fmla="*/ 34 w 78"/>
                <a:gd name="T9" fmla="*/ 61 h 156"/>
                <a:gd name="T10" fmla="*/ 70 w 78"/>
                <a:gd name="T11" fmla="*/ 22 h 156"/>
                <a:gd name="T12" fmla="*/ 70 w 78"/>
                <a:gd name="T13" fmla="*/ 22 h 156"/>
                <a:gd name="T14" fmla="*/ 78 w 78"/>
                <a:gd name="T15" fmla="*/ 0 h 156"/>
                <a:gd name="T16" fmla="*/ 71 w 78"/>
                <a:gd name="T17" fmla="*/ 51 h 156"/>
                <a:gd name="T18" fmla="*/ 45 w 78"/>
                <a:gd name="T19" fmla="*/ 140 h 156"/>
                <a:gd name="T20" fmla="*/ 37 w 78"/>
                <a:gd name="T21" fmla="*/ 146 h 156"/>
                <a:gd name="T22" fmla="*/ 37 w 78"/>
                <a:gd name="T23" fmla="*/ 146 h 156"/>
                <a:gd name="T24" fmla="*/ 21 w 78"/>
                <a:gd name="T25" fmla="*/ 152 h 156"/>
                <a:gd name="T26" fmla="*/ 21 w 78"/>
                <a:gd name="T27" fmla="*/ 152 h 156"/>
                <a:gd name="T28" fmla="*/ 21 w 78"/>
                <a:gd name="T29" fmla="*/ 152 h 156"/>
                <a:gd name="T30" fmla="*/ 1 w 78"/>
                <a:gd name="T31" fmla="*/ 156 h 156"/>
                <a:gd name="T32" fmla="*/ 0 w 78"/>
                <a:gd name="T33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6">
                  <a:moveTo>
                    <a:pt x="0" y="156"/>
                  </a:moveTo>
                  <a:lnTo>
                    <a:pt x="0" y="156"/>
                  </a:lnTo>
                  <a:cubicBezTo>
                    <a:pt x="10" y="154"/>
                    <a:pt x="21" y="152"/>
                    <a:pt x="32" y="148"/>
                  </a:cubicBezTo>
                  <a:cubicBezTo>
                    <a:pt x="32" y="137"/>
                    <a:pt x="34" y="125"/>
                    <a:pt x="35" y="118"/>
                  </a:cubicBezTo>
                  <a:cubicBezTo>
                    <a:pt x="38" y="97"/>
                    <a:pt x="40" y="81"/>
                    <a:pt x="34" y="61"/>
                  </a:cubicBezTo>
                  <a:cubicBezTo>
                    <a:pt x="59" y="48"/>
                    <a:pt x="63" y="36"/>
                    <a:pt x="70" y="22"/>
                  </a:cubicBezTo>
                  <a:lnTo>
                    <a:pt x="70" y="22"/>
                  </a:lnTo>
                  <a:cubicBezTo>
                    <a:pt x="72" y="17"/>
                    <a:pt x="75" y="9"/>
                    <a:pt x="78" y="0"/>
                  </a:cubicBezTo>
                  <a:cubicBezTo>
                    <a:pt x="76" y="16"/>
                    <a:pt x="74" y="34"/>
                    <a:pt x="71" y="51"/>
                  </a:cubicBezTo>
                  <a:cubicBezTo>
                    <a:pt x="66" y="92"/>
                    <a:pt x="61" y="125"/>
                    <a:pt x="45" y="140"/>
                  </a:cubicBezTo>
                  <a:cubicBezTo>
                    <a:pt x="43" y="143"/>
                    <a:pt x="40" y="145"/>
                    <a:pt x="37" y="146"/>
                  </a:cubicBezTo>
                  <a:lnTo>
                    <a:pt x="37" y="146"/>
                  </a:lnTo>
                  <a:cubicBezTo>
                    <a:pt x="32" y="149"/>
                    <a:pt x="26" y="150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lnTo>
                    <a:pt x="21" y="152"/>
                  </a:lnTo>
                  <a:cubicBezTo>
                    <a:pt x="14" y="154"/>
                    <a:pt x="7" y="155"/>
                    <a:pt x="1" y="156"/>
                  </a:cubicBezTo>
                  <a:cubicBezTo>
                    <a:pt x="1" y="156"/>
                    <a:pt x="1" y="156"/>
                    <a:pt x="0" y="156"/>
                  </a:cubicBezTo>
                </a:path>
              </a:pathLst>
            </a:custGeom>
            <a:solidFill>
              <a:srgbClr val="230D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" name="Freeform 474">
              <a:extLst>
                <a:ext uri="{FF2B5EF4-FFF2-40B4-BE49-F238E27FC236}">
                  <a16:creationId xmlns:a16="http://schemas.microsoft.com/office/drawing/2014/main" id="{C6D08F0D-A82C-F7FE-9E74-936FF6AAB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1516063"/>
              <a:ext cx="34925" cy="38100"/>
            </a:xfrm>
            <a:custGeom>
              <a:avLst/>
              <a:gdLst>
                <a:gd name="T0" fmla="*/ 0 w 36"/>
                <a:gd name="T1" fmla="*/ 39 h 39"/>
                <a:gd name="T2" fmla="*/ 0 w 36"/>
                <a:gd name="T3" fmla="*/ 39 h 39"/>
                <a:gd name="T4" fmla="*/ 36 w 36"/>
                <a:gd name="T5" fmla="*/ 0 h 39"/>
                <a:gd name="T6" fmla="*/ 0 w 36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9">
                  <a:moveTo>
                    <a:pt x="0" y="39"/>
                  </a:moveTo>
                  <a:lnTo>
                    <a:pt x="0" y="39"/>
                  </a:lnTo>
                  <a:cubicBezTo>
                    <a:pt x="25" y="26"/>
                    <a:pt x="29" y="14"/>
                    <a:pt x="36" y="0"/>
                  </a:cubicBezTo>
                  <a:cubicBezTo>
                    <a:pt x="29" y="14"/>
                    <a:pt x="25" y="26"/>
                    <a:pt x="0" y="39"/>
                  </a:cubicBezTo>
                  <a:close/>
                </a:path>
              </a:pathLst>
            </a:custGeom>
            <a:solidFill>
              <a:srgbClr val="381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" name="Freeform 475">
              <a:extLst>
                <a:ext uri="{FF2B5EF4-FFF2-40B4-BE49-F238E27FC236}">
                  <a16:creationId xmlns:a16="http://schemas.microsoft.com/office/drawing/2014/main" id="{A660A0F4-71D2-2C81-5E4F-915709B1D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1554163"/>
              <a:ext cx="39688" cy="92075"/>
            </a:xfrm>
            <a:custGeom>
              <a:avLst/>
              <a:gdLst>
                <a:gd name="T0" fmla="*/ 0 w 40"/>
                <a:gd name="T1" fmla="*/ 95 h 95"/>
                <a:gd name="T2" fmla="*/ 3 w 40"/>
                <a:gd name="T3" fmla="*/ 82 h 95"/>
                <a:gd name="T4" fmla="*/ 5 w 40"/>
                <a:gd name="T5" fmla="*/ 81 h 95"/>
                <a:gd name="T6" fmla="*/ 28 w 40"/>
                <a:gd name="T7" fmla="*/ 41 h 95"/>
                <a:gd name="T8" fmla="*/ 27 w 40"/>
                <a:gd name="T9" fmla="*/ 28 h 95"/>
                <a:gd name="T10" fmla="*/ 28 w 40"/>
                <a:gd name="T11" fmla="*/ 8 h 95"/>
                <a:gd name="T12" fmla="*/ 28 w 40"/>
                <a:gd name="T13" fmla="*/ 3 h 95"/>
                <a:gd name="T14" fmla="*/ 34 w 40"/>
                <a:gd name="T15" fmla="*/ 0 h 95"/>
                <a:gd name="T16" fmla="*/ 35 w 40"/>
                <a:gd name="T17" fmla="*/ 57 h 95"/>
                <a:gd name="T18" fmla="*/ 32 w 40"/>
                <a:gd name="T19" fmla="*/ 87 h 95"/>
                <a:gd name="T20" fmla="*/ 0 w 40"/>
                <a:gd name="T2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5">
                  <a:moveTo>
                    <a:pt x="0" y="95"/>
                  </a:moveTo>
                  <a:cubicBezTo>
                    <a:pt x="1" y="91"/>
                    <a:pt x="2" y="87"/>
                    <a:pt x="3" y="82"/>
                  </a:cubicBezTo>
                  <a:cubicBezTo>
                    <a:pt x="4" y="82"/>
                    <a:pt x="4" y="82"/>
                    <a:pt x="5" y="81"/>
                  </a:cubicBezTo>
                  <a:cubicBezTo>
                    <a:pt x="17" y="72"/>
                    <a:pt x="28" y="62"/>
                    <a:pt x="28" y="41"/>
                  </a:cubicBezTo>
                  <a:cubicBezTo>
                    <a:pt x="28" y="37"/>
                    <a:pt x="28" y="33"/>
                    <a:pt x="27" y="28"/>
                  </a:cubicBezTo>
                  <a:cubicBezTo>
                    <a:pt x="28" y="21"/>
                    <a:pt x="29" y="15"/>
                    <a:pt x="28" y="8"/>
                  </a:cubicBezTo>
                  <a:cubicBezTo>
                    <a:pt x="28" y="6"/>
                    <a:pt x="28" y="5"/>
                    <a:pt x="28" y="3"/>
                  </a:cubicBezTo>
                  <a:cubicBezTo>
                    <a:pt x="30" y="2"/>
                    <a:pt x="32" y="1"/>
                    <a:pt x="34" y="0"/>
                  </a:cubicBezTo>
                  <a:cubicBezTo>
                    <a:pt x="40" y="20"/>
                    <a:pt x="38" y="36"/>
                    <a:pt x="35" y="57"/>
                  </a:cubicBezTo>
                  <a:cubicBezTo>
                    <a:pt x="34" y="64"/>
                    <a:pt x="32" y="76"/>
                    <a:pt x="32" y="87"/>
                  </a:cubicBezTo>
                  <a:cubicBezTo>
                    <a:pt x="21" y="91"/>
                    <a:pt x="10" y="93"/>
                    <a:pt x="0" y="95"/>
                  </a:cubicBezTo>
                  <a:close/>
                </a:path>
              </a:pathLst>
            </a:custGeom>
            <a:solidFill>
              <a:srgbClr val="170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" name="Freeform 476">
              <a:extLst>
                <a:ext uri="{FF2B5EF4-FFF2-40B4-BE49-F238E27FC236}">
                  <a16:creationId xmlns:a16="http://schemas.microsoft.com/office/drawing/2014/main" id="{B8544DCA-D311-B7FA-162E-EFAAE0024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513" y="1554163"/>
              <a:ext cx="6350" cy="3175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3 h 3"/>
                <a:gd name="T4" fmla="*/ 6 w 6"/>
                <a:gd name="T5" fmla="*/ 0 h 3"/>
                <a:gd name="T6" fmla="*/ 6 w 6"/>
                <a:gd name="T7" fmla="*/ 0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lnTo>
                    <a:pt x="0" y="3"/>
                  </a:lnTo>
                  <a:cubicBezTo>
                    <a:pt x="2" y="2"/>
                    <a:pt x="4" y="1"/>
                    <a:pt x="6" y="0"/>
                  </a:cubicBezTo>
                  <a:lnTo>
                    <a:pt x="6" y="0"/>
                  </a:ln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230C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" name="Freeform 477">
              <a:extLst>
                <a:ext uri="{FF2B5EF4-FFF2-40B4-BE49-F238E27FC236}">
                  <a16:creationId xmlns:a16="http://schemas.microsoft.com/office/drawing/2014/main" id="{869B7EFE-96DD-3817-77B3-EC08F60EC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1282700"/>
              <a:ext cx="9525" cy="11113"/>
            </a:xfrm>
            <a:custGeom>
              <a:avLst/>
              <a:gdLst>
                <a:gd name="T0" fmla="*/ 8 w 9"/>
                <a:gd name="T1" fmla="*/ 5 h 12"/>
                <a:gd name="T2" fmla="*/ 6 w 9"/>
                <a:gd name="T3" fmla="*/ 0 h 12"/>
                <a:gd name="T4" fmla="*/ 3 w 9"/>
                <a:gd name="T5" fmla="*/ 0 h 12"/>
                <a:gd name="T6" fmla="*/ 0 w 9"/>
                <a:gd name="T7" fmla="*/ 5 h 12"/>
                <a:gd name="T8" fmla="*/ 2 w 9"/>
                <a:gd name="T9" fmla="*/ 12 h 12"/>
                <a:gd name="T10" fmla="*/ 6 w 9"/>
                <a:gd name="T11" fmla="*/ 11 h 12"/>
                <a:gd name="T12" fmla="*/ 8 w 9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8" y="3"/>
                    <a:pt x="7" y="1"/>
                    <a:pt x="6" y="0"/>
                  </a:cubicBezTo>
                  <a:lnTo>
                    <a:pt x="3" y="0"/>
                  </a:lnTo>
                  <a:cubicBezTo>
                    <a:pt x="1" y="1"/>
                    <a:pt x="0" y="4"/>
                    <a:pt x="0" y="5"/>
                  </a:cubicBezTo>
                  <a:cubicBezTo>
                    <a:pt x="1" y="8"/>
                    <a:pt x="1" y="10"/>
                    <a:pt x="2" y="12"/>
                  </a:cubicBezTo>
                  <a:lnTo>
                    <a:pt x="6" y="11"/>
                  </a:lnTo>
                  <a:cubicBezTo>
                    <a:pt x="7" y="10"/>
                    <a:pt x="9" y="7"/>
                    <a:pt x="8" y="5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" name="Freeform 478">
              <a:extLst>
                <a:ext uri="{FF2B5EF4-FFF2-40B4-BE49-F238E27FC236}">
                  <a16:creationId xmlns:a16="http://schemas.microsoft.com/office/drawing/2014/main" id="{2B90EF6E-648D-831B-63D7-5D935C1B7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1252538"/>
              <a:ext cx="11113" cy="7938"/>
            </a:xfrm>
            <a:custGeom>
              <a:avLst/>
              <a:gdLst>
                <a:gd name="T0" fmla="*/ 7 w 11"/>
                <a:gd name="T1" fmla="*/ 0 h 9"/>
                <a:gd name="T2" fmla="*/ 4 w 11"/>
                <a:gd name="T3" fmla="*/ 9 h 9"/>
                <a:gd name="T4" fmla="*/ 7 w 1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cubicBezTo>
                    <a:pt x="3" y="0"/>
                    <a:pt x="0" y="9"/>
                    <a:pt x="4" y="9"/>
                  </a:cubicBezTo>
                  <a:cubicBezTo>
                    <a:pt x="7" y="9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" name="Freeform 479">
              <a:extLst>
                <a:ext uri="{FF2B5EF4-FFF2-40B4-BE49-F238E27FC236}">
                  <a16:creationId xmlns:a16="http://schemas.microsoft.com/office/drawing/2014/main" id="{D7CBD8D3-0CC1-261D-6442-7E47C2662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200" y="1430338"/>
              <a:ext cx="14288" cy="11113"/>
            </a:xfrm>
            <a:custGeom>
              <a:avLst/>
              <a:gdLst>
                <a:gd name="T0" fmla="*/ 10 w 15"/>
                <a:gd name="T1" fmla="*/ 0 h 12"/>
                <a:gd name="T2" fmla="*/ 9 w 15"/>
                <a:gd name="T3" fmla="*/ 1 h 12"/>
                <a:gd name="T4" fmla="*/ 5 w 15"/>
                <a:gd name="T5" fmla="*/ 1 h 12"/>
                <a:gd name="T6" fmla="*/ 0 w 15"/>
                <a:gd name="T7" fmla="*/ 7 h 12"/>
                <a:gd name="T8" fmla="*/ 1 w 15"/>
                <a:gd name="T9" fmla="*/ 10 h 12"/>
                <a:gd name="T10" fmla="*/ 9 w 15"/>
                <a:gd name="T11" fmla="*/ 10 h 12"/>
                <a:gd name="T12" fmla="*/ 10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0" y="0"/>
                  </a:moveTo>
                  <a:lnTo>
                    <a:pt x="9" y="1"/>
                  </a:lnTo>
                  <a:lnTo>
                    <a:pt x="5" y="1"/>
                  </a:lnTo>
                  <a:cubicBezTo>
                    <a:pt x="2" y="2"/>
                    <a:pt x="1" y="5"/>
                    <a:pt x="0" y="7"/>
                  </a:cubicBezTo>
                  <a:lnTo>
                    <a:pt x="1" y="10"/>
                  </a:lnTo>
                  <a:cubicBezTo>
                    <a:pt x="3" y="12"/>
                    <a:pt x="6" y="11"/>
                    <a:pt x="9" y="10"/>
                  </a:cubicBezTo>
                  <a:cubicBezTo>
                    <a:pt x="12" y="9"/>
                    <a:pt x="15" y="2"/>
                    <a:pt x="10" y="0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" name="Freeform 480">
              <a:extLst>
                <a:ext uri="{FF2B5EF4-FFF2-40B4-BE49-F238E27FC236}">
                  <a16:creationId xmlns:a16="http://schemas.microsoft.com/office/drawing/2014/main" id="{966DB642-24B3-9553-B971-F6CB413C0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1458913"/>
              <a:ext cx="7938" cy="11113"/>
            </a:xfrm>
            <a:custGeom>
              <a:avLst/>
              <a:gdLst>
                <a:gd name="T0" fmla="*/ 8 w 9"/>
                <a:gd name="T1" fmla="*/ 3 h 11"/>
                <a:gd name="T2" fmla="*/ 5 w 9"/>
                <a:gd name="T3" fmla="*/ 0 h 11"/>
                <a:gd name="T4" fmla="*/ 1 w 9"/>
                <a:gd name="T5" fmla="*/ 1 h 11"/>
                <a:gd name="T6" fmla="*/ 0 w 9"/>
                <a:gd name="T7" fmla="*/ 7 h 11"/>
                <a:gd name="T8" fmla="*/ 3 w 9"/>
                <a:gd name="T9" fmla="*/ 10 h 11"/>
                <a:gd name="T10" fmla="*/ 8 w 9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8" y="3"/>
                  </a:moveTo>
                  <a:lnTo>
                    <a:pt x="5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3" y="10"/>
                  </a:lnTo>
                  <a:cubicBezTo>
                    <a:pt x="7" y="11"/>
                    <a:pt x="9" y="5"/>
                    <a:pt x="8" y="3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" name="Freeform 481">
              <a:extLst>
                <a:ext uri="{FF2B5EF4-FFF2-40B4-BE49-F238E27FC236}">
                  <a16:creationId xmlns:a16="http://schemas.microsoft.com/office/drawing/2014/main" id="{227F6272-5F45-A47A-3FC4-6C27811D6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325" y="1400175"/>
              <a:ext cx="7938" cy="12700"/>
            </a:xfrm>
            <a:custGeom>
              <a:avLst/>
              <a:gdLst>
                <a:gd name="T0" fmla="*/ 6 w 8"/>
                <a:gd name="T1" fmla="*/ 0 h 13"/>
                <a:gd name="T2" fmla="*/ 3 w 8"/>
                <a:gd name="T3" fmla="*/ 0 h 13"/>
                <a:gd name="T4" fmla="*/ 1 w 8"/>
                <a:gd name="T5" fmla="*/ 6 h 13"/>
                <a:gd name="T6" fmla="*/ 1 w 8"/>
                <a:gd name="T7" fmla="*/ 8 h 13"/>
                <a:gd name="T8" fmla="*/ 1 w 8"/>
                <a:gd name="T9" fmla="*/ 12 h 13"/>
                <a:gd name="T10" fmla="*/ 4 w 8"/>
                <a:gd name="T11" fmla="*/ 13 h 13"/>
                <a:gd name="T12" fmla="*/ 7 w 8"/>
                <a:gd name="T13" fmla="*/ 8 h 13"/>
                <a:gd name="T14" fmla="*/ 6 w 8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3">
                  <a:moveTo>
                    <a:pt x="6" y="0"/>
                  </a:moveTo>
                  <a:lnTo>
                    <a:pt x="3" y="0"/>
                  </a:lnTo>
                  <a:cubicBezTo>
                    <a:pt x="2" y="1"/>
                    <a:pt x="0" y="4"/>
                    <a:pt x="1" y="6"/>
                  </a:cubicBezTo>
                  <a:lnTo>
                    <a:pt x="1" y="8"/>
                  </a:lnTo>
                  <a:lnTo>
                    <a:pt x="1" y="12"/>
                  </a:lnTo>
                  <a:cubicBezTo>
                    <a:pt x="1" y="13"/>
                    <a:pt x="3" y="13"/>
                    <a:pt x="4" y="13"/>
                  </a:cubicBezTo>
                  <a:cubicBezTo>
                    <a:pt x="5" y="12"/>
                    <a:pt x="6" y="10"/>
                    <a:pt x="7" y="8"/>
                  </a:cubicBezTo>
                  <a:cubicBezTo>
                    <a:pt x="7" y="5"/>
                    <a:pt x="8" y="2"/>
                    <a:pt x="6" y="0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" name="Freeform 482">
              <a:extLst>
                <a:ext uri="{FF2B5EF4-FFF2-40B4-BE49-F238E27FC236}">
                  <a16:creationId xmlns:a16="http://schemas.microsoft.com/office/drawing/2014/main" id="{1868B4A1-55A0-CCDC-F7A4-247A6B446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925" y="1409700"/>
              <a:ext cx="7938" cy="7938"/>
            </a:xfrm>
            <a:custGeom>
              <a:avLst/>
              <a:gdLst>
                <a:gd name="T0" fmla="*/ 7 w 8"/>
                <a:gd name="T1" fmla="*/ 1 h 8"/>
                <a:gd name="T2" fmla="*/ 5 w 8"/>
                <a:gd name="T3" fmla="*/ 0 h 8"/>
                <a:gd name="T4" fmla="*/ 1 w 8"/>
                <a:gd name="T5" fmla="*/ 4 h 8"/>
                <a:gd name="T6" fmla="*/ 2 w 8"/>
                <a:gd name="T7" fmla="*/ 8 h 8"/>
                <a:gd name="T8" fmla="*/ 4 w 8"/>
                <a:gd name="T9" fmla="*/ 8 h 8"/>
                <a:gd name="T10" fmla="*/ 8 w 8"/>
                <a:gd name="T11" fmla="*/ 4 h 8"/>
                <a:gd name="T12" fmla="*/ 7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lnTo>
                    <a:pt x="5" y="0"/>
                  </a:lnTo>
                  <a:cubicBezTo>
                    <a:pt x="3" y="1"/>
                    <a:pt x="2" y="2"/>
                    <a:pt x="1" y="4"/>
                  </a:cubicBezTo>
                  <a:cubicBezTo>
                    <a:pt x="0" y="5"/>
                    <a:pt x="0" y="8"/>
                    <a:pt x="2" y="8"/>
                  </a:cubicBezTo>
                  <a:lnTo>
                    <a:pt x="4" y="8"/>
                  </a:lnTo>
                  <a:cubicBezTo>
                    <a:pt x="6" y="7"/>
                    <a:pt x="7" y="6"/>
                    <a:pt x="8" y="4"/>
                  </a:cubicBezTo>
                  <a:lnTo>
                    <a:pt x="7" y="1"/>
                  </a:ln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" name="Freeform 483">
              <a:extLst>
                <a:ext uri="{FF2B5EF4-FFF2-40B4-BE49-F238E27FC236}">
                  <a16:creationId xmlns:a16="http://schemas.microsoft.com/office/drawing/2014/main" id="{11A0909C-F5FE-8BBB-70C0-7F240CA0D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950" y="1493838"/>
              <a:ext cx="219075" cy="204788"/>
            </a:xfrm>
            <a:custGeom>
              <a:avLst/>
              <a:gdLst>
                <a:gd name="T0" fmla="*/ 225 w 226"/>
                <a:gd name="T1" fmla="*/ 107 h 212"/>
                <a:gd name="T2" fmla="*/ 112 w 226"/>
                <a:gd name="T3" fmla="*/ 211 h 212"/>
                <a:gd name="T4" fmla="*/ 1 w 226"/>
                <a:gd name="T5" fmla="*/ 104 h 212"/>
                <a:gd name="T6" fmla="*/ 114 w 226"/>
                <a:gd name="T7" fmla="*/ 1 h 212"/>
                <a:gd name="T8" fmla="*/ 225 w 226"/>
                <a:gd name="T9" fmla="*/ 10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12">
                  <a:moveTo>
                    <a:pt x="225" y="107"/>
                  </a:moveTo>
                  <a:cubicBezTo>
                    <a:pt x="225" y="166"/>
                    <a:pt x="174" y="212"/>
                    <a:pt x="112" y="211"/>
                  </a:cubicBezTo>
                  <a:cubicBezTo>
                    <a:pt x="50" y="210"/>
                    <a:pt x="0" y="162"/>
                    <a:pt x="1" y="104"/>
                  </a:cubicBezTo>
                  <a:cubicBezTo>
                    <a:pt x="1" y="46"/>
                    <a:pt x="52" y="0"/>
                    <a:pt x="114" y="1"/>
                  </a:cubicBezTo>
                  <a:cubicBezTo>
                    <a:pt x="177" y="2"/>
                    <a:pt x="226" y="49"/>
                    <a:pt x="225" y="107"/>
                  </a:cubicBezTo>
                  <a:close/>
                </a:path>
              </a:pathLst>
            </a:custGeom>
            <a:solidFill>
              <a:srgbClr val="E71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" name="Freeform 484">
              <a:extLst>
                <a:ext uri="{FF2B5EF4-FFF2-40B4-BE49-F238E27FC236}">
                  <a16:creationId xmlns:a16="http://schemas.microsoft.com/office/drawing/2014/main" id="{8A356D36-4C9A-7AB6-482C-62CE3B492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7075" y="1493838"/>
              <a:ext cx="158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42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" name="Freeform 485">
              <a:extLst>
                <a:ext uri="{FF2B5EF4-FFF2-40B4-BE49-F238E27FC236}">
                  <a16:creationId xmlns:a16="http://schemas.microsoft.com/office/drawing/2014/main" id="{984E3416-CF81-E759-F4DE-CDA9341F0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825" y="1493838"/>
              <a:ext cx="163513" cy="115888"/>
            </a:xfrm>
            <a:custGeom>
              <a:avLst/>
              <a:gdLst>
                <a:gd name="T0" fmla="*/ 64 w 168"/>
                <a:gd name="T1" fmla="*/ 119 h 119"/>
                <a:gd name="T2" fmla="*/ 36 w 168"/>
                <a:gd name="T3" fmla="*/ 90 h 119"/>
                <a:gd name="T4" fmla="*/ 37 w 168"/>
                <a:gd name="T5" fmla="*/ 39 h 119"/>
                <a:gd name="T6" fmla="*/ 37 w 168"/>
                <a:gd name="T7" fmla="*/ 36 h 119"/>
                <a:gd name="T8" fmla="*/ 0 w 168"/>
                <a:gd name="T9" fmla="*/ 51 h 119"/>
                <a:gd name="T10" fmla="*/ 30 w 168"/>
                <a:gd name="T11" fmla="*/ 20 h 119"/>
                <a:gd name="T12" fmla="*/ 41 w 168"/>
                <a:gd name="T13" fmla="*/ 21 h 119"/>
                <a:gd name="T14" fmla="*/ 49 w 168"/>
                <a:gd name="T15" fmla="*/ 21 h 119"/>
                <a:gd name="T16" fmla="*/ 58 w 168"/>
                <a:gd name="T17" fmla="*/ 12 h 119"/>
                <a:gd name="T18" fmla="*/ 56 w 168"/>
                <a:gd name="T19" fmla="*/ 7 h 119"/>
                <a:gd name="T20" fmla="*/ 97 w 168"/>
                <a:gd name="T21" fmla="*/ 0 h 119"/>
                <a:gd name="T22" fmla="*/ 98 w 168"/>
                <a:gd name="T23" fmla="*/ 0 h 119"/>
                <a:gd name="T24" fmla="*/ 98 w 168"/>
                <a:gd name="T25" fmla="*/ 0 h 119"/>
                <a:gd name="T26" fmla="*/ 100 w 168"/>
                <a:gd name="T27" fmla="*/ 0 h 119"/>
                <a:gd name="T28" fmla="*/ 120 w 168"/>
                <a:gd name="T29" fmla="*/ 2 h 119"/>
                <a:gd name="T30" fmla="*/ 106 w 168"/>
                <a:gd name="T31" fmla="*/ 12 h 119"/>
                <a:gd name="T32" fmla="*/ 99 w 168"/>
                <a:gd name="T33" fmla="*/ 17 h 119"/>
                <a:gd name="T34" fmla="*/ 117 w 168"/>
                <a:gd name="T35" fmla="*/ 26 h 119"/>
                <a:gd name="T36" fmla="*/ 121 w 168"/>
                <a:gd name="T37" fmla="*/ 27 h 119"/>
                <a:gd name="T38" fmla="*/ 153 w 168"/>
                <a:gd name="T39" fmla="*/ 14 h 119"/>
                <a:gd name="T40" fmla="*/ 168 w 168"/>
                <a:gd name="T41" fmla="*/ 23 h 119"/>
                <a:gd name="T42" fmla="*/ 165 w 168"/>
                <a:gd name="T43" fmla="*/ 25 h 119"/>
                <a:gd name="T44" fmla="*/ 118 w 168"/>
                <a:gd name="T45" fmla="*/ 38 h 119"/>
                <a:gd name="T46" fmla="*/ 115 w 168"/>
                <a:gd name="T47" fmla="*/ 38 h 119"/>
                <a:gd name="T48" fmla="*/ 96 w 168"/>
                <a:gd name="T49" fmla="*/ 34 h 119"/>
                <a:gd name="T50" fmla="*/ 77 w 168"/>
                <a:gd name="T51" fmla="*/ 30 h 119"/>
                <a:gd name="T52" fmla="*/ 72 w 168"/>
                <a:gd name="T53" fmla="*/ 30 h 119"/>
                <a:gd name="T54" fmla="*/ 64 w 168"/>
                <a:gd name="T5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8" h="119">
                  <a:moveTo>
                    <a:pt x="64" y="119"/>
                  </a:moveTo>
                  <a:cubicBezTo>
                    <a:pt x="50" y="116"/>
                    <a:pt x="41" y="103"/>
                    <a:pt x="36" y="90"/>
                  </a:cubicBezTo>
                  <a:cubicBezTo>
                    <a:pt x="29" y="75"/>
                    <a:pt x="25" y="52"/>
                    <a:pt x="37" y="39"/>
                  </a:cubicBezTo>
                  <a:lnTo>
                    <a:pt x="37" y="36"/>
                  </a:lnTo>
                  <a:cubicBezTo>
                    <a:pt x="24" y="39"/>
                    <a:pt x="12" y="45"/>
                    <a:pt x="0" y="51"/>
                  </a:cubicBezTo>
                  <a:cubicBezTo>
                    <a:pt x="8" y="39"/>
                    <a:pt x="18" y="29"/>
                    <a:pt x="30" y="20"/>
                  </a:cubicBezTo>
                  <a:cubicBezTo>
                    <a:pt x="34" y="21"/>
                    <a:pt x="38" y="21"/>
                    <a:pt x="41" y="21"/>
                  </a:cubicBezTo>
                  <a:cubicBezTo>
                    <a:pt x="44" y="21"/>
                    <a:pt x="47" y="21"/>
                    <a:pt x="49" y="21"/>
                  </a:cubicBezTo>
                  <a:cubicBezTo>
                    <a:pt x="53" y="20"/>
                    <a:pt x="57" y="17"/>
                    <a:pt x="58" y="12"/>
                  </a:cubicBezTo>
                  <a:cubicBezTo>
                    <a:pt x="59" y="10"/>
                    <a:pt x="58" y="9"/>
                    <a:pt x="56" y="7"/>
                  </a:cubicBezTo>
                  <a:cubicBezTo>
                    <a:pt x="69" y="2"/>
                    <a:pt x="83" y="0"/>
                    <a:pt x="97" y="0"/>
                  </a:cubicBezTo>
                  <a:cubicBezTo>
                    <a:pt x="97" y="0"/>
                    <a:pt x="98" y="0"/>
                    <a:pt x="98" y="0"/>
                  </a:cubicBezTo>
                  <a:lnTo>
                    <a:pt x="98" y="0"/>
                  </a:lnTo>
                  <a:cubicBezTo>
                    <a:pt x="99" y="0"/>
                    <a:pt x="100" y="0"/>
                    <a:pt x="100" y="0"/>
                  </a:cubicBezTo>
                  <a:cubicBezTo>
                    <a:pt x="107" y="0"/>
                    <a:pt x="114" y="1"/>
                    <a:pt x="120" y="2"/>
                  </a:cubicBezTo>
                  <a:cubicBezTo>
                    <a:pt x="116" y="6"/>
                    <a:pt x="111" y="9"/>
                    <a:pt x="106" y="12"/>
                  </a:cubicBezTo>
                  <a:cubicBezTo>
                    <a:pt x="103" y="13"/>
                    <a:pt x="100" y="14"/>
                    <a:pt x="99" y="17"/>
                  </a:cubicBezTo>
                  <a:cubicBezTo>
                    <a:pt x="96" y="24"/>
                    <a:pt x="113" y="26"/>
                    <a:pt x="117" y="26"/>
                  </a:cubicBezTo>
                  <a:cubicBezTo>
                    <a:pt x="118" y="26"/>
                    <a:pt x="120" y="27"/>
                    <a:pt x="121" y="27"/>
                  </a:cubicBezTo>
                  <a:cubicBezTo>
                    <a:pt x="132" y="27"/>
                    <a:pt x="143" y="21"/>
                    <a:pt x="153" y="14"/>
                  </a:cubicBezTo>
                  <a:cubicBezTo>
                    <a:pt x="158" y="17"/>
                    <a:pt x="163" y="20"/>
                    <a:pt x="168" y="23"/>
                  </a:cubicBezTo>
                  <a:lnTo>
                    <a:pt x="165" y="25"/>
                  </a:lnTo>
                  <a:cubicBezTo>
                    <a:pt x="150" y="32"/>
                    <a:pt x="134" y="37"/>
                    <a:pt x="118" y="38"/>
                  </a:cubicBezTo>
                  <a:cubicBezTo>
                    <a:pt x="117" y="38"/>
                    <a:pt x="116" y="38"/>
                    <a:pt x="115" y="38"/>
                  </a:cubicBezTo>
                  <a:cubicBezTo>
                    <a:pt x="108" y="38"/>
                    <a:pt x="102" y="36"/>
                    <a:pt x="96" y="34"/>
                  </a:cubicBezTo>
                  <a:cubicBezTo>
                    <a:pt x="90" y="32"/>
                    <a:pt x="83" y="30"/>
                    <a:pt x="77" y="30"/>
                  </a:cubicBezTo>
                  <a:cubicBezTo>
                    <a:pt x="75" y="30"/>
                    <a:pt x="73" y="30"/>
                    <a:pt x="72" y="30"/>
                  </a:cubicBezTo>
                  <a:cubicBezTo>
                    <a:pt x="34" y="38"/>
                    <a:pt x="53" y="95"/>
                    <a:pt x="64" y="119"/>
                  </a:cubicBezTo>
                  <a:close/>
                </a:path>
              </a:pathLst>
            </a:custGeom>
            <a:solidFill>
              <a:srgbClr val="A41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" name="Freeform 486">
              <a:extLst>
                <a:ext uri="{FF2B5EF4-FFF2-40B4-BE49-F238E27FC236}">
                  <a16:creationId xmlns:a16="http://schemas.microsoft.com/office/drawing/2014/main" id="{737BCA81-5EAD-13BB-40D3-983F6BED3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913" y="1452563"/>
              <a:ext cx="73025" cy="61913"/>
            </a:xfrm>
            <a:custGeom>
              <a:avLst/>
              <a:gdLst>
                <a:gd name="T0" fmla="*/ 4 w 75"/>
                <a:gd name="T1" fmla="*/ 57 h 64"/>
                <a:gd name="T2" fmla="*/ 64 w 75"/>
                <a:gd name="T3" fmla="*/ 0 h 64"/>
                <a:gd name="T4" fmla="*/ 11 w 75"/>
                <a:gd name="T5" fmla="*/ 63 h 64"/>
                <a:gd name="T6" fmla="*/ 4 w 75"/>
                <a:gd name="T7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4">
                  <a:moveTo>
                    <a:pt x="4" y="57"/>
                  </a:moveTo>
                  <a:cubicBezTo>
                    <a:pt x="4" y="57"/>
                    <a:pt x="40" y="40"/>
                    <a:pt x="64" y="0"/>
                  </a:cubicBezTo>
                  <a:cubicBezTo>
                    <a:pt x="75" y="25"/>
                    <a:pt x="30" y="64"/>
                    <a:pt x="11" y="63"/>
                  </a:cubicBezTo>
                  <a:cubicBezTo>
                    <a:pt x="0" y="63"/>
                    <a:pt x="0" y="58"/>
                    <a:pt x="4" y="57"/>
                  </a:cubicBezTo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" name="Freeform 487">
              <a:extLst>
                <a:ext uri="{FF2B5EF4-FFF2-40B4-BE49-F238E27FC236}">
                  <a16:creationId xmlns:a16="http://schemas.microsoft.com/office/drawing/2014/main" id="{3D3738E0-95B8-22D5-35AE-4520DE63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6113" y="1514475"/>
              <a:ext cx="52388" cy="88900"/>
            </a:xfrm>
            <a:custGeom>
              <a:avLst/>
              <a:gdLst>
                <a:gd name="T0" fmla="*/ 54 w 54"/>
                <a:gd name="T1" fmla="*/ 0 h 92"/>
                <a:gd name="T2" fmla="*/ 46 w 54"/>
                <a:gd name="T3" fmla="*/ 92 h 92"/>
                <a:gd name="T4" fmla="*/ 54 w 54"/>
                <a:gd name="T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92">
                  <a:moveTo>
                    <a:pt x="54" y="0"/>
                  </a:moveTo>
                  <a:cubicBezTo>
                    <a:pt x="54" y="0"/>
                    <a:pt x="16" y="31"/>
                    <a:pt x="46" y="92"/>
                  </a:cubicBezTo>
                  <a:cubicBezTo>
                    <a:pt x="25" y="88"/>
                    <a:pt x="0" y="19"/>
                    <a:pt x="54" y="0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" name="Freeform 488">
              <a:extLst>
                <a:ext uri="{FF2B5EF4-FFF2-40B4-BE49-F238E27FC236}">
                  <a16:creationId xmlns:a16="http://schemas.microsoft.com/office/drawing/2014/main" id="{D5B7036E-74FA-0C35-4C93-CC3F5673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1501775"/>
              <a:ext cx="92075" cy="61913"/>
            </a:xfrm>
            <a:custGeom>
              <a:avLst/>
              <a:gdLst>
                <a:gd name="T0" fmla="*/ 94 w 96"/>
                <a:gd name="T1" fmla="*/ 15 h 63"/>
                <a:gd name="T2" fmla="*/ 0 w 96"/>
                <a:gd name="T3" fmla="*/ 0 h 63"/>
                <a:gd name="T4" fmla="*/ 94 w 96"/>
                <a:gd name="T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3">
                  <a:moveTo>
                    <a:pt x="94" y="15"/>
                  </a:moveTo>
                  <a:cubicBezTo>
                    <a:pt x="96" y="15"/>
                    <a:pt x="12" y="63"/>
                    <a:pt x="0" y="0"/>
                  </a:cubicBezTo>
                  <a:cubicBezTo>
                    <a:pt x="23" y="14"/>
                    <a:pt x="30" y="22"/>
                    <a:pt x="94" y="15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" name="Freeform 489">
              <a:extLst>
                <a:ext uri="{FF2B5EF4-FFF2-40B4-BE49-F238E27FC236}">
                  <a16:creationId xmlns:a16="http://schemas.microsoft.com/office/drawing/2014/main" id="{B730C79E-1141-A98D-A437-0A00BB618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4850" y="1495425"/>
              <a:ext cx="95250" cy="46038"/>
            </a:xfrm>
            <a:custGeom>
              <a:avLst/>
              <a:gdLst>
                <a:gd name="T0" fmla="*/ 0 w 98"/>
                <a:gd name="T1" fmla="*/ 18 h 47"/>
                <a:gd name="T2" fmla="*/ 89 w 98"/>
                <a:gd name="T3" fmla="*/ 0 h 47"/>
                <a:gd name="T4" fmla="*/ 0 w 98"/>
                <a:gd name="T5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" h="47">
                  <a:moveTo>
                    <a:pt x="0" y="18"/>
                  </a:moveTo>
                  <a:cubicBezTo>
                    <a:pt x="0" y="18"/>
                    <a:pt x="52" y="40"/>
                    <a:pt x="89" y="0"/>
                  </a:cubicBezTo>
                  <a:cubicBezTo>
                    <a:pt x="98" y="18"/>
                    <a:pt x="50" y="47"/>
                    <a:pt x="0" y="18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" name="Freeform 490">
              <a:extLst>
                <a:ext uri="{FF2B5EF4-FFF2-40B4-BE49-F238E27FC236}">
                  <a16:creationId xmlns:a16="http://schemas.microsoft.com/office/drawing/2014/main" id="{594CB693-AAAB-0752-2F7C-1CF544BB4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225" y="14351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" name="Freeform 491">
              <a:extLst>
                <a:ext uri="{FF2B5EF4-FFF2-40B4-BE49-F238E27FC236}">
                  <a16:creationId xmlns:a16="http://schemas.microsoft.com/office/drawing/2014/main" id="{49A0C684-0412-D71B-67A7-2A89E48A8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700" y="1427163"/>
              <a:ext cx="38100" cy="20638"/>
            </a:xfrm>
            <a:custGeom>
              <a:avLst/>
              <a:gdLst>
                <a:gd name="T0" fmla="*/ 37 w 39"/>
                <a:gd name="T1" fmla="*/ 13 h 22"/>
                <a:gd name="T2" fmla="*/ 8 w 39"/>
                <a:gd name="T3" fmla="*/ 1 h 22"/>
                <a:gd name="T4" fmla="*/ 10 w 39"/>
                <a:gd name="T5" fmla="*/ 9 h 22"/>
                <a:gd name="T6" fmla="*/ 11 w 39"/>
                <a:gd name="T7" fmla="*/ 9 h 22"/>
                <a:gd name="T8" fmla="*/ 37 w 39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37" y="13"/>
                  </a:moveTo>
                  <a:cubicBezTo>
                    <a:pt x="32" y="5"/>
                    <a:pt x="19" y="0"/>
                    <a:pt x="8" y="1"/>
                  </a:cubicBezTo>
                  <a:cubicBezTo>
                    <a:pt x="0" y="1"/>
                    <a:pt x="8" y="7"/>
                    <a:pt x="10" y="9"/>
                  </a:cubicBezTo>
                  <a:lnTo>
                    <a:pt x="11" y="9"/>
                  </a:lnTo>
                  <a:cubicBezTo>
                    <a:pt x="22" y="17"/>
                    <a:pt x="39" y="22"/>
                    <a:pt x="37" y="13"/>
                  </a:cubicBez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" name="Freeform 492">
              <a:extLst>
                <a:ext uri="{FF2B5EF4-FFF2-40B4-BE49-F238E27FC236}">
                  <a16:creationId xmlns:a16="http://schemas.microsoft.com/office/drawing/2014/main" id="{B606FE8C-F8BD-83FB-1C34-A9CDEE923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813" y="1435100"/>
              <a:ext cx="46038" cy="82550"/>
            </a:xfrm>
            <a:custGeom>
              <a:avLst/>
              <a:gdLst>
                <a:gd name="T0" fmla="*/ 45 w 49"/>
                <a:gd name="T1" fmla="*/ 65 h 85"/>
                <a:gd name="T2" fmla="*/ 26 w 49"/>
                <a:gd name="T3" fmla="*/ 4 h 85"/>
                <a:gd name="T4" fmla="*/ 0 w 49"/>
                <a:gd name="T5" fmla="*/ 0 h 85"/>
                <a:gd name="T6" fmla="*/ 36 w 49"/>
                <a:gd name="T7" fmla="*/ 80 h 85"/>
                <a:gd name="T8" fmla="*/ 45 w 49"/>
                <a:gd name="T9" fmla="*/ 6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85">
                  <a:moveTo>
                    <a:pt x="45" y="65"/>
                  </a:moveTo>
                  <a:cubicBezTo>
                    <a:pt x="42" y="46"/>
                    <a:pt x="30" y="13"/>
                    <a:pt x="26" y="4"/>
                  </a:cubicBezTo>
                  <a:cubicBezTo>
                    <a:pt x="28" y="13"/>
                    <a:pt x="11" y="8"/>
                    <a:pt x="0" y="0"/>
                  </a:cubicBezTo>
                  <a:cubicBezTo>
                    <a:pt x="0" y="0"/>
                    <a:pt x="34" y="29"/>
                    <a:pt x="36" y="80"/>
                  </a:cubicBezTo>
                  <a:cubicBezTo>
                    <a:pt x="36" y="85"/>
                    <a:pt x="49" y="85"/>
                    <a:pt x="45" y="65"/>
                  </a:cubicBezTo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" name="Freeform 493">
              <a:extLst>
                <a:ext uri="{FF2B5EF4-FFF2-40B4-BE49-F238E27FC236}">
                  <a16:creationId xmlns:a16="http://schemas.microsoft.com/office/drawing/2014/main" id="{BE314AF4-B856-7616-388C-3DD33EE20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1528763"/>
              <a:ext cx="19050" cy="25400"/>
            </a:xfrm>
            <a:custGeom>
              <a:avLst/>
              <a:gdLst>
                <a:gd name="T0" fmla="*/ 18 w 19"/>
                <a:gd name="T1" fmla="*/ 16 h 25"/>
                <a:gd name="T2" fmla="*/ 7 w 19"/>
                <a:gd name="T3" fmla="*/ 2 h 25"/>
                <a:gd name="T4" fmla="*/ 2 w 19"/>
                <a:gd name="T5" fmla="*/ 8 h 25"/>
                <a:gd name="T6" fmla="*/ 12 w 19"/>
                <a:gd name="T7" fmla="*/ 22 h 25"/>
                <a:gd name="T8" fmla="*/ 18 w 19"/>
                <a:gd name="T9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18" y="16"/>
                  </a:moveTo>
                  <a:cubicBezTo>
                    <a:pt x="16" y="10"/>
                    <a:pt x="12" y="6"/>
                    <a:pt x="7" y="2"/>
                  </a:cubicBezTo>
                  <a:cubicBezTo>
                    <a:pt x="4" y="0"/>
                    <a:pt x="0" y="7"/>
                    <a:pt x="2" y="8"/>
                  </a:cubicBezTo>
                  <a:cubicBezTo>
                    <a:pt x="6" y="13"/>
                    <a:pt x="9" y="17"/>
                    <a:pt x="12" y="22"/>
                  </a:cubicBezTo>
                  <a:cubicBezTo>
                    <a:pt x="15" y="25"/>
                    <a:pt x="19" y="18"/>
                    <a:pt x="18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" name="Freeform 494">
              <a:extLst>
                <a:ext uri="{FF2B5EF4-FFF2-40B4-BE49-F238E27FC236}">
                  <a16:creationId xmlns:a16="http://schemas.microsoft.com/office/drawing/2014/main" id="{12DE01F6-76EF-C88C-13BC-3F9755641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1554163"/>
              <a:ext cx="39688" cy="107950"/>
            </a:xfrm>
            <a:custGeom>
              <a:avLst/>
              <a:gdLst>
                <a:gd name="T0" fmla="*/ 21 w 42"/>
                <a:gd name="T1" fmla="*/ 3 h 112"/>
                <a:gd name="T2" fmla="*/ 17 w 42"/>
                <a:gd name="T3" fmla="*/ 9 h 112"/>
                <a:gd name="T4" fmla="*/ 4 w 42"/>
                <a:gd name="T5" fmla="*/ 107 h 112"/>
                <a:gd name="T6" fmla="*/ 7 w 42"/>
                <a:gd name="T7" fmla="*/ 105 h 112"/>
                <a:gd name="T8" fmla="*/ 21 w 42"/>
                <a:gd name="T9" fmla="*/ 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12">
                  <a:moveTo>
                    <a:pt x="21" y="3"/>
                  </a:moveTo>
                  <a:cubicBezTo>
                    <a:pt x="19" y="0"/>
                    <a:pt x="16" y="6"/>
                    <a:pt x="17" y="9"/>
                  </a:cubicBezTo>
                  <a:cubicBezTo>
                    <a:pt x="31" y="41"/>
                    <a:pt x="22" y="79"/>
                    <a:pt x="4" y="107"/>
                  </a:cubicBezTo>
                  <a:cubicBezTo>
                    <a:pt x="0" y="112"/>
                    <a:pt x="3" y="110"/>
                    <a:pt x="7" y="105"/>
                  </a:cubicBezTo>
                  <a:cubicBezTo>
                    <a:pt x="30" y="79"/>
                    <a:pt x="42" y="33"/>
                    <a:pt x="2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" name="Freeform 495">
              <a:extLst>
                <a:ext uri="{FF2B5EF4-FFF2-40B4-BE49-F238E27FC236}">
                  <a16:creationId xmlns:a16="http://schemas.microsoft.com/office/drawing/2014/main" id="{F22B6DCE-E6BA-F080-9543-21B1D5C18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675" y="1609725"/>
              <a:ext cx="225425" cy="207963"/>
            </a:xfrm>
            <a:custGeom>
              <a:avLst/>
              <a:gdLst>
                <a:gd name="T0" fmla="*/ 218 w 232"/>
                <a:gd name="T1" fmla="*/ 137 h 215"/>
                <a:gd name="T2" fmla="*/ 90 w 232"/>
                <a:gd name="T3" fmla="*/ 199 h 215"/>
                <a:gd name="T4" fmla="*/ 15 w 232"/>
                <a:gd name="T5" fmla="*/ 78 h 215"/>
                <a:gd name="T6" fmla="*/ 143 w 232"/>
                <a:gd name="T7" fmla="*/ 17 h 215"/>
                <a:gd name="T8" fmla="*/ 218 w 232"/>
                <a:gd name="T9" fmla="*/ 13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15">
                  <a:moveTo>
                    <a:pt x="218" y="137"/>
                  </a:moveTo>
                  <a:cubicBezTo>
                    <a:pt x="203" y="187"/>
                    <a:pt x="146" y="215"/>
                    <a:pt x="90" y="199"/>
                  </a:cubicBezTo>
                  <a:cubicBezTo>
                    <a:pt x="34" y="182"/>
                    <a:pt x="0" y="128"/>
                    <a:pt x="15" y="78"/>
                  </a:cubicBezTo>
                  <a:cubicBezTo>
                    <a:pt x="29" y="28"/>
                    <a:pt x="86" y="0"/>
                    <a:pt x="143" y="17"/>
                  </a:cubicBezTo>
                  <a:cubicBezTo>
                    <a:pt x="199" y="33"/>
                    <a:pt x="232" y="87"/>
                    <a:pt x="218" y="137"/>
                  </a:cubicBezTo>
                  <a:close/>
                </a:path>
              </a:pathLst>
            </a:custGeom>
            <a:solidFill>
              <a:srgbClr val="CD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" name="Freeform 496">
              <a:extLst>
                <a:ext uri="{FF2B5EF4-FFF2-40B4-BE49-F238E27FC236}">
                  <a16:creationId xmlns:a16="http://schemas.microsoft.com/office/drawing/2014/main" id="{01DAD6A6-89D8-3EE0-60A2-E6BF4F8C0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263" y="1624013"/>
              <a:ext cx="9525" cy="1588"/>
            </a:xfrm>
            <a:custGeom>
              <a:avLst/>
              <a:gdLst>
                <a:gd name="T0" fmla="*/ 10 w 10"/>
                <a:gd name="T1" fmla="*/ 3 h 3"/>
                <a:gd name="T2" fmla="*/ 0 w 10"/>
                <a:gd name="T3" fmla="*/ 0 h 3"/>
                <a:gd name="T4" fmla="*/ 1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3" y="1"/>
                    <a:pt x="6" y="2"/>
                    <a:pt x="10" y="3"/>
                  </a:cubicBezTo>
                  <a:close/>
                </a:path>
              </a:pathLst>
            </a:custGeom>
            <a:solidFill>
              <a:srgbClr val="B42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" name="Freeform 497">
              <a:extLst>
                <a:ext uri="{FF2B5EF4-FFF2-40B4-BE49-F238E27FC236}">
                  <a16:creationId xmlns:a16="http://schemas.microsoft.com/office/drawing/2014/main" id="{F14E4C06-61DD-30F9-0273-B5B53C12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363" y="1620838"/>
              <a:ext cx="153988" cy="96838"/>
            </a:xfrm>
            <a:custGeom>
              <a:avLst/>
              <a:gdLst>
                <a:gd name="T0" fmla="*/ 42 w 159"/>
                <a:gd name="T1" fmla="*/ 100 h 100"/>
                <a:gd name="T2" fmla="*/ 23 w 159"/>
                <a:gd name="T3" fmla="*/ 67 h 100"/>
                <a:gd name="T4" fmla="*/ 37 w 159"/>
                <a:gd name="T5" fmla="*/ 23 h 100"/>
                <a:gd name="T6" fmla="*/ 37 w 159"/>
                <a:gd name="T7" fmla="*/ 21 h 100"/>
                <a:gd name="T8" fmla="*/ 30 w 159"/>
                <a:gd name="T9" fmla="*/ 21 h 100"/>
                <a:gd name="T10" fmla="*/ 0 w 159"/>
                <a:gd name="T11" fmla="*/ 25 h 100"/>
                <a:gd name="T12" fmla="*/ 35 w 159"/>
                <a:gd name="T13" fmla="*/ 5 h 100"/>
                <a:gd name="T14" fmla="*/ 52 w 159"/>
                <a:gd name="T15" fmla="*/ 10 h 100"/>
                <a:gd name="T16" fmla="*/ 53 w 159"/>
                <a:gd name="T17" fmla="*/ 10 h 100"/>
                <a:gd name="T18" fmla="*/ 62 w 159"/>
                <a:gd name="T19" fmla="*/ 6 h 100"/>
                <a:gd name="T20" fmla="*/ 61 w 159"/>
                <a:gd name="T21" fmla="*/ 0 h 100"/>
                <a:gd name="T22" fmla="*/ 69 w 159"/>
                <a:gd name="T23" fmla="*/ 0 h 100"/>
                <a:gd name="T24" fmla="*/ 92 w 159"/>
                <a:gd name="T25" fmla="*/ 2 h 100"/>
                <a:gd name="T26" fmla="*/ 102 w 159"/>
                <a:gd name="T27" fmla="*/ 5 h 100"/>
                <a:gd name="T28" fmla="*/ 102 w 159"/>
                <a:gd name="T29" fmla="*/ 5 h 100"/>
                <a:gd name="T30" fmla="*/ 121 w 159"/>
                <a:gd name="T31" fmla="*/ 12 h 100"/>
                <a:gd name="T32" fmla="*/ 105 w 159"/>
                <a:gd name="T33" fmla="*/ 17 h 100"/>
                <a:gd name="T34" fmla="*/ 98 w 159"/>
                <a:gd name="T35" fmla="*/ 20 h 100"/>
                <a:gd name="T36" fmla="*/ 112 w 159"/>
                <a:gd name="T37" fmla="*/ 32 h 100"/>
                <a:gd name="T38" fmla="*/ 126 w 159"/>
                <a:gd name="T39" fmla="*/ 35 h 100"/>
                <a:gd name="T40" fmla="*/ 148 w 159"/>
                <a:gd name="T41" fmla="*/ 30 h 100"/>
                <a:gd name="T42" fmla="*/ 159 w 159"/>
                <a:gd name="T43" fmla="*/ 42 h 100"/>
                <a:gd name="T44" fmla="*/ 156 w 159"/>
                <a:gd name="T45" fmla="*/ 43 h 100"/>
                <a:gd name="T46" fmla="*/ 134 w 159"/>
                <a:gd name="T47" fmla="*/ 45 h 100"/>
                <a:gd name="T48" fmla="*/ 110 w 159"/>
                <a:gd name="T49" fmla="*/ 43 h 100"/>
                <a:gd name="T50" fmla="*/ 70 w 159"/>
                <a:gd name="T51" fmla="*/ 25 h 100"/>
                <a:gd name="T52" fmla="*/ 67 w 159"/>
                <a:gd name="T53" fmla="*/ 24 h 100"/>
                <a:gd name="T54" fmla="*/ 42 w 159"/>
                <a:gd name="T5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9" h="100">
                  <a:moveTo>
                    <a:pt x="42" y="100"/>
                  </a:moveTo>
                  <a:cubicBezTo>
                    <a:pt x="30" y="94"/>
                    <a:pt x="25" y="80"/>
                    <a:pt x="23" y="67"/>
                  </a:cubicBezTo>
                  <a:cubicBezTo>
                    <a:pt x="21" y="53"/>
                    <a:pt x="22" y="31"/>
                    <a:pt x="37" y="23"/>
                  </a:cubicBezTo>
                  <a:lnTo>
                    <a:pt x="37" y="21"/>
                  </a:lnTo>
                  <a:cubicBezTo>
                    <a:pt x="35" y="21"/>
                    <a:pt x="32" y="21"/>
                    <a:pt x="30" y="21"/>
                  </a:cubicBezTo>
                  <a:cubicBezTo>
                    <a:pt x="20" y="21"/>
                    <a:pt x="10" y="23"/>
                    <a:pt x="0" y="25"/>
                  </a:cubicBezTo>
                  <a:cubicBezTo>
                    <a:pt x="10" y="16"/>
                    <a:pt x="22" y="10"/>
                    <a:pt x="35" y="5"/>
                  </a:cubicBezTo>
                  <a:cubicBezTo>
                    <a:pt x="40" y="8"/>
                    <a:pt x="47" y="10"/>
                    <a:pt x="52" y="10"/>
                  </a:cubicBezTo>
                  <a:cubicBezTo>
                    <a:pt x="52" y="10"/>
                    <a:pt x="52" y="10"/>
                    <a:pt x="53" y="10"/>
                  </a:cubicBezTo>
                  <a:cubicBezTo>
                    <a:pt x="56" y="10"/>
                    <a:pt x="60" y="9"/>
                    <a:pt x="62" y="6"/>
                  </a:cubicBezTo>
                  <a:cubicBezTo>
                    <a:pt x="63" y="4"/>
                    <a:pt x="62" y="2"/>
                    <a:pt x="61" y="0"/>
                  </a:cubicBezTo>
                  <a:cubicBezTo>
                    <a:pt x="64" y="0"/>
                    <a:pt x="67" y="0"/>
                    <a:pt x="69" y="0"/>
                  </a:cubicBezTo>
                  <a:cubicBezTo>
                    <a:pt x="77" y="0"/>
                    <a:pt x="84" y="1"/>
                    <a:pt x="92" y="2"/>
                  </a:cubicBezTo>
                  <a:cubicBezTo>
                    <a:pt x="95" y="3"/>
                    <a:pt x="98" y="4"/>
                    <a:pt x="102" y="5"/>
                  </a:cubicBezTo>
                  <a:lnTo>
                    <a:pt x="102" y="5"/>
                  </a:lnTo>
                  <a:cubicBezTo>
                    <a:pt x="108" y="7"/>
                    <a:pt x="115" y="9"/>
                    <a:pt x="121" y="12"/>
                  </a:cubicBezTo>
                  <a:cubicBezTo>
                    <a:pt x="116" y="15"/>
                    <a:pt x="111" y="16"/>
                    <a:pt x="105" y="17"/>
                  </a:cubicBezTo>
                  <a:cubicBezTo>
                    <a:pt x="103" y="18"/>
                    <a:pt x="100" y="18"/>
                    <a:pt x="98" y="20"/>
                  </a:cubicBezTo>
                  <a:cubicBezTo>
                    <a:pt x="93" y="25"/>
                    <a:pt x="109" y="31"/>
                    <a:pt x="112" y="32"/>
                  </a:cubicBezTo>
                  <a:cubicBezTo>
                    <a:pt x="117" y="34"/>
                    <a:pt x="121" y="35"/>
                    <a:pt x="126" y="35"/>
                  </a:cubicBezTo>
                  <a:cubicBezTo>
                    <a:pt x="133" y="35"/>
                    <a:pt x="141" y="33"/>
                    <a:pt x="148" y="30"/>
                  </a:cubicBezTo>
                  <a:cubicBezTo>
                    <a:pt x="152" y="34"/>
                    <a:pt x="155" y="38"/>
                    <a:pt x="159" y="42"/>
                  </a:cubicBezTo>
                  <a:lnTo>
                    <a:pt x="156" y="43"/>
                  </a:lnTo>
                  <a:cubicBezTo>
                    <a:pt x="148" y="44"/>
                    <a:pt x="141" y="45"/>
                    <a:pt x="134" y="45"/>
                  </a:cubicBezTo>
                  <a:cubicBezTo>
                    <a:pt x="126" y="45"/>
                    <a:pt x="118" y="44"/>
                    <a:pt x="110" y="43"/>
                  </a:cubicBezTo>
                  <a:cubicBezTo>
                    <a:pt x="95" y="40"/>
                    <a:pt x="85" y="26"/>
                    <a:pt x="70" y="25"/>
                  </a:cubicBezTo>
                  <a:cubicBezTo>
                    <a:pt x="69" y="25"/>
                    <a:pt x="68" y="24"/>
                    <a:pt x="67" y="24"/>
                  </a:cubicBezTo>
                  <a:cubicBezTo>
                    <a:pt x="34" y="24"/>
                    <a:pt x="38" y="76"/>
                    <a:pt x="42" y="100"/>
                  </a:cubicBezTo>
                </a:path>
              </a:pathLst>
            </a:custGeom>
            <a:solidFill>
              <a:srgbClr val="91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" name="Freeform 498">
              <a:extLst>
                <a:ext uri="{FF2B5EF4-FFF2-40B4-BE49-F238E27FC236}">
                  <a16:creationId xmlns:a16="http://schemas.microsoft.com/office/drawing/2014/main" id="{A704B0FA-EFB7-3E06-FC4E-D80106AF7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598613"/>
              <a:ext cx="74613" cy="44450"/>
            </a:xfrm>
            <a:custGeom>
              <a:avLst/>
              <a:gdLst>
                <a:gd name="T0" fmla="*/ 5 w 77"/>
                <a:gd name="T1" fmla="*/ 34 h 47"/>
                <a:gd name="T2" fmla="*/ 73 w 77"/>
                <a:gd name="T3" fmla="*/ 0 h 47"/>
                <a:gd name="T4" fmla="*/ 10 w 77"/>
                <a:gd name="T5" fmla="*/ 41 h 47"/>
                <a:gd name="T6" fmla="*/ 5 w 77"/>
                <a:gd name="T7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47">
                  <a:moveTo>
                    <a:pt x="5" y="34"/>
                  </a:moveTo>
                  <a:cubicBezTo>
                    <a:pt x="5" y="34"/>
                    <a:pt x="42" y="28"/>
                    <a:pt x="73" y="0"/>
                  </a:cubicBezTo>
                  <a:cubicBezTo>
                    <a:pt x="77" y="24"/>
                    <a:pt x="27" y="47"/>
                    <a:pt x="10" y="41"/>
                  </a:cubicBezTo>
                  <a:cubicBezTo>
                    <a:pt x="0" y="38"/>
                    <a:pt x="2" y="35"/>
                    <a:pt x="5" y="34"/>
                  </a:cubicBezTo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" name="Freeform 499">
              <a:extLst>
                <a:ext uri="{FF2B5EF4-FFF2-40B4-BE49-F238E27FC236}">
                  <a16:creationId xmlns:a16="http://schemas.microsoft.com/office/drawing/2014/main" id="{C0A2F110-6BAB-9FDD-170D-C84FCA55F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825" y="1635125"/>
              <a:ext cx="50800" cy="77788"/>
            </a:xfrm>
            <a:custGeom>
              <a:avLst/>
              <a:gdLst>
                <a:gd name="T0" fmla="*/ 53 w 53"/>
                <a:gd name="T1" fmla="*/ 0 h 79"/>
                <a:gd name="T2" fmla="*/ 24 w 53"/>
                <a:gd name="T3" fmla="*/ 79 h 79"/>
                <a:gd name="T4" fmla="*/ 53 w 53"/>
                <a:gd name="T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79">
                  <a:moveTo>
                    <a:pt x="53" y="0"/>
                  </a:moveTo>
                  <a:cubicBezTo>
                    <a:pt x="53" y="0"/>
                    <a:pt x="11" y="18"/>
                    <a:pt x="24" y="79"/>
                  </a:cubicBezTo>
                  <a:cubicBezTo>
                    <a:pt x="5" y="70"/>
                    <a:pt x="0" y="4"/>
                    <a:pt x="53" y="0"/>
                  </a:cubicBez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" name="Freeform 500">
              <a:extLst>
                <a:ext uri="{FF2B5EF4-FFF2-40B4-BE49-F238E27FC236}">
                  <a16:creationId xmlns:a16="http://schemas.microsoft.com/office/drawing/2014/main" id="{B1B715DA-B90E-E1E8-2AD2-C1EB0F92E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38" y="1601788"/>
              <a:ext cx="84138" cy="55563"/>
            </a:xfrm>
            <a:custGeom>
              <a:avLst/>
              <a:gdLst>
                <a:gd name="T0" fmla="*/ 86 w 87"/>
                <a:gd name="T1" fmla="*/ 37 h 58"/>
                <a:gd name="T2" fmla="*/ 4 w 87"/>
                <a:gd name="T3" fmla="*/ 0 h 58"/>
                <a:gd name="T4" fmla="*/ 86 w 87"/>
                <a:gd name="T5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8">
                  <a:moveTo>
                    <a:pt x="86" y="37"/>
                  </a:moveTo>
                  <a:cubicBezTo>
                    <a:pt x="87" y="37"/>
                    <a:pt x="0" y="58"/>
                    <a:pt x="4" y="0"/>
                  </a:cubicBezTo>
                  <a:cubicBezTo>
                    <a:pt x="22" y="18"/>
                    <a:pt x="26" y="27"/>
                    <a:pt x="86" y="37"/>
                  </a:cubicBez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" name="Freeform 501">
              <a:extLst>
                <a:ext uri="{FF2B5EF4-FFF2-40B4-BE49-F238E27FC236}">
                  <a16:creationId xmlns:a16="http://schemas.microsoft.com/office/drawing/2014/main" id="{9974DDD1-9CA3-0582-BC8D-AF67F0F7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975" y="1635125"/>
              <a:ext cx="85725" cy="38100"/>
            </a:xfrm>
            <a:custGeom>
              <a:avLst/>
              <a:gdLst>
                <a:gd name="T0" fmla="*/ 0 w 89"/>
                <a:gd name="T1" fmla="*/ 0 h 38"/>
                <a:gd name="T2" fmla="*/ 85 w 89"/>
                <a:gd name="T3" fmla="*/ 7 h 38"/>
                <a:gd name="T4" fmla="*/ 0 w 8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38">
                  <a:moveTo>
                    <a:pt x="0" y="0"/>
                  </a:moveTo>
                  <a:cubicBezTo>
                    <a:pt x="0" y="0"/>
                    <a:pt x="42" y="33"/>
                    <a:pt x="85" y="7"/>
                  </a:cubicBezTo>
                  <a:cubicBezTo>
                    <a:pt x="89" y="25"/>
                    <a:pt x="38" y="38"/>
                    <a:pt x="0" y="0"/>
                  </a:cubicBez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" name="Freeform 502">
              <a:extLst>
                <a:ext uri="{FF2B5EF4-FFF2-40B4-BE49-F238E27FC236}">
                  <a16:creationId xmlns:a16="http://schemas.microsoft.com/office/drawing/2014/main" id="{B6802A1A-6F62-7F7F-B07A-326A71688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75" y="1555750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" name="Freeform 503">
              <a:extLst>
                <a:ext uri="{FF2B5EF4-FFF2-40B4-BE49-F238E27FC236}">
                  <a16:creationId xmlns:a16="http://schemas.microsoft.com/office/drawing/2014/main" id="{37E294CE-60D9-021C-6D76-2D9BB8AF3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1549400"/>
              <a:ext cx="30163" cy="25400"/>
            </a:xfrm>
            <a:custGeom>
              <a:avLst/>
              <a:gdLst>
                <a:gd name="T0" fmla="*/ 30 w 31"/>
                <a:gd name="T1" fmla="*/ 19 h 27"/>
                <a:gd name="T2" fmla="*/ 8 w 31"/>
                <a:gd name="T3" fmla="*/ 1 h 27"/>
                <a:gd name="T4" fmla="*/ 7 w 31"/>
                <a:gd name="T5" fmla="*/ 8 h 27"/>
                <a:gd name="T6" fmla="*/ 8 w 31"/>
                <a:gd name="T7" fmla="*/ 9 h 27"/>
                <a:gd name="T8" fmla="*/ 30 w 31"/>
                <a:gd name="T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30" y="19"/>
                  </a:moveTo>
                  <a:cubicBezTo>
                    <a:pt x="28" y="11"/>
                    <a:pt x="18" y="4"/>
                    <a:pt x="8" y="1"/>
                  </a:cubicBezTo>
                  <a:cubicBezTo>
                    <a:pt x="0" y="0"/>
                    <a:pt x="6" y="7"/>
                    <a:pt x="7" y="8"/>
                  </a:cubicBezTo>
                  <a:lnTo>
                    <a:pt x="8" y="9"/>
                  </a:lnTo>
                  <a:cubicBezTo>
                    <a:pt x="16" y="19"/>
                    <a:pt x="31" y="27"/>
                    <a:pt x="30" y="19"/>
                  </a:cubicBezTo>
                </a:path>
              </a:pathLst>
            </a:custGeom>
            <a:solidFill>
              <a:srgbClr val="326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" name="Freeform 504">
              <a:extLst>
                <a:ext uri="{FF2B5EF4-FFF2-40B4-BE49-F238E27FC236}">
                  <a16:creationId xmlns:a16="http://schemas.microsoft.com/office/drawing/2014/main" id="{35C116BA-D9FD-154F-40CC-EFA5EB88D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75" y="1557338"/>
              <a:ext cx="26988" cy="84138"/>
            </a:xfrm>
            <a:custGeom>
              <a:avLst/>
              <a:gdLst>
                <a:gd name="T0" fmla="*/ 26 w 27"/>
                <a:gd name="T1" fmla="*/ 68 h 86"/>
                <a:gd name="T2" fmla="*/ 22 w 27"/>
                <a:gd name="T3" fmla="*/ 10 h 86"/>
                <a:gd name="T4" fmla="*/ 0 w 27"/>
                <a:gd name="T5" fmla="*/ 0 h 86"/>
                <a:gd name="T6" fmla="*/ 13 w 27"/>
                <a:gd name="T7" fmla="*/ 79 h 86"/>
                <a:gd name="T8" fmla="*/ 26 w 27"/>
                <a:gd name="T9" fmla="*/ 6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86">
                  <a:moveTo>
                    <a:pt x="26" y="68"/>
                  </a:moveTo>
                  <a:cubicBezTo>
                    <a:pt x="27" y="50"/>
                    <a:pt x="25" y="19"/>
                    <a:pt x="22" y="10"/>
                  </a:cubicBezTo>
                  <a:cubicBezTo>
                    <a:pt x="23" y="18"/>
                    <a:pt x="8" y="10"/>
                    <a:pt x="0" y="0"/>
                  </a:cubicBezTo>
                  <a:cubicBezTo>
                    <a:pt x="0" y="0"/>
                    <a:pt x="24" y="34"/>
                    <a:pt x="13" y="79"/>
                  </a:cubicBezTo>
                  <a:cubicBezTo>
                    <a:pt x="12" y="83"/>
                    <a:pt x="24" y="86"/>
                    <a:pt x="26" y="68"/>
                  </a:cubicBez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" name="Freeform 505">
              <a:extLst>
                <a:ext uri="{FF2B5EF4-FFF2-40B4-BE49-F238E27FC236}">
                  <a16:creationId xmlns:a16="http://schemas.microsoft.com/office/drawing/2014/main" id="{A1BB0DE9-9BC5-C885-E179-CE81EC90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6588" y="1673225"/>
              <a:ext cx="12700" cy="23813"/>
            </a:xfrm>
            <a:custGeom>
              <a:avLst/>
              <a:gdLst>
                <a:gd name="T0" fmla="*/ 14 w 14"/>
                <a:gd name="T1" fmla="*/ 17 h 24"/>
                <a:gd name="T2" fmla="*/ 7 w 14"/>
                <a:gd name="T3" fmla="*/ 2 h 24"/>
                <a:gd name="T4" fmla="*/ 1 w 14"/>
                <a:gd name="T5" fmla="*/ 7 h 24"/>
                <a:gd name="T6" fmla="*/ 7 w 14"/>
                <a:gd name="T7" fmla="*/ 21 h 24"/>
                <a:gd name="T8" fmla="*/ 14 w 14"/>
                <a:gd name="T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14" y="17"/>
                  </a:moveTo>
                  <a:cubicBezTo>
                    <a:pt x="13" y="11"/>
                    <a:pt x="10" y="7"/>
                    <a:pt x="7" y="2"/>
                  </a:cubicBezTo>
                  <a:cubicBezTo>
                    <a:pt x="5" y="0"/>
                    <a:pt x="0" y="5"/>
                    <a:pt x="1" y="7"/>
                  </a:cubicBezTo>
                  <a:cubicBezTo>
                    <a:pt x="4" y="11"/>
                    <a:pt x="5" y="16"/>
                    <a:pt x="7" y="21"/>
                  </a:cubicBezTo>
                  <a:cubicBezTo>
                    <a:pt x="9" y="24"/>
                    <a:pt x="14" y="20"/>
                    <a:pt x="14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" name="Freeform 506">
              <a:extLst>
                <a:ext uri="{FF2B5EF4-FFF2-40B4-BE49-F238E27FC236}">
                  <a16:creationId xmlns:a16="http://schemas.microsoft.com/office/drawing/2014/main" id="{3F1F2AAA-4118-8904-F7BB-6303AF5C8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3" y="1698625"/>
              <a:ext cx="55563" cy="88900"/>
            </a:xfrm>
            <a:custGeom>
              <a:avLst/>
              <a:gdLst>
                <a:gd name="T0" fmla="*/ 45 w 57"/>
                <a:gd name="T1" fmla="*/ 3 h 92"/>
                <a:gd name="T2" fmla="*/ 39 w 57"/>
                <a:gd name="T3" fmla="*/ 7 h 92"/>
                <a:gd name="T4" fmla="*/ 4 w 57"/>
                <a:gd name="T5" fmla="*/ 89 h 92"/>
                <a:gd name="T6" fmla="*/ 7 w 57"/>
                <a:gd name="T7" fmla="*/ 88 h 92"/>
                <a:gd name="T8" fmla="*/ 45 w 57"/>
                <a:gd name="T9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92">
                  <a:moveTo>
                    <a:pt x="45" y="3"/>
                  </a:moveTo>
                  <a:cubicBezTo>
                    <a:pt x="44" y="0"/>
                    <a:pt x="39" y="5"/>
                    <a:pt x="39" y="7"/>
                  </a:cubicBezTo>
                  <a:cubicBezTo>
                    <a:pt x="44" y="38"/>
                    <a:pt x="27" y="69"/>
                    <a:pt x="4" y="89"/>
                  </a:cubicBezTo>
                  <a:cubicBezTo>
                    <a:pt x="0" y="92"/>
                    <a:pt x="2" y="92"/>
                    <a:pt x="7" y="88"/>
                  </a:cubicBezTo>
                  <a:cubicBezTo>
                    <a:pt x="34" y="71"/>
                    <a:pt x="57" y="34"/>
                    <a:pt x="4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" name="Freeform 507">
              <a:extLst>
                <a:ext uri="{FF2B5EF4-FFF2-40B4-BE49-F238E27FC236}">
                  <a16:creationId xmlns:a16="http://schemas.microsoft.com/office/drawing/2014/main" id="{57B85215-9EE6-30E4-8745-A72369580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150" y="1812925"/>
              <a:ext cx="287338" cy="136525"/>
            </a:xfrm>
            <a:custGeom>
              <a:avLst/>
              <a:gdLst>
                <a:gd name="T0" fmla="*/ 10 w 298"/>
                <a:gd name="T1" fmla="*/ 136 h 140"/>
                <a:gd name="T2" fmla="*/ 298 w 298"/>
                <a:gd name="T3" fmla="*/ 16 h 140"/>
                <a:gd name="T4" fmla="*/ 31 w 298"/>
                <a:gd name="T5" fmla="*/ 101 h 140"/>
                <a:gd name="T6" fmla="*/ 10 w 298"/>
                <a:gd name="T7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8" h="140">
                  <a:moveTo>
                    <a:pt x="10" y="136"/>
                  </a:moveTo>
                  <a:cubicBezTo>
                    <a:pt x="10" y="136"/>
                    <a:pt x="139" y="16"/>
                    <a:pt x="298" y="16"/>
                  </a:cubicBezTo>
                  <a:cubicBezTo>
                    <a:pt x="256" y="0"/>
                    <a:pt x="129" y="22"/>
                    <a:pt x="31" y="101"/>
                  </a:cubicBezTo>
                  <a:cubicBezTo>
                    <a:pt x="0" y="129"/>
                    <a:pt x="1" y="140"/>
                    <a:pt x="10" y="136"/>
                  </a:cubicBezTo>
                  <a:close/>
                </a:path>
              </a:pathLst>
            </a:custGeom>
            <a:solidFill>
              <a:srgbClr val="1B4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" name="Freeform 508">
              <a:extLst>
                <a:ext uri="{FF2B5EF4-FFF2-40B4-BE49-F238E27FC236}">
                  <a16:creationId xmlns:a16="http://schemas.microsoft.com/office/drawing/2014/main" id="{984783D6-4868-2EAB-18F8-0F9F8C36F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675" y="1897063"/>
              <a:ext cx="122238" cy="44450"/>
            </a:xfrm>
            <a:custGeom>
              <a:avLst/>
              <a:gdLst>
                <a:gd name="T0" fmla="*/ 0 w 126"/>
                <a:gd name="T1" fmla="*/ 47 h 47"/>
                <a:gd name="T2" fmla="*/ 126 w 126"/>
                <a:gd name="T3" fmla="*/ 43 h 47"/>
                <a:gd name="T4" fmla="*/ 0 w 126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47">
                  <a:moveTo>
                    <a:pt x="0" y="47"/>
                  </a:moveTo>
                  <a:cubicBezTo>
                    <a:pt x="0" y="47"/>
                    <a:pt x="79" y="15"/>
                    <a:pt x="126" y="43"/>
                  </a:cubicBezTo>
                  <a:cubicBezTo>
                    <a:pt x="116" y="19"/>
                    <a:pt x="33" y="0"/>
                    <a:pt x="0" y="47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" name="Freeform 509">
              <a:extLst>
                <a:ext uri="{FF2B5EF4-FFF2-40B4-BE49-F238E27FC236}">
                  <a16:creationId xmlns:a16="http://schemas.microsoft.com/office/drawing/2014/main" id="{AFBAB17D-4A05-5B5B-78AC-9AB0402A4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1857375"/>
              <a:ext cx="34925" cy="71438"/>
            </a:xfrm>
            <a:custGeom>
              <a:avLst/>
              <a:gdLst>
                <a:gd name="T0" fmla="*/ 9 w 35"/>
                <a:gd name="T1" fmla="*/ 75 h 75"/>
                <a:gd name="T2" fmla="*/ 0 w 35"/>
                <a:gd name="T3" fmla="*/ 0 h 75"/>
                <a:gd name="T4" fmla="*/ 9 w 35"/>
                <a:gd name="T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75">
                  <a:moveTo>
                    <a:pt x="9" y="75"/>
                  </a:moveTo>
                  <a:cubicBezTo>
                    <a:pt x="9" y="75"/>
                    <a:pt x="22" y="30"/>
                    <a:pt x="0" y="0"/>
                  </a:cubicBezTo>
                  <a:cubicBezTo>
                    <a:pt x="30" y="8"/>
                    <a:pt x="35" y="58"/>
                    <a:pt x="9" y="75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" name="Freeform 510">
              <a:extLst>
                <a:ext uri="{FF2B5EF4-FFF2-40B4-BE49-F238E27FC236}">
                  <a16:creationId xmlns:a16="http://schemas.microsoft.com/office/drawing/2014/main" id="{F13FB66E-04D8-0823-FF3E-DA3AE3F57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1817688"/>
              <a:ext cx="63500" cy="93663"/>
            </a:xfrm>
            <a:custGeom>
              <a:avLst/>
              <a:gdLst>
                <a:gd name="T0" fmla="*/ 0 w 67"/>
                <a:gd name="T1" fmla="*/ 97 h 97"/>
                <a:gd name="T2" fmla="*/ 48 w 67"/>
                <a:gd name="T3" fmla="*/ 0 h 97"/>
                <a:gd name="T4" fmla="*/ 0 w 67"/>
                <a:gd name="T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97">
                  <a:moveTo>
                    <a:pt x="0" y="97"/>
                  </a:moveTo>
                  <a:cubicBezTo>
                    <a:pt x="0" y="97"/>
                    <a:pt x="37" y="58"/>
                    <a:pt x="48" y="0"/>
                  </a:cubicBezTo>
                  <a:cubicBezTo>
                    <a:pt x="67" y="23"/>
                    <a:pt x="31" y="89"/>
                    <a:pt x="0" y="97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" name="Freeform 511">
              <a:extLst>
                <a:ext uri="{FF2B5EF4-FFF2-40B4-BE49-F238E27FC236}">
                  <a16:creationId xmlns:a16="http://schemas.microsoft.com/office/drawing/2014/main" id="{8F5A7DD7-D169-EC56-A4AE-44E2CCC7F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1863725"/>
              <a:ext cx="96838" cy="49213"/>
            </a:xfrm>
            <a:custGeom>
              <a:avLst/>
              <a:gdLst>
                <a:gd name="T0" fmla="*/ 0 w 100"/>
                <a:gd name="T1" fmla="*/ 39 h 50"/>
                <a:gd name="T2" fmla="*/ 100 w 100"/>
                <a:gd name="T3" fmla="*/ 50 h 50"/>
                <a:gd name="T4" fmla="*/ 0 w 100"/>
                <a:gd name="T5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" h="50">
                  <a:moveTo>
                    <a:pt x="0" y="39"/>
                  </a:moveTo>
                  <a:cubicBezTo>
                    <a:pt x="0" y="39"/>
                    <a:pt x="60" y="18"/>
                    <a:pt x="100" y="50"/>
                  </a:cubicBezTo>
                  <a:cubicBezTo>
                    <a:pt x="91" y="22"/>
                    <a:pt x="40" y="0"/>
                    <a:pt x="0" y="39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" name="Freeform 512">
              <a:extLst>
                <a:ext uri="{FF2B5EF4-FFF2-40B4-BE49-F238E27FC236}">
                  <a16:creationId xmlns:a16="http://schemas.microsoft.com/office/drawing/2014/main" id="{B261AC61-B9AB-F1EC-C0C8-84191003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1835150"/>
              <a:ext cx="93663" cy="71438"/>
            </a:xfrm>
            <a:custGeom>
              <a:avLst/>
              <a:gdLst>
                <a:gd name="T0" fmla="*/ 0 w 97"/>
                <a:gd name="T1" fmla="*/ 35 h 74"/>
                <a:gd name="T2" fmla="*/ 97 w 97"/>
                <a:gd name="T3" fmla="*/ 74 h 74"/>
                <a:gd name="T4" fmla="*/ 0 w 97"/>
                <a:gd name="T5" fmla="*/ 3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74">
                  <a:moveTo>
                    <a:pt x="0" y="35"/>
                  </a:moveTo>
                  <a:cubicBezTo>
                    <a:pt x="0" y="35"/>
                    <a:pt x="72" y="16"/>
                    <a:pt x="97" y="74"/>
                  </a:cubicBezTo>
                  <a:cubicBezTo>
                    <a:pt x="94" y="31"/>
                    <a:pt x="50" y="0"/>
                    <a:pt x="0" y="35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" name="Freeform 513">
              <a:extLst>
                <a:ext uri="{FF2B5EF4-FFF2-40B4-BE49-F238E27FC236}">
                  <a16:creationId xmlns:a16="http://schemas.microsoft.com/office/drawing/2014/main" id="{44BCEDA8-ADE4-FEAE-8BF0-B0CCE655A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0" y="1812925"/>
              <a:ext cx="38100" cy="61913"/>
            </a:xfrm>
            <a:custGeom>
              <a:avLst/>
              <a:gdLst>
                <a:gd name="T0" fmla="*/ 0 w 39"/>
                <a:gd name="T1" fmla="*/ 63 h 63"/>
                <a:gd name="T2" fmla="*/ 18 w 39"/>
                <a:gd name="T3" fmla="*/ 0 h 63"/>
                <a:gd name="T4" fmla="*/ 0 w 39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63">
                  <a:moveTo>
                    <a:pt x="0" y="63"/>
                  </a:moveTo>
                  <a:cubicBezTo>
                    <a:pt x="0" y="63"/>
                    <a:pt x="19" y="36"/>
                    <a:pt x="18" y="0"/>
                  </a:cubicBezTo>
                  <a:cubicBezTo>
                    <a:pt x="39" y="14"/>
                    <a:pt x="21" y="58"/>
                    <a:pt x="0" y="63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" name="Freeform 514">
              <a:extLst>
                <a:ext uri="{FF2B5EF4-FFF2-40B4-BE49-F238E27FC236}">
                  <a16:creationId xmlns:a16="http://schemas.microsoft.com/office/drawing/2014/main" id="{06715B3C-EFF9-B5BF-08D7-36B292303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963" y="1814513"/>
              <a:ext cx="144463" cy="84138"/>
            </a:xfrm>
            <a:custGeom>
              <a:avLst/>
              <a:gdLst>
                <a:gd name="T0" fmla="*/ 0 w 148"/>
                <a:gd name="T1" fmla="*/ 39 h 87"/>
                <a:gd name="T2" fmla="*/ 132 w 148"/>
                <a:gd name="T3" fmla="*/ 72 h 87"/>
                <a:gd name="T4" fmla="*/ 0 w 148"/>
                <a:gd name="T5" fmla="*/ 3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87">
                  <a:moveTo>
                    <a:pt x="0" y="39"/>
                  </a:moveTo>
                  <a:cubicBezTo>
                    <a:pt x="0" y="39"/>
                    <a:pt x="79" y="34"/>
                    <a:pt x="132" y="72"/>
                  </a:cubicBezTo>
                  <a:cubicBezTo>
                    <a:pt x="148" y="87"/>
                    <a:pt x="111" y="0"/>
                    <a:pt x="0" y="39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" name="Freeform 515">
              <a:extLst>
                <a:ext uri="{FF2B5EF4-FFF2-40B4-BE49-F238E27FC236}">
                  <a16:creationId xmlns:a16="http://schemas.microsoft.com/office/drawing/2014/main" id="{C1DE1541-1077-3262-7C07-4277F2EDF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1784350"/>
              <a:ext cx="41275" cy="69850"/>
            </a:xfrm>
            <a:custGeom>
              <a:avLst/>
              <a:gdLst>
                <a:gd name="T0" fmla="*/ 0 w 43"/>
                <a:gd name="T1" fmla="*/ 73 h 73"/>
                <a:gd name="T2" fmla="*/ 19 w 43"/>
                <a:gd name="T3" fmla="*/ 0 h 73"/>
                <a:gd name="T4" fmla="*/ 0 w 43"/>
                <a:gd name="T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73">
                  <a:moveTo>
                    <a:pt x="0" y="73"/>
                  </a:moveTo>
                  <a:cubicBezTo>
                    <a:pt x="0" y="73"/>
                    <a:pt x="32" y="40"/>
                    <a:pt x="19" y="0"/>
                  </a:cubicBezTo>
                  <a:cubicBezTo>
                    <a:pt x="43" y="10"/>
                    <a:pt x="36" y="63"/>
                    <a:pt x="0" y="73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" name="Freeform 516">
              <a:extLst>
                <a:ext uri="{FF2B5EF4-FFF2-40B4-BE49-F238E27FC236}">
                  <a16:creationId xmlns:a16="http://schemas.microsoft.com/office/drawing/2014/main" id="{D5AD9B37-3680-D0DA-F054-5672C7BA7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1768475"/>
              <a:ext cx="100013" cy="74613"/>
            </a:xfrm>
            <a:custGeom>
              <a:avLst/>
              <a:gdLst>
                <a:gd name="T0" fmla="*/ 11 w 103"/>
                <a:gd name="T1" fmla="*/ 75 h 77"/>
                <a:gd name="T2" fmla="*/ 89 w 103"/>
                <a:gd name="T3" fmla="*/ 6 h 77"/>
                <a:gd name="T4" fmla="*/ 0 w 103"/>
                <a:gd name="T5" fmla="*/ 77 h 77"/>
                <a:gd name="T6" fmla="*/ 11 w 103"/>
                <a:gd name="T7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" h="77">
                  <a:moveTo>
                    <a:pt x="11" y="75"/>
                  </a:moveTo>
                  <a:cubicBezTo>
                    <a:pt x="11" y="75"/>
                    <a:pt x="41" y="27"/>
                    <a:pt x="89" y="6"/>
                  </a:cubicBezTo>
                  <a:cubicBezTo>
                    <a:pt x="103" y="0"/>
                    <a:pt x="38" y="4"/>
                    <a:pt x="0" y="77"/>
                  </a:cubicBezTo>
                  <a:cubicBezTo>
                    <a:pt x="7" y="76"/>
                    <a:pt x="11" y="75"/>
                    <a:pt x="11" y="75"/>
                  </a:cubicBezTo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2" name="Freeform 517">
              <a:extLst>
                <a:ext uri="{FF2B5EF4-FFF2-40B4-BE49-F238E27FC236}">
                  <a16:creationId xmlns:a16="http://schemas.microsoft.com/office/drawing/2014/main" id="{C4889AF0-888A-2297-840A-05906DD16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00" y="1793875"/>
              <a:ext cx="80963" cy="44450"/>
            </a:xfrm>
            <a:custGeom>
              <a:avLst/>
              <a:gdLst>
                <a:gd name="T0" fmla="*/ 0 w 84"/>
                <a:gd name="T1" fmla="*/ 46 h 46"/>
                <a:gd name="T2" fmla="*/ 84 w 84"/>
                <a:gd name="T3" fmla="*/ 5 h 46"/>
                <a:gd name="T4" fmla="*/ 0 w 84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46">
                  <a:moveTo>
                    <a:pt x="0" y="46"/>
                  </a:moveTo>
                  <a:cubicBezTo>
                    <a:pt x="0" y="46"/>
                    <a:pt x="43" y="16"/>
                    <a:pt x="84" y="5"/>
                  </a:cubicBezTo>
                  <a:cubicBezTo>
                    <a:pt x="48" y="0"/>
                    <a:pt x="8" y="24"/>
                    <a:pt x="0" y="46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3" name="Freeform 518">
              <a:extLst>
                <a:ext uri="{FF2B5EF4-FFF2-40B4-BE49-F238E27FC236}">
                  <a16:creationId xmlns:a16="http://schemas.microsoft.com/office/drawing/2014/main" id="{D8230695-B2A3-B889-F4A5-C8BF492C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0" y="1884363"/>
              <a:ext cx="74613" cy="23813"/>
            </a:xfrm>
            <a:custGeom>
              <a:avLst/>
              <a:gdLst>
                <a:gd name="T0" fmla="*/ 0 w 77"/>
                <a:gd name="T1" fmla="*/ 11 h 25"/>
                <a:gd name="T2" fmla="*/ 77 w 77"/>
                <a:gd name="T3" fmla="*/ 25 h 25"/>
                <a:gd name="T4" fmla="*/ 0 w 77"/>
                <a:gd name="T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25">
                  <a:moveTo>
                    <a:pt x="0" y="11"/>
                  </a:moveTo>
                  <a:cubicBezTo>
                    <a:pt x="0" y="11"/>
                    <a:pt x="51" y="0"/>
                    <a:pt x="77" y="25"/>
                  </a:cubicBezTo>
                  <a:cubicBezTo>
                    <a:pt x="68" y="6"/>
                    <a:pt x="31" y="1"/>
                    <a:pt x="0" y="11"/>
                  </a:cubicBezTo>
                  <a:close/>
                </a:path>
              </a:pathLst>
            </a:custGeom>
            <a:solidFill>
              <a:srgbClr val="9AD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4" name="Freeform 519">
              <a:extLst>
                <a:ext uri="{FF2B5EF4-FFF2-40B4-BE49-F238E27FC236}">
                  <a16:creationId xmlns:a16="http://schemas.microsoft.com/office/drawing/2014/main" id="{755F3C9C-1024-999D-B4CE-B3DF98EF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363" y="1836738"/>
              <a:ext cx="101600" cy="42863"/>
            </a:xfrm>
            <a:custGeom>
              <a:avLst/>
              <a:gdLst>
                <a:gd name="T0" fmla="*/ 0 w 105"/>
                <a:gd name="T1" fmla="*/ 12 h 43"/>
                <a:gd name="T2" fmla="*/ 105 w 105"/>
                <a:gd name="T3" fmla="*/ 43 h 43"/>
                <a:gd name="T4" fmla="*/ 0 w 105"/>
                <a:gd name="T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43">
                  <a:moveTo>
                    <a:pt x="0" y="12"/>
                  </a:moveTo>
                  <a:cubicBezTo>
                    <a:pt x="0" y="12"/>
                    <a:pt x="59" y="6"/>
                    <a:pt x="105" y="43"/>
                  </a:cubicBezTo>
                  <a:cubicBezTo>
                    <a:pt x="105" y="43"/>
                    <a:pt x="64" y="0"/>
                    <a:pt x="0" y="12"/>
                  </a:cubicBezTo>
                  <a:close/>
                </a:path>
              </a:pathLst>
            </a:custGeom>
            <a:solidFill>
              <a:srgbClr val="9AD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5" name="Freeform 520">
              <a:extLst>
                <a:ext uri="{FF2B5EF4-FFF2-40B4-BE49-F238E27FC236}">
                  <a16:creationId xmlns:a16="http://schemas.microsoft.com/office/drawing/2014/main" id="{1B704639-DC86-8825-927C-74D1F0851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400" y="1817688"/>
              <a:ext cx="19050" cy="52388"/>
            </a:xfrm>
            <a:custGeom>
              <a:avLst/>
              <a:gdLst>
                <a:gd name="T0" fmla="*/ 13 w 19"/>
                <a:gd name="T1" fmla="*/ 0 h 53"/>
                <a:gd name="T2" fmla="*/ 0 w 19"/>
                <a:gd name="T3" fmla="*/ 53 h 53"/>
                <a:gd name="T4" fmla="*/ 13 w 19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53">
                  <a:moveTo>
                    <a:pt x="13" y="0"/>
                  </a:moveTo>
                  <a:cubicBezTo>
                    <a:pt x="13" y="0"/>
                    <a:pt x="19" y="22"/>
                    <a:pt x="0" y="53"/>
                  </a:cubicBezTo>
                  <a:cubicBezTo>
                    <a:pt x="14" y="40"/>
                    <a:pt x="17" y="17"/>
                    <a:pt x="13" y="0"/>
                  </a:cubicBezTo>
                  <a:close/>
                </a:path>
              </a:pathLst>
            </a:custGeom>
            <a:solidFill>
              <a:srgbClr val="9AD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6" name="Freeform 521">
              <a:extLst>
                <a:ext uri="{FF2B5EF4-FFF2-40B4-BE49-F238E27FC236}">
                  <a16:creationId xmlns:a16="http://schemas.microsoft.com/office/drawing/2014/main" id="{D2C2C3A2-6E45-7F5E-C6C2-28BDC6447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973263"/>
              <a:ext cx="158750" cy="165100"/>
            </a:xfrm>
            <a:custGeom>
              <a:avLst/>
              <a:gdLst>
                <a:gd name="T0" fmla="*/ 0 w 164"/>
                <a:gd name="T1" fmla="*/ 19 h 171"/>
                <a:gd name="T2" fmla="*/ 150 w 164"/>
                <a:gd name="T3" fmla="*/ 171 h 171"/>
                <a:gd name="T4" fmla="*/ 0 w 164"/>
                <a:gd name="T5" fmla="*/ 1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71">
                  <a:moveTo>
                    <a:pt x="0" y="19"/>
                  </a:moveTo>
                  <a:cubicBezTo>
                    <a:pt x="0" y="19"/>
                    <a:pt x="141" y="31"/>
                    <a:pt x="150" y="171"/>
                  </a:cubicBezTo>
                  <a:cubicBezTo>
                    <a:pt x="164" y="86"/>
                    <a:pt x="93" y="0"/>
                    <a:pt x="0" y="19"/>
                  </a:cubicBezTo>
                  <a:close/>
                </a:path>
              </a:pathLst>
            </a:custGeom>
            <a:solidFill>
              <a:srgbClr val="C99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7" name="Freeform 522">
              <a:extLst>
                <a:ext uri="{FF2B5EF4-FFF2-40B4-BE49-F238E27FC236}">
                  <a16:creationId xmlns:a16="http://schemas.microsoft.com/office/drawing/2014/main" id="{C39203EF-8DB7-B408-56F3-6F9EB98C3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0" y="2001838"/>
              <a:ext cx="49213" cy="98425"/>
            </a:xfrm>
            <a:custGeom>
              <a:avLst/>
              <a:gdLst>
                <a:gd name="T0" fmla="*/ 0 w 51"/>
                <a:gd name="T1" fmla="*/ 0 h 103"/>
                <a:gd name="T2" fmla="*/ 39 w 51"/>
                <a:gd name="T3" fmla="*/ 103 h 103"/>
                <a:gd name="T4" fmla="*/ 0 w 51"/>
                <a:gd name="T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03">
                  <a:moveTo>
                    <a:pt x="0" y="0"/>
                  </a:moveTo>
                  <a:cubicBezTo>
                    <a:pt x="0" y="0"/>
                    <a:pt x="31" y="38"/>
                    <a:pt x="39" y="103"/>
                  </a:cubicBezTo>
                  <a:cubicBezTo>
                    <a:pt x="51" y="63"/>
                    <a:pt x="30" y="0"/>
                    <a:pt x="0" y="0"/>
                  </a:cubicBezTo>
                  <a:close/>
                </a:path>
              </a:pathLst>
            </a:custGeom>
            <a:solidFill>
              <a:srgbClr val="70A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8" name="Freeform 523">
              <a:extLst>
                <a:ext uri="{FF2B5EF4-FFF2-40B4-BE49-F238E27FC236}">
                  <a16:creationId xmlns:a16="http://schemas.microsoft.com/office/drawing/2014/main" id="{AB7371E1-0F23-0E27-6BD2-3A75E35DC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763" y="1993900"/>
              <a:ext cx="47625" cy="90488"/>
            </a:xfrm>
            <a:custGeom>
              <a:avLst/>
              <a:gdLst>
                <a:gd name="T0" fmla="*/ 11 w 48"/>
                <a:gd name="T1" fmla="*/ 1 h 93"/>
                <a:gd name="T2" fmla="*/ 0 w 48"/>
                <a:gd name="T3" fmla="*/ 93 h 93"/>
                <a:gd name="T4" fmla="*/ 11 w 48"/>
                <a:gd name="T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93">
                  <a:moveTo>
                    <a:pt x="11" y="1"/>
                  </a:moveTo>
                  <a:cubicBezTo>
                    <a:pt x="11" y="1"/>
                    <a:pt x="38" y="41"/>
                    <a:pt x="0" y="93"/>
                  </a:cubicBezTo>
                  <a:cubicBezTo>
                    <a:pt x="48" y="61"/>
                    <a:pt x="44" y="0"/>
                    <a:pt x="11" y="1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9" name="Freeform 524">
              <a:extLst>
                <a:ext uri="{FF2B5EF4-FFF2-40B4-BE49-F238E27FC236}">
                  <a16:creationId xmlns:a16="http://schemas.microsoft.com/office/drawing/2014/main" id="{23BE722D-1EC0-2ACC-B4B8-B9BE9E982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2025650"/>
              <a:ext cx="30163" cy="100013"/>
            </a:xfrm>
            <a:custGeom>
              <a:avLst/>
              <a:gdLst>
                <a:gd name="T0" fmla="*/ 0 w 31"/>
                <a:gd name="T1" fmla="*/ 0 h 104"/>
                <a:gd name="T2" fmla="*/ 14 w 31"/>
                <a:gd name="T3" fmla="*/ 104 h 104"/>
                <a:gd name="T4" fmla="*/ 0 w 31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04">
                  <a:moveTo>
                    <a:pt x="0" y="0"/>
                  </a:moveTo>
                  <a:cubicBezTo>
                    <a:pt x="0" y="0"/>
                    <a:pt x="20" y="45"/>
                    <a:pt x="14" y="104"/>
                  </a:cubicBezTo>
                  <a:cubicBezTo>
                    <a:pt x="31" y="82"/>
                    <a:pt x="28" y="10"/>
                    <a:pt x="0" y="0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0" name="Freeform 525">
              <a:extLst>
                <a:ext uri="{FF2B5EF4-FFF2-40B4-BE49-F238E27FC236}">
                  <a16:creationId xmlns:a16="http://schemas.microsoft.com/office/drawing/2014/main" id="{74620409-A386-A9C7-9483-AAB7994CF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2008188"/>
              <a:ext cx="104775" cy="88900"/>
            </a:xfrm>
            <a:custGeom>
              <a:avLst/>
              <a:gdLst>
                <a:gd name="T0" fmla="*/ 0 w 107"/>
                <a:gd name="T1" fmla="*/ 11 h 91"/>
                <a:gd name="T2" fmla="*/ 107 w 107"/>
                <a:gd name="T3" fmla="*/ 91 h 91"/>
                <a:gd name="T4" fmla="*/ 0 w 107"/>
                <a:gd name="T5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91">
                  <a:moveTo>
                    <a:pt x="0" y="11"/>
                  </a:moveTo>
                  <a:cubicBezTo>
                    <a:pt x="0" y="11"/>
                    <a:pt x="90" y="58"/>
                    <a:pt x="107" y="91"/>
                  </a:cubicBezTo>
                  <a:cubicBezTo>
                    <a:pt x="95" y="48"/>
                    <a:pt x="21" y="0"/>
                    <a:pt x="0" y="11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1" name="Freeform 526">
              <a:extLst>
                <a:ext uri="{FF2B5EF4-FFF2-40B4-BE49-F238E27FC236}">
                  <a16:creationId xmlns:a16="http://schemas.microsoft.com/office/drawing/2014/main" id="{A0F9AC06-E528-37F3-F045-B901B5FAC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13" y="1984375"/>
              <a:ext cx="119063" cy="49213"/>
            </a:xfrm>
            <a:custGeom>
              <a:avLst/>
              <a:gdLst>
                <a:gd name="T0" fmla="*/ 30 w 123"/>
                <a:gd name="T1" fmla="*/ 23 h 52"/>
                <a:gd name="T2" fmla="*/ 123 w 123"/>
                <a:gd name="T3" fmla="*/ 52 h 52"/>
                <a:gd name="T4" fmla="*/ 0 w 123"/>
                <a:gd name="T5" fmla="*/ 10 h 52"/>
                <a:gd name="T6" fmla="*/ 30 w 123"/>
                <a:gd name="T7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52">
                  <a:moveTo>
                    <a:pt x="30" y="23"/>
                  </a:moveTo>
                  <a:cubicBezTo>
                    <a:pt x="30" y="23"/>
                    <a:pt x="84" y="22"/>
                    <a:pt x="123" y="52"/>
                  </a:cubicBezTo>
                  <a:cubicBezTo>
                    <a:pt x="95" y="13"/>
                    <a:pt x="50" y="0"/>
                    <a:pt x="0" y="10"/>
                  </a:cubicBezTo>
                  <a:cubicBezTo>
                    <a:pt x="20" y="17"/>
                    <a:pt x="30" y="23"/>
                    <a:pt x="30" y="23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2" name="Freeform 527">
              <a:extLst>
                <a:ext uri="{FF2B5EF4-FFF2-40B4-BE49-F238E27FC236}">
                  <a16:creationId xmlns:a16="http://schemas.microsoft.com/office/drawing/2014/main" id="{E9F7A1FD-8D0C-EA6F-4E13-C569C3B3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1944688"/>
              <a:ext cx="85725" cy="49213"/>
            </a:xfrm>
            <a:custGeom>
              <a:avLst/>
              <a:gdLst>
                <a:gd name="T0" fmla="*/ 0 w 88"/>
                <a:gd name="T1" fmla="*/ 48 h 51"/>
                <a:gd name="T2" fmla="*/ 86 w 88"/>
                <a:gd name="T3" fmla="*/ 0 h 51"/>
                <a:gd name="T4" fmla="*/ 24 w 88"/>
                <a:gd name="T5" fmla="*/ 51 h 51"/>
                <a:gd name="T6" fmla="*/ 0 w 88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51">
                  <a:moveTo>
                    <a:pt x="0" y="48"/>
                  </a:moveTo>
                  <a:cubicBezTo>
                    <a:pt x="0" y="48"/>
                    <a:pt x="54" y="29"/>
                    <a:pt x="86" y="0"/>
                  </a:cubicBezTo>
                  <a:cubicBezTo>
                    <a:pt x="88" y="30"/>
                    <a:pt x="24" y="51"/>
                    <a:pt x="24" y="51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419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3" name="Freeform 528">
              <a:extLst>
                <a:ext uri="{FF2B5EF4-FFF2-40B4-BE49-F238E27FC236}">
                  <a16:creationId xmlns:a16="http://schemas.microsoft.com/office/drawing/2014/main" id="{42F9DD8C-8DFE-C423-2EBB-4E2B18730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150" y="1989138"/>
              <a:ext cx="85725" cy="34925"/>
            </a:xfrm>
            <a:custGeom>
              <a:avLst/>
              <a:gdLst>
                <a:gd name="T0" fmla="*/ 0 w 90"/>
                <a:gd name="T1" fmla="*/ 7 h 36"/>
                <a:gd name="T2" fmla="*/ 90 w 90"/>
                <a:gd name="T3" fmla="*/ 36 h 36"/>
                <a:gd name="T4" fmla="*/ 0 w 90"/>
                <a:gd name="T5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36">
                  <a:moveTo>
                    <a:pt x="0" y="7"/>
                  </a:moveTo>
                  <a:cubicBezTo>
                    <a:pt x="0" y="7"/>
                    <a:pt x="54" y="6"/>
                    <a:pt x="90" y="36"/>
                  </a:cubicBezTo>
                  <a:cubicBezTo>
                    <a:pt x="81" y="17"/>
                    <a:pt x="26" y="0"/>
                    <a:pt x="0" y="7"/>
                  </a:cubicBezTo>
                  <a:close/>
                </a:path>
              </a:pathLst>
            </a:custGeom>
            <a:solidFill>
              <a:srgbClr val="9AD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4" name="Freeform 529">
              <a:extLst>
                <a:ext uri="{FF2B5EF4-FFF2-40B4-BE49-F238E27FC236}">
                  <a16:creationId xmlns:a16="http://schemas.microsoft.com/office/drawing/2014/main" id="{AD6DD2BF-AC18-FC7A-6080-DC61B0884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2035175"/>
              <a:ext cx="17463" cy="79375"/>
            </a:xfrm>
            <a:custGeom>
              <a:avLst/>
              <a:gdLst>
                <a:gd name="T0" fmla="*/ 0 w 18"/>
                <a:gd name="T1" fmla="*/ 0 h 82"/>
                <a:gd name="T2" fmla="*/ 10 w 18"/>
                <a:gd name="T3" fmla="*/ 82 h 82"/>
                <a:gd name="T4" fmla="*/ 0 w 18"/>
                <a:gd name="T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82">
                  <a:moveTo>
                    <a:pt x="0" y="0"/>
                  </a:moveTo>
                  <a:cubicBezTo>
                    <a:pt x="0" y="0"/>
                    <a:pt x="15" y="36"/>
                    <a:pt x="10" y="82"/>
                  </a:cubicBezTo>
                  <a:cubicBezTo>
                    <a:pt x="18" y="63"/>
                    <a:pt x="13" y="17"/>
                    <a:pt x="0" y="0"/>
                  </a:cubicBezTo>
                  <a:close/>
                </a:path>
              </a:pathLst>
            </a:custGeom>
            <a:solidFill>
              <a:srgbClr val="9AD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5" name="Freeform 530">
              <a:extLst>
                <a:ext uri="{FF2B5EF4-FFF2-40B4-BE49-F238E27FC236}">
                  <a16:creationId xmlns:a16="http://schemas.microsoft.com/office/drawing/2014/main" id="{84A2B25A-586E-8450-77F7-99626C908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0" y="812800"/>
              <a:ext cx="587375" cy="358775"/>
            </a:xfrm>
            <a:custGeom>
              <a:avLst/>
              <a:gdLst>
                <a:gd name="T0" fmla="*/ 606 w 606"/>
                <a:gd name="T1" fmla="*/ 30 h 371"/>
                <a:gd name="T2" fmla="*/ 603 w 606"/>
                <a:gd name="T3" fmla="*/ 23 h 371"/>
                <a:gd name="T4" fmla="*/ 287 w 606"/>
                <a:gd name="T5" fmla="*/ 119 h 371"/>
                <a:gd name="T6" fmla="*/ 0 w 606"/>
                <a:gd name="T7" fmla="*/ 308 h 371"/>
                <a:gd name="T8" fmla="*/ 19 w 606"/>
                <a:gd name="T9" fmla="*/ 371 h 371"/>
                <a:gd name="T10" fmla="*/ 606 w 606"/>
                <a:gd name="T11" fmla="*/ 3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371">
                  <a:moveTo>
                    <a:pt x="606" y="30"/>
                  </a:moveTo>
                  <a:cubicBezTo>
                    <a:pt x="605" y="28"/>
                    <a:pt x="605" y="26"/>
                    <a:pt x="603" y="23"/>
                  </a:cubicBezTo>
                  <a:cubicBezTo>
                    <a:pt x="592" y="0"/>
                    <a:pt x="495" y="22"/>
                    <a:pt x="287" y="119"/>
                  </a:cubicBezTo>
                  <a:cubicBezTo>
                    <a:pt x="80" y="216"/>
                    <a:pt x="0" y="308"/>
                    <a:pt x="0" y="308"/>
                  </a:cubicBezTo>
                  <a:cubicBezTo>
                    <a:pt x="0" y="308"/>
                    <a:pt x="6" y="339"/>
                    <a:pt x="19" y="371"/>
                  </a:cubicBezTo>
                  <a:cubicBezTo>
                    <a:pt x="70" y="315"/>
                    <a:pt x="276" y="108"/>
                    <a:pt x="606" y="30"/>
                  </a:cubicBezTo>
                  <a:close/>
                </a:path>
              </a:pathLst>
            </a:custGeom>
            <a:solidFill>
              <a:srgbClr val="CCB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6" name="Freeform 531">
              <a:extLst>
                <a:ext uri="{FF2B5EF4-FFF2-40B4-BE49-F238E27FC236}">
                  <a16:creationId xmlns:a16="http://schemas.microsoft.com/office/drawing/2014/main" id="{7938D093-F589-1FF5-3641-80C9F5A0A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50" y="841375"/>
              <a:ext cx="573088" cy="400050"/>
            </a:xfrm>
            <a:custGeom>
              <a:avLst/>
              <a:gdLst>
                <a:gd name="T0" fmla="*/ 0 w 593"/>
                <a:gd name="T1" fmla="*/ 341 h 412"/>
                <a:gd name="T2" fmla="*/ 52 w 593"/>
                <a:gd name="T3" fmla="*/ 412 h 412"/>
                <a:gd name="T4" fmla="*/ 347 w 593"/>
                <a:gd name="T5" fmla="*/ 155 h 412"/>
                <a:gd name="T6" fmla="*/ 562 w 593"/>
                <a:gd name="T7" fmla="*/ 54 h 412"/>
                <a:gd name="T8" fmla="*/ 587 w 593"/>
                <a:gd name="T9" fmla="*/ 0 h 412"/>
                <a:gd name="T10" fmla="*/ 0 w 593"/>
                <a:gd name="T11" fmla="*/ 34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3" h="412">
                  <a:moveTo>
                    <a:pt x="0" y="341"/>
                  </a:moveTo>
                  <a:cubicBezTo>
                    <a:pt x="12" y="371"/>
                    <a:pt x="30" y="402"/>
                    <a:pt x="52" y="412"/>
                  </a:cubicBezTo>
                  <a:cubicBezTo>
                    <a:pt x="95" y="345"/>
                    <a:pt x="221" y="237"/>
                    <a:pt x="347" y="155"/>
                  </a:cubicBezTo>
                  <a:cubicBezTo>
                    <a:pt x="454" y="86"/>
                    <a:pt x="542" y="62"/>
                    <a:pt x="562" y="54"/>
                  </a:cubicBezTo>
                  <a:cubicBezTo>
                    <a:pt x="579" y="47"/>
                    <a:pt x="593" y="23"/>
                    <a:pt x="587" y="0"/>
                  </a:cubicBezTo>
                  <a:cubicBezTo>
                    <a:pt x="257" y="78"/>
                    <a:pt x="51" y="285"/>
                    <a:pt x="0" y="341"/>
                  </a:cubicBezTo>
                </a:path>
              </a:pathLst>
            </a:custGeom>
            <a:solidFill>
              <a:srgbClr val="96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7" name="Freeform 532">
              <a:extLst>
                <a:ext uri="{FF2B5EF4-FFF2-40B4-BE49-F238E27FC236}">
                  <a16:creationId xmlns:a16="http://schemas.microsoft.com/office/drawing/2014/main" id="{E7CD1A77-C7A3-D72E-29FF-F4FE7E5FEE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3425" y="949325"/>
              <a:ext cx="53975" cy="50800"/>
            </a:xfrm>
            <a:custGeom>
              <a:avLst/>
              <a:gdLst>
                <a:gd name="T0" fmla="*/ 19 w 55"/>
                <a:gd name="T1" fmla="*/ 53 h 53"/>
                <a:gd name="T2" fmla="*/ 19 w 55"/>
                <a:gd name="T3" fmla="*/ 50 h 53"/>
                <a:gd name="T4" fmla="*/ 26 w 55"/>
                <a:gd name="T5" fmla="*/ 36 h 53"/>
                <a:gd name="T6" fmla="*/ 14 w 55"/>
                <a:gd name="T7" fmla="*/ 39 h 53"/>
                <a:gd name="T8" fmla="*/ 10 w 55"/>
                <a:gd name="T9" fmla="*/ 47 h 53"/>
                <a:gd name="T10" fmla="*/ 8 w 55"/>
                <a:gd name="T11" fmla="*/ 49 h 53"/>
                <a:gd name="T12" fmla="*/ 7 w 55"/>
                <a:gd name="T13" fmla="*/ 47 h 53"/>
                <a:gd name="T14" fmla="*/ 10 w 55"/>
                <a:gd name="T15" fmla="*/ 40 h 53"/>
                <a:gd name="T16" fmla="*/ 2 w 55"/>
                <a:gd name="T17" fmla="*/ 40 h 53"/>
                <a:gd name="T18" fmla="*/ 0 w 55"/>
                <a:gd name="T19" fmla="*/ 40 h 53"/>
                <a:gd name="T20" fmla="*/ 0 w 55"/>
                <a:gd name="T21" fmla="*/ 40 h 53"/>
                <a:gd name="T22" fmla="*/ 1 w 55"/>
                <a:gd name="T23" fmla="*/ 37 h 53"/>
                <a:gd name="T24" fmla="*/ 12 w 55"/>
                <a:gd name="T25" fmla="*/ 35 h 53"/>
                <a:gd name="T26" fmla="*/ 18 w 55"/>
                <a:gd name="T27" fmla="*/ 22 h 53"/>
                <a:gd name="T28" fmla="*/ 8 w 55"/>
                <a:gd name="T29" fmla="*/ 25 h 53"/>
                <a:gd name="T30" fmla="*/ 9 w 55"/>
                <a:gd name="T31" fmla="*/ 22 h 53"/>
                <a:gd name="T32" fmla="*/ 21 w 55"/>
                <a:gd name="T33" fmla="*/ 19 h 53"/>
                <a:gd name="T34" fmla="*/ 31 w 55"/>
                <a:gd name="T35" fmla="*/ 4 h 53"/>
                <a:gd name="T36" fmla="*/ 33 w 55"/>
                <a:gd name="T37" fmla="*/ 3 h 53"/>
                <a:gd name="T38" fmla="*/ 33 w 55"/>
                <a:gd name="T39" fmla="*/ 5 h 53"/>
                <a:gd name="T40" fmla="*/ 24 w 55"/>
                <a:gd name="T41" fmla="*/ 18 h 53"/>
                <a:gd name="T42" fmla="*/ 40 w 55"/>
                <a:gd name="T43" fmla="*/ 16 h 53"/>
                <a:gd name="T44" fmla="*/ 53 w 55"/>
                <a:gd name="T45" fmla="*/ 1 h 53"/>
                <a:gd name="T46" fmla="*/ 54 w 55"/>
                <a:gd name="T47" fmla="*/ 0 h 53"/>
                <a:gd name="T48" fmla="*/ 54 w 55"/>
                <a:gd name="T49" fmla="*/ 3 h 53"/>
                <a:gd name="T50" fmla="*/ 44 w 55"/>
                <a:gd name="T51" fmla="*/ 16 h 53"/>
                <a:gd name="T52" fmla="*/ 53 w 55"/>
                <a:gd name="T53" fmla="*/ 16 h 53"/>
                <a:gd name="T54" fmla="*/ 53 w 55"/>
                <a:gd name="T55" fmla="*/ 16 h 53"/>
                <a:gd name="T56" fmla="*/ 52 w 55"/>
                <a:gd name="T57" fmla="*/ 20 h 53"/>
                <a:gd name="T58" fmla="*/ 41 w 55"/>
                <a:gd name="T59" fmla="*/ 20 h 53"/>
                <a:gd name="T60" fmla="*/ 34 w 55"/>
                <a:gd name="T61" fmla="*/ 30 h 53"/>
                <a:gd name="T62" fmla="*/ 44 w 55"/>
                <a:gd name="T63" fmla="*/ 28 h 53"/>
                <a:gd name="T64" fmla="*/ 44 w 55"/>
                <a:gd name="T65" fmla="*/ 28 h 53"/>
                <a:gd name="T66" fmla="*/ 43 w 55"/>
                <a:gd name="T67" fmla="*/ 32 h 53"/>
                <a:gd name="T68" fmla="*/ 31 w 55"/>
                <a:gd name="T69" fmla="*/ 35 h 53"/>
                <a:gd name="T70" fmla="*/ 21 w 55"/>
                <a:gd name="T71" fmla="*/ 51 h 53"/>
                <a:gd name="T72" fmla="*/ 19 w 55"/>
                <a:gd name="T73" fmla="*/ 53 h 53"/>
                <a:gd name="T74" fmla="*/ 36 w 55"/>
                <a:gd name="T75" fmla="*/ 20 h 53"/>
                <a:gd name="T76" fmla="*/ 22 w 55"/>
                <a:gd name="T77" fmla="*/ 22 h 53"/>
                <a:gd name="T78" fmla="*/ 21 w 55"/>
                <a:gd name="T79" fmla="*/ 23 h 53"/>
                <a:gd name="T80" fmla="*/ 16 w 55"/>
                <a:gd name="T81" fmla="*/ 34 h 53"/>
                <a:gd name="T82" fmla="*/ 29 w 55"/>
                <a:gd name="T83" fmla="*/ 31 h 53"/>
                <a:gd name="T84" fmla="*/ 36 w 55"/>
                <a:gd name="T85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" h="53">
                  <a:moveTo>
                    <a:pt x="19" y="53"/>
                  </a:moveTo>
                  <a:cubicBezTo>
                    <a:pt x="19" y="53"/>
                    <a:pt x="18" y="52"/>
                    <a:pt x="19" y="50"/>
                  </a:cubicBezTo>
                  <a:cubicBezTo>
                    <a:pt x="21" y="46"/>
                    <a:pt x="23" y="41"/>
                    <a:pt x="26" y="36"/>
                  </a:cubicBezTo>
                  <a:cubicBezTo>
                    <a:pt x="22" y="37"/>
                    <a:pt x="18" y="38"/>
                    <a:pt x="14" y="39"/>
                  </a:cubicBezTo>
                  <a:cubicBezTo>
                    <a:pt x="12" y="42"/>
                    <a:pt x="11" y="44"/>
                    <a:pt x="10" y="47"/>
                  </a:cubicBezTo>
                  <a:cubicBezTo>
                    <a:pt x="10" y="48"/>
                    <a:pt x="9" y="49"/>
                    <a:pt x="8" y="49"/>
                  </a:cubicBezTo>
                  <a:cubicBezTo>
                    <a:pt x="7" y="49"/>
                    <a:pt x="7" y="49"/>
                    <a:pt x="7" y="47"/>
                  </a:cubicBezTo>
                  <a:cubicBezTo>
                    <a:pt x="8" y="45"/>
                    <a:pt x="9" y="42"/>
                    <a:pt x="10" y="40"/>
                  </a:cubicBezTo>
                  <a:cubicBezTo>
                    <a:pt x="7" y="40"/>
                    <a:pt x="5" y="40"/>
                    <a:pt x="2" y="40"/>
                  </a:cubicBezTo>
                  <a:cubicBezTo>
                    <a:pt x="1" y="40"/>
                    <a:pt x="1" y="40"/>
                    <a:pt x="0" y="40"/>
                  </a:cubicBezTo>
                  <a:lnTo>
                    <a:pt x="0" y="40"/>
                  </a:lnTo>
                  <a:lnTo>
                    <a:pt x="1" y="37"/>
                  </a:lnTo>
                  <a:cubicBezTo>
                    <a:pt x="5" y="36"/>
                    <a:pt x="9" y="35"/>
                    <a:pt x="12" y="35"/>
                  </a:cubicBezTo>
                  <a:cubicBezTo>
                    <a:pt x="14" y="30"/>
                    <a:pt x="16" y="26"/>
                    <a:pt x="18" y="22"/>
                  </a:cubicBezTo>
                  <a:cubicBezTo>
                    <a:pt x="15" y="23"/>
                    <a:pt x="12" y="24"/>
                    <a:pt x="8" y="25"/>
                  </a:cubicBezTo>
                  <a:lnTo>
                    <a:pt x="9" y="22"/>
                  </a:lnTo>
                  <a:cubicBezTo>
                    <a:pt x="13" y="21"/>
                    <a:pt x="17" y="20"/>
                    <a:pt x="21" y="19"/>
                  </a:cubicBezTo>
                  <a:cubicBezTo>
                    <a:pt x="24" y="14"/>
                    <a:pt x="28" y="9"/>
                    <a:pt x="31" y="4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3" y="3"/>
                    <a:pt x="34" y="4"/>
                    <a:pt x="33" y="5"/>
                  </a:cubicBezTo>
                  <a:cubicBezTo>
                    <a:pt x="30" y="9"/>
                    <a:pt x="27" y="14"/>
                    <a:pt x="24" y="18"/>
                  </a:cubicBezTo>
                  <a:cubicBezTo>
                    <a:pt x="29" y="17"/>
                    <a:pt x="34" y="17"/>
                    <a:pt x="40" y="16"/>
                  </a:cubicBezTo>
                  <a:cubicBezTo>
                    <a:pt x="44" y="11"/>
                    <a:pt x="49" y="6"/>
                    <a:pt x="53" y="1"/>
                  </a:cubicBezTo>
                  <a:cubicBezTo>
                    <a:pt x="54" y="1"/>
                    <a:pt x="54" y="0"/>
                    <a:pt x="54" y="0"/>
                  </a:cubicBezTo>
                  <a:cubicBezTo>
                    <a:pt x="55" y="0"/>
                    <a:pt x="55" y="2"/>
                    <a:pt x="54" y="3"/>
                  </a:cubicBezTo>
                  <a:cubicBezTo>
                    <a:pt x="51" y="7"/>
                    <a:pt x="47" y="12"/>
                    <a:pt x="44" y="16"/>
                  </a:cubicBezTo>
                  <a:cubicBezTo>
                    <a:pt x="47" y="16"/>
                    <a:pt x="50" y="16"/>
                    <a:pt x="53" y="16"/>
                  </a:cubicBezTo>
                  <a:lnTo>
                    <a:pt x="53" y="16"/>
                  </a:lnTo>
                  <a:cubicBezTo>
                    <a:pt x="55" y="16"/>
                    <a:pt x="53" y="20"/>
                    <a:pt x="52" y="20"/>
                  </a:cubicBezTo>
                  <a:cubicBezTo>
                    <a:pt x="48" y="20"/>
                    <a:pt x="44" y="20"/>
                    <a:pt x="41" y="20"/>
                  </a:cubicBezTo>
                  <a:cubicBezTo>
                    <a:pt x="38" y="23"/>
                    <a:pt x="36" y="27"/>
                    <a:pt x="34" y="30"/>
                  </a:cubicBezTo>
                  <a:cubicBezTo>
                    <a:pt x="38" y="29"/>
                    <a:pt x="41" y="29"/>
                    <a:pt x="44" y="28"/>
                  </a:cubicBezTo>
                  <a:lnTo>
                    <a:pt x="44" y="28"/>
                  </a:lnTo>
                  <a:cubicBezTo>
                    <a:pt x="46" y="28"/>
                    <a:pt x="45" y="32"/>
                    <a:pt x="43" y="32"/>
                  </a:cubicBezTo>
                  <a:cubicBezTo>
                    <a:pt x="39" y="33"/>
                    <a:pt x="35" y="34"/>
                    <a:pt x="31" y="35"/>
                  </a:cubicBezTo>
                  <a:cubicBezTo>
                    <a:pt x="28" y="40"/>
                    <a:pt x="24" y="46"/>
                    <a:pt x="21" y="51"/>
                  </a:cubicBezTo>
                  <a:cubicBezTo>
                    <a:pt x="21" y="52"/>
                    <a:pt x="20" y="53"/>
                    <a:pt x="19" y="53"/>
                  </a:cubicBezTo>
                  <a:moveTo>
                    <a:pt x="36" y="20"/>
                  </a:moveTo>
                  <a:cubicBezTo>
                    <a:pt x="31" y="21"/>
                    <a:pt x="26" y="21"/>
                    <a:pt x="22" y="22"/>
                  </a:cubicBezTo>
                  <a:lnTo>
                    <a:pt x="21" y="23"/>
                  </a:lnTo>
                  <a:cubicBezTo>
                    <a:pt x="19" y="26"/>
                    <a:pt x="17" y="30"/>
                    <a:pt x="16" y="34"/>
                  </a:cubicBezTo>
                  <a:cubicBezTo>
                    <a:pt x="20" y="33"/>
                    <a:pt x="25" y="32"/>
                    <a:pt x="29" y="31"/>
                  </a:cubicBezTo>
                  <a:cubicBezTo>
                    <a:pt x="32" y="27"/>
                    <a:pt x="34" y="24"/>
                    <a:pt x="36" y="20"/>
                  </a:cubicBezTo>
                </a:path>
              </a:pathLst>
            </a:custGeom>
            <a:solidFill>
              <a:srgbClr val="7A5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8" name="Freeform 533">
              <a:extLst>
                <a:ext uri="{FF2B5EF4-FFF2-40B4-BE49-F238E27FC236}">
                  <a16:creationId xmlns:a16="http://schemas.microsoft.com/office/drawing/2014/main" id="{0AE6D6D5-EF52-0282-5160-AB4BF8393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025" y="1023938"/>
              <a:ext cx="82550" cy="65088"/>
            </a:xfrm>
            <a:custGeom>
              <a:avLst/>
              <a:gdLst>
                <a:gd name="T0" fmla="*/ 0 w 85"/>
                <a:gd name="T1" fmla="*/ 66 h 66"/>
                <a:gd name="T2" fmla="*/ 5 w 85"/>
                <a:gd name="T3" fmla="*/ 61 h 66"/>
                <a:gd name="T4" fmla="*/ 19 w 85"/>
                <a:gd name="T5" fmla="*/ 50 h 66"/>
                <a:gd name="T6" fmla="*/ 41 w 85"/>
                <a:gd name="T7" fmla="*/ 32 h 66"/>
                <a:gd name="T8" fmla="*/ 55 w 85"/>
                <a:gd name="T9" fmla="*/ 21 h 66"/>
                <a:gd name="T10" fmla="*/ 71 w 85"/>
                <a:gd name="T11" fmla="*/ 10 h 66"/>
                <a:gd name="T12" fmla="*/ 85 w 85"/>
                <a:gd name="T13" fmla="*/ 0 h 66"/>
                <a:gd name="T14" fmla="*/ 77 w 85"/>
                <a:gd name="T15" fmla="*/ 11 h 66"/>
                <a:gd name="T16" fmla="*/ 73 w 85"/>
                <a:gd name="T17" fmla="*/ 13 h 66"/>
                <a:gd name="T18" fmla="*/ 43 w 85"/>
                <a:gd name="T19" fmla="*/ 34 h 66"/>
                <a:gd name="T20" fmla="*/ 20 w 85"/>
                <a:gd name="T21" fmla="*/ 51 h 66"/>
                <a:gd name="T22" fmla="*/ 5 w 85"/>
                <a:gd name="T23" fmla="*/ 62 h 66"/>
                <a:gd name="T24" fmla="*/ 0 w 85"/>
                <a:gd name="T2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66">
                  <a:moveTo>
                    <a:pt x="0" y="66"/>
                  </a:moveTo>
                  <a:cubicBezTo>
                    <a:pt x="0" y="66"/>
                    <a:pt x="2" y="64"/>
                    <a:pt x="5" y="61"/>
                  </a:cubicBezTo>
                  <a:cubicBezTo>
                    <a:pt x="8" y="59"/>
                    <a:pt x="13" y="55"/>
                    <a:pt x="19" y="50"/>
                  </a:cubicBezTo>
                  <a:cubicBezTo>
                    <a:pt x="25" y="45"/>
                    <a:pt x="33" y="39"/>
                    <a:pt x="41" y="32"/>
                  </a:cubicBezTo>
                  <a:cubicBezTo>
                    <a:pt x="46" y="29"/>
                    <a:pt x="50" y="25"/>
                    <a:pt x="55" y="21"/>
                  </a:cubicBezTo>
                  <a:cubicBezTo>
                    <a:pt x="60" y="18"/>
                    <a:pt x="66" y="14"/>
                    <a:pt x="71" y="10"/>
                  </a:cubicBezTo>
                  <a:cubicBezTo>
                    <a:pt x="75" y="7"/>
                    <a:pt x="80" y="4"/>
                    <a:pt x="85" y="0"/>
                  </a:cubicBezTo>
                  <a:cubicBezTo>
                    <a:pt x="82" y="4"/>
                    <a:pt x="79" y="7"/>
                    <a:pt x="77" y="11"/>
                  </a:cubicBezTo>
                  <a:lnTo>
                    <a:pt x="73" y="13"/>
                  </a:lnTo>
                  <a:cubicBezTo>
                    <a:pt x="62" y="21"/>
                    <a:pt x="52" y="28"/>
                    <a:pt x="43" y="34"/>
                  </a:cubicBezTo>
                  <a:cubicBezTo>
                    <a:pt x="34" y="40"/>
                    <a:pt x="26" y="46"/>
                    <a:pt x="20" y="51"/>
                  </a:cubicBezTo>
                  <a:cubicBezTo>
                    <a:pt x="14" y="55"/>
                    <a:pt x="9" y="59"/>
                    <a:pt x="5" y="62"/>
                  </a:cubicBezTo>
                  <a:cubicBezTo>
                    <a:pt x="2" y="64"/>
                    <a:pt x="0" y="66"/>
                    <a:pt x="0" y="66"/>
                  </a:cubicBezTo>
                </a:path>
              </a:pathLst>
            </a:custGeom>
            <a:solidFill>
              <a:srgbClr val="F5E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9" name="Freeform 534">
              <a:extLst>
                <a:ext uri="{FF2B5EF4-FFF2-40B4-BE49-F238E27FC236}">
                  <a16:creationId xmlns:a16="http://schemas.microsoft.com/office/drawing/2014/main" id="{684F78ED-D231-BE62-C4BC-8A821FD01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839788"/>
              <a:ext cx="395288" cy="179388"/>
            </a:xfrm>
            <a:custGeom>
              <a:avLst/>
              <a:gdLst>
                <a:gd name="T0" fmla="*/ 0 w 408"/>
                <a:gd name="T1" fmla="*/ 185 h 185"/>
                <a:gd name="T2" fmla="*/ 2 w 408"/>
                <a:gd name="T3" fmla="*/ 181 h 185"/>
                <a:gd name="T4" fmla="*/ 14 w 408"/>
                <a:gd name="T5" fmla="*/ 170 h 185"/>
                <a:gd name="T6" fmla="*/ 24 w 408"/>
                <a:gd name="T7" fmla="*/ 163 h 185"/>
                <a:gd name="T8" fmla="*/ 45 w 408"/>
                <a:gd name="T9" fmla="*/ 150 h 185"/>
                <a:gd name="T10" fmla="*/ 90 w 408"/>
                <a:gd name="T11" fmla="*/ 124 h 185"/>
                <a:gd name="T12" fmla="*/ 114 w 408"/>
                <a:gd name="T13" fmla="*/ 111 h 185"/>
                <a:gd name="T14" fmla="*/ 138 w 408"/>
                <a:gd name="T15" fmla="*/ 98 h 185"/>
                <a:gd name="T16" fmla="*/ 162 w 408"/>
                <a:gd name="T17" fmla="*/ 86 h 185"/>
                <a:gd name="T18" fmla="*/ 186 w 408"/>
                <a:gd name="T19" fmla="*/ 75 h 185"/>
                <a:gd name="T20" fmla="*/ 234 w 408"/>
                <a:gd name="T21" fmla="*/ 54 h 185"/>
                <a:gd name="T22" fmla="*/ 280 w 408"/>
                <a:gd name="T23" fmla="*/ 37 h 185"/>
                <a:gd name="T24" fmla="*/ 301 w 408"/>
                <a:gd name="T25" fmla="*/ 29 h 185"/>
                <a:gd name="T26" fmla="*/ 321 w 408"/>
                <a:gd name="T27" fmla="*/ 23 h 185"/>
                <a:gd name="T28" fmla="*/ 357 w 408"/>
                <a:gd name="T29" fmla="*/ 12 h 185"/>
                <a:gd name="T30" fmla="*/ 384 w 408"/>
                <a:gd name="T31" fmla="*/ 6 h 185"/>
                <a:gd name="T32" fmla="*/ 408 w 408"/>
                <a:gd name="T33" fmla="*/ 0 h 185"/>
                <a:gd name="T34" fmla="*/ 385 w 408"/>
                <a:gd name="T35" fmla="*/ 7 h 185"/>
                <a:gd name="T36" fmla="*/ 357 w 408"/>
                <a:gd name="T37" fmla="*/ 15 h 185"/>
                <a:gd name="T38" fmla="*/ 341 w 408"/>
                <a:gd name="T39" fmla="*/ 21 h 185"/>
                <a:gd name="T40" fmla="*/ 322 w 408"/>
                <a:gd name="T41" fmla="*/ 27 h 185"/>
                <a:gd name="T42" fmla="*/ 303 w 408"/>
                <a:gd name="T43" fmla="*/ 34 h 185"/>
                <a:gd name="T44" fmla="*/ 282 w 408"/>
                <a:gd name="T45" fmla="*/ 42 h 185"/>
                <a:gd name="T46" fmla="*/ 237 w 408"/>
                <a:gd name="T47" fmla="*/ 60 h 185"/>
                <a:gd name="T48" fmla="*/ 189 w 408"/>
                <a:gd name="T49" fmla="*/ 81 h 185"/>
                <a:gd name="T50" fmla="*/ 165 w 408"/>
                <a:gd name="T51" fmla="*/ 92 h 185"/>
                <a:gd name="T52" fmla="*/ 141 w 408"/>
                <a:gd name="T53" fmla="*/ 105 h 185"/>
                <a:gd name="T54" fmla="*/ 117 w 408"/>
                <a:gd name="T55" fmla="*/ 117 h 185"/>
                <a:gd name="T56" fmla="*/ 93 w 408"/>
                <a:gd name="T57" fmla="*/ 129 h 185"/>
                <a:gd name="T58" fmla="*/ 48 w 408"/>
                <a:gd name="T59" fmla="*/ 155 h 185"/>
                <a:gd name="T60" fmla="*/ 27 w 408"/>
                <a:gd name="T61" fmla="*/ 168 h 185"/>
                <a:gd name="T62" fmla="*/ 7 w 408"/>
                <a:gd name="T63" fmla="*/ 181 h 185"/>
                <a:gd name="T64" fmla="*/ 0 w 408"/>
                <a:gd name="T65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8" h="185">
                  <a:moveTo>
                    <a:pt x="0" y="185"/>
                  </a:moveTo>
                  <a:lnTo>
                    <a:pt x="2" y="181"/>
                  </a:lnTo>
                  <a:cubicBezTo>
                    <a:pt x="6" y="177"/>
                    <a:pt x="10" y="173"/>
                    <a:pt x="14" y="170"/>
                  </a:cubicBezTo>
                  <a:cubicBezTo>
                    <a:pt x="17" y="167"/>
                    <a:pt x="21" y="165"/>
                    <a:pt x="24" y="163"/>
                  </a:cubicBezTo>
                  <a:cubicBezTo>
                    <a:pt x="31" y="159"/>
                    <a:pt x="38" y="154"/>
                    <a:pt x="45" y="150"/>
                  </a:cubicBezTo>
                  <a:cubicBezTo>
                    <a:pt x="60" y="141"/>
                    <a:pt x="75" y="132"/>
                    <a:pt x="90" y="124"/>
                  </a:cubicBezTo>
                  <a:cubicBezTo>
                    <a:pt x="98" y="119"/>
                    <a:pt x="106" y="115"/>
                    <a:pt x="114" y="111"/>
                  </a:cubicBezTo>
                  <a:cubicBezTo>
                    <a:pt x="122" y="106"/>
                    <a:pt x="130" y="102"/>
                    <a:pt x="138" y="98"/>
                  </a:cubicBezTo>
                  <a:cubicBezTo>
                    <a:pt x="146" y="94"/>
                    <a:pt x="154" y="90"/>
                    <a:pt x="162" y="86"/>
                  </a:cubicBezTo>
                  <a:cubicBezTo>
                    <a:pt x="170" y="82"/>
                    <a:pt x="178" y="79"/>
                    <a:pt x="186" y="75"/>
                  </a:cubicBezTo>
                  <a:cubicBezTo>
                    <a:pt x="202" y="67"/>
                    <a:pt x="219" y="61"/>
                    <a:pt x="234" y="54"/>
                  </a:cubicBezTo>
                  <a:cubicBezTo>
                    <a:pt x="250" y="47"/>
                    <a:pt x="265" y="42"/>
                    <a:pt x="280" y="37"/>
                  </a:cubicBezTo>
                  <a:cubicBezTo>
                    <a:pt x="287" y="34"/>
                    <a:pt x="294" y="32"/>
                    <a:pt x="301" y="29"/>
                  </a:cubicBezTo>
                  <a:cubicBezTo>
                    <a:pt x="308" y="27"/>
                    <a:pt x="315" y="25"/>
                    <a:pt x="321" y="23"/>
                  </a:cubicBezTo>
                  <a:cubicBezTo>
                    <a:pt x="334" y="19"/>
                    <a:pt x="346" y="15"/>
                    <a:pt x="357" y="12"/>
                  </a:cubicBezTo>
                  <a:cubicBezTo>
                    <a:pt x="367" y="10"/>
                    <a:pt x="377" y="7"/>
                    <a:pt x="384" y="6"/>
                  </a:cubicBezTo>
                  <a:cubicBezTo>
                    <a:pt x="400" y="2"/>
                    <a:pt x="408" y="0"/>
                    <a:pt x="408" y="0"/>
                  </a:cubicBezTo>
                  <a:cubicBezTo>
                    <a:pt x="408" y="0"/>
                    <a:pt x="400" y="2"/>
                    <a:pt x="385" y="7"/>
                  </a:cubicBezTo>
                  <a:cubicBezTo>
                    <a:pt x="377" y="9"/>
                    <a:pt x="368" y="12"/>
                    <a:pt x="357" y="15"/>
                  </a:cubicBezTo>
                  <a:cubicBezTo>
                    <a:pt x="352" y="16"/>
                    <a:pt x="347" y="19"/>
                    <a:pt x="341" y="21"/>
                  </a:cubicBezTo>
                  <a:cubicBezTo>
                    <a:pt x="335" y="23"/>
                    <a:pt x="329" y="25"/>
                    <a:pt x="322" y="27"/>
                  </a:cubicBezTo>
                  <a:cubicBezTo>
                    <a:pt x="316" y="29"/>
                    <a:pt x="309" y="31"/>
                    <a:pt x="303" y="34"/>
                  </a:cubicBezTo>
                  <a:cubicBezTo>
                    <a:pt x="296" y="36"/>
                    <a:pt x="289" y="39"/>
                    <a:pt x="282" y="42"/>
                  </a:cubicBezTo>
                  <a:cubicBezTo>
                    <a:pt x="267" y="47"/>
                    <a:pt x="252" y="53"/>
                    <a:pt x="237" y="60"/>
                  </a:cubicBezTo>
                  <a:cubicBezTo>
                    <a:pt x="221" y="67"/>
                    <a:pt x="205" y="73"/>
                    <a:pt x="189" y="81"/>
                  </a:cubicBezTo>
                  <a:cubicBezTo>
                    <a:pt x="181" y="85"/>
                    <a:pt x="173" y="89"/>
                    <a:pt x="165" y="92"/>
                  </a:cubicBezTo>
                  <a:cubicBezTo>
                    <a:pt x="157" y="96"/>
                    <a:pt x="149" y="100"/>
                    <a:pt x="141" y="105"/>
                  </a:cubicBezTo>
                  <a:cubicBezTo>
                    <a:pt x="133" y="109"/>
                    <a:pt x="125" y="113"/>
                    <a:pt x="117" y="117"/>
                  </a:cubicBezTo>
                  <a:cubicBezTo>
                    <a:pt x="109" y="121"/>
                    <a:pt x="101" y="125"/>
                    <a:pt x="93" y="129"/>
                  </a:cubicBezTo>
                  <a:cubicBezTo>
                    <a:pt x="78" y="138"/>
                    <a:pt x="63" y="147"/>
                    <a:pt x="48" y="155"/>
                  </a:cubicBezTo>
                  <a:cubicBezTo>
                    <a:pt x="41" y="159"/>
                    <a:pt x="34" y="164"/>
                    <a:pt x="27" y="168"/>
                  </a:cubicBezTo>
                  <a:cubicBezTo>
                    <a:pt x="20" y="172"/>
                    <a:pt x="13" y="176"/>
                    <a:pt x="7" y="181"/>
                  </a:cubicBezTo>
                  <a:cubicBezTo>
                    <a:pt x="5" y="182"/>
                    <a:pt x="2" y="183"/>
                    <a:pt x="0" y="185"/>
                  </a:cubicBezTo>
                </a:path>
              </a:pathLst>
            </a:custGeom>
            <a:solidFill>
              <a:srgbClr val="F5E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0" name="Freeform 535">
              <a:extLst>
                <a:ext uri="{FF2B5EF4-FFF2-40B4-BE49-F238E27FC236}">
                  <a16:creationId xmlns:a16="http://schemas.microsoft.com/office/drawing/2014/main" id="{55822F7C-7CC7-0782-2663-E964D91FD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1203325"/>
              <a:ext cx="11113" cy="12700"/>
            </a:xfrm>
            <a:custGeom>
              <a:avLst/>
              <a:gdLst>
                <a:gd name="T0" fmla="*/ 0 w 11"/>
                <a:gd name="T1" fmla="*/ 13 h 13"/>
                <a:gd name="T2" fmla="*/ 0 w 11"/>
                <a:gd name="T3" fmla="*/ 13 h 13"/>
                <a:gd name="T4" fmla="*/ 11 w 11"/>
                <a:gd name="T5" fmla="*/ 0 h 13"/>
                <a:gd name="T6" fmla="*/ 11 w 11"/>
                <a:gd name="T7" fmla="*/ 0 h 13"/>
                <a:gd name="T8" fmla="*/ 0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lnTo>
                    <a:pt x="0" y="13"/>
                  </a:lnTo>
                  <a:cubicBezTo>
                    <a:pt x="3" y="9"/>
                    <a:pt x="7" y="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4"/>
                    <a:pt x="3" y="9"/>
                    <a:pt x="0" y="13"/>
                  </a:cubicBezTo>
                </a:path>
              </a:pathLst>
            </a:custGeom>
            <a:solidFill>
              <a:srgbClr val="4F3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1" name="Rectangle 536">
              <a:extLst>
                <a:ext uri="{FF2B5EF4-FFF2-40B4-BE49-F238E27FC236}">
                  <a16:creationId xmlns:a16="http://schemas.microsoft.com/office/drawing/2014/main" id="{947C71D7-7691-FF52-D3E8-3B3246C25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1216025"/>
              <a:ext cx="1588" cy="1588"/>
            </a:xfrm>
            <a:prstGeom prst="rect">
              <a:avLst/>
            </a:prstGeom>
            <a:solidFill>
              <a:srgbClr val="4F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2" name="Freeform 537">
              <a:extLst>
                <a:ext uri="{FF2B5EF4-FFF2-40B4-BE49-F238E27FC236}">
                  <a16:creationId xmlns:a16="http://schemas.microsoft.com/office/drawing/2014/main" id="{53AB84EC-BC29-6849-590E-4D1104ED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650" y="1216025"/>
              <a:ext cx="4763" cy="4763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5 w 5"/>
                <a:gd name="T5" fmla="*/ 0 h 5"/>
                <a:gd name="T6" fmla="*/ 5 w 5"/>
                <a:gd name="T7" fmla="*/ 0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cubicBezTo>
                    <a:pt x="2" y="4"/>
                    <a:pt x="3" y="2"/>
                    <a:pt x="5" y="0"/>
                  </a:cubicBezTo>
                  <a:lnTo>
                    <a:pt x="5" y="0"/>
                  </a:lnTo>
                  <a:cubicBezTo>
                    <a:pt x="3" y="2"/>
                    <a:pt x="2" y="4"/>
                    <a:pt x="0" y="5"/>
                  </a:cubicBezTo>
                </a:path>
              </a:pathLst>
            </a:custGeom>
            <a:solidFill>
              <a:srgbClr val="310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3" name="Freeform 538">
              <a:extLst>
                <a:ext uri="{FF2B5EF4-FFF2-40B4-BE49-F238E27FC236}">
                  <a16:creationId xmlns:a16="http://schemas.microsoft.com/office/drawing/2014/main" id="{2ABF74EE-7A33-E214-54A1-80A919F5F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1101725"/>
              <a:ext cx="46038" cy="42863"/>
            </a:xfrm>
            <a:custGeom>
              <a:avLst/>
              <a:gdLst>
                <a:gd name="T0" fmla="*/ 41 w 48"/>
                <a:gd name="T1" fmla="*/ 45 h 45"/>
                <a:gd name="T2" fmla="*/ 39 w 48"/>
                <a:gd name="T3" fmla="*/ 40 h 45"/>
                <a:gd name="T4" fmla="*/ 39 w 48"/>
                <a:gd name="T5" fmla="*/ 40 h 45"/>
                <a:gd name="T6" fmla="*/ 33 w 48"/>
                <a:gd name="T7" fmla="*/ 30 h 45"/>
                <a:gd name="T8" fmla="*/ 33 w 48"/>
                <a:gd name="T9" fmla="*/ 30 h 45"/>
                <a:gd name="T10" fmla="*/ 33 w 48"/>
                <a:gd name="T11" fmla="*/ 30 h 45"/>
                <a:gd name="T12" fmla="*/ 0 w 48"/>
                <a:gd name="T13" fmla="*/ 5 h 45"/>
                <a:gd name="T14" fmla="*/ 5 w 48"/>
                <a:gd name="T15" fmla="*/ 0 h 45"/>
                <a:gd name="T16" fmla="*/ 34 w 48"/>
                <a:gd name="T17" fmla="*/ 17 h 45"/>
                <a:gd name="T18" fmla="*/ 48 w 48"/>
                <a:gd name="T19" fmla="*/ 38 h 45"/>
                <a:gd name="T20" fmla="*/ 41 w 48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5">
                  <a:moveTo>
                    <a:pt x="41" y="45"/>
                  </a:moveTo>
                  <a:cubicBezTo>
                    <a:pt x="40" y="44"/>
                    <a:pt x="39" y="42"/>
                    <a:pt x="39" y="40"/>
                  </a:cubicBezTo>
                  <a:lnTo>
                    <a:pt x="39" y="40"/>
                  </a:lnTo>
                  <a:cubicBezTo>
                    <a:pt x="37" y="37"/>
                    <a:pt x="35" y="33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25" y="20"/>
                    <a:pt x="11" y="11"/>
                    <a:pt x="0" y="5"/>
                  </a:cubicBezTo>
                  <a:cubicBezTo>
                    <a:pt x="1" y="3"/>
                    <a:pt x="3" y="2"/>
                    <a:pt x="5" y="0"/>
                  </a:cubicBezTo>
                  <a:cubicBezTo>
                    <a:pt x="16" y="4"/>
                    <a:pt x="25" y="9"/>
                    <a:pt x="34" y="17"/>
                  </a:cubicBezTo>
                  <a:cubicBezTo>
                    <a:pt x="40" y="23"/>
                    <a:pt x="45" y="30"/>
                    <a:pt x="48" y="38"/>
                  </a:cubicBezTo>
                  <a:cubicBezTo>
                    <a:pt x="46" y="40"/>
                    <a:pt x="43" y="43"/>
                    <a:pt x="41" y="45"/>
                  </a:cubicBezTo>
                </a:path>
              </a:pathLst>
            </a:custGeom>
            <a:solidFill>
              <a:srgbClr val="A5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4" name="Freeform 539">
              <a:extLst>
                <a:ext uri="{FF2B5EF4-FFF2-40B4-BE49-F238E27FC236}">
                  <a16:creationId xmlns:a16="http://schemas.microsoft.com/office/drawing/2014/main" id="{A2F66937-ABFB-129C-4E70-DB355942A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550" y="1138238"/>
              <a:ext cx="53975" cy="82550"/>
            </a:xfrm>
            <a:custGeom>
              <a:avLst/>
              <a:gdLst>
                <a:gd name="T0" fmla="*/ 39 w 55"/>
                <a:gd name="T1" fmla="*/ 86 h 86"/>
                <a:gd name="T2" fmla="*/ 32 w 55"/>
                <a:gd name="T3" fmla="*/ 77 h 86"/>
                <a:gd name="T4" fmla="*/ 0 w 55"/>
                <a:gd name="T5" fmla="*/ 7 h 86"/>
                <a:gd name="T6" fmla="*/ 7 w 55"/>
                <a:gd name="T7" fmla="*/ 0 h 86"/>
                <a:gd name="T8" fmla="*/ 21 w 55"/>
                <a:gd name="T9" fmla="*/ 35 h 86"/>
                <a:gd name="T10" fmla="*/ 55 w 55"/>
                <a:gd name="T11" fmla="*/ 68 h 86"/>
                <a:gd name="T12" fmla="*/ 44 w 55"/>
                <a:gd name="T13" fmla="*/ 81 h 86"/>
                <a:gd name="T14" fmla="*/ 44 w 55"/>
                <a:gd name="T15" fmla="*/ 81 h 86"/>
                <a:gd name="T16" fmla="*/ 39 w 55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6">
                  <a:moveTo>
                    <a:pt x="39" y="86"/>
                  </a:moveTo>
                  <a:cubicBezTo>
                    <a:pt x="37" y="83"/>
                    <a:pt x="35" y="80"/>
                    <a:pt x="32" y="77"/>
                  </a:cubicBezTo>
                  <a:cubicBezTo>
                    <a:pt x="10" y="45"/>
                    <a:pt x="6" y="25"/>
                    <a:pt x="0" y="7"/>
                  </a:cubicBezTo>
                  <a:cubicBezTo>
                    <a:pt x="2" y="5"/>
                    <a:pt x="5" y="2"/>
                    <a:pt x="7" y="0"/>
                  </a:cubicBezTo>
                  <a:cubicBezTo>
                    <a:pt x="12" y="12"/>
                    <a:pt x="16" y="24"/>
                    <a:pt x="21" y="35"/>
                  </a:cubicBezTo>
                  <a:cubicBezTo>
                    <a:pt x="28" y="52"/>
                    <a:pt x="41" y="62"/>
                    <a:pt x="55" y="68"/>
                  </a:cubicBezTo>
                  <a:cubicBezTo>
                    <a:pt x="51" y="72"/>
                    <a:pt x="47" y="77"/>
                    <a:pt x="44" y="81"/>
                  </a:cubicBezTo>
                  <a:lnTo>
                    <a:pt x="44" y="81"/>
                  </a:lnTo>
                  <a:cubicBezTo>
                    <a:pt x="42" y="83"/>
                    <a:pt x="41" y="85"/>
                    <a:pt x="39" y="86"/>
                  </a:cubicBezTo>
                </a:path>
              </a:pathLst>
            </a:custGeom>
            <a:solidFill>
              <a:srgbClr val="7C5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5" name="Freeform 540">
              <a:extLst>
                <a:ext uri="{FF2B5EF4-FFF2-40B4-BE49-F238E27FC236}">
                  <a16:creationId xmlns:a16="http://schemas.microsoft.com/office/drawing/2014/main" id="{99D53661-E12A-F73A-114E-8BA7F6BBF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13" y="1093788"/>
              <a:ext cx="771525" cy="977900"/>
            </a:xfrm>
            <a:custGeom>
              <a:avLst/>
              <a:gdLst>
                <a:gd name="T0" fmla="*/ 204 w 798"/>
                <a:gd name="T1" fmla="*/ 303 h 1010"/>
                <a:gd name="T2" fmla="*/ 135 w 798"/>
                <a:gd name="T3" fmla="*/ 427 h 1010"/>
                <a:gd name="T4" fmla="*/ 63 w 798"/>
                <a:gd name="T5" fmla="*/ 534 h 1010"/>
                <a:gd name="T6" fmla="*/ 33 w 798"/>
                <a:gd name="T7" fmla="*/ 640 h 1010"/>
                <a:gd name="T8" fmla="*/ 17 w 798"/>
                <a:gd name="T9" fmla="*/ 727 h 1010"/>
                <a:gd name="T10" fmla="*/ 4 w 798"/>
                <a:gd name="T11" fmla="*/ 801 h 1010"/>
                <a:gd name="T12" fmla="*/ 32 w 798"/>
                <a:gd name="T13" fmla="*/ 873 h 1010"/>
                <a:gd name="T14" fmla="*/ 137 w 798"/>
                <a:gd name="T15" fmla="*/ 978 h 1010"/>
                <a:gd name="T16" fmla="*/ 296 w 798"/>
                <a:gd name="T17" fmla="*/ 976 h 1010"/>
                <a:gd name="T18" fmla="*/ 465 w 798"/>
                <a:gd name="T19" fmla="*/ 917 h 1010"/>
                <a:gd name="T20" fmla="*/ 534 w 798"/>
                <a:gd name="T21" fmla="*/ 834 h 1010"/>
                <a:gd name="T22" fmla="*/ 605 w 798"/>
                <a:gd name="T23" fmla="*/ 728 h 1010"/>
                <a:gd name="T24" fmla="*/ 653 w 798"/>
                <a:gd name="T25" fmla="*/ 649 h 1010"/>
                <a:gd name="T26" fmla="*/ 628 w 798"/>
                <a:gd name="T27" fmla="*/ 587 h 1010"/>
                <a:gd name="T28" fmla="*/ 615 w 798"/>
                <a:gd name="T29" fmla="*/ 561 h 1010"/>
                <a:gd name="T30" fmla="*/ 660 w 798"/>
                <a:gd name="T31" fmla="*/ 557 h 1010"/>
                <a:gd name="T32" fmla="*/ 678 w 798"/>
                <a:gd name="T33" fmla="*/ 488 h 1010"/>
                <a:gd name="T34" fmla="*/ 686 w 798"/>
                <a:gd name="T35" fmla="*/ 369 h 1010"/>
                <a:gd name="T36" fmla="*/ 747 w 798"/>
                <a:gd name="T37" fmla="*/ 235 h 1010"/>
                <a:gd name="T38" fmla="*/ 762 w 798"/>
                <a:gd name="T39" fmla="*/ 123 h 1010"/>
                <a:gd name="T40" fmla="*/ 728 w 798"/>
                <a:gd name="T41" fmla="*/ 48 h 1010"/>
                <a:gd name="T42" fmla="*/ 676 w 798"/>
                <a:gd name="T43" fmla="*/ 7 h 1010"/>
                <a:gd name="T44" fmla="*/ 635 w 798"/>
                <a:gd name="T45" fmla="*/ 23 h 1010"/>
                <a:gd name="T46" fmla="*/ 523 w 798"/>
                <a:gd name="T47" fmla="*/ 138 h 1010"/>
                <a:gd name="T48" fmla="*/ 355 w 798"/>
                <a:gd name="T49" fmla="*/ 205 h 1010"/>
                <a:gd name="T50" fmla="*/ 204 w 798"/>
                <a:gd name="T51" fmla="*/ 303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8" h="1010">
                  <a:moveTo>
                    <a:pt x="204" y="303"/>
                  </a:moveTo>
                  <a:cubicBezTo>
                    <a:pt x="204" y="303"/>
                    <a:pt x="165" y="393"/>
                    <a:pt x="135" y="427"/>
                  </a:cubicBezTo>
                  <a:cubicBezTo>
                    <a:pt x="106" y="461"/>
                    <a:pt x="65" y="505"/>
                    <a:pt x="63" y="534"/>
                  </a:cubicBezTo>
                  <a:cubicBezTo>
                    <a:pt x="61" y="563"/>
                    <a:pt x="46" y="600"/>
                    <a:pt x="33" y="640"/>
                  </a:cubicBezTo>
                  <a:cubicBezTo>
                    <a:pt x="22" y="670"/>
                    <a:pt x="25" y="696"/>
                    <a:pt x="17" y="727"/>
                  </a:cubicBezTo>
                  <a:cubicBezTo>
                    <a:pt x="9" y="757"/>
                    <a:pt x="9" y="780"/>
                    <a:pt x="4" y="801"/>
                  </a:cubicBezTo>
                  <a:cubicBezTo>
                    <a:pt x="0" y="821"/>
                    <a:pt x="9" y="840"/>
                    <a:pt x="32" y="873"/>
                  </a:cubicBezTo>
                  <a:cubicBezTo>
                    <a:pt x="54" y="907"/>
                    <a:pt x="73" y="951"/>
                    <a:pt x="137" y="978"/>
                  </a:cubicBezTo>
                  <a:cubicBezTo>
                    <a:pt x="201" y="1004"/>
                    <a:pt x="218" y="1010"/>
                    <a:pt x="296" y="976"/>
                  </a:cubicBezTo>
                  <a:cubicBezTo>
                    <a:pt x="360" y="955"/>
                    <a:pt x="422" y="945"/>
                    <a:pt x="465" y="917"/>
                  </a:cubicBezTo>
                  <a:cubicBezTo>
                    <a:pt x="510" y="886"/>
                    <a:pt x="513" y="877"/>
                    <a:pt x="534" y="834"/>
                  </a:cubicBezTo>
                  <a:cubicBezTo>
                    <a:pt x="554" y="792"/>
                    <a:pt x="565" y="762"/>
                    <a:pt x="605" y="728"/>
                  </a:cubicBezTo>
                  <a:cubicBezTo>
                    <a:pt x="644" y="695"/>
                    <a:pt x="649" y="680"/>
                    <a:pt x="653" y="649"/>
                  </a:cubicBezTo>
                  <a:cubicBezTo>
                    <a:pt x="658" y="619"/>
                    <a:pt x="641" y="604"/>
                    <a:pt x="628" y="587"/>
                  </a:cubicBezTo>
                  <a:cubicBezTo>
                    <a:pt x="615" y="570"/>
                    <a:pt x="615" y="561"/>
                    <a:pt x="615" y="561"/>
                  </a:cubicBezTo>
                  <a:cubicBezTo>
                    <a:pt x="615" y="561"/>
                    <a:pt x="643" y="569"/>
                    <a:pt x="660" y="557"/>
                  </a:cubicBezTo>
                  <a:cubicBezTo>
                    <a:pt x="677" y="545"/>
                    <a:pt x="692" y="530"/>
                    <a:pt x="678" y="488"/>
                  </a:cubicBezTo>
                  <a:cubicBezTo>
                    <a:pt x="664" y="445"/>
                    <a:pt x="667" y="422"/>
                    <a:pt x="686" y="369"/>
                  </a:cubicBezTo>
                  <a:cubicBezTo>
                    <a:pt x="706" y="316"/>
                    <a:pt x="710" y="285"/>
                    <a:pt x="747" y="235"/>
                  </a:cubicBezTo>
                  <a:cubicBezTo>
                    <a:pt x="784" y="185"/>
                    <a:pt x="798" y="164"/>
                    <a:pt x="762" y="123"/>
                  </a:cubicBezTo>
                  <a:cubicBezTo>
                    <a:pt x="737" y="88"/>
                    <a:pt x="735" y="67"/>
                    <a:pt x="728" y="48"/>
                  </a:cubicBezTo>
                  <a:cubicBezTo>
                    <a:pt x="720" y="29"/>
                    <a:pt x="691" y="13"/>
                    <a:pt x="676" y="7"/>
                  </a:cubicBezTo>
                  <a:cubicBezTo>
                    <a:pt x="660" y="0"/>
                    <a:pt x="653" y="5"/>
                    <a:pt x="635" y="23"/>
                  </a:cubicBezTo>
                  <a:cubicBezTo>
                    <a:pt x="617" y="41"/>
                    <a:pt x="573" y="99"/>
                    <a:pt x="523" y="138"/>
                  </a:cubicBezTo>
                  <a:cubicBezTo>
                    <a:pt x="473" y="176"/>
                    <a:pt x="441" y="197"/>
                    <a:pt x="355" y="205"/>
                  </a:cubicBezTo>
                  <a:cubicBezTo>
                    <a:pt x="266" y="212"/>
                    <a:pt x="240" y="211"/>
                    <a:pt x="204" y="303"/>
                  </a:cubicBezTo>
                </a:path>
              </a:pathLst>
            </a:custGeom>
            <a:solidFill>
              <a:srgbClr val="8A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6" name="Freeform 541">
              <a:extLst>
                <a:ext uri="{FF2B5EF4-FFF2-40B4-BE49-F238E27FC236}">
                  <a16:creationId xmlns:a16="http://schemas.microsoft.com/office/drawing/2014/main" id="{3380D66A-3E9D-E87B-1879-0A39186EF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13" y="1119188"/>
              <a:ext cx="771525" cy="952500"/>
            </a:xfrm>
            <a:custGeom>
              <a:avLst/>
              <a:gdLst>
                <a:gd name="T0" fmla="*/ 762 w 798"/>
                <a:gd name="T1" fmla="*/ 97 h 984"/>
                <a:gd name="T2" fmla="*/ 728 w 798"/>
                <a:gd name="T3" fmla="*/ 22 h 984"/>
                <a:gd name="T4" fmla="*/ 709 w 798"/>
                <a:gd name="T5" fmla="*/ 0 h 984"/>
                <a:gd name="T6" fmla="*/ 715 w 798"/>
                <a:gd name="T7" fmla="*/ 37 h 984"/>
                <a:gd name="T8" fmla="*/ 721 w 798"/>
                <a:gd name="T9" fmla="*/ 70 h 984"/>
                <a:gd name="T10" fmla="*/ 766 w 798"/>
                <a:gd name="T11" fmla="*/ 121 h 984"/>
                <a:gd name="T12" fmla="*/ 748 w 798"/>
                <a:gd name="T13" fmla="*/ 181 h 984"/>
                <a:gd name="T14" fmla="*/ 714 w 798"/>
                <a:gd name="T15" fmla="*/ 211 h 984"/>
                <a:gd name="T16" fmla="*/ 654 w 798"/>
                <a:gd name="T17" fmla="*/ 330 h 984"/>
                <a:gd name="T18" fmla="*/ 649 w 798"/>
                <a:gd name="T19" fmla="*/ 433 h 984"/>
                <a:gd name="T20" fmla="*/ 608 w 798"/>
                <a:gd name="T21" fmla="*/ 492 h 984"/>
                <a:gd name="T22" fmla="*/ 539 w 798"/>
                <a:gd name="T23" fmla="*/ 508 h 984"/>
                <a:gd name="T24" fmla="*/ 568 w 798"/>
                <a:gd name="T25" fmla="*/ 553 h 984"/>
                <a:gd name="T26" fmla="*/ 578 w 798"/>
                <a:gd name="T27" fmla="*/ 598 h 984"/>
                <a:gd name="T28" fmla="*/ 510 w 798"/>
                <a:gd name="T29" fmla="*/ 652 h 984"/>
                <a:gd name="T30" fmla="*/ 505 w 798"/>
                <a:gd name="T31" fmla="*/ 732 h 984"/>
                <a:gd name="T32" fmla="*/ 495 w 798"/>
                <a:gd name="T33" fmla="*/ 772 h 984"/>
                <a:gd name="T34" fmla="*/ 459 w 798"/>
                <a:gd name="T35" fmla="*/ 795 h 984"/>
                <a:gd name="T36" fmla="*/ 374 w 798"/>
                <a:gd name="T37" fmla="*/ 812 h 984"/>
                <a:gd name="T38" fmla="*/ 294 w 798"/>
                <a:gd name="T39" fmla="*/ 838 h 984"/>
                <a:gd name="T40" fmla="*/ 245 w 798"/>
                <a:gd name="T41" fmla="*/ 832 h 984"/>
                <a:gd name="T42" fmla="*/ 222 w 798"/>
                <a:gd name="T43" fmla="*/ 852 h 984"/>
                <a:gd name="T44" fmla="*/ 174 w 798"/>
                <a:gd name="T45" fmla="*/ 858 h 984"/>
                <a:gd name="T46" fmla="*/ 86 w 798"/>
                <a:gd name="T47" fmla="*/ 832 h 984"/>
                <a:gd name="T48" fmla="*/ 44 w 798"/>
                <a:gd name="T49" fmla="*/ 759 h 984"/>
                <a:gd name="T50" fmla="*/ 48 w 798"/>
                <a:gd name="T51" fmla="*/ 622 h 984"/>
                <a:gd name="T52" fmla="*/ 68 w 798"/>
                <a:gd name="T53" fmla="*/ 511 h 984"/>
                <a:gd name="T54" fmla="*/ 83 w 798"/>
                <a:gd name="T55" fmla="*/ 464 h 984"/>
                <a:gd name="T56" fmla="*/ 63 w 798"/>
                <a:gd name="T57" fmla="*/ 508 h 984"/>
                <a:gd name="T58" fmla="*/ 33 w 798"/>
                <a:gd name="T59" fmla="*/ 614 h 984"/>
                <a:gd name="T60" fmla="*/ 17 w 798"/>
                <a:gd name="T61" fmla="*/ 701 h 984"/>
                <a:gd name="T62" fmla="*/ 4 w 798"/>
                <a:gd name="T63" fmla="*/ 775 h 984"/>
                <a:gd name="T64" fmla="*/ 32 w 798"/>
                <a:gd name="T65" fmla="*/ 847 h 984"/>
                <a:gd name="T66" fmla="*/ 137 w 798"/>
                <a:gd name="T67" fmla="*/ 952 h 984"/>
                <a:gd name="T68" fmla="*/ 296 w 798"/>
                <a:gd name="T69" fmla="*/ 950 h 984"/>
                <a:gd name="T70" fmla="*/ 465 w 798"/>
                <a:gd name="T71" fmla="*/ 891 h 984"/>
                <a:gd name="T72" fmla="*/ 534 w 798"/>
                <a:gd name="T73" fmla="*/ 808 h 984"/>
                <a:gd name="T74" fmla="*/ 605 w 798"/>
                <a:gd name="T75" fmla="*/ 702 h 984"/>
                <a:gd name="T76" fmla="*/ 653 w 798"/>
                <a:gd name="T77" fmla="*/ 623 h 984"/>
                <a:gd name="T78" fmla="*/ 628 w 798"/>
                <a:gd name="T79" fmla="*/ 561 h 984"/>
                <a:gd name="T80" fmla="*/ 615 w 798"/>
                <a:gd name="T81" fmla="*/ 535 h 984"/>
                <a:gd name="T82" fmla="*/ 660 w 798"/>
                <a:gd name="T83" fmla="*/ 531 h 984"/>
                <a:gd name="T84" fmla="*/ 678 w 798"/>
                <a:gd name="T85" fmla="*/ 462 h 984"/>
                <a:gd name="T86" fmla="*/ 686 w 798"/>
                <a:gd name="T87" fmla="*/ 343 h 984"/>
                <a:gd name="T88" fmla="*/ 747 w 798"/>
                <a:gd name="T89" fmla="*/ 209 h 984"/>
                <a:gd name="T90" fmla="*/ 762 w 798"/>
                <a:gd name="T91" fmla="*/ 9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8" h="984">
                  <a:moveTo>
                    <a:pt x="762" y="97"/>
                  </a:moveTo>
                  <a:cubicBezTo>
                    <a:pt x="737" y="62"/>
                    <a:pt x="735" y="41"/>
                    <a:pt x="728" y="22"/>
                  </a:cubicBezTo>
                  <a:cubicBezTo>
                    <a:pt x="725" y="14"/>
                    <a:pt x="717" y="6"/>
                    <a:pt x="709" y="0"/>
                  </a:cubicBezTo>
                  <a:cubicBezTo>
                    <a:pt x="713" y="9"/>
                    <a:pt x="714" y="20"/>
                    <a:pt x="715" y="37"/>
                  </a:cubicBezTo>
                  <a:cubicBezTo>
                    <a:pt x="718" y="58"/>
                    <a:pt x="706" y="63"/>
                    <a:pt x="721" y="70"/>
                  </a:cubicBezTo>
                  <a:cubicBezTo>
                    <a:pt x="736" y="78"/>
                    <a:pt x="748" y="94"/>
                    <a:pt x="766" y="121"/>
                  </a:cubicBezTo>
                  <a:cubicBezTo>
                    <a:pt x="785" y="148"/>
                    <a:pt x="766" y="163"/>
                    <a:pt x="748" y="181"/>
                  </a:cubicBezTo>
                  <a:cubicBezTo>
                    <a:pt x="729" y="200"/>
                    <a:pt x="739" y="184"/>
                    <a:pt x="714" y="211"/>
                  </a:cubicBezTo>
                  <a:cubicBezTo>
                    <a:pt x="689" y="238"/>
                    <a:pt x="679" y="283"/>
                    <a:pt x="654" y="330"/>
                  </a:cubicBezTo>
                  <a:cubicBezTo>
                    <a:pt x="629" y="376"/>
                    <a:pt x="632" y="378"/>
                    <a:pt x="649" y="433"/>
                  </a:cubicBezTo>
                  <a:cubicBezTo>
                    <a:pt x="667" y="489"/>
                    <a:pt x="641" y="486"/>
                    <a:pt x="608" y="492"/>
                  </a:cubicBezTo>
                  <a:cubicBezTo>
                    <a:pt x="576" y="497"/>
                    <a:pt x="549" y="497"/>
                    <a:pt x="539" y="508"/>
                  </a:cubicBezTo>
                  <a:cubicBezTo>
                    <a:pt x="529" y="519"/>
                    <a:pt x="553" y="536"/>
                    <a:pt x="568" y="553"/>
                  </a:cubicBezTo>
                  <a:cubicBezTo>
                    <a:pt x="584" y="571"/>
                    <a:pt x="586" y="583"/>
                    <a:pt x="578" y="598"/>
                  </a:cubicBezTo>
                  <a:cubicBezTo>
                    <a:pt x="571" y="613"/>
                    <a:pt x="526" y="640"/>
                    <a:pt x="510" y="652"/>
                  </a:cubicBezTo>
                  <a:cubicBezTo>
                    <a:pt x="494" y="664"/>
                    <a:pt x="520" y="705"/>
                    <a:pt x="505" y="732"/>
                  </a:cubicBezTo>
                  <a:cubicBezTo>
                    <a:pt x="489" y="759"/>
                    <a:pt x="496" y="757"/>
                    <a:pt x="495" y="772"/>
                  </a:cubicBezTo>
                  <a:cubicBezTo>
                    <a:pt x="494" y="787"/>
                    <a:pt x="488" y="790"/>
                    <a:pt x="459" y="795"/>
                  </a:cubicBezTo>
                  <a:cubicBezTo>
                    <a:pt x="430" y="799"/>
                    <a:pt x="401" y="809"/>
                    <a:pt x="374" y="812"/>
                  </a:cubicBezTo>
                  <a:cubicBezTo>
                    <a:pt x="347" y="815"/>
                    <a:pt x="309" y="831"/>
                    <a:pt x="294" y="838"/>
                  </a:cubicBezTo>
                  <a:cubicBezTo>
                    <a:pt x="279" y="844"/>
                    <a:pt x="258" y="834"/>
                    <a:pt x="245" y="832"/>
                  </a:cubicBezTo>
                  <a:cubicBezTo>
                    <a:pt x="232" y="831"/>
                    <a:pt x="232" y="839"/>
                    <a:pt x="222" y="852"/>
                  </a:cubicBezTo>
                  <a:cubicBezTo>
                    <a:pt x="213" y="865"/>
                    <a:pt x="204" y="863"/>
                    <a:pt x="174" y="858"/>
                  </a:cubicBezTo>
                  <a:cubicBezTo>
                    <a:pt x="143" y="854"/>
                    <a:pt x="101" y="856"/>
                    <a:pt x="86" y="832"/>
                  </a:cubicBezTo>
                  <a:cubicBezTo>
                    <a:pt x="71" y="809"/>
                    <a:pt x="48" y="778"/>
                    <a:pt x="44" y="759"/>
                  </a:cubicBezTo>
                  <a:cubicBezTo>
                    <a:pt x="40" y="739"/>
                    <a:pt x="36" y="668"/>
                    <a:pt x="48" y="622"/>
                  </a:cubicBezTo>
                  <a:cubicBezTo>
                    <a:pt x="60" y="575"/>
                    <a:pt x="70" y="534"/>
                    <a:pt x="68" y="511"/>
                  </a:cubicBezTo>
                  <a:cubicBezTo>
                    <a:pt x="66" y="497"/>
                    <a:pt x="75" y="478"/>
                    <a:pt x="83" y="464"/>
                  </a:cubicBezTo>
                  <a:cubicBezTo>
                    <a:pt x="72" y="480"/>
                    <a:pt x="63" y="496"/>
                    <a:pt x="63" y="508"/>
                  </a:cubicBezTo>
                  <a:cubicBezTo>
                    <a:pt x="61" y="537"/>
                    <a:pt x="46" y="574"/>
                    <a:pt x="33" y="614"/>
                  </a:cubicBezTo>
                  <a:cubicBezTo>
                    <a:pt x="22" y="644"/>
                    <a:pt x="25" y="670"/>
                    <a:pt x="17" y="701"/>
                  </a:cubicBezTo>
                  <a:cubicBezTo>
                    <a:pt x="9" y="731"/>
                    <a:pt x="9" y="754"/>
                    <a:pt x="4" y="775"/>
                  </a:cubicBezTo>
                  <a:cubicBezTo>
                    <a:pt x="0" y="795"/>
                    <a:pt x="9" y="814"/>
                    <a:pt x="32" y="847"/>
                  </a:cubicBezTo>
                  <a:cubicBezTo>
                    <a:pt x="54" y="881"/>
                    <a:pt x="73" y="925"/>
                    <a:pt x="137" y="952"/>
                  </a:cubicBezTo>
                  <a:cubicBezTo>
                    <a:pt x="201" y="978"/>
                    <a:pt x="218" y="984"/>
                    <a:pt x="296" y="950"/>
                  </a:cubicBezTo>
                  <a:cubicBezTo>
                    <a:pt x="360" y="929"/>
                    <a:pt x="422" y="919"/>
                    <a:pt x="465" y="891"/>
                  </a:cubicBezTo>
                  <a:cubicBezTo>
                    <a:pt x="510" y="860"/>
                    <a:pt x="513" y="851"/>
                    <a:pt x="534" y="808"/>
                  </a:cubicBezTo>
                  <a:cubicBezTo>
                    <a:pt x="554" y="766"/>
                    <a:pt x="565" y="736"/>
                    <a:pt x="605" y="702"/>
                  </a:cubicBezTo>
                  <a:cubicBezTo>
                    <a:pt x="644" y="669"/>
                    <a:pt x="649" y="654"/>
                    <a:pt x="653" y="623"/>
                  </a:cubicBezTo>
                  <a:cubicBezTo>
                    <a:pt x="658" y="593"/>
                    <a:pt x="641" y="578"/>
                    <a:pt x="628" y="561"/>
                  </a:cubicBezTo>
                  <a:cubicBezTo>
                    <a:pt x="615" y="544"/>
                    <a:pt x="615" y="535"/>
                    <a:pt x="615" y="535"/>
                  </a:cubicBezTo>
                  <a:cubicBezTo>
                    <a:pt x="615" y="535"/>
                    <a:pt x="643" y="543"/>
                    <a:pt x="660" y="531"/>
                  </a:cubicBezTo>
                  <a:cubicBezTo>
                    <a:pt x="677" y="519"/>
                    <a:pt x="692" y="504"/>
                    <a:pt x="678" y="462"/>
                  </a:cubicBezTo>
                  <a:cubicBezTo>
                    <a:pt x="664" y="419"/>
                    <a:pt x="667" y="396"/>
                    <a:pt x="686" y="343"/>
                  </a:cubicBezTo>
                  <a:cubicBezTo>
                    <a:pt x="706" y="290"/>
                    <a:pt x="710" y="259"/>
                    <a:pt x="747" y="209"/>
                  </a:cubicBezTo>
                  <a:cubicBezTo>
                    <a:pt x="784" y="159"/>
                    <a:pt x="798" y="138"/>
                    <a:pt x="762" y="97"/>
                  </a:cubicBezTo>
                </a:path>
              </a:pathLst>
            </a:custGeom>
            <a:solidFill>
              <a:srgbClr val="642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7" name="Freeform 542">
              <a:extLst>
                <a:ext uri="{FF2B5EF4-FFF2-40B4-BE49-F238E27FC236}">
                  <a16:creationId xmlns:a16="http://schemas.microsoft.com/office/drawing/2014/main" id="{2222BA16-8F30-04DC-DCFE-72AC1A56A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600" y="1365250"/>
              <a:ext cx="377825" cy="528638"/>
            </a:xfrm>
            <a:custGeom>
              <a:avLst/>
              <a:gdLst>
                <a:gd name="T0" fmla="*/ 387 w 390"/>
                <a:gd name="T1" fmla="*/ 204 h 546"/>
                <a:gd name="T2" fmla="*/ 350 w 390"/>
                <a:gd name="T3" fmla="*/ 234 h 546"/>
                <a:gd name="T4" fmla="*/ 302 w 390"/>
                <a:gd name="T5" fmla="*/ 275 h 546"/>
                <a:gd name="T6" fmla="*/ 277 w 390"/>
                <a:gd name="T7" fmla="*/ 256 h 546"/>
                <a:gd name="T8" fmla="*/ 252 w 390"/>
                <a:gd name="T9" fmla="*/ 191 h 546"/>
                <a:gd name="T10" fmla="*/ 251 w 390"/>
                <a:gd name="T11" fmla="*/ 107 h 546"/>
                <a:gd name="T12" fmla="*/ 277 w 390"/>
                <a:gd name="T13" fmla="*/ 73 h 546"/>
                <a:gd name="T14" fmla="*/ 284 w 390"/>
                <a:gd name="T15" fmla="*/ 44 h 546"/>
                <a:gd name="T16" fmla="*/ 238 w 390"/>
                <a:gd name="T17" fmla="*/ 88 h 546"/>
                <a:gd name="T18" fmla="*/ 193 w 390"/>
                <a:gd name="T19" fmla="*/ 2 h 546"/>
                <a:gd name="T20" fmla="*/ 195 w 390"/>
                <a:gd name="T21" fmla="*/ 77 h 546"/>
                <a:gd name="T22" fmla="*/ 201 w 390"/>
                <a:gd name="T23" fmla="*/ 139 h 546"/>
                <a:gd name="T24" fmla="*/ 176 w 390"/>
                <a:gd name="T25" fmla="*/ 176 h 546"/>
                <a:gd name="T26" fmla="*/ 233 w 390"/>
                <a:gd name="T27" fmla="*/ 206 h 546"/>
                <a:gd name="T28" fmla="*/ 261 w 390"/>
                <a:gd name="T29" fmla="*/ 259 h 546"/>
                <a:gd name="T30" fmla="*/ 270 w 390"/>
                <a:gd name="T31" fmla="*/ 314 h 546"/>
                <a:gd name="T32" fmla="*/ 241 w 390"/>
                <a:gd name="T33" fmla="*/ 359 h 546"/>
                <a:gd name="T34" fmla="*/ 181 w 390"/>
                <a:gd name="T35" fmla="*/ 411 h 546"/>
                <a:gd name="T36" fmla="*/ 150 w 390"/>
                <a:gd name="T37" fmla="*/ 407 h 546"/>
                <a:gd name="T38" fmla="*/ 124 w 390"/>
                <a:gd name="T39" fmla="*/ 394 h 546"/>
                <a:gd name="T40" fmla="*/ 103 w 390"/>
                <a:gd name="T41" fmla="*/ 340 h 546"/>
                <a:gd name="T42" fmla="*/ 93 w 390"/>
                <a:gd name="T43" fmla="*/ 287 h 546"/>
                <a:gd name="T44" fmla="*/ 125 w 390"/>
                <a:gd name="T45" fmla="*/ 237 h 546"/>
                <a:gd name="T46" fmla="*/ 133 w 390"/>
                <a:gd name="T47" fmla="*/ 190 h 546"/>
                <a:gd name="T48" fmla="*/ 93 w 390"/>
                <a:gd name="T49" fmla="*/ 242 h 546"/>
                <a:gd name="T50" fmla="*/ 66 w 390"/>
                <a:gd name="T51" fmla="*/ 212 h 546"/>
                <a:gd name="T52" fmla="*/ 31 w 390"/>
                <a:gd name="T53" fmla="*/ 208 h 546"/>
                <a:gd name="T54" fmla="*/ 40 w 390"/>
                <a:gd name="T55" fmla="*/ 292 h 546"/>
                <a:gd name="T56" fmla="*/ 3 w 390"/>
                <a:gd name="T57" fmla="*/ 336 h 546"/>
                <a:gd name="T58" fmla="*/ 4 w 390"/>
                <a:gd name="T59" fmla="*/ 344 h 546"/>
                <a:gd name="T60" fmla="*/ 62 w 390"/>
                <a:gd name="T61" fmla="*/ 305 h 546"/>
                <a:gd name="T62" fmla="*/ 83 w 390"/>
                <a:gd name="T63" fmla="*/ 370 h 546"/>
                <a:gd name="T64" fmla="*/ 116 w 390"/>
                <a:gd name="T65" fmla="*/ 429 h 546"/>
                <a:gd name="T66" fmla="*/ 60 w 390"/>
                <a:gd name="T67" fmla="*/ 486 h 546"/>
                <a:gd name="T68" fmla="*/ 82 w 390"/>
                <a:gd name="T69" fmla="*/ 498 h 546"/>
                <a:gd name="T70" fmla="*/ 112 w 390"/>
                <a:gd name="T71" fmla="*/ 469 h 546"/>
                <a:gd name="T72" fmla="*/ 144 w 390"/>
                <a:gd name="T73" fmla="*/ 510 h 546"/>
                <a:gd name="T74" fmla="*/ 174 w 390"/>
                <a:gd name="T75" fmla="*/ 529 h 546"/>
                <a:gd name="T76" fmla="*/ 146 w 390"/>
                <a:gd name="T77" fmla="*/ 452 h 546"/>
                <a:gd name="T78" fmla="*/ 190 w 390"/>
                <a:gd name="T79" fmla="*/ 423 h 546"/>
                <a:gd name="T80" fmla="*/ 199 w 390"/>
                <a:gd name="T81" fmla="*/ 415 h 546"/>
                <a:gd name="T82" fmla="*/ 248 w 390"/>
                <a:gd name="T83" fmla="*/ 367 h 546"/>
                <a:gd name="T84" fmla="*/ 283 w 390"/>
                <a:gd name="T85" fmla="*/ 340 h 546"/>
                <a:gd name="T86" fmla="*/ 300 w 390"/>
                <a:gd name="T87" fmla="*/ 395 h 546"/>
                <a:gd name="T88" fmla="*/ 336 w 390"/>
                <a:gd name="T89" fmla="*/ 480 h 546"/>
                <a:gd name="T90" fmla="*/ 351 w 390"/>
                <a:gd name="T91" fmla="*/ 436 h 546"/>
                <a:gd name="T92" fmla="*/ 324 w 390"/>
                <a:gd name="T93" fmla="*/ 359 h 546"/>
                <a:gd name="T94" fmla="*/ 332 w 390"/>
                <a:gd name="T95" fmla="*/ 287 h 546"/>
                <a:gd name="T96" fmla="*/ 372 w 390"/>
                <a:gd name="T97" fmla="*/ 238 h 546"/>
                <a:gd name="T98" fmla="*/ 388 w 390"/>
                <a:gd name="T99" fmla="*/ 20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0" h="546">
                  <a:moveTo>
                    <a:pt x="388" y="205"/>
                  </a:moveTo>
                  <a:lnTo>
                    <a:pt x="387" y="204"/>
                  </a:lnTo>
                  <a:lnTo>
                    <a:pt x="384" y="204"/>
                  </a:lnTo>
                  <a:cubicBezTo>
                    <a:pt x="370" y="210"/>
                    <a:pt x="360" y="223"/>
                    <a:pt x="350" y="234"/>
                  </a:cubicBezTo>
                  <a:cubicBezTo>
                    <a:pt x="344" y="242"/>
                    <a:pt x="338" y="251"/>
                    <a:pt x="333" y="259"/>
                  </a:cubicBezTo>
                  <a:cubicBezTo>
                    <a:pt x="321" y="262"/>
                    <a:pt x="312" y="267"/>
                    <a:pt x="302" y="275"/>
                  </a:cubicBezTo>
                  <a:cubicBezTo>
                    <a:pt x="298" y="278"/>
                    <a:pt x="295" y="283"/>
                    <a:pt x="290" y="277"/>
                  </a:cubicBezTo>
                  <a:cubicBezTo>
                    <a:pt x="285" y="270"/>
                    <a:pt x="280" y="265"/>
                    <a:pt x="277" y="256"/>
                  </a:cubicBezTo>
                  <a:cubicBezTo>
                    <a:pt x="273" y="244"/>
                    <a:pt x="282" y="230"/>
                    <a:pt x="276" y="217"/>
                  </a:cubicBezTo>
                  <a:cubicBezTo>
                    <a:pt x="271" y="206"/>
                    <a:pt x="260" y="201"/>
                    <a:pt x="252" y="191"/>
                  </a:cubicBezTo>
                  <a:cubicBezTo>
                    <a:pt x="243" y="180"/>
                    <a:pt x="248" y="161"/>
                    <a:pt x="243" y="147"/>
                  </a:cubicBezTo>
                  <a:cubicBezTo>
                    <a:pt x="237" y="131"/>
                    <a:pt x="224" y="115"/>
                    <a:pt x="251" y="107"/>
                  </a:cubicBezTo>
                  <a:cubicBezTo>
                    <a:pt x="260" y="104"/>
                    <a:pt x="265" y="97"/>
                    <a:pt x="270" y="89"/>
                  </a:cubicBezTo>
                  <a:cubicBezTo>
                    <a:pt x="273" y="85"/>
                    <a:pt x="275" y="79"/>
                    <a:pt x="277" y="73"/>
                  </a:cubicBezTo>
                  <a:cubicBezTo>
                    <a:pt x="283" y="66"/>
                    <a:pt x="293" y="54"/>
                    <a:pt x="291" y="44"/>
                  </a:cubicBezTo>
                  <a:cubicBezTo>
                    <a:pt x="291" y="40"/>
                    <a:pt x="286" y="42"/>
                    <a:pt x="284" y="44"/>
                  </a:cubicBezTo>
                  <a:cubicBezTo>
                    <a:pt x="278" y="49"/>
                    <a:pt x="273" y="58"/>
                    <a:pt x="269" y="67"/>
                  </a:cubicBezTo>
                  <a:cubicBezTo>
                    <a:pt x="261" y="77"/>
                    <a:pt x="251" y="86"/>
                    <a:pt x="238" y="88"/>
                  </a:cubicBezTo>
                  <a:cubicBezTo>
                    <a:pt x="218" y="90"/>
                    <a:pt x="214" y="63"/>
                    <a:pt x="212" y="50"/>
                  </a:cubicBezTo>
                  <a:cubicBezTo>
                    <a:pt x="210" y="37"/>
                    <a:pt x="208" y="5"/>
                    <a:pt x="193" y="2"/>
                  </a:cubicBezTo>
                  <a:cubicBezTo>
                    <a:pt x="185" y="0"/>
                    <a:pt x="179" y="15"/>
                    <a:pt x="178" y="20"/>
                  </a:cubicBezTo>
                  <a:cubicBezTo>
                    <a:pt x="173" y="39"/>
                    <a:pt x="195" y="58"/>
                    <a:pt x="195" y="77"/>
                  </a:cubicBezTo>
                  <a:cubicBezTo>
                    <a:pt x="196" y="88"/>
                    <a:pt x="195" y="97"/>
                    <a:pt x="199" y="107"/>
                  </a:cubicBezTo>
                  <a:cubicBezTo>
                    <a:pt x="204" y="120"/>
                    <a:pt x="215" y="126"/>
                    <a:pt x="201" y="139"/>
                  </a:cubicBezTo>
                  <a:cubicBezTo>
                    <a:pt x="192" y="147"/>
                    <a:pt x="173" y="158"/>
                    <a:pt x="174" y="172"/>
                  </a:cubicBezTo>
                  <a:lnTo>
                    <a:pt x="176" y="176"/>
                  </a:lnTo>
                  <a:cubicBezTo>
                    <a:pt x="185" y="179"/>
                    <a:pt x="197" y="171"/>
                    <a:pt x="206" y="169"/>
                  </a:cubicBezTo>
                  <a:cubicBezTo>
                    <a:pt x="233" y="161"/>
                    <a:pt x="231" y="188"/>
                    <a:pt x="233" y="206"/>
                  </a:cubicBezTo>
                  <a:cubicBezTo>
                    <a:pt x="234" y="218"/>
                    <a:pt x="240" y="228"/>
                    <a:pt x="248" y="238"/>
                  </a:cubicBezTo>
                  <a:cubicBezTo>
                    <a:pt x="253" y="244"/>
                    <a:pt x="258" y="251"/>
                    <a:pt x="261" y="259"/>
                  </a:cubicBezTo>
                  <a:cubicBezTo>
                    <a:pt x="265" y="269"/>
                    <a:pt x="255" y="280"/>
                    <a:pt x="259" y="291"/>
                  </a:cubicBezTo>
                  <a:cubicBezTo>
                    <a:pt x="261" y="299"/>
                    <a:pt x="266" y="307"/>
                    <a:pt x="270" y="314"/>
                  </a:cubicBezTo>
                  <a:cubicBezTo>
                    <a:pt x="268" y="318"/>
                    <a:pt x="265" y="323"/>
                    <a:pt x="263" y="328"/>
                  </a:cubicBezTo>
                  <a:cubicBezTo>
                    <a:pt x="257" y="339"/>
                    <a:pt x="251" y="350"/>
                    <a:pt x="241" y="359"/>
                  </a:cubicBezTo>
                  <a:cubicBezTo>
                    <a:pt x="232" y="367"/>
                    <a:pt x="222" y="374"/>
                    <a:pt x="213" y="384"/>
                  </a:cubicBezTo>
                  <a:cubicBezTo>
                    <a:pt x="204" y="395"/>
                    <a:pt x="196" y="407"/>
                    <a:pt x="181" y="411"/>
                  </a:cubicBezTo>
                  <a:cubicBezTo>
                    <a:pt x="176" y="412"/>
                    <a:pt x="170" y="411"/>
                    <a:pt x="165" y="409"/>
                  </a:cubicBezTo>
                  <a:cubicBezTo>
                    <a:pt x="160" y="407"/>
                    <a:pt x="155" y="406"/>
                    <a:pt x="150" y="407"/>
                  </a:cubicBezTo>
                  <a:cubicBezTo>
                    <a:pt x="146" y="408"/>
                    <a:pt x="144" y="409"/>
                    <a:pt x="140" y="411"/>
                  </a:cubicBezTo>
                  <a:cubicBezTo>
                    <a:pt x="128" y="417"/>
                    <a:pt x="122" y="405"/>
                    <a:pt x="124" y="394"/>
                  </a:cubicBezTo>
                  <a:cubicBezTo>
                    <a:pt x="126" y="385"/>
                    <a:pt x="126" y="379"/>
                    <a:pt x="122" y="371"/>
                  </a:cubicBezTo>
                  <a:cubicBezTo>
                    <a:pt x="116" y="358"/>
                    <a:pt x="104" y="357"/>
                    <a:pt x="103" y="340"/>
                  </a:cubicBezTo>
                  <a:cubicBezTo>
                    <a:pt x="103" y="332"/>
                    <a:pt x="105" y="323"/>
                    <a:pt x="102" y="315"/>
                  </a:cubicBezTo>
                  <a:cubicBezTo>
                    <a:pt x="98" y="308"/>
                    <a:pt x="84" y="293"/>
                    <a:pt x="93" y="287"/>
                  </a:cubicBezTo>
                  <a:cubicBezTo>
                    <a:pt x="100" y="282"/>
                    <a:pt x="106" y="275"/>
                    <a:pt x="111" y="268"/>
                  </a:cubicBezTo>
                  <a:cubicBezTo>
                    <a:pt x="117" y="258"/>
                    <a:pt x="116" y="246"/>
                    <a:pt x="125" y="237"/>
                  </a:cubicBezTo>
                  <a:cubicBezTo>
                    <a:pt x="130" y="231"/>
                    <a:pt x="138" y="227"/>
                    <a:pt x="142" y="221"/>
                  </a:cubicBezTo>
                  <a:cubicBezTo>
                    <a:pt x="147" y="212"/>
                    <a:pt x="149" y="191"/>
                    <a:pt x="133" y="190"/>
                  </a:cubicBezTo>
                  <a:cubicBezTo>
                    <a:pt x="120" y="189"/>
                    <a:pt x="113" y="200"/>
                    <a:pt x="107" y="211"/>
                  </a:cubicBezTo>
                  <a:cubicBezTo>
                    <a:pt x="102" y="221"/>
                    <a:pt x="100" y="232"/>
                    <a:pt x="93" y="242"/>
                  </a:cubicBezTo>
                  <a:cubicBezTo>
                    <a:pt x="85" y="254"/>
                    <a:pt x="72" y="247"/>
                    <a:pt x="69" y="236"/>
                  </a:cubicBezTo>
                  <a:cubicBezTo>
                    <a:pt x="66" y="228"/>
                    <a:pt x="67" y="220"/>
                    <a:pt x="66" y="212"/>
                  </a:cubicBezTo>
                  <a:cubicBezTo>
                    <a:pt x="66" y="201"/>
                    <a:pt x="64" y="188"/>
                    <a:pt x="51" y="185"/>
                  </a:cubicBezTo>
                  <a:cubicBezTo>
                    <a:pt x="40" y="183"/>
                    <a:pt x="33" y="201"/>
                    <a:pt x="31" y="208"/>
                  </a:cubicBezTo>
                  <a:cubicBezTo>
                    <a:pt x="27" y="224"/>
                    <a:pt x="36" y="238"/>
                    <a:pt x="44" y="251"/>
                  </a:cubicBezTo>
                  <a:cubicBezTo>
                    <a:pt x="54" y="265"/>
                    <a:pt x="44" y="278"/>
                    <a:pt x="40" y="292"/>
                  </a:cubicBezTo>
                  <a:cubicBezTo>
                    <a:pt x="35" y="308"/>
                    <a:pt x="24" y="319"/>
                    <a:pt x="11" y="329"/>
                  </a:cubicBezTo>
                  <a:cubicBezTo>
                    <a:pt x="8" y="331"/>
                    <a:pt x="6" y="334"/>
                    <a:pt x="3" y="336"/>
                  </a:cubicBezTo>
                  <a:cubicBezTo>
                    <a:pt x="1" y="337"/>
                    <a:pt x="0" y="342"/>
                    <a:pt x="1" y="343"/>
                  </a:cubicBezTo>
                  <a:lnTo>
                    <a:pt x="4" y="344"/>
                  </a:lnTo>
                  <a:cubicBezTo>
                    <a:pt x="12" y="342"/>
                    <a:pt x="18" y="338"/>
                    <a:pt x="25" y="333"/>
                  </a:cubicBezTo>
                  <a:cubicBezTo>
                    <a:pt x="34" y="325"/>
                    <a:pt x="49" y="306"/>
                    <a:pt x="62" y="305"/>
                  </a:cubicBezTo>
                  <a:cubicBezTo>
                    <a:pt x="76" y="304"/>
                    <a:pt x="80" y="331"/>
                    <a:pt x="81" y="340"/>
                  </a:cubicBezTo>
                  <a:cubicBezTo>
                    <a:pt x="83" y="350"/>
                    <a:pt x="86" y="360"/>
                    <a:pt x="83" y="370"/>
                  </a:cubicBezTo>
                  <a:cubicBezTo>
                    <a:pt x="81" y="374"/>
                    <a:pt x="79" y="379"/>
                    <a:pt x="79" y="384"/>
                  </a:cubicBezTo>
                  <a:cubicBezTo>
                    <a:pt x="78" y="408"/>
                    <a:pt x="113" y="405"/>
                    <a:pt x="116" y="429"/>
                  </a:cubicBezTo>
                  <a:cubicBezTo>
                    <a:pt x="118" y="445"/>
                    <a:pt x="98" y="455"/>
                    <a:pt x="87" y="464"/>
                  </a:cubicBezTo>
                  <a:cubicBezTo>
                    <a:pt x="79" y="472"/>
                    <a:pt x="67" y="477"/>
                    <a:pt x="60" y="486"/>
                  </a:cubicBezTo>
                  <a:cubicBezTo>
                    <a:pt x="54" y="492"/>
                    <a:pt x="41" y="508"/>
                    <a:pt x="48" y="517"/>
                  </a:cubicBezTo>
                  <a:cubicBezTo>
                    <a:pt x="58" y="533"/>
                    <a:pt x="77" y="504"/>
                    <a:pt x="82" y="498"/>
                  </a:cubicBezTo>
                  <a:cubicBezTo>
                    <a:pt x="89" y="490"/>
                    <a:pt x="98" y="484"/>
                    <a:pt x="105" y="477"/>
                  </a:cubicBezTo>
                  <a:cubicBezTo>
                    <a:pt x="108" y="474"/>
                    <a:pt x="110" y="471"/>
                    <a:pt x="112" y="469"/>
                  </a:cubicBezTo>
                  <a:cubicBezTo>
                    <a:pt x="120" y="459"/>
                    <a:pt x="126" y="466"/>
                    <a:pt x="128" y="475"/>
                  </a:cubicBezTo>
                  <a:cubicBezTo>
                    <a:pt x="131" y="488"/>
                    <a:pt x="137" y="498"/>
                    <a:pt x="144" y="510"/>
                  </a:cubicBezTo>
                  <a:cubicBezTo>
                    <a:pt x="151" y="520"/>
                    <a:pt x="155" y="532"/>
                    <a:pt x="163" y="541"/>
                  </a:cubicBezTo>
                  <a:cubicBezTo>
                    <a:pt x="168" y="546"/>
                    <a:pt x="175" y="534"/>
                    <a:pt x="174" y="529"/>
                  </a:cubicBezTo>
                  <a:cubicBezTo>
                    <a:pt x="168" y="508"/>
                    <a:pt x="152" y="491"/>
                    <a:pt x="147" y="470"/>
                  </a:cubicBezTo>
                  <a:cubicBezTo>
                    <a:pt x="145" y="465"/>
                    <a:pt x="146" y="458"/>
                    <a:pt x="146" y="452"/>
                  </a:cubicBezTo>
                  <a:cubicBezTo>
                    <a:pt x="146" y="440"/>
                    <a:pt x="152" y="434"/>
                    <a:pt x="163" y="433"/>
                  </a:cubicBezTo>
                  <a:cubicBezTo>
                    <a:pt x="174" y="433"/>
                    <a:pt x="182" y="429"/>
                    <a:pt x="190" y="423"/>
                  </a:cubicBezTo>
                  <a:cubicBezTo>
                    <a:pt x="191" y="423"/>
                    <a:pt x="193" y="421"/>
                    <a:pt x="193" y="419"/>
                  </a:cubicBezTo>
                  <a:cubicBezTo>
                    <a:pt x="195" y="418"/>
                    <a:pt x="197" y="416"/>
                    <a:pt x="199" y="415"/>
                  </a:cubicBezTo>
                  <a:cubicBezTo>
                    <a:pt x="208" y="408"/>
                    <a:pt x="214" y="397"/>
                    <a:pt x="222" y="389"/>
                  </a:cubicBezTo>
                  <a:cubicBezTo>
                    <a:pt x="230" y="381"/>
                    <a:pt x="239" y="374"/>
                    <a:pt x="248" y="367"/>
                  </a:cubicBezTo>
                  <a:cubicBezTo>
                    <a:pt x="261" y="355"/>
                    <a:pt x="266" y="338"/>
                    <a:pt x="275" y="323"/>
                  </a:cubicBezTo>
                  <a:cubicBezTo>
                    <a:pt x="278" y="328"/>
                    <a:pt x="281" y="334"/>
                    <a:pt x="283" y="340"/>
                  </a:cubicBezTo>
                  <a:cubicBezTo>
                    <a:pt x="285" y="349"/>
                    <a:pt x="285" y="358"/>
                    <a:pt x="287" y="367"/>
                  </a:cubicBezTo>
                  <a:cubicBezTo>
                    <a:pt x="290" y="377"/>
                    <a:pt x="296" y="386"/>
                    <a:pt x="300" y="395"/>
                  </a:cubicBezTo>
                  <a:cubicBezTo>
                    <a:pt x="307" y="413"/>
                    <a:pt x="311" y="431"/>
                    <a:pt x="320" y="448"/>
                  </a:cubicBezTo>
                  <a:cubicBezTo>
                    <a:pt x="325" y="457"/>
                    <a:pt x="329" y="472"/>
                    <a:pt x="336" y="480"/>
                  </a:cubicBezTo>
                  <a:cubicBezTo>
                    <a:pt x="339" y="482"/>
                    <a:pt x="341" y="481"/>
                    <a:pt x="344" y="479"/>
                  </a:cubicBezTo>
                  <a:cubicBezTo>
                    <a:pt x="354" y="469"/>
                    <a:pt x="354" y="449"/>
                    <a:pt x="351" y="436"/>
                  </a:cubicBezTo>
                  <a:cubicBezTo>
                    <a:pt x="349" y="424"/>
                    <a:pt x="343" y="416"/>
                    <a:pt x="336" y="405"/>
                  </a:cubicBezTo>
                  <a:cubicBezTo>
                    <a:pt x="324" y="390"/>
                    <a:pt x="326" y="377"/>
                    <a:pt x="324" y="359"/>
                  </a:cubicBezTo>
                  <a:cubicBezTo>
                    <a:pt x="321" y="343"/>
                    <a:pt x="312" y="326"/>
                    <a:pt x="314" y="309"/>
                  </a:cubicBezTo>
                  <a:cubicBezTo>
                    <a:pt x="315" y="302"/>
                    <a:pt x="328" y="292"/>
                    <a:pt x="332" y="287"/>
                  </a:cubicBezTo>
                  <a:cubicBezTo>
                    <a:pt x="337" y="282"/>
                    <a:pt x="342" y="277"/>
                    <a:pt x="346" y="271"/>
                  </a:cubicBezTo>
                  <a:cubicBezTo>
                    <a:pt x="355" y="260"/>
                    <a:pt x="363" y="249"/>
                    <a:pt x="372" y="238"/>
                  </a:cubicBezTo>
                  <a:cubicBezTo>
                    <a:pt x="378" y="230"/>
                    <a:pt x="385" y="222"/>
                    <a:pt x="389" y="213"/>
                  </a:cubicBezTo>
                  <a:cubicBezTo>
                    <a:pt x="390" y="211"/>
                    <a:pt x="390" y="207"/>
                    <a:pt x="388" y="205"/>
                  </a:cubicBezTo>
                </a:path>
              </a:pathLst>
            </a:custGeom>
            <a:solidFill>
              <a:srgbClr val="601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8" name="Freeform 543">
              <a:extLst>
                <a:ext uri="{FF2B5EF4-FFF2-40B4-BE49-F238E27FC236}">
                  <a16:creationId xmlns:a16="http://schemas.microsoft.com/office/drawing/2014/main" id="{5C51B668-5802-F51F-19BB-832616214A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638" y="1382713"/>
              <a:ext cx="153988" cy="449263"/>
            </a:xfrm>
            <a:custGeom>
              <a:avLst/>
              <a:gdLst>
                <a:gd name="T0" fmla="*/ 160 w 160"/>
                <a:gd name="T1" fmla="*/ 464 h 464"/>
                <a:gd name="T2" fmla="*/ 160 w 160"/>
                <a:gd name="T3" fmla="*/ 464 h 464"/>
                <a:gd name="T4" fmla="*/ 160 w 160"/>
                <a:gd name="T5" fmla="*/ 464 h 464"/>
                <a:gd name="T6" fmla="*/ 160 w 160"/>
                <a:gd name="T7" fmla="*/ 464 h 464"/>
                <a:gd name="T8" fmla="*/ 158 w 160"/>
                <a:gd name="T9" fmla="*/ 463 h 464"/>
                <a:gd name="T10" fmla="*/ 142 w 160"/>
                <a:gd name="T11" fmla="*/ 431 h 464"/>
                <a:gd name="T12" fmla="*/ 122 w 160"/>
                <a:gd name="T13" fmla="*/ 378 h 464"/>
                <a:gd name="T14" fmla="*/ 109 w 160"/>
                <a:gd name="T15" fmla="*/ 350 h 464"/>
                <a:gd name="T16" fmla="*/ 105 w 160"/>
                <a:gd name="T17" fmla="*/ 323 h 464"/>
                <a:gd name="T18" fmla="*/ 97 w 160"/>
                <a:gd name="T19" fmla="*/ 306 h 464"/>
                <a:gd name="T20" fmla="*/ 97 w 160"/>
                <a:gd name="T21" fmla="*/ 306 h 464"/>
                <a:gd name="T22" fmla="*/ 97 w 160"/>
                <a:gd name="T23" fmla="*/ 306 h 464"/>
                <a:gd name="T24" fmla="*/ 97 w 160"/>
                <a:gd name="T25" fmla="*/ 306 h 464"/>
                <a:gd name="T26" fmla="*/ 105 w 160"/>
                <a:gd name="T27" fmla="*/ 323 h 464"/>
                <a:gd name="T28" fmla="*/ 109 w 160"/>
                <a:gd name="T29" fmla="*/ 350 h 464"/>
                <a:gd name="T30" fmla="*/ 122 w 160"/>
                <a:gd name="T31" fmla="*/ 378 h 464"/>
                <a:gd name="T32" fmla="*/ 142 w 160"/>
                <a:gd name="T33" fmla="*/ 431 h 464"/>
                <a:gd name="T34" fmla="*/ 158 w 160"/>
                <a:gd name="T35" fmla="*/ 463 h 464"/>
                <a:gd name="T36" fmla="*/ 160 w 160"/>
                <a:gd name="T37" fmla="*/ 464 h 464"/>
                <a:gd name="T38" fmla="*/ 81 w 160"/>
                <a:gd name="T39" fmla="*/ 275 h 464"/>
                <a:gd name="T40" fmla="*/ 81 w 160"/>
                <a:gd name="T41" fmla="*/ 274 h 464"/>
                <a:gd name="T42" fmla="*/ 81 w 160"/>
                <a:gd name="T43" fmla="*/ 275 h 464"/>
                <a:gd name="T44" fmla="*/ 81 w 160"/>
                <a:gd name="T45" fmla="*/ 274 h 464"/>
                <a:gd name="T46" fmla="*/ 81 w 160"/>
                <a:gd name="T47" fmla="*/ 274 h 464"/>
                <a:gd name="T48" fmla="*/ 80 w 160"/>
                <a:gd name="T49" fmla="*/ 269 h 464"/>
                <a:gd name="T50" fmla="*/ 81 w 160"/>
                <a:gd name="T51" fmla="*/ 274 h 464"/>
                <a:gd name="T52" fmla="*/ 81 w 160"/>
                <a:gd name="T53" fmla="*/ 274 h 464"/>
                <a:gd name="T54" fmla="*/ 0 w 160"/>
                <a:gd name="T55" fmla="*/ 3 h 464"/>
                <a:gd name="T56" fmla="*/ 1 w 160"/>
                <a:gd name="T57" fmla="*/ 0 h 464"/>
                <a:gd name="T58" fmla="*/ 0 w 160"/>
                <a:gd name="T59" fmla="*/ 3 h 464"/>
                <a:gd name="T60" fmla="*/ 1 w 160"/>
                <a:gd name="T61" fmla="*/ 0 h 464"/>
                <a:gd name="T62" fmla="*/ 1 w 160"/>
                <a:gd name="T63" fmla="*/ 0 h 464"/>
                <a:gd name="T64" fmla="*/ 1 w 160"/>
                <a:gd name="T65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464">
                  <a:moveTo>
                    <a:pt x="160" y="464"/>
                  </a:moveTo>
                  <a:lnTo>
                    <a:pt x="160" y="464"/>
                  </a:lnTo>
                  <a:lnTo>
                    <a:pt x="160" y="464"/>
                  </a:lnTo>
                  <a:close/>
                  <a:moveTo>
                    <a:pt x="160" y="464"/>
                  </a:moveTo>
                  <a:cubicBezTo>
                    <a:pt x="159" y="463"/>
                    <a:pt x="159" y="463"/>
                    <a:pt x="158" y="463"/>
                  </a:cubicBezTo>
                  <a:cubicBezTo>
                    <a:pt x="151" y="455"/>
                    <a:pt x="147" y="440"/>
                    <a:pt x="142" y="431"/>
                  </a:cubicBezTo>
                  <a:cubicBezTo>
                    <a:pt x="133" y="414"/>
                    <a:pt x="129" y="396"/>
                    <a:pt x="122" y="378"/>
                  </a:cubicBezTo>
                  <a:cubicBezTo>
                    <a:pt x="118" y="369"/>
                    <a:pt x="112" y="360"/>
                    <a:pt x="109" y="350"/>
                  </a:cubicBezTo>
                  <a:cubicBezTo>
                    <a:pt x="107" y="341"/>
                    <a:pt x="107" y="332"/>
                    <a:pt x="105" y="323"/>
                  </a:cubicBezTo>
                  <a:cubicBezTo>
                    <a:pt x="103" y="317"/>
                    <a:pt x="100" y="311"/>
                    <a:pt x="97" y="306"/>
                  </a:cubicBezTo>
                  <a:lnTo>
                    <a:pt x="97" y="306"/>
                  </a:lnTo>
                  <a:lnTo>
                    <a:pt x="97" y="306"/>
                  </a:lnTo>
                  <a:cubicBezTo>
                    <a:pt x="97" y="306"/>
                    <a:pt x="97" y="306"/>
                    <a:pt x="97" y="306"/>
                  </a:cubicBezTo>
                  <a:cubicBezTo>
                    <a:pt x="100" y="311"/>
                    <a:pt x="103" y="317"/>
                    <a:pt x="105" y="323"/>
                  </a:cubicBezTo>
                  <a:cubicBezTo>
                    <a:pt x="107" y="332"/>
                    <a:pt x="107" y="341"/>
                    <a:pt x="109" y="350"/>
                  </a:cubicBezTo>
                  <a:cubicBezTo>
                    <a:pt x="112" y="360"/>
                    <a:pt x="118" y="369"/>
                    <a:pt x="122" y="378"/>
                  </a:cubicBezTo>
                  <a:cubicBezTo>
                    <a:pt x="129" y="396"/>
                    <a:pt x="133" y="414"/>
                    <a:pt x="142" y="431"/>
                  </a:cubicBezTo>
                  <a:cubicBezTo>
                    <a:pt x="147" y="440"/>
                    <a:pt x="151" y="455"/>
                    <a:pt x="158" y="463"/>
                  </a:cubicBezTo>
                  <a:cubicBezTo>
                    <a:pt x="159" y="463"/>
                    <a:pt x="159" y="463"/>
                    <a:pt x="160" y="464"/>
                  </a:cubicBezTo>
                  <a:moveTo>
                    <a:pt x="81" y="275"/>
                  </a:moveTo>
                  <a:cubicBezTo>
                    <a:pt x="81" y="275"/>
                    <a:pt x="81" y="274"/>
                    <a:pt x="81" y="274"/>
                  </a:cubicBezTo>
                  <a:cubicBezTo>
                    <a:pt x="81" y="274"/>
                    <a:pt x="81" y="275"/>
                    <a:pt x="81" y="275"/>
                  </a:cubicBezTo>
                  <a:close/>
                  <a:moveTo>
                    <a:pt x="81" y="274"/>
                  </a:moveTo>
                  <a:cubicBezTo>
                    <a:pt x="81" y="274"/>
                    <a:pt x="81" y="274"/>
                    <a:pt x="81" y="274"/>
                  </a:cubicBezTo>
                  <a:cubicBezTo>
                    <a:pt x="80" y="272"/>
                    <a:pt x="80" y="271"/>
                    <a:pt x="80" y="269"/>
                  </a:cubicBezTo>
                  <a:cubicBezTo>
                    <a:pt x="80" y="271"/>
                    <a:pt x="80" y="272"/>
                    <a:pt x="81" y="274"/>
                  </a:cubicBezTo>
                  <a:cubicBezTo>
                    <a:pt x="81" y="274"/>
                    <a:pt x="81" y="274"/>
                    <a:pt x="81" y="274"/>
                  </a:cubicBezTo>
                  <a:close/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9" name="Freeform 544">
              <a:extLst>
                <a:ext uri="{FF2B5EF4-FFF2-40B4-BE49-F238E27FC236}">
                  <a16:creationId xmlns:a16="http://schemas.microsoft.com/office/drawing/2014/main" id="{AB1848A5-8033-AD9C-D9B8-BF21EA5EE5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95875" y="1370013"/>
              <a:ext cx="163513" cy="461963"/>
            </a:xfrm>
            <a:custGeom>
              <a:avLst/>
              <a:gdLst>
                <a:gd name="T0" fmla="*/ 165 w 168"/>
                <a:gd name="T1" fmla="*/ 476 h 476"/>
                <a:gd name="T2" fmla="*/ 164 w 168"/>
                <a:gd name="T3" fmla="*/ 476 h 476"/>
                <a:gd name="T4" fmla="*/ 164 w 168"/>
                <a:gd name="T5" fmla="*/ 476 h 476"/>
                <a:gd name="T6" fmla="*/ 164 w 168"/>
                <a:gd name="T7" fmla="*/ 476 h 476"/>
                <a:gd name="T8" fmla="*/ 162 w 168"/>
                <a:gd name="T9" fmla="*/ 475 h 476"/>
                <a:gd name="T10" fmla="*/ 146 w 168"/>
                <a:gd name="T11" fmla="*/ 443 h 476"/>
                <a:gd name="T12" fmla="*/ 126 w 168"/>
                <a:gd name="T13" fmla="*/ 390 h 476"/>
                <a:gd name="T14" fmla="*/ 113 w 168"/>
                <a:gd name="T15" fmla="*/ 362 h 476"/>
                <a:gd name="T16" fmla="*/ 109 w 168"/>
                <a:gd name="T17" fmla="*/ 335 h 476"/>
                <a:gd name="T18" fmla="*/ 101 w 168"/>
                <a:gd name="T19" fmla="*/ 318 h 476"/>
                <a:gd name="T20" fmla="*/ 101 w 168"/>
                <a:gd name="T21" fmla="*/ 318 h 476"/>
                <a:gd name="T22" fmla="*/ 90 w 168"/>
                <a:gd name="T23" fmla="*/ 298 h 476"/>
                <a:gd name="T24" fmla="*/ 85 w 168"/>
                <a:gd name="T25" fmla="*/ 287 h 476"/>
                <a:gd name="T26" fmla="*/ 85 w 168"/>
                <a:gd name="T27" fmla="*/ 286 h 476"/>
                <a:gd name="T28" fmla="*/ 85 w 168"/>
                <a:gd name="T29" fmla="*/ 286 h 476"/>
                <a:gd name="T30" fmla="*/ 85 w 168"/>
                <a:gd name="T31" fmla="*/ 286 h 476"/>
                <a:gd name="T32" fmla="*/ 84 w 168"/>
                <a:gd name="T33" fmla="*/ 281 h 476"/>
                <a:gd name="T34" fmla="*/ 88 w 168"/>
                <a:gd name="T35" fmla="*/ 259 h 476"/>
                <a:gd name="T36" fmla="*/ 87 w 168"/>
                <a:gd name="T37" fmla="*/ 254 h 476"/>
                <a:gd name="T38" fmla="*/ 74 w 168"/>
                <a:gd name="T39" fmla="*/ 233 h 476"/>
                <a:gd name="T40" fmla="*/ 60 w 168"/>
                <a:gd name="T41" fmla="*/ 207 h 476"/>
                <a:gd name="T42" fmla="*/ 67 w 168"/>
                <a:gd name="T43" fmla="*/ 182 h 476"/>
                <a:gd name="T44" fmla="*/ 107 w 168"/>
                <a:gd name="T45" fmla="*/ 282 h 476"/>
                <a:gd name="T46" fmla="*/ 125 w 168"/>
                <a:gd name="T47" fmla="*/ 327 h 476"/>
                <a:gd name="T48" fmla="*/ 114 w 168"/>
                <a:gd name="T49" fmla="*/ 336 h 476"/>
                <a:gd name="T50" fmla="*/ 114 w 168"/>
                <a:gd name="T51" fmla="*/ 341 h 476"/>
                <a:gd name="T52" fmla="*/ 116 w 168"/>
                <a:gd name="T53" fmla="*/ 340 h 476"/>
                <a:gd name="T54" fmla="*/ 127 w 168"/>
                <a:gd name="T55" fmla="*/ 334 h 476"/>
                <a:gd name="T56" fmla="*/ 132 w 168"/>
                <a:gd name="T57" fmla="*/ 351 h 476"/>
                <a:gd name="T58" fmla="*/ 150 w 168"/>
                <a:gd name="T59" fmla="*/ 417 h 476"/>
                <a:gd name="T60" fmla="*/ 168 w 168"/>
                <a:gd name="T61" fmla="*/ 475 h 476"/>
                <a:gd name="T62" fmla="*/ 165 w 168"/>
                <a:gd name="T63" fmla="*/ 476 h 476"/>
                <a:gd name="T64" fmla="*/ 57 w 168"/>
                <a:gd name="T65" fmla="*/ 182 h 476"/>
                <a:gd name="T66" fmla="*/ 40 w 168"/>
                <a:gd name="T67" fmla="*/ 162 h 476"/>
                <a:gd name="T68" fmla="*/ 32 w 168"/>
                <a:gd name="T69" fmla="*/ 164 h 476"/>
                <a:gd name="T70" fmla="*/ 5 w 168"/>
                <a:gd name="T71" fmla="*/ 172 h 476"/>
                <a:gd name="T72" fmla="*/ 2 w 168"/>
                <a:gd name="T73" fmla="*/ 171 h 476"/>
                <a:gd name="T74" fmla="*/ 0 w 168"/>
                <a:gd name="T75" fmla="*/ 167 h 476"/>
                <a:gd name="T76" fmla="*/ 0 w 168"/>
                <a:gd name="T77" fmla="*/ 167 h 476"/>
                <a:gd name="T78" fmla="*/ 27 w 168"/>
                <a:gd name="T79" fmla="*/ 134 h 476"/>
                <a:gd name="T80" fmla="*/ 34 w 168"/>
                <a:gd name="T81" fmla="*/ 122 h 476"/>
                <a:gd name="T82" fmla="*/ 25 w 168"/>
                <a:gd name="T83" fmla="*/ 102 h 476"/>
                <a:gd name="T84" fmla="*/ 21 w 168"/>
                <a:gd name="T85" fmla="*/ 72 h 476"/>
                <a:gd name="T86" fmla="*/ 3 w 168"/>
                <a:gd name="T87" fmla="*/ 21 h 476"/>
                <a:gd name="T88" fmla="*/ 4 w 168"/>
                <a:gd name="T89" fmla="*/ 15 h 476"/>
                <a:gd name="T90" fmla="*/ 4 w 168"/>
                <a:gd name="T91" fmla="*/ 15 h 476"/>
                <a:gd name="T92" fmla="*/ 5 w 168"/>
                <a:gd name="T93" fmla="*/ 12 h 476"/>
                <a:gd name="T94" fmla="*/ 5 w 168"/>
                <a:gd name="T95" fmla="*/ 12 h 476"/>
                <a:gd name="T96" fmla="*/ 5 w 168"/>
                <a:gd name="T97" fmla="*/ 12 h 476"/>
                <a:gd name="T98" fmla="*/ 12 w 168"/>
                <a:gd name="T99" fmla="*/ 0 h 476"/>
                <a:gd name="T100" fmla="*/ 62 w 168"/>
                <a:gd name="T101" fmla="*/ 170 h 476"/>
                <a:gd name="T102" fmla="*/ 57 w 168"/>
                <a:gd name="T103" fmla="*/ 182 h 476"/>
                <a:gd name="T104" fmla="*/ 57 w 168"/>
                <a:gd name="T105" fmla="*/ 182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476">
                  <a:moveTo>
                    <a:pt x="165" y="476"/>
                  </a:moveTo>
                  <a:cubicBezTo>
                    <a:pt x="165" y="476"/>
                    <a:pt x="164" y="476"/>
                    <a:pt x="164" y="476"/>
                  </a:cubicBezTo>
                  <a:lnTo>
                    <a:pt x="164" y="476"/>
                  </a:lnTo>
                  <a:lnTo>
                    <a:pt x="164" y="476"/>
                  </a:lnTo>
                  <a:cubicBezTo>
                    <a:pt x="163" y="475"/>
                    <a:pt x="163" y="475"/>
                    <a:pt x="162" y="475"/>
                  </a:cubicBezTo>
                  <a:cubicBezTo>
                    <a:pt x="155" y="467"/>
                    <a:pt x="151" y="452"/>
                    <a:pt x="146" y="443"/>
                  </a:cubicBezTo>
                  <a:cubicBezTo>
                    <a:pt x="137" y="426"/>
                    <a:pt x="133" y="408"/>
                    <a:pt x="126" y="390"/>
                  </a:cubicBezTo>
                  <a:cubicBezTo>
                    <a:pt x="122" y="381"/>
                    <a:pt x="116" y="372"/>
                    <a:pt x="113" y="362"/>
                  </a:cubicBezTo>
                  <a:cubicBezTo>
                    <a:pt x="111" y="353"/>
                    <a:pt x="111" y="344"/>
                    <a:pt x="109" y="335"/>
                  </a:cubicBezTo>
                  <a:cubicBezTo>
                    <a:pt x="107" y="329"/>
                    <a:pt x="104" y="323"/>
                    <a:pt x="101" y="318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9" y="310"/>
                    <a:pt x="96" y="303"/>
                    <a:pt x="90" y="298"/>
                  </a:cubicBezTo>
                  <a:cubicBezTo>
                    <a:pt x="88" y="294"/>
                    <a:pt x="86" y="290"/>
                    <a:pt x="85" y="287"/>
                  </a:cubicBezTo>
                  <a:cubicBezTo>
                    <a:pt x="85" y="287"/>
                    <a:pt x="85" y="286"/>
                    <a:pt x="85" y="286"/>
                  </a:cubicBezTo>
                  <a:cubicBezTo>
                    <a:pt x="85" y="286"/>
                    <a:pt x="85" y="286"/>
                    <a:pt x="85" y="286"/>
                  </a:cubicBezTo>
                  <a:cubicBezTo>
                    <a:pt x="85" y="286"/>
                    <a:pt x="85" y="286"/>
                    <a:pt x="85" y="286"/>
                  </a:cubicBezTo>
                  <a:cubicBezTo>
                    <a:pt x="84" y="284"/>
                    <a:pt x="84" y="283"/>
                    <a:pt x="84" y="281"/>
                  </a:cubicBezTo>
                  <a:cubicBezTo>
                    <a:pt x="84" y="274"/>
                    <a:pt x="88" y="266"/>
                    <a:pt x="88" y="259"/>
                  </a:cubicBezTo>
                  <a:cubicBezTo>
                    <a:pt x="88" y="257"/>
                    <a:pt x="88" y="256"/>
                    <a:pt x="87" y="254"/>
                  </a:cubicBezTo>
                  <a:cubicBezTo>
                    <a:pt x="84" y="246"/>
                    <a:pt x="79" y="239"/>
                    <a:pt x="74" y="233"/>
                  </a:cubicBezTo>
                  <a:cubicBezTo>
                    <a:pt x="68" y="225"/>
                    <a:pt x="63" y="217"/>
                    <a:pt x="60" y="207"/>
                  </a:cubicBezTo>
                  <a:cubicBezTo>
                    <a:pt x="62" y="199"/>
                    <a:pt x="64" y="190"/>
                    <a:pt x="67" y="182"/>
                  </a:cubicBezTo>
                  <a:cubicBezTo>
                    <a:pt x="80" y="216"/>
                    <a:pt x="94" y="249"/>
                    <a:pt x="107" y="282"/>
                  </a:cubicBezTo>
                  <a:cubicBezTo>
                    <a:pt x="113" y="297"/>
                    <a:pt x="119" y="312"/>
                    <a:pt x="125" y="327"/>
                  </a:cubicBezTo>
                  <a:cubicBezTo>
                    <a:pt x="121" y="330"/>
                    <a:pt x="117" y="333"/>
                    <a:pt x="114" y="336"/>
                  </a:cubicBezTo>
                  <a:cubicBezTo>
                    <a:pt x="112" y="338"/>
                    <a:pt x="112" y="341"/>
                    <a:pt x="114" y="341"/>
                  </a:cubicBezTo>
                  <a:cubicBezTo>
                    <a:pt x="115" y="341"/>
                    <a:pt x="115" y="341"/>
                    <a:pt x="116" y="340"/>
                  </a:cubicBezTo>
                  <a:cubicBezTo>
                    <a:pt x="120" y="338"/>
                    <a:pt x="123" y="336"/>
                    <a:pt x="127" y="334"/>
                  </a:cubicBezTo>
                  <a:cubicBezTo>
                    <a:pt x="129" y="339"/>
                    <a:pt x="130" y="345"/>
                    <a:pt x="132" y="351"/>
                  </a:cubicBezTo>
                  <a:cubicBezTo>
                    <a:pt x="139" y="373"/>
                    <a:pt x="144" y="395"/>
                    <a:pt x="150" y="417"/>
                  </a:cubicBezTo>
                  <a:cubicBezTo>
                    <a:pt x="156" y="436"/>
                    <a:pt x="161" y="456"/>
                    <a:pt x="168" y="475"/>
                  </a:cubicBezTo>
                  <a:cubicBezTo>
                    <a:pt x="167" y="475"/>
                    <a:pt x="166" y="476"/>
                    <a:pt x="165" y="476"/>
                  </a:cubicBezTo>
                  <a:moveTo>
                    <a:pt x="57" y="182"/>
                  </a:moveTo>
                  <a:cubicBezTo>
                    <a:pt x="56" y="171"/>
                    <a:pt x="52" y="162"/>
                    <a:pt x="40" y="162"/>
                  </a:cubicBezTo>
                  <a:cubicBezTo>
                    <a:pt x="38" y="162"/>
                    <a:pt x="35" y="163"/>
                    <a:pt x="32" y="164"/>
                  </a:cubicBezTo>
                  <a:cubicBezTo>
                    <a:pt x="24" y="166"/>
                    <a:pt x="14" y="172"/>
                    <a:pt x="5" y="172"/>
                  </a:cubicBezTo>
                  <a:cubicBezTo>
                    <a:pt x="4" y="172"/>
                    <a:pt x="3" y="172"/>
                    <a:pt x="2" y="171"/>
                  </a:cubicBezTo>
                  <a:lnTo>
                    <a:pt x="0" y="167"/>
                  </a:lnTo>
                  <a:cubicBezTo>
                    <a:pt x="0" y="167"/>
                    <a:pt x="0" y="167"/>
                    <a:pt x="0" y="167"/>
                  </a:cubicBezTo>
                  <a:cubicBezTo>
                    <a:pt x="0" y="153"/>
                    <a:pt x="18" y="142"/>
                    <a:pt x="27" y="134"/>
                  </a:cubicBezTo>
                  <a:cubicBezTo>
                    <a:pt x="32" y="129"/>
                    <a:pt x="34" y="125"/>
                    <a:pt x="34" y="122"/>
                  </a:cubicBezTo>
                  <a:cubicBezTo>
                    <a:pt x="34" y="115"/>
                    <a:pt x="28" y="110"/>
                    <a:pt x="25" y="102"/>
                  </a:cubicBezTo>
                  <a:cubicBezTo>
                    <a:pt x="21" y="92"/>
                    <a:pt x="22" y="83"/>
                    <a:pt x="21" y="72"/>
                  </a:cubicBezTo>
                  <a:cubicBezTo>
                    <a:pt x="21" y="55"/>
                    <a:pt x="3" y="38"/>
                    <a:pt x="3" y="21"/>
                  </a:cubicBezTo>
                  <a:cubicBezTo>
                    <a:pt x="3" y="19"/>
                    <a:pt x="3" y="17"/>
                    <a:pt x="4" y="15"/>
                  </a:cubicBezTo>
                  <a:lnTo>
                    <a:pt x="4" y="15"/>
                  </a:lnTo>
                  <a:cubicBezTo>
                    <a:pt x="4" y="14"/>
                    <a:pt x="4" y="13"/>
                    <a:pt x="5" y="12"/>
                  </a:cubicBezTo>
                  <a:lnTo>
                    <a:pt x="5" y="12"/>
                  </a:lnTo>
                  <a:lnTo>
                    <a:pt x="5" y="12"/>
                  </a:lnTo>
                  <a:cubicBezTo>
                    <a:pt x="6" y="8"/>
                    <a:pt x="8" y="3"/>
                    <a:pt x="12" y="0"/>
                  </a:cubicBezTo>
                  <a:cubicBezTo>
                    <a:pt x="21" y="59"/>
                    <a:pt x="40" y="115"/>
                    <a:pt x="62" y="170"/>
                  </a:cubicBezTo>
                  <a:cubicBezTo>
                    <a:pt x="60" y="174"/>
                    <a:pt x="59" y="178"/>
                    <a:pt x="57" y="182"/>
                  </a:cubicBezTo>
                  <a:lnTo>
                    <a:pt x="57" y="182"/>
                  </a:lnTo>
                </a:path>
              </a:pathLst>
            </a:custGeom>
            <a:solidFill>
              <a:srgbClr val="40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0" name="Freeform 545">
              <a:extLst>
                <a:ext uri="{FF2B5EF4-FFF2-40B4-BE49-F238E27FC236}">
                  <a16:creationId xmlns:a16="http://schemas.microsoft.com/office/drawing/2014/main" id="{98EC00D8-553F-EAF6-9E04-2A86F9766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163" y="1366838"/>
              <a:ext cx="195263" cy="460375"/>
            </a:xfrm>
            <a:custGeom>
              <a:avLst/>
              <a:gdLst>
                <a:gd name="T0" fmla="*/ 200 w 202"/>
                <a:gd name="T1" fmla="*/ 203 h 475"/>
                <a:gd name="T2" fmla="*/ 199 w 202"/>
                <a:gd name="T3" fmla="*/ 202 h 475"/>
                <a:gd name="T4" fmla="*/ 196 w 202"/>
                <a:gd name="T5" fmla="*/ 202 h 475"/>
                <a:gd name="T6" fmla="*/ 162 w 202"/>
                <a:gd name="T7" fmla="*/ 232 h 475"/>
                <a:gd name="T8" fmla="*/ 145 w 202"/>
                <a:gd name="T9" fmla="*/ 257 h 475"/>
                <a:gd name="T10" fmla="*/ 114 w 202"/>
                <a:gd name="T11" fmla="*/ 273 h 475"/>
                <a:gd name="T12" fmla="*/ 102 w 202"/>
                <a:gd name="T13" fmla="*/ 275 h 475"/>
                <a:gd name="T14" fmla="*/ 89 w 202"/>
                <a:gd name="T15" fmla="*/ 254 h 475"/>
                <a:gd name="T16" fmla="*/ 88 w 202"/>
                <a:gd name="T17" fmla="*/ 215 h 475"/>
                <a:gd name="T18" fmla="*/ 64 w 202"/>
                <a:gd name="T19" fmla="*/ 189 h 475"/>
                <a:gd name="T20" fmla="*/ 55 w 202"/>
                <a:gd name="T21" fmla="*/ 145 h 475"/>
                <a:gd name="T22" fmla="*/ 63 w 202"/>
                <a:gd name="T23" fmla="*/ 105 h 475"/>
                <a:gd name="T24" fmla="*/ 82 w 202"/>
                <a:gd name="T25" fmla="*/ 87 h 475"/>
                <a:gd name="T26" fmla="*/ 89 w 202"/>
                <a:gd name="T27" fmla="*/ 71 h 475"/>
                <a:gd name="T28" fmla="*/ 103 w 202"/>
                <a:gd name="T29" fmla="*/ 42 h 475"/>
                <a:gd name="T30" fmla="*/ 96 w 202"/>
                <a:gd name="T31" fmla="*/ 42 h 475"/>
                <a:gd name="T32" fmla="*/ 81 w 202"/>
                <a:gd name="T33" fmla="*/ 65 h 475"/>
                <a:gd name="T34" fmla="*/ 50 w 202"/>
                <a:gd name="T35" fmla="*/ 86 h 475"/>
                <a:gd name="T36" fmla="*/ 24 w 202"/>
                <a:gd name="T37" fmla="*/ 48 h 475"/>
                <a:gd name="T38" fmla="*/ 5 w 202"/>
                <a:gd name="T39" fmla="*/ 0 h 475"/>
                <a:gd name="T40" fmla="*/ 0 w 202"/>
                <a:gd name="T41" fmla="*/ 1 h 475"/>
                <a:gd name="T42" fmla="*/ 98 w 202"/>
                <a:gd name="T43" fmla="*/ 289 h 475"/>
                <a:gd name="T44" fmla="*/ 123 w 202"/>
                <a:gd name="T45" fmla="*/ 359 h 475"/>
                <a:gd name="T46" fmla="*/ 140 w 202"/>
                <a:gd name="T47" fmla="*/ 423 h 475"/>
                <a:gd name="T48" fmla="*/ 157 w 202"/>
                <a:gd name="T49" fmla="*/ 475 h 475"/>
                <a:gd name="T50" fmla="*/ 163 w 202"/>
                <a:gd name="T51" fmla="*/ 434 h 475"/>
                <a:gd name="T52" fmla="*/ 148 w 202"/>
                <a:gd name="T53" fmla="*/ 403 h 475"/>
                <a:gd name="T54" fmla="*/ 136 w 202"/>
                <a:gd name="T55" fmla="*/ 357 h 475"/>
                <a:gd name="T56" fmla="*/ 126 w 202"/>
                <a:gd name="T57" fmla="*/ 307 h 475"/>
                <a:gd name="T58" fmla="*/ 144 w 202"/>
                <a:gd name="T59" fmla="*/ 285 h 475"/>
                <a:gd name="T60" fmla="*/ 158 w 202"/>
                <a:gd name="T61" fmla="*/ 269 h 475"/>
                <a:gd name="T62" fmla="*/ 184 w 202"/>
                <a:gd name="T63" fmla="*/ 236 h 475"/>
                <a:gd name="T64" fmla="*/ 201 w 202"/>
                <a:gd name="T65" fmla="*/ 211 h 475"/>
                <a:gd name="T66" fmla="*/ 200 w 202"/>
                <a:gd name="T67" fmla="*/ 20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2" h="475">
                  <a:moveTo>
                    <a:pt x="200" y="203"/>
                  </a:moveTo>
                  <a:lnTo>
                    <a:pt x="199" y="202"/>
                  </a:lnTo>
                  <a:lnTo>
                    <a:pt x="196" y="202"/>
                  </a:lnTo>
                  <a:cubicBezTo>
                    <a:pt x="182" y="208"/>
                    <a:pt x="172" y="221"/>
                    <a:pt x="162" y="232"/>
                  </a:cubicBezTo>
                  <a:cubicBezTo>
                    <a:pt x="156" y="240"/>
                    <a:pt x="150" y="249"/>
                    <a:pt x="145" y="257"/>
                  </a:cubicBezTo>
                  <a:cubicBezTo>
                    <a:pt x="133" y="260"/>
                    <a:pt x="124" y="265"/>
                    <a:pt x="114" y="273"/>
                  </a:cubicBezTo>
                  <a:cubicBezTo>
                    <a:pt x="110" y="276"/>
                    <a:pt x="107" y="281"/>
                    <a:pt x="102" y="275"/>
                  </a:cubicBezTo>
                  <a:cubicBezTo>
                    <a:pt x="97" y="268"/>
                    <a:pt x="92" y="263"/>
                    <a:pt x="89" y="254"/>
                  </a:cubicBezTo>
                  <a:cubicBezTo>
                    <a:pt x="85" y="242"/>
                    <a:pt x="94" y="228"/>
                    <a:pt x="88" y="215"/>
                  </a:cubicBezTo>
                  <a:cubicBezTo>
                    <a:pt x="83" y="204"/>
                    <a:pt x="72" y="199"/>
                    <a:pt x="64" y="189"/>
                  </a:cubicBezTo>
                  <a:cubicBezTo>
                    <a:pt x="55" y="178"/>
                    <a:pt x="60" y="159"/>
                    <a:pt x="55" y="145"/>
                  </a:cubicBezTo>
                  <a:cubicBezTo>
                    <a:pt x="49" y="129"/>
                    <a:pt x="36" y="113"/>
                    <a:pt x="63" y="105"/>
                  </a:cubicBezTo>
                  <a:cubicBezTo>
                    <a:pt x="72" y="102"/>
                    <a:pt x="77" y="95"/>
                    <a:pt x="82" y="87"/>
                  </a:cubicBezTo>
                  <a:cubicBezTo>
                    <a:pt x="85" y="83"/>
                    <a:pt x="87" y="77"/>
                    <a:pt x="89" y="71"/>
                  </a:cubicBezTo>
                  <a:cubicBezTo>
                    <a:pt x="95" y="64"/>
                    <a:pt x="105" y="52"/>
                    <a:pt x="103" y="42"/>
                  </a:cubicBezTo>
                  <a:cubicBezTo>
                    <a:pt x="103" y="38"/>
                    <a:pt x="98" y="40"/>
                    <a:pt x="96" y="42"/>
                  </a:cubicBezTo>
                  <a:cubicBezTo>
                    <a:pt x="90" y="47"/>
                    <a:pt x="85" y="56"/>
                    <a:pt x="81" y="65"/>
                  </a:cubicBezTo>
                  <a:cubicBezTo>
                    <a:pt x="73" y="75"/>
                    <a:pt x="63" y="84"/>
                    <a:pt x="50" y="86"/>
                  </a:cubicBezTo>
                  <a:cubicBezTo>
                    <a:pt x="30" y="88"/>
                    <a:pt x="26" y="61"/>
                    <a:pt x="24" y="48"/>
                  </a:cubicBezTo>
                  <a:cubicBezTo>
                    <a:pt x="22" y="35"/>
                    <a:pt x="20" y="3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17" y="102"/>
                    <a:pt x="61" y="194"/>
                    <a:pt x="98" y="289"/>
                  </a:cubicBezTo>
                  <a:cubicBezTo>
                    <a:pt x="107" y="312"/>
                    <a:pt x="116" y="335"/>
                    <a:pt x="123" y="359"/>
                  </a:cubicBezTo>
                  <a:cubicBezTo>
                    <a:pt x="129" y="380"/>
                    <a:pt x="134" y="401"/>
                    <a:pt x="140" y="423"/>
                  </a:cubicBezTo>
                  <a:cubicBezTo>
                    <a:pt x="145" y="440"/>
                    <a:pt x="150" y="458"/>
                    <a:pt x="157" y="475"/>
                  </a:cubicBezTo>
                  <a:cubicBezTo>
                    <a:pt x="166" y="466"/>
                    <a:pt x="166" y="446"/>
                    <a:pt x="163" y="434"/>
                  </a:cubicBezTo>
                  <a:cubicBezTo>
                    <a:pt x="161" y="422"/>
                    <a:pt x="155" y="414"/>
                    <a:pt x="148" y="403"/>
                  </a:cubicBezTo>
                  <a:cubicBezTo>
                    <a:pt x="136" y="388"/>
                    <a:pt x="138" y="375"/>
                    <a:pt x="136" y="357"/>
                  </a:cubicBezTo>
                  <a:cubicBezTo>
                    <a:pt x="133" y="341"/>
                    <a:pt x="124" y="324"/>
                    <a:pt x="126" y="307"/>
                  </a:cubicBezTo>
                  <a:cubicBezTo>
                    <a:pt x="127" y="300"/>
                    <a:pt x="140" y="290"/>
                    <a:pt x="144" y="285"/>
                  </a:cubicBezTo>
                  <a:cubicBezTo>
                    <a:pt x="149" y="280"/>
                    <a:pt x="154" y="275"/>
                    <a:pt x="158" y="269"/>
                  </a:cubicBezTo>
                  <a:cubicBezTo>
                    <a:pt x="167" y="258"/>
                    <a:pt x="175" y="247"/>
                    <a:pt x="184" y="236"/>
                  </a:cubicBezTo>
                  <a:cubicBezTo>
                    <a:pt x="190" y="228"/>
                    <a:pt x="197" y="220"/>
                    <a:pt x="201" y="211"/>
                  </a:cubicBezTo>
                  <a:cubicBezTo>
                    <a:pt x="202" y="209"/>
                    <a:pt x="202" y="205"/>
                    <a:pt x="200" y="203"/>
                  </a:cubicBezTo>
                </a:path>
              </a:pathLst>
            </a:custGeom>
            <a:solidFill>
              <a:srgbClr val="601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1" name="Freeform 546">
              <a:extLst>
                <a:ext uri="{FF2B5EF4-FFF2-40B4-BE49-F238E27FC236}">
                  <a16:creationId xmlns:a16="http://schemas.microsoft.com/office/drawing/2014/main" id="{55176448-391F-77D6-9B04-8DF090CEA0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763" y="1560513"/>
              <a:ext cx="109538" cy="298450"/>
            </a:xfrm>
            <a:custGeom>
              <a:avLst/>
              <a:gdLst>
                <a:gd name="T0" fmla="*/ 114 w 114"/>
                <a:gd name="T1" fmla="*/ 309 h 309"/>
                <a:gd name="T2" fmla="*/ 114 w 114"/>
                <a:gd name="T3" fmla="*/ 309 h 309"/>
                <a:gd name="T4" fmla="*/ 114 w 114"/>
                <a:gd name="T5" fmla="*/ 309 h 309"/>
                <a:gd name="T6" fmla="*/ 0 w 114"/>
                <a:gd name="T7" fmla="*/ 7 h 309"/>
                <a:gd name="T8" fmla="*/ 2 w 114"/>
                <a:gd name="T9" fmla="*/ 0 h 309"/>
                <a:gd name="T10" fmla="*/ 0 w 114"/>
                <a:gd name="T11" fmla="*/ 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309">
                  <a:moveTo>
                    <a:pt x="114" y="309"/>
                  </a:moveTo>
                  <a:lnTo>
                    <a:pt x="114" y="309"/>
                  </a:lnTo>
                  <a:lnTo>
                    <a:pt x="114" y="309"/>
                  </a:lnTo>
                  <a:close/>
                  <a:moveTo>
                    <a:pt x="0" y="7"/>
                  </a:moveTo>
                  <a:cubicBezTo>
                    <a:pt x="0" y="5"/>
                    <a:pt x="1" y="3"/>
                    <a:pt x="2" y="0"/>
                  </a:cubicBezTo>
                  <a:cubicBezTo>
                    <a:pt x="1" y="3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5D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2" name="Freeform 547">
              <a:extLst>
                <a:ext uri="{FF2B5EF4-FFF2-40B4-BE49-F238E27FC236}">
                  <a16:creationId xmlns:a16="http://schemas.microsoft.com/office/drawing/2014/main" id="{E4E72181-6474-B2E9-D84C-5AD5DEFA3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8" y="1546225"/>
              <a:ext cx="150813" cy="336550"/>
            </a:xfrm>
            <a:custGeom>
              <a:avLst/>
              <a:gdLst>
                <a:gd name="T0" fmla="*/ 157 w 157"/>
                <a:gd name="T1" fmla="*/ 347 h 347"/>
                <a:gd name="T2" fmla="*/ 144 w 157"/>
                <a:gd name="T3" fmla="*/ 323 h 347"/>
                <a:gd name="T4" fmla="*/ 144 w 157"/>
                <a:gd name="T5" fmla="*/ 323 h 347"/>
                <a:gd name="T6" fmla="*/ 143 w 157"/>
                <a:gd name="T7" fmla="*/ 323 h 347"/>
                <a:gd name="T8" fmla="*/ 143 w 157"/>
                <a:gd name="T9" fmla="*/ 323 h 347"/>
                <a:gd name="T10" fmla="*/ 127 w 157"/>
                <a:gd name="T11" fmla="*/ 288 h 347"/>
                <a:gd name="T12" fmla="*/ 119 w 157"/>
                <a:gd name="T13" fmla="*/ 277 h 347"/>
                <a:gd name="T14" fmla="*/ 111 w 157"/>
                <a:gd name="T15" fmla="*/ 282 h 347"/>
                <a:gd name="T16" fmla="*/ 104 w 157"/>
                <a:gd name="T17" fmla="*/ 290 h 347"/>
                <a:gd name="T18" fmla="*/ 81 w 157"/>
                <a:gd name="T19" fmla="*/ 311 h 347"/>
                <a:gd name="T20" fmla="*/ 54 w 157"/>
                <a:gd name="T21" fmla="*/ 335 h 347"/>
                <a:gd name="T22" fmla="*/ 47 w 157"/>
                <a:gd name="T23" fmla="*/ 330 h 347"/>
                <a:gd name="T24" fmla="*/ 45 w 157"/>
                <a:gd name="T25" fmla="*/ 324 h 347"/>
                <a:gd name="T26" fmla="*/ 59 w 157"/>
                <a:gd name="T27" fmla="*/ 299 h 347"/>
                <a:gd name="T28" fmla="*/ 86 w 157"/>
                <a:gd name="T29" fmla="*/ 277 h 347"/>
                <a:gd name="T30" fmla="*/ 115 w 157"/>
                <a:gd name="T31" fmla="*/ 244 h 347"/>
                <a:gd name="T32" fmla="*/ 115 w 157"/>
                <a:gd name="T33" fmla="*/ 242 h 347"/>
                <a:gd name="T34" fmla="*/ 78 w 157"/>
                <a:gd name="T35" fmla="*/ 197 h 347"/>
                <a:gd name="T36" fmla="*/ 78 w 157"/>
                <a:gd name="T37" fmla="*/ 197 h 347"/>
                <a:gd name="T38" fmla="*/ 82 w 157"/>
                <a:gd name="T39" fmla="*/ 183 h 347"/>
                <a:gd name="T40" fmla="*/ 83 w 157"/>
                <a:gd name="T41" fmla="*/ 174 h 347"/>
                <a:gd name="T42" fmla="*/ 80 w 157"/>
                <a:gd name="T43" fmla="*/ 153 h 347"/>
                <a:gd name="T44" fmla="*/ 62 w 157"/>
                <a:gd name="T45" fmla="*/ 118 h 347"/>
                <a:gd name="T46" fmla="*/ 61 w 157"/>
                <a:gd name="T47" fmla="*/ 118 h 347"/>
                <a:gd name="T48" fmla="*/ 24 w 157"/>
                <a:gd name="T49" fmla="*/ 146 h 347"/>
                <a:gd name="T50" fmla="*/ 3 w 157"/>
                <a:gd name="T51" fmla="*/ 157 h 347"/>
                <a:gd name="T52" fmla="*/ 0 w 157"/>
                <a:gd name="T53" fmla="*/ 156 h 347"/>
                <a:gd name="T54" fmla="*/ 0 w 157"/>
                <a:gd name="T55" fmla="*/ 154 h 347"/>
                <a:gd name="T56" fmla="*/ 2 w 157"/>
                <a:gd name="T57" fmla="*/ 149 h 347"/>
                <a:gd name="T58" fmla="*/ 10 w 157"/>
                <a:gd name="T59" fmla="*/ 142 h 347"/>
                <a:gd name="T60" fmla="*/ 39 w 157"/>
                <a:gd name="T61" fmla="*/ 105 h 347"/>
                <a:gd name="T62" fmla="*/ 47 w 157"/>
                <a:gd name="T63" fmla="*/ 77 h 347"/>
                <a:gd name="T64" fmla="*/ 43 w 157"/>
                <a:gd name="T65" fmla="*/ 64 h 347"/>
                <a:gd name="T66" fmla="*/ 29 w 157"/>
                <a:gd name="T67" fmla="*/ 29 h 347"/>
                <a:gd name="T68" fmla="*/ 30 w 157"/>
                <a:gd name="T69" fmla="*/ 21 h 347"/>
                <a:gd name="T70" fmla="*/ 30 w 157"/>
                <a:gd name="T71" fmla="*/ 21 h 347"/>
                <a:gd name="T72" fmla="*/ 32 w 157"/>
                <a:gd name="T73" fmla="*/ 14 h 347"/>
                <a:gd name="T74" fmla="*/ 42 w 157"/>
                <a:gd name="T75" fmla="*/ 0 h 347"/>
                <a:gd name="T76" fmla="*/ 56 w 157"/>
                <a:gd name="T77" fmla="*/ 71 h 347"/>
                <a:gd name="T78" fmla="*/ 78 w 157"/>
                <a:gd name="T79" fmla="*/ 124 h 347"/>
                <a:gd name="T80" fmla="*/ 99 w 157"/>
                <a:gd name="T81" fmla="*/ 188 h 347"/>
                <a:gd name="T82" fmla="*/ 143 w 157"/>
                <a:gd name="T83" fmla="*/ 307 h 347"/>
                <a:gd name="T84" fmla="*/ 157 w 157"/>
                <a:gd name="T85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347">
                  <a:moveTo>
                    <a:pt x="157" y="347"/>
                  </a:moveTo>
                  <a:cubicBezTo>
                    <a:pt x="152" y="340"/>
                    <a:pt x="148" y="331"/>
                    <a:pt x="144" y="323"/>
                  </a:cubicBezTo>
                  <a:lnTo>
                    <a:pt x="144" y="323"/>
                  </a:lnTo>
                  <a:lnTo>
                    <a:pt x="143" y="323"/>
                  </a:lnTo>
                  <a:lnTo>
                    <a:pt x="143" y="323"/>
                  </a:lnTo>
                  <a:cubicBezTo>
                    <a:pt x="136" y="311"/>
                    <a:pt x="130" y="301"/>
                    <a:pt x="127" y="288"/>
                  </a:cubicBezTo>
                  <a:cubicBezTo>
                    <a:pt x="126" y="282"/>
                    <a:pt x="123" y="277"/>
                    <a:pt x="119" y="277"/>
                  </a:cubicBezTo>
                  <a:cubicBezTo>
                    <a:pt x="116" y="277"/>
                    <a:pt x="114" y="279"/>
                    <a:pt x="111" y="282"/>
                  </a:cubicBezTo>
                  <a:cubicBezTo>
                    <a:pt x="109" y="284"/>
                    <a:pt x="107" y="287"/>
                    <a:pt x="104" y="290"/>
                  </a:cubicBezTo>
                  <a:cubicBezTo>
                    <a:pt x="97" y="297"/>
                    <a:pt x="88" y="303"/>
                    <a:pt x="81" y="311"/>
                  </a:cubicBezTo>
                  <a:cubicBezTo>
                    <a:pt x="77" y="315"/>
                    <a:pt x="64" y="335"/>
                    <a:pt x="54" y="335"/>
                  </a:cubicBezTo>
                  <a:cubicBezTo>
                    <a:pt x="51" y="335"/>
                    <a:pt x="49" y="334"/>
                    <a:pt x="47" y="330"/>
                  </a:cubicBezTo>
                  <a:cubicBezTo>
                    <a:pt x="45" y="329"/>
                    <a:pt x="45" y="327"/>
                    <a:pt x="45" y="324"/>
                  </a:cubicBezTo>
                  <a:cubicBezTo>
                    <a:pt x="45" y="315"/>
                    <a:pt x="55" y="304"/>
                    <a:pt x="59" y="299"/>
                  </a:cubicBezTo>
                  <a:cubicBezTo>
                    <a:pt x="66" y="290"/>
                    <a:pt x="78" y="285"/>
                    <a:pt x="86" y="277"/>
                  </a:cubicBezTo>
                  <a:cubicBezTo>
                    <a:pt x="96" y="268"/>
                    <a:pt x="115" y="259"/>
                    <a:pt x="115" y="244"/>
                  </a:cubicBezTo>
                  <a:cubicBezTo>
                    <a:pt x="115" y="243"/>
                    <a:pt x="115" y="243"/>
                    <a:pt x="115" y="242"/>
                  </a:cubicBezTo>
                  <a:cubicBezTo>
                    <a:pt x="112" y="218"/>
                    <a:pt x="78" y="221"/>
                    <a:pt x="78" y="197"/>
                  </a:cubicBezTo>
                  <a:lnTo>
                    <a:pt x="78" y="197"/>
                  </a:lnTo>
                  <a:cubicBezTo>
                    <a:pt x="78" y="192"/>
                    <a:pt x="80" y="187"/>
                    <a:pt x="82" y="183"/>
                  </a:cubicBezTo>
                  <a:cubicBezTo>
                    <a:pt x="83" y="180"/>
                    <a:pt x="83" y="177"/>
                    <a:pt x="83" y="174"/>
                  </a:cubicBezTo>
                  <a:cubicBezTo>
                    <a:pt x="83" y="167"/>
                    <a:pt x="81" y="160"/>
                    <a:pt x="80" y="153"/>
                  </a:cubicBezTo>
                  <a:cubicBezTo>
                    <a:pt x="79" y="144"/>
                    <a:pt x="75" y="118"/>
                    <a:pt x="62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48" y="119"/>
                    <a:pt x="33" y="138"/>
                    <a:pt x="24" y="146"/>
                  </a:cubicBezTo>
                  <a:cubicBezTo>
                    <a:pt x="17" y="151"/>
                    <a:pt x="11" y="155"/>
                    <a:pt x="3" y="157"/>
                  </a:cubicBezTo>
                  <a:lnTo>
                    <a:pt x="0" y="156"/>
                  </a:lnTo>
                  <a:cubicBezTo>
                    <a:pt x="0" y="156"/>
                    <a:pt x="0" y="155"/>
                    <a:pt x="0" y="154"/>
                  </a:cubicBezTo>
                  <a:cubicBezTo>
                    <a:pt x="0" y="152"/>
                    <a:pt x="1" y="150"/>
                    <a:pt x="2" y="149"/>
                  </a:cubicBezTo>
                  <a:cubicBezTo>
                    <a:pt x="5" y="147"/>
                    <a:pt x="7" y="144"/>
                    <a:pt x="10" y="142"/>
                  </a:cubicBezTo>
                  <a:cubicBezTo>
                    <a:pt x="23" y="132"/>
                    <a:pt x="34" y="121"/>
                    <a:pt x="39" y="105"/>
                  </a:cubicBezTo>
                  <a:cubicBezTo>
                    <a:pt x="41" y="95"/>
                    <a:pt x="47" y="86"/>
                    <a:pt x="47" y="77"/>
                  </a:cubicBezTo>
                  <a:cubicBezTo>
                    <a:pt x="47" y="72"/>
                    <a:pt x="46" y="68"/>
                    <a:pt x="43" y="64"/>
                  </a:cubicBezTo>
                  <a:cubicBezTo>
                    <a:pt x="37" y="53"/>
                    <a:pt x="29" y="42"/>
                    <a:pt x="29" y="29"/>
                  </a:cubicBezTo>
                  <a:cubicBezTo>
                    <a:pt x="29" y="27"/>
                    <a:pt x="29" y="24"/>
                    <a:pt x="30" y="21"/>
                  </a:cubicBezTo>
                  <a:lnTo>
                    <a:pt x="30" y="21"/>
                  </a:lnTo>
                  <a:cubicBezTo>
                    <a:pt x="30" y="19"/>
                    <a:pt x="31" y="17"/>
                    <a:pt x="32" y="14"/>
                  </a:cubicBezTo>
                  <a:cubicBezTo>
                    <a:pt x="35" y="9"/>
                    <a:pt x="38" y="3"/>
                    <a:pt x="42" y="0"/>
                  </a:cubicBezTo>
                  <a:cubicBezTo>
                    <a:pt x="41" y="24"/>
                    <a:pt x="47" y="48"/>
                    <a:pt x="56" y="71"/>
                  </a:cubicBezTo>
                  <a:cubicBezTo>
                    <a:pt x="63" y="89"/>
                    <a:pt x="71" y="106"/>
                    <a:pt x="78" y="124"/>
                  </a:cubicBezTo>
                  <a:cubicBezTo>
                    <a:pt x="86" y="145"/>
                    <a:pt x="91" y="167"/>
                    <a:pt x="99" y="188"/>
                  </a:cubicBezTo>
                  <a:cubicBezTo>
                    <a:pt x="113" y="228"/>
                    <a:pt x="130" y="267"/>
                    <a:pt x="143" y="307"/>
                  </a:cubicBezTo>
                  <a:cubicBezTo>
                    <a:pt x="148" y="321"/>
                    <a:pt x="153" y="334"/>
                    <a:pt x="157" y="347"/>
                  </a:cubicBezTo>
                </a:path>
              </a:pathLst>
            </a:custGeom>
            <a:solidFill>
              <a:srgbClr val="40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3" name="Freeform 548">
              <a:extLst>
                <a:ext uri="{FF2B5EF4-FFF2-40B4-BE49-F238E27FC236}">
                  <a16:creationId xmlns:a16="http://schemas.microsoft.com/office/drawing/2014/main" id="{2D357D94-D249-3AF4-5118-537C942BC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1276350"/>
              <a:ext cx="139700" cy="285750"/>
            </a:xfrm>
            <a:custGeom>
              <a:avLst/>
              <a:gdLst>
                <a:gd name="T0" fmla="*/ 142 w 144"/>
                <a:gd name="T1" fmla="*/ 285 h 295"/>
                <a:gd name="T2" fmla="*/ 129 w 144"/>
                <a:gd name="T3" fmla="*/ 270 h 295"/>
                <a:gd name="T4" fmla="*/ 123 w 144"/>
                <a:gd name="T5" fmla="*/ 234 h 295"/>
                <a:gd name="T6" fmla="*/ 112 w 144"/>
                <a:gd name="T7" fmla="*/ 216 h 295"/>
                <a:gd name="T8" fmla="*/ 102 w 144"/>
                <a:gd name="T9" fmla="*/ 203 h 295"/>
                <a:gd name="T10" fmla="*/ 100 w 144"/>
                <a:gd name="T11" fmla="*/ 195 h 295"/>
                <a:gd name="T12" fmla="*/ 89 w 144"/>
                <a:gd name="T13" fmla="*/ 169 h 295"/>
                <a:gd name="T14" fmla="*/ 72 w 144"/>
                <a:gd name="T15" fmla="*/ 115 h 295"/>
                <a:gd name="T16" fmla="*/ 72 w 144"/>
                <a:gd name="T17" fmla="*/ 92 h 295"/>
                <a:gd name="T18" fmla="*/ 75 w 144"/>
                <a:gd name="T19" fmla="*/ 52 h 295"/>
                <a:gd name="T20" fmla="*/ 119 w 144"/>
                <a:gd name="T21" fmla="*/ 22 h 295"/>
                <a:gd name="T22" fmla="*/ 122 w 144"/>
                <a:gd name="T23" fmla="*/ 1 h 295"/>
                <a:gd name="T24" fmla="*/ 91 w 144"/>
                <a:gd name="T25" fmla="*/ 20 h 295"/>
                <a:gd name="T26" fmla="*/ 69 w 144"/>
                <a:gd name="T27" fmla="*/ 46 h 295"/>
                <a:gd name="T28" fmla="*/ 35 w 144"/>
                <a:gd name="T29" fmla="*/ 26 h 295"/>
                <a:gd name="T30" fmla="*/ 29 w 144"/>
                <a:gd name="T31" fmla="*/ 30 h 295"/>
                <a:gd name="T32" fmla="*/ 36 w 144"/>
                <a:gd name="T33" fmla="*/ 54 h 295"/>
                <a:gd name="T34" fmla="*/ 5 w 144"/>
                <a:gd name="T35" fmla="*/ 100 h 295"/>
                <a:gd name="T36" fmla="*/ 7 w 144"/>
                <a:gd name="T37" fmla="*/ 101 h 295"/>
                <a:gd name="T38" fmla="*/ 32 w 144"/>
                <a:gd name="T39" fmla="*/ 86 h 295"/>
                <a:gd name="T40" fmla="*/ 51 w 144"/>
                <a:gd name="T41" fmla="*/ 90 h 295"/>
                <a:gd name="T42" fmla="*/ 48 w 144"/>
                <a:gd name="T43" fmla="*/ 109 h 295"/>
                <a:gd name="T44" fmla="*/ 77 w 144"/>
                <a:gd name="T45" fmla="*/ 168 h 295"/>
                <a:gd name="T46" fmla="*/ 87 w 144"/>
                <a:gd name="T47" fmla="*/ 191 h 295"/>
                <a:gd name="T48" fmla="*/ 95 w 144"/>
                <a:gd name="T49" fmla="*/ 211 h 295"/>
                <a:gd name="T50" fmla="*/ 97 w 144"/>
                <a:gd name="T51" fmla="*/ 219 h 295"/>
                <a:gd name="T52" fmla="*/ 102 w 144"/>
                <a:gd name="T53" fmla="*/ 275 h 295"/>
                <a:gd name="T54" fmla="*/ 107 w 144"/>
                <a:gd name="T55" fmla="*/ 287 h 295"/>
                <a:gd name="T56" fmla="*/ 124 w 144"/>
                <a:gd name="T57" fmla="*/ 290 h 295"/>
                <a:gd name="T58" fmla="*/ 138 w 144"/>
                <a:gd name="T59" fmla="*/ 294 h 295"/>
                <a:gd name="T60" fmla="*/ 142 w 144"/>
                <a:gd name="T61" fmla="*/ 28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295">
                  <a:moveTo>
                    <a:pt x="142" y="285"/>
                  </a:moveTo>
                  <a:cubicBezTo>
                    <a:pt x="140" y="280"/>
                    <a:pt x="132" y="276"/>
                    <a:pt x="129" y="270"/>
                  </a:cubicBezTo>
                  <a:cubicBezTo>
                    <a:pt x="121" y="258"/>
                    <a:pt x="123" y="247"/>
                    <a:pt x="123" y="234"/>
                  </a:cubicBezTo>
                  <a:cubicBezTo>
                    <a:pt x="122" y="226"/>
                    <a:pt x="117" y="221"/>
                    <a:pt x="112" y="216"/>
                  </a:cubicBezTo>
                  <a:cubicBezTo>
                    <a:pt x="108" y="211"/>
                    <a:pt x="104" y="207"/>
                    <a:pt x="102" y="203"/>
                  </a:cubicBezTo>
                  <a:cubicBezTo>
                    <a:pt x="101" y="200"/>
                    <a:pt x="101" y="198"/>
                    <a:pt x="100" y="195"/>
                  </a:cubicBezTo>
                  <a:cubicBezTo>
                    <a:pt x="98" y="186"/>
                    <a:pt x="94" y="177"/>
                    <a:pt x="89" y="169"/>
                  </a:cubicBezTo>
                  <a:cubicBezTo>
                    <a:pt x="82" y="151"/>
                    <a:pt x="69" y="138"/>
                    <a:pt x="72" y="115"/>
                  </a:cubicBezTo>
                  <a:cubicBezTo>
                    <a:pt x="73" y="107"/>
                    <a:pt x="74" y="100"/>
                    <a:pt x="72" y="92"/>
                  </a:cubicBezTo>
                  <a:cubicBezTo>
                    <a:pt x="69" y="76"/>
                    <a:pt x="54" y="63"/>
                    <a:pt x="75" y="52"/>
                  </a:cubicBezTo>
                  <a:cubicBezTo>
                    <a:pt x="90" y="44"/>
                    <a:pt x="108" y="36"/>
                    <a:pt x="119" y="22"/>
                  </a:cubicBezTo>
                  <a:cubicBezTo>
                    <a:pt x="122" y="20"/>
                    <a:pt x="133" y="2"/>
                    <a:pt x="122" y="1"/>
                  </a:cubicBezTo>
                  <a:cubicBezTo>
                    <a:pt x="110" y="0"/>
                    <a:pt x="99" y="11"/>
                    <a:pt x="91" y="20"/>
                  </a:cubicBezTo>
                  <a:cubicBezTo>
                    <a:pt x="84" y="28"/>
                    <a:pt x="77" y="38"/>
                    <a:pt x="69" y="46"/>
                  </a:cubicBezTo>
                  <a:cubicBezTo>
                    <a:pt x="51" y="65"/>
                    <a:pt x="40" y="40"/>
                    <a:pt x="35" y="26"/>
                  </a:cubicBezTo>
                  <a:cubicBezTo>
                    <a:pt x="34" y="22"/>
                    <a:pt x="30" y="26"/>
                    <a:pt x="29" y="30"/>
                  </a:cubicBezTo>
                  <a:cubicBezTo>
                    <a:pt x="23" y="36"/>
                    <a:pt x="34" y="48"/>
                    <a:pt x="36" y="54"/>
                  </a:cubicBezTo>
                  <a:cubicBezTo>
                    <a:pt x="46" y="79"/>
                    <a:pt x="0" y="80"/>
                    <a:pt x="5" y="100"/>
                  </a:cubicBezTo>
                  <a:lnTo>
                    <a:pt x="7" y="101"/>
                  </a:lnTo>
                  <a:cubicBezTo>
                    <a:pt x="16" y="98"/>
                    <a:pt x="24" y="91"/>
                    <a:pt x="32" y="86"/>
                  </a:cubicBezTo>
                  <a:cubicBezTo>
                    <a:pt x="38" y="81"/>
                    <a:pt x="52" y="77"/>
                    <a:pt x="51" y="90"/>
                  </a:cubicBezTo>
                  <a:cubicBezTo>
                    <a:pt x="50" y="96"/>
                    <a:pt x="49" y="103"/>
                    <a:pt x="48" y="109"/>
                  </a:cubicBezTo>
                  <a:cubicBezTo>
                    <a:pt x="46" y="129"/>
                    <a:pt x="64" y="151"/>
                    <a:pt x="77" y="168"/>
                  </a:cubicBezTo>
                  <a:cubicBezTo>
                    <a:pt x="81" y="175"/>
                    <a:pt x="85" y="183"/>
                    <a:pt x="87" y="191"/>
                  </a:cubicBezTo>
                  <a:cubicBezTo>
                    <a:pt x="88" y="199"/>
                    <a:pt x="91" y="205"/>
                    <a:pt x="95" y="211"/>
                  </a:cubicBezTo>
                  <a:cubicBezTo>
                    <a:pt x="96" y="214"/>
                    <a:pt x="96" y="217"/>
                    <a:pt x="97" y="219"/>
                  </a:cubicBezTo>
                  <a:cubicBezTo>
                    <a:pt x="100" y="238"/>
                    <a:pt x="105" y="256"/>
                    <a:pt x="102" y="275"/>
                  </a:cubicBezTo>
                  <a:cubicBezTo>
                    <a:pt x="101" y="281"/>
                    <a:pt x="102" y="284"/>
                    <a:pt x="107" y="287"/>
                  </a:cubicBezTo>
                  <a:cubicBezTo>
                    <a:pt x="111" y="289"/>
                    <a:pt x="119" y="289"/>
                    <a:pt x="124" y="290"/>
                  </a:cubicBezTo>
                  <a:cubicBezTo>
                    <a:pt x="128" y="291"/>
                    <a:pt x="133" y="293"/>
                    <a:pt x="138" y="294"/>
                  </a:cubicBezTo>
                  <a:cubicBezTo>
                    <a:pt x="141" y="295"/>
                    <a:pt x="144" y="288"/>
                    <a:pt x="142" y="285"/>
                  </a:cubicBezTo>
                </a:path>
              </a:pathLst>
            </a:custGeom>
            <a:solidFill>
              <a:srgbClr val="601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4" name="Freeform 549">
              <a:extLst>
                <a:ext uri="{FF2B5EF4-FFF2-40B4-BE49-F238E27FC236}">
                  <a16:creationId xmlns:a16="http://schemas.microsoft.com/office/drawing/2014/main" id="{8349EFF3-11E5-4577-9536-BA79BC13EC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9813" y="1797050"/>
              <a:ext cx="3175" cy="20638"/>
            </a:xfrm>
            <a:custGeom>
              <a:avLst/>
              <a:gdLst>
                <a:gd name="T0" fmla="*/ 0 w 4"/>
                <a:gd name="T1" fmla="*/ 20 h 20"/>
                <a:gd name="T2" fmla="*/ 0 w 4"/>
                <a:gd name="T3" fmla="*/ 20 h 20"/>
                <a:gd name="T4" fmla="*/ 0 w 4"/>
                <a:gd name="T5" fmla="*/ 20 h 20"/>
                <a:gd name="T6" fmla="*/ 0 w 4"/>
                <a:gd name="T7" fmla="*/ 20 h 20"/>
                <a:gd name="T8" fmla="*/ 4 w 4"/>
                <a:gd name="T9" fmla="*/ 0 h 20"/>
                <a:gd name="T10" fmla="*/ 0 w 4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0"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0" y="20"/>
                  </a:moveTo>
                  <a:cubicBezTo>
                    <a:pt x="1" y="13"/>
                    <a:pt x="2" y="7"/>
                    <a:pt x="4" y="0"/>
                  </a:cubicBezTo>
                  <a:cubicBezTo>
                    <a:pt x="2" y="7"/>
                    <a:pt x="1" y="13"/>
                    <a:pt x="0" y="20"/>
                  </a:cubicBezTo>
                  <a:close/>
                </a:path>
              </a:pathLst>
            </a:custGeom>
            <a:solidFill>
              <a:srgbClr val="A17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5" name="Freeform 550">
              <a:extLst>
                <a:ext uri="{FF2B5EF4-FFF2-40B4-BE49-F238E27FC236}">
                  <a16:creationId xmlns:a16="http://schemas.microsoft.com/office/drawing/2014/main" id="{2439DC39-752C-3E98-10A0-618ED8B14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800" y="1749425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E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6" name="Freeform 551">
              <a:extLst>
                <a:ext uri="{FF2B5EF4-FFF2-40B4-BE49-F238E27FC236}">
                  <a16:creationId xmlns:a16="http://schemas.microsoft.com/office/drawing/2014/main" id="{4FA641C0-95AC-2E4F-DB32-D0D86F13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638" y="1568450"/>
              <a:ext cx="69850" cy="258763"/>
            </a:xfrm>
            <a:custGeom>
              <a:avLst/>
              <a:gdLst>
                <a:gd name="T0" fmla="*/ 0 w 72"/>
                <a:gd name="T1" fmla="*/ 268 h 268"/>
                <a:gd name="T2" fmla="*/ 2 w 72"/>
                <a:gd name="T3" fmla="*/ 257 h 268"/>
                <a:gd name="T4" fmla="*/ 2 w 72"/>
                <a:gd name="T5" fmla="*/ 257 h 268"/>
                <a:gd name="T6" fmla="*/ 2 w 72"/>
                <a:gd name="T7" fmla="*/ 257 h 268"/>
                <a:gd name="T8" fmla="*/ 6 w 72"/>
                <a:gd name="T9" fmla="*/ 237 h 268"/>
                <a:gd name="T10" fmla="*/ 6 w 72"/>
                <a:gd name="T11" fmla="*/ 237 h 268"/>
                <a:gd name="T12" fmla="*/ 22 w 72"/>
                <a:gd name="T13" fmla="*/ 150 h 268"/>
                <a:gd name="T14" fmla="*/ 52 w 72"/>
                <a:gd name="T15" fmla="*/ 44 h 268"/>
                <a:gd name="T16" fmla="*/ 72 w 72"/>
                <a:gd name="T17" fmla="*/ 0 h 268"/>
                <a:gd name="T18" fmla="*/ 57 w 72"/>
                <a:gd name="T19" fmla="*/ 44 h 268"/>
                <a:gd name="T20" fmla="*/ 57 w 72"/>
                <a:gd name="T21" fmla="*/ 47 h 268"/>
                <a:gd name="T22" fmla="*/ 57 w 72"/>
                <a:gd name="T23" fmla="*/ 54 h 268"/>
                <a:gd name="T24" fmla="*/ 37 w 72"/>
                <a:gd name="T25" fmla="*/ 158 h 268"/>
                <a:gd name="T26" fmla="*/ 37 w 72"/>
                <a:gd name="T27" fmla="*/ 158 h 268"/>
                <a:gd name="T28" fmla="*/ 32 w 72"/>
                <a:gd name="T29" fmla="*/ 188 h 268"/>
                <a:gd name="T30" fmla="*/ 31 w 72"/>
                <a:gd name="T31" fmla="*/ 191 h 268"/>
                <a:gd name="T32" fmla="*/ 15 w 72"/>
                <a:gd name="T33" fmla="*/ 227 h 268"/>
                <a:gd name="T34" fmla="*/ 0 w 72"/>
                <a:gd name="T3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268">
                  <a:moveTo>
                    <a:pt x="0" y="268"/>
                  </a:moveTo>
                  <a:cubicBezTo>
                    <a:pt x="0" y="265"/>
                    <a:pt x="1" y="261"/>
                    <a:pt x="2" y="257"/>
                  </a:cubicBezTo>
                  <a:lnTo>
                    <a:pt x="2" y="257"/>
                  </a:lnTo>
                  <a:cubicBezTo>
                    <a:pt x="2" y="257"/>
                    <a:pt x="2" y="257"/>
                    <a:pt x="2" y="257"/>
                  </a:cubicBezTo>
                  <a:cubicBezTo>
                    <a:pt x="3" y="250"/>
                    <a:pt x="4" y="244"/>
                    <a:pt x="6" y="237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14" y="206"/>
                    <a:pt x="11" y="180"/>
                    <a:pt x="22" y="150"/>
                  </a:cubicBezTo>
                  <a:cubicBezTo>
                    <a:pt x="35" y="110"/>
                    <a:pt x="50" y="73"/>
                    <a:pt x="52" y="44"/>
                  </a:cubicBezTo>
                  <a:cubicBezTo>
                    <a:pt x="52" y="32"/>
                    <a:pt x="61" y="16"/>
                    <a:pt x="72" y="0"/>
                  </a:cubicBezTo>
                  <a:cubicBezTo>
                    <a:pt x="65" y="13"/>
                    <a:pt x="57" y="30"/>
                    <a:pt x="57" y="44"/>
                  </a:cubicBezTo>
                  <a:cubicBezTo>
                    <a:pt x="57" y="45"/>
                    <a:pt x="57" y="46"/>
                    <a:pt x="57" y="47"/>
                  </a:cubicBezTo>
                  <a:cubicBezTo>
                    <a:pt x="57" y="49"/>
                    <a:pt x="57" y="52"/>
                    <a:pt x="57" y="54"/>
                  </a:cubicBezTo>
                  <a:cubicBezTo>
                    <a:pt x="57" y="78"/>
                    <a:pt x="48" y="115"/>
                    <a:pt x="37" y="158"/>
                  </a:cubicBezTo>
                  <a:lnTo>
                    <a:pt x="37" y="158"/>
                  </a:lnTo>
                  <a:cubicBezTo>
                    <a:pt x="35" y="167"/>
                    <a:pt x="33" y="177"/>
                    <a:pt x="32" y="188"/>
                  </a:cubicBezTo>
                  <a:lnTo>
                    <a:pt x="31" y="191"/>
                  </a:lnTo>
                  <a:cubicBezTo>
                    <a:pt x="26" y="203"/>
                    <a:pt x="20" y="215"/>
                    <a:pt x="15" y="227"/>
                  </a:cubicBezTo>
                  <a:cubicBezTo>
                    <a:pt x="9" y="241"/>
                    <a:pt x="4" y="254"/>
                    <a:pt x="0" y="268"/>
                  </a:cubicBezTo>
                </a:path>
              </a:pathLst>
            </a:custGeom>
            <a:solidFill>
              <a:srgbClr val="42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7" name="Freeform 552">
              <a:extLst>
                <a:ext uri="{FF2B5EF4-FFF2-40B4-BE49-F238E27FC236}">
                  <a16:creationId xmlns:a16="http://schemas.microsoft.com/office/drawing/2014/main" id="{F992C85C-F206-276E-9EA6-FE138AB2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350" y="2036763"/>
              <a:ext cx="9525" cy="4763"/>
            </a:xfrm>
            <a:custGeom>
              <a:avLst/>
              <a:gdLst>
                <a:gd name="T0" fmla="*/ 11 w 11"/>
                <a:gd name="T1" fmla="*/ 5 h 5"/>
                <a:gd name="T2" fmla="*/ 0 w 11"/>
                <a:gd name="T3" fmla="*/ 0 h 5"/>
                <a:gd name="T4" fmla="*/ 11 w 11"/>
                <a:gd name="T5" fmla="*/ 4 h 5"/>
                <a:gd name="T6" fmla="*/ 11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7" y="3"/>
                    <a:pt x="4" y="1"/>
                    <a:pt x="0" y="0"/>
                  </a:cubicBezTo>
                  <a:cubicBezTo>
                    <a:pt x="4" y="1"/>
                    <a:pt x="7" y="3"/>
                    <a:pt x="11" y="4"/>
                  </a:cubicBezTo>
                  <a:lnTo>
                    <a:pt x="11" y="5"/>
                  </a:lnTo>
                </a:path>
              </a:pathLst>
            </a:custGeom>
            <a:solidFill>
              <a:srgbClr val="9170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8" name="Freeform 553">
              <a:extLst>
                <a:ext uri="{FF2B5EF4-FFF2-40B4-BE49-F238E27FC236}">
                  <a16:creationId xmlns:a16="http://schemas.microsoft.com/office/drawing/2014/main" id="{5C99087E-4A47-5761-ECF0-397FED2C44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313" y="1916113"/>
              <a:ext cx="28575" cy="25400"/>
            </a:xfrm>
            <a:custGeom>
              <a:avLst/>
              <a:gdLst>
                <a:gd name="T0" fmla="*/ 29 w 29"/>
                <a:gd name="T1" fmla="*/ 26 h 26"/>
                <a:gd name="T2" fmla="*/ 6 w 29"/>
                <a:gd name="T3" fmla="*/ 10 h 26"/>
                <a:gd name="T4" fmla="*/ 29 w 29"/>
                <a:gd name="T5" fmla="*/ 26 h 26"/>
                <a:gd name="T6" fmla="*/ 29 w 29"/>
                <a:gd name="T7" fmla="*/ 26 h 26"/>
                <a:gd name="T8" fmla="*/ 6 w 29"/>
                <a:gd name="T9" fmla="*/ 10 h 26"/>
                <a:gd name="T10" fmla="*/ 6 w 29"/>
                <a:gd name="T11" fmla="*/ 10 h 26"/>
                <a:gd name="T12" fmla="*/ 6 w 29"/>
                <a:gd name="T13" fmla="*/ 10 h 26"/>
                <a:gd name="T14" fmla="*/ 6 w 29"/>
                <a:gd name="T15" fmla="*/ 10 h 26"/>
                <a:gd name="T16" fmla="*/ 6 w 29"/>
                <a:gd name="T17" fmla="*/ 9 h 26"/>
                <a:gd name="T18" fmla="*/ 6 w 29"/>
                <a:gd name="T19" fmla="*/ 10 h 26"/>
                <a:gd name="T20" fmla="*/ 6 w 29"/>
                <a:gd name="T21" fmla="*/ 9 h 26"/>
                <a:gd name="T22" fmla="*/ 0 w 29"/>
                <a:gd name="T23" fmla="*/ 0 h 26"/>
                <a:gd name="T24" fmla="*/ 6 w 29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6">
                  <a:moveTo>
                    <a:pt x="29" y="26"/>
                  </a:moveTo>
                  <a:cubicBezTo>
                    <a:pt x="20" y="23"/>
                    <a:pt x="11" y="18"/>
                    <a:pt x="6" y="10"/>
                  </a:cubicBezTo>
                  <a:cubicBezTo>
                    <a:pt x="11" y="18"/>
                    <a:pt x="20" y="23"/>
                    <a:pt x="29" y="26"/>
                  </a:cubicBezTo>
                  <a:lnTo>
                    <a:pt x="29" y="26"/>
                  </a:ln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lose/>
                  <a:moveTo>
                    <a:pt x="6" y="9"/>
                  </a:moveTo>
                  <a:cubicBezTo>
                    <a:pt x="4" y="7"/>
                    <a:pt x="2" y="3"/>
                    <a:pt x="0" y="0"/>
                  </a:cubicBezTo>
                  <a:cubicBezTo>
                    <a:pt x="2" y="3"/>
                    <a:pt x="4" y="7"/>
                    <a:pt x="6" y="9"/>
                  </a:cubicBezTo>
                  <a:close/>
                </a:path>
              </a:pathLst>
            </a:custGeom>
            <a:solidFill>
              <a:srgbClr val="5E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9" name="Freeform 554">
              <a:extLst>
                <a:ext uri="{FF2B5EF4-FFF2-40B4-BE49-F238E27FC236}">
                  <a16:creationId xmlns:a16="http://schemas.microsoft.com/office/drawing/2014/main" id="{59849B74-F7BE-CFE3-ABE9-CA9FC708B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1916113"/>
              <a:ext cx="55563" cy="123825"/>
            </a:xfrm>
            <a:custGeom>
              <a:avLst/>
              <a:gdLst>
                <a:gd name="T0" fmla="*/ 57 w 57"/>
                <a:gd name="T1" fmla="*/ 128 h 128"/>
                <a:gd name="T2" fmla="*/ 46 w 57"/>
                <a:gd name="T3" fmla="*/ 124 h 128"/>
                <a:gd name="T4" fmla="*/ 25 w 57"/>
                <a:gd name="T5" fmla="*/ 112 h 128"/>
                <a:gd name="T6" fmla="*/ 0 w 57"/>
                <a:gd name="T7" fmla="*/ 0 h 128"/>
                <a:gd name="T8" fmla="*/ 0 w 57"/>
                <a:gd name="T9" fmla="*/ 0 h 128"/>
                <a:gd name="T10" fmla="*/ 6 w 57"/>
                <a:gd name="T11" fmla="*/ 9 h 128"/>
                <a:gd name="T12" fmla="*/ 6 w 57"/>
                <a:gd name="T13" fmla="*/ 9 h 128"/>
                <a:gd name="T14" fmla="*/ 6 w 57"/>
                <a:gd name="T15" fmla="*/ 9 h 128"/>
                <a:gd name="T16" fmla="*/ 6 w 57"/>
                <a:gd name="T17" fmla="*/ 10 h 128"/>
                <a:gd name="T18" fmla="*/ 6 w 57"/>
                <a:gd name="T19" fmla="*/ 10 h 128"/>
                <a:gd name="T20" fmla="*/ 6 w 57"/>
                <a:gd name="T21" fmla="*/ 10 h 128"/>
                <a:gd name="T22" fmla="*/ 6 w 57"/>
                <a:gd name="T23" fmla="*/ 10 h 128"/>
                <a:gd name="T24" fmla="*/ 29 w 57"/>
                <a:gd name="T25" fmla="*/ 26 h 128"/>
                <a:gd name="T26" fmla="*/ 57 w 57"/>
                <a:gd name="T2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128">
                  <a:moveTo>
                    <a:pt x="57" y="128"/>
                  </a:moveTo>
                  <a:cubicBezTo>
                    <a:pt x="53" y="127"/>
                    <a:pt x="50" y="125"/>
                    <a:pt x="46" y="124"/>
                  </a:cubicBezTo>
                  <a:cubicBezTo>
                    <a:pt x="38" y="120"/>
                    <a:pt x="31" y="116"/>
                    <a:pt x="25" y="112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4" y="7"/>
                    <a:pt x="6" y="9"/>
                  </a:cubicBezTo>
                  <a:lnTo>
                    <a:pt x="6" y="9"/>
                  </a:lnTo>
                  <a:lnTo>
                    <a:pt x="6" y="9"/>
                  </a:ln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18"/>
                    <a:pt x="20" y="23"/>
                    <a:pt x="29" y="26"/>
                  </a:cubicBezTo>
                  <a:lnTo>
                    <a:pt x="57" y="128"/>
                  </a:lnTo>
                </a:path>
              </a:pathLst>
            </a:custGeom>
            <a:solidFill>
              <a:srgbClr val="42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0" name="Freeform 555">
              <a:extLst>
                <a:ext uri="{FF2B5EF4-FFF2-40B4-BE49-F238E27FC236}">
                  <a16:creationId xmlns:a16="http://schemas.microsoft.com/office/drawing/2014/main" id="{F8C60A56-0166-2F9E-8349-2CE52521D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750" y="2039938"/>
              <a:ext cx="7938" cy="317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3"/>
                    <a:pt x="5" y="1"/>
                    <a:pt x="8" y="0"/>
                  </a:cubicBezTo>
                  <a:lnTo>
                    <a:pt x="8" y="0"/>
                  </a:lnTo>
                  <a:cubicBezTo>
                    <a:pt x="5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9170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1" name="Freeform 556">
              <a:extLst>
                <a:ext uri="{FF2B5EF4-FFF2-40B4-BE49-F238E27FC236}">
                  <a16:creationId xmlns:a16="http://schemas.microsoft.com/office/drawing/2014/main" id="{55AA25CE-7E39-1034-2A95-6E979AB91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688" y="2032000"/>
              <a:ext cx="22225" cy="7938"/>
            </a:xfrm>
            <a:custGeom>
              <a:avLst/>
              <a:gdLst>
                <a:gd name="T0" fmla="*/ 0 w 23"/>
                <a:gd name="T1" fmla="*/ 8 h 8"/>
                <a:gd name="T2" fmla="*/ 0 w 23"/>
                <a:gd name="T3" fmla="*/ 8 h 8"/>
                <a:gd name="T4" fmla="*/ 4 w 23"/>
                <a:gd name="T5" fmla="*/ 7 h 8"/>
                <a:gd name="T6" fmla="*/ 23 w 23"/>
                <a:gd name="T7" fmla="*/ 0 h 8"/>
                <a:gd name="T8" fmla="*/ 23 w 23"/>
                <a:gd name="T9" fmla="*/ 0 h 8"/>
                <a:gd name="T10" fmla="*/ 4 w 23"/>
                <a:gd name="T11" fmla="*/ 7 h 8"/>
                <a:gd name="T12" fmla="*/ 0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0" y="8"/>
                  </a:moveTo>
                  <a:lnTo>
                    <a:pt x="0" y="8"/>
                  </a:lnTo>
                  <a:cubicBezTo>
                    <a:pt x="1" y="8"/>
                    <a:pt x="2" y="7"/>
                    <a:pt x="4" y="7"/>
                  </a:cubicBezTo>
                  <a:cubicBezTo>
                    <a:pt x="10" y="4"/>
                    <a:pt x="17" y="2"/>
                    <a:pt x="23" y="0"/>
                  </a:cubicBezTo>
                  <a:lnTo>
                    <a:pt x="23" y="0"/>
                  </a:lnTo>
                  <a:cubicBezTo>
                    <a:pt x="17" y="2"/>
                    <a:pt x="10" y="4"/>
                    <a:pt x="4" y="7"/>
                  </a:cubicBezTo>
                  <a:cubicBezTo>
                    <a:pt x="2" y="7"/>
                    <a:pt x="1" y="8"/>
                    <a:pt x="0" y="8"/>
                  </a:cubicBezTo>
                  <a:close/>
                </a:path>
              </a:pathLst>
            </a:custGeom>
            <a:solidFill>
              <a:srgbClr val="8B6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2" name="Freeform 557">
              <a:extLst>
                <a:ext uri="{FF2B5EF4-FFF2-40B4-BE49-F238E27FC236}">
                  <a16:creationId xmlns:a16="http://schemas.microsoft.com/office/drawing/2014/main" id="{C02FE188-D5E6-7BD0-89D4-FC02AE99D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9838" y="1924050"/>
              <a:ext cx="61913" cy="22225"/>
            </a:xfrm>
            <a:custGeom>
              <a:avLst/>
              <a:gdLst>
                <a:gd name="T0" fmla="*/ 0 w 64"/>
                <a:gd name="T1" fmla="*/ 22 h 22"/>
                <a:gd name="T2" fmla="*/ 0 w 64"/>
                <a:gd name="T3" fmla="*/ 22 h 22"/>
                <a:gd name="T4" fmla="*/ 2 w 64"/>
                <a:gd name="T5" fmla="*/ 20 h 22"/>
                <a:gd name="T6" fmla="*/ 0 w 64"/>
                <a:gd name="T7" fmla="*/ 22 h 22"/>
                <a:gd name="T8" fmla="*/ 63 w 64"/>
                <a:gd name="T9" fmla="*/ 8 h 22"/>
                <a:gd name="T10" fmla="*/ 25 w 64"/>
                <a:gd name="T11" fmla="*/ 0 h 22"/>
                <a:gd name="T12" fmla="*/ 63 w 64"/>
                <a:gd name="T13" fmla="*/ 8 h 22"/>
                <a:gd name="T14" fmla="*/ 64 w 64"/>
                <a:gd name="T15" fmla="*/ 8 h 22"/>
                <a:gd name="T16" fmla="*/ 64 w 64"/>
                <a:gd name="T17" fmla="*/ 8 h 22"/>
                <a:gd name="T18" fmla="*/ 63 w 64"/>
                <a:gd name="T1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22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cubicBezTo>
                    <a:pt x="2" y="21"/>
                    <a:pt x="1" y="22"/>
                    <a:pt x="0" y="22"/>
                  </a:cubicBezTo>
                  <a:moveTo>
                    <a:pt x="63" y="8"/>
                  </a:moveTo>
                  <a:cubicBezTo>
                    <a:pt x="50" y="8"/>
                    <a:pt x="35" y="1"/>
                    <a:pt x="25" y="0"/>
                  </a:cubicBezTo>
                  <a:cubicBezTo>
                    <a:pt x="35" y="1"/>
                    <a:pt x="50" y="8"/>
                    <a:pt x="63" y="8"/>
                  </a:cubicBezTo>
                  <a:cubicBezTo>
                    <a:pt x="63" y="8"/>
                    <a:pt x="64" y="8"/>
                    <a:pt x="64" y="8"/>
                  </a:cubicBezTo>
                  <a:lnTo>
                    <a:pt x="64" y="8"/>
                  </a:lnTo>
                  <a:cubicBezTo>
                    <a:pt x="64" y="8"/>
                    <a:pt x="63" y="8"/>
                    <a:pt x="63" y="8"/>
                  </a:cubicBezTo>
                </a:path>
              </a:pathLst>
            </a:custGeom>
            <a:solidFill>
              <a:srgbClr val="5E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3" name="Freeform 558">
              <a:extLst>
                <a:ext uri="{FF2B5EF4-FFF2-40B4-BE49-F238E27FC236}">
                  <a16:creationId xmlns:a16="http://schemas.microsoft.com/office/drawing/2014/main" id="{476F0553-157E-9C64-A78F-01D9CED0A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838" y="1924050"/>
              <a:ext cx="92075" cy="131763"/>
            </a:xfrm>
            <a:custGeom>
              <a:avLst/>
              <a:gdLst>
                <a:gd name="T0" fmla="*/ 32 w 95"/>
                <a:gd name="T1" fmla="*/ 135 h 135"/>
                <a:gd name="T2" fmla="*/ 0 w 95"/>
                <a:gd name="T3" fmla="*/ 22 h 135"/>
                <a:gd name="T4" fmla="*/ 2 w 95"/>
                <a:gd name="T5" fmla="*/ 20 h 135"/>
                <a:gd name="T6" fmla="*/ 2 w 95"/>
                <a:gd name="T7" fmla="*/ 20 h 135"/>
                <a:gd name="T8" fmla="*/ 23 w 95"/>
                <a:gd name="T9" fmla="*/ 0 h 135"/>
                <a:gd name="T10" fmla="*/ 25 w 95"/>
                <a:gd name="T11" fmla="*/ 0 h 135"/>
                <a:gd name="T12" fmla="*/ 25 w 95"/>
                <a:gd name="T13" fmla="*/ 0 h 135"/>
                <a:gd name="T14" fmla="*/ 63 w 95"/>
                <a:gd name="T15" fmla="*/ 8 h 135"/>
                <a:gd name="T16" fmla="*/ 64 w 95"/>
                <a:gd name="T17" fmla="*/ 8 h 135"/>
                <a:gd name="T18" fmla="*/ 95 w 95"/>
                <a:gd name="T19" fmla="*/ 111 h 135"/>
                <a:gd name="T20" fmla="*/ 76 w 95"/>
                <a:gd name="T21" fmla="*/ 118 h 135"/>
                <a:gd name="T22" fmla="*/ 72 w 95"/>
                <a:gd name="T23" fmla="*/ 119 h 135"/>
                <a:gd name="T24" fmla="*/ 64 w 95"/>
                <a:gd name="T25" fmla="*/ 123 h 135"/>
                <a:gd name="T26" fmla="*/ 32 w 95"/>
                <a:gd name="T2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135">
                  <a:moveTo>
                    <a:pt x="32" y="135"/>
                  </a:moveTo>
                  <a:lnTo>
                    <a:pt x="0" y="22"/>
                  </a:lnTo>
                  <a:cubicBezTo>
                    <a:pt x="1" y="22"/>
                    <a:pt x="2" y="21"/>
                    <a:pt x="2" y="20"/>
                  </a:cubicBezTo>
                  <a:lnTo>
                    <a:pt x="2" y="20"/>
                  </a:lnTo>
                  <a:cubicBezTo>
                    <a:pt x="11" y="8"/>
                    <a:pt x="12" y="0"/>
                    <a:pt x="23" y="0"/>
                  </a:cubicBezTo>
                  <a:cubicBezTo>
                    <a:pt x="23" y="0"/>
                    <a:pt x="24" y="0"/>
                    <a:pt x="25" y="0"/>
                  </a:cubicBezTo>
                  <a:lnTo>
                    <a:pt x="25" y="0"/>
                  </a:lnTo>
                  <a:cubicBezTo>
                    <a:pt x="35" y="1"/>
                    <a:pt x="50" y="8"/>
                    <a:pt x="63" y="8"/>
                  </a:cubicBezTo>
                  <a:cubicBezTo>
                    <a:pt x="63" y="8"/>
                    <a:pt x="64" y="8"/>
                    <a:pt x="64" y="8"/>
                  </a:cubicBezTo>
                  <a:lnTo>
                    <a:pt x="95" y="111"/>
                  </a:lnTo>
                  <a:cubicBezTo>
                    <a:pt x="89" y="113"/>
                    <a:pt x="82" y="115"/>
                    <a:pt x="76" y="118"/>
                  </a:cubicBezTo>
                  <a:cubicBezTo>
                    <a:pt x="74" y="118"/>
                    <a:pt x="73" y="119"/>
                    <a:pt x="72" y="119"/>
                  </a:cubicBezTo>
                  <a:cubicBezTo>
                    <a:pt x="69" y="120"/>
                    <a:pt x="66" y="122"/>
                    <a:pt x="64" y="123"/>
                  </a:cubicBezTo>
                  <a:cubicBezTo>
                    <a:pt x="52" y="128"/>
                    <a:pt x="41" y="132"/>
                    <a:pt x="32" y="135"/>
                  </a:cubicBezTo>
                </a:path>
              </a:pathLst>
            </a:custGeom>
            <a:solidFill>
              <a:srgbClr val="42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4" name="Freeform 559">
              <a:extLst>
                <a:ext uri="{FF2B5EF4-FFF2-40B4-BE49-F238E27FC236}">
                  <a16:creationId xmlns:a16="http://schemas.microsoft.com/office/drawing/2014/main" id="{9F0A29AB-1D47-1883-1BD4-6799F9F93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513" y="1971675"/>
              <a:ext cx="34925" cy="87313"/>
            </a:xfrm>
            <a:custGeom>
              <a:avLst/>
              <a:gdLst>
                <a:gd name="T0" fmla="*/ 36 w 36"/>
                <a:gd name="T1" fmla="*/ 90 h 90"/>
                <a:gd name="T2" fmla="*/ 20 w 36"/>
                <a:gd name="T3" fmla="*/ 86 h 90"/>
                <a:gd name="T4" fmla="*/ 0 w 36"/>
                <a:gd name="T5" fmla="*/ 0 h 90"/>
                <a:gd name="T6" fmla="*/ 36 w 36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90">
                  <a:moveTo>
                    <a:pt x="36" y="90"/>
                  </a:moveTo>
                  <a:cubicBezTo>
                    <a:pt x="31" y="89"/>
                    <a:pt x="25" y="88"/>
                    <a:pt x="20" y="86"/>
                  </a:cubicBezTo>
                  <a:cubicBezTo>
                    <a:pt x="13" y="55"/>
                    <a:pt x="0" y="0"/>
                    <a:pt x="0" y="0"/>
                  </a:cubicBezTo>
                  <a:lnTo>
                    <a:pt x="36" y="90"/>
                  </a:lnTo>
                </a:path>
              </a:pathLst>
            </a:custGeom>
            <a:solidFill>
              <a:srgbClr val="42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5" name="Freeform 560">
              <a:extLst>
                <a:ext uri="{FF2B5EF4-FFF2-40B4-BE49-F238E27FC236}">
                  <a16:creationId xmlns:a16="http://schemas.microsoft.com/office/drawing/2014/main" id="{3BD5485A-C1AE-ABE0-4A3B-20D99C4756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3525" y="1841500"/>
              <a:ext cx="41275" cy="77788"/>
            </a:xfrm>
            <a:custGeom>
              <a:avLst/>
              <a:gdLst>
                <a:gd name="T0" fmla="*/ 0 w 42"/>
                <a:gd name="T1" fmla="*/ 81 h 81"/>
                <a:gd name="T2" fmla="*/ 10 w 42"/>
                <a:gd name="T3" fmla="*/ 62 h 81"/>
                <a:gd name="T4" fmla="*/ 10 w 42"/>
                <a:gd name="T5" fmla="*/ 62 h 81"/>
                <a:gd name="T6" fmla="*/ 10 w 42"/>
                <a:gd name="T7" fmla="*/ 62 h 81"/>
                <a:gd name="T8" fmla="*/ 0 w 42"/>
                <a:gd name="T9" fmla="*/ 81 h 81"/>
                <a:gd name="T10" fmla="*/ 12 w 42"/>
                <a:gd name="T11" fmla="*/ 58 h 81"/>
                <a:gd name="T12" fmla="*/ 42 w 42"/>
                <a:gd name="T13" fmla="*/ 0 h 81"/>
                <a:gd name="T14" fmla="*/ 42 w 42"/>
                <a:gd name="T15" fmla="*/ 0 h 81"/>
                <a:gd name="T16" fmla="*/ 12 w 42"/>
                <a:gd name="T17" fmla="*/ 5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81">
                  <a:moveTo>
                    <a:pt x="0" y="81"/>
                  </a:moveTo>
                  <a:cubicBezTo>
                    <a:pt x="3" y="76"/>
                    <a:pt x="6" y="70"/>
                    <a:pt x="10" y="62"/>
                  </a:cubicBezTo>
                  <a:lnTo>
                    <a:pt x="10" y="62"/>
                  </a:lnTo>
                  <a:lnTo>
                    <a:pt x="10" y="62"/>
                  </a:lnTo>
                  <a:cubicBezTo>
                    <a:pt x="6" y="70"/>
                    <a:pt x="3" y="76"/>
                    <a:pt x="0" y="81"/>
                  </a:cubicBezTo>
                  <a:close/>
                  <a:moveTo>
                    <a:pt x="12" y="58"/>
                  </a:moveTo>
                  <a:cubicBezTo>
                    <a:pt x="22" y="36"/>
                    <a:pt x="30" y="17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0" y="17"/>
                    <a:pt x="22" y="36"/>
                    <a:pt x="12" y="58"/>
                  </a:cubicBezTo>
                  <a:close/>
                </a:path>
              </a:pathLst>
            </a:custGeom>
            <a:solidFill>
              <a:srgbClr val="9170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6" name="Freeform 561">
              <a:extLst>
                <a:ext uri="{FF2B5EF4-FFF2-40B4-BE49-F238E27FC236}">
                  <a16:creationId xmlns:a16="http://schemas.microsoft.com/office/drawing/2014/main" id="{31B106CA-E94C-CB45-C919-D2347DEC9F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1775" y="1738313"/>
              <a:ext cx="34925" cy="141288"/>
            </a:xfrm>
            <a:custGeom>
              <a:avLst/>
              <a:gdLst>
                <a:gd name="T0" fmla="*/ 0 w 37"/>
                <a:gd name="T1" fmla="*/ 145 h 145"/>
                <a:gd name="T2" fmla="*/ 0 w 37"/>
                <a:gd name="T3" fmla="*/ 145 h 145"/>
                <a:gd name="T4" fmla="*/ 5 w 37"/>
                <a:gd name="T5" fmla="*/ 132 h 145"/>
                <a:gd name="T6" fmla="*/ 0 w 37"/>
                <a:gd name="T7" fmla="*/ 145 h 145"/>
                <a:gd name="T8" fmla="*/ 29 w 37"/>
                <a:gd name="T9" fmla="*/ 6 h 145"/>
                <a:gd name="T10" fmla="*/ 37 w 37"/>
                <a:gd name="T11" fmla="*/ 0 h 145"/>
                <a:gd name="T12" fmla="*/ 37 w 37"/>
                <a:gd name="T13" fmla="*/ 0 h 145"/>
                <a:gd name="T14" fmla="*/ 29 w 37"/>
                <a:gd name="T15" fmla="*/ 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5">
                  <a:moveTo>
                    <a:pt x="0" y="145"/>
                  </a:moveTo>
                  <a:lnTo>
                    <a:pt x="0" y="145"/>
                  </a:lnTo>
                  <a:cubicBezTo>
                    <a:pt x="3" y="142"/>
                    <a:pt x="4" y="138"/>
                    <a:pt x="5" y="132"/>
                  </a:cubicBezTo>
                  <a:cubicBezTo>
                    <a:pt x="4" y="138"/>
                    <a:pt x="3" y="142"/>
                    <a:pt x="0" y="145"/>
                  </a:cubicBezTo>
                  <a:close/>
                  <a:moveTo>
                    <a:pt x="29" y="6"/>
                  </a:moveTo>
                  <a:cubicBezTo>
                    <a:pt x="31" y="4"/>
                    <a:pt x="34" y="2"/>
                    <a:pt x="37" y="0"/>
                  </a:cubicBezTo>
                  <a:lnTo>
                    <a:pt x="37" y="0"/>
                  </a:lnTo>
                  <a:cubicBezTo>
                    <a:pt x="34" y="2"/>
                    <a:pt x="31" y="4"/>
                    <a:pt x="29" y="6"/>
                  </a:cubicBezTo>
                  <a:close/>
                </a:path>
              </a:pathLst>
            </a:custGeom>
            <a:solidFill>
              <a:srgbClr val="5E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7" name="Freeform 562">
              <a:extLst>
                <a:ext uri="{FF2B5EF4-FFF2-40B4-BE49-F238E27FC236}">
                  <a16:creationId xmlns:a16="http://schemas.microsoft.com/office/drawing/2014/main" id="{4938DC7B-4B04-AF37-EECF-CF5431ACA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75" y="1738313"/>
              <a:ext cx="73025" cy="200025"/>
            </a:xfrm>
            <a:custGeom>
              <a:avLst/>
              <a:gdLst>
                <a:gd name="T0" fmla="*/ 24 w 76"/>
                <a:gd name="T1" fmla="*/ 206 h 206"/>
                <a:gd name="T2" fmla="*/ 0 w 76"/>
                <a:gd name="T3" fmla="*/ 145 h 206"/>
                <a:gd name="T4" fmla="*/ 5 w 76"/>
                <a:gd name="T5" fmla="*/ 132 h 206"/>
                <a:gd name="T6" fmla="*/ 5 w 76"/>
                <a:gd name="T7" fmla="*/ 132 h 206"/>
                <a:gd name="T8" fmla="*/ 5 w 76"/>
                <a:gd name="T9" fmla="*/ 128 h 206"/>
                <a:gd name="T10" fmla="*/ 4 w 76"/>
                <a:gd name="T11" fmla="*/ 118 h 206"/>
                <a:gd name="T12" fmla="*/ 15 w 76"/>
                <a:gd name="T13" fmla="*/ 92 h 206"/>
                <a:gd name="T14" fmla="*/ 20 w 76"/>
                <a:gd name="T15" fmla="*/ 70 h 206"/>
                <a:gd name="T16" fmla="*/ 14 w 76"/>
                <a:gd name="T17" fmla="*/ 26 h 206"/>
                <a:gd name="T18" fmla="*/ 20 w 76"/>
                <a:gd name="T19" fmla="*/ 12 h 206"/>
                <a:gd name="T20" fmla="*/ 29 w 76"/>
                <a:gd name="T21" fmla="*/ 6 h 206"/>
                <a:gd name="T22" fmla="*/ 37 w 76"/>
                <a:gd name="T23" fmla="*/ 0 h 206"/>
                <a:gd name="T24" fmla="*/ 76 w 76"/>
                <a:gd name="T25" fmla="*/ 106 h 206"/>
                <a:gd name="T26" fmla="*/ 46 w 76"/>
                <a:gd name="T27" fmla="*/ 164 h 206"/>
                <a:gd name="T28" fmla="*/ 44 w 76"/>
                <a:gd name="T29" fmla="*/ 168 h 206"/>
                <a:gd name="T30" fmla="*/ 44 w 76"/>
                <a:gd name="T31" fmla="*/ 168 h 206"/>
                <a:gd name="T32" fmla="*/ 34 w 76"/>
                <a:gd name="T33" fmla="*/ 187 h 206"/>
                <a:gd name="T34" fmla="*/ 24 w 76"/>
                <a:gd name="T3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206">
                  <a:moveTo>
                    <a:pt x="24" y="206"/>
                  </a:moveTo>
                  <a:lnTo>
                    <a:pt x="0" y="145"/>
                  </a:lnTo>
                  <a:cubicBezTo>
                    <a:pt x="3" y="142"/>
                    <a:pt x="4" y="138"/>
                    <a:pt x="5" y="132"/>
                  </a:cubicBezTo>
                  <a:lnTo>
                    <a:pt x="5" y="132"/>
                  </a:lnTo>
                  <a:cubicBezTo>
                    <a:pt x="5" y="131"/>
                    <a:pt x="5" y="129"/>
                    <a:pt x="5" y="128"/>
                  </a:cubicBezTo>
                  <a:cubicBezTo>
                    <a:pt x="5" y="124"/>
                    <a:pt x="4" y="121"/>
                    <a:pt x="4" y="118"/>
                  </a:cubicBezTo>
                  <a:cubicBezTo>
                    <a:pt x="4" y="113"/>
                    <a:pt x="6" y="107"/>
                    <a:pt x="15" y="92"/>
                  </a:cubicBezTo>
                  <a:cubicBezTo>
                    <a:pt x="18" y="85"/>
                    <a:pt x="20" y="78"/>
                    <a:pt x="20" y="70"/>
                  </a:cubicBezTo>
                  <a:cubicBezTo>
                    <a:pt x="19" y="55"/>
                    <a:pt x="14" y="38"/>
                    <a:pt x="14" y="26"/>
                  </a:cubicBezTo>
                  <a:cubicBezTo>
                    <a:pt x="14" y="20"/>
                    <a:pt x="16" y="15"/>
                    <a:pt x="20" y="12"/>
                  </a:cubicBezTo>
                  <a:cubicBezTo>
                    <a:pt x="22" y="10"/>
                    <a:pt x="25" y="8"/>
                    <a:pt x="29" y="6"/>
                  </a:cubicBezTo>
                  <a:cubicBezTo>
                    <a:pt x="31" y="4"/>
                    <a:pt x="34" y="2"/>
                    <a:pt x="37" y="0"/>
                  </a:cubicBezTo>
                  <a:cubicBezTo>
                    <a:pt x="47" y="31"/>
                    <a:pt x="68" y="86"/>
                    <a:pt x="76" y="106"/>
                  </a:cubicBezTo>
                  <a:cubicBezTo>
                    <a:pt x="64" y="123"/>
                    <a:pt x="56" y="142"/>
                    <a:pt x="46" y="164"/>
                  </a:cubicBezTo>
                  <a:cubicBezTo>
                    <a:pt x="45" y="166"/>
                    <a:pt x="44" y="167"/>
                    <a:pt x="44" y="168"/>
                  </a:cubicBezTo>
                  <a:lnTo>
                    <a:pt x="44" y="168"/>
                  </a:lnTo>
                  <a:cubicBezTo>
                    <a:pt x="40" y="176"/>
                    <a:pt x="37" y="182"/>
                    <a:pt x="34" y="187"/>
                  </a:cubicBezTo>
                  <a:cubicBezTo>
                    <a:pt x="31" y="195"/>
                    <a:pt x="28" y="201"/>
                    <a:pt x="24" y="206"/>
                  </a:cubicBezTo>
                  <a:close/>
                </a:path>
              </a:pathLst>
            </a:custGeom>
            <a:solidFill>
              <a:srgbClr val="42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8" name="Freeform 563">
              <a:extLst>
                <a:ext uri="{FF2B5EF4-FFF2-40B4-BE49-F238E27FC236}">
                  <a16:creationId xmlns:a16="http://schemas.microsoft.com/office/drawing/2014/main" id="{6F426D10-A572-16AB-AE95-0F70415BB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1393825"/>
              <a:ext cx="26988" cy="52388"/>
            </a:xfrm>
            <a:custGeom>
              <a:avLst/>
              <a:gdLst>
                <a:gd name="T0" fmla="*/ 26 w 28"/>
                <a:gd name="T1" fmla="*/ 20 h 55"/>
                <a:gd name="T2" fmla="*/ 26 w 28"/>
                <a:gd name="T3" fmla="*/ 8 h 55"/>
                <a:gd name="T4" fmla="*/ 16 w 28"/>
                <a:gd name="T5" fmla="*/ 0 h 55"/>
                <a:gd name="T6" fmla="*/ 13 w 28"/>
                <a:gd name="T7" fmla="*/ 4 h 55"/>
                <a:gd name="T8" fmla="*/ 11 w 28"/>
                <a:gd name="T9" fmla="*/ 47 h 55"/>
                <a:gd name="T10" fmla="*/ 28 w 28"/>
                <a:gd name="T11" fmla="*/ 31 h 55"/>
                <a:gd name="T12" fmla="*/ 26 w 28"/>
                <a:gd name="T13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5">
                  <a:moveTo>
                    <a:pt x="26" y="20"/>
                  </a:moveTo>
                  <a:cubicBezTo>
                    <a:pt x="26" y="16"/>
                    <a:pt x="27" y="12"/>
                    <a:pt x="26" y="8"/>
                  </a:cubicBezTo>
                  <a:cubicBezTo>
                    <a:pt x="25" y="3"/>
                    <a:pt x="21" y="0"/>
                    <a:pt x="16" y="0"/>
                  </a:cubicBezTo>
                  <a:cubicBezTo>
                    <a:pt x="15" y="0"/>
                    <a:pt x="13" y="2"/>
                    <a:pt x="13" y="4"/>
                  </a:cubicBezTo>
                  <a:cubicBezTo>
                    <a:pt x="0" y="12"/>
                    <a:pt x="0" y="37"/>
                    <a:pt x="11" y="47"/>
                  </a:cubicBezTo>
                  <a:cubicBezTo>
                    <a:pt x="20" y="55"/>
                    <a:pt x="28" y="37"/>
                    <a:pt x="28" y="31"/>
                  </a:cubicBezTo>
                  <a:cubicBezTo>
                    <a:pt x="28" y="28"/>
                    <a:pt x="26" y="24"/>
                    <a:pt x="26" y="20"/>
                  </a:cubicBezTo>
                  <a:close/>
                </a:path>
              </a:pathLst>
            </a:custGeom>
            <a:solidFill>
              <a:srgbClr val="8A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9" name="Freeform 564">
              <a:extLst>
                <a:ext uri="{FF2B5EF4-FFF2-40B4-BE49-F238E27FC236}">
                  <a16:creationId xmlns:a16="http://schemas.microsoft.com/office/drawing/2014/main" id="{A6F46111-03FC-D14D-597B-747B3906A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0" y="1189038"/>
              <a:ext cx="12700" cy="26988"/>
            </a:xfrm>
            <a:custGeom>
              <a:avLst/>
              <a:gdLst>
                <a:gd name="T0" fmla="*/ 11 w 13"/>
                <a:gd name="T1" fmla="*/ 2 h 27"/>
                <a:gd name="T2" fmla="*/ 3 w 13"/>
                <a:gd name="T3" fmla="*/ 8 h 27"/>
                <a:gd name="T4" fmla="*/ 1 w 13"/>
                <a:gd name="T5" fmla="*/ 15 h 27"/>
                <a:gd name="T6" fmla="*/ 2 w 13"/>
                <a:gd name="T7" fmla="*/ 24 h 27"/>
                <a:gd name="T8" fmla="*/ 8 w 13"/>
                <a:gd name="T9" fmla="*/ 23 h 27"/>
                <a:gd name="T10" fmla="*/ 12 w 13"/>
                <a:gd name="T11" fmla="*/ 11 h 27"/>
                <a:gd name="T12" fmla="*/ 11 w 13"/>
                <a:gd name="T13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7">
                  <a:moveTo>
                    <a:pt x="11" y="2"/>
                  </a:moveTo>
                  <a:cubicBezTo>
                    <a:pt x="8" y="0"/>
                    <a:pt x="4" y="5"/>
                    <a:pt x="3" y="8"/>
                  </a:cubicBezTo>
                  <a:cubicBezTo>
                    <a:pt x="2" y="11"/>
                    <a:pt x="2" y="13"/>
                    <a:pt x="1" y="15"/>
                  </a:cubicBezTo>
                  <a:cubicBezTo>
                    <a:pt x="1" y="18"/>
                    <a:pt x="0" y="22"/>
                    <a:pt x="2" y="24"/>
                  </a:cubicBezTo>
                  <a:cubicBezTo>
                    <a:pt x="3" y="27"/>
                    <a:pt x="7" y="24"/>
                    <a:pt x="8" y="23"/>
                  </a:cubicBezTo>
                  <a:cubicBezTo>
                    <a:pt x="11" y="20"/>
                    <a:pt x="12" y="15"/>
                    <a:pt x="12" y="11"/>
                  </a:cubicBezTo>
                  <a:cubicBezTo>
                    <a:pt x="12" y="9"/>
                    <a:pt x="13" y="3"/>
                    <a:pt x="11" y="2"/>
                  </a:cubicBezTo>
                </a:path>
              </a:pathLst>
            </a:custGeom>
            <a:solidFill>
              <a:srgbClr val="8A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0" name="Freeform 565">
              <a:extLst>
                <a:ext uri="{FF2B5EF4-FFF2-40B4-BE49-F238E27FC236}">
                  <a16:creationId xmlns:a16="http://schemas.microsoft.com/office/drawing/2014/main" id="{2E1EDE6E-D2B0-D7B8-3DDE-92FC1E797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88" y="1208088"/>
              <a:ext cx="47625" cy="71438"/>
            </a:xfrm>
            <a:custGeom>
              <a:avLst/>
              <a:gdLst>
                <a:gd name="T0" fmla="*/ 45 w 50"/>
                <a:gd name="T1" fmla="*/ 1 h 74"/>
                <a:gd name="T2" fmla="*/ 41 w 50"/>
                <a:gd name="T3" fmla="*/ 5 h 74"/>
                <a:gd name="T4" fmla="*/ 14 w 50"/>
                <a:gd name="T5" fmla="*/ 35 h 74"/>
                <a:gd name="T6" fmla="*/ 7 w 50"/>
                <a:gd name="T7" fmla="*/ 74 h 74"/>
                <a:gd name="T8" fmla="*/ 10 w 50"/>
                <a:gd name="T9" fmla="*/ 73 h 74"/>
                <a:gd name="T10" fmla="*/ 17 w 50"/>
                <a:gd name="T11" fmla="*/ 62 h 74"/>
                <a:gd name="T12" fmla="*/ 25 w 50"/>
                <a:gd name="T13" fmla="*/ 47 h 74"/>
                <a:gd name="T14" fmla="*/ 36 w 50"/>
                <a:gd name="T15" fmla="*/ 35 h 74"/>
                <a:gd name="T16" fmla="*/ 45 w 50"/>
                <a:gd name="T17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74">
                  <a:moveTo>
                    <a:pt x="45" y="1"/>
                  </a:moveTo>
                  <a:cubicBezTo>
                    <a:pt x="44" y="0"/>
                    <a:pt x="42" y="2"/>
                    <a:pt x="41" y="5"/>
                  </a:cubicBezTo>
                  <a:cubicBezTo>
                    <a:pt x="30" y="11"/>
                    <a:pt x="19" y="25"/>
                    <a:pt x="14" y="35"/>
                  </a:cubicBezTo>
                  <a:cubicBezTo>
                    <a:pt x="10" y="42"/>
                    <a:pt x="0" y="67"/>
                    <a:pt x="7" y="74"/>
                  </a:cubicBezTo>
                  <a:lnTo>
                    <a:pt x="10" y="73"/>
                  </a:lnTo>
                  <a:cubicBezTo>
                    <a:pt x="13" y="70"/>
                    <a:pt x="14" y="67"/>
                    <a:pt x="17" y="62"/>
                  </a:cubicBezTo>
                  <a:cubicBezTo>
                    <a:pt x="19" y="57"/>
                    <a:pt x="21" y="52"/>
                    <a:pt x="25" y="47"/>
                  </a:cubicBezTo>
                  <a:cubicBezTo>
                    <a:pt x="28" y="43"/>
                    <a:pt x="32" y="39"/>
                    <a:pt x="36" y="35"/>
                  </a:cubicBezTo>
                  <a:cubicBezTo>
                    <a:pt x="41" y="29"/>
                    <a:pt x="50" y="10"/>
                    <a:pt x="45" y="1"/>
                  </a:cubicBezTo>
                </a:path>
              </a:pathLst>
            </a:custGeom>
            <a:solidFill>
              <a:srgbClr val="8A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1" name="Freeform 566">
              <a:extLst>
                <a:ext uri="{FF2B5EF4-FFF2-40B4-BE49-F238E27FC236}">
                  <a16:creationId xmlns:a16="http://schemas.microsoft.com/office/drawing/2014/main" id="{EFD3B217-6197-035F-ED75-B7C7B693B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5" y="1304925"/>
              <a:ext cx="285750" cy="541338"/>
            </a:xfrm>
            <a:custGeom>
              <a:avLst/>
              <a:gdLst>
                <a:gd name="T0" fmla="*/ 12 w 295"/>
                <a:gd name="T1" fmla="*/ 553 h 559"/>
                <a:gd name="T2" fmla="*/ 0 w 295"/>
                <a:gd name="T3" fmla="*/ 517 h 559"/>
                <a:gd name="T4" fmla="*/ 6 w 295"/>
                <a:gd name="T5" fmla="*/ 478 h 559"/>
                <a:gd name="T6" fmla="*/ 18 w 295"/>
                <a:gd name="T7" fmla="*/ 404 h 559"/>
                <a:gd name="T8" fmla="*/ 26 w 295"/>
                <a:gd name="T9" fmla="*/ 347 h 559"/>
                <a:gd name="T10" fmla="*/ 36 w 295"/>
                <a:gd name="T11" fmla="*/ 284 h 559"/>
                <a:gd name="T12" fmla="*/ 63 w 295"/>
                <a:gd name="T13" fmla="*/ 251 h 559"/>
                <a:gd name="T14" fmla="*/ 81 w 295"/>
                <a:gd name="T15" fmla="*/ 235 h 559"/>
                <a:gd name="T16" fmla="*/ 99 w 295"/>
                <a:gd name="T17" fmla="*/ 220 h 559"/>
                <a:gd name="T18" fmla="*/ 123 w 295"/>
                <a:gd name="T19" fmla="*/ 190 h 559"/>
                <a:gd name="T20" fmla="*/ 169 w 295"/>
                <a:gd name="T21" fmla="*/ 81 h 559"/>
                <a:gd name="T22" fmla="*/ 179 w 295"/>
                <a:gd name="T23" fmla="*/ 59 h 559"/>
                <a:gd name="T24" fmla="*/ 182 w 295"/>
                <a:gd name="T25" fmla="*/ 58 h 559"/>
                <a:gd name="T26" fmla="*/ 183 w 295"/>
                <a:gd name="T27" fmla="*/ 58 h 559"/>
                <a:gd name="T28" fmla="*/ 180 w 295"/>
                <a:gd name="T29" fmla="*/ 55 h 559"/>
                <a:gd name="T30" fmla="*/ 232 w 295"/>
                <a:gd name="T31" fmla="*/ 10 h 559"/>
                <a:gd name="T32" fmla="*/ 283 w 295"/>
                <a:gd name="T33" fmla="*/ 0 h 559"/>
                <a:gd name="T34" fmla="*/ 295 w 295"/>
                <a:gd name="T35" fmla="*/ 1 h 559"/>
                <a:gd name="T36" fmla="*/ 287 w 295"/>
                <a:gd name="T37" fmla="*/ 1 h 559"/>
                <a:gd name="T38" fmla="*/ 234 w 295"/>
                <a:gd name="T39" fmla="*/ 14 h 559"/>
                <a:gd name="T40" fmla="*/ 188 w 295"/>
                <a:gd name="T41" fmla="*/ 60 h 559"/>
                <a:gd name="T42" fmla="*/ 161 w 295"/>
                <a:gd name="T43" fmla="*/ 140 h 559"/>
                <a:gd name="T44" fmla="*/ 143 w 295"/>
                <a:gd name="T45" fmla="*/ 183 h 559"/>
                <a:gd name="T46" fmla="*/ 134 w 295"/>
                <a:gd name="T47" fmla="*/ 197 h 559"/>
                <a:gd name="T48" fmla="*/ 109 w 295"/>
                <a:gd name="T49" fmla="*/ 229 h 559"/>
                <a:gd name="T50" fmla="*/ 90 w 295"/>
                <a:gd name="T51" fmla="*/ 246 h 559"/>
                <a:gd name="T52" fmla="*/ 72 w 295"/>
                <a:gd name="T53" fmla="*/ 261 h 559"/>
                <a:gd name="T54" fmla="*/ 49 w 295"/>
                <a:gd name="T55" fmla="*/ 290 h 559"/>
                <a:gd name="T56" fmla="*/ 34 w 295"/>
                <a:gd name="T57" fmla="*/ 378 h 559"/>
                <a:gd name="T58" fmla="*/ 18 w 295"/>
                <a:gd name="T59" fmla="*/ 457 h 559"/>
                <a:gd name="T60" fmla="*/ 8 w 295"/>
                <a:gd name="T61" fmla="*/ 500 h 559"/>
                <a:gd name="T62" fmla="*/ 6 w 295"/>
                <a:gd name="T63" fmla="*/ 532 h 559"/>
                <a:gd name="T64" fmla="*/ 16 w 295"/>
                <a:gd name="T65" fmla="*/ 559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5" h="559">
                  <a:moveTo>
                    <a:pt x="16" y="559"/>
                  </a:moveTo>
                  <a:cubicBezTo>
                    <a:pt x="16" y="559"/>
                    <a:pt x="15" y="557"/>
                    <a:pt x="12" y="553"/>
                  </a:cubicBezTo>
                  <a:cubicBezTo>
                    <a:pt x="10" y="548"/>
                    <a:pt x="6" y="542"/>
                    <a:pt x="3" y="533"/>
                  </a:cubicBezTo>
                  <a:cubicBezTo>
                    <a:pt x="2" y="528"/>
                    <a:pt x="0" y="523"/>
                    <a:pt x="0" y="517"/>
                  </a:cubicBezTo>
                  <a:cubicBezTo>
                    <a:pt x="0" y="511"/>
                    <a:pt x="1" y="505"/>
                    <a:pt x="2" y="498"/>
                  </a:cubicBezTo>
                  <a:cubicBezTo>
                    <a:pt x="4" y="492"/>
                    <a:pt x="5" y="485"/>
                    <a:pt x="6" y="478"/>
                  </a:cubicBezTo>
                  <a:cubicBezTo>
                    <a:pt x="7" y="471"/>
                    <a:pt x="9" y="463"/>
                    <a:pt x="10" y="455"/>
                  </a:cubicBezTo>
                  <a:cubicBezTo>
                    <a:pt x="12" y="439"/>
                    <a:pt x="15" y="422"/>
                    <a:pt x="18" y="404"/>
                  </a:cubicBezTo>
                  <a:cubicBezTo>
                    <a:pt x="19" y="395"/>
                    <a:pt x="21" y="386"/>
                    <a:pt x="22" y="376"/>
                  </a:cubicBezTo>
                  <a:cubicBezTo>
                    <a:pt x="23" y="367"/>
                    <a:pt x="24" y="357"/>
                    <a:pt x="26" y="347"/>
                  </a:cubicBezTo>
                  <a:cubicBezTo>
                    <a:pt x="27" y="337"/>
                    <a:pt x="27" y="327"/>
                    <a:pt x="28" y="316"/>
                  </a:cubicBezTo>
                  <a:cubicBezTo>
                    <a:pt x="29" y="306"/>
                    <a:pt x="31" y="294"/>
                    <a:pt x="36" y="284"/>
                  </a:cubicBezTo>
                  <a:cubicBezTo>
                    <a:pt x="41" y="274"/>
                    <a:pt x="49" y="265"/>
                    <a:pt x="57" y="257"/>
                  </a:cubicBezTo>
                  <a:cubicBezTo>
                    <a:pt x="59" y="255"/>
                    <a:pt x="60" y="253"/>
                    <a:pt x="63" y="251"/>
                  </a:cubicBezTo>
                  <a:lnTo>
                    <a:pt x="69" y="245"/>
                  </a:lnTo>
                  <a:cubicBezTo>
                    <a:pt x="73" y="242"/>
                    <a:pt x="77" y="238"/>
                    <a:pt x="81" y="235"/>
                  </a:cubicBezTo>
                  <a:cubicBezTo>
                    <a:pt x="85" y="232"/>
                    <a:pt x="90" y="228"/>
                    <a:pt x="93" y="225"/>
                  </a:cubicBezTo>
                  <a:cubicBezTo>
                    <a:pt x="95" y="223"/>
                    <a:pt x="97" y="221"/>
                    <a:pt x="99" y="220"/>
                  </a:cubicBezTo>
                  <a:lnTo>
                    <a:pt x="104" y="214"/>
                  </a:lnTo>
                  <a:cubicBezTo>
                    <a:pt x="111" y="206"/>
                    <a:pt x="118" y="199"/>
                    <a:pt x="123" y="190"/>
                  </a:cubicBezTo>
                  <a:cubicBezTo>
                    <a:pt x="134" y="173"/>
                    <a:pt x="143" y="154"/>
                    <a:pt x="150" y="136"/>
                  </a:cubicBezTo>
                  <a:cubicBezTo>
                    <a:pt x="157" y="117"/>
                    <a:pt x="163" y="99"/>
                    <a:pt x="169" y="81"/>
                  </a:cubicBezTo>
                  <a:cubicBezTo>
                    <a:pt x="172" y="74"/>
                    <a:pt x="175" y="66"/>
                    <a:pt x="178" y="58"/>
                  </a:cubicBezTo>
                  <a:cubicBezTo>
                    <a:pt x="178" y="58"/>
                    <a:pt x="179" y="59"/>
                    <a:pt x="179" y="59"/>
                  </a:cubicBezTo>
                  <a:lnTo>
                    <a:pt x="179" y="59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3" y="58"/>
                  </a:lnTo>
                  <a:cubicBezTo>
                    <a:pt x="184" y="56"/>
                    <a:pt x="183" y="55"/>
                    <a:pt x="182" y="55"/>
                  </a:cubicBezTo>
                  <a:cubicBezTo>
                    <a:pt x="181" y="55"/>
                    <a:pt x="181" y="55"/>
                    <a:pt x="180" y="55"/>
                  </a:cubicBezTo>
                  <a:cubicBezTo>
                    <a:pt x="184" y="47"/>
                    <a:pt x="189" y="40"/>
                    <a:pt x="195" y="35"/>
                  </a:cubicBezTo>
                  <a:cubicBezTo>
                    <a:pt x="206" y="22"/>
                    <a:pt x="220" y="14"/>
                    <a:pt x="232" y="10"/>
                  </a:cubicBezTo>
                  <a:cubicBezTo>
                    <a:pt x="245" y="5"/>
                    <a:pt x="256" y="2"/>
                    <a:pt x="266" y="1"/>
                  </a:cubicBezTo>
                  <a:cubicBezTo>
                    <a:pt x="272" y="0"/>
                    <a:pt x="278" y="0"/>
                    <a:pt x="283" y="0"/>
                  </a:cubicBezTo>
                  <a:cubicBezTo>
                    <a:pt x="284" y="0"/>
                    <a:pt x="286" y="0"/>
                    <a:pt x="287" y="0"/>
                  </a:cubicBezTo>
                  <a:cubicBezTo>
                    <a:pt x="292" y="1"/>
                    <a:pt x="295" y="1"/>
                    <a:pt x="295" y="1"/>
                  </a:cubicBezTo>
                  <a:lnTo>
                    <a:pt x="294" y="1"/>
                  </a:lnTo>
                  <a:cubicBezTo>
                    <a:pt x="293" y="1"/>
                    <a:pt x="291" y="1"/>
                    <a:pt x="287" y="1"/>
                  </a:cubicBezTo>
                  <a:cubicBezTo>
                    <a:pt x="282" y="1"/>
                    <a:pt x="275" y="2"/>
                    <a:pt x="266" y="4"/>
                  </a:cubicBezTo>
                  <a:cubicBezTo>
                    <a:pt x="257" y="6"/>
                    <a:pt x="246" y="9"/>
                    <a:pt x="234" y="14"/>
                  </a:cubicBezTo>
                  <a:cubicBezTo>
                    <a:pt x="223" y="20"/>
                    <a:pt x="211" y="28"/>
                    <a:pt x="201" y="40"/>
                  </a:cubicBezTo>
                  <a:cubicBezTo>
                    <a:pt x="196" y="46"/>
                    <a:pt x="191" y="53"/>
                    <a:pt x="188" y="60"/>
                  </a:cubicBezTo>
                  <a:cubicBezTo>
                    <a:pt x="184" y="67"/>
                    <a:pt x="182" y="76"/>
                    <a:pt x="179" y="85"/>
                  </a:cubicBezTo>
                  <a:cubicBezTo>
                    <a:pt x="174" y="102"/>
                    <a:pt x="168" y="121"/>
                    <a:pt x="161" y="140"/>
                  </a:cubicBezTo>
                  <a:cubicBezTo>
                    <a:pt x="158" y="149"/>
                    <a:pt x="154" y="159"/>
                    <a:pt x="150" y="169"/>
                  </a:cubicBezTo>
                  <a:cubicBezTo>
                    <a:pt x="148" y="174"/>
                    <a:pt x="145" y="178"/>
                    <a:pt x="143" y="183"/>
                  </a:cubicBezTo>
                  <a:cubicBezTo>
                    <a:pt x="141" y="186"/>
                    <a:pt x="140" y="188"/>
                    <a:pt x="139" y="190"/>
                  </a:cubicBezTo>
                  <a:cubicBezTo>
                    <a:pt x="137" y="193"/>
                    <a:pt x="136" y="195"/>
                    <a:pt x="134" y="197"/>
                  </a:cubicBezTo>
                  <a:cubicBezTo>
                    <a:pt x="129" y="207"/>
                    <a:pt x="122" y="215"/>
                    <a:pt x="114" y="223"/>
                  </a:cubicBezTo>
                  <a:lnTo>
                    <a:pt x="109" y="229"/>
                  </a:lnTo>
                  <a:cubicBezTo>
                    <a:pt x="107" y="231"/>
                    <a:pt x="105" y="233"/>
                    <a:pt x="103" y="235"/>
                  </a:cubicBezTo>
                  <a:cubicBezTo>
                    <a:pt x="99" y="239"/>
                    <a:pt x="94" y="242"/>
                    <a:pt x="90" y="246"/>
                  </a:cubicBezTo>
                  <a:cubicBezTo>
                    <a:pt x="86" y="249"/>
                    <a:pt x="82" y="253"/>
                    <a:pt x="78" y="256"/>
                  </a:cubicBezTo>
                  <a:lnTo>
                    <a:pt x="72" y="261"/>
                  </a:lnTo>
                  <a:cubicBezTo>
                    <a:pt x="70" y="263"/>
                    <a:pt x="68" y="265"/>
                    <a:pt x="66" y="266"/>
                  </a:cubicBezTo>
                  <a:cubicBezTo>
                    <a:pt x="59" y="274"/>
                    <a:pt x="53" y="281"/>
                    <a:pt x="49" y="290"/>
                  </a:cubicBezTo>
                  <a:cubicBezTo>
                    <a:pt x="40" y="307"/>
                    <a:pt x="41" y="328"/>
                    <a:pt x="38" y="348"/>
                  </a:cubicBezTo>
                  <a:cubicBezTo>
                    <a:pt x="37" y="358"/>
                    <a:pt x="35" y="368"/>
                    <a:pt x="34" y="378"/>
                  </a:cubicBezTo>
                  <a:cubicBezTo>
                    <a:pt x="32" y="387"/>
                    <a:pt x="30" y="397"/>
                    <a:pt x="28" y="406"/>
                  </a:cubicBezTo>
                  <a:cubicBezTo>
                    <a:pt x="25" y="424"/>
                    <a:pt x="21" y="441"/>
                    <a:pt x="18" y="457"/>
                  </a:cubicBezTo>
                  <a:cubicBezTo>
                    <a:pt x="16" y="465"/>
                    <a:pt x="15" y="472"/>
                    <a:pt x="13" y="479"/>
                  </a:cubicBezTo>
                  <a:cubicBezTo>
                    <a:pt x="11" y="486"/>
                    <a:pt x="9" y="493"/>
                    <a:pt x="8" y="500"/>
                  </a:cubicBezTo>
                  <a:cubicBezTo>
                    <a:pt x="6" y="506"/>
                    <a:pt x="4" y="512"/>
                    <a:pt x="4" y="517"/>
                  </a:cubicBezTo>
                  <a:cubicBezTo>
                    <a:pt x="4" y="522"/>
                    <a:pt x="5" y="527"/>
                    <a:pt x="6" y="532"/>
                  </a:cubicBezTo>
                  <a:cubicBezTo>
                    <a:pt x="8" y="541"/>
                    <a:pt x="11" y="548"/>
                    <a:pt x="13" y="552"/>
                  </a:cubicBezTo>
                  <a:cubicBezTo>
                    <a:pt x="15" y="557"/>
                    <a:pt x="16" y="559"/>
                    <a:pt x="16" y="559"/>
                  </a:cubicBezTo>
                </a:path>
              </a:pathLst>
            </a:custGeom>
            <a:solidFill>
              <a:srgbClr val="CD6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2" name="Freeform 567">
              <a:extLst>
                <a:ext uri="{FF2B5EF4-FFF2-40B4-BE49-F238E27FC236}">
                  <a16:creationId xmlns:a16="http://schemas.microsoft.com/office/drawing/2014/main" id="{55041FA6-3A28-FDD4-0C28-61AEBD8FD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5" y="1103313"/>
              <a:ext cx="212725" cy="171450"/>
            </a:xfrm>
            <a:custGeom>
              <a:avLst/>
              <a:gdLst>
                <a:gd name="T0" fmla="*/ 0 w 219"/>
                <a:gd name="T1" fmla="*/ 178 h 178"/>
                <a:gd name="T2" fmla="*/ 9 w 219"/>
                <a:gd name="T3" fmla="*/ 170 h 178"/>
                <a:gd name="T4" fmla="*/ 135 w 219"/>
                <a:gd name="T5" fmla="*/ 69 h 178"/>
                <a:gd name="T6" fmla="*/ 177 w 219"/>
                <a:gd name="T7" fmla="*/ 17 h 178"/>
                <a:gd name="T8" fmla="*/ 208 w 219"/>
                <a:gd name="T9" fmla="*/ 0 h 178"/>
                <a:gd name="T10" fmla="*/ 216 w 219"/>
                <a:gd name="T11" fmla="*/ 1 h 178"/>
                <a:gd name="T12" fmla="*/ 218 w 219"/>
                <a:gd name="T13" fmla="*/ 3 h 178"/>
                <a:gd name="T14" fmla="*/ 218 w 219"/>
                <a:gd name="T15" fmla="*/ 3 h 178"/>
                <a:gd name="T16" fmla="*/ 216 w 219"/>
                <a:gd name="T17" fmla="*/ 3 h 178"/>
                <a:gd name="T18" fmla="*/ 153 w 219"/>
                <a:gd name="T19" fmla="*/ 55 h 178"/>
                <a:gd name="T20" fmla="*/ 116 w 219"/>
                <a:gd name="T21" fmla="*/ 102 h 178"/>
                <a:gd name="T22" fmla="*/ 1 w 219"/>
                <a:gd name="T23" fmla="*/ 177 h 178"/>
                <a:gd name="T24" fmla="*/ 0 w 219"/>
                <a:gd name="T2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9" h="178">
                  <a:moveTo>
                    <a:pt x="0" y="178"/>
                  </a:moveTo>
                  <a:cubicBezTo>
                    <a:pt x="0" y="178"/>
                    <a:pt x="7" y="172"/>
                    <a:pt x="9" y="170"/>
                  </a:cubicBezTo>
                  <a:cubicBezTo>
                    <a:pt x="54" y="140"/>
                    <a:pt x="102" y="113"/>
                    <a:pt x="135" y="69"/>
                  </a:cubicBezTo>
                  <a:cubicBezTo>
                    <a:pt x="149" y="52"/>
                    <a:pt x="162" y="33"/>
                    <a:pt x="177" y="17"/>
                  </a:cubicBezTo>
                  <a:cubicBezTo>
                    <a:pt x="187" y="6"/>
                    <a:pt x="195" y="0"/>
                    <a:pt x="208" y="0"/>
                  </a:cubicBezTo>
                  <a:cubicBezTo>
                    <a:pt x="210" y="0"/>
                    <a:pt x="213" y="0"/>
                    <a:pt x="216" y="1"/>
                  </a:cubicBezTo>
                  <a:cubicBezTo>
                    <a:pt x="218" y="1"/>
                    <a:pt x="219" y="3"/>
                    <a:pt x="218" y="3"/>
                  </a:cubicBezTo>
                  <a:lnTo>
                    <a:pt x="218" y="3"/>
                  </a:lnTo>
                  <a:cubicBezTo>
                    <a:pt x="217" y="3"/>
                    <a:pt x="217" y="3"/>
                    <a:pt x="216" y="3"/>
                  </a:cubicBezTo>
                  <a:cubicBezTo>
                    <a:pt x="189" y="3"/>
                    <a:pt x="168" y="35"/>
                    <a:pt x="153" y="55"/>
                  </a:cubicBezTo>
                  <a:cubicBezTo>
                    <a:pt x="142" y="71"/>
                    <a:pt x="130" y="89"/>
                    <a:pt x="116" y="102"/>
                  </a:cubicBezTo>
                  <a:cubicBezTo>
                    <a:pt x="83" y="131"/>
                    <a:pt x="39" y="154"/>
                    <a:pt x="1" y="177"/>
                  </a:cubicBezTo>
                  <a:cubicBezTo>
                    <a:pt x="1" y="178"/>
                    <a:pt x="0" y="178"/>
                    <a:pt x="0" y="178"/>
                  </a:cubicBezTo>
                </a:path>
              </a:pathLst>
            </a:custGeom>
            <a:solidFill>
              <a:srgbClr val="CD6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3" name="Freeform 568">
              <a:extLst>
                <a:ext uri="{FF2B5EF4-FFF2-40B4-BE49-F238E27FC236}">
                  <a16:creationId xmlns:a16="http://schemas.microsoft.com/office/drawing/2014/main" id="{69093F18-3D91-91CE-8D1C-58E779837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025" y="1855788"/>
              <a:ext cx="57150" cy="55563"/>
            </a:xfrm>
            <a:custGeom>
              <a:avLst/>
              <a:gdLst>
                <a:gd name="T0" fmla="*/ 49 w 58"/>
                <a:gd name="T1" fmla="*/ 58 h 58"/>
                <a:gd name="T2" fmla="*/ 47 w 58"/>
                <a:gd name="T3" fmla="*/ 58 h 58"/>
                <a:gd name="T4" fmla="*/ 16 w 58"/>
                <a:gd name="T5" fmla="*/ 39 h 58"/>
                <a:gd name="T6" fmla="*/ 8 w 58"/>
                <a:gd name="T7" fmla="*/ 21 h 58"/>
                <a:gd name="T8" fmla="*/ 2 w 58"/>
                <a:gd name="T9" fmla="*/ 7 h 58"/>
                <a:gd name="T10" fmla="*/ 0 w 58"/>
                <a:gd name="T11" fmla="*/ 0 h 58"/>
                <a:gd name="T12" fmla="*/ 1 w 58"/>
                <a:gd name="T13" fmla="*/ 1 h 58"/>
                <a:gd name="T14" fmla="*/ 11 w 58"/>
                <a:gd name="T15" fmla="*/ 16 h 58"/>
                <a:gd name="T16" fmla="*/ 28 w 58"/>
                <a:gd name="T17" fmla="*/ 34 h 58"/>
                <a:gd name="T18" fmla="*/ 54 w 58"/>
                <a:gd name="T19" fmla="*/ 46 h 58"/>
                <a:gd name="T20" fmla="*/ 49 w 58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49" y="58"/>
                  </a:moveTo>
                  <a:cubicBezTo>
                    <a:pt x="48" y="58"/>
                    <a:pt x="48" y="58"/>
                    <a:pt x="47" y="58"/>
                  </a:cubicBezTo>
                  <a:cubicBezTo>
                    <a:pt x="36" y="55"/>
                    <a:pt x="24" y="48"/>
                    <a:pt x="16" y="39"/>
                  </a:cubicBezTo>
                  <a:cubicBezTo>
                    <a:pt x="12" y="34"/>
                    <a:pt x="11" y="27"/>
                    <a:pt x="8" y="21"/>
                  </a:cubicBezTo>
                  <a:cubicBezTo>
                    <a:pt x="6" y="17"/>
                    <a:pt x="3" y="12"/>
                    <a:pt x="2" y="7"/>
                  </a:cubicBezTo>
                  <a:cubicBezTo>
                    <a:pt x="1" y="5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4" y="5"/>
                    <a:pt x="9" y="12"/>
                    <a:pt x="11" y="16"/>
                  </a:cubicBezTo>
                  <a:cubicBezTo>
                    <a:pt x="14" y="22"/>
                    <a:pt x="23" y="30"/>
                    <a:pt x="28" y="34"/>
                  </a:cubicBezTo>
                  <a:cubicBezTo>
                    <a:pt x="36" y="41"/>
                    <a:pt x="46" y="39"/>
                    <a:pt x="54" y="46"/>
                  </a:cubicBezTo>
                  <a:cubicBezTo>
                    <a:pt x="58" y="49"/>
                    <a:pt x="53" y="58"/>
                    <a:pt x="49" y="58"/>
                  </a:cubicBezTo>
                </a:path>
              </a:pathLst>
            </a:custGeom>
            <a:solidFill>
              <a:srgbClr val="CD6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4" name="Freeform 569">
              <a:extLst>
                <a:ext uri="{FF2B5EF4-FFF2-40B4-BE49-F238E27FC236}">
                  <a16:creationId xmlns:a16="http://schemas.microsoft.com/office/drawing/2014/main" id="{880137FE-141E-B208-9D18-73B5DDEFB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325" y="1709738"/>
              <a:ext cx="15875" cy="20638"/>
            </a:xfrm>
            <a:custGeom>
              <a:avLst/>
              <a:gdLst>
                <a:gd name="T0" fmla="*/ 18 w 18"/>
                <a:gd name="T1" fmla="*/ 3 h 20"/>
                <a:gd name="T2" fmla="*/ 14 w 18"/>
                <a:gd name="T3" fmla="*/ 1 h 20"/>
                <a:gd name="T4" fmla="*/ 12 w 18"/>
                <a:gd name="T5" fmla="*/ 2 h 20"/>
                <a:gd name="T6" fmla="*/ 6 w 18"/>
                <a:gd name="T7" fmla="*/ 2 h 20"/>
                <a:gd name="T8" fmla="*/ 3 w 18"/>
                <a:gd name="T9" fmla="*/ 17 h 20"/>
                <a:gd name="T10" fmla="*/ 10 w 18"/>
                <a:gd name="T11" fmla="*/ 17 h 20"/>
                <a:gd name="T12" fmla="*/ 10 w 18"/>
                <a:gd name="T13" fmla="*/ 17 h 20"/>
                <a:gd name="T14" fmla="*/ 17 w 18"/>
                <a:gd name="T15" fmla="*/ 12 h 20"/>
                <a:gd name="T16" fmla="*/ 18 w 18"/>
                <a:gd name="T17" fmla="*/ 7 h 20"/>
                <a:gd name="T18" fmla="*/ 18 w 18"/>
                <a:gd name="T1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0">
                  <a:moveTo>
                    <a:pt x="18" y="3"/>
                  </a:moveTo>
                  <a:cubicBezTo>
                    <a:pt x="17" y="1"/>
                    <a:pt x="16" y="0"/>
                    <a:pt x="14" y="1"/>
                  </a:cubicBezTo>
                  <a:lnTo>
                    <a:pt x="12" y="2"/>
                  </a:lnTo>
                  <a:cubicBezTo>
                    <a:pt x="10" y="1"/>
                    <a:pt x="8" y="1"/>
                    <a:pt x="6" y="2"/>
                  </a:cubicBezTo>
                  <a:cubicBezTo>
                    <a:pt x="2" y="5"/>
                    <a:pt x="0" y="12"/>
                    <a:pt x="3" y="17"/>
                  </a:cubicBezTo>
                  <a:cubicBezTo>
                    <a:pt x="4" y="20"/>
                    <a:pt x="8" y="18"/>
                    <a:pt x="10" y="17"/>
                  </a:cubicBezTo>
                  <a:lnTo>
                    <a:pt x="10" y="17"/>
                  </a:lnTo>
                  <a:cubicBezTo>
                    <a:pt x="13" y="17"/>
                    <a:pt x="15" y="14"/>
                    <a:pt x="17" y="12"/>
                  </a:cubicBezTo>
                  <a:cubicBezTo>
                    <a:pt x="17" y="11"/>
                    <a:pt x="18" y="8"/>
                    <a:pt x="18" y="7"/>
                  </a:cubicBezTo>
                  <a:lnTo>
                    <a:pt x="18" y="3"/>
                  </a:ln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5" name="Freeform 570">
              <a:extLst>
                <a:ext uri="{FF2B5EF4-FFF2-40B4-BE49-F238E27FC236}">
                  <a16:creationId xmlns:a16="http://schemas.microsoft.com/office/drawing/2014/main" id="{E02D0975-0BF4-6C0D-55C7-A6CCAA75D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150" y="1647825"/>
              <a:ext cx="7938" cy="14288"/>
            </a:xfrm>
            <a:custGeom>
              <a:avLst/>
              <a:gdLst>
                <a:gd name="T0" fmla="*/ 5 w 7"/>
                <a:gd name="T1" fmla="*/ 0 h 15"/>
                <a:gd name="T2" fmla="*/ 2 w 7"/>
                <a:gd name="T3" fmla="*/ 1 h 15"/>
                <a:gd name="T4" fmla="*/ 0 w 7"/>
                <a:gd name="T5" fmla="*/ 6 h 15"/>
                <a:gd name="T6" fmla="*/ 0 w 7"/>
                <a:gd name="T7" fmla="*/ 12 h 15"/>
                <a:gd name="T8" fmla="*/ 4 w 7"/>
                <a:gd name="T9" fmla="*/ 14 h 15"/>
                <a:gd name="T10" fmla="*/ 7 w 7"/>
                <a:gd name="T11" fmla="*/ 8 h 15"/>
                <a:gd name="T12" fmla="*/ 5 w 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5">
                  <a:moveTo>
                    <a:pt x="5" y="0"/>
                  </a:moveTo>
                  <a:lnTo>
                    <a:pt x="2" y="1"/>
                  </a:lnTo>
                  <a:cubicBezTo>
                    <a:pt x="1" y="2"/>
                    <a:pt x="0" y="4"/>
                    <a:pt x="0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1" y="14"/>
                    <a:pt x="2" y="15"/>
                    <a:pt x="4" y="14"/>
                  </a:cubicBezTo>
                  <a:cubicBezTo>
                    <a:pt x="6" y="13"/>
                    <a:pt x="7" y="11"/>
                    <a:pt x="7" y="8"/>
                  </a:cubicBezTo>
                  <a:cubicBezTo>
                    <a:pt x="7" y="6"/>
                    <a:pt x="7" y="3"/>
                    <a:pt x="5" y="0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6" name="Freeform 571">
              <a:extLst>
                <a:ext uri="{FF2B5EF4-FFF2-40B4-BE49-F238E27FC236}">
                  <a16:creationId xmlns:a16="http://schemas.microsoft.com/office/drawing/2014/main" id="{6FA94DFD-2B13-008C-64A1-0A7A5453B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1639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7" name="Freeform 572">
              <a:extLst>
                <a:ext uri="{FF2B5EF4-FFF2-40B4-BE49-F238E27FC236}">
                  <a16:creationId xmlns:a16="http://schemas.microsoft.com/office/drawing/2014/main" id="{2DD59F62-7442-3C84-E8C4-93A1BCC4C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1630363"/>
              <a:ext cx="7938" cy="11113"/>
            </a:xfrm>
            <a:custGeom>
              <a:avLst/>
              <a:gdLst>
                <a:gd name="T0" fmla="*/ 8 w 8"/>
                <a:gd name="T1" fmla="*/ 1 h 11"/>
                <a:gd name="T2" fmla="*/ 8 w 8"/>
                <a:gd name="T3" fmla="*/ 1 h 11"/>
                <a:gd name="T4" fmla="*/ 7 w 8"/>
                <a:gd name="T5" fmla="*/ 0 h 11"/>
                <a:gd name="T6" fmla="*/ 7 w 8"/>
                <a:gd name="T7" fmla="*/ 0 h 11"/>
                <a:gd name="T8" fmla="*/ 4 w 8"/>
                <a:gd name="T9" fmla="*/ 0 h 11"/>
                <a:gd name="T10" fmla="*/ 0 w 8"/>
                <a:gd name="T11" fmla="*/ 7 h 11"/>
                <a:gd name="T12" fmla="*/ 0 w 8"/>
                <a:gd name="T13" fmla="*/ 9 h 11"/>
                <a:gd name="T14" fmla="*/ 0 w 8"/>
                <a:gd name="T15" fmla="*/ 9 h 11"/>
                <a:gd name="T16" fmla="*/ 1 w 8"/>
                <a:gd name="T17" fmla="*/ 11 h 11"/>
                <a:gd name="T18" fmla="*/ 5 w 8"/>
                <a:gd name="T19" fmla="*/ 11 h 11"/>
                <a:gd name="T20" fmla="*/ 8 w 8"/>
                <a:gd name="T21" fmla="*/ 6 h 11"/>
                <a:gd name="T22" fmla="*/ 8 w 8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1">
                  <a:moveTo>
                    <a:pt x="8" y="1"/>
                  </a:move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cubicBezTo>
                    <a:pt x="2" y="1"/>
                    <a:pt x="0" y="4"/>
                    <a:pt x="0" y="7"/>
                  </a:cubicBezTo>
                  <a:lnTo>
                    <a:pt x="0" y="9"/>
                  </a:lnTo>
                  <a:lnTo>
                    <a:pt x="0" y="9"/>
                  </a:lnTo>
                  <a:lnTo>
                    <a:pt x="1" y="11"/>
                  </a:lnTo>
                  <a:lnTo>
                    <a:pt x="5" y="11"/>
                  </a:lnTo>
                  <a:cubicBezTo>
                    <a:pt x="6" y="10"/>
                    <a:pt x="8" y="8"/>
                    <a:pt x="8" y="6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8" name="Freeform 573">
              <a:extLst>
                <a:ext uri="{FF2B5EF4-FFF2-40B4-BE49-F238E27FC236}">
                  <a16:creationId xmlns:a16="http://schemas.microsoft.com/office/drawing/2014/main" id="{73A6D1FB-E17C-4BB0-36D4-235FB4D5C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3" y="1744663"/>
              <a:ext cx="11113" cy="11113"/>
            </a:xfrm>
            <a:custGeom>
              <a:avLst/>
              <a:gdLst>
                <a:gd name="T0" fmla="*/ 9 w 11"/>
                <a:gd name="T1" fmla="*/ 2 h 12"/>
                <a:gd name="T2" fmla="*/ 6 w 11"/>
                <a:gd name="T3" fmla="*/ 1 h 12"/>
                <a:gd name="T4" fmla="*/ 1 w 11"/>
                <a:gd name="T5" fmla="*/ 8 h 12"/>
                <a:gd name="T6" fmla="*/ 3 w 11"/>
                <a:gd name="T7" fmla="*/ 10 h 12"/>
                <a:gd name="T8" fmla="*/ 8 w 11"/>
                <a:gd name="T9" fmla="*/ 9 h 12"/>
                <a:gd name="T10" fmla="*/ 9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9" y="2"/>
                  </a:moveTo>
                  <a:lnTo>
                    <a:pt x="6" y="1"/>
                  </a:lnTo>
                  <a:cubicBezTo>
                    <a:pt x="3" y="0"/>
                    <a:pt x="0" y="6"/>
                    <a:pt x="1" y="8"/>
                  </a:cubicBezTo>
                  <a:lnTo>
                    <a:pt x="3" y="10"/>
                  </a:lnTo>
                  <a:cubicBezTo>
                    <a:pt x="4" y="12"/>
                    <a:pt x="7" y="10"/>
                    <a:pt x="8" y="9"/>
                  </a:cubicBezTo>
                  <a:cubicBezTo>
                    <a:pt x="9" y="8"/>
                    <a:pt x="11" y="3"/>
                    <a:pt x="9" y="2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9" name="Freeform 574">
              <a:extLst>
                <a:ext uri="{FF2B5EF4-FFF2-40B4-BE49-F238E27FC236}">
                  <a16:creationId xmlns:a16="http://schemas.microsoft.com/office/drawing/2014/main" id="{72DFD933-A068-5B53-DE9A-B88CA57EF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125" y="1795463"/>
              <a:ext cx="14288" cy="11113"/>
            </a:xfrm>
            <a:custGeom>
              <a:avLst/>
              <a:gdLst>
                <a:gd name="T0" fmla="*/ 12 w 15"/>
                <a:gd name="T1" fmla="*/ 3 h 12"/>
                <a:gd name="T2" fmla="*/ 8 w 15"/>
                <a:gd name="T3" fmla="*/ 2 h 12"/>
                <a:gd name="T4" fmla="*/ 6 w 15"/>
                <a:gd name="T5" fmla="*/ 0 h 12"/>
                <a:gd name="T6" fmla="*/ 3 w 15"/>
                <a:gd name="T7" fmla="*/ 1 h 12"/>
                <a:gd name="T8" fmla="*/ 0 w 15"/>
                <a:gd name="T9" fmla="*/ 6 h 12"/>
                <a:gd name="T10" fmla="*/ 8 w 15"/>
                <a:gd name="T11" fmla="*/ 12 h 12"/>
                <a:gd name="T12" fmla="*/ 12 w 15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3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3" y="1"/>
                  </a:lnTo>
                  <a:cubicBezTo>
                    <a:pt x="1" y="2"/>
                    <a:pt x="0" y="4"/>
                    <a:pt x="0" y="6"/>
                  </a:cubicBezTo>
                  <a:cubicBezTo>
                    <a:pt x="1" y="10"/>
                    <a:pt x="4" y="11"/>
                    <a:pt x="8" y="12"/>
                  </a:cubicBezTo>
                  <a:cubicBezTo>
                    <a:pt x="11" y="12"/>
                    <a:pt x="15" y="5"/>
                    <a:pt x="12" y="3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0" name="Freeform 575">
              <a:extLst>
                <a:ext uri="{FF2B5EF4-FFF2-40B4-BE49-F238E27FC236}">
                  <a16:creationId xmlns:a16="http://schemas.microsoft.com/office/drawing/2014/main" id="{1AA2721B-1D56-D53F-8CE0-756EE60B2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1492250"/>
              <a:ext cx="11113" cy="14288"/>
            </a:xfrm>
            <a:custGeom>
              <a:avLst/>
              <a:gdLst>
                <a:gd name="T0" fmla="*/ 12 w 12"/>
                <a:gd name="T1" fmla="*/ 3 h 16"/>
                <a:gd name="T2" fmla="*/ 12 w 12"/>
                <a:gd name="T3" fmla="*/ 3 h 16"/>
                <a:gd name="T4" fmla="*/ 11 w 12"/>
                <a:gd name="T5" fmla="*/ 0 h 16"/>
                <a:gd name="T6" fmla="*/ 7 w 12"/>
                <a:gd name="T7" fmla="*/ 2 h 16"/>
                <a:gd name="T8" fmla="*/ 5 w 12"/>
                <a:gd name="T9" fmla="*/ 3 h 16"/>
                <a:gd name="T10" fmla="*/ 1 w 12"/>
                <a:gd name="T11" fmla="*/ 14 h 16"/>
                <a:gd name="T12" fmla="*/ 8 w 12"/>
                <a:gd name="T13" fmla="*/ 12 h 16"/>
                <a:gd name="T14" fmla="*/ 11 w 12"/>
                <a:gd name="T15" fmla="*/ 7 h 16"/>
                <a:gd name="T16" fmla="*/ 12 w 12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12" y="3"/>
                  </a:moveTo>
                  <a:lnTo>
                    <a:pt x="12" y="3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3"/>
                  </a:lnTo>
                  <a:cubicBezTo>
                    <a:pt x="2" y="6"/>
                    <a:pt x="0" y="10"/>
                    <a:pt x="1" y="14"/>
                  </a:cubicBezTo>
                  <a:cubicBezTo>
                    <a:pt x="3" y="16"/>
                    <a:pt x="6" y="14"/>
                    <a:pt x="8" y="12"/>
                  </a:cubicBezTo>
                  <a:cubicBezTo>
                    <a:pt x="9" y="11"/>
                    <a:pt x="11" y="9"/>
                    <a:pt x="11" y="7"/>
                  </a:cubicBezTo>
                  <a:lnTo>
                    <a:pt x="12" y="3"/>
                  </a:ln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1" name="Freeform 576">
              <a:extLst>
                <a:ext uri="{FF2B5EF4-FFF2-40B4-BE49-F238E27FC236}">
                  <a16:creationId xmlns:a16="http://schemas.microsoft.com/office/drawing/2014/main" id="{17668292-110B-F951-78B5-B03119AE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1492250"/>
              <a:ext cx="11113" cy="7938"/>
            </a:xfrm>
            <a:custGeom>
              <a:avLst/>
              <a:gdLst>
                <a:gd name="T0" fmla="*/ 8 w 12"/>
                <a:gd name="T1" fmla="*/ 0 h 9"/>
                <a:gd name="T2" fmla="*/ 4 w 12"/>
                <a:gd name="T3" fmla="*/ 9 h 9"/>
                <a:gd name="T4" fmla="*/ 8 w 1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0"/>
                  </a:moveTo>
                  <a:cubicBezTo>
                    <a:pt x="4" y="0"/>
                    <a:pt x="0" y="9"/>
                    <a:pt x="4" y="9"/>
                  </a:cubicBezTo>
                  <a:cubicBezTo>
                    <a:pt x="8" y="9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2" name="Freeform 577">
              <a:extLst>
                <a:ext uri="{FF2B5EF4-FFF2-40B4-BE49-F238E27FC236}">
                  <a16:creationId xmlns:a16="http://schemas.microsoft.com/office/drawing/2014/main" id="{124B8767-523E-AF32-4F2C-038E31B3D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1435100"/>
              <a:ext cx="12700" cy="14288"/>
            </a:xfrm>
            <a:custGeom>
              <a:avLst/>
              <a:gdLst>
                <a:gd name="T0" fmla="*/ 10 w 13"/>
                <a:gd name="T1" fmla="*/ 3 h 15"/>
                <a:gd name="T2" fmla="*/ 7 w 13"/>
                <a:gd name="T3" fmla="*/ 1 h 15"/>
                <a:gd name="T4" fmla="*/ 3 w 13"/>
                <a:gd name="T5" fmla="*/ 8 h 15"/>
                <a:gd name="T6" fmla="*/ 6 w 13"/>
                <a:gd name="T7" fmla="*/ 12 h 15"/>
                <a:gd name="T8" fmla="*/ 13 w 13"/>
                <a:gd name="T9" fmla="*/ 7 h 15"/>
                <a:gd name="T10" fmla="*/ 13 w 13"/>
                <a:gd name="T11" fmla="*/ 5 h 15"/>
                <a:gd name="T12" fmla="*/ 10 w 13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0" y="3"/>
                  </a:moveTo>
                  <a:lnTo>
                    <a:pt x="7" y="1"/>
                  </a:lnTo>
                  <a:cubicBezTo>
                    <a:pt x="4" y="0"/>
                    <a:pt x="0" y="6"/>
                    <a:pt x="3" y="8"/>
                  </a:cubicBezTo>
                  <a:lnTo>
                    <a:pt x="6" y="12"/>
                  </a:lnTo>
                  <a:cubicBezTo>
                    <a:pt x="9" y="15"/>
                    <a:pt x="12" y="9"/>
                    <a:pt x="13" y="7"/>
                  </a:cubicBezTo>
                  <a:lnTo>
                    <a:pt x="13" y="5"/>
                  </a:lnTo>
                  <a:cubicBezTo>
                    <a:pt x="13" y="4"/>
                    <a:pt x="12" y="3"/>
                    <a:pt x="10" y="3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3" name="Freeform 578">
              <a:extLst>
                <a:ext uri="{FF2B5EF4-FFF2-40B4-BE49-F238E27FC236}">
                  <a16:creationId xmlns:a16="http://schemas.microsoft.com/office/drawing/2014/main" id="{A9C2D6EB-EB9D-7FA5-1026-3CC471C20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388" y="1473200"/>
              <a:ext cx="9525" cy="15875"/>
            </a:xfrm>
            <a:custGeom>
              <a:avLst/>
              <a:gdLst>
                <a:gd name="T0" fmla="*/ 9 w 10"/>
                <a:gd name="T1" fmla="*/ 7 h 17"/>
                <a:gd name="T2" fmla="*/ 8 w 10"/>
                <a:gd name="T3" fmla="*/ 4 h 17"/>
                <a:gd name="T4" fmla="*/ 6 w 10"/>
                <a:gd name="T5" fmla="*/ 0 h 17"/>
                <a:gd name="T6" fmla="*/ 3 w 10"/>
                <a:gd name="T7" fmla="*/ 0 h 17"/>
                <a:gd name="T8" fmla="*/ 0 w 10"/>
                <a:gd name="T9" fmla="*/ 6 h 17"/>
                <a:gd name="T10" fmla="*/ 0 w 10"/>
                <a:gd name="T11" fmla="*/ 10 h 17"/>
                <a:gd name="T12" fmla="*/ 2 w 10"/>
                <a:gd name="T13" fmla="*/ 15 h 17"/>
                <a:gd name="T14" fmla="*/ 6 w 10"/>
                <a:gd name="T15" fmla="*/ 15 h 17"/>
                <a:gd name="T16" fmla="*/ 9 w 10"/>
                <a:gd name="T1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9" y="7"/>
                  </a:moveTo>
                  <a:lnTo>
                    <a:pt x="8" y="4"/>
                  </a:lnTo>
                  <a:cubicBezTo>
                    <a:pt x="8" y="2"/>
                    <a:pt x="7" y="1"/>
                    <a:pt x="6" y="0"/>
                  </a:cubicBezTo>
                  <a:lnTo>
                    <a:pt x="3" y="0"/>
                  </a:lnTo>
                  <a:cubicBezTo>
                    <a:pt x="1" y="2"/>
                    <a:pt x="0" y="4"/>
                    <a:pt x="0" y="6"/>
                  </a:cubicBezTo>
                  <a:lnTo>
                    <a:pt x="0" y="10"/>
                  </a:lnTo>
                  <a:cubicBezTo>
                    <a:pt x="0" y="12"/>
                    <a:pt x="1" y="14"/>
                    <a:pt x="2" y="15"/>
                  </a:cubicBezTo>
                  <a:cubicBezTo>
                    <a:pt x="3" y="17"/>
                    <a:pt x="5" y="16"/>
                    <a:pt x="6" y="15"/>
                  </a:cubicBezTo>
                  <a:cubicBezTo>
                    <a:pt x="8" y="13"/>
                    <a:pt x="10" y="10"/>
                    <a:pt x="9" y="7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4" name="Freeform 579">
              <a:extLst>
                <a:ext uri="{FF2B5EF4-FFF2-40B4-BE49-F238E27FC236}">
                  <a16:creationId xmlns:a16="http://schemas.microsoft.com/office/drawing/2014/main" id="{526E9890-CE62-38A1-5401-17E1175D4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1430338"/>
              <a:ext cx="9525" cy="12700"/>
            </a:xfrm>
            <a:custGeom>
              <a:avLst/>
              <a:gdLst>
                <a:gd name="T0" fmla="*/ 7 w 10"/>
                <a:gd name="T1" fmla="*/ 1 h 14"/>
                <a:gd name="T2" fmla="*/ 2 w 10"/>
                <a:gd name="T3" fmla="*/ 4 h 14"/>
                <a:gd name="T4" fmla="*/ 1 w 10"/>
                <a:gd name="T5" fmla="*/ 10 h 14"/>
                <a:gd name="T6" fmla="*/ 3 w 10"/>
                <a:gd name="T7" fmla="*/ 13 h 14"/>
                <a:gd name="T8" fmla="*/ 8 w 10"/>
                <a:gd name="T9" fmla="*/ 10 h 14"/>
                <a:gd name="T10" fmla="*/ 7 w 10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7" y="1"/>
                  </a:moveTo>
                  <a:cubicBezTo>
                    <a:pt x="5" y="0"/>
                    <a:pt x="3" y="2"/>
                    <a:pt x="2" y="4"/>
                  </a:cubicBezTo>
                  <a:cubicBezTo>
                    <a:pt x="1" y="5"/>
                    <a:pt x="0" y="8"/>
                    <a:pt x="1" y="10"/>
                  </a:cubicBezTo>
                  <a:lnTo>
                    <a:pt x="3" y="13"/>
                  </a:lnTo>
                  <a:cubicBezTo>
                    <a:pt x="5" y="14"/>
                    <a:pt x="7" y="12"/>
                    <a:pt x="8" y="10"/>
                  </a:cubicBezTo>
                  <a:cubicBezTo>
                    <a:pt x="9" y="7"/>
                    <a:pt x="10" y="3"/>
                    <a:pt x="7" y="1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5" name="Freeform 580">
              <a:extLst>
                <a:ext uri="{FF2B5EF4-FFF2-40B4-BE49-F238E27FC236}">
                  <a16:creationId xmlns:a16="http://schemas.microsoft.com/office/drawing/2014/main" id="{1F04311F-0AC7-97FF-8A36-6700304AF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063" y="1357313"/>
              <a:ext cx="12700" cy="9525"/>
            </a:xfrm>
            <a:custGeom>
              <a:avLst/>
              <a:gdLst>
                <a:gd name="T0" fmla="*/ 8 w 12"/>
                <a:gd name="T1" fmla="*/ 0 h 10"/>
                <a:gd name="T2" fmla="*/ 5 w 12"/>
                <a:gd name="T3" fmla="*/ 10 h 10"/>
                <a:gd name="T4" fmla="*/ 8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8" y="0"/>
                  </a:moveTo>
                  <a:cubicBezTo>
                    <a:pt x="4" y="0"/>
                    <a:pt x="0" y="10"/>
                    <a:pt x="5" y="10"/>
                  </a:cubicBezTo>
                  <a:cubicBezTo>
                    <a:pt x="8" y="10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6" name="Freeform 581">
              <a:extLst>
                <a:ext uri="{FF2B5EF4-FFF2-40B4-BE49-F238E27FC236}">
                  <a16:creationId xmlns:a16="http://schemas.microsoft.com/office/drawing/2014/main" id="{7CBEA55D-2F98-57FC-B769-E29A115E9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075" y="1347788"/>
              <a:ext cx="9525" cy="12700"/>
            </a:xfrm>
            <a:custGeom>
              <a:avLst/>
              <a:gdLst>
                <a:gd name="T0" fmla="*/ 10 w 11"/>
                <a:gd name="T1" fmla="*/ 4 h 13"/>
                <a:gd name="T2" fmla="*/ 6 w 11"/>
                <a:gd name="T3" fmla="*/ 1 h 13"/>
                <a:gd name="T4" fmla="*/ 1 w 11"/>
                <a:gd name="T5" fmla="*/ 4 h 13"/>
                <a:gd name="T6" fmla="*/ 1 w 11"/>
                <a:gd name="T7" fmla="*/ 9 h 13"/>
                <a:gd name="T8" fmla="*/ 5 w 11"/>
                <a:gd name="T9" fmla="*/ 12 h 13"/>
                <a:gd name="T10" fmla="*/ 10 w 11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0" y="4"/>
                  </a:moveTo>
                  <a:cubicBezTo>
                    <a:pt x="9" y="3"/>
                    <a:pt x="7" y="2"/>
                    <a:pt x="6" y="1"/>
                  </a:cubicBezTo>
                  <a:cubicBezTo>
                    <a:pt x="5" y="0"/>
                    <a:pt x="2" y="3"/>
                    <a:pt x="1" y="4"/>
                  </a:cubicBezTo>
                  <a:cubicBezTo>
                    <a:pt x="1" y="6"/>
                    <a:pt x="0" y="8"/>
                    <a:pt x="1" y="9"/>
                  </a:cubicBezTo>
                  <a:lnTo>
                    <a:pt x="5" y="12"/>
                  </a:lnTo>
                  <a:cubicBezTo>
                    <a:pt x="8" y="13"/>
                    <a:pt x="11" y="7"/>
                    <a:pt x="10" y="4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7" name="Freeform 582">
              <a:extLst>
                <a:ext uri="{FF2B5EF4-FFF2-40B4-BE49-F238E27FC236}">
                  <a16:creationId xmlns:a16="http://schemas.microsoft.com/office/drawing/2014/main" id="{4C102041-3D46-4511-D46D-F6E34279E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1309688"/>
              <a:ext cx="7938" cy="11113"/>
            </a:xfrm>
            <a:custGeom>
              <a:avLst/>
              <a:gdLst>
                <a:gd name="T0" fmla="*/ 8 w 9"/>
                <a:gd name="T1" fmla="*/ 5 h 11"/>
                <a:gd name="T2" fmla="*/ 7 w 9"/>
                <a:gd name="T3" fmla="*/ 2 h 11"/>
                <a:gd name="T4" fmla="*/ 5 w 9"/>
                <a:gd name="T5" fmla="*/ 0 h 11"/>
                <a:gd name="T6" fmla="*/ 1 w 9"/>
                <a:gd name="T7" fmla="*/ 2 h 11"/>
                <a:gd name="T8" fmla="*/ 0 w 9"/>
                <a:gd name="T9" fmla="*/ 7 h 11"/>
                <a:gd name="T10" fmla="*/ 2 w 9"/>
                <a:gd name="T11" fmla="*/ 10 h 11"/>
                <a:gd name="T12" fmla="*/ 3 w 9"/>
                <a:gd name="T13" fmla="*/ 11 h 11"/>
                <a:gd name="T14" fmla="*/ 4 w 9"/>
                <a:gd name="T15" fmla="*/ 11 h 11"/>
                <a:gd name="T16" fmla="*/ 8 w 9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1">
                  <a:moveTo>
                    <a:pt x="8" y="5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4" y="11"/>
                  </a:lnTo>
                  <a:cubicBezTo>
                    <a:pt x="7" y="11"/>
                    <a:pt x="9" y="7"/>
                    <a:pt x="8" y="5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8" name="Freeform 583">
              <a:extLst>
                <a:ext uri="{FF2B5EF4-FFF2-40B4-BE49-F238E27FC236}">
                  <a16:creationId xmlns:a16="http://schemas.microsoft.com/office/drawing/2014/main" id="{145CC27C-FD8E-215E-F989-2EC4FA083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1344613"/>
              <a:ext cx="11113" cy="11113"/>
            </a:xfrm>
            <a:custGeom>
              <a:avLst/>
              <a:gdLst>
                <a:gd name="T0" fmla="*/ 10 w 11"/>
                <a:gd name="T1" fmla="*/ 4 h 11"/>
                <a:gd name="T2" fmla="*/ 6 w 11"/>
                <a:gd name="T3" fmla="*/ 0 h 11"/>
                <a:gd name="T4" fmla="*/ 2 w 11"/>
                <a:gd name="T5" fmla="*/ 2 h 11"/>
                <a:gd name="T6" fmla="*/ 1 w 11"/>
                <a:gd name="T7" fmla="*/ 7 h 11"/>
                <a:gd name="T8" fmla="*/ 6 w 11"/>
                <a:gd name="T9" fmla="*/ 11 h 11"/>
                <a:gd name="T10" fmla="*/ 10 w 11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0" y="4"/>
                  </a:moveTo>
                  <a:cubicBezTo>
                    <a:pt x="9" y="3"/>
                    <a:pt x="7" y="1"/>
                    <a:pt x="6" y="0"/>
                  </a:cubicBezTo>
                  <a:lnTo>
                    <a:pt x="2" y="2"/>
                  </a:lnTo>
                  <a:cubicBezTo>
                    <a:pt x="1" y="3"/>
                    <a:pt x="0" y="6"/>
                    <a:pt x="1" y="7"/>
                  </a:cubicBezTo>
                  <a:cubicBezTo>
                    <a:pt x="2" y="9"/>
                    <a:pt x="3" y="11"/>
                    <a:pt x="6" y="11"/>
                  </a:cubicBezTo>
                  <a:cubicBezTo>
                    <a:pt x="9" y="11"/>
                    <a:pt x="11" y="7"/>
                    <a:pt x="10" y="4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9" name="Freeform 584">
              <a:extLst>
                <a:ext uri="{FF2B5EF4-FFF2-40B4-BE49-F238E27FC236}">
                  <a16:creationId xmlns:a16="http://schemas.microsoft.com/office/drawing/2014/main" id="{9EF97E5D-03F5-4809-185C-D60EB8318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150" y="1352550"/>
              <a:ext cx="9525" cy="12700"/>
            </a:xfrm>
            <a:custGeom>
              <a:avLst/>
              <a:gdLst>
                <a:gd name="T0" fmla="*/ 10 w 11"/>
                <a:gd name="T1" fmla="*/ 4 h 12"/>
                <a:gd name="T2" fmla="*/ 8 w 11"/>
                <a:gd name="T3" fmla="*/ 1 h 12"/>
                <a:gd name="T4" fmla="*/ 6 w 11"/>
                <a:gd name="T5" fmla="*/ 0 h 12"/>
                <a:gd name="T6" fmla="*/ 2 w 11"/>
                <a:gd name="T7" fmla="*/ 1 h 12"/>
                <a:gd name="T8" fmla="*/ 1 w 11"/>
                <a:gd name="T9" fmla="*/ 7 h 12"/>
                <a:gd name="T10" fmla="*/ 2 w 11"/>
                <a:gd name="T11" fmla="*/ 10 h 12"/>
                <a:gd name="T12" fmla="*/ 6 w 11"/>
                <a:gd name="T13" fmla="*/ 11 h 12"/>
                <a:gd name="T14" fmla="*/ 10 w 11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lnTo>
                    <a:pt x="8" y="1"/>
                  </a:lnTo>
                  <a:lnTo>
                    <a:pt x="6" y="0"/>
                  </a:lnTo>
                  <a:lnTo>
                    <a:pt x="2" y="1"/>
                  </a:lnTo>
                  <a:cubicBezTo>
                    <a:pt x="1" y="3"/>
                    <a:pt x="0" y="5"/>
                    <a:pt x="1" y="7"/>
                  </a:cubicBezTo>
                  <a:lnTo>
                    <a:pt x="2" y="10"/>
                  </a:lnTo>
                  <a:cubicBezTo>
                    <a:pt x="3" y="11"/>
                    <a:pt x="4" y="12"/>
                    <a:pt x="6" y="11"/>
                  </a:cubicBezTo>
                  <a:cubicBezTo>
                    <a:pt x="9" y="11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0" name="Freeform 585">
              <a:extLst>
                <a:ext uri="{FF2B5EF4-FFF2-40B4-BE49-F238E27FC236}">
                  <a16:creationId xmlns:a16="http://schemas.microsoft.com/office/drawing/2014/main" id="{166306F1-4D71-A8BD-3782-63F0EF2B6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075" y="1295400"/>
              <a:ext cx="9525" cy="12700"/>
            </a:xfrm>
            <a:custGeom>
              <a:avLst/>
              <a:gdLst>
                <a:gd name="T0" fmla="*/ 7 w 11"/>
                <a:gd name="T1" fmla="*/ 0 h 14"/>
                <a:gd name="T2" fmla="*/ 3 w 11"/>
                <a:gd name="T3" fmla="*/ 2 h 14"/>
                <a:gd name="T4" fmla="*/ 1 w 11"/>
                <a:gd name="T5" fmla="*/ 9 h 14"/>
                <a:gd name="T6" fmla="*/ 4 w 11"/>
                <a:gd name="T7" fmla="*/ 13 h 14"/>
                <a:gd name="T8" fmla="*/ 11 w 11"/>
                <a:gd name="T9" fmla="*/ 6 h 14"/>
                <a:gd name="T10" fmla="*/ 7 w 1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lnTo>
                    <a:pt x="3" y="2"/>
                  </a:lnTo>
                  <a:cubicBezTo>
                    <a:pt x="2" y="4"/>
                    <a:pt x="0" y="7"/>
                    <a:pt x="1" y="9"/>
                  </a:cubicBezTo>
                  <a:cubicBezTo>
                    <a:pt x="2" y="10"/>
                    <a:pt x="3" y="12"/>
                    <a:pt x="4" y="13"/>
                  </a:cubicBezTo>
                  <a:cubicBezTo>
                    <a:pt x="8" y="14"/>
                    <a:pt x="11" y="8"/>
                    <a:pt x="11" y="6"/>
                  </a:cubicBezTo>
                  <a:cubicBezTo>
                    <a:pt x="10" y="3"/>
                    <a:pt x="9" y="2"/>
                    <a:pt x="7" y="0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1" name="Freeform 586">
              <a:extLst>
                <a:ext uri="{FF2B5EF4-FFF2-40B4-BE49-F238E27FC236}">
                  <a16:creationId xmlns:a16="http://schemas.microsoft.com/office/drawing/2014/main" id="{8E527BFE-B43B-4329-3E7B-0478D16DA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1238250"/>
              <a:ext cx="9525" cy="12700"/>
            </a:xfrm>
            <a:custGeom>
              <a:avLst/>
              <a:gdLst>
                <a:gd name="T0" fmla="*/ 6 w 10"/>
                <a:gd name="T1" fmla="*/ 1 h 13"/>
                <a:gd name="T2" fmla="*/ 2 w 10"/>
                <a:gd name="T3" fmla="*/ 8 h 13"/>
                <a:gd name="T4" fmla="*/ 4 w 10"/>
                <a:gd name="T5" fmla="*/ 11 h 13"/>
                <a:gd name="T6" fmla="*/ 7 w 10"/>
                <a:gd name="T7" fmla="*/ 12 h 13"/>
                <a:gd name="T8" fmla="*/ 10 w 10"/>
                <a:gd name="T9" fmla="*/ 7 h 13"/>
                <a:gd name="T10" fmla="*/ 6 w 1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6" y="1"/>
                  </a:moveTo>
                  <a:cubicBezTo>
                    <a:pt x="3" y="0"/>
                    <a:pt x="0" y="7"/>
                    <a:pt x="2" y="8"/>
                  </a:cubicBezTo>
                  <a:lnTo>
                    <a:pt x="4" y="11"/>
                  </a:lnTo>
                  <a:cubicBezTo>
                    <a:pt x="4" y="13"/>
                    <a:pt x="6" y="13"/>
                    <a:pt x="7" y="12"/>
                  </a:cubicBezTo>
                  <a:cubicBezTo>
                    <a:pt x="9" y="11"/>
                    <a:pt x="10" y="9"/>
                    <a:pt x="10" y="7"/>
                  </a:cubicBezTo>
                  <a:cubicBezTo>
                    <a:pt x="10" y="4"/>
                    <a:pt x="9" y="2"/>
                    <a:pt x="6" y="1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pic>
          <p:nvPicPr>
            <p:cNvPr id="502" name="Picture 1870">
              <a:extLst>
                <a:ext uri="{FF2B5EF4-FFF2-40B4-BE49-F238E27FC236}">
                  <a16:creationId xmlns:a16="http://schemas.microsoft.com/office/drawing/2014/main" id="{42A28F79-1ED3-EB5C-A026-378D1E66AB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3313" y="1300163"/>
              <a:ext cx="588962" cy="514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549801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75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tinh-tinh-www_tiengdong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25FCBF92-4F93-8BAC-0138-30F6D1197EB8}"/>
              </a:ext>
            </a:extLst>
          </p:cNvPr>
          <p:cNvSpPr/>
          <p:nvPr/>
        </p:nvSpPr>
        <p:spPr>
          <a:xfrm>
            <a:off x="707008" y="351921"/>
            <a:ext cx="10896413" cy="6011917"/>
          </a:xfrm>
          <a:custGeom>
            <a:avLst/>
            <a:gdLst>
              <a:gd name="connsiteX0" fmla="*/ 0 w 10896413"/>
              <a:gd name="connsiteY0" fmla="*/ 1002006 h 6011917"/>
              <a:gd name="connsiteX1" fmla="*/ 1002006 w 10896413"/>
              <a:gd name="connsiteY1" fmla="*/ 0 h 6011917"/>
              <a:gd name="connsiteX2" fmla="*/ 9894407 w 10896413"/>
              <a:gd name="connsiteY2" fmla="*/ 0 h 6011917"/>
              <a:gd name="connsiteX3" fmla="*/ 10896413 w 10896413"/>
              <a:gd name="connsiteY3" fmla="*/ 1002006 h 6011917"/>
              <a:gd name="connsiteX4" fmla="*/ 10896413 w 10896413"/>
              <a:gd name="connsiteY4" fmla="*/ 5009911 h 6011917"/>
              <a:gd name="connsiteX5" fmla="*/ 9894407 w 10896413"/>
              <a:gd name="connsiteY5" fmla="*/ 6011917 h 6011917"/>
              <a:gd name="connsiteX6" fmla="*/ 1002006 w 10896413"/>
              <a:gd name="connsiteY6" fmla="*/ 6011917 h 6011917"/>
              <a:gd name="connsiteX7" fmla="*/ 0 w 10896413"/>
              <a:gd name="connsiteY7" fmla="*/ 5009911 h 6011917"/>
              <a:gd name="connsiteX8" fmla="*/ 0 w 10896413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96413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5319934" y="-114940"/>
                  <a:pt x="5947001" y="-23151"/>
                  <a:pt x="9894407" y="0"/>
                </a:cubicBezTo>
                <a:cubicBezTo>
                  <a:pt x="10446172" y="19601"/>
                  <a:pt x="10931509" y="401680"/>
                  <a:pt x="10896413" y="1002006"/>
                </a:cubicBezTo>
                <a:cubicBezTo>
                  <a:pt x="10909896" y="2942173"/>
                  <a:pt x="10924924" y="3130279"/>
                  <a:pt x="10896413" y="5009911"/>
                </a:cubicBezTo>
                <a:cubicBezTo>
                  <a:pt x="10900723" y="5555236"/>
                  <a:pt x="10491850" y="5991607"/>
                  <a:pt x="9894407" y="6011917"/>
                </a:cubicBezTo>
                <a:cubicBezTo>
                  <a:pt x="6108772" y="6050003"/>
                  <a:pt x="3898363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0896413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4672952" y="-75917"/>
                  <a:pt x="8474081" y="106264"/>
                  <a:pt x="9894407" y="0"/>
                </a:cubicBezTo>
                <a:cubicBezTo>
                  <a:pt x="10373985" y="45657"/>
                  <a:pt x="10934354" y="472575"/>
                  <a:pt x="10896413" y="1002006"/>
                </a:cubicBezTo>
                <a:cubicBezTo>
                  <a:pt x="11035748" y="2489329"/>
                  <a:pt x="10981680" y="3021775"/>
                  <a:pt x="10896413" y="5009911"/>
                </a:cubicBezTo>
                <a:cubicBezTo>
                  <a:pt x="10908738" y="5547512"/>
                  <a:pt x="10425929" y="6012078"/>
                  <a:pt x="9894407" y="6011917"/>
                </a:cubicBezTo>
                <a:cubicBezTo>
                  <a:pt x="6202568" y="5870910"/>
                  <a:pt x="2053863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54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F90D2809-B9E9-10AC-D059-EDC019CCC736}"/>
              </a:ext>
            </a:extLst>
          </p:cNvPr>
          <p:cNvSpPr/>
          <p:nvPr/>
        </p:nvSpPr>
        <p:spPr>
          <a:xfrm>
            <a:off x="1912882" y="210206"/>
            <a:ext cx="6977118" cy="1093076"/>
          </a:xfrm>
          <a:custGeom>
            <a:avLst/>
            <a:gdLst>
              <a:gd name="connsiteX0" fmla="*/ 0 w 6977118"/>
              <a:gd name="connsiteY0" fmla="*/ 182183 h 1093076"/>
              <a:gd name="connsiteX1" fmla="*/ 182183 w 6977118"/>
              <a:gd name="connsiteY1" fmla="*/ 0 h 1093076"/>
              <a:gd name="connsiteX2" fmla="*/ 909586 w 6977118"/>
              <a:gd name="connsiteY2" fmla="*/ 0 h 1093076"/>
              <a:gd name="connsiteX3" fmla="*/ 1504733 w 6977118"/>
              <a:gd name="connsiteY3" fmla="*/ 0 h 1093076"/>
              <a:gd name="connsiteX4" fmla="*/ 2166009 w 6977118"/>
              <a:gd name="connsiteY4" fmla="*/ 0 h 1093076"/>
              <a:gd name="connsiteX5" fmla="*/ 2893411 w 6977118"/>
              <a:gd name="connsiteY5" fmla="*/ 0 h 1093076"/>
              <a:gd name="connsiteX6" fmla="*/ 3488559 w 6977118"/>
              <a:gd name="connsiteY6" fmla="*/ 0 h 1093076"/>
              <a:gd name="connsiteX7" fmla="*/ 4282089 w 6977118"/>
              <a:gd name="connsiteY7" fmla="*/ 0 h 1093076"/>
              <a:gd name="connsiteX8" fmla="*/ 5009492 w 6977118"/>
              <a:gd name="connsiteY8" fmla="*/ 0 h 1093076"/>
              <a:gd name="connsiteX9" fmla="*/ 5604640 w 6977118"/>
              <a:gd name="connsiteY9" fmla="*/ 0 h 1093076"/>
              <a:gd name="connsiteX10" fmla="*/ 6067532 w 6977118"/>
              <a:gd name="connsiteY10" fmla="*/ 0 h 1093076"/>
              <a:gd name="connsiteX11" fmla="*/ 6794935 w 6977118"/>
              <a:gd name="connsiteY11" fmla="*/ 0 h 1093076"/>
              <a:gd name="connsiteX12" fmla="*/ 6977118 w 6977118"/>
              <a:gd name="connsiteY12" fmla="*/ 182183 h 1093076"/>
              <a:gd name="connsiteX13" fmla="*/ 6977118 w 6977118"/>
              <a:gd name="connsiteY13" fmla="*/ 531964 h 1093076"/>
              <a:gd name="connsiteX14" fmla="*/ 6977118 w 6977118"/>
              <a:gd name="connsiteY14" fmla="*/ 910893 h 1093076"/>
              <a:gd name="connsiteX15" fmla="*/ 6794935 w 6977118"/>
              <a:gd name="connsiteY15" fmla="*/ 1093076 h 1093076"/>
              <a:gd name="connsiteX16" fmla="*/ 6133660 w 6977118"/>
              <a:gd name="connsiteY16" fmla="*/ 1093076 h 1093076"/>
              <a:gd name="connsiteX17" fmla="*/ 5406257 w 6977118"/>
              <a:gd name="connsiteY17" fmla="*/ 1093076 h 1093076"/>
              <a:gd name="connsiteX18" fmla="*/ 4943364 w 6977118"/>
              <a:gd name="connsiteY18" fmla="*/ 1093076 h 1093076"/>
              <a:gd name="connsiteX19" fmla="*/ 4414344 w 6977118"/>
              <a:gd name="connsiteY19" fmla="*/ 1093076 h 1093076"/>
              <a:gd name="connsiteX20" fmla="*/ 3620814 w 6977118"/>
              <a:gd name="connsiteY20" fmla="*/ 1093076 h 1093076"/>
              <a:gd name="connsiteX21" fmla="*/ 2893411 w 6977118"/>
              <a:gd name="connsiteY21" fmla="*/ 1093076 h 1093076"/>
              <a:gd name="connsiteX22" fmla="*/ 2298264 w 6977118"/>
              <a:gd name="connsiteY22" fmla="*/ 1093076 h 1093076"/>
              <a:gd name="connsiteX23" fmla="*/ 1570861 w 6977118"/>
              <a:gd name="connsiteY23" fmla="*/ 1093076 h 1093076"/>
              <a:gd name="connsiteX24" fmla="*/ 975713 w 6977118"/>
              <a:gd name="connsiteY24" fmla="*/ 1093076 h 1093076"/>
              <a:gd name="connsiteX25" fmla="*/ 182183 w 6977118"/>
              <a:gd name="connsiteY25" fmla="*/ 1093076 h 1093076"/>
              <a:gd name="connsiteX26" fmla="*/ 0 w 6977118"/>
              <a:gd name="connsiteY26" fmla="*/ 910893 h 1093076"/>
              <a:gd name="connsiteX27" fmla="*/ 0 w 6977118"/>
              <a:gd name="connsiteY27" fmla="*/ 531964 h 1093076"/>
              <a:gd name="connsiteX28" fmla="*/ 0 w 6977118"/>
              <a:gd name="connsiteY28" fmla="*/ 182183 h 109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77118" h="1093076" fill="none" extrusionOk="0">
                <a:moveTo>
                  <a:pt x="0" y="182183"/>
                </a:moveTo>
                <a:cubicBezTo>
                  <a:pt x="-15959" y="99307"/>
                  <a:pt x="77450" y="3511"/>
                  <a:pt x="182183" y="0"/>
                </a:cubicBezTo>
                <a:cubicBezTo>
                  <a:pt x="457447" y="-24586"/>
                  <a:pt x="595695" y="-13489"/>
                  <a:pt x="909586" y="0"/>
                </a:cubicBezTo>
                <a:cubicBezTo>
                  <a:pt x="1223477" y="13489"/>
                  <a:pt x="1271326" y="18468"/>
                  <a:pt x="1504733" y="0"/>
                </a:cubicBezTo>
                <a:cubicBezTo>
                  <a:pt x="1738140" y="-18468"/>
                  <a:pt x="1886849" y="26942"/>
                  <a:pt x="2166009" y="0"/>
                </a:cubicBezTo>
                <a:cubicBezTo>
                  <a:pt x="2445169" y="-26942"/>
                  <a:pt x="2719446" y="-27691"/>
                  <a:pt x="2893411" y="0"/>
                </a:cubicBezTo>
                <a:cubicBezTo>
                  <a:pt x="3067376" y="27691"/>
                  <a:pt x="3215582" y="-11986"/>
                  <a:pt x="3488559" y="0"/>
                </a:cubicBezTo>
                <a:cubicBezTo>
                  <a:pt x="3761536" y="11986"/>
                  <a:pt x="4123334" y="-32063"/>
                  <a:pt x="4282089" y="0"/>
                </a:cubicBezTo>
                <a:cubicBezTo>
                  <a:pt x="4440844" y="32063"/>
                  <a:pt x="4727494" y="-447"/>
                  <a:pt x="5009492" y="0"/>
                </a:cubicBezTo>
                <a:cubicBezTo>
                  <a:pt x="5291490" y="447"/>
                  <a:pt x="5342808" y="-3807"/>
                  <a:pt x="5604640" y="0"/>
                </a:cubicBezTo>
                <a:cubicBezTo>
                  <a:pt x="5866472" y="3807"/>
                  <a:pt x="5871181" y="13289"/>
                  <a:pt x="6067532" y="0"/>
                </a:cubicBezTo>
                <a:cubicBezTo>
                  <a:pt x="6263883" y="-13289"/>
                  <a:pt x="6547186" y="13235"/>
                  <a:pt x="6794935" y="0"/>
                </a:cubicBezTo>
                <a:cubicBezTo>
                  <a:pt x="6871927" y="-7210"/>
                  <a:pt x="6983183" y="102702"/>
                  <a:pt x="6977118" y="182183"/>
                </a:cubicBezTo>
                <a:cubicBezTo>
                  <a:pt x="6974251" y="352664"/>
                  <a:pt x="6963309" y="446173"/>
                  <a:pt x="6977118" y="531964"/>
                </a:cubicBezTo>
                <a:cubicBezTo>
                  <a:pt x="6990927" y="617755"/>
                  <a:pt x="6972086" y="728143"/>
                  <a:pt x="6977118" y="910893"/>
                </a:cubicBezTo>
                <a:cubicBezTo>
                  <a:pt x="6967640" y="1008297"/>
                  <a:pt x="6893750" y="1117039"/>
                  <a:pt x="6794935" y="1093076"/>
                </a:cubicBezTo>
                <a:cubicBezTo>
                  <a:pt x="6497986" y="1068112"/>
                  <a:pt x="6270632" y="1086494"/>
                  <a:pt x="6133660" y="1093076"/>
                </a:cubicBezTo>
                <a:cubicBezTo>
                  <a:pt x="5996688" y="1099658"/>
                  <a:pt x="5598888" y="1092028"/>
                  <a:pt x="5406257" y="1093076"/>
                </a:cubicBezTo>
                <a:cubicBezTo>
                  <a:pt x="5213626" y="1094124"/>
                  <a:pt x="5045022" y="1082571"/>
                  <a:pt x="4943364" y="1093076"/>
                </a:cubicBezTo>
                <a:cubicBezTo>
                  <a:pt x="4841706" y="1103581"/>
                  <a:pt x="4527258" y="1068019"/>
                  <a:pt x="4414344" y="1093076"/>
                </a:cubicBezTo>
                <a:cubicBezTo>
                  <a:pt x="4301430" y="1118133"/>
                  <a:pt x="3896141" y="1063648"/>
                  <a:pt x="3620814" y="1093076"/>
                </a:cubicBezTo>
                <a:cubicBezTo>
                  <a:pt x="3345487" y="1122505"/>
                  <a:pt x="3243669" y="1110142"/>
                  <a:pt x="2893411" y="1093076"/>
                </a:cubicBezTo>
                <a:cubicBezTo>
                  <a:pt x="2543153" y="1076010"/>
                  <a:pt x="2424877" y="1096057"/>
                  <a:pt x="2298264" y="1093076"/>
                </a:cubicBezTo>
                <a:cubicBezTo>
                  <a:pt x="2171651" y="1090095"/>
                  <a:pt x="1731043" y="1095921"/>
                  <a:pt x="1570861" y="1093076"/>
                </a:cubicBezTo>
                <a:cubicBezTo>
                  <a:pt x="1410679" y="1090231"/>
                  <a:pt x="1188255" y="1083466"/>
                  <a:pt x="975713" y="1093076"/>
                </a:cubicBezTo>
                <a:cubicBezTo>
                  <a:pt x="763171" y="1102686"/>
                  <a:pt x="439018" y="1102867"/>
                  <a:pt x="182183" y="1093076"/>
                </a:cubicBezTo>
                <a:cubicBezTo>
                  <a:pt x="91456" y="1095277"/>
                  <a:pt x="-547" y="1006479"/>
                  <a:pt x="0" y="910893"/>
                </a:cubicBezTo>
                <a:cubicBezTo>
                  <a:pt x="-10627" y="808751"/>
                  <a:pt x="15510" y="673904"/>
                  <a:pt x="0" y="531964"/>
                </a:cubicBezTo>
                <a:cubicBezTo>
                  <a:pt x="-15510" y="390024"/>
                  <a:pt x="-11122" y="275894"/>
                  <a:pt x="0" y="182183"/>
                </a:cubicBezTo>
                <a:close/>
              </a:path>
              <a:path w="6977118" h="1093076" stroke="0" extrusionOk="0">
                <a:moveTo>
                  <a:pt x="0" y="182183"/>
                </a:moveTo>
                <a:cubicBezTo>
                  <a:pt x="153" y="106496"/>
                  <a:pt x="79567" y="3075"/>
                  <a:pt x="182183" y="0"/>
                </a:cubicBezTo>
                <a:cubicBezTo>
                  <a:pt x="453457" y="-26234"/>
                  <a:pt x="558449" y="-25743"/>
                  <a:pt x="777331" y="0"/>
                </a:cubicBezTo>
                <a:cubicBezTo>
                  <a:pt x="996213" y="25743"/>
                  <a:pt x="1298743" y="5290"/>
                  <a:pt x="1504733" y="0"/>
                </a:cubicBezTo>
                <a:cubicBezTo>
                  <a:pt x="1710723" y="-5290"/>
                  <a:pt x="1860765" y="14262"/>
                  <a:pt x="1967626" y="0"/>
                </a:cubicBezTo>
                <a:cubicBezTo>
                  <a:pt x="2074487" y="-14262"/>
                  <a:pt x="2239577" y="2347"/>
                  <a:pt x="2430519" y="0"/>
                </a:cubicBezTo>
                <a:cubicBezTo>
                  <a:pt x="2621461" y="-2347"/>
                  <a:pt x="2894983" y="1003"/>
                  <a:pt x="3224049" y="0"/>
                </a:cubicBezTo>
                <a:cubicBezTo>
                  <a:pt x="3553115" y="-1003"/>
                  <a:pt x="3768679" y="20265"/>
                  <a:pt x="3951452" y="0"/>
                </a:cubicBezTo>
                <a:cubicBezTo>
                  <a:pt x="4134225" y="-20265"/>
                  <a:pt x="4422324" y="23285"/>
                  <a:pt x="4546599" y="0"/>
                </a:cubicBezTo>
                <a:cubicBezTo>
                  <a:pt x="4670874" y="-23285"/>
                  <a:pt x="4950836" y="23284"/>
                  <a:pt x="5141747" y="0"/>
                </a:cubicBezTo>
                <a:cubicBezTo>
                  <a:pt x="5332658" y="-23284"/>
                  <a:pt x="5584790" y="-16191"/>
                  <a:pt x="5803022" y="0"/>
                </a:cubicBezTo>
                <a:cubicBezTo>
                  <a:pt x="6021254" y="16191"/>
                  <a:pt x="6496341" y="-25455"/>
                  <a:pt x="6794935" y="0"/>
                </a:cubicBezTo>
                <a:cubicBezTo>
                  <a:pt x="6908538" y="-4850"/>
                  <a:pt x="6960323" y="86329"/>
                  <a:pt x="6977118" y="182183"/>
                </a:cubicBezTo>
                <a:cubicBezTo>
                  <a:pt x="6992546" y="357145"/>
                  <a:pt x="6978619" y="385889"/>
                  <a:pt x="6977118" y="539251"/>
                </a:cubicBezTo>
                <a:cubicBezTo>
                  <a:pt x="6975617" y="692613"/>
                  <a:pt x="6973111" y="815809"/>
                  <a:pt x="6977118" y="910893"/>
                </a:cubicBezTo>
                <a:cubicBezTo>
                  <a:pt x="6983436" y="1021208"/>
                  <a:pt x="6896043" y="1086730"/>
                  <a:pt x="6794935" y="1093076"/>
                </a:cubicBezTo>
                <a:cubicBezTo>
                  <a:pt x="6455565" y="1129201"/>
                  <a:pt x="6327537" y="1101769"/>
                  <a:pt x="6067532" y="1093076"/>
                </a:cubicBezTo>
                <a:cubicBezTo>
                  <a:pt x="5807527" y="1084383"/>
                  <a:pt x="5646247" y="1080109"/>
                  <a:pt x="5340130" y="1093076"/>
                </a:cubicBezTo>
                <a:cubicBezTo>
                  <a:pt x="5034013" y="1106043"/>
                  <a:pt x="4930350" y="1069015"/>
                  <a:pt x="4744982" y="1093076"/>
                </a:cubicBezTo>
                <a:cubicBezTo>
                  <a:pt x="4559614" y="1117137"/>
                  <a:pt x="4452144" y="1109755"/>
                  <a:pt x="4282089" y="1093076"/>
                </a:cubicBezTo>
                <a:cubicBezTo>
                  <a:pt x="4112034" y="1076397"/>
                  <a:pt x="3898014" y="1113874"/>
                  <a:pt x="3753069" y="1093076"/>
                </a:cubicBezTo>
                <a:cubicBezTo>
                  <a:pt x="3608124" y="1072278"/>
                  <a:pt x="3294599" y="1078532"/>
                  <a:pt x="3025666" y="1093076"/>
                </a:cubicBezTo>
                <a:cubicBezTo>
                  <a:pt x="2756733" y="1107620"/>
                  <a:pt x="2721944" y="1090270"/>
                  <a:pt x="2496646" y="1093076"/>
                </a:cubicBezTo>
                <a:cubicBezTo>
                  <a:pt x="2271348" y="1095882"/>
                  <a:pt x="2087311" y="1083255"/>
                  <a:pt x="1901499" y="1093076"/>
                </a:cubicBezTo>
                <a:cubicBezTo>
                  <a:pt x="1715687" y="1102897"/>
                  <a:pt x="1469733" y="1068531"/>
                  <a:pt x="1174096" y="1093076"/>
                </a:cubicBezTo>
                <a:cubicBezTo>
                  <a:pt x="878459" y="1117621"/>
                  <a:pt x="548631" y="1096971"/>
                  <a:pt x="182183" y="1093076"/>
                </a:cubicBezTo>
                <a:cubicBezTo>
                  <a:pt x="87837" y="1094581"/>
                  <a:pt x="2727" y="1011283"/>
                  <a:pt x="0" y="910893"/>
                </a:cubicBezTo>
                <a:cubicBezTo>
                  <a:pt x="-5099" y="743474"/>
                  <a:pt x="11940" y="650778"/>
                  <a:pt x="0" y="546538"/>
                </a:cubicBezTo>
                <a:cubicBezTo>
                  <a:pt x="-11940" y="442299"/>
                  <a:pt x="-11707" y="260498"/>
                  <a:pt x="0" y="182183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57150">
            <a:solidFill>
              <a:schemeClr val="accent6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515447575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8D6B6B8-2450-D83C-1532-0A1F901DA943}"/>
              </a:ext>
            </a:extLst>
          </p:cNvPr>
          <p:cNvSpPr txBox="1"/>
          <p:nvPr/>
        </p:nvSpPr>
        <p:spPr>
          <a:xfrm>
            <a:off x="2060028" y="336332"/>
            <a:ext cx="92270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/>
              <a:t>Hãy nêu tên của loại đèn dưới đây:</a:t>
            </a:r>
            <a:endParaRPr lang="vi-VN" sz="3600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94DE1EB-EBB7-3BB3-AF56-59D50C46B38E}"/>
              </a:ext>
            </a:extLst>
          </p:cNvPr>
          <p:cNvSpPr/>
          <p:nvPr/>
        </p:nvSpPr>
        <p:spPr>
          <a:xfrm>
            <a:off x="504496" y="1633918"/>
            <a:ext cx="3461336" cy="3590163"/>
          </a:xfrm>
          <a:prstGeom prst="ellipse">
            <a:avLst/>
          </a:prstGeom>
          <a:solidFill>
            <a:srgbClr val="FCFCD4"/>
          </a:solidFill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B58A08AD-80B3-FA1E-4CBD-57AEA88CED42}"/>
              </a:ext>
            </a:extLst>
          </p:cNvPr>
          <p:cNvSpPr/>
          <p:nvPr/>
        </p:nvSpPr>
        <p:spPr>
          <a:xfrm>
            <a:off x="4593530" y="2407919"/>
            <a:ext cx="6016127" cy="1889761"/>
          </a:xfrm>
          <a:custGeom>
            <a:avLst/>
            <a:gdLst>
              <a:gd name="connsiteX0" fmla="*/ 0 w 6016127"/>
              <a:gd name="connsiteY0" fmla="*/ 314966 h 1889761"/>
              <a:gd name="connsiteX1" fmla="*/ 314966 w 6016127"/>
              <a:gd name="connsiteY1" fmla="*/ 0 h 1889761"/>
              <a:gd name="connsiteX2" fmla="*/ 967294 w 6016127"/>
              <a:gd name="connsiteY2" fmla="*/ 0 h 1889761"/>
              <a:gd name="connsiteX3" fmla="*/ 1673484 w 6016127"/>
              <a:gd name="connsiteY3" fmla="*/ 0 h 1889761"/>
              <a:gd name="connsiteX4" fmla="*/ 2325812 w 6016127"/>
              <a:gd name="connsiteY4" fmla="*/ 0 h 1889761"/>
              <a:gd name="connsiteX5" fmla="*/ 2978140 w 6016127"/>
              <a:gd name="connsiteY5" fmla="*/ 0 h 1889761"/>
              <a:gd name="connsiteX6" fmla="*/ 3415020 w 6016127"/>
              <a:gd name="connsiteY6" fmla="*/ 0 h 1889761"/>
              <a:gd name="connsiteX7" fmla="*/ 3959625 w 6016127"/>
              <a:gd name="connsiteY7" fmla="*/ 0 h 1889761"/>
              <a:gd name="connsiteX8" fmla="*/ 4396505 w 6016127"/>
              <a:gd name="connsiteY8" fmla="*/ 0 h 1889761"/>
              <a:gd name="connsiteX9" fmla="*/ 5102695 w 6016127"/>
              <a:gd name="connsiteY9" fmla="*/ 0 h 1889761"/>
              <a:gd name="connsiteX10" fmla="*/ 5701161 w 6016127"/>
              <a:gd name="connsiteY10" fmla="*/ 0 h 1889761"/>
              <a:gd name="connsiteX11" fmla="*/ 6016127 w 6016127"/>
              <a:gd name="connsiteY11" fmla="*/ 314966 h 1889761"/>
              <a:gd name="connsiteX12" fmla="*/ 6016127 w 6016127"/>
              <a:gd name="connsiteY12" fmla="*/ 760106 h 1889761"/>
              <a:gd name="connsiteX13" fmla="*/ 6016127 w 6016127"/>
              <a:gd name="connsiteY13" fmla="*/ 1205245 h 1889761"/>
              <a:gd name="connsiteX14" fmla="*/ 6016127 w 6016127"/>
              <a:gd name="connsiteY14" fmla="*/ 1574795 h 1889761"/>
              <a:gd name="connsiteX15" fmla="*/ 5701161 w 6016127"/>
              <a:gd name="connsiteY15" fmla="*/ 1889761 h 1889761"/>
              <a:gd name="connsiteX16" fmla="*/ 5210419 w 6016127"/>
              <a:gd name="connsiteY16" fmla="*/ 1889761 h 1889761"/>
              <a:gd name="connsiteX17" fmla="*/ 4558091 w 6016127"/>
              <a:gd name="connsiteY17" fmla="*/ 1889761 h 1889761"/>
              <a:gd name="connsiteX18" fmla="*/ 4121210 w 6016127"/>
              <a:gd name="connsiteY18" fmla="*/ 1889761 h 1889761"/>
              <a:gd name="connsiteX19" fmla="*/ 3522744 w 6016127"/>
              <a:gd name="connsiteY19" fmla="*/ 1889761 h 1889761"/>
              <a:gd name="connsiteX20" fmla="*/ 3085864 w 6016127"/>
              <a:gd name="connsiteY20" fmla="*/ 1889761 h 1889761"/>
              <a:gd name="connsiteX21" fmla="*/ 2379674 w 6016127"/>
              <a:gd name="connsiteY21" fmla="*/ 1889761 h 1889761"/>
              <a:gd name="connsiteX22" fmla="*/ 1835070 w 6016127"/>
              <a:gd name="connsiteY22" fmla="*/ 1889761 h 1889761"/>
              <a:gd name="connsiteX23" fmla="*/ 1344328 w 6016127"/>
              <a:gd name="connsiteY23" fmla="*/ 1889761 h 1889761"/>
              <a:gd name="connsiteX24" fmla="*/ 907447 w 6016127"/>
              <a:gd name="connsiteY24" fmla="*/ 1889761 h 1889761"/>
              <a:gd name="connsiteX25" fmla="*/ 314966 w 6016127"/>
              <a:gd name="connsiteY25" fmla="*/ 1889761 h 1889761"/>
              <a:gd name="connsiteX26" fmla="*/ 0 w 6016127"/>
              <a:gd name="connsiteY26" fmla="*/ 1574795 h 1889761"/>
              <a:gd name="connsiteX27" fmla="*/ 0 w 6016127"/>
              <a:gd name="connsiteY27" fmla="*/ 1192647 h 1889761"/>
              <a:gd name="connsiteX28" fmla="*/ 0 w 6016127"/>
              <a:gd name="connsiteY28" fmla="*/ 772704 h 1889761"/>
              <a:gd name="connsiteX29" fmla="*/ 0 w 6016127"/>
              <a:gd name="connsiteY29" fmla="*/ 314966 h 1889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016127" h="1889761" fill="none" extrusionOk="0">
                <a:moveTo>
                  <a:pt x="0" y="314966"/>
                </a:moveTo>
                <a:cubicBezTo>
                  <a:pt x="-10847" y="90843"/>
                  <a:pt x="145004" y="5507"/>
                  <a:pt x="314966" y="0"/>
                </a:cubicBezTo>
                <a:cubicBezTo>
                  <a:pt x="538424" y="-57540"/>
                  <a:pt x="757825" y="45279"/>
                  <a:pt x="967294" y="0"/>
                </a:cubicBezTo>
                <a:cubicBezTo>
                  <a:pt x="1176763" y="-45279"/>
                  <a:pt x="1446004" y="32204"/>
                  <a:pt x="1673484" y="0"/>
                </a:cubicBezTo>
                <a:cubicBezTo>
                  <a:pt x="1900964" y="-32204"/>
                  <a:pt x="2007195" y="69332"/>
                  <a:pt x="2325812" y="0"/>
                </a:cubicBezTo>
                <a:cubicBezTo>
                  <a:pt x="2644429" y="-69332"/>
                  <a:pt x="2730669" y="65359"/>
                  <a:pt x="2978140" y="0"/>
                </a:cubicBezTo>
                <a:cubicBezTo>
                  <a:pt x="3225611" y="-65359"/>
                  <a:pt x="3315165" y="31910"/>
                  <a:pt x="3415020" y="0"/>
                </a:cubicBezTo>
                <a:cubicBezTo>
                  <a:pt x="3514875" y="-31910"/>
                  <a:pt x="3732585" y="7821"/>
                  <a:pt x="3959625" y="0"/>
                </a:cubicBezTo>
                <a:cubicBezTo>
                  <a:pt x="4186666" y="-7821"/>
                  <a:pt x="4273927" y="43171"/>
                  <a:pt x="4396505" y="0"/>
                </a:cubicBezTo>
                <a:cubicBezTo>
                  <a:pt x="4519083" y="-43171"/>
                  <a:pt x="4875761" y="69028"/>
                  <a:pt x="5102695" y="0"/>
                </a:cubicBezTo>
                <a:cubicBezTo>
                  <a:pt x="5329629" y="-69028"/>
                  <a:pt x="5483851" y="40116"/>
                  <a:pt x="5701161" y="0"/>
                </a:cubicBezTo>
                <a:cubicBezTo>
                  <a:pt x="5872252" y="-20119"/>
                  <a:pt x="6015839" y="154420"/>
                  <a:pt x="6016127" y="314966"/>
                </a:cubicBezTo>
                <a:cubicBezTo>
                  <a:pt x="6062998" y="459089"/>
                  <a:pt x="5978159" y="558407"/>
                  <a:pt x="6016127" y="760106"/>
                </a:cubicBezTo>
                <a:cubicBezTo>
                  <a:pt x="6054095" y="961805"/>
                  <a:pt x="6014032" y="1072478"/>
                  <a:pt x="6016127" y="1205245"/>
                </a:cubicBezTo>
                <a:cubicBezTo>
                  <a:pt x="6018222" y="1338012"/>
                  <a:pt x="5973122" y="1419616"/>
                  <a:pt x="6016127" y="1574795"/>
                </a:cubicBezTo>
                <a:cubicBezTo>
                  <a:pt x="6026163" y="1795029"/>
                  <a:pt x="5895583" y="1872515"/>
                  <a:pt x="5701161" y="1889761"/>
                </a:cubicBezTo>
                <a:cubicBezTo>
                  <a:pt x="5476119" y="1892241"/>
                  <a:pt x="5389293" y="1860020"/>
                  <a:pt x="5210419" y="1889761"/>
                </a:cubicBezTo>
                <a:cubicBezTo>
                  <a:pt x="5031545" y="1919502"/>
                  <a:pt x="4804019" y="1870870"/>
                  <a:pt x="4558091" y="1889761"/>
                </a:cubicBezTo>
                <a:cubicBezTo>
                  <a:pt x="4312163" y="1908652"/>
                  <a:pt x="4293337" y="1878260"/>
                  <a:pt x="4121210" y="1889761"/>
                </a:cubicBezTo>
                <a:cubicBezTo>
                  <a:pt x="3949083" y="1901262"/>
                  <a:pt x="3724448" y="1855586"/>
                  <a:pt x="3522744" y="1889761"/>
                </a:cubicBezTo>
                <a:cubicBezTo>
                  <a:pt x="3321040" y="1923936"/>
                  <a:pt x="3176604" y="1879701"/>
                  <a:pt x="3085864" y="1889761"/>
                </a:cubicBezTo>
                <a:cubicBezTo>
                  <a:pt x="2995124" y="1899821"/>
                  <a:pt x="2621004" y="1807360"/>
                  <a:pt x="2379674" y="1889761"/>
                </a:cubicBezTo>
                <a:cubicBezTo>
                  <a:pt x="2138344" y="1972162"/>
                  <a:pt x="2016728" y="1840916"/>
                  <a:pt x="1835070" y="1889761"/>
                </a:cubicBezTo>
                <a:cubicBezTo>
                  <a:pt x="1653412" y="1938606"/>
                  <a:pt x="1511532" y="1872378"/>
                  <a:pt x="1344328" y="1889761"/>
                </a:cubicBezTo>
                <a:cubicBezTo>
                  <a:pt x="1177124" y="1907144"/>
                  <a:pt x="1088617" y="1879571"/>
                  <a:pt x="907447" y="1889761"/>
                </a:cubicBezTo>
                <a:cubicBezTo>
                  <a:pt x="726277" y="1899951"/>
                  <a:pt x="581153" y="1848639"/>
                  <a:pt x="314966" y="1889761"/>
                </a:cubicBezTo>
                <a:cubicBezTo>
                  <a:pt x="160821" y="1915132"/>
                  <a:pt x="5331" y="1735777"/>
                  <a:pt x="0" y="1574795"/>
                </a:cubicBezTo>
                <a:cubicBezTo>
                  <a:pt x="-17571" y="1447981"/>
                  <a:pt x="3894" y="1360670"/>
                  <a:pt x="0" y="1192647"/>
                </a:cubicBezTo>
                <a:cubicBezTo>
                  <a:pt x="-3894" y="1024624"/>
                  <a:pt x="18523" y="981000"/>
                  <a:pt x="0" y="772704"/>
                </a:cubicBezTo>
                <a:cubicBezTo>
                  <a:pt x="-18523" y="564408"/>
                  <a:pt x="21226" y="440964"/>
                  <a:pt x="0" y="314966"/>
                </a:cubicBezTo>
                <a:close/>
              </a:path>
              <a:path w="6016127" h="1889761" stroke="0" extrusionOk="0">
                <a:moveTo>
                  <a:pt x="0" y="314966"/>
                </a:moveTo>
                <a:cubicBezTo>
                  <a:pt x="40090" y="110639"/>
                  <a:pt x="152847" y="10765"/>
                  <a:pt x="314966" y="0"/>
                </a:cubicBezTo>
                <a:cubicBezTo>
                  <a:pt x="538462" y="-40191"/>
                  <a:pt x="662626" y="3227"/>
                  <a:pt x="967294" y="0"/>
                </a:cubicBezTo>
                <a:cubicBezTo>
                  <a:pt x="1271962" y="-3227"/>
                  <a:pt x="1204118" y="30369"/>
                  <a:pt x="1404174" y="0"/>
                </a:cubicBezTo>
                <a:cubicBezTo>
                  <a:pt x="1604230" y="-30369"/>
                  <a:pt x="1711870" y="1712"/>
                  <a:pt x="1841055" y="0"/>
                </a:cubicBezTo>
                <a:cubicBezTo>
                  <a:pt x="1970240" y="-1712"/>
                  <a:pt x="2126935" y="42578"/>
                  <a:pt x="2331797" y="0"/>
                </a:cubicBezTo>
                <a:cubicBezTo>
                  <a:pt x="2536659" y="-42578"/>
                  <a:pt x="2806080" y="63831"/>
                  <a:pt x="3037987" y="0"/>
                </a:cubicBezTo>
                <a:cubicBezTo>
                  <a:pt x="3269894" y="-63831"/>
                  <a:pt x="3480587" y="14937"/>
                  <a:pt x="3636453" y="0"/>
                </a:cubicBezTo>
                <a:cubicBezTo>
                  <a:pt x="3792319" y="-14937"/>
                  <a:pt x="4053049" y="33750"/>
                  <a:pt x="4234919" y="0"/>
                </a:cubicBezTo>
                <a:cubicBezTo>
                  <a:pt x="4416789" y="-33750"/>
                  <a:pt x="4629490" y="30691"/>
                  <a:pt x="4779523" y="0"/>
                </a:cubicBezTo>
                <a:cubicBezTo>
                  <a:pt x="4929556" y="-30691"/>
                  <a:pt x="5315021" y="16742"/>
                  <a:pt x="5701161" y="0"/>
                </a:cubicBezTo>
                <a:cubicBezTo>
                  <a:pt x="5856433" y="18910"/>
                  <a:pt x="6007298" y="115781"/>
                  <a:pt x="6016127" y="314966"/>
                </a:cubicBezTo>
                <a:cubicBezTo>
                  <a:pt x="6053345" y="405423"/>
                  <a:pt x="6000585" y="583111"/>
                  <a:pt x="6016127" y="747507"/>
                </a:cubicBezTo>
                <a:cubicBezTo>
                  <a:pt x="6031669" y="911903"/>
                  <a:pt x="5969757" y="1045980"/>
                  <a:pt x="6016127" y="1180049"/>
                </a:cubicBezTo>
                <a:cubicBezTo>
                  <a:pt x="6062497" y="1314118"/>
                  <a:pt x="6008464" y="1419318"/>
                  <a:pt x="6016127" y="1574795"/>
                </a:cubicBezTo>
                <a:cubicBezTo>
                  <a:pt x="6017005" y="1726058"/>
                  <a:pt x="5881819" y="1893244"/>
                  <a:pt x="5701161" y="1889761"/>
                </a:cubicBezTo>
                <a:cubicBezTo>
                  <a:pt x="5560613" y="1933795"/>
                  <a:pt x="5434685" y="1868616"/>
                  <a:pt x="5264281" y="1889761"/>
                </a:cubicBezTo>
                <a:cubicBezTo>
                  <a:pt x="5093877" y="1910906"/>
                  <a:pt x="4913103" y="1845602"/>
                  <a:pt x="4665815" y="1889761"/>
                </a:cubicBezTo>
                <a:cubicBezTo>
                  <a:pt x="4418527" y="1933920"/>
                  <a:pt x="4254182" y="1836632"/>
                  <a:pt x="3959625" y="1889761"/>
                </a:cubicBezTo>
                <a:cubicBezTo>
                  <a:pt x="3665068" y="1942890"/>
                  <a:pt x="3676395" y="1845400"/>
                  <a:pt x="3415020" y="1889761"/>
                </a:cubicBezTo>
                <a:cubicBezTo>
                  <a:pt x="3153646" y="1934122"/>
                  <a:pt x="3021000" y="1886206"/>
                  <a:pt x="2708830" y="1889761"/>
                </a:cubicBezTo>
                <a:cubicBezTo>
                  <a:pt x="2396660" y="1893316"/>
                  <a:pt x="2370513" y="1886138"/>
                  <a:pt x="2271950" y="1889761"/>
                </a:cubicBezTo>
                <a:cubicBezTo>
                  <a:pt x="2173387" y="1893384"/>
                  <a:pt x="1914863" y="1869307"/>
                  <a:pt x="1619622" y="1889761"/>
                </a:cubicBezTo>
                <a:cubicBezTo>
                  <a:pt x="1324381" y="1910215"/>
                  <a:pt x="1323499" y="1886307"/>
                  <a:pt x="1182742" y="1889761"/>
                </a:cubicBezTo>
                <a:cubicBezTo>
                  <a:pt x="1041985" y="1893215"/>
                  <a:pt x="510012" y="1865867"/>
                  <a:pt x="314966" y="1889761"/>
                </a:cubicBezTo>
                <a:cubicBezTo>
                  <a:pt x="111982" y="1851944"/>
                  <a:pt x="13503" y="1746754"/>
                  <a:pt x="0" y="1574795"/>
                </a:cubicBezTo>
                <a:cubicBezTo>
                  <a:pt x="-34334" y="1434458"/>
                  <a:pt x="14657" y="1279261"/>
                  <a:pt x="0" y="1142254"/>
                </a:cubicBezTo>
                <a:cubicBezTo>
                  <a:pt x="-14657" y="1005247"/>
                  <a:pt x="2394" y="874783"/>
                  <a:pt x="0" y="709712"/>
                </a:cubicBezTo>
                <a:cubicBezTo>
                  <a:pt x="-2394" y="544641"/>
                  <a:pt x="12717" y="475748"/>
                  <a:pt x="0" y="314966"/>
                </a:cubicBezTo>
                <a:close/>
              </a:path>
            </a:pathLst>
          </a:custGeom>
          <a:solidFill>
            <a:srgbClr val="FFF3E1"/>
          </a:solidFill>
          <a:ln w="57150">
            <a:solidFill>
              <a:srgbClr val="996633"/>
            </a:solidFill>
            <a:extLst>
              <a:ext uri="{C807C97D-BFC1-408E-A445-0C87EB9F89A2}">
                <ask:lineSketchStyleProps xmlns:ask="http://schemas.microsoft.com/office/drawing/2018/sketchyshapes" sd="1942574710">
                  <a:prstGeom prst="round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05B9258-759E-05F7-48C8-08314A6E921A}"/>
              </a:ext>
            </a:extLst>
          </p:cNvPr>
          <p:cNvSpPr txBox="1"/>
          <p:nvPr/>
        </p:nvSpPr>
        <p:spPr>
          <a:xfrm>
            <a:off x="4765617" y="2666983"/>
            <a:ext cx="5671951" cy="14745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3600" b="1">
                <a:solidFill>
                  <a:srgbClr val="795C4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Đèn học bóng LED tròn hoặc sợi đốt </a:t>
            </a:r>
            <a:endParaRPr lang="en-US" sz="3600">
              <a:solidFill>
                <a:srgbClr val="795C41"/>
              </a:solidFill>
              <a:cs typeface="Calibri" panose="020F0502020204030204" pitchFamily="34" charset="0"/>
            </a:endParaRPr>
          </a:p>
        </p:txBody>
      </p:sp>
      <p:pic>
        <p:nvPicPr>
          <p:cNvPr id="12" name="Picture 11" descr="A picture containing text, clipart&#10;&#10;Description automatically generated">
            <a:extLst>
              <a:ext uri="{FF2B5EF4-FFF2-40B4-BE49-F238E27FC236}">
                <a16:creationId xmlns:a16="http://schemas.microsoft.com/office/drawing/2014/main" id="{FF4EB4BF-3C29-F09E-E538-C992BB6D97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218" y="67179"/>
            <a:ext cx="996816" cy="149588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AE8BD64-9F79-8258-357B-594059583D13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2" r="4302"/>
          <a:stretch/>
        </p:blipFill>
        <p:spPr>
          <a:xfrm>
            <a:off x="715789" y="1661079"/>
            <a:ext cx="3188489" cy="34886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536534"/>
      </p:ext>
    </p:extLst>
  </p:cSld>
  <p:clrMapOvr>
    <a:masterClrMapping/>
  </p:clrMapOvr>
  <p:transition spd="slow">
    <p:strips dir="rd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6" presetID="2" presetClass="entr" presetSubtype="4" fill="hold" grpId="0" nodeType="afterEffect" p14:presetBounceEnd="64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2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2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  <p:bldP spid="18" grpId="0" animBg="1"/>
          <p:bldP spid="22" grpId="0" animBg="1"/>
          <p:bldP spid="2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/>
          <p:bldP spid="18" grpId="0" animBg="1"/>
          <p:bldP spid="22" grpId="0" animBg="1"/>
          <p:bldP spid="23" grpId="0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CDF7C430-0A91-2818-A5ED-0FB6BF6DA3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297" b="96484" l="10000" r="90122">
                        <a14:foregroundMark x1="11463" y1="10352" x2="21463" y2="7617"/>
                        <a14:foregroundMark x1="21463" y1="7617" x2="21463" y2="6934"/>
                        <a14:foregroundMark x1="15244" y1="5176" x2="17683" y2="8887"/>
                        <a14:foregroundMark x1="19634" y1="4297" x2="21463" y2="8594"/>
                        <a14:foregroundMark x1="48293" y1="4492" x2="55122" y2="4297"/>
                        <a14:foregroundMark x1="90122" y1="12988" x2="90122" y2="12988"/>
                        <a14:foregroundMark x1="90122" y1="12402" x2="90122" y2="12402"/>
                        <a14:foregroundMark x1="47805" y1="16895" x2="59634" y2="17773"/>
                        <a14:foregroundMark x1="60366" y1="11816" x2="60976" y2="22266"/>
                        <a14:foregroundMark x1="48171" y1="12891" x2="48171" y2="12891"/>
                        <a14:foregroundMark x1="47195" y1="32129" x2="57439" y2="34863"/>
                        <a14:foregroundMark x1="57439" y1="34863" x2="58293" y2="33301"/>
                        <a14:foregroundMark x1="36829" y1="62988" x2="39878" y2="62793"/>
                        <a14:foregroundMark x1="54634" y1="74414" x2="57195" y2="96484"/>
                        <a14:foregroundMark x1="49268" y1="14844" x2="52195" y2="37305"/>
                        <a14:foregroundMark x1="47073" y1="28027" x2="47927" y2="3837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414" y="2004888"/>
            <a:ext cx="3888978" cy="485648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55CD7A69-18B6-E0A2-B7B8-7B3F41E2B427}"/>
              </a:ext>
            </a:extLst>
          </p:cNvPr>
          <p:cNvGrpSpPr/>
          <p:nvPr/>
        </p:nvGrpSpPr>
        <p:grpSpPr>
          <a:xfrm>
            <a:off x="3872830" y="2925445"/>
            <a:ext cx="1899285" cy="1080135"/>
            <a:chOff x="984250" y="4629150"/>
            <a:chExt cx="2855912" cy="1419225"/>
          </a:xfrm>
        </p:grpSpPr>
        <p:sp>
          <p:nvSpPr>
            <p:cNvPr id="8" name="Freeform 1183">
              <a:extLst>
                <a:ext uri="{FF2B5EF4-FFF2-40B4-BE49-F238E27FC236}">
                  <a16:creationId xmlns:a16="http://schemas.microsoft.com/office/drawing/2014/main" id="{727C8D62-70E7-507D-17BF-0C99819C1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0" y="4908550"/>
              <a:ext cx="2851150" cy="1139825"/>
            </a:xfrm>
            <a:custGeom>
              <a:avLst/>
              <a:gdLst>
                <a:gd name="T0" fmla="*/ 2941 w 2943"/>
                <a:gd name="T1" fmla="*/ 600 h 1177"/>
                <a:gd name="T2" fmla="*/ 1467 w 2943"/>
                <a:gd name="T3" fmla="*/ 1171 h 1177"/>
                <a:gd name="T4" fmla="*/ 3 w 2943"/>
                <a:gd name="T5" fmla="*/ 577 h 1177"/>
                <a:gd name="T6" fmla="*/ 1476 w 2943"/>
                <a:gd name="T7" fmla="*/ 7 h 1177"/>
                <a:gd name="T8" fmla="*/ 2941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1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3" y="577"/>
                  </a:cubicBezTo>
                  <a:cubicBezTo>
                    <a:pt x="5" y="256"/>
                    <a:pt x="665" y="0"/>
                    <a:pt x="1476" y="7"/>
                  </a:cubicBezTo>
                  <a:cubicBezTo>
                    <a:pt x="2287" y="13"/>
                    <a:pt x="2943" y="279"/>
                    <a:pt x="2941" y="600"/>
                  </a:cubicBezTo>
                  <a:close/>
                </a:path>
              </a:pathLst>
            </a:custGeom>
            <a:solidFill>
              <a:srgbClr val="D2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9" name="Freeform 1184">
              <a:extLst>
                <a:ext uri="{FF2B5EF4-FFF2-40B4-BE49-F238E27FC236}">
                  <a16:creationId xmlns:a16="http://schemas.microsoft.com/office/drawing/2014/main" id="{47FCC51C-BDE8-0E91-1481-808DC7696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012" y="4883150"/>
              <a:ext cx="2851150" cy="1139825"/>
            </a:xfrm>
            <a:custGeom>
              <a:avLst/>
              <a:gdLst>
                <a:gd name="T0" fmla="*/ 2940 w 2943"/>
                <a:gd name="T1" fmla="*/ 600 h 1177"/>
                <a:gd name="T2" fmla="*/ 1467 w 2943"/>
                <a:gd name="T3" fmla="*/ 1171 h 1177"/>
                <a:gd name="T4" fmla="*/ 2 w 2943"/>
                <a:gd name="T5" fmla="*/ 577 h 1177"/>
                <a:gd name="T6" fmla="*/ 1476 w 2943"/>
                <a:gd name="T7" fmla="*/ 6 h 1177"/>
                <a:gd name="T8" fmla="*/ 2940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0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2" y="577"/>
                  </a:cubicBezTo>
                  <a:cubicBezTo>
                    <a:pt x="5" y="256"/>
                    <a:pt x="665" y="0"/>
                    <a:pt x="1476" y="6"/>
                  </a:cubicBezTo>
                  <a:cubicBezTo>
                    <a:pt x="2287" y="13"/>
                    <a:pt x="2943" y="278"/>
                    <a:pt x="2940" y="600"/>
                  </a:cubicBezTo>
                  <a:close/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0" name="Freeform 1185">
              <a:extLst>
                <a:ext uri="{FF2B5EF4-FFF2-40B4-BE49-F238E27FC236}">
                  <a16:creationId xmlns:a16="http://schemas.microsoft.com/office/drawing/2014/main" id="{635C239A-6A2B-7701-ADE4-F4D5B8271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2" y="5003800"/>
              <a:ext cx="1943100" cy="777875"/>
            </a:xfrm>
            <a:custGeom>
              <a:avLst/>
              <a:gdLst>
                <a:gd name="T0" fmla="*/ 2005 w 2007"/>
                <a:gd name="T1" fmla="*/ 409 h 803"/>
                <a:gd name="T2" fmla="*/ 1000 w 2007"/>
                <a:gd name="T3" fmla="*/ 799 h 803"/>
                <a:gd name="T4" fmla="*/ 1 w 2007"/>
                <a:gd name="T5" fmla="*/ 394 h 803"/>
                <a:gd name="T6" fmla="*/ 1006 w 2007"/>
                <a:gd name="T7" fmla="*/ 4 h 803"/>
                <a:gd name="T8" fmla="*/ 2005 w 2007"/>
                <a:gd name="T9" fmla="*/ 409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7" h="803">
                  <a:moveTo>
                    <a:pt x="2005" y="409"/>
                  </a:moveTo>
                  <a:cubicBezTo>
                    <a:pt x="2003" y="629"/>
                    <a:pt x="1554" y="803"/>
                    <a:pt x="1000" y="799"/>
                  </a:cubicBezTo>
                  <a:cubicBezTo>
                    <a:pt x="447" y="794"/>
                    <a:pt x="0" y="613"/>
                    <a:pt x="1" y="394"/>
                  </a:cubicBezTo>
                  <a:cubicBezTo>
                    <a:pt x="3" y="175"/>
                    <a:pt x="453" y="0"/>
                    <a:pt x="1006" y="4"/>
                  </a:cubicBezTo>
                  <a:cubicBezTo>
                    <a:pt x="1560" y="9"/>
                    <a:pt x="2007" y="190"/>
                    <a:pt x="2005" y="409"/>
                  </a:cubicBez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1" name="Freeform 1186">
              <a:extLst>
                <a:ext uri="{FF2B5EF4-FFF2-40B4-BE49-F238E27FC236}">
                  <a16:creationId xmlns:a16="http://schemas.microsoft.com/office/drawing/2014/main" id="{616A9149-99AC-0312-1732-419BA1330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0" y="5030788"/>
              <a:ext cx="1876425" cy="738188"/>
            </a:xfrm>
            <a:custGeom>
              <a:avLst/>
              <a:gdLst>
                <a:gd name="T0" fmla="*/ 1935 w 1937"/>
                <a:gd name="T1" fmla="*/ 388 h 762"/>
                <a:gd name="T2" fmla="*/ 965 w 1937"/>
                <a:gd name="T3" fmla="*/ 758 h 762"/>
                <a:gd name="T4" fmla="*/ 1 w 1937"/>
                <a:gd name="T5" fmla="*/ 373 h 762"/>
                <a:gd name="T6" fmla="*/ 971 w 1937"/>
                <a:gd name="T7" fmla="*/ 4 h 762"/>
                <a:gd name="T8" fmla="*/ 1935 w 1937"/>
                <a:gd name="T9" fmla="*/ 388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7" h="762">
                  <a:moveTo>
                    <a:pt x="1935" y="388"/>
                  </a:moveTo>
                  <a:cubicBezTo>
                    <a:pt x="1934" y="596"/>
                    <a:pt x="1499" y="762"/>
                    <a:pt x="965" y="758"/>
                  </a:cubicBezTo>
                  <a:cubicBezTo>
                    <a:pt x="431" y="754"/>
                    <a:pt x="0" y="582"/>
                    <a:pt x="1" y="373"/>
                  </a:cubicBezTo>
                  <a:cubicBezTo>
                    <a:pt x="3" y="165"/>
                    <a:pt x="437" y="0"/>
                    <a:pt x="971" y="4"/>
                  </a:cubicBezTo>
                  <a:cubicBezTo>
                    <a:pt x="1505" y="8"/>
                    <a:pt x="1937" y="180"/>
                    <a:pt x="1935" y="388"/>
                  </a:cubicBezTo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2" name="Freeform 1187">
              <a:extLst>
                <a:ext uri="{FF2B5EF4-FFF2-40B4-BE49-F238E27FC236}">
                  <a16:creationId xmlns:a16="http://schemas.microsoft.com/office/drawing/2014/main" id="{D26EEB42-D32E-38FE-ED27-0AC558E2EB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0762" y="4903788"/>
              <a:ext cx="2779712" cy="1082675"/>
            </a:xfrm>
            <a:custGeom>
              <a:avLst/>
              <a:gdLst>
                <a:gd name="T0" fmla="*/ 1439 w 2870"/>
                <a:gd name="T1" fmla="*/ 6 h 1118"/>
                <a:gd name="T2" fmla="*/ 2 w 2870"/>
                <a:gd name="T3" fmla="*/ 548 h 1118"/>
                <a:gd name="T4" fmla="*/ 1431 w 2870"/>
                <a:gd name="T5" fmla="*/ 1112 h 1118"/>
                <a:gd name="T6" fmla="*/ 2868 w 2870"/>
                <a:gd name="T7" fmla="*/ 570 h 1118"/>
                <a:gd name="T8" fmla="*/ 1439 w 2870"/>
                <a:gd name="T9" fmla="*/ 6 h 1118"/>
                <a:gd name="T10" fmla="*/ 1439 w 2870"/>
                <a:gd name="T11" fmla="*/ 26 h 1118"/>
                <a:gd name="T12" fmla="*/ 2443 w 2870"/>
                <a:gd name="T13" fmla="*/ 195 h 1118"/>
                <a:gd name="T14" fmla="*/ 2743 w 2870"/>
                <a:gd name="T15" fmla="*/ 369 h 1118"/>
                <a:gd name="T16" fmla="*/ 2847 w 2870"/>
                <a:gd name="T17" fmla="*/ 570 h 1118"/>
                <a:gd name="T18" fmla="*/ 2739 w 2870"/>
                <a:gd name="T19" fmla="*/ 769 h 1118"/>
                <a:gd name="T20" fmla="*/ 2438 w 2870"/>
                <a:gd name="T21" fmla="*/ 939 h 1118"/>
                <a:gd name="T22" fmla="*/ 1431 w 2870"/>
                <a:gd name="T23" fmla="*/ 1092 h 1118"/>
                <a:gd name="T24" fmla="*/ 426 w 2870"/>
                <a:gd name="T25" fmla="*/ 923 h 1118"/>
                <a:gd name="T26" fmla="*/ 127 w 2870"/>
                <a:gd name="T27" fmla="*/ 749 h 1118"/>
                <a:gd name="T28" fmla="*/ 23 w 2870"/>
                <a:gd name="T29" fmla="*/ 548 h 1118"/>
                <a:gd name="T30" fmla="*/ 130 w 2870"/>
                <a:gd name="T31" fmla="*/ 349 h 1118"/>
                <a:gd name="T32" fmla="*/ 432 w 2870"/>
                <a:gd name="T33" fmla="*/ 179 h 1118"/>
                <a:gd name="T34" fmla="*/ 1439 w 2870"/>
                <a:gd name="T35" fmla="*/ 26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70" h="1118">
                  <a:moveTo>
                    <a:pt x="1439" y="6"/>
                  </a:moveTo>
                  <a:cubicBezTo>
                    <a:pt x="648" y="0"/>
                    <a:pt x="5" y="242"/>
                    <a:pt x="2" y="548"/>
                  </a:cubicBezTo>
                  <a:cubicBezTo>
                    <a:pt x="0" y="854"/>
                    <a:pt x="639" y="1106"/>
                    <a:pt x="1431" y="1112"/>
                  </a:cubicBezTo>
                  <a:cubicBezTo>
                    <a:pt x="2222" y="1118"/>
                    <a:pt x="2865" y="876"/>
                    <a:pt x="2868" y="570"/>
                  </a:cubicBezTo>
                  <a:cubicBezTo>
                    <a:pt x="2870" y="264"/>
                    <a:pt x="2230" y="12"/>
                    <a:pt x="1439" y="6"/>
                  </a:cubicBezTo>
                  <a:moveTo>
                    <a:pt x="1439" y="26"/>
                  </a:moveTo>
                  <a:cubicBezTo>
                    <a:pt x="1819" y="29"/>
                    <a:pt x="2176" y="89"/>
                    <a:pt x="2443" y="195"/>
                  </a:cubicBezTo>
                  <a:cubicBezTo>
                    <a:pt x="2572" y="246"/>
                    <a:pt x="2673" y="304"/>
                    <a:pt x="2743" y="369"/>
                  </a:cubicBezTo>
                  <a:cubicBezTo>
                    <a:pt x="2812" y="434"/>
                    <a:pt x="2847" y="501"/>
                    <a:pt x="2847" y="570"/>
                  </a:cubicBezTo>
                  <a:cubicBezTo>
                    <a:pt x="2846" y="638"/>
                    <a:pt x="2810" y="706"/>
                    <a:pt x="2739" y="769"/>
                  </a:cubicBezTo>
                  <a:cubicBezTo>
                    <a:pt x="2669" y="833"/>
                    <a:pt x="2567" y="890"/>
                    <a:pt x="2438" y="939"/>
                  </a:cubicBezTo>
                  <a:cubicBezTo>
                    <a:pt x="2169" y="1040"/>
                    <a:pt x="1811" y="1094"/>
                    <a:pt x="1431" y="1092"/>
                  </a:cubicBezTo>
                  <a:cubicBezTo>
                    <a:pt x="1051" y="1089"/>
                    <a:pt x="694" y="1029"/>
                    <a:pt x="426" y="923"/>
                  </a:cubicBezTo>
                  <a:cubicBezTo>
                    <a:pt x="298" y="872"/>
                    <a:pt x="197" y="814"/>
                    <a:pt x="127" y="749"/>
                  </a:cubicBezTo>
                  <a:cubicBezTo>
                    <a:pt x="58" y="684"/>
                    <a:pt x="22" y="617"/>
                    <a:pt x="23" y="548"/>
                  </a:cubicBezTo>
                  <a:cubicBezTo>
                    <a:pt x="24" y="479"/>
                    <a:pt x="60" y="412"/>
                    <a:pt x="130" y="349"/>
                  </a:cubicBezTo>
                  <a:cubicBezTo>
                    <a:pt x="201" y="285"/>
                    <a:pt x="303" y="228"/>
                    <a:pt x="432" y="179"/>
                  </a:cubicBezTo>
                  <a:cubicBezTo>
                    <a:pt x="701" y="78"/>
                    <a:pt x="1059" y="23"/>
                    <a:pt x="1439" y="26"/>
                  </a:cubicBezTo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3" name="Freeform 1188">
              <a:extLst>
                <a:ext uri="{FF2B5EF4-FFF2-40B4-BE49-F238E27FC236}">
                  <a16:creationId xmlns:a16="http://schemas.microsoft.com/office/drawing/2014/main" id="{DC0C8479-C617-BABE-ADC4-8488271DA0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7912" y="4935538"/>
              <a:ext cx="2665412" cy="1008063"/>
            </a:xfrm>
            <a:custGeom>
              <a:avLst/>
              <a:gdLst>
                <a:gd name="T0" fmla="*/ 1380 w 2752"/>
                <a:gd name="T1" fmla="*/ 6 h 1040"/>
                <a:gd name="T2" fmla="*/ 2 w 2752"/>
                <a:gd name="T3" fmla="*/ 510 h 1040"/>
                <a:gd name="T4" fmla="*/ 1372 w 2752"/>
                <a:gd name="T5" fmla="*/ 1034 h 1040"/>
                <a:gd name="T6" fmla="*/ 2750 w 2752"/>
                <a:gd name="T7" fmla="*/ 531 h 1040"/>
                <a:gd name="T8" fmla="*/ 1380 w 2752"/>
                <a:gd name="T9" fmla="*/ 6 h 1040"/>
                <a:gd name="T10" fmla="*/ 1380 w 2752"/>
                <a:gd name="T11" fmla="*/ 17 h 1040"/>
                <a:gd name="T12" fmla="*/ 2347 w 2752"/>
                <a:gd name="T13" fmla="*/ 174 h 1040"/>
                <a:gd name="T14" fmla="*/ 2637 w 2752"/>
                <a:gd name="T15" fmla="*/ 338 h 1040"/>
                <a:gd name="T16" fmla="*/ 2740 w 2752"/>
                <a:gd name="T17" fmla="*/ 531 h 1040"/>
                <a:gd name="T18" fmla="*/ 2634 w 2752"/>
                <a:gd name="T19" fmla="*/ 722 h 1040"/>
                <a:gd name="T20" fmla="*/ 2341 w 2752"/>
                <a:gd name="T21" fmla="*/ 882 h 1040"/>
                <a:gd name="T22" fmla="*/ 1372 w 2752"/>
                <a:gd name="T23" fmla="*/ 1024 h 1040"/>
                <a:gd name="T24" fmla="*/ 405 w 2752"/>
                <a:gd name="T25" fmla="*/ 867 h 1040"/>
                <a:gd name="T26" fmla="*/ 115 w 2752"/>
                <a:gd name="T27" fmla="*/ 703 h 1040"/>
                <a:gd name="T28" fmla="*/ 12 w 2752"/>
                <a:gd name="T29" fmla="*/ 510 h 1040"/>
                <a:gd name="T30" fmla="*/ 118 w 2752"/>
                <a:gd name="T31" fmla="*/ 318 h 1040"/>
                <a:gd name="T32" fmla="*/ 411 w 2752"/>
                <a:gd name="T33" fmla="*/ 159 h 1040"/>
                <a:gd name="T34" fmla="*/ 1380 w 2752"/>
                <a:gd name="T35" fmla="*/ 17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2" h="1040">
                  <a:moveTo>
                    <a:pt x="1380" y="6"/>
                  </a:moveTo>
                  <a:cubicBezTo>
                    <a:pt x="621" y="0"/>
                    <a:pt x="4" y="226"/>
                    <a:pt x="2" y="510"/>
                  </a:cubicBezTo>
                  <a:cubicBezTo>
                    <a:pt x="0" y="794"/>
                    <a:pt x="613" y="1028"/>
                    <a:pt x="1372" y="1034"/>
                  </a:cubicBezTo>
                  <a:cubicBezTo>
                    <a:pt x="2131" y="1040"/>
                    <a:pt x="2748" y="815"/>
                    <a:pt x="2750" y="531"/>
                  </a:cubicBezTo>
                  <a:cubicBezTo>
                    <a:pt x="2752" y="247"/>
                    <a:pt x="2139" y="12"/>
                    <a:pt x="1380" y="6"/>
                  </a:cubicBezTo>
                  <a:close/>
                  <a:moveTo>
                    <a:pt x="1380" y="17"/>
                  </a:moveTo>
                  <a:cubicBezTo>
                    <a:pt x="1746" y="19"/>
                    <a:pt x="2089" y="75"/>
                    <a:pt x="2347" y="174"/>
                  </a:cubicBezTo>
                  <a:cubicBezTo>
                    <a:pt x="2471" y="222"/>
                    <a:pt x="2569" y="277"/>
                    <a:pt x="2637" y="338"/>
                  </a:cubicBezTo>
                  <a:cubicBezTo>
                    <a:pt x="2706" y="400"/>
                    <a:pt x="2740" y="464"/>
                    <a:pt x="2740" y="531"/>
                  </a:cubicBezTo>
                  <a:cubicBezTo>
                    <a:pt x="2739" y="597"/>
                    <a:pt x="2704" y="662"/>
                    <a:pt x="2634" y="722"/>
                  </a:cubicBezTo>
                  <a:cubicBezTo>
                    <a:pt x="2565" y="782"/>
                    <a:pt x="2467" y="836"/>
                    <a:pt x="2341" y="882"/>
                  </a:cubicBezTo>
                  <a:cubicBezTo>
                    <a:pt x="2082" y="976"/>
                    <a:pt x="1738" y="1027"/>
                    <a:pt x="1372" y="1024"/>
                  </a:cubicBezTo>
                  <a:cubicBezTo>
                    <a:pt x="1006" y="1021"/>
                    <a:pt x="663" y="965"/>
                    <a:pt x="405" y="867"/>
                  </a:cubicBezTo>
                  <a:cubicBezTo>
                    <a:pt x="281" y="819"/>
                    <a:pt x="183" y="764"/>
                    <a:pt x="115" y="703"/>
                  </a:cubicBezTo>
                  <a:cubicBezTo>
                    <a:pt x="46" y="641"/>
                    <a:pt x="12" y="576"/>
                    <a:pt x="12" y="510"/>
                  </a:cubicBezTo>
                  <a:cubicBezTo>
                    <a:pt x="13" y="444"/>
                    <a:pt x="48" y="379"/>
                    <a:pt x="118" y="318"/>
                  </a:cubicBezTo>
                  <a:cubicBezTo>
                    <a:pt x="187" y="258"/>
                    <a:pt x="285" y="205"/>
                    <a:pt x="411" y="159"/>
                  </a:cubicBezTo>
                  <a:cubicBezTo>
                    <a:pt x="670" y="64"/>
                    <a:pt x="1014" y="14"/>
                    <a:pt x="1380" y="17"/>
                  </a:cubicBezTo>
                  <a:close/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4" name="Freeform 1189">
              <a:extLst>
                <a:ext uri="{FF2B5EF4-FFF2-40B4-BE49-F238E27FC236}">
                  <a16:creationId xmlns:a16="http://schemas.microsoft.com/office/drawing/2014/main" id="{62AD66E6-A706-020C-BA64-C77F583E6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7" y="5764213"/>
              <a:ext cx="103187" cy="47625"/>
            </a:xfrm>
            <a:custGeom>
              <a:avLst/>
              <a:gdLst>
                <a:gd name="T0" fmla="*/ 30 w 108"/>
                <a:gd name="T1" fmla="*/ 49 h 49"/>
                <a:gd name="T2" fmla="*/ 16 w 108"/>
                <a:gd name="T3" fmla="*/ 49 h 49"/>
                <a:gd name="T4" fmla="*/ 0 w 108"/>
                <a:gd name="T5" fmla="*/ 31 h 49"/>
                <a:gd name="T6" fmla="*/ 21 w 108"/>
                <a:gd name="T7" fmla="*/ 16 h 49"/>
                <a:gd name="T8" fmla="*/ 53 w 108"/>
                <a:gd name="T9" fmla="*/ 0 h 49"/>
                <a:gd name="T10" fmla="*/ 93 w 108"/>
                <a:gd name="T11" fmla="*/ 27 h 49"/>
                <a:gd name="T12" fmla="*/ 108 w 108"/>
                <a:gd name="T13" fmla="*/ 40 h 49"/>
                <a:gd name="T14" fmla="*/ 30 w 108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9">
                  <a:moveTo>
                    <a:pt x="30" y="49"/>
                  </a:moveTo>
                  <a:cubicBezTo>
                    <a:pt x="21" y="49"/>
                    <a:pt x="16" y="49"/>
                    <a:pt x="16" y="49"/>
                  </a:cubicBezTo>
                  <a:lnTo>
                    <a:pt x="0" y="31"/>
                  </a:lnTo>
                  <a:cubicBezTo>
                    <a:pt x="6" y="29"/>
                    <a:pt x="13" y="24"/>
                    <a:pt x="21" y="16"/>
                  </a:cubicBezTo>
                  <a:cubicBezTo>
                    <a:pt x="34" y="5"/>
                    <a:pt x="43" y="0"/>
                    <a:pt x="53" y="0"/>
                  </a:cubicBezTo>
                  <a:cubicBezTo>
                    <a:pt x="65" y="0"/>
                    <a:pt x="77" y="10"/>
                    <a:pt x="93" y="27"/>
                  </a:cubicBezTo>
                  <a:cubicBezTo>
                    <a:pt x="98" y="33"/>
                    <a:pt x="103" y="37"/>
                    <a:pt x="108" y="40"/>
                  </a:cubicBezTo>
                  <a:cubicBezTo>
                    <a:pt x="73" y="48"/>
                    <a:pt x="46" y="49"/>
                    <a:pt x="30" y="49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5" name="Freeform 1190">
              <a:extLst>
                <a:ext uri="{FF2B5EF4-FFF2-40B4-BE49-F238E27FC236}">
                  <a16:creationId xmlns:a16="http://schemas.microsoft.com/office/drawing/2014/main" id="{0861D8C4-9BE9-9AB1-3674-FCA81D3C13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8287" y="4999038"/>
              <a:ext cx="1816100" cy="828675"/>
            </a:xfrm>
            <a:custGeom>
              <a:avLst/>
              <a:gdLst>
                <a:gd name="T0" fmla="*/ 612 w 1876"/>
                <a:gd name="T1" fmla="*/ 855 h 856"/>
                <a:gd name="T2" fmla="*/ 560 w 1876"/>
                <a:gd name="T3" fmla="*/ 820 h 856"/>
                <a:gd name="T4" fmla="*/ 403 w 1876"/>
                <a:gd name="T5" fmla="*/ 836 h 856"/>
                <a:gd name="T6" fmla="*/ 323 w 1876"/>
                <a:gd name="T7" fmla="*/ 814 h 856"/>
                <a:gd name="T8" fmla="*/ 316 w 1876"/>
                <a:gd name="T9" fmla="*/ 802 h 856"/>
                <a:gd name="T10" fmla="*/ 395 w 1876"/>
                <a:gd name="T11" fmla="*/ 823 h 856"/>
                <a:gd name="T12" fmla="*/ 423 w 1876"/>
                <a:gd name="T13" fmla="*/ 752 h 856"/>
                <a:gd name="T14" fmla="*/ 615 w 1876"/>
                <a:gd name="T15" fmla="*/ 843 h 856"/>
                <a:gd name="T16" fmla="*/ 717 w 1876"/>
                <a:gd name="T17" fmla="*/ 799 h 856"/>
                <a:gd name="T18" fmla="*/ 738 w 1876"/>
                <a:gd name="T19" fmla="*/ 806 h 856"/>
                <a:gd name="T20" fmla="*/ 678 w 1876"/>
                <a:gd name="T21" fmla="*/ 806 h 856"/>
                <a:gd name="T22" fmla="*/ 1096 w 1876"/>
                <a:gd name="T23" fmla="*/ 810 h 856"/>
                <a:gd name="T24" fmla="*/ 1011 w 1876"/>
                <a:gd name="T25" fmla="*/ 801 h 856"/>
                <a:gd name="T26" fmla="*/ 1113 w 1876"/>
                <a:gd name="T27" fmla="*/ 795 h 856"/>
                <a:gd name="T28" fmla="*/ 1138 w 1876"/>
                <a:gd name="T29" fmla="*/ 799 h 856"/>
                <a:gd name="T30" fmla="*/ 1129 w 1876"/>
                <a:gd name="T31" fmla="*/ 805 h 856"/>
                <a:gd name="T32" fmla="*/ 1615 w 1876"/>
                <a:gd name="T33" fmla="*/ 776 h 856"/>
                <a:gd name="T34" fmla="*/ 1600 w 1876"/>
                <a:gd name="T35" fmla="*/ 763 h 856"/>
                <a:gd name="T36" fmla="*/ 1607 w 1876"/>
                <a:gd name="T37" fmla="*/ 764 h 856"/>
                <a:gd name="T38" fmla="*/ 1615 w 1876"/>
                <a:gd name="T39" fmla="*/ 776 h 856"/>
                <a:gd name="T40" fmla="*/ 1722 w 1876"/>
                <a:gd name="T41" fmla="*/ 753 h 856"/>
                <a:gd name="T42" fmla="*/ 1743 w 1876"/>
                <a:gd name="T43" fmla="*/ 756 h 856"/>
                <a:gd name="T44" fmla="*/ 1800 w 1876"/>
                <a:gd name="T45" fmla="*/ 721 h 856"/>
                <a:gd name="T46" fmla="*/ 1828 w 1876"/>
                <a:gd name="T47" fmla="*/ 672 h 856"/>
                <a:gd name="T48" fmla="*/ 1876 w 1876"/>
                <a:gd name="T49" fmla="*/ 616 h 856"/>
                <a:gd name="T50" fmla="*/ 1850 w 1876"/>
                <a:gd name="T51" fmla="*/ 675 h 856"/>
                <a:gd name="T52" fmla="*/ 1842 w 1876"/>
                <a:gd name="T53" fmla="*/ 680 h 856"/>
                <a:gd name="T54" fmla="*/ 1750 w 1876"/>
                <a:gd name="T55" fmla="*/ 769 h 856"/>
                <a:gd name="T56" fmla="*/ 197 w 1876"/>
                <a:gd name="T57" fmla="*/ 760 h 856"/>
                <a:gd name="T58" fmla="*/ 189 w 1876"/>
                <a:gd name="T59" fmla="*/ 756 h 856"/>
                <a:gd name="T60" fmla="*/ 183 w 1876"/>
                <a:gd name="T61" fmla="*/ 749 h 856"/>
                <a:gd name="T62" fmla="*/ 177 w 1876"/>
                <a:gd name="T63" fmla="*/ 739 h 856"/>
                <a:gd name="T64" fmla="*/ 195 w 1876"/>
                <a:gd name="T65" fmla="*/ 748 h 856"/>
                <a:gd name="T66" fmla="*/ 221 w 1876"/>
                <a:gd name="T67" fmla="*/ 737 h 856"/>
                <a:gd name="T68" fmla="*/ 247 w 1876"/>
                <a:gd name="T69" fmla="*/ 739 h 856"/>
                <a:gd name="T70" fmla="*/ 1499 w 1876"/>
                <a:gd name="T71" fmla="*/ 743 h 856"/>
                <a:gd name="T72" fmla="*/ 1564 w 1876"/>
                <a:gd name="T73" fmla="*/ 735 h 856"/>
                <a:gd name="T74" fmla="*/ 1499 w 1876"/>
                <a:gd name="T75" fmla="*/ 743 h 856"/>
                <a:gd name="T76" fmla="*/ 136 w 1876"/>
                <a:gd name="T77" fmla="*/ 677 h 856"/>
                <a:gd name="T78" fmla="*/ 173 w 1876"/>
                <a:gd name="T79" fmla="*/ 684 h 856"/>
                <a:gd name="T80" fmla="*/ 66 w 1876"/>
                <a:gd name="T81" fmla="*/ 629 h 856"/>
                <a:gd name="T82" fmla="*/ 0 w 1876"/>
                <a:gd name="T83" fmla="*/ 583 h 856"/>
                <a:gd name="T84" fmla="*/ 79 w 1876"/>
                <a:gd name="T85" fmla="*/ 627 h 856"/>
                <a:gd name="T86" fmla="*/ 73 w 1876"/>
                <a:gd name="T87" fmla="*/ 629 h 856"/>
                <a:gd name="T88" fmla="*/ 1836 w 1876"/>
                <a:gd name="T89" fmla="*/ 226 h 856"/>
                <a:gd name="T90" fmla="*/ 1843 w 1876"/>
                <a:gd name="T91" fmla="*/ 241 h 856"/>
                <a:gd name="T92" fmla="*/ 1840 w 1876"/>
                <a:gd name="T93" fmla="*/ 268 h 856"/>
                <a:gd name="T94" fmla="*/ 1804 w 1876"/>
                <a:gd name="T95" fmla="*/ 182 h 856"/>
                <a:gd name="T96" fmla="*/ 1780 w 1876"/>
                <a:gd name="T97" fmla="*/ 211 h 856"/>
                <a:gd name="T98" fmla="*/ 1469 w 1876"/>
                <a:gd name="T99" fmla="*/ 1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6" h="856">
                  <a:moveTo>
                    <a:pt x="618" y="856"/>
                  </a:moveTo>
                  <a:lnTo>
                    <a:pt x="617" y="856"/>
                  </a:lnTo>
                  <a:lnTo>
                    <a:pt x="616" y="856"/>
                  </a:lnTo>
                  <a:lnTo>
                    <a:pt x="612" y="855"/>
                  </a:lnTo>
                  <a:lnTo>
                    <a:pt x="612" y="855"/>
                  </a:lnTo>
                  <a:cubicBezTo>
                    <a:pt x="610" y="855"/>
                    <a:pt x="609" y="855"/>
                    <a:pt x="607" y="854"/>
                  </a:cubicBezTo>
                  <a:lnTo>
                    <a:pt x="607" y="854"/>
                  </a:lnTo>
                  <a:cubicBezTo>
                    <a:pt x="589" y="850"/>
                    <a:pt x="573" y="836"/>
                    <a:pt x="560" y="820"/>
                  </a:cubicBezTo>
                  <a:cubicBezTo>
                    <a:pt x="536" y="830"/>
                    <a:pt x="506" y="837"/>
                    <a:pt x="467" y="837"/>
                  </a:cubicBezTo>
                  <a:cubicBezTo>
                    <a:pt x="465" y="837"/>
                    <a:pt x="463" y="837"/>
                    <a:pt x="461" y="837"/>
                  </a:cubicBezTo>
                  <a:cubicBezTo>
                    <a:pt x="442" y="836"/>
                    <a:pt x="426" y="834"/>
                    <a:pt x="411" y="831"/>
                  </a:cubicBezTo>
                  <a:cubicBezTo>
                    <a:pt x="409" y="832"/>
                    <a:pt x="406" y="833"/>
                    <a:pt x="403" y="836"/>
                  </a:cubicBezTo>
                  <a:cubicBezTo>
                    <a:pt x="399" y="838"/>
                    <a:pt x="395" y="839"/>
                    <a:pt x="391" y="839"/>
                  </a:cubicBezTo>
                  <a:cubicBezTo>
                    <a:pt x="382" y="839"/>
                    <a:pt x="374" y="833"/>
                    <a:pt x="367" y="825"/>
                  </a:cubicBezTo>
                  <a:cubicBezTo>
                    <a:pt x="360" y="817"/>
                    <a:pt x="356" y="811"/>
                    <a:pt x="344" y="811"/>
                  </a:cubicBezTo>
                  <a:cubicBezTo>
                    <a:pt x="338" y="811"/>
                    <a:pt x="332" y="812"/>
                    <a:pt x="323" y="814"/>
                  </a:cubicBezTo>
                  <a:cubicBezTo>
                    <a:pt x="320" y="815"/>
                    <a:pt x="316" y="816"/>
                    <a:pt x="313" y="816"/>
                  </a:cubicBezTo>
                  <a:cubicBezTo>
                    <a:pt x="290" y="816"/>
                    <a:pt x="269" y="797"/>
                    <a:pt x="265" y="783"/>
                  </a:cubicBezTo>
                  <a:cubicBezTo>
                    <a:pt x="274" y="793"/>
                    <a:pt x="289" y="803"/>
                    <a:pt x="306" y="803"/>
                  </a:cubicBezTo>
                  <a:cubicBezTo>
                    <a:pt x="309" y="803"/>
                    <a:pt x="313" y="803"/>
                    <a:pt x="316" y="802"/>
                  </a:cubicBezTo>
                  <a:cubicBezTo>
                    <a:pt x="325" y="799"/>
                    <a:pt x="331" y="798"/>
                    <a:pt x="336" y="798"/>
                  </a:cubicBezTo>
                  <a:cubicBezTo>
                    <a:pt x="349" y="798"/>
                    <a:pt x="353" y="804"/>
                    <a:pt x="360" y="812"/>
                  </a:cubicBezTo>
                  <a:cubicBezTo>
                    <a:pt x="366" y="820"/>
                    <a:pt x="375" y="826"/>
                    <a:pt x="384" y="826"/>
                  </a:cubicBezTo>
                  <a:cubicBezTo>
                    <a:pt x="388" y="826"/>
                    <a:pt x="391" y="825"/>
                    <a:pt x="395" y="823"/>
                  </a:cubicBezTo>
                  <a:cubicBezTo>
                    <a:pt x="405" y="817"/>
                    <a:pt x="408" y="817"/>
                    <a:pt x="408" y="808"/>
                  </a:cubicBezTo>
                  <a:cubicBezTo>
                    <a:pt x="408" y="805"/>
                    <a:pt x="408" y="801"/>
                    <a:pt x="407" y="796"/>
                  </a:cubicBezTo>
                  <a:cubicBezTo>
                    <a:pt x="407" y="796"/>
                    <a:pt x="407" y="796"/>
                    <a:pt x="407" y="795"/>
                  </a:cubicBezTo>
                  <a:cubicBezTo>
                    <a:pt x="407" y="788"/>
                    <a:pt x="413" y="772"/>
                    <a:pt x="423" y="752"/>
                  </a:cubicBezTo>
                  <a:cubicBezTo>
                    <a:pt x="457" y="759"/>
                    <a:pt x="492" y="766"/>
                    <a:pt x="528" y="772"/>
                  </a:cubicBezTo>
                  <a:cubicBezTo>
                    <a:pt x="539" y="792"/>
                    <a:pt x="569" y="838"/>
                    <a:pt x="604" y="843"/>
                  </a:cubicBezTo>
                  <a:cubicBezTo>
                    <a:pt x="606" y="843"/>
                    <a:pt x="608" y="843"/>
                    <a:pt x="610" y="843"/>
                  </a:cubicBezTo>
                  <a:cubicBezTo>
                    <a:pt x="612" y="843"/>
                    <a:pt x="613" y="843"/>
                    <a:pt x="615" y="843"/>
                  </a:cubicBezTo>
                  <a:cubicBezTo>
                    <a:pt x="666" y="837"/>
                    <a:pt x="658" y="811"/>
                    <a:pt x="671" y="793"/>
                  </a:cubicBezTo>
                  <a:cubicBezTo>
                    <a:pt x="671" y="792"/>
                    <a:pt x="672" y="792"/>
                    <a:pt x="672" y="791"/>
                  </a:cubicBezTo>
                  <a:cubicBezTo>
                    <a:pt x="683" y="792"/>
                    <a:pt x="693" y="793"/>
                    <a:pt x="704" y="794"/>
                  </a:cubicBezTo>
                  <a:cubicBezTo>
                    <a:pt x="708" y="797"/>
                    <a:pt x="712" y="799"/>
                    <a:pt x="717" y="799"/>
                  </a:cubicBezTo>
                  <a:cubicBezTo>
                    <a:pt x="720" y="799"/>
                    <a:pt x="724" y="798"/>
                    <a:pt x="728" y="796"/>
                  </a:cubicBezTo>
                  <a:cubicBezTo>
                    <a:pt x="773" y="799"/>
                    <a:pt x="819" y="801"/>
                    <a:pt x="866" y="802"/>
                  </a:cubicBezTo>
                  <a:cubicBezTo>
                    <a:pt x="855" y="818"/>
                    <a:pt x="849" y="829"/>
                    <a:pt x="849" y="829"/>
                  </a:cubicBezTo>
                  <a:lnTo>
                    <a:pt x="738" y="806"/>
                  </a:lnTo>
                  <a:cubicBezTo>
                    <a:pt x="733" y="810"/>
                    <a:pt x="729" y="811"/>
                    <a:pt x="724" y="811"/>
                  </a:cubicBezTo>
                  <a:cubicBezTo>
                    <a:pt x="718" y="811"/>
                    <a:pt x="713" y="808"/>
                    <a:pt x="709" y="804"/>
                  </a:cubicBezTo>
                  <a:cubicBezTo>
                    <a:pt x="703" y="799"/>
                    <a:pt x="698" y="794"/>
                    <a:pt x="693" y="794"/>
                  </a:cubicBezTo>
                  <a:cubicBezTo>
                    <a:pt x="689" y="794"/>
                    <a:pt x="684" y="797"/>
                    <a:pt x="678" y="806"/>
                  </a:cubicBezTo>
                  <a:cubicBezTo>
                    <a:pt x="666" y="824"/>
                    <a:pt x="673" y="850"/>
                    <a:pt x="622" y="855"/>
                  </a:cubicBezTo>
                  <a:cubicBezTo>
                    <a:pt x="621" y="856"/>
                    <a:pt x="619" y="856"/>
                    <a:pt x="618" y="856"/>
                  </a:cubicBezTo>
                  <a:moveTo>
                    <a:pt x="1104" y="810"/>
                  </a:moveTo>
                  <a:cubicBezTo>
                    <a:pt x="1101" y="810"/>
                    <a:pt x="1098" y="810"/>
                    <a:pt x="1096" y="810"/>
                  </a:cubicBezTo>
                  <a:cubicBezTo>
                    <a:pt x="1084" y="808"/>
                    <a:pt x="1069" y="808"/>
                    <a:pt x="1054" y="808"/>
                  </a:cubicBezTo>
                  <a:cubicBezTo>
                    <a:pt x="1045" y="808"/>
                    <a:pt x="1036" y="808"/>
                    <a:pt x="1027" y="809"/>
                  </a:cubicBezTo>
                  <a:cubicBezTo>
                    <a:pt x="1026" y="809"/>
                    <a:pt x="1026" y="809"/>
                    <a:pt x="1025" y="809"/>
                  </a:cubicBezTo>
                  <a:cubicBezTo>
                    <a:pt x="1019" y="809"/>
                    <a:pt x="1015" y="806"/>
                    <a:pt x="1011" y="801"/>
                  </a:cubicBezTo>
                  <a:cubicBezTo>
                    <a:pt x="1037" y="800"/>
                    <a:pt x="1063" y="799"/>
                    <a:pt x="1088" y="797"/>
                  </a:cubicBezTo>
                  <a:cubicBezTo>
                    <a:pt x="1088" y="797"/>
                    <a:pt x="1088" y="797"/>
                    <a:pt x="1089" y="797"/>
                  </a:cubicBezTo>
                  <a:cubicBezTo>
                    <a:pt x="1091" y="798"/>
                    <a:pt x="1094" y="798"/>
                    <a:pt x="1097" y="798"/>
                  </a:cubicBezTo>
                  <a:cubicBezTo>
                    <a:pt x="1102" y="798"/>
                    <a:pt x="1108" y="797"/>
                    <a:pt x="1113" y="795"/>
                  </a:cubicBezTo>
                  <a:cubicBezTo>
                    <a:pt x="1124" y="794"/>
                    <a:pt x="1135" y="793"/>
                    <a:pt x="1145" y="793"/>
                  </a:cubicBezTo>
                  <a:lnTo>
                    <a:pt x="1143" y="795"/>
                  </a:lnTo>
                  <a:lnTo>
                    <a:pt x="1141" y="797"/>
                  </a:lnTo>
                  <a:lnTo>
                    <a:pt x="1138" y="799"/>
                  </a:lnTo>
                  <a:lnTo>
                    <a:pt x="1136" y="800"/>
                  </a:lnTo>
                  <a:lnTo>
                    <a:pt x="1134" y="802"/>
                  </a:lnTo>
                  <a:lnTo>
                    <a:pt x="1130" y="804"/>
                  </a:lnTo>
                  <a:lnTo>
                    <a:pt x="1129" y="805"/>
                  </a:lnTo>
                  <a:lnTo>
                    <a:pt x="1126" y="806"/>
                  </a:lnTo>
                  <a:lnTo>
                    <a:pt x="1125" y="806"/>
                  </a:lnTo>
                  <a:cubicBezTo>
                    <a:pt x="1118" y="809"/>
                    <a:pt x="1110" y="810"/>
                    <a:pt x="1104" y="810"/>
                  </a:cubicBezTo>
                  <a:moveTo>
                    <a:pt x="1615" y="776"/>
                  </a:moveTo>
                  <a:cubicBezTo>
                    <a:pt x="1612" y="776"/>
                    <a:pt x="1610" y="776"/>
                    <a:pt x="1607" y="776"/>
                  </a:cubicBezTo>
                  <a:cubicBezTo>
                    <a:pt x="1584" y="773"/>
                    <a:pt x="1577" y="758"/>
                    <a:pt x="1570" y="746"/>
                  </a:cubicBezTo>
                  <a:cubicBezTo>
                    <a:pt x="1576" y="754"/>
                    <a:pt x="1585" y="761"/>
                    <a:pt x="1600" y="763"/>
                  </a:cubicBezTo>
                  <a:lnTo>
                    <a:pt x="1600" y="763"/>
                  </a:lnTo>
                  <a:cubicBezTo>
                    <a:pt x="1602" y="764"/>
                    <a:pt x="1605" y="764"/>
                    <a:pt x="1607" y="764"/>
                  </a:cubicBez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cubicBezTo>
                    <a:pt x="1648" y="764"/>
                    <a:pt x="1693" y="718"/>
                    <a:pt x="1693" y="718"/>
                  </a:cubicBezTo>
                  <a:cubicBezTo>
                    <a:pt x="1693" y="718"/>
                    <a:pt x="1694" y="725"/>
                    <a:pt x="1698" y="733"/>
                  </a:cubicBezTo>
                  <a:cubicBezTo>
                    <a:pt x="1688" y="743"/>
                    <a:pt x="1650" y="776"/>
                    <a:pt x="1615" y="776"/>
                  </a:cubicBezTo>
                  <a:close/>
                  <a:moveTo>
                    <a:pt x="1750" y="769"/>
                  </a:moveTo>
                  <a:cubicBezTo>
                    <a:pt x="1744" y="769"/>
                    <a:pt x="1737" y="768"/>
                    <a:pt x="1729" y="766"/>
                  </a:cubicBezTo>
                  <a:cubicBezTo>
                    <a:pt x="1715" y="763"/>
                    <a:pt x="1708" y="751"/>
                    <a:pt x="1704" y="742"/>
                  </a:cubicBezTo>
                  <a:cubicBezTo>
                    <a:pt x="1708" y="747"/>
                    <a:pt x="1714" y="752"/>
                    <a:pt x="1722" y="753"/>
                  </a:cubicBezTo>
                  <a:lnTo>
                    <a:pt x="1722" y="753"/>
                  </a:lnTo>
                  <a:cubicBezTo>
                    <a:pt x="1730" y="755"/>
                    <a:pt x="1737" y="756"/>
                    <a:pt x="1743" y="756"/>
                  </a:cubicBez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cubicBezTo>
                    <a:pt x="1776" y="756"/>
                    <a:pt x="1795" y="735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0"/>
                    <a:pt x="1800" y="720"/>
                    <a:pt x="1801" y="720"/>
                  </a:cubicBezTo>
                  <a:lnTo>
                    <a:pt x="1801" y="720"/>
                  </a:lnTo>
                  <a:cubicBezTo>
                    <a:pt x="1806" y="704"/>
                    <a:pt x="1812" y="682"/>
                    <a:pt x="1828" y="672"/>
                  </a:cubicBezTo>
                  <a:cubicBezTo>
                    <a:pt x="1832" y="669"/>
                    <a:pt x="1836" y="667"/>
                    <a:pt x="1840" y="664"/>
                  </a:cubicBezTo>
                  <a:cubicBezTo>
                    <a:pt x="1853" y="654"/>
                    <a:pt x="1867" y="639"/>
                    <a:pt x="1868" y="604"/>
                  </a:cubicBezTo>
                  <a:cubicBezTo>
                    <a:pt x="1868" y="596"/>
                    <a:pt x="1867" y="588"/>
                    <a:pt x="1864" y="581"/>
                  </a:cubicBezTo>
                  <a:cubicBezTo>
                    <a:pt x="1872" y="591"/>
                    <a:pt x="1876" y="603"/>
                    <a:pt x="1876" y="616"/>
                  </a:cubicBezTo>
                  <a:cubicBezTo>
                    <a:pt x="1875" y="645"/>
                    <a:pt x="1865" y="661"/>
                    <a:pt x="1854" y="671"/>
                  </a:cubicBezTo>
                  <a:lnTo>
                    <a:pt x="1854" y="671"/>
                  </a:lnTo>
                  <a:lnTo>
                    <a:pt x="1850" y="674"/>
                  </a:lnTo>
                  <a:lnTo>
                    <a:pt x="1850" y="675"/>
                  </a:lnTo>
                  <a:lnTo>
                    <a:pt x="1847" y="677"/>
                  </a:lnTo>
                  <a:lnTo>
                    <a:pt x="1846" y="677"/>
                  </a:lnTo>
                  <a:lnTo>
                    <a:pt x="1843" y="680"/>
                  </a:lnTo>
                  <a:lnTo>
                    <a:pt x="1842" y="680"/>
                  </a:lnTo>
                  <a:lnTo>
                    <a:pt x="1839" y="682"/>
                  </a:lnTo>
                  <a:lnTo>
                    <a:pt x="1835" y="685"/>
                  </a:lnTo>
                  <a:cubicBezTo>
                    <a:pt x="1820" y="695"/>
                    <a:pt x="1814" y="716"/>
                    <a:pt x="1808" y="733"/>
                  </a:cubicBezTo>
                  <a:cubicBezTo>
                    <a:pt x="1803" y="747"/>
                    <a:pt x="1784" y="769"/>
                    <a:pt x="1750" y="769"/>
                  </a:cubicBezTo>
                  <a:moveTo>
                    <a:pt x="207" y="761"/>
                  </a:moveTo>
                  <a:cubicBezTo>
                    <a:pt x="206" y="761"/>
                    <a:pt x="204" y="761"/>
                    <a:pt x="202" y="761"/>
                  </a:cubicBezTo>
                  <a:cubicBezTo>
                    <a:pt x="201" y="761"/>
                    <a:pt x="200" y="760"/>
                    <a:pt x="198" y="760"/>
                  </a:cubicBezTo>
                  <a:lnTo>
                    <a:pt x="197" y="760"/>
                  </a:lnTo>
                  <a:lnTo>
                    <a:pt x="194" y="758"/>
                  </a:lnTo>
                  <a:lnTo>
                    <a:pt x="193" y="758"/>
                  </a:lnTo>
                  <a:lnTo>
                    <a:pt x="191" y="757"/>
                  </a:lnTo>
                  <a:lnTo>
                    <a:pt x="189" y="756"/>
                  </a:lnTo>
                  <a:lnTo>
                    <a:pt x="187" y="754"/>
                  </a:lnTo>
                  <a:lnTo>
                    <a:pt x="185" y="752"/>
                  </a:lnTo>
                  <a:lnTo>
                    <a:pt x="184" y="751"/>
                  </a:lnTo>
                  <a:lnTo>
                    <a:pt x="183" y="749"/>
                  </a:lnTo>
                  <a:lnTo>
                    <a:pt x="182" y="748"/>
                  </a:lnTo>
                  <a:lnTo>
                    <a:pt x="181" y="746"/>
                  </a:lnTo>
                  <a:lnTo>
                    <a:pt x="181" y="746"/>
                  </a:lnTo>
                  <a:cubicBezTo>
                    <a:pt x="179" y="744"/>
                    <a:pt x="178" y="742"/>
                    <a:pt x="177" y="739"/>
                  </a:cubicBezTo>
                  <a:cubicBezTo>
                    <a:pt x="180" y="742"/>
                    <a:pt x="184" y="744"/>
                    <a:pt x="187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90" y="747"/>
                    <a:pt x="192" y="748"/>
                    <a:pt x="195" y="748"/>
                  </a:cubicBezTo>
                  <a:cubicBezTo>
                    <a:pt x="195" y="748"/>
                    <a:pt x="195" y="748"/>
                    <a:pt x="195" y="748"/>
                  </a:cubicBezTo>
                  <a:lnTo>
                    <a:pt x="195" y="748"/>
                  </a:lnTo>
                  <a:cubicBezTo>
                    <a:pt x="197" y="748"/>
                    <a:pt x="198" y="748"/>
                    <a:pt x="200" y="748"/>
                  </a:cubicBezTo>
                  <a:cubicBezTo>
                    <a:pt x="210" y="748"/>
                    <a:pt x="216" y="743"/>
                    <a:pt x="221" y="737"/>
                  </a:cubicBezTo>
                  <a:cubicBezTo>
                    <a:pt x="226" y="732"/>
                    <a:pt x="230" y="726"/>
                    <a:pt x="236" y="726"/>
                  </a:cubicBezTo>
                  <a:cubicBezTo>
                    <a:pt x="237" y="726"/>
                    <a:pt x="238" y="726"/>
                    <a:pt x="239" y="726"/>
                  </a:cubicBezTo>
                  <a:cubicBezTo>
                    <a:pt x="248" y="728"/>
                    <a:pt x="253" y="735"/>
                    <a:pt x="255" y="743"/>
                  </a:cubicBezTo>
                  <a:cubicBezTo>
                    <a:pt x="253" y="741"/>
                    <a:pt x="250" y="740"/>
                    <a:pt x="247" y="739"/>
                  </a:cubicBezTo>
                  <a:cubicBezTo>
                    <a:pt x="246" y="739"/>
                    <a:pt x="245" y="739"/>
                    <a:pt x="244" y="739"/>
                  </a:cubicBezTo>
                  <a:cubicBezTo>
                    <a:pt x="237" y="739"/>
                    <a:pt x="233" y="744"/>
                    <a:pt x="228" y="750"/>
                  </a:cubicBezTo>
                  <a:cubicBezTo>
                    <a:pt x="223" y="756"/>
                    <a:pt x="217" y="761"/>
                    <a:pt x="207" y="761"/>
                  </a:cubicBezTo>
                  <a:moveTo>
                    <a:pt x="1499" y="743"/>
                  </a:moveTo>
                  <a:cubicBezTo>
                    <a:pt x="1499" y="741"/>
                    <a:pt x="1499" y="740"/>
                    <a:pt x="1499" y="738"/>
                  </a:cubicBezTo>
                  <a:cubicBezTo>
                    <a:pt x="1499" y="735"/>
                    <a:pt x="1499" y="731"/>
                    <a:pt x="1501" y="728"/>
                  </a:cubicBezTo>
                  <a:cubicBezTo>
                    <a:pt x="1517" y="723"/>
                    <a:pt x="1532" y="718"/>
                    <a:pt x="1547" y="713"/>
                  </a:cubicBezTo>
                  <a:cubicBezTo>
                    <a:pt x="1555" y="718"/>
                    <a:pt x="1559" y="726"/>
                    <a:pt x="1564" y="735"/>
                  </a:cubicBezTo>
                  <a:cubicBezTo>
                    <a:pt x="1560" y="729"/>
                    <a:pt x="1554" y="724"/>
                    <a:pt x="1544" y="724"/>
                  </a:cubicBezTo>
                  <a:cubicBezTo>
                    <a:pt x="1543" y="723"/>
                    <a:pt x="1542" y="723"/>
                    <a:pt x="1541" y="723"/>
                  </a:cubicBezTo>
                  <a:cubicBezTo>
                    <a:pt x="1529" y="723"/>
                    <a:pt x="1520" y="730"/>
                    <a:pt x="1510" y="736"/>
                  </a:cubicBezTo>
                  <a:cubicBezTo>
                    <a:pt x="1507" y="738"/>
                    <a:pt x="1503" y="741"/>
                    <a:pt x="1499" y="743"/>
                  </a:cubicBezTo>
                  <a:close/>
                  <a:moveTo>
                    <a:pt x="129" y="692"/>
                  </a:moveTo>
                  <a:cubicBezTo>
                    <a:pt x="111" y="692"/>
                    <a:pt x="96" y="682"/>
                    <a:pt x="92" y="668"/>
                  </a:cubicBezTo>
                  <a:cubicBezTo>
                    <a:pt x="99" y="675"/>
                    <a:pt x="110" y="680"/>
                    <a:pt x="121" y="680"/>
                  </a:cubicBezTo>
                  <a:cubicBezTo>
                    <a:pt x="126" y="680"/>
                    <a:pt x="131" y="679"/>
                    <a:pt x="136" y="677"/>
                  </a:cubicBezTo>
                  <a:cubicBezTo>
                    <a:pt x="149" y="673"/>
                    <a:pt x="159" y="671"/>
                    <a:pt x="165" y="671"/>
                  </a:cubicBezTo>
                  <a:cubicBezTo>
                    <a:pt x="166" y="671"/>
                    <a:pt x="167" y="671"/>
                    <a:pt x="168" y="671"/>
                  </a:cubicBezTo>
                  <a:cubicBezTo>
                    <a:pt x="169" y="672"/>
                    <a:pt x="171" y="673"/>
                    <a:pt x="172" y="673"/>
                  </a:cubicBezTo>
                  <a:cubicBezTo>
                    <a:pt x="174" y="675"/>
                    <a:pt x="174" y="679"/>
                    <a:pt x="173" y="684"/>
                  </a:cubicBezTo>
                  <a:lnTo>
                    <a:pt x="172" y="684"/>
                  </a:lnTo>
                  <a:cubicBezTo>
                    <a:pt x="166" y="684"/>
                    <a:pt x="157" y="686"/>
                    <a:pt x="143" y="690"/>
                  </a:cubicBezTo>
                  <a:cubicBezTo>
                    <a:pt x="138" y="692"/>
                    <a:pt x="133" y="692"/>
                    <a:pt x="129" y="692"/>
                  </a:cubicBezTo>
                  <a:close/>
                  <a:moveTo>
                    <a:pt x="66" y="629"/>
                  </a:moveTo>
                  <a:cubicBezTo>
                    <a:pt x="62" y="629"/>
                    <a:pt x="58" y="629"/>
                    <a:pt x="53" y="628"/>
                  </a:cubicBezTo>
                  <a:lnTo>
                    <a:pt x="53" y="628"/>
                  </a:lnTo>
                  <a:cubicBezTo>
                    <a:pt x="44" y="625"/>
                    <a:pt x="34" y="621"/>
                    <a:pt x="25" y="613"/>
                  </a:cubicBezTo>
                  <a:cubicBezTo>
                    <a:pt x="13" y="602"/>
                    <a:pt x="4" y="593"/>
                    <a:pt x="0" y="583"/>
                  </a:cubicBezTo>
                  <a:cubicBezTo>
                    <a:pt x="5" y="588"/>
                    <a:pt x="11" y="594"/>
                    <a:pt x="17" y="600"/>
                  </a:cubicBezTo>
                  <a:cubicBezTo>
                    <a:pt x="31" y="612"/>
                    <a:pt x="46" y="616"/>
                    <a:pt x="58" y="616"/>
                  </a:cubicBezTo>
                  <a:cubicBezTo>
                    <a:pt x="59" y="616"/>
                    <a:pt x="60" y="616"/>
                    <a:pt x="61" y="616"/>
                  </a:cubicBezTo>
                  <a:cubicBezTo>
                    <a:pt x="67" y="620"/>
                    <a:pt x="73" y="624"/>
                    <a:pt x="79" y="627"/>
                  </a:cubicBezTo>
                  <a:cubicBezTo>
                    <a:pt x="79" y="627"/>
                    <a:pt x="79" y="627"/>
                    <a:pt x="78" y="627"/>
                  </a:cubicBezTo>
                  <a:lnTo>
                    <a:pt x="78" y="628"/>
                  </a:lnTo>
                  <a:cubicBezTo>
                    <a:pt x="76" y="628"/>
                    <a:pt x="75" y="628"/>
                    <a:pt x="73" y="629"/>
                  </a:cubicBezTo>
                  <a:lnTo>
                    <a:pt x="73" y="629"/>
                  </a:lnTo>
                  <a:cubicBezTo>
                    <a:pt x="70" y="629"/>
                    <a:pt x="68" y="629"/>
                    <a:pt x="66" y="629"/>
                  </a:cubicBezTo>
                  <a:close/>
                  <a:moveTo>
                    <a:pt x="1839" y="271"/>
                  </a:moveTo>
                  <a:cubicBezTo>
                    <a:pt x="1836" y="268"/>
                    <a:pt x="1833" y="265"/>
                    <a:pt x="1830" y="262"/>
                  </a:cubicBezTo>
                  <a:cubicBezTo>
                    <a:pt x="1834" y="251"/>
                    <a:pt x="1839" y="238"/>
                    <a:pt x="1836" y="226"/>
                  </a:cubicBezTo>
                  <a:cubicBezTo>
                    <a:pt x="1836" y="227"/>
                    <a:pt x="1836" y="227"/>
                    <a:pt x="1837" y="228"/>
                  </a:cubicBezTo>
                  <a:cubicBezTo>
                    <a:pt x="1839" y="230"/>
                    <a:pt x="1841" y="233"/>
                    <a:pt x="1842" y="236"/>
                  </a:cubicBezTo>
                  <a:cubicBezTo>
                    <a:pt x="1843" y="238"/>
                    <a:pt x="1843" y="239"/>
                    <a:pt x="1843" y="241"/>
                  </a:cubicBezTo>
                  <a:lnTo>
                    <a:pt x="1843" y="241"/>
                  </a:lnTo>
                  <a:cubicBezTo>
                    <a:pt x="1844" y="247"/>
                    <a:pt x="1844" y="252"/>
                    <a:pt x="1843" y="258"/>
                  </a:cubicBezTo>
                  <a:lnTo>
                    <a:pt x="1843" y="258"/>
                  </a:lnTo>
                  <a:cubicBezTo>
                    <a:pt x="1842" y="261"/>
                    <a:pt x="1841" y="265"/>
                    <a:pt x="1840" y="268"/>
                  </a:cubicBezTo>
                  <a:lnTo>
                    <a:pt x="1840" y="268"/>
                  </a:lnTo>
                  <a:cubicBezTo>
                    <a:pt x="1839" y="269"/>
                    <a:pt x="1839" y="270"/>
                    <a:pt x="1839" y="271"/>
                  </a:cubicBezTo>
                  <a:moveTo>
                    <a:pt x="1780" y="211"/>
                  </a:moveTo>
                  <a:cubicBezTo>
                    <a:pt x="1784" y="201"/>
                    <a:pt x="1790" y="192"/>
                    <a:pt x="1798" y="187"/>
                  </a:cubicBezTo>
                  <a:cubicBezTo>
                    <a:pt x="1800" y="185"/>
                    <a:pt x="1802" y="184"/>
                    <a:pt x="1804" y="182"/>
                  </a:cubicBezTo>
                  <a:cubicBezTo>
                    <a:pt x="1806" y="181"/>
                    <a:pt x="1808" y="180"/>
                    <a:pt x="1810" y="178"/>
                  </a:cubicBezTo>
                  <a:cubicBezTo>
                    <a:pt x="1809" y="190"/>
                    <a:pt x="1808" y="193"/>
                    <a:pt x="1808" y="193"/>
                  </a:cubicBezTo>
                  <a:lnTo>
                    <a:pt x="1797" y="206"/>
                  </a:lnTo>
                  <a:cubicBezTo>
                    <a:pt x="1792" y="207"/>
                    <a:pt x="1786" y="208"/>
                    <a:pt x="1780" y="211"/>
                  </a:cubicBezTo>
                  <a:close/>
                  <a:moveTo>
                    <a:pt x="25" y="205"/>
                  </a:moveTo>
                  <a:cubicBezTo>
                    <a:pt x="23" y="202"/>
                    <a:pt x="21" y="199"/>
                    <a:pt x="20" y="196"/>
                  </a:cubicBezTo>
                  <a:cubicBezTo>
                    <a:pt x="22" y="199"/>
                    <a:pt x="24" y="202"/>
                    <a:pt x="25" y="205"/>
                  </a:cubicBezTo>
                  <a:close/>
                  <a:moveTo>
                    <a:pt x="1469" y="10"/>
                  </a:moveTo>
                  <a:cubicBezTo>
                    <a:pt x="1468" y="6"/>
                    <a:pt x="1467" y="3"/>
                    <a:pt x="1466" y="0"/>
                  </a:cubicBezTo>
                  <a:cubicBezTo>
                    <a:pt x="1478" y="2"/>
                    <a:pt x="1490" y="4"/>
                    <a:pt x="1503" y="6"/>
                  </a:cubicBezTo>
                  <a:cubicBezTo>
                    <a:pt x="1490" y="7"/>
                    <a:pt x="1479" y="8"/>
                    <a:pt x="1469" y="10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6" name="Freeform 1191">
              <a:extLst>
                <a:ext uri="{FF2B5EF4-FFF2-40B4-BE49-F238E27FC236}">
                  <a16:creationId xmlns:a16="http://schemas.microsoft.com/office/drawing/2014/main" id="{613935F1-8FC8-9A43-D0CB-FFB6617A92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1612" y="5253038"/>
              <a:ext cx="1893887" cy="523875"/>
            </a:xfrm>
            <a:custGeom>
              <a:avLst/>
              <a:gdLst>
                <a:gd name="T0" fmla="*/ 796 w 1955"/>
                <a:gd name="T1" fmla="*/ 534 h 540"/>
                <a:gd name="T2" fmla="*/ 898 w 1955"/>
                <a:gd name="T3" fmla="*/ 526 h 540"/>
                <a:gd name="T4" fmla="*/ 923 w 1955"/>
                <a:gd name="T5" fmla="*/ 540 h 540"/>
                <a:gd name="T6" fmla="*/ 939 w 1955"/>
                <a:gd name="T7" fmla="*/ 534 h 540"/>
                <a:gd name="T8" fmla="*/ 1079 w 1955"/>
                <a:gd name="T9" fmla="*/ 539 h 540"/>
                <a:gd name="T10" fmla="*/ 1072 w 1955"/>
                <a:gd name="T11" fmla="*/ 526 h 540"/>
                <a:gd name="T12" fmla="*/ 1088 w 1955"/>
                <a:gd name="T13" fmla="*/ 534 h 540"/>
                <a:gd name="T14" fmla="*/ 1156 w 1955"/>
                <a:gd name="T15" fmla="*/ 535 h 540"/>
                <a:gd name="T16" fmla="*/ 1008 w 1955"/>
                <a:gd name="T17" fmla="*/ 538 h 540"/>
                <a:gd name="T18" fmla="*/ 1026 w 1955"/>
                <a:gd name="T19" fmla="*/ 527 h 540"/>
                <a:gd name="T20" fmla="*/ 1008 w 1955"/>
                <a:gd name="T21" fmla="*/ 538 h 540"/>
                <a:gd name="T22" fmla="*/ 1206 w 1955"/>
                <a:gd name="T23" fmla="*/ 518 h 540"/>
                <a:gd name="T24" fmla="*/ 1216 w 1955"/>
                <a:gd name="T25" fmla="*/ 527 h 540"/>
                <a:gd name="T26" fmla="*/ 1214 w 1955"/>
                <a:gd name="T27" fmla="*/ 530 h 540"/>
                <a:gd name="T28" fmla="*/ 1181 w 1955"/>
                <a:gd name="T29" fmla="*/ 533 h 540"/>
                <a:gd name="T30" fmla="*/ 740 w 1955"/>
                <a:gd name="T31" fmla="*/ 529 h 540"/>
                <a:gd name="T32" fmla="*/ 769 w 1955"/>
                <a:gd name="T33" fmla="*/ 530 h 540"/>
                <a:gd name="T34" fmla="*/ 596 w 1955"/>
                <a:gd name="T35" fmla="*/ 510 h 540"/>
                <a:gd name="T36" fmla="*/ 497 w 1955"/>
                <a:gd name="T37" fmla="*/ 477 h 540"/>
                <a:gd name="T38" fmla="*/ 590 w 1955"/>
                <a:gd name="T39" fmla="*/ 500 h 540"/>
                <a:gd name="T40" fmla="*/ 1569 w 1955"/>
                <a:gd name="T41" fmla="*/ 466 h 540"/>
                <a:gd name="T42" fmla="*/ 1583 w 1955"/>
                <a:gd name="T43" fmla="*/ 453 h 540"/>
                <a:gd name="T44" fmla="*/ 1602 w 1955"/>
                <a:gd name="T45" fmla="*/ 449 h 540"/>
                <a:gd name="T46" fmla="*/ 1605 w 1955"/>
                <a:gd name="T47" fmla="*/ 449 h 540"/>
                <a:gd name="T48" fmla="*/ 1615 w 1955"/>
                <a:gd name="T49" fmla="*/ 451 h 540"/>
                <a:gd name="T50" fmla="*/ 240 w 1955"/>
                <a:gd name="T51" fmla="*/ 411 h 540"/>
                <a:gd name="T52" fmla="*/ 240 w 1955"/>
                <a:gd name="T53" fmla="*/ 411 h 540"/>
                <a:gd name="T54" fmla="*/ 129 w 1955"/>
                <a:gd name="T55" fmla="*/ 354 h 540"/>
                <a:gd name="T56" fmla="*/ 164 w 1955"/>
                <a:gd name="T57" fmla="*/ 354 h 540"/>
                <a:gd name="T58" fmla="*/ 161 w 1955"/>
                <a:gd name="T59" fmla="*/ 358 h 540"/>
                <a:gd name="T60" fmla="*/ 157 w 1955"/>
                <a:gd name="T61" fmla="*/ 361 h 540"/>
                <a:gd name="T62" fmla="*/ 147 w 1955"/>
                <a:gd name="T63" fmla="*/ 365 h 540"/>
                <a:gd name="T64" fmla="*/ 1931 w 1955"/>
                <a:gd name="T65" fmla="*/ 117 h 540"/>
                <a:gd name="T66" fmla="*/ 1935 w 1955"/>
                <a:gd name="T67" fmla="*/ 110 h 540"/>
                <a:gd name="T68" fmla="*/ 1936 w 1955"/>
                <a:gd name="T69" fmla="*/ 108 h 540"/>
                <a:gd name="T70" fmla="*/ 1943 w 1955"/>
                <a:gd name="T71" fmla="*/ 80 h 540"/>
                <a:gd name="T72" fmla="*/ 1943 w 1955"/>
                <a:gd name="T73" fmla="*/ 121 h 540"/>
                <a:gd name="T74" fmla="*/ 6 w 1955"/>
                <a:gd name="T75" fmla="*/ 112 h 540"/>
                <a:gd name="T76" fmla="*/ 0 w 1955"/>
                <a:gd name="T77" fmla="*/ 101 h 540"/>
                <a:gd name="T78" fmla="*/ 6 w 1955"/>
                <a:gd name="T79" fmla="*/ 112 h 540"/>
                <a:gd name="T80" fmla="*/ 1894 w 1955"/>
                <a:gd name="T81" fmla="*/ 10 h 540"/>
                <a:gd name="T82" fmla="*/ 1896 w 1955"/>
                <a:gd name="T83" fmla="*/ 3 h 540"/>
                <a:gd name="T84" fmla="*/ 1907 w 1955"/>
                <a:gd name="T85" fmla="*/ 9 h 540"/>
                <a:gd name="T86" fmla="*/ 1905 w 1955"/>
                <a:gd name="T87" fmla="*/ 12 h 540"/>
                <a:gd name="T88" fmla="*/ 1902 w 1955"/>
                <a:gd name="T89" fmla="*/ 27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5" h="540">
                  <a:moveTo>
                    <a:pt x="934" y="540"/>
                  </a:moveTo>
                  <a:cubicBezTo>
                    <a:pt x="887" y="539"/>
                    <a:pt x="841" y="537"/>
                    <a:pt x="796" y="534"/>
                  </a:cubicBezTo>
                  <a:cubicBezTo>
                    <a:pt x="800" y="531"/>
                    <a:pt x="805" y="527"/>
                    <a:pt x="809" y="521"/>
                  </a:cubicBezTo>
                  <a:cubicBezTo>
                    <a:pt x="838" y="524"/>
                    <a:pt x="868" y="525"/>
                    <a:pt x="898" y="526"/>
                  </a:cubicBezTo>
                  <a:cubicBezTo>
                    <a:pt x="898" y="526"/>
                    <a:pt x="898" y="526"/>
                    <a:pt x="898" y="526"/>
                  </a:cubicBezTo>
                  <a:cubicBezTo>
                    <a:pt x="905" y="534"/>
                    <a:pt x="914" y="540"/>
                    <a:pt x="923" y="540"/>
                  </a:cubicBezTo>
                  <a:cubicBezTo>
                    <a:pt x="926" y="540"/>
                    <a:pt x="930" y="539"/>
                    <a:pt x="934" y="537"/>
                  </a:cubicBezTo>
                  <a:cubicBezTo>
                    <a:pt x="936" y="536"/>
                    <a:pt x="938" y="535"/>
                    <a:pt x="939" y="534"/>
                  </a:cubicBezTo>
                  <a:cubicBezTo>
                    <a:pt x="937" y="536"/>
                    <a:pt x="936" y="538"/>
                    <a:pt x="934" y="540"/>
                  </a:cubicBezTo>
                  <a:close/>
                  <a:moveTo>
                    <a:pt x="1079" y="539"/>
                  </a:moveTo>
                  <a:cubicBezTo>
                    <a:pt x="1076" y="535"/>
                    <a:pt x="1074" y="531"/>
                    <a:pt x="1071" y="526"/>
                  </a:cubicBezTo>
                  <a:cubicBezTo>
                    <a:pt x="1072" y="526"/>
                    <a:pt x="1072" y="526"/>
                    <a:pt x="1072" y="526"/>
                  </a:cubicBezTo>
                  <a:cubicBezTo>
                    <a:pt x="1075" y="531"/>
                    <a:pt x="1080" y="534"/>
                    <a:pt x="1086" y="534"/>
                  </a:cubicBezTo>
                  <a:cubicBezTo>
                    <a:pt x="1087" y="534"/>
                    <a:pt x="1087" y="534"/>
                    <a:pt x="1088" y="534"/>
                  </a:cubicBezTo>
                  <a:cubicBezTo>
                    <a:pt x="1097" y="533"/>
                    <a:pt x="1106" y="533"/>
                    <a:pt x="1115" y="533"/>
                  </a:cubicBezTo>
                  <a:cubicBezTo>
                    <a:pt x="1129" y="533"/>
                    <a:pt x="1143" y="534"/>
                    <a:pt x="1156" y="535"/>
                  </a:cubicBezTo>
                  <a:cubicBezTo>
                    <a:pt x="1131" y="537"/>
                    <a:pt x="1105" y="538"/>
                    <a:pt x="1079" y="539"/>
                  </a:cubicBezTo>
                  <a:moveTo>
                    <a:pt x="1008" y="538"/>
                  </a:moveTo>
                  <a:cubicBezTo>
                    <a:pt x="1002" y="538"/>
                    <a:pt x="995" y="534"/>
                    <a:pt x="988" y="528"/>
                  </a:cubicBezTo>
                  <a:cubicBezTo>
                    <a:pt x="1001" y="528"/>
                    <a:pt x="1013" y="528"/>
                    <a:pt x="1026" y="527"/>
                  </a:cubicBezTo>
                  <a:cubicBezTo>
                    <a:pt x="1022" y="533"/>
                    <a:pt x="1018" y="537"/>
                    <a:pt x="1010" y="538"/>
                  </a:cubicBezTo>
                  <a:cubicBezTo>
                    <a:pt x="1009" y="538"/>
                    <a:pt x="1009" y="538"/>
                    <a:pt x="1008" y="538"/>
                  </a:cubicBezTo>
                  <a:close/>
                  <a:moveTo>
                    <a:pt x="1181" y="533"/>
                  </a:moveTo>
                  <a:cubicBezTo>
                    <a:pt x="1189" y="531"/>
                    <a:pt x="1198" y="526"/>
                    <a:pt x="1206" y="518"/>
                  </a:cubicBezTo>
                  <a:cubicBezTo>
                    <a:pt x="1208" y="518"/>
                    <a:pt x="1211" y="517"/>
                    <a:pt x="1213" y="517"/>
                  </a:cubicBezTo>
                  <a:cubicBezTo>
                    <a:pt x="1214" y="521"/>
                    <a:pt x="1215" y="524"/>
                    <a:pt x="1216" y="527"/>
                  </a:cubicBezTo>
                  <a:lnTo>
                    <a:pt x="1216" y="528"/>
                  </a:lnTo>
                  <a:lnTo>
                    <a:pt x="1214" y="530"/>
                  </a:lnTo>
                  <a:lnTo>
                    <a:pt x="1213" y="531"/>
                  </a:lnTo>
                  <a:cubicBezTo>
                    <a:pt x="1203" y="531"/>
                    <a:pt x="1192" y="532"/>
                    <a:pt x="1181" y="533"/>
                  </a:cubicBezTo>
                  <a:close/>
                  <a:moveTo>
                    <a:pt x="772" y="532"/>
                  </a:moveTo>
                  <a:cubicBezTo>
                    <a:pt x="761" y="531"/>
                    <a:pt x="751" y="530"/>
                    <a:pt x="740" y="529"/>
                  </a:cubicBezTo>
                  <a:cubicBezTo>
                    <a:pt x="745" y="522"/>
                    <a:pt x="750" y="520"/>
                    <a:pt x="754" y="520"/>
                  </a:cubicBezTo>
                  <a:cubicBezTo>
                    <a:pt x="759" y="520"/>
                    <a:pt x="764" y="524"/>
                    <a:pt x="769" y="530"/>
                  </a:cubicBezTo>
                  <a:cubicBezTo>
                    <a:pt x="770" y="530"/>
                    <a:pt x="771" y="531"/>
                    <a:pt x="772" y="532"/>
                  </a:cubicBezTo>
                  <a:close/>
                  <a:moveTo>
                    <a:pt x="596" y="510"/>
                  </a:moveTo>
                  <a:cubicBezTo>
                    <a:pt x="560" y="504"/>
                    <a:pt x="525" y="497"/>
                    <a:pt x="491" y="490"/>
                  </a:cubicBezTo>
                  <a:cubicBezTo>
                    <a:pt x="493" y="485"/>
                    <a:pt x="495" y="481"/>
                    <a:pt x="497" y="477"/>
                  </a:cubicBezTo>
                  <a:cubicBezTo>
                    <a:pt x="526" y="483"/>
                    <a:pt x="555" y="489"/>
                    <a:pt x="586" y="494"/>
                  </a:cubicBezTo>
                  <a:cubicBezTo>
                    <a:pt x="589" y="498"/>
                    <a:pt x="590" y="500"/>
                    <a:pt x="590" y="500"/>
                  </a:cubicBezTo>
                  <a:cubicBezTo>
                    <a:pt x="590" y="500"/>
                    <a:pt x="592" y="504"/>
                    <a:pt x="596" y="510"/>
                  </a:cubicBezTo>
                  <a:moveTo>
                    <a:pt x="1569" y="466"/>
                  </a:moveTo>
                  <a:cubicBezTo>
                    <a:pt x="1569" y="464"/>
                    <a:pt x="1570" y="463"/>
                    <a:pt x="1571" y="461"/>
                  </a:cubicBezTo>
                  <a:cubicBezTo>
                    <a:pt x="1575" y="458"/>
                    <a:pt x="1579" y="456"/>
                    <a:pt x="1583" y="453"/>
                  </a:cubicBezTo>
                  <a:cubicBezTo>
                    <a:pt x="1589" y="451"/>
                    <a:pt x="1595" y="449"/>
                    <a:pt x="1602" y="449"/>
                  </a:cubicBezTo>
                  <a:lnTo>
                    <a:pt x="1602" y="449"/>
                  </a:lnTo>
                  <a:lnTo>
                    <a:pt x="1602" y="449"/>
                  </a:lnTo>
                  <a:cubicBezTo>
                    <a:pt x="1603" y="449"/>
                    <a:pt x="1604" y="449"/>
                    <a:pt x="1605" y="449"/>
                  </a:cubicBezTo>
                  <a:lnTo>
                    <a:pt x="1605" y="449"/>
                  </a:lnTo>
                  <a:cubicBezTo>
                    <a:pt x="1609" y="449"/>
                    <a:pt x="1612" y="450"/>
                    <a:pt x="1615" y="451"/>
                  </a:cubicBezTo>
                  <a:cubicBezTo>
                    <a:pt x="1600" y="456"/>
                    <a:pt x="1585" y="461"/>
                    <a:pt x="1569" y="466"/>
                  </a:cubicBezTo>
                  <a:moveTo>
                    <a:pt x="240" y="411"/>
                  </a:moveTo>
                  <a:cubicBezTo>
                    <a:pt x="239" y="411"/>
                    <a:pt x="237" y="410"/>
                    <a:pt x="236" y="409"/>
                  </a:cubicBezTo>
                  <a:cubicBezTo>
                    <a:pt x="238" y="410"/>
                    <a:pt x="239" y="410"/>
                    <a:pt x="240" y="411"/>
                  </a:cubicBezTo>
                  <a:close/>
                  <a:moveTo>
                    <a:pt x="147" y="365"/>
                  </a:moveTo>
                  <a:cubicBezTo>
                    <a:pt x="141" y="362"/>
                    <a:pt x="135" y="358"/>
                    <a:pt x="129" y="354"/>
                  </a:cubicBezTo>
                  <a:cubicBezTo>
                    <a:pt x="138" y="354"/>
                    <a:pt x="146" y="351"/>
                    <a:pt x="152" y="347"/>
                  </a:cubicBezTo>
                  <a:cubicBezTo>
                    <a:pt x="156" y="349"/>
                    <a:pt x="160" y="352"/>
                    <a:pt x="164" y="354"/>
                  </a:cubicBezTo>
                  <a:cubicBezTo>
                    <a:pt x="164" y="354"/>
                    <a:pt x="164" y="355"/>
                    <a:pt x="163" y="355"/>
                  </a:cubicBezTo>
                  <a:lnTo>
                    <a:pt x="161" y="358"/>
                  </a:lnTo>
                  <a:lnTo>
                    <a:pt x="160" y="359"/>
                  </a:lnTo>
                  <a:lnTo>
                    <a:pt x="157" y="361"/>
                  </a:lnTo>
                  <a:lnTo>
                    <a:pt x="156" y="361"/>
                  </a:lnTo>
                  <a:cubicBezTo>
                    <a:pt x="153" y="363"/>
                    <a:pt x="150" y="364"/>
                    <a:pt x="147" y="365"/>
                  </a:cubicBezTo>
                  <a:moveTo>
                    <a:pt x="1935" y="136"/>
                  </a:moveTo>
                  <a:cubicBezTo>
                    <a:pt x="1934" y="130"/>
                    <a:pt x="1933" y="123"/>
                    <a:pt x="1931" y="117"/>
                  </a:cubicBezTo>
                  <a:cubicBezTo>
                    <a:pt x="1932" y="115"/>
                    <a:pt x="1933" y="113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09"/>
                    <a:pt x="1936" y="108"/>
                    <a:pt x="1936" y="108"/>
                  </a:cubicBezTo>
                  <a:lnTo>
                    <a:pt x="1936" y="108"/>
                  </a:lnTo>
                  <a:cubicBezTo>
                    <a:pt x="1941" y="97"/>
                    <a:pt x="1943" y="88"/>
                    <a:pt x="1943" y="80"/>
                  </a:cubicBezTo>
                  <a:cubicBezTo>
                    <a:pt x="1943" y="75"/>
                    <a:pt x="1942" y="71"/>
                    <a:pt x="1941" y="67"/>
                  </a:cubicBezTo>
                  <a:cubicBezTo>
                    <a:pt x="1951" y="79"/>
                    <a:pt x="1955" y="95"/>
                    <a:pt x="1943" y="121"/>
                  </a:cubicBezTo>
                  <a:cubicBezTo>
                    <a:pt x="1940" y="127"/>
                    <a:pt x="1938" y="132"/>
                    <a:pt x="1935" y="136"/>
                  </a:cubicBezTo>
                  <a:moveTo>
                    <a:pt x="6" y="112"/>
                  </a:moveTo>
                  <a:cubicBezTo>
                    <a:pt x="4" y="110"/>
                    <a:pt x="3" y="108"/>
                    <a:pt x="2" y="105"/>
                  </a:cubicBezTo>
                  <a:cubicBezTo>
                    <a:pt x="1" y="104"/>
                    <a:pt x="0" y="102"/>
                    <a:pt x="0" y="101"/>
                  </a:cubicBezTo>
                  <a:cubicBezTo>
                    <a:pt x="2" y="104"/>
                    <a:pt x="4" y="106"/>
                    <a:pt x="7" y="107"/>
                  </a:cubicBezTo>
                  <a:cubicBezTo>
                    <a:pt x="7" y="109"/>
                    <a:pt x="6" y="110"/>
                    <a:pt x="6" y="112"/>
                  </a:cubicBezTo>
                  <a:close/>
                  <a:moveTo>
                    <a:pt x="1902" y="27"/>
                  </a:moveTo>
                  <a:cubicBezTo>
                    <a:pt x="1897" y="21"/>
                    <a:pt x="1894" y="16"/>
                    <a:pt x="1894" y="10"/>
                  </a:cubicBezTo>
                  <a:cubicBezTo>
                    <a:pt x="1894" y="8"/>
                    <a:pt x="1895" y="6"/>
                    <a:pt x="1896" y="3"/>
                  </a:cubicBezTo>
                  <a:lnTo>
                    <a:pt x="1896" y="3"/>
                  </a:lnTo>
                  <a:cubicBezTo>
                    <a:pt x="1897" y="2"/>
                    <a:pt x="1897" y="1"/>
                    <a:pt x="1898" y="0"/>
                  </a:cubicBezTo>
                  <a:cubicBezTo>
                    <a:pt x="1901" y="3"/>
                    <a:pt x="1904" y="6"/>
                    <a:pt x="1907" y="9"/>
                  </a:cubicBezTo>
                  <a:cubicBezTo>
                    <a:pt x="1906" y="10"/>
                    <a:pt x="1906" y="10"/>
                    <a:pt x="1906" y="11"/>
                  </a:cubicBezTo>
                  <a:lnTo>
                    <a:pt x="1905" y="12"/>
                  </a:lnTo>
                  <a:lnTo>
                    <a:pt x="1903" y="16"/>
                  </a:lnTo>
                  <a:cubicBezTo>
                    <a:pt x="1902" y="20"/>
                    <a:pt x="1901" y="23"/>
                    <a:pt x="1902" y="27"/>
                  </a:cubicBezTo>
                </a:path>
              </a:pathLst>
            </a:custGeom>
            <a:solidFill>
              <a:srgbClr val="D1D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7" name="Freeform 1192">
              <a:extLst>
                <a:ext uri="{FF2B5EF4-FFF2-40B4-BE49-F238E27FC236}">
                  <a16:creationId xmlns:a16="http://schemas.microsoft.com/office/drawing/2014/main" id="{ADE28392-A69B-FEF6-7963-FCBAD6425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962" y="5356225"/>
              <a:ext cx="1868487" cy="407988"/>
            </a:xfrm>
            <a:custGeom>
              <a:avLst/>
              <a:gdLst>
                <a:gd name="T0" fmla="*/ 962 w 1929"/>
                <a:gd name="T1" fmla="*/ 397 h 421"/>
                <a:gd name="T2" fmla="*/ 940 w 1929"/>
                <a:gd name="T3" fmla="*/ 403 h 421"/>
                <a:gd name="T4" fmla="*/ 954 w 1929"/>
                <a:gd name="T5" fmla="*/ 385 h 421"/>
                <a:gd name="T6" fmla="*/ 996 w 1929"/>
                <a:gd name="T7" fmla="*/ 418 h 421"/>
                <a:gd name="T8" fmla="*/ 1058 w 1929"/>
                <a:gd name="T9" fmla="*/ 406 h 421"/>
                <a:gd name="T10" fmla="*/ 1020 w 1929"/>
                <a:gd name="T11" fmla="*/ 420 h 421"/>
                <a:gd name="T12" fmla="*/ 1065 w 1929"/>
                <a:gd name="T13" fmla="*/ 418 h 421"/>
                <a:gd name="T14" fmla="*/ 892 w 1929"/>
                <a:gd name="T15" fmla="*/ 419 h 421"/>
                <a:gd name="T16" fmla="*/ 811 w 1929"/>
                <a:gd name="T17" fmla="*/ 402 h 421"/>
                <a:gd name="T18" fmla="*/ 869 w 1929"/>
                <a:gd name="T19" fmla="*/ 405 h 421"/>
                <a:gd name="T20" fmla="*/ 1206 w 1929"/>
                <a:gd name="T21" fmla="*/ 404 h 421"/>
                <a:gd name="T22" fmla="*/ 1200 w 1929"/>
                <a:gd name="T23" fmla="*/ 411 h 421"/>
                <a:gd name="T24" fmla="*/ 531 w 1929"/>
                <a:gd name="T25" fmla="*/ 293 h 421"/>
                <a:gd name="T26" fmla="*/ 146 w 1929"/>
                <a:gd name="T27" fmla="*/ 240 h 421"/>
                <a:gd name="T28" fmla="*/ 172 w 1929"/>
                <a:gd name="T29" fmla="*/ 224 h 421"/>
                <a:gd name="T30" fmla="*/ 192 w 1929"/>
                <a:gd name="T31" fmla="*/ 239 h 421"/>
                <a:gd name="T32" fmla="*/ 1727 w 1929"/>
                <a:gd name="T33" fmla="*/ 136 h 421"/>
                <a:gd name="T34" fmla="*/ 1699 w 1929"/>
                <a:gd name="T35" fmla="*/ 129 h 421"/>
                <a:gd name="T36" fmla="*/ 1704 w 1929"/>
                <a:gd name="T37" fmla="*/ 129 h 421"/>
                <a:gd name="T38" fmla="*/ 1706 w 1929"/>
                <a:gd name="T39" fmla="*/ 128 h 421"/>
                <a:gd name="T40" fmla="*/ 1753 w 1929"/>
                <a:gd name="T41" fmla="*/ 96 h 421"/>
                <a:gd name="T42" fmla="*/ 1761 w 1929"/>
                <a:gd name="T43" fmla="*/ 99 h 421"/>
                <a:gd name="T44" fmla="*/ 1762 w 1929"/>
                <a:gd name="T45" fmla="*/ 100 h 421"/>
                <a:gd name="T46" fmla="*/ 1762 w 1929"/>
                <a:gd name="T47" fmla="*/ 100 h 421"/>
                <a:gd name="T48" fmla="*/ 1794 w 1929"/>
                <a:gd name="T49" fmla="*/ 116 h 421"/>
                <a:gd name="T50" fmla="*/ 1794 w 1929"/>
                <a:gd name="T51" fmla="*/ 116 h 421"/>
                <a:gd name="T52" fmla="*/ 1811 w 1929"/>
                <a:gd name="T53" fmla="*/ 110 h 421"/>
                <a:gd name="T54" fmla="*/ 1833 w 1929"/>
                <a:gd name="T55" fmla="*/ 42 h 421"/>
                <a:gd name="T56" fmla="*/ 1833 w 1929"/>
                <a:gd name="T57" fmla="*/ 41 h 421"/>
                <a:gd name="T58" fmla="*/ 1858 w 1929"/>
                <a:gd name="T59" fmla="*/ 23 h 421"/>
                <a:gd name="T60" fmla="*/ 1878 w 1929"/>
                <a:gd name="T61" fmla="*/ 28 h 421"/>
                <a:gd name="T62" fmla="*/ 1880 w 1929"/>
                <a:gd name="T63" fmla="*/ 29 h 421"/>
                <a:gd name="T64" fmla="*/ 1880 w 1929"/>
                <a:gd name="T65" fmla="*/ 29 h 421"/>
                <a:gd name="T66" fmla="*/ 1896 w 1929"/>
                <a:gd name="T67" fmla="*/ 33 h 421"/>
                <a:gd name="T68" fmla="*/ 1896 w 1929"/>
                <a:gd name="T69" fmla="*/ 33 h 421"/>
                <a:gd name="T70" fmla="*/ 1903 w 1929"/>
                <a:gd name="T71" fmla="*/ 45 h 421"/>
                <a:gd name="T72" fmla="*/ 1840 w 1929"/>
                <a:gd name="T73" fmla="*/ 55 h 421"/>
                <a:gd name="T74" fmla="*/ 1768 w 1929"/>
                <a:gd name="T75" fmla="*/ 112 h 421"/>
                <a:gd name="T76" fmla="*/ 1527 w 1929"/>
                <a:gd name="T77" fmla="*/ 134 h 421"/>
                <a:gd name="T78" fmla="*/ 1527 w 1929"/>
                <a:gd name="T79" fmla="*/ 134 h 421"/>
                <a:gd name="T80" fmla="*/ 40 w 1929"/>
                <a:gd name="T81" fmla="*/ 67 h 421"/>
                <a:gd name="T82" fmla="*/ 34 w 1929"/>
                <a:gd name="T83" fmla="*/ 22 h 421"/>
                <a:gd name="T84" fmla="*/ 34 w 1929"/>
                <a:gd name="T85" fmla="*/ 2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29" h="421">
                  <a:moveTo>
                    <a:pt x="982" y="421"/>
                  </a:moveTo>
                  <a:cubicBezTo>
                    <a:pt x="975" y="414"/>
                    <a:pt x="968" y="406"/>
                    <a:pt x="962" y="398"/>
                  </a:cubicBezTo>
                  <a:lnTo>
                    <a:pt x="962" y="397"/>
                  </a:lnTo>
                  <a:cubicBezTo>
                    <a:pt x="953" y="404"/>
                    <a:pt x="946" y="412"/>
                    <a:pt x="940" y="418"/>
                  </a:cubicBezTo>
                  <a:cubicBezTo>
                    <a:pt x="940" y="417"/>
                    <a:pt x="941" y="416"/>
                    <a:pt x="941" y="415"/>
                  </a:cubicBezTo>
                  <a:cubicBezTo>
                    <a:pt x="941" y="412"/>
                    <a:pt x="940" y="408"/>
                    <a:pt x="940" y="403"/>
                  </a:cubicBezTo>
                  <a:cubicBezTo>
                    <a:pt x="940" y="403"/>
                    <a:pt x="940" y="403"/>
                    <a:pt x="940" y="402"/>
                  </a:cubicBezTo>
                  <a:cubicBezTo>
                    <a:pt x="940" y="397"/>
                    <a:pt x="943" y="388"/>
                    <a:pt x="948" y="376"/>
                  </a:cubicBezTo>
                  <a:cubicBezTo>
                    <a:pt x="950" y="379"/>
                    <a:pt x="952" y="382"/>
                    <a:pt x="954" y="385"/>
                  </a:cubicBezTo>
                  <a:lnTo>
                    <a:pt x="954" y="385"/>
                  </a:lnTo>
                  <a:cubicBezTo>
                    <a:pt x="966" y="401"/>
                    <a:pt x="982" y="418"/>
                    <a:pt x="995" y="418"/>
                  </a:cubicBezTo>
                  <a:cubicBezTo>
                    <a:pt x="995" y="418"/>
                    <a:pt x="996" y="418"/>
                    <a:pt x="996" y="418"/>
                  </a:cubicBezTo>
                  <a:cubicBezTo>
                    <a:pt x="1020" y="416"/>
                    <a:pt x="1014" y="383"/>
                    <a:pt x="1033" y="383"/>
                  </a:cubicBezTo>
                  <a:cubicBezTo>
                    <a:pt x="1034" y="383"/>
                    <a:pt x="1035" y="383"/>
                    <a:pt x="1036" y="384"/>
                  </a:cubicBezTo>
                  <a:cubicBezTo>
                    <a:pt x="1047" y="385"/>
                    <a:pt x="1053" y="396"/>
                    <a:pt x="1058" y="406"/>
                  </a:cubicBezTo>
                  <a:cubicBezTo>
                    <a:pt x="1054" y="401"/>
                    <a:pt x="1050" y="397"/>
                    <a:pt x="1043" y="396"/>
                  </a:cubicBezTo>
                  <a:cubicBezTo>
                    <a:pt x="1042" y="396"/>
                    <a:pt x="1041" y="396"/>
                    <a:pt x="1040" y="396"/>
                  </a:cubicBezTo>
                  <a:cubicBezTo>
                    <a:pt x="1028" y="396"/>
                    <a:pt x="1026" y="410"/>
                    <a:pt x="1020" y="420"/>
                  </a:cubicBezTo>
                  <a:cubicBezTo>
                    <a:pt x="1007" y="421"/>
                    <a:pt x="995" y="421"/>
                    <a:pt x="982" y="421"/>
                  </a:cubicBezTo>
                  <a:moveTo>
                    <a:pt x="1065" y="419"/>
                  </a:moveTo>
                  <a:cubicBezTo>
                    <a:pt x="1065" y="419"/>
                    <a:pt x="1065" y="419"/>
                    <a:pt x="1065" y="418"/>
                  </a:cubicBezTo>
                  <a:cubicBezTo>
                    <a:pt x="1065" y="419"/>
                    <a:pt x="1065" y="419"/>
                    <a:pt x="1066" y="419"/>
                  </a:cubicBezTo>
                  <a:cubicBezTo>
                    <a:pt x="1066" y="419"/>
                    <a:pt x="1066" y="419"/>
                    <a:pt x="1065" y="419"/>
                  </a:cubicBezTo>
                  <a:close/>
                  <a:moveTo>
                    <a:pt x="892" y="419"/>
                  </a:moveTo>
                  <a:cubicBezTo>
                    <a:pt x="862" y="418"/>
                    <a:pt x="832" y="417"/>
                    <a:pt x="803" y="414"/>
                  </a:cubicBezTo>
                  <a:cubicBezTo>
                    <a:pt x="805" y="412"/>
                    <a:pt x="807" y="409"/>
                    <a:pt x="809" y="406"/>
                  </a:cubicBezTo>
                  <a:cubicBezTo>
                    <a:pt x="809" y="405"/>
                    <a:pt x="810" y="403"/>
                    <a:pt x="811" y="402"/>
                  </a:cubicBezTo>
                  <a:cubicBezTo>
                    <a:pt x="819" y="407"/>
                    <a:pt x="829" y="410"/>
                    <a:pt x="838" y="410"/>
                  </a:cubicBezTo>
                  <a:cubicBezTo>
                    <a:pt x="842" y="410"/>
                    <a:pt x="845" y="410"/>
                    <a:pt x="849" y="409"/>
                  </a:cubicBezTo>
                  <a:cubicBezTo>
                    <a:pt x="857" y="406"/>
                    <a:pt x="864" y="405"/>
                    <a:pt x="869" y="405"/>
                  </a:cubicBezTo>
                  <a:cubicBezTo>
                    <a:pt x="881" y="405"/>
                    <a:pt x="886" y="411"/>
                    <a:pt x="892" y="419"/>
                  </a:cubicBezTo>
                  <a:close/>
                  <a:moveTo>
                    <a:pt x="1200" y="411"/>
                  </a:moveTo>
                  <a:cubicBezTo>
                    <a:pt x="1202" y="409"/>
                    <a:pt x="1204" y="406"/>
                    <a:pt x="1206" y="404"/>
                  </a:cubicBezTo>
                  <a:cubicBezTo>
                    <a:pt x="1206" y="405"/>
                    <a:pt x="1206" y="406"/>
                    <a:pt x="1207" y="408"/>
                  </a:cubicBezTo>
                  <a:cubicBezTo>
                    <a:pt x="1207" y="409"/>
                    <a:pt x="1207" y="409"/>
                    <a:pt x="1207" y="410"/>
                  </a:cubicBezTo>
                  <a:cubicBezTo>
                    <a:pt x="1205" y="410"/>
                    <a:pt x="1202" y="411"/>
                    <a:pt x="1200" y="411"/>
                  </a:cubicBezTo>
                  <a:close/>
                  <a:moveTo>
                    <a:pt x="580" y="387"/>
                  </a:moveTo>
                  <a:cubicBezTo>
                    <a:pt x="549" y="382"/>
                    <a:pt x="520" y="376"/>
                    <a:pt x="491" y="370"/>
                  </a:cubicBezTo>
                  <a:cubicBezTo>
                    <a:pt x="503" y="346"/>
                    <a:pt x="518" y="318"/>
                    <a:pt x="531" y="293"/>
                  </a:cubicBezTo>
                  <a:cubicBezTo>
                    <a:pt x="540" y="336"/>
                    <a:pt x="569" y="374"/>
                    <a:pt x="580" y="387"/>
                  </a:cubicBezTo>
                  <a:close/>
                  <a:moveTo>
                    <a:pt x="158" y="247"/>
                  </a:moveTo>
                  <a:cubicBezTo>
                    <a:pt x="154" y="245"/>
                    <a:pt x="150" y="242"/>
                    <a:pt x="146" y="240"/>
                  </a:cubicBezTo>
                  <a:cubicBezTo>
                    <a:pt x="147" y="239"/>
                    <a:pt x="148" y="238"/>
                    <a:pt x="149" y="236"/>
                  </a:cubicBezTo>
                  <a:cubicBezTo>
                    <a:pt x="149" y="236"/>
                    <a:pt x="150" y="236"/>
                    <a:pt x="150" y="235"/>
                  </a:cubicBezTo>
                  <a:cubicBezTo>
                    <a:pt x="156" y="228"/>
                    <a:pt x="163" y="224"/>
                    <a:pt x="172" y="224"/>
                  </a:cubicBezTo>
                  <a:cubicBezTo>
                    <a:pt x="181" y="224"/>
                    <a:pt x="191" y="228"/>
                    <a:pt x="202" y="237"/>
                  </a:cubicBezTo>
                  <a:cubicBezTo>
                    <a:pt x="202" y="237"/>
                    <a:pt x="203" y="237"/>
                    <a:pt x="203" y="237"/>
                  </a:cubicBezTo>
                  <a:cubicBezTo>
                    <a:pt x="199" y="238"/>
                    <a:pt x="195" y="238"/>
                    <a:pt x="192" y="239"/>
                  </a:cubicBezTo>
                  <a:cubicBezTo>
                    <a:pt x="187" y="237"/>
                    <a:pt x="183" y="237"/>
                    <a:pt x="179" y="237"/>
                  </a:cubicBezTo>
                  <a:cubicBezTo>
                    <a:pt x="171" y="237"/>
                    <a:pt x="163" y="240"/>
                    <a:pt x="158" y="247"/>
                  </a:cubicBezTo>
                  <a:close/>
                  <a:moveTo>
                    <a:pt x="1727" y="136"/>
                  </a:moveTo>
                  <a:cubicBezTo>
                    <a:pt x="1716" y="134"/>
                    <a:pt x="1705" y="132"/>
                    <a:pt x="1695" y="130"/>
                  </a:cubicBezTo>
                  <a:cubicBezTo>
                    <a:pt x="1696" y="130"/>
                    <a:pt x="1697" y="129"/>
                    <a:pt x="1698" y="129"/>
                  </a:cubicBezTo>
                  <a:cubicBezTo>
                    <a:pt x="1698" y="129"/>
                    <a:pt x="1698" y="129"/>
                    <a:pt x="1699" y="129"/>
                  </a:cubicBezTo>
                  <a:cubicBezTo>
                    <a:pt x="1699" y="129"/>
                    <a:pt x="1699" y="129"/>
                    <a:pt x="1699" y="129"/>
                  </a:cubicBezTo>
                  <a:cubicBezTo>
                    <a:pt x="1699" y="129"/>
                    <a:pt x="1700" y="129"/>
                    <a:pt x="1700" y="129"/>
                  </a:cubicBezTo>
                  <a:cubicBezTo>
                    <a:pt x="1701" y="129"/>
                    <a:pt x="1703" y="129"/>
                    <a:pt x="1704" y="129"/>
                  </a:cubicBezTo>
                  <a:cubicBezTo>
                    <a:pt x="1704" y="128"/>
                    <a:pt x="1705" y="128"/>
                    <a:pt x="1705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21" y="125"/>
                    <a:pt x="1730" y="117"/>
                    <a:pt x="1736" y="110"/>
                  </a:cubicBezTo>
                  <a:cubicBezTo>
                    <a:pt x="1743" y="103"/>
                    <a:pt x="1747" y="96"/>
                    <a:pt x="1753" y="96"/>
                  </a:cubicBezTo>
                  <a:lnTo>
                    <a:pt x="1753" y="96"/>
                  </a:lnTo>
                  <a:lnTo>
                    <a:pt x="1753" y="96"/>
                  </a:lnTo>
                  <a:cubicBezTo>
                    <a:pt x="1756" y="96"/>
                    <a:pt x="1758" y="97"/>
                    <a:pt x="1761" y="99"/>
                  </a:cubicBezTo>
                  <a:cubicBezTo>
                    <a:pt x="1761" y="99"/>
                    <a:pt x="1761" y="99"/>
                    <a:pt x="1761" y="99"/>
                  </a:cubicBezTo>
                  <a:cubicBezTo>
                    <a:pt x="1761" y="99"/>
                    <a:pt x="1761" y="99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lnTo>
                    <a:pt x="1762" y="100"/>
                  </a:lnTo>
                  <a:cubicBezTo>
                    <a:pt x="1769" y="106"/>
                    <a:pt x="1780" y="116"/>
                    <a:pt x="1794" y="116"/>
                  </a:cubicBez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cubicBezTo>
                    <a:pt x="1799" y="116"/>
                    <a:pt x="1805" y="114"/>
                    <a:pt x="1811" y="110"/>
                  </a:cubicBezTo>
                  <a:cubicBezTo>
                    <a:pt x="1811" y="110"/>
                    <a:pt x="1811" y="110"/>
                    <a:pt x="1811" y="110"/>
                  </a:cubicBezTo>
                  <a:lnTo>
                    <a:pt x="1811" y="110"/>
                  </a:lnTo>
                  <a:cubicBezTo>
                    <a:pt x="1833" y="94"/>
                    <a:pt x="1823" y="67"/>
                    <a:pt x="1833" y="43"/>
                  </a:cubicBezTo>
                  <a:lnTo>
                    <a:pt x="1833" y="43"/>
                  </a:ln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1"/>
                    <a:pt x="1833" y="41"/>
                  </a:cubicBezTo>
                  <a:cubicBezTo>
                    <a:pt x="1833" y="41"/>
                    <a:pt x="1833" y="41"/>
                    <a:pt x="1833" y="41"/>
                  </a:cubicBezTo>
                  <a:cubicBezTo>
                    <a:pt x="1833" y="41"/>
                    <a:pt x="1834" y="41"/>
                    <a:pt x="1834" y="41"/>
                  </a:cubicBezTo>
                  <a:cubicBezTo>
                    <a:pt x="1840" y="28"/>
                    <a:pt x="1848" y="23"/>
                    <a:pt x="1858" y="23"/>
                  </a:cubicBezTo>
                  <a:lnTo>
                    <a:pt x="1858" y="23"/>
                  </a:lnTo>
                  <a:lnTo>
                    <a:pt x="1858" y="23"/>
                  </a:lnTo>
                  <a:cubicBezTo>
                    <a:pt x="1865" y="23"/>
                    <a:pt x="1871" y="25"/>
                    <a:pt x="1878" y="28"/>
                  </a:cubicBezTo>
                  <a:cubicBezTo>
                    <a:pt x="1878" y="28"/>
                    <a:pt x="1878" y="28"/>
                    <a:pt x="1878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1" y="29"/>
                    <a:pt x="1881" y="29"/>
                    <a:pt x="1881" y="29"/>
                  </a:cubicBezTo>
                  <a:cubicBezTo>
                    <a:pt x="1886" y="31"/>
                    <a:pt x="1891" y="33"/>
                    <a:pt x="1896" y="33"/>
                  </a:cubicBez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cubicBezTo>
                    <a:pt x="1906" y="33"/>
                    <a:pt x="1915" y="27"/>
                    <a:pt x="1925" y="10"/>
                  </a:cubicBezTo>
                  <a:cubicBezTo>
                    <a:pt x="1927" y="16"/>
                    <a:pt x="1928" y="23"/>
                    <a:pt x="1929" y="29"/>
                  </a:cubicBezTo>
                  <a:cubicBezTo>
                    <a:pt x="1920" y="41"/>
                    <a:pt x="1912" y="45"/>
                    <a:pt x="1903" y="45"/>
                  </a:cubicBezTo>
                  <a:cubicBezTo>
                    <a:pt x="1898" y="45"/>
                    <a:pt x="1892" y="44"/>
                    <a:pt x="1887" y="41"/>
                  </a:cubicBezTo>
                  <a:cubicBezTo>
                    <a:pt x="1880" y="38"/>
                    <a:pt x="1873" y="36"/>
                    <a:pt x="1866" y="36"/>
                  </a:cubicBezTo>
                  <a:cubicBezTo>
                    <a:pt x="1855" y="36"/>
                    <a:pt x="1846" y="41"/>
                    <a:pt x="1840" y="55"/>
                  </a:cubicBezTo>
                  <a:cubicBezTo>
                    <a:pt x="1830" y="79"/>
                    <a:pt x="1841" y="106"/>
                    <a:pt x="1819" y="123"/>
                  </a:cubicBezTo>
                  <a:cubicBezTo>
                    <a:pt x="1812" y="127"/>
                    <a:pt x="1807" y="129"/>
                    <a:pt x="1801" y="129"/>
                  </a:cubicBezTo>
                  <a:cubicBezTo>
                    <a:pt x="1787" y="129"/>
                    <a:pt x="1775" y="117"/>
                    <a:pt x="1768" y="112"/>
                  </a:cubicBezTo>
                  <a:cubicBezTo>
                    <a:pt x="1765" y="110"/>
                    <a:pt x="1763" y="109"/>
                    <a:pt x="1761" y="109"/>
                  </a:cubicBezTo>
                  <a:cubicBezTo>
                    <a:pt x="1751" y="109"/>
                    <a:pt x="1745" y="127"/>
                    <a:pt x="1727" y="136"/>
                  </a:cubicBezTo>
                  <a:close/>
                  <a:moveTo>
                    <a:pt x="1527" y="134"/>
                  </a:moveTo>
                  <a:cubicBezTo>
                    <a:pt x="1527" y="133"/>
                    <a:pt x="1527" y="133"/>
                    <a:pt x="1527" y="133"/>
                  </a:cubicBezTo>
                  <a:cubicBezTo>
                    <a:pt x="1528" y="133"/>
                    <a:pt x="1529" y="133"/>
                    <a:pt x="1529" y="133"/>
                  </a:cubicBezTo>
                  <a:cubicBezTo>
                    <a:pt x="1529" y="133"/>
                    <a:pt x="1528" y="134"/>
                    <a:pt x="1527" y="134"/>
                  </a:cubicBezTo>
                  <a:close/>
                  <a:moveTo>
                    <a:pt x="81" y="107"/>
                  </a:moveTo>
                  <a:cubicBezTo>
                    <a:pt x="77" y="103"/>
                    <a:pt x="72" y="98"/>
                    <a:pt x="65" y="94"/>
                  </a:cubicBezTo>
                  <a:cubicBezTo>
                    <a:pt x="49" y="84"/>
                    <a:pt x="42" y="75"/>
                    <a:pt x="40" y="67"/>
                  </a:cubicBezTo>
                  <a:cubicBezTo>
                    <a:pt x="44" y="71"/>
                    <a:pt x="49" y="76"/>
                    <a:pt x="57" y="81"/>
                  </a:cubicBezTo>
                  <a:cubicBezTo>
                    <a:pt x="71" y="90"/>
                    <a:pt x="79" y="98"/>
                    <a:pt x="81" y="107"/>
                  </a:cubicBezTo>
                  <a:close/>
                  <a:moveTo>
                    <a:pt x="34" y="22"/>
                  </a:moveTo>
                  <a:cubicBezTo>
                    <a:pt x="25" y="18"/>
                    <a:pt x="10" y="19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7" y="10"/>
                    <a:pt x="35" y="4"/>
                    <a:pt x="34" y="22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8" name="Freeform 1193">
              <a:extLst>
                <a:ext uri="{FF2B5EF4-FFF2-40B4-BE49-F238E27FC236}">
                  <a16:creationId xmlns:a16="http://schemas.microsoft.com/office/drawing/2014/main" id="{A66C4CA8-DA07-7ABF-51A5-24674FAB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775" y="5021263"/>
              <a:ext cx="31750" cy="11113"/>
            </a:xfrm>
            <a:custGeom>
              <a:avLst/>
              <a:gdLst>
                <a:gd name="T0" fmla="*/ 24 w 33"/>
                <a:gd name="T1" fmla="*/ 11 h 11"/>
                <a:gd name="T2" fmla="*/ 0 w 33"/>
                <a:gd name="T3" fmla="*/ 5 h 11"/>
                <a:gd name="T4" fmla="*/ 15 w 33"/>
                <a:gd name="T5" fmla="*/ 0 h 11"/>
                <a:gd name="T6" fmla="*/ 33 w 33"/>
                <a:gd name="T7" fmla="*/ 4 h 11"/>
                <a:gd name="T8" fmla="*/ 24 w 3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1">
                  <a:moveTo>
                    <a:pt x="24" y="11"/>
                  </a:moveTo>
                  <a:cubicBezTo>
                    <a:pt x="16" y="9"/>
                    <a:pt x="8" y="7"/>
                    <a:pt x="0" y="5"/>
                  </a:cubicBezTo>
                  <a:cubicBezTo>
                    <a:pt x="3" y="3"/>
                    <a:pt x="9" y="3"/>
                    <a:pt x="15" y="0"/>
                  </a:cubicBezTo>
                  <a:cubicBezTo>
                    <a:pt x="21" y="1"/>
                    <a:pt x="27" y="3"/>
                    <a:pt x="33" y="4"/>
                  </a:cubicBezTo>
                  <a:cubicBezTo>
                    <a:pt x="30" y="8"/>
                    <a:pt x="27" y="10"/>
                    <a:pt x="24" y="11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19" name="Freeform 1194">
              <a:extLst>
                <a:ext uri="{FF2B5EF4-FFF2-40B4-BE49-F238E27FC236}">
                  <a16:creationId xmlns:a16="http://schemas.microsoft.com/office/drawing/2014/main" id="{716095D9-6C33-2E80-91EC-CBE6EFB4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2" y="5008563"/>
              <a:ext cx="25400" cy="17463"/>
            </a:xfrm>
            <a:custGeom>
              <a:avLst/>
              <a:gdLst>
                <a:gd name="T0" fmla="*/ 18 w 27"/>
                <a:gd name="T1" fmla="*/ 17 h 17"/>
                <a:gd name="T2" fmla="*/ 0 w 27"/>
                <a:gd name="T3" fmla="*/ 13 h 17"/>
                <a:gd name="T4" fmla="*/ 12 w 27"/>
                <a:gd name="T5" fmla="*/ 3 h 17"/>
                <a:gd name="T6" fmla="*/ 13 w 27"/>
                <a:gd name="T7" fmla="*/ 2 h 17"/>
                <a:gd name="T8" fmla="*/ 17 w 27"/>
                <a:gd name="T9" fmla="*/ 2 h 17"/>
                <a:gd name="T10" fmla="*/ 27 w 27"/>
                <a:gd name="T11" fmla="*/ 0 h 17"/>
                <a:gd name="T12" fmla="*/ 20 w 27"/>
                <a:gd name="T13" fmla="*/ 16 h 17"/>
                <a:gd name="T14" fmla="*/ 18 w 27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7">
                  <a:moveTo>
                    <a:pt x="18" y="17"/>
                  </a:moveTo>
                  <a:cubicBezTo>
                    <a:pt x="12" y="16"/>
                    <a:pt x="6" y="14"/>
                    <a:pt x="0" y="13"/>
                  </a:cubicBezTo>
                  <a:cubicBezTo>
                    <a:pt x="4" y="11"/>
                    <a:pt x="8" y="8"/>
                    <a:pt x="12" y="3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4" y="2"/>
                    <a:pt x="16" y="2"/>
                    <a:pt x="17" y="2"/>
                  </a:cubicBezTo>
                  <a:cubicBezTo>
                    <a:pt x="20" y="2"/>
                    <a:pt x="24" y="1"/>
                    <a:pt x="27" y="0"/>
                  </a:cubicBezTo>
                  <a:cubicBezTo>
                    <a:pt x="26" y="6"/>
                    <a:pt x="23" y="11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0" name="Freeform 1195">
              <a:extLst>
                <a:ext uri="{FF2B5EF4-FFF2-40B4-BE49-F238E27FC236}">
                  <a16:creationId xmlns:a16="http://schemas.microsoft.com/office/drawing/2014/main" id="{27171A69-DC56-87D7-0842-7C089FE29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512" y="4995863"/>
              <a:ext cx="36512" cy="9525"/>
            </a:xfrm>
            <a:custGeom>
              <a:avLst/>
              <a:gdLst>
                <a:gd name="T0" fmla="*/ 38 w 39"/>
                <a:gd name="T1" fmla="*/ 10 h 10"/>
                <a:gd name="T2" fmla="*/ 1 w 39"/>
                <a:gd name="T3" fmla="*/ 4 h 10"/>
                <a:gd name="T4" fmla="*/ 0 w 39"/>
                <a:gd name="T5" fmla="*/ 0 h 10"/>
                <a:gd name="T6" fmla="*/ 11 w 39"/>
                <a:gd name="T7" fmla="*/ 0 h 10"/>
                <a:gd name="T8" fmla="*/ 39 w 39"/>
                <a:gd name="T9" fmla="*/ 10 h 10"/>
                <a:gd name="T10" fmla="*/ 38 w 3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">
                  <a:moveTo>
                    <a:pt x="38" y="10"/>
                  </a:moveTo>
                  <a:cubicBezTo>
                    <a:pt x="25" y="8"/>
                    <a:pt x="13" y="6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4" y="0"/>
                    <a:pt x="7" y="0"/>
                    <a:pt x="11" y="0"/>
                  </a:cubicBezTo>
                  <a:lnTo>
                    <a:pt x="39" y="10"/>
                  </a:lnTo>
                  <a:cubicBezTo>
                    <a:pt x="39" y="10"/>
                    <a:pt x="38" y="10"/>
                    <a:pt x="38" y="10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1" name="Freeform 1196">
              <a:extLst>
                <a:ext uri="{FF2B5EF4-FFF2-40B4-BE49-F238E27FC236}">
                  <a16:creationId xmlns:a16="http://schemas.microsoft.com/office/drawing/2014/main" id="{FD442921-DBBF-47EB-3B72-941BA2543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5462588"/>
              <a:ext cx="528637" cy="365125"/>
            </a:xfrm>
            <a:custGeom>
              <a:avLst/>
              <a:gdLst>
                <a:gd name="T0" fmla="*/ 0 w 546"/>
                <a:gd name="T1" fmla="*/ 107 h 376"/>
                <a:gd name="T2" fmla="*/ 2 w 546"/>
                <a:gd name="T3" fmla="*/ 163 h 376"/>
                <a:gd name="T4" fmla="*/ 80 w 546"/>
                <a:gd name="T5" fmla="*/ 239 h 376"/>
                <a:gd name="T6" fmla="*/ 134 w 546"/>
                <a:gd name="T7" fmla="*/ 298 h 376"/>
                <a:gd name="T8" fmla="*/ 212 w 546"/>
                <a:gd name="T9" fmla="*/ 369 h 376"/>
                <a:gd name="T10" fmla="*/ 258 w 546"/>
                <a:gd name="T11" fmla="*/ 334 h 376"/>
                <a:gd name="T12" fmla="*/ 321 w 546"/>
                <a:gd name="T13" fmla="*/ 326 h 376"/>
                <a:gd name="T14" fmla="*/ 393 w 546"/>
                <a:gd name="T15" fmla="*/ 337 h 376"/>
                <a:gd name="T16" fmla="*/ 472 w 546"/>
                <a:gd name="T17" fmla="*/ 343 h 376"/>
                <a:gd name="T18" fmla="*/ 494 w 546"/>
                <a:gd name="T19" fmla="*/ 276 h 376"/>
                <a:gd name="T20" fmla="*/ 508 w 546"/>
                <a:gd name="T21" fmla="*/ 226 h 376"/>
                <a:gd name="T22" fmla="*/ 543 w 546"/>
                <a:gd name="T23" fmla="*/ 170 h 376"/>
                <a:gd name="T24" fmla="*/ 515 w 546"/>
                <a:gd name="T25" fmla="*/ 132 h 376"/>
                <a:gd name="T26" fmla="*/ 511 w 546"/>
                <a:gd name="T27" fmla="*/ 94 h 376"/>
                <a:gd name="T28" fmla="*/ 485 w 546"/>
                <a:gd name="T29" fmla="*/ 57 h 376"/>
                <a:gd name="T30" fmla="*/ 448 w 546"/>
                <a:gd name="T31" fmla="*/ 67 h 376"/>
                <a:gd name="T32" fmla="*/ 279 w 546"/>
                <a:gd name="T33" fmla="*/ 36 h 376"/>
                <a:gd name="T34" fmla="*/ 212 w 546"/>
                <a:gd name="T35" fmla="*/ 12 h 376"/>
                <a:gd name="T36" fmla="*/ 154 w 546"/>
                <a:gd name="T37" fmla="*/ 11 h 376"/>
                <a:gd name="T38" fmla="*/ 0 w 546"/>
                <a:gd name="T39" fmla="*/ 107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6" h="376">
                  <a:moveTo>
                    <a:pt x="0" y="107"/>
                  </a:moveTo>
                  <a:cubicBezTo>
                    <a:pt x="0" y="107"/>
                    <a:pt x="2" y="114"/>
                    <a:pt x="2" y="163"/>
                  </a:cubicBezTo>
                  <a:cubicBezTo>
                    <a:pt x="3" y="212"/>
                    <a:pt x="43" y="255"/>
                    <a:pt x="80" y="239"/>
                  </a:cubicBezTo>
                  <a:cubicBezTo>
                    <a:pt x="104" y="227"/>
                    <a:pt x="123" y="251"/>
                    <a:pt x="134" y="298"/>
                  </a:cubicBezTo>
                  <a:cubicBezTo>
                    <a:pt x="144" y="345"/>
                    <a:pt x="178" y="376"/>
                    <a:pt x="212" y="369"/>
                  </a:cubicBezTo>
                  <a:cubicBezTo>
                    <a:pt x="245" y="362"/>
                    <a:pt x="236" y="325"/>
                    <a:pt x="258" y="334"/>
                  </a:cubicBezTo>
                  <a:cubicBezTo>
                    <a:pt x="281" y="344"/>
                    <a:pt x="292" y="353"/>
                    <a:pt x="321" y="326"/>
                  </a:cubicBezTo>
                  <a:cubicBezTo>
                    <a:pt x="351" y="300"/>
                    <a:pt x="364" y="306"/>
                    <a:pt x="393" y="337"/>
                  </a:cubicBezTo>
                  <a:cubicBezTo>
                    <a:pt x="423" y="368"/>
                    <a:pt x="442" y="363"/>
                    <a:pt x="472" y="343"/>
                  </a:cubicBezTo>
                  <a:cubicBezTo>
                    <a:pt x="501" y="323"/>
                    <a:pt x="505" y="291"/>
                    <a:pt x="494" y="276"/>
                  </a:cubicBezTo>
                  <a:cubicBezTo>
                    <a:pt x="483" y="261"/>
                    <a:pt x="487" y="243"/>
                    <a:pt x="508" y="226"/>
                  </a:cubicBezTo>
                  <a:cubicBezTo>
                    <a:pt x="530" y="209"/>
                    <a:pt x="546" y="197"/>
                    <a:pt x="543" y="170"/>
                  </a:cubicBezTo>
                  <a:cubicBezTo>
                    <a:pt x="540" y="143"/>
                    <a:pt x="527" y="140"/>
                    <a:pt x="515" y="132"/>
                  </a:cubicBezTo>
                  <a:cubicBezTo>
                    <a:pt x="502" y="125"/>
                    <a:pt x="504" y="111"/>
                    <a:pt x="511" y="94"/>
                  </a:cubicBezTo>
                  <a:cubicBezTo>
                    <a:pt x="517" y="76"/>
                    <a:pt x="510" y="62"/>
                    <a:pt x="485" y="57"/>
                  </a:cubicBezTo>
                  <a:cubicBezTo>
                    <a:pt x="461" y="51"/>
                    <a:pt x="448" y="67"/>
                    <a:pt x="448" y="67"/>
                  </a:cubicBezTo>
                  <a:cubicBezTo>
                    <a:pt x="448" y="67"/>
                    <a:pt x="341" y="92"/>
                    <a:pt x="279" y="36"/>
                  </a:cubicBezTo>
                  <a:cubicBezTo>
                    <a:pt x="235" y="0"/>
                    <a:pt x="234" y="4"/>
                    <a:pt x="212" y="12"/>
                  </a:cubicBezTo>
                  <a:cubicBezTo>
                    <a:pt x="190" y="20"/>
                    <a:pt x="154" y="11"/>
                    <a:pt x="154" y="11"/>
                  </a:cubicBezTo>
                  <a:cubicBezTo>
                    <a:pt x="154" y="11"/>
                    <a:pt x="2" y="24"/>
                    <a:pt x="0" y="107"/>
                  </a:cubicBezTo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2" name="Freeform 1197">
              <a:extLst>
                <a:ext uri="{FF2B5EF4-FFF2-40B4-BE49-F238E27FC236}">
                  <a16:creationId xmlns:a16="http://schemas.microsoft.com/office/drawing/2014/main" id="{2BAD6A81-D0F0-5001-D686-FC86073E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5462588"/>
              <a:ext cx="528637" cy="309563"/>
            </a:xfrm>
            <a:custGeom>
              <a:avLst/>
              <a:gdLst>
                <a:gd name="T0" fmla="*/ 485 w 546"/>
                <a:gd name="T1" fmla="*/ 57 h 319"/>
                <a:gd name="T2" fmla="*/ 448 w 546"/>
                <a:gd name="T3" fmla="*/ 67 h 319"/>
                <a:gd name="T4" fmla="*/ 279 w 546"/>
                <a:gd name="T5" fmla="*/ 36 h 319"/>
                <a:gd name="T6" fmla="*/ 212 w 546"/>
                <a:gd name="T7" fmla="*/ 12 h 319"/>
                <a:gd name="T8" fmla="*/ 154 w 546"/>
                <a:gd name="T9" fmla="*/ 11 h 319"/>
                <a:gd name="T10" fmla="*/ 0 w 546"/>
                <a:gd name="T11" fmla="*/ 107 h 319"/>
                <a:gd name="T12" fmla="*/ 2 w 546"/>
                <a:gd name="T13" fmla="*/ 156 h 319"/>
                <a:gd name="T14" fmla="*/ 57 w 546"/>
                <a:gd name="T15" fmla="*/ 159 h 319"/>
                <a:gd name="T16" fmla="*/ 156 w 546"/>
                <a:gd name="T17" fmla="*/ 189 h 319"/>
                <a:gd name="T18" fmla="*/ 275 w 546"/>
                <a:gd name="T19" fmla="*/ 244 h 319"/>
                <a:gd name="T20" fmla="*/ 395 w 546"/>
                <a:gd name="T21" fmla="*/ 242 h 319"/>
                <a:gd name="T22" fmla="*/ 456 w 546"/>
                <a:gd name="T23" fmla="*/ 258 h 319"/>
                <a:gd name="T24" fmla="*/ 494 w 546"/>
                <a:gd name="T25" fmla="*/ 319 h 319"/>
                <a:gd name="T26" fmla="*/ 494 w 546"/>
                <a:gd name="T27" fmla="*/ 276 h 319"/>
                <a:gd name="T28" fmla="*/ 508 w 546"/>
                <a:gd name="T29" fmla="*/ 226 h 319"/>
                <a:gd name="T30" fmla="*/ 543 w 546"/>
                <a:gd name="T31" fmla="*/ 170 h 319"/>
                <a:gd name="T32" fmla="*/ 515 w 546"/>
                <a:gd name="T33" fmla="*/ 132 h 319"/>
                <a:gd name="T34" fmla="*/ 511 w 546"/>
                <a:gd name="T35" fmla="*/ 94 h 319"/>
                <a:gd name="T36" fmla="*/ 485 w 546"/>
                <a:gd name="T37" fmla="*/ 57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6" h="319">
                  <a:moveTo>
                    <a:pt x="485" y="57"/>
                  </a:moveTo>
                  <a:cubicBezTo>
                    <a:pt x="461" y="51"/>
                    <a:pt x="448" y="67"/>
                    <a:pt x="448" y="67"/>
                  </a:cubicBezTo>
                  <a:cubicBezTo>
                    <a:pt x="448" y="67"/>
                    <a:pt x="341" y="92"/>
                    <a:pt x="279" y="36"/>
                  </a:cubicBezTo>
                  <a:cubicBezTo>
                    <a:pt x="235" y="0"/>
                    <a:pt x="234" y="4"/>
                    <a:pt x="212" y="12"/>
                  </a:cubicBezTo>
                  <a:cubicBezTo>
                    <a:pt x="190" y="20"/>
                    <a:pt x="154" y="11"/>
                    <a:pt x="154" y="11"/>
                  </a:cubicBezTo>
                  <a:cubicBezTo>
                    <a:pt x="154" y="11"/>
                    <a:pt x="2" y="24"/>
                    <a:pt x="0" y="107"/>
                  </a:cubicBezTo>
                  <a:cubicBezTo>
                    <a:pt x="0" y="107"/>
                    <a:pt x="2" y="113"/>
                    <a:pt x="2" y="156"/>
                  </a:cubicBezTo>
                  <a:cubicBezTo>
                    <a:pt x="21" y="156"/>
                    <a:pt x="39" y="156"/>
                    <a:pt x="57" y="159"/>
                  </a:cubicBezTo>
                  <a:cubicBezTo>
                    <a:pt x="91" y="163"/>
                    <a:pt x="125" y="173"/>
                    <a:pt x="156" y="189"/>
                  </a:cubicBezTo>
                  <a:cubicBezTo>
                    <a:pt x="195" y="208"/>
                    <a:pt x="232" y="234"/>
                    <a:pt x="275" y="244"/>
                  </a:cubicBezTo>
                  <a:cubicBezTo>
                    <a:pt x="315" y="254"/>
                    <a:pt x="354" y="242"/>
                    <a:pt x="395" y="242"/>
                  </a:cubicBezTo>
                  <a:cubicBezTo>
                    <a:pt x="416" y="242"/>
                    <a:pt x="439" y="246"/>
                    <a:pt x="456" y="258"/>
                  </a:cubicBezTo>
                  <a:cubicBezTo>
                    <a:pt x="477" y="273"/>
                    <a:pt x="489" y="295"/>
                    <a:pt x="494" y="319"/>
                  </a:cubicBezTo>
                  <a:cubicBezTo>
                    <a:pt x="502" y="303"/>
                    <a:pt x="501" y="286"/>
                    <a:pt x="494" y="276"/>
                  </a:cubicBezTo>
                  <a:cubicBezTo>
                    <a:pt x="483" y="261"/>
                    <a:pt x="487" y="243"/>
                    <a:pt x="508" y="226"/>
                  </a:cubicBezTo>
                  <a:cubicBezTo>
                    <a:pt x="530" y="209"/>
                    <a:pt x="546" y="197"/>
                    <a:pt x="543" y="170"/>
                  </a:cubicBezTo>
                  <a:cubicBezTo>
                    <a:pt x="540" y="143"/>
                    <a:pt x="527" y="140"/>
                    <a:pt x="515" y="132"/>
                  </a:cubicBezTo>
                  <a:cubicBezTo>
                    <a:pt x="502" y="125"/>
                    <a:pt x="504" y="111"/>
                    <a:pt x="511" y="94"/>
                  </a:cubicBezTo>
                  <a:cubicBezTo>
                    <a:pt x="517" y="76"/>
                    <a:pt x="510" y="62"/>
                    <a:pt x="485" y="57"/>
                  </a:cubicBezTo>
                </a:path>
              </a:pathLst>
            </a:custGeom>
            <a:solidFill>
              <a:srgbClr val="40A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" name="Freeform 1198">
              <a:extLst>
                <a:ext uri="{FF2B5EF4-FFF2-40B4-BE49-F238E27FC236}">
                  <a16:creationId xmlns:a16="http://schemas.microsoft.com/office/drawing/2014/main" id="{D4B98C0A-6A29-4D78-73F3-9AB826CA4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637" y="5662613"/>
              <a:ext cx="130175" cy="44450"/>
            </a:xfrm>
            <a:custGeom>
              <a:avLst/>
              <a:gdLst>
                <a:gd name="T0" fmla="*/ 134 w 134"/>
                <a:gd name="T1" fmla="*/ 46 h 46"/>
                <a:gd name="T2" fmla="*/ 123 w 134"/>
                <a:gd name="T3" fmla="*/ 44 h 46"/>
                <a:gd name="T4" fmla="*/ 110 w 134"/>
                <a:gd name="T5" fmla="*/ 42 h 46"/>
                <a:gd name="T6" fmla="*/ 93 w 134"/>
                <a:gd name="T7" fmla="*/ 39 h 46"/>
                <a:gd name="T8" fmla="*/ 73 w 134"/>
                <a:gd name="T9" fmla="*/ 34 h 46"/>
                <a:gd name="T10" fmla="*/ 52 w 134"/>
                <a:gd name="T11" fmla="*/ 27 h 46"/>
                <a:gd name="T12" fmla="*/ 29 w 134"/>
                <a:gd name="T13" fmla="*/ 18 h 46"/>
                <a:gd name="T14" fmla="*/ 21 w 134"/>
                <a:gd name="T15" fmla="*/ 15 h 46"/>
                <a:gd name="T16" fmla="*/ 21 w 134"/>
                <a:gd name="T17" fmla="*/ 15 h 46"/>
                <a:gd name="T18" fmla="*/ 18 w 134"/>
                <a:gd name="T19" fmla="*/ 12 h 46"/>
                <a:gd name="T20" fmla="*/ 20 w 134"/>
                <a:gd name="T21" fmla="*/ 14 h 46"/>
                <a:gd name="T22" fmla="*/ 6 w 134"/>
                <a:gd name="T23" fmla="*/ 8 h 46"/>
                <a:gd name="T24" fmla="*/ 0 w 134"/>
                <a:gd name="T25" fmla="*/ 4 h 46"/>
                <a:gd name="T26" fmla="*/ 2 w 134"/>
                <a:gd name="T27" fmla="*/ 0 h 46"/>
                <a:gd name="T28" fmla="*/ 9 w 134"/>
                <a:gd name="T29" fmla="*/ 3 h 46"/>
                <a:gd name="T30" fmla="*/ 31 w 134"/>
                <a:gd name="T31" fmla="*/ 14 h 46"/>
                <a:gd name="T32" fmla="*/ 48 w 134"/>
                <a:gd name="T33" fmla="*/ 21 h 46"/>
                <a:gd name="T34" fmla="*/ 99 w 134"/>
                <a:gd name="T35" fmla="*/ 39 h 46"/>
                <a:gd name="T36" fmla="*/ 120 w 134"/>
                <a:gd name="T37" fmla="*/ 43 h 46"/>
                <a:gd name="T38" fmla="*/ 123 w 134"/>
                <a:gd name="T39" fmla="*/ 44 h 46"/>
                <a:gd name="T40" fmla="*/ 134 w 134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46">
                  <a:moveTo>
                    <a:pt x="134" y="46"/>
                  </a:moveTo>
                  <a:cubicBezTo>
                    <a:pt x="134" y="46"/>
                    <a:pt x="130" y="46"/>
                    <a:pt x="123" y="44"/>
                  </a:cubicBezTo>
                  <a:cubicBezTo>
                    <a:pt x="119" y="44"/>
                    <a:pt x="115" y="43"/>
                    <a:pt x="110" y="42"/>
                  </a:cubicBezTo>
                  <a:cubicBezTo>
                    <a:pt x="105" y="42"/>
                    <a:pt x="99" y="40"/>
                    <a:pt x="93" y="39"/>
                  </a:cubicBezTo>
                  <a:cubicBezTo>
                    <a:pt x="87" y="37"/>
                    <a:pt x="80" y="36"/>
                    <a:pt x="73" y="34"/>
                  </a:cubicBezTo>
                  <a:cubicBezTo>
                    <a:pt x="67" y="32"/>
                    <a:pt x="59" y="30"/>
                    <a:pt x="52" y="27"/>
                  </a:cubicBezTo>
                  <a:cubicBezTo>
                    <a:pt x="44" y="24"/>
                    <a:pt x="37" y="22"/>
                    <a:pt x="29" y="18"/>
                  </a:cubicBezTo>
                  <a:cubicBezTo>
                    <a:pt x="27" y="17"/>
                    <a:pt x="24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3"/>
                    <a:pt x="18" y="12"/>
                    <a:pt x="18" y="12"/>
                  </a:cubicBezTo>
                  <a:cubicBezTo>
                    <a:pt x="18" y="12"/>
                    <a:pt x="19" y="13"/>
                    <a:pt x="20" y="14"/>
                  </a:cubicBezTo>
                  <a:cubicBezTo>
                    <a:pt x="15" y="12"/>
                    <a:pt x="11" y="10"/>
                    <a:pt x="6" y="8"/>
                  </a:cubicBezTo>
                  <a:cubicBezTo>
                    <a:pt x="4" y="7"/>
                    <a:pt x="2" y="6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5" y="1"/>
                    <a:pt x="7" y="2"/>
                    <a:pt x="9" y="3"/>
                  </a:cubicBezTo>
                  <a:cubicBezTo>
                    <a:pt x="16" y="7"/>
                    <a:pt x="24" y="10"/>
                    <a:pt x="31" y="14"/>
                  </a:cubicBezTo>
                  <a:cubicBezTo>
                    <a:pt x="37" y="16"/>
                    <a:pt x="43" y="18"/>
                    <a:pt x="48" y="21"/>
                  </a:cubicBezTo>
                  <a:cubicBezTo>
                    <a:pt x="64" y="29"/>
                    <a:pt x="81" y="35"/>
                    <a:pt x="99" y="39"/>
                  </a:cubicBezTo>
                  <a:cubicBezTo>
                    <a:pt x="106" y="41"/>
                    <a:pt x="113" y="42"/>
                    <a:pt x="120" y="43"/>
                  </a:cubicBezTo>
                  <a:cubicBezTo>
                    <a:pt x="121" y="43"/>
                    <a:pt x="122" y="43"/>
                    <a:pt x="123" y="44"/>
                  </a:cubicBezTo>
                  <a:cubicBezTo>
                    <a:pt x="130" y="45"/>
                    <a:pt x="134" y="46"/>
                    <a:pt x="134" y="46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" name="Freeform 1199">
              <a:extLst>
                <a:ext uri="{FF2B5EF4-FFF2-40B4-BE49-F238E27FC236}">
                  <a16:creationId xmlns:a16="http://schemas.microsoft.com/office/drawing/2014/main" id="{44AAFF12-1054-4694-0D50-5043AFB37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5" y="5681663"/>
              <a:ext cx="69850" cy="22225"/>
            </a:xfrm>
            <a:custGeom>
              <a:avLst/>
              <a:gdLst>
                <a:gd name="T0" fmla="*/ 72 w 72"/>
                <a:gd name="T1" fmla="*/ 22 h 22"/>
                <a:gd name="T2" fmla="*/ 51 w 72"/>
                <a:gd name="T3" fmla="*/ 18 h 22"/>
                <a:gd name="T4" fmla="*/ 0 w 72"/>
                <a:gd name="T5" fmla="*/ 0 h 22"/>
                <a:gd name="T6" fmla="*/ 5 w 72"/>
                <a:gd name="T7" fmla="*/ 2 h 22"/>
                <a:gd name="T8" fmla="*/ 27 w 72"/>
                <a:gd name="T9" fmla="*/ 9 h 22"/>
                <a:gd name="T10" fmla="*/ 46 w 72"/>
                <a:gd name="T11" fmla="*/ 15 h 22"/>
                <a:gd name="T12" fmla="*/ 62 w 72"/>
                <a:gd name="T13" fmla="*/ 20 h 22"/>
                <a:gd name="T14" fmla="*/ 72 w 7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2">
                  <a:moveTo>
                    <a:pt x="72" y="22"/>
                  </a:moveTo>
                  <a:cubicBezTo>
                    <a:pt x="65" y="21"/>
                    <a:pt x="58" y="20"/>
                    <a:pt x="51" y="18"/>
                  </a:cubicBezTo>
                  <a:cubicBezTo>
                    <a:pt x="33" y="14"/>
                    <a:pt x="16" y="8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13" y="4"/>
                    <a:pt x="20" y="7"/>
                    <a:pt x="27" y="9"/>
                  </a:cubicBezTo>
                  <a:cubicBezTo>
                    <a:pt x="33" y="12"/>
                    <a:pt x="40" y="13"/>
                    <a:pt x="46" y="15"/>
                  </a:cubicBezTo>
                  <a:cubicBezTo>
                    <a:pt x="52" y="17"/>
                    <a:pt x="57" y="19"/>
                    <a:pt x="62" y="20"/>
                  </a:cubicBezTo>
                  <a:cubicBezTo>
                    <a:pt x="66" y="20"/>
                    <a:pt x="69" y="21"/>
                    <a:pt x="72" y="22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" name="Freeform 1200">
              <a:extLst>
                <a:ext uri="{FF2B5EF4-FFF2-40B4-BE49-F238E27FC236}">
                  <a16:creationId xmlns:a16="http://schemas.microsoft.com/office/drawing/2014/main" id="{FBA1AA25-EFBF-89A7-6A1A-EB604C35A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0" y="5640388"/>
              <a:ext cx="71437" cy="6350"/>
            </a:xfrm>
            <a:custGeom>
              <a:avLst/>
              <a:gdLst>
                <a:gd name="T0" fmla="*/ 23 w 74"/>
                <a:gd name="T1" fmla="*/ 7 h 7"/>
                <a:gd name="T2" fmla="*/ 17 w 74"/>
                <a:gd name="T3" fmla="*/ 7 h 7"/>
                <a:gd name="T4" fmla="*/ 17 w 74"/>
                <a:gd name="T5" fmla="*/ 7 h 7"/>
                <a:gd name="T6" fmla="*/ 4 w 74"/>
                <a:gd name="T7" fmla="*/ 7 h 7"/>
                <a:gd name="T8" fmla="*/ 0 w 74"/>
                <a:gd name="T9" fmla="*/ 6 h 7"/>
                <a:gd name="T10" fmla="*/ 3 w 74"/>
                <a:gd name="T11" fmla="*/ 1 h 7"/>
                <a:gd name="T12" fmla="*/ 4 w 74"/>
                <a:gd name="T13" fmla="*/ 1 h 7"/>
                <a:gd name="T14" fmla="*/ 17 w 74"/>
                <a:gd name="T15" fmla="*/ 2 h 7"/>
                <a:gd name="T16" fmla="*/ 28 w 74"/>
                <a:gd name="T17" fmla="*/ 2 h 7"/>
                <a:gd name="T18" fmla="*/ 30 w 74"/>
                <a:gd name="T19" fmla="*/ 2 h 7"/>
                <a:gd name="T20" fmla="*/ 32 w 74"/>
                <a:gd name="T21" fmla="*/ 2 h 7"/>
                <a:gd name="T22" fmla="*/ 35 w 74"/>
                <a:gd name="T23" fmla="*/ 2 h 7"/>
                <a:gd name="T24" fmla="*/ 38 w 74"/>
                <a:gd name="T25" fmla="*/ 2 h 7"/>
                <a:gd name="T26" fmla="*/ 41 w 74"/>
                <a:gd name="T27" fmla="*/ 2 h 7"/>
                <a:gd name="T28" fmla="*/ 52 w 74"/>
                <a:gd name="T29" fmla="*/ 2 h 7"/>
                <a:gd name="T30" fmla="*/ 61 w 74"/>
                <a:gd name="T31" fmla="*/ 1 h 7"/>
                <a:gd name="T32" fmla="*/ 68 w 74"/>
                <a:gd name="T33" fmla="*/ 0 h 7"/>
                <a:gd name="T34" fmla="*/ 74 w 74"/>
                <a:gd name="T35" fmla="*/ 0 h 7"/>
                <a:gd name="T36" fmla="*/ 68 w 74"/>
                <a:gd name="T37" fmla="*/ 1 h 7"/>
                <a:gd name="T38" fmla="*/ 52 w 74"/>
                <a:gd name="T39" fmla="*/ 5 h 7"/>
                <a:gd name="T40" fmla="*/ 42 w 74"/>
                <a:gd name="T41" fmla="*/ 6 h 7"/>
                <a:gd name="T42" fmla="*/ 30 w 74"/>
                <a:gd name="T43" fmla="*/ 7 h 7"/>
                <a:gd name="T44" fmla="*/ 23 w 74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">
                  <a:moveTo>
                    <a:pt x="23" y="7"/>
                  </a:moveTo>
                  <a:cubicBezTo>
                    <a:pt x="21" y="7"/>
                    <a:pt x="19" y="7"/>
                    <a:pt x="17" y="7"/>
                  </a:cubicBezTo>
                  <a:lnTo>
                    <a:pt x="17" y="7"/>
                  </a:lnTo>
                  <a:cubicBezTo>
                    <a:pt x="12" y="7"/>
                    <a:pt x="8" y="7"/>
                    <a:pt x="4" y="7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9" y="2"/>
                    <a:pt x="13" y="2"/>
                    <a:pt x="17" y="2"/>
                  </a:cubicBezTo>
                  <a:cubicBezTo>
                    <a:pt x="21" y="2"/>
                    <a:pt x="25" y="2"/>
                    <a:pt x="28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6" y="2"/>
                    <a:pt x="37" y="2"/>
                    <a:pt x="38" y="2"/>
                  </a:cubicBezTo>
                  <a:cubicBezTo>
                    <a:pt x="39" y="2"/>
                    <a:pt x="40" y="2"/>
                    <a:pt x="41" y="2"/>
                  </a:cubicBezTo>
                  <a:cubicBezTo>
                    <a:pt x="45" y="2"/>
                    <a:pt x="49" y="2"/>
                    <a:pt x="52" y="2"/>
                  </a:cubicBezTo>
                  <a:cubicBezTo>
                    <a:pt x="55" y="2"/>
                    <a:pt x="58" y="1"/>
                    <a:pt x="61" y="1"/>
                  </a:cubicBezTo>
                  <a:cubicBezTo>
                    <a:pt x="63" y="1"/>
                    <a:pt x="66" y="1"/>
                    <a:pt x="68" y="0"/>
                  </a:cubicBezTo>
                  <a:cubicBezTo>
                    <a:pt x="71" y="0"/>
                    <a:pt x="74" y="0"/>
                    <a:pt x="74" y="0"/>
                  </a:cubicBezTo>
                  <a:cubicBezTo>
                    <a:pt x="74" y="0"/>
                    <a:pt x="71" y="0"/>
                    <a:pt x="68" y="1"/>
                  </a:cubicBezTo>
                  <a:cubicBezTo>
                    <a:pt x="64" y="2"/>
                    <a:pt x="59" y="4"/>
                    <a:pt x="52" y="5"/>
                  </a:cubicBezTo>
                  <a:cubicBezTo>
                    <a:pt x="49" y="6"/>
                    <a:pt x="46" y="6"/>
                    <a:pt x="42" y="6"/>
                  </a:cubicBezTo>
                  <a:cubicBezTo>
                    <a:pt x="38" y="7"/>
                    <a:pt x="34" y="7"/>
                    <a:pt x="30" y="7"/>
                  </a:cubicBezTo>
                  <a:cubicBezTo>
                    <a:pt x="28" y="7"/>
                    <a:pt x="25" y="7"/>
                    <a:pt x="23" y="7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" name="Freeform 1201">
              <a:extLst>
                <a:ext uri="{FF2B5EF4-FFF2-40B4-BE49-F238E27FC236}">
                  <a16:creationId xmlns:a16="http://schemas.microsoft.com/office/drawing/2014/main" id="{3F727C28-FD2A-977B-BEA5-CFF97A0BD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100" y="5673725"/>
              <a:ext cx="68262" cy="61913"/>
            </a:xfrm>
            <a:custGeom>
              <a:avLst/>
              <a:gdLst>
                <a:gd name="T0" fmla="*/ 70 w 70"/>
                <a:gd name="T1" fmla="*/ 64 h 64"/>
                <a:gd name="T2" fmla="*/ 66 w 70"/>
                <a:gd name="T3" fmla="*/ 62 h 64"/>
                <a:gd name="T4" fmla="*/ 56 w 70"/>
                <a:gd name="T5" fmla="*/ 58 h 64"/>
                <a:gd name="T6" fmla="*/ 50 w 70"/>
                <a:gd name="T7" fmla="*/ 54 h 64"/>
                <a:gd name="T8" fmla="*/ 43 w 70"/>
                <a:gd name="T9" fmla="*/ 49 h 64"/>
                <a:gd name="T10" fmla="*/ 36 w 70"/>
                <a:gd name="T11" fmla="*/ 44 h 64"/>
                <a:gd name="T12" fmla="*/ 29 w 70"/>
                <a:gd name="T13" fmla="*/ 38 h 64"/>
                <a:gd name="T14" fmla="*/ 23 w 70"/>
                <a:gd name="T15" fmla="*/ 32 h 64"/>
                <a:gd name="T16" fmla="*/ 17 w 70"/>
                <a:gd name="T17" fmla="*/ 25 h 64"/>
                <a:gd name="T18" fmla="*/ 8 w 70"/>
                <a:gd name="T19" fmla="*/ 13 h 64"/>
                <a:gd name="T20" fmla="*/ 2 w 70"/>
                <a:gd name="T21" fmla="*/ 3 h 64"/>
                <a:gd name="T22" fmla="*/ 2 w 70"/>
                <a:gd name="T23" fmla="*/ 2 h 64"/>
                <a:gd name="T24" fmla="*/ 0 w 70"/>
                <a:gd name="T25" fmla="*/ 0 h 64"/>
                <a:gd name="T26" fmla="*/ 3 w 70"/>
                <a:gd name="T27" fmla="*/ 3 h 64"/>
                <a:gd name="T28" fmla="*/ 3 w 70"/>
                <a:gd name="T29" fmla="*/ 3 h 64"/>
                <a:gd name="T30" fmla="*/ 10 w 70"/>
                <a:gd name="T31" fmla="*/ 11 h 64"/>
                <a:gd name="T32" fmla="*/ 21 w 70"/>
                <a:gd name="T33" fmla="*/ 22 h 64"/>
                <a:gd name="T34" fmla="*/ 27 w 70"/>
                <a:gd name="T35" fmla="*/ 28 h 64"/>
                <a:gd name="T36" fmla="*/ 33 w 70"/>
                <a:gd name="T37" fmla="*/ 34 h 64"/>
                <a:gd name="T38" fmla="*/ 40 w 70"/>
                <a:gd name="T39" fmla="*/ 40 h 64"/>
                <a:gd name="T40" fmla="*/ 43 w 70"/>
                <a:gd name="T41" fmla="*/ 43 h 64"/>
                <a:gd name="T42" fmla="*/ 46 w 70"/>
                <a:gd name="T43" fmla="*/ 46 h 64"/>
                <a:gd name="T44" fmla="*/ 58 w 70"/>
                <a:gd name="T45" fmla="*/ 55 h 64"/>
                <a:gd name="T46" fmla="*/ 67 w 70"/>
                <a:gd name="T47" fmla="*/ 61 h 64"/>
                <a:gd name="T48" fmla="*/ 70 w 70"/>
                <a:gd name="T4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4">
                  <a:moveTo>
                    <a:pt x="70" y="64"/>
                  </a:moveTo>
                  <a:cubicBezTo>
                    <a:pt x="70" y="64"/>
                    <a:pt x="69" y="63"/>
                    <a:pt x="66" y="62"/>
                  </a:cubicBezTo>
                  <a:cubicBezTo>
                    <a:pt x="64" y="61"/>
                    <a:pt x="60" y="60"/>
                    <a:pt x="56" y="58"/>
                  </a:cubicBezTo>
                  <a:cubicBezTo>
                    <a:pt x="54" y="57"/>
                    <a:pt x="52" y="55"/>
                    <a:pt x="50" y="54"/>
                  </a:cubicBezTo>
                  <a:cubicBezTo>
                    <a:pt x="48" y="53"/>
                    <a:pt x="46" y="51"/>
                    <a:pt x="43" y="49"/>
                  </a:cubicBezTo>
                  <a:cubicBezTo>
                    <a:pt x="41" y="48"/>
                    <a:pt x="38" y="46"/>
                    <a:pt x="36" y="44"/>
                  </a:cubicBezTo>
                  <a:cubicBezTo>
                    <a:pt x="34" y="42"/>
                    <a:pt x="32" y="40"/>
                    <a:pt x="29" y="38"/>
                  </a:cubicBezTo>
                  <a:cubicBezTo>
                    <a:pt x="27" y="36"/>
                    <a:pt x="25" y="34"/>
                    <a:pt x="23" y="32"/>
                  </a:cubicBezTo>
                  <a:cubicBezTo>
                    <a:pt x="21" y="30"/>
                    <a:pt x="19" y="27"/>
                    <a:pt x="17" y="25"/>
                  </a:cubicBezTo>
                  <a:cubicBezTo>
                    <a:pt x="14" y="21"/>
                    <a:pt x="10" y="17"/>
                    <a:pt x="8" y="13"/>
                  </a:cubicBezTo>
                  <a:cubicBezTo>
                    <a:pt x="5" y="9"/>
                    <a:pt x="4" y="6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5"/>
                    <a:pt x="7" y="8"/>
                    <a:pt x="10" y="11"/>
                  </a:cubicBezTo>
                  <a:cubicBezTo>
                    <a:pt x="13" y="14"/>
                    <a:pt x="17" y="18"/>
                    <a:pt x="21" y="22"/>
                  </a:cubicBezTo>
                  <a:cubicBezTo>
                    <a:pt x="23" y="24"/>
                    <a:pt x="25" y="26"/>
                    <a:pt x="27" y="28"/>
                  </a:cubicBezTo>
                  <a:cubicBezTo>
                    <a:pt x="29" y="30"/>
                    <a:pt x="31" y="32"/>
                    <a:pt x="33" y="34"/>
                  </a:cubicBezTo>
                  <a:cubicBezTo>
                    <a:pt x="35" y="36"/>
                    <a:pt x="37" y="38"/>
                    <a:pt x="40" y="40"/>
                  </a:cubicBezTo>
                  <a:lnTo>
                    <a:pt x="43" y="43"/>
                  </a:lnTo>
                  <a:lnTo>
                    <a:pt x="46" y="46"/>
                  </a:lnTo>
                  <a:cubicBezTo>
                    <a:pt x="51" y="49"/>
                    <a:pt x="54" y="53"/>
                    <a:pt x="58" y="55"/>
                  </a:cubicBezTo>
                  <a:cubicBezTo>
                    <a:pt x="62" y="57"/>
                    <a:pt x="65" y="60"/>
                    <a:pt x="67" y="61"/>
                  </a:cubicBezTo>
                  <a:cubicBezTo>
                    <a:pt x="69" y="63"/>
                    <a:pt x="70" y="64"/>
                    <a:pt x="70" y="64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" name="Freeform 1202">
              <a:extLst>
                <a:ext uri="{FF2B5EF4-FFF2-40B4-BE49-F238E27FC236}">
                  <a16:creationId xmlns:a16="http://schemas.microsoft.com/office/drawing/2014/main" id="{8CAF027D-2BC0-C6A4-B113-779491E4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537" y="5727700"/>
              <a:ext cx="82550" cy="76200"/>
            </a:xfrm>
            <a:custGeom>
              <a:avLst/>
              <a:gdLst>
                <a:gd name="T0" fmla="*/ 62 w 85"/>
                <a:gd name="T1" fmla="*/ 78 h 78"/>
                <a:gd name="T2" fmla="*/ 0 w 85"/>
                <a:gd name="T3" fmla="*/ 14 h 78"/>
                <a:gd name="T4" fmla="*/ 8 w 85"/>
                <a:gd name="T5" fmla="*/ 0 h 78"/>
                <a:gd name="T6" fmla="*/ 63 w 85"/>
                <a:gd name="T7" fmla="*/ 75 h 78"/>
                <a:gd name="T8" fmla="*/ 76 w 85"/>
                <a:gd name="T9" fmla="*/ 73 h 78"/>
                <a:gd name="T10" fmla="*/ 85 w 85"/>
                <a:gd name="T11" fmla="*/ 70 h 78"/>
                <a:gd name="T12" fmla="*/ 82 w 85"/>
                <a:gd name="T13" fmla="*/ 72 h 78"/>
                <a:gd name="T14" fmla="*/ 62 w 85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">
                  <a:moveTo>
                    <a:pt x="62" y="78"/>
                  </a:moveTo>
                  <a:cubicBezTo>
                    <a:pt x="35" y="78"/>
                    <a:pt x="13" y="43"/>
                    <a:pt x="0" y="14"/>
                  </a:cubicBezTo>
                  <a:cubicBezTo>
                    <a:pt x="3" y="10"/>
                    <a:pt x="6" y="5"/>
                    <a:pt x="8" y="0"/>
                  </a:cubicBezTo>
                  <a:cubicBezTo>
                    <a:pt x="21" y="34"/>
                    <a:pt x="34" y="75"/>
                    <a:pt x="63" y="75"/>
                  </a:cubicBezTo>
                  <a:cubicBezTo>
                    <a:pt x="67" y="75"/>
                    <a:pt x="72" y="74"/>
                    <a:pt x="76" y="73"/>
                  </a:cubicBezTo>
                  <a:cubicBezTo>
                    <a:pt x="80" y="71"/>
                    <a:pt x="84" y="70"/>
                    <a:pt x="85" y="70"/>
                  </a:cubicBezTo>
                  <a:cubicBezTo>
                    <a:pt x="85" y="70"/>
                    <a:pt x="84" y="70"/>
                    <a:pt x="82" y="72"/>
                  </a:cubicBezTo>
                  <a:cubicBezTo>
                    <a:pt x="75" y="76"/>
                    <a:pt x="68" y="78"/>
                    <a:pt x="62" y="78"/>
                  </a:cubicBezTo>
                  <a:close/>
                </a:path>
              </a:pathLst>
            </a:custGeom>
            <a:solidFill>
              <a:srgbClr val="A3D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" name="Freeform 1203">
              <a:extLst>
                <a:ext uri="{FF2B5EF4-FFF2-40B4-BE49-F238E27FC236}">
                  <a16:creationId xmlns:a16="http://schemas.microsoft.com/office/drawing/2014/main" id="{93CC1D8A-4B47-D3CB-B4D2-50C9A7696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687" y="4857750"/>
              <a:ext cx="1365250" cy="733425"/>
            </a:xfrm>
            <a:custGeom>
              <a:avLst/>
              <a:gdLst>
                <a:gd name="T0" fmla="*/ 76 w 1411"/>
                <a:gd name="T1" fmla="*/ 717 h 757"/>
                <a:gd name="T2" fmla="*/ 147 w 1411"/>
                <a:gd name="T3" fmla="*/ 278 h 757"/>
                <a:gd name="T4" fmla="*/ 1031 w 1411"/>
                <a:gd name="T5" fmla="*/ 69 h 757"/>
                <a:gd name="T6" fmla="*/ 1407 w 1411"/>
                <a:gd name="T7" fmla="*/ 362 h 757"/>
                <a:gd name="T8" fmla="*/ 892 w 1411"/>
                <a:gd name="T9" fmla="*/ 704 h 757"/>
                <a:gd name="T10" fmla="*/ 537 w 1411"/>
                <a:gd name="T11" fmla="*/ 708 h 757"/>
                <a:gd name="T12" fmla="*/ 76 w 1411"/>
                <a:gd name="T13" fmla="*/ 717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1" h="757">
                  <a:moveTo>
                    <a:pt x="76" y="717"/>
                  </a:moveTo>
                  <a:cubicBezTo>
                    <a:pt x="76" y="717"/>
                    <a:pt x="0" y="404"/>
                    <a:pt x="147" y="278"/>
                  </a:cubicBezTo>
                  <a:cubicBezTo>
                    <a:pt x="295" y="152"/>
                    <a:pt x="801" y="0"/>
                    <a:pt x="1031" y="69"/>
                  </a:cubicBezTo>
                  <a:cubicBezTo>
                    <a:pt x="1262" y="137"/>
                    <a:pt x="1403" y="243"/>
                    <a:pt x="1407" y="362"/>
                  </a:cubicBezTo>
                  <a:cubicBezTo>
                    <a:pt x="1411" y="482"/>
                    <a:pt x="1032" y="650"/>
                    <a:pt x="892" y="704"/>
                  </a:cubicBezTo>
                  <a:cubicBezTo>
                    <a:pt x="753" y="757"/>
                    <a:pt x="633" y="744"/>
                    <a:pt x="537" y="708"/>
                  </a:cubicBezTo>
                  <a:cubicBezTo>
                    <a:pt x="440" y="673"/>
                    <a:pt x="76" y="717"/>
                    <a:pt x="76" y="717"/>
                  </a:cubicBezTo>
                  <a:close/>
                </a:path>
              </a:pathLst>
            </a:custGeom>
            <a:solidFill>
              <a:srgbClr val="4FA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" name="Freeform 1204">
              <a:extLst>
                <a:ext uri="{FF2B5EF4-FFF2-40B4-BE49-F238E27FC236}">
                  <a16:creationId xmlns:a16="http://schemas.microsoft.com/office/drawing/2014/main" id="{7635BD9F-EAF9-947B-F23D-0AD9AD6C39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3875" y="5056188"/>
              <a:ext cx="1150937" cy="436563"/>
            </a:xfrm>
            <a:custGeom>
              <a:avLst/>
              <a:gdLst>
                <a:gd name="T0" fmla="*/ 15 w 1188"/>
                <a:gd name="T1" fmla="*/ 447 h 450"/>
                <a:gd name="T2" fmla="*/ 23 w 1188"/>
                <a:gd name="T3" fmla="*/ 434 h 450"/>
                <a:gd name="T4" fmla="*/ 47 w 1188"/>
                <a:gd name="T5" fmla="*/ 430 h 450"/>
                <a:gd name="T6" fmla="*/ 19 w 1188"/>
                <a:gd name="T7" fmla="*/ 450 h 450"/>
                <a:gd name="T8" fmla="*/ 202 w 1188"/>
                <a:gd name="T9" fmla="*/ 396 h 450"/>
                <a:gd name="T10" fmla="*/ 258 w 1188"/>
                <a:gd name="T11" fmla="*/ 349 h 450"/>
                <a:gd name="T12" fmla="*/ 815 w 1188"/>
                <a:gd name="T13" fmla="*/ 302 h 450"/>
                <a:gd name="T14" fmla="*/ 815 w 1188"/>
                <a:gd name="T15" fmla="*/ 302 h 450"/>
                <a:gd name="T16" fmla="*/ 815 w 1188"/>
                <a:gd name="T17" fmla="*/ 302 h 450"/>
                <a:gd name="T18" fmla="*/ 895 w 1188"/>
                <a:gd name="T19" fmla="*/ 243 h 450"/>
                <a:gd name="T20" fmla="*/ 956 w 1188"/>
                <a:gd name="T21" fmla="*/ 208 h 450"/>
                <a:gd name="T22" fmla="*/ 980 w 1188"/>
                <a:gd name="T23" fmla="*/ 207 h 450"/>
                <a:gd name="T24" fmla="*/ 910 w 1188"/>
                <a:gd name="T25" fmla="*/ 249 h 450"/>
                <a:gd name="T26" fmla="*/ 1126 w 1188"/>
                <a:gd name="T27" fmla="*/ 228 h 450"/>
                <a:gd name="T28" fmla="*/ 1059 w 1188"/>
                <a:gd name="T29" fmla="*/ 227 h 450"/>
                <a:gd name="T30" fmla="*/ 1026 w 1188"/>
                <a:gd name="T31" fmla="*/ 210 h 450"/>
                <a:gd name="T32" fmla="*/ 1023 w 1188"/>
                <a:gd name="T33" fmla="*/ 185 h 450"/>
                <a:gd name="T34" fmla="*/ 1036 w 1188"/>
                <a:gd name="T35" fmla="*/ 187 h 450"/>
                <a:gd name="T36" fmla="*/ 1047 w 1188"/>
                <a:gd name="T37" fmla="*/ 186 h 450"/>
                <a:gd name="T38" fmla="*/ 1056 w 1188"/>
                <a:gd name="T39" fmla="*/ 182 h 450"/>
                <a:gd name="T40" fmla="*/ 1065 w 1188"/>
                <a:gd name="T41" fmla="*/ 176 h 450"/>
                <a:gd name="T42" fmla="*/ 1100 w 1188"/>
                <a:gd name="T43" fmla="*/ 199 h 450"/>
                <a:gd name="T44" fmla="*/ 1153 w 1188"/>
                <a:gd name="T45" fmla="*/ 195 h 450"/>
                <a:gd name="T46" fmla="*/ 1188 w 1188"/>
                <a:gd name="T47" fmla="*/ 203 h 450"/>
                <a:gd name="T48" fmla="*/ 1164 w 1188"/>
                <a:gd name="T49" fmla="*/ 207 h 450"/>
                <a:gd name="T50" fmla="*/ 1128 w 1188"/>
                <a:gd name="T51" fmla="*/ 231 h 450"/>
                <a:gd name="T52" fmla="*/ 3 w 1188"/>
                <a:gd name="T53" fmla="*/ 197 h 450"/>
                <a:gd name="T54" fmla="*/ 36 w 1188"/>
                <a:gd name="T55" fmla="*/ 167 h 450"/>
                <a:gd name="T56" fmla="*/ 56 w 1188"/>
                <a:gd name="T57" fmla="*/ 171 h 450"/>
                <a:gd name="T58" fmla="*/ 33 w 1188"/>
                <a:gd name="T59" fmla="*/ 191 h 450"/>
                <a:gd name="T60" fmla="*/ 19 w 1188"/>
                <a:gd name="T61" fmla="*/ 198 h 450"/>
                <a:gd name="T62" fmla="*/ 447 w 1188"/>
                <a:gd name="T63" fmla="*/ 112 h 450"/>
                <a:gd name="T64" fmla="*/ 462 w 1188"/>
                <a:gd name="T65" fmla="*/ 99 h 450"/>
                <a:gd name="T66" fmla="*/ 514 w 1188"/>
                <a:gd name="T67" fmla="*/ 65 h 450"/>
                <a:gd name="T68" fmla="*/ 464 w 1188"/>
                <a:gd name="T69" fmla="*/ 113 h 450"/>
                <a:gd name="T70" fmla="*/ 443 w 1188"/>
                <a:gd name="T71" fmla="*/ 108 h 450"/>
                <a:gd name="T72" fmla="*/ 434 w 1188"/>
                <a:gd name="T73" fmla="*/ 85 h 450"/>
                <a:gd name="T74" fmla="*/ 434 w 1188"/>
                <a:gd name="T75" fmla="*/ 76 h 450"/>
                <a:gd name="T76" fmla="*/ 470 w 1188"/>
                <a:gd name="T77" fmla="*/ 17 h 450"/>
                <a:gd name="T78" fmla="*/ 501 w 1188"/>
                <a:gd name="T79" fmla="*/ 24 h 450"/>
                <a:gd name="T80" fmla="*/ 501 w 1188"/>
                <a:gd name="T81" fmla="*/ 24 h 450"/>
                <a:gd name="T82" fmla="*/ 505 w 1188"/>
                <a:gd name="T83" fmla="*/ 24 h 450"/>
                <a:gd name="T84" fmla="*/ 505 w 1188"/>
                <a:gd name="T85" fmla="*/ 24 h 450"/>
                <a:gd name="T86" fmla="*/ 517 w 1188"/>
                <a:gd name="T87" fmla="*/ 23 h 450"/>
                <a:gd name="T88" fmla="*/ 510 w 1188"/>
                <a:gd name="T89" fmla="*/ 29 h 450"/>
                <a:gd name="T90" fmla="*/ 472 w 1188"/>
                <a:gd name="T91" fmla="*/ 32 h 450"/>
                <a:gd name="T92" fmla="*/ 447 w 1188"/>
                <a:gd name="T93" fmla="*/ 9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8" h="450">
                  <a:moveTo>
                    <a:pt x="19" y="450"/>
                  </a:moveTo>
                  <a:cubicBezTo>
                    <a:pt x="16" y="448"/>
                    <a:pt x="15" y="447"/>
                    <a:pt x="15" y="447"/>
                  </a:cubicBezTo>
                  <a:cubicBezTo>
                    <a:pt x="15" y="447"/>
                    <a:pt x="11" y="440"/>
                    <a:pt x="6" y="429"/>
                  </a:cubicBezTo>
                  <a:cubicBezTo>
                    <a:pt x="13" y="433"/>
                    <a:pt x="18" y="434"/>
                    <a:pt x="23" y="434"/>
                  </a:cubicBezTo>
                  <a:cubicBezTo>
                    <a:pt x="30" y="434"/>
                    <a:pt x="36" y="432"/>
                    <a:pt x="42" y="431"/>
                  </a:cubicBezTo>
                  <a:cubicBezTo>
                    <a:pt x="44" y="430"/>
                    <a:pt x="45" y="430"/>
                    <a:pt x="47" y="430"/>
                  </a:cubicBezTo>
                  <a:cubicBezTo>
                    <a:pt x="50" y="430"/>
                    <a:pt x="52" y="431"/>
                    <a:pt x="55" y="432"/>
                  </a:cubicBezTo>
                  <a:cubicBezTo>
                    <a:pt x="44" y="437"/>
                    <a:pt x="32" y="443"/>
                    <a:pt x="19" y="450"/>
                  </a:cubicBezTo>
                  <a:close/>
                  <a:moveTo>
                    <a:pt x="243" y="401"/>
                  </a:moveTo>
                  <a:cubicBezTo>
                    <a:pt x="230" y="397"/>
                    <a:pt x="216" y="396"/>
                    <a:pt x="202" y="396"/>
                  </a:cubicBezTo>
                  <a:cubicBezTo>
                    <a:pt x="191" y="396"/>
                    <a:pt x="180" y="397"/>
                    <a:pt x="170" y="398"/>
                  </a:cubicBezTo>
                  <a:cubicBezTo>
                    <a:pt x="191" y="378"/>
                    <a:pt x="222" y="356"/>
                    <a:pt x="258" y="349"/>
                  </a:cubicBezTo>
                  <a:cubicBezTo>
                    <a:pt x="253" y="370"/>
                    <a:pt x="248" y="385"/>
                    <a:pt x="243" y="401"/>
                  </a:cubicBezTo>
                  <a:close/>
                  <a:moveTo>
                    <a:pt x="815" y="302"/>
                  </a:move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close/>
                  <a:moveTo>
                    <a:pt x="910" y="249"/>
                  </a:moveTo>
                  <a:cubicBezTo>
                    <a:pt x="906" y="249"/>
                    <a:pt x="901" y="247"/>
                    <a:pt x="895" y="243"/>
                  </a:cubicBezTo>
                  <a:cubicBezTo>
                    <a:pt x="888" y="239"/>
                    <a:pt x="881" y="237"/>
                    <a:pt x="875" y="236"/>
                  </a:cubicBezTo>
                  <a:cubicBezTo>
                    <a:pt x="898" y="221"/>
                    <a:pt x="925" y="208"/>
                    <a:pt x="956" y="208"/>
                  </a:cubicBezTo>
                  <a:cubicBezTo>
                    <a:pt x="957" y="208"/>
                    <a:pt x="958" y="208"/>
                    <a:pt x="959" y="208"/>
                  </a:cubicBezTo>
                  <a:cubicBezTo>
                    <a:pt x="967" y="208"/>
                    <a:pt x="974" y="208"/>
                    <a:pt x="980" y="207"/>
                  </a:cubicBezTo>
                  <a:cubicBezTo>
                    <a:pt x="973" y="210"/>
                    <a:pt x="964" y="215"/>
                    <a:pt x="955" y="220"/>
                  </a:cubicBezTo>
                  <a:cubicBezTo>
                    <a:pt x="932" y="233"/>
                    <a:pt x="924" y="249"/>
                    <a:pt x="910" y="249"/>
                  </a:cubicBezTo>
                  <a:close/>
                  <a:moveTo>
                    <a:pt x="1128" y="231"/>
                  </a:moveTo>
                  <a:cubicBezTo>
                    <a:pt x="1127" y="230"/>
                    <a:pt x="1127" y="229"/>
                    <a:pt x="1126" y="228"/>
                  </a:cubicBezTo>
                  <a:cubicBezTo>
                    <a:pt x="1118" y="218"/>
                    <a:pt x="1109" y="214"/>
                    <a:pt x="1100" y="214"/>
                  </a:cubicBezTo>
                  <a:cubicBezTo>
                    <a:pt x="1086" y="214"/>
                    <a:pt x="1072" y="223"/>
                    <a:pt x="1059" y="227"/>
                  </a:cubicBezTo>
                  <a:cubicBezTo>
                    <a:pt x="1053" y="229"/>
                    <a:pt x="1049" y="230"/>
                    <a:pt x="1046" y="230"/>
                  </a:cubicBezTo>
                  <a:cubicBezTo>
                    <a:pt x="1038" y="230"/>
                    <a:pt x="1037" y="223"/>
                    <a:pt x="1026" y="210"/>
                  </a:cubicBezTo>
                  <a:cubicBezTo>
                    <a:pt x="1022" y="205"/>
                    <a:pt x="1017" y="202"/>
                    <a:pt x="1010" y="201"/>
                  </a:cubicBezTo>
                  <a:cubicBezTo>
                    <a:pt x="1016" y="198"/>
                    <a:pt x="1019" y="193"/>
                    <a:pt x="1023" y="185"/>
                  </a:cubicBezTo>
                  <a:cubicBezTo>
                    <a:pt x="1024" y="186"/>
                    <a:pt x="1024" y="186"/>
                    <a:pt x="1025" y="186"/>
                  </a:cubicBezTo>
                  <a:cubicBezTo>
                    <a:pt x="1029" y="187"/>
                    <a:pt x="1033" y="187"/>
                    <a:pt x="1036" y="187"/>
                  </a:cubicBezTo>
                  <a:cubicBezTo>
                    <a:pt x="1040" y="187"/>
                    <a:pt x="1044" y="187"/>
                    <a:pt x="1047" y="186"/>
                  </a:cubicBezTo>
                  <a:lnTo>
                    <a:pt x="1047" y="186"/>
                  </a:lnTo>
                  <a:lnTo>
                    <a:pt x="1048" y="186"/>
                  </a:lnTo>
                  <a:cubicBezTo>
                    <a:pt x="1051" y="185"/>
                    <a:pt x="1054" y="184"/>
                    <a:pt x="1056" y="182"/>
                  </a:cubicBezTo>
                  <a:lnTo>
                    <a:pt x="1057" y="182"/>
                  </a:lnTo>
                  <a:cubicBezTo>
                    <a:pt x="1060" y="180"/>
                    <a:pt x="1063" y="178"/>
                    <a:pt x="1065" y="176"/>
                  </a:cubicBezTo>
                  <a:cubicBezTo>
                    <a:pt x="1068" y="187"/>
                    <a:pt x="1075" y="194"/>
                    <a:pt x="1085" y="197"/>
                  </a:cubicBezTo>
                  <a:cubicBezTo>
                    <a:pt x="1090" y="198"/>
                    <a:pt x="1095" y="199"/>
                    <a:pt x="1100" y="199"/>
                  </a:cubicBezTo>
                  <a:cubicBezTo>
                    <a:pt x="1109" y="199"/>
                    <a:pt x="1120" y="197"/>
                    <a:pt x="1129" y="193"/>
                  </a:cubicBezTo>
                  <a:cubicBezTo>
                    <a:pt x="1139" y="195"/>
                    <a:pt x="1147" y="195"/>
                    <a:pt x="1153" y="195"/>
                  </a:cubicBezTo>
                  <a:cubicBezTo>
                    <a:pt x="1166" y="195"/>
                    <a:pt x="1169" y="192"/>
                    <a:pt x="1169" y="192"/>
                  </a:cubicBezTo>
                  <a:cubicBezTo>
                    <a:pt x="1176" y="196"/>
                    <a:pt x="1182" y="200"/>
                    <a:pt x="1188" y="203"/>
                  </a:cubicBezTo>
                  <a:cubicBezTo>
                    <a:pt x="1183" y="206"/>
                    <a:pt x="1177" y="207"/>
                    <a:pt x="1169" y="207"/>
                  </a:cubicBezTo>
                  <a:cubicBezTo>
                    <a:pt x="1168" y="207"/>
                    <a:pt x="1166" y="207"/>
                    <a:pt x="1164" y="207"/>
                  </a:cubicBezTo>
                  <a:cubicBezTo>
                    <a:pt x="1162" y="207"/>
                    <a:pt x="1160" y="207"/>
                    <a:pt x="1158" y="207"/>
                  </a:cubicBezTo>
                  <a:cubicBezTo>
                    <a:pt x="1139" y="207"/>
                    <a:pt x="1131" y="220"/>
                    <a:pt x="1128" y="231"/>
                  </a:cubicBezTo>
                  <a:moveTo>
                    <a:pt x="19" y="198"/>
                  </a:moveTo>
                  <a:cubicBezTo>
                    <a:pt x="14" y="198"/>
                    <a:pt x="9" y="198"/>
                    <a:pt x="3" y="197"/>
                  </a:cubicBezTo>
                  <a:cubicBezTo>
                    <a:pt x="2" y="195"/>
                    <a:pt x="1" y="192"/>
                    <a:pt x="0" y="189"/>
                  </a:cubicBezTo>
                  <a:cubicBezTo>
                    <a:pt x="32" y="177"/>
                    <a:pt x="36" y="167"/>
                    <a:pt x="36" y="167"/>
                  </a:cubicBezTo>
                  <a:cubicBezTo>
                    <a:pt x="43" y="167"/>
                    <a:pt x="51" y="167"/>
                    <a:pt x="57" y="166"/>
                  </a:cubicBezTo>
                  <a:cubicBezTo>
                    <a:pt x="57" y="168"/>
                    <a:pt x="57" y="169"/>
                    <a:pt x="56" y="171"/>
                  </a:cubicBezTo>
                  <a:cubicBezTo>
                    <a:pt x="55" y="171"/>
                    <a:pt x="54" y="172"/>
                    <a:pt x="53" y="172"/>
                  </a:cubicBezTo>
                  <a:cubicBezTo>
                    <a:pt x="44" y="175"/>
                    <a:pt x="34" y="180"/>
                    <a:pt x="33" y="191"/>
                  </a:cubicBezTo>
                  <a:cubicBezTo>
                    <a:pt x="32" y="193"/>
                    <a:pt x="32" y="195"/>
                    <a:pt x="32" y="197"/>
                  </a:cubicBezTo>
                  <a:cubicBezTo>
                    <a:pt x="28" y="197"/>
                    <a:pt x="24" y="198"/>
                    <a:pt x="19" y="198"/>
                  </a:cubicBezTo>
                  <a:moveTo>
                    <a:pt x="454" y="125"/>
                  </a:moveTo>
                  <a:cubicBezTo>
                    <a:pt x="452" y="120"/>
                    <a:pt x="450" y="116"/>
                    <a:pt x="447" y="112"/>
                  </a:cubicBezTo>
                  <a:cubicBezTo>
                    <a:pt x="448" y="112"/>
                    <a:pt x="449" y="112"/>
                    <a:pt x="450" y="111"/>
                  </a:cubicBezTo>
                  <a:cubicBezTo>
                    <a:pt x="455" y="108"/>
                    <a:pt x="459" y="103"/>
                    <a:pt x="462" y="99"/>
                  </a:cubicBezTo>
                  <a:cubicBezTo>
                    <a:pt x="473" y="85"/>
                    <a:pt x="483" y="76"/>
                    <a:pt x="499" y="69"/>
                  </a:cubicBezTo>
                  <a:cubicBezTo>
                    <a:pt x="504" y="67"/>
                    <a:pt x="509" y="66"/>
                    <a:pt x="514" y="65"/>
                  </a:cubicBezTo>
                  <a:cubicBezTo>
                    <a:pt x="516" y="68"/>
                    <a:pt x="518" y="72"/>
                    <a:pt x="522" y="75"/>
                  </a:cubicBezTo>
                  <a:cubicBezTo>
                    <a:pt x="498" y="82"/>
                    <a:pt x="476" y="97"/>
                    <a:pt x="464" y="113"/>
                  </a:cubicBezTo>
                  <a:cubicBezTo>
                    <a:pt x="460" y="117"/>
                    <a:pt x="457" y="121"/>
                    <a:pt x="454" y="125"/>
                  </a:cubicBezTo>
                  <a:moveTo>
                    <a:pt x="443" y="108"/>
                  </a:moveTo>
                  <a:cubicBezTo>
                    <a:pt x="442" y="107"/>
                    <a:pt x="439" y="104"/>
                    <a:pt x="433" y="98"/>
                  </a:cubicBezTo>
                  <a:cubicBezTo>
                    <a:pt x="434" y="94"/>
                    <a:pt x="434" y="90"/>
                    <a:pt x="434" y="85"/>
                  </a:cubicBezTo>
                  <a:cubicBezTo>
                    <a:pt x="434" y="84"/>
                    <a:pt x="434" y="83"/>
                    <a:pt x="434" y="81"/>
                  </a:cubicBezTo>
                  <a:cubicBezTo>
                    <a:pt x="434" y="80"/>
                    <a:pt x="434" y="78"/>
                    <a:pt x="434" y="76"/>
                  </a:cubicBezTo>
                  <a:cubicBezTo>
                    <a:pt x="434" y="50"/>
                    <a:pt x="437" y="18"/>
                    <a:pt x="439" y="0"/>
                  </a:cubicBezTo>
                  <a:cubicBezTo>
                    <a:pt x="449" y="7"/>
                    <a:pt x="459" y="13"/>
                    <a:pt x="470" y="17"/>
                  </a:cubicBezTo>
                  <a:cubicBezTo>
                    <a:pt x="480" y="21"/>
                    <a:pt x="490" y="23"/>
                    <a:pt x="500" y="24"/>
                  </a:cubicBezTo>
                  <a:lnTo>
                    <a:pt x="501" y="24"/>
                  </a:lnTo>
                  <a:lnTo>
                    <a:pt x="501" y="24"/>
                  </a:lnTo>
                  <a:lnTo>
                    <a:pt x="501" y="24"/>
                  </a:lnTo>
                  <a:cubicBezTo>
                    <a:pt x="502" y="24"/>
                    <a:pt x="504" y="24"/>
                    <a:pt x="505" y="24"/>
                  </a:cubicBez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cubicBezTo>
                    <a:pt x="509" y="24"/>
                    <a:pt x="513" y="23"/>
                    <a:pt x="517" y="23"/>
                  </a:cubicBezTo>
                  <a:cubicBezTo>
                    <a:pt x="517" y="25"/>
                    <a:pt x="517" y="27"/>
                    <a:pt x="517" y="29"/>
                  </a:cubicBezTo>
                  <a:cubicBezTo>
                    <a:pt x="515" y="29"/>
                    <a:pt x="512" y="29"/>
                    <a:pt x="510" y="29"/>
                  </a:cubicBezTo>
                  <a:cubicBezTo>
                    <a:pt x="507" y="29"/>
                    <a:pt x="505" y="29"/>
                    <a:pt x="503" y="29"/>
                  </a:cubicBezTo>
                  <a:cubicBezTo>
                    <a:pt x="493" y="29"/>
                    <a:pt x="482" y="30"/>
                    <a:pt x="472" y="32"/>
                  </a:cubicBezTo>
                  <a:cubicBezTo>
                    <a:pt x="461" y="34"/>
                    <a:pt x="452" y="42"/>
                    <a:pt x="448" y="52"/>
                  </a:cubicBezTo>
                  <a:cubicBezTo>
                    <a:pt x="443" y="65"/>
                    <a:pt x="449" y="79"/>
                    <a:pt x="447" y="93"/>
                  </a:cubicBezTo>
                  <a:cubicBezTo>
                    <a:pt x="447" y="95"/>
                    <a:pt x="444" y="103"/>
                    <a:pt x="443" y="108"/>
                  </a:cubicBezTo>
                  <a:close/>
                </a:path>
              </a:pathLst>
            </a:custGeom>
            <a:solidFill>
              <a:srgbClr val="387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" name="Freeform 1205">
              <a:extLst>
                <a:ext uri="{FF2B5EF4-FFF2-40B4-BE49-F238E27FC236}">
                  <a16:creationId xmlns:a16="http://schemas.microsoft.com/office/drawing/2014/main" id="{E3850E8F-052B-F1AB-BAA6-35B929970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75" y="5421313"/>
              <a:ext cx="511175" cy="382588"/>
            </a:xfrm>
            <a:custGeom>
              <a:avLst/>
              <a:gdLst>
                <a:gd name="T0" fmla="*/ 299 w 527"/>
                <a:gd name="T1" fmla="*/ 38 h 395"/>
                <a:gd name="T2" fmla="*/ 105 w 527"/>
                <a:gd name="T3" fmla="*/ 159 h 395"/>
                <a:gd name="T4" fmla="*/ 24 w 527"/>
                <a:gd name="T5" fmla="*/ 194 h 395"/>
                <a:gd name="T6" fmla="*/ 68 w 527"/>
                <a:gd name="T7" fmla="*/ 242 h 395"/>
                <a:gd name="T8" fmla="*/ 103 w 527"/>
                <a:gd name="T9" fmla="*/ 255 h 395"/>
                <a:gd name="T10" fmla="*/ 127 w 527"/>
                <a:gd name="T11" fmla="*/ 313 h 395"/>
                <a:gd name="T12" fmla="*/ 153 w 527"/>
                <a:gd name="T13" fmla="*/ 302 h 395"/>
                <a:gd name="T14" fmla="*/ 171 w 527"/>
                <a:gd name="T15" fmla="*/ 291 h 395"/>
                <a:gd name="T16" fmla="*/ 189 w 527"/>
                <a:gd name="T17" fmla="*/ 330 h 395"/>
                <a:gd name="T18" fmla="*/ 248 w 527"/>
                <a:gd name="T19" fmla="*/ 367 h 395"/>
                <a:gd name="T20" fmla="*/ 292 w 527"/>
                <a:gd name="T21" fmla="*/ 377 h 395"/>
                <a:gd name="T22" fmla="*/ 327 w 527"/>
                <a:gd name="T23" fmla="*/ 388 h 395"/>
                <a:gd name="T24" fmla="*/ 339 w 527"/>
                <a:gd name="T25" fmla="*/ 361 h 395"/>
                <a:gd name="T26" fmla="*/ 428 w 527"/>
                <a:gd name="T27" fmla="*/ 174 h 395"/>
                <a:gd name="T28" fmla="*/ 476 w 527"/>
                <a:gd name="T29" fmla="*/ 128 h 395"/>
                <a:gd name="T30" fmla="*/ 483 w 527"/>
                <a:gd name="T31" fmla="*/ 51 h 395"/>
                <a:gd name="T32" fmla="*/ 299 w 527"/>
                <a:gd name="T33" fmla="*/ 38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7" h="395">
                  <a:moveTo>
                    <a:pt x="299" y="38"/>
                  </a:moveTo>
                  <a:cubicBezTo>
                    <a:pt x="299" y="38"/>
                    <a:pt x="179" y="72"/>
                    <a:pt x="105" y="159"/>
                  </a:cubicBezTo>
                  <a:cubicBezTo>
                    <a:pt x="75" y="180"/>
                    <a:pt x="48" y="163"/>
                    <a:pt x="24" y="194"/>
                  </a:cubicBezTo>
                  <a:cubicBezTo>
                    <a:pt x="0" y="225"/>
                    <a:pt x="34" y="252"/>
                    <a:pt x="68" y="242"/>
                  </a:cubicBezTo>
                  <a:cubicBezTo>
                    <a:pt x="102" y="233"/>
                    <a:pt x="111" y="233"/>
                    <a:pt x="103" y="255"/>
                  </a:cubicBezTo>
                  <a:cubicBezTo>
                    <a:pt x="95" y="278"/>
                    <a:pt x="100" y="309"/>
                    <a:pt x="127" y="313"/>
                  </a:cubicBezTo>
                  <a:cubicBezTo>
                    <a:pt x="140" y="315"/>
                    <a:pt x="147" y="309"/>
                    <a:pt x="153" y="302"/>
                  </a:cubicBezTo>
                  <a:cubicBezTo>
                    <a:pt x="158" y="296"/>
                    <a:pt x="163" y="290"/>
                    <a:pt x="171" y="291"/>
                  </a:cubicBezTo>
                  <a:cubicBezTo>
                    <a:pt x="188" y="295"/>
                    <a:pt x="190" y="314"/>
                    <a:pt x="189" y="330"/>
                  </a:cubicBezTo>
                  <a:cubicBezTo>
                    <a:pt x="188" y="346"/>
                    <a:pt x="219" y="375"/>
                    <a:pt x="248" y="367"/>
                  </a:cubicBezTo>
                  <a:cubicBezTo>
                    <a:pt x="278" y="359"/>
                    <a:pt x="282" y="366"/>
                    <a:pt x="292" y="377"/>
                  </a:cubicBezTo>
                  <a:cubicBezTo>
                    <a:pt x="301" y="388"/>
                    <a:pt x="314" y="395"/>
                    <a:pt x="327" y="388"/>
                  </a:cubicBezTo>
                  <a:cubicBezTo>
                    <a:pt x="340" y="380"/>
                    <a:pt x="341" y="382"/>
                    <a:pt x="339" y="361"/>
                  </a:cubicBezTo>
                  <a:cubicBezTo>
                    <a:pt x="337" y="341"/>
                    <a:pt x="405" y="221"/>
                    <a:pt x="428" y="174"/>
                  </a:cubicBezTo>
                  <a:cubicBezTo>
                    <a:pt x="451" y="127"/>
                    <a:pt x="457" y="118"/>
                    <a:pt x="476" y="128"/>
                  </a:cubicBezTo>
                  <a:cubicBezTo>
                    <a:pt x="495" y="138"/>
                    <a:pt x="527" y="103"/>
                    <a:pt x="483" y="51"/>
                  </a:cubicBezTo>
                  <a:cubicBezTo>
                    <a:pt x="439" y="0"/>
                    <a:pt x="343" y="23"/>
                    <a:pt x="299" y="38"/>
                  </a:cubicBezTo>
                </a:path>
              </a:pathLst>
            </a:custGeom>
            <a:solidFill>
              <a:srgbClr val="82C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" name="Freeform 1206">
              <a:extLst>
                <a:ext uri="{FF2B5EF4-FFF2-40B4-BE49-F238E27FC236}">
                  <a16:creationId xmlns:a16="http://schemas.microsoft.com/office/drawing/2014/main" id="{155E8BF4-7EA7-3DA6-EC86-313398DA3B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9262" y="5721350"/>
              <a:ext cx="7937" cy="3175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8 w 8"/>
                <a:gd name="T5" fmla="*/ 2 h 2"/>
                <a:gd name="T6" fmla="*/ 1 w 8"/>
                <a:gd name="T7" fmla="*/ 0 h 2"/>
                <a:gd name="T8" fmla="*/ 0 w 8"/>
                <a:gd name="T9" fmla="*/ 0 h 2"/>
                <a:gd name="T10" fmla="*/ 1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1"/>
                    <a:pt x="1" y="0"/>
                  </a:cubicBezTo>
                  <a:cubicBezTo>
                    <a:pt x="3" y="1"/>
                    <a:pt x="5" y="2"/>
                    <a:pt x="8" y="2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" name="Freeform 1207">
              <a:extLst>
                <a:ext uri="{FF2B5EF4-FFF2-40B4-BE49-F238E27FC236}">
                  <a16:creationId xmlns:a16="http://schemas.microsoft.com/office/drawing/2014/main" id="{BD779559-1359-27BB-2AD3-5DAE3BBD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5" y="5500688"/>
              <a:ext cx="360362" cy="298450"/>
            </a:xfrm>
            <a:custGeom>
              <a:avLst/>
              <a:gdLst>
                <a:gd name="T0" fmla="*/ 211 w 371"/>
                <a:gd name="T1" fmla="*/ 308 h 308"/>
                <a:gd name="T2" fmla="*/ 187 w 371"/>
                <a:gd name="T3" fmla="*/ 294 h 308"/>
                <a:gd name="T4" fmla="*/ 163 w 371"/>
                <a:gd name="T5" fmla="*/ 280 h 308"/>
                <a:gd name="T6" fmla="*/ 143 w 371"/>
                <a:gd name="T7" fmla="*/ 284 h 308"/>
                <a:gd name="T8" fmla="*/ 133 w 371"/>
                <a:gd name="T9" fmla="*/ 285 h 308"/>
                <a:gd name="T10" fmla="*/ 84 w 371"/>
                <a:gd name="T11" fmla="*/ 248 h 308"/>
                <a:gd name="T12" fmla="*/ 84 w 371"/>
                <a:gd name="T13" fmla="*/ 247 h 308"/>
                <a:gd name="T14" fmla="*/ 84 w 371"/>
                <a:gd name="T15" fmla="*/ 241 h 308"/>
                <a:gd name="T16" fmla="*/ 66 w 371"/>
                <a:gd name="T17" fmla="*/ 208 h 308"/>
                <a:gd name="T18" fmla="*/ 63 w 371"/>
                <a:gd name="T19" fmla="*/ 208 h 308"/>
                <a:gd name="T20" fmla="*/ 48 w 371"/>
                <a:gd name="T21" fmla="*/ 219 h 308"/>
                <a:gd name="T22" fmla="*/ 27 w 371"/>
                <a:gd name="T23" fmla="*/ 230 h 308"/>
                <a:gd name="T24" fmla="*/ 22 w 371"/>
                <a:gd name="T25" fmla="*/ 230 h 308"/>
                <a:gd name="T26" fmla="*/ 22 w 371"/>
                <a:gd name="T27" fmla="*/ 230 h 308"/>
                <a:gd name="T28" fmla="*/ 22 w 371"/>
                <a:gd name="T29" fmla="*/ 230 h 308"/>
                <a:gd name="T30" fmla="*/ 15 w 371"/>
                <a:gd name="T31" fmla="*/ 228 h 308"/>
                <a:gd name="T32" fmla="*/ 15 w 371"/>
                <a:gd name="T33" fmla="*/ 228 h 308"/>
                <a:gd name="T34" fmla="*/ 14 w 371"/>
                <a:gd name="T35" fmla="*/ 228 h 308"/>
                <a:gd name="T36" fmla="*/ 0 w 371"/>
                <a:gd name="T37" fmla="*/ 215 h 308"/>
                <a:gd name="T38" fmla="*/ 20 w 371"/>
                <a:gd name="T39" fmla="*/ 208 h 308"/>
                <a:gd name="T40" fmla="*/ 67 w 371"/>
                <a:gd name="T41" fmla="*/ 156 h 308"/>
                <a:gd name="T42" fmla="*/ 94 w 371"/>
                <a:gd name="T43" fmla="*/ 106 h 308"/>
                <a:gd name="T44" fmla="*/ 144 w 371"/>
                <a:gd name="T45" fmla="*/ 73 h 308"/>
                <a:gd name="T46" fmla="*/ 162 w 371"/>
                <a:gd name="T47" fmla="*/ 65 h 308"/>
                <a:gd name="T48" fmla="*/ 150 w 371"/>
                <a:gd name="T49" fmla="*/ 72 h 308"/>
                <a:gd name="T50" fmla="*/ 123 w 371"/>
                <a:gd name="T51" fmla="*/ 90 h 308"/>
                <a:gd name="T52" fmla="*/ 131 w 371"/>
                <a:gd name="T53" fmla="*/ 86 h 308"/>
                <a:gd name="T54" fmla="*/ 152 w 371"/>
                <a:gd name="T55" fmla="*/ 75 h 308"/>
                <a:gd name="T56" fmla="*/ 181 w 371"/>
                <a:gd name="T57" fmla="*/ 60 h 308"/>
                <a:gd name="T58" fmla="*/ 198 w 371"/>
                <a:gd name="T59" fmla="*/ 52 h 308"/>
                <a:gd name="T60" fmla="*/ 215 w 371"/>
                <a:gd name="T61" fmla="*/ 44 h 308"/>
                <a:gd name="T62" fmla="*/ 232 w 371"/>
                <a:gd name="T63" fmla="*/ 36 h 308"/>
                <a:gd name="T64" fmla="*/ 249 w 371"/>
                <a:gd name="T65" fmla="*/ 28 h 308"/>
                <a:gd name="T66" fmla="*/ 265 w 371"/>
                <a:gd name="T67" fmla="*/ 22 h 308"/>
                <a:gd name="T68" fmla="*/ 269 w 371"/>
                <a:gd name="T69" fmla="*/ 20 h 308"/>
                <a:gd name="T70" fmla="*/ 310 w 371"/>
                <a:gd name="T71" fmla="*/ 4 h 308"/>
                <a:gd name="T72" fmla="*/ 310 w 371"/>
                <a:gd name="T73" fmla="*/ 4 h 308"/>
                <a:gd name="T74" fmla="*/ 310 w 371"/>
                <a:gd name="T75" fmla="*/ 4 h 308"/>
                <a:gd name="T76" fmla="*/ 319 w 371"/>
                <a:gd name="T77" fmla="*/ 0 h 308"/>
                <a:gd name="T78" fmla="*/ 332 w 371"/>
                <a:gd name="T79" fmla="*/ 20 h 308"/>
                <a:gd name="T80" fmla="*/ 336 w 371"/>
                <a:gd name="T81" fmla="*/ 20 h 308"/>
                <a:gd name="T82" fmla="*/ 353 w 371"/>
                <a:gd name="T83" fmla="*/ 19 h 308"/>
                <a:gd name="T84" fmla="*/ 371 w 371"/>
                <a:gd name="T85" fmla="*/ 25 h 308"/>
                <a:gd name="T86" fmla="*/ 305 w 371"/>
                <a:gd name="T87" fmla="*/ 68 h 308"/>
                <a:gd name="T88" fmla="*/ 305 w 371"/>
                <a:gd name="T89" fmla="*/ 68 h 308"/>
                <a:gd name="T90" fmla="*/ 295 w 371"/>
                <a:gd name="T91" fmla="*/ 93 h 308"/>
                <a:gd name="T92" fmla="*/ 296 w 371"/>
                <a:gd name="T93" fmla="*/ 144 h 308"/>
                <a:gd name="T94" fmla="*/ 256 w 371"/>
                <a:gd name="T95" fmla="*/ 221 h 308"/>
                <a:gd name="T96" fmla="*/ 250 w 371"/>
                <a:gd name="T97" fmla="*/ 234 h 308"/>
                <a:gd name="T98" fmla="*/ 234 w 371"/>
                <a:gd name="T99" fmla="*/ 277 h 308"/>
                <a:gd name="T100" fmla="*/ 234 w 371"/>
                <a:gd name="T101" fmla="*/ 278 h 308"/>
                <a:gd name="T102" fmla="*/ 235 w 371"/>
                <a:gd name="T103" fmla="*/ 290 h 308"/>
                <a:gd name="T104" fmla="*/ 222 w 371"/>
                <a:gd name="T105" fmla="*/ 305 h 308"/>
                <a:gd name="T106" fmla="*/ 211 w 371"/>
                <a:gd name="T10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1" h="308">
                  <a:moveTo>
                    <a:pt x="211" y="308"/>
                  </a:moveTo>
                  <a:cubicBezTo>
                    <a:pt x="202" y="308"/>
                    <a:pt x="193" y="302"/>
                    <a:pt x="187" y="294"/>
                  </a:cubicBezTo>
                  <a:cubicBezTo>
                    <a:pt x="180" y="286"/>
                    <a:pt x="176" y="280"/>
                    <a:pt x="163" y="280"/>
                  </a:cubicBezTo>
                  <a:cubicBezTo>
                    <a:pt x="158" y="280"/>
                    <a:pt x="152" y="281"/>
                    <a:pt x="143" y="284"/>
                  </a:cubicBezTo>
                  <a:cubicBezTo>
                    <a:pt x="140" y="285"/>
                    <a:pt x="136" y="285"/>
                    <a:pt x="133" y="285"/>
                  </a:cubicBezTo>
                  <a:cubicBezTo>
                    <a:pt x="107" y="285"/>
                    <a:pt x="84" y="262"/>
                    <a:pt x="84" y="248"/>
                  </a:cubicBezTo>
                  <a:cubicBezTo>
                    <a:pt x="84" y="247"/>
                    <a:pt x="84" y="247"/>
                    <a:pt x="84" y="247"/>
                  </a:cubicBezTo>
                  <a:cubicBezTo>
                    <a:pt x="84" y="245"/>
                    <a:pt x="84" y="243"/>
                    <a:pt x="84" y="241"/>
                  </a:cubicBezTo>
                  <a:cubicBezTo>
                    <a:pt x="84" y="227"/>
                    <a:pt x="81" y="212"/>
                    <a:pt x="66" y="208"/>
                  </a:cubicBezTo>
                  <a:cubicBezTo>
                    <a:pt x="65" y="208"/>
                    <a:pt x="64" y="208"/>
                    <a:pt x="63" y="208"/>
                  </a:cubicBezTo>
                  <a:cubicBezTo>
                    <a:pt x="57" y="208"/>
                    <a:pt x="53" y="214"/>
                    <a:pt x="48" y="219"/>
                  </a:cubicBezTo>
                  <a:cubicBezTo>
                    <a:pt x="43" y="225"/>
                    <a:pt x="37" y="230"/>
                    <a:pt x="27" y="230"/>
                  </a:cubicBezTo>
                  <a:cubicBezTo>
                    <a:pt x="25" y="230"/>
                    <a:pt x="24" y="230"/>
                    <a:pt x="22" y="230"/>
                  </a:cubicBezTo>
                  <a:lnTo>
                    <a:pt x="22" y="230"/>
                  </a:lnTo>
                  <a:cubicBezTo>
                    <a:pt x="22" y="230"/>
                    <a:pt x="22" y="230"/>
                    <a:pt x="22" y="230"/>
                  </a:cubicBezTo>
                  <a:cubicBezTo>
                    <a:pt x="19" y="230"/>
                    <a:pt x="17" y="229"/>
                    <a:pt x="15" y="228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8"/>
                    <a:pt x="15" y="228"/>
                    <a:pt x="14" y="228"/>
                  </a:cubicBezTo>
                  <a:cubicBezTo>
                    <a:pt x="8" y="226"/>
                    <a:pt x="3" y="221"/>
                    <a:pt x="0" y="215"/>
                  </a:cubicBezTo>
                  <a:cubicBezTo>
                    <a:pt x="7" y="214"/>
                    <a:pt x="13" y="211"/>
                    <a:pt x="20" y="208"/>
                  </a:cubicBezTo>
                  <a:cubicBezTo>
                    <a:pt x="42" y="197"/>
                    <a:pt x="56" y="178"/>
                    <a:pt x="67" y="156"/>
                  </a:cubicBezTo>
                  <a:cubicBezTo>
                    <a:pt x="75" y="139"/>
                    <a:pt x="82" y="121"/>
                    <a:pt x="94" y="106"/>
                  </a:cubicBezTo>
                  <a:cubicBezTo>
                    <a:pt x="107" y="91"/>
                    <a:pt x="126" y="81"/>
                    <a:pt x="144" y="73"/>
                  </a:cubicBezTo>
                  <a:cubicBezTo>
                    <a:pt x="150" y="71"/>
                    <a:pt x="156" y="68"/>
                    <a:pt x="162" y="65"/>
                  </a:cubicBezTo>
                  <a:cubicBezTo>
                    <a:pt x="158" y="68"/>
                    <a:pt x="154" y="70"/>
                    <a:pt x="150" y="72"/>
                  </a:cubicBezTo>
                  <a:cubicBezTo>
                    <a:pt x="134" y="83"/>
                    <a:pt x="123" y="90"/>
                    <a:pt x="123" y="90"/>
                  </a:cubicBezTo>
                  <a:cubicBezTo>
                    <a:pt x="123" y="90"/>
                    <a:pt x="126" y="89"/>
                    <a:pt x="131" y="86"/>
                  </a:cubicBezTo>
                  <a:cubicBezTo>
                    <a:pt x="136" y="83"/>
                    <a:pt x="143" y="80"/>
                    <a:pt x="152" y="75"/>
                  </a:cubicBezTo>
                  <a:cubicBezTo>
                    <a:pt x="160" y="70"/>
                    <a:pt x="170" y="66"/>
                    <a:pt x="181" y="60"/>
                  </a:cubicBezTo>
                  <a:cubicBezTo>
                    <a:pt x="186" y="57"/>
                    <a:pt x="192" y="55"/>
                    <a:pt x="198" y="52"/>
                  </a:cubicBezTo>
                  <a:cubicBezTo>
                    <a:pt x="203" y="49"/>
                    <a:pt x="209" y="46"/>
                    <a:pt x="215" y="44"/>
                  </a:cubicBezTo>
                  <a:cubicBezTo>
                    <a:pt x="221" y="41"/>
                    <a:pt x="227" y="38"/>
                    <a:pt x="232" y="36"/>
                  </a:cubicBezTo>
                  <a:cubicBezTo>
                    <a:pt x="238" y="33"/>
                    <a:pt x="244" y="31"/>
                    <a:pt x="249" y="28"/>
                  </a:cubicBezTo>
                  <a:cubicBezTo>
                    <a:pt x="255" y="26"/>
                    <a:pt x="260" y="24"/>
                    <a:pt x="265" y="22"/>
                  </a:cubicBezTo>
                  <a:cubicBezTo>
                    <a:pt x="267" y="21"/>
                    <a:pt x="268" y="20"/>
                    <a:pt x="269" y="20"/>
                  </a:cubicBezTo>
                  <a:cubicBezTo>
                    <a:pt x="283" y="15"/>
                    <a:pt x="297" y="10"/>
                    <a:pt x="310" y="4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310" y="4"/>
                    <a:pt x="310" y="4"/>
                    <a:pt x="310" y="4"/>
                  </a:cubicBezTo>
                  <a:cubicBezTo>
                    <a:pt x="313" y="3"/>
                    <a:pt x="316" y="2"/>
                    <a:pt x="319" y="0"/>
                  </a:cubicBezTo>
                  <a:cubicBezTo>
                    <a:pt x="317" y="14"/>
                    <a:pt x="319" y="20"/>
                    <a:pt x="332" y="20"/>
                  </a:cubicBezTo>
                  <a:cubicBezTo>
                    <a:pt x="333" y="20"/>
                    <a:pt x="335" y="20"/>
                    <a:pt x="336" y="20"/>
                  </a:cubicBezTo>
                  <a:cubicBezTo>
                    <a:pt x="342" y="20"/>
                    <a:pt x="347" y="19"/>
                    <a:pt x="353" y="19"/>
                  </a:cubicBezTo>
                  <a:cubicBezTo>
                    <a:pt x="361" y="19"/>
                    <a:pt x="369" y="20"/>
                    <a:pt x="371" y="25"/>
                  </a:cubicBezTo>
                  <a:cubicBezTo>
                    <a:pt x="342" y="33"/>
                    <a:pt x="318" y="46"/>
                    <a:pt x="305" y="68"/>
                  </a:cubicBezTo>
                  <a:lnTo>
                    <a:pt x="305" y="68"/>
                  </a:lnTo>
                  <a:cubicBezTo>
                    <a:pt x="300" y="76"/>
                    <a:pt x="297" y="85"/>
                    <a:pt x="295" y="93"/>
                  </a:cubicBezTo>
                  <a:cubicBezTo>
                    <a:pt x="291" y="110"/>
                    <a:pt x="292" y="127"/>
                    <a:pt x="296" y="144"/>
                  </a:cubicBezTo>
                  <a:cubicBezTo>
                    <a:pt x="283" y="169"/>
                    <a:pt x="268" y="197"/>
                    <a:pt x="256" y="221"/>
                  </a:cubicBezTo>
                  <a:cubicBezTo>
                    <a:pt x="254" y="225"/>
                    <a:pt x="252" y="229"/>
                    <a:pt x="250" y="234"/>
                  </a:cubicBezTo>
                  <a:cubicBezTo>
                    <a:pt x="240" y="254"/>
                    <a:pt x="234" y="270"/>
                    <a:pt x="234" y="277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5" y="283"/>
                    <a:pt x="235" y="287"/>
                    <a:pt x="235" y="290"/>
                  </a:cubicBezTo>
                  <a:cubicBezTo>
                    <a:pt x="235" y="299"/>
                    <a:pt x="232" y="299"/>
                    <a:pt x="222" y="305"/>
                  </a:cubicBezTo>
                  <a:cubicBezTo>
                    <a:pt x="218" y="307"/>
                    <a:pt x="215" y="308"/>
                    <a:pt x="211" y="308"/>
                  </a:cubicBezTo>
                </a:path>
              </a:pathLst>
            </a:custGeom>
            <a:solidFill>
              <a:srgbClr val="67B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" name="Freeform 1208">
              <a:extLst>
                <a:ext uri="{FF2B5EF4-FFF2-40B4-BE49-F238E27FC236}">
                  <a16:creationId xmlns:a16="http://schemas.microsoft.com/office/drawing/2014/main" id="{722C054C-345C-C1A3-E673-6D1E24EAB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137" y="5505450"/>
              <a:ext cx="142875" cy="58738"/>
            </a:xfrm>
            <a:custGeom>
              <a:avLst/>
              <a:gdLst>
                <a:gd name="T0" fmla="*/ 0 w 148"/>
                <a:gd name="T1" fmla="*/ 61 h 61"/>
                <a:gd name="T2" fmla="*/ 1 w 148"/>
                <a:gd name="T3" fmla="*/ 60 h 61"/>
                <a:gd name="T4" fmla="*/ 17 w 148"/>
                <a:gd name="T5" fmla="*/ 52 h 61"/>
                <a:gd name="T6" fmla="*/ 33 w 148"/>
                <a:gd name="T7" fmla="*/ 43 h 61"/>
                <a:gd name="T8" fmla="*/ 51 w 148"/>
                <a:gd name="T9" fmla="*/ 34 h 61"/>
                <a:gd name="T10" fmla="*/ 68 w 148"/>
                <a:gd name="T11" fmla="*/ 27 h 61"/>
                <a:gd name="T12" fmla="*/ 86 w 148"/>
                <a:gd name="T13" fmla="*/ 20 h 61"/>
                <a:gd name="T14" fmla="*/ 102 w 148"/>
                <a:gd name="T15" fmla="*/ 14 h 61"/>
                <a:gd name="T16" fmla="*/ 110 w 148"/>
                <a:gd name="T17" fmla="*/ 11 h 61"/>
                <a:gd name="T18" fmla="*/ 117 w 148"/>
                <a:gd name="T19" fmla="*/ 9 h 61"/>
                <a:gd name="T20" fmla="*/ 139 w 148"/>
                <a:gd name="T21" fmla="*/ 3 h 61"/>
                <a:gd name="T22" fmla="*/ 148 w 148"/>
                <a:gd name="T23" fmla="*/ 0 h 61"/>
                <a:gd name="T24" fmla="*/ 148 w 148"/>
                <a:gd name="T25" fmla="*/ 0 h 61"/>
                <a:gd name="T26" fmla="*/ 140 w 148"/>
                <a:gd name="T27" fmla="*/ 4 h 61"/>
                <a:gd name="T28" fmla="*/ 118 w 148"/>
                <a:gd name="T29" fmla="*/ 12 h 61"/>
                <a:gd name="T30" fmla="*/ 111 w 148"/>
                <a:gd name="T31" fmla="*/ 14 h 61"/>
                <a:gd name="T32" fmla="*/ 107 w 148"/>
                <a:gd name="T33" fmla="*/ 16 h 61"/>
                <a:gd name="T34" fmla="*/ 69 w 148"/>
                <a:gd name="T35" fmla="*/ 30 h 61"/>
                <a:gd name="T36" fmla="*/ 0 w 148"/>
                <a:gd name="T3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61">
                  <a:moveTo>
                    <a:pt x="0" y="61"/>
                  </a:moveTo>
                  <a:cubicBezTo>
                    <a:pt x="0" y="61"/>
                    <a:pt x="1" y="61"/>
                    <a:pt x="1" y="60"/>
                  </a:cubicBezTo>
                  <a:cubicBezTo>
                    <a:pt x="6" y="57"/>
                    <a:pt x="11" y="54"/>
                    <a:pt x="17" y="52"/>
                  </a:cubicBezTo>
                  <a:cubicBezTo>
                    <a:pt x="22" y="49"/>
                    <a:pt x="27" y="46"/>
                    <a:pt x="33" y="43"/>
                  </a:cubicBezTo>
                  <a:cubicBezTo>
                    <a:pt x="39" y="40"/>
                    <a:pt x="45" y="37"/>
                    <a:pt x="51" y="34"/>
                  </a:cubicBezTo>
                  <a:cubicBezTo>
                    <a:pt x="56" y="32"/>
                    <a:pt x="62" y="29"/>
                    <a:pt x="68" y="27"/>
                  </a:cubicBezTo>
                  <a:cubicBezTo>
                    <a:pt x="74" y="24"/>
                    <a:pt x="80" y="22"/>
                    <a:pt x="86" y="20"/>
                  </a:cubicBezTo>
                  <a:cubicBezTo>
                    <a:pt x="91" y="18"/>
                    <a:pt x="97" y="16"/>
                    <a:pt x="102" y="14"/>
                  </a:cubicBezTo>
                  <a:cubicBezTo>
                    <a:pt x="105" y="13"/>
                    <a:pt x="107" y="12"/>
                    <a:pt x="110" y="11"/>
                  </a:cubicBezTo>
                  <a:cubicBezTo>
                    <a:pt x="112" y="10"/>
                    <a:pt x="114" y="10"/>
                    <a:pt x="117" y="9"/>
                  </a:cubicBezTo>
                  <a:cubicBezTo>
                    <a:pt x="126" y="6"/>
                    <a:pt x="134" y="4"/>
                    <a:pt x="139" y="3"/>
                  </a:cubicBezTo>
                  <a:cubicBezTo>
                    <a:pt x="145" y="1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1"/>
                    <a:pt x="144" y="2"/>
                    <a:pt x="140" y="4"/>
                  </a:cubicBezTo>
                  <a:cubicBezTo>
                    <a:pt x="134" y="6"/>
                    <a:pt x="127" y="9"/>
                    <a:pt x="118" y="12"/>
                  </a:cubicBezTo>
                  <a:cubicBezTo>
                    <a:pt x="116" y="13"/>
                    <a:pt x="113" y="13"/>
                    <a:pt x="111" y="14"/>
                  </a:cubicBezTo>
                  <a:cubicBezTo>
                    <a:pt x="110" y="15"/>
                    <a:pt x="109" y="15"/>
                    <a:pt x="107" y="16"/>
                  </a:cubicBezTo>
                  <a:cubicBezTo>
                    <a:pt x="94" y="20"/>
                    <a:pt x="82" y="25"/>
                    <a:pt x="69" y="30"/>
                  </a:cubicBezTo>
                  <a:cubicBezTo>
                    <a:pt x="46" y="39"/>
                    <a:pt x="23" y="50"/>
                    <a:pt x="0" y="61"/>
                  </a:cubicBezTo>
                </a:path>
              </a:pathLst>
            </a:custGeom>
            <a:solidFill>
              <a:srgbClr val="3E9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" name="Freeform 1209">
              <a:extLst>
                <a:ext uri="{FF2B5EF4-FFF2-40B4-BE49-F238E27FC236}">
                  <a16:creationId xmlns:a16="http://schemas.microsoft.com/office/drawing/2014/main" id="{BA6ABF8B-A68C-D717-A26B-227D8BEDA0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4037" y="5505450"/>
              <a:ext cx="180975" cy="82550"/>
            </a:xfrm>
            <a:custGeom>
              <a:avLst/>
              <a:gdLst>
                <a:gd name="T0" fmla="*/ 0 w 187"/>
                <a:gd name="T1" fmla="*/ 86 h 86"/>
                <a:gd name="T2" fmla="*/ 27 w 187"/>
                <a:gd name="T3" fmla="*/ 68 h 86"/>
                <a:gd name="T4" fmla="*/ 39 w 187"/>
                <a:gd name="T5" fmla="*/ 61 h 86"/>
                <a:gd name="T6" fmla="*/ 108 w 187"/>
                <a:gd name="T7" fmla="*/ 30 h 86"/>
                <a:gd name="T8" fmla="*/ 146 w 187"/>
                <a:gd name="T9" fmla="*/ 16 h 86"/>
                <a:gd name="T10" fmla="*/ 142 w 187"/>
                <a:gd name="T11" fmla="*/ 18 h 86"/>
                <a:gd name="T12" fmla="*/ 126 w 187"/>
                <a:gd name="T13" fmla="*/ 24 h 86"/>
                <a:gd name="T14" fmla="*/ 109 w 187"/>
                <a:gd name="T15" fmla="*/ 32 h 86"/>
                <a:gd name="T16" fmla="*/ 92 w 187"/>
                <a:gd name="T17" fmla="*/ 40 h 86"/>
                <a:gd name="T18" fmla="*/ 75 w 187"/>
                <a:gd name="T19" fmla="*/ 48 h 86"/>
                <a:gd name="T20" fmla="*/ 58 w 187"/>
                <a:gd name="T21" fmla="*/ 56 h 86"/>
                <a:gd name="T22" fmla="*/ 29 w 187"/>
                <a:gd name="T23" fmla="*/ 71 h 86"/>
                <a:gd name="T24" fmla="*/ 8 w 187"/>
                <a:gd name="T25" fmla="*/ 82 h 86"/>
                <a:gd name="T26" fmla="*/ 0 w 187"/>
                <a:gd name="T27" fmla="*/ 86 h 86"/>
                <a:gd name="T28" fmla="*/ 187 w 187"/>
                <a:gd name="T29" fmla="*/ 0 h 86"/>
                <a:gd name="T30" fmla="*/ 187 w 187"/>
                <a:gd name="T31" fmla="*/ 0 h 86"/>
                <a:gd name="T32" fmla="*/ 187 w 187"/>
                <a:gd name="T33" fmla="*/ 0 h 86"/>
                <a:gd name="T34" fmla="*/ 187 w 187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7" h="86">
                  <a:moveTo>
                    <a:pt x="0" y="86"/>
                  </a:moveTo>
                  <a:cubicBezTo>
                    <a:pt x="0" y="86"/>
                    <a:pt x="11" y="79"/>
                    <a:pt x="27" y="68"/>
                  </a:cubicBezTo>
                  <a:cubicBezTo>
                    <a:pt x="31" y="66"/>
                    <a:pt x="35" y="64"/>
                    <a:pt x="39" y="61"/>
                  </a:cubicBezTo>
                  <a:cubicBezTo>
                    <a:pt x="62" y="50"/>
                    <a:pt x="85" y="39"/>
                    <a:pt x="108" y="30"/>
                  </a:cubicBezTo>
                  <a:cubicBezTo>
                    <a:pt x="121" y="25"/>
                    <a:pt x="133" y="20"/>
                    <a:pt x="146" y="16"/>
                  </a:cubicBezTo>
                  <a:cubicBezTo>
                    <a:pt x="145" y="16"/>
                    <a:pt x="144" y="17"/>
                    <a:pt x="142" y="18"/>
                  </a:cubicBezTo>
                  <a:cubicBezTo>
                    <a:pt x="137" y="20"/>
                    <a:pt x="132" y="22"/>
                    <a:pt x="126" y="24"/>
                  </a:cubicBezTo>
                  <a:cubicBezTo>
                    <a:pt x="121" y="27"/>
                    <a:pt x="115" y="29"/>
                    <a:pt x="109" y="32"/>
                  </a:cubicBezTo>
                  <a:cubicBezTo>
                    <a:pt x="104" y="34"/>
                    <a:pt x="98" y="37"/>
                    <a:pt x="92" y="40"/>
                  </a:cubicBezTo>
                  <a:cubicBezTo>
                    <a:pt x="86" y="42"/>
                    <a:pt x="80" y="45"/>
                    <a:pt x="75" y="48"/>
                  </a:cubicBezTo>
                  <a:cubicBezTo>
                    <a:pt x="69" y="51"/>
                    <a:pt x="63" y="53"/>
                    <a:pt x="58" y="56"/>
                  </a:cubicBezTo>
                  <a:cubicBezTo>
                    <a:pt x="47" y="62"/>
                    <a:pt x="37" y="66"/>
                    <a:pt x="29" y="71"/>
                  </a:cubicBezTo>
                  <a:cubicBezTo>
                    <a:pt x="20" y="76"/>
                    <a:pt x="13" y="79"/>
                    <a:pt x="8" y="82"/>
                  </a:cubicBezTo>
                  <a:cubicBezTo>
                    <a:pt x="3" y="85"/>
                    <a:pt x="0" y="86"/>
                    <a:pt x="0" y="86"/>
                  </a:cubicBezTo>
                  <a:moveTo>
                    <a:pt x="187" y="0"/>
                  </a:move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lose/>
                </a:path>
              </a:pathLst>
            </a:custGeom>
            <a:solidFill>
              <a:srgbClr val="348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grpSp>
          <p:nvGrpSpPr>
            <p:cNvPr id="35" name="Group 1411">
              <a:extLst>
                <a:ext uri="{FF2B5EF4-FFF2-40B4-BE49-F238E27FC236}">
                  <a16:creationId xmlns:a16="http://schemas.microsoft.com/office/drawing/2014/main" id="{85B02146-67ED-B874-7E90-E340C96407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0975" y="4629150"/>
              <a:ext cx="1911350" cy="1192213"/>
              <a:chOff x="914" y="2916"/>
              <a:chExt cx="1204" cy="751"/>
            </a:xfrm>
          </p:grpSpPr>
          <p:sp>
            <p:nvSpPr>
              <p:cNvPr id="37" name="Freeform 1211">
                <a:extLst>
                  <a:ext uri="{FF2B5EF4-FFF2-40B4-BE49-F238E27FC236}">
                    <a16:creationId xmlns:a16="http://schemas.microsoft.com/office/drawing/2014/main" id="{B5EED6A0-E33A-6014-6F6A-FEC6ECC95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3400"/>
                <a:ext cx="321" cy="241"/>
              </a:xfrm>
              <a:custGeom>
                <a:avLst/>
                <a:gdLst>
                  <a:gd name="T0" fmla="*/ 299 w 527"/>
                  <a:gd name="T1" fmla="*/ 38 h 395"/>
                  <a:gd name="T2" fmla="*/ 105 w 527"/>
                  <a:gd name="T3" fmla="*/ 159 h 395"/>
                  <a:gd name="T4" fmla="*/ 24 w 527"/>
                  <a:gd name="T5" fmla="*/ 194 h 395"/>
                  <a:gd name="T6" fmla="*/ 67 w 527"/>
                  <a:gd name="T7" fmla="*/ 243 h 395"/>
                  <a:gd name="T8" fmla="*/ 103 w 527"/>
                  <a:gd name="T9" fmla="*/ 255 h 395"/>
                  <a:gd name="T10" fmla="*/ 127 w 527"/>
                  <a:gd name="T11" fmla="*/ 313 h 395"/>
                  <a:gd name="T12" fmla="*/ 153 w 527"/>
                  <a:gd name="T13" fmla="*/ 302 h 395"/>
                  <a:gd name="T14" fmla="*/ 171 w 527"/>
                  <a:gd name="T15" fmla="*/ 291 h 395"/>
                  <a:gd name="T16" fmla="*/ 189 w 527"/>
                  <a:gd name="T17" fmla="*/ 330 h 395"/>
                  <a:gd name="T18" fmla="*/ 248 w 527"/>
                  <a:gd name="T19" fmla="*/ 367 h 395"/>
                  <a:gd name="T20" fmla="*/ 291 w 527"/>
                  <a:gd name="T21" fmla="*/ 377 h 395"/>
                  <a:gd name="T22" fmla="*/ 327 w 527"/>
                  <a:gd name="T23" fmla="*/ 388 h 395"/>
                  <a:gd name="T24" fmla="*/ 339 w 527"/>
                  <a:gd name="T25" fmla="*/ 361 h 395"/>
                  <a:gd name="T26" fmla="*/ 428 w 527"/>
                  <a:gd name="T27" fmla="*/ 174 h 395"/>
                  <a:gd name="T28" fmla="*/ 476 w 527"/>
                  <a:gd name="T29" fmla="*/ 128 h 395"/>
                  <a:gd name="T30" fmla="*/ 483 w 527"/>
                  <a:gd name="T31" fmla="*/ 52 h 395"/>
                  <a:gd name="T32" fmla="*/ 299 w 527"/>
                  <a:gd name="T33" fmla="*/ 38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7" h="395">
                    <a:moveTo>
                      <a:pt x="299" y="38"/>
                    </a:moveTo>
                    <a:cubicBezTo>
                      <a:pt x="299" y="38"/>
                      <a:pt x="179" y="72"/>
                      <a:pt x="105" y="159"/>
                    </a:cubicBezTo>
                    <a:cubicBezTo>
                      <a:pt x="75" y="180"/>
                      <a:pt x="47" y="163"/>
                      <a:pt x="24" y="194"/>
                    </a:cubicBezTo>
                    <a:cubicBezTo>
                      <a:pt x="0" y="225"/>
                      <a:pt x="33" y="253"/>
                      <a:pt x="67" y="243"/>
                    </a:cubicBezTo>
                    <a:cubicBezTo>
                      <a:pt x="101" y="233"/>
                      <a:pt x="111" y="233"/>
                      <a:pt x="103" y="255"/>
                    </a:cubicBezTo>
                    <a:cubicBezTo>
                      <a:pt x="94" y="278"/>
                      <a:pt x="100" y="309"/>
                      <a:pt x="127" y="313"/>
                    </a:cubicBezTo>
                    <a:cubicBezTo>
                      <a:pt x="140" y="315"/>
                      <a:pt x="147" y="309"/>
                      <a:pt x="153" y="302"/>
                    </a:cubicBezTo>
                    <a:cubicBezTo>
                      <a:pt x="158" y="296"/>
                      <a:pt x="163" y="290"/>
                      <a:pt x="171" y="291"/>
                    </a:cubicBezTo>
                    <a:cubicBezTo>
                      <a:pt x="188" y="295"/>
                      <a:pt x="189" y="314"/>
                      <a:pt x="189" y="330"/>
                    </a:cubicBezTo>
                    <a:cubicBezTo>
                      <a:pt x="188" y="346"/>
                      <a:pt x="218" y="375"/>
                      <a:pt x="248" y="367"/>
                    </a:cubicBezTo>
                    <a:cubicBezTo>
                      <a:pt x="277" y="359"/>
                      <a:pt x="282" y="366"/>
                      <a:pt x="291" y="377"/>
                    </a:cubicBezTo>
                    <a:cubicBezTo>
                      <a:pt x="301" y="388"/>
                      <a:pt x="314" y="395"/>
                      <a:pt x="327" y="388"/>
                    </a:cubicBezTo>
                    <a:cubicBezTo>
                      <a:pt x="340" y="381"/>
                      <a:pt x="341" y="382"/>
                      <a:pt x="339" y="361"/>
                    </a:cubicBezTo>
                    <a:cubicBezTo>
                      <a:pt x="337" y="341"/>
                      <a:pt x="405" y="221"/>
                      <a:pt x="428" y="174"/>
                    </a:cubicBezTo>
                    <a:cubicBezTo>
                      <a:pt x="451" y="127"/>
                      <a:pt x="456" y="118"/>
                      <a:pt x="476" y="128"/>
                    </a:cubicBezTo>
                    <a:cubicBezTo>
                      <a:pt x="495" y="138"/>
                      <a:pt x="527" y="103"/>
                      <a:pt x="483" y="52"/>
                    </a:cubicBezTo>
                    <a:cubicBezTo>
                      <a:pt x="438" y="0"/>
                      <a:pt x="343" y="23"/>
                      <a:pt x="299" y="38"/>
                    </a:cubicBezTo>
                    <a:close/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8" name="Freeform 1212">
                <a:extLst>
                  <a:ext uri="{FF2B5EF4-FFF2-40B4-BE49-F238E27FC236}">
                    <a16:creationId xmlns:a16="http://schemas.microsoft.com/office/drawing/2014/main" id="{3D09981C-FF9B-8839-2021-B67369E48D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26" y="3473"/>
                <a:ext cx="115" cy="166"/>
              </a:xfrm>
              <a:custGeom>
                <a:avLst/>
                <a:gdLst>
                  <a:gd name="T0" fmla="*/ 106 w 189"/>
                  <a:gd name="T1" fmla="*/ 271 h 271"/>
                  <a:gd name="T2" fmla="*/ 81 w 189"/>
                  <a:gd name="T3" fmla="*/ 257 h 271"/>
                  <a:gd name="T4" fmla="*/ 58 w 189"/>
                  <a:gd name="T5" fmla="*/ 243 h 271"/>
                  <a:gd name="T6" fmla="*/ 38 w 189"/>
                  <a:gd name="T7" fmla="*/ 247 h 271"/>
                  <a:gd name="T8" fmla="*/ 27 w 189"/>
                  <a:gd name="T9" fmla="*/ 248 h 271"/>
                  <a:gd name="T10" fmla="*/ 0 w 189"/>
                  <a:gd name="T11" fmla="*/ 240 h 271"/>
                  <a:gd name="T12" fmla="*/ 2 w 189"/>
                  <a:gd name="T13" fmla="*/ 236 h 271"/>
                  <a:gd name="T14" fmla="*/ 2 w 189"/>
                  <a:gd name="T15" fmla="*/ 236 h 271"/>
                  <a:gd name="T16" fmla="*/ 3 w 189"/>
                  <a:gd name="T17" fmla="*/ 236 h 271"/>
                  <a:gd name="T18" fmla="*/ 77 w 189"/>
                  <a:gd name="T19" fmla="*/ 190 h 271"/>
                  <a:gd name="T20" fmla="*/ 79 w 189"/>
                  <a:gd name="T21" fmla="*/ 191 h 271"/>
                  <a:gd name="T22" fmla="*/ 82 w 189"/>
                  <a:gd name="T23" fmla="*/ 191 h 271"/>
                  <a:gd name="T24" fmla="*/ 86 w 189"/>
                  <a:gd name="T25" fmla="*/ 185 h 271"/>
                  <a:gd name="T26" fmla="*/ 115 w 189"/>
                  <a:gd name="T27" fmla="*/ 170 h 271"/>
                  <a:gd name="T28" fmla="*/ 120 w 189"/>
                  <a:gd name="T29" fmla="*/ 167 h 271"/>
                  <a:gd name="T30" fmla="*/ 120 w 189"/>
                  <a:gd name="T31" fmla="*/ 170 h 271"/>
                  <a:gd name="T32" fmla="*/ 125 w 189"/>
                  <a:gd name="T33" fmla="*/ 194 h 271"/>
                  <a:gd name="T34" fmla="*/ 125 w 189"/>
                  <a:gd name="T35" fmla="*/ 194 h 271"/>
                  <a:gd name="T36" fmla="*/ 125 w 189"/>
                  <a:gd name="T37" fmla="*/ 194 h 271"/>
                  <a:gd name="T38" fmla="*/ 137 w 189"/>
                  <a:gd name="T39" fmla="*/ 214 h 271"/>
                  <a:gd name="T40" fmla="*/ 129 w 189"/>
                  <a:gd name="T41" fmla="*/ 240 h 271"/>
                  <a:gd name="T42" fmla="*/ 129 w 189"/>
                  <a:gd name="T43" fmla="*/ 241 h 271"/>
                  <a:gd name="T44" fmla="*/ 130 w 189"/>
                  <a:gd name="T45" fmla="*/ 253 h 271"/>
                  <a:gd name="T46" fmla="*/ 129 w 189"/>
                  <a:gd name="T47" fmla="*/ 256 h 271"/>
                  <a:gd name="T48" fmla="*/ 129 w 189"/>
                  <a:gd name="T49" fmla="*/ 258 h 271"/>
                  <a:gd name="T50" fmla="*/ 117 w 189"/>
                  <a:gd name="T51" fmla="*/ 268 h 271"/>
                  <a:gd name="T52" fmla="*/ 106 w 189"/>
                  <a:gd name="T53" fmla="*/ 271 h 271"/>
                  <a:gd name="T54" fmla="*/ 13 w 189"/>
                  <a:gd name="T55" fmla="*/ 206 h 271"/>
                  <a:gd name="T56" fmla="*/ 13 w 189"/>
                  <a:gd name="T57" fmla="*/ 205 h 271"/>
                  <a:gd name="T58" fmla="*/ 14 w 189"/>
                  <a:gd name="T59" fmla="*/ 205 h 271"/>
                  <a:gd name="T60" fmla="*/ 13 w 189"/>
                  <a:gd name="T61" fmla="*/ 206 h 271"/>
                  <a:gd name="T62" fmla="*/ 140 w 189"/>
                  <a:gd name="T63" fmla="*/ 93 h 271"/>
                  <a:gd name="T64" fmla="*/ 130 w 189"/>
                  <a:gd name="T65" fmla="*/ 88 h 271"/>
                  <a:gd name="T66" fmla="*/ 130 w 189"/>
                  <a:gd name="T67" fmla="*/ 88 h 271"/>
                  <a:gd name="T68" fmla="*/ 106 w 189"/>
                  <a:gd name="T69" fmla="*/ 87 h 271"/>
                  <a:gd name="T70" fmla="*/ 95 w 189"/>
                  <a:gd name="T71" fmla="*/ 87 h 271"/>
                  <a:gd name="T72" fmla="*/ 28 w 189"/>
                  <a:gd name="T73" fmla="*/ 92 h 271"/>
                  <a:gd name="T74" fmla="*/ 20 w 189"/>
                  <a:gd name="T75" fmla="*/ 62 h 271"/>
                  <a:gd name="T76" fmla="*/ 43 w 189"/>
                  <a:gd name="T77" fmla="*/ 40 h 271"/>
                  <a:gd name="T78" fmla="*/ 46 w 189"/>
                  <a:gd name="T79" fmla="*/ 38 h 271"/>
                  <a:gd name="T80" fmla="*/ 76 w 189"/>
                  <a:gd name="T81" fmla="*/ 23 h 271"/>
                  <a:gd name="T82" fmla="*/ 92 w 189"/>
                  <a:gd name="T83" fmla="*/ 15 h 271"/>
                  <a:gd name="T84" fmla="*/ 110 w 189"/>
                  <a:gd name="T85" fmla="*/ 7 h 271"/>
                  <a:gd name="T86" fmla="*/ 125 w 189"/>
                  <a:gd name="T87" fmla="*/ 0 h 271"/>
                  <a:gd name="T88" fmla="*/ 153 w 189"/>
                  <a:gd name="T89" fmla="*/ 2 h 271"/>
                  <a:gd name="T90" fmla="*/ 170 w 189"/>
                  <a:gd name="T91" fmla="*/ 1 h 271"/>
                  <a:gd name="T92" fmla="*/ 189 w 189"/>
                  <a:gd name="T93" fmla="*/ 11 h 271"/>
                  <a:gd name="T94" fmla="*/ 130 w 189"/>
                  <a:gd name="T95" fmla="*/ 88 h 271"/>
                  <a:gd name="T96" fmla="*/ 130 w 189"/>
                  <a:gd name="T97" fmla="*/ 88 h 271"/>
                  <a:gd name="T98" fmla="*/ 130 w 189"/>
                  <a:gd name="T99" fmla="*/ 88 h 271"/>
                  <a:gd name="T100" fmla="*/ 130 w 189"/>
                  <a:gd name="T101" fmla="*/ 88 h 271"/>
                  <a:gd name="T102" fmla="*/ 130 w 189"/>
                  <a:gd name="T103" fmla="*/ 88 h 271"/>
                  <a:gd name="T104" fmla="*/ 130 w 189"/>
                  <a:gd name="T105" fmla="*/ 88 h 271"/>
                  <a:gd name="T106" fmla="*/ 130 w 189"/>
                  <a:gd name="T107" fmla="*/ 88 h 271"/>
                  <a:gd name="T108" fmla="*/ 140 w 189"/>
                  <a:gd name="T109" fmla="*/ 93 h 271"/>
                  <a:gd name="T110" fmla="*/ 140 w 189"/>
                  <a:gd name="T111" fmla="*/ 93 h 271"/>
                  <a:gd name="T112" fmla="*/ 46 w 189"/>
                  <a:gd name="T113" fmla="*/ 34 h 271"/>
                  <a:gd name="T114" fmla="*/ 46 w 189"/>
                  <a:gd name="T115" fmla="*/ 34 h 271"/>
                  <a:gd name="T116" fmla="*/ 46 w 189"/>
                  <a:gd name="T117" fmla="*/ 34 h 271"/>
                  <a:gd name="T118" fmla="*/ 47 w 189"/>
                  <a:gd name="T119" fmla="*/ 33 h 271"/>
                  <a:gd name="T120" fmla="*/ 57 w 189"/>
                  <a:gd name="T121" fmla="*/ 28 h 271"/>
                  <a:gd name="T122" fmla="*/ 46 w 189"/>
                  <a:gd name="T123" fmla="*/ 3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9" h="271">
                    <a:moveTo>
                      <a:pt x="106" y="271"/>
                    </a:moveTo>
                    <a:cubicBezTo>
                      <a:pt x="97" y="271"/>
                      <a:pt x="88" y="265"/>
                      <a:pt x="81" y="257"/>
                    </a:cubicBezTo>
                    <a:cubicBezTo>
                      <a:pt x="75" y="249"/>
                      <a:pt x="70" y="243"/>
                      <a:pt x="58" y="243"/>
                    </a:cubicBezTo>
                    <a:cubicBezTo>
                      <a:pt x="53" y="243"/>
                      <a:pt x="46" y="244"/>
                      <a:pt x="38" y="247"/>
                    </a:cubicBezTo>
                    <a:cubicBezTo>
                      <a:pt x="34" y="248"/>
                      <a:pt x="31" y="248"/>
                      <a:pt x="27" y="248"/>
                    </a:cubicBezTo>
                    <a:cubicBezTo>
                      <a:pt x="18" y="248"/>
                      <a:pt x="8" y="245"/>
                      <a:pt x="0" y="240"/>
                    </a:cubicBezTo>
                    <a:cubicBezTo>
                      <a:pt x="1" y="239"/>
                      <a:pt x="1" y="238"/>
                      <a:pt x="2" y="236"/>
                    </a:cubicBezTo>
                    <a:lnTo>
                      <a:pt x="2" y="236"/>
                    </a:lnTo>
                    <a:lnTo>
                      <a:pt x="3" y="236"/>
                    </a:lnTo>
                    <a:cubicBezTo>
                      <a:pt x="21" y="225"/>
                      <a:pt x="45" y="208"/>
                      <a:pt x="77" y="190"/>
                    </a:cubicBezTo>
                    <a:cubicBezTo>
                      <a:pt x="77" y="191"/>
                      <a:pt x="78" y="191"/>
                      <a:pt x="79" y="191"/>
                    </a:cubicBezTo>
                    <a:cubicBezTo>
                      <a:pt x="80" y="191"/>
                      <a:pt x="81" y="191"/>
                      <a:pt x="82" y="191"/>
                    </a:cubicBezTo>
                    <a:cubicBezTo>
                      <a:pt x="84" y="189"/>
                      <a:pt x="86" y="187"/>
                      <a:pt x="86" y="185"/>
                    </a:cubicBezTo>
                    <a:cubicBezTo>
                      <a:pt x="95" y="180"/>
                      <a:pt x="105" y="175"/>
                      <a:pt x="115" y="170"/>
                    </a:cubicBezTo>
                    <a:cubicBezTo>
                      <a:pt x="117" y="169"/>
                      <a:pt x="119" y="168"/>
                      <a:pt x="120" y="167"/>
                    </a:cubicBezTo>
                    <a:cubicBezTo>
                      <a:pt x="120" y="168"/>
                      <a:pt x="120" y="169"/>
                      <a:pt x="120" y="170"/>
                    </a:cubicBezTo>
                    <a:cubicBezTo>
                      <a:pt x="120" y="179"/>
                      <a:pt x="122" y="187"/>
                      <a:pt x="125" y="194"/>
                    </a:cubicBezTo>
                    <a:lnTo>
                      <a:pt x="125" y="194"/>
                    </a:lnTo>
                    <a:lnTo>
                      <a:pt x="125" y="194"/>
                    </a:lnTo>
                    <a:cubicBezTo>
                      <a:pt x="125" y="194"/>
                      <a:pt x="130" y="203"/>
                      <a:pt x="137" y="214"/>
                    </a:cubicBezTo>
                    <a:cubicBezTo>
                      <a:pt x="132" y="226"/>
                      <a:pt x="129" y="235"/>
                      <a:pt x="129" y="240"/>
                    </a:cubicBezTo>
                    <a:cubicBezTo>
                      <a:pt x="129" y="241"/>
                      <a:pt x="129" y="241"/>
                      <a:pt x="129" y="241"/>
                    </a:cubicBezTo>
                    <a:cubicBezTo>
                      <a:pt x="129" y="246"/>
                      <a:pt x="130" y="250"/>
                      <a:pt x="130" y="253"/>
                    </a:cubicBezTo>
                    <a:cubicBezTo>
                      <a:pt x="130" y="254"/>
                      <a:pt x="129" y="255"/>
                      <a:pt x="129" y="256"/>
                    </a:cubicBezTo>
                    <a:cubicBezTo>
                      <a:pt x="129" y="257"/>
                      <a:pt x="129" y="258"/>
                      <a:pt x="129" y="258"/>
                    </a:cubicBezTo>
                    <a:cubicBezTo>
                      <a:pt x="128" y="262"/>
                      <a:pt x="124" y="264"/>
                      <a:pt x="117" y="268"/>
                    </a:cubicBezTo>
                    <a:cubicBezTo>
                      <a:pt x="113" y="270"/>
                      <a:pt x="109" y="271"/>
                      <a:pt x="106" y="271"/>
                    </a:cubicBezTo>
                    <a:close/>
                    <a:moveTo>
                      <a:pt x="13" y="206"/>
                    </a:moveTo>
                    <a:cubicBezTo>
                      <a:pt x="13" y="206"/>
                      <a:pt x="13" y="206"/>
                      <a:pt x="13" y="205"/>
                    </a:cubicBezTo>
                    <a:cubicBezTo>
                      <a:pt x="13" y="205"/>
                      <a:pt x="14" y="205"/>
                      <a:pt x="14" y="205"/>
                    </a:cubicBezTo>
                    <a:cubicBezTo>
                      <a:pt x="14" y="205"/>
                      <a:pt x="13" y="206"/>
                      <a:pt x="13" y="206"/>
                    </a:cubicBezTo>
                    <a:close/>
                    <a:moveTo>
                      <a:pt x="140" y="93"/>
                    </a:moveTo>
                    <a:cubicBezTo>
                      <a:pt x="135" y="89"/>
                      <a:pt x="130" y="88"/>
                      <a:pt x="130" y="88"/>
                    </a:cubicBezTo>
                    <a:lnTo>
                      <a:pt x="130" y="88"/>
                    </a:lnTo>
                    <a:cubicBezTo>
                      <a:pt x="122" y="88"/>
                      <a:pt x="114" y="87"/>
                      <a:pt x="106" y="87"/>
                    </a:cubicBezTo>
                    <a:cubicBezTo>
                      <a:pt x="102" y="87"/>
                      <a:pt x="98" y="87"/>
                      <a:pt x="95" y="87"/>
                    </a:cubicBezTo>
                    <a:cubicBezTo>
                      <a:pt x="71" y="87"/>
                      <a:pt x="49" y="89"/>
                      <a:pt x="28" y="92"/>
                    </a:cubicBezTo>
                    <a:cubicBezTo>
                      <a:pt x="27" y="81"/>
                      <a:pt x="24" y="71"/>
                      <a:pt x="20" y="62"/>
                    </a:cubicBezTo>
                    <a:cubicBezTo>
                      <a:pt x="29" y="57"/>
                      <a:pt x="37" y="50"/>
                      <a:pt x="43" y="40"/>
                    </a:cubicBezTo>
                    <a:cubicBezTo>
                      <a:pt x="44" y="39"/>
                      <a:pt x="45" y="39"/>
                      <a:pt x="46" y="38"/>
                    </a:cubicBezTo>
                    <a:cubicBezTo>
                      <a:pt x="55" y="33"/>
                      <a:pt x="65" y="29"/>
                      <a:pt x="76" y="23"/>
                    </a:cubicBezTo>
                    <a:cubicBezTo>
                      <a:pt x="81" y="20"/>
                      <a:pt x="87" y="18"/>
                      <a:pt x="92" y="15"/>
                    </a:cubicBezTo>
                    <a:cubicBezTo>
                      <a:pt x="98" y="12"/>
                      <a:pt x="104" y="9"/>
                      <a:pt x="110" y="7"/>
                    </a:cubicBezTo>
                    <a:cubicBezTo>
                      <a:pt x="115" y="4"/>
                      <a:pt x="120" y="2"/>
                      <a:pt x="125" y="0"/>
                    </a:cubicBezTo>
                    <a:cubicBezTo>
                      <a:pt x="137" y="1"/>
                      <a:pt x="146" y="2"/>
                      <a:pt x="153" y="2"/>
                    </a:cubicBezTo>
                    <a:cubicBezTo>
                      <a:pt x="164" y="2"/>
                      <a:pt x="170" y="1"/>
                      <a:pt x="170" y="1"/>
                    </a:cubicBezTo>
                    <a:cubicBezTo>
                      <a:pt x="176" y="5"/>
                      <a:pt x="183" y="9"/>
                      <a:pt x="189" y="11"/>
                    </a:cubicBezTo>
                    <a:cubicBezTo>
                      <a:pt x="135" y="48"/>
                      <a:pt x="130" y="88"/>
                      <a:pt x="130" y="88"/>
                    </a:cubicBez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lnTo>
                      <a:pt x="130" y="88"/>
                    </a:lnTo>
                    <a:cubicBezTo>
                      <a:pt x="130" y="88"/>
                      <a:pt x="135" y="89"/>
                      <a:pt x="140" y="93"/>
                    </a:cubicBezTo>
                    <a:lnTo>
                      <a:pt x="140" y="93"/>
                    </a:lnTo>
                    <a:moveTo>
                      <a:pt x="46" y="34"/>
                    </a:moveTo>
                    <a:cubicBezTo>
                      <a:pt x="46" y="34"/>
                      <a:pt x="46" y="34"/>
                      <a:pt x="46" y="34"/>
                    </a:cubicBezTo>
                    <a:lnTo>
                      <a:pt x="46" y="34"/>
                    </a:lnTo>
                    <a:cubicBezTo>
                      <a:pt x="47" y="33"/>
                      <a:pt x="47" y="33"/>
                      <a:pt x="47" y="33"/>
                    </a:cubicBezTo>
                    <a:cubicBezTo>
                      <a:pt x="50" y="31"/>
                      <a:pt x="53" y="30"/>
                      <a:pt x="57" y="28"/>
                    </a:cubicBezTo>
                    <a:cubicBezTo>
                      <a:pt x="53" y="30"/>
                      <a:pt x="49" y="32"/>
                      <a:pt x="46" y="34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39" name="Freeform 1213">
                <a:extLst>
                  <a:ext uri="{FF2B5EF4-FFF2-40B4-BE49-F238E27FC236}">
                    <a16:creationId xmlns:a16="http://schemas.microsoft.com/office/drawing/2014/main" id="{824FB9A7-88A3-11D8-3BE2-38BADD5EA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3472"/>
                <a:ext cx="40" cy="18"/>
              </a:xfrm>
              <a:custGeom>
                <a:avLst/>
                <a:gdLst>
                  <a:gd name="T0" fmla="*/ 0 w 64"/>
                  <a:gd name="T1" fmla="*/ 30 h 30"/>
                  <a:gd name="T2" fmla="*/ 1 w 64"/>
                  <a:gd name="T3" fmla="*/ 29 h 30"/>
                  <a:gd name="T4" fmla="*/ 16 w 64"/>
                  <a:gd name="T5" fmla="*/ 21 h 30"/>
                  <a:gd name="T6" fmla="*/ 33 w 64"/>
                  <a:gd name="T7" fmla="*/ 12 h 30"/>
                  <a:gd name="T8" fmla="*/ 50 w 64"/>
                  <a:gd name="T9" fmla="*/ 3 h 30"/>
                  <a:gd name="T10" fmla="*/ 59 w 64"/>
                  <a:gd name="T11" fmla="*/ 0 h 30"/>
                  <a:gd name="T12" fmla="*/ 64 w 64"/>
                  <a:gd name="T13" fmla="*/ 1 h 30"/>
                  <a:gd name="T14" fmla="*/ 0 w 64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0">
                    <a:moveTo>
                      <a:pt x="0" y="30"/>
                    </a:moveTo>
                    <a:cubicBezTo>
                      <a:pt x="0" y="30"/>
                      <a:pt x="1" y="30"/>
                      <a:pt x="1" y="29"/>
                    </a:cubicBezTo>
                    <a:cubicBezTo>
                      <a:pt x="6" y="26"/>
                      <a:pt x="11" y="23"/>
                      <a:pt x="16" y="21"/>
                    </a:cubicBezTo>
                    <a:cubicBezTo>
                      <a:pt x="22" y="18"/>
                      <a:pt x="27" y="15"/>
                      <a:pt x="33" y="12"/>
                    </a:cubicBezTo>
                    <a:cubicBezTo>
                      <a:pt x="39" y="9"/>
                      <a:pt x="44" y="6"/>
                      <a:pt x="50" y="3"/>
                    </a:cubicBezTo>
                    <a:cubicBezTo>
                      <a:pt x="53" y="2"/>
                      <a:pt x="56" y="1"/>
                      <a:pt x="59" y="0"/>
                    </a:cubicBezTo>
                    <a:cubicBezTo>
                      <a:pt x="60" y="0"/>
                      <a:pt x="62" y="0"/>
                      <a:pt x="64" y="1"/>
                    </a:cubicBezTo>
                    <a:cubicBezTo>
                      <a:pt x="42" y="10"/>
                      <a:pt x="21" y="20"/>
                      <a:pt x="0" y="30"/>
                    </a:cubicBez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0" name="Freeform 1214">
                <a:extLst>
                  <a:ext uri="{FF2B5EF4-FFF2-40B4-BE49-F238E27FC236}">
                    <a16:creationId xmlns:a16="http://schemas.microsoft.com/office/drawing/2014/main" id="{BD755774-078B-099D-46D5-2B6CCDCD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3473"/>
                <a:ext cx="50" cy="25"/>
              </a:xfrm>
              <a:custGeom>
                <a:avLst/>
                <a:gdLst>
                  <a:gd name="T0" fmla="*/ 0 w 82"/>
                  <a:gd name="T1" fmla="*/ 41 h 41"/>
                  <a:gd name="T2" fmla="*/ 2 w 82"/>
                  <a:gd name="T3" fmla="*/ 37 h 41"/>
                  <a:gd name="T4" fmla="*/ 3 w 82"/>
                  <a:gd name="T5" fmla="*/ 35 h 41"/>
                  <a:gd name="T6" fmla="*/ 14 w 82"/>
                  <a:gd name="T7" fmla="*/ 29 h 41"/>
                  <a:gd name="T8" fmla="*/ 78 w 82"/>
                  <a:gd name="T9" fmla="*/ 0 h 41"/>
                  <a:gd name="T10" fmla="*/ 82 w 82"/>
                  <a:gd name="T11" fmla="*/ 1 h 41"/>
                  <a:gd name="T12" fmla="*/ 67 w 82"/>
                  <a:gd name="T13" fmla="*/ 8 h 41"/>
                  <a:gd name="T14" fmla="*/ 49 w 82"/>
                  <a:gd name="T15" fmla="*/ 16 h 41"/>
                  <a:gd name="T16" fmla="*/ 33 w 82"/>
                  <a:gd name="T17" fmla="*/ 24 h 41"/>
                  <a:gd name="T18" fmla="*/ 3 w 82"/>
                  <a:gd name="T19" fmla="*/ 39 h 41"/>
                  <a:gd name="T20" fmla="*/ 0 w 82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" h="41">
                    <a:moveTo>
                      <a:pt x="0" y="41"/>
                    </a:moveTo>
                    <a:cubicBezTo>
                      <a:pt x="1" y="40"/>
                      <a:pt x="2" y="38"/>
                      <a:pt x="2" y="37"/>
                    </a:cubicBezTo>
                    <a:cubicBezTo>
                      <a:pt x="3" y="37"/>
                      <a:pt x="3" y="36"/>
                      <a:pt x="3" y="35"/>
                    </a:cubicBezTo>
                    <a:cubicBezTo>
                      <a:pt x="6" y="33"/>
                      <a:pt x="10" y="31"/>
                      <a:pt x="14" y="29"/>
                    </a:cubicBezTo>
                    <a:cubicBezTo>
                      <a:pt x="35" y="19"/>
                      <a:pt x="56" y="9"/>
                      <a:pt x="78" y="0"/>
                    </a:cubicBezTo>
                    <a:cubicBezTo>
                      <a:pt x="79" y="0"/>
                      <a:pt x="81" y="0"/>
                      <a:pt x="82" y="1"/>
                    </a:cubicBezTo>
                    <a:cubicBezTo>
                      <a:pt x="77" y="3"/>
                      <a:pt x="72" y="5"/>
                      <a:pt x="67" y="8"/>
                    </a:cubicBezTo>
                    <a:cubicBezTo>
                      <a:pt x="61" y="10"/>
                      <a:pt x="55" y="13"/>
                      <a:pt x="49" y="16"/>
                    </a:cubicBezTo>
                    <a:cubicBezTo>
                      <a:pt x="44" y="19"/>
                      <a:pt x="38" y="21"/>
                      <a:pt x="33" y="24"/>
                    </a:cubicBezTo>
                    <a:cubicBezTo>
                      <a:pt x="22" y="30"/>
                      <a:pt x="12" y="34"/>
                      <a:pt x="3" y="39"/>
                    </a:cubicBezTo>
                    <a:cubicBezTo>
                      <a:pt x="2" y="40"/>
                      <a:pt x="1" y="40"/>
                      <a:pt x="0" y="41"/>
                    </a:cubicBezTo>
                  </a:path>
                </a:pathLst>
              </a:custGeom>
              <a:solidFill>
                <a:srgbClr val="34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1" name="Freeform 1215">
                <a:extLst>
                  <a:ext uri="{FF2B5EF4-FFF2-40B4-BE49-F238E27FC236}">
                    <a16:creationId xmlns:a16="http://schemas.microsoft.com/office/drawing/2014/main" id="{C6DBD0D0-CFDE-75D0-48F1-9D6F5B90E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028"/>
                <a:ext cx="290" cy="352"/>
              </a:xfrm>
              <a:custGeom>
                <a:avLst/>
                <a:gdLst>
                  <a:gd name="T0" fmla="*/ 28 w 475"/>
                  <a:gd name="T1" fmla="*/ 240 h 577"/>
                  <a:gd name="T2" fmla="*/ 71 w 475"/>
                  <a:gd name="T3" fmla="*/ 347 h 577"/>
                  <a:gd name="T4" fmla="*/ 129 w 475"/>
                  <a:gd name="T5" fmla="*/ 533 h 577"/>
                  <a:gd name="T6" fmla="*/ 214 w 475"/>
                  <a:gd name="T7" fmla="*/ 514 h 577"/>
                  <a:gd name="T8" fmla="*/ 257 w 475"/>
                  <a:gd name="T9" fmla="*/ 512 h 577"/>
                  <a:gd name="T10" fmla="*/ 307 w 475"/>
                  <a:gd name="T11" fmla="*/ 485 h 577"/>
                  <a:gd name="T12" fmla="*/ 384 w 475"/>
                  <a:gd name="T13" fmla="*/ 442 h 577"/>
                  <a:gd name="T14" fmla="*/ 359 w 475"/>
                  <a:gd name="T15" fmla="*/ 72 h 577"/>
                  <a:gd name="T16" fmla="*/ 28 w 475"/>
                  <a:gd name="T17" fmla="*/ 240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5" h="577">
                    <a:moveTo>
                      <a:pt x="28" y="240"/>
                    </a:moveTo>
                    <a:cubicBezTo>
                      <a:pt x="28" y="240"/>
                      <a:pt x="45" y="312"/>
                      <a:pt x="71" y="347"/>
                    </a:cubicBezTo>
                    <a:cubicBezTo>
                      <a:pt x="96" y="381"/>
                      <a:pt x="44" y="452"/>
                      <a:pt x="129" y="533"/>
                    </a:cubicBezTo>
                    <a:cubicBezTo>
                      <a:pt x="180" y="577"/>
                      <a:pt x="202" y="545"/>
                      <a:pt x="214" y="514"/>
                    </a:cubicBezTo>
                    <a:cubicBezTo>
                      <a:pt x="225" y="483"/>
                      <a:pt x="239" y="510"/>
                      <a:pt x="257" y="512"/>
                    </a:cubicBezTo>
                    <a:cubicBezTo>
                      <a:pt x="275" y="514"/>
                      <a:pt x="292" y="520"/>
                      <a:pt x="307" y="485"/>
                    </a:cubicBezTo>
                    <a:cubicBezTo>
                      <a:pt x="322" y="451"/>
                      <a:pt x="360" y="471"/>
                      <a:pt x="384" y="442"/>
                    </a:cubicBezTo>
                    <a:cubicBezTo>
                      <a:pt x="408" y="413"/>
                      <a:pt x="475" y="144"/>
                      <a:pt x="359" y="72"/>
                    </a:cubicBezTo>
                    <a:cubicBezTo>
                      <a:pt x="243" y="0"/>
                      <a:pt x="0" y="103"/>
                      <a:pt x="28" y="240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2" name="Freeform 1216">
                <a:extLst>
                  <a:ext uri="{FF2B5EF4-FFF2-40B4-BE49-F238E27FC236}">
                    <a16:creationId xmlns:a16="http://schemas.microsoft.com/office/drawing/2014/main" id="{3F33E350-6274-48C3-9603-90AF123FF2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" y="3058"/>
                <a:ext cx="103" cy="240"/>
              </a:xfrm>
              <a:custGeom>
                <a:avLst/>
                <a:gdLst>
                  <a:gd name="T0" fmla="*/ 46 w 169"/>
                  <a:gd name="T1" fmla="*/ 394 h 394"/>
                  <a:gd name="T2" fmla="*/ 43 w 169"/>
                  <a:gd name="T3" fmla="*/ 393 h 394"/>
                  <a:gd name="T4" fmla="*/ 25 w 169"/>
                  <a:gd name="T5" fmla="*/ 379 h 394"/>
                  <a:gd name="T6" fmla="*/ 26 w 169"/>
                  <a:gd name="T7" fmla="*/ 379 h 394"/>
                  <a:gd name="T8" fmla="*/ 46 w 169"/>
                  <a:gd name="T9" fmla="*/ 394 h 394"/>
                  <a:gd name="T10" fmla="*/ 3 w 169"/>
                  <a:gd name="T11" fmla="*/ 298 h 394"/>
                  <a:gd name="T12" fmla="*/ 0 w 169"/>
                  <a:gd name="T13" fmla="*/ 269 h 394"/>
                  <a:gd name="T14" fmla="*/ 3 w 169"/>
                  <a:gd name="T15" fmla="*/ 270 h 394"/>
                  <a:gd name="T16" fmla="*/ 3 w 169"/>
                  <a:gd name="T17" fmla="*/ 270 h 394"/>
                  <a:gd name="T18" fmla="*/ 18 w 169"/>
                  <a:gd name="T19" fmla="*/ 275 h 394"/>
                  <a:gd name="T20" fmla="*/ 3 w 169"/>
                  <a:gd name="T21" fmla="*/ 298 h 394"/>
                  <a:gd name="T22" fmla="*/ 169 w 169"/>
                  <a:gd name="T23" fmla="*/ 73 h 394"/>
                  <a:gd name="T24" fmla="*/ 123 w 169"/>
                  <a:gd name="T25" fmla="*/ 62 h 394"/>
                  <a:gd name="T26" fmla="*/ 151 w 169"/>
                  <a:gd name="T27" fmla="*/ 16 h 394"/>
                  <a:gd name="T28" fmla="*/ 151 w 169"/>
                  <a:gd name="T29" fmla="*/ 0 h 394"/>
                  <a:gd name="T30" fmla="*/ 156 w 169"/>
                  <a:gd name="T31" fmla="*/ 0 h 394"/>
                  <a:gd name="T32" fmla="*/ 161 w 169"/>
                  <a:gd name="T33" fmla="*/ 6 h 394"/>
                  <a:gd name="T34" fmla="*/ 168 w 169"/>
                  <a:gd name="T35" fmla="*/ 22 h 394"/>
                  <a:gd name="T36" fmla="*/ 161 w 169"/>
                  <a:gd name="T37" fmla="*/ 56 h 394"/>
                  <a:gd name="T38" fmla="*/ 169 w 169"/>
                  <a:gd name="T39" fmla="*/ 7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9" h="394">
                    <a:moveTo>
                      <a:pt x="46" y="394"/>
                    </a:moveTo>
                    <a:cubicBezTo>
                      <a:pt x="45" y="394"/>
                      <a:pt x="44" y="393"/>
                      <a:pt x="43" y="393"/>
                    </a:cubicBezTo>
                    <a:cubicBezTo>
                      <a:pt x="36" y="389"/>
                      <a:pt x="30" y="384"/>
                      <a:pt x="25" y="379"/>
                    </a:cubicBezTo>
                    <a:cubicBezTo>
                      <a:pt x="25" y="379"/>
                      <a:pt x="26" y="379"/>
                      <a:pt x="26" y="379"/>
                    </a:cubicBezTo>
                    <a:cubicBezTo>
                      <a:pt x="35" y="381"/>
                      <a:pt x="42" y="386"/>
                      <a:pt x="46" y="394"/>
                    </a:cubicBezTo>
                    <a:close/>
                    <a:moveTo>
                      <a:pt x="3" y="298"/>
                    </a:moveTo>
                    <a:cubicBezTo>
                      <a:pt x="2" y="288"/>
                      <a:pt x="2" y="279"/>
                      <a:pt x="0" y="269"/>
                    </a:cubicBezTo>
                    <a:cubicBezTo>
                      <a:pt x="1" y="269"/>
                      <a:pt x="2" y="269"/>
                      <a:pt x="3" y="270"/>
                    </a:cubicBezTo>
                    <a:cubicBezTo>
                      <a:pt x="3" y="270"/>
                      <a:pt x="3" y="270"/>
                      <a:pt x="3" y="270"/>
                    </a:cubicBezTo>
                    <a:cubicBezTo>
                      <a:pt x="9" y="270"/>
                      <a:pt x="14" y="272"/>
                      <a:pt x="18" y="275"/>
                    </a:cubicBezTo>
                    <a:cubicBezTo>
                      <a:pt x="11" y="281"/>
                      <a:pt x="7" y="288"/>
                      <a:pt x="3" y="298"/>
                    </a:cubicBezTo>
                    <a:moveTo>
                      <a:pt x="169" y="73"/>
                    </a:moveTo>
                    <a:cubicBezTo>
                      <a:pt x="153" y="69"/>
                      <a:pt x="138" y="65"/>
                      <a:pt x="123" y="62"/>
                    </a:cubicBezTo>
                    <a:cubicBezTo>
                      <a:pt x="141" y="49"/>
                      <a:pt x="150" y="30"/>
                      <a:pt x="151" y="16"/>
                    </a:cubicBezTo>
                    <a:cubicBezTo>
                      <a:pt x="151" y="11"/>
                      <a:pt x="151" y="5"/>
                      <a:pt x="151" y="0"/>
                    </a:cubicBezTo>
                    <a:cubicBezTo>
                      <a:pt x="153" y="0"/>
                      <a:pt x="155" y="0"/>
                      <a:pt x="156" y="0"/>
                    </a:cubicBezTo>
                    <a:cubicBezTo>
                      <a:pt x="158" y="2"/>
                      <a:pt x="159" y="4"/>
                      <a:pt x="161" y="6"/>
                    </a:cubicBezTo>
                    <a:cubicBezTo>
                      <a:pt x="167" y="11"/>
                      <a:pt x="168" y="16"/>
                      <a:pt x="168" y="22"/>
                    </a:cubicBezTo>
                    <a:cubicBezTo>
                      <a:pt x="168" y="33"/>
                      <a:pt x="161" y="45"/>
                      <a:pt x="161" y="56"/>
                    </a:cubicBezTo>
                    <a:cubicBezTo>
                      <a:pt x="161" y="62"/>
                      <a:pt x="163" y="68"/>
                      <a:pt x="169" y="73"/>
                    </a:cubicBezTo>
                    <a:close/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3" name="Freeform 1217">
                <a:extLst>
                  <a:ext uri="{FF2B5EF4-FFF2-40B4-BE49-F238E27FC236}">
                    <a16:creationId xmlns:a16="http://schemas.microsoft.com/office/drawing/2014/main" id="{660C907C-3B0B-90E9-4AD6-214BD18F0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3460"/>
                <a:ext cx="223" cy="207"/>
              </a:xfrm>
              <a:custGeom>
                <a:avLst/>
                <a:gdLst>
                  <a:gd name="T0" fmla="*/ 88 w 367"/>
                  <a:gd name="T1" fmla="*/ 253 h 339"/>
                  <a:gd name="T2" fmla="*/ 181 w 367"/>
                  <a:gd name="T3" fmla="*/ 334 h 339"/>
                  <a:gd name="T4" fmla="*/ 237 w 367"/>
                  <a:gd name="T5" fmla="*/ 284 h 339"/>
                  <a:gd name="T6" fmla="*/ 267 w 367"/>
                  <a:gd name="T7" fmla="*/ 283 h 339"/>
                  <a:gd name="T8" fmla="*/ 313 w 367"/>
                  <a:gd name="T9" fmla="*/ 266 h 339"/>
                  <a:gd name="T10" fmla="*/ 323 w 367"/>
                  <a:gd name="T11" fmla="*/ 66 h 339"/>
                  <a:gd name="T12" fmla="*/ 44 w 367"/>
                  <a:gd name="T13" fmla="*/ 77 h 339"/>
                  <a:gd name="T14" fmla="*/ 88 w 367"/>
                  <a:gd name="T15" fmla="*/ 25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7" h="339">
                    <a:moveTo>
                      <a:pt x="88" y="253"/>
                    </a:moveTo>
                    <a:cubicBezTo>
                      <a:pt x="88" y="253"/>
                      <a:pt x="130" y="339"/>
                      <a:pt x="181" y="334"/>
                    </a:cubicBezTo>
                    <a:cubicBezTo>
                      <a:pt x="232" y="328"/>
                      <a:pt x="224" y="302"/>
                      <a:pt x="237" y="284"/>
                    </a:cubicBezTo>
                    <a:cubicBezTo>
                      <a:pt x="249" y="266"/>
                      <a:pt x="257" y="272"/>
                      <a:pt x="267" y="283"/>
                    </a:cubicBezTo>
                    <a:cubicBezTo>
                      <a:pt x="278" y="293"/>
                      <a:pt x="295" y="295"/>
                      <a:pt x="313" y="266"/>
                    </a:cubicBezTo>
                    <a:cubicBezTo>
                      <a:pt x="330" y="238"/>
                      <a:pt x="367" y="107"/>
                      <a:pt x="323" y="66"/>
                    </a:cubicBezTo>
                    <a:cubicBezTo>
                      <a:pt x="279" y="24"/>
                      <a:pt x="88" y="0"/>
                      <a:pt x="44" y="77"/>
                    </a:cubicBezTo>
                    <a:cubicBezTo>
                      <a:pt x="0" y="154"/>
                      <a:pt x="88" y="253"/>
                      <a:pt x="88" y="253"/>
                    </a:cubicBezTo>
                    <a:close/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4" name="Freeform 1218">
                <a:extLst>
                  <a:ext uri="{FF2B5EF4-FFF2-40B4-BE49-F238E27FC236}">
                    <a16:creationId xmlns:a16="http://schemas.microsoft.com/office/drawing/2014/main" id="{F68C5C41-B62C-A7CB-4A48-911415151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063"/>
                <a:ext cx="284" cy="195"/>
              </a:xfrm>
              <a:custGeom>
                <a:avLst/>
                <a:gdLst>
                  <a:gd name="T0" fmla="*/ 19 w 465"/>
                  <a:gd name="T1" fmla="*/ 73 h 319"/>
                  <a:gd name="T2" fmla="*/ 332 w 465"/>
                  <a:gd name="T3" fmla="*/ 74 h 319"/>
                  <a:gd name="T4" fmla="*/ 464 w 465"/>
                  <a:gd name="T5" fmla="*/ 153 h 319"/>
                  <a:gd name="T6" fmla="*/ 424 w 465"/>
                  <a:gd name="T7" fmla="*/ 222 h 319"/>
                  <a:gd name="T8" fmla="*/ 397 w 465"/>
                  <a:gd name="T9" fmla="*/ 270 h 319"/>
                  <a:gd name="T10" fmla="*/ 318 w 465"/>
                  <a:gd name="T11" fmla="*/ 303 h 319"/>
                  <a:gd name="T12" fmla="*/ 289 w 465"/>
                  <a:gd name="T13" fmla="*/ 268 h 319"/>
                  <a:gd name="T14" fmla="*/ 196 w 465"/>
                  <a:gd name="T15" fmla="*/ 313 h 319"/>
                  <a:gd name="T16" fmla="*/ 133 w 465"/>
                  <a:gd name="T17" fmla="*/ 261 h 319"/>
                  <a:gd name="T18" fmla="*/ 99 w 465"/>
                  <a:gd name="T19" fmla="*/ 273 h 319"/>
                  <a:gd name="T20" fmla="*/ 51 w 465"/>
                  <a:gd name="T21" fmla="*/ 281 h 319"/>
                  <a:gd name="T22" fmla="*/ 34 w 465"/>
                  <a:gd name="T23" fmla="*/ 223 h 319"/>
                  <a:gd name="T24" fmla="*/ 6 w 465"/>
                  <a:gd name="T25" fmla="*/ 189 h 319"/>
                  <a:gd name="T26" fmla="*/ 11 w 465"/>
                  <a:gd name="T27" fmla="*/ 150 h 319"/>
                  <a:gd name="T28" fmla="*/ 19 w 465"/>
                  <a:gd name="T29" fmla="*/ 7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5" h="319">
                    <a:moveTo>
                      <a:pt x="19" y="73"/>
                    </a:moveTo>
                    <a:cubicBezTo>
                      <a:pt x="19" y="73"/>
                      <a:pt x="98" y="0"/>
                      <a:pt x="332" y="74"/>
                    </a:cubicBezTo>
                    <a:cubicBezTo>
                      <a:pt x="411" y="73"/>
                      <a:pt x="465" y="108"/>
                      <a:pt x="464" y="153"/>
                    </a:cubicBezTo>
                    <a:cubicBezTo>
                      <a:pt x="463" y="199"/>
                      <a:pt x="440" y="211"/>
                      <a:pt x="424" y="222"/>
                    </a:cubicBezTo>
                    <a:cubicBezTo>
                      <a:pt x="408" y="232"/>
                      <a:pt x="402" y="254"/>
                      <a:pt x="397" y="270"/>
                    </a:cubicBezTo>
                    <a:cubicBezTo>
                      <a:pt x="391" y="286"/>
                      <a:pt x="365" y="315"/>
                      <a:pt x="318" y="303"/>
                    </a:cubicBezTo>
                    <a:cubicBezTo>
                      <a:pt x="293" y="297"/>
                      <a:pt x="289" y="268"/>
                      <a:pt x="289" y="268"/>
                    </a:cubicBezTo>
                    <a:cubicBezTo>
                      <a:pt x="289" y="268"/>
                      <a:pt x="239" y="319"/>
                      <a:pt x="196" y="313"/>
                    </a:cubicBezTo>
                    <a:cubicBezTo>
                      <a:pt x="153" y="307"/>
                      <a:pt x="165" y="263"/>
                      <a:pt x="133" y="261"/>
                    </a:cubicBezTo>
                    <a:cubicBezTo>
                      <a:pt x="119" y="259"/>
                      <a:pt x="109" y="266"/>
                      <a:pt x="99" y="273"/>
                    </a:cubicBezTo>
                    <a:cubicBezTo>
                      <a:pt x="86" y="282"/>
                      <a:pt x="73" y="290"/>
                      <a:pt x="51" y="281"/>
                    </a:cubicBezTo>
                    <a:cubicBezTo>
                      <a:pt x="13" y="265"/>
                      <a:pt x="39" y="246"/>
                      <a:pt x="34" y="223"/>
                    </a:cubicBezTo>
                    <a:cubicBezTo>
                      <a:pt x="28" y="200"/>
                      <a:pt x="10" y="213"/>
                      <a:pt x="6" y="189"/>
                    </a:cubicBezTo>
                    <a:cubicBezTo>
                      <a:pt x="2" y="164"/>
                      <a:pt x="21" y="160"/>
                      <a:pt x="11" y="150"/>
                    </a:cubicBezTo>
                    <a:cubicBezTo>
                      <a:pt x="1" y="140"/>
                      <a:pt x="0" y="94"/>
                      <a:pt x="19" y="7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5" name="Freeform 1219">
                <a:extLst>
                  <a:ext uri="{FF2B5EF4-FFF2-40B4-BE49-F238E27FC236}">
                    <a16:creationId xmlns:a16="http://schemas.microsoft.com/office/drawing/2014/main" id="{4DF0D17F-B4B4-DAF5-77B9-22B3C83A2A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6" y="3222"/>
                <a:ext cx="8" cy="2"/>
              </a:xfrm>
              <a:custGeom>
                <a:avLst/>
                <a:gdLst>
                  <a:gd name="T0" fmla="*/ 0 w 12"/>
                  <a:gd name="T1" fmla="*/ 3 h 3"/>
                  <a:gd name="T2" fmla="*/ 11 w 12"/>
                  <a:gd name="T3" fmla="*/ 0 h 3"/>
                  <a:gd name="T4" fmla="*/ 0 w 12"/>
                  <a:gd name="T5" fmla="*/ 3 h 3"/>
                  <a:gd name="T6" fmla="*/ 12 w 12"/>
                  <a:gd name="T7" fmla="*/ 0 h 3"/>
                  <a:gd name="T8" fmla="*/ 12 w 12"/>
                  <a:gd name="T9" fmla="*/ 0 h 3"/>
                  <a:gd name="T10" fmla="*/ 12 w 12"/>
                  <a:gd name="T11" fmla="*/ 0 h 3"/>
                  <a:gd name="T12" fmla="*/ 1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3" y="1"/>
                      <a:pt x="7" y="0"/>
                      <a:pt x="11" y="0"/>
                    </a:cubicBezTo>
                    <a:cubicBezTo>
                      <a:pt x="7" y="0"/>
                      <a:pt x="3" y="1"/>
                      <a:pt x="0" y="3"/>
                    </a:cubicBezTo>
                    <a:close/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6" name="Freeform 1220">
                <a:extLst>
                  <a:ext uri="{FF2B5EF4-FFF2-40B4-BE49-F238E27FC236}">
                    <a16:creationId xmlns:a16="http://schemas.microsoft.com/office/drawing/2014/main" id="{A93C2303-AD2F-8F2C-DA65-12DAB1C636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43" y="3132"/>
                <a:ext cx="150" cy="99"/>
              </a:xfrm>
              <a:custGeom>
                <a:avLst/>
                <a:gdLst>
                  <a:gd name="T0" fmla="*/ 0 w 246"/>
                  <a:gd name="T1" fmla="*/ 145 h 162"/>
                  <a:gd name="T2" fmla="*/ 4 w 246"/>
                  <a:gd name="T3" fmla="*/ 110 h 162"/>
                  <a:gd name="T4" fmla="*/ 89 w 246"/>
                  <a:gd name="T5" fmla="*/ 21 h 162"/>
                  <a:gd name="T6" fmla="*/ 101 w 246"/>
                  <a:gd name="T7" fmla="*/ 31 h 162"/>
                  <a:gd name="T8" fmla="*/ 111 w 246"/>
                  <a:gd name="T9" fmla="*/ 40 h 162"/>
                  <a:gd name="T10" fmla="*/ 120 w 246"/>
                  <a:gd name="T11" fmla="*/ 49 h 162"/>
                  <a:gd name="T12" fmla="*/ 120 w 246"/>
                  <a:gd name="T13" fmla="*/ 49 h 162"/>
                  <a:gd name="T14" fmla="*/ 113 w 246"/>
                  <a:gd name="T15" fmla="*/ 37 h 162"/>
                  <a:gd name="T16" fmla="*/ 104 w 246"/>
                  <a:gd name="T17" fmla="*/ 27 h 162"/>
                  <a:gd name="T18" fmla="*/ 93 w 246"/>
                  <a:gd name="T19" fmla="*/ 17 h 162"/>
                  <a:gd name="T20" fmla="*/ 94 w 246"/>
                  <a:gd name="T21" fmla="*/ 5 h 162"/>
                  <a:gd name="T22" fmla="*/ 138 w 246"/>
                  <a:gd name="T23" fmla="*/ 16 h 162"/>
                  <a:gd name="T24" fmla="*/ 156 w 246"/>
                  <a:gd name="T25" fmla="*/ 21 h 162"/>
                  <a:gd name="T26" fmla="*/ 186 w 246"/>
                  <a:gd name="T27" fmla="*/ 32 h 162"/>
                  <a:gd name="T28" fmla="*/ 216 w 246"/>
                  <a:gd name="T29" fmla="*/ 46 h 162"/>
                  <a:gd name="T30" fmla="*/ 246 w 246"/>
                  <a:gd name="T31" fmla="*/ 64 h 162"/>
                  <a:gd name="T32" fmla="*/ 182 w 246"/>
                  <a:gd name="T33" fmla="*/ 146 h 162"/>
                  <a:gd name="T34" fmla="*/ 149 w 246"/>
                  <a:gd name="T35" fmla="*/ 144 h 162"/>
                  <a:gd name="T36" fmla="*/ 103 w 246"/>
                  <a:gd name="T37" fmla="*/ 148 h 162"/>
                  <a:gd name="T38" fmla="*/ 100 w 246"/>
                  <a:gd name="T39" fmla="*/ 147 h 162"/>
                  <a:gd name="T40" fmla="*/ 100 w 246"/>
                  <a:gd name="T41" fmla="*/ 147 h 162"/>
                  <a:gd name="T42" fmla="*/ 99 w 246"/>
                  <a:gd name="T43" fmla="*/ 147 h 162"/>
                  <a:gd name="T44" fmla="*/ 75 w 246"/>
                  <a:gd name="T45" fmla="*/ 156 h 162"/>
                  <a:gd name="T46" fmla="*/ 46 w 246"/>
                  <a:gd name="T47" fmla="*/ 147 h 162"/>
                  <a:gd name="T48" fmla="*/ 40 w 246"/>
                  <a:gd name="T49" fmla="*/ 157 h 162"/>
                  <a:gd name="T50" fmla="*/ 170 w 246"/>
                  <a:gd name="T51" fmla="*/ 20 h 162"/>
                  <a:gd name="T52" fmla="*/ 158 w 246"/>
                  <a:gd name="T53" fmla="*/ 16 h 162"/>
                  <a:gd name="T54" fmla="*/ 139 w 246"/>
                  <a:gd name="T55" fmla="*/ 10 h 162"/>
                  <a:gd name="T56" fmla="*/ 135 w 246"/>
                  <a:gd name="T57" fmla="*/ 8 h 162"/>
                  <a:gd name="T58" fmla="*/ 170 w 246"/>
                  <a:gd name="T59" fmla="*/ 20 h 162"/>
                  <a:gd name="T60" fmla="*/ 114 w 246"/>
                  <a:gd name="T61" fmla="*/ 4 h 162"/>
                  <a:gd name="T62" fmla="*/ 95 w 246"/>
                  <a:gd name="T63" fmla="*/ 0 h 162"/>
                  <a:gd name="T64" fmla="*/ 133 w 246"/>
                  <a:gd name="T65" fmla="*/ 9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6" h="162">
                    <a:moveTo>
                      <a:pt x="9" y="162"/>
                    </a:moveTo>
                    <a:cubicBezTo>
                      <a:pt x="2" y="156"/>
                      <a:pt x="0" y="151"/>
                      <a:pt x="0" y="145"/>
                    </a:cubicBezTo>
                    <a:cubicBezTo>
                      <a:pt x="0" y="136"/>
                      <a:pt x="4" y="127"/>
                      <a:pt x="4" y="117"/>
                    </a:cubicBezTo>
                    <a:cubicBezTo>
                      <a:pt x="4" y="115"/>
                      <a:pt x="4" y="112"/>
                      <a:pt x="4" y="110"/>
                    </a:cubicBezTo>
                    <a:cubicBezTo>
                      <a:pt x="54" y="104"/>
                      <a:pt x="76" y="55"/>
                      <a:pt x="88" y="21"/>
                    </a:cubicBezTo>
                    <a:cubicBezTo>
                      <a:pt x="89" y="21"/>
                      <a:pt x="89" y="21"/>
                      <a:pt x="89" y="21"/>
                    </a:cubicBezTo>
                    <a:cubicBezTo>
                      <a:pt x="91" y="23"/>
                      <a:pt x="93" y="25"/>
                      <a:pt x="95" y="26"/>
                    </a:cubicBezTo>
                    <a:cubicBezTo>
                      <a:pt x="97" y="28"/>
                      <a:pt x="99" y="29"/>
                      <a:pt x="101" y="31"/>
                    </a:cubicBezTo>
                    <a:cubicBezTo>
                      <a:pt x="103" y="32"/>
                      <a:pt x="104" y="34"/>
                      <a:pt x="106" y="35"/>
                    </a:cubicBezTo>
                    <a:cubicBezTo>
                      <a:pt x="108" y="37"/>
                      <a:pt x="109" y="38"/>
                      <a:pt x="111" y="40"/>
                    </a:cubicBezTo>
                    <a:cubicBezTo>
                      <a:pt x="113" y="42"/>
                      <a:pt x="116" y="44"/>
                      <a:pt x="117" y="46"/>
                    </a:cubicBezTo>
                    <a:cubicBezTo>
                      <a:pt x="119" y="48"/>
                      <a:pt x="120" y="49"/>
                      <a:pt x="120" y="49"/>
                    </a:cubicBezTo>
                    <a:lnTo>
                      <a:pt x="120" y="49"/>
                    </a:lnTo>
                    <a:lnTo>
                      <a:pt x="120" y="49"/>
                    </a:lnTo>
                    <a:cubicBezTo>
                      <a:pt x="120" y="49"/>
                      <a:pt x="119" y="47"/>
                      <a:pt x="118" y="45"/>
                    </a:cubicBezTo>
                    <a:cubicBezTo>
                      <a:pt x="117" y="44"/>
                      <a:pt x="115" y="41"/>
                      <a:pt x="113" y="37"/>
                    </a:cubicBezTo>
                    <a:cubicBezTo>
                      <a:pt x="112" y="36"/>
                      <a:pt x="110" y="34"/>
                      <a:pt x="109" y="33"/>
                    </a:cubicBezTo>
                    <a:cubicBezTo>
                      <a:pt x="107" y="31"/>
                      <a:pt x="106" y="29"/>
                      <a:pt x="104" y="27"/>
                    </a:cubicBezTo>
                    <a:cubicBezTo>
                      <a:pt x="102" y="25"/>
                      <a:pt x="101" y="24"/>
                      <a:pt x="99" y="22"/>
                    </a:cubicBezTo>
                    <a:cubicBezTo>
                      <a:pt x="97" y="21"/>
                      <a:pt x="95" y="19"/>
                      <a:pt x="93" y="17"/>
                    </a:cubicBezTo>
                    <a:cubicBezTo>
                      <a:pt x="92" y="17"/>
                      <a:pt x="91" y="16"/>
                      <a:pt x="90" y="15"/>
                    </a:cubicBezTo>
                    <a:cubicBezTo>
                      <a:pt x="91" y="12"/>
                      <a:pt x="93" y="9"/>
                      <a:pt x="94" y="5"/>
                    </a:cubicBezTo>
                    <a:cubicBezTo>
                      <a:pt x="100" y="7"/>
                      <a:pt x="107" y="8"/>
                      <a:pt x="113" y="9"/>
                    </a:cubicBezTo>
                    <a:cubicBezTo>
                      <a:pt x="121" y="11"/>
                      <a:pt x="130" y="13"/>
                      <a:pt x="138" y="16"/>
                    </a:cubicBezTo>
                    <a:cubicBezTo>
                      <a:pt x="142" y="17"/>
                      <a:pt x="146" y="18"/>
                      <a:pt x="150" y="19"/>
                    </a:cubicBezTo>
                    <a:lnTo>
                      <a:pt x="156" y="21"/>
                    </a:lnTo>
                    <a:lnTo>
                      <a:pt x="162" y="23"/>
                    </a:lnTo>
                    <a:cubicBezTo>
                      <a:pt x="170" y="26"/>
                      <a:pt x="178" y="28"/>
                      <a:pt x="186" y="32"/>
                    </a:cubicBezTo>
                    <a:cubicBezTo>
                      <a:pt x="193" y="35"/>
                      <a:pt x="200" y="38"/>
                      <a:pt x="207" y="41"/>
                    </a:cubicBezTo>
                    <a:cubicBezTo>
                      <a:pt x="210" y="43"/>
                      <a:pt x="213" y="44"/>
                      <a:pt x="216" y="46"/>
                    </a:cubicBezTo>
                    <a:cubicBezTo>
                      <a:pt x="224" y="51"/>
                      <a:pt x="232" y="55"/>
                      <a:pt x="240" y="60"/>
                    </a:cubicBezTo>
                    <a:cubicBezTo>
                      <a:pt x="242" y="61"/>
                      <a:pt x="244" y="62"/>
                      <a:pt x="246" y="64"/>
                    </a:cubicBezTo>
                    <a:cubicBezTo>
                      <a:pt x="233" y="69"/>
                      <a:pt x="225" y="77"/>
                      <a:pt x="222" y="105"/>
                    </a:cubicBezTo>
                    <a:cubicBezTo>
                      <a:pt x="218" y="137"/>
                      <a:pt x="208" y="146"/>
                      <a:pt x="182" y="146"/>
                    </a:cubicBezTo>
                    <a:cubicBezTo>
                      <a:pt x="176" y="146"/>
                      <a:pt x="169" y="145"/>
                      <a:pt x="161" y="145"/>
                    </a:cubicBezTo>
                    <a:cubicBezTo>
                      <a:pt x="157" y="144"/>
                      <a:pt x="153" y="144"/>
                      <a:pt x="149" y="144"/>
                    </a:cubicBezTo>
                    <a:cubicBezTo>
                      <a:pt x="135" y="144"/>
                      <a:pt x="125" y="147"/>
                      <a:pt x="118" y="153"/>
                    </a:cubicBezTo>
                    <a:cubicBezTo>
                      <a:pt x="114" y="150"/>
                      <a:pt x="109" y="148"/>
                      <a:pt x="103" y="148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102" y="147"/>
                      <a:pt x="101" y="147"/>
                      <a:pt x="100" y="147"/>
                    </a:cubicBezTo>
                    <a:lnTo>
                      <a:pt x="100" y="147"/>
                    </a:lnTo>
                    <a:lnTo>
                      <a:pt x="100" y="147"/>
                    </a:lnTo>
                    <a:lnTo>
                      <a:pt x="100" y="147"/>
                    </a:lnTo>
                    <a:cubicBezTo>
                      <a:pt x="100" y="147"/>
                      <a:pt x="99" y="147"/>
                      <a:pt x="99" y="147"/>
                    </a:cubicBezTo>
                    <a:cubicBezTo>
                      <a:pt x="95" y="147"/>
                      <a:pt x="91" y="148"/>
                      <a:pt x="88" y="150"/>
                    </a:cubicBezTo>
                    <a:cubicBezTo>
                      <a:pt x="83" y="151"/>
                      <a:pt x="79" y="153"/>
                      <a:pt x="75" y="156"/>
                    </a:cubicBezTo>
                    <a:cubicBezTo>
                      <a:pt x="69" y="151"/>
                      <a:pt x="62" y="148"/>
                      <a:pt x="54" y="147"/>
                    </a:cubicBezTo>
                    <a:cubicBezTo>
                      <a:pt x="51" y="147"/>
                      <a:pt x="49" y="147"/>
                      <a:pt x="46" y="147"/>
                    </a:cubicBezTo>
                    <a:cubicBezTo>
                      <a:pt x="48" y="151"/>
                      <a:pt x="50" y="154"/>
                      <a:pt x="52" y="158"/>
                    </a:cubicBezTo>
                    <a:cubicBezTo>
                      <a:pt x="48" y="158"/>
                      <a:pt x="44" y="157"/>
                      <a:pt x="40" y="157"/>
                    </a:cubicBezTo>
                    <a:cubicBezTo>
                      <a:pt x="30" y="157"/>
                      <a:pt x="19" y="159"/>
                      <a:pt x="9" y="162"/>
                    </a:cubicBezTo>
                    <a:moveTo>
                      <a:pt x="170" y="20"/>
                    </a:moveTo>
                    <a:cubicBezTo>
                      <a:pt x="168" y="20"/>
                      <a:pt x="166" y="19"/>
                      <a:pt x="164" y="18"/>
                    </a:cubicBezTo>
                    <a:lnTo>
                      <a:pt x="158" y="16"/>
                    </a:lnTo>
                    <a:lnTo>
                      <a:pt x="152" y="14"/>
                    </a:lnTo>
                    <a:cubicBezTo>
                      <a:pt x="148" y="13"/>
                      <a:pt x="144" y="12"/>
                      <a:pt x="139" y="10"/>
                    </a:cubicBezTo>
                    <a:cubicBezTo>
                      <a:pt x="137" y="10"/>
                      <a:pt x="135" y="9"/>
                      <a:pt x="133" y="9"/>
                    </a:cubicBezTo>
                    <a:cubicBezTo>
                      <a:pt x="134" y="9"/>
                      <a:pt x="134" y="9"/>
                      <a:pt x="135" y="8"/>
                    </a:cubicBezTo>
                    <a:cubicBezTo>
                      <a:pt x="140" y="10"/>
                      <a:pt x="146" y="11"/>
                      <a:pt x="151" y="13"/>
                    </a:cubicBezTo>
                    <a:cubicBezTo>
                      <a:pt x="157" y="15"/>
                      <a:pt x="164" y="18"/>
                      <a:pt x="170" y="20"/>
                    </a:cubicBezTo>
                    <a:close/>
                    <a:moveTo>
                      <a:pt x="133" y="9"/>
                    </a:moveTo>
                    <a:cubicBezTo>
                      <a:pt x="127" y="7"/>
                      <a:pt x="120" y="6"/>
                      <a:pt x="114" y="4"/>
                    </a:cubicBezTo>
                    <a:cubicBezTo>
                      <a:pt x="108" y="3"/>
                      <a:pt x="101" y="2"/>
                      <a:pt x="95" y="1"/>
                    </a:cubicBezTo>
                    <a:cubicBezTo>
                      <a:pt x="95" y="1"/>
                      <a:pt x="95" y="0"/>
                      <a:pt x="95" y="0"/>
                    </a:cubicBezTo>
                    <a:cubicBezTo>
                      <a:pt x="108" y="2"/>
                      <a:pt x="121" y="5"/>
                      <a:pt x="134" y="8"/>
                    </a:cubicBezTo>
                    <a:cubicBezTo>
                      <a:pt x="134" y="8"/>
                      <a:pt x="133" y="9"/>
                      <a:pt x="133" y="9"/>
                    </a:cubicBezTo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7" name="Freeform 1221">
                <a:extLst>
                  <a:ext uri="{FF2B5EF4-FFF2-40B4-BE49-F238E27FC236}">
                    <a16:creationId xmlns:a16="http://schemas.microsoft.com/office/drawing/2014/main" id="{C7540F96-1B11-96ED-586F-45B27DEE0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3144"/>
                <a:ext cx="47" cy="27"/>
              </a:xfrm>
              <a:custGeom>
                <a:avLst/>
                <a:gdLst>
                  <a:gd name="T0" fmla="*/ 77 w 78"/>
                  <a:gd name="T1" fmla="*/ 43 h 43"/>
                  <a:gd name="T2" fmla="*/ 70 w 78"/>
                  <a:gd name="T3" fmla="*/ 40 h 43"/>
                  <a:gd name="T4" fmla="*/ 70 w 78"/>
                  <a:gd name="T5" fmla="*/ 40 h 43"/>
                  <a:gd name="T6" fmla="*/ 55 w 78"/>
                  <a:gd name="T7" fmla="*/ 31 h 43"/>
                  <a:gd name="T8" fmla="*/ 51 w 78"/>
                  <a:gd name="T9" fmla="*/ 28 h 43"/>
                  <a:gd name="T10" fmla="*/ 46 w 78"/>
                  <a:gd name="T11" fmla="*/ 26 h 43"/>
                  <a:gd name="T12" fmla="*/ 46 w 78"/>
                  <a:gd name="T13" fmla="*/ 26 h 43"/>
                  <a:gd name="T14" fmla="*/ 0 w 78"/>
                  <a:gd name="T15" fmla="*/ 0 h 43"/>
                  <a:gd name="T16" fmla="*/ 17 w 78"/>
                  <a:gd name="T17" fmla="*/ 7 h 43"/>
                  <a:gd name="T18" fmla="*/ 39 w 78"/>
                  <a:gd name="T19" fmla="*/ 18 h 43"/>
                  <a:gd name="T20" fmla="*/ 48 w 78"/>
                  <a:gd name="T21" fmla="*/ 23 h 43"/>
                  <a:gd name="T22" fmla="*/ 53 w 78"/>
                  <a:gd name="T23" fmla="*/ 25 h 43"/>
                  <a:gd name="T24" fmla="*/ 57 w 78"/>
                  <a:gd name="T25" fmla="*/ 28 h 43"/>
                  <a:gd name="T26" fmla="*/ 71 w 78"/>
                  <a:gd name="T27" fmla="*/ 38 h 43"/>
                  <a:gd name="T28" fmla="*/ 78 w 78"/>
                  <a:gd name="T29" fmla="*/ 43 h 43"/>
                  <a:gd name="T30" fmla="*/ 77 w 78"/>
                  <a:gd name="T3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43">
                    <a:moveTo>
                      <a:pt x="77" y="43"/>
                    </a:moveTo>
                    <a:cubicBezTo>
                      <a:pt x="75" y="42"/>
                      <a:pt x="73" y="41"/>
                      <a:pt x="70" y="40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6" y="37"/>
                      <a:pt x="61" y="34"/>
                      <a:pt x="55" y="31"/>
                    </a:cubicBezTo>
                    <a:lnTo>
                      <a:pt x="51" y="28"/>
                    </a:lnTo>
                    <a:cubicBezTo>
                      <a:pt x="49" y="27"/>
                      <a:pt x="48" y="27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31" y="17"/>
                      <a:pt x="16" y="7"/>
                      <a:pt x="0" y="0"/>
                    </a:cubicBezTo>
                    <a:cubicBezTo>
                      <a:pt x="6" y="2"/>
                      <a:pt x="12" y="5"/>
                      <a:pt x="17" y="7"/>
                    </a:cubicBezTo>
                    <a:cubicBezTo>
                      <a:pt x="25" y="11"/>
                      <a:pt x="32" y="14"/>
                      <a:pt x="39" y="18"/>
                    </a:cubicBezTo>
                    <a:cubicBezTo>
                      <a:pt x="42" y="19"/>
                      <a:pt x="45" y="21"/>
                      <a:pt x="48" y="23"/>
                    </a:cubicBezTo>
                    <a:cubicBezTo>
                      <a:pt x="50" y="24"/>
                      <a:pt x="51" y="24"/>
                      <a:pt x="53" y="25"/>
                    </a:cubicBezTo>
                    <a:lnTo>
                      <a:pt x="57" y="28"/>
                    </a:lnTo>
                    <a:cubicBezTo>
                      <a:pt x="62" y="32"/>
                      <a:pt x="67" y="35"/>
                      <a:pt x="71" y="38"/>
                    </a:cubicBezTo>
                    <a:cubicBezTo>
                      <a:pt x="74" y="40"/>
                      <a:pt x="76" y="41"/>
                      <a:pt x="78" y="43"/>
                    </a:cubicBezTo>
                    <a:cubicBezTo>
                      <a:pt x="77" y="43"/>
                      <a:pt x="77" y="43"/>
                      <a:pt x="77" y="43"/>
                    </a:cubicBezTo>
                    <a:close/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8" name="Freeform 1222">
                <a:extLst>
                  <a:ext uri="{FF2B5EF4-FFF2-40B4-BE49-F238E27FC236}">
                    <a16:creationId xmlns:a16="http://schemas.microsoft.com/office/drawing/2014/main" id="{3A555662-F642-AA0B-47B3-F538457DCA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0" y="3133"/>
                <a:ext cx="93" cy="38"/>
              </a:xfrm>
              <a:custGeom>
                <a:avLst/>
                <a:gdLst>
                  <a:gd name="T0" fmla="*/ 152 w 153"/>
                  <a:gd name="T1" fmla="*/ 63 h 63"/>
                  <a:gd name="T2" fmla="*/ 146 w 153"/>
                  <a:gd name="T3" fmla="*/ 59 h 63"/>
                  <a:gd name="T4" fmla="*/ 153 w 153"/>
                  <a:gd name="T5" fmla="*/ 62 h 63"/>
                  <a:gd name="T6" fmla="*/ 152 w 153"/>
                  <a:gd name="T7" fmla="*/ 63 h 63"/>
                  <a:gd name="T8" fmla="*/ 122 w 153"/>
                  <a:gd name="T9" fmla="*/ 45 h 63"/>
                  <a:gd name="T10" fmla="*/ 113 w 153"/>
                  <a:gd name="T11" fmla="*/ 40 h 63"/>
                  <a:gd name="T12" fmla="*/ 92 w 153"/>
                  <a:gd name="T13" fmla="*/ 31 h 63"/>
                  <a:gd name="T14" fmla="*/ 68 w 153"/>
                  <a:gd name="T15" fmla="*/ 22 h 63"/>
                  <a:gd name="T16" fmla="*/ 62 w 153"/>
                  <a:gd name="T17" fmla="*/ 20 h 63"/>
                  <a:gd name="T18" fmla="*/ 56 w 153"/>
                  <a:gd name="T19" fmla="*/ 18 h 63"/>
                  <a:gd name="T20" fmla="*/ 44 w 153"/>
                  <a:gd name="T21" fmla="*/ 15 h 63"/>
                  <a:gd name="T22" fmla="*/ 19 w 153"/>
                  <a:gd name="T23" fmla="*/ 8 h 63"/>
                  <a:gd name="T24" fmla="*/ 0 w 153"/>
                  <a:gd name="T25" fmla="*/ 4 h 63"/>
                  <a:gd name="T26" fmla="*/ 1 w 153"/>
                  <a:gd name="T27" fmla="*/ 0 h 63"/>
                  <a:gd name="T28" fmla="*/ 20 w 153"/>
                  <a:gd name="T29" fmla="*/ 3 h 63"/>
                  <a:gd name="T30" fmla="*/ 39 w 153"/>
                  <a:gd name="T31" fmla="*/ 8 h 63"/>
                  <a:gd name="T32" fmla="*/ 38 w 153"/>
                  <a:gd name="T33" fmla="*/ 8 h 63"/>
                  <a:gd name="T34" fmla="*/ 39 w 153"/>
                  <a:gd name="T35" fmla="*/ 8 h 63"/>
                  <a:gd name="T36" fmla="*/ 45 w 153"/>
                  <a:gd name="T37" fmla="*/ 9 h 63"/>
                  <a:gd name="T38" fmla="*/ 58 w 153"/>
                  <a:gd name="T39" fmla="*/ 13 h 63"/>
                  <a:gd name="T40" fmla="*/ 64 w 153"/>
                  <a:gd name="T41" fmla="*/ 15 h 63"/>
                  <a:gd name="T42" fmla="*/ 70 w 153"/>
                  <a:gd name="T43" fmla="*/ 17 h 63"/>
                  <a:gd name="T44" fmla="*/ 76 w 153"/>
                  <a:gd name="T45" fmla="*/ 19 h 63"/>
                  <a:gd name="T46" fmla="*/ 122 w 153"/>
                  <a:gd name="T47" fmla="*/ 4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3" h="63">
                    <a:moveTo>
                      <a:pt x="152" y="63"/>
                    </a:moveTo>
                    <a:cubicBezTo>
                      <a:pt x="150" y="61"/>
                      <a:pt x="148" y="60"/>
                      <a:pt x="146" y="59"/>
                    </a:cubicBezTo>
                    <a:cubicBezTo>
                      <a:pt x="149" y="60"/>
                      <a:pt x="151" y="61"/>
                      <a:pt x="153" y="62"/>
                    </a:cubicBezTo>
                    <a:cubicBezTo>
                      <a:pt x="153" y="62"/>
                      <a:pt x="152" y="63"/>
                      <a:pt x="152" y="63"/>
                    </a:cubicBezTo>
                    <a:close/>
                    <a:moveTo>
                      <a:pt x="122" y="45"/>
                    </a:moveTo>
                    <a:cubicBezTo>
                      <a:pt x="119" y="43"/>
                      <a:pt x="116" y="42"/>
                      <a:pt x="113" y="40"/>
                    </a:cubicBezTo>
                    <a:cubicBezTo>
                      <a:pt x="106" y="37"/>
                      <a:pt x="99" y="34"/>
                      <a:pt x="92" y="31"/>
                    </a:cubicBezTo>
                    <a:cubicBezTo>
                      <a:pt x="84" y="27"/>
                      <a:pt x="76" y="25"/>
                      <a:pt x="68" y="22"/>
                    </a:cubicBezTo>
                    <a:lnTo>
                      <a:pt x="62" y="20"/>
                    </a:lnTo>
                    <a:lnTo>
                      <a:pt x="56" y="18"/>
                    </a:lnTo>
                    <a:cubicBezTo>
                      <a:pt x="52" y="17"/>
                      <a:pt x="48" y="16"/>
                      <a:pt x="44" y="15"/>
                    </a:cubicBezTo>
                    <a:cubicBezTo>
                      <a:pt x="36" y="12"/>
                      <a:pt x="27" y="10"/>
                      <a:pt x="19" y="8"/>
                    </a:cubicBezTo>
                    <a:cubicBezTo>
                      <a:pt x="13" y="7"/>
                      <a:pt x="6" y="6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7" y="1"/>
                      <a:pt x="14" y="2"/>
                      <a:pt x="20" y="3"/>
                    </a:cubicBezTo>
                    <a:cubicBezTo>
                      <a:pt x="26" y="5"/>
                      <a:pt x="33" y="6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9" y="8"/>
                    </a:cubicBezTo>
                    <a:cubicBezTo>
                      <a:pt x="41" y="8"/>
                      <a:pt x="43" y="9"/>
                      <a:pt x="45" y="9"/>
                    </a:cubicBezTo>
                    <a:cubicBezTo>
                      <a:pt x="50" y="11"/>
                      <a:pt x="54" y="12"/>
                      <a:pt x="58" y="13"/>
                    </a:cubicBezTo>
                    <a:lnTo>
                      <a:pt x="64" y="15"/>
                    </a:lnTo>
                    <a:lnTo>
                      <a:pt x="70" y="17"/>
                    </a:lnTo>
                    <a:cubicBezTo>
                      <a:pt x="72" y="18"/>
                      <a:pt x="74" y="19"/>
                      <a:pt x="76" y="19"/>
                    </a:cubicBezTo>
                    <a:cubicBezTo>
                      <a:pt x="92" y="26"/>
                      <a:pt x="107" y="36"/>
                      <a:pt x="122" y="45"/>
                    </a:cubicBezTo>
                    <a:close/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49" name="Freeform 1223">
                <a:extLst>
                  <a:ext uri="{FF2B5EF4-FFF2-40B4-BE49-F238E27FC236}">
                    <a16:creationId xmlns:a16="http://schemas.microsoft.com/office/drawing/2014/main" id="{7C71156C-511F-B0A7-76A9-701707507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3125"/>
                <a:ext cx="76" cy="12"/>
              </a:xfrm>
              <a:custGeom>
                <a:avLst/>
                <a:gdLst>
                  <a:gd name="T0" fmla="*/ 1 w 125"/>
                  <a:gd name="T1" fmla="*/ 20 h 20"/>
                  <a:gd name="T2" fmla="*/ 0 w 125"/>
                  <a:gd name="T3" fmla="*/ 20 h 20"/>
                  <a:gd name="T4" fmla="*/ 3 w 125"/>
                  <a:gd name="T5" fmla="*/ 18 h 20"/>
                  <a:gd name="T6" fmla="*/ 16 w 125"/>
                  <a:gd name="T7" fmla="*/ 12 h 20"/>
                  <a:gd name="T8" fmla="*/ 25 w 125"/>
                  <a:gd name="T9" fmla="*/ 9 h 20"/>
                  <a:gd name="T10" fmla="*/ 36 w 125"/>
                  <a:gd name="T11" fmla="*/ 6 h 20"/>
                  <a:gd name="T12" fmla="*/ 48 w 125"/>
                  <a:gd name="T13" fmla="*/ 3 h 20"/>
                  <a:gd name="T14" fmla="*/ 60 w 125"/>
                  <a:gd name="T15" fmla="*/ 1 h 20"/>
                  <a:gd name="T16" fmla="*/ 72 w 125"/>
                  <a:gd name="T17" fmla="*/ 0 h 20"/>
                  <a:gd name="T18" fmla="*/ 78 w 125"/>
                  <a:gd name="T19" fmla="*/ 0 h 20"/>
                  <a:gd name="T20" fmla="*/ 79 w 125"/>
                  <a:gd name="T21" fmla="*/ 0 h 20"/>
                  <a:gd name="T22" fmla="*/ 81 w 125"/>
                  <a:gd name="T23" fmla="*/ 0 h 20"/>
                  <a:gd name="T24" fmla="*/ 84 w 125"/>
                  <a:gd name="T25" fmla="*/ 0 h 20"/>
                  <a:gd name="T26" fmla="*/ 95 w 125"/>
                  <a:gd name="T27" fmla="*/ 1 h 20"/>
                  <a:gd name="T28" fmla="*/ 105 w 125"/>
                  <a:gd name="T29" fmla="*/ 2 h 20"/>
                  <a:gd name="T30" fmla="*/ 113 w 125"/>
                  <a:gd name="T31" fmla="*/ 3 h 20"/>
                  <a:gd name="T32" fmla="*/ 119 w 125"/>
                  <a:gd name="T33" fmla="*/ 5 h 20"/>
                  <a:gd name="T34" fmla="*/ 125 w 125"/>
                  <a:gd name="T35" fmla="*/ 6 h 20"/>
                  <a:gd name="T36" fmla="*/ 119 w 125"/>
                  <a:gd name="T37" fmla="*/ 6 h 20"/>
                  <a:gd name="T38" fmla="*/ 113 w 125"/>
                  <a:gd name="T39" fmla="*/ 5 h 20"/>
                  <a:gd name="T40" fmla="*/ 105 w 125"/>
                  <a:gd name="T41" fmla="*/ 5 h 20"/>
                  <a:gd name="T42" fmla="*/ 96 w 125"/>
                  <a:gd name="T43" fmla="*/ 5 h 20"/>
                  <a:gd name="T44" fmla="*/ 95 w 125"/>
                  <a:gd name="T45" fmla="*/ 5 h 20"/>
                  <a:gd name="T46" fmla="*/ 84 w 125"/>
                  <a:gd name="T47" fmla="*/ 5 h 20"/>
                  <a:gd name="T48" fmla="*/ 60 w 125"/>
                  <a:gd name="T49" fmla="*/ 7 h 20"/>
                  <a:gd name="T50" fmla="*/ 49 w 125"/>
                  <a:gd name="T51" fmla="*/ 8 h 20"/>
                  <a:gd name="T52" fmla="*/ 37 w 125"/>
                  <a:gd name="T53" fmla="*/ 10 h 20"/>
                  <a:gd name="T54" fmla="*/ 17 w 125"/>
                  <a:gd name="T55" fmla="*/ 15 h 20"/>
                  <a:gd name="T56" fmla="*/ 1 w 125"/>
                  <a:gd name="T5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5" h="20">
                    <a:moveTo>
                      <a:pt x="1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2" y="19"/>
                      <a:pt x="3" y="18"/>
                    </a:cubicBezTo>
                    <a:cubicBezTo>
                      <a:pt x="6" y="17"/>
                      <a:pt x="10" y="14"/>
                      <a:pt x="16" y="12"/>
                    </a:cubicBezTo>
                    <a:cubicBezTo>
                      <a:pt x="19" y="11"/>
                      <a:pt x="22" y="10"/>
                      <a:pt x="25" y="9"/>
                    </a:cubicBezTo>
                    <a:cubicBezTo>
                      <a:pt x="29" y="8"/>
                      <a:pt x="32" y="6"/>
                      <a:pt x="36" y="6"/>
                    </a:cubicBezTo>
                    <a:cubicBezTo>
                      <a:pt x="40" y="5"/>
                      <a:pt x="44" y="4"/>
                      <a:pt x="48" y="3"/>
                    </a:cubicBezTo>
                    <a:cubicBezTo>
                      <a:pt x="52" y="2"/>
                      <a:pt x="56" y="2"/>
                      <a:pt x="60" y="1"/>
                    </a:cubicBezTo>
                    <a:cubicBezTo>
                      <a:pt x="64" y="1"/>
                      <a:pt x="68" y="1"/>
                      <a:pt x="72" y="0"/>
                    </a:cubicBezTo>
                    <a:cubicBezTo>
                      <a:pt x="74" y="0"/>
                      <a:pt x="76" y="0"/>
                      <a:pt x="78" y="0"/>
                    </a:cubicBezTo>
                    <a:lnTo>
                      <a:pt x="79" y="0"/>
                    </a:lnTo>
                    <a:lnTo>
                      <a:pt x="81" y="0"/>
                    </a:lnTo>
                    <a:cubicBezTo>
                      <a:pt x="82" y="0"/>
                      <a:pt x="83" y="0"/>
                      <a:pt x="84" y="0"/>
                    </a:cubicBezTo>
                    <a:cubicBezTo>
                      <a:pt x="88" y="0"/>
                      <a:pt x="91" y="0"/>
                      <a:pt x="95" y="1"/>
                    </a:cubicBezTo>
                    <a:cubicBezTo>
                      <a:pt x="98" y="1"/>
                      <a:pt x="102" y="2"/>
                      <a:pt x="105" y="2"/>
                    </a:cubicBezTo>
                    <a:cubicBezTo>
                      <a:pt x="108" y="2"/>
                      <a:pt x="111" y="3"/>
                      <a:pt x="113" y="3"/>
                    </a:cubicBezTo>
                    <a:cubicBezTo>
                      <a:pt x="115" y="4"/>
                      <a:pt x="118" y="4"/>
                      <a:pt x="119" y="5"/>
                    </a:cubicBezTo>
                    <a:cubicBezTo>
                      <a:pt x="123" y="5"/>
                      <a:pt x="125" y="6"/>
                      <a:pt x="125" y="6"/>
                    </a:cubicBezTo>
                    <a:cubicBezTo>
                      <a:pt x="125" y="6"/>
                      <a:pt x="123" y="6"/>
                      <a:pt x="119" y="6"/>
                    </a:cubicBezTo>
                    <a:cubicBezTo>
                      <a:pt x="117" y="6"/>
                      <a:pt x="115" y="5"/>
                      <a:pt x="113" y="5"/>
                    </a:cubicBezTo>
                    <a:cubicBezTo>
                      <a:pt x="110" y="5"/>
                      <a:pt x="108" y="5"/>
                      <a:pt x="105" y="5"/>
                    </a:cubicBezTo>
                    <a:cubicBezTo>
                      <a:pt x="102" y="5"/>
                      <a:pt x="99" y="5"/>
                      <a:pt x="96" y="5"/>
                    </a:cubicBezTo>
                    <a:cubicBezTo>
                      <a:pt x="96" y="5"/>
                      <a:pt x="95" y="5"/>
                      <a:pt x="95" y="5"/>
                    </a:cubicBezTo>
                    <a:cubicBezTo>
                      <a:pt x="91" y="5"/>
                      <a:pt x="88" y="5"/>
                      <a:pt x="84" y="5"/>
                    </a:cubicBezTo>
                    <a:cubicBezTo>
                      <a:pt x="76" y="5"/>
                      <a:pt x="68" y="6"/>
                      <a:pt x="60" y="7"/>
                    </a:cubicBezTo>
                    <a:cubicBezTo>
                      <a:pt x="56" y="7"/>
                      <a:pt x="53" y="7"/>
                      <a:pt x="49" y="8"/>
                    </a:cubicBezTo>
                    <a:cubicBezTo>
                      <a:pt x="45" y="9"/>
                      <a:pt x="41" y="9"/>
                      <a:pt x="37" y="10"/>
                    </a:cubicBezTo>
                    <a:cubicBezTo>
                      <a:pt x="30" y="12"/>
                      <a:pt x="23" y="13"/>
                      <a:pt x="17" y="15"/>
                    </a:cubicBezTo>
                    <a:cubicBezTo>
                      <a:pt x="10" y="17"/>
                      <a:pt x="4" y="19"/>
                      <a:pt x="1" y="20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0" name="Freeform 1224">
                <a:extLst>
                  <a:ext uri="{FF2B5EF4-FFF2-40B4-BE49-F238E27FC236}">
                    <a16:creationId xmlns:a16="http://schemas.microsoft.com/office/drawing/2014/main" id="{34CAFDC1-9194-9BE2-F075-BBA83AB93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3137"/>
                <a:ext cx="2" cy="1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0 h 1"/>
                  <a:gd name="T8" fmla="*/ 1 w 3"/>
                  <a:gd name="T9" fmla="*/ 1 h 1"/>
                  <a:gd name="T10" fmla="*/ 0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1" name="Freeform 1225">
                <a:extLst>
                  <a:ext uri="{FF2B5EF4-FFF2-40B4-BE49-F238E27FC236}">
                    <a16:creationId xmlns:a16="http://schemas.microsoft.com/office/drawing/2014/main" id="{69A8D503-45A9-17F2-F6CB-7CA4F51C4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141"/>
                <a:ext cx="20" cy="21"/>
              </a:xfrm>
              <a:custGeom>
                <a:avLst/>
                <a:gdLst>
                  <a:gd name="T0" fmla="*/ 32 w 32"/>
                  <a:gd name="T1" fmla="*/ 34 h 34"/>
                  <a:gd name="T2" fmla="*/ 29 w 32"/>
                  <a:gd name="T3" fmla="*/ 31 h 34"/>
                  <a:gd name="T4" fmla="*/ 23 w 32"/>
                  <a:gd name="T5" fmla="*/ 25 h 34"/>
                  <a:gd name="T6" fmla="*/ 18 w 32"/>
                  <a:gd name="T7" fmla="*/ 20 h 34"/>
                  <a:gd name="T8" fmla="*/ 13 w 32"/>
                  <a:gd name="T9" fmla="*/ 16 h 34"/>
                  <a:gd name="T10" fmla="*/ 7 w 32"/>
                  <a:gd name="T11" fmla="*/ 11 h 34"/>
                  <a:gd name="T12" fmla="*/ 1 w 32"/>
                  <a:gd name="T13" fmla="*/ 6 h 34"/>
                  <a:gd name="T14" fmla="*/ 0 w 32"/>
                  <a:gd name="T15" fmla="*/ 6 h 34"/>
                  <a:gd name="T16" fmla="*/ 2 w 32"/>
                  <a:gd name="T17" fmla="*/ 0 h 34"/>
                  <a:gd name="T18" fmla="*/ 5 w 32"/>
                  <a:gd name="T19" fmla="*/ 2 h 34"/>
                  <a:gd name="T20" fmla="*/ 11 w 32"/>
                  <a:gd name="T21" fmla="*/ 7 h 34"/>
                  <a:gd name="T22" fmla="*/ 16 w 32"/>
                  <a:gd name="T23" fmla="*/ 12 h 34"/>
                  <a:gd name="T24" fmla="*/ 21 w 32"/>
                  <a:gd name="T25" fmla="*/ 18 h 34"/>
                  <a:gd name="T26" fmla="*/ 25 w 32"/>
                  <a:gd name="T27" fmla="*/ 22 h 34"/>
                  <a:gd name="T28" fmla="*/ 30 w 32"/>
                  <a:gd name="T29" fmla="*/ 30 h 34"/>
                  <a:gd name="T30" fmla="*/ 32 w 32"/>
                  <a:gd name="T3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34">
                    <a:moveTo>
                      <a:pt x="32" y="34"/>
                    </a:moveTo>
                    <a:cubicBezTo>
                      <a:pt x="32" y="34"/>
                      <a:pt x="31" y="33"/>
                      <a:pt x="29" y="31"/>
                    </a:cubicBezTo>
                    <a:cubicBezTo>
                      <a:pt x="28" y="29"/>
                      <a:pt x="25" y="27"/>
                      <a:pt x="23" y="25"/>
                    </a:cubicBezTo>
                    <a:cubicBezTo>
                      <a:pt x="21" y="23"/>
                      <a:pt x="20" y="22"/>
                      <a:pt x="18" y="20"/>
                    </a:cubicBezTo>
                    <a:cubicBezTo>
                      <a:pt x="16" y="19"/>
                      <a:pt x="15" y="17"/>
                      <a:pt x="13" y="16"/>
                    </a:cubicBezTo>
                    <a:cubicBezTo>
                      <a:pt x="11" y="14"/>
                      <a:pt x="9" y="13"/>
                      <a:pt x="7" y="11"/>
                    </a:cubicBezTo>
                    <a:cubicBezTo>
                      <a:pt x="5" y="10"/>
                      <a:pt x="3" y="8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2" y="2"/>
                      <a:pt x="2" y="0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7" y="4"/>
                      <a:pt x="9" y="6"/>
                      <a:pt x="11" y="7"/>
                    </a:cubicBezTo>
                    <a:cubicBezTo>
                      <a:pt x="13" y="9"/>
                      <a:pt x="14" y="10"/>
                      <a:pt x="16" y="12"/>
                    </a:cubicBezTo>
                    <a:cubicBezTo>
                      <a:pt x="18" y="14"/>
                      <a:pt x="19" y="16"/>
                      <a:pt x="21" y="18"/>
                    </a:cubicBezTo>
                    <a:cubicBezTo>
                      <a:pt x="22" y="19"/>
                      <a:pt x="24" y="21"/>
                      <a:pt x="25" y="22"/>
                    </a:cubicBezTo>
                    <a:cubicBezTo>
                      <a:pt x="27" y="26"/>
                      <a:pt x="29" y="29"/>
                      <a:pt x="30" y="30"/>
                    </a:cubicBezTo>
                    <a:cubicBezTo>
                      <a:pt x="31" y="32"/>
                      <a:pt x="32" y="34"/>
                      <a:pt x="32" y="34"/>
                    </a:cubicBezTo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2" name="Freeform 1226">
                <a:extLst>
                  <a:ext uri="{FF2B5EF4-FFF2-40B4-BE49-F238E27FC236}">
                    <a16:creationId xmlns:a16="http://schemas.microsoft.com/office/drawing/2014/main" id="{FE582D81-E0AB-9642-657C-D880E5C3A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3460"/>
                <a:ext cx="205" cy="204"/>
              </a:xfrm>
              <a:custGeom>
                <a:avLst/>
                <a:gdLst>
                  <a:gd name="T0" fmla="*/ 293 w 337"/>
                  <a:gd name="T1" fmla="*/ 66 h 335"/>
                  <a:gd name="T2" fmla="*/ 14 w 337"/>
                  <a:gd name="T3" fmla="*/ 77 h 335"/>
                  <a:gd name="T4" fmla="*/ 2 w 337"/>
                  <a:gd name="T5" fmla="*/ 134 h 335"/>
                  <a:gd name="T6" fmla="*/ 50 w 337"/>
                  <a:gd name="T7" fmla="*/ 98 h 335"/>
                  <a:gd name="T8" fmla="*/ 89 w 337"/>
                  <a:gd name="T9" fmla="*/ 102 h 335"/>
                  <a:gd name="T10" fmla="*/ 119 w 337"/>
                  <a:gd name="T11" fmla="*/ 131 h 335"/>
                  <a:gd name="T12" fmla="*/ 172 w 337"/>
                  <a:gd name="T13" fmla="*/ 138 h 335"/>
                  <a:gd name="T14" fmla="*/ 205 w 337"/>
                  <a:gd name="T15" fmla="*/ 113 h 335"/>
                  <a:gd name="T16" fmla="*/ 237 w 337"/>
                  <a:gd name="T17" fmla="*/ 167 h 335"/>
                  <a:gd name="T18" fmla="*/ 218 w 337"/>
                  <a:gd name="T19" fmla="*/ 203 h 335"/>
                  <a:gd name="T20" fmla="*/ 187 w 337"/>
                  <a:gd name="T21" fmla="*/ 234 h 335"/>
                  <a:gd name="T22" fmla="*/ 157 w 337"/>
                  <a:gd name="T23" fmla="*/ 310 h 335"/>
                  <a:gd name="T24" fmla="*/ 131 w 337"/>
                  <a:gd name="T25" fmla="*/ 331 h 335"/>
                  <a:gd name="T26" fmla="*/ 151 w 337"/>
                  <a:gd name="T27" fmla="*/ 334 h 335"/>
                  <a:gd name="T28" fmla="*/ 207 w 337"/>
                  <a:gd name="T29" fmla="*/ 284 h 335"/>
                  <a:gd name="T30" fmla="*/ 237 w 337"/>
                  <a:gd name="T31" fmla="*/ 283 h 335"/>
                  <a:gd name="T32" fmla="*/ 283 w 337"/>
                  <a:gd name="T33" fmla="*/ 266 h 335"/>
                  <a:gd name="T34" fmla="*/ 293 w 337"/>
                  <a:gd name="T35" fmla="*/ 6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7" h="335">
                    <a:moveTo>
                      <a:pt x="293" y="66"/>
                    </a:moveTo>
                    <a:cubicBezTo>
                      <a:pt x="249" y="24"/>
                      <a:pt x="58" y="0"/>
                      <a:pt x="14" y="77"/>
                    </a:cubicBezTo>
                    <a:cubicBezTo>
                      <a:pt x="3" y="95"/>
                      <a:pt x="0" y="115"/>
                      <a:pt x="2" y="134"/>
                    </a:cubicBezTo>
                    <a:cubicBezTo>
                      <a:pt x="12" y="116"/>
                      <a:pt x="31" y="102"/>
                      <a:pt x="50" y="98"/>
                    </a:cubicBezTo>
                    <a:cubicBezTo>
                      <a:pt x="63" y="96"/>
                      <a:pt x="77" y="96"/>
                      <a:pt x="89" y="102"/>
                    </a:cubicBezTo>
                    <a:cubicBezTo>
                      <a:pt x="102" y="109"/>
                      <a:pt x="109" y="121"/>
                      <a:pt x="119" y="131"/>
                    </a:cubicBezTo>
                    <a:cubicBezTo>
                      <a:pt x="133" y="144"/>
                      <a:pt x="155" y="149"/>
                      <a:pt x="172" y="138"/>
                    </a:cubicBezTo>
                    <a:cubicBezTo>
                      <a:pt x="183" y="131"/>
                      <a:pt x="193" y="117"/>
                      <a:pt x="205" y="113"/>
                    </a:cubicBezTo>
                    <a:cubicBezTo>
                      <a:pt x="235" y="103"/>
                      <a:pt x="242" y="147"/>
                      <a:pt x="237" y="167"/>
                    </a:cubicBezTo>
                    <a:cubicBezTo>
                      <a:pt x="233" y="180"/>
                      <a:pt x="227" y="193"/>
                      <a:pt x="218" y="203"/>
                    </a:cubicBezTo>
                    <a:cubicBezTo>
                      <a:pt x="208" y="214"/>
                      <a:pt x="196" y="223"/>
                      <a:pt x="187" y="234"/>
                    </a:cubicBezTo>
                    <a:cubicBezTo>
                      <a:pt x="169" y="257"/>
                      <a:pt x="175" y="288"/>
                      <a:pt x="157" y="310"/>
                    </a:cubicBezTo>
                    <a:cubicBezTo>
                      <a:pt x="150" y="319"/>
                      <a:pt x="141" y="326"/>
                      <a:pt x="131" y="331"/>
                    </a:cubicBezTo>
                    <a:cubicBezTo>
                      <a:pt x="137" y="334"/>
                      <a:pt x="144" y="335"/>
                      <a:pt x="151" y="334"/>
                    </a:cubicBezTo>
                    <a:cubicBezTo>
                      <a:pt x="202" y="328"/>
                      <a:pt x="194" y="302"/>
                      <a:pt x="207" y="284"/>
                    </a:cubicBezTo>
                    <a:cubicBezTo>
                      <a:pt x="219" y="266"/>
                      <a:pt x="227" y="272"/>
                      <a:pt x="237" y="283"/>
                    </a:cubicBezTo>
                    <a:cubicBezTo>
                      <a:pt x="248" y="293"/>
                      <a:pt x="265" y="295"/>
                      <a:pt x="283" y="266"/>
                    </a:cubicBezTo>
                    <a:cubicBezTo>
                      <a:pt x="300" y="238"/>
                      <a:pt x="337" y="107"/>
                      <a:pt x="293" y="66"/>
                    </a:cubicBezTo>
                    <a:close/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3" name="Freeform 1227">
                <a:extLst>
                  <a:ext uri="{FF2B5EF4-FFF2-40B4-BE49-F238E27FC236}">
                    <a16:creationId xmlns:a16="http://schemas.microsoft.com/office/drawing/2014/main" id="{4EDB75BA-FE29-3FA1-9042-4655E5146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348"/>
                <a:ext cx="224" cy="207"/>
              </a:xfrm>
              <a:custGeom>
                <a:avLst/>
                <a:gdLst>
                  <a:gd name="T0" fmla="*/ 88 w 367"/>
                  <a:gd name="T1" fmla="*/ 253 h 339"/>
                  <a:gd name="T2" fmla="*/ 181 w 367"/>
                  <a:gd name="T3" fmla="*/ 334 h 339"/>
                  <a:gd name="T4" fmla="*/ 237 w 367"/>
                  <a:gd name="T5" fmla="*/ 284 h 339"/>
                  <a:gd name="T6" fmla="*/ 267 w 367"/>
                  <a:gd name="T7" fmla="*/ 282 h 339"/>
                  <a:gd name="T8" fmla="*/ 313 w 367"/>
                  <a:gd name="T9" fmla="*/ 266 h 339"/>
                  <a:gd name="T10" fmla="*/ 323 w 367"/>
                  <a:gd name="T11" fmla="*/ 66 h 339"/>
                  <a:gd name="T12" fmla="*/ 44 w 367"/>
                  <a:gd name="T13" fmla="*/ 77 h 339"/>
                  <a:gd name="T14" fmla="*/ 88 w 367"/>
                  <a:gd name="T15" fmla="*/ 253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7" h="339">
                    <a:moveTo>
                      <a:pt x="88" y="253"/>
                    </a:moveTo>
                    <a:cubicBezTo>
                      <a:pt x="88" y="253"/>
                      <a:pt x="130" y="339"/>
                      <a:pt x="181" y="334"/>
                    </a:cubicBezTo>
                    <a:cubicBezTo>
                      <a:pt x="232" y="328"/>
                      <a:pt x="224" y="302"/>
                      <a:pt x="237" y="284"/>
                    </a:cubicBezTo>
                    <a:cubicBezTo>
                      <a:pt x="249" y="266"/>
                      <a:pt x="257" y="272"/>
                      <a:pt x="267" y="282"/>
                    </a:cubicBezTo>
                    <a:cubicBezTo>
                      <a:pt x="278" y="293"/>
                      <a:pt x="295" y="295"/>
                      <a:pt x="313" y="266"/>
                    </a:cubicBezTo>
                    <a:cubicBezTo>
                      <a:pt x="330" y="238"/>
                      <a:pt x="367" y="107"/>
                      <a:pt x="323" y="66"/>
                    </a:cubicBezTo>
                    <a:cubicBezTo>
                      <a:pt x="279" y="24"/>
                      <a:pt x="88" y="0"/>
                      <a:pt x="44" y="77"/>
                    </a:cubicBezTo>
                    <a:cubicBezTo>
                      <a:pt x="0" y="154"/>
                      <a:pt x="88" y="253"/>
                      <a:pt x="88" y="253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4" name="Freeform 1228">
                <a:extLst>
                  <a:ext uri="{FF2B5EF4-FFF2-40B4-BE49-F238E27FC236}">
                    <a16:creationId xmlns:a16="http://schemas.microsoft.com/office/drawing/2014/main" id="{589EFB24-9A68-1282-6032-1A8C6A639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3348"/>
                <a:ext cx="206" cy="204"/>
              </a:xfrm>
              <a:custGeom>
                <a:avLst/>
                <a:gdLst>
                  <a:gd name="T0" fmla="*/ 293 w 337"/>
                  <a:gd name="T1" fmla="*/ 66 h 334"/>
                  <a:gd name="T2" fmla="*/ 14 w 337"/>
                  <a:gd name="T3" fmla="*/ 77 h 334"/>
                  <a:gd name="T4" fmla="*/ 2 w 337"/>
                  <a:gd name="T5" fmla="*/ 134 h 334"/>
                  <a:gd name="T6" fmla="*/ 50 w 337"/>
                  <a:gd name="T7" fmla="*/ 98 h 334"/>
                  <a:gd name="T8" fmla="*/ 89 w 337"/>
                  <a:gd name="T9" fmla="*/ 102 h 334"/>
                  <a:gd name="T10" fmla="*/ 119 w 337"/>
                  <a:gd name="T11" fmla="*/ 131 h 334"/>
                  <a:gd name="T12" fmla="*/ 172 w 337"/>
                  <a:gd name="T13" fmla="*/ 138 h 334"/>
                  <a:gd name="T14" fmla="*/ 205 w 337"/>
                  <a:gd name="T15" fmla="*/ 113 h 334"/>
                  <a:gd name="T16" fmla="*/ 237 w 337"/>
                  <a:gd name="T17" fmla="*/ 167 h 334"/>
                  <a:gd name="T18" fmla="*/ 218 w 337"/>
                  <a:gd name="T19" fmla="*/ 203 h 334"/>
                  <a:gd name="T20" fmla="*/ 187 w 337"/>
                  <a:gd name="T21" fmla="*/ 234 h 334"/>
                  <a:gd name="T22" fmla="*/ 157 w 337"/>
                  <a:gd name="T23" fmla="*/ 310 h 334"/>
                  <a:gd name="T24" fmla="*/ 131 w 337"/>
                  <a:gd name="T25" fmla="*/ 331 h 334"/>
                  <a:gd name="T26" fmla="*/ 151 w 337"/>
                  <a:gd name="T27" fmla="*/ 334 h 334"/>
                  <a:gd name="T28" fmla="*/ 207 w 337"/>
                  <a:gd name="T29" fmla="*/ 284 h 334"/>
                  <a:gd name="T30" fmla="*/ 237 w 337"/>
                  <a:gd name="T31" fmla="*/ 282 h 334"/>
                  <a:gd name="T32" fmla="*/ 283 w 337"/>
                  <a:gd name="T33" fmla="*/ 266 h 334"/>
                  <a:gd name="T34" fmla="*/ 293 w 337"/>
                  <a:gd name="T35" fmla="*/ 66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7" h="334">
                    <a:moveTo>
                      <a:pt x="293" y="66"/>
                    </a:moveTo>
                    <a:cubicBezTo>
                      <a:pt x="249" y="24"/>
                      <a:pt x="58" y="0"/>
                      <a:pt x="14" y="77"/>
                    </a:cubicBezTo>
                    <a:cubicBezTo>
                      <a:pt x="3" y="95"/>
                      <a:pt x="0" y="115"/>
                      <a:pt x="2" y="134"/>
                    </a:cubicBezTo>
                    <a:cubicBezTo>
                      <a:pt x="12" y="116"/>
                      <a:pt x="31" y="102"/>
                      <a:pt x="50" y="98"/>
                    </a:cubicBezTo>
                    <a:cubicBezTo>
                      <a:pt x="63" y="95"/>
                      <a:pt x="77" y="96"/>
                      <a:pt x="89" y="102"/>
                    </a:cubicBezTo>
                    <a:cubicBezTo>
                      <a:pt x="102" y="109"/>
                      <a:pt x="109" y="121"/>
                      <a:pt x="119" y="131"/>
                    </a:cubicBezTo>
                    <a:cubicBezTo>
                      <a:pt x="133" y="144"/>
                      <a:pt x="155" y="149"/>
                      <a:pt x="172" y="138"/>
                    </a:cubicBezTo>
                    <a:cubicBezTo>
                      <a:pt x="183" y="131"/>
                      <a:pt x="193" y="117"/>
                      <a:pt x="205" y="113"/>
                    </a:cubicBezTo>
                    <a:cubicBezTo>
                      <a:pt x="235" y="103"/>
                      <a:pt x="242" y="147"/>
                      <a:pt x="237" y="167"/>
                    </a:cubicBezTo>
                    <a:cubicBezTo>
                      <a:pt x="233" y="180"/>
                      <a:pt x="227" y="193"/>
                      <a:pt x="218" y="203"/>
                    </a:cubicBezTo>
                    <a:cubicBezTo>
                      <a:pt x="208" y="214"/>
                      <a:pt x="196" y="223"/>
                      <a:pt x="187" y="234"/>
                    </a:cubicBezTo>
                    <a:cubicBezTo>
                      <a:pt x="169" y="257"/>
                      <a:pt x="175" y="288"/>
                      <a:pt x="157" y="310"/>
                    </a:cubicBezTo>
                    <a:cubicBezTo>
                      <a:pt x="150" y="319"/>
                      <a:pt x="141" y="326"/>
                      <a:pt x="131" y="331"/>
                    </a:cubicBezTo>
                    <a:cubicBezTo>
                      <a:pt x="137" y="333"/>
                      <a:pt x="144" y="334"/>
                      <a:pt x="151" y="334"/>
                    </a:cubicBezTo>
                    <a:cubicBezTo>
                      <a:pt x="202" y="328"/>
                      <a:pt x="194" y="302"/>
                      <a:pt x="207" y="284"/>
                    </a:cubicBezTo>
                    <a:cubicBezTo>
                      <a:pt x="219" y="266"/>
                      <a:pt x="227" y="272"/>
                      <a:pt x="237" y="282"/>
                    </a:cubicBezTo>
                    <a:cubicBezTo>
                      <a:pt x="248" y="293"/>
                      <a:pt x="265" y="295"/>
                      <a:pt x="283" y="266"/>
                    </a:cubicBezTo>
                    <a:cubicBezTo>
                      <a:pt x="300" y="238"/>
                      <a:pt x="337" y="107"/>
                      <a:pt x="293" y="66"/>
                    </a:cubicBezTo>
                    <a:close/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5" name="Freeform 1229">
                <a:extLst>
                  <a:ext uri="{FF2B5EF4-FFF2-40B4-BE49-F238E27FC236}">
                    <a16:creationId xmlns:a16="http://schemas.microsoft.com/office/drawing/2014/main" id="{CA0FD57C-CE70-A515-9C83-918DE602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3189"/>
                <a:ext cx="237" cy="348"/>
              </a:xfrm>
              <a:custGeom>
                <a:avLst/>
                <a:gdLst>
                  <a:gd name="T0" fmla="*/ 214 w 387"/>
                  <a:gd name="T1" fmla="*/ 19 h 570"/>
                  <a:gd name="T2" fmla="*/ 161 w 387"/>
                  <a:gd name="T3" fmla="*/ 35 h 570"/>
                  <a:gd name="T4" fmla="*/ 108 w 387"/>
                  <a:gd name="T5" fmla="*/ 130 h 570"/>
                  <a:gd name="T6" fmla="*/ 64 w 387"/>
                  <a:gd name="T7" fmla="*/ 196 h 570"/>
                  <a:gd name="T8" fmla="*/ 15 w 387"/>
                  <a:gd name="T9" fmla="*/ 290 h 570"/>
                  <a:gd name="T10" fmla="*/ 61 w 387"/>
                  <a:gd name="T11" fmla="*/ 326 h 570"/>
                  <a:gd name="T12" fmla="*/ 84 w 387"/>
                  <a:gd name="T13" fmla="*/ 385 h 570"/>
                  <a:gd name="T14" fmla="*/ 92 w 387"/>
                  <a:gd name="T15" fmla="*/ 458 h 570"/>
                  <a:gd name="T16" fmla="*/ 106 w 387"/>
                  <a:gd name="T17" fmla="*/ 535 h 570"/>
                  <a:gd name="T18" fmla="*/ 177 w 387"/>
                  <a:gd name="T19" fmla="*/ 539 h 570"/>
                  <a:gd name="T20" fmla="*/ 229 w 387"/>
                  <a:gd name="T21" fmla="*/ 541 h 570"/>
                  <a:gd name="T22" fmla="*/ 292 w 387"/>
                  <a:gd name="T23" fmla="*/ 560 h 570"/>
                  <a:gd name="T24" fmla="*/ 321 w 387"/>
                  <a:gd name="T25" fmla="*/ 523 h 570"/>
                  <a:gd name="T26" fmla="*/ 358 w 387"/>
                  <a:gd name="T27" fmla="*/ 509 h 570"/>
                  <a:gd name="T28" fmla="*/ 387 w 387"/>
                  <a:gd name="T29" fmla="*/ 475 h 570"/>
                  <a:gd name="T30" fmla="*/ 368 w 387"/>
                  <a:gd name="T31" fmla="*/ 441 h 570"/>
                  <a:gd name="T32" fmla="*/ 355 w 387"/>
                  <a:gd name="T33" fmla="*/ 271 h 570"/>
                  <a:gd name="T34" fmla="*/ 361 w 387"/>
                  <a:gd name="T35" fmla="*/ 200 h 570"/>
                  <a:gd name="T36" fmla="*/ 347 w 387"/>
                  <a:gd name="T37" fmla="*/ 143 h 570"/>
                  <a:gd name="T38" fmla="*/ 214 w 387"/>
                  <a:gd name="T39" fmla="*/ 19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7" h="570">
                    <a:moveTo>
                      <a:pt x="214" y="19"/>
                    </a:moveTo>
                    <a:cubicBezTo>
                      <a:pt x="214" y="19"/>
                      <a:pt x="209" y="22"/>
                      <a:pt x="161" y="35"/>
                    </a:cubicBezTo>
                    <a:cubicBezTo>
                      <a:pt x="114" y="48"/>
                      <a:pt x="83" y="98"/>
                      <a:pt x="108" y="130"/>
                    </a:cubicBezTo>
                    <a:cubicBezTo>
                      <a:pt x="125" y="149"/>
                      <a:pt x="107" y="174"/>
                      <a:pt x="64" y="196"/>
                    </a:cubicBezTo>
                    <a:cubicBezTo>
                      <a:pt x="21" y="218"/>
                      <a:pt x="0" y="259"/>
                      <a:pt x="15" y="290"/>
                    </a:cubicBezTo>
                    <a:cubicBezTo>
                      <a:pt x="31" y="321"/>
                      <a:pt x="64" y="302"/>
                      <a:pt x="61" y="326"/>
                    </a:cubicBezTo>
                    <a:cubicBezTo>
                      <a:pt x="58" y="350"/>
                      <a:pt x="51" y="363"/>
                      <a:pt x="84" y="385"/>
                    </a:cubicBezTo>
                    <a:cubicBezTo>
                      <a:pt x="118" y="407"/>
                      <a:pt x="115" y="422"/>
                      <a:pt x="92" y="458"/>
                    </a:cubicBezTo>
                    <a:cubicBezTo>
                      <a:pt x="69" y="494"/>
                      <a:pt x="80" y="512"/>
                      <a:pt x="106" y="535"/>
                    </a:cubicBezTo>
                    <a:cubicBezTo>
                      <a:pt x="133" y="558"/>
                      <a:pt x="166" y="554"/>
                      <a:pt x="177" y="539"/>
                    </a:cubicBezTo>
                    <a:cubicBezTo>
                      <a:pt x="188" y="524"/>
                      <a:pt x="207" y="524"/>
                      <a:pt x="229" y="541"/>
                    </a:cubicBezTo>
                    <a:cubicBezTo>
                      <a:pt x="251" y="558"/>
                      <a:pt x="267" y="570"/>
                      <a:pt x="292" y="560"/>
                    </a:cubicBezTo>
                    <a:cubicBezTo>
                      <a:pt x="317" y="550"/>
                      <a:pt x="317" y="537"/>
                      <a:pt x="321" y="523"/>
                    </a:cubicBezTo>
                    <a:cubicBezTo>
                      <a:pt x="325" y="509"/>
                      <a:pt x="339" y="507"/>
                      <a:pt x="358" y="509"/>
                    </a:cubicBezTo>
                    <a:cubicBezTo>
                      <a:pt x="376" y="511"/>
                      <a:pt x="387" y="500"/>
                      <a:pt x="387" y="475"/>
                    </a:cubicBezTo>
                    <a:cubicBezTo>
                      <a:pt x="386" y="450"/>
                      <a:pt x="368" y="441"/>
                      <a:pt x="368" y="441"/>
                    </a:cubicBezTo>
                    <a:cubicBezTo>
                      <a:pt x="368" y="441"/>
                      <a:pt x="316" y="344"/>
                      <a:pt x="355" y="271"/>
                    </a:cubicBezTo>
                    <a:cubicBezTo>
                      <a:pt x="378" y="219"/>
                      <a:pt x="374" y="219"/>
                      <a:pt x="361" y="200"/>
                    </a:cubicBezTo>
                    <a:cubicBezTo>
                      <a:pt x="347" y="180"/>
                      <a:pt x="347" y="143"/>
                      <a:pt x="347" y="143"/>
                    </a:cubicBezTo>
                    <a:cubicBezTo>
                      <a:pt x="347" y="143"/>
                      <a:pt x="296" y="0"/>
                      <a:pt x="214" y="19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6" name="Freeform 1230">
                <a:extLst>
                  <a:ext uri="{FF2B5EF4-FFF2-40B4-BE49-F238E27FC236}">
                    <a16:creationId xmlns:a16="http://schemas.microsoft.com/office/drawing/2014/main" id="{1DC2F20D-4C6F-325E-21E0-FC6136223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3189"/>
                <a:ext cx="154" cy="348"/>
              </a:xfrm>
              <a:custGeom>
                <a:avLst/>
                <a:gdLst>
                  <a:gd name="T0" fmla="*/ 252 w 252"/>
                  <a:gd name="T1" fmla="*/ 475 h 570"/>
                  <a:gd name="T2" fmla="*/ 233 w 252"/>
                  <a:gd name="T3" fmla="*/ 441 h 570"/>
                  <a:gd name="T4" fmla="*/ 220 w 252"/>
                  <a:gd name="T5" fmla="*/ 271 h 570"/>
                  <a:gd name="T6" fmla="*/ 226 w 252"/>
                  <a:gd name="T7" fmla="*/ 200 h 570"/>
                  <a:gd name="T8" fmla="*/ 212 w 252"/>
                  <a:gd name="T9" fmla="*/ 143 h 570"/>
                  <a:gd name="T10" fmla="*/ 79 w 252"/>
                  <a:gd name="T11" fmla="*/ 19 h 570"/>
                  <a:gd name="T12" fmla="*/ 33 w 252"/>
                  <a:gd name="T13" fmla="*/ 33 h 570"/>
                  <a:gd name="T14" fmla="*/ 44 w 252"/>
                  <a:gd name="T15" fmla="*/ 86 h 570"/>
                  <a:gd name="T16" fmla="*/ 40 w 252"/>
                  <a:gd name="T17" fmla="*/ 190 h 570"/>
                  <a:gd name="T18" fmla="*/ 17 w 252"/>
                  <a:gd name="T19" fmla="*/ 319 h 570"/>
                  <a:gd name="T20" fmla="*/ 50 w 252"/>
                  <a:gd name="T21" fmla="*/ 435 h 570"/>
                  <a:gd name="T22" fmla="*/ 50 w 252"/>
                  <a:gd name="T23" fmla="*/ 498 h 570"/>
                  <a:gd name="T24" fmla="*/ 0 w 252"/>
                  <a:gd name="T25" fmla="*/ 550 h 570"/>
                  <a:gd name="T26" fmla="*/ 42 w 252"/>
                  <a:gd name="T27" fmla="*/ 539 h 570"/>
                  <a:gd name="T28" fmla="*/ 94 w 252"/>
                  <a:gd name="T29" fmla="*/ 541 h 570"/>
                  <a:gd name="T30" fmla="*/ 157 w 252"/>
                  <a:gd name="T31" fmla="*/ 560 h 570"/>
                  <a:gd name="T32" fmla="*/ 186 w 252"/>
                  <a:gd name="T33" fmla="*/ 523 h 570"/>
                  <a:gd name="T34" fmla="*/ 223 w 252"/>
                  <a:gd name="T35" fmla="*/ 509 h 570"/>
                  <a:gd name="T36" fmla="*/ 252 w 252"/>
                  <a:gd name="T37" fmla="*/ 475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2" h="570">
                    <a:moveTo>
                      <a:pt x="252" y="475"/>
                    </a:moveTo>
                    <a:cubicBezTo>
                      <a:pt x="251" y="450"/>
                      <a:pt x="233" y="441"/>
                      <a:pt x="233" y="441"/>
                    </a:cubicBezTo>
                    <a:cubicBezTo>
                      <a:pt x="233" y="441"/>
                      <a:pt x="181" y="344"/>
                      <a:pt x="220" y="271"/>
                    </a:cubicBezTo>
                    <a:cubicBezTo>
                      <a:pt x="243" y="219"/>
                      <a:pt x="239" y="219"/>
                      <a:pt x="226" y="200"/>
                    </a:cubicBezTo>
                    <a:cubicBezTo>
                      <a:pt x="212" y="180"/>
                      <a:pt x="212" y="143"/>
                      <a:pt x="212" y="143"/>
                    </a:cubicBezTo>
                    <a:cubicBezTo>
                      <a:pt x="212" y="143"/>
                      <a:pt x="161" y="0"/>
                      <a:pt x="79" y="19"/>
                    </a:cubicBezTo>
                    <a:cubicBezTo>
                      <a:pt x="79" y="19"/>
                      <a:pt x="74" y="22"/>
                      <a:pt x="33" y="33"/>
                    </a:cubicBezTo>
                    <a:cubicBezTo>
                      <a:pt x="38" y="51"/>
                      <a:pt x="42" y="68"/>
                      <a:pt x="44" y="86"/>
                    </a:cubicBezTo>
                    <a:cubicBezTo>
                      <a:pt x="49" y="121"/>
                      <a:pt x="48" y="156"/>
                      <a:pt x="40" y="190"/>
                    </a:cubicBezTo>
                    <a:cubicBezTo>
                      <a:pt x="31" y="233"/>
                      <a:pt x="16" y="275"/>
                      <a:pt x="17" y="319"/>
                    </a:cubicBezTo>
                    <a:cubicBezTo>
                      <a:pt x="18" y="361"/>
                      <a:pt x="39" y="395"/>
                      <a:pt x="50" y="435"/>
                    </a:cubicBezTo>
                    <a:cubicBezTo>
                      <a:pt x="55" y="455"/>
                      <a:pt x="57" y="478"/>
                      <a:pt x="50" y="498"/>
                    </a:cubicBezTo>
                    <a:cubicBezTo>
                      <a:pt x="41" y="522"/>
                      <a:pt x="22" y="539"/>
                      <a:pt x="0" y="550"/>
                    </a:cubicBezTo>
                    <a:cubicBezTo>
                      <a:pt x="18" y="554"/>
                      <a:pt x="35" y="549"/>
                      <a:pt x="42" y="539"/>
                    </a:cubicBezTo>
                    <a:cubicBezTo>
                      <a:pt x="53" y="524"/>
                      <a:pt x="72" y="524"/>
                      <a:pt x="94" y="541"/>
                    </a:cubicBezTo>
                    <a:cubicBezTo>
                      <a:pt x="116" y="558"/>
                      <a:pt x="132" y="570"/>
                      <a:pt x="157" y="560"/>
                    </a:cubicBezTo>
                    <a:cubicBezTo>
                      <a:pt x="182" y="550"/>
                      <a:pt x="182" y="537"/>
                      <a:pt x="186" y="523"/>
                    </a:cubicBezTo>
                    <a:cubicBezTo>
                      <a:pt x="190" y="509"/>
                      <a:pt x="204" y="507"/>
                      <a:pt x="223" y="509"/>
                    </a:cubicBezTo>
                    <a:cubicBezTo>
                      <a:pt x="241" y="511"/>
                      <a:pt x="252" y="500"/>
                      <a:pt x="252" y="475"/>
                    </a:cubicBezTo>
                    <a:close/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7" name="Freeform 1231">
                <a:extLst>
                  <a:ext uri="{FF2B5EF4-FFF2-40B4-BE49-F238E27FC236}">
                    <a16:creationId xmlns:a16="http://schemas.microsoft.com/office/drawing/2014/main" id="{E9B6A615-5362-1367-78E7-C843558E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2981"/>
                <a:ext cx="222" cy="301"/>
              </a:xfrm>
              <a:custGeom>
                <a:avLst/>
                <a:gdLst>
                  <a:gd name="T0" fmla="*/ 365 w 365"/>
                  <a:gd name="T1" fmla="*/ 320 h 492"/>
                  <a:gd name="T2" fmla="*/ 359 w 365"/>
                  <a:gd name="T3" fmla="*/ 415 h 492"/>
                  <a:gd name="T4" fmla="*/ 338 w 365"/>
                  <a:gd name="T5" fmla="*/ 477 h 492"/>
                  <a:gd name="T6" fmla="*/ 275 w 365"/>
                  <a:gd name="T7" fmla="*/ 467 h 492"/>
                  <a:gd name="T8" fmla="*/ 175 w 365"/>
                  <a:gd name="T9" fmla="*/ 425 h 492"/>
                  <a:gd name="T10" fmla="*/ 95 w 365"/>
                  <a:gd name="T11" fmla="*/ 394 h 492"/>
                  <a:gd name="T12" fmla="*/ 92 w 365"/>
                  <a:gd name="T13" fmla="*/ 304 h 492"/>
                  <a:gd name="T14" fmla="*/ 36 w 365"/>
                  <a:gd name="T15" fmla="*/ 135 h 492"/>
                  <a:gd name="T16" fmla="*/ 31 w 365"/>
                  <a:gd name="T17" fmla="*/ 55 h 492"/>
                  <a:gd name="T18" fmla="*/ 83 w 365"/>
                  <a:gd name="T19" fmla="*/ 53 h 492"/>
                  <a:gd name="T20" fmla="*/ 138 w 365"/>
                  <a:gd name="T21" fmla="*/ 44 h 492"/>
                  <a:gd name="T22" fmla="*/ 178 w 365"/>
                  <a:gd name="T23" fmla="*/ 0 h 492"/>
                  <a:gd name="T24" fmla="*/ 222 w 365"/>
                  <a:gd name="T25" fmla="*/ 59 h 492"/>
                  <a:gd name="T26" fmla="*/ 365 w 365"/>
                  <a:gd name="T27" fmla="*/ 32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5" h="492">
                    <a:moveTo>
                      <a:pt x="365" y="320"/>
                    </a:moveTo>
                    <a:cubicBezTo>
                      <a:pt x="365" y="320"/>
                      <a:pt x="358" y="376"/>
                      <a:pt x="359" y="415"/>
                    </a:cubicBezTo>
                    <a:cubicBezTo>
                      <a:pt x="359" y="455"/>
                      <a:pt x="349" y="463"/>
                      <a:pt x="338" y="477"/>
                    </a:cubicBezTo>
                    <a:cubicBezTo>
                      <a:pt x="328" y="491"/>
                      <a:pt x="293" y="492"/>
                      <a:pt x="275" y="467"/>
                    </a:cubicBezTo>
                    <a:cubicBezTo>
                      <a:pt x="257" y="442"/>
                      <a:pt x="234" y="422"/>
                      <a:pt x="175" y="425"/>
                    </a:cubicBezTo>
                    <a:cubicBezTo>
                      <a:pt x="116" y="427"/>
                      <a:pt x="101" y="425"/>
                      <a:pt x="95" y="394"/>
                    </a:cubicBezTo>
                    <a:cubicBezTo>
                      <a:pt x="88" y="364"/>
                      <a:pt x="85" y="349"/>
                      <a:pt x="92" y="304"/>
                    </a:cubicBezTo>
                    <a:cubicBezTo>
                      <a:pt x="99" y="259"/>
                      <a:pt x="18" y="172"/>
                      <a:pt x="36" y="135"/>
                    </a:cubicBezTo>
                    <a:cubicBezTo>
                      <a:pt x="53" y="98"/>
                      <a:pt x="0" y="91"/>
                      <a:pt x="31" y="55"/>
                    </a:cubicBezTo>
                    <a:cubicBezTo>
                      <a:pt x="52" y="36"/>
                      <a:pt x="65" y="45"/>
                      <a:pt x="83" y="53"/>
                    </a:cubicBezTo>
                    <a:cubicBezTo>
                      <a:pt x="101" y="61"/>
                      <a:pt x="139" y="60"/>
                      <a:pt x="138" y="44"/>
                    </a:cubicBezTo>
                    <a:cubicBezTo>
                      <a:pt x="138" y="28"/>
                      <a:pt x="148" y="0"/>
                      <a:pt x="178" y="0"/>
                    </a:cubicBezTo>
                    <a:cubicBezTo>
                      <a:pt x="207" y="1"/>
                      <a:pt x="223" y="34"/>
                      <a:pt x="222" y="59"/>
                    </a:cubicBezTo>
                    <a:cubicBezTo>
                      <a:pt x="221" y="84"/>
                      <a:pt x="258" y="247"/>
                      <a:pt x="365" y="320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8" name="Freeform 1232">
                <a:extLst>
                  <a:ext uri="{FF2B5EF4-FFF2-40B4-BE49-F238E27FC236}">
                    <a16:creationId xmlns:a16="http://schemas.microsoft.com/office/drawing/2014/main" id="{D491F913-4B3D-75F6-BEF4-4E14B9FA4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981"/>
                <a:ext cx="171" cy="296"/>
              </a:xfrm>
              <a:custGeom>
                <a:avLst/>
                <a:gdLst>
                  <a:gd name="T0" fmla="*/ 281 w 281"/>
                  <a:gd name="T1" fmla="*/ 320 h 485"/>
                  <a:gd name="T2" fmla="*/ 138 w 281"/>
                  <a:gd name="T3" fmla="*/ 59 h 485"/>
                  <a:gd name="T4" fmla="*/ 94 w 281"/>
                  <a:gd name="T5" fmla="*/ 0 h 485"/>
                  <a:gd name="T6" fmla="*/ 54 w 281"/>
                  <a:gd name="T7" fmla="*/ 44 h 485"/>
                  <a:gd name="T8" fmla="*/ 25 w 281"/>
                  <a:gd name="T9" fmla="*/ 58 h 485"/>
                  <a:gd name="T10" fmla="*/ 41 w 281"/>
                  <a:gd name="T11" fmla="*/ 76 h 485"/>
                  <a:gd name="T12" fmla="*/ 71 w 281"/>
                  <a:gd name="T13" fmla="*/ 83 h 485"/>
                  <a:gd name="T14" fmla="*/ 94 w 281"/>
                  <a:gd name="T15" fmla="*/ 90 h 485"/>
                  <a:gd name="T16" fmla="*/ 79 w 281"/>
                  <a:gd name="T17" fmla="*/ 134 h 485"/>
                  <a:gd name="T18" fmla="*/ 32 w 281"/>
                  <a:gd name="T19" fmla="*/ 201 h 485"/>
                  <a:gd name="T20" fmla="*/ 9 w 281"/>
                  <a:gd name="T21" fmla="*/ 256 h 485"/>
                  <a:gd name="T22" fmla="*/ 0 w 281"/>
                  <a:gd name="T23" fmla="*/ 264 h 485"/>
                  <a:gd name="T24" fmla="*/ 8 w 281"/>
                  <a:gd name="T25" fmla="*/ 304 h 485"/>
                  <a:gd name="T26" fmla="*/ 11 w 281"/>
                  <a:gd name="T27" fmla="*/ 394 h 485"/>
                  <a:gd name="T28" fmla="*/ 17 w 281"/>
                  <a:gd name="T29" fmla="*/ 412 h 485"/>
                  <a:gd name="T30" fmla="*/ 57 w 281"/>
                  <a:gd name="T31" fmla="*/ 375 h 485"/>
                  <a:gd name="T32" fmla="*/ 85 w 281"/>
                  <a:gd name="T33" fmla="*/ 390 h 485"/>
                  <a:gd name="T34" fmla="*/ 122 w 281"/>
                  <a:gd name="T35" fmla="*/ 409 h 485"/>
                  <a:gd name="T36" fmla="*/ 210 w 281"/>
                  <a:gd name="T37" fmla="*/ 423 h 485"/>
                  <a:gd name="T38" fmla="*/ 249 w 281"/>
                  <a:gd name="T39" fmla="*/ 435 h 485"/>
                  <a:gd name="T40" fmla="*/ 249 w 281"/>
                  <a:gd name="T41" fmla="*/ 467 h 485"/>
                  <a:gd name="T42" fmla="*/ 241 w 281"/>
                  <a:gd name="T43" fmla="*/ 485 h 485"/>
                  <a:gd name="T44" fmla="*/ 254 w 281"/>
                  <a:gd name="T45" fmla="*/ 477 h 485"/>
                  <a:gd name="T46" fmla="*/ 275 w 281"/>
                  <a:gd name="T47" fmla="*/ 415 h 485"/>
                  <a:gd name="T48" fmla="*/ 281 w 281"/>
                  <a:gd name="T49" fmla="*/ 32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485">
                    <a:moveTo>
                      <a:pt x="281" y="320"/>
                    </a:moveTo>
                    <a:cubicBezTo>
                      <a:pt x="174" y="247"/>
                      <a:pt x="137" y="84"/>
                      <a:pt x="138" y="59"/>
                    </a:cubicBezTo>
                    <a:cubicBezTo>
                      <a:pt x="139" y="34"/>
                      <a:pt x="123" y="1"/>
                      <a:pt x="94" y="0"/>
                    </a:cubicBezTo>
                    <a:cubicBezTo>
                      <a:pt x="64" y="0"/>
                      <a:pt x="54" y="28"/>
                      <a:pt x="54" y="44"/>
                    </a:cubicBezTo>
                    <a:cubicBezTo>
                      <a:pt x="55" y="54"/>
                      <a:pt x="40" y="58"/>
                      <a:pt x="25" y="58"/>
                    </a:cubicBezTo>
                    <a:cubicBezTo>
                      <a:pt x="29" y="65"/>
                      <a:pt x="34" y="71"/>
                      <a:pt x="41" y="76"/>
                    </a:cubicBezTo>
                    <a:cubicBezTo>
                      <a:pt x="51" y="82"/>
                      <a:pt x="60" y="83"/>
                      <a:pt x="71" y="83"/>
                    </a:cubicBezTo>
                    <a:cubicBezTo>
                      <a:pt x="80" y="83"/>
                      <a:pt x="88" y="84"/>
                      <a:pt x="94" y="90"/>
                    </a:cubicBezTo>
                    <a:cubicBezTo>
                      <a:pt x="106" y="105"/>
                      <a:pt x="90" y="125"/>
                      <a:pt x="79" y="134"/>
                    </a:cubicBezTo>
                    <a:cubicBezTo>
                      <a:pt x="58" y="154"/>
                      <a:pt x="38" y="171"/>
                      <a:pt x="32" y="201"/>
                    </a:cubicBezTo>
                    <a:cubicBezTo>
                      <a:pt x="28" y="221"/>
                      <a:pt x="23" y="241"/>
                      <a:pt x="9" y="256"/>
                    </a:cubicBezTo>
                    <a:cubicBezTo>
                      <a:pt x="6" y="259"/>
                      <a:pt x="3" y="262"/>
                      <a:pt x="0" y="264"/>
                    </a:cubicBezTo>
                    <a:cubicBezTo>
                      <a:pt x="6" y="279"/>
                      <a:pt x="9" y="293"/>
                      <a:pt x="8" y="304"/>
                    </a:cubicBezTo>
                    <a:cubicBezTo>
                      <a:pt x="1" y="349"/>
                      <a:pt x="4" y="364"/>
                      <a:pt x="11" y="394"/>
                    </a:cubicBezTo>
                    <a:cubicBezTo>
                      <a:pt x="12" y="402"/>
                      <a:pt x="14" y="408"/>
                      <a:pt x="17" y="412"/>
                    </a:cubicBezTo>
                    <a:cubicBezTo>
                      <a:pt x="25" y="392"/>
                      <a:pt x="35" y="374"/>
                      <a:pt x="57" y="375"/>
                    </a:cubicBezTo>
                    <a:cubicBezTo>
                      <a:pt x="70" y="376"/>
                      <a:pt x="76" y="382"/>
                      <a:pt x="85" y="390"/>
                    </a:cubicBezTo>
                    <a:cubicBezTo>
                      <a:pt x="95" y="400"/>
                      <a:pt x="109" y="404"/>
                      <a:pt x="122" y="409"/>
                    </a:cubicBezTo>
                    <a:cubicBezTo>
                      <a:pt x="152" y="420"/>
                      <a:pt x="178" y="425"/>
                      <a:pt x="210" y="423"/>
                    </a:cubicBezTo>
                    <a:cubicBezTo>
                      <a:pt x="222" y="423"/>
                      <a:pt x="242" y="422"/>
                      <a:pt x="249" y="435"/>
                    </a:cubicBezTo>
                    <a:cubicBezTo>
                      <a:pt x="254" y="445"/>
                      <a:pt x="252" y="457"/>
                      <a:pt x="249" y="467"/>
                    </a:cubicBezTo>
                    <a:cubicBezTo>
                      <a:pt x="247" y="473"/>
                      <a:pt x="244" y="479"/>
                      <a:pt x="241" y="485"/>
                    </a:cubicBezTo>
                    <a:cubicBezTo>
                      <a:pt x="247" y="484"/>
                      <a:pt x="251" y="481"/>
                      <a:pt x="254" y="477"/>
                    </a:cubicBezTo>
                    <a:cubicBezTo>
                      <a:pt x="265" y="463"/>
                      <a:pt x="275" y="455"/>
                      <a:pt x="275" y="415"/>
                    </a:cubicBezTo>
                    <a:cubicBezTo>
                      <a:pt x="274" y="376"/>
                      <a:pt x="281" y="320"/>
                      <a:pt x="281" y="320"/>
                    </a:cubicBezTo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59" name="Freeform 1233">
                <a:extLst>
                  <a:ext uri="{FF2B5EF4-FFF2-40B4-BE49-F238E27FC236}">
                    <a16:creationId xmlns:a16="http://schemas.microsoft.com/office/drawing/2014/main" id="{14A68D27-23A9-9448-B107-E6E699E75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3035"/>
                <a:ext cx="235" cy="314"/>
              </a:xfrm>
              <a:custGeom>
                <a:avLst/>
                <a:gdLst>
                  <a:gd name="T0" fmla="*/ 96 w 386"/>
                  <a:gd name="T1" fmla="*/ 493 h 515"/>
                  <a:gd name="T2" fmla="*/ 40 w 386"/>
                  <a:gd name="T3" fmla="*/ 195 h 515"/>
                  <a:gd name="T4" fmla="*/ 154 w 386"/>
                  <a:gd name="T5" fmla="*/ 34 h 515"/>
                  <a:gd name="T6" fmla="*/ 201 w 386"/>
                  <a:gd name="T7" fmla="*/ 19 h 515"/>
                  <a:gd name="T8" fmla="*/ 264 w 386"/>
                  <a:gd name="T9" fmla="*/ 23 h 515"/>
                  <a:gd name="T10" fmla="*/ 309 w 386"/>
                  <a:gd name="T11" fmla="*/ 41 h 515"/>
                  <a:gd name="T12" fmla="*/ 362 w 386"/>
                  <a:gd name="T13" fmla="*/ 89 h 515"/>
                  <a:gd name="T14" fmla="*/ 371 w 386"/>
                  <a:gd name="T15" fmla="*/ 157 h 515"/>
                  <a:gd name="T16" fmla="*/ 341 w 386"/>
                  <a:gd name="T17" fmla="*/ 285 h 515"/>
                  <a:gd name="T18" fmla="*/ 320 w 386"/>
                  <a:gd name="T19" fmla="*/ 339 h 515"/>
                  <a:gd name="T20" fmla="*/ 249 w 386"/>
                  <a:gd name="T21" fmla="*/ 401 h 515"/>
                  <a:gd name="T22" fmla="*/ 174 w 386"/>
                  <a:gd name="T23" fmla="*/ 432 h 515"/>
                  <a:gd name="T24" fmla="*/ 137 w 386"/>
                  <a:gd name="T25" fmla="*/ 503 h 515"/>
                  <a:gd name="T26" fmla="*/ 96 w 386"/>
                  <a:gd name="T27" fmla="*/ 493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6" h="515">
                    <a:moveTo>
                      <a:pt x="96" y="493"/>
                    </a:moveTo>
                    <a:cubicBezTo>
                      <a:pt x="96" y="493"/>
                      <a:pt x="0" y="371"/>
                      <a:pt x="40" y="195"/>
                    </a:cubicBezTo>
                    <a:cubicBezTo>
                      <a:pt x="69" y="76"/>
                      <a:pt x="127" y="20"/>
                      <a:pt x="154" y="34"/>
                    </a:cubicBezTo>
                    <a:cubicBezTo>
                      <a:pt x="182" y="48"/>
                      <a:pt x="187" y="38"/>
                      <a:pt x="201" y="19"/>
                    </a:cubicBezTo>
                    <a:cubicBezTo>
                      <a:pt x="216" y="0"/>
                      <a:pt x="245" y="1"/>
                      <a:pt x="264" y="23"/>
                    </a:cubicBezTo>
                    <a:cubicBezTo>
                      <a:pt x="283" y="44"/>
                      <a:pt x="296" y="45"/>
                      <a:pt x="309" y="41"/>
                    </a:cubicBezTo>
                    <a:cubicBezTo>
                      <a:pt x="323" y="36"/>
                      <a:pt x="368" y="49"/>
                      <a:pt x="362" y="89"/>
                    </a:cubicBezTo>
                    <a:cubicBezTo>
                      <a:pt x="355" y="129"/>
                      <a:pt x="362" y="128"/>
                      <a:pt x="371" y="157"/>
                    </a:cubicBezTo>
                    <a:cubicBezTo>
                      <a:pt x="379" y="186"/>
                      <a:pt x="386" y="244"/>
                      <a:pt x="341" y="285"/>
                    </a:cubicBezTo>
                    <a:cubicBezTo>
                      <a:pt x="323" y="298"/>
                      <a:pt x="321" y="312"/>
                      <a:pt x="320" y="339"/>
                    </a:cubicBezTo>
                    <a:cubicBezTo>
                      <a:pt x="319" y="366"/>
                      <a:pt x="307" y="403"/>
                      <a:pt x="249" y="401"/>
                    </a:cubicBezTo>
                    <a:cubicBezTo>
                      <a:pt x="211" y="398"/>
                      <a:pt x="187" y="403"/>
                      <a:pt x="174" y="432"/>
                    </a:cubicBezTo>
                    <a:cubicBezTo>
                      <a:pt x="161" y="460"/>
                      <a:pt x="166" y="487"/>
                      <a:pt x="137" y="503"/>
                    </a:cubicBezTo>
                    <a:cubicBezTo>
                      <a:pt x="116" y="515"/>
                      <a:pt x="96" y="493"/>
                      <a:pt x="96" y="493"/>
                    </a:cubicBezTo>
                    <a:close/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0" name="Freeform 1234">
                <a:extLst>
                  <a:ext uri="{FF2B5EF4-FFF2-40B4-BE49-F238E27FC236}">
                    <a16:creationId xmlns:a16="http://schemas.microsoft.com/office/drawing/2014/main" id="{7E96A6A8-F821-8D27-B04D-A4FE6345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33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1" name="Freeform 1235">
                <a:extLst>
                  <a:ext uri="{FF2B5EF4-FFF2-40B4-BE49-F238E27FC236}">
                    <a16:creationId xmlns:a16="http://schemas.microsoft.com/office/drawing/2014/main" id="{19A7F206-8626-236F-2C49-7BC6875C50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02" y="3059"/>
                <a:ext cx="39" cy="46"/>
              </a:xfrm>
              <a:custGeom>
                <a:avLst/>
                <a:gdLst>
                  <a:gd name="T0" fmla="*/ 61 w 64"/>
                  <a:gd name="T1" fmla="*/ 74 h 74"/>
                  <a:gd name="T2" fmla="*/ 64 w 64"/>
                  <a:gd name="T3" fmla="*/ 49 h 74"/>
                  <a:gd name="T4" fmla="*/ 64 w 64"/>
                  <a:gd name="T5" fmla="*/ 48 h 74"/>
                  <a:gd name="T6" fmla="*/ 64 w 64"/>
                  <a:gd name="T7" fmla="*/ 49 h 74"/>
                  <a:gd name="T8" fmla="*/ 61 w 64"/>
                  <a:gd name="T9" fmla="*/ 74 h 74"/>
                  <a:gd name="T10" fmla="*/ 64 w 64"/>
                  <a:gd name="T11" fmla="*/ 48 h 74"/>
                  <a:gd name="T12" fmla="*/ 64 w 64"/>
                  <a:gd name="T13" fmla="*/ 47 h 74"/>
                  <a:gd name="T14" fmla="*/ 64 w 64"/>
                  <a:gd name="T15" fmla="*/ 48 h 74"/>
                  <a:gd name="T16" fmla="*/ 64 w 64"/>
                  <a:gd name="T17" fmla="*/ 47 h 74"/>
                  <a:gd name="T18" fmla="*/ 64 w 64"/>
                  <a:gd name="T19" fmla="*/ 44 h 74"/>
                  <a:gd name="T20" fmla="*/ 64 w 64"/>
                  <a:gd name="T21" fmla="*/ 47 h 74"/>
                  <a:gd name="T22" fmla="*/ 0 w 64"/>
                  <a:gd name="T23" fmla="*/ 3 h 74"/>
                  <a:gd name="T24" fmla="*/ 0 w 64"/>
                  <a:gd name="T25" fmla="*/ 3 h 74"/>
                  <a:gd name="T26" fmla="*/ 0 w 64"/>
                  <a:gd name="T27" fmla="*/ 3 h 74"/>
                  <a:gd name="T28" fmla="*/ 0 w 64"/>
                  <a:gd name="T29" fmla="*/ 3 h 74"/>
                  <a:gd name="T30" fmla="*/ 0 w 64"/>
                  <a:gd name="T31" fmla="*/ 3 h 74"/>
                  <a:gd name="T32" fmla="*/ 11 w 64"/>
                  <a:gd name="T33" fmla="*/ 1 h 74"/>
                  <a:gd name="T34" fmla="*/ 0 w 64"/>
                  <a:gd name="T35" fmla="*/ 3 h 74"/>
                  <a:gd name="T36" fmla="*/ 11 w 64"/>
                  <a:gd name="T37" fmla="*/ 1 h 74"/>
                  <a:gd name="T38" fmla="*/ 18 w 64"/>
                  <a:gd name="T39" fmla="*/ 0 h 74"/>
                  <a:gd name="T40" fmla="*/ 11 w 64"/>
                  <a:gd name="T41" fmla="*/ 1 h 74"/>
                  <a:gd name="T42" fmla="*/ 19 w 64"/>
                  <a:gd name="T43" fmla="*/ 0 h 74"/>
                  <a:gd name="T44" fmla="*/ 18 w 64"/>
                  <a:gd name="T45" fmla="*/ 0 h 74"/>
                  <a:gd name="T46" fmla="*/ 18 w 64"/>
                  <a:gd name="T47" fmla="*/ 0 h 74"/>
                  <a:gd name="T48" fmla="*/ 19 w 64"/>
                  <a:gd name="T4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4">
                    <a:moveTo>
                      <a:pt x="61" y="74"/>
                    </a:moveTo>
                    <a:cubicBezTo>
                      <a:pt x="61" y="68"/>
                      <a:pt x="62" y="60"/>
                      <a:pt x="64" y="49"/>
                    </a:cubicBezTo>
                    <a:cubicBezTo>
                      <a:pt x="64" y="49"/>
                      <a:pt x="64" y="49"/>
                      <a:pt x="64" y="4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2" y="60"/>
                      <a:pt x="61" y="68"/>
                      <a:pt x="61" y="74"/>
                    </a:cubicBezTo>
                    <a:close/>
                    <a:moveTo>
                      <a:pt x="64" y="48"/>
                    </a:moveTo>
                    <a:cubicBezTo>
                      <a:pt x="64" y="48"/>
                      <a:pt x="64" y="47"/>
                      <a:pt x="64" y="47"/>
                    </a:cubicBezTo>
                    <a:cubicBezTo>
                      <a:pt x="64" y="47"/>
                      <a:pt x="64" y="48"/>
                      <a:pt x="64" y="48"/>
                    </a:cubicBezTo>
                    <a:close/>
                    <a:moveTo>
                      <a:pt x="64" y="47"/>
                    </a:moveTo>
                    <a:cubicBezTo>
                      <a:pt x="64" y="46"/>
                      <a:pt x="64" y="45"/>
                      <a:pt x="64" y="44"/>
                    </a:cubicBezTo>
                    <a:cubicBezTo>
                      <a:pt x="64" y="45"/>
                      <a:pt x="64" y="46"/>
                      <a:pt x="64" y="47"/>
                    </a:cubicBezTo>
                    <a:close/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0" y="3"/>
                    </a:moveTo>
                    <a:cubicBezTo>
                      <a:pt x="4" y="3"/>
                      <a:pt x="7" y="2"/>
                      <a:pt x="11" y="1"/>
                    </a:cubicBezTo>
                    <a:cubicBezTo>
                      <a:pt x="7" y="2"/>
                      <a:pt x="4" y="3"/>
                      <a:pt x="0" y="3"/>
                    </a:cubicBezTo>
                    <a:close/>
                    <a:moveTo>
                      <a:pt x="11" y="1"/>
                    </a:moveTo>
                    <a:cubicBezTo>
                      <a:pt x="13" y="0"/>
                      <a:pt x="16" y="0"/>
                      <a:pt x="18" y="0"/>
                    </a:cubicBezTo>
                    <a:cubicBezTo>
                      <a:pt x="16" y="0"/>
                      <a:pt x="13" y="0"/>
                      <a:pt x="11" y="1"/>
                    </a:cubicBezTo>
                    <a:close/>
                    <a:moveTo>
                      <a:pt x="19" y="0"/>
                    </a:moveTo>
                    <a:cubicBezTo>
                      <a:pt x="19" y="0"/>
                      <a:pt x="19" y="0"/>
                      <a:pt x="18" y="0"/>
                    </a:cubicBezTo>
                    <a:lnTo>
                      <a:pt x="18" y="0"/>
                    </a:lnTo>
                    <a:cubicBezTo>
                      <a:pt x="19" y="0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2" name="Freeform 1236">
                <a:extLst>
                  <a:ext uri="{FF2B5EF4-FFF2-40B4-BE49-F238E27FC236}">
                    <a16:creationId xmlns:a16="http://schemas.microsoft.com/office/drawing/2014/main" id="{525441CA-BBD8-EC58-406E-1E0384D1FF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49" y="3039"/>
                <a:ext cx="34" cy="11"/>
              </a:xfrm>
              <a:custGeom>
                <a:avLst/>
                <a:gdLst>
                  <a:gd name="T0" fmla="*/ 55 w 55"/>
                  <a:gd name="T1" fmla="*/ 18 h 18"/>
                  <a:gd name="T2" fmla="*/ 55 w 55"/>
                  <a:gd name="T3" fmla="*/ 18 h 18"/>
                  <a:gd name="T4" fmla="*/ 55 w 55"/>
                  <a:gd name="T5" fmla="*/ 18 h 18"/>
                  <a:gd name="T6" fmla="*/ 55 w 55"/>
                  <a:gd name="T7" fmla="*/ 18 h 18"/>
                  <a:gd name="T8" fmla="*/ 55 w 55"/>
                  <a:gd name="T9" fmla="*/ 18 h 18"/>
                  <a:gd name="T10" fmla="*/ 55 w 55"/>
                  <a:gd name="T11" fmla="*/ 18 h 18"/>
                  <a:gd name="T12" fmla="*/ 54 w 55"/>
                  <a:gd name="T13" fmla="*/ 17 h 18"/>
                  <a:gd name="T14" fmla="*/ 53 w 55"/>
                  <a:gd name="T15" fmla="*/ 17 h 18"/>
                  <a:gd name="T16" fmla="*/ 54 w 55"/>
                  <a:gd name="T17" fmla="*/ 17 h 18"/>
                  <a:gd name="T18" fmla="*/ 53 w 55"/>
                  <a:gd name="T19" fmla="*/ 17 h 18"/>
                  <a:gd name="T20" fmla="*/ 19 w 55"/>
                  <a:gd name="T21" fmla="*/ 0 h 18"/>
                  <a:gd name="T22" fmla="*/ 53 w 55"/>
                  <a:gd name="T23" fmla="*/ 17 h 18"/>
                  <a:gd name="T24" fmla="*/ 0 w 55"/>
                  <a:gd name="T25" fmla="*/ 5 h 18"/>
                  <a:gd name="T26" fmla="*/ 0 w 55"/>
                  <a:gd name="T27" fmla="*/ 5 h 18"/>
                  <a:gd name="T28" fmla="*/ 5 w 55"/>
                  <a:gd name="T29" fmla="*/ 2 h 18"/>
                  <a:gd name="T30" fmla="*/ 0 w 55"/>
                  <a:gd name="T31" fmla="*/ 5 h 18"/>
                  <a:gd name="T32" fmla="*/ 5 w 55"/>
                  <a:gd name="T33" fmla="*/ 2 h 18"/>
                  <a:gd name="T34" fmla="*/ 5 w 55"/>
                  <a:gd name="T35" fmla="*/ 2 h 18"/>
                  <a:gd name="T36" fmla="*/ 5 w 55"/>
                  <a:gd name="T3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18">
                    <a:moveTo>
                      <a:pt x="55" y="18"/>
                    </a:move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lose/>
                    <a:moveTo>
                      <a:pt x="55" y="18"/>
                    </a:moveTo>
                    <a:cubicBezTo>
                      <a:pt x="55" y="18"/>
                      <a:pt x="55" y="18"/>
                      <a:pt x="55" y="18"/>
                    </a:cubicBezTo>
                    <a:cubicBezTo>
                      <a:pt x="55" y="18"/>
                      <a:pt x="55" y="18"/>
                      <a:pt x="55" y="18"/>
                    </a:cubicBezTo>
                    <a:close/>
                    <a:moveTo>
                      <a:pt x="54" y="17"/>
                    </a:moveTo>
                    <a:cubicBezTo>
                      <a:pt x="54" y="17"/>
                      <a:pt x="54" y="17"/>
                      <a:pt x="53" y="17"/>
                    </a:cubicBezTo>
                    <a:cubicBezTo>
                      <a:pt x="54" y="17"/>
                      <a:pt x="54" y="17"/>
                      <a:pt x="54" y="17"/>
                    </a:cubicBezTo>
                    <a:close/>
                    <a:moveTo>
                      <a:pt x="53" y="17"/>
                    </a:moveTo>
                    <a:cubicBezTo>
                      <a:pt x="44" y="5"/>
                      <a:pt x="31" y="0"/>
                      <a:pt x="19" y="0"/>
                    </a:cubicBezTo>
                    <a:cubicBezTo>
                      <a:pt x="31" y="0"/>
                      <a:pt x="44" y="5"/>
                      <a:pt x="53" y="17"/>
                    </a:cubicBezTo>
                    <a:close/>
                    <a:moveTo>
                      <a:pt x="0" y="5"/>
                    </a:moveTo>
                    <a:lnTo>
                      <a:pt x="0" y="5"/>
                    </a:lnTo>
                    <a:cubicBezTo>
                      <a:pt x="2" y="4"/>
                      <a:pt x="3" y="3"/>
                      <a:pt x="5" y="2"/>
                    </a:cubicBezTo>
                    <a:cubicBezTo>
                      <a:pt x="3" y="3"/>
                      <a:pt x="2" y="4"/>
                      <a:pt x="0" y="5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BBE4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3" name="Freeform 1237">
                <a:extLst>
                  <a:ext uri="{FF2B5EF4-FFF2-40B4-BE49-F238E27FC236}">
                    <a16:creationId xmlns:a16="http://schemas.microsoft.com/office/drawing/2014/main" id="{1E26C6DD-3CFB-95CF-53DF-FB49D5EAC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75" y="3039"/>
                <a:ext cx="175" cy="304"/>
              </a:xfrm>
              <a:custGeom>
                <a:avLst/>
                <a:gdLst>
                  <a:gd name="T0" fmla="*/ 7 w 287"/>
                  <a:gd name="T1" fmla="*/ 487 h 498"/>
                  <a:gd name="T2" fmla="*/ 7 w 287"/>
                  <a:gd name="T3" fmla="*/ 487 h 498"/>
                  <a:gd name="T4" fmla="*/ 31 w 287"/>
                  <a:gd name="T5" fmla="*/ 436 h 498"/>
                  <a:gd name="T6" fmla="*/ 31 w 287"/>
                  <a:gd name="T7" fmla="*/ 435 h 498"/>
                  <a:gd name="T8" fmla="*/ 48 w 287"/>
                  <a:gd name="T9" fmla="*/ 439 h 498"/>
                  <a:gd name="T10" fmla="*/ 25 w 287"/>
                  <a:gd name="T11" fmla="*/ 484 h 498"/>
                  <a:gd name="T12" fmla="*/ 66 w 287"/>
                  <a:gd name="T13" fmla="*/ 437 h 498"/>
                  <a:gd name="T14" fmla="*/ 81 w 287"/>
                  <a:gd name="T15" fmla="*/ 436 h 498"/>
                  <a:gd name="T16" fmla="*/ 66 w 287"/>
                  <a:gd name="T17" fmla="*/ 437 h 498"/>
                  <a:gd name="T18" fmla="*/ 70 w 287"/>
                  <a:gd name="T19" fmla="*/ 194 h 498"/>
                  <a:gd name="T20" fmla="*/ 42 w 287"/>
                  <a:gd name="T21" fmla="*/ 183 h 498"/>
                  <a:gd name="T22" fmla="*/ 42 w 287"/>
                  <a:gd name="T23" fmla="*/ 183 h 498"/>
                  <a:gd name="T24" fmla="*/ 47 w 287"/>
                  <a:gd name="T25" fmla="*/ 182 h 498"/>
                  <a:gd name="T26" fmla="*/ 65 w 287"/>
                  <a:gd name="T27" fmla="*/ 152 h 498"/>
                  <a:gd name="T28" fmla="*/ 65 w 287"/>
                  <a:gd name="T29" fmla="*/ 151 h 498"/>
                  <a:gd name="T30" fmla="*/ 52 w 287"/>
                  <a:gd name="T31" fmla="*/ 169 h 498"/>
                  <a:gd name="T32" fmla="*/ 122 w 287"/>
                  <a:gd name="T33" fmla="*/ 5 h 498"/>
                  <a:gd name="T34" fmla="*/ 127 w 287"/>
                  <a:gd name="T35" fmla="*/ 2 h 498"/>
                  <a:gd name="T36" fmla="*/ 140 w 287"/>
                  <a:gd name="T37" fmla="*/ 0 h 498"/>
                  <a:gd name="T38" fmla="*/ 175 w 287"/>
                  <a:gd name="T39" fmla="*/ 17 h 498"/>
                  <a:gd name="T40" fmla="*/ 175 w 287"/>
                  <a:gd name="T41" fmla="*/ 17 h 498"/>
                  <a:gd name="T42" fmla="*/ 177 w 287"/>
                  <a:gd name="T43" fmla="*/ 18 h 498"/>
                  <a:gd name="T44" fmla="*/ 177 w 287"/>
                  <a:gd name="T45" fmla="*/ 18 h 498"/>
                  <a:gd name="T46" fmla="*/ 209 w 287"/>
                  <a:gd name="T47" fmla="*/ 37 h 498"/>
                  <a:gd name="T48" fmla="*/ 209 w 287"/>
                  <a:gd name="T49" fmla="*/ 37 h 498"/>
                  <a:gd name="T50" fmla="*/ 209 w 287"/>
                  <a:gd name="T51" fmla="*/ 37 h 498"/>
                  <a:gd name="T52" fmla="*/ 220 w 287"/>
                  <a:gd name="T53" fmla="*/ 35 h 498"/>
                  <a:gd name="T54" fmla="*/ 227 w 287"/>
                  <a:gd name="T55" fmla="*/ 34 h 498"/>
                  <a:gd name="T56" fmla="*/ 228 w 287"/>
                  <a:gd name="T57" fmla="*/ 34 h 498"/>
                  <a:gd name="T58" fmla="*/ 273 w 287"/>
                  <a:gd name="T59" fmla="*/ 81 h 498"/>
                  <a:gd name="T60" fmla="*/ 273 w 287"/>
                  <a:gd name="T61" fmla="*/ 82 h 498"/>
                  <a:gd name="T62" fmla="*/ 273 w 287"/>
                  <a:gd name="T63" fmla="*/ 83 h 498"/>
                  <a:gd name="T64" fmla="*/ 282 w 287"/>
                  <a:gd name="T65" fmla="*/ 151 h 498"/>
                  <a:gd name="T66" fmla="*/ 278 w 287"/>
                  <a:gd name="T67" fmla="*/ 179 h 498"/>
                  <a:gd name="T68" fmla="*/ 255 w 287"/>
                  <a:gd name="T69" fmla="*/ 182 h 498"/>
                  <a:gd name="T70" fmla="*/ 233 w 287"/>
                  <a:gd name="T71" fmla="*/ 170 h 498"/>
                  <a:gd name="T72" fmla="*/ 233 w 287"/>
                  <a:gd name="T73" fmla="*/ 170 h 498"/>
                  <a:gd name="T74" fmla="*/ 233 w 287"/>
                  <a:gd name="T75" fmla="*/ 170 h 498"/>
                  <a:gd name="T76" fmla="*/ 193 w 287"/>
                  <a:gd name="T77" fmla="*/ 162 h 498"/>
                  <a:gd name="T78" fmla="*/ 132 w 287"/>
                  <a:gd name="T79" fmla="*/ 177 h 498"/>
                  <a:gd name="T80" fmla="*/ 97 w 287"/>
                  <a:gd name="T81" fmla="*/ 17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7" h="498">
                    <a:moveTo>
                      <a:pt x="23" y="498"/>
                    </a:moveTo>
                    <a:cubicBezTo>
                      <a:pt x="14" y="494"/>
                      <a:pt x="8" y="488"/>
                      <a:pt x="7" y="487"/>
                    </a:cubicBezTo>
                    <a:cubicBezTo>
                      <a:pt x="7" y="487"/>
                      <a:pt x="7" y="487"/>
                      <a:pt x="7" y="487"/>
                    </a:cubicBezTo>
                    <a:lnTo>
                      <a:pt x="7" y="487"/>
                    </a:lnTo>
                    <a:cubicBezTo>
                      <a:pt x="7" y="487"/>
                      <a:pt x="4" y="484"/>
                      <a:pt x="0" y="477"/>
                    </a:cubicBezTo>
                    <a:cubicBezTo>
                      <a:pt x="27" y="468"/>
                      <a:pt x="30" y="441"/>
                      <a:pt x="31" y="436"/>
                    </a:cubicBezTo>
                    <a:lnTo>
                      <a:pt x="31" y="436"/>
                    </a:lnTo>
                    <a:lnTo>
                      <a:pt x="31" y="435"/>
                    </a:lnTo>
                    <a:lnTo>
                      <a:pt x="31" y="435"/>
                    </a:lnTo>
                    <a:cubicBezTo>
                      <a:pt x="31" y="435"/>
                      <a:pt x="36" y="439"/>
                      <a:pt x="48" y="439"/>
                    </a:cubicBezTo>
                    <a:cubicBezTo>
                      <a:pt x="51" y="439"/>
                      <a:pt x="55" y="438"/>
                      <a:pt x="60" y="438"/>
                    </a:cubicBezTo>
                    <a:cubicBezTo>
                      <a:pt x="39" y="443"/>
                      <a:pt x="31" y="459"/>
                      <a:pt x="25" y="484"/>
                    </a:cubicBezTo>
                    <a:cubicBezTo>
                      <a:pt x="24" y="489"/>
                      <a:pt x="23" y="493"/>
                      <a:pt x="23" y="498"/>
                    </a:cubicBezTo>
                    <a:close/>
                    <a:moveTo>
                      <a:pt x="66" y="437"/>
                    </a:moveTo>
                    <a:cubicBezTo>
                      <a:pt x="71" y="436"/>
                      <a:pt x="76" y="434"/>
                      <a:pt x="82" y="432"/>
                    </a:cubicBezTo>
                    <a:cubicBezTo>
                      <a:pt x="82" y="433"/>
                      <a:pt x="81" y="435"/>
                      <a:pt x="81" y="436"/>
                    </a:cubicBezTo>
                    <a:cubicBezTo>
                      <a:pt x="79" y="436"/>
                      <a:pt x="78" y="436"/>
                      <a:pt x="76" y="436"/>
                    </a:cubicBezTo>
                    <a:cubicBezTo>
                      <a:pt x="72" y="436"/>
                      <a:pt x="69" y="436"/>
                      <a:pt x="66" y="437"/>
                    </a:cubicBezTo>
                    <a:moveTo>
                      <a:pt x="62" y="203"/>
                    </a:moveTo>
                    <a:cubicBezTo>
                      <a:pt x="64" y="200"/>
                      <a:pt x="67" y="197"/>
                      <a:pt x="70" y="194"/>
                    </a:cubicBezTo>
                    <a:cubicBezTo>
                      <a:pt x="67" y="197"/>
                      <a:pt x="64" y="200"/>
                      <a:pt x="62" y="203"/>
                    </a:cubicBezTo>
                    <a:close/>
                    <a:moveTo>
                      <a:pt x="42" y="183"/>
                    </a:moveTo>
                    <a:cubicBezTo>
                      <a:pt x="44" y="180"/>
                      <a:pt x="47" y="176"/>
                      <a:pt x="49" y="172"/>
                    </a:cubicBezTo>
                    <a:cubicBezTo>
                      <a:pt x="47" y="175"/>
                      <a:pt x="45" y="179"/>
                      <a:pt x="42" y="183"/>
                    </a:cubicBezTo>
                    <a:cubicBezTo>
                      <a:pt x="42" y="183"/>
                      <a:pt x="42" y="183"/>
                      <a:pt x="42" y="183"/>
                    </a:cubicBezTo>
                    <a:close/>
                    <a:moveTo>
                      <a:pt x="47" y="182"/>
                    </a:moveTo>
                    <a:cubicBezTo>
                      <a:pt x="50" y="176"/>
                      <a:pt x="53" y="171"/>
                      <a:pt x="56" y="166"/>
                    </a:cubicBezTo>
                    <a:cubicBezTo>
                      <a:pt x="60" y="161"/>
                      <a:pt x="63" y="156"/>
                      <a:pt x="65" y="152"/>
                    </a:cubicBezTo>
                    <a:cubicBezTo>
                      <a:pt x="71" y="144"/>
                      <a:pt x="74" y="139"/>
                      <a:pt x="74" y="139"/>
                    </a:cubicBezTo>
                    <a:cubicBezTo>
                      <a:pt x="74" y="139"/>
                      <a:pt x="70" y="143"/>
                      <a:pt x="65" y="151"/>
                    </a:cubicBezTo>
                    <a:cubicBezTo>
                      <a:pt x="62" y="155"/>
                      <a:pt x="58" y="160"/>
                      <a:pt x="54" y="165"/>
                    </a:cubicBezTo>
                    <a:cubicBezTo>
                      <a:pt x="53" y="166"/>
                      <a:pt x="52" y="167"/>
                      <a:pt x="52" y="169"/>
                    </a:cubicBezTo>
                    <a:cubicBezTo>
                      <a:pt x="74" y="135"/>
                      <a:pt x="98" y="101"/>
                      <a:pt x="114" y="64"/>
                    </a:cubicBezTo>
                    <a:cubicBezTo>
                      <a:pt x="122" y="44"/>
                      <a:pt x="126" y="26"/>
                      <a:pt x="122" y="5"/>
                    </a:cubicBezTo>
                    <a:cubicBezTo>
                      <a:pt x="124" y="4"/>
                      <a:pt x="125" y="3"/>
                      <a:pt x="127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27" y="2"/>
                      <a:pt x="127" y="2"/>
                      <a:pt x="127" y="2"/>
                    </a:cubicBezTo>
                    <a:cubicBezTo>
                      <a:pt x="131" y="1"/>
                      <a:pt x="136" y="0"/>
                      <a:pt x="140" y="0"/>
                    </a:cubicBezTo>
                    <a:lnTo>
                      <a:pt x="141" y="0"/>
                    </a:lnTo>
                    <a:cubicBezTo>
                      <a:pt x="153" y="0"/>
                      <a:pt x="166" y="5"/>
                      <a:pt x="175" y="17"/>
                    </a:cubicBezTo>
                    <a:lnTo>
                      <a:pt x="175" y="17"/>
                    </a:lnTo>
                    <a:lnTo>
                      <a:pt x="175" y="17"/>
                    </a:lnTo>
                    <a:cubicBezTo>
                      <a:pt x="176" y="17"/>
                      <a:pt x="176" y="17"/>
                      <a:pt x="176" y="17"/>
                    </a:cubicBezTo>
                    <a:cubicBezTo>
                      <a:pt x="176" y="17"/>
                      <a:pt x="176" y="18"/>
                      <a:pt x="177" y="18"/>
                    </a:cubicBezTo>
                    <a:cubicBezTo>
                      <a:pt x="177" y="18"/>
                      <a:pt x="177" y="18"/>
                      <a:pt x="177" y="18"/>
                    </a:cubicBezTo>
                    <a:lnTo>
                      <a:pt x="177" y="18"/>
                    </a:lnTo>
                    <a:cubicBezTo>
                      <a:pt x="177" y="18"/>
                      <a:pt x="177" y="18"/>
                      <a:pt x="177" y="18"/>
                    </a:cubicBezTo>
                    <a:cubicBezTo>
                      <a:pt x="190" y="32"/>
                      <a:pt x="199" y="37"/>
                      <a:pt x="209" y="37"/>
                    </a:cubicBezTo>
                    <a:lnTo>
                      <a:pt x="209" y="37"/>
                    </a:lnTo>
                    <a:lnTo>
                      <a:pt x="209" y="37"/>
                    </a:lnTo>
                    <a:lnTo>
                      <a:pt x="209" y="37"/>
                    </a:lnTo>
                    <a:lnTo>
                      <a:pt x="209" y="37"/>
                    </a:lnTo>
                    <a:cubicBezTo>
                      <a:pt x="213" y="37"/>
                      <a:pt x="216" y="36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lnTo>
                      <a:pt x="220" y="35"/>
                    </a:lnTo>
                    <a:cubicBezTo>
                      <a:pt x="222" y="34"/>
                      <a:pt x="225" y="34"/>
                      <a:pt x="227" y="34"/>
                    </a:cubicBezTo>
                    <a:lnTo>
                      <a:pt x="227" y="34"/>
                    </a:lnTo>
                    <a:cubicBezTo>
                      <a:pt x="228" y="34"/>
                      <a:pt x="228" y="34"/>
                      <a:pt x="228" y="34"/>
                    </a:cubicBezTo>
                    <a:cubicBezTo>
                      <a:pt x="246" y="34"/>
                      <a:pt x="275" y="47"/>
                      <a:pt x="273" y="78"/>
                    </a:cubicBezTo>
                    <a:cubicBezTo>
                      <a:pt x="273" y="79"/>
                      <a:pt x="273" y="80"/>
                      <a:pt x="273" y="81"/>
                    </a:cubicBezTo>
                    <a:lnTo>
                      <a:pt x="273" y="81"/>
                    </a:lnTo>
                    <a:cubicBezTo>
                      <a:pt x="273" y="81"/>
                      <a:pt x="273" y="82"/>
                      <a:pt x="273" y="82"/>
                    </a:cubicBezTo>
                    <a:cubicBezTo>
                      <a:pt x="273" y="82"/>
                      <a:pt x="273" y="82"/>
                      <a:pt x="273" y="82"/>
                    </a:cubicBezTo>
                    <a:cubicBezTo>
                      <a:pt x="273" y="83"/>
                      <a:pt x="273" y="83"/>
                      <a:pt x="273" y="83"/>
                    </a:cubicBezTo>
                    <a:cubicBezTo>
                      <a:pt x="271" y="94"/>
                      <a:pt x="270" y="102"/>
                      <a:pt x="270" y="108"/>
                    </a:cubicBezTo>
                    <a:cubicBezTo>
                      <a:pt x="270" y="125"/>
                      <a:pt x="276" y="130"/>
                      <a:pt x="282" y="151"/>
                    </a:cubicBezTo>
                    <a:cubicBezTo>
                      <a:pt x="284" y="159"/>
                      <a:pt x="286" y="169"/>
                      <a:pt x="287" y="180"/>
                    </a:cubicBezTo>
                    <a:cubicBezTo>
                      <a:pt x="284" y="179"/>
                      <a:pt x="281" y="179"/>
                      <a:pt x="278" y="179"/>
                    </a:cubicBezTo>
                    <a:cubicBezTo>
                      <a:pt x="264" y="179"/>
                      <a:pt x="255" y="182"/>
                      <a:pt x="255" y="182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4" y="181"/>
                      <a:pt x="246" y="175"/>
                      <a:pt x="233" y="170"/>
                    </a:cubicBezTo>
                    <a:lnTo>
                      <a:pt x="233" y="170"/>
                    </a:lnTo>
                    <a:lnTo>
                      <a:pt x="233" y="170"/>
                    </a:lnTo>
                    <a:lnTo>
                      <a:pt x="233" y="170"/>
                    </a:lnTo>
                    <a:lnTo>
                      <a:pt x="233" y="170"/>
                    </a:lnTo>
                    <a:lnTo>
                      <a:pt x="233" y="170"/>
                    </a:lnTo>
                    <a:cubicBezTo>
                      <a:pt x="223" y="166"/>
                      <a:pt x="210" y="162"/>
                      <a:pt x="197" y="162"/>
                    </a:cubicBezTo>
                    <a:cubicBezTo>
                      <a:pt x="195" y="162"/>
                      <a:pt x="194" y="162"/>
                      <a:pt x="193" y="162"/>
                    </a:cubicBezTo>
                    <a:cubicBezTo>
                      <a:pt x="152" y="165"/>
                      <a:pt x="132" y="177"/>
                      <a:pt x="132" y="177"/>
                    </a:cubicBezTo>
                    <a:cubicBezTo>
                      <a:pt x="132" y="177"/>
                      <a:pt x="132" y="177"/>
                      <a:pt x="132" y="177"/>
                    </a:cubicBezTo>
                    <a:cubicBezTo>
                      <a:pt x="132" y="177"/>
                      <a:pt x="124" y="173"/>
                      <a:pt x="109" y="173"/>
                    </a:cubicBezTo>
                    <a:cubicBezTo>
                      <a:pt x="105" y="173"/>
                      <a:pt x="101" y="173"/>
                      <a:pt x="97" y="173"/>
                    </a:cubicBezTo>
                    <a:cubicBezTo>
                      <a:pt x="82" y="175"/>
                      <a:pt x="64" y="178"/>
                      <a:pt x="47" y="182"/>
                    </a:cubicBezTo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4" name="Freeform 1238">
                <a:extLst>
                  <a:ext uri="{FF2B5EF4-FFF2-40B4-BE49-F238E27FC236}">
                    <a16:creationId xmlns:a16="http://schemas.microsoft.com/office/drawing/2014/main" id="{49674296-ADFE-E0FF-B8A1-A76750584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3142"/>
                <a:ext cx="2" cy="2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5" name="Freeform 1239">
                <a:extLst>
                  <a:ext uri="{FF2B5EF4-FFF2-40B4-BE49-F238E27FC236}">
                    <a16:creationId xmlns:a16="http://schemas.microsoft.com/office/drawing/2014/main" id="{4BB61612-DE2C-B24F-6235-85EB70CFF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3124"/>
                <a:ext cx="19" cy="26"/>
              </a:xfrm>
              <a:custGeom>
                <a:avLst/>
                <a:gdLst>
                  <a:gd name="T0" fmla="*/ 0 w 32"/>
                  <a:gd name="T1" fmla="*/ 44 h 44"/>
                  <a:gd name="T2" fmla="*/ 7 w 32"/>
                  <a:gd name="T3" fmla="*/ 33 h 44"/>
                  <a:gd name="T4" fmla="*/ 10 w 32"/>
                  <a:gd name="T5" fmla="*/ 30 h 44"/>
                  <a:gd name="T6" fmla="*/ 12 w 32"/>
                  <a:gd name="T7" fmla="*/ 26 h 44"/>
                  <a:gd name="T8" fmla="*/ 23 w 32"/>
                  <a:gd name="T9" fmla="*/ 12 h 44"/>
                  <a:gd name="T10" fmla="*/ 32 w 32"/>
                  <a:gd name="T11" fmla="*/ 0 h 44"/>
                  <a:gd name="T12" fmla="*/ 23 w 32"/>
                  <a:gd name="T13" fmla="*/ 13 h 44"/>
                  <a:gd name="T14" fmla="*/ 14 w 32"/>
                  <a:gd name="T15" fmla="*/ 27 h 44"/>
                  <a:gd name="T16" fmla="*/ 5 w 32"/>
                  <a:gd name="T17" fmla="*/ 43 h 44"/>
                  <a:gd name="T18" fmla="*/ 0 w 32"/>
                  <a:gd name="T1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44">
                    <a:moveTo>
                      <a:pt x="0" y="44"/>
                    </a:moveTo>
                    <a:cubicBezTo>
                      <a:pt x="3" y="40"/>
                      <a:pt x="5" y="36"/>
                      <a:pt x="7" y="33"/>
                    </a:cubicBezTo>
                    <a:cubicBezTo>
                      <a:pt x="8" y="32"/>
                      <a:pt x="9" y="31"/>
                      <a:pt x="10" y="30"/>
                    </a:cubicBezTo>
                    <a:cubicBezTo>
                      <a:pt x="10" y="28"/>
                      <a:pt x="11" y="27"/>
                      <a:pt x="12" y="26"/>
                    </a:cubicBezTo>
                    <a:cubicBezTo>
                      <a:pt x="16" y="21"/>
                      <a:pt x="20" y="16"/>
                      <a:pt x="23" y="12"/>
                    </a:cubicBezTo>
                    <a:cubicBezTo>
                      <a:pt x="28" y="4"/>
                      <a:pt x="32" y="0"/>
                      <a:pt x="32" y="0"/>
                    </a:cubicBezTo>
                    <a:cubicBezTo>
                      <a:pt x="32" y="0"/>
                      <a:pt x="29" y="5"/>
                      <a:pt x="23" y="13"/>
                    </a:cubicBezTo>
                    <a:cubicBezTo>
                      <a:pt x="21" y="17"/>
                      <a:pt x="18" y="22"/>
                      <a:pt x="14" y="27"/>
                    </a:cubicBezTo>
                    <a:cubicBezTo>
                      <a:pt x="11" y="32"/>
                      <a:pt x="8" y="37"/>
                      <a:pt x="5" y="43"/>
                    </a:cubicBezTo>
                    <a:cubicBezTo>
                      <a:pt x="3" y="44"/>
                      <a:pt x="2" y="44"/>
                      <a:pt x="0" y="44"/>
                    </a:cubicBezTo>
                    <a:close/>
                  </a:path>
                </a:pathLst>
              </a:custGeom>
              <a:solidFill>
                <a:srgbClr val="34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6" name="Freeform 1240">
                <a:extLst>
                  <a:ext uri="{FF2B5EF4-FFF2-40B4-BE49-F238E27FC236}">
                    <a16:creationId xmlns:a16="http://schemas.microsoft.com/office/drawing/2014/main" id="{F8F7EB39-72DC-45A6-037F-69E7036FA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3118"/>
                <a:ext cx="7" cy="37"/>
              </a:xfrm>
              <a:custGeom>
                <a:avLst/>
                <a:gdLst>
                  <a:gd name="T0" fmla="*/ 2 w 11"/>
                  <a:gd name="T1" fmla="*/ 61 h 61"/>
                  <a:gd name="T2" fmla="*/ 2 w 11"/>
                  <a:gd name="T3" fmla="*/ 58 h 61"/>
                  <a:gd name="T4" fmla="*/ 1 w 11"/>
                  <a:gd name="T5" fmla="*/ 50 h 61"/>
                  <a:gd name="T6" fmla="*/ 1 w 11"/>
                  <a:gd name="T7" fmla="*/ 42 h 61"/>
                  <a:gd name="T8" fmla="*/ 1 w 11"/>
                  <a:gd name="T9" fmla="*/ 34 h 61"/>
                  <a:gd name="T10" fmla="*/ 2 w 11"/>
                  <a:gd name="T11" fmla="*/ 26 h 61"/>
                  <a:gd name="T12" fmla="*/ 4 w 11"/>
                  <a:gd name="T13" fmla="*/ 19 h 61"/>
                  <a:gd name="T14" fmla="*/ 6 w 11"/>
                  <a:gd name="T15" fmla="*/ 12 h 61"/>
                  <a:gd name="T16" fmla="*/ 10 w 11"/>
                  <a:gd name="T17" fmla="*/ 3 h 61"/>
                  <a:gd name="T18" fmla="*/ 11 w 11"/>
                  <a:gd name="T19" fmla="*/ 0 h 61"/>
                  <a:gd name="T20" fmla="*/ 11 w 11"/>
                  <a:gd name="T21" fmla="*/ 3 h 61"/>
                  <a:gd name="T22" fmla="*/ 9 w 11"/>
                  <a:gd name="T23" fmla="*/ 13 h 61"/>
                  <a:gd name="T24" fmla="*/ 8 w 11"/>
                  <a:gd name="T25" fmla="*/ 19 h 61"/>
                  <a:gd name="T26" fmla="*/ 7 w 11"/>
                  <a:gd name="T27" fmla="*/ 27 h 61"/>
                  <a:gd name="T28" fmla="*/ 6 w 11"/>
                  <a:gd name="T29" fmla="*/ 34 h 61"/>
                  <a:gd name="T30" fmla="*/ 6 w 11"/>
                  <a:gd name="T31" fmla="*/ 42 h 61"/>
                  <a:gd name="T32" fmla="*/ 6 w 11"/>
                  <a:gd name="T33" fmla="*/ 50 h 61"/>
                  <a:gd name="T34" fmla="*/ 6 w 11"/>
                  <a:gd name="T35" fmla="*/ 58 h 61"/>
                  <a:gd name="T36" fmla="*/ 7 w 11"/>
                  <a:gd name="T37" fmla="*/ 60 h 61"/>
                  <a:gd name="T38" fmla="*/ 2 w 11"/>
                  <a:gd name="T3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61">
                    <a:moveTo>
                      <a:pt x="2" y="61"/>
                    </a:moveTo>
                    <a:lnTo>
                      <a:pt x="2" y="58"/>
                    </a:lnTo>
                    <a:cubicBezTo>
                      <a:pt x="1" y="56"/>
                      <a:pt x="1" y="53"/>
                      <a:pt x="1" y="50"/>
                    </a:cubicBezTo>
                    <a:cubicBezTo>
                      <a:pt x="0" y="48"/>
                      <a:pt x="1" y="45"/>
                      <a:pt x="1" y="42"/>
                    </a:cubicBezTo>
                    <a:cubicBezTo>
                      <a:pt x="1" y="39"/>
                      <a:pt x="1" y="36"/>
                      <a:pt x="1" y="34"/>
                    </a:cubicBezTo>
                    <a:cubicBezTo>
                      <a:pt x="1" y="31"/>
                      <a:pt x="2" y="28"/>
                      <a:pt x="2" y="26"/>
                    </a:cubicBezTo>
                    <a:cubicBezTo>
                      <a:pt x="3" y="23"/>
                      <a:pt x="3" y="21"/>
                      <a:pt x="4" y="19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7" y="8"/>
                      <a:pt x="9" y="5"/>
                      <a:pt x="10" y="3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1"/>
                      <a:pt x="11" y="3"/>
                    </a:cubicBezTo>
                    <a:cubicBezTo>
                      <a:pt x="10" y="6"/>
                      <a:pt x="10" y="9"/>
                      <a:pt x="9" y="13"/>
                    </a:cubicBezTo>
                    <a:cubicBezTo>
                      <a:pt x="9" y="15"/>
                      <a:pt x="8" y="17"/>
                      <a:pt x="8" y="19"/>
                    </a:cubicBezTo>
                    <a:cubicBezTo>
                      <a:pt x="8" y="22"/>
                      <a:pt x="7" y="24"/>
                      <a:pt x="7" y="27"/>
                    </a:cubicBezTo>
                    <a:cubicBezTo>
                      <a:pt x="7" y="29"/>
                      <a:pt x="7" y="32"/>
                      <a:pt x="6" y="34"/>
                    </a:cubicBezTo>
                    <a:cubicBezTo>
                      <a:pt x="6" y="37"/>
                      <a:pt x="6" y="39"/>
                      <a:pt x="6" y="42"/>
                    </a:cubicBezTo>
                    <a:cubicBezTo>
                      <a:pt x="6" y="45"/>
                      <a:pt x="6" y="47"/>
                      <a:pt x="6" y="50"/>
                    </a:cubicBezTo>
                    <a:cubicBezTo>
                      <a:pt x="6" y="53"/>
                      <a:pt x="6" y="55"/>
                      <a:pt x="6" y="58"/>
                    </a:cubicBezTo>
                    <a:lnTo>
                      <a:pt x="7" y="60"/>
                    </a:lnTo>
                    <a:cubicBezTo>
                      <a:pt x="5" y="60"/>
                      <a:pt x="4" y="61"/>
                      <a:pt x="2" y="61"/>
                    </a:cubicBez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7" name="Freeform 1241">
                <a:extLst>
                  <a:ext uri="{FF2B5EF4-FFF2-40B4-BE49-F238E27FC236}">
                    <a16:creationId xmlns:a16="http://schemas.microsoft.com/office/drawing/2014/main" id="{D95CF1BD-76A0-BC23-3991-EF6DDF06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3224"/>
                <a:ext cx="275" cy="311"/>
              </a:xfrm>
              <a:custGeom>
                <a:avLst/>
                <a:gdLst>
                  <a:gd name="T0" fmla="*/ 42 w 452"/>
                  <a:gd name="T1" fmla="*/ 263 h 511"/>
                  <a:gd name="T2" fmla="*/ 186 w 452"/>
                  <a:gd name="T3" fmla="*/ 91 h 511"/>
                  <a:gd name="T4" fmla="*/ 243 w 452"/>
                  <a:gd name="T5" fmla="*/ 50 h 511"/>
                  <a:gd name="T6" fmla="*/ 352 w 452"/>
                  <a:gd name="T7" fmla="*/ 9 h 511"/>
                  <a:gd name="T8" fmla="*/ 387 w 452"/>
                  <a:gd name="T9" fmla="*/ 94 h 511"/>
                  <a:gd name="T10" fmla="*/ 414 w 452"/>
                  <a:gd name="T11" fmla="*/ 177 h 511"/>
                  <a:gd name="T12" fmla="*/ 427 w 452"/>
                  <a:gd name="T13" fmla="*/ 302 h 511"/>
                  <a:gd name="T14" fmla="*/ 401 w 452"/>
                  <a:gd name="T15" fmla="*/ 361 h 511"/>
                  <a:gd name="T16" fmla="*/ 358 w 452"/>
                  <a:gd name="T17" fmla="*/ 399 h 511"/>
                  <a:gd name="T18" fmla="*/ 310 w 452"/>
                  <a:gd name="T19" fmla="*/ 443 h 511"/>
                  <a:gd name="T20" fmla="*/ 235 w 452"/>
                  <a:gd name="T21" fmla="*/ 478 h 511"/>
                  <a:gd name="T22" fmla="*/ 178 w 452"/>
                  <a:gd name="T23" fmla="*/ 462 h 511"/>
                  <a:gd name="T24" fmla="*/ 79 w 452"/>
                  <a:gd name="T25" fmla="*/ 484 h 511"/>
                  <a:gd name="T26" fmla="*/ 60 w 452"/>
                  <a:gd name="T27" fmla="*/ 429 h 511"/>
                  <a:gd name="T28" fmla="*/ 24 w 452"/>
                  <a:gd name="T29" fmla="*/ 416 h 511"/>
                  <a:gd name="T30" fmla="*/ 14 w 452"/>
                  <a:gd name="T31" fmla="*/ 368 h 511"/>
                  <a:gd name="T32" fmla="*/ 42 w 452"/>
                  <a:gd name="T33" fmla="*/ 263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2" h="511">
                    <a:moveTo>
                      <a:pt x="42" y="263"/>
                    </a:moveTo>
                    <a:cubicBezTo>
                      <a:pt x="42" y="263"/>
                      <a:pt x="70" y="148"/>
                      <a:pt x="186" y="91"/>
                    </a:cubicBezTo>
                    <a:cubicBezTo>
                      <a:pt x="219" y="75"/>
                      <a:pt x="222" y="76"/>
                      <a:pt x="243" y="50"/>
                    </a:cubicBezTo>
                    <a:cubicBezTo>
                      <a:pt x="263" y="23"/>
                      <a:pt x="310" y="0"/>
                      <a:pt x="352" y="9"/>
                    </a:cubicBezTo>
                    <a:cubicBezTo>
                      <a:pt x="394" y="19"/>
                      <a:pt x="397" y="54"/>
                      <a:pt x="387" y="94"/>
                    </a:cubicBezTo>
                    <a:cubicBezTo>
                      <a:pt x="377" y="134"/>
                      <a:pt x="388" y="142"/>
                      <a:pt x="414" y="177"/>
                    </a:cubicBezTo>
                    <a:cubicBezTo>
                      <a:pt x="439" y="213"/>
                      <a:pt x="452" y="269"/>
                      <a:pt x="427" y="302"/>
                    </a:cubicBezTo>
                    <a:cubicBezTo>
                      <a:pt x="402" y="336"/>
                      <a:pt x="403" y="335"/>
                      <a:pt x="401" y="361"/>
                    </a:cubicBezTo>
                    <a:cubicBezTo>
                      <a:pt x="399" y="386"/>
                      <a:pt x="385" y="393"/>
                      <a:pt x="358" y="399"/>
                    </a:cubicBezTo>
                    <a:cubicBezTo>
                      <a:pt x="332" y="404"/>
                      <a:pt x="326" y="412"/>
                      <a:pt x="310" y="443"/>
                    </a:cubicBezTo>
                    <a:cubicBezTo>
                      <a:pt x="295" y="474"/>
                      <a:pt x="268" y="481"/>
                      <a:pt x="235" y="478"/>
                    </a:cubicBezTo>
                    <a:cubicBezTo>
                      <a:pt x="201" y="475"/>
                      <a:pt x="206" y="439"/>
                      <a:pt x="178" y="462"/>
                    </a:cubicBezTo>
                    <a:cubicBezTo>
                      <a:pt x="151" y="485"/>
                      <a:pt x="118" y="511"/>
                      <a:pt x="79" y="484"/>
                    </a:cubicBezTo>
                    <a:cubicBezTo>
                      <a:pt x="39" y="457"/>
                      <a:pt x="55" y="446"/>
                      <a:pt x="60" y="429"/>
                    </a:cubicBezTo>
                    <a:cubicBezTo>
                      <a:pt x="64" y="413"/>
                      <a:pt x="42" y="414"/>
                      <a:pt x="24" y="416"/>
                    </a:cubicBezTo>
                    <a:cubicBezTo>
                      <a:pt x="0" y="419"/>
                      <a:pt x="5" y="403"/>
                      <a:pt x="14" y="368"/>
                    </a:cubicBezTo>
                    <a:cubicBezTo>
                      <a:pt x="22" y="332"/>
                      <a:pt x="32" y="313"/>
                      <a:pt x="42" y="26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8" name="Freeform 1242">
                <a:extLst>
                  <a:ext uri="{FF2B5EF4-FFF2-40B4-BE49-F238E27FC236}">
                    <a16:creationId xmlns:a16="http://schemas.microsoft.com/office/drawing/2014/main" id="{9A8A51B3-02AB-830A-A5A5-ABFCA977F3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10" y="3506"/>
                <a:ext cx="106" cy="20"/>
              </a:xfrm>
              <a:custGeom>
                <a:avLst/>
                <a:gdLst>
                  <a:gd name="T0" fmla="*/ 38 w 173"/>
                  <a:gd name="T1" fmla="*/ 32 h 32"/>
                  <a:gd name="T2" fmla="*/ 37 w 173"/>
                  <a:gd name="T3" fmla="*/ 32 h 32"/>
                  <a:gd name="T4" fmla="*/ 38 w 173"/>
                  <a:gd name="T5" fmla="*/ 32 h 32"/>
                  <a:gd name="T6" fmla="*/ 38 w 173"/>
                  <a:gd name="T7" fmla="*/ 32 h 32"/>
                  <a:gd name="T8" fmla="*/ 38 w 173"/>
                  <a:gd name="T9" fmla="*/ 32 h 32"/>
                  <a:gd name="T10" fmla="*/ 102 w 173"/>
                  <a:gd name="T11" fmla="*/ 0 h 32"/>
                  <a:gd name="T12" fmla="*/ 38 w 173"/>
                  <a:gd name="T13" fmla="*/ 32 h 32"/>
                  <a:gd name="T14" fmla="*/ 4 w 173"/>
                  <a:gd name="T15" fmla="*/ 22 h 32"/>
                  <a:gd name="T16" fmla="*/ 4 w 173"/>
                  <a:gd name="T17" fmla="*/ 21 h 32"/>
                  <a:gd name="T18" fmla="*/ 4 w 173"/>
                  <a:gd name="T19" fmla="*/ 22 h 32"/>
                  <a:gd name="T20" fmla="*/ 4 w 173"/>
                  <a:gd name="T21" fmla="*/ 21 h 32"/>
                  <a:gd name="T22" fmla="*/ 4 w 173"/>
                  <a:gd name="T23" fmla="*/ 21 h 32"/>
                  <a:gd name="T24" fmla="*/ 0 w 173"/>
                  <a:gd name="T25" fmla="*/ 18 h 32"/>
                  <a:gd name="T26" fmla="*/ 4 w 173"/>
                  <a:gd name="T27" fmla="*/ 21 h 32"/>
                  <a:gd name="T28" fmla="*/ 4 w 173"/>
                  <a:gd name="T29" fmla="*/ 21 h 32"/>
                  <a:gd name="T30" fmla="*/ 173 w 173"/>
                  <a:gd name="T31" fmla="*/ 16 h 32"/>
                  <a:gd name="T32" fmla="*/ 173 w 173"/>
                  <a:gd name="T33" fmla="*/ 16 h 32"/>
                  <a:gd name="T34" fmla="*/ 173 w 173"/>
                  <a:gd name="T35" fmla="*/ 16 h 32"/>
                  <a:gd name="T36" fmla="*/ 173 w 173"/>
                  <a:gd name="T37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32">
                    <a:moveTo>
                      <a:pt x="38" y="32"/>
                    </a:moveTo>
                    <a:lnTo>
                      <a:pt x="37" y="32"/>
                    </a:lnTo>
                    <a:lnTo>
                      <a:pt x="38" y="32"/>
                    </a:lnTo>
                    <a:lnTo>
                      <a:pt x="38" y="32"/>
                    </a:lnTo>
                    <a:close/>
                    <a:moveTo>
                      <a:pt x="38" y="32"/>
                    </a:moveTo>
                    <a:cubicBezTo>
                      <a:pt x="62" y="32"/>
                      <a:pt x="83" y="15"/>
                      <a:pt x="102" y="0"/>
                    </a:cubicBezTo>
                    <a:cubicBezTo>
                      <a:pt x="83" y="15"/>
                      <a:pt x="62" y="32"/>
                      <a:pt x="38" y="32"/>
                    </a:cubicBezTo>
                    <a:close/>
                    <a:moveTo>
                      <a:pt x="4" y="22"/>
                    </a:moveTo>
                    <a:cubicBezTo>
                      <a:pt x="4" y="22"/>
                      <a:pt x="4" y="22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lose/>
                    <a:moveTo>
                      <a:pt x="4" y="21"/>
                    </a:moveTo>
                    <a:cubicBezTo>
                      <a:pt x="4" y="21"/>
                      <a:pt x="4" y="21"/>
                      <a:pt x="4" y="21"/>
                    </a:cubicBezTo>
                    <a:cubicBezTo>
                      <a:pt x="2" y="20"/>
                      <a:pt x="1" y="19"/>
                      <a:pt x="0" y="18"/>
                    </a:cubicBezTo>
                    <a:cubicBezTo>
                      <a:pt x="1" y="19"/>
                      <a:pt x="2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lose/>
                    <a:moveTo>
                      <a:pt x="173" y="16"/>
                    </a:moveTo>
                    <a:lnTo>
                      <a:pt x="173" y="16"/>
                    </a:lnTo>
                    <a:lnTo>
                      <a:pt x="173" y="16"/>
                    </a:lnTo>
                    <a:lnTo>
                      <a:pt x="173" y="16"/>
                    </a:ln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69" name="Freeform 1243">
                <a:extLst>
                  <a:ext uri="{FF2B5EF4-FFF2-40B4-BE49-F238E27FC236}">
                    <a16:creationId xmlns:a16="http://schemas.microsoft.com/office/drawing/2014/main" id="{21C58F72-E507-554C-9427-DB9AB9779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498"/>
                <a:ext cx="14" cy="13"/>
              </a:xfrm>
              <a:custGeom>
                <a:avLst/>
                <a:gdLst>
                  <a:gd name="T0" fmla="*/ 0 w 23"/>
                  <a:gd name="T1" fmla="*/ 22 h 22"/>
                  <a:gd name="T2" fmla="*/ 0 w 23"/>
                  <a:gd name="T3" fmla="*/ 22 h 22"/>
                  <a:gd name="T4" fmla="*/ 23 w 23"/>
                  <a:gd name="T5" fmla="*/ 0 h 22"/>
                  <a:gd name="T6" fmla="*/ 23 w 23"/>
                  <a:gd name="T7" fmla="*/ 0 h 22"/>
                  <a:gd name="T8" fmla="*/ 0 w 23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0" y="22"/>
                    </a:moveTo>
                    <a:lnTo>
                      <a:pt x="0" y="22"/>
                    </a:lnTo>
                    <a:cubicBezTo>
                      <a:pt x="9" y="17"/>
                      <a:pt x="17" y="10"/>
                      <a:pt x="23" y="0"/>
                    </a:cubicBezTo>
                    <a:lnTo>
                      <a:pt x="23" y="0"/>
                    </a:lnTo>
                    <a:cubicBezTo>
                      <a:pt x="17" y="10"/>
                      <a:pt x="9" y="17"/>
                      <a:pt x="0" y="22"/>
                    </a:cubicBezTo>
                    <a:close/>
                  </a:path>
                </a:pathLst>
              </a:custGeom>
              <a:solidFill>
                <a:srgbClr val="54A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0" name="Freeform 1244">
                <a:extLst>
                  <a:ext uri="{FF2B5EF4-FFF2-40B4-BE49-F238E27FC236}">
                    <a16:creationId xmlns:a16="http://schemas.microsoft.com/office/drawing/2014/main" id="{7D8E4B41-306D-819F-26AE-41BAAC75A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3495"/>
                <a:ext cx="1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C7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1" name="Freeform 1245">
                <a:extLst>
                  <a:ext uri="{FF2B5EF4-FFF2-40B4-BE49-F238E27FC236}">
                    <a16:creationId xmlns:a16="http://schemas.microsoft.com/office/drawing/2014/main" id="{1ECC61A1-CEBB-B4FB-94CA-5CB2D11950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3" y="3501"/>
                <a:ext cx="65" cy="15"/>
              </a:xfrm>
              <a:custGeom>
                <a:avLst/>
                <a:gdLst>
                  <a:gd name="T0" fmla="*/ 71 w 107"/>
                  <a:gd name="T1" fmla="*/ 24 h 24"/>
                  <a:gd name="T2" fmla="*/ 107 w 107"/>
                  <a:gd name="T3" fmla="*/ 16 h 24"/>
                  <a:gd name="T4" fmla="*/ 107 w 107"/>
                  <a:gd name="T5" fmla="*/ 16 h 24"/>
                  <a:gd name="T6" fmla="*/ 71 w 107"/>
                  <a:gd name="T7" fmla="*/ 24 h 24"/>
                  <a:gd name="T8" fmla="*/ 58 w 107"/>
                  <a:gd name="T9" fmla="*/ 23 h 24"/>
                  <a:gd name="T10" fmla="*/ 58 w 107"/>
                  <a:gd name="T11" fmla="*/ 23 h 24"/>
                  <a:gd name="T12" fmla="*/ 57 w 107"/>
                  <a:gd name="T13" fmla="*/ 23 h 24"/>
                  <a:gd name="T14" fmla="*/ 58 w 107"/>
                  <a:gd name="T15" fmla="*/ 23 h 24"/>
                  <a:gd name="T16" fmla="*/ 58 w 107"/>
                  <a:gd name="T17" fmla="*/ 23 h 24"/>
                  <a:gd name="T18" fmla="*/ 57 w 107"/>
                  <a:gd name="T19" fmla="*/ 23 h 24"/>
                  <a:gd name="T20" fmla="*/ 34 w 107"/>
                  <a:gd name="T21" fmla="*/ 13 h 24"/>
                  <a:gd name="T22" fmla="*/ 57 w 107"/>
                  <a:gd name="T23" fmla="*/ 23 h 24"/>
                  <a:gd name="T24" fmla="*/ 0 w 107"/>
                  <a:gd name="T25" fmla="*/ 8 h 24"/>
                  <a:gd name="T26" fmla="*/ 1 w 107"/>
                  <a:gd name="T27" fmla="*/ 7 h 24"/>
                  <a:gd name="T28" fmla="*/ 2 w 107"/>
                  <a:gd name="T29" fmla="*/ 6 h 24"/>
                  <a:gd name="T30" fmla="*/ 1 w 107"/>
                  <a:gd name="T31" fmla="*/ 7 h 24"/>
                  <a:gd name="T32" fmla="*/ 0 w 107"/>
                  <a:gd name="T33" fmla="*/ 8 h 24"/>
                  <a:gd name="T34" fmla="*/ 2 w 107"/>
                  <a:gd name="T35" fmla="*/ 6 h 24"/>
                  <a:gd name="T36" fmla="*/ 16 w 107"/>
                  <a:gd name="T37" fmla="*/ 0 h 24"/>
                  <a:gd name="T38" fmla="*/ 2 w 107"/>
                  <a:gd name="T39" fmla="*/ 6 h 24"/>
                  <a:gd name="T40" fmla="*/ 16 w 107"/>
                  <a:gd name="T41" fmla="*/ 0 h 24"/>
                  <a:gd name="T42" fmla="*/ 16 w 107"/>
                  <a:gd name="T43" fmla="*/ 0 h 24"/>
                  <a:gd name="T44" fmla="*/ 16 w 107"/>
                  <a:gd name="T45" fmla="*/ 0 h 24"/>
                  <a:gd name="T46" fmla="*/ 16 w 107"/>
                  <a:gd name="T4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24">
                    <a:moveTo>
                      <a:pt x="71" y="24"/>
                    </a:moveTo>
                    <a:cubicBezTo>
                      <a:pt x="85" y="24"/>
                      <a:pt x="97" y="21"/>
                      <a:pt x="107" y="16"/>
                    </a:cubicBezTo>
                    <a:lnTo>
                      <a:pt x="107" y="16"/>
                    </a:lnTo>
                    <a:cubicBezTo>
                      <a:pt x="97" y="21"/>
                      <a:pt x="85" y="24"/>
                      <a:pt x="71" y="24"/>
                    </a:cubicBezTo>
                    <a:close/>
                    <a:moveTo>
                      <a:pt x="58" y="23"/>
                    </a:move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3"/>
                      <a:pt x="58" y="23"/>
                      <a:pt x="58" y="23"/>
                    </a:cubicBezTo>
                    <a:close/>
                    <a:moveTo>
                      <a:pt x="57" y="23"/>
                    </a:moveTo>
                    <a:cubicBezTo>
                      <a:pt x="46" y="22"/>
                      <a:pt x="39" y="17"/>
                      <a:pt x="34" y="13"/>
                    </a:cubicBezTo>
                    <a:cubicBezTo>
                      <a:pt x="39" y="17"/>
                      <a:pt x="46" y="22"/>
                      <a:pt x="57" y="23"/>
                    </a:cubicBezTo>
                    <a:close/>
                    <a:moveTo>
                      <a:pt x="0" y="8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lose/>
                    <a:moveTo>
                      <a:pt x="2" y="6"/>
                    </a:moveTo>
                    <a:cubicBezTo>
                      <a:pt x="8" y="1"/>
                      <a:pt x="12" y="0"/>
                      <a:pt x="16" y="0"/>
                    </a:cubicBezTo>
                    <a:cubicBezTo>
                      <a:pt x="12" y="0"/>
                      <a:pt x="8" y="1"/>
                      <a:pt x="2" y="6"/>
                    </a:cubicBezTo>
                    <a:close/>
                    <a:moveTo>
                      <a:pt x="16" y="0"/>
                    </a:move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2" name="Freeform 1246">
                <a:extLst>
                  <a:ext uri="{FF2B5EF4-FFF2-40B4-BE49-F238E27FC236}">
                    <a16:creationId xmlns:a16="http://schemas.microsoft.com/office/drawing/2014/main" id="{B99DE26C-479D-E316-67D6-59091BF8B8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9" y="3241"/>
                <a:ext cx="191" cy="285"/>
              </a:xfrm>
              <a:custGeom>
                <a:avLst/>
                <a:gdLst>
                  <a:gd name="T0" fmla="*/ 55 w 313"/>
                  <a:gd name="T1" fmla="*/ 466 h 466"/>
                  <a:gd name="T2" fmla="*/ 22 w 313"/>
                  <a:gd name="T3" fmla="*/ 455 h 466"/>
                  <a:gd name="T4" fmla="*/ 22 w 313"/>
                  <a:gd name="T5" fmla="*/ 455 h 466"/>
                  <a:gd name="T6" fmla="*/ 0 w 313"/>
                  <a:gd name="T7" fmla="*/ 436 h 466"/>
                  <a:gd name="T8" fmla="*/ 69 w 313"/>
                  <a:gd name="T9" fmla="*/ 367 h 466"/>
                  <a:gd name="T10" fmla="*/ 77 w 313"/>
                  <a:gd name="T11" fmla="*/ 360 h 466"/>
                  <a:gd name="T12" fmla="*/ 130 w 313"/>
                  <a:gd name="T13" fmla="*/ 397 h 466"/>
                  <a:gd name="T14" fmla="*/ 154 w 313"/>
                  <a:gd name="T15" fmla="*/ 391 h 466"/>
                  <a:gd name="T16" fmla="*/ 163 w 313"/>
                  <a:gd name="T17" fmla="*/ 385 h 466"/>
                  <a:gd name="T18" fmla="*/ 176 w 313"/>
                  <a:gd name="T19" fmla="*/ 370 h 466"/>
                  <a:gd name="T20" fmla="*/ 178 w 313"/>
                  <a:gd name="T21" fmla="*/ 365 h 466"/>
                  <a:gd name="T22" fmla="*/ 178 w 313"/>
                  <a:gd name="T23" fmla="*/ 364 h 466"/>
                  <a:gd name="T24" fmla="*/ 180 w 313"/>
                  <a:gd name="T25" fmla="*/ 365 h 466"/>
                  <a:gd name="T26" fmla="*/ 241 w 313"/>
                  <a:gd name="T27" fmla="*/ 379 h 466"/>
                  <a:gd name="T28" fmla="*/ 296 w 313"/>
                  <a:gd name="T29" fmla="*/ 371 h 466"/>
                  <a:gd name="T30" fmla="*/ 253 w 313"/>
                  <a:gd name="T31" fmla="*/ 414 h 466"/>
                  <a:gd name="T32" fmla="*/ 250 w 313"/>
                  <a:gd name="T33" fmla="*/ 420 h 466"/>
                  <a:gd name="T34" fmla="*/ 227 w 313"/>
                  <a:gd name="T35" fmla="*/ 442 h 466"/>
                  <a:gd name="T36" fmla="*/ 191 w 313"/>
                  <a:gd name="T37" fmla="*/ 450 h 466"/>
                  <a:gd name="T38" fmla="*/ 178 w 313"/>
                  <a:gd name="T39" fmla="*/ 449 h 466"/>
                  <a:gd name="T40" fmla="*/ 177 w 313"/>
                  <a:gd name="T41" fmla="*/ 449 h 466"/>
                  <a:gd name="T42" fmla="*/ 154 w 313"/>
                  <a:gd name="T43" fmla="*/ 439 h 466"/>
                  <a:gd name="T44" fmla="*/ 136 w 313"/>
                  <a:gd name="T45" fmla="*/ 426 h 466"/>
                  <a:gd name="T46" fmla="*/ 136 w 313"/>
                  <a:gd name="T47" fmla="*/ 426 h 466"/>
                  <a:gd name="T48" fmla="*/ 122 w 313"/>
                  <a:gd name="T49" fmla="*/ 432 h 466"/>
                  <a:gd name="T50" fmla="*/ 121 w 313"/>
                  <a:gd name="T51" fmla="*/ 433 h 466"/>
                  <a:gd name="T52" fmla="*/ 120 w 313"/>
                  <a:gd name="T53" fmla="*/ 434 h 466"/>
                  <a:gd name="T54" fmla="*/ 56 w 313"/>
                  <a:gd name="T55" fmla="*/ 466 h 466"/>
                  <a:gd name="T56" fmla="*/ 299 w 313"/>
                  <a:gd name="T57" fmla="*/ 129 h 466"/>
                  <a:gd name="T58" fmla="*/ 299 w 313"/>
                  <a:gd name="T59" fmla="*/ 129 h 466"/>
                  <a:gd name="T60" fmla="*/ 195 w 313"/>
                  <a:gd name="T61" fmla="*/ 113 h 466"/>
                  <a:gd name="T62" fmla="*/ 232 w 313"/>
                  <a:gd name="T63" fmla="*/ 68 h 466"/>
                  <a:gd name="T64" fmla="*/ 198 w 313"/>
                  <a:gd name="T65" fmla="*/ 109 h 466"/>
                  <a:gd name="T66" fmla="*/ 201 w 313"/>
                  <a:gd name="T67" fmla="*/ 111 h 466"/>
                  <a:gd name="T68" fmla="*/ 219 w 313"/>
                  <a:gd name="T69" fmla="*/ 88 h 466"/>
                  <a:gd name="T70" fmla="*/ 246 w 313"/>
                  <a:gd name="T71" fmla="*/ 54 h 466"/>
                  <a:gd name="T72" fmla="*/ 299 w 313"/>
                  <a:gd name="T73" fmla="*/ 0 h 466"/>
                  <a:gd name="T74" fmla="*/ 257 w 313"/>
                  <a:gd name="T75" fmla="*/ 104 h 466"/>
                  <a:gd name="T76" fmla="*/ 245 w 313"/>
                  <a:gd name="T77" fmla="*/ 10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3" h="466">
                    <a:moveTo>
                      <a:pt x="56" y="466"/>
                    </a:moveTo>
                    <a:lnTo>
                      <a:pt x="55" y="466"/>
                    </a:lnTo>
                    <a:cubicBezTo>
                      <a:pt x="45" y="466"/>
                      <a:pt x="34" y="463"/>
                      <a:pt x="22" y="456"/>
                    </a:cubicBezTo>
                    <a:cubicBezTo>
                      <a:pt x="22" y="456"/>
                      <a:pt x="22" y="456"/>
                      <a:pt x="22" y="455"/>
                    </a:cubicBezTo>
                    <a:cubicBezTo>
                      <a:pt x="22" y="455"/>
                      <a:pt x="22" y="455"/>
                      <a:pt x="22" y="455"/>
                    </a:cubicBezTo>
                    <a:cubicBezTo>
                      <a:pt x="22" y="455"/>
                      <a:pt x="22" y="455"/>
                      <a:pt x="22" y="455"/>
                    </a:cubicBezTo>
                    <a:cubicBezTo>
                      <a:pt x="20" y="454"/>
                      <a:pt x="19" y="453"/>
                      <a:pt x="18" y="452"/>
                    </a:cubicBezTo>
                    <a:cubicBezTo>
                      <a:pt x="9" y="446"/>
                      <a:pt x="4" y="441"/>
                      <a:pt x="0" y="436"/>
                    </a:cubicBezTo>
                    <a:cubicBezTo>
                      <a:pt x="12" y="432"/>
                      <a:pt x="22" y="426"/>
                      <a:pt x="32" y="419"/>
                    </a:cubicBezTo>
                    <a:cubicBezTo>
                      <a:pt x="49" y="405"/>
                      <a:pt x="62" y="388"/>
                      <a:pt x="69" y="367"/>
                    </a:cubicBezTo>
                    <a:cubicBezTo>
                      <a:pt x="72" y="361"/>
                      <a:pt x="74" y="354"/>
                      <a:pt x="75" y="347"/>
                    </a:cubicBezTo>
                    <a:cubicBezTo>
                      <a:pt x="76" y="351"/>
                      <a:pt x="77" y="355"/>
                      <a:pt x="77" y="360"/>
                    </a:cubicBezTo>
                    <a:cubicBezTo>
                      <a:pt x="80" y="375"/>
                      <a:pt x="92" y="396"/>
                      <a:pt x="129" y="397"/>
                    </a:cubicBezTo>
                    <a:cubicBezTo>
                      <a:pt x="129" y="397"/>
                      <a:pt x="130" y="397"/>
                      <a:pt x="130" y="397"/>
                    </a:cubicBezTo>
                    <a:cubicBezTo>
                      <a:pt x="139" y="397"/>
                      <a:pt x="147" y="395"/>
                      <a:pt x="153" y="391"/>
                    </a:cubicBezTo>
                    <a:lnTo>
                      <a:pt x="154" y="391"/>
                    </a:lnTo>
                    <a:cubicBezTo>
                      <a:pt x="157" y="389"/>
                      <a:pt x="160" y="387"/>
                      <a:pt x="162" y="385"/>
                    </a:cubicBezTo>
                    <a:lnTo>
                      <a:pt x="163" y="385"/>
                    </a:lnTo>
                    <a:cubicBezTo>
                      <a:pt x="169" y="380"/>
                      <a:pt x="173" y="374"/>
                      <a:pt x="176" y="370"/>
                    </a:cubicBezTo>
                    <a:lnTo>
                      <a:pt x="176" y="370"/>
                    </a:lnTo>
                    <a:lnTo>
                      <a:pt x="177" y="368"/>
                    </a:lnTo>
                    <a:lnTo>
                      <a:pt x="178" y="365"/>
                    </a:lnTo>
                    <a:lnTo>
                      <a:pt x="178" y="365"/>
                    </a:lnTo>
                    <a:lnTo>
                      <a:pt x="178" y="364"/>
                    </a:lnTo>
                    <a:lnTo>
                      <a:pt x="178" y="364"/>
                    </a:lnTo>
                    <a:cubicBezTo>
                      <a:pt x="179" y="365"/>
                      <a:pt x="180" y="365"/>
                      <a:pt x="180" y="365"/>
                    </a:cubicBezTo>
                    <a:cubicBezTo>
                      <a:pt x="185" y="369"/>
                      <a:pt x="199" y="379"/>
                      <a:pt x="236" y="379"/>
                    </a:cubicBezTo>
                    <a:cubicBezTo>
                      <a:pt x="237" y="379"/>
                      <a:pt x="239" y="379"/>
                      <a:pt x="241" y="379"/>
                    </a:cubicBezTo>
                    <a:cubicBezTo>
                      <a:pt x="282" y="378"/>
                      <a:pt x="289" y="368"/>
                      <a:pt x="289" y="368"/>
                    </a:cubicBezTo>
                    <a:cubicBezTo>
                      <a:pt x="292" y="369"/>
                      <a:pt x="294" y="370"/>
                      <a:pt x="296" y="371"/>
                    </a:cubicBezTo>
                    <a:cubicBezTo>
                      <a:pt x="274" y="376"/>
                      <a:pt x="268" y="385"/>
                      <a:pt x="253" y="414"/>
                    </a:cubicBezTo>
                    <a:lnTo>
                      <a:pt x="253" y="414"/>
                    </a:lnTo>
                    <a:cubicBezTo>
                      <a:pt x="253" y="415"/>
                      <a:pt x="253" y="415"/>
                      <a:pt x="252" y="416"/>
                    </a:cubicBezTo>
                    <a:cubicBezTo>
                      <a:pt x="252" y="417"/>
                      <a:pt x="251" y="419"/>
                      <a:pt x="250" y="420"/>
                    </a:cubicBezTo>
                    <a:cubicBezTo>
                      <a:pt x="244" y="430"/>
                      <a:pt x="236" y="437"/>
                      <a:pt x="227" y="442"/>
                    </a:cubicBezTo>
                    <a:lnTo>
                      <a:pt x="227" y="442"/>
                    </a:lnTo>
                    <a:cubicBezTo>
                      <a:pt x="217" y="447"/>
                      <a:pt x="205" y="450"/>
                      <a:pt x="191" y="450"/>
                    </a:cubicBezTo>
                    <a:lnTo>
                      <a:pt x="191" y="450"/>
                    </a:lnTo>
                    <a:lnTo>
                      <a:pt x="191" y="450"/>
                    </a:lnTo>
                    <a:cubicBezTo>
                      <a:pt x="187" y="450"/>
                      <a:pt x="183" y="449"/>
                      <a:pt x="178" y="449"/>
                    </a:cubicBezTo>
                    <a:cubicBezTo>
                      <a:pt x="178" y="449"/>
                      <a:pt x="178" y="449"/>
                      <a:pt x="178" y="449"/>
                    </a:cubicBezTo>
                    <a:cubicBezTo>
                      <a:pt x="177" y="449"/>
                      <a:pt x="177" y="449"/>
                      <a:pt x="177" y="449"/>
                    </a:cubicBezTo>
                    <a:cubicBezTo>
                      <a:pt x="177" y="449"/>
                      <a:pt x="177" y="449"/>
                      <a:pt x="177" y="449"/>
                    </a:cubicBezTo>
                    <a:cubicBezTo>
                      <a:pt x="166" y="448"/>
                      <a:pt x="159" y="443"/>
                      <a:pt x="154" y="439"/>
                    </a:cubicBezTo>
                    <a:cubicBezTo>
                      <a:pt x="147" y="432"/>
                      <a:pt x="143" y="426"/>
                      <a:pt x="136" y="426"/>
                    </a:cubicBezTo>
                    <a:lnTo>
                      <a:pt x="136" y="426"/>
                    </a:lnTo>
                    <a:lnTo>
                      <a:pt x="136" y="426"/>
                    </a:lnTo>
                    <a:lnTo>
                      <a:pt x="136" y="426"/>
                    </a:lnTo>
                    <a:lnTo>
                      <a:pt x="136" y="426"/>
                    </a:lnTo>
                    <a:cubicBezTo>
                      <a:pt x="132" y="426"/>
                      <a:pt x="128" y="427"/>
                      <a:pt x="122" y="432"/>
                    </a:cubicBezTo>
                    <a:cubicBezTo>
                      <a:pt x="122" y="432"/>
                      <a:pt x="122" y="432"/>
                      <a:pt x="122" y="432"/>
                    </a:cubicBezTo>
                    <a:cubicBezTo>
                      <a:pt x="122" y="433"/>
                      <a:pt x="121" y="433"/>
                      <a:pt x="121" y="433"/>
                    </a:cubicBezTo>
                    <a:cubicBezTo>
                      <a:pt x="121" y="433"/>
                      <a:pt x="120" y="434"/>
                      <a:pt x="120" y="434"/>
                    </a:cubicBezTo>
                    <a:cubicBezTo>
                      <a:pt x="120" y="434"/>
                      <a:pt x="120" y="434"/>
                      <a:pt x="120" y="434"/>
                    </a:cubicBezTo>
                    <a:cubicBezTo>
                      <a:pt x="101" y="449"/>
                      <a:pt x="80" y="466"/>
                      <a:pt x="56" y="466"/>
                    </a:cubicBezTo>
                    <a:lnTo>
                      <a:pt x="56" y="466"/>
                    </a:lnTo>
                    <a:moveTo>
                      <a:pt x="299" y="129"/>
                    </a:moveTo>
                    <a:lnTo>
                      <a:pt x="299" y="129"/>
                    </a:lnTo>
                    <a:cubicBezTo>
                      <a:pt x="301" y="128"/>
                      <a:pt x="303" y="127"/>
                      <a:pt x="306" y="126"/>
                    </a:cubicBezTo>
                    <a:cubicBezTo>
                      <a:pt x="303" y="127"/>
                      <a:pt x="301" y="128"/>
                      <a:pt x="299" y="129"/>
                    </a:cubicBezTo>
                    <a:close/>
                    <a:moveTo>
                      <a:pt x="195" y="113"/>
                    </a:moveTo>
                    <a:cubicBezTo>
                      <a:pt x="195" y="113"/>
                      <a:pt x="195" y="113"/>
                      <a:pt x="195" y="113"/>
                    </a:cubicBezTo>
                    <a:cubicBezTo>
                      <a:pt x="194" y="112"/>
                      <a:pt x="194" y="112"/>
                      <a:pt x="193" y="112"/>
                    </a:cubicBezTo>
                    <a:cubicBezTo>
                      <a:pt x="205" y="96"/>
                      <a:pt x="218" y="82"/>
                      <a:pt x="232" y="68"/>
                    </a:cubicBezTo>
                    <a:cubicBezTo>
                      <a:pt x="227" y="74"/>
                      <a:pt x="222" y="80"/>
                      <a:pt x="216" y="86"/>
                    </a:cubicBezTo>
                    <a:cubicBezTo>
                      <a:pt x="211" y="93"/>
                      <a:pt x="204" y="100"/>
                      <a:pt x="198" y="109"/>
                    </a:cubicBezTo>
                    <a:cubicBezTo>
                      <a:pt x="197" y="110"/>
                      <a:pt x="196" y="111"/>
                      <a:pt x="195" y="113"/>
                    </a:cubicBezTo>
                    <a:moveTo>
                      <a:pt x="201" y="111"/>
                    </a:moveTo>
                    <a:cubicBezTo>
                      <a:pt x="201" y="111"/>
                      <a:pt x="201" y="111"/>
                      <a:pt x="201" y="111"/>
                    </a:cubicBezTo>
                    <a:cubicBezTo>
                      <a:pt x="207" y="103"/>
                      <a:pt x="213" y="95"/>
                      <a:pt x="219" y="88"/>
                    </a:cubicBezTo>
                    <a:cubicBezTo>
                      <a:pt x="229" y="75"/>
                      <a:pt x="239" y="63"/>
                      <a:pt x="245" y="55"/>
                    </a:cubicBezTo>
                    <a:cubicBezTo>
                      <a:pt x="246" y="55"/>
                      <a:pt x="246" y="55"/>
                      <a:pt x="246" y="54"/>
                    </a:cubicBezTo>
                    <a:cubicBezTo>
                      <a:pt x="256" y="45"/>
                      <a:pt x="265" y="36"/>
                      <a:pt x="275" y="27"/>
                    </a:cubicBezTo>
                    <a:cubicBezTo>
                      <a:pt x="284" y="20"/>
                      <a:pt x="293" y="11"/>
                      <a:pt x="299" y="0"/>
                    </a:cubicBezTo>
                    <a:cubicBezTo>
                      <a:pt x="313" y="24"/>
                      <a:pt x="298" y="62"/>
                      <a:pt x="309" y="108"/>
                    </a:cubicBezTo>
                    <a:cubicBezTo>
                      <a:pt x="292" y="105"/>
                      <a:pt x="274" y="104"/>
                      <a:pt x="257" y="104"/>
                    </a:cubicBezTo>
                    <a:cubicBezTo>
                      <a:pt x="254" y="104"/>
                      <a:pt x="250" y="104"/>
                      <a:pt x="247" y="104"/>
                    </a:cubicBezTo>
                    <a:lnTo>
                      <a:pt x="245" y="104"/>
                    </a:lnTo>
                    <a:cubicBezTo>
                      <a:pt x="223" y="105"/>
                      <a:pt x="209" y="109"/>
                      <a:pt x="201" y="11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3" name="Freeform 1247">
                <a:extLst>
                  <a:ext uri="{FF2B5EF4-FFF2-40B4-BE49-F238E27FC236}">
                    <a16:creationId xmlns:a16="http://schemas.microsoft.com/office/drawing/2014/main" id="{E3827136-E27E-4628-7B73-349465EF0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255"/>
                <a:ext cx="317" cy="206"/>
              </a:xfrm>
              <a:custGeom>
                <a:avLst/>
                <a:gdLst>
                  <a:gd name="T0" fmla="*/ 26 w 520"/>
                  <a:gd name="T1" fmla="*/ 134 h 338"/>
                  <a:gd name="T2" fmla="*/ 64 w 520"/>
                  <a:gd name="T3" fmla="*/ 93 h 338"/>
                  <a:gd name="T4" fmla="*/ 107 w 520"/>
                  <a:gd name="T5" fmla="*/ 54 h 338"/>
                  <a:gd name="T6" fmla="*/ 179 w 520"/>
                  <a:gd name="T7" fmla="*/ 15 h 338"/>
                  <a:gd name="T8" fmla="*/ 381 w 520"/>
                  <a:gd name="T9" fmla="*/ 54 h 338"/>
                  <a:gd name="T10" fmla="*/ 465 w 520"/>
                  <a:gd name="T11" fmla="*/ 42 h 338"/>
                  <a:gd name="T12" fmla="*/ 464 w 520"/>
                  <a:gd name="T13" fmla="*/ 92 h 338"/>
                  <a:gd name="T14" fmla="*/ 489 w 520"/>
                  <a:gd name="T15" fmla="*/ 132 h 338"/>
                  <a:gd name="T16" fmla="*/ 504 w 520"/>
                  <a:gd name="T17" fmla="*/ 197 h 338"/>
                  <a:gd name="T18" fmla="*/ 453 w 520"/>
                  <a:gd name="T19" fmla="*/ 224 h 338"/>
                  <a:gd name="T20" fmla="*/ 407 w 520"/>
                  <a:gd name="T21" fmla="*/ 239 h 338"/>
                  <a:gd name="T22" fmla="*/ 385 w 520"/>
                  <a:gd name="T23" fmla="*/ 306 h 338"/>
                  <a:gd name="T24" fmla="*/ 335 w 520"/>
                  <a:gd name="T25" fmla="*/ 295 h 338"/>
                  <a:gd name="T26" fmla="*/ 278 w 520"/>
                  <a:gd name="T27" fmla="*/ 325 h 338"/>
                  <a:gd name="T28" fmla="*/ 104 w 520"/>
                  <a:gd name="T29" fmla="*/ 329 h 338"/>
                  <a:gd name="T30" fmla="*/ 6 w 520"/>
                  <a:gd name="T31" fmla="*/ 261 h 338"/>
                  <a:gd name="T32" fmla="*/ 26 w 520"/>
                  <a:gd name="T33" fmla="*/ 134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0" h="338">
                    <a:moveTo>
                      <a:pt x="26" y="134"/>
                    </a:moveTo>
                    <a:cubicBezTo>
                      <a:pt x="26" y="134"/>
                      <a:pt x="24" y="88"/>
                      <a:pt x="64" y="93"/>
                    </a:cubicBezTo>
                    <a:cubicBezTo>
                      <a:pt x="95" y="95"/>
                      <a:pt x="102" y="79"/>
                      <a:pt x="107" y="54"/>
                    </a:cubicBezTo>
                    <a:cubicBezTo>
                      <a:pt x="112" y="29"/>
                      <a:pt x="133" y="0"/>
                      <a:pt x="179" y="15"/>
                    </a:cubicBezTo>
                    <a:cubicBezTo>
                      <a:pt x="224" y="29"/>
                      <a:pt x="332" y="81"/>
                      <a:pt x="381" y="54"/>
                    </a:cubicBezTo>
                    <a:cubicBezTo>
                      <a:pt x="431" y="27"/>
                      <a:pt x="452" y="26"/>
                      <a:pt x="465" y="42"/>
                    </a:cubicBezTo>
                    <a:cubicBezTo>
                      <a:pt x="479" y="57"/>
                      <a:pt x="471" y="78"/>
                      <a:pt x="464" y="92"/>
                    </a:cubicBezTo>
                    <a:cubicBezTo>
                      <a:pt x="457" y="107"/>
                      <a:pt x="472" y="119"/>
                      <a:pt x="489" y="132"/>
                    </a:cubicBezTo>
                    <a:cubicBezTo>
                      <a:pt x="505" y="145"/>
                      <a:pt x="520" y="161"/>
                      <a:pt x="504" y="197"/>
                    </a:cubicBezTo>
                    <a:cubicBezTo>
                      <a:pt x="487" y="232"/>
                      <a:pt x="471" y="232"/>
                      <a:pt x="453" y="224"/>
                    </a:cubicBezTo>
                    <a:cubicBezTo>
                      <a:pt x="436" y="217"/>
                      <a:pt x="417" y="215"/>
                      <a:pt x="407" y="239"/>
                    </a:cubicBezTo>
                    <a:cubicBezTo>
                      <a:pt x="397" y="263"/>
                      <a:pt x="407" y="290"/>
                      <a:pt x="385" y="306"/>
                    </a:cubicBezTo>
                    <a:cubicBezTo>
                      <a:pt x="363" y="322"/>
                      <a:pt x="344" y="302"/>
                      <a:pt x="335" y="295"/>
                    </a:cubicBezTo>
                    <a:cubicBezTo>
                      <a:pt x="316" y="281"/>
                      <a:pt x="315" y="319"/>
                      <a:pt x="278" y="325"/>
                    </a:cubicBezTo>
                    <a:cubicBezTo>
                      <a:pt x="240" y="330"/>
                      <a:pt x="153" y="338"/>
                      <a:pt x="104" y="329"/>
                    </a:cubicBezTo>
                    <a:cubicBezTo>
                      <a:pt x="55" y="321"/>
                      <a:pt x="12" y="313"/>
                      <a:pt x="6" y="261"/>
                    </a:cubicBezTo>
                    <a:cubicBezTo>
                      <a:pt x="0" y="209"/>
                      <a:pt x="32" y="182"/>
                      <a:pt x="26" y="134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4" name="Freeform 1248">
                <a:extLst>
                  <a:ext uri="{FF2B5EF4-FFF2-40B4-BE49-F238E27FC236}">
                    <a16:creationId xmlns:a16="http://schemas.microsoft.com/office/drawing/2014/main" id="{3373F9BA-9022-388B-A1B2-6AD067DB6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3285"/>
                <a:ext cx="317" cy="176"/>
              </a:xfrm>
              <a:custGeom>
                <a:avLst/>
                <a:gdLst>
                  <a:gd name="T0" fmla="*/ 489 w 520"/>
                  <a:gd name="T1" fmla="*/ 82 h 288"/>
                  <a:gd name="T2" fmla="*/ 464 w 520"/>
                  <a:gd name="T3" fmla="*/ 42 h 288"/>
                  <a:gd name="T4" fmla="*/ 470 w 520"/>
                  <a:gd name="T5" fmla="*/ 0 h 288"/>
                  <a:gd name="T6" fmla="*/ 432 w 520"/>
                  <a:gd name="T7" fmla="*/ 18 h 288"/>
                  <a:gd name="T8" fmla="*/ 388 w 520"/>
                  <a:gd name="T9" fmla="*/ 64 h 288"/>
                  <a:gd name="T10" fmla="*/ 369 w 520"/>
                  <a:gd name="T11" fmla="*/ 111 h 288"/>
                  <a:gd name="T12" fmla="*/ 352 w 520"/>
                  <a:gd name="T13" fmla="*/ 135 h 288"/>
                  <a:gd name="T14" fmla="*/ 309 w 520"/>
                  <a:gd name="T15" fmla="*/ 150 h 288"/>
                  <a:gd name="T16" fmla="*/ 256 w 520"/>
                  <a:gd name="T17" fmla="*/ 160 h 288"/>
                  <a:gd name="T18" fmla="*/ 225 w 520"/>
                  <a:gd name="T19" fmla="*/ 165 h 288"/>
                  <a:gd name="T20" fmla="*/ 206 w 520"/>
                  <a:gd name="T21" fmla="*/ 178 h 288"/>
                  <a:gd name="T22" fmla="*/ 163 w 520"/>
                  <a:gd name="T23" fmla="*/ 193 h 288"/>
                  <a:gd name="T24" fmla="*/ 111 w 520"/>
                  <a:gd name="T25" fmla="*/ 214 h 288"/>
                  <a:gd name="T26" fmla="*/ 52 w 520"/>
                  <a:gd name="T27" fmla="*/ 215 h 288"/>
                  <a:gd name="T28" fmla="*/ 48 w 520"/>
                  <a:gd name="T29" fmla="*/ 197 h 288"/>
                  <a:gd name="T30" fmla="*/ 39 w 520"/>
                  <a:gd name="T31" fmla="*/ 175 h 288"/>
                  <a:gd name="T32" fmla="*/ 46 w 520"/>
                  <a:gd name="T33" fmla="*/ 143 h 288"/>
                  <a:gd name="T34" fmla="*/ 57 w 520"/>
                  <a:gd name="T35" fmla="*/ 114 h 288"/>
                  <a:gd name="T36" fmla="*/ 48 w 520"/>
                  <a:gd name="T37" fmla="*/ 84 h 288"/>
                  <a:gd name="T38" fmla="*/ 35 w 520"/>
                  <a:gd name="T39" fmla="*/ 60 h 288"/>
                  <a:gd name="T40" fmla="*/ 33 w 520"/>
                  <a:gd name="T41" fmla="*/ 57 h 288"/>
                  <a:gd name="T42" fmla="*/ 26 w 520"/>
                  <a:gd name="T43" fmla="*/ 84 h 288"/>
                  <a:gd name="T44" fmla="*/ 6 w 520"/>
                  <a:gd name="T45" fmla="*/ 211 h 288"/>
                  <a:gd name="T46" fmla="*/ 104 w 520"/>
                  <a:gd name="T47" fmla="*/ 279 h 288"/>
                  <a:gd name="T48" fmla="*/ 278 w 520"/>
                  <a:gd name="T49" fmla="*/ 275 h 288"/>
                  <a:gd name="T50" fmla="*/ 335 w 520"/>
                  <a:gd name="T51" fmla="*/ 245 h 288"/>
                  <a:gd name="T52" fmla="*/ 385 w 520"/>
                  <a:gd name="T53" fmla="*/ 256 h 288"/>
                  <a:gd name="T54" fmla="*/ 407 w 520"/>
                  <a:gd name="T55" fmla="*/ 189 h 288"/>
                  <a:gd name="T56" fmla="*/ 453 w 520"/>
                  <a:gd name="T57" fmla="*/ 174 h 288"/>
                  <a:gd name="T58" fmla="*/ 504 w 520"/>
                  <a:gd name="T59" fmla="*/ 147 h 288"/>
                  <a:gd name="T60" fmla="*/ 489 w 520"/>
                  <a:gd name="T61" fmla="*/ 82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20" h="288">
                    <a:moveTo>
                      <a:pt x="489" y="82"/>
                    </a:moveTo>
                    <a:cubicBezTo>
                      <a:pt x="472" y="69"/>
                      <a:pt x="457" y="57"/>
                      <a:pt x="464" y="42"/>
                    </a:cubicBezTo>
                    <a:cubicBezTo>
                      <a:pt x="470" y="30"/>
                      <a:pt x="476" y="14"/>
                      <a:pt x="470" y="0"/>
                    </a:cubicBezTo>
                    <a:cubicBezTo>
                      <a:pt x="457" y="4"/>
                      <a:pt x="444" y="9"/>
                      <a:pt x="432" y="18"/>
                    </a:cubicBezTo>
                    <a:cubicBezTo>
                      <a:pt x="415" y="30"/>
                      <a:pt x="399" y="46"/>
                      <a:pt x="388" y="64"/>
                    </a:cubicBezTo>
                    <a:cubicBezTo>
                      <a:pt x="380" y="79"/>
                      <a:pt x="375" y="95"/>
                      <a:pt x="369" y="111"/>
                    </a:cubicBezTo>
                    <a:cubicBezTo>
                      <a:pt x="365" y="120"/>
                      <a:pt x="360" y="129"/>
                      <a:pt x="352" y="135"/>
                    </a:cubicBezTo>
                    <a:cubicBezTo>
                      <a:pt x="340" y="144"/>
                      <a:pt x="324" y="146"/>
                      <a:pt x="309" y="150"/>
                    </a:cubicBezTo>
                    <a:cubicBezTo>
                      <a:pt x="292" y="155"/>
                      <a:pt x="274" y="157"/>
                      <a:pt x="256" y="160"/>
                    </a:cubicBezTo>
                    <a:cubicBezTo>
                      <a:pt x="246" y="161"/>
                      <a:pt x="234" y="161"/>
                      <a:pt x="225" y="165"/>
                    </a:cubicBezTo>
                    <a:cubicBezTo>
                      <a:pt x="218" y="169"/>
                      <a:pt x="213" y="174"/>
                      <a:pt x="206" y="178"/>
                    </a:cubicBezTo>
                    <a:cubicBezTo>
                      <a:pt x="193" y="187"/>
                      <a:pt x="178" y="189"/>
                      <a:pt x="163" y="193"/>
                    </a:cubicBezTo>
                    <a:cubicBezTo>
                      <a:pt x="144" y="196"/>
                      <a:pt x="128" y="205"/>
                      <a:pt x="111" y="214"/>
                    </a:cubicBezTo>
                    <a:cubicBezTo>
                      <a:pt x="95" y="222"/>
                      <a:pt x="60" y="243"/>
                      <a:pt x="52" y="215"/>
                    </a:cubicBezTo>
                    <a:cubicBezTo>
                      <a:pt x="50" y="209"/>
                      <a:pt x="50" y="202"/>
                      <a:pt x="48" y="197"/>
                    </a:cubicBezTo>
                    <a:cubicBezTo>
                      <a:pt x="45" y="189"/>
                      <a:pt x="41" y="182"/>
                      <a:pt x="39" y="175"/>
                    </a:cubicBezTo>
                    <a:cubicBezTo>
                      <a:pt x="35" y="164"/>
                      <a:pt x="42" y="152"/>
                      <a:pt x="46" y="143"/>
                    </a:cubicBezTo>
                    <a:cubicBezTo>
                      <a:pt x="51" y="134"/>
                      <a:pt x="57" y="124"/>
                      <a:pt x="57" y="114"/>
                    </a:cubicBezTo>
                    <a:cubicBezTo>
                      <a:pt x="57" y="103"/>
                      <a:pt x="53" y="93"/>
                      <a:pt x="48" y="84"/>
                    </a:cubicBezTo>
                    <a:cubicBezTo>
                      <a:pt x="44" y="76"/>
                      <a:pt x="41" y="67"/>
                      <a:pt x="35" y="60"/>
                    </a:cubicBezTo>
                    <a:lnTo>
                      <a:pt x="33" y="57"/>
                    </a:lnTo>
                    <a:cubicBezTo>
                      <a:pt x="26" y="69"/>
                      <a:pt x="26" y="84"/>
                      <a:pt x="26" y="84"/>
                    </a:cubicBezTo>
                    <a:cubicBezTo>
                      <a:pt x="32" y="132"/>
                      <a:pt x="0" y="159"/>
                      <a:pt x="6" y="211"/>
                    </a:cubicBezTo>
                    <a:cubicBezTo>
                      <a:pt x="12" y="263"/>
                      <a:pt x="55" y="271"/>
                      <a:pt x="104" y="279"/>
                    </a:cubicBezTo>
                    <a:cubicBezTo>
                      <a:pt x="153" y="288"/>
                      <a:pt x="240" y="280"/>
                      <a:pt x="278" y="275"/>
                    </a:cubicBezTo>
                    <a:cubicBezTo>
                      <a:pt x="315" y="269"/>
                      <a:pt x="316" y="231"/>
                      <a:pt x="335" y="245"/>
                    </a:cubicBezTo>
                    <a:cubicBezTo>
                      <a:pt x="344" y="252"/>
                      <a:pt x="363" y="272"/>
                      <a:pt x="385" y="256"/>
                    </a:cubicBezTo>
                    <a:cubicBezTo>
                      <a:pt x="407" y="240"/>
                      <a:pt x="397" y="213"/>
                      <a:pt x="407" y="189"/>
                    </a:cubicBezTo>
                    <a:cubicBezTo>
                      <a:pt x="417" y="165"/>
                      <a:pt x="436" y="167"/>
                      <a:pt x="453" y="174"/>
                    </a:cubicBezTo>
                    <a:cubicBezTo>
                      <a:pt x="471" y="182"/>
                      <a:pt x="487" y="182"/>
                      <a:pt x="504" y="147"/>
                    </a:cubicBezTo>
                    <a:cubicBezTo>
                      <a:pt x="520" y="111"/>
                      <a:pt x="505" y="95"/>
                      <a:pt x="489" y="82"/>
                    </a:cubicBezTo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5" name="Freeform 1249">
                <a:extLst>
                  <a:ext uri="{FF2B5EF4-FFF2-40B4-BE49-F238E27FC236}">
                    <a16:creationId xmlns:a16="http://schemas.microsoft.com/office/drawing/2014/main" id="{99999983-AEFD-516C-3257-AF0E91AEA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3303"/>
                <a:ext cx="342" cy="334"/>
              </a:xfrm>
              <a:custGeom>
                <a:avLst/>
                <a:gdLst>
                  <a:gd name="T0" fmla="*/ 18 w 560"/>
                  <a:gd name="T1" fmla="*/ 473 h 548"/>
                  <a:gd name="T2" fmla="*/ 78 w 560"/>
                  <a:gd name="T3" fmla="*/ 535 h 548"/>
                  <a:gd name="T4" fmla="*/ 118 w 560"/>
                  <a:gd name="T5" fmla="*/ 501 h 548"/>
                  <a:gd name="T6" fmla="*/ 164 w 560"/>
                  <a:gd name="T7" fmla="*/ 544 h 548"/>
                  <a:gd name="T8" fmla="*/ 233 w 560"/>
                  <a:gd name="T9" fmla="*/ 545 h 548"/>
                  <a:gd name="T10" fmla="*/ 306 w 560"/>
                  <a:gd name="T11" fmla="*/ 487 h 548"/>
                  <a:gd name="T12" fmla="*/ 510 w 560"/>
                  <a:gd name="T13" fmla="*/ 211 h 548"/>
                  <a:gd name="T14" fmla="*/ 537 w 560"/>
                  <a:gd name="T15" fmla="*/ 146 h 548"/>
                  <a:gd name="T16" fmla="*/ 550 w 560"/>
                  <a:gd name="T17" fmla="*/ 106 h 548"/>
                  <a:gd name="T18" fmla="*/ 534 w 560"/>
                  <a:gd name="T19" fmla="*/ 35 h 548"/>
                  <a:gd name="T20" fmla="*/ 467 w 560"/>
                  <a:gd name="T21" fmla="*/ 34 h 548"/>
                  <a:gd name="T22" fmla="*/ 434 w 560"/>
                  <a:gd name="T23" fmla="*/ 17 h 548"/>
                  <a:gd name="T24" fmla="*/ 363 w 560"/>
                  <a:gd name="T25" fmla="*/ 27 h 548"/>
                  <a:gd name="T26" fmla="*/ 303 w 560"/>
                  <a:gd name="T27" fmla="*/ 50 h 548"/>
                  <a:gd name="T28" fmla="*/ 229 w 560"/>
                  <a:gd name="T29" fmla="*/ 75 h 548"/>
                  <a:gd name="T30" fmla="*/ 203 w 560"/>
                  <a:gd name="T31" fmla="*/ 198 h 548"/>
                  <a:gd name="T32" fmla="*/ 99 w 560"/>
                  <a:gd name="T33" fmla="*/ 309 h 548"/>
                  <a:gd name="T34" fmla="*/ 18 w 560"/>
                  <a:gd name="T35" fmla="*/ 473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0" h="548">
                    <a:moveTo>
                      <a:pt x="18" y="473"/>
                    </a:moveTo>
                    <a:cubicBezTo>
                      <a:pt x="18" y="473"/>
                      <a:pt x="54" y="538"/>
                      <a:pt x="78" y="535"/>
                    </a:cubicBezTo>
                    <a:cubicBezTo>
                      <a:pt x="103" y="532"/>
                      <a:pt x="95" y="497"/>
                      <a:pt x="118" y="501"/>
                    </a:cubicBezTo>
                    <a:cubicBezTo>
                      <a:pt x="141" y="504"/>
                      <a:pt x="140" y="546"/>
                      <a:pt x="164" y="544"/>
                    </a:cubicBezTo>
                    <a:cubicBezTo>
                      <a:pt x="187" y="542"/>
                      <a:pt x="213" y="543"/>
                      <a:pt x="233" y="545"/>
                    </a:cubicBezTo>
                    <a:cubicBezTo>
                      <a:pt x="253" y="548"/>
                      <a:pt x="284" y="543"/>
                      <a:pt x="306" y="487"/>
                    </a:cubicBezTo>
                    <a:cubicBezTo>
                      <a:pt x="327" y="431"/>
                      <a:pt x="422" y="284"/>
                      <a:pt x="510" y="211"/>
                    </a:cubicBezTo>
                    <a:cubicBezTo>
                      <a:pt x="551" y="174"/>
                      <a:pt x="545" y="173"/>
                      <a:pt x="537" y="146"/>
                    </a:cubicBezTo>
                    <a:cubicBezTo>
                      <a:pt x="529" y="118"/>
                      <a:pt x="540" y="121"/>
                      <a:pt x="550" y="106"/>
                    </a:cubicBezTo>
                    <a:cubicBezTo>
                      <a:pt x="560" y="91"/>
                      <a:pt x="555" y="62"/>
                      <a:pt x="534" y="35"/>
                    </a:cubicBezTo>
                    <a:cubicBezTo>
                      <a:pt x="512" y="8"/>
                      <a:pt x="489" y="28"/>
                      <a:pt x="467" y="34"/>
                    </a:cubicBezTo>
                    <a:cubicBezTo>
                      <a:pt x="445" y="41"/>
                      <a:pt x="448" y="35"/>
                      <a:pt x="434" y="17"/>
                    </a:cubicBezTo>
                    <a:cubicBezTo>
                      <a:pt x="420" y="0"/>
                      <a:pt x="394" y="9"/>
                      <a:pt x="363" y="27"/>
                    </a:cubicBezTo>
                    <a:cubicBezTo>
                      <a:pt x="333" y="44"/>
                      <a:pt x="329" y="66"/>
                      <a:pt x="303" y="50"/>
                    </a:cubicBezTo>
                    <a:cubicBezTo>
                      <a:pt x="276" y="35"/>
                      <a:pt x="244" y="43"/>
                      <a:pt x="229" y="75"/>
                    </a:cubicBezTo>
                    <a:cubicBezTo>
                      <a:pt x="215" y="106"/>
                      <a:pt x="236" y="152"/>
                      <a:pt x="203" y="198"/>
                    </a:cubicBezTo>
                    <a:cubicBezTo>
                      <a:pt x="158" y="263"/>
                      <a:pt x="155" y="277"/>
                      <a:pt x="99" y="309"/>
                    </a:cubicBezTo>
                    <a:cubicBezTo>
                      <a:pt x="42" y="342"/>
                      <a:pt x="0" y="428"/>
                      <a:pt x="18" y="47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6" name="Freeform 1250">
                <a:extLst>
                  <a:ext uri="{FF2B5EF4-FFF2-40B4-BE49-F238E27FC236}">
                    <a16:creationId xmlns:a16="http://schemas.microsoft.com/office/drawing/2014/main" id="{5A487B47-5580-0C2B-4388-B6D91D455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3604"/>
                <a:ext cx="4" cy="5"/>
              </a:xfrm>
              <a:custGeom>
                <a:avLst/>
                <a:gdLst>
                  <a:gd name="T0" fmla="*/ 6 w 6"/>
                  <a:gd name="T1" fmla="*/ 9 h 9"/>
                  <a:gd name="T2" fmla="*/ 0 w 6"/>
                  <a:gd name="T3" fmla="*/ 0 h 9"/>
                  <a:gd name="T4" fmla="*/ 0 w 6"/>
                  <a:gd name="T5" fmla="*/ 0 h 9"/>
                  <a:gd name="T6" fmla="*/ 6 w 6"/>
                  <a:gd name="T7" fmla="*/ 9 h 9"/>
                  <a:gd name="T8" fmla="*/ 6 w 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cubicBezTo>
                      <a:pt x="4" y="6"/>
                      <a:pt x="2" y="3"/>
                      <a:pt x="0" y="0"/>
                    </a:cubicBezTo>
                    <a:lnTo>
                      <a:pt x="0" y="0"/>
                    </a:lnTo>
                    <a:cubicBezTo>
                      <a:pt x="2" y="3"/>
                      <a:pt x="4" y="6"/>
                      <a:pt x="6" y="9"/>
                    </a:cubicBez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7" name="Freeform 1251">
                <a:extLst>
                  <a:ext uri="{FF2B5EF4-FFF2-40B4-BE49-F238E27FC236}">
                    <a16:creationId xmlns:a16="http://schemas.microsoft.com/office/drawing/2014/main" id="{2C291D0B-507D-5795-089A-BC7E4024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3592"/>
                <a:ext cx="7" cy="12"/>
              </a:xfrm>
              <a:custGeom>
                <a:avLst/>
                <a:gdLst>
                  <a:gd name="T0" fmla="*/ 12 w 12"/>
                  <a:gd name="T1" fmla="*/ 20 h 20"/>
                  <a:gd name="T2" fmla="*/ 0 w 12"/>
                  <a:gd name="T3" fmla="*/ 0 h 20"/>
                  <a:gd name="T4" fmla="*/ 12 w 12"/>
                  <a:gd name="T5" fmla="*/ 20 h 20"/>
                  <a:gd name="T6" fmla="*/ 12 w 12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12" y="20"/>
                    </a:moveTo>
                    <a:cubicBezTo>
                      <a:pt x="5" y="9"/>
                      <a:pt x="0" y="0"/>
                      <a:pt x="0" y="0"/>
                    </a:cubicBezTo>
                    <a:cubicBezTo>
                      <a:pt x="0" y="0"/>
                      <a:pt x="5" y="9"/>
                      <a:pt x="12" y="20"/>
                    </a:cubicBezTo>
                    <a:lnTo>
                      <a:pt x="12" y="20"/>
                    </a:lnTo>
                    <a:close/>
                  </a:path>
                </a:pathLst>
              </a:custGeom>
              <a:solidFill>
                <a:srgbClr val="54A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8" name="Freeform 1252">
                <a:extLst>
                  <a:ext uri="{FF2B5EF4-FFF2-40B4-BE49-F238E27FC236}">
                    <a16:creationId xmlns:a16="http://schemas.microsoft.com/office/drawing/2014/main" id="{E7D5973B-9BA9-4C2A-8B0F-1F9EF762FC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5" y="3601"/>
                <a:ext cx="3" cy="6"/>
              </a:xfrm>
              <a:custGeom>
                <a:avLst/>
                <a:gdLst>
                  <a:gd name="T0" fmla="*/ 0 w 5"/>
                  <a:gd name="T1" fmla="*/ 11 h 11"/>
                  <a:gd name="T2" fmla="*/ 0 w 5"/>
                  <a:gd name="T3" fmla="*/ 11 h 11"/>
                  <a:gd name="T4" fmla="*/ 0 w 5"/>
                  <a:gd name="T5" fmla="*/ 11 h 11"/>
                  <a:gd name="T6" fmla="*/ 0 w 5"/>
                  <a:gd name="T7" fmla="*/ 10 h 11"/>
                  <a:gd name="T8" fmla="*/ 0 w 5"/>
                  <a:gd name="T9" fmla="*/ 10 h 11"/>
                  <a:gd name="T10" fmla="*/ 0 w 5"/>
                  <a:gd name="T11" fmla="*/ 10 h 11"/>
                  <a:gd name="T12" fmla="*/ 0 w 5"/>
                  <a:gd name="T13" fmla="*/ 10 h 11"/>
                  <a:gd name="T14" fmla="*/ 0 w 5"/>
                  <a:gd name="T15" fmla="*/ 10 h 11"/>
                  <a:gd name="T16" fmla="*/ 0 w 5"/>
                  <a:gd name="T17" fmla="*/ 10 h 11"/>
                  <a:gd name="T18" fmla="*/ 0 w 5"/>
                  <a:gd name="T19" fmla="*/ 10 h 11"/>
                  <a:gd name="T20" fmla="*/ 4 w 5"/>
                  <a:gd name="T21" fmla="*/ 0 h 11"/>
                  <a:gd name="T22" fmla="*/ 0 w 5"/>
                  <a:gd name="T23" fmla="*/ 10 h 11"/>
                  <a:gd name="T24" fmla="*/ 4 w 5"/>
                  <a:gd name="T25" fmla="*/ 0 h 11"/>
                  <a:gd name="T26" fmla="*/ 4 w 5"/>
                  <a:gd name="T27" fmla="*/ 0 h 11"/>
                  <a:gd name="T28" fmla="*/ 4 w 5"/>
                  <a:gd name="T29" fmla="*/ 0 h 11"/>
                  <a:gd name="T30" fmla="*/ 4 w 5"/>
                  <a:gd name="T31" fmla="*/ 0 h 11"/>
                  <a:gd name="T32" fmla="*/ 5 w 5"/>
                  <a:gd name="T33" fmla="*/ 0 h 11"/>
                  <a:gd name="T34" fmla="*/ 4 w 5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lose/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lose/>
                    <a:moveTo>
                      <a:pt x="0" y="10"/>
                    </a:moveTo>
                    <a:cubicBezTo>
                      <a:pt x="2" y="7"/>
                      <a:pt x="3" y="4"/>
                      <a:pt x="4" y="0"/>
                    </a:cubicBezTo>
                    <a:cubicBezTo>
                      <a:pt x="3" y="4"/>
                      <a:pt x="2" y="7"/>
                      <a:pt x="0" y="10"/>
                    </a:cubicBezTo>
                    <a:close/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79" name="Freeform 1253">
                <a:extLst>
                  <a:ext uri="{FF2B5EF4-FFF2-40B4-BE49-F238E27FC236}">
                    <a16:creationId xmlns:a16="http://schemas.microsoft.com/office/drawing/2014/main" id="{FF447143-9B5C-C305-E374-228C92FD9A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9" y="3321"/>
                <a:ext cx="331" cy="314"/>
              </a:xfrm>
              <a:custGeom>
                <a:avLst/>
                <a:gdLst>
                  <a:gd name="T0" fmla="*/ 185 w 542"/>
                  <a:gd name="T1" fmla="*/ 443 h 515"/>
                  <a:gd name="T2" fmla="*/ 155 w 542"/>
                  <a:gd name="T3" fmla="*/ 450 h 515"/>
                  <a:gd name="T4" fmla="*/ 76 w 542"/>
                  <a:gd name="T5" fmla="*/ 431 h 515"/>
                  <a:gd name="T6" fmla="*/ 17 w 542"/>
                  <a:gd name="T7" fmla="*/ 464 h 515"/>
                  <a:gd name="T8" fmla="*/ 5 w 542"/>
                  <a:gd name="T9" fmla="*/ 444 h 515"/>
                  <a:gd name="T10" fmla="*/ 37 w 542"/>
                  <a:gd name="T11" fmla="*/ 394 h 515"/>
                  <a:gd name="T12" fmla="*/ 265 w 542"/>
                  <a:gd name="T13" fmla="*/ 344 h 515"/>
                  <a:gd name="T14" fmla="*/ 281 w 542"/>
                  <a:gd name="T15" fmla="*/ 336 h 515"/>
                  <a:gd name="T16" fmla="*/ 291 w 542"/>
                  <a:gd name="T17" fmla="*/ 330 h 515"/>
                  <a:gd name="T18" fmla="*/ 304 w 542"/>
                  <a:gd name="T19" fmla="*/ 320 h 515"/>
                  <a:gd name="T20" fmla="*/ 310 w 542"/>
                  <a:gd name="T21" fmla="*/ 313 h 515"/>
                  <a:gd name="T22" fmla="*/ 320 w 542"/>
                  <a:gd name="T23" fmla="*/ 301 h 515"/>
                  <a:gd name="T24" fmla="*/ 341 w 542"/>
                  <a:gd name="T25" fmla="*/ 218 h 515"/>
                  <a:gd name="T26" fmla="*/ 402 w 542"/>
                  <a:gd name="T27" fmla="*/ 176 h 515"/>
                  <a:gd name="T28" fmla="*/ 336 w 542"/>
                  <a:gd name="T29" fmla="*/ 197 h 515"/>
                  <a:gd name="T30" fmla="*/ 308 w 542"/>
                  <a:gd name="T31" fmla="*/ 146 h 515"/>
                  <a:gd name="T32" fmla="*/ 324 w 542"/>
                  <a:gd name="T33" fmla="*/ 129 h 515"/>
                  <a:gd name="T34" fmla="*/ 367 w 542"/>
                  <a:gd name="T35" fmla="*/ 92 h 515"/>
                  <a:gd name="T36" fmla="*/ 370 w 542"/>
                  <a:gd name="T37" fmla="*/ 101 h 515"/>
                  <a:gd name="T38" fmla="*/ 372 w 542"/>
                  <a:gd name="T39" fmla="*/ 108 h 515"/>
                  <a:gd name="T40" fmla="*/ 398 w 542"/>
                  <a:gd name="T41" fmla="*/ 102 h 515"/>
                  <a:gd name="T42" fmla="*/ 396 w 542"/>
                  <a:gd name="T43" fmla="*/ 106 h 515"/>
                  <a:gd name="T44" fmla="*/ 396 w 542"/>
                  <a:gd name="T45" fmla="*/ 107 h 515"/>
                  <a:gd name="T46" fmla="*/ 379 w 542"/>
                  <a:gd name="T47" fmla="*/ 120 h 515"/>
                  <a:gd name="T48" fmla="*/ 381 w 542"/>
                  <a:gd name="T49" fmla="*/ 122 h 515"/>
                  <a:gd name="T50" fmla="*/ 399 w 542"/>
                  <a:gd name="T51" fmla="*/ 124 h 515"/>
                  <a:gd name="T52" fmla="*/ 396 w 542"/>
                  <a:gd name="T53" fmla="*/ 130 h 515"/>
                  <a:gd name="T54" fmla="*/ 397 w 542"/>
                  <a:gd name="T55" fmla="*/ 131 h 515"/>
                  <a:gd name="T56" fmla="*/ 399 w 542"/>
                  <a:gd name="T57" fmla="*/ 132 h 515"/>
                  <a:gd name="T58" fmla="*/ 446 w 542"/>
                  <a:gd name="T59" fmla="*/ 144 h 515"/>
                  <a:gd name="T60" fmla="*/ 459 w 542"/>
                  <a:gd name="T61" fmla="*/ 141 h 515"/>
                  <a:gd name="T62" fmla="*/ 446 w 542"/>
                  <a:gd name="T63" fmla="*/ 168 h 515"/>
                  <a:gd name="T64" fmla="*/ 447 w 542"/>
                  <a:gd name="T65" fmla="*/ 169 h 515"/>
                  <a:gd name="T66" fmla="*/ 529 w 542"/>
                  <a:gd name="T67" fmla="*/ 141 h 515"/>
                  <a:gd name="T68" fmla="*/ 365 w 542"/>
                  <a:gd name="T69" fmla="*/ 332 h 515"/>
                  <a:gd name="T70" fmla="*/ 322 w 542"/>
                  <a:gd name="T71" fmla="*/ 400 h 515"/>
                  <a:gd name="T72" fmla="*/ 293 w 542"/>
                  <a:gd name="T73" fmla="*/ 458 h 515"/>
                  <a:gd name="T74" fmla="*/ 292 w 542"/>
                  <a:gd name="T75" fmla="*/ 459 h 515"/>
                  <a:gd name="T76" fmla="*/ 292 w 542"/>
                  <a:gd name="T77" fmla="*/ 459 h 515"/>
                  <a:gd name="T78" fmla="*/ 288 w 542"/>
                  <a:gd name="T79" fmla="*/ 469 h 515"/>
                  <a:gd name="T80" fmla="*/ 288 w 542"/>
                  <a:gd name="T81" fmla="*/ 470 h 515"/>
                  <a:gd name="T82" fmla="*/ 447 w 542"/>
                  <a:gd name="T83" fmla="*/ 169 h 515"/>
                  <a:gd name="T84" fmla="*/ 425 w 542"/>
                  <a:gd name="T85" fmla="*/ 177 h 515"/>
                  <a:gd name="T86" fmla="*/ 302 w 542"/>
                  <a:gd name="T87" fmla="*/ 144 h 515"/>
                  <a:gd name="T88" fmla="*/ 300 w 542"/>
                  <a:gd name="T89" fmla="*/ 143 h 515"/>
                  <a:gd name="T90" fmla="*/ 306 w 542"/>
                  <a:gd name="T91" fmla="*/ 138 h 515"/>
                  <a:gd name="T92" fmla="*/ 306 w 542"/>
                  <a:gd name="T93" fmla="*/ 139 h 515"/>
                  <a:gd name="T94" fmla="*/ 431 w 542"/>
                  <a:gd name="T95" fmla="*/ 46 h 515"/>
                  <a:gd name="T96" fmla="*/ 542 w 542"/>
                  <a:gd name="T97" fmla="*/ 51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42" h="515">
                    <a:moveTo>
                      <a:pt x="243" y="515"/>
                    </a:moveTo>
                    <a:cubicBezTo>
                      <a:pt x="242" y="511"/>
                      <a:pt x="241" y="508"/>
                      <a:pt x="240" y="504"/>
                    </a:cubicBezTo>
                    <a:cubicBezTo>
                      <a:pt x="232" y="481"/>
                      <a:pt x="214" y="443"/>
                      <a:pt x="185" y="443"/>
                    </a:cubicBezTo>
                    <a:cubicBezTo>
                      <a:pt x="184" y="443"/>
                      <a:pt x="184" y="443"/>
                      <a:pt x="183" y="443"/>
                    </a:cubicBezTo>
                    <a:cubicBezTo>
                      <a:pt x="174" y="443"/>
                      <a:pt x="166" y="450"/>
                      <a:pt x="156" y="450"/>
                    </a:cubicBezTo>
                    <a:cubicBezTo>
                      <a:pt x="156" y="450"/>
                      <a:pt x="156" y="450"/>
                      <a:pt x="155" y="450"/>
                    </a:cubicBezTo>
                    <a:cubicBezTo>
                      <a:pt x="146" y="450"/>
                      <a:pt x="139" y="441"/>
                      <a:pt x="133" y="435"/>
                    </a:cubicBezTo>
                    <a:cubicBezTo>
                      <a:pt x="125" y="429"/>
                      <a:pt x="114" y="427"/>
                      <a:pt x="104" y="427"/>
                    </a:cubicBezTo>
                    <a:cubicBezTo>
                      <a:pt x="94" y="427"/>
                      <a:pt x="84" y="429"/>
                      <a:pt x="76" y="431"/>
                    </a:cubicBezTo>
                    <a:cubicBezTo>
                      <a:pt x="55" y="438"/>
                      <a:pt x="37" y="454"/>
                      <a:pt x="23" y="473"/>
                    </a:cubicBezTo>
                    <a:cubicBezTo>
                      <a:pt x="21" y="470"/>
                      <a:pt x="19" y="467"/>
                      <a:pt x="17" y="464"/>
                    </a:cubicBezTo>
                    <a:lnTo>
                      <a:pt x="17" y="464"/>
                    </a:lnTo>
                    <a:cubicBezTo>
                      <a:pt x="10" y="453"/>
                      <a:pt x="5" y="444"/>
                      <a:pt x="5" y="444"/>
                    </a:cubicBezTo>
                    <a:lnTo>
                      <a:pt x="5" y="444"/>
                    </a:lnTo>
                    <a:lnTo>
                      <a:pt x="5" y="444"/>
                    </a:lnTo>
                    <a:cubicBezTo>
                      <a:pt x="2" y="437"/>
                      <a:pt x="0" y="429"/>
                      <a:pt x="0" y="420"/>
                    </a:cubicBezTo>
                    <a:cubicBezTo>
                      <a:pt x="0" y="419"/>
                      <a:pt x="0" y="418"/>
                      <a:pt x="0" y="417"/>
                    </a:cubicBezTo>
                    <a:cubicBezTo>
                      <a:pt x="36" y="399"/>
                      <a:pt x="37" y="394"/>
                      <a:pt x="37" y="394"/>
                    </a:cubicBezTo>
                    <a:cubicBezTo>
                      <a:pt x="74" y="400"/>
                      <a:pt x="105" y="403"/>
                      <a:pt x="132" y="403"/>
                    </a:cubicBezTo>
                    <a:cubicBezTo>
                      <a:pt x="212" y="403"/>
                      <a:pt x="248" y="379"/>
                      <a:pt x="255" y="370"/>
                    </a:cubicBezTo>
                    <a:cubicBezTo>
                      <a:pt x="264" y="359"/>
                      <a:pt x="265" y="344"/>
                      <a:pt x="265" y="344"/>
                    </a:cubicBezTo>
                    <a:cubicBezTo>
                      <a:pt x="267" y="343"/>
                      <a:pt x="270" y="342"/>
                      <a:pt x="273" y="341"/>
                    </a:cubicBezTo>
                    <a:lnTo>
                      <a:pt x="276" y="339"/>
                    </a:lnTo>
                    <a:cubicBezTo>
                      <a:pt x="277" y="338"/>
                      <a:pt x="279" y="337"/>
                      <a:pt x="281" y="336"/>
                    </a:cubicBezTo>
                    <a:lnTo>
                      <a:pt x="284" y="335"/>
                    </a:lnTo>
                    <a:cubicBezTo>
                      <a:pt x="285" y="334"/>
                      <a:pt x="287" y="333"/>
                      <a:pt x="289" y="331"/>
                    </a:cubicBezTo>
                    <a:lnTo>
                      <a:pt x="291" y="330"/>
                    </a:lnTo>
                    <a:cubicBezTo>
                      <a:pt x="293" y="329"/>
                      <a:pt x="295" y="327"/>
                      <a:pt x="297" y="326"/>
                    </a:cubicBezTo>
                    <a:lnTo>
                      <a:pt x="297" y="325"/>
                    </a:lnTo>
                    <a:cubicBezTo>
                      <a:pt x="300" y="323"/>
                      <a:pt x="302" y="321"/>
                      <a:pt x="304" y="320"/>
                    </a:cubicBezTo>
                    <a:lnTo>
                      <a:pt x="304" y="319"/>
                    </a:lnTo>
                    <a:cubicBezTo>
                      <a:pt x="306" y="317"/>
                      <a:pt x="308" y="316"/>
                      <a:pt x="309" y="314"/>
                    </a:cubicBezTo>
                    <a:lnTo>
                      <a:pt x="310" y="313"/>
                    </a:lnTo>
                    <a:cubicBezTo>
                      <a:pt x="312" y="311"/>
                      <a:pt x="313" y="309"/>
                      <a:pt x="315" y="308"/>
                    </a:cubicBezTo>
                    <a:lnTo>
                      <a:pt x="315" y="307"/>
                    </a:lnTo>
                    <a:cubicBezTo>
                      <a:pt x="317" y="305"/>
                      <a:pt x="318" y="303"/>
                      <a:pt x="320" y="301"/>
                    </a:cubicBezTo>
                    <a:lnTo>
                      <a:pt x="320" y="300"/>
                    </a:lnTo>
                    <a:cubicBezTo>
                      <a:pt x="327" y="289"/>
                      <a:pt x="333" y="278"/>
                      <a:pt x="336" y="266"/>
                    </a:cubicBezTo>
                    <a:cubicBezTo>
                      <a:pt x="341" y="249"/>
                      <a:pt x="342" y="232"/>
                      <a:pt x="341" y="218"/>
                    </a:cubicBezTo>
                    <a:cubicBezTo>
                      <a:pt x="341" y="213"/>
                      <a:pt x="340" y="208"/>
                      <a:pt x="339" y="204"/>
                    </a:cubicBezTo>
                    <a:cubicBezTo>
                      <a:pt x="359" y="196"/>
                      <a:pt x="379" y="189"/>
                      <a:pt x="400" y="182"/>
                    </a:cubicBezTo>
                    <a:cubicBezTo>
                      <a:pt x="402" y="181"/>
                      <a:pt x="404" y="176"/>
                      <a:pt x="402" y="176"/>
                    </a:cubicBezTo>
                    <a:cubicBezTo>
                      <a:pt x="402" y="176"/>
                      <a:pt x="401" y="176"/>
                      <a:pt x="401" y="176"/>
                    </a:cubicBezTo>
                    <a:cubicBezTo>
                      <a:pt x="379" y="182"/>
                      <a:pt x="357" y="189"/>
                      <a:pt x="337" y="198"/>
                    </a:cubicBezTo>
                    <a:cubicBezTo>
                      <a:pt x="336" y="198"/>
                      <a:pt x="336" y="197"/>
                      <a:pt x="336" y="197"/>
                    </a:cubicBezTo>
                    <a:cubicBezTo>
                      <a:pt x="336" y="194"/>
                      <a:pt x="336" y="192"/>
                      <a:pt x="336" y="189"/>
                    </a:cubicBezTo>
                    <a:cubicBezTo>
                      <a:pt x="335" y="182"/>
                      <a:pt x="333" y="176"/>
                      <a:pt x="331" y="170"/>
                    </a:cubicBezTo>
                    <a:cubicBezTo>
                      <a:pt x="323" y="150"/>
                      <a:pt x="308" y="146"/>
                      <a:pt x="308" y="146"/>
                    </a:cubicBezTo>
                    <a:cubicBezTo>
                      <a:pt x="308" y="146"/>
                      <a:pt x="308" y="146"/>
                      <a:pt x="308" y="146"/>
                    </a:cubicBezTo>
                    <a:cubicBezTo>
                      <a:pt x="310" y="143"/>
                      <a:pt x="313" y="140"/>
                      <a:pt x="315" y="138"/>
                    </a:cubicBezTo>
                    <a:lnTo>
                      <a:pt x="324" y="129"/>
                    </a:lnTo>
                    <a:cubicBezTo>
                      <a:pt x="327" y="127"/>
                      <a:pt x="330" y="124"/>
                      <a:pt x="333" y="121"/>
                    </a:cubicBezTo>
                    <a:cubicBezTo>
                      <a:pt x="338" y="116"/>
                      <a:pt x="344" y="111"/>
                      <a:pt x="350" y="106"/>
                    </a:cubicBezTo>
                    <a:cubicBezTo>
                      <a:pt x="356" y="101"/>
                      <a:pt x="361" y="96"/>
                      <a:pt x="367" y="92"/>
                    </a:cubicBezTo>
                    <a:cubicBezTo>
                      <a:pt x="367" y="92"/>
                      <a:pt x="368" y="91"/>
                      <a:pt x="368" y="91"/>
                    </a:cubicBezTo>
                    <a:cubicBezTo>
                      <a:pt x="369" y="95"/>
                      <a:pt x="369" y="99"/>
                      <a:pt x="370" y="101"/>
                    </a:cubicBezTo>
                    <a:lnTo>
                      <a:pt x="370" y="101"/>
                    </a:lnTo>
                    <a:cubicBezTo>
                      <a:pt x="370" y="105"/>
                      <a:pt x="371" y="107"/>
                      <a:pt x="372" y="108"/>
                    </a:cubicBezTo>
                    <a:lnTo>
                      <a:pt x="372" y="108"/>
                    </a:lnTo>
                    <a:lnTo>
                      <a:pt x="372" y="108"/>
                    </a:lnTo>
                    <a:lnTo>
                      <a:pt x="372" y="109"/>
                    </a:lnTo>
                    <a:lnTo>
                      <a:pt x="372" y="109"/>
                    </a:lnTo>
                    <a:cubicBezTo>
                      <a:pt x="378" y="106"/>
                      <a:pt x="388" y="104"/>
                      <a:pt x="398" y="102"/>
                    </a:cubicBezTo>
                    <a:cubicBezTo>
                      <a:pt x="397" y="103"/>
                      <a:pt x="396" y="104"/>
                      <a:pt x="396" y="105"/>
                    </a:cubicBezTo>
                    <a:lnTo>
                      <a:pt x="395" y="105"/>
                    </a:lnTo>
                    <a:cubicBezTo>
                      <a:pt x="395" y="105"/>
                      <a:pt x="396" y="106"/>
                      <a:pt x="396" y="106"/>
                    </a:cubicBezTo>
                    <a:cubicBezTo>
                      <a:pt x="396" y="106"/>
                      <a:pt x="396" y="106"/>
                      <a:pt x="396" y="106"/>
                    </a:cubicBezTo>
                    <a:cubicBezTo>
                      <a:pt x="396" y="106"/>
                      <a:pt x="396" y="106"/>
                      <a:pt x="396" y="106"/>
                    </a:cubicBezTo>
                    <a:cubicBezTo>
                      <a:pt x="396" y="106"/>
                      <a:pt x="396" y="107"/>
                      <a:pt x="396" y="107"/>
                    </a:cubicBezTo>
                    <a:lnTo>
                      <a:pt x="376" y="113"/>
                    </a:lnTo>
                    <a:cubicBezTo>
                      <a:pt x="376" y="113"/>
                      <a:pt x="377" y="117"/>
                      <a:pt x="379" y="120"/>
                    </a:cubicBezTo>
                    <a:lnTo>
                      <a:pt x="379" y="120"/>
                    </a:lnTo>
                    <a:lnTo>
                      <a:pt x="380" y="121"/>
                    </a:lnTo>
                    <a:lnTo>
                      <a:pt x="380" y="121"/>
                    </a:lnTo>
                    <a:lnTo>
                      <a:pt x="381" y="122"/>
                    </a:lnTo>
                    <a:lnTo>
                      <a:pt x="382" y="122"/>
                    </a:lnTo>
                    <a:lnTo>
                      <a:pt x="383" y="123"/>
                    </a:lnTo>
                    <a:cubicBezTo>
                      <a:pt x="389" y="123"/>
                      <a:pt x="399" y="124"/>
                      <a:pt x="399" y="124"/>
                    </a:cubicBezTo>
                    <a:cubicBezTo>
                      <a:pt x="399" y="124"/>
                      <a:pt x="394" y="127"/>
                      <a:pt x="395" y="130"/>
                    </a:cubicBezTo>
                    <a:lnTo>
                      <a:pt x="395" y="130"/>
                    </a:lnTo>
                    <a:lnTo>
                      <a:pt x="396" y="130"/>
                    </a:lnTo>
                    <a:lnTo>
                      <a:pt x="396" y="130"/>
                    </a:lnTo>
                    <a:lnTo>
                      <a:pt x="396" y="131"/>
                    </a:lnTo>
                    <a:lnTo>
                      <a:pt x="397" y="131"/>
                    </a:lnTo>
                    <a:lnTo>
                      <a:pt x="397" y="132"/>
                    </a:lnTo>
                    <a:lnTo>
                      <a:pt x="398" y="132"/>
                    </a:lnTo>
                    <a:lnTo>
                      <a:pt x="399" y="132"/>
                    </a:lnTo>
                    <a:lnTo>
                      <a:pt x="401" y="133"/>
                    </a:lnTo>
                    <a:cubicBezTo>
                      <a:pt x="420" y="138"/>
                      <a:pt x="435" y="140"/>
                      <a:pt x="447" y="141"/>
                    </a:cubicBezTo>
                    <a:cubicBezTo>
                      <a:pt x="446" y="142"/>
                      <a:pt x="446" y="143"/>
                      <a:pt x="446" y="144"/>
                    </a:cubicBezTo>
                    <a:cubicBezTo>
                      <a:pt x="447" y="145"/>
                      <a:pt x="447" y="145"/>
                      <a:pt x="448" y="145"/>
                    </a:cubicBezTo>
                    <a:cubicBezTo>
                      <a:pt x="448" y="145"/>
                      <a:pt x="449" y="145"/>
                      <a:pt x="449" y="145"/>
                    </a:cubicBezTo>
                    <a:cubicBezTo>
                      <a:pt x="452" y="144"/>
                      <a:pt x="456" y="143"/>
                      <a:pt x="459" y="141"/>
                    </a:cubicBezTo>
                    <a:cubicBezTo>
                      <a:pt x="466" y="141"/>
                      <a:pt x="470" y="140"/>
                      <a:pt x="470" y="140"/>
                    </a:cubicBezTo>
                    <a:cubicBezTo>
                      <a:pt x="450" y="152"/>
                      <a:pt x="445" y="164"/>
                      <a:pt x="446" y="168"/>
                    </a:cubicBezTo>
                    <a:lnTo>
                      <a:pt x="446" y="168"/>
                    </a:lnTo>
                    <a:lnTo>
                      <a:pt x="446" y="169"/>
                    </a:lnTo>
                    <a:lnTo>
                      <a:pt x="446" y="169"/>
                    </a:lnTo>
                    <a:lnTo>
                      <a:pt x="447" y="169"/>
                    </a:lnTo>
                    <a:lnTo>
                      <a:pt x="447" y="169"/>
                    </a:lnTo>
                    <a:lnTo>
                      <a:pt x="448" y="169"/>
                    </a:lnTo>
                    <a:cubicBezTo>
                      <a:pt x="468" y="162"/>
                      <a:pt x="494" y="152"/>
                      <a:pt x="529" y="141"/>
                    </a:cubicBezTo>
                    <a:cubicBezTo>
                      <a:pt x="529" y="150"/>
                      <a:pt x="523" y="158"/>
                      <a:pt x="506" y="174"/>
                    </a:cubicBezTo>
                    <a:cubicBezTo>
                      <a:pt x="503" y="176"/>
                      <a:pt x="500" y="179"/>
                      <a:pt x="497" y="182"/>
                    </a:cubicBezTo>
                    <a:cubicBezTo>
                      <a:pt x="451" y="220"/>
                      <a:pt x="404" y="278"/>
                      <a:pt x="365" y="332"/>
                    </a:cubicBezTo>
                    <a:cubicBezTo>
                      <a:pt x="354" y="349"/>
                      <a:pt x="343" y="366"/>
                      <a:pt x="333" y="381"/>
                    </a:cubicBezTo>
                    <a:cubicBezTo>
                      <a:pt x="332" y="383"/>
                      <a:pt x="331" y="385"/>
                      <a:pt x="330" y="386"/>
                    </a:cubicBezTo>
                    <a:cubicBezTo>
                      <a:pt x="327" y="391"/>
                      <a:pt x="325" y="395"/>
                      <a:pt x="322" y="400"/>
                    </a:cubicBezTo>
                    <a:cubicBezTo>
                      <a:pt x="322" y="401"/>
                      <a:pt x="321" y="402"/>
                      <a:pt x="320" y="403"/>
                    </a:cubicBezTo>
                    <a:cubicBezTo>
                      <a:pt x="320" y="404"/>
                      <a:pt x="319" y="406"/>
                      <a:pt x="318" y="407"/>
                    </a:cubicBezTo>
                    <a:cubicBezTo>
                      <a:pt x="306" y="428"/>
                      <a:pt x="298" y="445"/>
                      <a:pt x="293" y="458"/>
                    </a:cubicBezTo>
                    <a:lnTo>
                      <a:pt x="293" y="458"/>
                    </a:lnTo>
                    <a:cubicBezTo>
                      <a:pt x="293" y="458"/>
                      <a:pt x="293" y="458"/>
                      <a:pt x="293" y="459"/>
                    </a:cubicBezTo>
                    <a:cubicBezTo>
                      <a:pt x="293" y="459"/>
                      <a:pt x="292" y="459"/>
                      <a:pt x="292" y="459"/>
                    </a:cubicBezTo>
                    <a:cubicBezTo>
                      <a:pt x="292" y="459"/>
                      <a:pt x="292" y="459"/>
                      <a:pt x="292" y="459"/>
                    </a:cubicBezTo>
                    <a:cubicBezTo>
                      <a:pt x="292" y="459"/>
                      <a:pt x="292" y="459"/>
                      <a:pt x="292" y="459"/>
                    </a:cubicBezTo>
                    <a:cubicBezTo>
                      <a:pt x="292" y="459"/>
                      <a:pt x="292" y="459"/>
                      <a:pt x="292" y="459"/>
                    </a:cubicBezTo>
                    <a:cubicBezTo>
                      <a:pt x="291" y="463"/>
                      <a:pt x="290" y="466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69"/>
                      <a:pt x="288" y="469"/>
                    </a:cubicBezTo>
                    <a:cubicBezTo>
                      <a:pt x="288" y="469"/>
                      <a:pt x="288" y="470"/>
                      <a:pt x="288" y="470"/>
                    </a:cubicBezTo>
                    <a:cubicBezTo>
                      <a:pt x="288" y="470"/>
                      <a:pt x="288" y="470"/>
                      <a:pt x="288" y="470"/>
                    </a:cubicBezTo>
                    <a:cubicBezTo>
                      <a:pt x="274" y="499"/>
                      <a:pt x="258" y="510"/>
                      <a:pt x="243" y="515"/>
                    </a:cubicBezTo>
                    <a:moveTo>
                      <a:pt x="447" y="169"/>
                    </a:moveTo>
                    <a:lnTo>
                      <a:pt x="447" y="169"/>
                    </a:lnTo>
                    <a:cubicBezTo>
                      <a:pt x="440" y="170"/>
                      <a:pt x="433" y="170"/>
                      <a:pt x="427" y="170"/>
                    </a:cubicBezTo>
                    <a:cubicBezTo>
                      <a:pt x="424" y="171"/>
                      <a:pt x="422" y="177"/>
                      <a:pt x="425" y="177"/>
                    </a:cubicBezTo>
                    <a:cubicBezTo>
                      <a:pt x="431" y="176"/>
                      <a:pt x="438" y="175"/>
                      <a:pt x="445" y="175"/>
                    </a:cubicBezTo>
                    <a:cubicBezTo>
                      <a:pt x="447" y="175"/>
                      <a:pt x="449" y="169"/>
                      <a:pt x="447" y="169"/>
                    </a:cubicBezTo>
                    <a:close/>
                    <a:moveTo>
                      <a:pt x="302" y="144"/>
                    </a:moveTo>
                    <a:lnTo>
                      <a:pt x="302" y="144"/>
                    </a:lnTo>
                    <a:cubicBezTo>
                      <a:pt x="302" y="144"/>
                      <a:pt x="301" y="143"/>
                      <a:pt x="300" y="143"/>
                    </a:cubicBezTo>
                    <a:lnTo>
                      <a:pt x="300" y="143"/>
                    </a:lnTo>
                    <a:cubicBezTo>
                      <a:pt x="301" y="143"/>
                      <a:pt x="302" y="144"/>
                      <a:pt x="302" y="144"/>
                    </a:cubicBezTo>
                    <a:close/>
                    <a:moveTo>
                      <a:pt x="306" y="139"/>
                    </a:moveTo>
                    <a:cubicBezTo>
                      <a:pt x="306" y="139"/>
                      <a:pt x="306" y="139"/>
                      <a:pt x="306" y="138"/>
                    </a:cubicBezTo>
                    <a:cubicBezTo>
                      <a:pt x="308" y="137"/>
                      <a:pt x="310" y="135"/>
                      <a:pt x="312" y="134"/>
                    </a:cubicBezTo>
                    <a:lnTo>
                      <a:pt x="311" y="134"/>
                    </a:lnTo>
                    <a:cubicBezTo>
                      <a:pt x="310" y="136"/>
                      <a:pt x="308" y="137"/>
                      <a:pt x="306" y="139"/>
                    </a:cubicBezTo>
                    <a:close/>
                    <a:moveTo>
                      <a:pt x="542" y="51"/>
                    </a:moveTo>
                    <a:cubicBezTo>
                      <a:pt x="515" y="46"/>
                      <a:pt x="489" y="45"/>
                      <a:pt x="466" y="45"/>
                    </a:cubicBezTo>
                    <a:cubicBezTo>
                      <a:pt x="453" y="45"/>
                      <a:pt x="442" y="45"/>
                      <a:pt x="431" y="46"/>
                    </a:cubicBezTo>
                    <a:cubicBezTo>
                      <a:pt x="458" y="29"/>
                      <a:pt x="486" y="14"/>
                      <a:pt x="515" y="0"/>
                    </a:cubicBezTo>
                    <a:cubicBezTo>
                      <a:pt x="517" y="2"/>
                      <a:pt x="519" y="4"/>
                      <a:pt x="521" y="6"/>
                    </a:cubicBezTo>
                    <a:cubicBezTo>
                      <a:pt x="533" y="22"/>
                      <a:pt x="540" y="38"/>
                      <a:pt x="542" y="5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0" name="Freeform 1254">
                <a:extLst>
                  <a:ext uri="{FF2B5EF4-FFF2-40B4-BE49-F238E27FC236}">
                    <a16:creationId xmlns:a16="http://schemas.microsoft.com/office/drawing/2014/main" id="{2C2BB3B7-0C4B-98B3-E76B-EB1C0358E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032"/>
                <a:ext cx="203" cy="156"/>
              </a:xfrm>
              <a:custGeom>
                <a:avLst/>
                <a:gdLst>
                  <a:gd name="T0" fmla="*/ 72 w 333"/>
                  <a:gd name="T1" fmla="*/ 20 h 256"/>
                  <a:gd name="T2" fmla="*/ 151 w 333"/>
                  <a:gd name="T3" fmla="*/ 5 h 256"/>
                  <a:gd name="T4" fmla="*/ 184 w 333"/>
                  <a:gd name="T5" fmla="*/ 41 h 256"/>
                  <a:gd name="T6" fmla="*/ 228 w 333"/>
                  <a:gd name="T7" fmla="*/ 43 h 256"/>
                  <a:gd name="T8" fmla="*/ 297 w 333"/>
                  <a:gd name="T9" fmla="*/ 52 h 256"/>
                  <a:gd name="T10" fmla="*/ 294 w 333"/>
                  <a:gd name="T11" fmla="*/ 104 h 256"/>
                  <a:gd name="T12" fmla="*/ 304 w 333"/>
                  <a:gd name="T13" fmla="*/ 146 h 256"/>
                  <a:gd name="T14" fmla="*/ 317 w 333"/>
                  <a:gd name="T15" fmla="*/ 205 h 256"/>
                  <a:gd name="T16" fmla="*/ 291 w 333"/>
                  <a:gd name="T17" fmla="*/ 230 h 256"/>
                  <a:gd name="T18" fmla="*/ 283 w 333"/>
                  <a:gd name="T19" fmla="*/ 256 h 256"/>
                  <a:gd name="T20" fmla="*/ 66 w 333"/>
                  <a:gd name="T21" fmla="*/ 176 h 256"/>
                  <a:gd name="T22" fmla="*/ 72 w 333"/>
                  <a:gd name="T23" fmla="*/ 2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3" h="256">
                    <a:moveTo>
                      <a:pt x="72" y="20"/>
                    </a:moveTo>
                    <a:cubicBezTo>
                      <a:pt x="72" y="20"/>
                      <a:pt x="112" y="0"/>
                      <a:pt x="151" y="5"/>
                    </a:cubicBezTo>
                    <a:cubicBezTo>
                      <a:pt x="190" y="10"/>
                      <a:pt x="186" y="27"/>
                      <a:pt x="184" y="41"/>
                    </a:cubicBezTo>
                    <a:cubicBezTo>
                      <a:pt x="181" y="54"/>
                      <a:pt x="196" y="54"/>
                      <a:pt x="228" y="43"/>
                    </a:cubicBezTo>
                    <a:cubicBezTo>
                      <a:pt x="260" y="31"/>
                      <a:pt x="281" y="33"/>
                      <a:pt x="297" y="52"/>
                    </a:cubicBezTo>
                    <a:cubicBezTo>
                      <a:pt x="312" y="70"/>
                      <a:pt x="306" y="85"/>
                      <a:pt x="294" y="104"/>
                    </a:cubicBezTo>
                    <a:cubicBezTo>
                      <a:pt x="282" y="123"/>
                      <a:pt x="281" y="139"/>
                      <a:pt x="304" y="146"/>
                    </a:cubicBezTo>
                    <a:cubicBezTo>
                      <a:pt x="327" y="154"/>
                      <a:pt x="333" y="185"/>
                      <a:pt x="317" y="205"/>
                    </a:cubicBezTo>
                    <a:cubicBezTo>
                      <a:pt x="302" y="225"/>
                      <a:pt x="283" y="211"/>
                      <a:pt x="291" y="230"/>
                    </a:cubicBezTo>
                    <a:cubicBezTo>
                      <a:pt x="299" y="249"/>
                      <a:pt x="283" y="256"/>
                      <a:pt x="283" y="256"/>
                    </a:cubicBezTo>
                    <a:lnTo>
                      <a:pt x="66" y="176"/>
                    </a:lnTo>
                    <a:cubicBezTo>
                      <a:pt x="66" y="176"/>
                      <a:pt x="0" y="119"/>
                      <a:pt x="72" y="20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1" name="Freeform 1255">
                <a:extLst>
                  <a:ext uri="{FF2B5EF4-FFF2-40B4-BE49-F238E27FC236}">
                    <a16:creationId xmlns:a16="http://schemas.microsoft.com/office/drawing/2014/main" id="{3571AEFB-0DA0-F770-7683-D5261F16A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037"/>
                <a:ext cx="161" cy="129"/>
              </a:xfrm>
              <a:custGeom>
                <a:avLst/>
                <a:gdLst>
                  <a:gd name="T0" fmla="*/ 247 w 263"/>
                  <a:gd name="T1" fmla="*/ 211 h 211"/>
                  <a:gd name="T2" fmla="*/ 100 w 263"/>
                  <a:gd name="T3" fmla="*/ 189 h 211"/>
                  <a:gd name="T4" fmla="*/ 84 w 263"/>
                  <a:gd name="T5" fmla="*/ 189 h 211"/>
                  <a:gd name="T6" fmla="*/ 43 w 263"/>
                  <a:gd name="T7" fmla="*/ 174 h 211"/>
                  <a:gd name="T8" fmla="*/ 18 w 263"/>
                  <a:gd name="T9" fmla="*/ 126 h 211"/>
                  <a:gd name="T10" fmla="*/ 36 w 263"/>
                  <a:gd name="T11" fmla="*/ 58 h 211"/>
                  <a:gd name="T12" fmla="*/ 39 w 263"/>
                  <a:gd name="T13" fmla="*/ 6 h 211"/>
                  <a:gd name="T14" fmla="*/ 61 w 263"/>
                  <a:gd name="T15" fmla="*/ 0 h 211"/>
                  <a:gd name="T16" fmla="*/ 63 w 263"/>
                  <a:gd name="T17" fmla="*/ 48 h 211"/>
                  <a:gd name="T18" fmla="*/ 66 w 263"/>
                  <a:gd name="T19" fmla="*/ 103 h 211"/>
                  <a:gd name="T20" fmla="*/ 86 w 263"/>
                  <a:gd name="T21" fmla="*/ 109 h 211"/>
                  <a:gd name="T22" fmla="*/ 116 w 263"/>
                  <a:gd name="T23" fmla="*/ 105 h 211"/>
                  <a:gd name="T24" fmla="*/ 170 w 263"/>
                  <a:gd name="T25" fmla="*/ 92 h 211"/>
                  <a:gd name="T26" fmla="*/ 174 w 263"/>
                  <a:gd name="T27" fmla="*/ 93 h 211"/>
                  <a:gd name="T28" fmla="*/ 206 w 263"/>
                  <a:gd name="T29" fmla="*/ 135 h 211"/>
                  <a:gd name="T30" fmla="*/ 237 w 263"/>
                  <a:gd name="T31" fmla="*/ 186 h 211"/>
                  <a:gd name="T32" fmla="*/ 263 w 263"/>
                  <a:gd name="T33" fmla="*/ 205 h 211"/>
                  <a:gd name="T34" fmla="*/ 247 w 263"/>
                  <a:gd name="T35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211">
                    <a:moveTo>
                      <a:pt x="247" y="211"/>
                    </a:moveTo>
                    <a:cubicBezTo>
                      <a:pt x="187" y="195"/>
                      <a:pt x="139" y="189"/>
                      <a:pt x="100" y="189"/>
                    </a:cubicBezTo>
                    <a:cubicBezTo>
                      <a:pt x="95" y="189"/>
                      <a:pt x="89" y="189"/>
                      <a:pt x="84" y="189"/>
                    </a:cubicBezTo>
                    <a:lnTo>
                      <a:pt x="43" y="174"/>
                    </a:lnTo>
                    <a:cubicBezTo>
                      <a:pt x="36" y="155"/>
                      <a:pt x="26" y="139"/>
                      <a:pt x="18" y="126"/>
                    </a:cubicBezTo>
                    <a:cubicBezTo>
                      <a:pt x="0" y="97"/>
                      <a:pt x="13" y="81"/>
                      <a:pt x="36" y="58"/>
                    </a:cubicBezTo>
                    <a:cubicBezTo>
                      <a:pt x="50" y="43"/>
                      <a:pt x="52" y="24"/>
                      <a:pt x="39" y="6"/>
                    </a:cubicBezTo>
                    <a:cubicBezTo>
                      <a:pt x="45" y="4"/>
                      <a:pt x="52" y="2"/>
                      <a:pt x="61" y="0"/>
                    </a:cubicBezTo>
                    <a:cubicBezTo>
                      <a:pt x="64" y="15"/>
                      <a:pt x="65" y="31"/>
                      <a:pt x="63" y="48"/>
                    </a:cubicBezTo>
                    <a:cubicBezTo>
                      <a:pt x="60" y="65"/>
                      <a:pt x="51" y="90"/>
                      <a:pt x="66" y="103"/>
                    </a:cubicBezTo>
                    <a:cubicBezTo>
                      <a:pt x="71" y="108"/>
                      <a:pt x="79" y="109"/>
                      <a:pt x="86" y="109"/>
                    </a:cubicBezTo>
                    <a:cubicBezTo>
                      <a:pt x="97" y="109"/>
                      <a:pt x="108" y="106"/>
                      <a:pt x="116" y="105"/>
                    </a:cubicBezTo>
                    <a:cubicBezTo>
                      <a:pt x="133" y="102"/>
                      <a:pt x="152" y="92"/>
                      <a:pt x="170" y="92"/>
                    </a:cubicBezTo>
                    <a:cubicBezTo>
                      <a:pt x="171" y="92"/>
                      <a:pt x="172" y="92"/>
                      <a:pt x="174" y="93"/>
                    </a:cubicBezTo>
                    <a:cubicBezTo>
                      <a:pt x="192" y="94"/>
                      <a:pt x="200" y="122"/>
                      <a:pt x="206" y="135"/>
                    </a:cubicBezTo>
                    <a:cubicBezTo>
                      <a:pt x="215" y="153"/>
                      <a:pt x="224" y="171"/>
                      <a:pt x="237" y="186"/>
                    </a:cubicBezTo>
                    <a:cubicBezTo>
                      <a:pt x="244" y="195"/>
                      <a:pt x="254" y="201"/>
                      <a:pt x="263" y="205"/>
                    </a:cubicBezTo>
                    <a:cubicBezTo>
                      <a:pt x="256" y="209"/>
                      <a:pt x="250" y="208"/>
                      <a:pt x="247" y="211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2" name="Freeform 1256">
                <a:extLst>
                  <a:ext uri="{FF2B5EF4-FFF2-40B4-BE49-F238E27FC236}">
                    <a16:creationId xmlns:a16="http://schemas.microsoft.com/office/drawing/2014/main" id="{E4BB12B7-AFE4-0DA2-6ECE-9AF2C32A7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916"/>
                <a:ext cx="291" cy="334"/>
              </a:xfrm>
              <a:custGeom>
                <a:avLst/>
                <a:gdLst>
                  <a:gd name="T0" fmla="*/ 61 w 477"/>
                  <a:gd name="T1" fmla="*/ 317 h 547"/>
                  <a:gd name="T2" fmla="*/ 145 w 477"/>
                  <a:gd name="T3" fmla="*/ 370 h 547"/>
                  <a:gd name="T4" fmla="*/ 214 w 477"/>
                  <a:gd name="T5" fmla="*/ 449 h 547"/>
                  <a:gd name="T6" fmla="*/ 364 w 477"/>
                  <a:gd name="T7" fmla="*/ 507 h 547"/>
                  <a:gd name="T8" fmla="*/ 462 w 477"/>
                  <a:gd name="T9" fmla="*/ 467 h 547"/>
                  <a:gd name="T10" fmla="*/ 431 w 477"/>
                  <a:gd name="T11" fmla="*/ 325 h 547"/>
                  <a:gd name="T12" fmla="*/ 449 w 477"/>
                  <a:gd name="T13" fmla="*/ 257 h 547"/>
                  <a:gd name="T14" fmla="*/ 413 w 477"/>
                  <a:gd name="T15" fmla="*/ 174 h 547"/>
                  <a:gd name="T16" fmla="*/ 377 w 477"/>
                  <a:gd name="T17" fmla="*/ 105 h 547"/>
                  <a:gd name="T18" fmla="*/ 294 w 477"/>
                  <a:gd name="T19" fmla="*/ 80 h 547"/>
                  <a:gd name="T20" fmla="*/ 262 w 477"/>
                  <a:gd name="T21" fmla="*/ 49 h 547"/>
                  <a:gd name="T22" fmla="*/ 203 w 477"/>
                  <a:gd name="T23" fmla="*/ 4 h 547"/>
                  <a:gd name="T24" fmla="*/ 153 w 477"/>
                  <a:gd name="T25" fmla="*/ 43 h 547"/>
                  <a:gd name="T26" fmla="*/ 116 w 477"/>
                  <a:gd name="T27" fmla="*/ 40 h 547"/>
                  <a:gd name="T28" fmla="*/ 59 w 477"/>
                  <a:gd name="T29" fmla="*/ 92 h 547"/>
                  <a:gd name="T30" fmla="*/ 40 w 477"/>
                  <a:gd name="T31" fmla="*/ 166 h 547"/>
                  <a:gd name="T32" fmla="*/ 31 w 477"/>
                  <a:gd name="T33" fmla="*/ 238 h 547"/>
                  <a:gd name="T34" fmla="*/ 61 w 477"/>
                  <a:gd name="T35" fmla="*/ 317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7" h="547">
                    <a:moveTo>
                      <a:pt x="61" y="317"/>
                    </a:moveTo>
                    <a:cubicBezTo>
                      <a:pt x="61" y="317"/>
                      <a:pt x="147" y="337"/>
                      <a:pt x="145" y="370"/>
                    </a:cubicBezTo>
                    <a:cubicBezTo>
                      <a:pt x="144" y="404"/>
                      <a:pt x="151" y="430"/>
                      <a:pt x="214" y="449"/>
                    </a:cubicBezTo>
                    <a:cubicBezTo>
                      <a:pt x="277" y="469"/>
                      <a:pt x="316" y="467"/>
                      <a:pt x="364" y="507"/>
                    </a:cubicBezTo>
                    <a:cubicBezTo>
                      <a:pt x="412" y="547"/>
                      <a:pt x="447" y="541"/>
                      <a:pt x="462" y="467"/>
                    </a:cubicBezTo>
                    <a:cubicBezTo>
                      <a:pt x="477" y="393"/>
                      <a:pt x="448" y="354"/>
                      <a:pt x="431" y="325"/>
                    </a:cubicBezTo>
                    <a:cubicBezTo>
                      <a:pt x="413" y="296"/>
                      <a:pt x="426" y="280"/>
                      <a:pt x="449" y="257"/>
                    </a:cubicBezTo>
                    <a:cubicBezTo>
                      <a:pt x="472" y="234"/>
                      <a:pt x="462" y="198"/>
                      <a:pt x="413" y="174"/>
                    </a:cubicBezTo>
                    <a:cubicBezTo>
                      <a:pt x="365" y="149"/>
                      <a:pt x="399" y="139"/>
                      <a:pt x="377" y="105"/>
                    </a:cubicBezTo>
                    <a:cubicBezTo>
                      <a:pt x="355" y="70"/>
                      <a:pt x="321" y="71"/>
                      <a:pt x="294" y="80"/>
                    </a:cubicBezTo>
                    <a:cubicBezTo>
                      <a:pt x="268" y="89"/>
                      <a:pt x="259" y="81"/>
                      <a:pt x="262" y="49"/>
                    </a:cubicBezTo>
                    <a:cubicBezTo>
                      <a:pt x="264" y="17"/>
                      <a:pt x="233" y="0"/>
                      <a:pt x="203" y="4"/>
                    </a:cubicBezTo>
                    <a:cubicBezTo>
                      <a:pt x="174" y="8"/>
                      <a:pt x="164" y="34"/>
                      <a:pt x="153" y="43"/>
                    </a:cubicBezTo>
                    <a:cubicBezTo>
                      <a:pt x="136" y="59"/>
                      <a:pt x="138" y="52"/>
                      <a:pt x="116" y="40"/>
                    </a:cubicBezTo>
                    <a:cubicBezTo>
                      <a:pt x="94" y="28"/>
                      <a:pt x="56" y="41"/>
                      <a:pt x="59" y="92"/>
                    </a:cubicBezTo>
                    <a:cubicBezTo>
                      <a:pt x="62" y="144"/>
                      <a:pt x="53" y="147"/>
                      <a:pt x="40" y="166"/>
                    </a:cubicBezTo>
                    <a:cubicBezTo>
                      <a:pt x="26" y="186"/>
                      <a:pt x="6" y="215"/>
                      <a:pt x="31" y="238"/>
                    </a:cubicBezTo>
                    <a:cubicBezTo>
                      <a:pt x="57" y="262"/>
                      <a:pt x="0" y="296"/>
                      <a:pt x="61" y="317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3" name="Freeform 1257">
                <a:extLst>
                  <a:ext uri="{FF2B5EF4-FFF2-40B4-BE49-F238E27FC236}">
                    <a16:creationId xmlns:a16="http://schemas.microsoft.com/office/drawing/2014/main" id="{84985188-43F2-7AFE-7ADD-2EF2B4990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2929"/>
                <a:ext cx="274" cy="317"/>
              </a:xfrm>
              <a:custGeom>
                <a:avLst/>
                <a:gdLst>
                  <a:gd name="T0" fmla="*/ 416 w 449"/>
                  <a:gd name="T1" fmla="*/ 460 h 519"/>
                  <a:gd name="T2" fmla="*/ 306 w 449"/>
                  <a:gd name="T3" fmla="*/ 323 h 519"/>
                  <a:gd name="T4" fmla="*/ 225 w 449"/>
                  <a:gd name="T5" fmla="*/ 242 h 519"/>
                  <a:gd name="T6" fmla="*/ 158 w 449"/>
                  <a:gd name="T7" fmla="*/ 209 h 519"/>
                  <a:gd name="T8" fmla="*/ 144 w 449"/>
                  <a:gd name="T9" fmla="*/ 77 h 519"/>
                  <a:gd name="T10" fmla="*/ 171 w 449"/>
                  <a:gd name="T11" fmla="*/ 0 h 519"/>
                  <a:gd name="T12" fmla="*/ 153 w 449"/>
                  <a:gd name="T13" fmla="*/ 21 h 519"/>
                  <a:gd name="T14" fmla="*/ 116 w 449"/>
                  <a:gd name="T15" fmla="*/ 18 h 519"/>
                  <a:gd name="T16" fmla="*/ 59 w 449"/>
                  <a:gd name="T17" fmla="*/ 70 h 519"/>
                  <a:gd name="T18" fmla="*/ 40 w 449"/>
                  <a:gd name="T19" fmla="*/ 144 h 519"/>
                  <a:gd name="T20" fmla="*/ 31 w 449"/>
                  <a:gd name="T21" fmla="*/ 216 h 519"/>
                  <a:gd name="T22" fmla="*/ 61 w 449"/>
                  <a:gd name="T23" fmla="*/ 295 h 519"/>
                  <a:gd name="T24" fmla="*/ 145 w 449"/>
                  <a:gd name="T25" fmla="*/ 348 h 519"/>
                  <a:gd name="T26" fmla="*/ 214 w 449"/>
                  <a:gd name="T27" fmla="*/ 427 h 519"/>
                  <a:gd name="T28" fmla="*/ 364 w 449"/>
                  <a:gd name="T29" fmla="*/ 485 h 519"/>
                  <a:gd name="T30" fmla="*/ 449 w 449"/>
                  <a:gd name="T31" fmla="*/ 484 h 519"/>
                  <a:gd name="T32" fmla="*/ 416 w 449"/>
                  <a:gd name="T33" fmla="*/ 46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9" h="519">
                    <a:moveTo>
                      <a:pt x="416" y="460"/>
                    </a:moveTo>
                    <a:cubicBezTo>
                      <a:pt x="371" y="422"/>
                      <a:pt x="338" y="372"/>
                      <a:pt x="306" y="323"/>
                    </a:cubicBezTo>
                    <a:cubicBezTo>
                      <a:pt x="285" y="292"/>
                      <a:pt x="264" y="251"/>
                      <a:pt x="225" y="242"/>
                    </a:cubicBezTo>
                    <a:cubicBezTo>
                      <a:pt x="199" y="236"/>
                      <a:pt x="176" y="230"/>
                      <a:pt x="158" y="209"/>
                    </a:cubicBezTo>
                    <a:cubicBezTo>
                      <a:pt x="128" y="173"/>
                      <a:pt x="134" y="119"/>
                      <a:pt x="144" y="77"/>
                    </a:cubicBezTo>
                    <a:cubicBezTo>
                      <a:pt x="150" y="51"/>
                      <a:pt x="159" y="25"/>
                      <a:pt x="171" y="0"/>
                    </a:cubicBezTo>
                    <a:cubicBezTo>
                      <a:pt x="164" y="8"/>
                      <a:pt x="159" y="17"/>
                      <a:pt x="153" y="21"/>
                    </a:cubicBezTo>
                    <a:cubicBezTo>
                      <a:pt x="136" y="37"/>
                      <a:pt x="138" y="30"/>
                      <a:pt x="116" y="18"/>
                    </a:cubicBezTo>
                    <a:cubicBezTo>
                      <a:pt x="94" y="6"/>
                      <a:pt x="56" y="19"/>
                      <a:pt x="59" y="70"/>
                    </a:cubicBezTo>
                    <a:cubicBezTo>
                      <a:pt x="62" y="122"/>
                      <a:pt x="53" y="125"/>
                      <a:pt x="40" y="144"/>
                    </a:cubicBezTo>
                    <a:cubicBezTo>
                      <a:pt x="26" y="164"/>
                      <a:pt x="6" y="193"/>
                      <a:pt x="31" y="216"/>
                    </a:cubicBezTo>
                    <a:cubicBezTo>
                      <a:pt x="57" y="240"/>
                      <a:pt x="0" y="274"/>
                      <a:pt x="61" y="295"/>
                    </a:cubicBezTo>
                    <a:cubicBezTo>
                      <a:pt x="61" y="295"/>
                      <a:pt x="147" y="315"/>
                      <a:pt x="145" y="348"/>
                    </a:cubicBezTo>
                    <a:cubicBezTo>
                      <a:pt x="144" y="382"/>
                      <a:pt x="151" y="408"/>
                      <a:pt x="214" y="427"/>
                    </a:cubicBezTo>
                    <a:cubicBezTo>
                      <a:pt x="277" y="447"/>
                      <a:pt x="316" y="445"/>
                      <a:pt x="364" y="485"/>
                    </a:cubicBezTo>
                    <a:cubicBezTo>
                      <a:pt x="402" y="516"/>
                      <a:pt x="431" y="519"/>
                      <a:pt x="449" y="484"/>
                    </a:cubicBezTo>
                    <a:cubicBezTo>
                      <a:pt x="437" y="477"/>
                      <a:pt x="426" y="469"/>
                      <a:pt x="416" y="460"/>
                    </a:cubicBezTo>
                  </a:path>
                </a:pathLst>
              </a:custGeom>
              <a:solidFill>
                <a:srgbClr val="40A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4" name="Freeform 1258">
                <a:extLst>
                  <a:ext uri="{FF2B5EF4-FFF2-40B4-BE49-F238E27FC236}">
                    <a16:creationId xmlns:a16="http://schemas.microsoft.com/office/drawing/2014/main" id="{E7CD4117-B3FB-8AA9-B7E9-A9AADBD79C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8" y="3056"/>
                <a:ext cx="95" cy="74"/>
              </a:xfrm>
              <a:custGeom>
                <a:avLst/>
                <a:gdLst>
                  <a:gd name="T0" fmla="*/ 156 w 156"/>
                  <a:gd name="T1" fmla="*/ 121 h 121"/>
                  <a:gd name="T2" fmla="*/ 151 w 156"/>
                  <a:gd name="T3" fmla="*/ 119 h 121"/>
                  <a:gd name="T4" fmla="*/ 150 w 156"/>
                  <a:gd name="T5" fmla="*/ 116 h 121"/>
                  <a:gd name="T6" fmla="*/ 106 w 156"/>
                  <a:gd name="T7" fmla="*/ 56 h 121"/>
                  <a:gd name="T8" fmla="*/ 114 w 156"/>
                  <a:gd name="T9" fmla="*/ 61 h 121"/>
                  <a:gd name="T10" fmla="*/ 117 w 156"/>
                  <a:gd name="T11" fmla="*/ 64 h 121"/>
                  <a:gd name="T12" fmla="*/ 121 w 156"/>
                  <a:gd name="T13" fmla="*/ 67 h 121"/>
                  <a:gd name="T14" fmla="*/ 142 w 156"/>
                  <a:gd name="T15" fmla="*/ 95 h 121"/>
                  <a:gd name="T16" fmla="*/ 143 w 156"/>
                  <a:gd name="T17" fmla="*/ 97 h 121"/>
                  <a:gd name="T18" fmla="*/ 142 w 156"/>
                  <a:gd name="T19" fmla="*/ 98 h 121"/>
                  <a:gd name="T20" fmla="*/ 143 w 156"/>
                  <a:gd name="T21" fmla="*/ 97 h 121"/>
                  <a:gd name="T22" fmla="*/ 156 w 156"/>
                  <a:gd name="T23" fmla="*/ 121 h 121"/>
                  <a:gd name="T24" fmla="*/ 21 w 156"/>
                  <a:gd name="T25" fmla="*/ 18 h 121"/>
                  <a:gd name="T26" fmla="*/ 2 w 156"/>
                  <a:gd name="T27" fmla="*/ 2 h 121"/>
                  <a:gd name="T28" fmla="*/ 0 w 156"/>
                  <a:gd name="T29" fmla="*/ 0 h 121"/>
                  <a:gd name="T30" fmla="*/ 9 w 156"/>
                  <a:gd name="T31" fmla="*/ 8 h 121"/>
                  <a:gd name="T32" fmla="*/ 21 w 156"/>
                  <a:gd name="T33" fmla="*/ 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6" h="121">
                    <a:moveTo>
                      <a:pt x="156" y="121"/>
                    </a:moveTo>
                    <a:cubicBezTo>
                      <a:pt x="155" y="120"/>
                      <a:pt x="153" y="119"/>
                      <a:pt x="151" y="119"/>
                    </a:cubicBezTo>
                    <a:cubicBezTo>
                      <a:pt x="151" y="118"/>
                      <a:pt x="150" y="117"/>
                      <a:pt x="150" y="116"/>
                    </a:cubicBezTo>
                    <a:cubicBezTo>
                      <a:pt x="137" y="96"/>
                      <a:pt x="124" y="73"/>
                      <a:pt x="106" y="56"/>
                    </a:cubicBezTo>
                    <a:cubicBezTo>
                      <a:pt x="109" y="58"/>
                      <a:pt x="111" y="59"/>
                      <a:pt x="114" y="61"/>
                    </a:cubicBezTo>
                    <a:lnTo>
                      <a:pt x="117" y="64"/>
                    </a:lnTo>
                    <a:lnTo>
                      <a:pt x="121" y="67"/>
                    </a:lnTo>
                    <a:cubicBezTo>
                      <a:pt x="129" y="76"/>
                      <a:pt x="136" y="85"/>
                      <a:pt x="142" y="95"/>
                    </a:cubicBezTo>
                    <a:cubicBezTo>
                      <a:pt x="142" y="96"/>
                      <a:pt x="142" y="96"/>
                      <a:pt x="143" y="97"/>
                    </a:cubicBezTo>
                    <a:cubicBezTo>
                      <a:pt x="143" y="98"/>
                      <a:pt x="142" y="98"/>
                      <a:pt x="142" y="98"/>
                    </a:cubicBezTo>
                    <a:cubicBezTo>
                      <a:pt x="142" y="98"/>
                      <a:pt x="143" y="98"/>
                      <a:pt x="143" y="97"/>
                    </a:cubicBezTo>
                    <a:cubicBezTo>
                      <a:pt x="147" y="105"/>
                      <a:pt x="152" y="113"/>
                      <a:pt x="156" y="121"/>
                    </a:cubicBezTo>
                    <a:close/>
                    <a:moveTo>
                      <a:pt x="21" y="18"/>
                    </a:moveTo>
                    <a:cubicBezTo>
                      <a:pt x="14" y="14"/>
                      <a:pt x="7" y="9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3" y="3"/>
                      <a:pt x="6" y="5"/>
                      <a:pt x="9" y="8"/>
                    </a:cubicBezTo>
                    <a:cubicBezTo>
                      <a:pt x="12" y="12"/>
                      <a:pt x="16" y="15"/>
                      <a:pt x="21" y="18"/>
                    </a:cubicBezTo>
                    <a:close/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5" name="Freeform 1259">
                <a:extLst>
                  <a:ext uri="{FF2B5EF4-FFF2-40B4-BE49-F238E27FC236}">
                    <a16:creationId xmlns:a16="http://schemas.microsoft.com/office/drawing/2014/main" id="{3CBB46DB-40B8-575E-9278-A5B4F8BC7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3034"/>
                <a:ext cx="110" cy="94"/>
              </a:xfrm>
              <a:custGeom>
                <a:avLst/>
                <a:gdLst>
                  <a:gd name="T0" fmla="*/ 181 w 181"/>
                  <a:gd name="T1" fmla="*/ 154 h 154"/>
                  <a:gd name="T2" fmla="*/ 179 w 181"/>
                  <a:gd name="T3" fmla="*/ 152 h 154"/>
                  <a:gd name="T4" fmla="*/ 167 w 181"/>
                  <a:gd name="T5" fmla="*/ 133 h 154"/>
                  <a:gd name="T6" fmla="*/ 147 w 181"/>
                  <a:gd name="T7" fmla="*/ 106 h 154"/>
                  <a:gd name="T8" fmla="*/ 144 w 181"/>
                  <a:gd name="T9" fmla="*/ 103 h 154"/>
                  <a:gd name="T10" fmla="*/ 141 w 181"/>
                  <a:gd name="T11" fmla="*/ 100 h 154"/>
                  <a:gd name="T12" fmla="*/ 134 w 181"/>
                  <a:gd name="T13" fmla="*/ 96 h 154"/>
                  <a:gd name="T14" fmla="*/ 126 w 181"/>
                  <a:gd name="T15" fmla="*/ 92 h 154"/>
                  <a:gd name="T16" fmla="*/ 119 w 181"/>
                  <a:gd name="T17" fmla="*/ 88 h 154"/>
                  <a:gd name="T18" fmla="*/ 88 w 181"/>
                  <a:gd name="T19" fmla="*/ 75 h 154"/>
                  <a:gd name="T20" fmla="*/ 59 w 181"/>
                  <a:gd name="T21" fmla="*/ 63 h 154"/>
                  <a:gd name="T22" fmla="*/ 37 w 181"/>
                  <a:gd name="T23" fmla="*/ 46 h 154"/>
                  <a:gd name="T24" fmla="*/ 21 w 181"/>
                  <a:gd name="T25" fmla="*/ 28 h 154"/>
                  <a:gd name="T26" fmla="*/ 10 w 181"/>
                  <a:gd name="T27" fmla="*/ 14 h 154"/>
                  <a:gd name="T28" fmla="*/ 0 w 181"/>
                  <a:gd name="T29" fmla="*/ 0 h 154"/>
                  <a:gd name="T30" fmla="*/ 10 w 181"/>
                  <a:gd name="T31" fmla="*/ 13 h 154"/>
                  <a:gd name="T32" fmla="*/ 30 w 181"/>
                  <a:gd name="T33" fmla="*/ 35 h 154"/>
                  <a:gd name="T34" fmla="*/ 32 w 181"/>
                  <a:gd name="T35" fmla="*/ 37 h 154"/>
                  <a:gd name="T36" fmla="*/ 51 w 181"/>
                  <a:gd name="T37" fmla="*/ 53 h 154"/>
                  <a:gd name="T38" fmla="*/ 61 w 181"/>
                  <a:gd name="T39" fmla="*/ 59 h 154"/>
                  <a:gd name="T40" fmla="*/ 90 w 181"/>
                  <a:gd name="T41" fmla="*/ 71 h 154"/>
                  <a:gd name="T42" fmla="*/ 121 w 181"/>
                  <a:gd name="T43" fmla="*/ 83 h 154"/>
                  <a:gd name="T44" fmla="*/ 129 w 181"/>
                  <a:gd name="T45" fmla="*/ 87 h 154"/>
                  <a:gd name="T46" fmla="*/ 136 w 181"/>
                  <a:gd name="T47" fmla="*/ 91 h 154"/>
                  <a:gd name="T48" fmla="*/ 136 w 181"/>
                  <a:gd name="T49" fmla="*/ 91 h 154"/>
                  <a:gd name="T50" fmla="*/ 180 w 181"/>
                  <a:gd name="T51" fmla="*/ 151 h 154"/>
                  <a:gd name="T52" fmla="*/ 181 w 181"/>
                  <a:gd name="T5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1" h="154">
                    <a:moveTo>
                      <a:pt x="181" y="154"/>
                    </a:moveTo>
                    <a:cubicBezTo>
                      <a:pt x="181" y="153"/>
                      <a:pt x="180" y="153"/>
                      <a:pt x="179" y="152"/>
                    </a:cubicBezTo>
                    <a:cubicBezTo>
                      <a:pt x="175" y="146"/>
                      <a:pt x="171" y="139"/>
                      <a:pt x="167" y="133"/>
                    </a:cubicBezTo>
                    <a:cubicBezTo>
                      <a:pt x="161" y="123"/>
                      <a:pt x="155" y="114"/>
                      <a:pt x="147" y="106"/>
                    </a:cubicBezTo>
                    <a:lnTo>
                      <a:pt x="144" y="103"/>
                    </a:lnTo>
                    <a:lnTo>
                      <a:pt x="141" y="100"/>
                    </a:lnTo>
                    <a:cubicBezTo>
                      <a:pt x="139" y="99"/>
                      <a:pt x="136" y="97"/>
                      <a:pt x="134" y="96"/>
                    </a:cubicBezTo>
                    <a:cubicBezTo>
                      <a:pt x="131" y="94"/>
                      <a:pt x="129" y="93"/>
                      <a:pt x="126" y="92"/>
                    </a:cubicBezTo>
                    <a:cubicBezTo>
                      <a:pt x="124" y="90"/>
                      <a:pt x="121" y="89"/>
                      <a:pt x="119" y="88"/>
                    </a:cubicBezTo>
                    <a:cubicBezTo>
                      <a:pt x="109" y="83"/>
                      <a:pt x="98" y="79"/>
                      <a:pt x="88" y="75"/>
                    </a:cubicBezTo>
                    <a:cubicBezTo>
                      <a:pt x="78" y="71"/>
                      <a:pt x="68" y="67"/>
                      <a:pt x="59" y="63"/>
                    </a:cubicBezTo>
                    <a:cubicBezTo>
                      <a:pt x="50" y="58"/>
                      <a:pt x="43" y="52"/>
                      <a:pt x="37" y="46"/>
                    </a:cubicBezTo>
                    <a:cubicBezTo>
                      <a:pt x="30" y="40"/>
                      <a:pt x="25" y="33"/>
                      <a:pt x="21" y="28"/>
                    </a:cubicBezTo>
                    <a:cubicBezTo>
                      <a:pt x="16" y="23"/>
                      <a:pt x="13" y="18"/>
                      <a:pt x="10" y="14"/>
                    </a:cubicBezTo>
                    <a:cubicBezTo>
                      <a:pt x="4" y="5"/>
                      <a:pt x="0" y="0"/>
                      <a:pt x="0" y="0"/>
                    </a:cubicBezTo>
                    <a:cubicBezTo>
                      <a:pt x="0" y="0"/>
                      <a:pt x="4" y="5"/>
                      <a:pt x="10" y="13"/>
                    </a:cubicBezTo>
                    <a:cubicBezTo>
                      <a:pt x="15" y="19"/>
                      <a:pt x="22" y="26"/>
                      <a:pt x="30" y="35"/>
                    </a:cubicBezTo>
                    <a:cubicBezTo>
                      <a:pt x="31" y="35"/>
                      <a:pt x="31" y="36"/>
                      <a:pt x="32" y="37"/>
                    </a:cubicBezTo>
                    <a:cubicBezTo>
                      <a:pt x="37" y="44"/>
                      <a:pt x="44" y="49"/>
                      <a:pt x="51" y="53"/>
                    </a:cubicBezTo>
                    <a:cubicBezTo>
                      <a:pt x="54" y="55"/>
                      <a:pt x="57" y="57"/>
                      <a:pt x="61" y="59"/>
                    </a:cubicBezTo>
                    <a:cubicBezTo>
                      <a:pt x="70" y="64"/>
                      <a:pt x="80" y="67"/>
                      <a:pt x="90" y="71"/>
                    </a:cubicBezTo>
                    <a:cubicBezTo>
                      <a:pt x="100" y="75"/>
                      <a:pt x="111" y="78"/>
                      <a:pt x="121" y="83"/>
                    </a:cubicBezTo>
                    <a:cubicBezTo>
                      <a:pt x="124" y="84"/>
                      <a:pt x="126" y="86"/>
                      <a:pt x="129" y="87"/>
                    </a:cubicBezTo>
                    <a:cubicBezTo>
                      <a:pt x="131" y="88"/>
                      <a:pt x="134" y="90"/>
                      <a:pt x="136" y="91"/>
                    </a:cubicBezTo>
                    <a:lnTo>
                      <a:pt x="136" y="91"/>
                    </a:lnTo>
                    <a:cubicBezTo>
                      <a:pt x="154" y="108"/>
                      <a:pt x="167" y="131"/>
                      <a:pt x="180" y="151"/>
                    </a:cubicBezTo>
                    <a:cubicBezTo>
                      <a:pt x="180" y="152"/>
                      <a:pt x="181" y="153"/>
                      <a:pt x="181" y="154"/>
                    </a:cubicBezTo>
                    <a:close/>
                  </a:path>
                </a:pathLst>
              </a:custGeom>
              <a:solidFill>
                <a:srgbClr val="277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6" name="Freeform 1260">
                <a:extLst>
                  <a:ext uri="{FF2B5EF4-FFF2-40B4-BE49-F238E27FC236}">
                    <a16:creationId xmlns:a16="http://schemas.microsoft.com/office/drawing/2014/main" id="{C531FB9C-3DDB-AE08-E37E-548DDF505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995"/>
                <a:ext cx="61" cy="121"/>
              </a:xfrm>
              <a:custGeom>
                <a:avLst/>
                <a:gdLst>
                  <a:gd name="T0" fmla="*/ 98 w 99"/>
                  <a:gd name="T1" fmla="*/ 198 h 198"/>
                  <a:gd name="T2" fmla="*/ 99 w 99"/>
                  <a:gd name="T3" fmla="*/ 197 h 198"/>
                  <a:gd name="T4" fmla="*/ 99 w 99"/>
                  <a:gd name="T5" fmla="*/ 196 h 198"/>
                  <a:gd name="T6" fmla="*/ 97 w 99"/>
                  <a:gd name="T7" fmla="*/ 189 h 198"/>
                  <a:gd name="T8" fmla="*/ 96 w 99"/>
                  <a:gd name="T9" fmla="*/ 184 h 198"/>
                  <a:gd name="T10" fmla="*/ 95 w 99"/>
                  <a:gd name="T11" fmla="*/ 181 h 198"/>
                  <a:gd name="T12" fmla="*/ 93 w 99"/>
                  <a:gd name="T13" fmla="*/ 178 h 198"/>
                  <a:gd name="T14" fmla="*/ 86 w 99"/>
                  <a:gd name="T15" fmla="*/ 166 h 198"/>
                  <a:gd name="T16" fmla="*/ 76 w 99"/>
                  <a:gd name="T17" fmla="*/ 152 h 198"/>
                  <a:gd name="T18" fmla="*/ 71 w 99"/>
                  <a:gd name="T19" fmla="*/ 145 h 198"/>
                  <a:gd name="T20" fmla="*/ 65 w 99"/>
                  <a:gd name="T21" fmla="*/ 137 h 198"/>
                  <a:gd name="T22" fmla="*/ 51 w 99"/>
                  <a:gd name="T23" fmla="*/ 122 h 198"/>
                  <a:gd name="T24" fmla="*/ 37 w 99"/>
                  <a:gd name="T25" fmla="*/ 106 h 198"/>
                  <a:gd name="T26" fmla="*/ 31 w 99"/>
                  <a:gd name="T27" fmla="*/ 97 h 198"/>
                  <a:gd name="T28" fmla="*/ 25 w 99"/>
                  <a:gd name="T29" fmla="*/ 88 h 198"/>
                  <a:gd name="T30" fmla="*/ 15 w 99"/>
                  <a:gd name="T31" fmla="*/ 70 h 198"/>
                  <a:gd name="T32" fmla="*/ 11 w 99"/>
                  <a:gd name="T33" fmla="*/ 61 h 198"/>
                  <a:gd name="T34" fmla="*/ 8 w 99"/>
                  <a:gd name="T35" fmla="*/ 52 h 198"/>
                  <a:gd name="T36" fmla="*/ 3 w 99"/>
                  <a:gd name="T37" fmla="*/ 36 h 198"/>
                  <a:gd name="T38" fmla="*/ 0 w 99"/>
                  <a:gd name="T39" fmla="*/ 10 h 198"/>
                  <a:gd name="T40" fmla="*/ 0 w 99"/>
                  <a:gd name="T41" fmla="*/ 0 h 198"/>
                  <a:gd name="T42" fmla="*/ 1 w 99"/>
                  <a:gd name="T43" fmla="*/ 10 h 198"/>
                  <a:gd name="T44" fmla="*/ 6 w 99"/>
                  <a:gd name="T45" fmla="*/ 35 h 198"/>
                  <a:gd name="T46" fmla="*/ 12 w 99"/>
                  <a:gd name="T47" fmla="*/ 51 h 198"/>
                  <a:gd name="T48" fmla="*/ 15 w 99"/>
                  <a:gd name="T49" fmla="*/ 60 h 198"/>
                  <a:gd name="T50" fmla="*/ 20 w 99"/>
                  <a:gd name="T51" fmla="*/ 68 h 198"/>
                  <a:gd name="T52" fmla="*/ 30 w 99"/>
                  <a:gd name="T53" fmla="*/ 86 h 198"/>
                  <a:gd name="T54" fmla="*/ 35 w 99"/>
                  <a:gd name="T55" fmla="*/ 94 h 198"/>
                  <a:gd name="T56" fmla="*/ 42 w 99"/>
                  <a:gd name="T57" fmla="*/ 103 h 198"/>
                  <a:gd name="T58" fmla="*/ 55 w 99"/>
                  <a:gd name="T59" fmla="*/ 119 h 198"/>
                  <a:gd name="T60" fmla="*/ 68 w 99"/>
                  <a:gd name="T61" fmla="*/ 134 h 198"/>
                  <a:gd name="T62" fmla="*/ 80 w 99"/>
                  <a:gd name="T63" fmla="*/ 150 h 198"/>
                  <a:gd name="T64" fmla="*/ 89 w 99"/>
                  <a:gd name="T65" fmla="*/ 164 h 198"/>
                  <a:gd name="T66" fmla="*/ 95 w 99"/>
                  <a:gd name="T67" fmla="*/ 178 h 198"/>
                  <a:gd name="T68" fmla="*/ 96 w 99"/>
                  <a:gd name="T69" fmla="*/ 180 h 198"/>
                  <a:gd name="T70" fmla="*/ 97 w 99"/>
                  <a:gd name="T71" fmla="*/ 183 h 198"/>
                  <a:gd name="T72" fmla="*/ 98 w 99"/>
                  <a:gd name="T73" fmla="*/ 188 h 198"/>
                  <a:gd name="T74" fmla="*/ 99 w 99"/>
                  <a:gd name="T75" fmla="*/ 196 h 198"/>
                  <a:gd name="T76" fmla="*/ 99 w 99"/>
                  <a:gd name="T77" fmla="*/ 197 h 198"/>
                  <a:gd name="T78" fmla="*/ 98 w 99"/>
                  <a:gd name="T79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9" h="198">
                    <a:moveTo>
                      <a:pt x="98" y="198"/>
                    </a:moveTo>
                    <a:cubicBezTo>
                      <a:pt x="98" y="198"/>
                      <a:pt x="99" y="198"/>
                      <a:pt x="99" y="197"/>
                    </a:cubicBezTo>
                    <a:cubicBezTo>
                      <a:pt x="99" y="197"/>
                      <a:pt x="99" y="196"/>
                      <a:pt x="99" y="196"/>
                    </a:cubicBezTo>
                    <a:cubicBezTo>
                      <a:pt x="99" y="194"/>
                      <a:pt x="98" y="191"/>
                      <a:pt x="97" y="189"/>
                    </a:cubicBezTo>
                    <a:cubicBezTo>
                      <a:pt x="97" y="187"/>
                      <a:pt x="96" y="186"/>
                      <a:pt x="96" y="184"/>
                    </a:cubicBezTo>
                    <a:lnTo>
                      <a:pt x="95" y="181"/>
                    </a:lnTo>
                    <a:lnTo>
                      <a:pt x="93" y="178"/>
                    </a:lnTo>
                    <a:cubicBezTo>
                      <a:pt x="91" y="175"/>
                      <a:pt x="89" y="170"/>
                      <a:pt x="86" y="166"/>
                    </a:cubicBezTo>
                    <a:cubicBezTo>
                      <a:pt x="83" y="162"/>
                      <a:pt x="80" y="157"/>
                      <a:pt x="76" y="152"/>
                    </a:cubicBezTo>
                    <a:cubicBezTo>
                      <a:pt x="75" y="150"/>
                      <a:pt x="73" y="147"/>
                      <a:pt x="71" y="145"/>
                    </a:cubicBezTo>
                    <a:cubicBezTo>
                      <a:pt x="69" y="142"/>
                      <a:pt x="67" y="140"/>
                      <a:pt x="65" y="137"/>
                    </a:cubicBezTo>
                    <a:cubicBezTo>
                      <a:pt x="60" y="133"/>
                      <a:pt x="56" y="127"/>
                      <a:pt x="51" y="122"/>
                    </a:cubicBezTo>
                    <a:cubicBezTo>
                      <a:pt x="47" y="117"/>
                      <a:pt x="42" y="112"/>
                      <a:pt x="37" y="106"/>
                    </a:cubicBezTo>
                    <a:cubicBezTo>
                      <a:pt x="35" y="103"/>
                      <a:pt x="33" y="100"/>
                      <a:pt x="31" y="97"/>
                    </a:cubicBezTo>
                    <a:cubicBezTo>
                      <a:pt x="29" y="94"/>
                      <a:pt x="27" y="91"/>
                      <a:pt x="25" y="88"/>
                    </a:cubicBezTo>
                    <a:cubicBezTo>
                      <a:pt x="21" y="82"/>
                      <a:pt x="18" y="76"/>
                      <a:pt x="15" y="70"/>
                    </a:cubicBezTo>
                    <a:cubicBezTo>
                      <a:pt x="14" y="67"/>
                      <a:pt x="12" y="64"/>
                      <a:pt x="11" y="61"/>
                    </a:cubicBezTo>
                    <a:cubicBezTo>
                      <a:pt x="10" y="58"/>
                      <a:pt x="9" y="55"/>
                      <a:pt x="8" y="52"/>
                    </a:cubicBezTo>
                    <a:cubicBezTo>
                      <a:pt x="6" y="47"/>
                      <a:pt x="5" y="41"/>
                      <a:pt x="3" y="36"/>
                    </a:cubicBezTo>
                    <a:cubicBezTo>
                      <a:pt x="1" y="25"/>
                      <a:pt x="0" y="16"/>
                      <a:pt x="0" y="10"/>
                    </a:cubicBezTo>
                    <a:cubicBezTo>
                      <a:pt x="0" y="4"/>
                      <a:pt x="0" y="0"/>
                      <a:pt x="0" y="0"/>
                    </a:cubicBezTo>
                    <a:cubicBezTo>
                      <a:pt x="0" y="0"/>
                      <a:pt x="0" y="4"/>
                      <a:pt x="1" y="10"/>
                    </a:cubicBezTo>
                    <a:cubicBezTo>
                      <a:pt x="2" y="16"/>
                      <a:pt x="3" y="25"/>
                      <a:pt x="6" y="35"/>
                    </a:cubicBezTo>
                    <a:cubicBezTo>
                      <a:pt x="8" y="40"/>
                      <a:pt x="10" y="45"/>
                      <a:pt x="12" y="51"/>
                    </a:cubicBezTo>
                    <a:cubicBezTo>
                      <a:pt x="13" y="54"/>
                      <a:pt x="14" y="57"/>
                      <a:pt x="15" y="60"/>
                    </a:cubicBezTo>
                    <a:cubicBezTo>
                      <a:pt x="17" y="62"/>
                      <a:pt x="18" y="65"/>
                      <a:pt x="20" y="68"/>
                    </a:cubicBezTo>
                    <a:cubicBezTo>
                      <a:pt x="22" y="74"/>
                      <a:pt x="26" y="80"/>
                      <a:pt x="30" y="86"/>
                    </a:cubicBezTo>
                    <a:cubicBezTo>
                      <a:pt x="31" y="89"/>
                      <a:pt x="33" y="91"/>
                      <a:pt x="35" y="94"/>
                    </a:cubicBezTo>
                    <a:cubicBezTo>
                      <a:pt x="37" y="97"/>
                      <a:pt x="40" y="100"/>
                      <a:pt x="42" y="103"/>
                    </a:cubicBezTo>
                    <a:cubicBezTo>
                      <a:pt x="46" y="108"/>
                      <a:pt x="50" y="113"/>
                      <a:pt x="55" y="119"/>
                    </a:cubicBezTo>
                    <a:cubicBezTo>
                      <a:pt x="59" y="124"/>
                      <a:pt x="64" y="129"/>
                      <a:pt x="68" y="134"/>
                    </a:cubicBezTo>
                    <a:cubicBezTo>
                      <a:pt x="73" y="139"/>
                      <a:pt x="76" y="145"/>
                      <a:pt x="80" y="150"/>
                    </a:cubicBezTo>
                    <a:cubicBezTo>
                      <a:pt x="83" y="155"/>
                      <a:pt x="86" y="160"/>
                      <a:pt x="89" y="164"/>
                    </a:cubicBezTo>
                    <a:cubicBezTo>
                      <a:pt x="92" y="169"/>
                      <a:pt x="93" y="174"/>
                      <a:pt x="95" y="178"/>
                    </a:cubicBezTo>
                    <a:lnTo>
                      <a:pt x="96" y="180"/>
                    </a:lnTo>
                    <a:lnTo>
                      <a:pt x="97" y="183"/>
                    </a:lnTo>
                    <a:cubicBezTo>
                      <a:pt x="98" y="185"/>
                      <a:pt x="98" y="187"/>
                      <a:pt x="98" y="188"/>
                    </a:cubicBezTo>
                    <a:cubicBezTo>
                      <a:pt x="99" y="191"/>
                      <a:pt x="99" y="194"/>
                      <a:pt x="99" y="196"/>
                    </a:cubicBezTo>
                    <a:cubicBezTo>
                      <a:pt x="99" y="196"/>
                      <a:pt x="99" y="197"/>
                      <a:pt x="99" y="197"/>
                    </a:cubicBezTo>
                    <a:cubicBezTo>
                      <a:pt x="99" y="198"/>
                      <a:pt x="98" y="198"/>
                      <a:pt x="98" y="198"/>
                    </a:cubicBezTo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7" name="Freeform 1261">
                <a:extLst>
                  <a:ext uri="{FF2B5EF4-FFF2-40B4-BE49-F238E27FC236}">
                    <a16:creationId xmlns:a16="http://schemas.microsoft.com/office/drawing/2014/main" id="{8F6D5EEC-ED40-FBF5-504A-6F1CEDED5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026"/>
                <a:ext cx="3" cy="71"/>
              </a:xfrm>
              <a:custGeom>
                <a:avLst/>
                <a:gdLst>
                  <a:gd name="T0" fmla="*/ 2 w 6"/>
                  <a:gd name="T1" fmla="*/ 116 h 116"/>
                  <a:gd name="T2" fmla="*/ 2 w 6"/>
                  <a:gd name="T3" fmla="*/ 111 h 116"/>
                  <a:gd name="T4" fmla="*/ 2 w 6"/>
                  <a:gd name="T5" fmla="*/ 97 h 116"/>
                  <a:gd name="T6" fmla="*/ 1 w 6"/>
                  <a:gd name="T7" fmla="*/ 79 h 116"/>
                  <a:gd name="T8" fmla="*/ 1 w 6"/>
                  <a:gd name="T9" fmla="*/ 58 h 116"/>
                  <a:gd name="T10" fmla="*/ 0 w 6"/>
                  <a:gd name="T11" fmla="*/ 36 h 116"/>
                  <a:gd name="T12" fmla="*/ 0 w 6"/>
                  <a:gd name="T13" fmla="*/ 18 h 116"/>
                  <a:gd name="T14" fmla="*/ 0 w 6"/>
                  <a:gd name="T15" fmla="*/ 5 h 116"/>
                  <a:gd name="T16" fmla="*/ 0 w 6"/>
                  <a:gd name="T17" fmla="*/ 0 h 116"/>
                  <a:gd name="T18" fmla="*/ 1 w 6"/>
                  <a:gd name="T19" fmla="*/ 5 h 116"/>
                  <a:gd name="T20" fmla="*/ 3 w 6"/>
                  <a:gd name="T21" fmla="*/ 18 h 116"/>
                  <a:gd name="T22" fmla="*/ 5 w 6"/>
                  <a:gd name="T23" fmla="*/ 36 h 116"/>
                  <a:gd name="T24" fmla="*/ 6 w 6"/>
                  <a:gd name="T25" fmla="*/ 57 h 116"/>
                  <a:gd name="T26" fmla="*/ 6 w 6"/>
                  <a:gd name="T27" fmla="*/ 79 h 116"/>
                  <a:gd name="T28" fmla="*/ 5 w 6"/>
                  <a:gd name="T29" fmla="*/ 98 h 116"/>
                  <a:gd name="T30" fmla="*/ 3 w 6"/>
                  <a:gd name="T31" fmla="*/ 111 h 116"/>
                  <a:gd name="T32" fmla="*/ 2 w 6"/>
                  <a:gd name="T3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116">
                    <a:moveTo>
                      <a:pt x="2" y="116"/>
                    </a:moveTo>
                    <a:cubicBezTo>
                      <a:pt x="2" y="116"/>
                      <a:pt x="2" y="114"/>
                      <a:pt x="2" y="111"/>
                    </a:cubicBezTo>
                    <a:cubicBezTo>
                      <a:pt x="2" y="107"/>
                      <a:pt x="2" y="103"/>
                      <a:pt x="2" y="97"/>
                    </a:cubicBezTo>
                    <a:cubicBezTo>
                      <a:pt x="1" y="92"/>
                      <a:pt x="1" y="86"/>
                      <a:pt x="1" y="79"/>
                    </a:cubicBezTo>
                    <a:cubicBezTo>
                      <a:pt x="1" y="72"/>
                      <a:pt x="1" y="65"/>
                      <a:pt x="1" y="58"/>
                    </a:cubicBezTo>
                    <a:cubicBezTo>
                      <a:pt x="0" y="50"/>
                      <a:pt x="0" y="43"/>
                      <a:pt x="0" y="36"/>
                    </a:cubicBezTo>
                    <a:cubicBezTo>
                      <a:pt x="0" y="30"/>
                      <a:pt x="0" y="23"/>
                      <a:pt x="0" y="18"/>
                    </a:cubicBezTo>
                    <a:cubicBezTo>
                      <a:pt x="0" y="12"/>
                      <a:pt x="0" y="8"/>
                      <a:pt x="0" y="5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5"/>
                    </a:cubicBezTo>
                    <a:cubicBezTo>
                      <a:pt x="2" y="8"/>
                      <a:pt x="2" y="12"/>
                      <a:pt x="3" y="18"/>
                    </a:cubicBezTo>
                    <a:cubicBezTo>
                      <a:pt x="4" y="23"/>
                      <a:pt x="4" y="29"/>
                      <a:pt x="5" y="36"/>
                    </a:cubicBezTo>
                    <a:cubicBezTo>
                      <a:pt x="5" y="43"/>
                      <a:pt x="6" y="50"/>
                      <a:pt x="6" y="57"/>
                    </a:cubicBezTo>
                    <a:cubicBezTo>
                      <a:pt x="6" y="65"/>
                      <a:pt x="6" y="72"/>
                      <a:pt x="6" y="79"/>
                    </a:cubicBezTo>
                    <a:cubicBezTo>
                      <a:pt x="6" y="86"/>
                      <a:pt x="5" y="92"/>
                      <a:pt x="5" y="98"/>
                    </a:cubicBezTo>
                    <a:cubicBezTo>
                      <a:pt x="4" y="103"/>
                      <a:pt x="3" y="107"/>
                      <a:pt x="3" y="111"/>
                    </a:cubicBezTo>
                    <a:cubicBezTo>
                      <a:pt x="3" y="114"/>
                      <a:pt x="2" y="116"/>
                      <a:pt x="2" y="116"/>
                    </a:cubicBezTo>
                  </a:path>
                </a:pathLst>
              </a:custGeom>
              <a:solidFill>
                <a:srgbClr val="318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8" name="Freeform 1262">
                <a:extLst>
                  <a:ext uri="{FF2B5EF4-FFF2-40B4-BE49-F238E27FC236}">
                    <a16:creationId xmlns:a16="http://schemas.microsoft.com/office/drawing/2014/main" id="{65FEBD1D-8E4B-8FC2-82ED-5BD748E9B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967"/>
                <a:ext cx="97" cy="92"/>
              </a:xfrm>
              <a:custGeom>
                <a:avLst/>
                <a:gdLst>
                  <a:gd name="T0" fmla="*/ 159 w 159"/>
                  <a:gd name="T1" fmla="*/ 151 h 151"/>
                  <a:gd name="T2" fmla="*/ 158 w 159"/>
                  <a:gd name="T3" fmla="*/ 150 h 151"/>
                  <a:gd name="T4" fmla="*/ 98 w 159"/>
                  <a:gd name="T5" fmla="*/ 100 h 151"/>
                  <a:gd name="T6" fmla="*/ 71 w 159"/>
                  <a:gd name="T7" fmla="*/ 81 h 151"/>
                  <a:gd name="T8" fmla="*/ 68 w 159"/>
                  <a:gd name="T9" fmla="*/ 34 h 151"/>
                  <a:gd name="T10" fmla="*/ 28 w 159"/>
                  <a:gd name="T11" fmla="*/ 5 h 151"/>
                  <a:gd name="T12" fmla="*/ 1 w 159"/>
                  <a:gd name="T13" fmla="*/ 9 h 151"/>
                  <a:gd name="T14" fmla="*/ 1 w 159"/>
                  <a:gd name="T15" fmla="*/ 9 h 151"/>
                  <a:gd name="T16" fmla="*/ 6 w 159"/>
                  <a:gd name="T17" fmla="*/ 7 h 151"/>
                  <a:gd name="T18" fmla="*/ 37 w 159"/>
                  <a:gd name="T19" fmla="*/ 0 h 151"/>
                  <a:gd name="T20" fmla="*/ 76 w 159"/>
                  <a:gd name="T21" fmla="*/ 44 h 151"/>
                  <a:gd name="T22" fmla="*/ 95 w 159"/>
                  <a:gd name="T23" fmla="*/ 88 h 151"/>
                  <a:gd name="T24" fmla="*/ 126 w 159"/>
                  <a:gd name="T25" fmla="*/ 100 h 151"/>
                  <a:gd name="T26" fmla="*/ 156 w 159"/>
                  <a:gd name="T27" fmla="*/ 141 h 151"/>
                  <a:gd name="T28" fmla="*/ 159 w 159"/>
                  <a:gd name="T2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51">
                    <a:moveTo>
                      <a:pt x="159" y="151"/>
                    </a:moveTo>
                    <a:cubicBezTo>
                      <a:pt x="159" y="151"/>
                      <a:pt x="159" y="150"/>
                      <a:pt x="158" y="150"/>
                    </a:cubicBezTo>
                    <a:cubicBezTo>
                      <a:pt x="148" y="126"/>
                      <a:pt x="125" y="106"/>
                      <a:pt x="98" y="100"/>
                    </a:cubicBezTo>
                    <a:cubicBezTo>
                      <a:pt x="89" y="97"/>
                      <a:pt x="75" y="91"/>
                      <a:pt x="71" y="81"/>
                    </a:cubicBezTo>
                    <a:cubicBezTo>
                      <a:pt x="66" y="65"/>
                      <a:pt x="73" y="49"/>
                      <a:pt x="68" y="34"/>
                    </a:cubicBezTo>
                    <a:cubicBezTo>
                      <a:pt x="61" y="12"/>
                      <a:pt x="46" y="5"/>
                      <a:pt x="28" y="5"/>
                    </a:cubicBezTo>
                    <a:cubicBezTo>
                      <a:pt x="19" y="5"/>
                      <a:pt x="10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5" y="7"/>
                      <a:pt x="6" y="7"/>
                    </a:cubicBezTo>
                    <a:cubicBezTo>
                      <a:pt x="16" y="2"/>
                      <a:pt x="27" y="0"/>
                      <a:pt x="37" y="0"/>
                    </a:cubicBezTo>
                    <a:cubicBezTo>
                      <a:pt x="59" y="0"/>
                      <a:pt x="76" y="13"/>
                      <a:pt x="76" y="44"/>
                    </a:cubicBezTo>
                    <a:cubicBezTo>
                      <a:pt x="77" y="61"/>
                      <a:pt x="75" y="81"/>
                      <a:pt x="95" y="88"/>
                    </a:cubicBezTo>
                    <a:cubicBezTo>
                      <a:pt x="106" y="91"/>
                      <a:pt x="117" y="93"/>
                      <a:pt x="126" y="100"/>
                    </a:cubicBezTo>
                    <a:cubicBezTo>
                      <a:pt x="141" y="111"/>
                      <a:pt x="150" y="124"/>
                      <a:pt x="156" y="141"/>
                    </a:cubicBezTo>
                    <a:cubicBezTo>
                      <a:pt x="157" y="143"/>
                      <a:pt x="159" y="151"/>
                      <a:pt x="159" y="151"/>
                    </a:cubicBezTo>
                    <a:close/>
                  </a:path>
                </a:pathLst>
              </a:custGeom>
              <a:solidFill>
                <a:srgbClr val="A3D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89" name="Freeform 1263">
                <a:extLst>
                  <a:ext uri="{FF2B5EF4-FFF2-40B4-BE49-F238E27FC236}">
                    <a16:creationId xmlns:a16="http://schemas.microsoft.com/office/drawing/2014/main" id="{9674B3F1-7333-1301-3341-5E463719A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2939"/>
                <a:ext cx="343" cy="263"/>
              </a:xfrm>
              <a:custGeom>
                <a:avLst/>
                <a:gdLst>
                  <a:gd name="T0" fmla="*/ 51 w 562"/>
                  <a:gd name="T1" fmla="*/ 236 h 431"/>
                  <a:gd name="T2" fmla="*/ 93 w 562"/>
                  <a:gd name="T3" fmla="*/ 67 h 431"/>
                  <a:gd name="T4" fmla="*/ 207 w 562"/>
                  <a:gd name="T5" fmla="*/ 38 h 431"/>
                  <a:gd name="T6" fmla="*/ 284 w 562"/>
                  <a:gd name="T7" fmla="*/ 14 h 431"/>
                  <a:gd name="T8" fmla="*/ 391 w 562"/>
                  <a:gd name="T9" fmla="*/ 21 h 431"/>
                  <a:gd name="T10" fmla="*/ 505 w 562"/>
                  <a:gd name="T11" fmla="*/ 28 h 431"/>
                  <a:gd name="T12" fmla="*/ 536 w 562"/>
                  <a:gd name="T13" fmla="*/ 136 h 431"/>
                  <a:gd name="T14" fmla="*/ 515 w 562"/>
                  <a:gd name="T15" fmla="*/ 211 h 431"/>
                  <a:gd name="T16" fmla="*/ 439 w 562"/>
                  <a:gd name="T17" fmla="*/ 273 h 431"/>
                  <a:gd name="T18" fmla="*/ 360 w 562"/>
                  <a:gd name="T19" fmla="*/ 316 h 431"/>
                  <a:gd name="T20" fmla="*/ 252 w 562"/>
                  <a:gd name="T21" fmla="*/ 428 h 431"/>
                  <a:gd name="T22" fmla="*/ 51 w 562"/>
                  <a:gd name="T23" fmla="*/ 23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2" h="431">
                    <a:moveTo>
                      <a:pt x="51" y="236"/>
                    </a:moveTo>
                    <a:cubicBezTo>
                      <a:pt x="51" y="236"/>
                      <a:pt x="0" y="117"/>
                      <a:pt x="93" y="67"/>
                    </a:cubicBezTo>
                    <a:cubicBezTo>
                      <a:pt x="126" y="56"/>
                      <a:pt x="178" y="72"/>
                      <a:pt x="207" y="38"/>
                    </a:cubicBezTo>
                    <a:cubicBezTo>
                      <a:pt x="236" y="4"/>
                      <a:pt x="254" y="0"/>
                      <a:pt x="284" y="14"/>
                    </a:cubicBezTo>
                    <a:cubicBezTo>
                      <a:pt x="314" y="28"/>
                      <a:pt x="351" y="37"/>
                      <a:pt x="391" y="21"/>
                    </a:cubicBezTo>
                    <a:cubicBezTo>
                      <a:pt x="432" y="5"/>
                      <a:pt x="472" y="5"/>
                      <a:pt x="505" y="28"/>
                    </a:cubicBezTo>
                    <a:cubicBezTo>
                      <a:pt x="538" y="51"/>
                      <a:pt x="562" y="98"/>
                      <a:pt x="536" y="136"/>
                    </a:cubicBezTo>
                    <a:cubicBezTo>
                      <a:pt x="510" y="174"/>
                      <a:pt x="517" y="190"/>
                      <a:pt x="515" y="211"/>
                    </a:cubicBezTo>
                    <a:cubicBezTo>
                      <a:pt x="513" y="233"/>
                      <a:pt x="493" y="270"/>
                      <a:pt x="439" y="273"/>
                    </a:cubicBezTo>
                    <a:cubicBezTo>
                      <a:pt x="385" y="275"/>
                      <a:pt x="372" y="283"/>
                      <a:pt x="360" y="316"/>
                    </a:cubicBezTo>
                    <a:cubicBezTo>
                      <a:pt x="348" y="349"/>
                      <a:pt x="327" y="431"/>
                      <a:pt x="252" y="428"/>
                    </a:cubicBezTo>
                    <a:cubicBezTo>
                      <a:pt x="176" y="424"/>
                      <a:pt x="92" y="316"/>
                      <a:pt x="51" y="236"/>
                    </a:cubicBezTo>
                    <a:close/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0" name="Freeform 1264">
                <a:extLst>
                  <a:ext uri="{FF2B5EF4-FFF2-40B4-BE49-F238E27FC236}">
                    <a16:creationId xmlns:a16="http://schemas.microsoft.com/office/drawing/2014/main" id="{55C3AA54-DEFB-AAC7-73E3-010E16521F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38" y="3199"/>
                <a:ext cx="7" cy="1"/>
              </a:xfrm>
              <a:custGeom>
                <a:avLst/>
                <a:gdLst>
                  <a:gd name="T0" fmla="*/ 0 w 12"/>
                  <a:gd name="T1" fmla="*/ 1 h 1"/>
                  <a:gd name="T2" fmla="*/ 0 w 12"/>
                  <a:gd name="T3" fmla="*/ 1 h 1"/>
                  <a:gd name="T4" fmla="*/ 0 w 12"/>
                  <a:gd name="T5" fmla="*/ 1 h 1"/>
                  <a:gd name="T6" fmla="*/ 0 w 12"/>
                  <a:gd name="T7" fmla="*/ 1 h 1"/>
                  <a:gd name="T8" fmla="*/ 0 w 12"/>
                  <a:gd name="T9" fmla="*/ 1 h 1"/>
                  <a:gd name="T10" fmla="*/ 12 w 12"/>
                  <a:gd name="T11" fmla="*/ 0 h 1"/>
                  <a:gd name="T12" fmla="*/ 12 w 12"/>
                  <a:gd name="T13" fmla="*/ 0 h 1"/>
                  <a:gd name="T14" fmla="*/ 0 w 1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cubicBezTo>
                      <a:pt x="4" y="1"/>
                      <a:pt x="8" y="0"/>
                      <a:pt x="12" y="0"/>
                    </a:cubicBezTo>
                    <a:lnTo>
                      <a:pt x="12" y="0"/>
                    </a:lnTo>
                    <a:cubicBezTo>
                      <a:pt x="8" y="0"/>
                      <a:pt x="4" y="1"/>
                      <a:pt x="0" y="1"/>
                    </a:cubicBezTo>
                    <a:close/>
                  </a:path>
                </a:pathLst>
              </a:custGeom>
              <a:solidFill>
                <a:srgbClr val="2F6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1" name="Freeform 1265">
                <a:extLst>
                  <a:ext uri="{FF2B5EF4-FFF2-40B4-BE49-F238E27FC236}">
                    <a16:creationId xmlns:a16="http://schemas.microsoft.com/office/drawing/2014/main" id="{AAD4BD89-8201-D4BD-F219-E63C43E645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45" y="3135"/>
                <a:ext cx="55" cy="64"/>
              </a:xfrm>
              <a:custGeom>
                <a:avLst/>
                <a:gdLst>
                  <a:gd name="T0" fmla="*/ 0 w 90"/>
                  <a:gd name="T1" fmla="*/ 105 h 105"/>
                  <a:gd name="T2" fmla="*/ 0 w 90"/>
                  <a:gd name="T3" fmla="*/ 105 h 105"/>
                  <a:gd name="T4" fmla="*/ 84 w 90"/>
                  <a:gd name="T5" fmla="*/ 16 h 105"/>
                  <a:gd name="T6" fmla="*/ 84 w 90"/>
                  <a:gd name="T7" fmla="*/ 16 h 105"/>
                  <a:gd name="T8" fmla="*/ 0 w 90"/>
                  <a:gd name="T9" fmla="*/ 105 h 105"/>
                  <a:gd name="T10" fmla="*/ 86 w 90"/>
                  <a:gd name="T11" fmla="*/ 10 h 105"/>
                  <a:gd name="T12" fmla="*/ 86 w 90"/>
                  <a:gd name="T13" fmla="*/ 10 h 105"/>
                  <a:gd name="T14" fmla="*/ 90 w 90"/>
                  <a:gd name="T15" fmla="*/ 0 h 105"/>
                  <a:gd name="T16" fmla="*/ 90 w 90"/>
                  <a:gd name="T17" fmla="*/ 0 h 105"/>
                  <a:gd name="T18" fmla="*/ 86 w 90"/>
                  <a:gd name="T19" fmla="*/ 1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105">
                    <a:moveTo>
                      <a:pt x="0" y="105"/>
                    </a:moveTo>
                    <a:lnTo>
                      <a:pt x="0" y="105"/>
                    </a:lnTo>
                    <a:cubicBezTo>
                      <a:pt x="50" y="99"/>
                      <a:pt x="72" y="50"/>
                      <a:pt x="84" y="16"/>
                    </a:cubicBezTo>
                    <a:lnTo>
                      <a:pt x="84" y="16"/>
                    </a:lnTo>
                    <a:cubicBezTo>
                      <a:pt x="72" y="50"/>
                      <a:pt x="50" y="99"/>
                      <a:pt x="0" y="105"/>
                    </a:cubicBezTo>
                    <a:close/>
                    <a:moveTo>
                      <a:pt x="86" y="10"/>
                    </a:moveTo>
                    <a:lnTo>
                      <a:pt x="86" y="10"/>
                    </a:lnTo>
                    <a:cubicBezTo>
                      <a:pt x="87" y="7"/>
                      <a:pt x="89" y="4"/>
                      <a:pt x="90" y="0"/>
                    </a:cubicBezTo>
                    <a:lnTo>
                      <a:pt x="90" y="0"/>
                    </a:lnTo>
                    <a:cubicBezTo>
                      <a:pt x="89" y="4"/>
                      <a:pt x="87" y="7"/>
                      <a:pt x="86" y="10"/>
                    </a:cubicBezTo>
                    <a:close/>
                  </a:path>
                </a:pathLst>
              </a:custGeom>
              <a:solidFill>
                <a:srgbClr val="54A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2" name="Freeform 1266">
                <a:extLst>
                  <a:ext uri="{FF2B5EF4-FFF2-40B4-BE49-F238E27FC236}">
                    <a16:creationId xmlns:a16="http://schemas.microsoft.com/office/drawing/2014/main" id="{C9F7E2C6-2182-AE6E-3681-4E2245BDE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3133"/>
                <a:ext cx="1" cy="2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0" y="4"/>
                    </a:lnTo>
                    <a:cubicBezTo>
                      <a:pt x="0" y="3"/>
                      <a:pt x="1" y="1"/>
                      <a:pt x="1" y="0"/>
                    </a:cubicBezTo>
                    <a:lnTo>
                      <a:pt x="1" y="0"/>
                    </a:ln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377E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3" name="Freeform 1267">
                <a:extLst>
                  <a:ext uri="{FF2B5EF4-FFF2-40B4-BE49-F238E27FC236}">
                    <a16:creationId xmlns:a16="http://schemas.microsoft.com/office/drawing/2014/main" id="{E91D83F5-0842-B171-85BA-5A3C95006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141"/>
                <a:ext cx="2" cy="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cubicBezTo>
                      <a:pt x="1" y="4"/>
                      <a:pt x="2" y="2"/>
                      <a:pt x="2" y="0"/>
                    </a:cubicBezTo>
                    <a:lnTo>
                      <a:pt x="2" y="0"/>
                    </a:lnTo>
                    <a:cubicBezTo>
                      <a:pt x="2" y="2"/>
                      <a:pt x="1" y="4"/>
                      <a:pt x="0" y="6"/>
                    </a:cubicBezTo>
                    <a:close/>
                  </a:path>
                </a:pathLst>
              </a:custGeom>
              <a:solidFill>
                <a:srgbClr val="377E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4" name="Freeform 1268">
                <a:extLst>
                  <a:ext uri="{FF2B5EF4-FFF2-40B4-BE49-F238E27FC236}">
                    <a16:creationId xmlns:a16="http://schemas.microsoft.com/office/drawing/2014/main" id="{31D1DBD6-17ED-95BD-69F1-9CA29E3EB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3196"/>
                <a:ext cx="18" cy="4"/>
              </a:xfrm>
              <a:custGeom>
                <a:avLst/>
                <a:gdLst>
                  <a:gd name="T0" fmla="*/ 30 w 30"/>
                  <a:gd name="T1" fmla="*/ 7 h 7"/>
                  <a:gd name="T2" fmla="*/ 0 w 30"/>
                  <a:gd name="T3" fmla="*/ 0 h 7"/>
                  <a:gd name="T4" fmla="*/ 30 w 30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7">
                    <a:moveTo>
                      <a:pt x="30" y="7"/>
                    </a:moveTo>
                    <a:cubicBezTo>
                      <a:pt x="20" y="6"/>
                      <a:pt x="10" y="4"/>
                      <a:pt x="0" y="0"/>
                    </a:cubicBezTo>
                    <a:cubicBezTo>
                      <a:pt x="10" y="4"/>
                      <a:pt x="20" y="6"/>
                      <a:pt x="30" y="7"/>
                    </a:cubicBezTo>
                    <a:close/>
                  </a:path>
                </a:pathLst>
              </a:custGeom>
              <a:solidFill>
                <a:srgbClr val="2F6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5" name="Freeform 1269">
                <a:extLst>
                  <a:ext uri="{FF2B5EF4-FFF2-40B4-BE49-F238E27FC236}">
                    <a16:creationId xmlns:a16="http://schemas.microsoft.com/office/drawing/2014/main" id="{71DA45EB-0DA4-BB23-A3A0-25E4AD0CA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951"/>
                <a:ext cx="9" cy="5"/>
              </a:xfrm>
              <a:custGeom>
                <a:avLst/>
                <a:gdLst>
                  <a:gd name="T0" fmla="*/ 14 w 14"/>
                  <a:gd name="T1" fmla="*/ 8 h 8"/>
                  <a:gd name="T2" fmla="*/ 0 w 14"/>
                  <a:gd name="T3" fmla="*/ 0 h 8"/>
                  <a:gd name="T4" fmla="*/ 14 w 14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14" y="8"/>
                    </a:moveTo>
                    <a:cubicBezTo>
                      <a:pt x="9" y="5"/>
                      <a:pt x="5" y="2"/>
                      <a:pt x="0" y="0"/>
                    </a:cubicBezTo>
                    <a:cubicBezTo>
                      <a:pt x="5" y="2"/>
                      <a:pt x="9" y="5"/>
                      <a:pt x="14" y="8"/>
                    </a:cubicBezTo>
                    <a:close/>
                  </a:path>
                </a:pathLst>
              </a:custGeom>
              <a:solidFill>
                <a:srgbClr val="BBE4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6" name="Freeform 1270">
                <a:extLst>
                  <a:ext uri="{FF2B5EF4-FFF2-40B4-BE49-F238E27FC236}">
                    <a16:creationId xmlns:a16="http://schemas.microsoft.com/office/drawing/2014/main" id="{C4DFAAC8-7F8D-3221-313B-4291350CC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948"/>
                <a:ext cx="246" cy="252"/>
              </a:xfrm>
              <a:custGeom>
                <a:avLst/>
                <a:gdLst>
                  <a:gd name="T0" fmla="*/ 113 w 404"/>
                  <a:gd name="T1" fmla="*/ 413 h 413"/>
                  <a:gd name="T2" fmla="*/ 113 w 404"/>
                  <a:gd name="T3" fmla="*/ 413 h 413"/>
                  <a:gd name="T4" fmla="*/ 109 w 404"/>
                  <a:gd name="T5" fmla="*/ 413 h 413"/>
                  <a:gd name="T6" fmla="*/ 109 w 404"/>
                  <a:gd name="T7" fmla="*/ 413 h 413"/>
                  <a:gd name="T8" fmla="*/ 109 w 404"/>
                  <a:gd name="T9" fmla="*/ 413 h 413"/>
                  <a:gd name="T10" fmla="*/ 108 w 404"/>
                  <a:gd name="T11" fmla="*/ 413 h 413"/>
                  <a:gd name="T12" fmla="*/ 78 w 404"/>
                  <a:gd name="T13" fmla="*/ 406 h 413"/>
                  <a:gd name="T14" fmla="*/ 0 w 404"/>
                  <a:gd name="T15" fmla="*/ 350 h 413"/>
                  <a:gd name="T16" fmla="*/ 25 w 404"/>
                  <a:gd name="T17" fmla="*/ 241 h 413"/>
                  <a:gd name="T18" fmla="*/ 33 w 404"/>
                  <a:gd name="T19" fmla="*/ 224 h 413"/>
                  <a:gd name="T20" fmla="*/ 37 w 404"/>
                  <a:gd name="T21" fmla="*/ 217 h 413"/>
                  <a:gd name="T22" fmla="*/ 60 w 404"/>
                  <a:gd name="T23" fmla="*/ 182 h 413"/>
                  <a:gd name="T24" fmla="*/ 74 w 404"/>
                  <a:gd name="T25" fmla="*/ 164 h 413"/>
                  <a:gd name="T26" fmla="*/ 90 w 404"/>
                  <a:gd name="T27" fmla="*/ 146 h 413"/>
                  <a:gd name="T28" fmla="*/ 124 w 404"/>
                  <a:gd name="T29" fmla="*/ 113 h 413"/>
                  <a:gd name="T30" fmla="*/ 141 w 404"/>
                  <a:gd name="T31" fmla="*/ 99 h 413"/>
                  <a:gd name="T32" fmla="*/ 157 w 404"/>
                  <a:gd name="T33" fmla="*/ 88 h 413"/>
                  <a:gd name="T34" fmla="*/ 170 w 404"/>
                  <a:gd name="T35" fmla="*/ 78 h 413"/>
                  <a:gd name="T36" fmla="*/ 181 w 404"/>
                  <a:gd name="T37" fmla="*/ 71 h 413"/>
                  <a:gd name="T38" fmla="*/ 191 w 404"/>
                  <a:gd name="T39" fmla="*/ 66 h 413"/>
                  <a:gd name="T40" fmla="*/ 181 w 404"/>
                  <a:gd name="T41" fmla="*/ 70 h 413"/>
                  <a:gd name="T42" fmla="*/ 169 w 404"/>
                  <a:gd name="T43" fmla="*/ 77 h 413"/>
                  <a:gd name="T44" fmla="*/ 166 w 404"/>
                  <a:gd name="T45" fmla="*/ 78 h 413"/>
                  <a:gd name="T46" fmla="*/ 208 w 404"/>
                  <a:gd name="T47" fmla="*/ 56 h 413"/>
                  <a:gd name="T48" fmla="*/ 302 w 404"/>
                  <a:gd name="T49" fmla="*/ 21 h 413"/>
                  <a:gd name="T50" fmla="*/ 335 w 404"/>
                  <a:gd name="T51" fmla="*/ 0 h 413"/>
                  <a:gd name="T52" fmla="*/ 348 w 404"/>
                  <a:gd name="T53" fmla="*/ 5 h 413"/>
                  <a:gd name="T54" fmla="*/ 362 w 404"/>
                  <a:gd name="T55" fmla="*/ 13 h 413"/>
                  <a:gd name="T56" fmla="*/ 362 w 404"/>
                  <a:gd name="T57" fmla="*/ 13 h 413"/>
                  <a:gd name="T58" fmla="*/ 404 w 404"/>
                  <a:gd name="T59" fmla="*/ 86 h 413"/>
                  <a:gd name="T60" fmla="*/ 403 w 404"/>
                  <a:gd name="T61" fmla="*/ 96 h 413"/>
                  <a:gd name="T62" fmla="*/ 393 w 404"/>
                  <a:gd name="T63" fmla="*/ 121 h 413"/>
                  <a:gd name="T64" fmla="*/ 373 w 404"/>
                  <a:gd name="T65" fmla="*/ 172 h 413"/>
                  <a:gd name="T66" fmla="*/ 372 w 404"/>
                  <a:gd name="T67" fmla="*/ 196 h 413"/>
                  <a:gd name="T68" fmla="*/ 296 w 404"/>
                  <a:gd name="T69" fmla="*/ 258 h 413"/>
                  <a:gd name="T70" fmla="*/ 217 w 404"/>
                  <a:gd name="T71" fmla="*/ 301 h 413"/>
                  <a:gd name="T72" fmla="*/ 217 w 404"/>
                  <a:gd name="T73" fmla="*/ 301 h 413"/>
                  <a:gd name="T74" fmla="*/ 217 w 404"/>
                  <a:gd name="T75" fmla="*/ 301 h 413"/>
                  <a:gd name="T76" fmla="*/ 217 w 404"/>
                  <a:gd name="T77" fmla="*/ 301 h 413"/>
                  <a:gd name="T78" fmla="*/ 217 w 404"/>
                  <a:gd name="T79" fmla="*/ 302 h 413"/>
                  <a:gd name="T80" fmla="*/ 216 w 404"/>
                  <a:gd name="T81" fmla="*/ 302 h 413"/>
                  <a:gd name="T82" fmla="*/ 216 w 404"/>
                  <a:gd name="T83" fmla="*/ 303 h 413"/>
                  <a:gd name="T84" fmla="*/ 215 w 404"/>
                  <a:gd name="T85" fmla="*/ 307 h 413"/>
                  <a:gd name="T86" fmla="*/ 211 w 404"/>
                  <a:gd name="T87" fmla="*/ 317 h 413"/>
                  <a:gd name="T88" fmla="*/ 209 w 404"/>
                  <a:gd name="T89" fmla="*/ 323 h 413"/>
                  <a:gd name="T90" fmla="*/ 125 w 404"/>
                  <a:gd name="T91" fmla="*/ 412 h 413"/>
                  <a:gd name="T92" fmla="*/ 125 w 404"/>
                  <a:gd name="T93" fmla="*/ 412 h 413"/>
                  <a:gd name="T94" fmla="*/ 113 w 404"/>
                  <a:gd name="T95" fmla="*/ 413 h 413"/>
                  <a:gd name="T96" fmla="*/ 113 w 404"/>
                  <a:gd name="T97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4" h="413">
                    <a:moveTo>
                      <a:pt x="113" y="413"/>
                    </a:moveTo>
                    <a:lnTo>
                      <a:pt x="113" y="413"/>
                    </a:lnTo>
                    <a:cubicBezTo>
                      <a:pt x="112" y="413"/>
                      <a:pt x="110" y="413"/>
                      <a:pt x="109" y="413"/>
                    </a:cubicBezTo>
                    <a:lnTo>
                      <a:pt x="109" y="413"/>
                    </a:lnTo>
                    <a:lnTo>
                      <a:pt x="109" y="413"/>
                    </a:lnTo>
                    <a:lnTo>
                      <a:pt x="108" y="413"/>
                    </a:lnTo>
                    <a:cubicBezTo>
                      <a:pt x="98" y="412"/>
                      <a:pt x="88" y="410"/>
                      <a:pt x="78" y="406"/>
                    </a:cubicBezTo>
                    <a:cubicBezTo>
                      <a:pt x="51" y="395"/>
                      <a:pt x="24" y="375"/>
                      <a:pt x="0" y="350"/>
                    </a:cubicBezTo>
                    <a:cubicBezTo>
                      <a:pt x="16" y="304"/>
                      <a:pt x="6" y="286"/>
                      <a:pt x="25" y="241"/>
                    </a:cubicBezTo>
                    <a:cubicBezTo>
                      <a:pt x="27" y="236"/>
                      <a:pt x="30" y="230"/>
                      <a:pt x="33" y="224"/>
                    </a:cubicBezTo>
                    <a:cubicBezTo>
                      <a:pt x="34" y="222"/>
                      <a:pt x="35" y="219"/>
                      <a:pt x="37" y="217"/>
                    </a:cubicBezTo>
                    <a:cubicBezTo>
                      <a:pt x="43" y="206"/>
                      <a:pt x="51" y="194"/>
                      <a:pt x="60" y="182"/>
                    </a:cubicBezTo>
                    <a:cubicBezTo>
                      <a:pt x="64" y="176"/>
                      <a:pt x="69" y="170"/>
                      <a:pt x="74" y="164"/>
                    </a:cubicBezTo>
                    <a:cubicBezTo>
                      <a:pt x="79" y="158"/>
                      <a:pt x="84" y="151"/>
                      <a:pt x="90" y="146"/>
                    </a:cubicBezTo>
                    <a:cubicBezTo>
                      <a:pt x="101" y="134"/>
                      <a:pt x="112" y="123"/>
                      <a:pt x="124" y="113"/>
                    </a:cubicBezTo>
                    <a:cubicBezTo>
                      <a:pt x="130" y="108"/>
                      <a:pt x="135" y="103"/>
                      <a:pt x="141" y="99"/>
                    </a:cubicBezTo>
                    <a:cubicBezTo>
                      <a:pt x="146" y="95"/>
                      <a:pt x="152" y="91"/>
                      <a:pt x="157" y="88"/>
                    </a:cubicBezTo>
                    <a:cubicBezTo>
                      <a:pt x="162" y="84"/>
                      <a:pt x="166" y="81"/>
                      <a:pt x="170" y="78"/>
                    </a:cubicBezTo>
                    <a:cubicBezTo>
                      <a:pt x="175" y="76"/>
                      <a:pt x="178" y="73"/>
                      <a:pt x="181" y="71"/>
                    </a:cubicBezTo>
                    <a:cubicBezTo>
                      <a:pt x="187" y="68"/>
                      <a:pt x="191" y="66"/>
                      <a:pt x="191" y="66"/>
                    </a:cubicBezTo>
                    <a:cubicBezTo>
                      <a:pt x="191" y="66"/>
                      <a:pt x="187" y="67"/>
                      <a:pt x="181" y="70"/>
                    </a:cubicBezTo>
                    <a:cubicBezTo>
                      <a:pt x="178" y="72"/>
                      <a:pt x="174" y="74"/>
                      <a:pt x="169" y="77"/>
                    </a:cubicBezTo>
                    <a:cubicBezTo>
                      <a:pt x="168" y="77"/>
                      <a:pt x="167" y="78"/>
                      <a:pt x="166" y="78"/>
                    </a:cubicBezTo>
                    <a:cubicBezTo>
                      <a:pt x="180" y="69"/>
                      <a:pt x="194" y="62"/>
                      <a:pt x="208" y="56"/>
                    </a:cubicBezTo>
                    <a:cubicBezTo>
                      <a:pt x="239" y="44"/>
                      <a:pt x="272" y="36"/>
                      <a:pt x="302" y="21"/>
                    </a:cubicBezTo>
                    <a:cubicBezTo>
                      <a:pt x="314" y="15"/>
                      <a:pt x="325" y="8"/>
                      <a:pt x="335" y="0"/>
                    </a:cubicBezTo>
                    <a:cubicBezTo>
                      <a:pt x="339" y="1"/>
                      <a:pt x="344" y="3"/>
                      <a:pt x="348" y="5"/>
                    </a:cubicBezTo>
                    <a:cubicBezTo>
                      <a:pt x="353" y="7"/>
                      <a:pt x="357" y="10"/>
                      <a:pt x="362" y="13"/>
                    </a:cubicBezTo>
                    <a:lnTo>
                      <a:pt x="362" y="13"/>
                    </a:lnTo>
                    <a:cubicBezTo>
                      <a:pt x="385" y="29"/>
                      <a:pt x="404" y="57"/>
                      <a:pt x="404" y="86"/>
                    </a:cubicBezTo>
                    <a:cubicBezTo>
                      <a:pt x="404" y="89"/>
                      <a:pt x="404" y="93"/>
                      <a:pt x="403" y="96"/>
                    </a:cubicBezTo>
                    <a:cubicBezTo>
                      <a:pt x="402" y="105"/>
                      <a:pt x="399" y="113"/>
                      <a:pt x="393" y="121"/>
                    </a:cubicBezTo>
                    <a:cubicBezTo>
                      <a:pt x="377" y="144"/>
                      <a:pt x="374" y="159"/>
                      <a:pt x="373" y="172"/>
                    </a:cubicBezTo>
                    <a:cubicBezTo>
                      <a:pt x="372" y="181"/>
                      <a:pt x="373" y="188"/>
                      <a:pt x="372" y="196"/>
                    </a:cubicBezTo>
                    <a:cubicBezTo>
                      <a:pt x="370" y="218"/>
                      <a:pt x="350" y="255"/>
                      <a:pt x="296" y="258"/>
                    </a:cubicBezTo>
                    <a:cubicBezTo>
                      <a:pt x="242" y="260"/>
                      <a:pt x="229" y="268"/>
                      <a:pt x="217" y="301"/>
                    </a:cubicBezTo>
                    <a:lnTo>
                      <a:pt x="217" y="301"/>
                    </a:lnTo>
                    <a:cubicBezTo>
                      <a:pt x="217" y="301"/>
                      <a:pt x="217" y="301"/>
                      <a:pt x="217" y="301"/>
                    </a:cubicBezTo>
                    <a:cubicBezTo>
                      <a:pt x="217" y="301"/>
                      <a:pt x="217" y="301"/>
                      <a:pt x="217" y="301"/>
                    </a:cubicBezTo>
                    <a:cubicBezTo>
                      <a:pt x="217" y="302"/>
                      <a:pt x="217" y="302"/>
                      <a:pt x="217" y="302"/>
                    </a:cubicBezTo>
                    <a:cubicBezTo>
                      <a:pt x="217" y="302"/>
                      <a:pt x="216" y="302"/>
                      <a:pt x="216" y="302"/>
                    </a:cubicBezTo>
                    <a:cubicBezTo>
                      <a:pt x="216" y="302"/>
                      <a:pt x="216" y="303"/>
                      <a:pt x="216" y="303"/>
                    </a:cubicBezTo>
                    <a:cubicBezTo>
                      <a:pt x="216" y="304"/>
                      <a:pt x="215" y="306"/>
                      <a:pt x="215" y="307"/>
                    </a:cubicBezTo>
                    <a:cubicBezTo>
                      <a:pt x="214" y="311"/>
                      <a:pt x="212" y="314"/>
                      <a:pt x="211" y="317"/>
                    </a:cubicBezTo>
                    <a:cubicBezTo>
                      <a:pt x="211" y="319"/>
                      <a:pt x="210" y="321"/>
                      <a:pt x="209" y="323"/>
                    </a:cubicBezTo>
                    <a:cubicBezTo>
                      <a:pt x="197" y="357"/>
                      <a:pt x="175" y="406"/>
                      <a:pt x="125" y="412"/>
                    </a:cubicBezTo>
                    <a:lnTo>
                      <a:pt x="125" y="412"/>
                    </a:lnTo>
                    <a:cubicBezTo>
                      <a:pt x="121" y="412"/>
                      <a:pt x="117" y="413"/>
                      <a:pt x="113" y="413"/>
                    </a:cubicBezTo>
                    <a:lnTo>
                      <a:pt x="113" y="413"/>
                    </a:ln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7" name="Freeform 1271">
                <a:extLst>
                  <a:ext uri="{FF2B5EF4-FFF2-40B4-BE49-F238E27FC236}">
                    <a16:creationId xmlns:a16="http://schemas.microsoft.com/office/drawing/2014/main" id="{87073E6D-0A27-8D1F-3FFD-77ED571A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3424"/>
                <a:ext cx="284" cy="194"/>
              </a:xfrm>
              <a:custGeom>
                <a:avLst/>
                <a:gdLst>
                  <a:gd name="T0" fmla="*/ 19 w 465"/>
                  <a:gd name="T1" fmla="*/ 74 h 319"/>
                  <a:gd name="T2" fmla="*/ 332 w 465"/>
                  <a:gd name="T3" fmla="*/ 74 h 319"/>
                  <a:gd name="T4" fmla="*/ 464 w 465"/>
                  <a:gd name="T5" fmla="*/ 154 h 319"/>
                  <a:gd name="T6" fmla="*/ 424 w 465"/>
                  <a:gd name="T7" fmla="*/ 222 h 319"/>
                  <a:gd name="T8" fmla="*/ 397 w 465"/>
                  <a:gd name="T9" fmla="*/ 270 h 319"/>
                  <a:gd name="T10" fmla="*/ 318 w 465"/>
                  <a:gd name="T11" fmla="*/ 303 h 319"/>
                  <a:gd name="T12" fmla="*/ 289 w 465"/>
                  <a:gd name="T13" fmla="*/ 268 h 319"/>
                  <a:gd name="T14" fmla="*/ 196 w 465"/>
                  <a:gd name="T15" fmla="*/ 313 h 319"/>
                  <a:gd name="T16" fmla="*/ 133 w 465"/>
                  <a:gd name="T17" fmla="*/ 261 h 319"/>
                  <a:gd name="T18" fmla="*/ 99 w 465"/>
                  <a:gd name="T19" fmla="*/ 273 h 319"/>
                  <a:gd name="T20" fmla="*/ 51 w 465"/>
                  <a:gd name="T21" fmla="*/ 282 h 319"/>
                  <a:gd name="T22" fmla="*/ 33 w 465"/>
                  <a:gd name="T23" fmla="*/ 223 h 319"/>
                  <a:gd name="T24" fmla="*/ 6 w 465"/>
                  <a:gd name="T25" fmla="*/ 189 h 319"/>
                  <a:gd name="T26" fmla="*/ 11 w 465"/>
                  <a:gd name="T27" fmla="*/ 150 h 319"/>
                  <a:gd name="T28" fmla="*/ 19 w 465"/>
                  <a:gd name="T29" fmla="*/ 74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5" h="319">
                    <a:moveTo>
                      <a:pt x="19" y="74"/>
                    </a:moveTo>
                    <a:cubicBezTo>
                      <a:pt x="19" y="74"/>
                      <a:pt x="98" y="0"/>
                      <a:pt x="332" y="74"/>
                    </a:cubicBezTo>
                    <a:cubicBezTo>
                      <a:pt x="411" y="73"/>
                      <a:pt x="465" y="108"/>
                      <a:pt x="464" y="154"/>
                    </a:cubicBezTo>
                    <a:cubicBezTo>
                      <a:pt x="463" y="199"/>
                      <a:pt x="440" y="211"/>
                      <a:pt x="424" y="222"/>
                    </a:cubicBezTo>
                    <a:cubicBezTo>
                      <a:pt x="408" y="232"/>
                      <a:pt x="402" y="254"/>
                      <a:pt x="397" y="270"/>
                    </a:cubicBezTo>
                    <a:cubicBezTo>
                      <a:pt x="391" y="287"/>
                      <a:pt x="365" y="315"/>
                      <a:pt x="318" y="303"/>
                    </a:cubicBezTo>
                    <a:cubicBezTo>
                      <a:pt x="293" y="297"/>
                      <a:pt x="289" y="268"/>
                      <a:pt x="289" y="268"/>
                    </a:cubicBezTo>
                    <a:cubicBezTo>
                      <a:pt x="289" y="268"/>
                      <a:pt x="239" y="319"/>
                      <a:pt x="196" y="313"/>
                    </a:cubicBezTo>
                    <a:cubicBezTo>
                      <a:pt x="153" y="307"/>
                      <a:pt x="165" y="264"/>
                      <a:pt x="133" y="261"/>
                    </a:cubicBezTo>
                    <a:cubicBezTo>
                      <a:pt x="119" y="260"/>
                      <a:pt x="109" y="266"/>
                      <a:pt x="99" y="273"/>
                    </a:cubicBezTo>
                    <a:cubicBezTo>
                      <a:pt x="86" y="282"/>
                      <a:pt x="73" y="291"/>
                      <a:pt x="51" y="282"/>
                    </a:cubicBezTo>
                    <a:cubicBezTo>
                      <a:pt x="13" y="266"/>
                      <a:pt x="39" y="246"/>
                      <a:pt x="33" y="223"/>
                    </a:cubicBezTo>
                    <a:cubicBezTo>
                      <a:pt x="28" y="200"/>
                      <a:pt x="10" y="214"/>
                      <a:pt x="6" y="189"/>
                    </a:cubicBezTo>
                    <a:cubicBezTo>
                      <a:pt x="2" y="164"/>
                      <a:pt x="21" y="160"/>
                      <a:pt x="11" y="150"/>
                    </a:cubicBezTo>
                    <a:cubicBezTo>
                      <a:pt x="1" y="140"/>
                      <a:pt x="0" y="94"/>
                      <a:pt x="19" y="74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8" name="Freeform 1272">
                <a:extLst>
                  <a:ext uri="{FF2B5EF4-FFF2-40B4-BE49-F238E27FC236}">
                    <a16:creationId xmlns:a16="http://schemas.microsoft.com/office/drawing/2014/main" id="{B37FEB36-2BE3-EF35-CD09-C23855E57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3587"/>
                <a:ext cx="56" cy="28"/>
              </a:xfrm>
              <a:custGeom>
                <a:avLst/>
                <a:gdLst>
                  <a:gd name="T0" fmla="*/ 0 w 91"/>
                  <a:gd name="T1" fmla="*/ 46 h 46"/>
                  <a:gd name="T2" fmla="*/ 86 w 91"/>
                  <a:gd name="T3" fmla="*/ 0 h 46"/>
                  <a:gd name="T4" fmla="*/ 91 w 91"/>
                  <a:gd name="T5" fmla="*/ 15 h 46"/>
                  <a:gd name="T6" fmla="*/ 91 w 91"/>
                  <a:gd name="T7" fmla="*/ 15 h 46"/>
                  <a:gd name="T8" fmla="*/ 86 w 91"/>
                  <a:gd name="T9" fmla="*/ 0 h 46"/>
                  <a:gd name="T10" fmla="*/ 0 w 91"/>
                  <a:gd name="T1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1" h="46">
                    <a:moveTo>
                      <a:pt x="0" y="46"/>
                    </a:moveTo>
                    <a:cubicBezTo>
                      <a:pt x="41" y="46"/>
                      <a:pt x="86" y="0"/>
                      <a:pt x="86" y="0"/>
                    </a:cubicBezTo>
                    <a:cubicBezTo>
                      <a:pt x="86" y="0"/>
                      <a:pt x="87" y="7"/>
                      <a:pt x="91" y="15"/>
                    </a:cubicBezTo>
                    <a:lnTo>
                      <a:pt x="91" y="15"/>
                    </a:lnTo>
                    <a:cubicBezTo>
                      <a:pt x="87" y="7"/>
                      <a:pt x="86" y="0"/>
                      <a:pt x="86" y="0"/>
                    </a:cubicBezTo>
                    <a:cubicBezTo>
                      <a:pt x="86" y="0"/>
                      <a:pt x="41" y="46"/>
                      <a:pt x="0" y="46"/>
                    </a:cubicBez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99" name="Freeform 1273">
                <a:extLst>
                  <a:ext uri="{FF2B5EF4-FFF2-40B4-BE49-F238E27FC236}">
                    <a16:creationId xmlns:a16="http://schemas.microsoft.com/office/drawing/2014/main" id="{D15701F0-BDD1-8AF7-C291-885DEB7A29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32" y="3589"/>
                <a:ext cx="35" cy="21"/>
              </a:xfrm>
              <a:custGeom>
                <a:avLst/>
                <a:gdLst>
                  <a:gd name="T0" fmla="*/ 0 w 57"/>
                  <a:gd name="T1" fmla="*/ 35 h 35"/>
                  <a:gd name="T2" fmla="*/ 0 w 57"/>
                  <a:gd name="T3" fmla="*/ 35 h 35"/>
                  <a:gd name="T4" fmla="*/ 0 w 57"/>
                  <a:gd name="T5" fmla="*/ 35 h 35"/>
                  <a:gd name="T6" fmla="*/ 0 w 57"/>
                  <a:gd name="T7" fmla="*/ 35 h 35"/>
                  <a:gd name="T8" fmla="*/ 0 w 57"/>
                  <a:gd name="T9" fmla="*/ 35 h 35"/>
                  <a:gd name="T10" fmla="*/ 57 w 57"/>
                  <a:gd name="T11" fmla="*/ 0 h 35"/>
                  <a:gd name="T12" fmla="*/ 0 w 57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35">
                    <a:moveTo>
                      <a:pt x="0" y="35"/>
                    </a:moveTo>
                    <a:lnTo>
                      <a:pt x="0" y="35"/>
                    </a:lnTo>
                    <a:lnTo>
                      <a:pt x="0" y="35"/>
                    </a:lnTo>
                    <a:lnTo>
                      <a:pt x="0" y="35"/>
                    </a:lnTo>
                    <a:close/>
                    <a:moveTo>
                      <a:pt x="0" y="35"/>
                    </a:moveTo>
                    <a:cubicBezTo>
                      <a:pt x="33" y="35"/>
                      <a:pt x="52" y="14"/>
                      <a:pt x="57" y="0"/>
                    </a:cubicBezTo>
                    <a:cubicBezTo>
                      <a:pt x="52" y="14"/>
                      <a:pt x="33" y="35"/>
                      <a:pt x="0" y="35"/>
                    </a:cubicBez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0" name="Freeform 1274">
                <a:extLst>
                  <a:ext uri="{FF2B5EF4-FFF2-40B4-BE49-F238E27FC236}">
                    <a16:creationId xmlns:a16="http://schemas.microsoft.com/office/drawing/2014/main" id="{99C111AB-B1B4-1671-3410-FEC7656B6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3593"/>
                <a:ext cx="18" cy="5"/>
              </a:xfrm>
              <a:custGeom>
                <a:avLst/>
                <a:gdLst>
                  <a:gd name="T0" fmla="*/ 5 w 30"/>
                  <a:gd name="T1" fmla="*/ 8 h 8"/>
                  <a:gd name="T2" fmla="*/ 0 w 30"/>
                  <a:gd name="T3" fmla="*/ 8 h 8"/>
                  <a:gd name="T4" fmla="*/ 5 w 30"/>
                  <a:gd name="T5" fmla="*/ 8 h 8"/>
                  <a:gd name="T6" fmla="*/ 30 w 30"/>
                  <a:gd name="T7" fmla="*/ 0 h 8"/>
                  <a:gd name="T8" fmla="*/ 5 w 3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8">
                    <a:moveTo>
                      <a:pt x="5" y="8"/>
                    </a:moveTo>
                    <a:cubicBezTo>
                      <a:pt x="3" y="8"/>
                      <a:pt x="2" y="8"/>
                      <a:pt x="0" y="8"/>
                    </a:cubicBezTo>
                    <a:cubicBezTo>
                      <a:pt x="2" y="8"/>
                      <a:pt x="3" y="8"/>
                      <a:pt x="5" y="8"/>
                    </a:cubicBezTo>
                    <a:cubicBezTo>
                      <a:pt x="15" y="8"/>
                      <a:pt x="23" y="5"/>
                      <a:pt x="30" y="0"/>
                    </a:cubicBezTo>
                    <a:cubicBezTo>
                      <a:pt x="23" y="5"/>
                      <a:pt x="15" y="8"/>
                      <a:pt x="5" y="8"/>
                    </a:cubicBezTo>
                    <a:close/>
                  </a:path>
                </a:pathLst>
              </a:custGeom>
              <a:solidFill>
                <a:srgbClr val="389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1" name="Freeform 1275">
                <a:extLst>
                  <a:ext uri="{FF2B5EF4-FFF2-40B4-BE49-F238E27FC236}">
                    <a16:creationId xmlns:a16="http://schemas.microsoft.com/office/drawing/2014/main" id="{EFE24233-B03D-EF95-B0E6-710EF9E99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7" y="3554"/>
                <a:ext cx="24" cy="35"/>
              </a:xfrm>
              <a:custGeom>
                <a:avLst/>
                <a:gdLst>
                  <a:gd name="T0" fmla="*/ 0 w 40"/>
                  <a:gd name="T1" fmla="*/ 57 h 57"/>
                  <a:gd name="T2" fmla="*/ 0 w 40"/>
                  <a:gd name="T3" fmla="*/ 57 h 57"/>
                  <a:gd name="T4" fmla="*/ 0 w 40"/>
                  <a:gd name="T5" fmla="*/ 57 h 57"/>
                  <a:gd name="T6" fmla="*/ 1 w 40"/>
                  <a:gd name="T7" fmla="*/ 56 h 57"/>
                  <a:gd name="T8" fmla="*/ 1 w 40"/>
                  <a:gd name="T9" fmla="*/ 56 h 57"/>
                  <a:gd name="T10" fmla="*/ 28 w 40"/>
                  <a:gd name="T11" fmla="*/ 8 h 57"/>
                  <a:gd name="T12" fmla="*/ 40 w 40"/>
                  <a:gd name="T13" fmla="*/ 0 h 57"/>
                  <a:gd name="T14" fmla="*/ 28 w 40"/>
                  <a:gd name="T15" fmla="*/ 8 h 57"/>
                  <a:gd name="T16" fmla="*/ 1 w 40"/>
                  <a:gd name="T17" fmla="*/ 56 h 57"/>
                  <a:gd name="T18" fmla="*/ 1 w 40"/>
                  <a:gd name="T19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0" y="57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lose/>
                    <a:moveTo>
                      <a:pt x="1" y="56"/>
                    </a:moveTo>
                    <a:lnTo>
                      <a:pt x="1" y="56"/>
                    </a:lnTo>
                    <a:cubicBezTo>
                      <a:pt x="6" y="40"/>
                      <a:pt x="12" y="18"/>
                      <a:pt x="28" y="8"/>
                    </a:cubicBezTo>
                    <a:cubicBezTo>
                      <a:pt x="32" y="5"/>
                      <a:pt x="36" y="3"/>
                      <a:pt x="40" y="0"/>
                    </a:cubicBezTo>
                    <a:cubicBezTo>
                      <a:pt x="36" y="3"/>
                      <a:pt x="32" y="5"/>
                      <a:pt x="28" y="8"/>
                    </a:cubicBezTo>
                    <a:cubicBezTo>
                      <a:pt x="12" y="18"/>
                      <a:pt x="6" y="40"/>
                      <a:pt x="1" y="56"/>
                    </a:cubicBezTo>
                    <a:lnTo>
                      <a:pt x="1" y="56"/>
                    </a:ln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2" name="Freeform 1276">
                <a:extLst>
                  <a:ext uri="{FF2B5EF4-FFF2-40B4-BE49-F238E27FC236}">
                    <a16:creationId xmlns:a16="http://schemas.microsoft.com/office/drawing/2014/main" id="{C30248C3-B513-B3AC-72BF-291ED0B259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3" y="3583"/>
                <a:ext cx="12" cy="2"/>
              </a:xfrm>
              <a:custGeom>
                <a:avLst/>
                <a:gdLst>
                  <a:gd name="T0" fmla="*/ 0 w 19"/>
                  <a:gd name="T1" fmla="*/ 4 h 4"/>
                  <a:gd name="T2" fmla="*/ 19 w 19"/>
                  <a:gd name="T3" fmla="*/ 0 h 4"/>
                  <a:gd name="T4" fmla="*/ 0 w 19"/>
                  <a:gd name="T5" fmla="*/ 4 h 4"/>
                  <a:gd name="T6" fmla="*/ 19 w 19"/>
                  <a:gd name="T7" fmla="*/ 0 h 4"/>
                  <a:gd name="T8" fmla="*/ 19 w 19"/>
                  <a:gd name="T9" fmla="*/ 0 h 4"/>
                  <a:gd name="T10" fmla="*/ 19 w 19"/>
                  <a:gd name="T11" fmla="*/ 0 h 4"/>
                  <a:gd name="T12" fmla="*/ 19 w 1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">
                    <a:moveTo>
                      <a:pt x="0" y="4"/>
                    </a:moveTo>
                    <a:cubicBezTo>
                      <a:pt x="6" y="2"/>
                      <a:pt x="12" y="0"/>
                      <a:pt x="19" y="0"/>
                    </a:cubicBezTo>
                    <a:cubicBezTo>
                      <a:pt x="12" y="0"/>
                      <a:pt x="6" y="2"/>
                      <a:pt x="0" y="4"/>
                    </a:cubicBez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9BC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3" name="Freeform 1277">
                <a:extLst>
                  <a:ext uri="{FF2B5EF4-FFF2-40B4-BE49-F238E27FC236}">
                    <a16:creationId xmlns:a16="http://schemas.microsoft.com/office/drawing/2014/main" id="{CCF9F678-ED84-7567-1646-6D05799866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8" y="3491"/>
                <a:ext cx="274" cy="124"/>
              </a:xfrm>
              <a:custGeom>
                <a:avLst/>
                <a:gdLst>
                  <a:gd name="T0" fmla="*/ 199 w 449"/>
                  <a:gd name="T1" fmla="*/ 203 h 203"/>
                  <a:gd name="T2" fmla="*/ 192 w 449"/>
                  <a:gd name="T3" fmla="*/ 202 h 203"/>
                  <a:gd name="T4" fmla="*/ 129 w 449"/>
                  <a:gd name="T5" fmla="*/ 150 h 203"/>
                  <a:gd name="T6" fmla="*/ 126 w 449"/>
                  <a:gd name="T7" fmla="*/ 150 h 203"/>
                  <a:gd name="T8" fmla="*/ 126 w 449"/>
                  <a:gd name="T9" fmla="*/ 150 h 203"/>
                  <a:gd name="T10" fmla="*/ 126 w 449"/>
                  <a:gd name="T11" fmla="*/ 150 h 203"/>
                  <a:gd name="T12" fmla="*/ 95 w 449"/>
                  <a:gd name="T13" fmla="*/ 162 h 203"/>
                  <a:gd name="T14" fmla="*/ 64 w 449"/>
                  <a:gd name="T15" fmla="*/ 174 h 203"/>
                  <a:gd name="T16" fmla="*/ 47 w 449"/>
                  <a:gd name="T17" fmla="*/ 171 h 203"/>
                  <a:gd name="T18" fmla="*/ 26 w 449"/>
                  <a:gd name="T19" fmla="*/ 147 h 203"/>
                  <a:gd name="T20" fmla="*/ 29 w 449"/>
                  <a:gd name="T21" fmla="*/ 112 h 203"/>
                  <a:gd name="T22" fmla="*/ 1 w 449"/>
                  <a:gd name="T23" fmla="*/ 71 h 203"/>
                  <a:gd name="T24" fmla="*/ 7 w 449"/>
                  <a:gd name="T25" fmla="*/ 39 h 203"/>
                  <a:gd name="T26" fmla="*/ 0 w 449"/>
                  <a:gd name="T27" fmla="*/ 10 h 203"/>
                  <a:gd name="T28" fmla="*/ 71 w 449"/>
                  <a:gd name="T29" fmla="*/ 1 h 203"/>
                  <a:gd name="T30" fmla="*/ 93 w 449"/>
                  <a:gd name="T31" fmla="*/ 7 h 203"/>
                  <a:gd name="T32" fmla="*/ 109 w 449"/>
                  <a:gd name="T33" fmla="*/ 19 h 203"/>
                  <a:gd name="T34" fmla="*/ 121 w 449"/>
                  <a:gd name="T35" fmla="*/ 29 h 203"/>
                  <a:gd name="T36" fmla="*/ 132 w 449"/>
                  <a:gd name="T37" fmla="*/ 38 h 203"/>
                  <a:gd name="T38" fmla="*/ 143 w 449"/>
                  <a:gd name="T39" fmla="*/ 48 h 203"/>
                  <a:gd name="T40" fmla="*/ 146 w 449"/>
                  <a:gd name="T41" fmla="*/ 51 h 203"/>
                  <a:gd name="T42" fmla="*/ 144 w 449"/>
                  <a:gd name="T43" fmla="*/ 48 h 203"/>
                  <a:gd name="T44" fmla="*/ 135 w 449"/>
                  <a:gd name="T45" fmla="*/ 35 h 203"/>
                  <a:gd name="T46" fmla="*/ 124 w 449"/>
                  <a:gd name="T47" fmla="*/ 24 h 203"/>
                  <a:gd name="T48" fmla="*/ 106 w 449"/>
                  <a:gd name="T49" fmla="*/ 11 h 203"/>
                  <a:gd name="T50" fmla="*/ 93 w 449"/>
                  <a:gd name="T51" fmla="*/ 3 h 203"/>
                  <a:gd name="T52" fmla="*/ 139 w 449"/>
                  <a:gd name="T53" fmla="*/ 12 h 203"/>
                  <a:gd name="T54" fmla="*/ 176 w 449"/>
                  <a:gd name="T55" fmla="*/ 21 h 203"/>
                  <a:gd name="T56" fmla="*/ 188 w 449"/>
                  <a:gd name="T57" fmla="*/ 25 h 203"/>
                  <a:gd name="T58" fmla="*/ 233 w 449"/>
                  <a:gd name="T59" fmla="*/ 43 h 203"/>
                  <a:gd name="T60" fmla="*/ 266 w 449"/>
                  <a:gd name="T61" fmla="*/ 62 h 203"/>
                  <a:gd name="T62" fmla="*/ 287 w 449"/>
                  <a:gd name="T63" fmla="*/ 77 h 203"/>
                  <a:gd name="T64" fmla="*/ 287 w 449"/>
                  <a:gd name="T65" fmla="*/ 77 h 203"/>
                  <a:gd name="T66" fmla="*/ 275 w 449"/>
                  <a:gd name="T67" fmla="*/ 67 h 203"/>
                  <a:gd name="T68" fmla="*/ 398 w 449"/>
                  <a:gd name="T69" fmla="*/ 90 h 203"/>
                  <a:gd name="T70" fmla="*/ 432 w 449"/>
                  <a:gd name="T71" fmla="*/ 103 h 203"/>
                  <a:gd name="T72" fmla="*/ 393 w 449"/>
                  <a:gd name="T73" fmla="*/ 159 h 203"/>
                  <a:gd name="T74" fmla="*/ 392 w 449"/>
                  <a:gd name="T75" fmla="*/ 160 h 203"/>
                  <a:gd name="T76" fmla="*/ 392 w 449"/>
                  <a:gd name="T77" fmla="*/ 160 h 203"/>
                  <a:gd name="T78" fmla="*/ 335 w 449"/>
                  <a:gd name="T79" fmla="*/ 195 h 203"/>
                  <a:gd name="T80" fmla="*/ 314 w 449"/>
                  <a:gd name="T81" fmla="*/ 192 h 203"/>
                  <a:gd name="T82" fmla="*/ 290 w 449"/>
                  <a:gd name="T83" fmla="*/ 172 h 203"/>
                  <a:gd name="T84" fmla="*/ 199 w 449"/>
                  <a:gd name="T85" fmla="*/ 203 h 203"/>
                  <a:gd name="T86" fmla="*/ 195 w 449"/>
                  <a:gd name="T87" fmla="*/ 22 h 203"/>
                  <a:gd name="T88" fmla="*/ 184 w 449"/>
                  <a:gd name="T89" fmla="*/ 18 h 203"/>
                  <a:gd name="T90" fmla="*/ 165 w 449"/>
                  <a:gd name="T91" fmla="*/ 13 h 203"/>
                  <a:gd name="T92" fmla="*/ 161 w 449"/>
                  <a:gd name="T93" fmla="*/ 11 h 203"/>
                  <a:gd name="T94" fmla="*/ 195 w 449"/>
                  <a:gd name="T95" fmla="*/ 22 h 203"/>
                  <a:gd name="T96" fmla="*/ 140 w 449"/>
                  <a:gd name="T97" fmla="*/ 7 h 203"/>
                  <a:gd name="T98" fmla="*/ 97 w 449"/>
                  <a:gd name="T99" fmla="*/ 0 h 203"/>
                  <a:gd name="T100" fmla="*/ 159 w 449"/>
                  <a:gd name="T101" fmla="*/ 1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49" h="203">
                    <a:moveTo>
                      <a:pt x="199" y="203"/>
                    </a:moveTo>
                    <a:lnTo>
                      <a:pt x="199" y="203"/>
                    </a:lnTo>
                    <a:cubicBezTo>
                      <a:pt x="197" y="203"/>
                      <a:pt x="194" y="203"/>
                      <a:pt x="192" y="202"/>
                    </a:cubicBezTo>
                    <a:lnTo>
                      <a:pt x="192" y="202"/>
                    </a:lnTo>
                    <a:cubicBezTo>
                      <a:pt x="154" y="197"/>
                      <a:pt x="159" y="163"/>
                      <a:pt x="139" y="152"/>
                    </a:cubicBezTo>
                    <a:cubicBezTo>
                      <a:pt x="136" y="151"/>
                      <a:pt x="133" y="150"/>
                      <a:pt x="129" y="150"/>
                    </a:cubicBezTo>
                    <a:lnTo>
                      <a:pt x="129" y="150"/>
                    </a:lnTo>
                    <a:cubicBezTo>
                      <a:pt x="128" y="150"/>
                      <a:pt x="127" y="150"/>
                      <a:pt x="126" y="150"/>
                    </a:cubicBezTo>
                    <a:lnTo>
                      <a:pt x="126" y="150"/>
                    </a:lnTo>
                    <a:lnTo>
                      <a:pt x="126" y="150"/>
                    </a:lnTo>
                    <a:lnTo>
                      <a:pt x="126" y="150"/>
                    </a:lnTo>
                    <a:lnTo>
                      <a:pt x="126" y="150"/>
                    </a:lnTo>
                    <a:cubicBezTo>
                      <a:pt x="119" y="150"/>
                      <a:pt x="113" y="152"/>
                      <a:pt x="107" y="154"/>
                    </a:cubicBezTo>
                    <a:cubicBezTo>
                      <a:pt x="103" y="157"/>
                      <a:pt x="99" y="159"/>
                      <a:pt x="95" y="162"/>
                    </a:cubicBezTo>
                    <a:cubicBezTo>
                      <a:pt x="93" y="163"/>
                      <a:pt x="91" y="165"/>
                      <a:pt x="89" y="166"/>
                    </a:cubicBezTo>
                    <a:cubicBezTo>
                      <a:pt x="82" y="171"/>
                      <a:pt x="74" y="174"/>
                      <a:pt x="64" y="174"/>
                    </a:cubicBezTo>
                    <a:cubicBezTo>
                      <a:pt x="62" y="174"/>
                      <a:pt x="61" y="174"/>
                      <a:pt x="59" y="174"/>
                    </a:cubicBezTo>
                    <a:cubicBezTo>
                      <a:pt x="55" y="173"/>
                      <a:pt x="51" y="172"/>
                      <a:pt x="47" y="171"/>
                    </a:cubicBezTo>
                    <a:lnTo>
                      <a:pt x="47" y="171"/>
                    </a:lnTo>
                    <a:cubicBezTo>
                      <a:pt x="30" y="163"/>
                      <a:pt x="26" y="156"/>
                      <a:pt x="26" y="147"/>
                    </a:cubicBezTo>
                    <a:cubicBezTo>
                      <a:pt x="26" y="138"/>
                      <a:pt x="30" y="129"/>
                      <a:pt x="30" y="119"/>
                    </a:cubicBezTo>
                    <a:cubicBezTo>
                      <a:pt x="30" y="117"/>
                      <a:pt x="30" y="114"/>
                      <a:pt x="29" y="112"/>
                    </a:cubicBezTo>
                    <a:cubicBezTo>
                      <a:pt x="24" y="89"/>
                      <a:pt x="6" y="103"/>
                      <a:pt x="2" y="78"/>
                    </a:cubicBezTo>
                    <a:cubicBezTo>
                      <a:pt x="1" y="76"/>
                      <a:pt x="1" y="73"/>
                      <a:pt x="1" y="71"/>
                    </a:cubicBezTo>
                    <a:cubicBezTo>
                      <a:pt x="1" y="57"/>
                      <a:pt x="10" y="51"/>
                      <a:pt x="10" y="45"/>
                    </a:cubicBezTo>
                    <a:cubicBezTo>
                      <a:pt x="10" y="43"/>
                      <a:pt x="9" y="41"/>
                      <a:pt x="7" y="39"/>
                    </a:cubicBezTo>
                    <a:lnTo>
                      <a:pt x="7" y="39"/>
                    </a:lnTo>
                    <a:cubicBezTo>
                      <a:pt x="3" y="35"/>
                      <a:pt x="0" y="23"/>
                      <a:pt x="0" y="10"/>
                    </a:cubicBezTo>
                    <a:cubicBezTo>
                      <a:pt x="19" y="4"/>
                      <a:pt x="40" y="1"/>
                      <a:pt x="60" y="0"/>
                    </a:cubicBezTo>
                    <a:cubicBezTo>
                      <a:pt x="64" y="0"/>
                      <a:pt x="67" y="1"/>
                      <a:pt x="71" y="1"/>
                    </a:cubicBezTo>
                    <a:cubicBezTo>
                      <a:pt x="76" y="1"/>
                      <a:pt x="81" y="2"/>
                      <a:pt x="87" y="3"/>
                    </a:cubicBezTo>
                    <a:cubicBezTo>
                      <a:pt x="89" y="4"/>
                      <a:pt x="90" y="5"/>
                      <a:pt x="93" y="7"/>
                    </a:cubicBezTo>
                    <a:cubicBezTo>
                      <a:pt x="96" y="9"/>
                      <a:pt x="99" y="12"/>
                      <a:pt x="103" y="15"/>
                    </a:cubicBezTo>
                    <a:cubicBezTo>
                      <a:pt x="105" y="16"/>
                      <a:pt x="107" y="18"/>
                      <a:pt x="109" y="19"/>
                    </a:cubicBezTo>
                    <a:cubicBezTo>
                      <a:pt x="111" y="21"/>
                      <a:pt x="113" y="22"/>
                      <a:pt x="115" y="24"/>
                    </a:cubicBezTo>
                    <a:cubicBezTo>
                      <a:pt x="117" y="25"/>
                      <a:pt x="119" y="27"/>
                      <a:pt x="121" y="29"/>
                    </a:cubicBezTo>
                    <a:cubicBezTo>
                      <a:pt x="123" y="30"/>
                      <a:pt x="125" y="31"/>
                      <a:pt x="127" y="33"/>
                    </a:cubicBezTo>
                    <a:cubicBezTo>
                      <a:pt x="129" y="35"/>
                      <a:pt x="130" y="36"/>
                      <a:pt x="132" y="38"/>
                    </a:cubicBezTo>
                    <a:cubicBezTo>
                      <a:pt x="133" y="39"/>
                      <a:pt x="135" y="40"/>
                      <a:pt x="137" y="42"/>
                    </a:cubicBezTo>
                    <a:cubicBezTo>
                      <a:pt x="139" y="45"/>
                      <a:pt x="142" y="47"/>
                      <a:pt x="143" y="48"/>
                    </a:cubicBezTo>
                    <a:cubicBezTo>
                      <a:pt x="145" y="50"/>
                      <a:pt x="146" y="51"/>
                      <a:pt x="146" y="51"/>
                    </a:cubicBezTo>
                    <a:lnTo>
                      <a:pt x="146" y="51"/>
                    </a:lnTo>
                    <a:lnTo>
                      <a:pt x="146" y="51"/>
                    </a:lnTo>
                    <a:cubicBezTo>
                      <a:pt x="146" y="51"/>
                      <a:pt x="145" y="50"/>
                      <a:pt x="144" y="48"/>
                    </a:cubicBezTo>
                    <a:cubicBezTo>
                      <a:pt x="143" y="46"/>
                      <a:pt x="141" y="43"/>
                      <a:pt x="139" y="40"/>
                    </a:cubicBezTo>
                    <a:cubicBezTo>
                      <a:pt x="138" y="38"/>
                      <a:pt x="136" y="37"/>
                      <a:pt x="135" y="35"/>
                    </a:cubicBezTo>
                    <a:cubicBezTo>
                      <a:pt x="133" y="33"/>
                      <a:pt x="132" y="31"/>
                      <a:pt x="130" y="30"/>
                    </a:cubicBezTo>
                    <a:cubicBezTo>
                      <a:pt x="128" y="28"/>
                      <a:pt x="126" y="26"/>
                      <a:pt x="124" y="24"/>
                    </a:cubicBezTo>
                    <a:cubicBezTo>
                      <a:pt x="123" y="23"/>
                      <a:pt x="121" y="21"/>
                      <a:pt x="119" y="19"/>
                    </a:cubicBezTo>
                    <a:cubicBezTo>
                      <a:pt x="114" y="16"/>
                      <a:pt x="110" y="13"/>
                      <a:pt x="106" y="11"/>
                    </a:cubicBezTo>
                    <a:cubicBezTo>
                      <a:pt x="102" y="8"/>
                      <a:pt x="98" y="6"/>
                      <a:pt x="94" y="4"/>
                    </a:cubicBezTo>
                    <a:cubicBezTo>
                      <a:pt x="94" y="4"/>
                      <a:pt x="93" y="4"/>
                      <a:pt x="93" y="3"/>
                    </a:cubicBezTo>
                    <a:cubicBezTo>
                      <a:pt x="100" y="4"/>
                      <a:pt x="107" y="6"/>
                      <a:pt x="115" y="7"/>
                    </a:cubicBezTo>
                    <a:cubicBezTo>
                      <a:pt x="123" y="8"/>
                      <a:pt x="131" y="10"/>
                      <a:pt x="139" y="12"/>
                    </a:cubicBezTo>
                    <a:cubicBezTo>
                      <a:pt x="147" y="14"/>
                      <a:pt x="156" y="16"/>
                      <a:pt x="164" y="18"/>
                    </a:cubicBezTo>
                    <a:cubicBezTo>
                      <a:pt x="168" y="19"/>
                      <a:pt x="172" y="20"/>
                      <a:pt x="176" y="21"/>
                    </a:cubicBezTo>
                    <a:lnTo>
                      <a:pt x="182" y="23"/>
                    </a:lnTo>
                    <a:lnTo>
                      <a:pt x="188" y="25"/>
                    </a:lnTo>
                    <a:cubicBezTo>
                      <a:pt x="196" y="28"/>
                      <a:pt x="204" y="31"/>
                      <a:pt x="212" y="34"/>
                    </a:cubicBezTo>
                    <a:cubicBezTo>
                      <a:pt x="219" y="37"/>
                      <a:pt x="226" y="40"/>
                      <a:pt x="233" y="43"/>
                    </a:cubicBezTo>
                    <a:cubicBezTo>
                      <a:pt x="236" y="45"/>
                      <a:pt x="239" y="47"/>
                      <a:pt x="242" y="48"/>
                    </a:cubicBezTo>
                    <a:cubicBezTo>
                      <a:pt x="250" y="53"/>
                      <a:pt x="258" y="58"/>
                      <a:pt x="266" y="62"/>
                    </a:cubicBezTo>
                    <a:cubicBezTo>
                      <a:pt x="270" y="65"/>
                      <a:pt x="274" y="68"/>
                      <a:pt x="277" y="70"/>
                    </a:cubicBezTo>
                    <a:cubicBezTo>
                      <a:pt x="283" y="74"/>
                      <a:pt x="287" y="77"/>
                      <a:pt x="287" y="77"/>
                    </a:cubicBezTo>
                    <a:lnTo>
                      <a:pt x="287" y="77"/>
                    </a:lnTo>
                    <a:lnTo>
                      <a:pt x="287" y="77"/>
                    </a:lnTo>
                    <a:cubicBezTo>
                      <a:pt x="287" y="77"/>
                      <a:pt x="284" y="74"/>
                      <a:pt x="278" y="69"/>
                    </a:cubicBezTo>
                    <a:cubicBezTo>
                      <a:pt x="277" y="68"/>
                      <a:pt x="276" y="67"/>
                      <a:pt x="275" y="67"/>
                    </a:cubicBezTo>
                    <a:cubicBezTo>
                      <a:pt x="306" y="82"/>
                      <a:pt x="342" y="87"/>
                      <a:pt x="376" y="89"/>
                    </a:cubicBezTo>
                    <a:cubicBezTo>
                      <a:pt x="384" y="89"/>
                      <a:pt x="391" y="90"/>
                      <a:pt x="398" y="90"/>
                    </a:cubicBezTo>
                    <a:cubicBezTo>
                      <a:pt x="415" y="90"/>
                      <a:pt x="432" y="88"/>
                      <a:pt x="449" y="85"/>
                    </a:cubicBezTo>
                    <a:cubicBezTo>
                      <a:pt x="444" y="93"/>
                      <a:pt x="438" y="98"/>
                      <a:pt x="432" y="103"/>
                    </a:cubicBezTo>
                    <a:cubicBezTo>
                      <a:pt x="428" y="106"/>
                      <a:pt x="424" y="108"/>
                      <a:pt x="420" y="111"/>
                    </a:cubicBezTo>
                    <a:cubicBezTo>
                      <a:pt x="404" y="121"/>
                      <a:pt x="398" y="143"/>
                      <a:pt x="393" y="159"/>
                    </a:cubicBezTo>
                    <a:lnTo>
                      <a:pt x="393" y="159"/>
                    </a:lnTo>
                    <a:cubicBezTo>
                      <a:pt x="392" y="159"/>
                      <a:pt x="392" y="159"/>
                      <a:pt x="392" y="160"/>
                    </a:cubicBezTo>
                    <a:cubicBezTo>
                      <a:pt x="392" y="160"/>
                      <a:pt x="392" y="160"/>
                      <a:pt x="392" y="160"/>
                    </a:cubicBezTo>
                    <a:cubicBezTo>
                      <a:pt x="392" y="160"/>
                      <a:pt x="392" y="160"/>
                      <a:pt x="392" y="160"/>
                    </a:cubicBezTo>
                    <a:cubicBezTo>
                      <a:pt x="387" y="174"/>
                      <a:pt x="368" y="195"/>
                      <a:pt x="335" y="195"/>
                    </a:cubicBezTo>
                    <a:lnTo>
                      <a:pt x="335" y="195"/>
                    </a:lnTo>
                    <a:lnTo>
                      <a:pt x="335" y="195"/>
                    </a:lnTo>
                    <a:cubicBezTo>
                      <a:pt x="329" y="195"/>
                      <a:pt x="322" y="194"/>
                      <a:pt x="314" y="192"/>
                    </a:cubicBezTo>
                    <a:lnTo>
                      <a:pt x="314" y="192"/>
                    </a:lnTo>
                    <a:cubicBezTo>
                      <a:pt x="301" y="189"/>
                      <a:pt x="294" y="180"/>
                      <a:pt x="290" y="172"/>
                    </a:cubicBezTo>
                    <a:cubicBezTo>
                      <a:pt x="286" y="164"/>
                      <a:pt x="285" y="157"/>
                      <a:pt x="285" y="157"/>
                    </a:cubicBezTo>
                    <a:cubicBezTo>
                      <a:pt x="285" y="157"/>
                      <a:pt x="240" y="203"/>
                      <a:pt x="199" y="203"/>
                    </a:cubicBezTo>
                    <a:lnTo>
                      <a:pt x="199" y="203"/>
                    </a:lnTo>
                    <a:moveTo>
                      <a:pt x="195" y="22"/>
                    </a:moveTo>
                    <a:cubicBezTo>
                      <a:pt x="193" y="22"/>
                      <a:pt x="192" y="21"/>
                      <a:pt x="190" y="21"/>
                    </a:cubicBezTo>
                    <a:lnTo>
                      <a:pt x="184" y="18"/>
                    </a:lnTo>
                    <a:lnTo>
                      <a:pt x="178" y="16"/>
                    </a:lnTo>
                    <a:cubicBezTo>
                      <a:pt x="174" y="15"/>
                      <a:pt x="170" y="14"/>
                      <a:pt x="165" y="13"/>
                    </a:cubicBezTo>
                    <a:cubicBezTo>
                      <a:pt x="163" y="12"/>
                      <a:pt x="161" y="12"/>
                      <a:pt x="159" y="11"/>
                    </a:cubicBezTo>
                    <a:cubicBezTo>
                      <a:pt x="160" y="11"/>
                      <a:pt x="160" y="11"/>
                      <a:pt x="161" y="11"/>
                    </a:cubicBezTo>
                    <a:cubicBezTo>
                      <a:pt x="166" y="12"/>
                      <a:pt x="172" y="14"/>
                      <a:pt x="177" y="15"/>
                    </a:cubicBezTo>
                    <a:cubicBezTo>
                      <a:pt x="183" y="17"/>
                      <a:pt x="189" y="20"/>
                      <a:pt x="195" y="22"/>
                    </a:cubicBezTo>
                    <a:moveTo>
                      <a:pt x="159" y="11"/>
                    </a:moveTo>
                    <a:cubicBezTo>
                      <a:pt x="153" y="9"/>
                      <a:pt x="146" y="8"/>
                      <a:pt x="140" y="7"/>
                    </a:cubicBezTo>
                    <a:cubicBezTo>
                      <a:pt x="132" y="5"/>
                      <a:pt x="124" y="3"/>
                      <a:pt x="116" y="2"/>
                    </a:cubicBezTo>
                    <a:cubicBezTo>
                      <a:pt x="109" y="1"/>
                      <a:pt x="103" y="0"/>
                      <a:pt x="97" y="0"/>
                    </a:cubicBezTo>
                    <a:cubicBezTo>
                      <a:pt x="118" y="1"/>
                      <a:pt x="139" y="5"/>
                      <a:pt x="160" y="10"/>
                    </a:cubicBezTo>
                    <a:cubicBezTo>
                      <a:pt x="159" y="11"/>
                      <a:pt x="159" y="11"/>
                      <a:pt x="159" y="1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4" name="Freeform 1278">
                <a:extLst>
                  <a:ext uri="{FF2B5EF4-FFF2-40B4-BE49-F238E27FC236}">
                    <a16:creationId xmlns:a16="http://schemas.microsoft.com/office/drawing/2014/main" id="{63AE1E10-55BB-7AD5-E7B1-7F5CAC0A9F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5" y="3490"/>
                <a:ext cx="151" cy="42"/>
              </a:xfrm>
              <a:custGeom>
                <a:avLst/>
                <a:gdLst>
                  <a:gd name="T0" fmla="*/ 247 w 247"/>
                  <a:gd name="T1" fmla="*/ 70 h 70"/>
                  <a:gd name="T2" fmla="*/ 247 w 247"/>
                  <a:gd name="T3" fmla="*/ 70 h 70"/>
                  <a:gd name="T4" fmla="*/ 238 w 247"/>
                  <a:gd name="T5" fmla="*/ 65 h 70"/>
                  <a:gd name="T6" fmla="*/ 238 w 247"/>
                  <a:gd name="T7" fmla="*/ 65 h 70"/>
                  <a:gd name="T8" fmla="*/ 223 w 247"/>
                  <a:gd name="T9" fmla="*/ 56 h 70"/>
                  <a:gd name="T10" fmla="*/ 219 w 247"/>
                  <a:gd name="T11" fmla="*/ 53 h 70"/>
                  <a:gd name="T12" fmla="*/ 214 w 247"/>
                  <a:gd name="T13" fmla="*/ 51 h 70"/>
                  <a:gd name="T14" fmla="*/ 214 w 247"/>
                  <a:gd name="T15" fmla="*/ 51 h 70"/>
                  <a:gd name="T16" fmla="*/ 167 w 247"/>
                  <a:gd name="T17" fmla="*/ 25 h 70"/>
                  <a:gd name="T18" fmla="*/ 185 w 247"/>
                  <a:gd name="T19" fmla="*/ 33 h 70"/>
                  <a:gd name="T20" fmla="*/ 206 w 247"/>
                  <a:gd name="T21" fmla="*/ 43 h 70"/>
                  <a:gd name="T22" fmla="*/ 216 w 247"/>
                  <a:gd name="T23" fmla="*/ 48 h 70"/>
                  <a:gd name="T24" fmla="*/ 220 w 247"/>
                  <a:gd name="T25" fmla="*/ 51 h 70"/>
                  <a:gd name="T26" fmla="*/ 225 w 247"/>
                  <a:gd name="T27" fmla="*/ 53 h 70"/>
                  <a:gd name="T28" fmla="*/ 239 w 247"/>
                  <a:gd name="T29" fmla="*/ 63 h 70"/>
                  <a:gd name="T30" fmla="*/ 247 w 247"/>
                  <a:gd name="T31" fmla="*/ 70 h 70"/>
                  <a:gd name="T32" fmla="*/ 69 w 247"/>
                  <a:gd name="T33" fmla="*/ 3 h 70"/>
                  <a:gd name="T34" fmla="*/ 56 w 247"/>
                  <a:gd name="T35" fmla="*/ 2 h 70"/>
                  <a:gd name="T36" fmla="*/ 55 w 247"/>
                  <a:gd name="T37" fmla="*/ 2 h 70"/>
                  <a:gd name="T38" fmla="*/ 54 w 247"/>
                  <a:gd name="T39" fmla="*/ 2 h 70"/>
                  <a:gd name="T40" fmla="*/ 54 w 247"/>
                  <a:gd name="T41" fmla="*/ 2 h 70"/>
                  <a:gd name="T42" fmla="*/ 50 w 247"/>
                  <a:gd name="T43" fmla="*/ 2 h 70"/>
                  <a:gd name="T44" fmla="*/ 32 w 247"/>
                  <a:gd name="T45" fmla="*/ 3 h 70"/>
                  <a:gd name="T46" fmla="*/ 12 w 247"/>
                  <a:gd name="T47" fmla="*/ 1 h 70"/>
                  <a:gd name="T48" fmla="*/ 0 w 247"/>
                  <a:gd name="T49" fmla="*/ 1 h 70"/>
                  <a:gd name="T50" fmla="*/ 12 w 247"/>
                  <a:gd name="T51" fmla="*/ 0 h 70"/>
                  <a:gd name="T52" fmla="*/ 23 w 247"/>
                  <a:gd name="T53" fmla="*/ 0 h 70"/>
                  <a:gd name="T54" fmla="*/ 44 w 247"/>
                  <a:gd name="T55" fmla="*/ 1 h 70"/>
                  <a:gd name="T56" fmla="*/ 64 w 247"/>
                  <a:gd name="T57" fmla="*/ 2 h 70"/>
                  <a:gd name="T58" fmla="*/ 69 w 247"/>
                  <a:gd name="T59" fmla="*/ 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7" h="70">
                    <a:moveTo>
                      <a:pt x="247" y="70"/>
                    </a:moveTo>
                    <a:cubicBezTo>
                      <a:pt x="247" y="70"/>
                      <a:pt x="247" y="70"/>
                      <a:pt x="247" y="70"/>
                    </a:cubicBezTo>
                    <a:cubicBezTo>
                      <a:pt x="244" y="68"/>
                      <a:pt x="241" y="67"/>
                      <a:pt x="238" y="65"/>
                    </a:cubicBezTo>
                    <a:cubicBezTo>
                      <a:pt x="238" y="65"/>
                      <a:pt x="238" y="65"/>
                      <a:pt x="238" y="65"/>
                    </a:cubicBezTo>
                    <a:cubicBezTo>
                      <a:pt x="234" y="62"/>
                      <a:pt x="229" y="59"/>
                      <a:pt x="223" y="56"/>
                    </a:cubicBezTo>
                    <a:lnTo>
                      <a:pt x="219" y="53"/>
                    </a:lnTo>
                    <a:cubicBezTo>
                      <a:pt x="217" y="53"/>
                      <a:pt x="216" y="52"/>
                      <a:pt x="214" y="51"/>
                    </a:cubicBezTo>
                    <a:lnTo>
                      <a:pt x="214" y="51"/>
                    </a:lnTo>
                    <a:cubicBezTo>
                      <a:pt x="199" y="42"/>
                      <a:pt x="183" y="33"/>
                      <a:pt x="167" y="25"/>
                    </a:cubicBezTo>
                    <a:cubicBezTo>
                      <a:pt x="173" y="28"/>
                      <a:pt x="180" y="30"/>
                      <a:pt x="185" y="33"/>
                    </a:cubicBezTo>
                    <a:cubicBezTo>
                      <a:pt x="193" y="36"/>
                      <a:pt x="200" y="39"/>
                      <a:pt x="206" y="43"/>
                    </a:cubicBezTo>
                    <a:cubicBezTo>
                      <a:pt x="210" y="45"/>
                      <a:pt x="213" y="46"/>
                      <a:pt x="216" y="48"/>
                    </a:cubicBezTo>
                    <a:cubicBezTo>
                      <a:pt x="217" y="49"/>
                      <a:pt x="219" y="50"/>
                      <a:pt x="220" y="51"/>
                    </a:cubicBezTo>
                    <a:lnTo>
                      <a:pt x="225" y="53"/>
                    </a:lnTo>
                    <a:cubicBezTo>
                      <a:pt x="230" y="57"/>
                      <a:pt x="235" y="60"/>
                      <a:pt x="239" y="63"/>
                    </a:cubicBezTo>
                    <a:cubicBezTo>
                      <a:pt x="242" y="65"/>
                      <a:pt x="245" y="68"/>
                      <a:pt x="247" y="70"/>
                    </a:cubicBezTo>
                    <a:moveTo>
                      <a:pt x="69" y="3"/>
                    </a:moveTo>
                    <a:cubicBezTo>
                      <a:pt x="65" y="3"/>
                      <a:pt x="61" y="2"/>
                      <a:pt x="56" y="2"/>
                    </a:cubicBezTo>
                    <a:cubicBezTo>
                      <a:pt x="56" y="2"/>
                      <a:pt x="55" y="2"/>
                      <a:pt x="55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2" y="2"/>
                      <a:pt x="50" y="2"/>
                    </a:cubicBezTo>
                    <a:cubicBezTo>
                      <a:pt x="44" y="2"/>
                      <a:pt x="38" y="2"/>
                      <a:pt x="32" y="3"/>
                    </a:cubicBezTo>
                    <a:cubicBezTo>
                      <a:pt x="24" y="2"/>
                      <a:pt x="18" y="2"/>
                      <a:pt x="12" y="1"/>
                    </a:cubicBezTo>
                    <a:cubicBezTo>
                      <a:pt x="5" y="1"/>
                      <a:pt x="0" y="1"/>
                      <a:pt x="0" y="1"/>
                    </a:cubicBezTo>
                    <a:cubicBezTo>
                      <a:pt x="0" y="1"/>
                      <a:pt x="5" y="1"/>
                      <a:pt x="12" y="0"/>
                    </a:cubicBezTo>
                    <a:cubicBezTo>
                      <a:pt x="15" y="0"/>
                      <a:pt x="19" y="0"/>
                      <a:pt x="23" y="0"/>
                    </a:cubicBezTo>
                    <a:cubicBezTo>
                      <a:pt x="29" y="0"/>
                      <a:pt x="36" y="0"/>
                      <a:pt x="44" y="1"/>
                    </a:cubicBezTo>
                    <a:cubicBezTo>
                      <a:pt x="50" y="1"/>
                      <a:pt x="57" y="2"/>
                      <a:pt x="64" y="2"/>
                    </a:cubicBezTo>
                    <a:cubicBezTo>
                      <a:pt x="66" y="3"/>
                      <a:pt x="67" y="3"/>
                      <a:pt x="69" y="3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5" name="Freeform 1279">
                <a:extLst>
                  <a:ext uri="{FF2B5EF4-FFF2-40B4-BE49-F238E27FC236}">
                    <a16:creationId xmlns:a16="http://schemas.microsoft.com/office/drawing/2014/main" id="{ABEB8DF3-D329-F378-CCE5-6B65F899D0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64" y="3491"/>
                <a:ext cx="139" cy="47"/>
              </a:xfrm>
              <a:custGeom>
                <a:avLst/>
                <a:gdLst>
                  <a:gd name="T0" fmla="*/ 227 w 227"/>
                  <a:gd name="T1" fmla="*/ 78 h 78"/>
                  <a:gd name="T2" fmla="*/ 217 w 227"/>
                  <a:gd name="T3" fmla="*/ 71 h 78"/>
                  <a:gd name="T4" fmla="*/ 206 w 227"/>
                  <a:gd name="T5" fmla="*/ 63 h 78"/>
                  <a:gd name="T6" fmla="*/ 215 w 227"/>
                  <a:gd name="T7" fmla="*/ 68 h 78"/>
                  <a:gd name="T8" fmla="*/ 215 w 227"/>
                  <a:gd name="T9" fmla="*/ 68 h 78"/>
                  <a:gd name="T10" fmla="*/ 218 w 227"/>
                  <a:gd name="T11" fmla="*/ 70 h 78"/>
                  <a:gd name="T12" fmla="*/ 227 w 227"/>
                  <a:gd name="T13" fmla="*/ 78 h 78"/>
                  <a:gd name="T14" fmla="*/ 182 w 227"/>
                  <a:gd name="T15" fmla="*/ 49 h 78"/>
                  <a:gd name="T16" fmla="*/ 173 w 227"/>
                  <a:gd name="T17" fmla="*/ 44 h 78"/>
                  <a:gd name="T18" fmla="*/ 152 w 227"/>
                  <a:gd name="T19" fmla="*/ 35 h 78"/>
                  <a:gd name="T20" fmla="*/ 128 w 227"/>
                  <a:gd name="T21" fmla="*/ 26 h 78"/>
                  <a:gd name="T22" fmla="*/ 122 w 227"/>
                  <a:gd name="T23" fmla="*/ 24 h 78"/>
                  <a:gd name="T24" fmla="*/ 116 w 227"/>
                  <a:gd name="T25" fmla="*/ 22 h 78"/>
                  <a:gd name="T26" fmla="*/ 104 w 227"/>
                  <a:gd name="T27" fmla="*/ 19 h 78"/>
                  <a:gd name="T28" fmla="*/ 79 w 227"/>
                  <a:gd name="T29" fmla="*/ 13 h 78"/>
                  <a:gd name="T30" fmla="*/ 55 w 227"/>
                  <a:gd name="T31" fmla="*/ 8 h 78"/>
                  <a:gd name="T32" fmla="*/ 33 w 227"/>
                  <a:gd name="T33" fmla="*/ 4 h 78"/>
                  <a:gd name="T34" fmla="*/ 23 w 227"/>
                  <a:gd name="T35" fmla="*/ 0 h 78"/>
                  <a:gd name="T36" fmla="*/ 24 w 227"/>
                  <a:gd name="T37" fmla="*/ 0 h 78"/>
                  <a:gd name="T38" fmla="*/ 37 w 227"/>
                  <a:gd name="T39" fmla="*/ 1 h 78"/>
                  <a:gd name="T40" fmla="*/ 56 w 227"/>
                  <a:gd name="T41" fmla="*/ 3 h 78"/>
                  <a:gd name="T42" fmla="*/ 80 w 227"/>
                  <a:gd name="T43" fmla="*/ 8 h 78"/>
                  <a:gd name="T44" fmla="*/ 99 w 227"/>
                  <a:gd name="T45" fmla="*/ 12 h 78"/>
                  <a:gd name="T46" fmla="*/ 98 w 227"/>
                  <a:gd name="T47" fmla="*/ 13 h 78"/>
                  <a:gd name="T48" fmla="*/ 99 w 227"/>
                  <a:gd name="T49" fmla="*/ 12 h 78"/>
                  <a:gd name="T50" fmla="*/ 105 w 227"/>
                  <a:gd name="T51" fmla="*/ 14 h 78"/>
                  <a:gd name="T52" fmla="*/ 118 w 227"/>
                  <a:gd name="T53" fmla="*/ 17 h 78"/>
                  <a:gd name="T54" fmla="*/ 124 w 227"/>
                  <a:gd name="T55" fmla="*/ 19 h 78"/>
                  <a:gd name="T56" fmla="*/ 130 w 227"/>
                  <a:gd name="T57" fmla="*/ 22 h 78"/>
                  <a:gd name="T58" fmla="*/ 135 w 227"/>
                  <a:gd name="T59" fmla="*/ 23 h 78"/>
                  <a:gd name="T60" fmla="*/ 182 w 227"/>
                  <a:gd name="T61" fmla="*/ 49 h 78"/>
                  <a:gd name="T62" fmla="*/ 27 w 227"/>
                  <a:gd name="T63" fmla="*/ 4 h 78"/>
                  <a:gd name="T64" fmla="*/ 11 w 227"/>
                  <a:gd name="T65" fmla="*/ 2 h 78"/>
                  <a:gd name="T66" fmla="*/ 0 w 227"/>
                  <a:gd name="T67" fmla="*/ 1 h 78"/>
                  <a:gd name="T68" fmla="*/ 18 w 227"/>
                  <a:gd name="T69" fmla="*/ 0 h 78"/>
                  <a:gd name="T70" fmla="*/ 22 w 227"/>
                  <a:gd name="T71" fmla="*/ 0 h 78"/>
                  <a:gd name="T72" fmla="*/ 27 w 227"/>
                  <a:gd name="T73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7" h="78">
                    <a:moveTo>
                      <a:pt x="227" y="78"/>
                    </a:moveTo>
                    <a:cubicBezTo>
                      <a:pt x="227" y="78"/>
                      <a:pt x="223" y="75"/>
                      <a:pt x="217" y="71"/>
                    </a:cubicBezTo>
                    <a:cubicBezTo>
                      <a:pt x="214" y="69"/>
                      <a:pt x="210" y="66"/>
                      <a:pt x="206" y="63"/>
                    </a:cubicBezTo>
                    <a:cubicBezTo>
                      <a:pt x="209" y="65"/>
                      <a:pt x="212" y="66"/>
                      <a:pt x="215" y="68"/>
                    </a:cubicBezTo>
                    <a:cubicBezTo>
                      <a:pt x="215" y="68"/>
                      <a:pt x="215" y="68"/>
                      <a:pt x="215" y="68"/>
                    </a:cubicBezTo>
                    <a:cubicBezTo>
                      <a:pt x="216" y="68"/>
                      <a:pt x="217" y="69"/>
                      <a:pt x="218" y="70"/>
                    </a:cubicBezTo>
                    <a:cubicBezTo>
                      <a:pt x="224" y="75"/>
                      <a:pt x="227" y="78"/>
                      <a:pt x="227" y="78"/>
                    </a:cubicBezTo>
                    <a:close/>
                    <a:moveTo>
                      <a:pt x="182" y="49"/>
                    </a:moveTo>
                    <a:cubicBezTo>
                      <a:pt x="179" y="48"/>
                      <a:pt x="176" y="46"/>
                      <a:pt x="173" y="44"/>
                    </a:cubicBezTo>
                    <a:cubicBezTo>
                      <a:pt x="166" y="41"/>
                      <a:pt x="159" y="38"/>
                      <a:pt x="152" y="35"/>
                    </a:cubicBezTo>
                    <a:cubicBezTo>
                      <a:pt x="144" y="32"/>
                      <a:pt x="136" y="29"/>
                      <a:pt x="128" y="26"/>
                    </a:cubicBezTo>
                    <a:lnTo>
                      <a:pt x="122" y="24"/>
                    </a:lnTo>
                    <a:lnTo>
                      <a:pt x="116" y="22"/>
                    </a:lnTo>
                    <a:cubicBezTo>
                      <a:pt x="112" y="21"/>
                      <a:pt x="108" y="20"/>
                      <a:pt x="104" y="19"/>
                    </a:cubicBezTo>
                    <a:cubicBezTo>
                      <a:pt x="96" y="17"/>
                      <a:pt x="87" y="15"/>
                      <a:pt x="79" y="13"/>
                    </a:cubicBezTo>
                    <a:cubicBezTo>
                      <a:pt x="71" y="11"/>
                      <a:pt x="63" y="9"/>
                      <a:pt x="55" y="8"/>
                    </a:cubicBezTo>
                    <a:cubicBezTo>
                      <a:pt x="47" y="7"/>
                      <a:pt x="40" y="5"/>
                      <a:pt x="33" y="4"/>
                    </a:cubicBezTo>
                    <a:cubicBezTo>
                      <a:pt x="27" y="2"/>
                      <a:pt x="24" y="1"/>
                      <a:pt x="23" y="0"/>
                    </a:cubicBezTo>
                    <a:cubicBezTo>
                      <a:pt x="23" y="0"/>
                      <a:pt x="24" y="0"/>
                      <a:pt x="24" y="0"/>
                    </a:cubicBezTo>
                    <a:cubicBezTo>
                      <a:pt x="29" y="0"/>
                      <a:pt x="33" y="1"/>
                      <a:pt x="37" y="1"/>
                    </a:cubicBezTo>
                    <a:cubicBezTo>
                      <a:pt x="43" y="1"/>
                      <a:pt x="49" y="2"/>
                      <a:pt x="56" y="3"/>
                    </a:cubicBezTo>
                    <a:cubicBezTo>
                      <a:pt x="64" y="4"/>
                      <a:pt x="72" y="6"/>
                      <a:pt x="80" y="8"/>
                    </a:cubicBezTo>
                    <a:cubicBezTo>
                      <a:pt x="86" y="9"/>
                      <a:pt x="93" y="10"/>
                      <a:pt x="99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8" y="13"/>
                      <a:pt x="98" y="12"/>
                      <a:pt x="99" y="12"/>
                    </a:cubicBezTo>
                    <a:cubicBezTo>
                      <a:pt x="101" y="13"/>
                      <a:pt x="103" y="13"/>
                      <a:pt x="105" y="14"/>
                    </a:cubicBezTo>
                    <a:cubicBezTo>
                      <a:pt x="110" y="15"/>
                      <a:pt x="114" y="16"/>
                      <a:pt x="118" y="17"/>
                    </a:cubicBezTo>
                    <a:lnTo>
                      <a:pt x="124" y="19"/>
                    </a:lnTo>
                    <a:lnTo>
                      <a:pt x="130" y="22"/>
                    </a:lnTo>
                    <a:cubicBezTo>
                      <a:pt x="132" y="22"/>
                      <a:pt x="133" y="23"/>
                      <a:pt x="135" y="23"/>
                    </a:cubicBezTo>
                    <a:cubicBezTo>
                      <a:pt x="151" y="31"/>
                      <a:pt x="167" y="40"/>
                      <a:pt x="182" y="49"/>
                    </a:cubicBezTo>
                    <a:moveTo>
                      <a:pt x="27" y="4"/>
                    </a:moveTo>
                    <a:cubicBezTo>
                      <a:pt x="21" y="3"/>
                      <a:pt x="16" y="2"/>
                      <a:pt x="11" y="2"/>
                    </a:cubicBezTo>
                    <a:cubicBezTo>
                      <a:pt x="7" y="2"/>
                      <a:pt x="4" y="1"/>
                      <a:pt x="0" y="1"/>
                    </a:cubicBezTo>
                    <a:cubicBezTo>
                      <a:pt x="6" y="0"/>
                      <a:pt x="12" y="0"/>
                      <a:pt x="18" y="0"/>
                    </a:cubicBezTo>
                    <a:cubicBezTo>
                      <a:pt x="20" y="0"/>
                      <a:pt x="21" y="0"/>
                      <a:pt x="22" y="0"/>
                    </a:cubicBezTo>
                    <a:cubicBezTo>
                      <a:pt x="23" y="1"/>
                      <a:pt x="24" y="2"/>
                      <a:pt x="27" y="4"/>
                    </a:cubicBezTo>
                    <a:close/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6" name="Freeform 1280">
                <a:extLst>
                  <a:ext uri="{FF2B5EF4-FFF2-40B4-BE49-F238E27FC236}">
                    <a16:creationId xmlns:a16="http://schemas.microsoft.com/office/drawing/2014/main" id="{7C02ABC2-E52B-3237-9C30-E555BFC96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3485"/>
                <a:ext cx="77" cy="13"/>
              </a:xfrm>
              <a:custGeom>
                <a:avLst/>
                <a:gdLst>
                  <a:gd name="T0" fmla="*/ 1 w 125"/>
                  <a:gd name="T1" fmla="*/ 21 h 21"/>
                  <a:gd name="T2" fmla="*/ 0 w 125"/>
                  <a:gd name="T3" fmla="*/ 20 h 21"/>
                  <a:gd name="T4" fmla="*/ 3 w 125"/>
                  <a:gd name="T5" fmla="*/ 19 h 21"/>
                  <a:gd name="T6" fmla="*/ 16 w 125"/>
                  <a:gd name="T7" fmla="*/ 12 h 21"/>
                  <a:gd name="T8" fmla="*/ 25 w 125"/>
                  <a:gd name="T9" fmla="*/ 9 h 21"/>
                  <a:gd name="T10" fmla="*/ 36 w 125"/>
                  <a:gd name="T11" fmla="*/ 6 h 21"/>
                  <a:gd name="T12" fmla="*/ 48 w 125"/>
                  <a:gd name="T13" fmla="*/ 3 h 21"/>
                  <a:gd name="T14" fmla="*/ 60 w 125"/>
                  <a:gd name="T15" fmla="*/ 2 h 21"/>
                  <a:gd name="T16" fmla="*/ 72 w 125"/>
                  <a:gd name="T17" fmla="*/ 1 h 21"/>
                  <a:gd name="T18" fmla="*/ 78 w 125"/>
                  <a:gd name="T19" fmla="*/ 0 h 21"/>
                  <a:gd name="T20" fmla="*/ 80 w 125"/>
                  <a:gd name="T21" fmla="*/ 0 h 21"/>
                  <a:gd name="T22" fmla="*/ 83 w 125"/>
                  <a:gd name="T23" fmla="*/ 0 h 21"/>
                  <a:gd name="T24" fmla="*/ 84 w 125"/>
                  <a:gd name="T25" fmla="*/ 0 h 21"/>
                  <a:gd name="T26" fmla="*/ 95 w 125"/>
                  <a:gd name="T27" fmla="*/ 1 h 21"/>
                  <a:gd name="T28" fmla="*/ 105 w 125"/>
                  <a:gd name="T29" fmla="*/ 2 h 21"/>
                  <a:gd name="T30" fmla="*/ 113 w 125"/>
                  <a:gd name="T31" fmla="*/ 3 h 21"/>
                  <a:gd name="T32" fmla="*/ 119 w 125"/>
                  <a:gd name="T33" fmla="*/ 5 h 21"/>
                  <a:gd name="T34" fmla="*/ 125 w 125"/>
                  <a:gd name="T35" fmla="*/ 6 h 21"/>
                  <a:gd name="T36" fmla="*/ 119 w 125"/>
                  <a:gd name="T37" fmla="*/ 6 h 21"/>
                  <a:gd name="T38" fmla="*/ 113 w 125"/>
                  <a:gd name="T39" fmla="*/ 6 h 21"/>
                  <a:gd name="T40" fmla="*/ 104 w 125"/>
                  <a:gd name="T41" fmla="*/ 5 h 21"/>
                  <a:gd name="T42" fmla="*/ 97 w 125"/>
                  <a:gd name="T43" fmla="*/ 5 h 21"/>
                  <a:gd name="T44" fmla="*/ 95 w 125"/>
                  <a:gd name="T45" fmla="*/ 5 h 21"/>
                  <a:gd name="T46" fmla="*/ 84 w 125"/>
                  <a:gd name="T47" fmla="*/ 5 h 21"/>
                  <a:gd name="T48" fmla="*/ 60 w 125"/>
                  <a:gd name="T49" fmla="*/ 7 h 21"/>
                  <a:gd name="T50" fmla="*/ 49 w 125"/>
                  <a:gd name="T51" fmla="*/ 9 h 21"/>
                  <a:gd name="T52" fmla="*/ 37 w 125"/>
                  <a:gd name="T53" fmla="*/ 11 h 21"/>
                  <a:gd name="T54" fmla="*/ 17 w 125"/>
                  <a:gd name="T55" fmla="*/ 15 h 21"/>
                  <a:gd name="T56" fmla="*/ 1 w 125"/>
                  <a:gd name="T5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5" h="21">
                    <a:moveTo>
                      <a:pt x="1" y="21"/>
                    </a:moveTo>
                    <a:cubicBezTo>
                      <a:pt x="0" y="21"/>
                      <a:pt x="0" y="20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6" y="17"/>
                      <a:pt x="10" y="15"/>
                      <a:pt x="16" y="12"/>
                    </a:cubicBezTo>
                    <a:cubicBezTo>
                      <a:pt x="19" y="11"/>
                      <a:pt x="22" y="10"/>
                      <a:pt x="25" y="9"/>
                    </a:cubicBezTo>
                    <a:cubicBezTo>
                      <a:pt x="29" y="8"/>
                      <a:pt x="32" y="7"/>
                      <a:pt x="36" y="6"/>
                    </a:cubicBezTo>
                    <a:cubicBezTo>
                      <a:pt x="40" y="5"/>
                      <a:pt x="44" y="4"/>
                      <a:pt x="48" y="3"/>
                    </a:cubicBezTo>
                    <a:cubicBezTo>
                      <a:pt x="52" y="3"/>
                      <a:pt x="56" y="2"/>
                      <a:pt x="60" y="2"/>
                    </a:cubicBezTo>
                    <a:cubicBezTo>
                      <a:pt x="64" y="1"/>
                      <a:pt x="68" y="1"/>
                      <a:pt x="72" y="1"/>
                    </a:cubicBezTo>
                    <a:cubicBezTo>
                      <a:pt x="74" y="0"/>
                      <a:pt x="76" y="0"/>
                      <a:pt x="78" y="0"/>
                    </a:cubicBezTo>
                    <a:lnTo>
                      <a:pt x="80" y="0"/>
                    </a:lnTo>
                    <a:cubicBezTo>
                      <a:pt x="81" y="0"/>
                      <a:pt x="82" y="0"/>
                      <a:pt x="83" y="0"/>
                    </a:cubicBezTo>
                    <a:cubicBezTo>
                      <a:pt x="83" y="0"/>
                      <a:pt x="83" y="0"/>
                      <a:pt x="84" y="0"/>
                    </a:cubicBezTo>
                    <a:cubicBezTo>
                      <a:pt x="88" y="0"/>
                      <a:pt x="91" y="1"/>
                      <a:pt x="95" y="1"/>
                    </a:cubicBezTo>
                    <a:cubicBezTo>
                      <a:pt x="98" y="1"/>
                      <a:pt x="102" y="2"/>
                      <a:pt x="105" y="2"/>
                    </a:cubicBezTo>
                    <a:cubicBezTo>
                      <a:pt x="108" y="3"/>
                      <a:pt x="111" y="3"/>
                      <a:pt x="113" y="3"/>
                    </a:cubicBezTo>
                    <a:cubicBezTo>
                      <a:pt x="115" y="4"/>
                      <a:pt x="118" y="4"/>
                      <a:pt x="119" y="5"/>
                    </a:cubicBezTo>
                    <a:cubicBezTo>
                      <a:pt x="123" y="6"/>
                      <a:pt x="125" y="6"/>
                      <a:pt x="125" y="6"/>
                    </a:cubicBezTo>
                    <a:cubicBezTo>
                      <a:pt x="125" y="6"/>
                      <a:pt x="123" y="6"/>
                      <a:pt x="119" y="6"/>
                    </a:cubicBezTo>
                    <a:cubicBezTo>
                      <a:pt x="117" y="6"/>
                      <a:pt x="115" y="6"/>
                      <a:pt x="113" y="6"/>
                    </a:cubicBezTo>
                    <a:cubicBezTo>
                      <a:pt x="110" y="5"/>
                      <a:pt x="107" y="5"/>
                      <a:pt x="104" y="5"/>
                    </a:cubicBezTo>
                    <a:cubicBezTo>
                      <a:pt x="102" y="5"/>
                      <a:pt x="99" y="5"/>
                      <a:pt x="97" y="5"/>
                    </a:cubicBezTo>
                    <a:cubicBezTo>
                      <a:pt x="96" y="5"/>
                      <a:pt x="95" y="5"/>
                      <a:pt x="95" y="5"/>
                    </a:cubicBezTo>
                    <a:cubicBezTo>
                      <a:pt x="91" y="5"/>
                      <a:pt x="88" y="5"/>
                      <a:pt x="84" y="5"/>
                    </a:cubicBezTo>
                    <a:cubicBezTo>
                      <a:pt x="76" y="6"/>
                      <a:pt x="68" y="6"/>
                      <a:pt x="60" y="7"/>
                    </a:cubicBezTo>
                    <a:cubicBezTo>
                      <a:pt x="56" y="7"/>
                      <a:pt x="52" y="8"/>
                      <a:pt x="49" y="9"/>
                    </a:cubicBezTo>
                    <a:cubicBezTo>
                      <a:pt x="45" y="9"/>
                      <a:pt x="41" y="10"/>
                      <a:pt x="37" y="11"/>
                    </a:cubicBezTo>
                    <a:cubicBezTo>
                      <a:pt x="30" y="12"/>
                      <a:pt x="23" y="14"/>
                      <a:pt x="17" y="15"/>
                    </a:cubicBezTo>
                    <a:cubicBezTo>
                      <a:pt x="10" y="17"/>
                      <a:pt x="4" y="19"/>
                      <a:pt x="1" y="21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7" name="Freeform 1281">
                <a:extLst>
                  <a:ext uri="{FF2B5EF4-FFF2-40B4-BE49-F238E27FC236}">
                    <a16:creationId xmlns:a16="http://schemas.microsoft.com/office/drawing/2014/main" id="{2097099B-FCF9-8613-0B59-A2E5C13A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3498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8" name="Freeform 1282">
                <a:extLst>
                  <a:ext uri="{FF2B5EF4-FFF2-40B4-BE49-F238E27FC236}">
                    <a16:creationId xmlns:a16="http://schemas.microsoft.com/office/drawing/2014/main" id="{BF43D340-2FB0-50E0-B37A-32CB22675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491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solidFill>
                <a:srgbClr val="4FA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09" name="Freeform 1283">
                <a:extLst>
                  <a:ext uri="{FF2B5EF4-FFF2-40B4-BE49-F238E27FC236}">
                    <a16:creationId xmlns:a16="http://schemas.microsoft.com/office/drawing/2014/main" id="{14D83CD8-33D6-9F54-747F-B77683A3B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491"/>
                <a:ext cx="39" cy="32"/>
              </a:xfrm>
              <a:custGeom>
                <a:avLst/>
                <a:gdLst>
                  <a:gd name="T0" fmla="*/ 64 w 64"/>
                  <a:gd name="T1" fmla="*/ 52 h 52"/>
                  <a:gd name="T2" fmla="*/ 61 w 64"/>
                  <a:gd name="T3" fmla="*/ 49 h 52"/>
                  <a:gd name="T4" fmla="*/ 55 w 64"/>
                  <a:gd name="T5" fmla="*/ 43 h 52"/>
                  <a:gd name="T6" fmla="*/ 50 w 64"/>
                  <a:gd name="T7" fmla="*/ 39 h 52"/>
                  <a:gd name="T8" fmla="*/ 45 w 64"/>
                  <a:gd name="T9" fmla="*/ 34 h 52"/>
                  <a:gd name="T10" fmla="*/ 39 w 64"/>
                  <a:gd name="T11" fmla="*/ 30 h 52"/>
                  <a:gd name="T12" fmla="*/ 33 w 64"/>
                  <a:gd name="T13" fmla="*/ 25 h 52"/>
                  <a:gd name="T14" fmla="*/ 27 w 64"/>
                  <a:gd name="T15" fmla="*/ 20 h 52"/>
                  <a:gd name="T16" fmla="*/ 21 w 64"/>
                  <a:gd name="T17" fmla="*/ 16 h 52"/>
                  <a:gd name="T18" fmla="*/ 11 w 64"/>
                  <a:gd name="T19" fmla="*/ 8 h 52"/>
                  <a:gd name="T20" fmla="*/ 5 w 64"/>
                  <a:gd name="T21" fmla="*/ 4 h 52"/>
                  <a:gd name="T22" fmla="*/ 0 w 64"/>
                  <a:gd name="T23" fmla="*/ 0 h 52"/>
                  <a:gd name="T24" fmla="*/ 1 w 64"/>
                  <a:gd name="T25" fmla="*/ 0 h 52"/>
                  <a:gd name="T26" fmla="*/ 11 w 64"/>
                  <a:gd name="T27" fmla="*/ 4 h 52"/>
                  <a:gd name="T28" fmla="*/ 12 w 64"/>
                  <a:gd name="T29" fmla="*/ 5 h 52"/>
                  <a:gd name="T30" fmla="*/ 24 w 64"/>
                  <a:gd name="T31" fmla="*/ 12 h 52"/>
                  <a:gd name="T32" fmla="*/ 37 w 64"/>
                  <a:gd name="T33" fmla="*/ 20 h 52"/>
                  <a:gd name="T34" fmla="*/ 42 w 64"/>
                  <a:gd name="T35" fmla="*/ 25 h 52"/>
                  <a:gd name="T36" fmla="*/ 48 w 64"/>
                  <a:gd name="T37" fmla="*/ 31 h 52"/>
                  <a:gd name="T38" fmla="*/ 53 w 64"/>
                  <a:gd name="T39" fmla="*/ 36 h 52"/>
                  <a:gd name="T40" fmla="*/ 57 w 64"/>
                  <a:gd name="T41" fmla="*/ 41 h 52"/>
                  <a:gd name="T42" fmla="*/ 62 w 64"/>
                  <a:gd name="T43" fmla="*/ 49 h 52"/>
                  <a:gd name="T44" fmla="*/ 64 w 64"/>
                  <a:gd name="T4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52">
                    <a:moveTo>
                      <a:pt x="64" y="52"/>
                    </a:moveTo>
                    <a:cubicBezTo>
                      <a:pt x="64" y="52"/>
                      <a:pt x="63" y="51"/>
                      <a:pt x="61" y="49"/>
                    </a:cubicBezTo>
                    <a:cubicBezTo>
                      <a:pt x="60" y="48"/>
                      <a:pt x="57" y="46"/>
                      <a:pt x="55" y="43"/>
                    </a:cubicBezTo>
                    <a:cubicBezTo>
                      <a:pt x="53" y="41"/>
                      <a:pt x="51" y="40"/>
                      <a:pt x="50" y="39"/>
                    </a:cubicBezTo>
                    <a:cubicBezTo>
                      <a:pt x="48" y="37"/>
                      <a:pt x="47" y="36"/>
                      <a:pt x="45" y="34"/>
                    </a:cubicBezTo>
                    <a:cubicBezTo>
                      <a:pt x="43" y="32"/>
                      <a:pt x="41" y="31"/>
                      <a:pt x="39" y="30"/>
                    </a:cubicBezTo>
                    <a:cubicBezTo>
                      <a:pt x="37" y="28"/>
                      <a:pt x="35" y="26"/>
                      <a:pt x="33" y="25"/>
                    </a:cubicBezTo>
                    <a:cubicBezTo>
                      <a:pt x="31" y="23"/>
                      <a:pt x="29" y="22"/>
                      <a:pt x="27" y="20"/>
                    </a:cubicBezTo>
                    <a:cubicBezTo>
                      <a:pt x="25" y="19"/>
                      <a:pt x="23" y="17"/>
                      <a:pt x="21" y="16"/>
                    </a:cubicBezTo>
                    <a:cubicBezTo>
                      <a:pt x="17" y="13"/>
                      <a:pt x="14" y="10"/>
                      <a:pt x="11" y="8"/>
                    </a:cubicBezTo>
                    <a:cubicBezTo>
                      <a:pt x="8" y="6"/>
                      <a:pt x="7" y="5"/>
                      <a:pt x="5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5" y="2"/>
                      <a:pt x="11" y="4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6" y="7"/>
                      <a:pt x="20" y="9"/>
                      <a:pt x="24" y="12"/>
                    </a:cubicBezTo>
                    <a:cubicBezTo>
                      <a:pt x="28" y="14"/>
                      <a:pt x="32" y="17"/>
                      <a:pt x="37" y="20"/>
                    </a:cubicBezTo>
                    <a:cubicBezTo>
                      <a:pt x="39" y="22"/>
                      <a:pt x="41" y="24"/>
                      <a:pt x="42" y="25"/>
                    </a:cubicBezTo>
                    <a:cubicBezTo>
                      <a:pt x="44" y="27"/>
                      <a:pt x="46" y="29"/>
                      <a:pt x="48" y="31"/>
                    </a:cubicBezTo>
                    <a:cubicBezTo>
                      <a:pt x="50" y="32"/>
                      <a:pt x="51" y="34"/>
                      <a:pt x="53" y="36"/>
                    </a:cubicBezTo>
                    <a:cubicBezTo>
                      <a:pt x="54" y="38"/>
                      <a:pt x="56" y="39"/>
                      <a:pt x="57" y="41"/>
                    </a:cubicBezTo>
                    <a:cubicBezTo>
                      <a:pt x="59" y="44"/>
                      <a:pt x="61" y="47"/>
                      <a:pt x="62" y="49"/>
                    </a:cubicBezTo>
                    <a:cubicBezTo>
                      <a:pt x="63" y="51"/>
                      <a:pt x="64" y="52"/>
                      <a:pt x="64" y="52"/>
                    </a:cubicBezTo>
                  </a:path>
                </a:pathLst>
              </a:custGeom>
              <a:solidFill>
                <a:srgbClr val="429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0" name="Freeform 1284">
                <a:extLst>
                  <a:ext uri="{FF2B5EF4-FFF2-40B4-BE49-F238E27FC236}">
                    <a16:creationId xmlns:a16="http://schemas.microsoft.com/office/drawing/2014/main" id="{2A05A57D-1E19-866A-27AD-C3843567B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3128"/>
                <a:ext cx="284" cy="194"/>
              </a:xfrm>
              <a:custGeom>
                <a:avLst/>
                <a:gdLst>
                  <a:gd name="T0" fmla="*/ 19 w 466"/>
                  <a:gd name="T1" fmla="*/ 73 h 319"/>
                  <a:gd name="T2" fmla="*/ 332 w 466"/>
                  <a:gd name="T3" fmla="*/ 74 h 319"/>
                  <a:gd name="T4" fmla="*/ 464 w 466"/>
                  <a:gd name="T5" fmla="*/ 153 h 319"/>
                  <a:gd name="T6" fmla="*/ 424 w 466"/>
                  <a:gd name="T7" fmla="*/ 222 h 319"/>
                  <a:gd name="T8" fmla="*/ 397 w 466"/>
                  <a:gd name="T9" fmla="*/ 270 h 319"/>
                  <a:gd name="T10" fmla="*/ 318 w 466"/>
                  <a:gd name="T11" fmla="*/ 303 h 319"/>
                  <a:gd name="T12" fmla="*/ 290 w 466"/>
                  <a:gd name="T13" fmla="*/ 268 h 319"/>
                  <a:gd name="T14" fmla="*/ 196 w 466"/>
                  <a:gd name="T15" fmla="*/ 313 h 319"/>
                  <a:gd name="T16" fmla="*/ 133 w 466"/>
                  <a:gd name="T17" fmla="*/ 261 h 319"/>
                  <a:gd name="T18" fmla="*/ 99 w 466"/>
                  <a:gd name="T19" fmla="*/ 273 h 319"/>
                  <a:gd name="T20" fmla="*/ 51 w 466"/>
                  <a:gd name="T21" fmla="*/ 281 h 319"/>
                  <a:gd name="T22" fmla="*/ 34 w 466"/>
                  <a:gd name="T23" fmla="*/ 223 h 319"/>
                  <a:gd name="T24" fmla="*/ 6 w 466"/>
                  <a:gd name="T25" fmla="*/ 189 h 319"/>
                  <a:gd name="T26" fmla="*/ 11 w 466"/>
                  <a:gd name="T27" fmla="*/ 150 h 319"/>
                  <a:gd name="T28" fmla="*/ 19 w 466"/>
                  <a:gd name="T29" fmla="*/ 73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6" h="319">
                    <a:moveTo>
                      <a:pt x="19" y="73"/>
                    </a:moveTo>
                    <a:cubicBezTo>
                      <a:pt x="19" y="73"/>
                      <a:pt x="98" y="0"/>
                      <a:pt x="332" y="74"/>
                    </a:cubicBezTo>
                    <a:cubicBezTo>
                      <a:pt x="411" y="73"/>
                      <a:pt x="466" y="108"/>
                      <a:pt x="464" y="153"/>
                    </a:cubicBezTo>
                    <a:cubicBezTo>
                      <a:pt x="463" y="199"/>
                      <a:pt x="440" y="211"/>
                      <a:pt x="424" y="222"/>
                    </a:cubicBezTo>
                    <a:cubicBezTo>
                      <a:pt x="409" y="232"/>
                      <a:pt x="403" y="254"/>
                      <a:pt x="397" y="270"/>
                    </a:cubicBezTo>
                    <a:cubicBezTo>
                      <a:pt x="391" y="286"/>
                      <a:pt x="365" y="315"/>
                      <a:pt x="318" y="303"/>
                    </a:cubicBezTo>
                    <a:cubicBezTo>
                      <a:pt x="294" y="297"/>
                      <a:pt x="290" y="268"/>
                      <a:pt x="290" y="268"/>
                    </a:cubicBezTo>
                    <a:cubicBezTo>
                      <a:pt x="290" y="268"/>
                      <a:pt x="239" y="319"/>
                      <a:pt x="196" y="313"/>
                    </a:cubicBezTo>
                    <a:cubicBezTo>
                      <a:pt x="153" y="307"/>
                      <a:pt x="165" y="263"/>
                      <a:pt x="133" y="261"/>
                    </a:cubicBezTo>
                    <a:cubicBezTo>
                      <a:pt x="119" y="259"/>
                      <a:pt x="109" y="266"/>
                      <a:pt x="99" y="273"/>
                    </a:cubicBezTo>
                    <a:cubicBezTo>
                      <a:pt x="86" y="282"/>
                      <a:pt x="73" y="290"/>
                      <a:pt x="51" y="281"/>
                    </a:cubicBezTo>
                    <a:cubicBezTo>
                      <a:pt x="14" y="265"/>
                      <a:pt x="39" y="246"/>
                      <a:pt x="34" y="223"/>
                    </a:cubicBezTo>
                    <a:cubicBezTo>
                      <a:pt x="28" y="200"/>
                      <a:pt x="10" y="213"/>
                      <a:pt x="6" y="189"/>
                    </a:cubicBezTo>
                    <a:cubicBezTo>
                      <a:pt x="2" y="164"/>
                      <a:pt x="21" y="160"/>
                      <a:pt x="11" y="150"/>
                    </a:cubicBezTo>
                    <a:cubicBezTo>
                      <a:pt x="1" y="140"/>
                      <a:pt x="0" y="94"/>
                      <a:pt x="19" y="73"/>
                    </a:cubicBezTo>
                  </a:path>
                </a:pathLst>
              </a:custGeom>
              <a:solidFill>
                <a:srgbClr val="82C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1" name="Freeform 1285">
                <a:extLst>
                  <a:ext uri="{FF2B5EF4-FFF2-40B4-BE49-F238E27FC236}">
                    <a16:creationId xmlns:a16="http://schemas.microsoft.com/office/drawing/2014/main" id="{5D3DD642-70D7-6FC1-7C77-11DFF2A98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3293"/>
                <a:ext cx="6" cy="9"/>
              </a:xfrm>
              <a:custGeom>
                <a:avLst/>
                <a:gdLst>
                  <a:gd name="T0" fmla="*/ 0 w 9"/>
                  <a:gd name="T1" fmla="*/ 15 h 15"/>
                  <a:gd name="T2" fmla="*/ 0 w 9"/>
                  <a:gd name="T3" fmla="*/ 15 h 15"/>
                  <a:gd name="T4" fmla="*/ 9 w 9"/>
                  <a:gd name="T5" fmla="*/ 0 h 15"/>
                  <a:gd name="T6" fmla="*/ 0 w 9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0" y="15"/>
                    </a:moveTo>
                    <a:lnTo>
                      <a:pt x="0" y="15"/>
                    </a:lnTo>
                    <a:cubicBezTo>
                      <a:pt x="5" y="9"/>
                      <a:pt x="8" y="4"/>
                      <a:pt x="9" y="0"/>
                    </a:cubicBezTo>
                    <a:cubicBezTo>
                      <a:pt x="8" y="4"/>
                      <a:pt x="5" y="9"/>
                      <a:pt x="0" y="15"/>
                    </a:cubicBezTo>
                    <a:close/>
                  </a:path>
                </a:pathLst>
              </a:custGeom>
              <a:solidFill>
                <a:srgbClr val="4CA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2" name="Freeform 1286">
                <a:extLst>
                  <a:ext uri="{FF2B5EF4-FFF2-40B4-BE49-F238E27FC236}">
                    <a16:creationId xmlns:a16="http://schemas.microsoft.com/office/drawing/2014/main" id="{CBC3BE84-C591-F893-3FDF-90B7E8324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3260"/>
                <a:ext cx="14" cy="18"/>
              </a:xfrm>
              <a:custGeom>
                <a:avLst/>
                <a:gdLst>
                  <a:gd name="T0" fmla="*/ 0 w 24"/>
                  <a:gd name="T1" fmla="*/ 29 h 29"/>
                  <a:gd name="T2" fmla="*/ 18 w 24"/>
                  <a:gd name="T3" fmla="*/ 5 h 29"/>
                  <a:gd name="T4" fmla="*/ 24 w 24"/>
                  <a:gd name="T5" fmla="*/ 0 h 29"/>
                  <a:gd name="T6" fmla="*/ 18 w 24"/>
                  <a:gd name="T7" fmla="*/ 5 h 29"/>
                  <a:gd name="T8" fmla="*/ 0 w 24"/>
                  <a:gd name="T9" fmla="*/ 29 h 29"/>
                  <a:gd name="T10" fmla="*/ 0 w 2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0" y="29"/>
                    </a:moveTo>
                    <a:cubicBezTo>
                      <a:pt x="4" y="19"/>
                      <a:pt x="10" y="10"/>
                      <a:pt x="18" y="5"/>
                    </a:cubicBezTo>
                    <a:cubicBezTo>
                      <a:pt x="20" y="3"/>
                      <a:pt x="22" y="2"/>
                      <a:pt x="24" y="0"/>
                    </a:cubicBezTo>
                    <a:cubicBezTo>
                      <a:pt x="22" y="2"/>
                      <a:pt x="20" y="3"/>
                      <a:pt x="18" y="5"/>
                    </a:cubicBezTo>
                    <a:cubicBezTo>
                      <a:pt x="10" y="10"/>
                      <a:pt x="4" y="19"/>
                      <a:pt x="0" y="29"/>
                    </a:cubicBez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A2C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3" name="Freeform 1287">
                <a:extLst>
                  <a:ext uri="{FF2B5EF4-FFF2-40B4-BE49-F238E27FC236}">
                    <a16:creationId xmlns:a16="http://schemas.microsoft.com/office/drawing/2014/main" id="{E8E7B362-CE79-E334-F148-A8EB914DCA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89" y="3244"/>
                <a:ext cx="94" cy="58"/>
              </a:xfrm>
              <a:custGeom>
                <a:avLst/>
                <a:gdLst>
                  <a:gd name="T0" fmla="*/ 88 w 154"/>
                  <a:gd name="T1" fmla="*/ 95 h 95"/>
                  <a:gd name="T2" fmla="*/ 75 w 154"/>
                  <a:gd name="T3" fmla="*/ 78 h 95"/>
                  <a:gd name="T4" fmla="*/ 75 w 154"/>
                  <a:gd name="T5" fmla="*/ 76 h 95"/>
                  <a:gd name="T6" fmla="*/ 48 w 154"/>
                  <a:gd name="T7" fmla="*/ 20 h 95"/>
                  <a:gd name="T8" fmla="*/ 34 w 154"/>
                  <a:gd name="T9" fmla="*/ 3 h 95"/>
                  <a:gd name="T10" fmla="*/ 82 w 154"/>
                  <a:gd name="T11" fmla="*/ 9 h 95"/>
                  <a:gd name="T12" fmla="*/ 103 w 154"/>
                  <a:gd name="T13" fmla="*/ 9 h 95"/>
                  <a:gd name="T14" fmla="*/ 154 w 154"/>
                  <a:gd name="T15" fmla="*/ 5 h 95"/>
                  <a:gd name="T16" fmla="*/ 131 w 154"/>
                  <a:gd name="T17" fmla="*/ 26 h 95"/>
                  <a:gd name="T18" fmla="*/ 125 w 154"/>
                  <a:gd name="T19" fmla="*/ 31 h 95"/>
                  <a:gd name="T20" fmla="*/ 107 w 154"/>
                  <a:gd name="T21" fmla="*/ 55 h 95"/>
                  <a:gd name="T22" fmla="*/ 98 w 154"/>
                  <a:gd name="T23" fmla="*/ 79 h 95"/>
                  <a:gd name="T24" fmla="*/ 97 w 154"/>
                  <a:gd name="T25" fmla="*/ 80 h 95"/>
                  <a:gd name="T26" fmla="*/ 97 w 154"/>
                  <a:gd name="T27" fmla="*/ 80 h 95"/>
                  <a:gd name="T28" fmla="*/ 88 w 154"/>
                  <a:gd name="T29" fmla="*/ 95 h 95"/>
                  <a:gd name="T30" fmla="*/ 41 w 154"/>
                  <a:gd name="T31" fmla="*/ 18 h 95"/>
                  <a:gd name="T32" fmla="*/ 37 w 154"/>
                  <a:gd name="T33" fmla="*/ 14 h 95"/>
                  <a:gd name="T34" fmla="*/ 33 w 154"/>
                  <a:gd name="T35" fmla="*/ 10 h 95"/>
                  <a:gd name="T36" fmla="*/ 37 w 154"/>
                  <a:gd name="T37" fmla="*/ 14 h 95"/>
                  <a:gd name="T38" fmla="*/ 41 w 154"/>
                  <a:gd name="T39" fmla="*/ 18 h 95"/>
                  <a:gd name="T40" fmla="*/ 28 w 154"/>
                  <a:gd name="T41" fmla="*/ 5 h 95"/>
                  <a:gd name="T42" fmla="*/ 21 w 154"/>
                  <a:gd name="T43" fmla="*/ 2 h 95"/>
                  <a:gd name="T44" fmla="*/ 28 w 154"/>
                  <a:gd name="T45" fmla="*/ 5 h 95"/>
                  <a:gd name="T46" fmla="*/ 0 w 154"/>
                  <a:gd name="T47" fmla="*/ 4 h 95"/>
                  <a:gd name="T48" fmla="*/ 0 w 154"/>
                  <a:gd name="T49" fmla="*/ 4 h 95"/>
                  <a:gd name="T50" fmla="*/ 2 w 154"/>
                  <a:gd name="T51" fmla="*/ 3 h 95"/>
                  <a:gd name="T52" fmla="*/ 0 w 154"/>
                  <a:gd name="T53" fmla="*/ 4 h 95"/>
                  <a:gd name="T54" fmla="*/ 5 w 154"/>
                  <a:gd name="T55" fmla="*/ 1 h 95"/>
                  <a:gd name="T56" fmla="*/ 6 w 154"/>
                  <a:gd name="T57" fmla="*/ 1 h 95"/>
                  <a:gd name="T58" fmla="*/ 5 w 154"/>
                  <a:gd name="T59" fmla="*/ 1 h 95"/>
                  <a:gd name="T60" fmla="*/ 6 w 154"/>
                  <a:gd name="T61" fmla="*/ 1 h 95"/>
                  <a:gd name="T62" fmla="*/ 12 w 154"/>
                  <a:gd name="T63" fmla="*/ 0 h 95"/>
                  <a:gd name="T64" fmla="*/ 12 w 154"/>
                  <a:gd name="T65" fmla="*/ 0 h 95"/>
                  <a:gd name="T66" fmla="*/ 6 w 154"/>
                  <a:gd name="T67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4" h="95">
                    <a:moveTo>
                      <a:pt x="88" y="95"/>
                    </a:moveTo>
                    <a:cubicBezTo>
                      <a:pt x="83" y="83"/>
                      <a:pt x="75" y="78"/>
                      <a:pt x="75" y="78"/>
                    </a:cubicBezTo>
                    <a:cubicBezTo>
                      <a:pt x="75" y="77"/>
                      <a:pt x="75" y="77"/>
                      <a:pt x="75" y="76"/>
                    </a:cubicBezTo>
                    <a:cubicBezTo>
                      <a:pt x="75" y="57"/>
                      <a:pt x="64" y="38"/>
                      <a:pt x="48" y="20"/>
                    </a:cubicBezTo>
                    <a:cubicBezTo>
                      <a:pt x="44" y="14"/>
                      <a:pt x="39" y="8"/>
                      <a:pt x="34" y="3"/>
                    </a:cubicBezTo>
                    <a:cubicBezTo>
                      <a:pt x="49" y="6"/>
                      <a:pt x="66" y="8"/>
                      <a:pt x="82" y="9"/>
                    </a:cubicBezTo>
                    <a:cubicBezTo>
                      <a:pt x="89" y="9"/>
                      <a:pt x="96" y="9"/>
                      <a:pt x="103" y="9"/>
                    </a:cubicBezTo>
                    <a:cubicBezTo>
                      <a:pt x="120" y="9"/>
                      <a:pt x="137" y="8"/>
                      <a:pt x="154" y="5"/>
                    </a:cubicBezTo>
                    <a:cubicBezTo>
                      <a:pt x="148" y="15"/>
                      <a:pt x="139" y="21"/>
                      <a:pt x="131" y="26"/>
                    </a:cubicBezTo>
                    <a:cubicBezTo>
                      <a:pt x="129" y="28"/>
                      <a:pt x="127" y="29"/>
                      <a:pt x="125" y="31"/>
                    </a:cubicBezTo>
                    <a:cubicBezTo>
                      <a:pt x="117" y="36"/>
                      <a:pt x="111" y="45"/>
                      <a:pt x="107" y="55"/>
                    </a:cubicBezTo>
                    <a:cubicBezTo>
                      <a:pt x="103" y="63"/>
                      <a:pt x="100" y="71"/>
                      <a:pt x="98" y="79"/>
                    </a:cubicBezTo>
                    <a:cubicBezTo>
                      <a:pt x="98" y="79"/>
                      <a:pt x="98" y="79"/>
                      <a:pt x="97" y="80"/>
                    </a:cubicBezTo>
                    <a:lnTo>
                      <a:pt x="97" y="80"/>
                    </a:lnTo>
                    <a:cubicBezTo>
                      <a:pt x="96" y="84"/>
                      <a:pt x="93" y="89"/>
                      <a:pt x="88" y="95"/>
                    </a:cubicBezTo>
                    <a:moveTo>
                      <a:pt x="41" y="18"/>
                    </a:moveTo>
                    <a:cubicBezTo>
                      <a:pt x="40" y="17"/>
                      <a:pt x="38" y="16"/>
                      <a:pt x="37" y="14"/>
                    </a:cubicBezTo>
                    <a:cubicBezTo>
                      <a:pt x="36" y="13"/>
                      <a:pt x="35" y="11"/>
                      <a:pt x="33" y="10"/>
                    </a:cubicBezTo>
                    <a:cubicBezTo>
                      <a:pt x="35" y="11"/>
                      <a:pt x="36" y="13"/>
                      <a:pt x="37" y="14"/>
                    </a:cubicBezTo>
                    <a:cubicBezTo>
                      <a:pt x="38" y="16"/>
                      <a:pt x="40" y="17"/>
                      <a:pt x="41" y="18"/>
                    </a:cubicBezTo>
                    <a:close/>
                    <a:moveTo>
                      <a:pt x="28" y="5"/>
                    </a:moveTo>
                    <a:cubicBezTo>
                      <a:pt x="26" y="4"/>
                      <a:pt x="24" y="3"/>
                      <a:pt x="21" y="2"/>
                    </a:cubicBezTo>
                    <a:cubicBezTo>
                      <a:pt x="24" y="3"/>
                      <a:pt x="26" y="4"/>
                      <a:pt x="28" y="5"/>
                    </a:cubicBezTo>
                    <a:close/>
                    <a:moveTo>
                      <a:pt x="0" y="4"/>
                    </a:moveTo>
                    <a:lnTo>
                      <a:pt x="0" y="4"/>
                    </a:ln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0" y="4"/>
                    </a:cubicBezTo>
                    <a:close/>
                    <a:moveTo>
                      <a:pt x="5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lose/>
                    <a:moveTo>
                      <a:pt x="6" y="1"/>
                    </a:moveTo>
                    <a:cubicBezTo>
                      <a:pt x="8" y="1"/>
                      <a:pt x="10" y="0"/>
                      <a:pt x="12" y="0"/>
                    </a:cubicBezTo>
                    <a:lnTo>
                      <a:pt x="12" y="0"/>
                    </a:lnTo>
                    <a:cubicBezTo>
                      <a:pt x="10" y="0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67B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4" name="Freeform 1288">
                <a:extLst>
                  <a:ext uri="{FF2B5EF4-FFF2-40B4-BE49-F238E27FC236}">
                    <a16:creationId xmlns:a16="http://schemas.microsoft.com/office/drawing/2014/main" id="{AE2FC2C3-7917-D279-B95B-EA8C8D7B6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995"/>
                <a:ext cx="90" cy="107"/>
              </a:xfrm>
              <a:custGeom>
                <a:avLst/>
                <a:gdLst>
                  <a:gd name="T0" fmla="*/ 0 w 148"/>
                  <a:gd name="T1" fmla="*/ 175 h 175"/>
                  <a:gd name="T2" fmla="*/ 0 w 148"/>
                  <a:gd name="T3" fmla="*/ 174 h 175"/>
                  <a:gd name="T4" fmla="*/ 1 w 148"/>
                  <a:gd name="T5" fmla="*/ 172 h 175"/>
                  <a:gd name="T6" fmla="*/ 4 w 148"/>
                  <a:gd name="T7" fmla="*/ 164 h 175"/>
                  <a:gd name="T8" fmla="*/ 16 w 148"/>
                  <a:gd name="T9" fmla="*/ 137 h 175"/>
                  <a:gd name="T10" fmla="*/ 26 w 148"/>
                  <a:gd name="T11" fmla="*/ 120 h 175"/>
                  <a:gd name="T12" fmla="*/ 38 w 148"/>
                  <a:gd name="T13" fmla="*/ 101 h 175"/>
                  <a:gd name="T14" fmla="*/ 52 w 148"/>
                  <a:gd name="T15" fmla="*/ 82 h 175"/>
                  <a:gd name="T16" fmla="*/ 66 w 148"/>
                  <a:gd name="T17" fmla="*/ 66 h 175"/>
                  <a:gd name="T18" fmla="*/ 66 w 148"/>
                  <a:gd name="T19" fmla="*/ 66 h 175"/>
                  <a:gd name="T20" fmla="*/ 67 w 148"/>
                  <a:gd name="T21" fmla="*/ 70 h 175"/>
                  <a:gd name="T22" fmla="*/ 67 w 148"/>
                  <a:gd name="T23" fmla="*/ 66 h 175"/>
                  <a:gd name="T24" fmla="*/ 68 w 148"/>
                  <a:gd name="T25" fmla="*/ 64 h 175"/>
                  <a:gd name="T26" fmla="*/ 68 w 148"/>
                  <a:gd name="T27" fmla="*/ 64 h 175"/>
                  <a:gd name="T28" fmla="*/ 103 w 148"/>
                  <a:gd name="T29" fmla="*/ 31 h 175"/>
                  <a:gd name="T30" fmla="*/ 121 w 148"/>
                  <a:gd name="T31" fmla="*/ 18 h 175"/>
                  <a:gd name="T32" fmla="*/ 137 w 148"/>
                  <a:gd name="T33" fmla="*/ 7 h 175"/>
                  <a:gd name="T34" fmla="*/ 148 w 148"/>
                  <a:gd name="T35" fmla="*/ 0 h 175"/>
                  <a:gd name="T36" fmla="*/ 15 w 148"/>
                  <a:gd name="T37" fmla="*/ 146 h 175"/>
                  <a:gd name="T38" fmla="*/ 5 w 148"/>
                  <a:gd name="T39" fmla="*/ 165 h 175"/>
                  <a:gd name="T40" fmla="*/ 1 w 148"/>
                  <a:gd name="T41" fmla="*/ 172 h 175"/>
                  <a:gd name="T42" fmla="*/ 0 w 148"/>
                  <a:gd name="T43" fmla="*/ 174 h 175"/>
                  <a:gd name="T44" fmla="*/ 0 w 148"/>
                  <a:gd name="T4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8" h="175">
                    <a:moveTo>
                      <a:pt x="0" y="175"/>
                    </a:moveTo>
                    <a:lnTo>
                      <a:pt x="0" y="174"/>
                    </a:lnTo>
                    <a:lnTo>
                      <a:pt x="1" y="172"/>
                    </a:lnTo>
                    <a:cubicBezTo>
                      <a:pt x="2" y="170"/>
                      <a:pt x="3" y="168"/>
                      <a:pt x="4" y="164"/>
                    </a:cubicBezTo>
                    <a:cubicBezTo>
                      <a:pt x="7" y="158"/>
                      <a:pt x="11" y="148"/>
                      <a:pt x="16" y="137"/>
                    </a:cubicBezTo>
                    <a:cubicBezTo>
                      <a:pt x="19" y="132"/>
                      <a:pt x="22" y="126"/>
                      <a:pt x="26" y="120"/>
                    </a:cubicBezTo>
                    <a:cubicBezTo>
                      <a:pt x="29" y="114"/>
                      <a:pt x="33" y="108"/>
                      <a:pt x="38" y="101"/>
                    </a:cubicBezTo>
                    <a:cubicBezTo>
                      <a:pt x="42" y="95"/>
                      <a:pt x="47" y="89"/>
                      <a:pt x="52" y="82"/>
                    </a:cubicBezTo>
                    <a:cubicBezTo>
                      <a:pt x="57" y="77"/>
                      <a:pt x="61" y="71"/>
                      <a:pt x="66" y="66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67" y="68"/>
                      <a:pt x="67" y="70"/>
                      <a:pt x="67" y="70"/>
                    </a:cubicBezTo>
                    <a:cubicBezTo>
                      <a:pt x="67" y="70"/>
                      <a:pt x="67" y="68"/>
                      <a:pt x="67" y="66"/>
                    </a:cubicBezTo>
                    <a:cubicBezTo>
                      <a:pt x="67" y="65"/>
                      <a:pt x="68" y="65"/>
                      <a:pt x="68" y="6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79" y="52"/>
                      <a:pt x="91" y="41"/>
                      <a:pt x="103" y="31"/>
                    </a:cubicBezTo>
                    <a:cubicBezTo>
                      <a:pt x="109" y="26"/>
                      <a:pt x="115" y="22"/>
                      <a:pt x="121" y="18"/>
                    </a:cubicBezTo>
                    <a:cubicBezTo>
                      <a:pt x="126" y="14"/>
                      <a:pt x="132" y="10"/>
                      <a:pt x="137" y="7"/>
                    </a:cubicBezTo>
                    <a:cubicBezTo>
                      <a:pt x="141" y="5"/>
                      <a:pt x="145" y="2"/>
                      <a:pt x="148" y="0"/>
                    </a:cubicBezTo>
                    <a:cubicBezTo>
                      <a:pt x="94" y="35"/>
                      <a:pt x="43" y="92"/>
                      <a:pt x="15" y="146"/>
                    </a:cubicBezTo>
                    <a:cubicBezTo>
                      <a:pt x="11" y="154"/>
                      <a:pt x="7" y="160"/>
                      <a:pt x="5" y="165"/>
                    </a:cubicBezTo>
                    <a:cubicBezTo>
                      <a:pt x="3" y="168"/>
                      <a:pt x="2" y="170"/>
                      <a:pt x="1" y="172"/>
                    </a:cubicBezTo>
                    <a:lnTo>
                      <a:pt x="0" y="174"/>
                    </a:lnTo>
                    <a:lnTo>
                      <a:pt x="0" y="175"/>
                    </a:ln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5" name="Freeform 1289">
                <a:extLst>
                  <a:ext uri="{FF2B5EF4-FFF2-40B4-BE49-F238E27FC236}">
                    <a16:creationId xmlns:a16="http://schemas.microsoft.com/office/drawing/2014/main" id="{1F2AED51-2105-697B-23BA-5005DCF52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988"/>
                <a:ext cx="97" cy="96"/>
              </a:xfrm>
              <a:custGeom>
                <a:avLst/>
                <a:gdLst>
                  <a:gd name="T0" fmla="*/ 0 w 158"/>
                  <a:gd name="T1" fmla="*/ 158 h 158"/>
                  <a:gd name="T2" fmla="*/ 133 w 158"/>
                  <a:gd name="T3" fmla="*/ 12 h 158"/>
                  <a:gd name="T4" fmla="*/ 136 w 158"/>
                  <a:gd name="T5" fmla="*/ 11 h 158"/>
                  <a:gd name="T6" fmla="*/ 148 w 158"/>
                  <a:gd name="T7" fmla="*/ 4 h 158"/>
                  <a:gd name="T8" fmla="*/ 158 w 158"/>
                  <a:gd name="T9" fmla="*/ 0 h 158"/>
                  <a:gd name="T10" fmla="*/ 148 w 158"/>
                  <a:gd name="T11" fmla="*/ 5 h 158"/>
                  <a:gd name="T12" fmla="*/ 137 w 158"/>
                  <a:gd name="T13" fmla="*/ 12 h 158"/>
                  <a:gd name="T14" fmla="*/ 124 w 158"/>
                  <a:gd name="T15" fmla="*/ 22 h 158"/>
                  <a:gd name="T16" fmla="*/ 108 w 158"/>
                  <a:gd name="T17" fmla="*/ 33 h 158"/>
                  <a:gd name="T18" fmla="*/ 91 w 158"/>
                  <a:gd name="T19" fmla="*/ 47 h 158"/>
                  <a:gd name="T20" fmla="*/ 57 w 158"/>
                  <a:gd name="T21" fmla="*/ 80 h 158"/>
                  <a:gd name="T22" fmla="*/ 41 w 158"/>
                  <a:gd name="T23" fmla="*/ 98 h 158"/>
                  <a:gd name="T24" fmla="*/ 27 w 158"/>
                  <a:gd name="T25" fmla="*/ 116 h 158"/>
                  <a:gd name="T26" fmla="*/ 4 w 158"/>
                  <a:gd name="T27" fmla="*/ 151 h 158"/>
                  <a:gd name="T28" fmla="*/ 0 w 158"/>
                  <a:gd name="T2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8" h="158">
                    <a:moveTo>
                      <a:pt x="0" y="158"/>
                    </a:moveTo>
                    <a:cubicBezTo>
                      <a:pt x="28" y="104"/>
                      <a:pt x="79" y="47"/>
                      <a:pt x="133" y="12"/>
                    </a:cubicBezTo>
                    <a:cubicBezTo>
                      <a:pt x="134" y="12"/>
                      <a:pt x="135" y="11"/>
                      <a:pt x="136" y="11"/>
                    </a:cubicBezTo>
                    <a:cubicBezTo>
                      <a:pt x="141" y="8"/>
                      <a:pt x="145" y="6"/>
                      <a:pt x="148" y="4"/>
                    </a:cubicBezTo>
                    <a:cubicBezTo>
                      <a:pt x="154" y="1"/>
                      <a:pt x="158" y="0"/>
                      <a:pt x="158" y="0"/>
                    </a:cubicBezTo>
                    <a:cubicBezTo>
                      <a:pt x="158" y="0"/>
                      <a:pt x="154" y="2"/>
                      <a:pt x="148" y="5"/>
                    </a:cubicBezTo>
                    <a:cubicBezTo>
                      <a:pt x="145" y="7"/>
                      <a:pt x="142" y="10"/>
                      <a:pt x="137" y="12"/>
                    </a:cubicBezTo>
                    <a:cubicBezTo>
                      <a:pt x="133" y="15"/>
                      <a:pt x="129" y="18"/>
                      <a:pt x="124" y="22"/>
                    </a:cubicBezTo>
                    <a:cubicBezTo>
                      <a:pt x="119" y="25"/>
                      <a:pt x="113" y="29"/>
                      <a:pt x="108" y="33"/>
                    </a:cubicBezTo>
                    <a:cubicBezTo>
                      <a:pt x="102" y="37"/>
                      <a:pt x="97" y="42"/>
                      <a:pt x="91" y="47"/>
                    </a:cubicBezTo>
                    <a:cubicBezTo>
                      <a:pt x="79" y="57"/>
                      <a:pt x="68" y="68"/>
                      <a:pt x="57" y="80"/>
                    </a:cubicBezTo>
                    <a:cubicBezTo>
                      <a:pt x="51" y="85"/>
                      <a:pt x="46" y="92"/>
                      <a:pt x="41" y="98"/>
                    </a:cubicBezTo>
                    <a:cubicBezTo>
                      <a:pt x="36" y="104"/>
                      <a:pt x="31" y="110"/>
                      <a:pt x="27" y="116"/>
                    </a:cubicBezTo>
                    <a:cubicBezTo>
                      <a:pt x="18" y="128"/>
                      <a:pt x="10" y="140"/>
                      <a:pt x="4" y="151"/>
                    </a:cubicBezTo>
                    <a:cubicBezTo>
                      <a:pt x="2" y="153"/>
                      <a:pt x="1" y="156"/>
                      <a:pt x="0" y="158"/>
                    </a:cubicBezTo>
                  </a:path>
                </a:pathLst>
              </a:custGeom>
              <a:solidFill>
                <a:srgbClr val="3481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6" name="Freeform 1290">
                <a:extLst>
                  <a:ext uri="{FF2B5EF4-FFF2-40B4-BE49-F238E27FC236}">
                    <a16:creationId xmlns:a16="http://schemas.microsoft.com/office/drawing/2014/main" id="{94381A4E-D2DC-3398-0116-23828E545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987"/>
                <a:ext cx="12" cy="51"/>
              </a:xfrm>
              <a:custGeom>
                <a:avLst/>
                <a:gdLst>
                  <a:gd name="T0" fmla="*/ 1 w 19"/>
                  <a:gd name="T1" fmla="*/ 84 h 84"/>
                  <a:gd name="T2" fmla="*/ 0 w 19"/>
                  <a:gd name="T3" fmla="*/ 80 h 84"/>
                  <a:gd name="T4" fmla="*/ 0 w 19"/>
                  <a:gd name="T5" fmla="*/ 80 h 84"/>
                  <a:gd name="T6" fmla="*/ 0 w 19"/>
                  <a:gd name="T7" fmla="*/ 70 h 84"/>
                  <a:gd name="T8" fmla="*/ 1 w 19"/>
                  <a:gd name="T9" fmla="*/ 56 h 84"/>
                  <a:gd name="T10" fmla="*/ 2 w 19"/>
                  <a:gd name="T11" fmla="*/ 48 h 84"/>
                  <a:gd name="T12" fmla="*/ 3 w 19"/>
                  <a:gd name="T13" fmla="*/ 40 h 84"/>
                  <a:gd name="T14" fmla="*/ 8 w 19"/>
                  <a:gd name="T15" fmla="*/ 25 h 84"/>
                  <a:gd name="T16" fmla="*/ 13 w 19"/>
                  <a:gd name="T17" fmla="*/ 12 h 84"/>
                  <a:gd name="T18" fmla="*/ 19 w 19"/>
                  <a:gd name="T19" fmla="*/ 0 h 84"/>
                  <a:gd name="T20" fmla="*/ 16 w 19"/>
                  <a:gd name="T21" fmla="*/ 13 h 84"/>
                  <a:gd name="T22" fmla="*/ 12 w 19"/>
                  <a:gd name="T23" fmla="*/ 26 h 84"/>
                  <a:gd name="T24" fmla="*/ 11 w 19"/>
                  <a:gd name="T25" fmla="*/ 34 h 84"/>
                  <a:gd name="T26" fmla="*/ 9 w 19"/>
                  <a:gd name="T27" fmla="*/ 41 h 84"/>
                  <a:gd name="T28" fmla="*/ 7 w 19"/>
                  <a:gd name="T29" fmla="*/ 49 h 84"/>
                  <a:gd name="T30" fmla="*/ 6 w 19"/>
                  <a:gd name="T31" fmla="*/ 57 h 84"/>
                  <a:gd name="T32" fmla="*/ 3 w 19"/>
                  <a:gd name="T33" fmla="*/ 70 h 84"/>
                  <a:gd name="T34" fmla="*/ 2 w 19"/>
                  <a:gd name="T35" fmla="*/ 78 h 84"/>
                  <a:gd name="T36" fmla="*/ 1 w 19"/>
                  <a:gd name="T37" fmla="*/ 80 h 84"/>
                  <a:gd name="T38" fmla="*/ 1 w 19"/>
                  <a:gd name="T39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84">
                    <a:moveTo>
                      <a:pt x="1" y="84"/>
                    </a:moveTo>
                    <a:cubicBezTo>
                      <a:pt x="1" y="84"/>
                      <a:pt x="1" y="82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0" y="74"/>
                      <a:pt x="0" y="70"/>
                    </a:cubicBezTo>
                    <a:cubicBezTo>
                      <a:pt x="0" y="66"/>
                      <a:pt x="0" y="61"/>
                      <a:pt x="1" y="56"/>
                    </a:cubicBezTo>
                    <a:cubicBezTo>
                      <a:pt x="1" y="54"/>
                      <a:pt x="1" y="51"/>
                      <a:pt x="2" y="48"/>
                    </a:cubicBezTo>
                    <a:cubicBezTo>
                      <a:pt x="2" y="46"/>
                      <a:pt x="3" y="43"/>
                      <a:pt x="3" y="40"/>
                    </a:cubicBezTo>
                    <a:cubicBezTo>
                      <a:pt x="5" y="35"/>
                      <a:pt x="6" y="30"/>
                      <a:pt x="8" y="25"/>
                    </a:cubicBezTo>
                    <a:cubicBezTo>
                      <a:pt x="9" y="20"/>
                      <a:pt x="11" y="16"/>
                      <a:pt x="13" y="12"/>
                    </a:cubicBezTo>
                    <a:cubicBezTo>
                      <a:pt x="16" y="4"/>
                      <a:pt x="19" y="0"/>
                      <a:pt x="19" y="0"/>
                    </a:cubicBezTo>
                    <a:cubicBezTo>
                      <a:pt x="19" y="0"/>
                      <a:pt x="18" y="5"/>
                      <a:pt x="16" y="13"/>
                    </a:cubicBezTo>
                    <a:cubicBezTo>
                      <a:pt x="15" y="17"/>
                      <a:pt x="14" y="21"/>
                      <a:pt x="12" y="26"/>
                    </a:cubicBezTo>
                    <a:cubicBezTo>
                      <a:pt x="12" y="29"/>
                      <a:pt x="11" y="31"/>
                      <a:pt x="11" y="34"/>
                    </a:cubicBezTo>
                    <a:cubicBezTo>
                      <a:pt x="10" y="36"/>
                      <a:pt x="9" y="39"/>
                      <a:pt x="9" y="41"/>
                    </a:cubicBezTo>
                    <a:cubicBezTo>
                      <a:pt x="8" y="44"/>
                      <a:pt x="8" y="47"/>
                      <a:pt x="7" y="49"/>
                    </a:cubicBezTo>
                    <a:cubicBezTo>
                      <a:pt x="6" y="52"/>
                      <a:pt x="6" y="54"/>
                      <a:pt x="6" y="57"/>
                    </a:cubicBezTo>
                    <a:cubicBezTo>
                      <a:pt x="5" y="62"/>
                      <a:pt x="4" y="66"/>
                      <a:pt x="3" y="70"/>
                    </a:cubicBezTo>
                    <a:cubicBezTo>
                      <a:pt x="3" y="73"/>
                      <a:pt x="2" y="76"/>
                      <a:pt x="2" y="78"/>
                    </a:cubicBezTo>
                    <a:cubicBezTo>
                      <a:pt x="2" y="79"/>
                      <a:pt x="1" y="79"/>
                      <a:pt x="1" y="80"/>
                    </a:cubicBezTo>
                    <a:cubicBezTo>
                      <a:pt x="1" y="82"/>
                      <a:pt x="1" y="84"/>
                      <a:pt x="1" y="84"/>
                    </a:cubicBezTo>
                  </a:path>
                </a:pathLst>
              </a:custGeom>
              <a:solidFill>
                <a:srgbClr val="3E9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7" name="Freeform 1291">
                <a:extLst>
                  <a:ext uri="{FF2B5EF4-FFF2-40B4-BE49-F238E27FC236}">
                    <a16:creationId xmlns:a16="http://schemas.microsoft.com/office/drawing/2014/main" id="{A0FCBDB5-2EB4-A7F4-BE35-2859AD381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3513"/>
                <a:ext cx="83" cy="10"/>
              </a:xfrm>
              <a:custGeom>
                <a:avLst/>
                <a:gdLst>
                  <a:gd name="T0" fmla="*/ 132 w 135"/>
                  <a:gd name="T1" fmla="*/ 7 h 16"/>
                  <a:gd name="T2" fmla="*/ 3 w 135"/>
                  <a:gd name="T3" fmla="*/ 13 h 16"/>
                  <a:gd name="T4" fmla="*/ 2 w 135"/>
                  <a:gd name="T5" fmla="*/ 16 h 16"/>
                  <a:gd name="T6" fmla="*/ 129 w 135"/>
                  <a:gd name="T7" fmla="*/ 12 h 16"/>
                  <a:gd name="T8" fmla="*/ 132 w 135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6">
                    <a:moveTo>
                      <a:pt x="132" y="7"/>
                    </a:moveTo>
                    <a:cubicBezTo>
                      <a:pt x="89" y="2"/>
                      <a:pt x="46" y="0"/>
                      <a:pt x="3" y="13"/>
                    </a:cubicBezTo>
                    <a:cubicBezTo>
                      <a:pt x="2" y="13"/>
                      <a:pt x="0" y="16"/>
                      <a:pt x="2" y="16"/>
                    </a:cubicBezTo>
                    <a:cubicBezTo>
                      <a:pt x="45" y="6"/>
                      <a:pt x="86" y="10"/>
                      <a:pt x="129" y="12"/>
                    </a:cubicBezTo>
                    <a:cubicBezTo>
                      <a:pt x="131" y="12"/>
                      <a:pt x="135" y="8"/>
                      <a:pt x="13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8" name="Freeform 1292">
                <a:extLst>
                  <a:ext uri="{FF2B5EF4-FFF2-40B4-BE49-F238E27FC236}">
                    <a16:creationId xmlns:a16="http://schemas.microsoft.com/office/drawing/2014/main" id="{9A414939-4AAB-BF1E-6CC2-CB636E6E0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520"/>
                <a:ext cx="17" cy="7"/>
              </a:xfrm>
              <a:custGeom>
                <a:avLst/>
                <a:gdLst>
                  <a:gd name="T0" fmla="*/ 26 w 28"/>
                  <a:gd name="T1" fmla="*/ 7 h 13"/>
                  <a:gd name="T2" fmla="*/ 7 w 28"/>
                  <a:gd name="T3" fmla="*/ 1 h 13"/>
                  <a:gd name="T4" fmla="*/ 3 w 28"/>
                  <a:gd name="T5" fmla="*/ 6 h 13"/>
                  <a:gd name="T6" fmla="*/ 22 w 28"/>
                  <a:gd name="T7" fmla="*/ 12 h 13"/>
                  <a:gd name="T8" fmla="*/ 26 w 28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3">
                    <a:moveTo>
                      <a:pt x="26" y="7"/>
                    </a:moveTo>
                    <a:cubicBezTo>
                      <a:pt x="20" y="5"/>
                      <a:pt x="13" y="3"/>
                      <a:pt x="7" y="1"/>
                    </a:cubicBezTo>
                    <a:cubicBezTo>
                      <a:pt x="5" y="0"/>
                      <a:pt x="0" y="5"/>
                      <a:pt x="3" y="6"/>
                    </a:cubicBezTo>
                    <a:cubicBezTo>
                      <a:pt x="9" y="8"/>
                      <a:pt x="16" y="10"/>
                      <a:pt x="22" y="12"/>
                    </a:cubicBezTo>
                    <a:cubicBezTo>
                      <a:pt x="24" y="13"/>
                      <a:pt x="28" y="8"/>
                      <a:pt x="26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19" name="Freeform 1293">
                <a:extLst>
                  <a:ext uri="{FF2B5EF4-FFF2-40B4-BE49-F238E27FC236}">
                    <a16:creationId xmlns:a16="http://schemas.microsoft.com/office/drawing/2014/main" id="{598209B6-0C6C-2069-D7B0-EFCBF17DC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3225"/>
                <a:ext cx="89" cy="143"/>
              </a:xfrm>
              <a:custGeom>
                <a:avLst/>
                <a:gdLst>
                  <a:gd name="T0" fmla="*/ 41 w 146"/>
                  <a:gd name="T1" fmla="*/ 234 h 234"/>
                  <a:gd name="T2" fmla="*/ 38 w 146"/>
                  <a:gd name="T3" fmla="*/ 232 h 234"/>
                  <a:gd name="T4" fmla="*/ 94 w 146"/>
                  <a:gd name="T5" fmla="*/ 123 h 234"/>
                  <a:gd name="T6" fmla="*/ 104 w 146"/>
                  <a:gd name="T7" fmla="*/ 34 h 234"/>
                  <a:gd name="T8" fmla="*/ 133 w 146"/>
                  <a:gd name="T9" fmla="*/ 1 h 234"/>
                  <a:gd name="T10" fmla="*/ 135 w 146"/>
                  <a:gd name="T11" fmla="*/ 0 h 234"/>
                  <a:gd name="T12" fmla="*/ 135 w 146"/>
                  <a:gd name="T13" fmla="*/ 7 h 234"/>
                  <a:gd name="T14" fmla="*/ 121 w 146"/>
                  <a:gd name="T15" fmla="*/ 52 h 234"/>
                  <a:gd name="T16" fmla="*/ 130 w 146"/>
                  <a:gd name="T17" fmla="*/ 73 h 234"/>
                  <a:gd name="T18" fmla="*/ 123 w 146"/>
                  <a:gd name="T19" fmla="*/ 111 h 234"/>
                  <a:gd name="T20" fmla="*/ 36 w 146"/>
                  <a:gd name="T21" fmla="*/ 227 h 234"/>
                  <a:gd name="T22" fmla="*/ 41 w 146"/>
                  <a:gd name="T23" fmla="*/ 23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6" h="234">
                    <a:moveTo>
                      <a:pt x="41" y="234"/>
                    </a:moveTo>
                    <a:cubicBezTo>
                      <a:pt x="41" y="234"/>
                      <a:pt x="40" y="233"/>
                      <a:pt x="38" y="232"/>
                    </a:cubicBezTo>
                    <a:cubicBezTo>
                      <a:pt x="0" y="194"/>
                      <a:pt x="66" y="142"/>
                      <a:pt x="94" y="123"/>
                    </a:cubicBezTo>
                    <a:cubicBezTo>
                      <a:pt x="146" y="88"/>
                      <a:pt x="96" y="70"/>
                      <a:pt x="104" y="34"/>
                    </a:cubicBezTo>
                    <a:cubicBezTo>
                      <a:pt x="107" y="16"/>
                      <a:pt x="121" y="10"/>
                      <a:pt x="133" y="1"/>
                    </a:cubicBezTo>
                    <a:cubicBezTo>
                      <a:pt x="134" y="0"/>
                      <a:pt x="134" y="0"/>
                      <a:pt x="135" y="0"/>
                    </a:cubicBezTo>
                    <a:cubicBezTo>
                      <a:pt x="137" y="0"/>
                      <a:pt x="136" y="6"/>
                      <a:pt x="135" y="7"/>
                    </a:cubicBezTo>
                    <a:cubicBezTo>
                      <a:pt x="124" y="21"/>
                      <a:pt x="111" y="34"/>
                      <a:pt x="121" y="52"/>
                    </a:cubicBezTo>
                    <a:cubicBezTo>
                      <a:pt x="125" y="58"/>
                      <a:pt x="128" y="65"/>
                      <a:pt x="130" y="73"/>
                    </a:cubicBezTo>
                    <a:cubicBezTo>
                      <a:pt x="134" y="88"/>
                      <a:pt x="131" y="98"/>
                      <a:pt x="123" y="111"/>
                    </a:cubicBezTo>
                    <a:cubicBezTo>
                      <a:pt x="104" y="145"/>
                      <a:pt x="3" y="179"/>
                      <a:pt x="36" y="227"/>
                    </a:cubicBezTo>
                    <a:cubicBezTo>
                      <a:pt x="39" y="230"/>
                      <a:pt x="42" y="234"/>
                      <a:pt x="41" y="234"/>
                    </a:cubicBezTo>
                    <a:close/>
                  </a:path>
                </a:pathLst>
              </a:custGeom>
              <a:solidFill>
                <a:srgbClr val="A3D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0" name="Freeform 1294">
                <a:extLst>
                  <a:ext uri="{FF2B5EF4-FFF2-40B4-BE49-F238E27FC236}">
                    <a16:creationId xmlns:a16="http://schemas.microsoft.com/office/drawing/2014/main" id="{455E308B-5F45-62B7-A639-AE53DB097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3116"/>
                <a:ext cx="349" cy="277"/>
              </a:xfrm>
              <a:custGeom>
                <a:avLst/>
                <a:gdLst>
                  <a:gd name="T0" fmla="*/ 519 w 572"/>
                  <a:gd name="T1" fmla="*/ 84 h 455"/>
                  <a:gd name="T2" fmla="*/ 480 w 572"/>
                  <a:gd name="T3" fmla="*/ 44 h 455"/>
                  <a:gd name="T4" fmla="*/ 372 w 572"/>
                  <a:gd name="T5" fmla="*/ 38 h 455"/>
                  <a:gd name="T6" fmla="*/ 293 w 572"/>
                  <a:gd name="T7" fmla="*/ 29 h 455"/>
                  <a:gd name="T8" fmla="*/ 187 w 572"/>
                  <a:gd name="T9" fmla="*/ 28 h 455"/>
                  <a:gd name="T10" fmla="*/ 175 w 572"/>
                  <a:gd name="T11" fmla="*/ 84 h 455"/>
                  <a:gd name="T12" fmla="*/ 133 w 572"/>
                  <a:gd name="T13" fmla="*/ 132 h 455"/>
                  <a:gd name="T14" fmla="*/ 72 w 572"/>
                  <a:gd name="T15" fmla="*/ 172 h 455"/>
                  <a:gd name="T16" fmla="*/ 9 w 572"/>
                  <a:gd name="T17" fmla="*/ 219 h 455"/>
                  <a:gd name="T18" fmla="*/ 37 w 572"/>
                  <a:gd name="T19" fmla="*/ 284 h 455"/>
                  <a:gd name="T20" fmla="*/ 59 w 572"/>
                  <a:gd name="T21" fmla="*/ 331 h 455"/>
                  <a:gd name="T22" fmla="*/ 70 w 572"/>
                  <a:gd name="T23" fmla="*/ 396 h 455"/>
                  <a:gd name="T24" fmla="*/ 116 w 572"/>
                  <a:gd name="T25" fmla="*/ 406 h 455"/>
                  <a:gd name="T26" fmla="*/ 145 w 572"/>
                  <a:gd name="T27" fmla="*/ 432 h 455"/>
                  <a:gd name="T28" fmla="*/ 189 w 572"/>
                  <a:gd name="T29" fmla="*/ 443 h 455"/>
                  <a:gd name="T30" fmla="*/ 210 w 572"/>
                  <a:gd name="T31" fmla="*/ 410 h 455"/>
                  <a:gd name="T32" fmla="*/ 357 w 572"/>
                  <a:gd name="T33" fmla="*/ 322 h 455"/>
                  <a:gd name="T34" fmla="*/ 423 w 572"/>
                  <a:gd name="T35" fmla="*/ 296 h 455"/>
                  <a:gd name="T36" fmla="*/ 467 w 572"/>
                  <a:gd name="T37" fmla="*/ 259 h 455"/>
                  <a:gd name="T38" fmla="*/ 519 w 572"/>
                  <a:gd name="T39" fmla="*/ 8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2" h="455">
                    <a:moveTo>
                      <a:pt x="519" y="84"/>
                    </a:moveTo>
                    <a:cubicBezTo>
                      <a:pt x="519" y="84"/>
                      <a:pt x="513" y="81"/>
                      <a:pt x="480" y="44"/>
                    </a:cubicBezTo>
                    <a:cubicBezTo>
                      <a:pt x="448" y="7"/>
                      <a:pt x="389" y="2"/>
                      <a:pt x="372" y="38"/>
                    </a:cubicBezTo>
                    <a:cubicBezTo>
                      <a:pt x="362" y="63"/>
                      <a:pt x="332" y="58"/>
                      <a:pt x="293" y="29"/>
                    </a:cubicBezTo>
                    <a:cubicBezTo>
                      <a:pt x="254" y="1"/>
                      <a:pt x="208" y="0"/>
                      <a:pt x="187" y="28"/>
                    </a:cubicBezTo>
                    <a:cubicBezTo>
                      <a:pt x="167" y="55"/>
                      <a:pt x="198" y="76"/>
                      <a:pt x="175" y="84"/>
                    </a:cubicBezTo>
                    <a:cubicBezTo>
                      <a:pt x="152" y="93"/>
                      <a:pt x="137" y="93"/>
                      <a:pt x="133" y="132"/>
                    </a:cubicBezTo>
                    <a:cubicBezTo>
                      <a:pt x="129" y="171"/>
                      <a:pt x="114" y="176"/>
                      <a:pt x="72" y="172"/>
                    </a:cubicBezTo>
                    <a:cubicBezTo>
                      <a:pt x="29" y="168"/>
                      <a:pt x="18" y="185"/>
                      <a:pt x="9" y="219"/>
                    </a:cubicBezTo>
                    <a:cubicBezTo>
                      <a:pt x="0" y="254"/>
                      <a:pt x="19" y="281"/>
                      <a:pt x="37" y="284"/>
                    </a:cubicBezTo>
                    <a:cubicBezTo>
                      <a:pt x="55" y="288"/>
                      <a:pt x="64" y="304"/>
                      <a:pt x="59" y="331"/>
                    </a:cubicBezTo>
                    <a:cubicBezTo>
                      <a:pt x="54" y="359"/>
                      <a:pt x="50" y="378"/>
                      <a:pt x="70" y="396"/>
                    </a:cubicBezTo>
                    <a:cubicBezTo>
                      <a:pt x="91" y="414"/>
                      <a:pt x="102" y="408"/>
                      <a:pt x="116" y="406"/>
                    </a:cubicBezTo>
                    <a:cubicBezTo>
                      <a:pt x="131" y="403"/>
                      <a:pt x="138" y="414"/>
                      <a:pt x="145" y="432"/>
                    </a:cubicBezTo>
                    <a:cubicBezTo>
                      <a:pt x="152" y="449"/>
                      <a:pt x="167" y="455"/>
                      <a:pt x="189" y="443"/>
                    </a:cubicBezTo>
                    <a:cubicBezTo>
                      <a:pt x="211" y="431"/>
                      <a:pt x="210" y="410"/>
                      <a:pt x="210" y="410"/>
                    </a:cubicBezTo>
                    <a:cubicBezTo>
                      <a:pt x="210" y="410"/>
                      <a:pt x="274" y="320"/>
                      <a:pt x="357" y="322"/>
                    </a:cubicBezTo>
                    <a:cubicBezTo>
                      <a:pt x="414" y="320"/>
                      <a:pt x="412" y="316"/>
                      <a:pt x="423" y="296"/>
                    </a:cubicBezTo>
                    <a:cubicBezTo>
                      <a:pt x="434" y="275"/>
                      <a:pt x="467" y="259"/>
                      <a:pt x="467" y="259"/>
                    </a:cubicBezTo>
                    <a:cubicBezTo>
                      <a:pt x="467" y="259"/>
                      <a:pt x="572" y="148"/>
                      <a:pt x="519" y="84"/>
                    </a:cubicBezTo>
                  </a:path>
                </a:pathLst>
              </a:custGeom>
              <a:solidFill>
                <a:srgbClr val="5CC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1" name="Freeform 1295">
                <a:extLst>
                  <a:ext uri="{FF2B5EF4-FFF2-40B4-BE49-F238E27FC236}">
                    <a16:creationId xmlns:a16="http://schemas.microsoft.com/office/drawing/2014/main" id="{1E8F38BA-96DA-7B23-4B26-462465F60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3127"/>
                <a:ext cx="155" cy="33"/>
              </a:xfrm>
              <a:custGeom>
                <a:avLst/>
                <a:gdLst>
                  <a:gd name="T0" fmla="*/ 152 w 254"/>
                  <a:gd name="T1" fmla="*/ 53 h 53"/>
                  <a:gd name="T2" fmla="*/ 147 w 254"/>
                  <a:gd name="T3" fmla="*/ 53 h 53"/>
                  <a:gd name="T4" fmla="*/ 33 w 254"/>
                  <a:gd name="T5" fmla="*/ 9 h 53"/>
                  <a:gd name="T6" fmla="*/ 4 w 254"/>
                  <a:gd name="T7" fmla="*/ 27 h 53"/>
                  <a:gd name="T8" fmla="*/ 0 w 254"/>
                  <a:gd name="T9" fmla="*/ 35 h 53"/>
                  <a:gd name="T10" fmla="*/ 1 w 254"/>
                  <a:gd name="T11" fmla="*/ 31 h 53"/>
                  <a:gd name="T12" fmla="*/ 40 w 254"/>
                  <a:gd name="T13" fmla="*/ 5 h 53"/>
                  <a:gd name="T14" fmla="*/ 123 w 254"/>
                  <a:gd name="T15" fmla="*/ 32 h 53"/>
                  <a:gd name="T16" fmla="*/ 151 w 254"/>
                  <a:gd name="T17" fmla="*/ 42 h 53"/>
                  <a:gd name="T18" fmla="*/ 207 w 254"/>
                  <a:gd name="T19" fmla="*/ 1 h 53"/>
                  <a:gd name="T20" fmla="*/ 216 w 254"/>
                  <a:gd name="T21" fmla="*/ 0 h 53"/>
                  <a:gd name="T22" fmla="*/ 250 w 254"/>
                  <a:gd name="T23" fmla="*/ 12 h 53"/>
                  <a:gd name="T24" fmla="*/ 245 w 254"/>
                  <a:gd name="T25" fmla="*/ 17 h 53"/>
                  <a:gd name="T26" fmla="*/ 244 w 254"/>
                  <a:gd name="T27" fmla="*/ 17 h 53"/>
                  <a:gd name="T28" fmla="*/ 221 w 254"/>
                  <a:gd name="T29" fmla="*/ 13 h 53"/>
                  <a:gd name="T30" fmla="*/ 199 w 254"/>
                  <a:gd name="T31" fmla="*/ 24 h 53"/>
                  <a:gd name="T32" fmla="*/ 184 w 254"/>
                  <a:gd name="T33" fmla="*/ 42 h 53"/>
                  <a:gd name="T34" fmla="*/ 152 w 254"/>
                  <a:gd name="T3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53">
                    <a:moveTo>
                      <a:pt x="152" y="53"/>
                    </a:moveTo>
                    <a:cubicBezTo>
                      <a:pt x="151" y="53"/>
                      <a:pt x="149" y="53"/>
                      <a:pt x="147" y="53"/>
                    </a:cubicBezTo>
                    <a:cubicBezTo>
                      <a:pt x="118" y="52"/>
                      <a:pt x="68" y="9"/>
                      <a:pt x="33" y="9"/>
                    </a:cubicBezTo>
                    <a:cubicBezTo>
                      <a:pt x="21" y="9"/>
                      <a:pt x="11" y="14"/>
                      <a:pt x="4" y="27"/>
                    </a:cubicBezTo>
                    <a:cubicBezTo>
                      <a:pt x="2" y="31"/>
                      <a:pt x="0" y="35"/>
                      <a:pt x="0" y="35"/>
                    </a:cubicBezTo>
                    <a:cubicBezTo>
                      <a:pt x="0" y="35"/>
                      <a:pt x="0" y="34"/>
                      <a:pt x="1" y="31"/>
                    </a:cubicBezTo>
                    <a:cubicBezTo>
                      <a:pt x="7" y="12"/>
                      <a:pt x="22" y="5"/>
                      <a:pt x="40" y="5"/>
                    </a:cubicBezTo>
                    <a:cubicBezTo>
                      <a:pt x="69" y="5"/>
                      <a:pt x="105" y="22"/>
                      <a:pt x="123" y="32"/>
                    </a:cubicBezTo>
                    <a:cubicBezTo>
                      <a:pt x="135" y="39"/>
                      <a:pt x="144" y="42"/>
                      <a:pt x="151" y="42"/>
                    </a:cubicBezTo>
                    <a:cubicBezTo>
                      <a:pt x="176" y="42"/>
                      <a:pt x="179" y="8"/>
                      <a:pt x="207" y="1"/>
                    </a:cubicBezTo>
                    <a:cubicBezTo>
                      <a:pt x="210" y="0"/>
                      <a:pt x="213" y="0"/>
                      <a:pt x="216" y="0"/>
                    </a:cubicBezTo>
                    <a:cubicBezTo>
                      <a:pt x="228" y="0"/>
                      <a:pt x="238" y="7"/>
                      <a:pt x="250" y="12"/>
                    </a:cubicBezTo>
                    <a:cubicBezTo>
                      <a:pt x="254" y="15"/>
                      <a:pt x="248" y="17"/>
                      <a:pt x="245" y="17"/>
                    </a:cubicBezTo>
                    <a:cubicBezTo>
                      <a:pt x="245" y="17"/>
                      <a:pt x="245" y="17"/>
                      <a:pt x="244" y="17"/>
                    </a:cubicBezTo>
                    <a:cubicBezTo>
                      <a:pt x="237" y="15"/>
                      <a:pt x="229" y="13"/>
                      <a:pt x="221" y="13"/>
                    </a:cubicBezTo>
                    <a:cubicBezTo>
                      <a:pt x="212" y="13"/>
                      <a:pt x="205" y="16"/>
                      <a:pt x="199" y="24"/>
                    </a:cubicBezTo>
                    <a:cubicBezTo>
                      <a:pt x="194" y="31"/>
                      <a:pt x="190" y="37"/>
                      <a:pt x="184" y="42"/>
                    </a:cubicBezTo>
                    <a:cubicBezTo>
                      <a:pt x="174" y="51"/>
                      <a:pt x="165" y="53"/>
                      <a:pt x="152" y="53"/>
                    </a:cubicBezTo>
                  </a:path>
                </a:pathLst>
              </a:custGeom>
              <a:solidFill>
                <a:srgbClr val="A3D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2" name="Freeform 1296">
                <a:extLst>
                  <a:ext uri="{FF2B5EF4-FFF2-40B4-BE49-F238E27FC236}">
                    <a16:creationId xmlns:a16="http://schemas.microsoft.com/office/drawing/2014/main" id="{D3D25D4C-9AF7-1566-A0F1-235BE88AA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3228"/>
                <a:ext cx="8" cy="11"/>
              </a:xfrm>
              <a:custGeom>
                <a:avLst/>
                <a:gdLst>
                  <a:gd name="T0" fmla="*/ 11 w 14"/>
                  <a:gd name="T1" fmla="*/ 0 h 18"/>
                  <a:gd name="T2" fmla="*/ 4 w 14"/>
                  <a:gd name="T3" fmla="*/ 4 h 18"/>
                  <a:gd name="T4" fmla="*/ 0 w 14"/>
                  <a:gd name="T5" fmla="*/ 12 h 18"/>
                  <a:gd name="T6" fmla="*/ 4 w 14"/>
                  <a:gd name="T7" fmla="*/ 18 h 18"/>
                  <a:gd name="T8" fmla="*/ 14 w 14"/>
                  <a:gd name="T9" fmla="*/ 5 h 18"/>
                  <a:gd name="T10" fmla="*/ 11 w 14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1" y="0"/>
                    </a:moveTo>
                    <a:cubicBezTo>
                      <a:pt x="8" y="0"/>
                      <a:pt x="6" y="2"/>
                      <a:pt x="4" y="4"/>
                    </a:cubicBezTo>
                    <a:cubicBezTo>
                      <a:pt x="2" y="7"/>
                      <a:pt x="0" y="9"/>
                      <a:pt x="0" y="12"/>
                    </a:cubicBezTo>
                    <a:cubicBezTo>
                      <a:pt x="0" y="15"/>
                      <a:pt x="1" y="18"/>
                      <a:pt x="4" y="18"/>
                    </a:cubicBezTo>
                    <a:cubicBezTo>
                      <a:pt x="9" y="18"/>
                      <a:pt x="14" y="10"/>
                      <a:pt x="14" y="5"/>
                    </a:cubicBezTo>
                    <a:cubicBezTo>
                      <a:pt x="14" y="3"/>
                      <a:pt x="13" y="0"/>
                      <a:pt x="11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3" name="Freeform 1297">
                <a:extLst>
                  <a:ext uri="{FF2B5EF4-FFF2-40B4-BE49-F238E27FC236}">
                    <a16:creationId xmlns:a16="http://schemas.microsoft.com/office/drawing/2014/main" id="{F46F533B-6301-389C-D493-69F5302DD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3204"/>
                <a:ext cx="14" cy="11"/>
              </a:xfrm>
              <a:custGeom>
                <a:avLst/>
                <a:gdLst>
                  <a:gd name="T0" fmla="*/ 15 w 23"/>
                  <a:gd name="T1" fmla="*/ 0 h 18"/>
                  <a:gd name="T2" fmla="*/ 8 w 23"/>
                  <a:gd name="T3" fmla="*/ 18 h 18"/>
                  <a:gd name="T4" fmla="*/ 15 w 2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15" y="0"/>
                    </a:moveTo>
                    <a:cubicBezTo>
                      <a:pt x="8" y="0"/>
                      <a:pt x="0" y="18"/>
                      <a:pt x="8" y="18"/>
                    </a:cubicBezTo>
                    <a:cubicBezTo>
                      <a:pt x="15" y="18"/>
                      <a:pt x="23" y="0"/>
                      <a:pt x="15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4" name="Freeform 1298">
                <a:extLst>
                  <a:ext uri="{FF2B5EF4-FFF2-40B4-BE49-F238E27FC236}">
                    <a16:creationId xmlns:a16="http://schemas.microsoft.com/office/drawing/2014/main" id="{4DA38256-1458-34C9-E53C-CC922AE05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3268"/>
                <a:ext cx="8" cy="11"/>
              </a:xfrm>
              <a:custGeom>
                <a:avLst/>
                <a:gdLst>
                  <a:gd name="T0" fmla="*/ 11 w 12"/>
                  <a:gd name="T1" fmla="*/ 3 h 19"/>
                  <a:gd name="T2" fmla="*/ 11 w 12"/>
                  <a:gd name="T3" fmla="*/ 3 h 19"/>
                  <a:gd name="T4" fmla="*/ 10 w 12"/>
                  <a:gd name="T5" fmla="*/ 2 h 19"/>
                  <a:gd name="T6" fmla="*/ 5 w 12"/>
                  <a:gd name="T7" fmla="*/ 3 h 19"/>
                  <a:gd name="T8" fmla="*/ 1 w 12"/>
                  <a:gd name="T9" fmla="*/ 11 h 19"/>
                  <a:gd name="T10" fmla="*/ 1 w 12"/>
                  <a:gd name="T11" fmla="*/ 16 h 19"/>
                  <a:gd name="T12" fmla="*/ 6 w 12"/>
                  <a:gd name="T13" fmla="*/ 18 h 19"/>
                  <a:gd name="T14" fmla="*/ 8 w 12"/>
                  <a:gd name="T15" fmla="*/ 16 h 19"/>
                  <a:gd name="T16" fmla="*/ 12 w 12"/>
                  <a:gd name="T17" fmla="*/ 8 h 19"/>
                  <a:gd name="T18" fmla="*/ 12 w 12"/>
                  <a:gd name="T19" fmla="*/ 7 h 19"/>
                  <a:gd name="T20" fmla="*/ 11 w 12"/>
                  <a:gd name="T21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9">
                    <a:moveTo>
                      <a:pt x="11" y="3"/>
                    </a:moveTo>
                    <a:lnTo>
                      <a:pt x="11" y="3"/>
                    </a:lnTo>
                    <a:lnTo>
                      <a:pt x="10" y="2"/>
                    </a:lnTo>
                    <a:cubicBezTo>
                      <a:pt x="9" y="0"/>
                      <a:pt x="6" y="1"/>
                      <a:pt x="5" y="3"/>
                    </a:cubicBezTo>
                    <a:cubicBezTo>
                      <a:pt x="2" y="5"/>
                      <a:pt x="1" y="8"/>
                      <a:pt x="1" y="11"/>
                    </a:cubicBezTo>
                    <a:cubicBezTo>
                      <a:pt x="0" y="13"/>
                      <a:pt x="0" y="15"/>
                      <a:pt x="1" y="16"/>
                    </a:cubicBezTo>
                    <a:cubicBezTo>
                      <a:pt x="2" y="19"/>
                      <a:pt x="4" y="19"/>
                      <a:pt x="6" y="18"/>
                    </a:cubicBezTo>
                    <a:lnTo>
                      <a:pt x="8" y="16"/>
                    </a:lnTo>
                    <a:cubicBezTo>
                      <a:pt x="10" y="14"/>
                      <a:pt x="12" y="10"/>
                      <a:pt x="12" y="8"/>
                    </a:cubicBezTo>
                    <a:lnTo>
                      <a:pt x="12" y="7"/>
                    </a:lnTo>
                    <a:lnTo>
                      <a:pt x="11" y="3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5" name="Freeform 1299">
                <a:extLst>
                  <a:ext uri="{FF2B5EF4-FFF2-40B4-BE49-F238E27FC236}">
                    <a16:creationId xmlns:a16="http://schemas.microsoft.com/office/drawing/2014/main" id="{86A551CD-CA87-4675-28DC-31AA97317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3145"/>
                <a:ext cx="12" cy="13"/>
              </a:xfrm>
              <a:custGeom>
                <a:avLst/>
                <a:gdLst>
                  <a:gd name="T0" fmla="*/ 16 w 19"/>
                  <a:gd name="T1" fmla="*/ 1 h 20"/>
                  <a:gd name="T2" fmla="*/ 12 w 19"/>
                  <a:gd name="T3" fmla="*/ 1 h 20"/>
                  <a:gd name="T4" fmla="*/ 4 w 19"/>
                  <a:gd name="T5" fmla="*/ 6 h 20"/>
                  <a:gd name="T6" fmla="*/ 10 w 19"/>
                  <a:gd name="T7" fmla="*/ 19 h 20"/>
                  <a:gd name="T8" fmla="*/ 18 w 19"/>
                  <a:gd name="T9" fmla="*/ 11 h 20"/>
                  <a:gd name="T10" fmla="*/ 16 w 19"/>
                  <a:gd name="T1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0">
                    <a:moveTo>
                      <a:pt x="16" y="1"/>
                    </a:moveTo>
                    <a:lnTo>
                      <a:pt x="12" y="1"/>
                    </a:lnTo>
                    <a:cubicBezTo>
                      <a:pt x="8" y="0"/>
                      <a:pt x="6" y="3"/>
                      <a:pt x="4" y="6"/>
                    </a:cubicBezTo>
                    <a:cubicBezTo>
                      <a:pt x="0" y="11"/>
                      <a:pt x="2" y="20"/>
                      <a:pt x="10" y="19"/>
                    </a:cubicBezTo>
                    <a:cubicBezTo>
                      <a:pt x="13" y="18"/>
                      <a:pt x="16" y="14"/>
                      <a:pt x="18" y="11"/>
                    </a:cubicBezTo>
                    <a:cubicBezTo>
                      <a:pt x="19" y="8"/>
                      <a:pt x="19" y="3"/>
                      <a:pt x="16" y="1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6" name="Freeform 1300">
                <a:extLst>
                  <a:ext uri="{FF2B5EF4-FFF2-40B4-BE49-F238E27FC236}">
                    <a16:creationId xmlns:a16="http://schemas.microsoft.com/office/drawing/2014/main" id="{38C3CF53-5D87-2929-37B5-64A243EB9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3069"/>
                <a:ext cx="9" cy="11"/>
              </a:xfrm>
              <a:custGeom>
                <a:avLst/>
                <a:gdLst>
                  <a:gd name="T0" fmla="*/ 14 w 14"/>
                  <a:gd name="T1" fmla="*/ 4 h 18"/>
                  <a:gd name="T2" fmla="*/ 5 w 14"/>
                  <a:gd name="T3" fmla="*/ 3 h 18"/>
                  <a:gd name="T4" fmla="*/ 2 w 14"/>
                  <a:gd name="T5" fmla="*/ 13 h 18"/>
                  <a:gd name="T6" fmla="*/ 11 w 14"/>
                  <a:gd name="T7" fmla="*/ 11 h 18"/>
                  <a:gd name="T8" fmla="*/ 12 w 14"/>
                  <a:gd name="T9" fmla="*/ 10 h 18"/>
                  <a:gd name="T10" fmla="*/ 14 w 14"/>
                  <a:gd name="T11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4" y="4"/>
                    </a:moveTo>
                    <a:cubicBezTo>
                      <a:pt x="13" y="0"/>
                      <a:pt x="8" y="0"/>
                      <a:pt x="5" y="3"/>
                    </a:cubicBezTo>
                    <a:cubicBezTo>
                      <a:pt x="3" y="6"/>
                      <a:pt x="0" y="10"/>
                      <a:pt x="2" y="13"/>
                    </a:cubicBezTo>
                    <a:cubicBezTo>
                      <a:pt x="5" y="18"/>
                      <a:pt x="10" y="13"/>
                      <a:pt x="11" y="11"/>
                    </a:cubicBezTo>
                    <a:lnTo>
                      <a:pt x="12" y="10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7" name="Freeform 1301">
                <a:extLst>
                  <a:ext uri="{FF2B5EF4-FFF2-40B4-BE49-F238E27FC236}">
                    <a16:creationId xmlns:a16="http://schemas.microsoft.com/office/drawing/2014/main" id="{24B48578-3D1D-F9F2-56D6-4F6A672AC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3158"/>
                <a:ext cx="6" cy="4"/>
              </a:xfrm>
              <a:custGeom>
                <a:avLst/>
                <a:gdLst>
                  <a:gd name="T0" fmla="*/ 6 w 9"/>
                  <a:gd name="T1" fmla="*/ 0 h 7"/>
                  <a:gd name="T2" fmla="*/ 3 w 9"/>
                  <a:gd name="T3" fmla="*/ 7 h 7"/>
                  <a:gd name="T4" fmla="*/ 6 w 9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3" y="0"/>
                      <a:pt x="0" y="7"/>
                      <a:pt x="3" y="7"/>
                    </a:cubicBezTo>
                    <a:cubicBezTo>
                      <a:pt x="6" y="7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8" name="Freeform 1302">
                <a:extLst>
                  <a:ext uri="{FF2B5EF4-FFF2-40B4-BE49-F238E27FC236}">
                    <a16:creationId xmlns:a16="http://schemas.microsoft.com/office/drawing/2014/main" id="{790788E8-C767-88B0-58F2-8CD4A3165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3103"/>
                <a:ext cx="3" cy="6"/>
              </a:xfrm>
              <a:custGeom>
                <a:avLst/>
                <a:gdLst>
                  <a:gd name="T0" fmla="*/ 2 w 5"/>
                  <a:gd name="T1" fmla="*/ 2 h 9"/>
                  <a:gd name="T2" fmla="*/ 1 w 5"/>
                  <a:gd name="T3" fmla="*/ 3 h 9"/>
                  <a:gd name="T4" fmla="*/ 2 w 5"/>
                  <a:gd name="T5" fmla="*/ 8 h 9"/>
                  <a:gd name="T6" fmla="*/ 5 w 5"/>
                  <a:gd name="T7" fmla="*/ 5 h 9"/>
                  <a:gd name="T8" fmla="*/ 5 w 5"/>
                  <a:gd name="T9" fmla="*/ 2 h 9"/>
                  <a:gd name="T10" fmla="*/ 2 w 5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2" y="2"/>
                    </a:moveTo>
                    <a:lnTo>
                      <a:pt x="1" y="3"/>
                    </a:lnTo>
                    <a:cubicBezTo>
                      <a:pt x="0" y="5"/>
                      <a:pt x="0" y="9"/>
                      <a:pt x="2" y="8"/>
                    </a:cubicBezTo>
                    <a:lnTo>
                      <a:pt x="5" y="5"/>
                    </a:lnTo>
                    <a:lnTo>
                      <a:pt x="5" y="2"/>
                    </a:lnTo>
                    <a:cubicBezTo>
                      <a:pt x="5" y="0"/>
                      <a:pt x="3" y="2"/>
                      <a:pt x="2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29" name="Freeform 1303">
                <a:extLst>
                  <a:ext uri="{FF2B5EF4-FFF2-40B4-BE49-F238E27FC236}">
                    <a16:creationId xmlns:a16="http://schemas.microsoft.com/office/drawing/2014/main" id="{99F9A88A-B186-6AEC-483C-927071097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3140"/>
                <a:ext cx="6" cy="4"/>
              </a:xfrm>
              <a:custGeom>
                <a:avLst/>
                <a:gdLst>
                  <a:gd name="T0" fmla="*/ 7 w 10"/>
                  <a:gd name="T1" fmla="*/ 0 h 7"/>
                  <a:gd name="T2" fmla="*/ 4 w 10"/>
                  <a:gd name="T3" fmla="*/ 7 h 7"/>
                  <a:gd name="T4" fmla="*/ 7 w 10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7" y="0"/>
                    </a:moveTo>
                    <a:cubicBezTo>
                      <a:pt x="4" y="0"/>
                      <a:pt x="0" y="7"/>
                      <a:pt x="4" y="7"/>
                    </a:cubicBezTo>
                    <a:cubicBezTo>
                      <a:pt x="7" y="7"/>
                      <a:pt x="10" y="0"/>
                      <a:pt x="7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0" name="Freeform 1304">
                <a:extLst>
                  <a:ext uri="{FF2B5EF4-FFF2-40B4-BE49-F238E27FC236}">
                    <a16:creationId xmlns:a16="http://schemas.microsoft.com/office/drawing/2014/main" id="{69B8244E-36B8-5D56-23B6-51EFCB5EC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3226"/>
                <a:ext cx="5" cy="4"/>
              </a:xfrm>
              <a:custGeom>
                <a:avLst/>
                <a:gdLst>
                  <a:gd name="T0" fmla="*/ 5 w 8"/>
                  <a:gd name="T1" fmla="*/ 0 h 6"/>
                  <a:gd name="T2" fmla="*/ 3 w 8"/>
                  <a:gd name="T3" fmla="*/ 6 h 6"/>
                  <a:gd name="T4" fmla="*/ 5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3" y="0"/>
                      <a:pt x="0" y="6"/>
                      <a:pt x="3" y="6"/>
                    </a:cubicBezTo>
                    <a:cubicBezTo>
                      <a:pt x="5" y="6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1" name="Freeform 1305">
                <a:extLst>
                  <a:ext uri="{FF2B5EF4-FFF2-40B4-BE49-F238E27FC236}">
                    <a16:creationId xmlns:a16="http://schemas.microsoft.com/office/drawing/2014/main" id="{028468A0-9584-AD37-3031-E536D6D51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989"/>
                <a:ext cx="4" cy="3"/>
              </a:xfrm>
              <a:custGeom>
                <a:avLst/>
                <a:gdLst>
                  <a:gd name="T0" fmla="*/ 5 w 8"/>
                  <a:gd name="T1" fmla="*/ 0 h 5"/>
                  <a:gd name="T2" fmla="*/ 3 w 8"/>
                  <a:gd name="T3" fmla="*/ 5 h 5"/>
                  <a:gd name="T4" fmla="*/ 5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cubicBezTo>
                      <a:pt x="3" y="0"/>
                      <a:pt x="0" y="5"/>
                      <a:pt x="3" y="5"/>
                    </a:cubicBezTo>
                    <a:cubicBezTo>
                      <a:pt x="5" y="5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2" name="Freeform 1306">
                <a:extLst>
                  <a:ext uri="{FF2B5EF4-FFF2-40B4-BE49-F238E27FC236}">
                    <a16:creationId xmlns:a16="http://schemas.microsoft.com/office/drawing/2014/main" id="{10250B33-1F47-2887-56D5-CA50FCB21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3050"/>
                <a:ext cx="6" cy="8"/>
              </a:xfrm>
              <a:custGeom>
                <a:avLst/>
                <a:gdLst>
                  <a:gd name="T0" fmla="*/ 11 w 11"/>
                  <a:gd name="T1" fmla="*/ 3 h 13"/>
                  <a:gd name="T2" fmla="*/ 9 w 11"/>
                  <a:gd name="T3" fmla="*/ 2 h 13"/>
                  <a:gd name="T4" fmla="*/ 8 w 11"/>
                  <a:gd name="T5" fmla="*/ 0 h 13"/>
                  <a:gd name="T6" fmla="*/ 2 w 11"/>
                  <a:gd name="T7" fmla="*/ 2 h 13"/>
                  <a:gd name="T8" fmla="*/ 1 w 11"/>
                  <a:gd name="T9" fmla="*/ 8 h 13"/>
                  <a:gd name="T10" fmla="*/ 10 w 11"/>
                  <a:gd name="T11" fmla="*/ 7 h 13"/>
                  <a:gd name="T12" fmla="*/ 11 w 11"/>
                  <a:gd name="T1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11" y="3"/>
                    </a:moveTo>
                    <a:lnTo>
                      <a:pt x="9" y="2"/>
                    </a:lnTo>
                    <a:lnTo>
                      <a:pt x="8" y="0"/>
                    </a:lnTo>
                    <a:cubicBezTo>
                      <a:pt x="6" y="0"/>
                      <a:pt x="4" y="0"/>
                      <a:pt x="2" y="2"/>
                    </a:cubicBezTo>
                    <a:cubicBezTo>
                      <a:pt x="1" y="4"/>
                      <a:pt x="0" y="6"/>
                      <a:pt x="1" y="8"/>
                    </a:cubicBezTo>
                    <a:cubicBezTo>
                      <a:pt x="3" y="13"/>
                      <a:pt x="8" y="10"/>
                      <a:pt x="10" y="7"/>
                    </a:cubicBezTo>
                    <a:lnTo>
                      <a:pt x="11" y="3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3" name="Freeform 1307">
                <a:extLst>
                  <a:ext uri="{FF2B5EF4-FFF2-40B4-BE49-F238E27FC236}">
                    <a16:creationId xmlns:a16="http://schemas.microsoft.com/office/drawing/2014/main" id="{5EC67619-CDD2-9FBE-F4F2-1D30FB23C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3072"/>
                <a:ext cx="8" cy="8"/>
              </a:xfrm>
              <a:custGeom>
                <a:avLst/>
                <a:gdLst>
                  <a:gd name="T0" fmla="*/ 12 w 13"/>
                  <a:gd name="T1" fmla="*/ 2 h 14"/>
                  <a:gd name="T2" fmla="*/ 8 w 13"/>
                  <a:gd name="T3" fmla="*/ 0 h 14"/>
                  <a:gd name="T4" fmla="*/ 6 w 13"/>
                  <a:gd name="T5" fmla="*/ 1 h 14"/>
                  <a:gd name="T6" fmla="*/ 4 w 13"/>
                  <a:gd name="T7" fmla="*/ 2 h 14"/>
                  <a:gd name="T8" fmla="*/ 3 w 13"/>
                  <a:gd name="T9" fmla="*/ 12 h 14"/>
                  <a:gd name="T10" fmla="*/ 6 w 13"/>
                  <a:gd name="T11" fmla="*/ 14 h 14"/>
                  <a:gd name="T12" fmla="*/ 12 w 13"/>
                  <a:gd name="T13" fmla="*/ 9 h 14"/>
                  <a:gd name="T14" fmla="*/ 12 w 13"/>
                  <a:gd name="T15" fmla="*/ 9 h 14"/>
                  <a:gd name="T16" fmla="*/ 13 w 13"/>
                  <a:gd name="T17" fmla="*/ 7 h 14"/>
                  <a:gd name="T18" fmla="*/ 12 w 13"/>
                  <a:gd name="T1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4">
                    <a:moveTo>
                      <a:pt x="12" y="2"/>
                    </a:move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cubicBezTo>
                      <a:pt x="2" y="4"/>
                      <a:pt x="0" y="9"/>
                      <a:pt x="3" y="12"/>
                    </a:cubicBezTo>
                    <a:lnTo>
                      <a:pt x="6" y="14"/>
                    </a:lnTo>
                    <a:cubicBezTo>
                      <a:pt x="8" y="14"/>
                      <a:pt x="11" y="12"/>
                      <a:pt x="12" y="9"/>
                    </a:cubicBezTo>
                    <a:lnTo>
                      <a:pt x="12" y="9"/>
                    </a:lnTo>
                    <a:lnTo>
                      <a:pt x="13" y="7"/>
                    </a:lnTo>
                    <a:cubicBezTo>
                      <a:pt x="13" y="6"/>
                      <a:pt x="13" y="3"/>
                      <a:pt x="12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4" name="Freeform 1308">
                <a:extLst>
                  <a:ext uri="{FF2B5EF4-FFF2-40B4-BE49-F238E27FC236}">
                    <a16:creationId xmlns:a16="http://schemas.microsoft.com/office/drawing/2014/main" id="{EB194A2D-2AEC-77A2-03A1-6EF29CD2A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3107"/>
                <a:ext cx="7" cy="9"/>
              </a:xfrm>
              <a:custGeom>
                <a:avLst/>
                <a:gdLst>
                  <a:gd name="T0" fmla="*/ 10 w 11"/>
                  <a:gd name="T1" fmla="*/ 9 h 14"/>
                  <a:gd name="T2" fmla="*/ 10 w 11"/>
                  <a:gd name="T3" fmla="*/ 9 h 14"/>
                  <a:gd name="T4" fmla="*/ 11 w 11"/>
                  <a:gd name="T5" fmla="*/ 5 h 14"/>
                  <a:gd name="T6" fmla="*/ 11 w 11"/>
                  <a:gd name="T7" fmla="*/ 4 h 14"/>
                  <a:gd name="T8" fmla="*/ 6 w 11"/>
                  <a:gd name="T9" fmla="*/ 0 h 14"/>
                  <a:gd name="T10" fmla="*/ 1 w 11"/>
                  <a:gd name="T11" fmla="*/ 5 h 14"/>
                  <a:gd name="T12" fmla="*/ 1 w 11"/>
                  <a:gd name="T13" fmla="*/ 11 h 14"/>
                  <a:gd name="T14" fmla="*/ 9 w 11"/>
                  <a:gd name="T15" fmla="*/ 9 h 14"/>
                  <a:gd name="T16" fmla="*/ 10 w 11"/>
                  <a:gd name="T1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10" y="9"/>
                    </a:moveTo>
                    <a:lnTo>
                      <a:pt x="10" y="9"/>
                    </a:lnTo>
                    <a:lnTo>
                      <a:pt x="11" y="5"/>
                    </a:lnTo>
                    <a:lnTo>
                      <a:pt x="11" y="4"/>
                    </a:lnTo>
                    <a:cubicBezTo>
                      <a:pt x="11" y="1"/>
                      <a:pt x="9" y="0"/>
                      <a:pt x="6" y="0"/>
                    </a:cubicBezTo>
                    <a:cubicBezTo>
                      <a:pt x="4" y="0"/>
                      <a:pt x="2" y="3"/>
                      <a:pt x="1" y="5"/>
                    </a:cubicBezTo>
                    <a:cubicBezTo>
                      <a:pt x="1" y="7"/>
                      <a:pt x="0" y="9"/>
                      <a:pt x="1" y="11"/>
                    </a:cubicBezTo>
                    <a:cubicBezTo>
                      <a:pt x="3" y="14"/>
                      <a:pt x="7" y="13"/>
                      <a:pt x="9" y="9"/>
                    </a:cubicBezTo>
                    <a:lnTo>
                      <a:pt x="10" y="9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5" name="Freeform 1309">
                <a:extLst>
                  <a:ext uri="{FF2B5EF4-FFF2-40B4-BE49-F238E27FC236}">
                    <a16:creationId xmlns:a16="http://schemas.microsoft.com/office/drawing/2014/main" id="{63A46744-8D84-9114-B5E0-46AE28BBB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3398"/>
                <a:ext cx="8" cy="9"/>
              </a:xfrm>
              <a:custGeom>
                <a:avLst/>
                <a:gdLst>
                  <a:gd name="T0" fmla="*/ 6 w 14"/>
                  <a:gd name="T1" fmla="*/ 2 h 14"/>
                  <a:gd name="T2" fmla="*/ 6 w 14"/>
                  <a:gd name="T3" fmla="*/ 2 h 14"/>
                  <a:gd name="T4" fmla="*/ 5 w 14"/>
                  <a:gd name="T5" fmla="*/ 2 h 14"/>
                  <a:gd name="T6" fmla="*/ 1 w 14"/>
                  <a:gd name="T7" fmla="*/ 10 h 14"/>
                  <a:gd name="T8" fmla="*/ 7 w 14"/>
                  <a:gd name="T9" fmla="*/ 13 h 14"/>
                  <a:gd name="T10" fmla="*/ 9 w 14"/>
                  <a:gd name="T11" fmla="*/ 12 h 14"/>
                  <a:gd name="T12" fmla="*/ 11 w 14"/>
                  <a:gd name="T13" fmla="*/ 9 h 14"/>
                  <a:gd name="T14" fmla="*/ 6 w 14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6" y="2"/>
                    </a:moveTo>
                    <a:lnTo>
                      <a:pt x="6" y="2"/>
                    </a:lnTo>
                    <a:lnTo>
                      <a:pt x="5" y="2"/>
                    </a:lnTo>
                    <a:cubicBezTo>
                      <a:pt x="3" y="4"/>
                      <a:pt x="0" y="7"/>
                      <a:pt x="1" y="10"/>
                    </a:cubicBezTo>
                    <a:cubicBezTo>
                      <a:pt x="3" y="13"/>
                      <a:pt x="5" y="14"/>
                      <a:pt x="7" y="13"/>
                    </a:cubicBezTo>
                    <a:lnTo>
                      <a:pt x="9" y="12"/>
                    </a:lnTo>
                    <a:lnTo>
                      <a:pt x="11" y="9"/>
                    </a:lnTo>
                    <a:cubicBezTo>
                      <a:pt x="14" y="5"/>
                      <a:pt x="11" y="0"/>
                      <a:pt x="6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6" name="Freeform 1310">
                <a:extLst>
                  <a:ext uri="{FF2B5EF4-FFF2-40B4-BE49-F238E27FC236}">
                    <a16:creationId xmlns:a16="http://schemas.microsoft.com/office/drawing/2014/main" id="{A39E6701-4A0B-3E3F-B9B3-88D371756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3457"/>
                <a:ext cx="7" cy="8"/>
              </a:xfrm>
              <a:custGeom>
                <a:avLst/>
                <a:gdLst>
                  <a:gd name="T0" fmla="*/ 11 w 11"/>
                  <a:gd name="T1" fmla="*/ 5 h 12"/>
                  <a:gd name="T2" fmla="*/ 6 w 11"/>
                  <a:gd name="T3" fmla="*/ 1 h 12"/>
                  <a:gd name="T4" fmla="*/ 1 w 11"/>
                  <a:gd name="T5" fmla="*/ 8 h 12"/>
                  <a:gd name="T6" fmla="*/ 6 w 11"/>
                  <a:gd name="T7" fmla="*/ 11 h 12"/>
                  <a:gd name="T8" fmla="*/ 7 w 11"/>
                  <a:gd name="T9" fmla="*/ 10 h 12"/>
                  <a:gd name="T10" fmla="*/ 11 w 11"/>
                  <a:gd name="T1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11" y="2"/>
                      <a:pt x="8" y="0"/>
                      <a:pt x="6" y="1"/>
                    </a:cubicBezTo>
                    <a:cubicBezTo>
                      <a:pt x="3" y="1"/>
                      <a:pt x="0" y="5"/>
                      <a:pt x="1" y="8"/>
                    </a:cubicBezTo>
                    <a:cubicBezTo>
                      <a:pt x="1" y="10"/>
                      <a:pt x="4" y="12"/>
                      <a:pt x="6" y="11"/>
                    </a:cubicBezTo>
                    <a:lnTo>
                      <a:pt x="7" y="10"/>
                    </a:lnTo>
                    <a:cubicBezTo>
                      <a:pt x="9" y="10"/>
                      <a:pt x="11" y="7"/>
                      <a:pt x="11" y="5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7" name="Freeform 1311">
                <a:extLst>
                  <a:ext uri="{FF2B5EF4-FFF2-40B4-BE49-F238E27FC236}">
                    <a16:creationId xmlns:a16="http://schemas.microsoft.com/office/drawing/2014/main" id="{70E3BBA1-FB03-BB7D-D663-943294A04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3446"/>
                <a:ext cx="5" cy="6"/>
              </a:xfrm>
              <a:custGeom>
                <a:avLst/>
                <a:gdLst>
                  <a:gd name="T0" fmla="*/ 3 w 8"/>
                  <a:gd name="T1" fmla="*/ 1 h 10"/>
                  <a:gd name="T2" fmla="*/ 0 w 8"/>
                  <a:gd name="T3" fmla="*/ 5 h 10"/>
                  <a:gd name="T4" fmla="*/ 0 w 8"/>
                  <a:gd name="T5" fmla="*/ 6 h 10"/>
                  <a:gd name="T6" fmla="*/ 0 w 8"/>
                  <a:gd name="T7" fmla="*/ 10 h 10"/>
                  <a:gd name="T8" fmla="*/ 3 w 8"/>
                  <a:gd name="T9" fmla="*/ 10 h 10"/>
                  <a:gd name="T10" fmla="*/ 6 w 8"/>
                  <a:gd name="T11" fmla="*/ 8 h 10"/>
                  <a:gd name="T12" fmla="*/ 6 w 8"/>
                  <a:gd name="T13" fmla="*/ 7 h 10"/>
                  <a:gd name="T14" fmla="*/ 3 w 8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3" y="1"/>
                    </a:moveTo>
                    <a:cubicBezTo>
                      <a:pt x="2" y="0"/>
                      <a:pt x="0" y="3"/>
                      <a:pt x="0" y="5"/>
                    </a:cubicBezTo>
                    <a:lnTo>
                      <a:pt x="0" y="6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6" y="8"/>
                    </a:lnTo>
                    <a:lnTo>
                      <a:pt x="6" y="7"/>
                    </a:lnTo>
                    <a:cubicBezTo>
                      <a:pt x="8" y="4"/>
                      <a:pt x="6" y="2"/>
                      <a:pt x="3" y="1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8" name="Freeform 1312">
                <a:extLst>
                  <a:ext uri="{FF2B5EF4-FFF2-40B4-BE49-F238E27FC236}">
                    <a16:creationId xmlns:a16="http://schemas.microsoft.com/office/drawing/2014/main" id="{F6C20D54-266E-65BD-24FB-18CF59D94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3478"/>
                <a:ext cx="6" cy="9"/>
              </a:xfrm>
              <a:custGeom>
                <a:avLst/>
                <a:gdLst>
                  <a:gd name="T0" fmla="*/ 10 w 11"/>
                  <a:gd name="T1" fmla="*/ 5 h 15"/>
                  <a:gd name="T2" fmla="*/ 9 w 11"/>
                  <a:gd name="T3" fmla="*/ 3 h 15"/>
                  <a:gd name="T4" fmla="*/ 8 w 11"/>
                  <a:gd name="T5" fmla="*/ 3 h 15"/>
                  <a:gd name="T6" fmla="*/ 1 w 11"/>
                  <a:gd name="T7" fmla="*/ 10 h 15"/>
                  <a:gd name="T8" fmla="*/ 1 w 11"/>
                  <a:gd name="T9" fmla="*/ 11 h 15"/>
                  <a:gd name="T10" fmla="*/ 6 w 11"/>
                  <a:gd name="T11" fmla="*/ 14 h 15"/>
                  <a:gd name="T12" fmla="*/ 10 w 11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0" y="5"/>
                    </a:moveTo>
                    <a:lnTo>
                      <a:pt x="9" y="3"/>
                    </a:lnTo>
                    <a:lnTo>
                      <a:pt x="8" y="3"/>
                    </a:lnTo>
                    <a:cubicBezTo>
                      <a:pt x="4" y="0"/>
                      <a:pt x="0" y="6"/>
                      <a:pt x="1" y="10"/>
                    </a:cubicBezTo>
                    <a:lnTo>
                      <a:pt x="1" y="11"/>
                    </a:lnTo>
                    <a:cubicBezTo>
                      <a:pt x="1" y="13"/>
                      <a:pt x="3" y="15"/>
                      <a:pt x="6" y="14"/>
                    </a:cubicBezTo>
                    <a:cubicBezTo>
                      <a:pt x="9" y="12"/>
                      <a:pt x="11" y="8"/>
                      <a:pt x="10" y="5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39" name="Freeform 1313">
                <a:extLst>
                  <a:ext uri="{FF2B5EF4-FFF2-40B4-BE49-F238E27FC236}">
                    <a16:creationId xmlns:a16="http://schemas.microsoft.com/office/drawing/2014/main" id="{35C0B2CE-1042-AE6A-3FDB-9531B28C5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3479"/>
                <a:ext cx="9" cy="7"/>
              </a:xfrm>
              <a:custGeom>
                <a:avLst/>
                <a:gdLst>
                  <a:gd name="T0" fmla="*/ 8 w 14"/>
                  <a:gd name="T1" fmla="*/ 0 h 11"/>
                  <a:gd name="T2" fmla="*/ 7 w 14"/>
                  <a:gd name="T3" fmla="*/ 0 h 11"/>
                  <a:gd name="T4" fmla="*/ 2 w 14"/>
                  <a:gd name="T5" fmla="*/ 2 h 11"/>
                  <a:gd name="T6" fmla="*/ 1 w 14"/>
                  <a:gd name="T7" fmla="*/ 9 h 11"/>
                  <a:gd name="T8" fmla="*/ 6 w 14"/>
                  <a:gd name="T9" fmla="*/ 10 h 11"/>
                  <a:gd name="T10" fmla="*/ 8 w 14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8" y="0"/>
                    </a:moveTo>
                    <a:lnTo>
                      <a:pt x="7" y="0"/>
                    </a:lnTo>
                    <a:cubicBezTo>
                      <a:pt x="5" y="0"/>
                      <a:pt x="3" y="1"/>
                      <a:pt x="2" y="2"/>
                    </a:cubicBezTo>
                    <a:cubicBezTo>
                      <a:pt x="0" y="4"/>
                      <a:pt x="0" y="7"/>
                      <a:pt x="1" y="9"/>
                    </a:cubicBezTo>
                    <a:cubicBezTo>
                      <a:pt x="2" y="11"/>
                      <a:pt x="4" y="11"/>
                      <a:pt x="6" y="10"/>
                    </a:cubicBezTo>
                    <a:cubicBezTo>
                      <a:pt x="10" y="10"/>
                      <a:pt x="14" y="0"/>
                      <a:pt x="8" y="0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0" name="Freeform 1314">
                <a:extLst>
                  <a:ext uri="{FF2B5EF4-FFF2-40B4-BE49-F238E27FC236}">
                    <a16:creationId xmlns:a16="http://schemas.microsoft.com/office/drawing/2014/main" id="{CB911501-FCFB-312F-46CF-3083F7DDC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3498"/>
                <a:ext cx="6" cy="8"/>
              </a:xfrm>
              <a:custGeom>
                <a:avLst/>
                <a:gdLst>
                  <a:gd name="T0" fmla="*/ 8 w 10"/>
                  <a:gd name="T1" fmla="*/ 4 h 13"/>
                  <a:gd name="T2" fmla="*/ 1 w 10"/>
                  <a:gd name="T3" fmla="*/ 9 h 13"/>
                  <a:gd name="T4" fmla="*/ 1 w 10"/>
                  <a:gd name="T5" fmla="*/ 10 h 13"/>
                  <a:gd name="T6" fmla="*/ 2 w 10"/>
                  <a:gd name="T7" fmla="*/ 13 h 13"/>
                  <a:gd name="T8" fmla="*/ 7 w 10"/>
                  <a:gd name="T9" fmla="*/ 10 h 13"/>
                  <a:gd name="T10" fmla="*/ 8 w 10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8" y="4"/>
                    </a:moveTo>
                    <a:cubicBezTo>
                      <a:pt x="5" y="0"/>
                      <a:pt x="0" y="6"/>
                      <a:pt x="1" y="9"/>
                    </a:cubicBezTo>
                    <a:lnTo>
                      <a:pt x="1" y="10"/>
                    </a:lnTo>
                    <a:lnTo>
                      <a:pt x="2" y="13"/>
                    </a:lnTo>
                    <a:cubicBezTo>
                      <a:pt x="4" y="13"/>
                      <a:pt x="6" y="12"/>
                      <a:pt x="7" y="10"/>
                    </a:cubicBezTo>
                    <a:cubicBezTo>
                      <a:pt x="9" y="9"/>
                      <a:pt x="10" y="6"/>
                      <a:pt x="8" y="4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1" name="Freeform 1315">
                <a:extLst>
                  <a:ext uri="{FF2B5EF4-FFF2-40B4-BE49-F238E27FC236}">
                    <a16:creationId xmlns:a16="http://schemas.microsoft.com/office/drawing/2014/main" id="{18EF9C5F-6F48-3D0B-57B1-13EBBA22D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3281"/>
                <a:ext cx="8" cy="12"/>
              </a:xfrm>
              <a:custGeom>
                <a:avLst/>
                <a:gdLst>
                  <a:gd name="T0" fmla="*/ 14 w 14"/>
                  <a:gd name="T1" fmla="*/ 6 h 19"/>
                  <a:gd name="T2" fmla="*/ 13 w 14"/>
                  <a:gd name="T3" fmla="*/ 5 h 19"/>
                  <a:gd name="T4" fmla="*/ 13 w 14"/>
                  <a:gd name="T5" fmla="*/ 3 h 19"/>
                  <a:gd name="T6" fmla="*/ 1 w 14"/>
                  <a:gd name="T7" fmla="*/ 7 h 19"/>
                  <a:gd name="T8" fmla="*/ 2 w 14"/>
                  <a:gd name="T9" fmla="*/ 16 h 19"/>
                  <a:gd name="T10" fmla="*/ 8 w 14"/>
                  <a:gd name="T11" fmla="*/ 18 h 19"/>
                  <a:gd name="T12" fmla="*/ 14 w 14"/>
                  <a:gd name="T13" fmla="*/ 9 h 19"/>
                  <a:gd name="T14" fmla="*/ 14 w 14"/>
                  <a:gd name="T15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9">
                    <a:moveTo>
                      <a:pt x="14" y="6"/>
                    </a:moveTo>
                    <a:lnTo>
                      <a:pt x="13" y="5"/>
                    </a:lnTo>
                    <a:lnTo>
                      <a:pt x="13" y="3"/>
                    </a:lnTo>
                    <a:cubicBezTo>
                      <a:pt x="8" y="0"/>
                      <a:pt x="3" y="3"/>
                      <a:pt x="1" y="7"/>
                    </a:cubicBezTo>
                    <a:cubicBezTo>
                      <a:pt x="0" y="10"/>
                      <a:pt x="0" y="13"/>
                      <a:pt x="2" y="16"/>
                    </a:cubicBezTo>
                    <a:cubicBezTo>
                      <a:pt x="3" y="18"/>
                      <a:pt x="6" y="19"/>
                      <a:pt x="8" y="18"/>
                    </a:cubicBezTo>
                    <a:cubicBezTo>
                      <a:pt x="12" y="17"/>
                      <a:pt x="14" y="13"/>
                      <a:pt x="14" y="9"/>
                    </a:cubicBezTo>
                    <a:lnTo>
                      <a:pt x="14" y="6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2" name="Freeform 1316">
                <a:extLst>
                  <a:ext uri="{FF2B5EF4-FFF2-40B4-BE49-F238E27FC236}">
                    <a16:creationId xmlns:a16="http://schemas.microsoft.com/office/drawing/2014/main" id="{0D640F39-7F7F-AD4E-81A3-9709A80EB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3548"/>
                <a:ext cx="10" cy="12"/>
              </a:xfrm>
              <a:custGeom>
                <a:avLst/>
                <a:gdLst>
                  <a:gd name="T0" fmla="*/ 10 w 17"/>
                  <a:gd name="T1" fmla="*/ 1 h 19"/>
                  <a:gd name="T2" fmla="*/ 6 w 17"/>
                  <a:gd name="T3" fmla="*/ 2 h 19"/>
                  <a:gd name="T4" fmla="*/ 1 w 17"/>
                  <a:gd name="T5" fmla="*/ 13 h 19"/>
                  <a:gd name="T6" fmla="*/ 8 w 17"/>
                  <a:gd name="T7" fmla="*/ 18 h 19"/>
                  <a:gd name="T8" fmla="*/ 15 w 17"/>
                  <a:gd name="T9" fmla="*/ 13 h 19"/>
                  <a:gd name="T10" fmla="*/ 10 w 17"/>
                  <a:gd name="T11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0" y="1"/>
                    </a:moveTo>
                    <a:cubicBezTo>
                      <a:pt x="9" y="0"/>
                      <a:pt x="7" y="1"/>
                      <a:pt x="6" y="2"/>
                    </a:cubicBezTo>
                    <a:cubicBezTo>
                      <a:pt x="3" y="4"/>
                      <a:pt x="0" y="10"/>
                      <a:pt x="1" y="13"/>
                    </a:cubicBezTo>
                    <a:cubicBezTo>
                      <a:pt x="2" y="16"/>
                      <a:pt x="5" y="19"/>
                      <a:pt x="8" y="18"/>
                    </a:cubicBezTo>
                    <a:cubicBezTo>
                      <a:pt x="11" y="17"/>
                      <a:pt x="13" y="15"/>
                      <a:pt x="15" y="13"/>
                    </a:cubicBezTo>
                    <a:cubicBezTo>
                      <a:pt x="17" y="8"/>
                      <a:pt x="16" y="2"/>
                      <a:pt x="10" y="1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3" name="Freeform 1317">
                <a:extLst>
                  <a:ext uri="{FF2B5EF4-FFF2-40B4-BE49-F238E27FC236}">
                    <a16:creationId xmlns:a16="http://schemas.microsoft.com/office/drawing/2014/main" id="{C3433EF8-F8BF-A5BA-0366-43A2CE0B0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3582"/>
                <a:ext cx="9" cy="9"/>
              </a:xfrm>
              <a:custGeom>
                <a:avLst/>
                <a:gdLst>
                  <a:gd name="T0" fmla="*/ 11 w 15"/>
                  <a:gd name="T1" fmla="*/ 1 h 14"/>
                  <a:gd name="T2" fmla="*/ 10 w 15"/>
                  <a:gd name="T3" fmla="*/ 1 h 14"/>
                  <a:gd name="T4" fmla="*/ 5 w 15"/>
                  <a:gd name="T5" fmla="*/ 2 h 14"/>
                  <a:gd name="T6" fmla="*/ 5 w 15"/>
                  <a:gd name="T7" fmla="*/ 2 h 14"/>
                  <a:gd name="T8" fmla="*/ 2 w 15"/>
                  <a:gd name="T9" fmla="*/ 6 h 14"/>
                  <a:gd name="T10" fmla="*/ 2 w 15"/>
                  <a:gd name="T11" fmla="*/ 6 h 14"/>
                  <a:gd name="T12" fmla="*/ 8 w 15"/>
                  <a:gd name="T13" fmla="*/ 12 h 14"/>
                  <a:gd name="T14" fmla="*/ 11 w 15"/>
                  <a:gd name="T1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4">
                    <a:moveTo>
                      <a:pt x="11" y="1"/>
                    </a:moveTo>
                    <a:lnTo>
                      <a:pt x="10" y="1"/>
                    </a:lnTo>
                    <a:cubicBezTo>
                      <a:pt x="9" y="0"/>
                      <a:pt x="6" y="0"/>
                      <a:pt x="5" y="2"/>
                    </a:cubicBezTo>
                    <a:lnTo>
                      <a:pt x="5" y="2"/>
                    </a:lnTo>
                    <a:cubicBezTo>
                      <a:pt x="3" y="3"/>
                      <a:pt x="2" y="4"/>
                      <a:pt x="2" y="6"/>
                    </a:cubicBezTo>
                    <a:lnTo>
                      <a:pt x="2" y="6"/>
                    </a:lnTo>
                    <a:cubicBezTo>
                      <a:pt x="0" y="11"/>
                      <a:pt x="4" y="14"/>
                      <a:pt x="8" y="12"/>
                    </a:cubicBezTo>
                    <a:cubicBezTo>
                      <a:pt x="11" y="10"/>
                      <a:pt x="15" y="4"/>
                      <a:pt x="11" y="1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4" name="Freeform 1318">
                <a:extLst>
                  <a:ext uri="{FF2B5EF4-FFF2-40B4-BE49-F238E27FC236}">
                    <a16:creationId xmlns:a16="http://schemas.microsoft.com/office/drawing/2014/main" id="{C7228A16-95DC-D5B9-21B7-5F81ECECC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3568"/>
                <a:ext cx="4" cy="3"/>
              </a:xfrm>
              <a:custGeom>
                <a:avLst/>
                <a:gdLst>
                  <a:gd name="T0" fmla="*/ 5 w 7"/>
                  <a:gd name="T1" fmla="*/ 0 h 5"/>
                  <a:gd name="T2" fmla="*/ 3 w 7"/>
                  <a:gd name="T3" fmla="*/ 0 h 5"/>
                  <a:gd name="T4" fmla="*/ 0 w 7"/>
                  <a:gd name="T5" fmla="*/ 3 h 5"/>
                  <a:gd name="T6" fmla="*/ 1 w 7"/>
                  <a:gd name="T7" fmla="*/ 5 h 5"/>
                  <a:gd name="T8" fmla="*/ 3 w 7"/>
                  <a:gd name="T9" fmla="*/ 5 h 5"/>
                  <a:gd name="T10" fmla="*/ 5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lnTo>
                      <a:pt x="3" y="0"/>
                    </a:lnTo>
                    <a:cubicBezTo>
                      <a:pt x="2" y="0"/>
                      <a:pt x="1" y="2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lnTo>
                      <a:pt x="3" y="5"/>
                    </a:lnTo>
                    <a:cubicBezTo>
                      <a:pt x="4" y="5"/>
                      <a:pt x="7" y="1"/>
                      <a:pt x="5" y="0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5" name="Freeform 1319">
                <a:extLst>
                  <a:ext uri="{FF2B5EF4-FFF2-40B4-BE49-F238E27FC236}">
                    <a16:creationId xmlns:a16="http://schemas.microsoft.com/office/drawing/2014/main" id="{562F5C0B-5438-764D-D5B6-143E4461C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3501"/>
                <a:ext cx="7" cy="11"/>
              </a:xfrm>
              <a:custGeom>
                <a:avLst/>
                <a:gdLst>
                  <a:gd name="T0" fmla="*/ 10 w 12"/>
                  <a:gd name="T1" fmla="*/ 2 h 18"/>
                  <a:gd name="T2" fmla="*/ 9 w 12"/>
                  <a:gd name="T3" fmla="*/ 1 h 18"/>
                  <a:gd name="T4" fmla="*/ 8 w 12"/>
                  <a:gd name="T5" fmla="*/ 1 h 18"/>
                  <a:gd name="T6" fmla="*/ 7 w 12"/>
                  <a:gd name="T7" fmla="*/ 1 h 18"/>
                  <a:gd name="T8" fmla="*/ 3 w 12"/>
                  <a:gd name="T9" fmla="*/ 2 h 18"/>
                  <a:gd name="T10" fmla="*/ 3 w 12"/>
                  <a:gd name="T11" fmla="*/ 2 h 18"/>
                  <a:gd name="T12" fmla="*/ 3 w 12"/>
                  <a:gd name="T13" fmla="*/ 3 h 18"/>
                  <a:gd name="T14" fmla="*/ 0 w 12"/>
                  <a:gd name="T15" fmla="*/ 6 h 18"/>
                  <a:gd name="T16" fmla="*/ 0 w 12"/>
                  <a:gd name="T17" fmla="*/ 7 h 18"/>
                  <a:gd name="T18" fmla="*/ 0 w 12"/>
                  <a:gd name="T19" fmla="*/ 7 h 18"/>
                  <a:gd name="T20" fmla="*/ 0 w 12"/>
                  <a:gd name="T21" fmla="*/ 8 h 18"/>
                  <a:gd name="T22" fmla="*/ 1 w 12"/>
                  <a:gd name="T23" fmla="*/ 11 h 18"/>
                  <a:gd name="T24" fmla="*/ 12 w 12"/>
                  <a:gd name="T25" fmla="*/ 6 h 18"/>
                  <a:gd name="T26" fmla="*/ 10 w 12"/>
                  <a:gd name="T27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8">
                    <a:moveTo>
                      <a:pt x="10" y="2"/>
                    </a:move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cubicBezTo>
                      <a:pt x="5" y="0"/>
                      <a:pt x="4" y="1"/>
                      <a:pt x="3" y="2"/>
                    </a:cubicBezTo>
                    <a:lnTo>
                      <a:pt x="3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11"/>
                    </a:lnTo>
                    <a:cubicBezTo>
                      <a:pt x="4" y="18"/>
                      <a:pt x="12" y="11"/>
                      <a:pt x="12" y="6"/>
                    </a:cubicBezTo>
                    <a:lnTo>
                      <a:pt x="10" y="2"/>
                    </a:ln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6" name="Freeform 1320">
                <a:extLst>
                  <a:ext uri="{FF2B5EF4-FFF2-40B4-BE49-F238E27FC236}">
                    <a16:creationId xmlns:a16="http://schemas.microsoft.com/office/drawing/2014/main" id="{210AB131-6AFC-3CB5-6E4A-0B09BCA99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3400"/>
                <a:ext cx="10" cy="11"/>
              </a:xfrm>
              <a:custGeom>
                <a:avLst/>
                <a:gdLst>
                  <a:gd name="T0" fmla="*/ 14 w 16"/>
                  <a:gd name="T1" fmla="*/ 4 h 18"/>
                  <a:gd name="T2" fmla="*/ 6 w 16"/>
                  <a:gd name="T3" fmla="*/ 2 h 18"/>
                  <a:gd name="T4" fmla="*/ 6 w 16"/>
                  <a:gd name="T5" fmla="*/ 2 h 18"/>
                  <a:gd name="T6" fmla="*/ 2 w 16"/>
                  <a:gd name="T7" fmla="*/ 5 h 18"/>
                  <a:gd name="T8" fmla="*/ 1 w 16"/>
                  <a:gd name="T9" fmla="*/ 8 h 18"/>
                  <a:gd name="T10" fmla="*/ 0 w 16"/>
                  <a:gd name="T11" fmla="*/ 13 h 18"/>
                  <a:gd name="T12" fmla="*/ 4 w 16"/>
                  <a:gd name="T13" fmla="*/ 17 h 18"/>
                  <a:gd name="T14" fmla="*/ 12 w 16"/>
                  <a:gd name="T15" fmla="*/ 15 h 18"/>
                  <a:gd name="T16" fmla="*/ 14 w 16"/>
                  <a:gd name="T17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4" y="4"/>
                    </a:moveTo>
                    <a:cubicBezTo>
                      <a:pt x="13" y="1"/>
                      <a:pt x="9" y="0"/>
                      <a:pt x="6" y="2"/>
                    </a:cubicBezTo>
                    <a:lnTo>
                      <a:pt x="6" y="2"/>
                    </a:lnTo>
                    <a:cubicBezTo>
                      <a:pt x="5" y="2"/>
                      <a:pt x="3" y="3"/>
                      <a:pt x="2" y="5"/>
                    </a:cubicBezTo>
                    <a:lnTo>
                      <a:pt x="1" y="8"/>
                    </a:lnTo>
                    <a:lnTo>
                      <a:pt x="0" y="13"/>
                    </a:lnTo>
                    <a:cubicBezTo>
                      <a:pt x="0" y="15"/>
                      <a:pt x="2" y="16"/>
                      <a:pt x="4" y="17"/>
                    </a:cubicBezTo>
                    <a:cubicBezTo>
                      <a:pt x="6" y="18"/>
                      <a:pt x="10" y="17"/>
                      <a:pt x="12" y="15"/>
                    </a:cubicBezTo>
                    <a:cubicBezTo>
                      <a:pt x="15" y="13"/>
                      <a:pt x="16" y="8"/>
                      <a:pt x="14" y="4"/>
                    </a:cubicBezTo>
                    <a:close/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7" name="Freeform 1321">
                <a:extLst>
                  <a:ext uri="{FF2B5EF4-FFF2-40B4-BE49-F238E27FC236}">
                    <a16:creationId xmlns:a16="http://schemas.microsoft.com/office/drawing/2014/main" id="{E9740CC4-9420-1F5C-2CCF-C84D02199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3463"/>
                <a:ext cx="8" cy="10"/>
              </a:xfrm>
              <a:custGeom>
                <a:avLst/>
                <a:gdLst>
                  <a:gd name="T0" fmla="*/ 12 w 13"/>
                  <a:gd name="T1" fmla="*/ 5 h 16"/>
                  <a:gd name="T2" fmla="*/ 8 w 13"/>
                  <a:gd name="T3" fmla="*/ 0 h 16"/>
                  <a:gd name="T4" fmla="*/ 3 w 13"/>
                  <a:gd name="T5" fmla="*/ 4 h 16"/>
                  <a:gd name="T6" fmla="*/ 0 w 13"/>
                  <a:gd name="T7" fmla="*/ 10 h 16"/>
                  <a:gd name="T8" fmla="*/ 4 w 13"/>
                  <a:gd name="T9" fmla="*/ 15 h 16"/>
                  <a:gd name="T10" fmla="*/ 10 w 13"/>
                  <a:gd name="T11" fmla="*/ 12 h 16"/>
                  <a:gd name="T12" fmla="*/ 12 w 13"/>
                  <a:gd name="T1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12" y="5"/>
                    </a:moveTo>
                    <a:cubicBezTo>
                      <a:pt x="12" y="2"/>
                      <a:pt x="10" y="1"/>
                      <a:pt x="8" y="0"/>
                    </a:cubicBezTo>
                    <a:cubicBezTo>
                      <a:pt x="6" y="0"/>
                      <a:pt x="4" y="1"/>
                      <a:pt x="3" y="4"/>
                    </a:cubicBezTo>
                    <a:cubicBezTo>
                      <a:pt x="1" y="5"/>
                      <a:pt x="0" y="8"/>
                      <a:pt x="0" y="10"/>
                    </a:cubicBezTo>
                    <a:cubicBezTo>
                      <a:pt x="0" y="12"/>
                      <a:pt x="1" y="14"/>
                      <a:pt x="4" y="15"/>
                    </a:cubicBezTo>
                    <a:cubicBezTo>
                      <a:pt x="6" y="16"/>
                      <a:pt x="9" y="14"/>
                      <a:pt x="10" y="12"/>
                    </a:cubicBezTo>
                    <a:cubicBezTo>
                      <a:pt x="12" y="10"/>
                      <a:pt x="13" y="7"/>
                      <a:pt x="12" y="5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8" name="Freeform 1322">
                <a:extLst>
                  <a:ext uri="{FF2B5EF4-FFF2-40B4-BE49-F238E27FC236}">
                    <a16:creationId xmlns:a16="http://schemas.microsoft.com/office/drawing/2014/main" id="{22D25984-F635-874C-EFDE-4F6084D0B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3554"/>
                <a:ext cx="9" cy="8"/>
              </a:xfrm>
              <a:custGeom>
                <a:avLst/>
                <a:gdLst>
                  <a:gd name="T0" fmla="*/ 13 w 15"/>
                  <a:gd name="T1" fmla="*/ 2 h 13"/>
                  <a:gd name="T2" fmla="*/ 9 w 15"/>
                  <a:gd name="T3" fmla="*/ 0 h 13"/>
                  <a:gd name="T4" fmla="*/ 7 w 15"/>
                  <a:gd name="T5" fmla="*/ 2 h 13"/>
                  <a:gd name="T6" fmla="*/ 4 w 15"/>
                  <a:gd name="T7" fmla="*/ 3 h 13"/>
                  <a:gd name="T8" fmla="*/ 7 w 15"/>
                  <a:gd name="T9" fmla="*/ 12 h 13"/>
                  <a:gd name="T10" fmla="*/ 13 w 15"/>
                  <a:gd name="T1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13" y="2"/>
                    </a:moveTo>
                    <a:lnTo>
                      <a:pt x="9" y="0"/>
                    </a:lnTo>
                    <a:lnTo>
                      <a:pt x="7" y="2"/>
                    </a:lnTo>
                    <a:lnTo>
                      <a:pt x="4" y="3"/>
                    </a:lnTo>
                    <a:cubicBezTo>
                      <a:pt x="0" y="6"/>
                      <a:pt x="1" y="13"/>
                      <a:pt x="7" y="12"/>
                    </a:cubicBezTo>
                    <a:cubicBezTo>
                      <a:pt x="11" y="11"/>
                      <a:pt x="15" y="6"/>
                      <a:pt x="13" y="2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49" name="Freeform 1323">
                <a:extLst>
                  <a:ext uri="{FF2B5EF4-FFF2-40B4-BE49-F238E27FC236}">
                    <a16:creationId xmlns:a16="http://schemas.microsoft.com/office/drawing/2014/main" id="{5516D202-1A91-F142-079B-AA388F175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3419"/>
                <a:ext cx="9" cy="10"/>
              </a:xfrm>
              <a:custGeom>
                <a:avLst/>
                <a:gdLst>
                  <a:gd name="T0" fmla="*/ 8 w 14"/>
                  <a:gd name="T1" fmla="*/ 0 h 17"/>
                  <a:gd name="T2" fmla="*/ 6 w 14"/>
                  <a:gd name="T3" fmla="*/ 1 h 17"/>
                  <a:gd name="T4" fmla="*/ 3 w 14"/>
                  <a:gd name="T5" fmla="*/ 3 h 17"/>
                  <a:gd name="T6" fmla="*/ 4 w 14"/>
                  <a:gd name="T7" fmla="*/ 15 h 17"/>
                  <a:gd name="T8" fmla="*/ 13 w 14"/>
                  <a:gd name="T9" fmla="*/ 8 h 17"/>
                  <a:gd name="T10" fmla="*/ 8 w 14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8" y="0"/>
                    </a:moveTo>
                    <a:lnTo>
                      <a:pt x="6" y="1"/>
                    </a:lnTo>
                    <a:lnTo>
                      <a:pt x="3" y="3"/>
                    </a:lnTo>
                    <a:cubicBezTo>
                      <a:pt x="0" y="7"/>
                      <a:pt x="0" y="12"/>
                      <a:pt x="4" y="15"/>
                    </a:cubicBezTo>
                    <a:cubicBezTo>
                      <a:pt x="8" y="17"/>
                      <a:pt x="13" y="11"/>
                      <a:pt x="13" y="8"/>
                    </a:cubicBezTo>
                    <a:cubicBezTo>
                      <a:pt x="14" y="5"/>
                      <a:pt x="12" y="0"/>
                      <a:pt x="8" y="0"/>
                    </a:cubicBezTo>
                  </a:path>
                </a:pathLst>
              </a:custGeom>
              <a:solidFill>
                <a:srgbClr val="FC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0" name="Freeform 1324">
                <a:extLst>
                  <a:ext uri="{FF2B5EF4-FFF2-40B4-BE49-F238E27FC236}">
                    <a16:creationId xmlns:a16="http://schemas.microsoft.com/office/drawing/2014/main" id="{555F3753-7836-A51E-F731-BAD7DC15D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3137"/>
                <a:ext cx="101" cy="80"/>
              </a:xfrm>
              <a:custGeom>
                <a:avLst/>
                <a:gdLst>
                  <a:gd name="T0" fmla="*/ 23 w 165"/>
                  <a:gd name="T1" fmla="*/ 101 h 132"/>
                  <a:gd name="T2" fmla="*/ 70 w 165"/>
                  <a:gd name="T3" fmla="*/ 65 h 132"/>
                  <a:gd name="T4" fmla="*/ 165 w 165"/>
                  <a:gd name="T5" fmla="*/ 9 h 132"/>
                  <a:gd name="T6" fmla="*/ 125 w 165"/>
                  <a:gd name="T7" fmla="*/ 1 h 132"/>
                  <a:gd name="T8" fmla="*/ 64 w 165"/>
                  <a:gd name="T9" fmla="*/ 16 h 132"/>
                  <a:gd name="T10" fmla="*/ 7 w 165"/>
                  <a:gd name="T11" fmla="*/ 98 h 132"/>
                  <a:gd name="T12" fmla="*/ 0 w 165"/>
                  <a:gd name="T13" fmla="*/ 132 h 132"/>
                  <a:gd name="T14" fmla="*/ 23 w 165"/>
                  <a:gd name="T15" fmla="*/ 10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132">
                    <a:moveTo>
                      <a:pt x="23" y="101"/>
                    </a:moveTo>
                    <a:cubicBezTo>
                      <a:pt x="48" y="81"/>
                      <a:pt x="62" y="97"/>
                      <a:pt x="70" y="65"/>
                    </a:cubicBezTo>
                    <a:cubicBezTo>
                      <a:pt x="80" y="27"/>
                      <a:pt x="128" y="5"/>
                      <a:pt x="165" y="9"/>
                    </a:cubicBezTo>
                    <a:cubicBezTo>
                      <a:pt x="154" y="4"/>
                      <a:pt x="139" y="0"/>
                      <a:pt x="125" y="1"/>
                    </a:cubicBezTo>
                    <a:cubicBezTo>
                      <a:pt x="84" y="4"/>
                      <a:pt x="64" y="16"/>
                      <a:pt x="64" y="16"/>
                    </a:cubicBezTo>
                    <a:cubicBezTo>
                      <a:pt x="64" y="16"/>
                      <a:pt x="26" y="41"/>
                      <a:pt x="7" y="98"/>
                    </a:cubicBezTo>
                    <a:cubicBezTo>
                      <a:pt x="3" y="109"/>
                      <a:pt x="1" y="121"/>
                      <a:pt x="0" y="132"/>
                    </a:cubicBezTo>
                    <a:cubicBezTo>
                      <a:pt x="5" y="122"/>
                      <a:pt x="12" y="110"/>
                      <a:pt x="23" y="101"/>
                    </a:cubicBezTo>
                    <a:close/>
                  </a:path>
                </a:pathLst>
              </a:custGeom>
              <a:solidFill>
                <a:srgbClr val="F3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1" name="Freeform 1325">
                <a:extLst>
                  <a:ext uri="{FF2B5EF4-FFF2-40B4-BE49-F238E27FC236}">
                    <a16:creationId xmlns:a16="http://schemas.microsoft.com/office/drawing/2014/main" id="{45B6F416-EBB9-5B1C-BCBC-404EBBDD6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3140"/>
                <a:ext cx="116" cy="120"/>
              </a:xfrm>
              <a:custGeom>
                <a:avLst/>
                <a:gdLst>
                  <a:gd name="T0" fmla="*/ 167 w 189"/>
                  <a:gd name="T1" fmla="*/ 4 h 196"/>
                  <a:gd name="T2" fmla="*/ 72 w 189"/>
                  <a:gd name="T3" fmla="*/ 60 h 196"/>
                  <a:gd name="T4" fmla="*/ 25 w 189"/>
                  <a:gd name="T5" fmla="*/ 96 h 196"/>
                  <a:gd name="T6" fmla="*/ 2 w 189"/>
                  <a:gd name="T7" fmla="*/ 127 h 196"/>
                  <a:gd name="T8" fmla="*/ 4 w 189"/>
                  <a:gd name="T9" fmla="*/ 168 h 196"/>
                  <a:gd name="T10" fmla="*/ 38 w 189"/>
                  <a:gd name="T11" fmla="*/ 191 h 196"/>
                  <a:gd name="T12" fmla="*/ 94 w 189"/>
                  <a:gd name="T13" fmla="*/ 169 h 196"/>
                  <a:gd name="T14" fmla="*/ 93 w 189"/>
                  <a:gd name="T15" fmla="*/ 96 h 196"/>
                  <a:gd name="T16" fmla="*/ 189 w 189"/>
                  <a:gd name="T17" fmla="*/ 16 h 196"/>
                  <a:gd name="T18" fmla="*/ 167 w 189"/>
                  <a:gd name="T19" fmla="*/ 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9" h="196">
                    <a:moveTo>
                      <a:pt x="167" y="4"/>
                    </a:moveTo>
                    <a:cubicBezTo>
                      <a:pt x="130" y="0"/>
                      <a:pt x="82" y="22"/>
                      <a:pt x="72" y="60"/>
                    </a:cubicBezTo>
                    <a:cubicBezTo>
                      <a:pt x="64" y="92"/>
                      <a:pt x="50" y="76"/>
                      <a:pt x="25" y="96"/>
                    </a:cubicBezTo>
                    <a:cubicBezTo>
                      <a:pt x="14" y="105"/>
                      <a:pt x="7" y="117"/>
                      <a:pt x="2" y="127"/>
                    </a:cubicBezTo>
                    <a:cubicBezTo>
                      <a:pt x="0" y="142"/>
                      <a:pt x="1" y="155"/>
                      <a:pt x="4" y="168"/>
                    </a:cubicBezTo>
                    <a:cubicBezTo>
                      <a:pt x="10" y="177"/>
                      <a:pt x="21" y="188"/>
                      <a:pt x="38" y="191"/>
                    </a:cubicBezTo>
                    <a:cubicBezTo>
                      <a:pt x="62" y="196"/>
                      <a:pt x="78" y="178"/>
                      <a:pt x="94" y="169"/>
                    </a:cubicBezTo>
                    <a:cubicBezTo>
                      <a:pt x="87" y="152"/>
                      <a:pt x="84" y="128"/>
                      <a:pt x="93" y="96"/>
                    </a:cubicBezTo>
                    <a:cubicBezTo>
                      <a:pt x="110" y="35"/>
                      <a:pt x="189" y="16"/>
                      <a:pt x="189" y="16"/>
                    </a:cubicBezTo>
                    <a:cubicBezTo>
                      <a:pt x="189" y="16"/>
                      <a:pt x="180" y="10"/>
                      <a:pt x="167" y="4"/>
                    </a:cubicBezTo>
                  </a:path>
                </a:pathLst>
              </a:custGeom>
              <a:solidFill>
                <a:srgbClr val="FDD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2" name="Freeform 1326">
                <a:extLst>
                  <a:ext uri="{FF2B5EF4-FFF2-40B4-BE49-F238E27FC236}">
                    <a16:creationId xmlns:a16="http://schemas.microsoft.com/office/drawing/2014/main" id="{6F0C7508-39DE-8E73-26C4-41F6629192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12" y="3142"/>
                <a:ext cx="5" cy="0"/>
              </a:xfrm>
              <a:custGeom>
                <a:avLst/>
                <a:gdLst>
                  <a:gd name="T0" fmla="*/ 9 w 9"/>
                  <a:gd name="T1" fmla="*/ 1 w 9"/>
                  <a:gd name="T2" fmla="*/ 9 w 9"/>
                  <a:gd name="T3" fmla="*/ 9 w 9"/>
                  <a:gd name="T4" fmla="*/ 0 w 9"/>
                  <a:gd name="T5" fmla="*/ 1 w 9"/>
                  <a:gd name="T6" fmla="*/ 1 w 9"/>
                  <a:gd name="T7" fmla="*/ 0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9">
                    <a:moveTo>
                      <a:pt x="9" y="0"/>
                    </a:moveTo>
                    <a:cubicBezTo>
                      <a:pt x="6" y="0"/>
                      <a:pt x="3" y="0"/>
                      <a:pt x="1" y="0"/>
                    </a:cubicBezTo>
                    <a:cubicBezTo>
                      <a:pt x="3" y="0"/>
                      <a:pt x="6" y="0"/>
                      <a:pt x="9" y="0"/>
                    </a:cubicBezTo>
                    <a:lnTo>
                      <a:pt x="9" y="0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18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3" name="Freeform 1327">
                <a:extLst>
                  <a:ext uri="{FF2B5EF4-FFF2-40B4-BE49-F238E27FC236}">
                    <a16:creationId xmlns:a16="http://schemas.microsoft.com/office/drawing/2014/main" id="{CA47E843-5899-22BE-B0C0-AAC719050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3138"/>
                <a:ext cx="73" cy="20"/>
              </a:xfrm>
              <a:custGeom>
                <a:avLst/>
                <a:gdLst>
                  <a:gd name="T0" fmla="*/ 0 w 120"/>
                  <a:gd name="T1" fmla="*/ 33 h 33"/>
                  <a:gd name="T2" fmla="*/ 19 w 120"/>
                  <a:gd name="T3" fmla="*/ 15 h 33"/>
                  <a:gd name="T4" fmla="*/ 19 w 120"/>
                  <a:gd name="T5" fmla="*/ 15 h 33"/>
                  <a:gd name="T6" fmla="*/ 19 w 120"/>
                  <a:gd name="T7" fmla="*/ 15 h 33"/>
                  <a:gd name="T8" fmla="*/ 80 w 120"/>
                  <a:gd name="T9" fmla="*/ 0 h 33"/>
                  <a:gd name="T10" fmla="*/ 84 w 120"/>
                  <a:gd name="T11" fmla="*/ 0 h 33"/>
                  <a:gd name="T12" fmla="*/ 120 w 120"/>
                  <a:gd name="T13" fmla="*/ 8 h 33"/>
                  <a:gd name="T14" fmla="*/ 112 w 120"/>
                  <a:gd name="T15" fmla="*/ 8 h 33"/>
                  <a:gd name="T16" fmla="*/ 112 w 120"/>
                  <a:gd name="T17" fmla="*/ 8 h 33"/>
                  <a:gd name="T18" fmla="*/ 112 w 120"/>
                  <a:gd name="T19" fmla="*/ 8 h 33"/>
                  <a:gd name="T20" fmla="*/ 112 w 120"/>
                  <a:gd name="T21" fmla="*/ 8 h 33"/>
                  <a:gd name="T22" fmla="*/ 111 w 120"/>
                  <a:gd name="T23" fmla="*/ 8 h 33"/>
                  <a:gd name="T24" fmla="*/ 81 w 120"/>
                  <a:gd name="T25" fmla="*/ 13 h 33"/>
                  <a:gd name="T26" fmla="*/ 61 w 120"/>
                  <a:gd name="T27" fmla="*/ 5 h 33"/>
                  <a:gd name="T28" fmla="*/ 47 w 120"/>
                  <a:gd name="T29" fmla="*/ 7 h 33"/>
                  <a:gd name="T30" fmla="*/ 5 w 120"/>
                  <a:gd name="T31" fmla="*/ 33 h 33"/>
                  <a:gd name="T32" fmla="*/ 0 w 120"/>
                  <a:gd name="T3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33">
                    <a:moveTo>
                      <a:pt x="0" y="33"/>
                    </a:moveTo>
                    <a:cubicBezTo>
                      <a:pt x="11" y="21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39" y="3"/>
                      <a:pt x="80" y="0"/>
                    </a:cubicBezTo>
                    <a:cubicBezTo>
                      <a:pt x="81" y="0"/>
                      <a:pt x="82" y="0"/>
                      <a:pt x="84" y="0"/>
                    </a:cubicBezTo>
                    <a:cubicBezTo>
                      <a:pt x="97" y="0"/>
                      <a:pt x="110" y="4"/>
                      <a:pt x="120" y="8"/>
                    </a:cubicBezTo>
                    <a:cubicBezTo>
                      <a:pt x="117" y="8"/>
                      <a:pt x="114" y="8"/>
                      <a:pt x="112" y="8"/>
                    </a:cubicBezTo>
                    <a:lnTo>
                      <a:pt x="112" y="8"/>
                    </a:lnTo>
                    <a:lnTo>
                      <a:pt x="112" y="8"/>
                    </a:lnTo>
                    <a:lnTo>
                      <a:pt x="112" y="8"/>
                    </a:lnTo>
                    <a:lnTo>
                      <a:pt x="111" y="8"/>
                    </a:lnTo>
                    <a:cubicBezTo>
                      <a:pt x="101" y="8"/>
                      <a:pt x="91" y="9"/>
                      <a:pt x="81" y="13"/>
                    </a:cubicBezTo>
                    <a:cubicBezTo>
                      <a:pt x="78" y="8"/>
                      <a:pt x="70" y="5"/>
                      <a:pt x="61" y="5"/>
                    </a:cubicBezTo>
                    <a:cubicBezTo>
                      <a:pt x="56" y="5"/>
                      <a:pt x="51" y="6"/>
                      <a:pt x="47" y="7"/>
                    </a:cubicBezTo>
                    <a:cubicBezTo>
                      <a:pt x="33" y="11"/>
                      <a:pt x="18" y="20"/>
                      <a:pt x="5" y="33"/>
                    </a:cubicBezTo>
                    <a:cubicBezTo>
                      <a:pt x="3" y="33"/>
                      <a:pt x="1" y="33"/>
                      <a:pt x="0" y="33"/>
                    </a:cubicBezTo>
                  </a:path>
                </a:pathLst>
              </a:custGeom>
              <a:solidFill>
                <a:srgbClr val="ED4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4" name="Freeform 1328">
                <a:extLst>
                  <a:ext uri="{FF2B5EF4-FFF2-40B4-BE49-F238E27FC236}">
                    <a16:creationId xmlns:a16="http://schemas.microsoft.com/office/drawing/2014/main" id="{08E30CAD-B1DC-64C1-C449-386129AC0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3142"/>
                <a:ext cx="38" cy="11"/>
              </a:xfrm>
              <a:custGeom>
                <a:avLst/>
                <a:gdLst>
                  <a:gd name="T0" fmla="*/ 42 w 61"/>
                  <a:gd name="T1" fmla="*/ 18 h 18"/>
                  <a:gd name="T2" fmla="*/ 41 w 61"/>
                  <a:gd name="T3" fmla="*/ 18 h 18"/>
                  <a:gd name="T4" fmla="*/ 43 w 61"/>
                  <a:gd name="T5" fmla="*/ 18 h 18"/>
                  <a:gd name="T6" fmla="*/ 41 w 61"/>
                  <a:gd name="T7" fmla="*/ 18 h 18"/>
                  <a:gd name="T8" fmla="*/ 14 w 61"/>
                  <a:gd name="T9" fmla="*/ 14 h 18"/>
                  <a:gd name="T10" fmla="*/ 10 w 61"/>
                  <a:gd name="T11" fmla="*/ 14 h 18"/>
                  <a:gd name="T12" fmla="*/ 0 w 61"/>
                  <a:gd name="T13" fmla="*/ 15 h 18"/>
                  <a:gd name="T14" fmla="*/ 0 w 61"/>
                  <a:gd name="T15" fmla="*/ 5 h 18"/>
                  <a:gd name="T16" fmla="*/ 30 w 61"/>
                  <a:gd name="T17" fmla="*/ 0 h 18"/>
                  <a:gd name="T18" fmla="*/ 31 w 61"/>
                  <a:gd name="T19" fmla="*/ 0 h 18"/>
                  <a:gd name="T20" fmla="*/ 31 w 61"/>
                  <a:gd name="T21" fmla="*/ 0 h 18"/>
                  <a:gd name="T22" fmla="*/ 31 w 61"/>
                  <a:gd name="T23" fmla="*/ 0 h 18"/>
                  <a:gd name="T24" fmla="*/ 39 w 61"/>
                  <a:gd name="T25" fmla="*/ 0 h 18"/>
                  <a:gd name="T26" fmla="*/ 39 w 61"/>
                  <a:gd name="T27" fmla="*/ 0 h 18"/>
                  <a:gd name="T28" fmla="*/ 61 w 61"/>
                  <a:gd name="T29" fmla="*/ 12 h 18"/>
                  <a:gd name="T30" fmla="*/ 42 w 61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18">
                    <a:moveTo>
                      <a:pt x="42" y="18"/>
                    </a:moveTo>
                    <a:cubicBezTo>
                      <a:pt x="42" y="18"/>
                      <a:pt x="41" y="18"/>
                      <a:pt x="41" y="18"/>
                    </a:cubicBezTo>
                    <a:cubicBezTo>
                      <a:pt x="42" y="18"/>
                      <a:pt x="43" y="18"/>
                      <a:pt x="43" y="18"/>
                    </a:cubicBezTo>
                    <a:cubicBezTo>
                      <a:pt x="43" y="18"/>
                      <a:pt x="42" y="18"/>
                      <a:pt x="41" y="18"/>
                    </a:cubicBezTo>
                    <a:cubicBezTo>
                      <a:pt x="33" y="16"/>
                      <a:pt x="24" y="14"/>
                      <a:pt x="14" y="14"/>
                    </a:cubicBezTo>
                    <a:cubicBezTo>
                      <a:pt x="13" y="14"/>
                      <a:pt x="11" y="14"/>
                      <a:pt x="10" y="14"/>
                    </a:cubicBezTo>
                    <a:cubicBezTo>
                      <a:pt x="7" y="14"/>
                      <a:pt x="3" y="14"/>
                      <a:pt x="0" y="15"/>
                    </a:cubicBezTo>
                    <a:cubicBezTo>
                      <a:pt x="2" y="11"/>
                      <a:pt x="1" y="7"/>
                      <a:pt x="0" y="5"/>
                    </a:cubicBezTo>
                    <a:cubicBezTo>
                      <a:pt x="10" y="1"/>
                      <a:pt x="20" y="0"/>
                      <a:pt x="30" y="0"/>
                    </a:cubicBez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cubicBezTo>
                      <a:pt x="33" y="0"/>
                      <a:pt x="36" y="0"/>
                      <a:pt x="39" y="0"/>
                    </a:cubicBezTo>
                    <a:lnTo>
                      <a:pt x="39" y="0"/>
                    </a:lnTo>
                    <a:cubicBezTo>
                      <a:pt x="52" y="5"/>
                      <a:pt x="60" y="11"/>
                      <a:pt x="61" y="12"/>
                    </a:cubicBezTo>
                    <a:cubicBezTo>
                      <a:pt x="60" y="12"/>
                      <a:pt x="52" y="14"/>
                      <a:pt x="42" y="18"/>
                    </a:cubicBezTo>
                  </a:path>
                </a:pathLst>
              </a:custGeom>
              <a:solidFill>
                <a:srgbClr val="F19A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5" name="Freeform 1329">
                <a:extLst>
                  <a:ext uri="{FF2B5EF4-FFF2-40B4-BE49-F238E27FC236}">
                    <a16:creationId xmlns:a16="http://schemas.microsoft.com/office/drawing/2014/main" id="{2C570796-DA81-4581-2457-C49CD6CA3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3558"/>
                <a:ext cx="75" cy="59"/>
              </a:xfrm>
              <a:custGeom>
                <a:avLst/>
                <a:gdLst>
                  <a:gd name="T0" fmla="*/ 0 w 123"/>
                  <a:gd name="T1" fmla="*/ 97 h 97"/>
                  <a:gd name="T2" fmla="*/ 0 w 123"/>
                  <a:gd name="T3" fmla="*/ 97 h 97"/>
                  <a:gd name="T4" fmla="*/ 11 w 123"/>
                  <a:gd name="T5" fmla="*/ 67 h 97"/>
                  <a:gd name="T6" fmla="*/ 12 w 123"/>
                  <a:gd name="T7" fmla="*/ 66 h 97"/>
                  <a:gd name="T8" fmla="*/ 110 w 123"/>
                  <a:gd name="T9" fmla="*/ 7 h 97"/>
                  <a:gd name="T10" fmla="*/ 123 w 123"/>
                  <a:gd name="T11" fmla="*/ 0 h 97"/>
                  <a:gd name="T12" fmla="*/ 118 w 123"/>
                  <a:gd name="T13" fmla="*/ 28 h 97"/>
                  <a:gd name="T14" fmla="*/ 113 w 123"/>
                  <a:gd name="T15" fmla="*/ 31 h 97"/>
                  <a:gd name="T16" fmla="*/ 84 w 123"/>
                  <a:gd name="T17" fmla="*/ 46 h 97"/>
                  <a:gd name="T18" fmla="*/ 83 w 123"/>
                  <a:gd name="T19" fmla="*/ 41 h 97"/>
                  <a:gd name="T20" fmla="*/ 82 w 123"/>
                  <a:gd name="T21" fmla="*/ 41 h 97"/>
                  <a:gd name="T22" fmla="*/ 80 w 123"/>
                  <a:gd name="T23" fmla="*/ 40 h 97"/>
                  <a:gd name="T24" fmla="*/ 77 w 123"/>
                  <a:gd name="T25" fmla="*/ 42 h 97"/>
                  <a:gd name="T26" fmla="*/ 77 w 123"/>
                  <a:gd name="T27" fmla="*/ 42 h 97"/>
                  <a:gd name="T28" fmla="*/ 74 w 123"/>
                  <a:gd name="T29" fmla="*/ 46 h 97"/>
                  <a:gd name="T30" fmla="*/ 74 w 123"/>
                  <a:gd name="T31" fmla="*/ 46 h 97"/>
                  <a:gd name="T32" fmla="*/ 75 w 123"/>
                  <a:gd name="T33" fmla="*/ 51 h 97"/>
                  <a:gd name="T34" fmla="*/ 1 w 123"/>
                  <a:gd name="T35" fmla="*/ 97 h 97"/>
                  <a:gd name="T36" fmla="*/ 0 w 123"/>
                  <a:gd name="T3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97">
                    <a:moveTo>
                      <a:pt x="0" y="97"/>
                    </a:moveTo>
                    <a:lnTo>
                      <a:pt x="0" y="97"/>
                    </a:lnTo>
                    <a:cubicBezTo>
                      <a:pt x="3" y="90"/>
                      <a:pt x="7" y="79"/>
                      <a:pt x="11" y="67"/>
                    </a:cubicBezTo>
                    <a:cubicBezTo>
                      <a:pt x="11" y="67"/>
                      <a:pt x="12" y="66"/>
                      <a:pt x="12" y="66"/>
                    </a:cubicBezTo>
                    <a:cubicBezTo>
                      <a:pt x="36" y="50"/>
                      <a:pt x="67" y="29"/>
                      <a:pt x="110" y="7"/>
                    </a:cubicBezTo>
                    <a:cubicBezTo>
                      <a:pt x="115" y="4"/>
                      <a:pt x="119" y="2"/>
                      <a:pt x="123" y="0"/>
                    </a:cubicBezTo>
                    <a:cubicBezTo>
                      <a:pt x="120" y="10"/>
                      <a:pt x="119" y="19"/>
                      <a:pt x="118" y="28"/>
                    </a:cubicBezTo>
                    <a:cubicBezTo>
                      <a:pt x="117" y="29"/>
                      <a:pt x="115" y="30"/>
                      <a:pt x="113" y="31"/>
                    </a:cubicBezTo>
                    <a:cubicBezTo>
                      <a:pt x="103" y="36"/>
                      <a:pt x="93" y="41"/>
                      <a:pt x="84" y="46"/>
                    </a:cubicBezTo>
                    <a:cubicBezTo>
                      <a:pt x="85" y="44"/>
                      <a:pt x="85" y="43"/>
                      <a:pt x="83" y="41"/>
                    </a:cubicBezTo>
                    <a:lnTo>
                      <a:pt x="82" y="41"/>
                    </a:lnTo>
                    <a:cubicBezTo>
                      <a:pt x="81" y="41"/>
                      <a:pt x="81" y="40"/>
                      <a:pt x="80" y="40"/>
                    </a:cubicBezTo>
                    <a:cubicBezTo>
                      <a:pt x="79" y="40"/>
                      <a:pt x="78" y="41"/>
                      <a:pt x="77" y="42"/>
                    </a:cubicBezTo>
                    <a:lnTo>
                      <a:pt x="77" y="42"/>
                    </a:lnTo>
                    <a:cubicBezTo>
                      <a:pt x="75" y="43"/>
                      <a:pt x="74" y="44"/>
                      <a:pt x="74" y="46"/>
                    </a:cubicBezTo>
                    <a:lnTo>
                      <a:pt x="74" y="46"/>
                    </a:lnTo>
                    <a:cubicBezTo>
                      <a:pt x="73" y="48"/>
                      <a:pt x="73" y="50"/>
                      <a:pt x="75" y="51"/>
                    </a:cubicBezTo>
                    <a:cubicBezTo>
                      <a:pt x="43" y="69"/>
                      <a:pt x="19" y="86"/>
                      <a:pt x="1" y="97"/>
                    </a:cubicBezTo>
                    <a:lnTo>
                      <a:pt x="0" y="97"/>
                    </a:lnTo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6" name="Freeform 1330">
                <a:extLst>
                  <a:ext uri="{FF2B5EF4-FFF2-40B4-BE49-F238E27FC236}">
                    <a16:creationId xmlns:a16="http://schemas.microsoft.com/office/drawing/2014/main" id="{703A5949-B632-D4C0-3C03-92ABDB9D3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3599"/>
                <a:ext cx="9" cy="18"/>
              </a:xfrm>
              <a:custGeom>
                <a:avLst/>
                <a:gdLst>
                  <a:gd name="T0" fmla="*/ 3 w 14"/>
                  <a:gd name="T1" fmla="*/ 30 h 30"/>
                  <a:gd name="T2" fmla="*/ 3 w 14"/>
                  <a:gd name="T3" fmla="*/ 30 h 30"/>
                  <a:gd name="T4" fmla="*/ 2 w 14"/>
                  <a:gd name="T5" fmla="*/ 30 h 30"/>
                  <a:gd name="T6" fmla="*/ 2 w 14"/>
                  <a:gd name="T7" fmla="*/ 30 h 30"/>
                  <a:gd name="T8" fmla="*/ 1 w 14"/>
                  <a:gd name="T9" fmla="*/ 29 h 30"/>
                  <a:gd name="T10" fmla="*/ 1 w 14"/>
                  <a:gd name="T11" fmla="*/ 29 h 30"/>
                  <a:gd name="T12" fmla="*/ 14 w 14"/>
                  <a:gd name="T13" fmla="*/ 0 h 30"/>
                  <a:gd name="T14" fmla="*/ 3 w 14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0">
                    <a:moveTo>
                      <a:pt x="3" y="30"/>
                    </a:moveTo>
                    <a:lnTo>
                      <a:pt x="3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1" y="29"/>
                    </a:lnTo>
                    <a:lnTo>
                      <a:pt x="1" y="29"/>
                    </a:lnTo>
                    <a:cubicBezTo>
                      <a:pt x="0" y="26"/>
                      <a:pt x="2" y="15"/>
                      <a:pt x="14" y="0"/>
                    </a:cubicBezTo>
                    <a:cubicBezTo>
                      <a:pt x="10" y="12"/>
                      <a:pt x="6" y="23"/>
                      <a:pt x="3" y="30"/>
                    </a:cubicBezTo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7" name="Freeform 1331">
                <a:extLst>
                  <a:ext uri="{FF2B5EF4-FFF2-40B4-BE49-F238E27FC236}">
                    <a16:creationId xmlns:a16="http://schemas.microsoft.com/office/drawing/2014/main" id="{837560C6-EC0A-07BF-94E0-C6C7217604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99" y="3441"/>
                <a:ext cx="209" cy="134"/>
              </a:xfrm>
              <a:custGeom>
                <a:avLst/>
                <a:gdLst>
                  <a:gd name="T0" fmla="*/ 0 w 342"/>
                  <a:gd name="T1" fmla="*/ 220 h 220"/>
                  <a:gd name="T2" fmla="*/ 5 w 342"/>
                  <a:gd name="T3" fmla="*/ 192 h 220"/>
                  <a:gd name="T4" fmla="*/ 34 w 342"/>
                  <a:gd name="T5" fmla="*/ 172 h 220"/>
                  <a:gd name="T6" fmla="*/ 34 w 342"/>
                  <a:gd name="T7" fmla="*/ 172 h 220"/>
                  <a:gd name="T8" fmla="*/ 124 w 342"/>
                  <a:gd name="T9" fmla="*/ 180 h 220"/>
                  <a:gd name="T10" fmla="*/ 252 w 342"/>
                  <a:gd name="T11" fmla="*/ 146 h 220"/>
                  <a:gd name="T12" fmla="*/ 261 w 342"/>
                  <a:gd name="T13" fmla="*/ 120 h 220"/>
                  <a:gd name="T14" fmla="*/ 261 w 342"/>
                  <a:gd name="T15" fmla="*/ 120 h 220"/>
                  <a:gd name="T16" fmla="*/ 291 w 342"/>
                  <a:gd name="T17" fmla="*/ 102 h 220"/>
                  <a:gd name="T18" fmla="*/ 291 w 342"/>
                  <a:gd name="T19" fmla="*/ 102 h 220"/>
                  <a:gd name="T20" fmla="*/ 291 w 342"/>
                  <a:gd name="T21" fmla="*/ 102 h 220"/>
                  <a:gd name="T22" fmla="*/ 291 w 342"/>
                  <a:gd name="T23" fmla="*/ 102 h 220"/>
                  <a:gd name="T24" fmla="*/ 291 w 342"/>
                  <a:gd name="T25" fmla="*/ 102 h 220"/>
                  <a:gd name="T26" fmla="*/ 292 w 342"/>
                  <a:gd name="T27" fmla="*/ 102 h 220"/>
                  <a:gd name="T28" fmla="*/ 292 w 342"/>
                  <a:gd name="T29" fmla="*/ 102 h 220"/>
                  <a:gd name="T30" fmla="*/ 331 w 342"/>
                  <a:gd name="T31" fmla="*/ 40 h 220"/>
                  <a:gd name="T32" fmla="*/ 336 w 342"/>
                  <a:gd name="T33" fmla="*/ 8 h 220"/>
                  <a:gd name="T34" fmla="*/ 339 w 342"/>
                  <a:gd name="T35" fmla="*/ 7 h 220"/>
                  <a:gd name="T36" fmla="*/ 341 w 342"/>
                  <a:gd name="T37" fmla="*/ 21 h 220"/>
                  <a:gd name="T38" fmla="*/ 336 w 342"/>
                  <a:gd name="T39" fmla="*/ 69 h 220"/>
                  <a:gd name="T40" fmla="*/ 320 w 342"/>
                  <a:gd name="T41" fmla="*/ 103 h 220"/>
                  <a:gd name="T42" fmla="*/ 320 w 342"/>
                  <a:gd name="T43" fmla="*/ 104 h 220"/>
                  <a:gd name="T44" fmla="*/ 315 w 342"/>
                  <a:gd name="T45" fmla="*/ 110 h 220"/>
                  <a:gd name="T46" fmla="*/ 315 w 342"/>
                  <a:gd name="T47" fmla="*/ 111 h 220"/>
                  <a:gd name="T48" fmla="*/ 310 w 342"/>
                  <a:gd name="T49" fmla="*/ 116 h 220"/>
                  <a:gd name="T50" fmla="*/ 309 w 342"/>
                  <a:gd name="T51" fmla="*/ 117 h 220"/>
                  <a:gd name="T52" fmla="*/ 304 w 342"/>
                  <a:gd name="T53" fmla="*/ 122 h 220"/>
                  <a:gd name="T54" fmla="*/ 304 w 342"/>
                  <a:gd name="T55" fmla="*/ 123 h 220"/>
                  <a:gd name="T56" fmla="*/ 297 w 342"/>
                  <a:gd name="T57" fmla="*/ 128 h 220"/>
                  <a:gd name="T58" fmla="*/ 297 w 342"/>
                  <a:gd name="T59" fmla="*/ 129 h 220"/>
                  <a:gd name="T60" fmla="*/ 291 w 342"/>
                  <a:gd name="T61" fmla="*/ 133 h 220"/>
                  <a:gd name="T62" fmla="*/ 289 w 342"/>
                  <a:gd name="T63" fmla="*/ 134 h 220"/>
                  <a:gd name="T64" fmla="*/ 284 w 342"/>
                  <a:gd name="T65" fmla="*/ 138 h 220"/>
                  <a:gd name="T66" fmla="*/ 281 w 342"/>
                  <a:gd name="T67" fmla="*/ 139 h 220"/>
                  <a:gd name="T68" fmla="*/ 276 w 342"/>
                  <a:gd name="T69" fmla="*/ 142 h 220"/>
                  <a:gd name="T70" fmla="*/ 273 w 342"/>
                  <a:gd name="T71" fmla="*/ 144 h 220"/>
                  <a:gd name="T72" fmla="*/ 265 w 342"/>
                  <a:gd name="T73" fmla="*/ 147 h 220"/>
                  <a:gd name="T74" fmla="*/ 255 w 342"/>
                  <a:gd name="T75" fmla="*/ 173 h 220"/>
                  <a:gd name="T76" fmla="*/ 132 w 342"/>
                  <a:gd name="T77" fmla="*/ 206 h 220"/>
                  <a:gd name="T78" fmla="*/ 37 w 342"/>
                  <a:gd name="T79" fmla="*/ 197 h 220"/>
                  <a:gd name="T80" fmla="*/ 0 w 342"/>
                  <a:gd name="T81" fmla="*/ 220 h 220"/>
                  <a:gd name="T82" fmla="*/ 336 w 342"/>
                  <a:gd name="T83" fmla="*/ 1 h 220"/>
                  <a:gd name="T84" fmla="*/ 336 w 342"/>
                  <a:gd name="T85" fmla="*/ 0 h 220"/>
                  <a:gd name="T86" fmla="*/ 337 w 342"/>
                  <a:gd name="T87" fmla="*/ 1 h 220"/>
                  <a:gd name="T88" fmla="*/ 336 w 342"/>
                  <a:gd name="T89" fmla="*/ 1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2" h="220">
                    <a:moveTo>
                      <a:pt x="0" y="220"/>
                    </a:moveTo>
                    <a:cubicBezTo>
                      <a:pt x="1" y="211"/>
                      <a:pt x="2" y="202"/>
                      <a:pt x="5" y="192"/>
                    </a:cubicBezTo>
                    <a:cubicBezTo>
                      <a:pt x="33" y="177"/>
                      <a:pt x="34" y="172"/>
                      <a:pt x="34" y="172"/>
                    </a:cubicBezTo>
                    <a:lnTo>
                      <a:pt x="34" y="172"/>
                    </a:lnTo>
                    <a:cubicBezTo>
                      <a:pt x="69" y="178"/>
                      <a:pt x="98" y="180"/>
                      <a:pt x="124" y="180"/>
                    </a:cubicBezTo>
                    <a:cubicBezTo>
                      <a:pt x="207" y="180"/>
                      <a:pt x="245" y="155"/>
                      <a:pt x="252" y="146"/>
                    </a:cubicBezTo>
                    <a:cubicBezTo>
                      <a:pt x="261" y="134"/>
                      <a:pt x="261" y="120"/>
                      <a:pt x="261" y="120"/>
                    </a:cubicBezTo>
                    <a:lnTo>
                      <a:pt x="261" y="120"/>
                    </a:lnTo>
                    <a:cubicBezTo>
                      <a:pt x="272" y="115"/>
                      <a:pt x="282" y="109"/>
                      <a:pt x="291" y="102"/>
                    </a:cubicBezTo>
                    <a:lnTo>
                      <a:pt x="291" y="102"/>
                    </a:lnTo>
                    <a:cubicBezTo>
                      <a:pt x="291" y="102"/>
                      <a:pt x="291" y="102"/>
                      <a:pt x="291" y="102"/>
                    </a:cubicBezTo>
                    <a:cubicBezTo>
                      <a:pt x="291" y="102"/>
                      <a:pt x="291" y="102"/>
                      <a:pt x="291" y="102"/>
                    </a:cubicBezTo>
                    <a:cubicBezTo>
                      <a:pt x="291" y="102"/>
                      <a:pt x="291" y="102"/>
                      <a:pt x="291" y="102"/>
                    </a:cubicBezTo>
                    <a:cubicBezTo>
                      <a:pt x="291" y="102"/>
                      <a:pt x="291" y="102"/>
                      <a:pt x="292" y="102"/>
                    </a:cubicBezTo>
                    <a:cubicBezTo>
                      <a:pt x="292" y="102"/>
                      <a:pt x="292" y="102"/>
                      <a:pt x="292" y="102"/>
                    </a:cubicBezTo>
                    <a:cubicBezTo>
                      <a:pt x="313" y="84"/>
                      <a:pt x="325" y="62"/>
                      <a:pt x="331" y="40"/>
                    </a:cubicBezTo>
                    <a:cubicBezTo>
                      <a:pt x="335" y="29"/>
                      <a:pt x="336" y="18"/>
                      <a:pt x="336" y="8"/>
                    </a:cubicBezTo>
                    <a:cubicBezTo>
                      <a:pt x="337" y="8"/>
                      <a:pt x="338" y="7"/>
                      <a:pt x="339" y="7"/>
                    </a:cubicBezTo>
                    <a:cubicBezTo>
                      <a:pt x="340" y="11"/>
                      <a:pt x="341" y="16"/>
                      <a:pt x="341" y="21"/>
                    </a:cubicBezTo>
                    <a:cubicBezTo>
                      <a:pt x="342" y="35"/>
                      <a:pt x="341" y="52"/>
                      <a:pt x="336" y="69"/>
                    </a:cubicBezTo>
                    <a:cubicBezTo>
                      <a:pt x="333" y="81"/>
                      <a:pt x="327" y="92"/>
                      <a:pt x="320" y="103"/>
                    </a:cubicBezTo>
                    <a:lnTo>
                      <a:pt x="320" y="104"/>
                    </a:lnTo>
                    <a:cubicBezTo>
                      <a:pt x="318" y="106"/>
                      <a:pt x="317" y="108"/>
                      <a:pt x="315" y="110"/>
                    </a:cubicBezTo>
                    <a:lnTo>
                      <a:pt x="315" y="111"/>
                    </a:lnTo>
                    <a:cubicBezTo>
                      <a:pt x="313" y="112"/>
                      <a:pt x="312" y="114"/>
                      <a:pt x="310" y="116"/>
                    </a:cubicBezTo>
                    <a:lnTo>
                      <a:pt x="309" y="117"/>
                    </a:lnTo>
                    <a:cubicBezTo>
                      <a:pt x="308" y="119"/>
                      <a:pt x="306" y="120"/>
                      <a:pt x="304" y="122"/>
                    </a:cubicBezTo>
                    <a:lnTo>
                      <a:pt x="304" y="123"/>
                    </a:lnTo>
                    <a:cubicBezTo>
                      <a:pt x="302" y="124"/>
                      <a:pt x="300" y="126"/>
                      <a:pt x="297" y="128"/>
                    </a:cubicBezTo>
                    <a:lnTo>
                      <a:pt x="297" y="129"/>
                    </a:lnTo>
                    <a:cubicBezTo>
                      <a:pt x="295" y="130"/>
                      <a:pt x="293" y="132"/>
                      <a:pt x="291" y="133"/>
                    </a:cubicBezTo>
                    <a:lnTo>
                      <a:pt x="289" y="134"/>
                    </a:lnTo>
                    <a:cubicBezTo>
                      <a:pt x="287" y="136"/>
                      <a:pt x="285" y="137"/>
                      <a:pt x="284" y="138"/>
                    </a:cubicBezTo>
                    <a:lnTo>
                      <a:pt x="281" y="139"/>
                    </a:lnTo>
                    <a:cubicBezTo>
                      <a:pt x="279" y="140"/>
                      <a:pt x="277" y="141"/>
                      <a:pt x="276" y="142"/>
                    </a:cubicBezTo>
                    <a:lnTo>
                      <a:pt x="273" y="144"/>
                    </a:lnTo>
                    <a:cubicBezTo>
                      <a:pt x="270" y="145"/>
                      <a:pt x="267" y="146"/>
                      <a:pt x="265" y="147"/>
                    </a:cubicBezTo>
                    <a:cubicBezTo>
                      <a:pt x="265" y="147"/>
                      <a:pt x="264" y="162"/>
                      <a:pt x="255" y="173"/>
                    </a:cubicBezTo>
                    <a:cubicBezTo>
                      <a:pt x="248" y="182"/>
                      <a:pt x="212" y="206"/>
                      <a:pt x="132" y="206"/>
                    </a:cubicBezTo>
                    <a:cubicBezTo>
                      <a:pt x="105" y="206"/>
                      <a:pt x="74" y="203"/>
                      <a:pt x="37" y="197"/>
                    </a:cubicBezTo>
                    <a:cubicBezTo>
                      <a:pt x="37" y="197"/>
                      <a:pt x="36" y="202"/>
                      <a:pt x="0" y="220"/>
                    </a:cubicBezTo>
                    <a:moveTo>
                      <a:pt x="336" y="1"/>
                    </a:moveTo>
                    <a:cubicBezTo>
                      <a:pt x="336" y="1"/>
                      <a:pt x="336" y="1"/>
                      <a:pt x="336" y="0"/>
                    </a:cubicBezTo>
                    <a:cubicBezTo>
                      <a:pt x="336" y="0"/>
                      <a:pt x="336" y="1"/>
                      <a:pt x="337" y="1"/>
                    </a:cubicBezTo>
                    <a:cubicBezTo>
                      <a:pt x="336" y="1"/>
                      <a:pt x="336" y="1"/>
                      <a:pt x="336" y="1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8" name="Freeform 1332">
                <a:extLst>
                  <a:ext uri="{FF2B5EF4-FFF2-40B4-BE49-F238E27FC236}">
                    <a16:creationId xmlns:a16="http://schemas.microsoft.com/office/drawing/2014/main" id="{95C210B6-0FDD-4AF1-1604-4CBAE3367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3582"/>
                <a:ext cx="15" cy="13"/>
              </a:xfrm>
              <a:custGeom>
                <a:avLst/>
                <a:gdLst>
                  <a:gd name="T0" fmla="*/ 5 w 25"/>
                  <a:gd name="T1" fmla="*/ 21 h 21"/>
                  <a:gd name="T2" fmla="*/ 4 w 25"/>
                  <a:gd name="T3" fmla="*/ 19 h 21"/>
                  <a:gd name="T4" fmla="*/ 0 w 25"/>
                  <a:gd name="T5" fmla="*/ 14 h 21"/>
                  <a:gd name="T6" fmla="*/ 25 w 25"/>
                  <a:gd name="T7" fmla="*/ 0 h 21"/>
                  <a:gd name="T8" fmla="*/ 23 w 25"/>
                  <a:gd name="T9" fmla="*/ 3 h 21"/>
                  <a:gd name="T10" fmla="*/ 5 w 25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1">
                    <a:moveTo>
                      <a:pt x="5" y="21"/>
                    </a:moveTo>
                    <a:lnTo>
                      <a:pt x="4" y="19"/>
                    </a:lnTo>
                    <a:cubicBezTo>
                      <a:pt x="1" y="17"/>
                      <a:pt x="0" y="14"/>
                      <a:pt x="0" y="14"/>
                    </a:cubicBezTo>
                    <a:lnTo>
                      <a:pt x="25" y="0"/>
                    </a:lnTo>
                    <a:cubicBezTo>
                      <a:pt x="24" y="1"/>
                      <a:pt x="23" y="2"/>
                      <a:pt x="23" y="3"/>
                    </a:cubicBezTo>
                    <a:cubicBezTo>
                      <a:pt x="17" y="9"/>
                      <a:pt x="11" y="15"/>
                      <a:pt x="5" y="21"/>
                    </a:cubicBez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59" name="Freeform 1333">
                <a:extLst>
                  <a:ext uri="{FF2B5EF4-FFF2-40B4-BE49-F238E27FC236}">
                    <a16:creationId xmlns:a16="http://schemas.microsoft.com/office/drawing/2014/main" id="{420DE8E8-5418-9318-A8AC-D1939FEF6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3580"/>
                <a:ext cx="63" cy="20"/>
              </a:xfrm>
              <a:custGeom>
                <a:avLst/>
                <a:gdLst>
                  <a:gd name="T0" fmla="*/ 43 w 103"/>
                  <a:gd name="T1" fmla="*/ 33 h 33"/>
                  <a:gd name="T2" fmla="*/ 27 w 103"/>
                  <a:gd name="T3" fmla="*/ 33 h 33"/>
                  <a:gd name="T4" fmla="*/ 25 w 103"/>
                  <a:gd name="T5" fmla="*/ 32 h 33"/>
                  <a:gd name="T6" fmla="*/ 24 w 103"/>
                  <a:gd name="T7" fmla="*/ 32 h 33"/>
                  <a:gd name="T8" fmla="*/ 23 w 103"/>
                  <a:gd name="T9" fmla="*/ 32 h 33"/>
                  <a:gd name="T10" fmla="*/ 23 w 103"/>
                  <a:gd name="T11" fmla="*/ 32 h 33"/>
                  <a:gd name="T12" fmla="*/ 22 w 103"/>
                  <a:gd name="T13" fmla="*/ 31 h 33"/>
                  <a:gd name="T14" fmla="*/ 21 w 103"/>
                  <a:gd name="T15" fmla="*/ 31 h 33"/>
                  <a:gd name="T16" fmla="*/ 21 w 103"/>
                  <a:gd name="T17" fmla="*/ 31 h 33"/>
                  <a:gd name="T18" fmla="*/ 20 w 103"/>
                  <a:gd name="T19" fmla="*/ 31 h 33"/>
                  <a:gd name="T20" fmla="*/ 20 w 103"/>
                  <a:gd name="T21" fmla="*/ 30 h 33"/>
                  <a:gd name="T22" fmla="*/ 23 w 103"/>
                  <a:gd name="T23" fmla="*/ 23 h 33"/>
                  <a:gd name="T24" fmla="*/ 5 w 103"/>
                  <a:gd name="T25" fmla="*/ 26 h 33"/>
                  <a:gd name="T26" fmla="*/ 4 w 103"/>
                  <a:gd name="T27" fmla="*/ 26 h 33"/>
                  <a:gd name="T28" fmla="*/ 3 w 103"/>
                  <a:gd name="T29" fmla="*/ 25 h 33"/>
                  <a:gd name="T30" fmla="*/ 2 w 103"/>
                  <a:gd name="T31" fmla="*/ 25 h 33"/>
                  <a:gd name="T32" fmla="*/ 1 w 103"/>
                  <a:gd name="T33" fmla="*/ 25 h 33"/>
                  <a:gd name="T34" fmla="*/ 0 w 103"/>
                  <a:gd name="T35" fmla="*/ 24 h 33"/>
                  <a:gd name="T36" fmla="*/ 0 w 103"/>
                  <a:gd name="T37" fmla="*/ 24 h 33"/>
                  <a:gd name="T38" fmla="*/ 0 w 103"/>
                  <a:gd name="T39" fmla="*/ 24 h 33"/>
                  <a:gd name="T40" fmla="*/ 18 w 103"/>
                  <a:gd name="T41" fmla="*/ 6 h 33"/>
                  <a:gd name="T42" fmla="*/ 20 w 103"/>
                  <a:gd name="T43" fmla="*/ 9 h 33"/>
                  <a:gd name="T44" fmla="*/ 25 w 103"/>
                  <a:gd name="T45" fmla="*/ 10 h 33"/>
                  <a:gd name="T46" fmla="*/ 38 w 103"/>
                  <a:gd name="T47" fmla="*/ 11 h 33"/>
                  <a:gd name="T48" fmla="*/ 103 w 103"/>
                  <a:gd name="T49" fmla="*/ 0 h 33"/>
                  <a:gd name="T50" fmla="*/ 84 w 103"/>
                  <a:gd name="T51" fmla="*/ 30 h 33"/>
                  <a:gd name="T52" fmla="*/ 43 w 103"/>
                  <a:gd name="T5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" h="33">
                    <a:moveTo>
                      <a:pt x="43" y="33"/>
                    </a:moveTo>
                    <a:cubicBezTo>
                      <a:pt x="38" y="33"/>
                      <a:pt x="33" y="33"/>
                      <a:pt x="27" y="33"/>
                    </a:cubicBezTo>
                    <a:lnTo>
                      <a:pt x="25" y="32"/>
                    </a:lnTo>
                    <a:lnTo>
                      <a:pt x="24" y="32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2" y="31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0" y="31"/>
                    </a:lnTo>
                    <a:lnTo>
                      <a:pt x="20" y="30"/>
                    </a:lnTo>
                    <a:cubicBezTo>
                      <a:pt x="18" y="28"/>
                      <a:pt x="23" y="23"/>
                      <a:pt x="23" y="23"/>
                    </a:cubicBezTo>
                    <a:cubicBezTo>
                      <a:pt x="23" y="23"/>
                      <a:pt x="12" y="25"/>
                      <a:pt x="5" y="26"/>
                    </a:cubicBezTo>
                    <a:lnTo>
                      <a:pt x="4" y="26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cubicBezTo>
                      <a:pt x="6" y="18"/>
                      <a:pt x="12" y="12"/>
                      <a:pt x="18" y="6"/>
                    </a:cubicBezTo>
                    <a:cubicBezTo>
                      <a:pt x="18" y="7"/>
                      <a:pt x="18" y="9"/>
                      <a:pt x="20" y="9"/>
                    </a:cubicBezTo>
                    <a:cubicBezTo>
                      <a:pt x="21" y="10"/>
                      <a:pt x="23" y="10"/>
                      <a:pt x="25" y="10"/>
                    </a:cubicBezTo>
                    <a:cubicBezTo>
                      <a:pt x="30" y="11"/>
                      <a:pt x="34" y="11"/>
                      <a:pt x="38" y="11"/>
                    </a:cubicBezTo>
                    <a:cubicBezTo>
                      <a:pt x="84" y="11"/>
                      <a:pt x="103" y="0"/>
                      <a:pt x="103" y="0"/>
                    </a:cubicBezTo>
                    <a:cubicBezTo>
                      <a:pt x="91" y="12"/>
                      <a:pt x="86" y="23"/>
                      <a:pt x="84" y="30"/>
                    </a:cubicBezTo>
                    <a:cubicBezTo>
                      <a:pt x="74" y="31"/>
                      <a:pt x="61" y="33"/>
                      <a:pt x="43" y="33"/>
                    </a:cubicBezTo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0" name="Freeform 1334">
                <a:extLst>
                  <a:ext uri="{FF2B5EF4-FFF2-40B4-BE49-F238E27FC236}">
                    <a16:creationId xmlns:a16="http://schemas.microsoft.com/office/drawing/2014/main" id="{E303484B-B64B-1FD0-D344-B8FF2D073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3560"/>
                <a:ext cx="35" cy="28"/>
              </a:xfrm>
              <a:custGeom>
                <a:avLst/>
                <a:gdLst>
                  <a:gd name="T0" fmla="*/ 11 w 58"/>
                  <a:gd name="T1" fmla="*/ 45 h 45"/>
                  <a:gd name="T2" fmla="*/ 10 w 58"/>
                  <a:gd name="T3" fmla="*/ 45 h 45"/>
                  <a:gd name="T4" fmla="*/ 10 w 58"/>
                  <a:gd name="T5" fmla="*/ 45 h 45"/>
                  <a:gd name="T6" fmla="*/ 10 w 58"/>
                  <a:gd name="T7" fmla="*/ 44 h 45"/>
                  <a:gd name="T8" fmla="*/ 10 w 58"/>
                  <a:gd name="T9" fmla="*/ 44 h 45"/>
                  <a:gd name="T10" fmla="*/ 6 w 58"/>
                  <a:gd name="T11" fmla="*/ 38 h 45"/>
                  <a:gd name="T12" fmla="*/ 0 w 58"/>
                  <a:gd name="T13" fmla="*/ 13 h 45"/>
                  <a:gd name="T14" fmla="*/ 2 w 58"/>
                  <a:gd name="T15" fmla="*/ 12 h 45"/>
                  <a:gd name="T16" fmla="*/ 8 w 58"/>
                  <a:gd name="T17" fmla="*/ 23 h 45"/>
                  <a:gd name="T18" fmla="*/ 8 w 58"/>
                  <a:gd name="T19" fmla="*/ 23 h 45"/>
                  <a:gd name="T20" fmla="*/ 58 w 58"/>
                  <a:gd name="T21" fmla="*/ 0 h 45"/>
                  <a:gd name="T22" fmla="*/ 58 w 58"/>
                  <a:gd name="T23" fmla="*/ 2 h 45"/>
                  <a:gd name="T24" fmla="*/ 14 w 58"/>
                  <a:gd name="T25" fmla="*/ 27 h 45"/>
                  <a:gd name="T26" fmla="*/ 18 w 58"/>
                  <a:gd name="T27" fmla="*/ 32 h 45"/>
                  <a:gd name="T28" fmla="*/ 18 w 58"/>
                  <a:gd name="T29" fmla="*/ 32 h 45"/>
                  <a:gd name="T30" fmla="*/ 19 w 58"/>
                  <a:gd name="T31" fmla="*/ 34 h 45"/>
                  <a:gd name="T32" fmla="*/ 24 w 58"/>
                  <a:gd name="T33" fmla="*/ 36 h 45"/>
                  <a:gd name="T34" fmla="*/ 25 w 58"/>
                  <a:gd name="T35" fmla="*/ 36 h 45"/>
                  <a:gd name="T36" fmla="*/ 25 w 58"/>
                  <a:gd name="T37" fmla="*/ 36 h 45"/>
                  <a:gd name="T38" fmla="*/ 28 w 58"/>
                  <a:gd name="T39" fmla="*/ 35 h 45"/>
                  <a:gd name="T40" fmla="*/ 11 w 58"/>
                  <a:gd name="T4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45">
                    <a:moveTo>
                      <a:pt x="11" y="45"/>
                    </a:moveTo>
                    <a:lnTo>
                      <a:pt x="10" y="45"/>
                    </a:lnTo>
                    <a:lnTo>
                      <a:pt x="10" y="45"/>
                    </a:lnTo>
                    <a:lnTo>
                      <a:pt x="10" y="44"/>
                    </a:lnTo>
                    <a:lnTo>
                      <a:pt x="10" y="44"/>
                    </a:lnTo>
                    <a:cubicBezTo>
                      <a:pt x="9" y="43"/>
                      <a:pt x="8" y="41"/>
                      <a:pt x="6" y="38"/>
                    </a:cubicBezTo>
                    <a:cubicBezTo>
                      <a:pt x="4" y="32"/>
                      <a:pt x="1" y="24"/>
                      <a:pt x="0" y="13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5" y="19"/>
                      <a:pt x="8" y="23"/>
                      <a:pt x="8" y="23"/>
                    </a:cubicBezTo>
                    <a:lnTo>
                      <a:pt x="8" y="23"/>
                    </a:lnTo>
                    <a:cubicBezTo>
                      <a:pt x="20" y="14"/>
                      <a:pt x="45" y="5"/>
                      <a:pt x="58" y="0"/>
                    </a:cubicBezTo>
                    <a:cubicBezTo>
                      <a:pt x="58" y="1"/>
                      <a:pt x="58" y="1"/>
                      <a:pt x="58" y="2"/>
                    </a:cubicBezTo>
                    <a:lnTo>
                      <a:pt x="14" y="27"/>
                    </a:lnTo>
                    <a:cubicBezTo>
                      <a:pt x="14" y="27"/>
                      <a:pt x="15" y="30"/>
                      <a:pt x="18" y="32"/>
                    </a:cubicBezTo>
                    <a:lnTo>
                      <a:pt x="18" y="32"/>
                    </a:lnTo>
                    <a:cubicBezTo>
                      <a:pt x="18" y="33"/>
                      <a:pt x="19" y="33"/>
                      <a:pt x="19" y="34"/>
                    </a:cubicBezTo>
                    <a:cubicBezTo>
                      <a:pt x="21" y="35"/>
                      <a:pt x="22" y="36"/>
                      <a:pt x="24" y="36"/>
                    </a:cubicBezTo>
                    <a:cubicBezTo>
                      <a:pt x="24" y="36"/>
                      <a:pt x="24" y="36"/>
                      <a:pt x="25" y="36"/>
                    </a:cubicBezTo>
                    <a:lnTo>
                      <a:pt x="25" y="36"/>
                    </a:lnTo>
                    <a:cubicBezTo>
                      <a:pt x="26" y="36"/>
                      <a:pt x="27" y="35"/>
                      <a:pt x="28" y="35"/>
                    </a:cubicBezTo>
                    <a:cubicBezTo>
                      <a:pt x="21" y="38"/>
                      <a:pt x="15" y="42"/>
                      <a:pt x="11" y="45"/>
                    </a:cubicBezTo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1" name="Freeform 1335">
                <a:extLst>
                  <a:ext uri="{FF2B5EF4-FFF2-40B4-BE49-F238E27FC236}">
                    <a16:creationId xmlns:a16="http://schemas.microsoft.com/office/drawing/2014/main" id="{629A1EBE-CDE9-CFFA-8EDA-9E08175CB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3559"/>
                <a:ext cx="5" cy="3"/>
              </a:xfrm>
              <a:custGeom>
                <a:avLst/>
                <a:gdLst>
                  <a:gd name="T0" fmla="*/ 0 w 8"/>
                  <a:gd name="T1" fmla="*/ 5 h 5"/>
                  <a:gd name="T2" fmla="*/ 0 w 8"/>
                  <a:gd name="T3" fmla="*/ 3 h 5"/>
                  <a:gd name="T4" fmla="*/ 8 w 8"/>
                  <a:gd name="T5" fmla="*/ 0 h 5"/>
                  <a:gd name="T6" fmla="*/ 0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5" y="1"/>
                      <a:pt x="8" y="0"/>
                      <a:pt x="8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2" name="Freeform 1336">
                <a:extLst>
                  <a:ext uri="{FF2B5EF4-FFF2-40B4-BE49-F238E27FC236}">
                    <a16:creationId xmlns:a16="http://schemas.microsoft.com/office/drawing/2014/main" id="{DB1C84E0-E2B8-90CF-B316-6E8930E915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0" y="3363"/>
                <a:ext cx="32" cy="58"/>
              </a:xfrm>
              <a:custGeom>
                <a:avLst/>
                <a:gdLst>
                  <a:gd name="T0" fmla="*/ 32 w 52"/>
                  <a:gd name="T1" fmla="*/ 96 h 96"/>
                  <a:gd name="T2" fmla="*/ 32 w 52"/>
                  <a:gd name="T3" fmla="*/ 96 h 96"/>
                  <a:gd name="T4" fmla="*/ 52 w 52"/>
                  <a:gd name="T5" fmla="*/ 84 h 96"/>
                  <a:gd name="T6" fmla="*/ 52 w 52"/>
                  <a:gd name="T7" fmla="*/ 84 h 96"/>
                  <a:gd name="T8" fmla="*/ 52 w 52"/>
                  <a:gd name="T9" fmla="*/ 84 h 96"/>
                  <a:gd name="T10" fmla="*/ 32 w 52"/>
                  <a:gd name="T11" fmla="*/ 96 h 96"/>
                  <a:gd name="T12" fmla="*/ 0 w 52"/>
                  <a:gd name="T13" fmla="*/ 11 h 96"/>
                  <a:gd name="T14" fmla="*/ 0 w 52"/>
                  <a:gd name="T15" fmla="*/ 11 h 96"/>
                  <a:gd name="T16" fmla="*/ 1 w 52"/>
                  <a:gd name="T17" fmla="*/ 11 h 96"/>
                  <a:gd name="T18" fmla="*/ 2 w 52"/>
                  <a:gd name="T19" fmla="*/ 9 h 96"/>
                  <a:gd name="T20" fmla="*/ 1 w 52"/>
                  <a:gd name="T21" fmla="*/ 11 h 96"/>
                  <a:gd name="T22" fmla="*/ 0 w 52"/>
                  <a:gd name="T23" fmla="*/ 11 h 96"/>
                  <a:gd name="T24" fmla="*/ 14 w 52"/>
                  <a:gd name="T25" fmla="*/ 1 h 96"/>
                  <a:gd name="T26" fmla="*/ 16 w 52"/>
                  <a:gd name="T27" fmla="*/ 0 h 96"/>
                  <a:gd name="T28" fmla="*/ 14 w 52"/>
                  <a:gd name="T29" fmla="*/ 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" h="96">
                    <a:moveTo>
                      <a:pt x="32" y="96"/>
                    </a:moveTo>
                    <a:lnTo>
                      <a:pt x="32" y="96"/>
                    </a:lnTo>
                    <a:cubicBezTo>
                      <a:pt x="38" y="92"/>
                      <a:pt x="45" y="88"/>
                      <a:pt x="52" y="84"/>
                    </a:cubicBezTo>
                    <a:cubicBezTo>
                      <a:pt x="52" y="84"/>
                      <a:pt x="52" y="84"/>
                      <a:pt x="52" y="84"/>
                    </a:cubicBezTo>
                    <a:lnTo>
                      <a:pt x="52" y="84"/>
                    </a:lnTo>
                    <a:cubicBezTo>
                      <a:pt x="45" y="88"/>
                      <a:pt x="38" y="92"/>
                      <a:pt x="32" y="96"/>
                    </a:cubicBezTo>
                    <a:moveTo>
                      <a:pt x="0" y="11"/>
                    </a:moveTo>
                    <a:lnTo>
                      <a:pt x="0" y="11"/>
                    </a:ln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2" y="10"/>
                      <a:pt x="2" y="9"/>
                    </a:cubicBezTo>
                    <a:cubicBezTo>
                      <a:pt x="2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lose/>
                    <a:moveTo>
                      <a:pt x="14" y="1"/>
                    </a:moveTo>
                    <a:cubicBezTo>
                      <a:pt x="14" y="1"/>
                      <a:pt x="15" y="1"/>
                      <a:pt x="16" y="0"/>
                    </a:cubicBezTo>
                    <a:cubicBezTo>
                      <a:pt x="15" y="1"/>
                      <a:pt x="14" y="1"/>
                      <a:pt x="14" y="1"/>
                    </a:cubicBezTo>
                    <a:close/>
                  </a:path>
                </a:pathLst>
              </a:custGeom>
              <a:solidFill>
                <a:srgbClr val="417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3" name="Freeform 1337">
                <a:extLst>
                  <a:ext uri="{FF2B5EF4-FFF2-40B4-BE49-F238E27FC236}">
                    <a16:creationId xmlns:a16="http://schemas.microsoft.com/office/drawing/2014/main" id="{9C3AFFEB-81FC-4D57-AFF7-6629206795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33" y="3367"/>
                <a:ext cx="94" cy="9"/>
              </a:xfrm>
              <a:custGeom>
                <a:avLst/>
                <a:gdLst>
                  <a:gd name="T0" fmla="*/ 10 w 154"/>
                  <a:gd name="T1" fmla="*/ 15 h 15"/>
                  <a:gd name="T2" fmla="*/ 44 w 154"/>
                  <a:gd name="T3" fmla="*/ 4 h 15"/>
                  <a:gd name="T4" fmla="*/ 44 w 154"/>
                  <a:gd name="T5" fmla="*/ 4 h 15"/>
                  <a:gd name="T6" fmla="*/ 10 w 154"/>
                  <a:gd name="T7" fmla="*/ 15 h 15"/>
                  <a:gd name="T8" fmla="*/ 0 w 154"/>
                  <a:gd name="T9" fmla="*/ 15 h 15"/>
                  <a:gd name="T10" fmla="*/ 0 w 154"/>
                  <a:gd name="T11" fmla="*/ 14 h 15"/>
                  <a:gd name="T12" fmla="*/ 17 w 154"/>
                  <a:gd name="T13" fmla="*/ 0 h 15"/>
                  <a:gd name="T14" fmla="*/ 17 w 154"/>
                  <a:gd name="T15" fmla="*/ 0 h 15"/>
                  <a:gd name="T16" fmla="*/ 0 w 154"/>
                  <a:gd name="T17" fmla="*/ 15 h 15"/>
                  <a:gd name="T18" fmla="*/ 150 w 154"/>
                  <a:gd name="T19" fmla="*/ 7 h 15"/>
                  <a:gd name="T20" fmla="*/ 153 w 154"/>
                  <a:gd name="T21" fmla="*/ 5 h 15"/>
                  <a:gd name="T22" fmla="*/ 154 w 154"/>
                  <a:gd name="T23" fmla="*/ 4 h 15"/>
                  <a:gd name="T24" fmla="*/ 154 w 154"/>
                  <a:gd name="T25" fmla="*/ 4 h 15"/>
                  <a:gd name="T26" fmla="*/ 153 w 154"/>
                  <a:gd name="T27" fmla="*/ 5 h 15"/>
                  <a:gd name="T28" fmla="*/ 150 w 154"/>
                  <a:gd name="T2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4" h="15">
                    <a:moveTo>
                      <a:pt x="10" y="15"/>
                    </a:moveTo>
                    <a:cubicBezTo>
                      <a:pt x="24" y="11"/>
                      <a:pt x="35" y="13"/>
                      <a:pt x="44" y="4"/>
                    </a:cubicBezTo>
                    <a:lnTo>
                      <a:pt x="44" y="4"/>
                    </a:lnTo>
                    <a:cubicBezTo>
                      <a:pt x="35" y="13"/>
                      <a:pt x="24" y="11"/>
                      <a:pt x="10" y="15"/>
                    </a:cubicBezTo>
                    <a:close/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5" y="9"/>
                      <a:pt x="11" y="4"/>
                      <a:pt x="17" y="0"/>
                    </a:cubicBezTo>
                    <a:lnTo>
                      <a:pt x="17" y="0"/>
                    </a:lnTo>
                    <a:cubicBezTo>
                      <a:pt x="11" y="4"/>
                      <a:pt x="5" y="9"/>
                      <a:pt x="0" y="15"/>
                    </a:cubicBezTo>
                    <a:close/>
                    <a:moveTo>
                      <a:pt x="150" y="7"/>
                    </a:moveTo>
                    <a:cubicBezTo>
                      <a:pt x="151" y="7"/>
                      <a:pt x="152" y="6"/>
                      <a:pt x="153" y="5"/>
                    </a:cubicBezTo>
                    <a:cubicBezTo>
                      <a:pt x="154" y="5"/>
                      <a:pt x="154" y="4"/>
                      <a:pt x="154" y="4"/>
                    </a:cubicBezTo>
                    <a:lnTo>
                      <a:pt x="154" y="4"/>
                    </a:lnTo>
                    <a:cubicBezTo>
                      <a:pt x="154" y="4"/>
                      <a:pt x="154" y="5"/>
                      <a:pt x="153" y="5"/>
                    </a:cubicBezTo>
                    <a:cubicBezTo>
                      <a:pt x="152" y="6"/>
                      <a:pt x="151" y="7"/>
                      <a:pt x="150" y="7"/>
                    </a:cubicBezTo>
                    <a:close/>
                  </a:path>
                </a:pathLst>
              </a:custGeom>
              <a:solidFill>
                <a:srgbClr val="2D6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4" name="Freeform 1338">
                <a:extLst>
                  <a:ext uri="{FF2B5EF4-FFF2-40B4-BE49-F238E27FC236}">
                    <a16:creationId xmlns:a16="http://schemas.microsoft.com/office/drawing/2014/main" id="{E7383919-B971-04CB-FBE4-EBFDEC2EBA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80" y="3421"/>
                <a:ext cx="99" cy="51"/>
              </a:xfrm>
              <a:custGeom>
                <a:avLst/>
                <a:gdLst>
                  <a:gd name="T0" fmla="*/ 27 w 163"/>
                  <a:gd name="T1" fmla="*/ 83 h 83"/>
                  <a:gd name="T2" fmla="*/ 0 w 163"/>
                  <a:gd name="T3" fmla="*/ 76 h 83"/>
                  <a:gd name="T4" fmla="*/ 5 w 163"/>
                  <a:gd name="T5" fmla="*/ 75 h 83"/>
                  <a:gd name="T6" fmla="*/ 38 w 163"/>
                  <a:gd name="T7" fmla="*/ 61 h 83"/>
                  <a:gd name="T8" fmla="*/ 58 w 163"/>
                  <a:gd name="T9" fmla="*/ 62 h 83"/>
                  <a:gd name="T10" fmla="*/ 77 w 163"/>
                  <a:gd name="T11" fmla="*/ 61 h 83"/>
                  <a:gd name="T12" fmla="*/ 77 w 163"/>
                  <a:gd name="T13" fmla="*/ 61 h 83"/>
                  <a:gd name="T14" fmla="*/ 77 w 163"/>
                  <a:gd name="T15" fmla="*/ 61 h 83"/>
                  <a:gd name="T16" fmla="*/ 77 w 163"/>
                  <a:gd name="T17" fmla="*/ 61 h 83"/>
                  <a:gd name="T18" fmla="*/ 79 w 163"/>
                  <a:gd name="T19" fmla="*/ 62 h 83"/>
                  <a:gd name="T20" fmla="*/ 77 w 163"/>
                  <a:gd name="T21" fmla="*/ 63 h 83"/>
                  <a:gd name="T22" fmla="*/ 70 w 163"/>
                  <a:gd name="T23" fmla="*/ 66 h 83"/>
                  <a:gd name="T24" fmla="*/ 53 w 163"/>
                  <a:gd name="T25" fmla="*/ 72 h 83"/>
                  <a:gd name="T26" fmla="*/ 36 w 163"/>
                  <a:gd name="T27" fmla="*/ 79 h 83"/>
                  <a:gd name="T28" fmla="*/ 27 w 163"/>
                  <a:gd name="T29" fmla="*/ 83 h 83"/>
                  <a:gd name="T30" fmla="*/ 75 w 163"/>
                  <a:gd name="T31" fmla="*/ 68 h 83"/>
                  <a:gd name="T32" fmla="*/ 79 w 163"/>
                  <a:gd name="T33" fmla="*/ 66 h 83"/>
                  <a:gd name="T34" fmla="*/ 83 w 163"/>
                  <a:gd name="T35" fmla="*/ 65 h 83"/>
                  <a:gd name="T36" fmla="*/ 83 w 163"/>
                  <a:gd name="T37" fmla="*/ 65 h 83"/>
                  <a:gd name="T38" fmla="*/ 75 w 163"/>
                  <a:gd name="T39" fmla="*/ 68 h 83"/>
                  <a:gd name="T40" fmla="*/ 77 w 163"/>
                  <a:gd name="T41" fmla="*/ 61 h 83"/>
                  <a:gd name="T42" fmla="*/ 55 w 163"/>
                  <a:gd name="T43" fmla="*/ 12 h 83"/>
                  <a:gd name="T44" fmla="*/ 55 w 163"/>
                  <a:gd name="T45" fmla="*/ 7 h 83"/>
                  <a:gd name="T46" fmla="*/ 55 w 163"/>
                  <a:gd name="T47" fmla="*/ 6 h 83"/>
                  <a:gd name="T48" fmla="*/ 55 w 163"/>
                  <a:gd name="T49" fmla="*/ 7 h 83"/>
                  <a:gd name="T50" fmla="*/ 55 w 163"/>
                  <a:gd name="T51" fmla="*/ 11 h 83"/>
                  <a:gd name="T52" fmla="*/ 77 w 163"/>
                  <a:gd name="T53" fmla="*/ 61 h 83"/>
                  <a:gd name="T54" fmla="*/ 77 w 163"/>
                  <a:gd name="T55" fmla="*/ 61 h 83"/>
                  <a:gd name="T56" fmla="*/ 141 w 163"/>
                  <a:gd name="T57" fmla="*/ 20 h 83"/>
                  <a:gd name="T58" fmla="*/ 141 w 163"/>
                  <a:gd name="T59" fmla="*/ 20 h 83"/>
                  <a:gd name="T60" fmla="*/ 141 w 163"/>
                  <a:gd name="T61" fmla="*/ 20 h 83"/>
                  <a:gd name="T62" fmla="*/ 141 w 163"/>
                  <a:gd name="T63" fmla="*/ 20 h 83"/>
                  <a:gd name="T64" fmla="*/ 163 w 163"/>
                  <a:gd name="T65" fmla="*/ 0 h 83"/>
                  <a:gd name="T66" fmla="*/ 163 w 163"/>
                  <a:gd name="T67" fmla="*/ 0 h 83"/>
                  <a:gd name="T68" fmla="*/ 141 w 163"/>
                  <a:gd name="T69" fmla="*/ 2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3" h="83">
                    <a:moveTo>
                      <a:pt x="27" y="83"/>
                    </a:moveTo>
                    <a:cubicBezTo>
                      <a:pt x="19" y="81"/>
                      <a:pt x="10" y="79"/>
                      <a:pt x="0" y="76"/>
                    </a:cubicBezTo>
                    <a:cubicBezTo>
                      <a:pt x="2" y="75"/>
                      <a:pt x="3" y="75"/>
                      <a:pt x="5" y="75"/>
                    </a:cubicBezTo>
                    <a:cubicBezTo>
                      <a:pt x="20" y="72"/>
                      <a:pt x="31" y="68"/>
                      <a:pt x="38" y="61"/>
                    </a:cubicBezTo>
                    <a:cubicBezTo>
                      <a:pt x="46" y="62"/>
                      <a:pt x="53" y="62"/>
                      <a:pt x="58" y="62"/>
                    </a:cubicBezTo>
                    <a:cubicBezTo>
                      <a:pt x="70" y="62"/>
                      <a:pt x="77" y="61"/>
                      <a:pt x="77" y="61"/>
                    </a:cubicBezTo>
                    <a:lnTo>
                      <a:pt x="77" y="61"/>
                    </a:lnTo>
                    <a:lnTo>
                      <a:pt x="77" y="61"/>
                    </a:lnTo>
                    <a:lnTo>
                      <a:pt x="77" y="61"/>
                    </a:lnTo>
                    <a:cubicBezTo>
                      <a:pt x="77" y="61"/>
                      <a:pt x="78" y="62"/>
                      <a:pt x="79" y="62"/>
                    </a:cubicBezTo>
                    <a:cubicBezTo>
                      <a:pt x="78" y="63"/>
                      <a:pt x="78" y="63"/>
                      <a:pt x="77" y="63"/>
                    </a:cubicBezTo>
                    <a:cubicBezTo>
                      <a:pt x="75" y="64"/>
                      <a:pt x="72" y="65"/>
                      <a:pt x="70" y="66"/>
                    </a:cubicBezTo>
                    <a:cubicBezTo>
                      <a:pt x="64" y="68"/>
                      <a:pt x="59" y="70"/>
                      <a:pt x="53" y="72"/>
                    </a:cubicBezTo>
                    <a:cubicBezTo>
                      <a:pt x="48" y="74"/>
                      <a:pt x="42" y="76"/>
                      <a:pt x="36" y="79"/>
                    </a:cubicBezTo>
                    <a:cubicBezTo>
                      <a:pt x="33" y="80"/>
                      <a:pt x="30" y="81"/>
                      <a:pt x="27" y="83"/>
                    </a:cubicBezTo>
                    <a:moveTo>
                      <a:pt x="75" y="68"/>
                    </a:moveTo>
                    <a:cubicBezTo>
                      <a:pt x="76" y="67"/>
                      <a:pt x="77" y="67"/>
                      <a:pt x="79" y="66"/>
                    </a:cubicBezTo>
                    <a:cubicBezTo>
                      <a:pt x="80" y="66"/>
                      <a:pt x="81" y="65"/>
                      <a:pt x="83" y="65"/>
                    </a:cubicBezTo>
                    <a:cubicBezTo>
                      <a:pt x="83" y="65"/>
                      <a:pt x="83" y="65"/>
                      <a:pt x="83" y="65"/>
                    </a:cubicBezTo>
                    <a:cubicBezTo>
                      <a:pt x="80" y="66"/>
                      <a:pt x="78" y="67"/>
                      <a:pt x="75" y="68"/>
                    </a:cubicBezTo>
                    <a:close/>
                    <a:moveTo>
                      <a:pt x="77" y="61"/>
                    </a:moveTo>
                    <a:cubicBezTo>
                      <a:pt x="69" y="55"/>
                      <a:pt x="57" y="38"/>
                      <a:pt x="55" y="12"/>
                    </a:cubicBezTo>
                    <a:cubicBezTo>
                      <a:pt x="55" y="10"/>
                      <a:pt x="55" y="9"/>
                      <a:pt x="55" y="7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9"/>
                      <a:pt x="55" y="10"/>
                      <a:pt x="55" y="11"/>
                    </a:cubicBezTo>
                    <a:cubicBezTo>
                      <a:pt x="56" y="38"/>
                      <a:pt x="69" y="55"/>
                      <a:pt x="77" y="61"/>
                    </a:cubicBezTo>
                    <a:lnTo>
                      <a:pt x="77" y="61"/>
                    </a:lnTo>
                    <a:close/>
                    <a:moveTo>
                      <a:pt x="141" y="20"/>
                    </a:moveTo>
                    <a:cubicBezTo>
                      <a:pt x="141" y="20"/>
                      <a:pt x="141" y="20"/>
                      <a:pt x="141" y="20"/>
                    </a:cubicBezTo>
                    <a:cubicBezTo>
                      <a:pt x="141" y="20"/>
                      <a:pt x="141" y="20"/>
                      <a:pt x="141" y="20"/>
                    </a:cubicBezTo>
                    <a:close/>
                    <a:moveTo>
                      <a:pt x="141" y="20"/>
                    </a:moveTo>
                    <a:cubicBezTo>
                      <a:pt x="147" y="13"/>
                      <a:pt x="154" y="6"/>
                      <a:pt x="163" y="0"/>
                    </a:cubicBezTo>
                    <a:lnTo>
                      <a:pt x="163" y="0"/>
                    </a:lnTo>
                    <a:cubicBezTo>
                      <a:pt x="154" y="6"/>
                      <a:pt x="147" y="13"/>
                      <a:pt x="141" y="20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5" name="Freeform 1339">
                <a:extLst>
                  <a:ext uri="{FF2B5EF4-FFF2-40B4-BE49-F238E27FC236}">
                    <a16:creationId xmlns:a16="http://schemas.microsoft.com/office/drawing/2014/main" id="{74A5A921-FCA3-5B88-CB93-78344B977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3461"/>
                <a:ext cx="54" cy="19"/>
              </a:xfrm>
              <a:custGeom>
                <a:avLst/>
                <a:gdLst>
                  <a:gd name="T0" fmla="*/ 64 w 89"/>
                  <a:gd name="T1" fmla="*/ 31 h 31"/>
                  <a:gd name="T2" fmla="*/ 45 w 89"/>
                  <a:gd name="T3" fmla="*/ 21 h 31"/>
                  <a:gd name="T4" fmla="*/ 28 w 89"/>
                  <a:gd name="T5" fmla="*/ 22 h 31"/>
                  <a:gd name="T6" fmla="*/ 0 w 89"/>
                  <a:gd name="T7" fmla="*/ 20 h 31"/>
                  <a:gd name="T8" fmla="*/ 2 w 89"/>
                  <a:gd name="T9" fmla="*/ 19 h 31"/>
                  <a:gd name="T10" fmla="*/ 19 w 89"/>
                  <a:gd name="T11" fmla="*/ 11 h 31"/>
                  <a:gd name="T12" fmla="*/ 35 w 89"/>
                  <a:gd name="T13" fmla="*/ 5 h 31"/>
                  <a:gd name="T14" fmla="*/ 39 w 89"/>
                  <a:gd name="T15" fmla="*/ 3 h 31"/>
                  <a:gd name="T16" fmla="*/ 47 w 89"/>
                  <a:gd name="T17" fmla="*/ 0 h 31"/>
                  <a:gd name="T18" fmla="*/ 86 w 89"/>
                  <a:gd name="T19" fmla="*/ 10 h 31"/>
                  <a:gd name="T20" fmla="*/ 89 w 89"/>
                  <a:gd name="T21" fmla="*/ 10 h 31"/>
                  <a:gd name="T22" fmla="*/ 89 w 89"/>
                  <a:gd name="T23" fmla="*/ 15 h 31"/>
                  <a:gd name="T24" fmla="*/ 89 w 89"/>
                  <a:gd name="T25" fmla="*/ 16 h 31"/>
                  <a:gd name="T26" fmla="*/ 64 w 89"/>
                  <a:gd name="T2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9" h="31">
                    <a:moveTo>
                      <a:pt x="64" y="31"/>
                    </a:moveTo>
                    <a:cubicBezTo>
                      <a:pt x="58" y="29"/>
                      <a:pt x="51" y="25"/>
                      <a:pt x="45" y="21"/>
                    </a:cubicBezTo>
                    <a:cubicBezTo>
                      <a:pt x="45" y="21"/>
                      <a:pt x="39" y="22"/>
                      <a:pt x="28" y="22"/>
                    </a:cubicBezTo>
                    <a:cubicBezTo>
                      <a:pt x="21" y="22"/>
                      <a:pt x="12" y="21"/>
                      <a:pt x="0" y="20"/>
                    </a:cubicBezTo>
                    <a:cubicBezTo>
                      <a:pt x="1" y="19"/>
                      <a:pt x="1" y="19"/>
                      <a:pt x="2" y="19"/>
                    </a:cubicBezTo>
                    <a:cubicBezTo>
                      <a:pt x="8" y="16"/>
                      <a:pt x="14" y="14"/>
                      <a:pt x="19" y="11"/>
                    </a:cubicBezTo>
                    <a:cubicBezTo>
                      <a:pt x="25" y="9"/>
                      <a:pt x="30" y="7"/>
                      <a:pt x="35" y="5"/>
                    </a:cubicBezTo>
                    <a:cubicBezTo>
                      <a:pt x="36" y="4"/>
                      <a:pt x="38" y="3"/>
                      <a:pt x="39" y="3"/>
                    </a:cubicBezTo>
                    <a:cubicBezTo>
                      <a:pt x="42" y="2"/>
                      <a:pt x="44" y="1"/>
                      <a:pt x="47" y="0"/>
                    </a:cubicBezTo>
                    <a:cubicBezTo>
                      <a:pt x="63" y="9"/>
                      <a:pt x="80" y="10"/>
                      <a:pt x="86" y="10"/>
                    </a:cubicBezTo>
                    <a:cubicBezTo>
                      <a:pt x="88" y="10"/>
                      <a:pt x="89" y="10"/>
                      <a:pt x="89" y="10"/>
                    </a:cubicBezTo>
                    <a:cubicBezTo>
                      <a:pt x="89" y="13"/>
                      <a:pt x="89" y="14"/>
                      <a:pt x="89" y="15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0" y="21"/>
                      <a:pt x="72" y="26"/>
                      <a:pt x="64" y="31"/>
                    </a:cubicBezTo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6" name="Freeform 1340">
                <a:extLst>
                  <a:ext uri="{FF2B5EF4-FFF2-40B4-BE49-F238E27FC236}">
                    <a16:creationId xmlns:a16="http://schemas.microsoft.com/office/drawing/2014/main" id="{A53E1869-227C-7A18-BFBC-7201F2B09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459"/>
                <a:ext cx="35" cy="14"/>
              </a:xfrm>
              <a:custGeom>
                <a:avLst/>
                <a:gdLst>
                  <a:gd name="T0" fmla="*/ 5 w 56"/>
                  <a:gd name="T1" fmla="*/ 22 h 22"/>
                  <a:gd name="T2" fmla="*/ 0 w 56"/>
                  <a:gd name="T3" fmla="*/ 21 h 22"/>
                  <a:gd name="T4" fmla="*/ 9 w 56"/>
                  <a:gd name="T5" fmla="*/ 17 h 22"/>
                  <a:gd name="T6" fmla="*/ 26 w 56"/>
                  <a:gd name="T7" fmla="*/ 10 h 22"/>
                  <a:gd name="T8" fmla="*/ 43 w 56"/>
                  <a:gd name="T9" fmla="*/ 4 h 22"/>
                  <a:gd name="T10" fmla="*/ 50 w 56"/>
                  <a:gd name="T11" fmla="*/ 1 h 22"/>
                  <a:gd name="T12" fmla="*/ 52 w 56"/>
                  <a:gd name="T13" fmla="*/ 0 h 22"/>
                  <a:gd name="T14" fmla="*/ 56 w 56"/>
                  <a:gd name="T15" fmla="*/ 3 h 22"/>
                  <a:gd name="T16" fmla="*/ 52 w 56"/>
                  <a:gd name="T17" fmla="*/ 4 h 22"/>
                  <a:gd name="T18" fmla="*/ 48 w 56"/>
                  <a:gd name="T19" fmla="*/ 6 h 22"/>
                  <a:gd name="T20" fmla="*/ 10 w 56"/>
                  <a:gd name="T21" fmla="*/ 20 h 22"/>
                  <a:gd name="T22" fmla="*/ 5 w 56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22">
                    <a:moveTo>
                      <a:pt x="5" y="22"/>
                    </a:moveTo>
                    <a:cubicBezTo>
                      <a:pt x="3" y="21"/>
                      <a:pt x="1" y="21"/>
                      <a:pt x="0" y="21"/>
                    </a:cubicBezTo>
                    <a:cubicBezTo>
                      <a:pt x="3" y="19"/>
                      <a:pt x="6" y="18"/>
                      <a:pt x="9" y="17"/>
                    </a:cubicBezTo>
                    <a:cubicBezTo>
                      <a:pt x="15" y="14"/>
                      <a:pt x="21" y="12"/>
                      <a:pt x="26" y="10"/>
                    </a:cubicBezTo>
                    <a:cubicBezTo>
                      <a:pt x="32" y="8"/>
                      <a:pt x="37" y="6"/>
                      <a:pt x="43" y="4"/>
                    </a:cubicBezTo>
                    <a:cubicBezTo>
                      <a:pt x="45" y="3"/>
                      <a:pt x="48" y="2"/>
                      <a:pt x="50" y="1"/>
                    </a:cubicBezTo>
                    <a:cubicBezTo>
                      <a:pt x="51" y="1"/>
                      <a:pt x="51" y="1"/>
                      <a:pt x="52" y="0"/>
                    </a:cubicBezTo>
                    <a:cubicBezTo>
                      <a:pt x="53" y="1"/>
                      <a:pt x="54" y="2"/>
                      <a:pt x="56" y="3"/>
                    </a:cubicBezTo>
                    <a:cubicBezTo>
                      <a:pt x="54" y="3"/>
                      <a:pt x="53" y="4"/>
                      <a:pt x="52" y="4"/>
                    </a:cubicBezTo>
                    <a:cubicBezTo>
                      <a:pt x="50" y="5"/>
                      <a:pt x="49" y="5"/>
                      <a:pt x="48" y="6"/>
                    </a:cubicBezTo>
                    <a:cubicBezTo>
                      <a:pt x="35" y="10"/>
                      <a:pt x="22" y="15"/>
                      <a:pt x="10" y="20"/>
                    </a:cubicBezTo>
                    <a:cubicBezTo>
                      <a:pt x="8" y="20"/>
                      <a:pt x="7" y="21"/>
                      <a:pt x="5" y="22"/>
                    </a:cubicBezTo>
                    <a:close/>
                  </a:path>
                </a:pathLst>
              </a:custGeom>
              <a:solidFill>
                <a:srgbClr val="327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7" name="Freeform 1341">
                <a:extLst>
                  <a:ext uri="{FF2B5EF4-FFF2-40B4-BE49-F238E27FC236}">
                    <a16:creationId xmlns:a16="http://schemas.microsoft.com/office/drawing/2014/main" id="{EA21AFEC-6A2B-CF24-A6C4-82A2DE91B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3463"/>
                <a:ext cx="26" cy="10"/>
              </a:xfrm>
              <a:custGeom>
                <a:avLst/>
                <a:gdLst>
                  <a:gd name="T0" fmla="*/ 4 w 43"/>
                  <a:gd name="T1" fmla="*/ 17 h 17"/>
                  <a:gd name="T2" fmla="*/ 0 w 43"/>
                  <a:gd name="T3" fmla="*/ 16 h 17"/>
                  <a:gd name="T4" fmla="*/ 5 w 43"/>
                  <a:gd name="T5" fmla="*/ 14 h 17"/>
                  <a:gd name="T6" fmla="*/ 43 w 43"/>
                  <a:gd name="T7" fmla="*/ 0 h 17"/>
                  <a:gd name="T8" fmla="*/ 39 w 43"/>
                  <a:gd name="T9" fmla="*/ 2 h 17"/>
                  <a:gd name="T10" fmla="*/ 23 w 43"/>
                  <a:gd name="T11" fmla="*/ 8 h 17"/>
                  <a:gd name="T12" fmla="*/ 6 w 43"/>
                  <a:gd name="T13" fmla="*/ 16 h 17"/>
                  <a:gd name="T14" fmla="*/ 4 w 43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7">
                    <a:moveTo>
                      <a:pt x="4" y="17"/>
                    </a:moveTo>
                    <a:cubicBezTo>
                      <a:pt x="3" y="16"/>
                      <a:pt x="1" y="16"/>
                      <a:pt x="0" y="16"/>
                    </a:cubicBezTo>
                    <a:cubicBezTo>
                      <a:pt x="2" y="15"/>
                      <a:pt x="3" y="14"/>
                      <a:pt x="5" y="14"/>
                    </a:cubicBezTo>
                    <a:cubicBezTo>
                      <a:pt x="17" y="9"/>
                      <a:pt x="30" y="4"/>
                      <a:pt x="43" y="0"/>
                    </a:cubicBezTo>
                    <a:cubicBezTo>
                      <a:pt x="42" y="0"/>
                      <a:pt x="40" y="1"/>
                      <a:pt x="39" y="2"/>
                    </a:cubicBezTo>
                    <a:cubicBezTo>
                      <a:pt x="34" y="4"/>
                      <a:pt x="29" y="6"/>
                      <a:pt x="23" y="8"/>
                    </a:cubicBezTo>
                    <a:cubicBezTo>
                      <a:pt x="18" y="11"/>
                      <a:pt x="12" y="13"/>
                      <a:pt x="6" y="16"/>
                    </a:cubicBezTo>
                    <a:cubicBezTo>
                      <a:pt x="5" y="16"/>
                      <a:pt x="5" y="16"/>
                      <a:pt x="4" y="17"/>
                    </a:cubicBezTo>
                    <a:close/>
                  </a:path>
                </a:pathLst>
              </a:custGeom>
              <a:solidFill>
                <a:srgbClr val="2A65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8" name="Freeform 1342">
                <a:extLst>
                  <a:ext uri="{FF2B5EF4-FFF2-40B4-BE49-F238E27FC236}">
                    <a16:creationId xmlns:a16="http://schemas.microsoft.com/office/drawing/2014/main" id="{D161C6AA-CF20-514D-9570-C404A4CFF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366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69" name="Freeform 1343">
                <a:extLst>
                  <a:ext uri="{FF2B5EF4-FFF2-40B4-BE49-F238E27FC236}">
                    <a16:creationId xmlns:a16="http://schemas.microsoft.com/office/drawing/2014/main" id="{1180AC57-AA42-02B9-17E3-1B43E60E36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20" y="3411"/>
                <a:ext cx="25" cy="42"/>
              </a:xfrm>
              <a:custGeom>
                <a:avLst/>
                <a:gdLst>
                  <a:gd name="T0" fmla="*/ 42 w 42"/>
                  <a:gd name="T1" fmla="*/ 69 h 69"/>
                  <a:gd name="T2" fmla="*/ 42 w 42"/>
                  <a:gd name="T3" fmla="*/ 69 h 69"/>
                  <a:gd name="T4" fmla="*/ 42 w 42"/>
                  <a:gd name="T5" fmla="*/ 69 h 69"/>
                  <a:gd name="T6" fmla="*/ 42 w 42"/>
                  <a:gd name="T7" fmla="*/ 69 h 69"/>
                  <a:gd name="T8" fmla="*/ 40 w 42"/>
                  <a:gd name="T9" fmla="*/ 60 h 69"/>
                  <a:gd name="T10" fmla="*/ 23 w 42"/>
                  <a:gd name="T11" fmla="*/ 41 h 69"/>
                  <a:gd name="T12" fmla="*/ 1 w 42"/>
                  <a:gd name="T13" fmla="*/ 0 h 69"/>
                  <a:gd name="T14" fmla="*/ 18 w 42"/>
                  <a:gd name="T15" fmla="*/ 20 h 69"/>
                  <a:gd name="T16" fmla="*/ 40 w 42"/>
                  <a:gd name="T17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69">
                    <a:moveTo>
                      <a:pt x="42" y="69"/>
                    </a:move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2" y="69"/>
                      <a:pt x="42" y="69"/>
                      <a:pt x="42" y="69"/>
                    </a:cubicBezTo>
                    <a:close/>
                    <a:moveTo>
                      <a:pt x="40" y="60"/>
                    </a:moveTo>
                    <a:cubicBezTo>
                      <a:pt x="37" y="54"/>
                      <a:pt x="33" y="48"/>
                      <a:pt x="23" y="41"/>
                    </a:cubicBezTo>
                    <a:cubicBezTo>
                      <a:pt x="10" y="31"/>
                      <a:pt x="0" y="16"/>
                      <a:pt x="1" y="0"/>
                    </a:cubicBezTo>
                    <a:cubicBezTo>
                      <a:pt x="5" y="8"/>
                      <a:pt x="11" y="15"/>
                      <a:pt x="18" y="20"/>
                    </a:cubicBezTo>
                    <a:cubicBezTo>
                      <a:pt x="37" y="33"/>
                      <a:pt x="37" y="45"/>
                      <a:pt x="40" y="60"/>
                    </a:cubicBezTo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0" name="Freeform 1344">
                <a:extLst>
                  <a:ext uri="{FF2B5EF4-FFF2-40B4-BE49-F238E27FC236}">
                    <a16:creationId xmlns:a16="http://schemas.microsoft.com/office/drawing/2014/main" id="{09A2708D-2841-1E87-6658-8EDACFB2B2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5" y="3320"/>
                <a:ext cx="188" cy="164"/>
              </a:xfrm>
              <a:custGeom>
                <a:avLst/>
                <a:gdLst>
                  <a:gd name="T0" fmla="*/ 2 w 308"/>
                  <a:gd name="T1" fmla="*/ 231 h 268"/>
                  <a:gd name="T2" fmla="*/ 8 w 308"/>
                  <a:gd name="T3" fmla="*/ 231 h 268"/>
                  <a:gd name="T4" fmla="*/ 50 w 308"/>
                  <a:gd name="T5" fmla="*/ 246 h 268"/>
                  <a:gd name="T6" fmla="*/ 99 w 308"/>
                  <a:gd name="T7" fmla="*/ 212 h 268"/>
                  <a:gd name="T8" fmla="*/ 210 w 308"/>
                  <a:gd name="T9" fmla="*/ 216 h 268"/>
                  <a:gd name="T10" fmla="*/ 221 w 308"/>
                  <a:gd name="T11" fmla="*/ 242 h 268"/>
                  <a:gd name="T12" fmla="*/ 161 w 308"/>
                  <a:gd name="T13" fmla="*/ 250 h 268"/>
                  <a:gd name="T14" fmla="*/ 111 w 308"/>
                  <a:gd name="T15" fmla="*/ 230 h 268"/>
                  <a:gd name="T16" fmla="*/ 108 w 308"/>
                  <a:gd name="T17" fmla="*/ 225 h 268"/>
                  <a:gd name="T18" fmla="*/ 103 w 308"/>
                  <a:gd name="T19" fmla="*/ 235 h 268"/>
                  <a:gd name="T20" fmla="*/ 103 w 308"/>
                  <a:gd name="T21" fmla="*/ 236 h 268"/>
                  <a:gd name="T22" fmla="*/ 101 w 308"/>
                  <a:gd name="T23" fmla="*/ 241 h 268"/>
                  <a:gd name="T24" fmla="*/ 87 w 308"/>
                  <a:gd name="T25" fmla="*/ 256 h 268"/>
                  <a:gd name="T26" fmla="*/ 55 w 308"/>
                  <a:gd name="T27" fmla="*/ 268 h 268"/>
                  <a:gd name="T28" fmla="*/ 207 w 308"/>
                  <a:gd name="T29" fmla="*/ 214 h 268"/>
                  <a:gd name="T30" fmla="*/ 301 w 308"/>
                  <a:gd name="T31" fmla="*/ 100 h 268"/>
                  <a:gd name="T32" fmla="*/ 287 w 308"/>
                  <a:gd name="T33" fmla="*/ 127 h 268"/>
                  <a:gd name="T34" fmla="*/ 285 w 308"/>
                  <a:gd name="T35" fmla="*/ 129 h 268"/>
                  <a:gd name="T36" fmla="*/ 284 w 308"/>
                  <a:gd name="T37" fmla="*/ 134 h 268"/>
                  <a:gd name="T38" fmla="*/ 276 w 308"/>
                  <a:gd name="T39" fmla="*/ 173 h 268"/>
                  <a:gd name="T40" fmla="*/ 73 w 308"/>
                  <a:gd name="T41" fmla="*/ 142 h 268"/>
                  <a:gd name="T42" fmla="*/ 73 w 308"/>
                  <a:gd name="T43" fmla="*/ 132 h 268"/>
                  <a:gd name="T44" fmla="*/ 73 w 308"/>
                  <a:gd name="T45" fmla="*/ 131 h 268"/>
                  <a:gd name="T46" fmla="*/ 191 w 308"/>
                  <a:gd name="T47" fmla="*/ 108 h 268"/>
                  <a:gd name="T48" fmla="*/ 192 w 308"/>
                  <a:gd name="T49" fmla="*/ 105 h 268"/>
                  <a:gd name="T50" fmla="*/ 210 w 308"/>
                  <a:gd name="T51" fmla="*/ 72 h 268"/>
                  <a:gd name="T52" fmla="*/ 308 w 308"/>
                  <a:gd name="T53" fmla="*/ 91 h 268"/>
                  <a:gd name="T54" fmla="*/ 301 w 308"/>
                  <a:gd name="T55" fmla="*/ 100 h 268"/>
                  <a:gd name="T56" fmla="*/ 135 w 308"/>
                  <a:gd name="T57" fmla="*/ 70 h 268"/>
                  <a:gd name="T58" fmla="*/ 207 w 308"/>
                  <a:gd name="T59" fmla="*/ 89 h 268"/>
                  <a:gd name="T60" fmla="*/ 231 w 308"/>
                  <a:gd name="T61" fmla="*/ 76 h 268"/>
                  <a:gd name="T62" fmla="*/ 265 w 308"/>
                  <a:gd name="T63" fmla="*/ 73 h 268"/>
                  <a:gd name="T64" fmla="*/ 264 w 308"/>
                  <a:gd name="T65" fmla="*/ 73 h 268"/>
                  <a:gd name="T66" fmla="*/ 79 w 308"/>
                  <a:gd name="T67" fmla="*/ 72 h 268"/>
                  <a:gd name="T68" fmla="*/ 79 w 308"/>
                  <a:gd name="T69" fmla="*/ 72 h 268"/>
                  <a:gd name="T70" fmla="*/ 210 w 308"/>
                  <a:gd name="T71" fmla="*/ 71 h 268"/>
                  <a:gd name="T72" fmla="*/ 212 w 308"/>
                  <a:gd name="T73" fmla="*/ 69 h 268"/>
                  <a:gd name="T74" fmla="*/ 212 w 308"/>
                  <a:gd name="T75" fmla="*/ 69 h 268"/>
                  <a:gd name="T76" fmla="*/ 212 w 308"/>
                  <a:gd name="T77" fmla="*/ 69 h 268"/>
                  <a:gd name="T78" fmla="*/ 135 w 308"/>
                  <a:gd name="T79" fmla="*/ 67 h 268"/>
                  <a:gd name="T80" fmla="*/ 135 w 308"/>
                  <a:gd name="T81" fmla="*/ 66 h 268"/>
                  <a:gd name="T82" fmla="*/ 224 w 308"/>
                  <a:gd name="T83" fmla="*/ 0 h 268"/>
                  <a:gd name="T84" fmla="*/ 287 w 308"/>
                  <a:gd name="T85" fmla="*/ 62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8" h="268">
                    <a:moveTo>
                      <a:pt x="55" y="268"/>
                    </a:moveTo>
                    <a:cubicBezTo>
                      <a:pt x="55" y="268"/>
                      <a:pt x="54" y="268"/>
                      <a:pt x="54" y="268"/>
                    </a:cubicBezTo>
                    <a:cubicBezTo>
                      <a:pt x="17" y="267"/>
                      <a:pt x="5" y="246"/>
                      <a:pt x="2" y="231"/>
                    </a:cubicBezTo>
                    <a:cubicBezTo>
                      <a:pt x="2" y="226"/>
                      <a:pt x="1" y="222"/>
                      <a:pt x="0" y="218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2" y="223"/>
                      <a:pt x="5" y="227"/>
                      <a:pt x="8" y="231"/>
                    </a:cubicBezTo>
                    <a:cubicBezTo>
                      <a:pt x="8" y="238"/>
                      <a:pt x="7" y="242"/>
                      <a:pt x="7" y="242"/>
                    </a:cubicBezTo>
                    <a:cubicBezTo>
                      <a:pt x="7" y="242"/>
                      <a:pt x="8" y="238"/>
                      <a:pt x="9" y="232"/>
                    </a:cubicBezTo>
                    <a:cubicBezTo>
                      <a:pt x="17" y="240"/>
                      <a:pt x="30" y="246"/>
                      <a:pt x="50" y="246"/>
                    </a:cubicBezTo>
                    <a:lnTo>
                      <a:pt x="50" y="246"/>
                    </a:lnTo>
                    <a:cubicBezTo>
                      <a:pt x="86" y="246"/>
                      <a:pt x="99" y="213"/>
                      <a:pt x="99" y="212"/>
                    </a:cubicBezTo>
                    <a:cubicBezTo>
                      <a:pt x="99" y="212"/>
                      <a:pt x="99" y="212"/>
                      <a:pt x="99" y="212"/>
                    </a:cubicBezTo>
                    <a:cubicBezTo>
                      <a:pt x="99" y="212"/>
                      <a:pt x="109" y="227"/>
                      <a:pt x="154" y="227"/>
                    </a:cubicBezTo>
                    <a:cubicBezTo>
                      <a:pt x="156" y="227"/>
                      <a:pt x="159" y="227"/>
                      <a:pt x="161" y="227"/>
                    </a:cubicBezTo>
                    <a:cubicBezTo>
                      <a:pt x="202" y="225"/>
                      <a:pt x="210" y="216"/>
                      <a:pt x="210" y="216"/>
                    </a:cubicBezTo>
                    <a:cubicBezTo>
                      <a:pt x="229" y="222"/>
                      <a:pt x="246" y="226"/>
                      <a:pt x="259" y="227"/>
                    </a:cubicBezTo>
                    <a:cubicBezTo>
                      <a:pt x="252" y="234"/>
                      <a:pt x="241" y="238"/>
                      <a:pt x="226" y="241"/>
                    </a:cubicBezTo>
                    <a:cubicBezTo>
                      <a:pt x="224" y="241"/>
                      <a:pt x="223" y="241"/>
                      <a:pt x="221" y="242"/>
                    </a:cubicBezTo>
                    <a:cubicBezTo>
                      <a:pt x="219" y="241"/>
                      <a:pt x="217" y="240"/>
                      <a:pt x="214" y="239"/>
                    </a:cubicBezTo>
                    <a:cubicBezTo>
                      <a:pt x="214" y="239"/>
                      <a:pt x="207" y="249"/>
                      <a:pt x="166" y="250"/>
                    </a:cubicBezTo>
                    <a:cubicBezTo>
                      <a:pt x="164" y="250"/>
                      <a:pt x="162" y="250"/>
                      <a:pt x="161" y="250"/>
                    </a:cubicBezTo>
                    <a:cubicBezTo>
                      <a:pt x="124" y="250"/>
                      <a:pt x="110" y="240"/>
                      <a:pt x="105" y="236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8" y="236"/>
                      <a:pt x="111" y="233"/>
                      <a:pt x="111" y="230"/>
                    </a:cubicBezTo>
                    <a:lnTo>
                      <a:pt x="111" y="228"/>
                    </a:lnTo>
                    <a:lnTo>
                      <a:pt x="110" y="227"/>
                    </a:lnTo>
                    <a:cubicBezTo>
                      <a:pt x="110" y="226"/>
                      <a:pt x="109" y="225"/>
                      <a:pt x="108" y="225"/>
                    </a:cubicBezTo>
                    <a:cubicBezTo>
                      <a:pt x="107" y="225"/>
                      <a:pt x="107" y="225"/>
                      <a:pt x="106" y="226"/>
                    </a:cubicBezTo>
                    <a:cubicBezTo>
                      <a:pt x="104" y="227"/>
                      <a:pt x="103" y="229"/>
                      <a:pt x="103" y="232"/>
                    </a:cubicBezTo>
                    <a:lnTo>
                      <a:pt x="103" y="235"/>
                    </a:lnTo>
                    <a:cubicBezTo>
                      <a:pt x="103" y="235"/>
                      <a:pt x="103" y="235"/>
                      <a:pt x="103" y="235"/>
                    </a:cubicBezTo>
                    <a:lnTo>
                      <a:pt x="103" y="235"/>
                    </a:lnTo>
                    <a:lnTo>
                      <a:pt x="103" y="236"/>
                    </a:lnTo>
                    <a:lnTo>
                      <a:pt x="103" y="236"/>
                    </a:lnTo>
                    <a:lnTo>
                      <a:pt x="102" y="239"/>
                    </a:lnTo>
                    <a:lnTo>
                      <a:pt x="101" y="241"/>
                    </a:lnTo>
                    <a:lnTo>
                      <a:pt x="101" y="241"/>
                    </a:lnTo>
                    <a:cubicBezTo>
                      <a:pt x="98" y="245"/>
                      <a:pt x="94" y="251"/>
                      <a:pt x="88" y="256"/>
                    </a:cubicBezTo>
                    <a:lnTo>
                      <a:pt x="87" y="256"/>
                    </a:lnTo>
                    <a:cubicBezTo>
                      <a:pt x="85" y="258"/>
                      <a:pt x="82" y="260"/>
                      <a:pt x="79" y="262"/>
                    </a:cubicBezTo>
                    <a:lnTo>
                      <a:pt x="78" y="262"/>
                    </a:lnTo>
                    <a:cubicBezTo>
                      <a:pt x="72" y="266"/>
                      <a:pt x="64" y="268"/>
                      <a:pt x="55" y="268"/>
                    </a:cubicBezTo>
                    <a:moveTo>
                      <a:pt x="207" y="214"/>
                    </a:moveTo>
                    <a:cubicBezTo>
                      <a:pt x="207" y="214"/>
                      <a:pt x="207" y="214"/>
                      <a:pt x="207" y="214"/>
                    </a:cubicBezTo>
                    <a:cubicBezTo>
                      <a:pt x="207" y="214"/>
                      <a:pt x="207" y="214"/>
                      <a:pt x="207" y="214"/>
                    </a:cubicBezTo>
                    <a:close/>
                    <a:moveTo>
                      <a:pt x="276" y="173"/>
                    </a:moveTo>
                    <a:cubicBezTo>
                      <a:pt x="276" y="172"/>
                      <a:pt x="276" y="172"/>
                      <a:pt x="276" y="172"/>
                    </a:cubicBezTo>
                    <a:cubicBezTo>
                      <a:pt x="276" y="153"/>
                      <a:pt x="282" y="129"/>
                      <a:pt x="301" y="100"/>
                    </a:cubicBezTo>
                    <a:cubicBezTo>
                      <a:pt x="296" y="109"/>
                      <a:pt x="291" y="117"/>
                      <a:pt x="288" y="124"/>
                    </a:cubicBezTo>
                    <a:lnTo>
                      <a:pt x="288" y="124"/>
                    </a:lnTo>
                    <a:cubicBezTo>
                      <a:pt x="287" y="125"/>
                      <a:pt x="287" y="126"/>
                      <a:pt x="287" y="127"/>
                    </a:cubicBezTo>
                    <a:cubicBezTo>
                      <a:pt x="287" y="127"/>
                      <a:pt x="287" y="127"/>
                      <a:pt x="287" y="127"/>
                    </a:cubicBezTo>
                    <a:cubicBezTo>
                      <a:pt x="286" y="127"/>
                      <a:pt x="286" y="128"/>
                      <a:pt x="286" y="129"/>
                    </a:cubicBezTo>
                    <a:cubicBezTo>
                      <a:pt x="286" y="129"/>
                      <a:pt x="286" y="129"/>
                      <a:pt x="285" y="129"/>
                    </a:cubicBezTo>
                    <a:cubicBezTo>
                      <a:pt x="285" y="130"/>
                      <a:pt x="285" y="131"/>
                      <a:pt x="285" y="131"/>
                    </a:cubicBezTo>
                    <a:cubicBezTo>
                      <a:pt x="285" y="131"/>
                      <a:pt x="285" y="131"/>
                      <a:pt x="284" y="132"/>
                    </a:cubicBezTo>
                    <a:cubicBezTo>
                      <a:pt x="284" y="132"/>
                      <a:pt x="284" y="133"/>
                      <a:pt x="284" y="134"/>
                    </a:cubicBezTo>
                    <a:cubicBezTo>
                      <a:pt x="284" y="134"/>
                      <a:pt x="284" y="134"/>
                      <a:pt x="284" y="134"/>
                    </a:cubicBezTo>
                    <a:cubicBezTo>
                      <a:pt x="278" y="148"/>
                      <a:pt x="276" y="161"/>
                      <a:pt x="276" y="172"/>
                    </a:cubicBezTo>
                    <a:cubicBezTo>
                      <a:pt x="276" y="172"/>
                      <a:pt x="276" y="172"/>
                      <a:pt x="276" y="173"/>
                    </a:cubicBezTo>
                    <a:close/>
                    <a:moveTo>
                      <a:pt x="74" y="149"/>
                    </a:moveTo>
                    <a:cubicBezTo>
                      <a:pt x="74" y="146"/>
                      <a:pt x="73" y="143"/>
                      <a:pt x="73" y="140"/>
                    </a:cubicBezTo>
                    <a:cubicBezTo>
                      <a:pt x="73" y="141"/>
                      <a:pt x="73" y="141"/>
                      <a:pt x="73" y="142"/>
                    </a:cubicBezTo>
                    <a:cubicBezTo>
                      <a:pt x="74" y="144"/>
                      <a:pt x="74" y="147"/>
                      <a:pt x="74" y="149"/>
                    </a:cubicBezTo>
                    <a:close/>
                    <a:moveTo>
                      <a:pt x="73" y="138"/>
                    </a:moveTo>
                    <a:cubicBezTo>
                      <a:pt x="73" y="136"/>
                      <a:pt x="73" y="134"/>
                      <a:pt x="73" y="132"/>
                    </a:cubicBezTo>
                    <a:cubicBezTo>
                      <a:pt x="73" y="124"/>
                      <a:pt x="73" y="116"/>
                      <a:pt x="74" y="109"/>
                    </a:cubicBezTo>
                    <a:cubicBezTo>
                      <a:pt x="74" y="116"/>
                      <a:pt x="73" y="123"/>
                      <a:pt x="73" y="130"/>
                    </a:cubicBezTo>
                    <a:lnTo>
                      <a:pt x="73" y="131"/>
                    </a:lnTo>
                    <a:cubicBezTo>
                      <a:pt x="73" y="134"/>
                      <a:pt x="73" y="136"/>
                      <a:pt x="73" y="138"/>
                    </a:cubicBezTo>
                    <a:close/>
                    <a:moveTo>
                      <a:pt x="190" y="109"/>
                    </a:moveTo>
                    <a:cubicBezTo>
                      <a:pt x="190" y="109"/>
                      <a:pt x="190" y="108"/>
                      <a:pt x="191" y="108"/>
                    </a:cubicBezTo>
                    <a:cubicBezTo>
                      <a:pt x="190" y="108"/>
                      <a:pt x="190" y="109"/>
                      <a:pt x="190" y="109"/>
                    </a:cubicBezTo>
                    <a:close/>
                    <a:moveTo>
                      <a:pt x="191" y="106"/>
                    </a:moveTo>
                    <a:cubicBezTo>
                      <a:pt x="192" y="106"/>
                      <a:pt x="192" y="105"/>
                      <a:pt x="192" y="105"/>
                    </a:cubicBezTo>
                    <a:cubicBezTo>
                      <a:pt x="192" y="105"/>
                      <a:pt x="192" y="106"/>
                      <a:pt x="191" y="106"/>
                    </a:cubicBezTo>
                    <a:close/>
                    <a:moveTo>
                      <a:pt x="193" y="102"/>
                    </a:moveTo>
                    <a:cubicBezTo>
                      <a:pt x="198" y="91"/>
                      <a:pt x="203" y="81"/>
                      <a:pt x="210" y="72"/>
                    </a:cubicBezTo>
                    <a:cubicBezTo>
                      <a:pt x="203" y="81"/>
                      <a:pt x="198" y="91"/>
                      <a:pt x="193" y="102"/>
                    </a:cubicBezTo>
                    <a:close/>
                    <a:moveTo>
                      <a:pt x="301" y="100"/>
                    </a:moveTo>
                    <a:cubicBezTo>
                      <a:pt x="303" y="97"/>
                      <a:pt x="306" y="94"/>
                      <a:pt x="308" y="91"/>
                    </a:cubicBezTo>
                    <a:cubicBezTo>
                      <a:pt x="308" y="91"/>
                      <a:pt x="308" y="91"/>
                      <a:pt x="308" y="92"/>
                    </a:cubicBezTo>
                    <a:cubicBezTo>
                      <a:pt x="306" y="94"/>
                      <a:pt x="304" y="96"/>
                      <a:pt x="302" y="99"/>
                    </a:cubicBezTo>
                    <a:lnTo>
                      <a:pt x="301" y="100"/>
                    </a:lnTo>
                    <a:close/>
                    <a:moveTo>
                      <a:pt x="88" y="99"/>
                    </a:moveTo>
                    <a:cubicBezTo>
                      <a:pt x="95" y="88"/>
                      <a:pt x="108" y="87"/>
                      <a:pt x="115" y="84"/>
                    </a:cubicBezTo>
                    <a:cubicBezTo>
                      <a:pt x="123" y="80"/>
                      <a:pt x="135" y="82"/>
                      <a:pt x="135" y="70"/>
                    </a:cubicBezTo>
                    <a:cubicBezTo>
                      <a:pt x="135" y="82"/>
                      <a:pt x="123" y="80"/>
                      <a:pt x="115" y="84"/>
                    </a:cubicBezTo>
                    <a:cubicBezTo>
                      <a:pt x="108" y="87"/>
                      <a:pt x="95" y="88"/>
                      <a:pt x="88" y="99"/>
                    </a:cubicBezTo>
                    <a:close/>
                    <a:moveTo>
                      <a:pt x="207" y="89"/>
                    </a:moveTo>
                    <a:cubicBezTo>
                      <a:pt x="214" y="84"/>
                      <a:pt x="221" y="80"/>
                      <a:pt x="229" y="77"/>
                    </a:cubicBezTo>
                    <a:cubicBezTo>
                      <a:pt x="221" y="80"/>
                      <a:pt x="214" y="84"/>
                      <a:pt x="207" y="89"/>
                    </a:cubicBezTo>
                    <a:close/>
                    <a:moveTo>
                      <a:pt x="231" y="76"/>
                    </a:moveTo>
                    <a:cubicBezTo>
                      <a:pt x="231" y="76"/>
                      <a:pt x="231" y="76"/>
                      <a:pt x="231" y="76"/>
                    </a:cubicBezTo>
                    <a:cubicBezTo>
                      <a:pt x="231" y="76"/>
                      <a:pt x="231" y="76"/>
                      <a:pt x="231" y="76"/>
                    </a:cubicBezTo>
                    <a:close/>
                    <a:moveTo>
                      <a:pt x="265" y="73"/>
                    </a:moveTo>
                    <a:cubicBezTo>
                      <a:pt x="270" y="73"/>
                      <a:pt x="274" y="73"/>
                      <a:pt x="278" y="70"/>
                    </a:cubicBezTo>
                    <a:cubicBezTo>
                      <a:pt x="274" y="73"/>
                      <a:pt x="270" y="73"/>
                      <a:pt x="265" y="73"/>
                    </a:cubicBezTo>
                    <a:close/>
                    <a:moveTo>
                      <a:pt x="264" y="73"/>
                    </a:moveTo>
                    <a:cubicBezTo>
                      <a:pt x="263" y="73"/>
                      <a:pt x="261" y="73"/>
                      <a:pt x="259" y="73"/>
                    </a:cubicBezTo>
                    <a:cubicBezTo>
                      <a:pt x="261" y="73"/>
                      <a:pt x="263" y="73"/>
                      <a:pt x="264" y="73"/>
                    </a:cubicBezTo>
                    <a:close/>
                    <a:moveTo>
                      <a:pt x="79" y="72"/>
                    </a:moveTo>
                    <a:cubicBezTo>
                      <a:pt x="79" y="72"/>
                      <a:pt x="79" y="72"/>
                      <a:pt x="79" y="72"/>
                    </a:cubicBezTo>
                    <a:cubicBezTo>
                      <a:pt x="79" y="72"/>
                      <a:pt x="79" y="72"/>
                      <a:pt x="79" y="72"/>
                    </a:cubicBezTo>
                    <a:close/>
                    <a:moveTo>
                      <a:pt x="79" y="72"/>
                    </a:moveTo>
                    <a:cubicBezTo>
                      <a:pt x="79" y="72"/>
                      <a:pt x="79" y="72"/>
                      <a:pt x="79" y="72"/>
                    </a:cubicBezTo>
                    <a:cubicBezTo>
                      <a:pt x="79" y="72"/>
                      <a:pt x="79" y="72"/>
                      <a:pt x="79" y="72"/>
                    </a:cubicBezTo>
                    <a:close/>
                    <a:moveTo>
                      <a:pt x="210" y="71"/>
                    </a:moveTo>
                    <a:cubicBezTo>
                      <a:pt x="211" y="71"/>
                      <a:pt x="211" y="70"/>
                      <a:pt x="212" y="69"/>
                    </a:cubicBezTo>
                    <a:cubicBezTo>
                      <a:pt x="211" y="70"/>
                      <a:pt x="211" y="71"/>
                      <a:pt x="210" y="71"/>
                    </a:cubicBezTo>
                    <a:close/>
                    <a:moveTo>
                      <a:pt x="212" y="69"/>
                    </a:moveTo>
                    <a:cubicBezTo>
                      <a:pt x="212" y="69"/>
                      <a:pt x="212" y="69"/>
                      <a:pt x="212" y="69"/>
                    </a:cubicBezTo>
                    <a:cubicBezTo>
                      <a:pt x="212" y="69"/>
                      <a:pt x="212" y="69"/>
                      <a:pt x="212" y="69"/>
                    </a:cubicBezTo>
                    <a:close/>
                    <a:moveTo>
                      <a:pt x="212" y="69"/>
                    </a:moveTo>
                    <a:cubicBezTo>
                      <a:pt x="212" y="69"/>
                      <a:pt x="212" y="69"/>
                      <a:pt x="212" y="69"/>
                    </a:cubicBezTo>
                    <a:cubicBezTo>
                      <a:pt x="212" y="69"/>
                      <a:pt x="212" y="69"/>
                      <a:pt x="212" y="69"/>
                    </a:cubicBezTo>
                    <a:close/>
                    <a:moveTo>
                      <a:pt x="212" y="69"/>
                    </a:moveTo>
                    <a:cubicBezTo>
                      <a:pt x="213" y="68"/>
                      <a:pt x="213" y="68"/>
                      <a:pt x="213" y="67"/>
                    </a:cubicBezTo>
                    <a:cubicBezTo>
                      <a:pt x="213" y="68"/>
                      <a:pt x="213" y="68"/>
                      <a:pt x="212" y="69"/>
                    </a:cubicBezTo>
                    <a:close/>
                    <a:moveTo>
                      <a:pt x="135" y="67"/>
                    </a:moveTo>
                    <a:cubicBezTo>
                      <a:pt x="135" y="66"/>
                      <a:pt x="135" y="66"/>
                      <a:pt x="135" y="66"/>
                    </a:cubicBezTo>
                    <a:cubicBezTo>
                      <a:pt x="135" y="66"/>
                      <a:pt x="135" y="66"/>
                      <a:pt x="135" y="67"/>
                    </a:cubicBezTo>
                    <a:close/>
                    <a:moveTo>
                      <a:pt x="135" y="66"/>
                    </a:moveTo>
                    <a:cubicBezTo>
                      <a:pt x="135" y="52"/>
                      <a:pt x="151" y="29"/>
                      <a:pt x="178" y="28"/>
                    </a:cubicBezTo>
                    <a:cubicBezTo>
                      <a:pt x="199" y="27"/>
                      <a:pt x="206" y="12"/>
                      <a:pt x="224" y="0"/>
                    </a:cubicBezTo>
                    <a:lnTo>
                      <a:pt x="224" y="0"/>
                    </a:lnTo>
                    <a:cubicBezTo>
                      <a:pt x="206" y="12"/>
                      <a:pt x="199" y="27"/>
                      <a:pt x="178" y="28"/>
                    </a:cubicBezTo>
                    <a:cubicBezTo>
                      <a:pt x="151" y="29"/>
                      <a:pt x="135" y="52"/>
                      <a:pt x="135" y="66"/>
                    </a:cubicBezTo>
                    <a:moveTo>
                      <a:pt x="287" y="62"/>
                    </a:moveTo>
                    <a:cubicBezTo>
                      <a:pt x="288" y="61"/>
                      <a:pt x="288" y="61"/>
                      <a:pt x="288" y="61"/>
                    </a:cubicBezTo>
                    <a:cubicBezTo>
                      <a:pt x="288" y="61"/>
                      <a:pt x="288" y="61"/>
                      <a:pt x="287" y="62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1" name="Freeform 1345">
                <a:extLst>
                  <a:ext uri="{FF2B5EF4-FFF2-40B4-BE49-F238E27FC236}">
                    <a16:creationId xmlns:a16="http://schemas.microsoft.com/office/drawing/2014/main" id="{8411A56F-57F0-76F0-65B4-7E18A395DC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0" y="3402"/>
                <a:ext cx="41" cy="6"/>
              </a:xfrm>
              <a:custGeom>
                <a:avLst/>
                <a:gdLst>
                  <a:gd name="T0" fmla="*/ 68 w 68"/>
                  <a:gd name="T1" fmla="*/ 9 h 9"/>
                  <a:gd name="T2" fmla="*/ 47 w 68"/>
                  <a:gd name="T3" fmla="*/ 4 h 9"/>
                  <a:gd name="T4" fmla="*/ 68 w 68"/>
                  <a:gd name="T5" fmla="*/ 9 h 9"/>
                  <a:gd name="T6" fmla="*/ 68 w 68"/>
                  <a:gd name="T7" fmla="*/ 9 h 9"/>
                  <a:gd name="T8" fmla="*/ 42 w 68"/>
                  <a:gd name="T9" fmla="*/ 3 h 9"/>
                  <a:gd name="T10" fmla="*/ 17 w 68"/>
                  <a:gd name="T11" fmla="*/ 0 h 9"/>
                  <a:gd name="T12" fmla="*/ 42 w 68"/>
                  <a:gd name="T13" fmla="*/ 3 h 9"/>
                  <a:gd name="T14" fmla="*/ 0 w 68"/>
                  <a:gd name="T15" fmla="*/ 0 h 9"/>
                  <a:gd name="T16" fmla="*/ 3 w 68"/>
                  <a:gd name="T17" fmla="*/ 0 h 9"/>
                  <a:gd name="T18" fmla="*/ 0 w 68"/>
                  <a:gd name="T19" fmla="*/ 0 h 9"/>
                  <a:gd name="T20" fmla="*/ 3 w 68"/>
                  <a:gd name="T21" fmla="*/ 0 h 9"/>
                  <a:gd name="T22" fmla="*/ 6 w 68"/>
                  <a:gd name="T23" fmla="*/ 0 h 9"/>
                  <a:gd name="T24" fmla="*/ 3 w 6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9">
                    <a:moveTo>
                      <a:pt x="68" y="9"/>
                    </a:moveTo>
                    <a:cubicBezTo>
                      <a:pt x="63" y="7"/>
                      <a:pt x="56" y="5"/>
                      <a:pt x="47" y="4"/>
                    </a:cubicBezTo>
                    <a:cubicBezTo>
                      <a:pt x="56" y="5"/>
                      <a:pt x="63" y="7"/>
                      <a:pt x="68" y="9"/>
                    </a:cubicBezTo>
                    <a:lnTo>
                      <a:pt x="68" y="9"/>
                    </a:lnTo>
                    <a:close/>
                    <a:moveTo>
                      <a:pt x="42" y="3"/>
                    </a:moveTo>
                    <a:cubicBezTo>
                      <a:pt x="34" y="1"/>
                      <a:pt x="26" y="0"/>
                      <a:pt x="17" y="0"/>
                    </a:cubicBezTo>
                    <a:cubicBezTo>
                      <a:pt x="26" y="0"/>
                      <a:pt x="34" y="1"/>
                      <a:pt x="42" y="3"/>
                    </a:cubicBezTo>
                    <a:close/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2" name="Freeform 1346">
                <a:extLst>
                  <a:ext uri="{FF2B5EF4-FFF2-40B4-BE49-F238E27FC236}">
                    <a16:creationId xmlns:a16="http://schemas.microsoft.com/office/drawing/2014/main" id="{C7AC26F0-B8CC-CB69-6C8D-59CEA442D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3465"/>
                <a:ext cx="5" cy="0"/>
              </a:xfrm>
              <a:custGeom>
                <a:avLst/>
                <a:gdLst>
                  <a:gd name="T0" fmla="*/ 0 w 7"/>
                  <a:gd name="T1" fmla="*/ 7 w 7"/>
                  <a:gd name="T2" fmla="*/ 7 w 7"/>
                  <a:gd name="T3" fmla="*/ 0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cubicBezTo>
                      <a:pt x="2" y="0"/>
                      <a:pt x="5" y="0"/>
                      <a:pt x="7" y="0"/>
                    </a:cubicBezTo>
                    <a:lnTo>
                      <a:pt x="7" y="0"/>
                    </a:ln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3" name="Rectangle 1347">
                <a:extLst>
                  <a:ext uri="{FF2B5EF4-FFF2-40B4-BE49-F238E27FC236}">
                    <a16:creationId xmlns:a16="http://schemas.microsoft.com/office/drawing/2014/main" id="{E207D0B1-93F7-14C1-D01E-A0CCD476B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3465"/>
                <a:ext cx="1" cy="1"/>
              </a:xfrm>
              <a:prstGeom prst="rect">
                <a:avLst/>
              </a:prstGeom>
              <a:solidFill>
                <a:srgbClr val="458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4" name="Freeform 1348">
                <a:extLst>
                  <a:ext uri="{FF2B5EF4-FFF2-40B4-BE49-F238E27FC236}">
                    <a16:creationId xmlns:a16="http://schemas.microsoft.com/office/drawing/2014/main" id="{13BDDD13-2076-C9C9-2841-518108B04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3465"/>
                <a:ext cx="12" cy="1"/>
              </a:xfrm>
              <a:custGeom>
                <a:avLst/>
                <a:gdLst>
                  <a:gd name="T0" fmla="*/ 21 w 21"/>
                  <a:gd name="T1" fmla="*/ 2 h 2"/>
                  <a:gd name="T2" fmla="*/ 16 w 21"/>
                  <a:gd name="T3" fmla="*/ 1 h 2"/>
                  <a:gd name="T4" fmla="*/ 4 w 21"/>
                  <a:gd name="T5" fmla="*/ 0 h 2"/>
                  <a:gd name="T6" fmla="*/ 2 w 21"/>
                  <a:gd name="T7" fmla="*/ 0 h 2"/>
                  <a:gd name="T8" fmla="*/ 0 w 21"/>
                  <a:gd name="T9" fmla="*/ 0 h 2"/>
                  <a:gd name="T10" fmla="*/ 0 w 21"/>
                  <a:gd name="T11" fmla="*/ 0 h 2"/>
                  <a:gd name="T12" fmla="*/ 2 w 21"/>
                  <a:gd name="T13" fmla="*/ 0 h 2"/>
                  <a:gd name="T14" fmla="*/ 21 w 2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">
                    <a:moveTo>
                      <a:pt x="21" y="2"/>
                    </a:moveTo>
                    <a:cubicBezTo>
                      <a:pt x="19" y="1"/>
                      <a:pt x="17" y="1"/>
                      <a:pt x="16" y="1"/>
                    </a:cubicBezTo>
                    <a:cubicBezTo>
                      <a:pt x="12" y="0"/>
                      <a:pt x="8" y="0"/>
                      <a:pt x="4" y="0"/>
                    </a:cubicBezTo>
                    <a:lnTo>
                      <a:pt x="2" y="0"/>
                    </a:lnTo>
                    <a:cubicBezTo>
                      <a:pt x="1" y="0"/>
                      <a:pt x="1" y="0"/>
                      <a:pt x="0" y="0"/>
                    </a:cubicBezTo>
                    <a:lnTo>
                      <a:pt x="0" y="0"/>
                    </a:lnTo>
                    <a:cubicBezTo>
                      <a:pt x="1" y="0"/>
                      <a:pt x="1" y="0"/>
                      <a:pt x="2" y="0"/>
                    </a:cubicBezTo>
                    <a:cubicBezTo>
                      <a:pt x="8" y="0"/>
                      <a:pt x="15" y="0"/>
                      <a:pt x="21" y="2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5" name="Freeform 1349">
                <a:extLst>
                  <a:ext uri="{FF2B5EF4-FFF2-40B4-BE49-F238E27FC236}">
                    <a16:creationId xmlns:a16="http://schemas.microsoft.com/office/drawing/2014/main" id="{32F210F5-24B0-6DEE-D45B-F6B2ED0E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3419"/>
                <a:ext cx="7" cy="8"/>
              </a:xfrm>
              <a:custGeom>
                <a:avLst/>
                <a:gdLst>
                  <a:gd name="T0" fmla="*/ 11 w 11"/>
                  <a:gd name="T1" fmla="*/ 12 h 12"/>
                  <a:gd name="T2" fmla="*/ 4 w 11"/>
                  <a:gd name="T3" fmla="*/ 5 h 12"/>
                  <a:gd name="T4" fmla="*/ 0 w 11"/>
                  <a:gd name="T5" fmla="*/ 0 h 12"/>
                  <a:gd name="T6" fmla="*/ 0 w 11"/>
                  <a:gd name="T7" fmla="*/ 0 h 12"/>
                  <a:gd name="T8" fmla="*/ 4 w 11"/>
                  <a:gd name="T9" fmla="*/ 5 h 12"/>
                  <a:gd name="T10" fmla="*/ 11 w 11"/>
                  <a:gd name="T11" fmla="*/ 12 h 12"/>
                  <a:gd name="T12" fmla="*/ 11 w 11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1" y="12"/>
                    </a:moveTo>
                    <a:cubicBezTo>
                      <a:pt x="8" y="10"/>
                      <a:pt x="6" y="7"/>
                      <a:pt x="4" y="5"/>
                    </a:cubicBezTo>
                    <a:cubicBezTo>
                      <a:pt x="3" y="3"/>
                      <a:pt x="2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3"/>
                      <a:pt x="4" y="5"/>
                    </a:cubicBezTo>
                    <a:cubicBezTo>
                      <a:pt x="6" y="7"/>
                      <a:pt x="8" y="10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</a:path>
                </a:pathLst>
              </a:custGeom>
              <a:solidFill>
                <a:srgbClr val="2D6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6" name="Freeform 1350">
                <a:extLst>
                  <a:ext uri="{FF2B5EF4-FFF2-40B4-BE49-F238E27FC236}">
                    <a16:creationId xmlns:a16="http://schemas.microsoft.com/office/drawing/2014/main" id="{EF41360A-3E79-2CB5-13BA-794A01562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3427"/>
                <a:ext cx="44" cy="11"/>
              </a:xfrm>
              <a:custGeom>
                <a:avLst/>
                <a:gdLst>
                  <a:gd name="T0" fmla="*/ 48 w 72"/>
                  <a:gd name="T1" fmla="*/ 18 h 18"/>
                  <a:gd name="T2" fmla="*/ 0 w 72"/>
                  <a:gd name="T3" fmla="*/ 0 h 18"/>
                  <a:gd name="T4" fmla="*/ 0 w 72"/>
                  <a:gd name="T5" fmla="*/ 0 h 18"/>
                  <a:gd name="T6" fmla="*/ 48 w 72"/>
                  <a:gd name="T7" fmla="*/ 18 h 18"/>
                  <a:gd name="T8" fmla="*/ 72 w 72"/>
                  <a:gd name="T9" fmla="*/ 15 h 18"/>
                  <a:gd name="T10" fmla="*/ 72 w 72"/>
                  <a:gd name="T11" fmla="*/ 15 h 18"/>
                  <a:gd name="T12" fmla="*/ 48 w 7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18">
                    <a:moveTo>
                      <a:pt x="48" y="18"/>
                    </a:moveTo>
                    <a:cubicBezTo>
                      <a:pt x="28" y="18"/>
                      <a:pt x="12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1"/>
                      <a:pt x="28" y="18"/>
                      <a:pt x="48" y="18"/>
                    </a:cubicBezTo>
                    <a:cubicBezTo>
                      <a:pt x="56" y="18"/>
                      <a:pt x="64" y="17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64" y="17"/>
                      <a:pt x="56" y="18"/>
                      <a:pt x="48" y="18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7" name="Freeform 1351">
                <a:extLst>
                  <a:ext uri="{FF2B5EF4-FFF2-40B4-BE49-F238E27FC236}">
                    <a16:creationId xmlns:a16="http://schemas.microsoft.com/office/drawing/2014/main" id="{CEE4D408-6CCF-E9DB-4106-0D7A43396E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57" y="3434"/>
                <a:ext cx="37" cy="8"/>
              </a:xfrm>
              <a:custGeom>
                <a:avLst/>
                <a:gdLst>
                  <a:gd name="T0" fmla="*/ 61 w 61"/>
                  <a:gd name="T1" fmla="*/ 14 h 14"/>
                  <a:gd name="T2" fmla="*/ 61 w 61"/>
                  <a:gd name="T3" fmla="*/ 14 h 14"/>
                  <a:gd name="T4" fmla="*/ 61 w 61"/>
                  <a:gd name="T5" fmla="*/ 14 h 14"/>
                  <a:gd name="T6" fmla="*/ 61 w 61"/>
                  <a:gd name="T7" fmla="*/ 14 h 14"/>
                  <a:gd name="T8" fmla="*/ 58 w 61"/>
                  <a:gd name="T9" fmla="*/ 11 h 14"/>
                  <a:gd name="T10" fmla="*/ 58 w 61"/>
                  <a:gd name="T11" fmla="*/ 11 h 14"/>
                  <a:gd name="T12" fmla="*/ 61 w 61"/>
                  <a:gd name="T13" fmla="*/ 14 h 14"/>
                  <a:gd name="T14" fmla="*/ 55 w 61"/>
                  <a:gd name="T15" fmla="*/ 9 h 14"/>
                  <a:gd name="T16" fmla="*/ 26 w 61"/>
                  <a:gd name="T17" fmla="*/ 0 h 14"/>
                  <a:gd name="T18" fmla="*/ 13 w 61"/>
                  <a:gd name="T19" fmla="*/ 1 h 14"/>
                  <a:gd name="T20" fmla="*/ 13 w 61"/>
                  <a:gd name="T21" fmla="*/ 1 h 14"/>
                  <a:gd name="T22" fmla="*/ 26 w 61"/>
                  <a:gd name="T23" fmla="*/ 0 h 14"/>
                  <a:gd name="T24" fmla="*/ 55 w 61"/>
                  <a:gd name="T25" fmla="*/ 9 h 14"/>
                  <a:gd name="T26" fmla="*/ 55 w 61"/>
                  <a:gd name="T27" fmla="*/ 9 h 14"/>
                  <a:gd name="T28" fmla="*/ 0 w 61"/>
                  <a:gd name="T29" fmla="*/ 4 h 14"/>
                  <a:gd name="T30" fmla="*/ 0 w 61"/>
                  <a:gd name="T31" fmla="*/ 4 h 14"/>
                  <a:gd name="T32" fmla="*/ 4 w 61"/>
                  <a:gd name="T33" fmla="*/ 3 h 14"/>
                  <a:gd name="T34" fmla="*/ 7 w 61"/>
                  <a:gd name="T35" fmla="*/ 2 h 14"/>
                  <a:gd name="T36" fmla="*/ 7 w 61"/>
                  <a:gd name="T37" fmla="*/ 3 h 14"/>
                  <a:gd name="T38" fmla="*/ 4 w 61"/>
                  <a:gd name="T39" fmla="*/ 3 h 14"/>
                  <a:gd name="T40" fmla="*/ 0 w 61"/>
                  <a:gd name="T4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14">
                    <a:moveTo>
                      <a:pt x="61" y="14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lose/>
                    <a:moveTo>
                      <a:pt x="61" y="14"/>
                    </a:moveTo>
                    <a:cubicBezTo>
                      <a:pt x="60" y="13"/>
                      <a:pt x="59" y="12"/>
                      <a:pt x="58" y="11"/>
                    </a:cubicBezTo>
                    <a:lnTo>
                      <a:pt x="58" y="11"/>
                    </a:lnTo>
                    <a:cubicBezTo>
                      <a:pt x="59" y="12"/>
                      <a:pt x="60" y="13"/>
                      <a:pt x="61" y="14"/>
                    </a:cubicBezTo>
                    <a:close/>
                    <a:moveTo>
                      <a:pt x="55" y="9"/>
                    </a:moveTo>
                    <a:cubicBezTo>
                      <a:pt x="47" y="3"/>
                      <a:pt x="37" y="0"/>
                      <a:pt x="26" y="0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8" y="0"/>
                      <a:pt x="22" y="0"/>
                      <a:pt x="26" y="0"/>
                    </a:cubicBezTo>
                    <a:cubicBezTo>
                      <a:pt x="37" y="0"/>
                      <a:pt x="47" y="3"/>
                      <a:pt x="55" y="9"/>
                    </a:cubicBezTo>
                    <a:lnTo>
                      <a:pt x="55" y="9"/>
                    </a:lnTo>
                    <a:close/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3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8" name="Freeform 1352">
                <a:extLst>
                  <a:ext uri="{FF2B5EF4-FFF2-40B4-BE49-F238E27FC236}">
                    <a16:creationId xmlns:a16="http://schemas.microsoft.com/office/drawing/2014/main" id="{D7FD9FBE-4BF5-F16E-47F2-708439580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3582"/>
                <a:ext cx="8" cy="7"/>
              </a:xfrm>
              <a:custGeom>
                <a:avLst/>
                <a:gdLst>
                  <a:gd name="T0" fmla="*/ 2 w 12"/>
                  <a:gd name="T1" fmla="*/ 11 h 11"/>
                  <a:gd name="T2" fmla="*/ 1 w 12"/>
                  <a:gd name="T3" fmla="*/ 6 h 11"/>
                  <a:gd name="T4" fmla="*/ 1 w 12"/>
                  <a:gd name="T5" fmla="*/ 6 h 11"/>
                  <a:gd name="T6" fmla="*/ 4 w 12"/>
                  <a:gd name="T7" fmla="*/ 2 h 11"/>
                  <a:gd name="T8" fmla="*/ 4 w 12"/>
                  <a:gd name="T9" fmla="*/ 2 h 11"/>
                  <a:gd name="T10" fmla="*/ 7 w 12"/>
                  <a:gd name="T11" fmla="*/ 0 h 11"/>
                  <a:gd name="T12" fmla="*/ 9 w 12"/>
                  <a:gd name="T13" fmla="*/ 1 h 11"/>
                  <a:gd name="T14" fmla="*/ 10 w 12"/>
                  <a:gd name="T15" fmla="*/ 1 h 11"/>
                  <a:gd name="T16" fmla="*/ 11 w 12"/>
                  <a:gd name="T17" fmla="*/ 6 h 11"/>
                  <a:gd name="T18" fmla="*/ 2 w 12"/>
                  <a:gd name="T1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2" y="11"/>
                    </a:moveTo>
                    <a:cubicBezTo>
                      <a:pt x="0" y="10"/>
                      <a:pt x="0" y="8"/>
                      <a:pt x="1" y="6"/>
                    </a:cubicBezTo>
                    <a:lnTo>
                      <a:pt x="1" y="6"/>
                    </a:lnTo>
                    <a:cubicBezTo>
                      <a:pt x="1" y="4"/>
                      <a:pt x="2" y="3"/>
                      <a:pt x="4" y="2"/>
                    </a:cubicBezTo>
                    <a:lnTo>
                      <a:pt x="4" y="2"/>
                    </a:ln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1"/>
                      <a:pt x="9" y="1"/>
                    </a:cubicBezTo>
                    <a:lnTo>
                      <a:pt x="10" y="1"/>
                    </a:lnTo>
                    <a:cubicBezTo>
                      <a:pt x="12" y="3"/>
                      <a:pt x="12" y="4"/>
                      <a:pt x="11" y="6"/>
                    </a:cubicBezTo>
                    <a:cubicBezTo>
                      <a:pt x="8" y="8"/>
                      <a:pt x="5" y="10"/>
                      <a:pt x="2" y="11"/>
                    </a:cubicBezTo>
                    <a:close/>
                  </a:path>
                </a:pathLst>
              </a:custGeom>
              <a:solidFill>
                <a:srgbClr val="C4C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79" name="Freeform 1353">
                <a:extLst>
                  <a:ext uri="{FF2B5EF4-FFF2-40B4-BE49-F238E27FC236}">
                    <a16:creationId xmlns:a16="http://schemas.microsoft.com/office/drawing/2014/main" id="{C9ABE9F4-7069-1FD2-9321-0035348D3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3460"/>
                <a:ext cx="153" cy="101"/>
              </a:xfrm>
              <a:custGeom>
                <a:avLst/>
                <a:gdLst>
                  <a:gd name="T0" fmla="*/ 251 w 251"/>
                  <a:gd name="T1" fmla="*/ 89 h 166"/>
                  <a:gd name="T2" fmla="*/ 169 w 251"/>
                  <a:gd name="T3" fmla="*/ 15 h 166"/>
                  <a:gd name="T4" fmla="*/ 84 w 251"/>
                  <a:gd name="T5" fmla="*/ 18 h 166"/>
                  <a:gd name="T6" fmla="*/ 0 w 251"/>
                  <a:gd name="T7" fmla="*/ 110 h 166"/>
                  <a:gd name="T8" fmla="*/ 17 w 251"/>
                  <a:gd name="T9" fmla="*/ 120 h 166"/>
                  <a:gd name="T10" fmla="*/ 24 w 251"/>
                  <a:gd name="T11" fmla="*/ 141 h 166"/>
                  <a:gd name="T12" fmla="*/ 242 w 251"/>
                  <a:gd name="T13" fmla="*/ 115 h 166"/>
                  <a:gd name="T14" fmla="*/ 251 w 251"/>
                  <a:gd name="T15" fmla="*/ 8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1" h="166">
                    <a:moveTo>
                      <a:pt x="251" y="89"/>
                    </a:moveTo>
                    <a:cubicBezTo>
                      <a:pt x="248" y="45"/>
                      <a:pt x="209" y="31"/>
                      <a:pt x="169" y="15"/>
                    </a:cubicBezTo>
                    <a:cubicBezTo>
                      <a:pt x="129" y="0"/>
                      <a:pt x="84" y="18"/>
                      <a:pt x="84" y="18"/>
                    </a:cubicBezTo>
                    <a:cubicBezTo>
                      <a:pt x="7" y="58"/>
                      <a:pt x="0" y="110"/>
                      <a:pt x="0" y="110"/>
                    </a:cubicBezTo>
                    <a:cubicBezTo>
                      <a:pt x="0" y="110"/>
                      <a:pt x="9" y="112"/>
                      <a:pt x="17" y="120"/>
                    </a:cubicBezTo>
                    <a:cubicBezTo>
                      <a:pt x="25" y="129"/>
                      <a:pt x="26" y="138"/>
                      <a:pt x="24" y="141"/>
                    </a:cubicBezTo>
                    <a:cubicBezTo>
                      <a:pt x="172" y="166"/>
                      <a:pt x="233" y="126"/>
                      <a:pt x="242" y="115"/>
                    </a:cubicBezTo>
                    <a:cubicBezTo>
                      <a:pt x="251" y="103"/>
                      <a:pt x="251" y="89"/>
                      <a:pt x="251" y="89"/>
                    </a:cubicBezTo>
                    <a:close/>
                  </a:path>
                </a:pathLst>
              </a:custGeom>
              <a:solidFill>
                <a:srgbClr val="EB4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0" name="Freeform 1354">
                <a:extLst>
                  <a:ext uri="{FF2B5EF4-FFF2-40B4-BE49-F238E27FC236}">
                    <a16:creationId xmlns:a16="http://schemas.microsoft.com/office/drawing/2014/main" id="{2689FE3C-B3C5-5379-C9EC-AED43F588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466"/>
                <a:ext cx="13" cy="3"/>
              </a:xfrm>
              <a:custGeom>
                <a:avLst/>
                <a:gdLst>
                  <a:gd name="T0" fmla="*/ 21 w 21"/>
                  <a:gd name="T1" fmla="*/ 5 h 5"/>
                  <a:gd name="T2" fmla="*/ 16 w 21"/>
                  <a:gd name="T3" fmla="*/ 3 h 5"/>
                  <a:gd name="T4" fmla="*/ 16 w 21"/>
                  <a:gd name="T5" fmla="*/ 3 h 5"/>
                  <a:gd name="T6" fmla="*/ 16 w 21"/>
                  <a:gd name="T7" fmla="*/ 3 h 5"/>
                  <a:gd name="T8" fmla="*/ 1 w 21"/>
                  <a:gd name="T9" fmla="*/ 0 h 5"/>
                  <a:gd name="T10" fmla="*/ 1 w 21"/>
                  <a:gd name="T11" fmla="*/ 0 h 5"/>
                  <a:gd name="T12" fmla="*/ 1 w 21"/>
                  <a:gd name="T13" fmla="*/ 0 h 5"/>
                  <a:gd name="T14" fmla="*/ 0 w 21"/>
                  <a:gd name="T15" fmla="*/ 0 h 5"/>
                  <a:gd name="T16" fmla="*/ 5 w 21"/>
                  <a:gd name="T17" fmla="*/ 1 h 5"/>
                  <a:gd name="T18" fmla="*/ 21 w 21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5">
                    <a:moveTo>
                      <a:pt x="21" y="5"/>
                    </a:moveTo>
                    <a:cubicBezTo>
                      <a:pt x="20" y="4"/>
                      <a:pt x="18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1" y="2"/>
                      <a:pt x="6" y="1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10" y="2"/>
                      <a:pt x="16" y="3"/>
                      <a:pt x="21" y="5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1" name="Freeform 1355">
                <a:extLst>
                  <a:ext uri="{FF2B5EF4-FFF2-40B4-BE49-F238E27FC236}">
                    <a16:creationId xmlns:a16="http://schemas.microsoft.com/office/drawing/2014/main" id="{16B5D4FD-F2FA-A6D8-F220-98394BB54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3465"/>
                <a:ext cx="10" cy="1"/>
              </a:xfrm>
              <a:custGeom>
                <a:avLst/>
                <a:gdLst>
                  <a:gd name="T0" fmla="*/ 0 w 15"/>
                  <a:gd name="T1" fmla="*/ 1 h 1"/>
                  <a:gd name="T2" fmla="*/ 8 w 15"/>
                  <a:gd name="T3" fmla="*/ 0 h 1"/>
                  <a:gd name="T4" fmla="*/ 15 w 15"/>
                  <a:gd name="T5" fmla="*/ 0 h 1"/>
                  <a:gd name="T6" fmla="*/ 15 w 15"/>
                  <a:gd name="T7" fmla="*/ 0 h 1"/>
                  <a:gd name="T8" fmla="*/ 0 w 15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">
                    <a:moveTo>
                      <a:pt x="0" y="1"/>
                    </a:moveTo>
                    <a:cubicBezTo>
                      <a:pt x="3" y="1"/>
                      <a:pt x="5" y="1"/>
                      <a:pt x="8" y="0"/>
                    </a:cubicBezTo>
                    <a:cubicBezTo>
                      <a:pt x="10" y="0"/>
                      <a:pt x="12" y="0"/>
                      <a:pt x="15" y="0"/>
                    </a:cubicBezTo>
                    <a:lnTo>
                      <a:pt x="15" y="0"/>
                    </a:lnTo>
                    <a:cubicBezTo>
                      <a:pt x="10" y="0"/>
                      <a:pt x="5" y="1"/>
                      <a:pt x="0" y="1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2" name="Rectangle 1356">
                <a:extLst>
                  <a:ext uri="{FF2B5EF4-FFF2-40B4-BE49-F238E27FC236}">
                    <a16:creationId xmlns:a16="http://schemas.microsoft.com/office/drawing/2014/main" id="{322AF2EB-23BC-2EB7-C6F9-B6D1D0A2D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" y="3465"/>
                <a:ext cx="1" cy="1"/>
              </a:xfrm>
              <a:prstGeom prst="rect">
                <a:avLst/>
              </a:prstGeom>
              <a:solidFill>
                <a:srgbClr val="3953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3" name="Freeform 1357">
                <a:extLst>
                  <a:ext uri="{FF2B5EF4-FFF2-40B4-BE49-F238E27FC236}">
                    <a16:creationId xmlns:a16="http://schemas.microsoft.com/office/drawing/2014/main" id="{B345B984-D982-27A9-97E5-C8E29C67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3465"/>
                <a:ext cx="2" cy="0"/>
              </a:xfrm>
              <a:custGeom>
                <a:avLst/>
                <a:gdLst>
                  <a:gd name="T0" fmla="*/ 0 w 4"/>
                  <a:gd name="T1" fmla="*/ 0 w 4"/>
                  <a:gd name="T2" fmla="*/ 2 w 4"/>
                  <a:gd name="T3" fmla="*/ 4 w 4"/>
                  <a:gd name="T4" fmla="*/ 2 w 4"/>
                  <a:gd name="T5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0"/>
                      <a:pt x="1" y="0"/>
                      <a:pt x="2" y="0"/>
                    </a:cubicBezTo>
                    <a:lnTo>
                      <a:pt x="4" y="0"/>
                    </a:lnTo>
                    <a:lnTo>
                      <a:pt x="2" y="0"/>
                    </a:ln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4" name="Freeform 1358">
                <a:extLst>
                  <a:ext uri="{FF2B5EF4-FFF2-40B4-BE49-F238E27FC236}">
                    <a16:creationId xmlns:a16="http://schemas.microsoft.com/office/drawing/2014/main" id="{3560746C-655E-EC19-E413-A404A7F63D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" y="3465"/>
                <a:ext cx="166" cy="77"/>
              </a:xfrm>
              <a:custGeom>
                <a:avLst/>
                <a:gdLst>
                  <a:gd name="T0" fmla="*/ 16 w 272"/>
                  <a:gd name="T1" fmla="*/ 69 h 126"/>
                  <a:gd name="T2" fmla="*/ 86 w 272"/>
                  <a:gd name="T3" fmla="*/ 9 h 126"/>
                  <a:gd name="T4" fmla="*/ 86 w 272"/>
                  <a:gd name="T5" fmla="*/ 9 h 126"/>
                  <a:gd name="T6" fmla="*/ 86 w 272"/>
                  <a:gd name="T7" fmla="*/ 9 h 126"/>
                  <a:gd name="T8" fmla="*/ 101 w 272"/>
                  <a:gd name="T9" fmla="*/ 5 h 126"/>
                  <a:gd name="T10" fmla="*/ 103 w 272"/>
                  <a:gd name="T11" fmla="*/ 4 h 126"/>
                  <a:gd name="T12" fmla="*/ 110 w 272"/>
                  <a:gd name="T13" fmla="*/ 3 h 126"/>
                  <a:gd name="T14" fmla="*/ 134 w 272"/>
                  <a:gd name="T15" fmla="*/ 0 h 126"/>
                  <a:gd name="T16" fmla="*/ 136 w 272"/>
                  <a:gd name="T17" fmla="*/ 0 h 126"/>
                  <a:gd name="T18" fmla="*/ 140 w 272"/>
                  <a:gd name="T19" fmla="*/ 0 h 126"/>
                  <a:gd name="T20" fmla="*/ 110 w 272"/>
                  <a:gd name="T21" fmla="*/ 3 h 126"/>
                  <a:gd name="T22" fmla="*/ 181 w 272"/>
                  <a:gd name="T23" fmla="*/ 13 h 126"/>
                  <a:gd name="T24" fmla="*/ 88 w 272"/>
                  <a:gd name="T25" fmla="*/ 126 h 126"/>
                  <a:gd name="T26" fmla="*/ 57 w 272"/>
                  <a:gd name="T27" fmla="*/ 108 h 126"/>
                  <a:gd name="T28" fmla="*/ 105 w 272"/>
                  <a:gd name="T29" fmla="*/ 106 h 126"/>
                  <a:gd name="T30" fmla="*/ 204 w 272"/>
                  <a:gd name="T31" fmla="*/ 32 h 126"/>
                  <a:gd name="T32" fmla="*/ 191 w 272"/>
                  <a:gd name="T33" fmla="*/ 22 h 126"/>
                  <a:gd name="T34" fmla="*/ 110 w 272"/>
                  <a:gd name="T35" fmla="*/ 29 h 126"/>
                  <a:gd name="T36" fmla="*/ 126 w 272"/>
                  <a:gd name="T37" fmla="*/ 5 h 126"/>
                  <a:gd name="T38" fmla="*/ 96 w 272"/>
                  <a:gd name="T39" fmla="*/ 9 h 126"/>
                  <a:gd name="T40" fmla="*/ 20 w 272"/>
                  <a:gd name="T41" fmla="*/ 72 h 126"/>
                  <a:gd name="T42" fmla="*/ 45 w 272"/>
                  <a:gd name="T43" fmla="*/ 53 h 126"/>
                  <a:gd name="T44" fmla="*/ 25 w 272"/>
                  <a:gd name="T45" fmla="*/ 102 h 126"/>
                  <a:gd name="T46" fmla="*/ 31 w 272"/>
                  <a:gd name="T47" fmla="*/ 104 h 126"/>
                  <a:gd name="T48" fmla="*/ 91 w 272"/>
                  <a:gd name="T49" fmla="*/ 78 h 126"/>
                  <a:gd name="T50" fmla="*/ 166 w 272"/>
                  <a:gd name="T51" fmla="*/ 4 h 126"/>
                  <a:gd name="T52" fmla="*/ 171 w 272"/>
                  <a:gd name="T53" fmla="*/ 6 h 126"/>
                  <a:gd name="T54" fmla="*/ 166 w 272"/>
                  <a:gd name="T55" fmla="*/ 4 h 126"/>
                  <a:gd name="T56" fmla="*/ 151 w 272"/>
                  <a:gd name="T57" fmla="*/ 1 h 126"/>
                  <a:gd name="T58" fmla="*/ 151 w 272"/>
                  <a:gd name="T59" fmla="*/ 1 h 126"/>
                  <a:gd name="T60" fmla="*/ 149 w 272"/>
                  <a:gd name="T61" fmla="*/ 1 h 126"/>
                  <a:gd name="T62" fmla="*/ 151 w 272"/>
                  <a:gd name="T63" fmla="*/ 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2" h="126">
                    <a:moveTo>
                      <a:pt x="88" y="126"/>
                    </a:moveTo>
                    <a:cubicBezTo>
                      <a:pt x="33" y="126"/>
                      <a:pt x="0" y="104"/>
                      <a:pt x="16" y="69"/>
                    </a:cubicBezTo>
                    <a:cubicBezTo>
                      <a:pt x="4" y="88"/>
                      <a:pt x="2" y="101"/>
                      <a:pt x="2" y="101"/>
                    </a:cubicBezTo>
                    <a:cubicBezTo>
                      <a:pt x="2" y="101"/>
                      <a:pt x="9" y="49"/>
                      <a:pt x="86" y="9"/>
                    </a:cubicBezTo>
                    <a:lnTo>
                      <a:pt x="86" y="9"/>
                    </a:lnTo>
                    <a:lnTo>
                      <a:pt x="86" y="9"/>
                    </a:lnTo>
                    <a:lnTo>
                      <a:pt x="86" y="9"/>
                    </a:lnTo>
                    <a:cubicBezTo>
                      <a:pt x="86" y="9"/>
                      <a:pt x="86" y="9"/>
                      <a:pt x="86" y="9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6" y="9"/>
                      <a:pt x="92" y="7"/>
                      <a:pt x="101" y="5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1" y="5"/>
                      <a:pt x="102" y="4"/>
                      <a:pt x="103" y="4"/>
                    </a:cubicBezTo>
                    <a:cubicBezTo>
                      <a:pt x="104" y="4"/>
                      <a:pt x="106" y="4"/>
                      <a:pt x="107" y="3"/>
                    </a:cubicBezTo>
                    <a:cubicBezTo>
                      <a:pt x="108" y="3"/>
                      <a:pt x="109" y="3"/>
                      <a:pt x="110" y="3"/>
                    </a:cubicBezTo>
                    <a:cubicBezTo>
                      <a:pt x="113" y="2"/>
                      <a:pt x="116" y="2"/>
                      <a:pt x="119" y="1"/>
                    </a:cubicBezTo>
                    <a:cubicBezTo>
                      <a:pt x="124" y="1"/>
                      <a:pt x="129" y="0"/>
                      <a:pt x="134" y="0"/>
                    </a:cubicBezTo>
                    <a:lnTo>
                      <a:pt x="134" y="0"/>
                    </a:lnTo>
                    <a:cubicBezTo>
                      <a:pt x="135" y="0"/>
                      <a:pt x="135" y="0"/>
                      <a:pt x="136" y="0"/>
                    </a:cubicBezTo>
                    <a:lnTo>
                      <a:pt x="138" y="0"/>
                    </a:lnTo>
                    <a:cubicBezTo>
                      <a:pt x="139" y="0"/>
                      <a:pt x="139" y="0"/>
                      <a:pt x="140" y="0"/>
                    </a:cubicBezTo>
                    <a:cubicBezTo>
                      <a:pt x="139" y="0"/>
                      <a:pt x="138" y="0"/>
                      <a:pt x="136" y="0"/>
                    </a:cubicBezTo>
                    <a:cubicBezTo>
                      <a:pt x="127" y="0"/>
                      <a:pt x="118" y="1"/>
                      <a:pt x="110" y="3"/>
                    </a:cubicBezTo>
                    <a:cubicBezTo>
                      <a:pt x="110" y="3"/>
                      <a:pt x="116" y="2"/>
                      <a:pt x="126" y="2"/>
                    </a:cubicBezTo>
                    <a:cubicBezTo>
                      <a:pt x="140" y="2"/>
                      <a:pt x="160" y="4"/>
                      <a:pt x="181" y="13"/>
                    </a:cubicBezTo>
                    <a:cubicBezTo>
                      <a:pt x="222" y="30"/>
                      <a:pt x="272" y="79"/>
                      <a:pt x="169" y="112"/>
                    </a:cubicBezTo>
                    <a:cubicBezTo>
                      <a:pt x="140" y="122"/>
                      <a:pt x="112" y="126"/>
                      <a:pt x="88" y="126"/>
                    </a:cubicBezTo>
                    <a:close/>
                    <a:moveTo>
                      <a:pt x="91" y="78"/>
                    </a:moveTo>
                    <a:cubicBezTo>
                      <a:pt x="91" y="78"/>
                      <a:pt x="77" y="97"/>
                      <a:pt x="57" y="108"/>
                    </a:cubicBezTo>
                    <a:cubicBezTo>
                      <a:pt x="59" y="108"/>
                      <a:pt x="61" y="108"/>
                      <a:pt x="63" y="108"/>
                    </a:cubicBezTo>
                    <a:cubicBezTo>
                      <a:pt x="74" y="108"/>
                      <a:pt x="88" y="107"/>
                      <a:pt x="105" y="106"/>
                    </a:cubicBezTo>
                    <a:cubicBezTo>
                      <a:pt x="195" y="97"/>
                      <a:pt x="223" y="60"/>
                      <a:pt x="209" y="38"/>
                    </a:cubicBezTo>
                    <a:cubicBezTo>
                      <a:pt x="207" y="36"/>
                      <a:pt x="206" y="34"/>
                      <a:pt x="204" y="32"/>
                    </a:cubicBezTo>
                    <a:cubicBezTo>
                      <a:pt x="163" y="51"/>
                      <a:pt x="116" y="52"/>
                      <a:pt x="116" y="52"/>
                    </a:cubicBezTo>
                    <a:cubicBezTo>
                      <a:pt x="152" y="43"/>
                      <a:pt x="181" y="28"/>
                      <a:pt x="191" y="22"/>
                    </a:cubicBezTo>
                    <a:cubicBezTo>
                      <a:pt x="184" y="19"/>
                      <a:pt x="177" y="15"/>
                      <a:pt x="168" y="12"/>
                    </a:cubicBezTo>
                    <a:cubicBezTo>
                      <a:pt x="134" y="13"/>
                      <a:pt x="110" y="29"/>
                      <a:pt x="110" y="29"/>
                    </a:cubicBezTo>
                    <a:cubicBezTo>
                      <a:pt x="121" y="18"/>
                      <a:pt x="137" y="11"/>
                      <a:pt x="147" y="7"/>
                    </a:cubicBezTo>
                    <a:cubicBezTo>
                      <a:pt x="140" y="6"/>
                      <a:pt x="133" y="5"/>
                      <a:pt x="126" y="5"/>
                    </a:cubicBezTo>
                    <a:cubicBezTo>
                      <a:pt x="88" y="16"/>
                      <a:pt x="67" y="33"/>
                      <a:pt x="67" y="33"/>
                    </a:cubicBezTo>
                    <a:cubicBezTo>
                      <a:pt x="74" y="23"/>
                      <a:pt x="87" y="15"/>
                      <a:pt x="96" y="9"/>
                    </a:cubicBezTo>
                    <a:cubicBezTo>
                      <a:pt x="91" y="11"/>
                      <a:pt x="85" y="13"/>
                      <a:pt x="80" y="15"/>
                    </a:cubicBezTo>
                    <a:cubicBezTo>
                      <a:pt x="31" y="39"/>
                      <a:pt x="20" y="72"/>
                      <a:pt x="20" y="72"/>
                    </a:cubicBezTo>
                    <a:cubicBezTo>
                      <a:pt x="18" y="75"/>
                      <a:pt x="18" y="77"/>
                      <a:pt x="17" y="80"/>
                    </a:cubicBezTo>
                    <a:cubicBezTo>
                      <a:pt x="22" y="71"/>
                      <a:pt x="31" y="61"/>
                      <a:pt x="45" y="53"/>
                    </a:cubicBezTo>
                    <a:cubicBezTo>
                      <a:pt x="45" y="53"/>
                      <a:pt x="25" y="73"/>
                      <a:pt x="20" y="99"/>
                    </a:cubicBezTo>
                    <a:cubicBezTo>
                      <a:pt x="22" y="100"/>
                      <a:pt x="23" y="101"/>
                      <a:pt x="25" y="102"/>
                    </a:cubicBezTo>
                    <a:cubicBezTo>
                      <a:pt x="30" y="94"/>
                      <a:pt x="43" y="76"/>
                      <a:pt x="60" y="65"/>
                    </a:cubicBezTo>
                    <a:cubicBezTo>
                      <a:pt x="60" y="65"/>
                      <a:pt x="42" y="82"/>
                      <a:pt x="31" y="104"/>
                    </a:cubicBezTo>
                    <a:cubicBezTo>
                      <a:pt x="33" y="105"/>
                      <a:pt x="35" y="106"/>
                      <a:pt x="38" y="106"/>
                    </a:cubicBezTo>
                    <a:cubicBezTo>
                      <a:pt x="46" y="104"/>
                      <a:pt x="66" y="97"/>
                      <a:pt x="91" y="78"/>
                    </a:cubicBezTo>
                    <a:moveTo>
                      <a:pt x="171" y="6"/>
                    </a:moveTo>
                    <a:cubicBezTo>
                      <a:pt x="170" y="5"/>
                      <a:pt x="168" y="5"/>
                      <a:pt x="166" y="4"/>
                    </a:cubicBezTo>
                    <a:cubicBezTo>
                      <a:pt x="168" y="5"/>
                      <a:pt x="170" y="5"/>
                      <a:pt x="171" y="6"/>
                    </a:cubicBezTo>
                    <a:lnTo>
                      <a:pt x="171" y="6"/>
                    </a:lnTo>
                    <a:close/>
                    <a:moveTo>
                      <a:pt x="166" y="4"/>
                    </a:move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lose/>
                    <a:moveTo>
                      <a:pt x="151" y="1"/>
                    </a:moveTo>
                    <a:lnTo>
                      <a:pt x="151" y="1"/>
                    </a:lnTo>
                    <a:lnTo>
                      <a:pt x="151" y="1"/>
                    </a:lnTo>
                    <a:close/>
                    <a:moveTo>
                      <a:pt x="151" y="1"/>
                    </a:moveTo>
                    <a:cubicBezTo>
                      <a:pt x="151" y="1"/>
                      <a:pt x="150" y="1"/>
                      <a:pt x="149" y="1"/>
                    </a:cubicBezTo>
                    <a:cubicBezTo>
                      <a:pt x="149" y="1"/>
                      <a:pt x="150" y="1"/>
                      <a:pt x="150" y="1"/>
                    </a:cubicBezTo>
                    <a:cubicBezTo>
                      <a:pt x="150" y="1"/>
                      <a:pt x="151" y="1"/>
                      <a:pt x="151" y="1"/>
                    </a:cubicBezTo>
                    <a:close/>
                  </a:path>
                </a:pathLst>
              </a:custGeom>
              <a:solidFill>
                <a:srgbClr val="D23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5" name="Freeform 1359">
                <a:extLst>
                  <a:ext uri="{FF2B5EF4-FFF2-40B4-BE49-F238E27FC236}">
                    <a16:creationId xmlns:a16="http://schemas.microsoft.com/office/drawing/2014/main" id="{B3EB9BDC-C329-BE15-59A7-963210DE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465"/>
                <a:ext cx="6" cy="1"/>
              </a:xfrm>
              <a:custGeom>
                <a:avLst/>
                <a:gdLst>
                  <a:gd name="T0" fmla="*/ 9 w 9"/>
                  <a:gd name="T1" fmla="*/ 1 h 1"/>
                  <a:gd name="T2" fmla="*/ 7 w 9"/>
                  <a:gd name="T3" fmla="*/ 1 h 1"/>
                  <a:gd name="T4" fmla="*/ 7 w 9"/>
                  <a:gd name="T5" fmla="*/ 1 h 1"/>
                  <a:gd name="T6" fmla="*/ 7 w 9"/>
                  <a:gd name="T7" fmla="*/ 1 h 1"/>
                  <a:gd name="T8" fmla="*/ 7 w 9"/>
                  <a:gd name="T9" fmla="*/ 1 h 1"/>
                  <a:gd name="T10" fmla="*/ 7 w 9"/>
                  <a:gd name="T11" fmla="*/ 1 h 1"/>
                  <a:gd name="T12" fmla="*/ 0 w 9"/>
                  <a:gd name="T13" fmla="*/ 0 h 1"/>
                  <a:gd name="T14" fmla="*/ 9 w 9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">
                    <a:moveTo>
                      <a:pt x="9" y="1"/>
                    </a:moveTo>
                    <a:cubicBezTo>
                      <a:pt x="9" y="1"/>
                      <a:pt x="8" y="1"/>
                      <a:pt x="7" y="1"/>
                    </a:cubicBez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cubicBezTo>
                      <a:pt x="5" y="0"/>
                      <a:pt x="2" y="0"/>
                      <a:pt x="0" y="0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D23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6" name="Freeform 1360">
                <a:extLst>
                  <a:ext uri="{FF2B5EF4-FFF2-40B4-BE49-F238E27FC236}">
                    <a16:creationId xmlns:a16="http://schemas.microsoft.com/office/drawing/2014/main" id="{D89601B1-4987-E759-346E-4BB07CEA6B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96" y="3466"/>
                <a:ext cx="9" cy="2"/>
              </a:xfrm>
              <a:custGeom>
                <a:avLst/>
                <a:gdLst>
                  <a:gd name="T0" fmla="*/ 15 w 15"/>
                  <a:gd name="T1" fmla="*/ 3 h 3"/>
                  <a:gd name="T2" fmla="*/ 15 w 15"/>
                  <a:gd name="T3" fmla="*/ 3 h 3"/>
                  <a:gd name="T4" fmla="*/ 15 w 15"/>
                  <a:gd name="T5" fmla="*/ 3 h 3"/>
                  <a:gd name="T6" fmla="*/ 15 w 15"/>
                  <a:gd name="T7" fmla="*/ 3 h 3"/>
                  <a:gd name="T8" fmla="*/ 0 w 15"/>
                  <a:gd name="T9" fmla="*/ 0 h 3"/>
                  <a:gd name="T10" fmla="*/ 15 w 15"/>
                  <a:gd name="T11" fmla="*/ 3 h 3"/>
                  <a:gd name="T12" fmla="*/ 0 w 15"/>
                  <a:gd name="T13" fmla="*/ 0 h 3"/>
                  <a:gd name="T14" fmla="*/ 0 w 15"/>
                  <a:gd name="T15" fmla="*/ 0 h 3"/>
                  <a:gd name="T16" fmla="*/ 0 w 1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lose/>
                    <a:moveTo>
                      <a:pt x="15" y="3"/>
                    </a:moveTo>
                    <a:cubicBezTo>
                      <a:pt x="10" y="2"/>
                      <a:pt x="5" y="1"/>
                      <a:pt x="0" y="0"/>
                    </a:cubicBezTo>
                    <a:cubicBezTo>
                      <a:pt x="5" y="1"/>
                      <a:pt x="10" y="2"/>
                      <a:pt x="15" y="3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E3C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7" name="Freeform 1361">
                <a:extLst>
                  <a:ext uri="{FF2B5EF4-FFF2-40B4-BE49-F238E27FC236}">
                    <a16:creationId xmlns:a16="http://schemas.microsoft.com/office/drawing/2014/main" id="{FDE436AA-D7E6-8BE3-2D07-8B065F8D25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04" y="3465"/>
                <a:ext cx="166" cy="86"/>
              </a:xfrm>
              <a:custGeom>
                <a:avLst/>
                <a:gdLst>
                  <a:gd name="T0" fmla="*/ 116 w 272"/>
                  <a:gd name="T1" fmla="*/ 140 h 140"/>
                  <a:gd name="T2" fmla="*/ 26 w 272"/>
                  <a:gd name="T3" fmla="*/ 132 h 140"/>
                  <a:gd name="T4" fmla="*/ 27 w 272"/>
                  <a:gd name="T5" fmla="*/ 128 h 140"/>
                  <a:gd name="T6" fmla="*/ 27 w 272"/>
                  <a:gd name="T7" fmla="*/ 128 h 140"/>
                  <a:gd name="T8" fmla="*/ 27 w 272"/>
                  <a:gd name="T9" fmla="*/ 128 h 140"/>
                  <a:gd name="T10" fmla="*/ 27 w 272"/>
                  <a:gd name="T11" fmla="*/ 128 h 140"/>
                  <a:gd name="T12" fmla="*/ 19 w 272"/>
                  <a:gd name="T13" fmla="*/ 111 h 140"/>
                  <a:gd name="T14" fmla="*/ 2 w 272"/>
                  <a:gd name="T15" fmla="*/ 101 h 140"/>
                  <a:gd name="T16" fmla="*/ 2 w 272"/>
                  <a:gd name="T17" fmla="*/ 101 h 140"/>
                  <a:gd name="T18" fmla="*/ 2 w 272"/>
                  <a:gd name="T19" fmla="*/ 101 h 140"/>
                  <a:gd name="T20" fmla="*/ 16 w 272"/>
                  <a:gd name="T21" fmla="*/ 69 h 140"/>
                  <a:gd name="T22" fmla="*/ 88 w 272"/>
                  <a:gd name="T23" fmla="*/ 126 h 140"/>
                  <a:gd name="T24" fmla="*/ 169 w 272"/>
                  <a:gd name="T25" fmla="*/ 112 h 140"/>
                  <a:gd name="T26" fmla="*/ 181 w 272"/>
                  <a:gd name="T27" fmla="*/ 13 h 140"/>
                  <a:gd name="T28" fmla="*/ 126 w 272"/>
                  <a:gd name="T29" fmla="*/ 2 h 140"/>
                  <a:gd name="T30" fmla="*/ 110 w 272"/>
                  <a:gd name="T31" fmla="*/ 3 h 140"/>
                  <a:gd name="T32" fmla="*/ 136 w 272"/>
                  <a:gd name="T33" fmla="*/ 0 h 140"/>
                  <a:gd name="T34" fmla="*/ 140 w 272"/>
                  <a:gd name="T35" fmla="*/ 0 h 140"/>
                  <a:gd name="T36" fmla="*/ 147 w 272"/>
                  <a:gd name="T37" fmla="*/ 1 h 140"/>
                  <a:gd name="T38" fmla="*/ 147 w 272"/>
                  <a:gd name="T39" fmla="*/ 1 h 140"/>
                  <a:gd name="T40" fmla="*/ 149 w 272"/>
                  <a:gd name="T41" fmla="*/ 1 h 140"/>
                  <a:gd name="T42" fmla="*/ 151 w 272"/>
                  <a:gd name="T43" fmla="*/ 1 h 140"/>
                  <a:gd name="T44" fmla="*/ 151 w 272"/>
                  <a:gd name="T45" fmla="*/ 1 h 140"/>
                  <a:gd name="T46" fmla="*/ 151 w 272"/>
                  <a:gd name="T47" fmla="*/ 1 h 140"/>
                  <a:gd name="T48" fmla="*/ 166 w 272"/>
                  <a:gd name="T49" fmla="*/ 4 h 140"/>
                  <a:gd name="T50" fmla="*/ 166 w 272"/>
                  <a:gd name="T51" fmla="*/ 4 h 140"/>
                  <a:gd name="T52" fmla="*/ 166 w 272"/>
                  <a:gd name="T53" fmla="*/ 4 h 140"/>
                  <a:gd name="T54" fmla="*/ 171 w 272"/>
                  <a:gd name="T55" fmla="*/ 6 h 140"/>
                  <a:gd name="T56" fmla="*/ 171 w 272"/>
                  <a:gd name="T57" fmla="*/ 6 h 140"/>
                  <a:gd name="T58" fmla="*/ 253 w 272"/>
                  <a:gd name="T59" fmla="*/ 80 h 140"/>
                  <a:gd name="T60" fmla="*/ 244 w 272"/>
                  <a:gd name="T61" fmla="*/ 106 h 140"/>
                  <a:gd name="T62" fmla="*/ 116 w 272"/>
                  <a:gd name="T63" fmla="*/ 140 h 140"/>
                  <a:gd name="T64" fmla="*/ 147 w 272"/>
                  <a:gd name="T65" fmla="*/ 1 h 140"/>
                  <a:gd name="T66" fmla="*/ 147 w 272"/>
                  <a:gd name="T67" fmla="*/ 1 h 140"/>
                  <a:gd name="T68" fmla="*/ 147 w 272"/>
                  <a:gd name="T69" fmla="*/ 1 h 140"/>
                  <a:gd name="T70" fmla="*/ 147 w 272"/>
                  <a:gd name="T71" fmla="*/ 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2" h="140">
                    <a:moveTo>
                      <a:pt x="116" y="140"/>
                    </a:moveTo>
                    <a:cubicBezTo>
                      <a:pt x="90" y="140"/>
                      <a:pt x="61" y="138"/>
                      <a:pt x="26" y="132"/>
                    </a:cubicBezTo>
                    <a:cubicBezTo>
                      <a:pt x="27" y="131"/>
                      <a:pt x="27" y="130"/>
                      <a:pt x="27" y="128"/>
                    </a:cubicBezTo>
                    <a:lnTo>
                      <a:pt x="27" y="128"/>
                    </a:lnTo>
                    <a:lnTo>
                      <a:pt x="27" y="128"/>
                    </a:lnTo>
                    <a:lnTo>
                      <a:pt x="27" y="128"/>
                    </a:lnTo>
                    <a:cubicBezTo>
                      <a:pt x="27" y="124"/>
                      <a:pt x="25" y="117"/>
                      <a:pt x="19" y="111"/>
                    </a:cubicBezTo>
                    <a:cubicBezTo>
                      <a:pt x="11" y="103"/>
                      <a:pt x="2" y="101"/>
                      <a:pt x="2" y="101"/>
                    </a:cubicBezTo>
                    <a:lnTo>
                      <a:pt x="2" y="101"/>
                    </a:lnTo>
                    <a:lnTo>
                      <a:pt x="2" y="101"/>
                    </a:lnTo>
                    <a:cubicBezTo>
                      <a:pt x="2" y="101"/>
                      <a:pt x="4" y="88"/>
                      <a:pt x="16" y="69"/>
                    </a:cubicBezTo>
                    <a:cubicBezTo>
                      <a:pt x="0" y="104"/>
                      <a:pt x="33" y="126"/>
                      <a:pt x="88" y="126"/>
                    </a:cubicBezTo>
                    <a:cubicBezTo>
                      <a:pt x="112" y="126"/>
                      <a:pt x="140" y="122"/>
                      <a:pt x="169" y="112"/>
                    </a:cubicBezTo>
                    <a:cubicBezTo>
                      <a:pt x="272" y="79"/>
                      <a:pt x="222" y="30"/>
                      <a:pt x="181" y="13"/>
                    </a:cubicBezTo>
                    <a:cubicBezTo>
                      <a:pt x="160" y="4"/>
                      <a:pt x="140" y="2"/>
                      <a:pt x="126" y="2"/>
                    </a:cubicBezTo>
                    <a:cubicBezTo>
                      <a:pt x="116" y="2"/>
                      <a:pt x="110" y="3"/>
                      <a:pt x="110" y="3"/>
                    </a:cubicBezTo>
                    <a:cubicBezTo>
                      <a:pt x="118" y="1"/>
                      <a:pt x="127" y="0"/>
                      <a:pt x="136" y="0"/>
                    </a:cubicBezTo>
                    <a:cubicBezTo>
                      <a:pt x="138" y="0"/>
                      <a:pt x="139" y="0"/>
                      <a:pt x="140" y="0"/>
                    </a:cubicBezTo>
                    <a:cubicBezTo>
                      <a:pt x="142" y="0"/>
                      <a:pt x="145" y="0"/>
                      <a:pt x="147" y="1"/>
                    </a:cubicBezTo>
                    <a:lnTo>
                      <a:pt x="147" y="1"/>
                    </a:lnTo>
                    <a:cubicBezTo>
                      <a:pt x="148" y="1"/>
                      <a:pt x="149" y="1"/>
                      <a:pt x="149" y="1"/>
                    </a:cubicBezTo>
                    <a:cubicBezTo>
                      <a:pt x="150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lnTo>
                      <a:pt x="151" y="1"/>
                    </a:lnTo>
                    <a:cubicBezTo>
                      <a:pt x="156" y="2"/>
                      <a:pt x="161" y="3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8" y="5"/>
                      <a:pt x="170" y="5"/>
                      <a:pt x="171" y="6"/>
                    </a:cubicBezTo>
                    <a:lnTo>
                      <a:pt x="171" y="6"/>
                    </a:lnTo>
                    <a:cubicBezTo>
                      <a:pt x="211" y="22"/>
                      <a:pt x="250" y="36"/>
                      <a:pt x="253" y="80"/>
                    </a:cubicBezTo>
                    <a:cubicBezTo>
                      <a:pt x="253" y="80"/>
                      <a:pt x="253" y="94"/>
                      <a:pt x="244" y="106"/>
                    </a:cubicBezTo>
                    <a:cubicBezTo>
                      <a:pt x="237" y="115"/>
                      <a:pt x="199" y="140"/>
                      <a:pt x="116" y="140"/>
                    </a:cubicBezTo>
                    <a:moveTo>
                      <a:pt x="147" y="1"/>
                    </a:moveTo>
                    <a:lnTo>
                      <a:pt x="147" y="1"/>
                    </a:lnTo>
                    <a:lnTo>
                      <a:pt x="147" y="1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rgbClr val="BC29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8" name="Freeform 1362">
                <a:extLst>
                  <a:ext uri="{FF2B5EF4-FFF2-40B4-BE49-F238E27FC236}">
                    <a16:creationId xmlns:a16="http://schemas.microsoft.com/office/drawing/2014/main" id="{4E555BF2-E930-64DA-F927-ACBB553F8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3470"/>
                <a:ext cx="95" cy="57"/>
              </a:xfrm>
              <a:custGeom>
                <a:avLst/>
                <a:gdLst>
                  <a:gd name="T0" fmla="*/ 17 w 155"/>
                  <a:gd name="T1" fmla="*/ 94 h 94"/>
                  <a:gd name="T2" fmla="*/ 13 w 155"/>
                  <a:gd name="T3" fmla="*/ 91 h 94"/>
                  <a:gd name="T4" fmla="*/ 64 w 155"/>
                  <a:gd name="T5" fmla="*/ 29 h 94"/>
                  <a:gd name="T6" fmla="*/ 0 w 155"/>
                  <a:gd name="T7" fmla="*/ 85 h 94"/>
                  <a:gd name="T8" fmla="*/ 99 w 155"/>
                  <a:gd name="T9" fmla="*/ 0 h 94"/>
                  <a:gd name="T10" fmla="*/ 57 w 155"/>
                  <a:gd name="T11" fmla="*/ 47 h 94"/>
                  <a:gd name="T12" fmla="*/ 137 w 155"/>
                  <a:gd name="T13" fmla="*/ 10 h 94"/>
                  <a:gd name="T14" fmla="*/ 139 w 155"/>
                  <a:gd name="T15" fmla="*/ 10 h 94"/>
                  <a:gd name="T16" fmla="*/ 147 w 155"/>
                  <a:gd name="T17" fmla="*/ 14 h 94"/>
                  <a:gd name="T18" fmla="*/ 148 w 155"/>
                  <a:gd name="T19" fmla="*/ 15 h 94"/>
                  <a:gd name="T20" fmla="*/ 73 w 155"/>
                  <a:gd name="T21" fmla="*/ 51 h 94"/>
                  <a:gd name="T22" fmla="*/ 155 w 155"/>
                  <a:gd name="T23" fmla="*/ 38 h 94"/>
                  <a:gd name="T24" fmla="*/ 51 w 155"/>
                  <a:gd name="T25" fmla="*/ 92 h 94"/>
                  <a:gd name="T26" fmla="*/ 87 w 155"/>
                  <a:gd name="T27" fmla="*/ 55 h 94"/>
                  <a:gd name="T28" fmla="*/ 17 w 155"/>
                  <a:gd name="T29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5" h="94">
                    <a:moveTo>
                      <a:pt x="17" y="94"/>
                    </a:moveTo>
                    <a:lnTo>
                      <a:pt x="13" y="91"/>
                    </a:lnTo>
                    <a:cubicBezTo>
                      <a:pt x="28" y="62"/>
                      <a:pt x="64" y="29"/>
                      <a:pt x="64" y="29"/>
                    </a:cubicBezTo>
                    <a:cubicBezTo>
                      <a:pt x="32" y="40"/>
                      <a:pt x="0" y="85"/>
                      <a:pt x="0" y="85"/>
                    </a:cubicBezTo>
                    <a:cubicBezTo>
                      <a:pt x="24" y="21"/>
                      <a:pt x="99" y="0"/>
                      <a:pt x="99" y="0"/>
                    </a:cubicBezTo>
                    <a:cubicBezTo>
                      <a:pt x="99" y="0"/>
                      <a:pt x="64" y="31"/>
                      <a:pt x="57" y="47"/>
                    </a:cubicBezTo>
                    <a:cubicBezTo>
                      <a:pt x="57" y="47"/>
                      <a:pt x="105" y="10"/>
                      <a:pt x="137" y="10"/>
                    </a:cubicBezTo>
                    <a:cubicBezTo>
                      <a:pt x="138" y="10"/>
                      <a:pt x="138" y="10"/>
                      <a:pt x="139" y="10"/>
                    </a:cubicBezTo>
                    <a:lnTo>
                      <a:pt x="147" y="14"/>
                    </a:lnTo>
                    <a:lnTo>
                      <a:pt x="148" y="15"/>
                    </a:lnTo>
                    <a:cubicBezTo>
                      <a:pt x="148" y="15"/>
                      <a:pt x="98" y="32"/>
                      <a:pt x="73" y="51"/>
                    </a:cubicBezTo>
                    <a:cubicBezTo>
                      <a:pt x="73" y="51"/>
                      <a:pt x="115" y="49"/>
                      <a:pt x="155" y="38"/>
                    </a:cubicBezTo>
                    <a:cubicBezTo>
                      <a:pt x="155" y="38"/>
                      <a:pt x="122" y="66"/>
                      <a:pt x="51" y="92"/>
                    </a:cubicBezTo>
                    <a:cubicBezTo>
                      <a:pt x="51" y="92"/>
                      <a:pt x="80" y="77"/>
                      <a:pt x="87" y="55"/>
                    </a:cubicBezTo>
                    <a:cubicBezTo>
                      <a:pt x="87" y="55"/>
                      <a:pt x="48" y="62"/>
                      <a:pt x="17" y="94"/>
                    </a:cubicBezTo>
                    <a:close/>
                  </a:path>
                </a:pathLst>
              </a:custGeom>
              <a:solidFill>
                <a:srgbClr val="F46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89" name="Freeform 1363">
                <a:extLst>
                  <a:ext uri="{FF2B5EF4-FFF2-40B4-BE49-F238E27FC236}">
                    <a16:creationId xmlns:a16="http://schemas.microsoft.com/office/drawing/2014/main" id="{3A55291E-7004-6744-3305-65CA78F51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520"/>
                <a:ext cx="162" cy="86"/>
              </a:xfrm>
              <a:custGeom>
                <a:avLst/>
                <a:gdLst>
                  <a:gd name="T0" fmla="*/ 256 w 265"/>
                  <a:gd name="T1" fmla="*/ 21 h 140"/>
                  <a:gd name="T2" fmla="*/ 239 w 265"/>
                  <a:gd name="T3" fmla="*/ 11 h 140"/>
                  <a:gd name="T4" fmla="*/ 0 w 265"/>
                  <a:gd name="T5" fmla="*/ 57 h 140"/>
                  <a:gd name="T6" fmla="*/ 11 w 265"/>
                  <a:gd name="T7" fmla="*/ 89 h 140"/>
                  <a:gd name="T8" fmla="*/ 69 w 265"/>
                  <a:gd name="T9" fmla="*/ 63 h 140"/>
                  <a:gd name="T10" fmla="*/ 17 w 265"/>
                  <a:gd name="T11" fmla="*/ 93 h 140"/>
                  <a:gd name="T12" fmla="*/ 28 w 265"/>
                  <a:gd name="T13" fmla="*/ 102 h 140"/>
                  <a:gd name="T14" fmla="*/ 46 w 265"/>
                  <a:gd name="T15" fmla="*/ 99 h 140"/>
                  <a:gd name="T16" fmla="*/ 49 w 265"/>
                  <a:gd name="T17" fmla="*/ 108 h 140"/>
                  <a:gd name="T18" fmla="*/ 127 w 265"/>
                  <a:gd name="T19" fmla="*/ 98 h 140"/>
                  <a:gd name="T20" fmla="*/ 111 w 265"/>
                  <a:gd name="T21" fmla="*/ 136 h 140"/>
                  <a:gd name="T22" fmla="*/ 221 w 265"/>
                  <a:gd name="T23" fmla="*/ 69 h 140"/>
                  <a:gd name="T24" fmla="*/ 263 w 265"/>
                  <a:gd name="T25" fmla="*/ 42 h 140"/>
                  <a:gd name="T26" fmla="*/ 256 w 265"/>
                  <a:gd name="T27" fmla="*/ 2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5" h="140">
                    <a:moveTo>
                      <a:pt x="256" y="21"/>
                    </a:moveTo>
                    <a:cubicBezTo>
                      <a:pt x="248" y="13"/>
                      <a:pt x="239" y="11"/>
                      <a:pt x="239" y="11"/>
                    </a:cubicBezTo>
                    <a:cubicBezTo>
                      <a:pt x="108" y="0"/>
                      <a:pt x="0" y="57"/>
                      <a:pt x="0" y="57"/>
                    </a:cubicBezTo>
                    <a:cubicBezTo>
                      <a:pt x="3" y="78"/>
                      <a:pt x="11" y="89"/>
                      <a:pt x="11" y="89"/>
                    </a:cubicBezTo>
                    <a:cubicBezTo>
                      <a:pt x="27" y="77"/>
                      <a:pt x="69" y="63"/>
                      <a:pt x="69" y="63"/>
                    </a:cubicBezTo>
                    <a:lnTo>
                      <a:pt x="17" y="93"/>
                    </a:lnTo>
                    <a:cubicBezTo>
                      <a:pt x="17" y="93"/>
                      <a:pt x="21" y="102"/>
                      <a:pt x="28" y="102"/>
                    </a:cubicBezTo>
                    <a:cubicBezTo>
                      <a:pt x="34" y="101"/>
                      <a:pt x="46" y="99"/>
                      <a:pt x="46" y="99"/>
                    </a:cubicBezTo>
                    <a:cubicBezTo>
                      <a:pt x="46" y="99"/>
                      <a:pt x="35" y="108"/>
                      <a:pt x="49" y="108"/>
                    </a:cubicBezTo>
                    <a:cubicBezTo>
                      <a:pt x="104" y="111"/>
                      <a:pt x="127" y="98"/>
                      <a:pt x="127" y="98"/>
                    </a:cubicBezTo>
                    <a:cubicBezTo>
                      <a:pt x="103" y="123"/>
                      <a:pt x="105" y="140"/>
                      <a:pt x="111" y="136"/>
                    </a:cubicBezTo>
                    <a:cubicBezTo>
                      <a:pt x="135" y="120"/>
                      <a:pt x="170" y="95"/>
                      <a:pt x="221" y="69"/>
                    </a:cubicBezTo>
                    <a:cubicBezTo>
                      <a:pt x="262" y="48"/>
                      <a:pt x="263" y="42"/>
                      <a:pt x="263" y="42"/>
                    </a:cubicBezTo>
                    <a:cubicBezTo>
                      <a:pt x="265" y="39"/>
                      <a:pt x="264" y="30"/>
                      <a:pt x="256" y="21"/>
                    </a:cubicBezTo>
                    <a:close/>
                  </a:path>
                </a:pathLst>
              </a:custGeom>
              <a:solidFill>
                <a:srgbClr val="EB4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0" name="Freeform 1364">
                <a:extLst>
                  <a:ext uri="{FF2B5EF4-FFF2-40B4-BE49-F238E27FC236}">
                    <a16:creationId xmlns:a16="http://schemas.microsoft.com/office/drawing/2014/main" id="{9C6FB659-A0AE-2F82-D274-CDDA44CA4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3580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lnTo>
                      <a:pt x="0" y="0"/>
                    </a:ln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3E5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1" name="Freeform 1365">
                <a:extLst>
                  <a:ext uri="{FF2B5EF4-FFF2-40B4-BE49-F238E27FC236}">
                    <a16:creationId xmlns:a16="http://schemas.microsoft.com/office/drawing/2014/main" id="{E60FA78D-A90D-3374-C8F1-B6DB039EF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3559"/>
                <a:ext cx="65" cy="23"/>
              </a:xfrm>
              <a:custGeom>
                <a:avLst/>
                <a:gdLst>
                  <a:gd name="T0" fmla="*/ 6 w 106"/>
                  <a:gd name="T1" fmla="*/ 38 h 38"/>
                  <a:gd name="T2" fmla="*/ 1 w 106"/>
                  <a:gd name="T3" fmla="*/ 36 h 38"/>
                  <a:gd name="T4" fmla="*/ 0 w 106"/>
                  <a:gd name="T5" fmla="*/ 34 h 38"/>
                  <a:gd name="T6" fmla="*/ 106 w 106"/>
                  <a:gd name="T7" fmla="*/ 0 h 38"/>
                  <a:gd name="T8" fmla="*/ 25 w 106"/>
                  <a:gd name="T9" fmla="*/ 35 h 38"/>
                  <a:gd name="T10" fmla="*/ 25 w 106"/>
                  <a:gd name="T11" fmla="*/ 35 h 38"/>
                  <a:gd name="T12" fmla="*/ 25 w 106"/>
                  <a:gd name="T13" fmla="*/ 35 h 38"/>
                  <a:gd name="T14" fmla="*/ 7 w 106"/>
                  <a:gd name="T15" fmla="*/ 38 h 38"/>
                  <a:gd name="T16" fmla="*/ 7 w 106"/>
                  <a:gd name="T17" fmla="*/ 38 h 38"/>
                  <a:gd name="T18" fmla="*/ 6 w 106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" h="38">
                    <a:moveTo>
                      <a:pt x="6" y="38"/>
                    </a:moveTo>
                    <a:cubicBezTo>
                      <a:pt x="4" y="38"/>
                      <a:pt x="3" y="37"/>
                      <a:pt x="1" y="36"/>
                    </a:cubicBezTo>
                    <a:cubicBezTo>
                      <a:pt x="1" y="35"/>
                      <a:pt x="0" y="35"/>
                      <a:pt x="0" y="34"/>
                    </a:cubicBezTo>
                    <a:cubicBezTo>
                      <a:pt x="1" y="34"/>
                      <a:pt x="69" y="16"/>
                      <a:pt x="106" y="0"/>
                    </a:cubicBezTo>
                    <a:cubicBezTo>
                      <a:pt x="106" y="0"/>
                      <a:pt x="80" y="19"/>
                      <a:pt x="25" y="35"/>
                    </a:cubicBezTo>
                    <a:lnTo>
                      <a:pt x="25" y="35"/>
                    </a:lnTo>
                    <a:lnTo>
                      <a:pt x="25" y="35"/>
                    </a:lnTo>
                    <a:cubicBezTo>
                      <a:pt x="25" y="35"/>
                      <a:pt x="13" y="37"/>
                      <a:pt x="7" y="38"/>
                    </a:cubicBezTo>
                    <a:lnTo>
                      <a:pt x="7" y="38"/>
                    </a:lnTo>
                    <a:cubicBezTo>
                      <a:pt x="6" y="38"/>
                      <a:pt x="6" y="38"/>
                      <a:pt x="6" y="38"/>
                    </a:cubicBezTo>
                    <a:close/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2" name="Freeform 1366">
                <a:extLst>
                  <a:ext uri="{FF2B5EF4-FFF2-40B4-BE49-F238E27FC236}">
                    <a16:creationId xmlns:a16="http://schemas.microsoft.com/office/drawing/2014/main" id="{ED61007A-0D71-C6E2-B23E-BFA645723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526"/>
                <a:ext cx="15" cy="1"/>
              </a:xfrm>
              <a:custGeom>
                <a:avLst/>
                <a:gdLst>
                  <a:gd name="T0" fmla="*/ 24 w 24"/>
                  <a:gd name="T1" fmla="*/ 1 h 1"/>
                  <a:gd name="T2" fmla="*/ 0 w 24"/>
                  <a:gd name="T3" fmla="*/ 0 h 1"/>
                  <a:gd name="T4" fmla="*/ 24 w 2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">
                    <a:moveTo>
                      <a:pt x="24" y="1"/>
                    </a:moveTo>
                    <a:cubicBezTo>
                      <a:pt x="16" y="1"/>
                      <a:pt x="8" y="0"/>
                      <a:pt x="0" y="0"/>
                    </a:cubicBezTo>
                    <a:cubicBezTo>
                      <a:pt x="8" y="0"/>
                      <a:pt x="16" y="1"/>
                      <a:pt x="24" y="1"/>
                    </a:cubicBezTo>
                    <a:close/>
                  </a:path>
                </a:pathLst>
              </a:custGeom>
              <a:solidFill>
                <a:srgbClr val="597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3" name="Freeform 1367">
                <a:extLst>
                  <a:ext uri="{FF2B5EF4-FFF2-40B4-BE49-F238E27FC236}">
                    <a16:creationId xmlns:a16="http://schemas.microsoft.com/office/drawing/2014/main" id="{FD48BB59-A7F6-09F9-DD0E-EBA4E542C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526"/>
                <a:ext cx="96" cy="77"/>
              </a:xfrm>
              <a:custGeom>
                <a:avLst/>
                <a:gdLst>
                  <a:gd name="T0" fmla="*/ 2 w 157"/>
                  <a:gd name="T1" fmla="*/ 126 h 126"/>
                  <a:gd name="T2" fmla="*/ 0 w 157"/>
                  <a:gd name="T3" fmla="*/ 124 h 126"/>
                  <a:gd name="T4" fmla="*/ 100 w 157"/>
                  <a:gd name="T5" fmla="*/ 54 h 126"/>
                  <a:gd name="T6" fmla="*/ 107 w 157"/>
                  <a:gd name="T7" fmla="*/ 0 h 126"/>
                  <a:gd name="T8" fmla="*/ 108 w 157"/>
                  <a:gd name="T9" fmla="*/ 0 h 126"/>
                  <a:gd name="T10" fmla="*/ 132 w 157"/>
                  <a:gd name="T11" fmla="*/ 1 h 126"/>
                  <a:gd name="T12" fmla="*/ 132 w 157"/>
                  <a:gd name="T13" fmla="*/ 1 h 126"/>
                  <a:gd name="T14" fmla="*/ 149 w 157"/>
                  <a:gd name="T15" fmla="*/ 11 h 126"/>
                  <a:gd name="T16" fmla="*/ 157 w 157"/>
                  <a:gd name="T17" fmla="*/ 28 h 126"/>
                  <a:gd name="T18" fmla="*/ 156 w 157"/>
                  <a:gd name="T19" fmla="*/ 32 h 126"/>
                  <a:gd name="T20" fmla="*/ 156 w 157"/>
                  <a:gd name="T21" fmla="*/ 32 h 126"/>
                  <a:gd name="T22" fmla="*/ 156 w 157"/>
                  <a:gd name="T23" fmla="*/ 32 h 126"/>
                  <a:gd name="T24" fmla="*/ 127 w 157"/>
                  <a:gd name="T25" fmla="*/ 52 h 126"/>
                  <a:gd name="T26" fmla="*/ 127 w 157"/>
                  <a:gd name="T27" fmla="*/ 52 h 126"/>
                  <a:gd name="T28" fmla="*/ 114 w 157"/>
                  <a:gd name="T29" fmla="*/ 59 h 126"/>
                  <a:gd name="T30" fmla="*/ 16 w 157"/>
                  <a:gd name="T31" fmla="*/ 118 h 126"/>
                  <a:gd name="T32" fmla="*/ 4 w 157"/>
                  <a:gd name="T33" fmla="*/ 126 h 126"/>
                  <a:gd name="T34" fmla="*/ 4 w 157"/>
                  <a:gd name="T35" fmla="*/ 126 h 126"/>
                  <a:gd name="T36" fmla="*/ 2 w 157"/>
                  <a:gd name="T3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126">
                    <a:moveTo>
                      <a:pt x="2" y="126"/>
                    </a:moveTo>
                    <a:cubicBezTo>
                      <a:pt x="1" y="126"/>
                      <a:pt x="0" y="126"/>
                      <a:pt x="0" y="124"/>
                    </a:cubicBezTo>
                    <a:cubicBezTo>
                      <a:pt x="16" y="111"/>
                      <a:pt x="54" y="81"/>
                      <a:pt x="100" y="54"/>
                    </a:cubicBezTo>
                    <a:cubicBezTo>
                      <a:pt x="130" y="35"/>
                      <a:pt x="135" y="11"/>
                      <a:pt x="107" y="0"/>
                    </a:cubicBezTo>
                    <a:cubicBezTo>
                      <a:pt x="107" y="0"/>
                      <a:pt x="107" y="0"/>
                      <a:pt x="108" y="0"/>
                    </a:cubicBezTo>
                    <a:cubicBezTo>
                      <a:pt x="116" y="0"/>
                      <a:pt x="124" y="1"/>
                      <a:pt x="132" y="1"/>
                    </a:cubicBezTo>
                    <a:lnTo>
                      <a:pt x="132" y="1"/>
                    </a:lnTo>
                    <a:cubicBezTo>
                      <a:pt x="132" y="1"/>
                      <a:pt x="141" y="3"/>
                      <a:pt x="149" y="11"/>
                    </a:cubicBezTo>
                    <a:cubicBezTo>
                      <a:pt x="155" y="17"/>
                      <a:pt x="157" y="24"/>
                      <a:pt x="157" y="28"/>
                    </a:cubicBezTo>
                    <a:cubicBezTo>
                      <a:pt x="157" y="30"/>
                      <a:pt x="157" y="31"/>
                      <a:pt x="156" y="32"/>
                    </a:cubicBezTo>
                    <a:lnTo>
                      <a:pt x="156" y="32"/>
                    </a:lnTo>
                    <a:lnTo>
                      <a:pt x="156" y="32"/>
                    </a:lnTo>
                    <a:cubicBezTo>
                      <a:pt x="156" y="32"/>
                      <a:pt x="155" y="37"/>
                      <a:pt x="127" y="52"/>
                    </a:cubicBezTo>
                    <a:lnTo>
                      <a:pt x="127" y="52"/>
                    </a:lnTo>
                    <a:cubicBezTo>
                      <a:pt x="123" y="54"/>
                      <a:pt x="119" y="56"/>
                      <a:pt x="114" y="59"/>
                    </a:cubicBezTo>
                    <a:cubicBezTo>
                      <a:pt x="71" y="81"/>
                      <a:pt x="40" y="102"/>
                      <a:pt x="16" y="118"/>
                    </a:cubicBezTo>
                    <a:cubicBezTo>
                      <a:pt x="12" y="121"/>
                      <a:pt x="7" y="124"/>
                      <a:pt x="4" y="126"/>
                    </a:cubicBezTo>
                    <a:lnTo>
                      <a:pt x="4" y="126"/>
                    </a:lnTo>
                    <a:cubicBezTo>
                      <a:pt x="3" y="126"/>
                      <a:pt x="3" y="126"/>
                      <a:pt x="2" y="126"/>
                    </a:cubicBezTo>
                    <a:close/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4" name="Freeform 1368">
                <a:extLst>
                  <a:ext uri="{FF2B5EF4-FFF2-40B4-BE49-F238E27FC236}">
                    <a16:creationId xmlns:a16="http://schemas.microsoft.com/office/drawing/2014/main" id="{B8200DDA-721E-8D63-56F2-33C8E33DB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3543"/>
                <a:ext cx="86" cy="31"/>
              </a:xfrm>
              <a:custGeom>
                <a:avLst/>
                <a:gdLst>
                  <a:gd name="T0" fmla="*/ 6 w 141"/>
                  <a:gd name="T1" fmla="*/ 51 h 51"/>
                  <a:gd name="T2" fmla="*/ 6 w 141"/>
                  <a:gd name="T3" fmla="*/ 51 h 51"/>
                  <a:gd name="T4" fmla="*/ 0 w 141"/>
                  <a:gd name="T5" fmla="*/ 38 h 51"/>
                  <a:gd name="T6" fmla="*/ 141 w 141"/>
                  <a:gd name="T7" fmla="*/ 0 h 51"/>
                  <a:gd name="T8" fmla="*/ 64 w 141"/>
                  <a:gd name="T9" fmla="*/ 25 h 51"/>
                  <a:gd name="T10" fmla="*/ 64 w 141"/>
                  <a:gd name="T11" fmla="*/ 25 h 51"/>
                  <a:gd name="T12" fmla="*/ 56 w 141"/>
                  <a:gd name="T13" fmla="*/ 28 h 51"/>
                  <a:gd name="T14" fmla="*/ 6 w 141"/>
                  <a:gd name="T1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1" h="51">
                    <a:moveTo>
                      <a:pt x="6" y="51"/>
                    </a:moveTo>
                    <a:lnTo>
                      <a:pt x="6" y="51"/>
                    </a:lnTo>
                    <a:cubicBezTo>
                      <a:pt x="6" y="51"/>
                      <a:pt x="3" y="47"/>
                      <a:pt x="0" y="38"/>
                    </a:cubicBezTo>
                    <a:cubicBezTo>
                      <a:pt x="27" y="28"/>
                      <a:pt x="83" y="10"/>
                      <a:pt x="141" y="0"/>
                    </a:cubicBezTo>
                    <a:cubicBezTo>
                      <a:pt x="141" y="0"/>
                      <a:pt x="80" y="20"/>
                      <a:pt x="64" y="25"/>
                    </a:cubicBezTo>
                    <a:lnTo>
                      <a:pt x="64" y="25"/>
                    </a:lnTo>
                    <a:cubicBezTo>
                      <a:pt x="64" y="25"/>
                      <a:pt x="61" y="26"/>
                      <a:pt x="56" y="28"/>
                    </a:cubicBezTo>
                    <a:cubicBezTo>
                      <a:pt x="43" y="33"/>
                      <a:pt x="18" y="42"/>
                      <a:pt x="6" y="51"/>
                    </a:cubicBezTo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5" name="Freeform 1369">
                <a:extLst>
                  <a:ext uri="{FF2B5EF4-FFF2-40B4-BE49-F238E27FC236}">
                    <a16:creationId xmlns:a16="http://schemas.microsoft.com/office/drawing/2014/main" id="{08B50FD4-3FE2-25A1-88FE-C3D6828BF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3580"/>
                <a:ext cx="51" cy="7"/>
              </a:xfrm>
              <a:custGeom>
                <a:avLst/>
                <a:gdLst>
                  <a:gd name="T0" fmla="*/ 18 w 83"/>
                  <a:gd name="T1" fmla="*/ 11 h 11"/>
                  <a:gd name="T2" fmla="*/ 5 w 83"/>
                  <a:gd name="T3" fmla="*/ 10 h 11"/>
                  <a:gd name="T4" fmla="*/ 0 w 83"/>
                  <a:gd name="T5" fmla="*/ 9 h 11"/>
                  <a:gd name="T6" fmla="*/ 5 w 83"/>
                  <a:gd name="T7" fmla="*/ 10 h 11"/>
                  <a:gd name="T8" fmla="*/ 18 w 83"/>
                  <a:gd name="T9" fmla="*/ 11 h 11"/>
                  <a:gd name="T10" fmla="*/ 83 w 83"/>
                  <a:gd name="T11" fmla="*/ 0 h 11"/>
                  <a:gd name="T12" fmla="*/ 83 w 83"/>
                  <a:gd name="T13" fmla="*/ 0 h 11"/>
                  <a:gd name="T14" fmla="*/ 18 w 8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11">
                    <a:moveTo>
                      <a:pt x="18" y="11"/>
                    </a:moveTo>
                    <a:cubicBezTo>
                      <a:pt x="14" y="11"/>
                      <a:pt x="10" y="11"/>
                      <a:pt x="5" y="10"/>
                    </a:cubicBezTo>
                    <a:cubicBezTo>
                      <a:pt x="3" y="10"/>
                      <a:pt x="1" y="10"/>
                      <a:pt x="0" y="9"/>
                    </a:cubicBezTo>
                    <a:cubicBezTo>
                      <a:pt x="1" y="10"/>
                      <a:pt x="3" y="10"/>
                      <a:pt x="5" y="10"/>
                    </a:cubicBezTo>
                    <a:cubicBezTo>
                      <a:pt x="10" y="11"/>
                      <a:pt x="14" y="11"/>
                      <a:pt x="18" y="11"/>
                    </a:cubicBezTo>
                    <a:cubicBezTo>
                      <a:pt x="64" y="11"/>
                      <a:pt x="83" y="0"/>
                      <a:pt x="83" y="0"/>
                    </a:cubicBezTo>
                    <a:lnTo>
                      <a:pt x="83" y="0"/>
                    </a:lnTo>
                    <a:cubicBezTo>
                      <a:pt x="83" y="0"/>
                      <a:pt x="64" y="11"/>
                      <a:pt x="18" y="11"/>
                    </a:cubicBezTo>
                    <a:close/>
                  </a:path>
                </a:pathLst>
              </a:custGeom>
              <a:solidFill>
                <a:srgbClr val="2952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6" name="Freeform 1370">
                <a:extLst>
                  <a:ext uri="{FF2B5EF4-FFF2-40B4-BE49-F238E27FC236}">
                    <a16:creationId xmlns:a16="http://schemas.microsoft.com/office/drawing/2014/main" id="{B1ED9132-6C4F-BB2E-BF0B-19303F461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3563"/>
                <a:ext cx="77" cy="24"/>
              </a:xfrm>
              <a:custGeom>
                <a:avLst/>
                <a:gdLst>
                  <a:gd name="T0" fmla="*/ 20 w 126"/>
                  <a:gd name="T1" fmla="*/ 39 h 39"/>
                  <a:gd name="T2" fmla="*/ 7 w 126"/>
                  <a:gd name="T3" fmla="*/ 38 h 39"/>
                  <a:gd name="T4" fmla="*/ 2 w 126"/>
                  <a:gd name="T5" fmla="*/ 37 h 39"/>
                  <a:gd name="T6" fmla="*/ 0 w 126"/>
                  <a:gd name="T7" fmla="*/ 35 h 39"/>
                  <a:gd name="T8" fmla="*/ 126 w 126"/>
                  <a:gd name="T9" fmla="*/ 0 h 39"/>
                  <a:gd name="T10" fmla="*/ 85 w 126"/>
                  <a:gd name="T11" fmla="*/ 28 h 39"/>
                  <a:gd name="T12" fmla="*/ 85 w 126"/>
                  <a:gd name="T13" fmla="*/ 28 h 39"/>
                  <a:gd name="T14" fmla="*/ 85 w 126"/>
                  <a:gd name="T15" fmla="*/ 28 h 39"/>
                  <a:gd name="T16" fmla="*/ 20 w 126"/>
                  <a:gd name="T17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39">
                    <a:moveTo>
                      <a:pt x="20" y="39"/>
                    </a:moveTo>
                    <a:cubicBezTo>
                      <a:pt x="16" y="39"/>
                      <a:pt x="12" y="39"/>
                      <a:pt x="7" y="38"/>
                    </a:cubicBezTo>
                    <a:cubicBezTo>
                      <a:pt x="5" y="38"/>
                      <a:pt x="3" y="38"/>
                      <a:pt x="2" y="37"/>
                    </a:cubicBezTo>
                    <a:cubicBezTo>
                      <a:pt x="1" y="37"/>
                      <a:pt x="0" y="36"/>
                      <a:pt x="0" y="35"/>
                    </a:cubicBezTo>
                    <a:cubicBezTo>
                      <a:pt x="14" y="35"/>
                      <a:pt x="81" y="30"/>
                      <a:pt x="126" y="0"/>
                    </a:cubicBezTo>
                    <a:cubicBezTo>
                      <a:pt x="126" y="0"/>
                      <a:pt x="111" y="18"/>
                      <a:pt x="85" y="28"/>
                    </a:cubicBezTo>
                    <a:lnTo>
                      <a:pt x="85" y="28"/>
                    </a:lnTo>
                    <a:lnTo>
                      <a:pt x="85" y="28"/>
                    </a:lnTo>
                    <a:cubicBezTo>
                      <a:pt x="85" y="28"/>
                      <a:pt x="66" y="39"/>
                      <a:pt x="20" y="39"/>
                    </a:cubicBezTo>
                  </a:path>
                </a:pathLst>
              </a:custGeom>
              <a:solidFill>
                <a:srgbClr val="CF34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7" name="Freeform 1371">
                <a:extLst>
                  <a:ext uri="{FF2B5EF4-FFF2-40B4-BE49-F238E27FC236}">
                    <a16:creationId xmlns:a16="http://schemas.microsoft.com/office/drawing/2014/main" id="{CA4C5934-E1A4-A56A-AB11-D96DC75F2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3528"/>
                <a:ext cx="138" cy="54"/>
              </a:xfrm>
              <a:custGeom>
                <a:avLst/>
                <a:gdLst>
                  <a:gd name="T0" fmla="*/ 53 w 225"/>
                  <a:gd name="T1" fmla="*/ 88 h 88"/>
                  <a:gd name="T2" fmla="*/ 155 w 225"/>
                  <a:gd name="T3" fmla="*/ 39 h 88"/>
                  <a:gd name="T4" fmla="*/ 36 w 225"/>
                  <a:gd name="T5" fmla="*/ 76 h 88"/>
                  <a:gd name="T6" fmla="*/ 169 w 225"/>
                  <a:gd name="T7" fmla="*/ 17 h 88"/>
                  <a:gd name="T8" fmla="*/ 163 w 225"/>
                  <a:gd name="T9" fmla="*/ 17 h 88"/>
                  <a:gd name="T10" fmla="*/ 2 w 225"/>
                  <a:gd name="T11" fmla="*/ 57 h 88"/>
                  <a:gd name="T12" fmla="*/ 0 w 225"/>
                  <a:gd name="T13" fmla="*/ 44 h 88"/>
                  <a:gd name="T14" fmla="*/ 191 w 225"/>
                  <a:gd name="T15" fmla="*/ 0 h 88"/>
                  <a:gd name="T16" fmla="*/ 191 w 225"/>
                  <a:gd name="T17" fmla="*/ 0 h 88"/>
                  <a:gd name="T18" fmla="*/ 53 w 225"/>
                  <a:gd name="T1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88">
                    <a:moveTo>
                      <a:pt x="53" y="88"/>
                    </a:moveTo>
                    <a:cubicBezTo>
                      <a:pt x="53" y="88"/>
                      <a:pt x="115" y="73"/>
                      <a:pt x="155" y="39"/>
                    </a:cubicBezTo>
                    <a:cubicBezTo>
                      <a:pt x="155" y="39"/>
                      <a:pt x="95" y="60"/>
                      <a:pt x="36" y="76"/>
                    </a:cubicBezTo>
                    <a:cubicBezTo>
                      <a:pt x="36" y="76"/>
                      <a:pt x="74" y="50"/>
                      <a:pt x="169" y="17"/>
                    </a:cubicBezTo>
                    <a:cubicBezTo>
                      <a:pt x="167" y="17"/>
                      <a:pt x="165" y="17"/>
                      <a:pt x="163" y="17"/>
                    </a:cubicBezTo>
                    <a:cubicBezTo>
                      <a:pt x="89" y="17"/>
                      <a:pt x="2" y="57"/>
                      <a:pt x="2" y="57"/>
                    </a:cubicBezTo>
                    <a:cubicBezTo>
                      <a:pt x="0" y="50"/>
                      <a:pt x="0" y="44"/>
                      <a:pt x="0" y="44"/>
                    </a:cubicBezTo>
                    <a:cubicBezTo>
                      <a:pt x="0" y="44"/>
                      <a:pt x="100" y="1"/>
                      <a:pt x="191" y="0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225" y="0"/>
                      <a:pt x="199" y="62"/>
                      <a:pt x="53" y="88"/>
                    </a:cubicBezTo>
                  </a:path>
                </a:pathLst>
              </a:custGeom>
              <a:solidFill>
                <a:srgbClr val="F46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8" name="Freeform 1372">
                <a:extLst>
                  <a:ext uri="{FF2B5EF4-FFF2-40B4-BE49-F238E27FC236}">
                    <a16:creationId xmlns:a16="http://schemas.microsoft.com/office/drawing/2014/main" id="{62CF303F-3D16-F707-3731-5D77B2421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413"/>
                <a:ext cx="145" cy="101"/>
              </a:xfrm>
              <a:custGeom>
                <a:avLst/>
                <a:gdLst>
                  <a:gd name="T0" fmla="*/ 169 w 237"/>
                  <a:gd name="T1" fmla="*/ 36 h 165"/>
                  <a:gd name="T2" fmla="*/ 86 w 237"/>
                  <a:gd name="T3" fmla="*/ 15 h 165"/>
                  <a:gd name="T4" fmla="*/ 58 w 237"/>
                  <a:gd name="T5" fmla="*/ 1 h 165"/>
                  <a:gd name="T6" fmla="*/ 0 w 237"/>
                  <a:gd name="T7" fmla="*/ 62 h 165"/>
                  <a:gd name="T8" fmla="*/ 7 w 237"/>
                  <a:gd name="T9" fmla="*/ 64 h 165"/>
                  <a:gd name="T10" fmla="*/ 15 w 237"/>
                  <a:gd name="T11" fmla="*/ 90 h 165"/>
                  <a:gd name="T12" fmla="*/ 85 w 237"/>
                  <a:gd name="T13" fmla="*/ 91 h 165"/>
                  <a:gd name="T14" fmla="*/ 167 w 237"/>
                  <a:gd name="T15" fmla="*/ 165 h 165"/>
                  <a:gd name="T16" fmla="*/ 237 w 237"/>
                  <a:gd name="T17" fmla="*/ 85 h 165"/>
                  <a:gd name="T18" fmla="*/ 169 w 237"/>
                  <a:gd name="T19" fmla="*/ 36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7" h="165">
                    <a:moveTo>
                      <a:pt x="169" y="36"/>
                    </a:moveTo>
                    <a:cubicBezTo>
                      <a:pt x="131" y="47"/>
                      <a:pt x="103" y="36"/>
                      <a:pt x="86" y="15"/>
                    </a:cubicBezTo>
                    <a:cubicBezTo>
                      <a:pt x="78" y="4"/>
                      <a:pt x="68" y="0"/>
                      <a:pt x="58" y="1"/>
                    </a:cubicBezTo>
                    <a:cubicBezTo>
                      <a:pt x="19" y="20"/>
                      <a:pt x="4" y="46"/>
                      <a:pt x="0" y="62"/>
                    </a:cubicBezTo>
                    <a:cubicBezTo>
                      <a:pt x="2" y="63"/>
                      <a:pt x="4" y="63"/>
                      <a:pt x="7" y="64"/>
                    </a:cubicBezTo>
                    <a:cubicBezTo>
                      <a:pt x="25" y="66"/>
                      <a:pt x="9" y="73"/>
                      <a:pt x="15" y="90"/>
                    </a:cubicBezTo>
                    <a:cubicBezTo>
                      <a:pt x="31" y="85"/>
                      <a:pt x="59" y="81"/>
                      <a:pt x="85" y="91"/>
                    </a:cubicBezTo>
                    <a:cubicBezTo>
                      <a:pt x="125" y="107"/>
                      <a:pt x="164" y="121"/>
                      <a:pt x="167" y="165"/>
                    </a:cubicBezTo>
                    <a:cubicBezTo>
                      <a:pt x="208" y="147"/>
                      <a:pt x="229" y="116"/>
                      <a:pt x="237" y="85"/>
                    </a:cubicBezTo>
                    <a:cubicBezTo>
                      <a:pt x="236" y="35"/>
                      <a:pt x="201" y="27"/>
                      <a:pt x="169" y="36"/>
                    </a:cubicBezTo>
                  </a:path>
                </a:pathLst>
              </a:custGeom>
              <a:solidFill>
                <a:srgbClr val="FDD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199" name="Freeform 1373">
                <a:extLst>
                  <a:ext uri="{FF2B5EF4-FFF2-40B4-BE49-F238E27FC236}">
                    <a16:creationId xmlns:a16="http://schemas.microsoft.com/office/drawing/2014/main" id="{C3F6A713-9098-30EB-D378-607D89D31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3424"/>
                <a:ext cx="3" cy="17"/>
              </a:xfrm>
              <a:custGeom>
                <a:avLst/>
                <a:gdLst>
                  <a:gd name="T0" fmla="*/ 5 w 5"/>
                  <a:gd name="T1" fmla="*/ 27 h 27"/>
                  <a:gd name="T2" fmla="*/ 5 w 5"/>
                  <a:gd name="T3" fmla="*/ 27 h 27"/>
                  <a:gd name="T4" fmla="*/ 5 w 5"/>
                  <a:gd name="T5" fmla="*/ 19 h 27"/>
                  <a:gd name="T6" fmla="*/ 0 w 5"/>
                  <a:gd name="T7" fmla="*/ 0 h 27"/>
                  <a:gd name="T8" fmla="*/ 5 w 5"/>
                  <a:gd name="T9" fmla="*/ 19 h 27"/>
                  <a:gd name="T10" fmla="*/ 5 w 5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7">
                    <a:moveTo>
                      <a:pt x="5" y="27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5" y="24"/>
                      <a:pt x="5" y="22"/>
                      <a:pt x="5" y="19"/>
                    </a:cubicBezTo>
                    <a:cubicBezTo>
                      <a:pt x="4" y="12"/>
                      <a:pt x="2" y="6"/>
                      <a:pt x="0" y="0"/>
                    </a:cubicBezTo>
                    <a:cubicBezTo>
                      <a:pt x="2" y="6"/>
                      <a:pt x="4" y="12"/>
                      <a:pt x="5" y="19"/>
                    </a:cubicBezTo>
                    <a:cubicBezTo>
                      <a:pt x="5" y="22"/>
                      <a:pt x="5" y="24"/>
                      <a:pt x="5" y="27"/>
                    </a:cubicBezTo>
                    <a:close/>
                  </a:path>
                </a:pathLst>
              </a:custGeom>
              <a:solidFill>
                <a:srgbClr val="618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0" name="Freeform 1374">
                <a:extLst>
                  <a:ext uri="{FF2B5EF4-FFF2-40B4-BE49-F238E27FC236}">
                    <a16:creationId xmlns:a16="http://schemas.microsoft.com/office/drawing/2014/main" id="{23EA60D4-4A5A-6A4F-47A1-ADA7D8E6C8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7" y="3441"/>
                <a:ext cx="27" cy="62"/>
              </a:xfrm>
              <a:custGeom>
                <a:avLst/>
                <a:gdLst>
                  <a:gd name="T0" fmla="*/ 0 w 44"/>
                  <a:gd name="T1" fmla="*/ 102 h 102"/>
                  <a:gd name="T2" fmla="*/ 0 w 44"/>
                  <a:gd name="T3" fmla="*/ 102 h 102"/>
                  <a:gd name="T4" fmla="*/ 39 w 44"/>
                  <a:gd name="T5" fmla="*/ 40 h 102"/>
                  <a:gd name="T6" fmla="*/ 39 w 44"/>
                  <a:gd name="T7" fmla="*/ 40 h 102"/>
                  <a:gd name="T8" fmla="*/ 44 w 44"/>
                  <a:gd name="T9" fmla="*/ 8 h 102"/>
                  <a:gd name="T10" fmla="*/ 44 w 44"/>
                  <a:gd name="T11" fmla="*/ 8 h 102"/>
                  <a:gd name="T12" fmla="*/ 39 w 44"/>
                  <a:gd name="T13" fmla="*/ 40 h 102"/>
                  <a:gd name="T14" fmla="*/ 0 w 44"/>
                  <a:gd name="T15" fmla="*/ 102 h 102"/>
                  <a:gd name="T16" fmla="*/ 44 w 44"/>
                  <a:gd name="T17" fmla="*/ 1 h 102"/>
                  <a:gd name="T18" fmla="*/ 44 w 44"/>
                  <a:gd name="T19" fmla="*/ 0 h 102"/>
                  <a:gd name="T20" fmla="*/ 44 w 44"/>
                  <a:gd name="T21" fmla="*/ 0 h 102"/>
                  <a:gd name="T22" fmla="*/ 44 w 44"/>
                  <a:gd name="T23" fmla="*/ 1 h 102"/>
                  <a:gd name="T24" fmla="*/ 44 w 44"/>
                  <a:gd name="T25" fmla="*/ 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02">
                    <a:moveTo>
                      <a:pt x="0" y="102"/>
                    </a:moveTo>
                    <a:lnTo>
                      <a:pt x="0" y="102"/>
                    </a:lnTo>
                    <a:cubicBezTo>
                      <a:pt x="21" y="84"/>
                      <a:pt x="33" y="62"/>
                      <a:pt x="39" y="40"/>
                    </a:cubicBezTo>
                    <a:lnTo>
                      <a:pt x="39" y="40"/>
                    </a:lnTo>
                    <a:cubicBezTo>
                      <a:pt x="42" y="29"/>
                      <a:pt x="44" y="18"/>
                      <a:pt x="44" y="8"/>
                    </a:cubicBezTo>
                    <a:lnTo>
                      <a:pt x="44" y="8"/>
                    </a:lnTo>
                    <a:cubicBezTo>
                      <a:pt x="44" y="18"/>
                      <a:pt x="43" y="29"/>
                      <a:pt x="39" y="40"/>
                    </a:cubicBezTo>
                    <a:cubicBezTo>
                      <a:pt x="33" y="62"/>
                      <a:pt x="21" y="84"/>
                      <a:pt x="0" y="102"/>
                    </a:cubicBezTo>
                    <a:close/>
                    <a:moveTo>
                      <a:pt x="44" y="1"/>
                    </a:moveTo>
                    <a:cubicBezTo>
                      <a:pt x="44" y="1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lose/>
                  </a:path>
                </a:pathLst>
              </a:custGeom>
              <a:solidFill>
                <a:srgbClr val="4D6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1" name="Freeform 1375">
                <a:extLst>
                  <a:ext uri="{FF2B5EF4-FFF2-40B4-BE49-F238E27FC236}">
                    <a16:creationId xmlns:a16="http://schemas.microsoft.com/office/drawing/2014/main" id="{CDD82287-F32A-996D-55E9-C4673DBE3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3412"/>
                <a:ext cx="3" cy="2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0 h 3"/>
                  <a:gd name="T6" fmla="*/ 1 w 5"/>
                  <a:gd name="T7" fmla="*/ 3 h 3"/>
                  <a:gd name="T8" fmla="*/ 0 w 5"/>
                  <a:gd name="T9" fmla="*/ 3 h 3"/>
                  <a:gd name="T10" fmla="*/ 0 w 5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ubicBezTo>
                      <a:pt x="4" y="1"/>
                      <a:pt x="3" y="2"/>
                      <a:pt x="1" y="3"/>
                    </a:cubicBez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85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2" name="Freeform 1376">
                <a:extLst>
                  <a:ext uri="{FF2B5EF4-FFF2-40B4-BE49-F238E27FC236}">
                    <a16:creationId xmlns:a16="http://schemas.microsoft.com/office/drawing/2014/main" id="{ACDD3419-8F80-8C85-C105-348BA7BC0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3415"/>
                <a:ext cx="6" cy="4"/>
              </a:xfrm>
              <a:custGeom>
                <a:avLst/>
                <a:gdLst>
                  <a:gd name="T0" fmla="*/ 10 w 10"/>
                  <a:gd name="T1" fmla="*/ 7 h 7"/>
                  <a:gd name="T2" fmla="*/ 0 w 10"/>
                  <a:gd name="T3" fmla="*/ 0 h 7"/>
                  <a:gd name="T4" fmla="*/ 10 w 10"/>
                  <a:gd name="T5" fmla="*/ 7 h 7"/>
                  <a:gd name="T6" fmla="*/ 10 w 10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cubicBezTo>
                      <a:pt x="7" y="4"/>
                      <a:pt x="4" y="1"/>
                      <a:pt x="0" y="0"/>
                    </a:cubicBezTo>
                    <a:cubicBezTo>
                      <a:pt x="4" y="1"/>
                      <a:pt x="7" y="4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2844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3" name="Freeform 1377">
                <a:extLst>
                  <a:ext uri="{FF2B5EF4-FFF2-40B4-BE49-F238E27FC236}">
                    <a16:creationId xmlns:a16="http://schemas.microsoft.com/office/drawing/2014/main" id="{45D92CB1-6696-0807-6437-6AA8AEFE3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76" y="3414"/>
                <a:ext cx="125" cy="89"/>
              </a:xfrm>
              <a:custGeom>
                <a:avLst/>
                <a:gdLst>
                  <a:gd name="T0" fmla="*/ 164 w 204"/>
                  <a:gd name="T1" fmla="*/ 146 h 146"/>
                  <a:gd name="T2" fmla="*/ 164 w 204"/>
                  <a:gd name="T3" fmla="*/ 146 h 146"/>
                  <a:gd name="T4" fmla="*/ 164 w 204"/>
                  <a:gd name="T5" fmla="*/ 146 h 146"/>
                  <a:gd name="T6" fmla="*/ 164 w 204"/>
                  <a:gd name="T7" fmla="*/ 146 h 146"/>
                  <a:gd name="T8" fmla="*/ 164 w 204"/>
                  <a:gd name="T9" fmla="*/ 146 h 146"/>
                  <a:gd name="T10" fmla="*/ 164 w 204"/>
                  <a:gd name="T11" fmla="*/ 146 h 146"/>
                  <a:gd name="T12" fmla="*/ 164 w 204"/>
                  <a:gd name="T13" fmla="*/ 146 h 146"/>
                  <a:gd name="T14" fmla="*/ 165 w 204"/>
                  <a:gd name="T15" fmla="*/ 146 h 146"/>
                  <a:gd name="T16" fmla="*/ 164 w 204"/>
                  <a:gd name="T17" fmla="*/ 146 h 146"/>
                  <a:gd name="T18" fmla="*/ 165 w 204"/>
                  <a:gd name="T19" fmla="*/ 146 h 146"/>
                  <a:gd name="T20" fmla="*/ 189 w 204"/>
                  <a:gd name="T21" fmla="*/ 119 h 146"/>
                  <a:gd name="T22" fmla="*/ 165 w 204"/>
                  <a:gd name="T23" fmla="*/ 129 h 146"/>
                  <a:gd name="T24" fmla="*/ 108 w 204"/>
                  <a:gd name="T25" fmla="*/ 105 h 146"/>
                  <a:gd name="T26" fmla="*/ 6 w 204"/>
                  <a:gd name="T27" fmla="*/ 47 h 146"/>
                  <a:gd name="T28" fmla="*/ 26 w 204"/>
                  <a:gd name="T29" fmla="*/ 0 h 146"/>
                  <a:gd name="T30" fmla="*/ 29 w 204"/>
                  <a:gd name="T31" fmla="*/ 0 h 146"/>
                  <a:gd name="T32" fmla="*/ 39 w 204"/>
                  <a:gd name="T33" fmla="*/ 2 h 146"/>
                  <a:gd name="T34" fmla="*/ 49 w 204"/>
                  <a:gd name="T35" fmla="*/ 9 h 146"/>
                  <a:gd name="T36" fmla="*/ 80 w 204"/>
                  <a:gd name="T37" fmla="*/ 53 h 146"/>
                  <a:gd name="T38" fmla="*/ 118 w 204"/>
                  <a:gd name="T39" fmla="*/ 66 h 146"/>
                  <a:gd name="T40" fmla="*/ 113 w 204"/>
                  <a:gd name="T41" fmla="*/ 75 h 146"/>
                  <a:gd name="T42" fmla="*/ 108 w 204"/>
                  <a:gd name="T43" fmla="*/ 85 h 146"/>
                  <a:gd name="T44" fmla="*/ 114 w 204"/>
                  <a:gd name="T45" fmla="*/ 75 h 146"/>
                  <a:gd name="T46" fmla="*/ 120 w 204"/>
                  <a:gd name="T47" fmla="*/ 66 h 146"/>
                  <a:gd name="T48" fmla="*/ 123 w 204"/>
                  <a:gd name="T49" fmla="*/ 67 h 146"/>
                  <a:gd name="T50" fmla="*/ 120 w 204"/>
                  <a:gd name="T51" fmla="*/ 69 h 146"/>
                  <a:gd name="T52" fmla="*/ 117 w 204"/>
                  <a:gd name="T53" fmla="*/ 72 h 146"/>
                  <a:gd name="T54" fmla="*/ 121 w 204"/>
                  <a:gd name="T55" fmla="*/ 70 h 146"/>
                  <a:gd name="T56" fmla="*/ 126 w 204"/>
                  <a:gd name="T57" fmla="*/ 67 h 146"/>
                  <a:gd name="T58" fmla="*/ 153 w 204"/>
                  <a:gd name="T59" fmla="*/ 70 h 146"/>
                  <a:gd name="T60" fmla="*/ 166 w 204"/>
                  <a:gd name="T61" fmla="*/ 69 h 146"/>
                  <a:gd name="T62" fmla="*/ 157 w 204"/>
                  <a:gd name="T63" fmla="*/ 76 h 146"/>
                  <a:gd name="T64" fmla="*/ 156 w 204"/>
                  <a:gd name="T65" fmla="*/ 80 h 146"/>
                  <a:gd name="T66" fmla="*/ 157 w 204"/>
                  <a:gd name="T67" fmla="*/ 80 h 146"/>
                  <a:gd name="T68" fmla="*/ 174 w 204"/>
                  <a:gd name="T69" fmla="*/ 69 h 146"/>
                  <a:gd name="T70" fmla="*/ 196 w 204"/>
                  <a:gd name="T71" fmla="*/ 58 h 146"/>
                  <a:gd name="T72" fmla="*/ 199 w 204"/>
                  <a:gd name="T73" fmla="*/ 56 h 146"/>
                  <a:gd name="T74" fmla="*/ 204 w 204"/>
                  <a:gd name="T75" fmla="*/ 84 h 146"/>
                  <a:gd name="T76" fmla="*/ 204 w 204"/>
                  <a:gd name="T77" fmla="*/ 84 h 146"/>
                  <a:gd name="T78" fmla="*/ 204 w 204"/>
                  <a:gd name="T79" fmla="*/ 84 h 146"/>
                  <a:gd name="T80" fmla="*/ 165 w 204"/>
                  <a:gd name="T81" fmla="*/ 146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4" h="146">
                    <a:moveTo>
                      <a:pt x="164" y="146"/>
                    </a:moveTo>
                    <a:lnTo>
                      <a:pt x="164" y="146"/>
                    </a:lnTo>
                    <a:lnTo>
                      <a:pt x="164" y="146"/>
                    </a:lnTo>
                    <a:close/>
                    <a:moveTo>
                      <a:pt x="164" y="146"/>
                    </a:moveTo>
                    <a:cubicBezTo>
                      <a:pt x="164" y="146"/>
                      <a:pt x="164" y="146"/>
                      <a:pt x="164" y="146"/>
                    </a:cubicBezTo>
                    <a:cubicBezTo>
                      <a:pt x="164" y="146"/>
                      <a:pt x="164" y="146"/>
                      <a:pt x="164" y="146"/>
                    </a:cubicBezTo>
                    <a:close/>
                    <a:moveTo>
                      <a:pt x="164" y="146"/>
                    </a:moveTo>
                    <a:cubicBezTo>
                      <a:pt x="164" y="146"/>
                      <a:pt x="164" y="146"/>
                      <a:pt x="165" y="146"/>
                    </a:cubicBezTo>
                    <a:cubicBezTo>
                      <a:pt x="164" y="146"/>
                      <a:pt x="164" y="146"/>
                      <a:pt x="164" y="146"/>
                    </a:cubicBezTo>
                    <a:close/>
                    <a:moveTo>
                      <a:pt x="165" y="146"/>
                    </a:moveTo>
                    <a:cubicBezTo>
                      <a:pt x="174" y="138"/>
                      <a:pt x="182" y="129"/>
                      <a:pt x="189" y="119"/>
                    </a:cubicBezTo>
                    <a:cubicBezTo>
                      <a:pt x="182" y="125"/>
                      <a:pt x="174" y="129"/>
                      <a:pt x="165" y="129"/>
                    </a:cubicBezTo>
                    <a:cubicBezTo>
                      <a:pt x="152" y="129"/>
                      <a:pt x="134" y="122"/>
                      <a:pt x="108" y="105"/>
                    </a:cubicBezTo>
                    <a:cubicBezTo>
                      <a:pt x="64" y="76"/>
                      <a:pt x="14" y="76"/>
                      <a:pt x="6" y="47"/>
                    </a:cubicBezTo>
                    <a:cubicBezTo>
                      <a:pt x="0" y="21"/>
                      <a:pt x="19" y="5"/>
                      <a:pt x="26" y="0"/>
                    </a:cubicBezTo>
                    <a:cubicBezTo>
                      <a:pt x="27" y="0"/>
                      <a:pt x="28" y="0"/>
                      <a:pt x="29" y="0"/>
                    </a:cubicBezTo>
                    <a:cubicBezTo>
                      <a:pt x="32" y="0"/>
                      <a:pt x="36" y="1"/>
                      <a:pt x="39" y="2"/>
                    </a:cubicBezTo>
                    <a:cubicBezTo>
                      <a:pt x="43" y="3"/>
                      <a:pt x="46" y="6"/>
                      <a:pt x="49" y="9"/>
                    </a:cubicBezTo>
                    <a:cubicBezTo>
                      <a:pt x="39" y="25"/>
                      <a:pt x="55" y="44"/>
                      <a:pt x="80" y="53"/>
                    </a:cubicBezTo>
                    <a:cubicBezTo>
                      <a:pt x="95" y="59"/>
                      <a:pt x="107" y="63"/>
                      <a:pt x="118" y="66"/>
                    </a:cubicBezTo>
                    <a:cubicBezTo>
                      <a:pt x="116" y="69"/>
                      <a:pt x="114" y="72"/>
                      <a:pt x="113" y="75"/>
                    </a:cubicBezTo>
                    <a:cubicBezTo>
                      <a:pt x="109" y="81"/>
                      <a:pt x="108" y="85"/>
                      <a:pt x="108" y="85"/>
                    </a:cubicBezTo>
                    <a:cubicBezTo>
                      <a:pt x="108" y="85"/>
                      <a:pt x="110" y="81"/>
                      <a:pt x="114" y="75"/>
                    </a:cubicBezTo>
                    <a:cubicBezTo>
                      <a:pt x="116" y="73"/>
                      <a:pt x="118" y="70"/>
                      <a:pt x="120" y="66"/>
                    </a:cubicBezTo>
                    <a:cubicBezTo>
                      <a:pt x="121" y="66"/>
                      <a:pt x="122" y="67"/>
                      <a:pt x="123" y="67"/>
                    </a:cubicBezTo>
                    <a:cubicBezTo>
                      <a:pt x="122" y="68"/>
                      <a:pt x="121" y="69"/>
                      <a:pt x="120" y="69"/>
                    </a:cubicBezTo>
                    <a:cubicBezTo>
                      <a:pt x="118" y="71"/>
                      <a:pt x="117" y="72"/>
                      <a:pt x="117" y="72"/>
                    </a:cubicBezTo>
                    <a:cubicBezTo>
                      <a:pt x="117" y="72"/>
                      <a:pt x="118" y="71"/>
                      <a:pt x="121" y="70"/>
                    </a:cubicBezTo>
                    <a:cubicBezTo>
                      <a:pt x="122" y="69"/>
                      <a:pt x="124" y="68"/>
                      <a:pt x="126" y="67"/>
                    </a:cubicBezTo>
                    <a:cubicBezTo>
                      <a:pt x="135" y="69"/>
                      <a:pt x="144" y="70"/>
                      <a:pt x="153" y="70"/>
                    </a:cubicBezTo>
                    <a:cubicBezTo>
                      <a:pt x="157" y="70"/>
                      <a:pt x="161" y="70"/>
                      <a:pt x="166" y="69"/>
                    </a:cubicBezTo>
                    <a:cubicBezTo>
                      <a:pt x="163" y="71"/>
                      <a:pt x="160" y="74"/>
                      <a:pt x="157" y="76"/>
                    </a:cubicBezTo>
                    <a:cubicBezTo>
                      <a:pt x="156" y="77"/>
                      <a:pt x="155" y="80"/>
                      <a:pt x="156" y="80"/>
                    </a:cubicBezTo>
                    <a:cubicBezTo>
                      <a:pt x="156" y="80"/>
                      <a:pt x="156" y="80"/>
                      <a:pt x="157" y="80"/>
                    </a:cubicBezTo>
                    <a:cubicBezTo>
                      <a:pt x="163" y="76"/>
                      <a:pt x="168" y="72"/>
                      <a:pt x="174" y="69"/>
                    </a:cubicBezTo>
                    <a:cubicBezTo>
                      <a:pt x="184" y="67"/>
                      <a:pt x="191" y="63"/>
                      <a:pt x="196" y="58"/>
                    </a:cubicBezTo>
                    <a:cubicBezTo>
                      <a:pt x="197" y="57"/>
                      <a:pt x="198" y="57"/>
                      <a:pt x="199" y="56"/>
                    </a:cubicBezTo>
                    <a:cubicBezTo>
                      <a:pt x="202" y="64"/>
                      <a:pt x="204" y="73"/>
                      <a:pt x="204" y="84"/>
                    </a:cubicBezTo>
                    <a:cubicBezTo>
                      <a:pt x="204" y="84"/>
                      <a:pt x="204" y="84"/>
                      <a:pt x="204" y="84"/>
                    </a:cubicBezTo>
                    <a:lnTo>
                      <a:pt x="204" y="84"/>
                    </a:lnTo>
                    <a:cubicBezTo>
                      <a:pt x="198" y="106"/>
                      <a:pt x="186" y="128"/>
                      <a:pt x="165" y="146"/>
                    </a:cubicBezTo>
                  </a:path>
                </a:pathLst>
              </a:custGeom>
              <a:solidFill>
                <a:srgbClr val="F19A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4" name="Freeform 1378">
                <a:extLst>
                  <a:ext uri="{FF2B5EF4-FFF2-40B4-BE49-F238E27FC236}">
                    <a16:creationId xmlns:a16="http://schemas.microsoft.com/office/drawing/2014/main" id="{9B337620-5F62-8E5A-9592-ED6203A18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3503"/>
                <a:ext cx="18" cy="11"/>
              </a:xfrm>
              <a:custGeom>
                <a:avLst/>
                <a:gdLst>
                  <a:gd name="T0" fmla="*/ 0 w 30"/>
                  <a:gd name="T1" fmla="*/ 18 h 18"/>
                  <a:gd name="T2" fmla="*/ 0 w 30"/>
                  <a:gd name="T3" fmla="*/ 18 h 18"/>
                  <a:gd name="T4" fmla="*/ 0 w 30"/>
                  <a:gd name="T5" fmla="*/ 18 h 18"/>
                  <a:gd name="T6" fmla="*/ 0 w 30"/>
                  <a:gd name="T7" fmla="*/ 18 h 18"/>
                  <a:gd name="T8" fmla="*/ 30 w 30"/>
                  <a:gd name="T9" fmla="*/ 0 h 18"/>
                  <a:gd name="T10" fmla="*/ 0 w 30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8">
                    <a:moveTo>
                      <a:pt x="0" y="18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cubicBezTo>
                      <a:pt x="11" y="13"/>
                      <a:pt x="21" y="7"/>
                      <a:pt x="30" y="0"/>
                    </a:cubicBezTo>
                    <a:cubicBezTo>
                      <a:pt x="21" y="7"/>
                      <a:pt x="11" y="13"/>
                      <a:pt x="0" y="18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5" name="Freeform 1379">
                <a:extLst>
                  <a:ext uri="{FF2B5EF4-FFF2-40B4-BE49-F238E27FC236}">
                    <a16:creationId xmlns:a16="http://schemas.microsoft.com/office/drawing/2014/main" id="{F27286B9-210D-E90F-7916-39670537A7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76" y="350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95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6" name="Freeform 1380">
                <a:extLst>
                  <a:ext uri="{FF2B5EF4-FFF2-40B4-BE49-F238E27FC236}">
                    <a16:creationId xmlns:a16="http://schemas.microsoft.com/office/drawing/2014/main" id="{44C61652-D46D-8CAB-DBA5-ECD46D3B4A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6" y="3451"/>
                <a:ext cx="9" cy="20"/>
              </a:xfrm>
              <a:custGeom>
                <a:avLst/>
                <a:gdLst>
                  <a:gd name="T0" fmla="*/ 1 w 15"/>
                  <a:gd name="T1" fmla="*/ 32 h 32"/>
                  <a:gd name="T2" fmla="*/ 1 w 15"/>
                  <a:gd name="T3" fmla="*/ 31 h 32"/>
                  <a:gd name="T4" fmla="*/ 1 w 15"/>
                  <a:gd name="T5" fmla="*/ 32 h 32"/>
                  <a:gd name="T6" fmla="*/ 1 w 15"/>
                  <a:gd name="T7" fmla="*/ 32 h 32"/>
                  <a:gd name="T8" fmla="*/ 1 w 15"/>
                  <a:gd name="T9" fmla="*/ 32 h 32"/>
                  <a:gd name="T10" fmla="*/ 0 w 15"/>
                  <a:gd name="T11" fmla="*/ 8 h 32"/>
                  <a:gd name="T12" fmla="*/ 1 w 15"/>
                  <a:gd name="T13" fmla="*/ 0 h 32"/>
                  <a:gd name="T14" fmla="*/ 1 w 15"/>
                  <a:gd name="T15" fmla="*/ 0 h 32"/>
                  <a:gd name="T16" fmla="*/ 0 w 15"/>
                  <a:gd name="T17" fmla="*/ 8 h 32"/>
                  <a:gd name="T18" fmla="*/ 15 w 15"/>
                  <a:gd name="T19" fmla="*/ 3 h 32"/>
                  <a:gd name="T20" fmla="*/ 11 w 15"/>
                  <a:gd name="T21" fmla="*/ 2 h 32"/>
                  <a:gd name="T22" fmla="*/ 15 w 15"/>
                  <a:gd name="T23" fmla="*/ 3 h 32"/>
                  <a:gd name="T24" fmla="*/ 8 w 15"/>
                  <a:gd name="T25" fmla="*/ 2 h 32"/>
                  <a:gd name="T26" fmla="*/ 5 w 15"/>
                  <a:gd name="T27" fmla="*/ 1 h 32"/>
                  <a:gd name="T28" fmla="*/ 8 w 15"/>
                  <a:gd name="T2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32">
                    <a:moveTo>
                      <a:pt x="1" y="32"/>
                    </a:moveTo>
                    <a:cubicBezTo>
                      <a:pt x="1" y="32"/>
                      <a:pt x="1" y="32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lnTo>
                      <a:pt x="1" y="32"/>
                    </a:lnTo>
                    <a:close/>
                    <a:moveTo>
                      <a:pt x="0" y="8"/>
                    </a:moveTo>
                    <a:cubicBezTo>
                      <a:pt x="0" y="6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6"/>
                      <a:pt x="0" y="8"/>
                    </a:cubicBezTo>
                    <a:close/>
                    <a:moveTo>
                      <a:pt x="15" y="3"/>
                    </a:moveTo>
                    <a:cubicBezTo>
                      <a:pt x="14" y="3"/>
                      <a:pt x="13" y="2"/>
                      <a:pt x="11" y="2"/>
                    </a:cubicBezTo>
                    <a:cubicBezTo>
                      <a:pt x="13" y="2"/>
                      <a:pt x="14" y="3"/>
                      <a:pt x="15" y="3"/>
                    </a:cubicBezTo>
                    <a:close/>
                    <a:moveTo>
                      <a:pt x="8" y="2"/>
                    </a:moveTo>
                    <a:cubicBezTo>
                      <a:pt x="7" y="1"/>
                      <a:pt x="6" y="1"/>
                      <a:pt x="5" y="1"/>
                    </a:cubicBezTo>
                    <a:cubicBezTo>
                      <a:pt x="6" y="1"/>
                      <a:pt x="7" y="1"/>
                      <a:pt x="8" y="2"/>
                    </a:cubicBezTo>
                    <a:close/>
                  </a:path>
                </a:pathLst>
              </a:custGeom>
              <a:solidFill>
                <a:srgbClr val="434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7" name="Oval 1381">
                <a:extLst>
                  <a:ext uri="{FF2B5EF4-FFF2-40B4-BE49-F238E27FC236}">
                    <a16:creationId xmlns:a16="http://schemas.microsoft.com/office/drawing/2014/main" id="{87FA7DD8-5562-05B7-305C-5431CA850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" y="3471"/>
                <a:ext cx="1" cy="1"/>
              </a:xfrm>
              <a:prstGeom prst="ellipse">
                <a:avLst/>
              </a:prstGeom>
              <a:solidFill>
                <a:srgbClr val="C62C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8" name="Freeform 1382">
                <a:extLst>
                  <a:ext uri="{FF2B5EF4-FFF2-40B4-BE49-F238E27FC236}">
                    <a16:creationId xmlns:a16="http://schemas.microsoft.com/office/drawing/2014/main" id="{EB164538-9D52-7249-F0BE-9724865EE3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56" y="3466"/>
                <a:ext cx="20" cy="5"/>
              </a:xfrm>
              <a:custGeom>
                <a:avLst/>
                <a:gdLst>
                  <a:gd name="T0" fmla="*/ 0 w 33"/>
                  <a:gd name="T1" fmla="*/ 8 h 8"/>
                  <a:gd name="T2" fmla="*/ 0 w 33"/>
                  <a:gd name="T3" fmla="*/ 8 h 8"/>
                  <a:gd name="T4" fmla="*/ 0 w 33"/>
                  <a:gd name="T5" fmla="*/ 8 h 8"/>
                  <a:gd name="T6" fmla="*/ 0 w 33"/>
                  <a:gd name="T7" fmla="*/ 8 h 8"/>
                  <a:gd name="T8" fmla="*/ 0 w 33"/>
                  <a:gd name="T9" fmla="*/ 8 h 8"/>
                  <a:gd name="T10" fmla="*/ 0 w 33"/>
                  <a:gd name="T11" fmla="*/ 8 h 8"/>
                  <a:gd name="T12" fmla="*/ 0 w 33"/>
                  <a:gd name="T13" fmla="*/ 8 h 8"/>
                  <a:gd name="T14" fmla="*/ 0 w 33"/>
                  <a:gd name="T15" fmla="*/ 8 h 8"/>
                  <a:gd name="T16" fmla="*/ 0 w 33"/>
                  <a:gd name="T17" fmla="*/ 8 h 8"/>
                  <a:gd name="T18" fmla="*/ 24 w 33"/>
                  <a:gd name="T19" fmla="*/ 2 h 8"/>
                  <a:gd name="T20" fmla="*/ 24 w 33"/>
                  <a:gd name="T21" fmla="*/ 2 h 8"/>
                  <a:gd name="T22" fmla="*/ 33 w 33"/>
                  <a:gd name="T23" fmla="*/ 0 h 8"/>
                  <a:gd name="T24" fmla="*/ 33 w 33"/>
                  <a:gd name="T25" fmla="*/ 0 h 8"/>
                  <a:gd name="T26" fmla="*/ 24 w 33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lnTo>
                      <a:pt x="0" y="8"/>
                    </a:lnTo>
                    <a:cubicBezTo>
                      <a:pt x="0" y="8"/>
                      <a:pt x="0" y="8"/>
                      <a:pt x="0" y="8"/>
                    </a:cubicBezTo>
                    <a:close/>
                    <a:moveTo>
                      <a:pt x="24" y="2"/>
                    </a:moveTo>
                    <a:lnTo>
                      <a:pt x="24" y="2"/>
                    </a:lnTo>
                    <a:cubicBezTo>
                      <a:pt x="27" y="1"/>
                      <a:pt x="30" y="1"/>
                      <a:pt x="33" y="0"/>
                    </a:cubicBezTo>
                    <a:lnTo>
                      <a:pt x="33" y="0"/>
                    </a:lnTo>
                    <a:cubicBezTo>
                      <a:pt x="30" y="1"/>
                      <a:pt x="27" y="1"/>
                      <a:pt x="24" y="2"/>
                    </a:cubicBezTo>
                    <a:close/>
                  </a:path>
                </a:pathLst>
              </a:custGeom>
              <a:solidFill>
                <a:srgbClr val="B121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09" name="Freeform 1383">
                <a:extLst>
                  <a:ext uri="{FF2B5EF4-FFF2-40B4-BE49-F238E27FC236}">
                    <a16:creationId xmlns:a16="http://schemas.microsoft.com/office/drawing/2014/main" id="{891C381C-530F-0376-B1C2-E3BDBE033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3414"/>
                <a:ext cx="0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03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0" name="Freeform 1384">
                <a:extLst>
                  <a:ext uri="{FF2B5EF4-FFF2-40B4-BE49-F238E27FC236}">
                    <a16:creationId xmlns:a16="http://schemas.microsoft.com/office/drawing/2014/main" id="{53DB8AC0-5955-72D9-4D06-6D9C1DD9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414"/>
                <a:ext cx="136" cy="100"/>
              </a:xfrm>
              <a:custGeom>
                <a:avLst/>
                <a:gdLst>
                  <a:gd name="T0" fmla="*/ 167 w 222"/>
                  <a:gd name="T1" fmla="*/ 164 h 164"/>
                  <a:gd name="T2" fmla="*/ 167 w 222"/>
                  <a:gd name="T3" fmla="*/ 164 h 164"/>
                  <a:gd name="T4" fmla="*/ 85 w 222"/>
                  <a:gd name="T5" fmla="*/ 90 h 164"/>
                  <a:gd name="T6" fmla="*/ 85 w 222"/>
                  <a:gd name="T7" fmla="*/ 90 h 164"/>
                  <a:gd name="T8" fmla="*/ 69 w 222"/>
                  <a:gd name="T9" fmla="*/ 86 h 164"/>
                  <a:gd name="T10" fmla="*/ 50 w 222"/>
                  <a:gd name="T11" fmla="*/ 84 h 164"/>
                  <a:gd name="T12" fmla="*/ 48 w 222"/>
                  <a:gd name="T13" fmla="*/ 84 h 164"/>
                  <a:gd name="T14" fmla="*/ 48 w 222"/>
                  <a:gd name="T15" fmla="*/ 84 h 164"/>
                  <a:gd name="T16" fmla="*/ 33 w 222"/>
                  <a:gd name="T17" fmla="*/ 85 h 164"/>
                  <a:gd name="T18" fmla="*/ 24 w 222"/>
                  <a:gd name="T19" fmla="*/ 87 h 164"/>
                  <a:gd name="T20" fmla="*/ 15 w 222"/>
                  <a:gd name="T21" fmla="*/ 89 h 164"/>
                  <a:gd name="T22" fmla="*/ 14 w 222"/>
                  <a:gd name="T23" fmla="*/ 64 h 164"/>
                  <a:gd name="T24" fmla="*/ 10 w 222"/>
                  <a:gd name="T25" fmla="*/ 63 h 164"/>
                  <a:gd name="T26" fmla="*/ 7 w 222"/>
                  <a:gd name="T27" fmla="*/ 63 h 164"/>
                  <a:gd name="T28" fmla="*/ 7 w 222"/>
                  <a:gd name="T29" fmla="*/ 63 h 164"/>
                  <a:gd name="T30" fmla="*/ 4 w 222"/>
                  <a:gd name="T31" fmla="*/ 62 h 164"/>
                  <a:gd name="T32" fmla="*/ 0 w 222"/>
                  <a:gd name="T33" fmla="*/ 61 h 164"/>
                  <a:gd name="T34" fmla="*/ 0 w 222"/>
                  <a:gd name="T35" fmla="*/ 61 h 164"/>
                  <a:gd name="T36" fmla="*/ 0 w 222"/>
                  <a:gd name="T37" fmla="*/ 61 h 164"/>
                  <a:gd name="T38" fmla="*/ 4 w 222"/>
                  <a:gd name="T39" fmla="*/ 50 h 164"/>
                  <a:gd name="T40" fmla="*/ 16 w 222"/>
                  <a:gd name="T41" fmla="*/ 32 h 164"/>
                  <a:gd name="T42" fmla="*/ 16 w 222"/>
                  <a:gd name="T43" fmla="*/ 32 h 164"/>
                  <a:gd name="T44" fmla="*/ 16 w 222"/>
                  <a:gd name="T45" fmla="*/ 32 h 164"/>
                  <a:gd name="T46" fmla="*/ 58 w 222"/>
                  <a:gd name="T47" fmla="*/ 0 h 164"/>
                  <a:gd name="T48" fmla="*/ 58 w 222"/>
                  <a:gd name="T49" fmla="*/ 0 h 164"/>
                  <a:gd name="T50" fmla="*/ 58 w 222"/>
                  <a:gd name="T51" fmla="*/ 0 h 164"/>
                  <a:gd name="T52" fmla="*/ 58 w 222"/>
                  <a:gd name="T53" fmla="*/ 0 h 164"/>
                  <a:gd name="T54" fmla="*/ 59 w 222"/>
                  <a:gd name="T55" fmla="*/ 0 h 164"/>
                  <a:gd name="T56" fmla="*/ 39 w 222"/>
                  <a:gd name="T57" fmla="*/ 47 h 164"/>
                  <a:gd name="T58" fmla="*/ 141 w 222"/>
                  <a:gd name="T59" fmla="*/ 105 h 164"/>
                  <a:gd name="T60" fmla="*/ 198 w 222"/>
                  <a:gd name="T61" fmla="*/ 129 h 164"/>
                  <a:gd name="T62" fmla="*/ 222 w 222"/>
                  <a:gd name="T63" fmla="*/ 119 h 164"/>
                  <a:gd name="T64" fmla="*/ 198 w 222"/>
                  <a:gd name="T65" fmla="*/ 146 h 164"/>
                  <a:gd name="T66" fmla="*/ 198 w 222"/>
                  <a:gd name="T67" fmla="*/ 146 h 164"/>
                  <a:gd name="T68" fmla="*/ 197 w 222"/>
                  <a:gd name="T69" fmla="*/ 146 h 164"/>
                  <a:gd name="T70" fmla="*/ 197 w 222"/>
                  <a:gd name="T71" fmla="*/ 146 h 164"/>
                  <a:gd name="T72" fmla="*/ 197 w 222"/>
                  <a:gd name="T73" fmla="*/ 146 h 164"/>
                  <a:gd name="T74" fmla="*/ 197 w 222"/>
                  <a:gd name="T75" fmla="*/ 146 h 164"/>
                  <a:gd name="T76" fmla="*/ 197 w 222"/>
                  <a:gd name="T77" fmla="*/ 146 h 164"/>
                  <a:gd name="T78" fmla="*/ 167 w 222"/>
                  <a:gd name="T7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2" h="164">
                    <a:moveTo>
                      <a:pt x="167" y="164"/>
                    </a:moveTo>
                    <a:lnTo>
                      <a:pt x="167" y="164"/>
                    </a:lnTo>
                    <a:cubicBezTo>
                      <a:pt x="164" y="120"/>
                      <a:pt x="125" y="106"/>
                      <a:pt x="85" y="90"/>
                    </a:cubicBezTo>
                    <a:lnTo>
                      <a:pt x="85" y="90"/>
                    </a:lnTo>
                    <a:cubicBezTo>
                      <a:pt x="80" y="88"/>
                      <a:pt x="74" y="87"/>
                      <a:pt x="69" y="86"/>
                    </a:cubicBezTo>
                    <a:cubicBezTo>
                      <a:pt x="63" y="84"/>
                      <a:pt x="56" y="84"/>
                      <a:pt x="50" y="84"/>
                    </a:cubicBezTo>
                    <a:cubicBezTo>
                      <a:pt x="49" y="84"/>
                      <a:pt x="49" y="84"/>
                      <a:pt x="48" y="84"/>
                    </a:cubicBezTo>
                    <a:lnTo>
                      <a:pt x="48" y="84"/>
                    </a:lnTo>
                    <a:cubicBezTo>
                      <a:pt x="43" y="84"/>
                      <a:pt x="38" y="85"/>
                      <a:pt x="33" y="85"/>
                    </a:cubicBezTo>
                    <a:cubicBezTo>
                      <a:pt x="30" y="86"/>
                      <a:pt x="27" y="86"/>
                      <a:pt x="24" y="87"/>
                    </a:cubicBezTo>
                    <a:cubicBezTo>
                      <a:pt x="20" y="87"/>
                      <a:pt x="17" y="88"/>
                      <a:pt x="15" y="89"/>
                    </a:cubicBezTo>
                    <a:cubicBezTo>
                      <a:pt x="10" y="75"/>
                      <a:pt x="20" y="68"/>
                      <a:pt x="14" y="64"/>
                    </a:cubicBezTo>
                    <a:cubicBezTo>
                      <a:pt x="13" y="64"/>
                      <a:pt x="12" y="63"/>
                      <a:pt x="10" y="63"/>
                    </a:cubicBezTo>
                    <a:cubicBezTo>
                      <a:pt x="9" y="63"/>
                      <a:pt x="8" y="63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6" y="62"/>
                      <a:pt x="5" y="62"/>
                      <a:pt x="4" y="62"/>
                    </a:cubicBezTo>
                    <a:cubicBezTo>
                      <a:pt x="2" y="62"/>
                      <a:pt x="1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57"/>
                      <a:pt x="2" y="54"/>
                      <a:pt x="4" y="50"/>
                    </a:cubicBezTo>
                    <a:cubicBezTo>
                      <a:pt x="7" y="44"/>
                      <a:pt x="11" y="38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5" y="21"/>
                      <a:pt x="39" y="10"/>
                      <a:pt x="58" y="0"/>
                    </a:cubicBezTo>
                    <a:lnTo>
                      <a:pt x="58" y="0"/>
                    </a:lnTo>
                    <a:lnTo>
                      <a:pt x="58" y="0"/>
                    </a:ln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9" y="0"/>
                      <a:pt x="59" y="0"/>
                    </a:cubicBezTo>
                    <a:cubicBezTo>
                      <a:pt x="52" y="5"/>
                      <a:pt x="33" y="21"/>
                      <a:pt x="39" y="47"/>
                    </a:cubicBezTo>
                    <a:cubicBezTo>
                      <a:pt x="47" y="76"/>
                      <a:pt x="97" y="76"/>
                      <a:pt x="141" y="105"/>
                    </a:cubicBezTo>
                    <a:cubicBezTo>
                      <a:pt x="167" y="122"/>
                      <a:pt x="185" y="129"/>
                      <a:pt x="198" y="129"/>
                    </a:cubicBezTo>
                    <a:cubicBezTo>
                      <a:pt x="207" y="129"/>
                      <a:pt x="215" y="125"/>
                      <a:pt x="222" y="119"/>
                    </a:cubicBezTo>
                    <a:cubicBezTo>
                      <a:pt x="215" y="129"/>
                      <a:pt x="207" y="138"/>
                      <a:pt x="198" y="146"/>
                    </a:cubicBezTo>
                    <a:cubicBezTo>
                      <a:pt x="198" y="146"/>
                      <a:pt x="198" y="146"/>
                      <a:pt x="198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cubicBezTo>
                      <a:pt x="197" y="146"/>
                      <a:pt x="197" y="146"/>
                      <a:pt x="197" y="146"/>
                    </a:cubicBezTo>
                    <a:lnTo>
                      <a:pt x="197" y="146"/>
                    </a:lnTo>
                    <a:cubicBezTo>
                      <a:pt x="188" y="153"/>
                      <a:pt x="178" y="159"/>
                      <a:pt x="167" y="164"/>
                    </a:cubicBezTo>
                    <a:close/>
                  </a:path>
                </a:pathLst>
              </a:custGeom>
              <a:solidFill>
                <a:srgbClr val="D96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1" name="Freeform 1385">
                <a:extLst>
                  <a:ext uri="{FF2B5EF4-FFF2-40B4-BE49-F238E27FC236}">
                    <a16:creationId xmlns:a16="http://schemas.microsoft.com/office/drawing/2014/main" id="{988DF824-2815-171F-7832-7ED10FB6D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3271"/>
                <a:ext cx="52" cy="32"/>
              </a:xfrm>
              <a:custGeom>
                <a:avLst/>
                <a:gdLst>
                  <a:gd name="T0" fmla="*/ 65 w 86"/>
                  <a:gd name="T1" fmla="*/ 53 h 53"/>
                  <a:gd name="T2" fmla="*/ 61 w 86"/>
                  <a:gd name="T3" fmla="*/ 52 h 53"/>
                  <a:gd name="T4" fmla="*/ 42 w 86"/>
                  <a:gd name="T5" fmla="*/ 47 h 53"/>
                  <a:gd name="T6" fmla="*/ 47 w 86"/>
                  <a:gd name="T7" fmla="*/ 42 h 53"/>
                  <a:gd name="T8" fmla="*/ 44 w 86"/>
                  <a:gd name="T9" fmla="*/ 37 h 53"/>
                  <a:gd name="T10" fmla="*/ 41 w 86"/>
                  <a:gd name="T11" fmla="*/ 37 h 53"/>
                  <a:gd name="T12" fmla="*/ 37 w 86"/>
                  <a:gd name="T13" fmla="*/ 40 h 53"/>
                  <a:gd name="T14" fmla="*/ 38 w 86"/>
                  <a:gd name="T15" fmla="*/ 46 h 53"/>
                  <a:gd name="T16" fmla="*/ 11 w 86"/>
                  <a:gd name="T17" fmla="*/ 27 h 53"/>
                  <a:gd name="T18" fmla="*/ 11 w 86"/>
                  <a:gd name="T19" fmla="*/ 27 h 53"/>
                  <a:gd name="T20" fmla="*/ 10 w 86"/>
                  <a:gd name="T21" fmla="*/ 27 h 53"/>
                  <a:gd name="T22" fmla="*/ 10 w 86"/>
                  <a:gd name="T23" fmla="*/ 27 h 53"/>
                  <a:gd name="T24" fmla="*/ 10 w 86"/>
                  <a:gd name="T25" fmla="*/ 28 h 53"/>
                  <a:gd name="T26" fmla="*/ 10 w 86"/>
                  <a:gd name="T27" fmla="*/ 28 h 53"/>
                  <a:gd name="T28" fmla="*/ 8 w 86"/>
                  <a:gd name="T29" fmla="*/ 30 h 53"/>
                  <a:gd name="T30" fmla="*/ 8 w 86"/>
                  <a:gd name="T31" fmla="*/ 30 h 53"/>
                  <a:gd name="T32" fmla="*/ 7 w 86"/>
                  <a:gd name="T33" fmla="*/ 31 h 53"/>
                  <a:gd name="T34" fmla="*/ 7 w 86"/>
                  <a:gd name="T35" fmla="*/ 31 h 53"/>
                  <a:gd name="T36" fmla="*/ 1 w 86"/>
                  <a:gd name="T37" fmla="*/ 36 h 53"/>
                  <a:gd name="T38" fmla="*/ 0 w 86"/>
                  <a:gd name="T39" fmla="*/ 31 h 53"/>
                  <a:gd name="T40" fmla="*/ 1 w 86"/>
                  <a:gd name="T41" fmla="*/ 11 h 53"/>
                  <a:gd name="T42" fmla="*/ 9 w 86"/>
                  <a:gd name="T43" fmla="*/ 2 h 53"/>
                  <a:gd name="T44" fmla="*/ 9 w 86"/>
                  <a:gd name="T45" fmla="*/ 2 h 53"/>
                  <a:gd name="T46" fmla="*/ 10 w 86"/>
                  <a:gd name="T47" fmla="*/ 0 h 53"/>
                  <a:gd name="T48" fmla="*/ 10 w 86"/>
                  <a:gd name="T49" fmla="*/ 0 h 53"/>
                  <a:gd name="T50" fmla="*/ 9 w 86"/>
                  <a:gd name="T51" fmla="*/ 2 h 53"/>
                  <a:gd name="T52" fmla="*/ 60 w 86"/>
                  <a:gd name="T53" fmla="*/ 27 h 53"/>
                  <a:gd name="T54" fmla="*/ 77 w 86"/>
                  <a:gd name="T55" fmla="*/ 30 h 53"/>
                  <a:gd name="T56" fmla="*/ 86 w 86"/>
                  <a:gd name="T57" fmla="*/ 41 h 53"/>
                  <a:gd name="T58" fmla="*/ 65 w 86"/>
                  <a:gd name="T5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6" h="53">
                    <a:moveTo>
                      <a:pt x="65" y="53"/>
                    </a:moveTo>
                    <a:cubicBezTo>
                      <a:pt x="64" y="53"/>
                      <a:pt x="63" y="52"/>
                      <a:pt x="61" y="52"/>
                    </a:cubicBezTo>
                    <a:cubicBezTo>
                      <a:pt x="54" y="51"/>
                      <a:pt x="48" y="49"/>
                      <a:pt x="42" y="47"/>
                    </a:cubicBezTo>
                    <a:cubicBezTo>
                      <a:pt x="44" y="47"/>
                      <a:pt x="47" y="44"/>
                      <a:pt x="47" y="42"/>
                    </a:cubicBezTo>
                    <a:cubicBezTo>
                      <a:pt x="48" y="39"/>
                      <a:pt x="47" y="37"/>
                      <a:pt x="44" y="37"/>
                    </a:cubicBezTo>
                    <a:lnTo>
                      <a:pt x="41" y="37"/>
                    </a:lnTo>
                    <a:lnTo>
                      <a:pt x="37" y="40"/>
                    </a:lnTo>
                    <a:cubicBezTo>
                      <a:pt x="37" y="42"/>
                      <a:pt x="37" y="44"/>
                      <a:pt x="38" y="46"/>
                    </a:cubicBezTo>
                    <a:cubicBezTo>
                      <a:pt x="15" y="37"/>
                      <a:pt x="11" y="27"/>
                      <a:pt x="11" y="27"/>
                    </a:cubicBezTo>
                    <a:lnTo>
                      <a:pt x="11" y="27"/>
                    </a:lnTo>
                    <a:lnTo>
                      <a:pt x="10" y="27"/>
                    </a:lnTo>
                    <a:lnTo>
                      <a:pt x="10" y="2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7" y="31"/>
                    </a:lnTo>
                    <a:lnTo>
                      <a:pt x="7" y="31"/>
                    </a:lnTo>
                    <a:cubicBezTo>
                      <a:pt x="5" y="33"/>
                      <a:pt x="3" y="35"/>
                      <a:pt x="1" y="36"/>
                    </a:cubicBezTo>
                    <a:cubicBezTo>
                      <a:pt x="1" y="35"/>
                      <a:pt x="1" y="33"/>
                      <a:pt x="0" y="31"/>
                    </a:cubicBezTo>
                    <a:cubicBezTo>
                      <a:pt x="0" y="24"/>
                      <a:pt x="1" y="18"/>
                      <a:pt x="1" y="11"/>
                    </a:cubicBezTo>
                    <a:cubicBezTo>
                      <a:pt x="6" y="6"/>
                      <a:pt x="9" y="2"/>
                      <a:pt x="9" y="2"/>
                    </a:cubicBezTo>
                    <a:lnTo>
                      <a:pt x="9" y="2"/>
                    </a:lnTo>
                    <a:cubicBezTo>
                      <a:pt x="9" y="2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9" y="2"/>
                      <a:pt x="15" y="19"/>
                      <a:pt x="60" y="27"/>
                    </a:cubicBezTo>
                    <a:cubicBezTo>
                      <a:pt x="66" y="28"/>
                      <a:pt x="72" y="29"/>
                      <a:pt x="77" y="30"/>
                    </a:cubicBezTo>
                    <a:cubicBezTo>
                      <a:pt x="78" y="34"/>
                      <a:pt x="81" y="37"/>
                      <a:pt x="86" y="41"/>
                    </a:cubicBezTo>
                    <a:cubicBezTo>
                      <a:pt x="80" y="46"/>
                      <a:pt x="73" y="50"/>
                      <a:pt x="65" y="53"/>
                    </a:cubicBezTo>
                    <a:close/>
                  </a:path>
                </a:pathLst>
              </a:custGeom>
              <a:solidFill>
                <a:srgbClr val="417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2" name="Freeform 1386">
                <a:extLst>
                  <a:ext uri="{FF2B5EF4-FFF2-40B4-BE49-F238E27FC236}">
                    <a16:creationId xmlns:a16="http://schemas.microsoft.com/office/drawing/2014/main" id="{5A983F01-B3C9-D02A-1E6C-0314A2BB92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4" y="3277"/>
                <a:ext cx="110" cy="32"/>
              </a:xfrm>
              <a:custGeom>
                <a:avLst/>
                <a:gdLst>
                  <a:gd name="T0" fmla="*/ 165 w 180"/>
                  <a:gd name="T1" fmla="*/ 52 h 52"/>
                  <a:gd name="T2" fmla="*/ 146 w 180"/>
                  <a:gd name="T3" fmla="*/ 41 h 52"/>
                  <a:gd name="T4" fmla="*/ 130 w 180"/>
                  <a:gd name="T5" fmla="*/ 44 h 52"/>
                  <a:gd name="T6" fmla="*/ 106 w 180"/>
                  <a:gd name="T7" fmla="*/ 42 h 52"/>
                  <a:gd name="T8" fmla="*/ 127 w 180"/>
                  <a:gd name="T9" fmla="*/ 30 h 52"/>
                  <a:gd name="T10" fmla="*/ 138 w 180"/>
                  <a:gd name="T11" fmla="*/ 36 h 52"/>
                  <a:gd name="T12" fmla="*/ 139 w 180"/>
                  <a:gd name="T13" fmla="*/ 37 h 52"/>
                  <a:gd name="T14" fmla="*/ 139 w 180"/>
                  <a:gd name="T15" fmla="*/ 37 h 52"/>
                  <a:gd name="T16" fmla="*/ 140 w 180"/>
                  <a:gd name="T17" fmla="*/ 37 h 52"/>
                  <a:gd name="T18" fmla="*/ 156 w 180"/>
                  <a:gd name="T19" fmla="*/ 40 h 52"/>
                  <a:gd name="T20" fmla="*/ 156 w 180"/>
                  <a:gd name="T21" fmla="*/ 40 h 52"/>
                  <a:gd name="T22" fmla="*/ 156 w 180"/>
                  <a:gd name="T23" fmla="*/ 40 h 52"/>
                  <a:gd name="T24" fmla="*/ 156 w 180"/>
                  <a:gd name="T25" fmla="*/ 40 h 52"/>
                  <a:gd name="T26" fmla="*/ 156 w 180"/>
                  <a:gd name="T27" fmla="*/ 40 h 52"/>
                  <a:gd name="T28" fmla="*/ 178 w 180"/>
                  <a:gd name="T29" fmla="*/ 33 h 52"/>
                  <a:gd name="T30" fmla="*/ 180 w 180"/>
                  <a:gd name="T31" fmla="*/ 33 h 52"/>
                  <a:gd name="T32" fmla="*/ 165 w 180"/>
                  <a:gd name="T33" fmla="*/ 52 h 52"/>
                  <a:gd name="T34" fmla="*/ 13 w 180"/>
                  <a:gd name="T35" fmla="*/ 36 h 52"/>
                  <a:gd name="T36" fmla="*/ 2 w 180"/>
                  <a:gd name="T37" fmla="*/ 35 h 52"/>
                  <a:gd name="T38" fmla="*/ 0 w 180"/>
                  <a:gd name="T39" fmla="*/ 34 h 52"/>
                  <a:gd name="T40" fmla="*/ 2 w 180"/>
                  <a:gd name="T41" fmla="*/ 31 h 52"/>
                  <a:gd name="T42" fmla="*/ 18 w 180"/>
                  <a:gd name="T43" fmla="*/ 12 h 52"/>
                  <a:gd name="T44" fmla="*/ 42 w 180"/>
                  <a:gd name="T45" fmla="*/ 0 h 52"/>
                  <a:gd name="T46" fmla="*/ 41 w 180"/>
                  <a:gd name="T47" fmla="*/ 20 h 52"/>
                  <a:gd name="T48" fmla="*/ 42 w 180"/>
                  <a:gd name="T49" fmla="*/ 25 h 52"/>
                  <a:gd name="T50" fmla="*/ 34 w 180"/>
                  <a:gd name="T51" fmla="*/ 31 h 52"/>
                  <a:gd name="T52" fmla="*/ 33 w 180"/>
                  <a:gd name="T53" fmla="*/ 31 h 52"/>
                  <a:gd name="T54" fmla="*/ 25 w 180"/>
                  <a:gd name="T55" fmla="*/ 35 h 52"/>
                  <a:gd name="T56" fmla="*/ 24 w 180"/>
                  <a:gd name="T57" fmla="*/ 35 h 52"/>
                  <a:gd name="T58" fmla="*/ 24 w 180"/>
                  <a:gd name="T59" fmla="*/ 35 h 52"/>
                  <a:gd name="T60" fmla="*/ 13 w 180"/>
                  <a:gd name="T61" fmla="*/ 3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0" h="52">
                    <a:moveTo>
                      <a:pt x="165" y="52"/>
                    </a:moveTo>
                    <a:cubicBezTo>
                      <a:pt x="159" y="49"/>
                      <a:pt x="153" y="45"/>
                      <a:pt x="146" y="41"/>
                    </a:cubicBezTo>
                    <a:cubicBezTo>
                      <a:pt x="146" y="41"/>
                      <a:pt x="143" y="44"/>
                      <a:pt x="130" y="44"/>
                    </a:cubicBezTo>
                    <a:cubicBezTo>
                      <a:pt x="124" y="44"/>
                      <a:pt x="116" y="44"/>
                      <a:pt x="106" y="42"/>
                    </a:cubicBezTo>
                    <a:cubicBezTo>
                      <a:pt x="114" y="39"/>
                      <a:pt x="121" y="35"/>
                      <a:pt x="127" y="30"/>
                    </a:cubicBezTo>
                    <a:cubicBezTo>
                      <a:pt x="130" y="32"/>
                      <a:pt x="134" y="34"/>
                      <a:pt x="138" y="36"/>
                    </a:cubicBezTo>
                    <a:cubicBezTo>
                      <a:pt x="139" y="36"/>
                      <a:pt x="139" y="36"/>
                      <a:pt x="139" y="37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9" y="37"/>
                      <a:pt x="139" y="37"/>
                      <a:pt x="140" y="37"/>
                    </a:cubicBezTo>
                    <a:cubicBezTo>
                      <a:pt x="145" y="39"/>
                      <a:pt x="151" y="40"/>
                      <a:pt x="156" y="40"/>
                    </a:cubicBez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lnTo>
                      <a:pt x="156" y="40"/>
                    </a:lnTo>
                    <a:cubicBezTo>
                      <a:pt x="164" y="40"/>
                      <a:pt x="172" y="37"/>
                      <a:pt x="178" y="33"/>
                    </a:cubicBezTo>
                    <a:lnTo>
                      <a:pt x="180" y="33"/>
                    </a:lnTo>
                    <a:cubicBezTo>
                      <a:pt x="177" y="42"/>
                      <a:pt x="172" y="48"/>
                      <a:pt x="165" y="52"/>
                    </a:cubicBezTo>
                    <a:close/>
                    <a:moveTo>
                      <a:pt x="13" y="36"/>
                    </a:moveTo>
                    <a:cubicBezTo>
                      <a:pt x="10" y="36"/>
                      <a:pt x="6" y="36"/>
                      <a:pt x="2" y="35"/>
                    </a:cubicBezTo>
                    <a:cubicBezTo>
                      <a:pt x="1" y="35"/>
                      <a:pt x="1" y="35"/>
                      <a:pt x="0" y="34"/>
                    </a:cubicBezTo>
                    <a:cubicBezTo>
                      <a:pt x="1" y="33"/>
                      <a:pt x="1" y="32"/>
                      <a:pt x="2" y="31"/>
                    </a:cubicBezTo>
                    <a:cubicBezTo>
                      <a:pt x="6" y="24"/>
                      <a:pt x="12" y="17"/>
                      <a:pt x="18" y="12"/>
                    </a:cubicBezTo>
                    <a:cubicBezTo>
                      <a:pt x="29" y="10"/>
                      <a:pt x="37" y="5"/>
                      <a:pt x="42" y="0"/>
                    </a:cubicBezTo>
                    <a:cubicBezTo>
                      <a:pt x="42" y="7"/>
                      <a:pt x="41" y="13"/>
                      <a:pt x="41" y="20"/>
                    </a:cubicBezTo>
                    <a:cubicBezTo>
                      <a:pt x="42" y="22"/>
                      <a:pt x="42" y="24"/>
                      <a:pt x="42" y="25"/>
                    </a:cubicBezTo>
                    <a:cubicBezTo>
                      <a:pt x="40" y="27"/>
                      <a:pt x="37" y="29"/>
                      <a:pt x="34" y="31"/>
                    </a:cubicBezTo>
                    <a:lnTo>
                      <a:pt x="33" y="31"/>
                    </a:lnTo>
                    <a:cubicBezTo>
                      <a:pt x="31" y="33"/>
                      <a:pt x="28" y="34"/>
                      <a:pt x="25" y="35"/>
                    </a:cubicBezTo>
                    <a:lnTo>
                      <a:pt x="24" y="35"/>
                    </a:lnTo>
                    <a:lnTo>
                      <a:pt x="24" y="35"/>
                    </a:lnTo>
                    <a:cubicBezTo>
                      <a:pt x="21" y="36"/>
                      <a:pt x="17" y="36"/>
                      <a:pt x="13" y="36"/>
                    </a:cubicBezTo>
                  </a:path>
                </a:pathLst>
              </a:custGeom>
              <a:solidFill>
                <a:srgbClr val="2D6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3" name="Freeform 1387">
                <a:extLst>
                  <a:ext uri="{FF2B5EF4-FFF2-40B4-BE49-F238E27FC236}">
                    <a16:creationId xmlns:a16="http://schemas.microsoft.com/office/drawing/2014/main" id="{6BF7045D-A57C-E5FE-9993-964EE68A3F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4" y="3292"/>
                <a:ext cx="195" cy="113"/>
              </a:xfrm>
              <a:custGeom>
                <a:avLst/>
                <a:gdLst>
                  <a:gd name="T0" fmla="*/ 9 w 320"/>
                  <a:gd name="T1" fmla="*/ 185 h 185"/>
                  <a:gd name="T2" fmla="*/ 1 w 320"/>
                  <a:gd name="T3" fmla="*/ 164 h 185"/>
                  <a:gd name="T4" fmla="*/ 0 w 320"/>
                  <a:gd name="T5" fmla="*/ 162 h 185"/>
                  <a:gd name="T6" fmla="*/ 25 w 320"/>
                  <a:gd name="T7" fmla="*/ 155 h 185"/>
                  <a:gd name="T8" fmla="*/ 66 w 320"/>
                  <a:gd name="T9" fmla="*/ 140 h 185"/>
                  <a:gd name="T10" fmla="*/ 152 w 320"/>
                  <a:gd name="T11" fmla="*/ 166 h 185"/>
                  <a:gd name="T12" fmla="*/ 131 w 320"/>
                  <a:gd name="T13" fmla="*/ 175 h 185"/>
                  <a:gd name="T14" fmla="*/ 111 w 320"/>
                  <a:gd name="T15" fmla="*/ 183 h 185"/>
                  <a:gd name="T16" fmla="*/ 66 w 320"/>
                  <a:gd name="T17" fmla="*/ 166 h 185"/>
                  <a:gd name="T18" fmla="*/ 24 w 320"/>
                  <a:gd name="T19" fmla="*/ 181 h 185"/>
                  <a:gd name="T20" fmla="*/ 9 w 320"/>
                  <a:gd name="T21" fmla="*/ 185 h 185"/>
                  <a:gd name="T22" fmla="*/ 131 w 320"/>
                  <a:gd name="T23" fmla="*/ 180 h 185"/>
                  <a:gd name="T24" fmla="*/ 133 w 320"/>
                  <a:gd name="T25" fmla="*/ 179 h 185"/>
                  <a:gd name="T26" fmla="*/ 159 w 320"/>
                  <a:gd name="T27" fmla="*/ 170 h 185"/>
                  <a:gd name="T28" fmla="*/ 163 w 320"/>
                  <a:gd name="T29" fmla="*/ 168 h 185"/>
                  <a:gd name="T30" fmla="*/ 165 w 320"/>
                  <a:gd name="T31" fmla="*/ 169 h 185"/>
                  <a:gd name="T32" fmla="*/ 131 w 320"/>
                  <a:gd name="T33" fmla="*/ 180 h 185"/>
                  <a:gd name="T34" fmla="*/ 68 w 320"/>
                  <a:gd name="T35" fmla="*/ 134 h 185"/>
                  <a:gd name="T36" fmla="*/ 68 w 320"/>
                  <a:gd name="T37" fmla="*/ 134 h 185"/>
                  <a:gd name="T38" fmla="*/ 68 w 320"/>
                  <a:gd name="T39" fmla="*/ 134 h 185"/>
                  <a:gd name="T40" fmla="*/ 290 w 320"/>
                  <a:gd name="T41" fmla="*/ 134 h 185"/>
                  <a:gd name="T42" fmla="*/ 320 w 320"/>
                  <a:gd name="T43" fmla="*/ 117 h 185"/>
                  <a:gd name="T44" fmla="*/ 314 w 320"/>
                  <a:gd name="T45" fmla="*/ 124 h 185"/>
                  <a:gd name="T46" fmla="*/ 291 w 320"/>
                  <a:gd name="T47" fmla="*/ 134 h 185"/>
                  <a:gd name="T48" fmla="*/ 290 w 320"/>
                  <a:gd name="T49" fmla="*/ 134 h 185"/>
                  <a:gd name="T50" fmla="*/ 68 w 320"/>
                  <a:gd name="T51" fmla="*/ 134 h 185"/>
                  <a:gd name="T52" fmla="*/ 64 w 320"/>
                  <a:gd name="T53" fmla="*/ 121 h 185"/>
                  <a:gd name="T54" fmla="*/ 62 w 320"/>
                  <a:gd name="T55" fmla="*/ 118 h 185"/>
                  <a:gd name="T56" fmla="*/ 62 w 320"/>
                  <a:gd name="T57" fmla="*/ 118 h 185"/>
                  <a:gd name="T58" fmla="*/ 64 w 320"/>
                  <a:gd name="T59" fmla="*/ 121 h 185"/>
                  <a:gd name="T60" fmla="*/ 68 w 320"/>
                  <a:gd name="T61" fmla="*/ 134 h 185"/>
                  <a:gd name="T62" fmla="*/ 115 w 320"/>
                  <a:gd name="T63" fmla="*/ 54 h 185"/>
                  <a:gd name="T64" fmla="*/ 105 w 320"/>
                  <a:gd name="T65" fmla="*/ 45 h 185"/>
                  <a:gd name="T66" fmla="*/ 50 w 320"/>
                  <a:gd name="T67" fmla="*/ 28 h 185"/>
                  <a:gd name="T68" fmla="*/ 65 w 320"/>
                  <a:gd name="T69" fmla="*/ 9 h 185"/>
                  <a:gd name="T70" fmla="*/ 103 w 320"/>
                  <a:gd name="T71" fmla="*/ 19 h 185"/>
                  <a:gd name="T72" fmla="*/ 103 w 320"/>
                  <a:gd name="T73" fmla="*/ 19 h 185"/>
                  <a:gd name="T74" fmla="*/ 103 w 320"/>
                  <a:gd name="T75" fmla="*/ 19 h 185"/>
                  <a:gd name="T76" fmla="*/ 103 w 320"/>
                  <a:gd name="T77" fmla="*/ 19 h 185"/>
                  <a:gd name="T78" fmla="*/ 103 w 320"/>
                  <a:gd name="T79" fmla="*/ 19 h 185"/>
                  <a:gd name="T80" fmla="*/ 143 w 320"/>
                  <a:gd name="T81" fmla="*/ 40 h 185"/>
                  <a:gd name="T82" fmla="*/ 143 w 320"/>
                  <a:gd name="T83" fmla="*/ 40 h 185"/>
                  <a:gd name="T84" fmla="*/ 142 w 320"/>
                  <a:gd name="T85" fmla="*/ 44 h 185"/>
                  <a:gd name="T86" fmla="*/ 141 w 320"/>
                  <a:gd name="T87" fmla="*/ 46 h 185"/>
                  <a:gd name="T88" fmla="*/ 115 w 320"/>
                  <a:gd name="T89" fmla="*/ 54 h 185"/>
                  <a:gd name="T90" fmla="*/ 141 w 320"/>
                  <a:gd name="T91" fmla="*/ 46 h 185"/>
                  <a:gd name="T92" fmla="*/ 141 w 320"/>
                  <a:gd name="T93" fmla="*/ 46 h 185"/>
                  <a:gd name="T94" fmla="*/ 141 w 320"/>
                  <a:gd name="T95" fmla="*/ 46 h 185"/>
                  <a:gd name="T96" fmla="*/ 141 w 320"/>
                  <a:gd name="T97" fmla="*/ 46 h 185"/>
                  <a:gd name="T98" fmla="*/ 103 w 320"/>
                  <a:gd name="T99" fmla="*/ 19 h 185"/>
                  <a:gd name="T100" fmla="*/ 96 w 320"/>
                  <a:gd name="T101" fmla="*/ 2 h 185"/>
                  <a:gd name="T102" fmla="*/ 103 w 320"/>
                  <a:gd name="T103" fmla="*/ 19 h 185"/>
                  <a:gd name="T104" fmla="*/ 103 w 320"/>
                  <a:gd name="T105" fmla="*/ 19 h 185"/>
                  <a:gd name="T106" fmla="*/ 95 w 320"/>
                  <a:gd name="T107" fmla="*/ 1 h 185"/>
                  <a:gd name="T108" fmla="*/ 95 w 320"/>
                  <a:gd name="T109" fmla="*/ 0 h 185"/>
                  <a:gd name="T110" fmla="*/ 95 w 320"/>
                  <a:gd name="T111" fmla="*/ 1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0" h="185">
                    <a:moveTo>
                      <a:pt x="9" y="185"/>
                    </a:moveTo>
                    <a:cubicBezTo>
                      <a:pt x="7" y="178"/>
                      <a:pt x="3" y="171"/>
                      <a:pt x="1" y="164"/>
                    </a:cubicBezTo>
                    <a:cubicBezTo>
                      <a:pt x="1" y="163"/>
                      <a:pt x="1" y="163"/>
                      <a:pt x="0" y="162"/>
                    </a:cubicBezTo>
                    <a:cubicBezTo>
                      <a:pt x="8" y="160"/>
                      <a:pt x="16" y="157"/>
                      <a:pt x="25" y="155"/>
                    </a:cubicBezTo>
                    <a:cubicBezTo>
                      <a:pt x="64" y="145"/>
                      <a:pt x="66" y="140"/>
                      <a:pt x="66" y="140"/>
                    </a:cubicBezTo>
                    <a:cubicBezTo>
                      <a:pt x="99" y="154"/>
                      <a:pt x="128" y="162"/>
                      <a:pt x="152" y="166"/>
                    </a:cubicBezTo>
                    <a:cubicBezTo>
                      <a:pt x="145" y="169"/>
                      <a:pt x="138" y="172"/>
                      <a:pt x="131" y="175"/>
                    </a:cubicBezTo>
                    <a:cubicBezTo>
                      <a:pt x="124" y="178"/>
                      <a:pt x="118" y="180"/>
                      <a:pt x="111" y="183"/>
                    </a:cubicBezTo>
                    <a:cubicBezTo>
                      <a:pt x="97" y="179"/>
                      <a:pt x="82" y="173"/>
                      <a:pt x="66" y="166"/>
                    </a:cubicBezTo>
                    <a:cubicBezTo>
                      <a:pt x="66" y="166"/>
                      <a:pt x="63" y="171"/>
                      <a:pt x="24" y="181"/>
                    </a:cubicBezTo>
                    <a:cubicBezTo>
                      <a:pt x="19" y="182"/>
                      <a:pt x="14" y="183"/>
                      <a:pt x="9" y="185"/>
                    </a:cubicBezTo>
                    <a:moveTo>
                      <a:pt x="131" y="180"/>
                    </a:moveTo>
                    <a:cubicBezTo>
                      <a:pt x="131" y="180"/>
                      <a:pt x="132" y="180"/>
                      <a:pt x="133" y="179"/>
                    </a:cubicBezTo>
                    <a:cubicBezTo>
                      <a:pt x="142" y="176"/>
                      <a:pt x="150" y="173"/>
                      <a:pt x="159" y="170"/>
                    </a:cubicBezTo>
                    <a:cubicBezTo>
                      <a:pt x="161" y="169"/>
                      <a:pt x="162" y="169"/>
                      <a:pt x="163" y="168"/>
                    </a:cubicBezTo>
                    <a:cubicBezTo>
                      <a:pt x="164" y="169"/>
                      <a:pt x="165" y="169"/>
                      <a:pt x="165" y="169"/>
                    </a:cubicBezTo>
                    <a:cubicBezTo>
                      <a:pt x="155" y="175"/>
                      <a:pt x="143" y="178"/>
                      <a:pt x="131" y="180"/>
                    </a:cubicBezTo>
                    <a:moveTo>
                      <a:pt x="68" y="134"/>
                    </a:moveTo>
                    <a:lnTo>
                      <a:pt x="68" y="134"/>
                    </a:lnTo>
                    <a:lnTo>
                      <a:pt x="68" y="134"/>
                    </a:lnTo>
                    <a:close/>
                    <a:moveTo>
                      <a:pt x="290" y="134"/>
                    </a:moveTo>
                    <a:cubicBezTo>
                      <a:pt x="302" y="130"/>
                      <a:pt x="312" y="124"/>
                      <a:pt x="320" y="117"/>
                    </a:cubicBezTo>
                    <a:cubicBezTo>
                      <a:pt x="319" y="120"/>
                      <a:pt x="316" y="122"/>
                      <a:pt x="314" y="124"/>
                    </a:cubicBezTo>
                    <a:cubicBezTo>
                      <a:pt x="307" y="129"/>
                      <a:pt x="299" y="132"/>
                      <a:pt x="291" y="134"/>
                    </a:cubicBezTo>
                    <a:cubicBezTo>
                      <a:pt x="291" y="134"/>
                      <a:pt x="290" y="134"/>
                      <a:pt x="290" y="134"/>
                    </a:cubicBezTo>
                    <a:moveTo>
                      <a:pt x="68" y="134"/>
                    </a:moveTo>
                    <a:cubicBezTo>
                      <a:pt x="68" y="130"/>
                      <a:pt x="67" y="126"/>
                      <a:pt x="64" y="121"/>
                    </a:cubicBezTo>
                    <a:cubicBezTo>
                      <a:pt x="63" y="120"/>
                      <a:pt x="63" y="119"/>
                      <a:pt x="62" y="118"/>
                    </a:cubicBezTo>
                    <a:lnTo>
                      <a:pt x="62" y="118"/>
                    </a:lnTo>
                    <a:cubicBezTo>
                      <a:pt x="63" y="119"/>
                      <a:pt x="63" y="120"/>
                      <a:pt x="64" y="121"/>
                    </a:cubicBezTo>
                    <a:cubicBezTo>
                      <a:pt x="67" y="126"/>
                      <a:pt x="68" y="130"/>
                      <a:pt x="68" y="134"/>
                    </a:cubicBezTo>
                    <a:close/>
                    <a:moveTo>
                      <a:pt x="115" y="54"/>
                    </a:moveTo>
                    <a:cubicBezTo>
                      <a:pt x="112" y="52"/>
                      <a:pt x="108" y="49"/>
                      <a:pt x="105" y="45"/>
                    </a:cubicBezTo>
                    <a:cubicBezTo>
                      <a:pt x="105" y="45"/>
                      <a:pt x="84" y="45"/>
                      <a:pt x="50" y="28"/>
                    </a:cubicBezTo>
                    <a:cubicBezTo>
                      <a:pt x="57" y="24"/>
                      <a:pt x="62" y="18"/>
                      <a:pt x="65" y="9"/>
                    </a:cubicBezTo>
                    <a:cubicBezTo>
                      <a:pt x="88" y="18"/>
                      <a:pt x="103" y="19"/>
                      <a:pt x="103" y="19"/>
                    </a:cubicBezTo>
                    <a:lnTo>
                      <a:pt x="103" y="19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3" y="19"/>
                    </a:lnTo>
                    <a:cubicBezTo>
                      <a:pt x="120" y="37"/>
                      <a:pt x="141" y="40"/>
                      <a:pt x="143" y="40"/>
                    </a:cubicBezTo>
                    <a:lnTo>
                      <a:pt x="143" y="40"/>
                    </a:lnTo>
                    <a:cubicBezTo>
                      <a:pt x="142" y="42"/>
                      <a:pt x="142" y="43"/>
                      <a:pt x="142" y="44"/>
                    </a:cubicBezTo>
                    <a:cubicBezTo>
                      <a:pt x="141" y="45"/>
                      <a:pt x="141" y="46"/>
                      <a:pt x="141" y="46"/>
                    </a:cubicBezTo>
                    <a:cubicBezTo>
                      <a:pt x="132" y="48"/>
                      <a:pt x="123" y="51"/>
                      <a:pt x="115" y="54"/>
                    </a:cubicBezTo>
                    <a:moveTo>
                      <a:pt x="141" y="46"/>
                    </a:moveTo>
                    <a:cubicBezTo>
                      <a:pt x="141" y="46"/>
                      <a:pt x="141" y="46"/>
                      <a:pt x="141" y="46"/>
                    </a:cubicBezTo>
                    <a:lnTo>
                      <a:pt x="141" y="46"/>
                    </a:lnTo>
                    <a:cubicBezTo>
                      <a:pt x="141" y="46"/>
                      <a:pt x="141" y="46"/>
                      <a:pt x="141" y="46"/>
                    </a:cubicBezTo>
                    <a:close/>
                    <a:moveTo>
                      <a:pt x="103" y="19"/>
                    </a:moveTo>
                    <a:cubicBezTo>
                      <a:pt x="101" y="15"/>
                      <a:pt x="98" y="10"/>
                      <a:pt x="96" y="2"/>
                    </a:cubicBezTo>
                    <a:cubicBezTo>
                      <a:pt x="98" y="10"/>
                      <a:pt x="101" y="15"/>
                      <a:pt x="103" y="19"/>
                    </a:cubicBezTo>
                    <a:lnTo>
                      <a:pt x="103" y="19"/>
                    </a:lnTo>
                    <a:close/>
                    <a:moveTo>
                      <a:pt x="95" y="1"/>
                    </a:moveTo>
                    <a:cubicBezTo>
                      <a:pt x="95" y="1"/>
                      <a:pt x="95" y="0"/>
                      <a:pt x="95" y="0"/>
                    </a:cubicBezTo>
                    <a:cubicBezTo>
                      <a:pt x="95" y="0"/>
                      <a:pt x="95" y="1"/>
                      <a:pt x="95" y="1"/>
                    </a:cubicBez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4" name="Freeform 1388">
                <a:extLst>
                  <a:ext uri="{FF2B5EF4-FFF2-40B4-BE49-F238E27FC236}">
                    <a16:creationId xmlns:a16="http://schemas.microsoft.com/office/drawing/2014/main" id="{40AA00AD-DA81-E186-624C-57103553FA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19" y="3321"/>
                <a:ext cx="227" cy="93"/>
              </a:xfrm>
              <a:custGeom>
                <a:avLst/>
                <a:gdLst>
                  <a:gd name="T0" fmla="*/ 214 w 373"/>
                  <a:gd name="T1" fmla="*/ 153 h 153"/>
                  <a:gd name="T2" fmla="*/ 128 w 373"/>
                  <a:gd name="T3" fmla="*/ 138 h 153"/>
                  <a:gd name="T4" fmla="*/ 140 w 373"/>
                  <a:gd name="T5" fmla="*/ 133 h 153"/>
                  <a:gd name="T6" fmla="*/ 174 w 373"/>
                  <a:gd name="T7" fmla="*/ 122 h 153"/>
                  <a:gd name="T8" fmla="*/ 212 w 373"/>
                  <a:gd name="T9" fmla="*/ 125 h 153"/>
                  <a:gd name="T10" fmla="*/ 268 w 373"/>
                  <a:gd name="T11" fmla="*/ 113 h 153"/>
                  <a:gd name="T12" fmla="*/ 281 w 373"/>
                  <a:gd name="T13" fmla="*/ 92 h 153"/>
                  <a:gd name="T14" fmla="*/ 281 w 373"/>
                  <a:gd name="T15" fmla="*/ 92 h 153"/>
                  <a:gd name="T16" fmla="*/ 289 w 373"/>
                  <a:gd name="T17" fmla="*/ 90 h 153"/>
                  <a:gd name="T18" fmla="*/ 291 w 373"/>
                  <a:gd name="T19" fmla="*/ 89 h 153"/>
                  <a:gd name="T20" fmla="*/ 302 w 373"/>
                  <a:gd name="T21" fmla="*/ 88 h 153"/>
                  <a:gd name="T22" fmla="*/ 315 w 373"/>
                  <a:gd name="T23" fmla="*/ 86 h 153"/>
                  <a:gd name="T24" fmla="*/ 302 w 373"/>
                  <a:gd name="T25" fmla="*/ 87 h 153"/>
                  <a:gd name="T26" fmla="*/ 300 w 373"/>
                  <a:gd name="T27" fmla="*/ 87 h 153"/>
                  <a:gd name="T28" fmla="*/ 323 w 373"/>
                  <a:gd name="T29" fmla="*/ 77 h 153"/>
                  <a:gd name="T30" fmla="*/ 329 w 373"/>
                  <a:gd name="T31" fmla="*/ 70 h 153"/>
                  <a:gd name="T32" fmla="*/ 358 w 373"/>
                  <a:gd name="T33" fmla="*/ 36 h 153"/>
                  <a:gd name="T34" fmla="*/ 370 w 373"/>
                  <a:gd name="T35" fmla="*/ 0 h 153"/>
                  <a:gd name="T36" fmla="*/ 372 w 373"/>
                  <a:gd name="T37" fmla="*/ 25 h 153"/>
                  <a:gd name="T38" fmla="*/ 358 w 373"/>
                  <a:gd name="T39" fmla="*/ 66 h 153"/>
                  <a:gd name="T40" fmla="*/ 338 w 373"/>
                  <a:gd name="T41" fmla="*/ 93 h 153"/>
                  <a:gd name="T42" fmla="*/ 338 w 373"/>
                  <a:gd name="T43" fmla="*/ 93 h 153"/>
                  <a:gd name="T44" fmla="*/ 333 w 373"/>
                  <a:gd name="T45" fmla="*/ 97 h 153"/>
                  <a:gd name="T46" fmla="*/ 332 w 373"/>
                  <a:gd name="T47" fmla="*/ 98 h 153"/>
                  <a:gd name="T48" fmla="*/ 327 w 373"/>
                  <a:gd name="T49" fmla="*/ 102 h 153"/>
                  <a:gd name="T50" fmla="*/ 326 w 373"/>
                  <a:gd name="T51" fmla="*/ 103 h 153"/>
                  <a:gd name="T52" fmla="*/ 322 w 373"/>
                  <a:gd name="T53" fmla="*/ 105 h 153"/>
                  <a:gd name="T54" fmla="*/ 318 w 373"/>
                  <a:gd name="T55" fmla="*/ 105 h 153"/>
                  <a:gd name="T56" fmla="*/ 310 w 373"/>
                  <a:gd name="T57" fmla="*/ 111 h 153"/>
                  <a:gd name="T58" fmla="*/ 307 w 373"/>
                  <a:gd name="T59" fmla="*/ 113 h 153"/>
                  <a:gd name="T60" fmla="*/ 305 w 373"/>
                  <a:gd name="T61" fmla="*/ 114 h 153"/>
                  <a:gd name="T62" fmla="*/ 300 w 373"/>
                  <a:gd name="T63" fmla="*/ 116 h 153"/>
                  <a:gd name="T64" fmla="*/ 297 w 373"/>
                  <a:gd name="T65" fmla="*/ 117 h 153"/>
                  <a:gd name="T66" fmla="*/ 292 w 373"/>
                  <a:gd name="T67" fmla="*/ 118 h 153"/>
                  <a:gd name="T68" fmla="*/ 289 w 373"/>
                  <a:gd name="T69" fmla="*/ 119 h 153"/>
                  <a:gd name="T70" fmla="*/ 281 w 373"/>
                  <a:gd name="T71" fmla="*/ 120 h 153"/>
                  <a:gd name="T72" fmla="*/ 268 w 373"/>
                  <a:gd name="T73" fmla="*/ 141 h 153"/>
                  <a:gd name="T74" fmla="*/ 214 w 373"/>
                  <a:gd name="T75" fmla="*/ 153 h 153"/>
                  <a:gd name="T76" fmla="*/ 5 w 373"/>
                  <a:gd name="T77" fmla="*/ 141 h 153"/>
                  <a:gd name="T78" fmla="*/ 6 w 373"/>
                  <a:gd name="T79" fmla="*/ 140 h 153"/>
                  <a:gd name="T80" fmla="*/ 0 w 373"/>
                  <a:gd name="T81" fmla="*/ 118 h 153"/>
                  <a:gd name="T82" fmla="*/ 9 w 373"/>
                  <a:gd name="T83" fmla="*/ 115 h 153"/>
                  <a:gd name="T84" fmla="*/ 10 w 373"/>
                  <a:gd name="T85" fmla="*/ 117 h 153"/>
                  <a:gd name="T86" fmla="*/ 18 w 373"/>
                  <a:gd name="T87" fmla="*/ 138 h 153"/>
                  <a:gd name="T88" fmla="*/ 5 w 373"/>
                  <a:gd name="T89" fmla="*/ 141 h 153"/>
                  <a:gd name="T90" fmla="*/ 281 w 373"/>
                  <a:gd name="T91" fmla="*/ 92 h 153"/>
                  <a:gd name="T92" fmla="*/ 281 w 373"/>
                  <a:gd name="T93" fmla="*/ 92 h 153"/>
                  <a:gd name="T94" fmla="*/ 281 w 373"/>
                  <a:gd name="T95" fmla="*/ 92 h 153"/>
                  <a:gd name="T96" fmla="*/ 281 w 373"/>
                  <a:gd name="T97" fmla="*/ 92 h 153"/>
                  <a:gd name="T98" fmla="*/ 281 w 373"/>
                  <a:gd name="T99" fmla="*/ 9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73" h="153">
                    <a:moveTo>
                      <a:pt x="214" y="153"/>
                    </a:moveTo>
                    <a:cubicBezTo>
                      <a:pt x="192" y="153"/>
                      <a:pt x="163" y="149"/>
                      <a:pt x="128" y="138"/>
                    </a:cubicBezTo>
                    <a:cubicBezTo>
                      <a:pt x="132" y="137"/>
                      <a:pt x="136" y="135"/>
                      <a:pt x="140" y="133"/>
                    </a:cubicBezTo>
                    <a:cubicBezTo>
                      <a:pt x="152" y="131"/>
                      <a:pt x="164" y="128"/>
                      <a:pt x="174" y="122"/>
                    </a:cubicBezTo>
                    <a:cubicBezTo>
                      <a:pt x="188" y="124"/>
                      <a:pt x="201" y="125"/>
                      <a:pt x="212" y="125"/>
                    </a:cubicBezTo>
                    <a:cubicBezTo>
                      <a:pt x="245" y="125"/>
                      <a:pt x="263" y="117"/>
                      <a:pt x="268" y="113"/>
                    </a:cubicBezTo>
                    <a:cubicBezTo>
                      <a:pt x="278" y="104"/>
                      <a:pt x="281" y="92"/>
                      <a:pt x="281" y="92"/>
                    </a:cubicBezTo>
                    <a:lnTo>
                      <a:pt x="281" y="92"/>
                    </a:lnTo>
                    <a:cubicBezTo>
                      <a:pt x="284" y="91"/>
                      <a:pt x="286" y="91"/>
                      <a:pt x="289" y="90"/>
                    </a:cubicBezTo>
                    <a:cubicBezTo>
                      <a:pt x="290" y="90"/>
                      <a:pt x="291" y="90"/>
                      <a:pt x="291" y="89"/>
                    </a:cubicBezTo>
                    <a:cubicBezTo>
                      <a:pt x="295" y="89"/>
                      <a:pt x="299" y="88"/>
                      <a:pt x="302" y="88"/>
                    </a:cubicBezTo>
                    <a:cubicBezTo>
                      <a:pt x="310" y="87"/>
                      <a:pt x="315" y="86"/>
                      <a:pt x="315" y="86"/>
                    </a:cubicBezTo>
                    <a:cubicBezTo>
                      <a:pt x="315" y="86"/>
                      <a:pt x="310" y="86"/>
                      <a:pt x="302" y="87"/>
                    </a:cubicBezTo>
                    <a:cubicBezTo>
                      <a:pt x="301" y="87"/>
                      <a:pt x="301" y="87"/>
                      <a:pt x="300" y="87"/>
                    </a:cubicBezTo>
                    <a:cubicBezTo>
                      <a:pt x="308" y="85"/>
                      <a:pt x="316" y="82"/>
                      <a:pt x="323" y="77"/>
                    </a:cubicBezTo>
                    <a:cubicBezTo>
                      <a:pt x="325" y="75"/>
                      <a:pt x="328" y="73"/>
                      <a:pt x="329" y="70"/>
                    </a:cubicBezTo>
                    <a:cubicBezTo>
                      <a:pt x="342" y="61"/>
                      <a:pt x="351" y="49"/>
                      <a:pt x="358" y="36"/>
                    </a:cubicBezTo>
                    <a:cubicBezTo>
                      <a:pt x="364" y="24"/>
                      <a:pt x="368" y="12"/>
                      <a:pt x="370" y="0"/>
                    </a:cubicBezTo>
                    <a:cubicBezTo>
                      <a:pt x="372" y="7"/>
                      <a:pt x="373" y="15"/>
                      <a:pt x="372" y="25"/>
                    </a:cubicBezTo>
                    <a:cubicBezTo>
                      <a:pt x="370" y="38"/>
                      <a:pt x="366" y="52"/>
                      <a:pt x="358" y="66"/>
                    </a:cubicBezTo>
                    <a:cubicBezTo>
                      <a:pt x="353" y="76"/>
                      <a:pt x="346" y="85"/>
                      <a:pt x="338" y="93"/>
                    </a:cubicBezTo>
                    <a:lnTo>
                      <a:pt x="338" y="93"/>
                    </a:lnTo>
                    <a:cubicBezTo>
                      <a:pt x="336" y="95"/>
                      <a:pt x="334" y="96"/>
                      <a:pt x="333" y="97"/>
                    </a:cubicBezTo>
                    <a:lnTo>
                      <a:pt x="332" y="98"/>
                    </a:lnTo>
                    <a:cubicBezTo>
                      <a:pt x="330" y="99"/>
                      <a:pt x="329" y="101"/>
                      <a:pt x="327" y="102"/>
                    </a:cubicBezTo>
                    <a:lnTo>
                      <a:pt x="326" y="103"/>
                    </a:lnTo>
                    <a:cubicBezTo>
                      <a:pt x="324" y="103"/>
                      <a:pt x="323" y="104"/>
                      <a:pt x="322" y="105"/>
                    </a:cubicBezTo>
                    <a:lnTo>
                      <a:pt x="318" y="105"/>
                    </a:lnTo>
                    <a:cubicBezTo>
                      <a:pt x="315" y="105"/>
                      <a:pt x="312" y="108"/>
                      <a:pt x="310" y="111"/>
                    </a:cubicBezTo>
                    <a:cubicBezTo>
                      <a:pt x="309" y="112"/>
                      <a:pt x="308" y="112"/>
                      <a:pt x="307" y="113"/>
                    </a:cubicBezTo>
                    <a:lnTo>
                      <a:pt x="305" y="114"/>
                    </a:lnTo>
                    <a:cubicBezTo>
                      <a:pt x="303" y="114"/>
                      <a:pt x="301" y="115"/>
                      <a:pt x="300" y="116"/>
                    </a:cubicBezTo>
                    <a:lnTo>
                      <a:pt x="297" y="117"/>
                    </a:lnTo>
                    <a:cubicBezTo>
                      <a:pt x="295" y="117"/>
                      <a:pt x="294" y="118"/>
                      <a:pt x="292" y="118"/>
                    </a:cubicBezTo>
                    <a:lnTo>
                      <a:pt x="289" y="119"/>
                    </a:lnTo>
                    <a:cubicBezTo>
                      <a:pt x="287" y="119"/>
                      <a:pt x="284" y="120"/>
                      <a:pt x="281" y="120"/>
                    </a:cubicBezTo>
                    <a:cubicBezTo>
                      <a:pt x="281" y="120"/>
                      <a:pt x="278" y="133"/>
                      <a:pt x="268" y="141"/>
                    </a:cubicBezTo>
                    <a:cubicBezTo>
                      <a:pt x="263" y="145"/>
                      <a:pt x="245" y="153"/>
                      <a:pt x="214" y="153"/>
                    </a:cubicBezTo>
                    <a:moveTo>
                      <a:pt x="5" y="141"/>
                    </a:moveTo>
                    <a:cubicBezTo>
                      <a:pt x="6" y="141"/>
                      <a:pt x="6" y="140"/>
                      <a:pt x="6" y="140"/>
                    </a:cubicBezTo>
                    <a:cubicBezTo>
                      <a:pt x="6" y="134"/>
                      <a:pt x="3" y="128"/>
                      <a:pt x="0" y="118"/>
                    </a:cubicBezTo>
                    <a:cubicBezTo>
                      <a:pt x="3" y="117"/>
                      <a:pt x="6" y="116"/>
                      <a:pt x="9" y="115"/>
                    </a:cubicBezTo>
                    <a:cubicBezTo>
                      <a:pt x="10" y="116"/>
                      <a:pt x="10" y="116"/>
                      <a:pt x="10" y="117"/>
                    </a:cubicBezTo>
                    <a:cubicBezTo>
                      <a:pt x="12" y="124"/>
                      <a:pt x="16" y="131"/>
                      <a:pt x="18" y="138"/>
                    </a:cubicBezTo>
                    <a:cubicBezTo>
                      <a:pt x="14" y="139"/>
                      <a:pt x="10" y="140"/>
                      <a:pt x="5" y="141"/>
                    </a:cubicBezTo>
                    <a:moveTo>
                      <a:pt x="281" y="92"/>
                    </a:moveTo>
                    <a:lnTo>
                      <a:pt x="281" y="92"/>
                    </a:lnTo>
                    <a:lnTo>
                      <a:pt x="281" y="92"/>
                    </a:lnTo>
                    <a:lnTo>
                      <a:pt x="281" y="92"/>
                    </a:lnTo>
                    <a:lnTo>
                      <a:pt x="281" y="92"/>
                    </a:lnTo>
                    <a:close/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5" name="Freeform 1389">
                <a:extLst>
                  <a:ext uri="{FF2B5EF4-FFF2-40B4-BE49-F238E27FC236}">
                    <a16:creationId xmlns:a16="http://schemas.microsoft.com/office/drawing/2014/main" id="{18C3587B-8F20-7310-2AC8-F162A437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3369"/>
                <a:ext cx="2" cy="4"/>
              </a:xfrm>
              <a:custGeom>
                <a:avLst/>
                <a:gdLst>
                  <a:gd name="T0" fmla="*/ 0 w 3"/>
                  <a:gd name="T1" fmla="*/ 7 h 7"/>
                  <a:gd name="T2" fmla="*/ 1 w 3"/>
                  <a:gd name="T3" fmla="*/ 0 h 7"/>
                  <a:gd name="T4" fmla="*/ 2 w 3"/>
                  <a:gd name="T5" fmla="*/ 0 h 7"/>
                  <a:gd name="T6" fmla="*/ 3 w 3"/>
                  <a:gd name="T7" fmla="*/ 5 h 7"/>
                  <a:gd name="T8" fmla="*/ 0 w 3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3" y="4"/>
                      <a:pt x="3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6" name="Freeform 1390">
                <a:extLst>
                  <a:ext uri="{FF2B5EF4-FFF2-40B4-BE49-F238E27FC236}">
                    <a16:creationId xmlns:a16="http://schemas.microsoft.com/office/drawing/2014/main" id="{0EFBC643-97E3-CBA1-C0DB-50A310AB37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3" y="3366"/>
                <a:ext cx="99" cy="58"/>
              </a:xfrm>
              <a:custGeom>
                <a:avLst/>
                <a:gdLst>
                  <a:gd name="T0" fmla="*/ 79 w 162"/>
                  <a:gd name="T1" fmla="*/ 95 h 95"/>
                  <a:gd name="T2" fmla="*/ 79 w 162"/>
                  <a:gd name="T3" fmla="*/ 95 h 95"/>
                  <a:gd name="T4" fmla="*/ 78 w 162"/>
                  <a:gd name="T5" fmla="*/ 95 h 95"/>
                  <a:gd name="T6" fmla="*/ 78 w 162"/>
                  <a:gd name="T7" fmla="*/ 95 h 95"/>
                  <a:gd name="T8" fmla="*/ 78 w 162"/>
                  <a:gd name="T9" fmla="*/ 94 h 95"/>
                  <a:gd name="T10" fmla="*/ 78 w 162"/>
                  <a:gd name="T11" fmla="*/ 94 h 95"/>
                  <a:gd name="T12" fmla="*/ 102 w 162"/>
                  <a:gd name="T13" fmla="*/ 66 h 95"/>
                  <a:gd name="T14" fmla="*/ 91 w 162"/>
                  <a:gd name="T15" fmla="*/ 67 h 95"/>
                  <a:gd name="T16" fmla="*/ 156 w 162"/>
                  <a:gd name="T17" fmla="*/ 44 h 95"/>
                  <a:gd name="T18" fmla="*/ 162 w 162"/>
                  <a:gd name="T19" fmla="*/ 66 h 95"/>
                  <a:gd name="T20" fmla="*/ 161 w 162"/>
                  <a:gd name="T21" fmla="*/ 67 h 95"/>
                  <a:gd name="T22" fmla="*/ 80 w 162"/>
                  <a:gd name="T23" fmla="*/ 95 h 95"/>
                  <a:gd name="T24" fmla="*/ 79 w 162"/>
                  <a:gd name="T25" fmla="*/ 95 h 95"/>
                  <a:gd name="T26" fmla="*/ 79 w 162"/>
                  <a:gd name="T27" fmla="*/ 67 h 95"/>
                  <a:gd name="T28" fmla="*/ 33 w 162"/>
                  <a:gd name="T29" fmla="*/ 59 h 95"/>
                  <a:gd name="T30" fmla="*/ 31 w 162"/>
                  <a:gd name="T31" fmla="*/ 58 h 95"/>
                  <a:gd name="T32" fmla="*/ 30 w 162"/>
                  <a:gd name="T33" fmla="*/ 58 h 95"/>
                  <a:gd name="T34" fmla="*/ 29 w 162"/>
                  <a:gd name="T35" fmla="*/ 58 h 95"/>
                  <a:gd name="T36" fmla="*/ 29 w 162"/>
                  <a:gd name="T37" fmla="*/ 57 h 95"/>
                  <a:gd name="T38" fmla="*/ 28 w 162"/>
                  <a:gd name="T39" fmla="*/ 57 h 95"/>
                  <a:gd name="T40" fmla="*/ 28 w 162"/>
                  <a:gd name="T41" fmla="*/ 56 h 95"/>
                  <a:gd name="T42" fmla="*/ 28 w 162"/>
                  <a:gd name="T43" fmla="*/ 56 h 95"/>
                  <a:gd name="T44" fmla="*/ 27 w 162"/>
                  <a:gd name="T45" fmla="*/ 56 h 95"/>
                  <a:gd name="T46" fmla="*/ 27 w 162"/>
                  <a:gd name="T47" fmla="*/ 56 h 95"/>
                  <a:gd name="T48" fmla="*/ 31 w 162"/>
                  <a:gd name="T49" fmla="*/ 50 h 95"/>
                  <a:gd name="T50" fmla="*/ 15 w 162"/>
                  <a:gd name="T51" fmla="*/ 49 h 95"/>
                  <a:gd name="T52" fmla="*/ 14 w 162"/>
                  <a:gd name="T53" fmla="*/ 48 h 95"/>
                  <a:gd name="T54" fmla="*/ 13 w 162"/>
                  <a:gd name="T55" fmla="*/ 48 h 95"/>
                  <a:gd name="T56" fmla="*/ 12 w 162"/>
                  <a:gd name="T57" fmla="*/ 47 h 95"/>
                  <a:gd name="T58" fmla="*/ 12 w 162"/>
                  <a:gd name="T59" fmla="*/ 47 h 95"/>
                  <a:gd name="T60" fmla="*/ 11 w 162"/>
                  <a:gd name="T61" fmla="*/ 46 h 95"/>
                  <a:gd name="T62" fmla="*/ 11 w 162"/>
                  <a:gd name="T63" fmla="*/ 46 h 95"/>
                  <a:gd name="T64" fmla="*/ 8 w 162"/>
                  <a:gd name="T65" fmla="*/ 39 h 95"/>
                  <a:gd name="T66" fmla="*/ 28 w 162"/>
                  <a:gd name="T67" fmla="*/ 33 h 95"/>
                  <a:gd name="T68" fmla="*/ 33 w 162"/>
                  <a:gd name="T69" fmla="*/ 35 h 95"/>
                  <a:gd name="T70" fmla="*/ 85 w 162"/>
                  <a:gd name="T71" fmla="*/ 43 h 95"/>
                  <a:gd name="T72" fmla="*/ 103 w 162"/>
                  <a:gd name="T73" fmla="*/ 41 h 95"/>
                  <a:gd name="T74" fmla="*/ 79 w 162"/>
                  <a:gd name="T75" fmla="*/ 67 h 95"/>
                  <a:gd name="T76" fmla="*/ 4 w 162"/>
                  <a:gd name="T77" fmla="*/ 35 h 95"/>
                  <a:gd name="T78" fmla="*/ 4 w 162"/>
                  <a:gd name="T79" fmla="*/ 35 h 95"/>
                  <a:gd name="T80" fmla="*/ 4 w 162"/>
                  <a:gd name="T81" fmla="*/ 34 h 95"/>
                  <a:gd name="T82" fmla="*/ 4 w 162"/>
                  <a:gd name="T83" fmla="*/ 34 h 95"/>
                  <a:gd name="T84" fmla="*/ 4 w 162"/>
                  <a:gd name="T85" fmla="*/ 34 h 95"/>
                  <a:gd name="T86" fmla="*/ 2 w 162"/>
                  <a:gd name="T87" fmla="*/ 27 h 95"/>
                  <a:gd name="T88" fmla="*/ 2 w 162"/>
                  <a:gd name="T89" fmla="*/ 27 h 95"/>
                  <a:gd name="T90" fmla="*/ 0 w 162"/>
                  <a:gd name="T91" fmla="*/ 17 h 95"/>
                  <a:gd name="T92" fmla="*/ 7 w 162"/>
                  <a:gd name="T93" fmla="*/ 12 h 95"/>
                  <a:gd name="T94" fmla="*/ 11 w 162"/>
                  <a:gd name="T95" fmla="*/ 9 h 95"/>
                  <a:gd name="T96" fmla="*/ 59 w 162"/>
                  <a:gd name="T97" fmla="*/ 0 h 95"/>
                  <a:gd name="T98" fmla="*/ 8 w 162"/>
                  <a:gd name="T99" fmla="*/ 15 h 95"/>
                  <a:gd name="T100" fmla="*/ 10 w 162"/>
                  <a:gd name="T101" fmla="*/ 21 h 95"/>
                  <a:gd name="T102" fmla="*/ 10 w 162"/>
                  <a:gd name="T103" fmla="*/ 21 h 95"/>
                  <a:gd name="T104" fmla="*/ 16 w 162"/>
                  <a:gd name="T105" fmla="*/ 25 h 95"/>
                  <a:gd name="T106" fmla="*/ 32 w 162"/>
                  <a:gd name="T107" fmla="*/ 26 h 95"/>
                  <a:gd name="T108" fmla="*/ 30 w 162"/>
                  <a:gd name="T109" fmla="*/ 28 h 95"/>
                  <a:gd name="T110" fmla="*/ 4 w 162"/>
                  <a:gd name="T111" fmla="*/ 3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2" h="95">
                    <a:moveTo>
                      <a:pt x="79" y="95"/>
                    </a:moveTo>
                    <a:lnTo>
                      <a:pt x="79" y="9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78" y="94"/>
                    </a:lnTo>
                    <a:lnTo>
                      <a:pt x="78" y="94"/>
                    </a:lnTo>
                    <a:cubicBezTo>
                      <a:pt x="77" y="90"/>
                      <a:pt x="82" y="78"/>
                      <a:pt x="102" y="66"/>
                    </a:cubicBezTo>
                    <a:cubicBezTo>
                      <a:pt x="102" y="66"/>
                      <a:pt x="98" y="67"/>
                      <a:pt x="91" y="67"/>
                    </a:cubicBezTo>
                    <a:cubicBezTo>
                      <a:pt x="108" y="61"/>
                      <a:pt x="129" y="52"/>
                      <a:pt x="156" y="44"/>
                    </a:cubicBezTo>
                    <a:cubicBezTo>
                      <a:pt x="159" y="54"/>
                      <a:pt x="162" y="60"/>
                      <a:pt x="162" y="66"/>
                    </a:cubicBezTo>
                    <a:cubicBezTo>
                      <a:pt x="162" y="66"/>
                      <a:pt x="162" y="67"/>
                      <a:pt x="161" y="67"/>
                    </a:cubicBezTo>
                    <a:cubicBezTo>
                      <a:pt x="126" y="78"/>
                      <a:pt x="100" y="88"/>
                      <a:pt x="80" y="95"/>
                    </a:cubicBezTo>
                    <a:lnTo>
                      <a:pt x="79" y="95"/>
                    </a:lnTo>
                    <a:moveTo>
                      <a:pt x="79" y="67"/>
                    </a:moveTo>
                    <a:cubicBezTo>
                      <a:pt x="67" y="66"/>
                      <a:pt x="52" y="64"/>
                      <a:pt x="33" y="59"/>
                    </a:cubicBezTo>
                    <a:lnTo>
                      <a:pt x="31" y="58"/>
                    </a:lnTo>
                    <a:lnTo>
                      <a:pt x="30" y="58"/>
                    </a:lnTo>
                    <a:lnTo>
                      <a:pt x="29" y="58"/>
                    </a:lnTo>
                    <a:lnTo>
                      <a:pt x="29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28" y="56"/>
                    </a:lnTo>
                    <a:lnTo>
                      <a:pt x="27" y="56"/>
                    </a:lnTo>
                    <a:lnTo>
                      <a:pt x="27" y="56"/>
                    </a:lnTo>
                    <a:cubicBezTo>
                      <a:pt x="26" y="53"/>
                      <a:pt x="31" y="50"/>
                      <a:pt x="31" y="50"/>
                    </a:cubicBezTo>
                    <a:cubicBezTo>
                      <a:pt x="31" y="50"/>
                      <a:pt x="21" y="49"/>
                      <a:pt x="15" y="49"/>
                    </a:cubicBezTo>
                    <a:lnTo>
                      <a:pt x="14" y="48"/>
                    </a:lnTo>
                    <a:lnTo>
                      <a:pt x="13" y="48"/>
                    </a:lnTo>
                    <a:lnTo>
                      <a:pt x="12" y="47"/>
                    </a:lnTo>
                    <a:lnTo>
                      <a:pt x="12" y="47"/>
                    </a:lnTo>
                    <a:lnTo>
                      <a:pt x="11" y="46"/>
                    </a:lnTo>
                    <a:lnTo>
                      <a:pt x="11" y="46"/>
                    </a:lnTo>
                    <a:cubicBezTo>
                      <a:pt x="9" y="43"/>
                      <a:pt x="8" y="39"/>
                      <a:pt x="8" y="39"/>
                    </a:cubicBezTo>
                    <a:lnTo>
                      <a:pt x="28" y="33"/>
                    </a:lnTo>
                    <a:cubicBezTo>
                      <a:pt x="29" y="34"/>
                      <a:pt x="30" y="35"/>
                      <a:pt x="33" y="35"/>
                    </a:cubicBezTo>
                    <a:cubicBezTo>
                      <a:pt x="57" y="41"/>
                      <a:pt x="74" y="43"/>
                      <a:pt x="85" y="43"/>
                    </a:cubicBezTo>
                    <a:cubicBezTo>
                      <a:pt x="97" y="43"/>
                      <a:pt x="103" y="41"/>
                      <a:pt x="103" y="41"/>
                    </a:cubicBezTo>
                    <a:cubicBezTo>
                      <a:pt x="86" y="52"/>
                      <a:pt x="80" y="62"/>
                      <a:pt x="79" y="67"/>
                    </a:cubicBezTo>
                    <a:moveTo>
                      <a:pt x="4" y="35"/>
                    </a:moveTo>
                    <a:lnTo>
                      <a:pt x="4" y="35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4" y="34"/>
                    </a:lnTo>
                    <a:cubicBezTo>
                      <a:pt x="3" y="33"/>
                      <a:pt x="2" y="31"/>
                      <a:pt x="2" y="27"/>
                    </a:cubicBezTo>
                    <a:lnTo>
                      <a:pt x="2" y="27"/>
                    </a:lnTo>
                    <a:cubicBezTo>
                      <a:pt x="1" y="25"/>
                      <a:pt x="1" y="21"/>
                      <a:pt x="0" y="17"/>
                    </a:cubicBezTo>
                    <a:cubicBezTo>
                      <a:pt x="3" y="15"/>
                      <a:pt x="5" y="14"/>
                      <a:pt x="7" y="12"/>
                    </a:cubicBezTo>
                    <a:cubicBezTo>
                      <a:pt x="8" y="11"/>
                      <a:pt x="9" y="10"/>
                      <a:pt x="11" y="9"/>
                    </a:cubicBezTo>
                    <a:cubicBezTo>
                      <a:pt x="29" y="3"/>
                      <a:pt x="59" y="0"/>
                      <a:pt x="59" y="0"/>
                    </a:cubicBezTo>
                    <a:lnTo>
                      <a:pt x="8" y="15"/>
                    </a:lnTo>
                    <a:cubicBezTo>
                      <a:pt x="8" y="15"/>
                      <a:pt x="9" y="18"/>
                      <a:pt x="10" y="21"/>
                    </a:cubicBezTo>
                    <a:lnTo>
                      <a:pt x="10" y="21"/>
                    </a:lnTo>
                    <a:cubicBezTo>
                      <a:pt x="11" y="23"/>
                      <a:pt x="13" y="25"/>
                      <a:pt x="16" y="25"/>
                    </a:cubicBezTo>
                    <a:cubicBezTo>
                      <a:pt x="21" y="26"/>
                      <a:pt x="32" y="26"/>
                      <a:pt x="32" y="26"/>
                    </a:cubicBezTo>
                    <a:cubicBezTo>
                      <a:pt x="32" y="26"/>
                      <a:pt x="31" y="27"/>
                      <a:pt x="30" y="28"/>
                    </a:cubicBezTo>
                    <a:cubicBezTo>
                      <a:pt x="20" y="30"/>
                      <a:pt x="10" y="32"/>
                      <a:pt x="4" y="35"/>
                    </a:cubicBezTo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7" name="Freeform 1391">
                <a:extLst>
                  <a:ext uri="{FF2B5EF4-FFF2-40B4-BE49-F238E27FC236}">
                    <a16:creationId xmlns:a16="http://schemas.microsoft.com/office/drawing/2014/main" id="{3C98A396-1990-727F-2C1F-8821DDA854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7" y="3176"/>
                <a:ext cx="141" cy="126"/>
              </a:xfrm>
              <a:custGeom>
                <a:avLst/>
                <a:gdLst>
                  <a:gd name="T0" fmla="*/ 37 w 232"/>
                  <a:gd name="T1" fmla="*/ 206 h 206"/>
                  <a:gd name="T2" fmla="*/ 37 w 232"/>
                  <a:gd name="T3" fmla="*/ 206 h 206"/>
                  <a:gd name="T4" fmla="*/ 37 w 232"/>
                  <a:gd name="T5" fmla="*/ 206 h 206"/>
                  <a:gd name="T6" fmla="*/ 37 w 232"/>
                  <a:gd name="T7" fmla="*/ 206 h 206"/>
                  <a:gd name="T8" fmla="*/ 37 w 232"/>
                  <a:gd name="T9" fmla="*/ 206 h 206"/>
                  <a:gd name="T10" fmla="*/ 21 w 232"/>
                  <a:gd name="T11" fmla="*/ 203 h 206"/>
                  <a:gd name="T12" fmla="*/ 37 w 232"/>
                  <a:gd name="T13" fmla="*/ 206 h 206"/>
                  <a:gd name="T14" fmla="*/ 20 w 232"/>
                  <a:gd name="T15" fmla="*/ 203 h 206"/>
                  <a:gd name="T16" fmla="*/ 20 w 232"/>
                  <a:gd name="T17" fmla="*/ 203 h 206"/>
                  <a:gd name="T18" fmla="*/ 20 w 232"/>
                  <a:gd name="T19" fmla="*/ 203 h 206"/>
                  <a:gd name="T20" fmla="*/ 232 w 232"/>
                  <a:gd name="T21" fmla="*/ 77 h 206"/>
                  <a:gd name="T22" fmla="*/ 231 w 232"/>
                  <a:gd name="T23" fmla="*/ 77 h 206"/>
                  <a:gd name="T24" fmla="*/ 231 w 232"/>
                  <a:gd name="T25" fmla="*/ 77 h 206"/>
                  <a:gd name="T26" fmla="*/ 232 w 232"/>
                  <a:gd name="T27" fmla="*/ 77 h 206"/>
                  <a:gd name="T28" fmla="*/ 232 w 232"/>
                  <a:gd name="T29" fmla="*/ 77 h 206"/>
                  <a:gd name="T30" fmla="*/ 223 w 232"/>
                  <a:gd name="T31" fmla="*/ 76 h 206"/>
                  <a:gd name="T32" fmla="*/ 223 w 232"/>
                  <a:gd name="T33" fmla="*/ 76 h 206"/>
                  <a:gd name="T34" fmla="*/ 223 w 232"/>
                  <a:gd name="T35" fmla="*/ 76 h 206"/>
                  <a:gd name="T36" fmla="*/ 222 w 232"/>
                  <a:gd name="T37" fmla="*/ 76 h 206"/>
                  <a:gd name="T38" fmla="*/ 221 w 232"/>
                  <a:gd name="T39" fmla="*/ 76 h 206"/>
                  <a:gd name="T40" fmla="*/ 222 w 232"/>
                  <a:gd name="T41" fmla="*/ 76 h 206"/>
                  <a:gd name="T42" fmla="*/ 220 w 232"/>
                  <a:gd name="T43" fmla="*/ 76 h 206"/>
                  <a:gd name="T44" fmla="*/ 219 w 232"/>
                  <a:gd name="T45" fmla="*/ 75 h 206"/>
                  <a:gd name="T46" fmla="*/ 220 w 232"/>
                  <a:gd name="T47" fmla="*/ 76 h 206"/>
                  <a:gd name="T48" fmla="*/ 219 w 232"/>
                  <a:gd name="T49" fmla="*/ 75 h 206"/>
                  <a:gd name="T50" fmla="*/ 218 w 232"/>
                  <a:gd name="T51" fmla="*/ 75 h 206"/>
                  <a:gd name="T52" fmla="*/ 219 w 232"/>
                  <a:gd name="T53" fmla="*/ 75 h 206"/>
                  <a:gd name="T54" fmla="*/ 218 w 232"/>
                  <a:gd name="T55" fmla="*/ 75 h 206"/>
                  <a:gd name="T56" fmla="*/ 213 w 232"/>
                  <a:gd name="T57" fmla="*/ 75 h 206"/>
                  <a:gd name="T58" fmla="*/ 213 w 232"/>
                  <a:gd name="T59" fmla="*/ 75 h 206"/>
                  <a:gd name="T60" fmla="*/ 218 w 232"/>
                  <a:gd name="T61" fmla="*/ 75 h 206"/>
                  <a:gd name="T62" fmla="*/ 0 w 232"/>
                  <a:gd name="T63" fmla="*/ 23 h 206"/>
                  <a:gd name="T64" fmla="*/ 6 w 232"/>
                  <a:gd name="T65" fmla="*/ 18 h 206"/>
                  <a:gd name="T66" fmla="*/ 0 w 232"/>
                  <a:gd name="T67" fmla="*/ 23 h 206"/>
                  <a:gd name="T68" fmla="*/ 41 w 232"/>
                  <a:gd name="T69" fmla="*/ 14 h 206"/>
                  <a:gd name="T70" fmla="*/ 54 w 232"/>
                  <a:gd name="T71" fmla="*/ 11 h 206"/>
                  <a:gd name="T72" fmla="*/ 41 w 232"/>
                  <a:gd name="T73" fmla="*/ 14 h 206"/>
                  <a:gd name="T74" fmla="*/ 23 w 232"/>
                  <a:gd name="T75" fmla="*/ 13 h 206"/>
                  <a:gd name="T76" fmla="*/ 27 w 232"/>
                  <a:gd name="T77" fmla="*/ 12 h 206"/>
                  <a:gd name="T78" fmla="*/ 23 w 232"/>
                  <a:gd name="T79" fmla="*/ 13 h 206"/>
                  <a:gd name="T80" fmla="*/ 31 w 232"/>
                  <a:gd name="T81" fmla="*/ 13 h 206"/>
                  <a:gd name="T82" fmla="*/ 29 w 232"/>
                  <a:gd name="T83" fmla="*/ 12 h 206"/>
                  <a:gd name="T84" fmla="*/ 31 w 232"/>
                  <a:gd name="T85" fmla="*/ 13 h 206"/>
                  <a:gd name="T86" fmla="*/ 62 w 232"/>
                  <a:gd name="T87" fmla="*/ 7 h 206"/>
                  <a:gd name="T88" fmla="*/ 75 w 232"/>
                  <a:gd name="T89" fmla="*/ 0 h 206"/>
                  <a:gd name="T90" fmla="*/ 75 w 232"/>
                  <a:gd name="T91" fmla="*/ 0 h 206"/>
                  <a:gd name="T92" fmla="*/ 62 w 232"/>
                  <a:gd name="T93" fmla="*/ 7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2" h="206">
                    <a:moveTo>
                      <a:pt x="37" y="206"/>
                    </a:moveTo>
                    <a:lnTo>
                      <a:pt x="37" y="206"/>
                    </a:lnTo>
                    <a:lnTo>
                      <a:pt x="37" y="206"/>
                    </a:lnTo>
                    <a:lnTo>
                      <a:pt x="37" y="206"/>
                    </a:lnTo>
                    <a:close/>
                    <a:moveTo>
                      <a:pt x="37" y="206"/>
                    </a:moveTo>
                    <a:cubicBezTo>
                      <a:pt x="32" y="206"/>
                      <a:pt x="26" y="205"/>
                      <a:pt x="21" y="203"/>
                    </a:cubicBezTo>
                    <a:cubicBezTo>
                      <a:pt x="26" y="205"/>
                      <a:pt x="32" y="206"/>
                      <a:pt x="37" y="206"/>
                    </a:cubicBezTo>
                    <a:close/>
                    <a:moveTo>
                      <a:pt x="20" y="203"/>
                    </a:moveTo>
                    <a:cubicBezTo>
                      <a:pt x="20" y="203"/>
                      <a:pt x="20" y="203"/>
                      <a:pt x="20" y="203"/>
                    </a:cubicBezTo>
                    <a:cubicBezTo>
                      <a:pt x="20" y="203"/>
                      <a:pt x="20" y="203"/>
                      <a:pt x="20" y="203"/>
                    </a:cubicBezTo>
                    <a:close/>
                    <a:moveTo>
                      <a:pt x="232" y="77"/>
                    </a:moveTo>
                    <a:cubicBezTo>
                      <a:pt x="232" y="77"/>
                      <a:pt x="232" y="77"/>
                      <a:pt x="231" y="77"/>
                    </a:cubicBezTo>
                    <a:cubicBezTo>
                      <a:pt x="231" y="77"/>
                      <a:pt x="231" y="77"/>
                      <a:pt x="231" y="77"/>
                    </a:cubicBezTo>
                    <a:cubicBezTo>
                      <a:pt x="231" y="77"/>
                      <a:pt x="232" y="77"/>
                      <a:pt x="232" y="77"/>
                    </a:cubicBezTo>
                    <a:lnTo>
                      <a:pt x="232" y="77"/>
                    </a:lnTo>
                    <a:close/>
                    <a:moveTo>
                      <a:pt x="223" y="76"/>
                    </a:moveTo>
                    <a:cubicBezTo>
                      <a:pt x="223" y="76"/>
                      <a:pt x="223" y="76"/>
                      <a:pt x="223" y="76"/>
                    </a:cubicBezTo>
                    <a:cubicBezTo>
                      <a:pt x="223" y="76"/>
                      <a:pt x="223" y="76"/>
                      <a:pt x="223" y="76"/>
                    </a:cubicBezTo>
                    <a:close/>
                    <a:moveTo>
                      <a:pt x="222" y="76"/>
                    </a:moveTo>
                    <a:cubicBezTo>
                      <a:pt x="221" y="76"/>
                      <a:pt x="221" y="76"/>
                      <a:pt x="221" y="76"/>
                    </a:cubicBezTo>
                    <a:cubicBezTo>
                      <a:pt x="221" y="76"/>
                      <a:pt x="221" y="76"/>
                      <a:pt x="222" y="76"/>
                    </a:cubicBezTo>
                    <a:close/>
                    <a:moveTo>
                      <a:pt x="220" y="76"/>
                    </a:moveTo>
                    <a:cubicBezTo>
                      <a:pt x="220" y="75"/>
                      <a:pt x="219" y="75"/>
                      <a:pt x="219" y="75"/>
                    </a:cubicBezTo>
                    <a:cubicBezTo>
                      <a:pt x="219" y="75"/>
                      <a:pt x="220" y="75"/>
                      <a:pt x="220" y="76"/>
                    </a:cubicBezTo>
                    <a:close/>
                    <a:moveTo>
                      <a:pt x="219" y="75"/>
                    </a:moveTo>
                    <a:lnTo>
                      <a:pt x="218" y="75"/>
                    </a:lnTo>
                    <a:lnTo>
                      <a:pt x="219" y="75"/>
                    </a:lnTo>
                    <a:close/>
                    <a:moveTo>
                      <a:pt x="218" y="75"/>
                    </a:moveTo>
                    <a:cubicBezTo>
                      <a:pt x="216" y="75"/>
                      <a:pt x="215" y="75"/>
                      <a:pt x="213" y="75"/>
                    </a:cubicBezTo>
                    <a:lnTo>
                      <a:pt x="213" y="75"/>
                    </a:lnTo>
                    <a:cubicBezTo>
                      <a:pt x="215" y="75"/>
                      <a:pt x="216" y="75"/>
                      <a:pt x="218" y="75"/>
                    </a:cubicBezTo>
                    <a:close/>
                    <a:moveTo>
                      <a:pt x="0" y="23"/>
                    </a:moveTo>
                    <a:cubicBezTo>
                      <a:pt x="2" y="21"/>
                      <a:pt x="4" y="19"/>
                      <a:pt x="6" y="18"/>
                    </a:cubicBezTo>
                    <a:cubicBezTo>
                      <a:pt x="4" y="19"/>
                      <a:pt x="2" y="21"/>
                      <a:pt x="0" y="23"/>
                    </a:cubicBezTo>
                    <a:close/>
                    <a:moveTo>
                      <a:pt x="41" y="14"/>
                    </a:moveTo>
                    <a:cubicBezTo>
                      <a:pt x="46" y="14"/>
                      <a:pt x="50" y="13"/>
                      <a:pt x="54" y="11"/>
                    </a:cubicBezTo>
                    <a:cubicBezTo>
                      <a:pt x="50" y="13"/>
                      <a:pt x="46" y="14"/>
                      <a:pt x="41" y="14"/>
                    </a:cubicBezTo>
                    <a:close/>
                    <a:moveTo>
                      <a:pt x="23" y="13"/>
                    </a:moveTo>
                    <a:cubicBezTo>
                      <a:pt x="24" y="12"/>
                      <a:pt x="26" y="12"/>
                      <a:pt x="27" y="12"/>
                    </a:cubicBezTo>
                    <a:cubicBezTo>
                      <a:pt x="26" y="12"/>
                      <a:pt x="24" y="12"/>
                      <a:pt x="23" y="13"/>
                    </a:cubicBezTo>
                    <a:close/>
                    <a:moveTo>
                      <a:pt x="31" y="13"/>
                    </a:moveTo>
                    <a:cubicBezTo>
                      <a:pt x="30" y="13"/>
                      <a:pt x="29" y="12"/>
                      <a:pt x="29" y="12"/>
                    </a:cubicBezTo>
                    <a:cubicBezTo>
                      <a:pt x="29" y="12"/>
                      <a:pt x="30" y="13"/>
                      <a:pt x="31" y="13"/>
                    </a:cubicBezTo>
                    <a:close/>
                    <a:moveTo>
                      <a:pt x="62" y="7"/>
                    </a:moveTo>
                    <a:cubicBezTo>
                      <a:pt x="66" y="5"/>
                      <a:pt x="70" y="2"/>
                      <a:pt x="75" y="0"/>
                    </a:cubicBezTo>
                    <a:lnTo>
                      <a:pt x="75" y="0"/>
                    </a:lnTo>
                    <a:cubicBezTo>
                      <a:pt x="70" y="2"/>
                      <a:pt x="66" y="5"/>
                      <a:pt x="62" y="7"/>
                    </a:cubicBezTo>
                    <a:close/>
                  </a:path>
                </a:pathLst>
              </a:custGeom>
              <a:solidFill>
                <a:srgbClr val="6BA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8" name="Freeform 1392">
                <a:extLst>
                  <a:ext uri="{FF2B5EF4-FFF2-40B4-BE49-F238E27FC236}">
                    <a16:creationId xmlns:a16="http://schemas.microsoft.com/office/drawing/2014/main" id="{CF08B4B3-74DF-2547-F9CA-CFA9954D2B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49" y="3297"/>
                <a:ext cx="14" cy="5"/>
              </a:xfrm>
              <a:custGeom>
                <a:avLst/>
                <a:gdLst>
                  <a:gd name="T0" fmla="*/ 0 w 22"/>
                  <a:gd name="T1" fmla="*/ 7 h 7"/>
                  <a:gd name="T2" fmla="*/ 0 w 22"/>
                  <a:gd name="T3" fmla="*/ 7 h 7"/>
                  <a:gd name="T4" fmla="*/ 0 w 22"/>
                  <a:gd name="T5" fmla="*/ 7 h 7"/>
                  <a:gd name="T6" fmla="*/ 0 w 22"/>
                  <a:gd name="T7" fmla="*/ 7 h 7"/>
                  <a:gd name="T8" fmla="*/ 0 w 22"/>
                  <a:gd name="T9" fmla="*/ 7 h 7"/>
                  <a:gd name="T10" fmla="*/ 22 w 22"/>
                  <a:gd name="T11" fmla="*/ 0 h 7"/>
                  <a:gd name="T12" fmla="*/ 22 w 22"/>
                  <a:gd name="T13" fmla="*/ 0 h 7"/>
                  <a:gd name="T14" fmla="*/ 0 w 22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7">
                    <a:moveTo>
                      <a:pt x="0" y="7"/>
                    </a:move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  <a:moveTo>
                      <a:pt x="0" y="7"/>
                    </a:moveTo>
                    <a:cubicBezTo>
                      <a:pt x="8" y="7"/>
                      <a:pt x="16" y="4"/>
                      <a:pt x="22" y="0"/>
                    </a:cubicBezTo>
                    <a:lnTo>
                      <a:pt x="22" y="0"/>
                    </a:lnTo>
                    <a:cubicBezTo>
                      <a:pt x="16" y="4"/>
                      <a:pt x="8" y="7"/>
                      <a:pt x="0" y="7"/>
                    </a:cubicBezTo>
                    <a:close/>
                  </a:path>
                </a:pathLst>
              </a:custGeom>
              <a:solidFill>
                <a:srgbClr val="275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19" name="Freeform 1393">
                <a:extLst>
                  <a:ext uri="{FF2B5EF4-FFF2-40B4-BE49-F238E27FC236}">
                    <a16:creationId xmlns:a16="http://schemas.microsoft.com/office/drawing/2014/main" id="{48939858-89D1-680A-3135-2D072839EE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6" y="3207"/>
                <a:ext cx="163" cy="102"/>
              </a:xfrm>
              <a:custGeom>
                <a:avLst/>
                <a:gdLst>
                  <a:gd name="T0" fmla="*/ 142 w 268"/>
                  <a:gd name="T1" fmla="*/ 164 h 167"/>
                  <a:gd name="T2" fmla="*/ 38 w 268"/>
                  <a:gd name="T3" fmla="*/ 155 h 167"/>
                  <a:gd name="T4" fmla="*/ 21 w 268"/>
                  <a:gd name="T5" fmla="*/ 152 h 167"/>
                  <a:gd name="T6" fmla="*/ 0 w 268"/>
                  <a:gd name="T7" fmla="*/ 134 h 167"/>
                  <a:gd name="T8" fmla="*/ 60 w 268"/>
                  <a:gd name="T9" fmla="*/ 148 h 167"/>
                  <a:gd name="T10" fmla="*/ 164 w 268"/>
                  <a:gd name="T11" fmla="*/ 134 h 167"/>
                  <a:gd name="T12" fmla="*/ 207 w 268"/>
                  <a:gd name="T13" fmla="*/ 115 h 167"/>
                  <a:gd name="T14" fmla="*/ 25 w 268"/>
                  <a:gd name="T15" fmla="*/ 129 h 167"/>
                  <a:gd name="T16" fmla="*/ 23 w 268"/>
                  <a:gd name="T17" fmla="*/ 127 h 167"/>
                  <a:gd name="T18" fmla="*/ 225 w 268"/>
                  <a:gd name="T19" fmla="*/ 112 h 167"/>
                  <a:gd name="T20" fmla="*/ 223 w 268"/>
                  <a:gd name="T21" fmla="*/ 112 h 167"/>
                  <a:gd name="T22" fmla="*/ 12 w 268"/>
                  <a:gd name="T23" fmla="*/ 106 h 167"/>
                  <a:gd name="T24" fmla="*/ 11 w 268"/>
                  <a:gd name="T25" fmla="*/ 103 h 167"/>
                  <a:gd name="T26" fmla="*/ 16 w 268"/>
                  <a:gd name="T27" fmla="*/ 63 h 167"/>
                  <a:gd name="T28" fmla="*/ 11 w 268"/>
                  <a:gd name="T29" fmla="*/ 101 h 167"/>
                  <a:gd name="T30" fmla="*/ 98 w 268"/>
                  <a:gd name="T31" fmla="*/ 90 h 167"/>
                  <a:gd name="T32" fmla="*/ 98 w 268"/>
                  <a:gd name="T33" fmla="*/ 88 h 167"/>
                  <a:gd name="T34" fmla="*/ 99 w 268"/>
                  <a:gd name="T35" fmla="*/ 87 h 167"/>
                  <a:gd name="T36" fmla="*/ 100 w 268"/>
                  <a:gd name="T37" fmla="*/ 85 h 167"/>
                  <a:gd name="T38" fmla="*/ 101 w 268"/>
                  <a:gd name="T39" fmla="*/ 83 h 167"/>
                  <a:gd name="T40" fmla="*/ 255 w 268"/>
                  <a:gd name="T41" fmla="*/ 67 h 167"/>
                  <a:gd name="T42" fmla="*/ 268 w 268"/>
                  <a:gd name="T43" fmla="*/ 65 h 167"/>
                  <a:gd name="T44" fmla="*/ 118 w 268"/>
                  <a:gd name="T45" fmla="*/ 59 h 167"/>
                  <a:gd name="T46" fmla="*/ 120 w 268"/>
                  <a:gd name="T47" fmla="*/ 57 h 167"/>
                  <a:gd name="T48" fmla="*/ 224 w 268"/>
                  <a:gd name="T49" fmla="*/ 53 h 167"/>
                  <a:gd name="T50" fmla="*/ 227 w 268"/>
                  <a:gd name="T51" fmla="*/ 56 h 167"/>
                  <a:gd name="T52" fmla="*/ 122 w 268"/>
                  <a:gd name="T53" fmla="*/ 55 h 167"/>
                  <a:gd name="T54" fmla="*/ 205 w 268"/>
                  <a:gd name="T55" fmla="*/ 23 h 167"/>
                  <a:gd name="T56" fmla="*/ 129 w 268"/>
                  <a:gd name="T57" fmla="*/ 48 h 167"/>
                  <a:gd name="T58" fmla="*/ 163 w 268"/>
                  <a:gd name="T59" fmla="*/ 45 h 167"/>
                  <a:gd name="T60" fmla="*/ 145 w 268"/>
                  <a:gd name="T61" fmla="*/ 45 h 167"/>
                  <a:gd name="T62" fmla="*/ 145 w 268"/>
                  <a:gd name="T63" fmla="*/ 45 h 167"/>
                  <a:gd name="T64" fmla="*/ 145 w 268"/>
                  <a:gd name="T65" fmla="*/ 45 h 167"/>
                  <a:gd name="T66" fmla="*/ 176 w 268"/>
                  <a:gd name="T67" fmla="*/ 42 h 167"/>
                  <a:gd name="T68" fmla="*/ 30 w 268"/>
                  <a:gd name="T69" fmla="*/ 36 h 167"/>
                  <a:gd name="T70" fmla="*/ 37 w 268"/>
                  <a:gd name="T71" fmla="*/ 26 h 167"/>
                  <a:gd name="T72" fmla="*/ 195 w 268"/>
                  <a:gd name="T73" fmla="*/ 35 h 167"/>
                  <a:gd name="T74" fmla="*/ 37 w 268"/>
                  <a:gd name="T75" fmla="*/ 25 h 167"/>
                  <a:gd name="T76" fmla="*/ 38 w 268"/>
                  <a:gd name="T77" fmla="*/ 24 h 167"/>
                  <a:gd name="T78" fmla="*/ 41 w 268"/>
                  <a:gd name="T79" fmla="*/ 21 h 167"/>
                  <a:gd name="T80" fmla="*/ 49 w 268"/>
                  <a:gd name="T81" fmla="*/ 21 h 167"/>
                  <a:gd name="T82" fmla="*/ 70 w 268"/>
                  <a:gd name="T83" fmla="*/ 15 h 167"/>
                  <a:gd name="T84" fmla="*/ 41 w 268"/>
                  <a:gd name="T85" fmla="*/ 20 h 167"/>
                  <a:gd name="T86" fmla="*/ 96 w 268"/>
                  <a:gd name="T87" fmla="*/ 17 h 167"/>
                  <a:gd name="T88" fmla="*/ 113 w 268"/>
                  <a:gd name="T89" fmla="*/ 19 h 167"/>
                  <a:gd name="T90" fmla="*/ 44 w 268"/>
                  <a:gd name="T91" fmla="*/ 18 h 167"/>
                  <a:gd name="T92" fmla="*/ 44 w 268"/>
                  <a:gd name="T93" fmla="*/ 18 h 167"/>
                  <a:gd name="T94" fmla="*/ 48 w 268"/>
                  <a:gd name="T95" fmla="*/ 13 h 167"/>
                  <a:gd name="T96" fmla="*/ 51 w 268"/>
                  <a:gd name="T97" fmla="*/ 10 h 167"/>
                  <a:gd name="T98" fmla="*/ 129 w 268"/>
                  <a:gd name="T99" fmla="*/ 8 h 167"/>
                  <a:gd name="T100" fmla="*/ 127 w 268"/>
                  <a:gd name="T101" fmla="*/ 10 h 167"/>
                  <a:gd name="T102" fmla="*/ 52 w 268"/>
                  <a:gd name="T103" fmla="*/ 9 h 167"/>
                  <a:gd name="T104" fmla="*/ 55 w 268"/>
                  <a:gd name="T105" fmla="*/ 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8" h="167">
                    <a:moveTo>
                      <a:pt x="141" y="167"/>
                    </a:moveTo>
                    <a:cubicBezTo>
                      <a:pt x="141" y="165"/>
                      <a:pt x="142" y="163"/>
                      <a:pt x="143" y="160"/>
                    </a:cubicBezTo>
                    <a:cubicBezTo>
                      <a:pt x="142" y="161"/>
                      <a:pt x="142" y="163"/>
                      <a:pt x="142" y="164"/>
                    </a:cubicBezTo>
                    <a:cubicBezTo>
                      <a:pt x="141" y="165"/>
                      <a:pt x="141" y="166"/>
                      <a:pt x="141" y="167"/>
                    </a:cubicBezTo>
                    <a:close/>
                    <a:moveTo>
                      <a:pt x="38" y="155"/>
                    </a:moveTo>
                    <a:lnTo>
                      <a:pt x="38" y="155"/>
                    </a:lnTo>
                    <a:cubicBezTo>
                      <a:pt x="33" y="155"/>
                      <a:pt x="27" y="154"/>
                      <a:pt x="22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21" y="151"/>
                      <a:pt x="21" y="151"/>
                      <a:pt x="20" y="151"/>
                    </a:cubicBezTo>
                    <a:cubicBezTo>
                      <a:pt x="16" y="149"/>
                      <a:pt x="12" y="147"/>
                      <a:pt x="9" y="145"/>
                    </a:cubicBezTo>
                    <a:cubicBezTo>
                      <a:pt x="4" y="141"/>
                      <a:pt x="1" y="138"/>
                      <a:pt x="0" y="134"/>
                    </a:cubicBezTo>
                    <a:cubicBezTo>
                      <a:pt x="4" y="134"/>
                      <a:pt x="7" y="134"/>
                      <a:pt x="9" y="134"/>
                    </a:cubicBezTo>
                    <a:cubicBezTo>
                      <a:pt x="23" y="134"/>
                      <a:pt x="27" y="131"/>
                      <a:pt x="27" y="131"/>
                    </a:cubicBezTo>
                    <a:cubicBezTo>
                      <a:pt x="39" y="138"/>
                      <a:pt x="51" y="144"/>
                      <a:pt x="60" y="148"/>
                    </a:cubicBezTo>
                    <a:cubicBezTo>
                      <a:pt x="54" y="152"/>
                      <a:pt x="46" y="155"/>
                      <a:pt x="38" y="155"/>
                    </a:cubicBezTo>
                    <a:lnTo>
                      <a:pt x="38" y="155"/>
                    </a:lnTo>
                    <a:moveTo>
                      <a:pt x="164" y="134"/>
                    </a:moveTo>
                    <a:cubicBezTo>
                      <a:pt x="176" y="125"/>
                      <a:pt x="193" y="117"/>
                      <a:pt x="217" y="113"/>
                    </a:cubicBezTo>
                    <a:cubicBezTo>
                      <a:pt x="214" y="113"/>
                      <a:pt x="211" y="114"/>
                      <a:pt x="209" y="115"/>
                    </a:cubicBezTo>
                    <a:lnTo>
                      <a:pt x="207" y="115"/>
                    </a:lnTo>
                    <a:cubicBezTo>
                      <a:pt x="188" y="120"/>
                      <a:pt x="174" y="127"/>
                      <a:pt x="164" y="134"/>
                    </a:cubicBezTo>
                    <a:moveTo>
                      <a:pt x="25" y="129"/>
                    </a:moveTo>
                    <a:cubicBezTo>
                      <a:pt x="25" y="129"/>
                      <a:pt x="25" y="129"/>
                      <a:pt x="25" y="129"/>
                    </a:cubicBezTo>
                    <a:cubicBezTo>
                      <a:pt x="25" y="129"/>
                      <a:pt x="25" y="129"/>
                      <a:pt x="25" y="129"/>
                    </a:cubicBezTo>
                    <a:close/>
                    <a:moveTo>
                      <a:pt x="23" y="127"/>
                    </a:moveTo>
                    <a:cubicBezTo>
                      <a:pt x="23" y="127"/>
                      <a:pt x="23" y="127"/>
                      <a:pt x="23" y="127"/>
                    </a:cubicBezTo>
                    <a:cubicBezTo>
                      <a:pt x="23" y="127"/>
                      <a:pt x="23" y="127"/>
                      <a:pt x="23" y="127"/>
                    </a:cubicBezTo>
                    <a:close/>
                    <a:moveTo>
                      <a:pt x="223" y="112"/>
                    </a:moveTo>
                    <a:cubicBezTo>
                      <a:pt x="224" y="112"/>
                      <a:pt x="225" y="112"/>
                      <a:pt x="225" y="112"/>
                    </a:cubicBezTo>
                    <a:cubicBezTo>
                      <a:pt x="232" y="111"/>
                      <a:pt x="239" y="110"/>
                      <a:pt x="245" y="110"/>
                    </a:cubicBezTo>
                    <a:cubicBezTo>
                      <a:pt x="239" y="110"/>
                      <a:pt x="232" y="111"/>
                      <a:pt x="225" y="112"/>
                    </a:cubicBezTo>
                    <a:cubicBezTo>
                      <a:pt x="225" y="112"/>
                      <a:pt x="224" y="112"/>
                      <a:pt x="223" y="112"/>
                    </a:cubicBezTo>
                    <a:close/>
                    <a:moveTo>
                      <a:pt x="12" y="106"/>
                    </a:moveTo>
                    <a:cubicBezTo>
                      <a:pt x="12" y="106"/>
                      <a:pt x="12" y="105"/>
                      <a:pt x="12" y="105"/>
                    </a:cubicBezTo>
                    <a:cubicBezTo>
                      <a:pt x="12" y="105"/>
                      <a:pt x="12" y="106"/>
                      <a:pt x="12" y="106"/>
                    </a:cubicBezTo>
                    <a:close/>
                    <a:moveTo>
                      <a:pt x="11" y="103"/>
                    </a:moveTo>
                    <a:cubicBezTo>
                      <a:pt x="11" y="103"/>
                      <a:pt x="11" y="103"/>
                      <a:pt x="11" y="102"/>
                    </a:cubicBezTo>
                    <a:cubicBezTo>
                      <a:pt x="11" y="103"/>
                      <a:pt x="11" y="103"/>
                      <a:pt x="11" y="103"/>
                    </a:cubicBezTo>
                    <a:close/>
                    <a:moveTo>
                      <a:pt x="11" y="101"/>
                    </a:moveTo>
                    <a:cubicBezTo>
                      <a:pt x="11" y="98"/>
                      <a:pt x="10" y="95"/>
                      <a:pt x="11" y="91"/>
                    </a:cubicBezTo>
                    <a:cubicBezTo>
                      <a:pt x="11" y="82"/>
                      <a:pt x="13" y="72"/>
                      <a:pt x="16" y="63"/>
                    </a:cubicBezTo>
                    <a:cubicBezTo>
                      <a:pt x="16" y="63"/>
                      <a:pt x="16" y="64"/>
                      <a:pt x="15" y="65"/>
                    </a:cubicBezTo>
                    <a:cubicBezTo>
                      <a:pt x="12" y="75"/>
                      <a:pt x="11" y="84"/>
                      <a:pt x="11" y="93"/>
                    </a:cubicBezTo>
                    <a:cubicBezTo>
                      <a:pt x="11" y="96"/>
                      <a:pt x="11" y="99"/>
                      <a:pt x="11" y="101"/>
                    </a:cubicBezTo>
                    <a:close/>
                    <a:moveTo>
                      <a:pt x="98" y="90"/>
                    </a:moveTo>
                    <a:cubicBezTo>
                      <a:pt x="98" y="90"/>
                      <a:pt x="98" y="90"/>
                      <a:pt x="98" y="90"/>
                    </a:cubicBezTo>
                    <a:cubicBezTo>
                      <a:pt x="98" y="90"/>
                      <a:pt x="98" y="90"/>
                      <a:pt x="98" y="90"/>
                    </a:cubicBezTo>
                    <a:close/>
                    <a:moveTo>
                      <a:pt x="98" y="88"/>
                    </a:moveTo>
                    <a:cubicBezTo>
                      <a:pt x="99" y="88"/>
                      <a:pt x="99" y="88"/>
                      <a:pt x="99" y="88"/>
                    </a:cubicBezTo>
                    <a:cubicBezTo>
                      <a:pt x="99" y="88"/>
                      <a:pt x="99" y="88"/>
                      <a:pt x="98" y="88"/>
                    </a:cubicBezTo>
                    <a:close/>
                    <a:moveTo>
                      <a:pt x="99" y="87"/>
                    </a:moveTo>
                    <a:cubicBezTo>
                      <a:pt x="99" y="86"/>
                      <a:pt x="100" y="86"/>
                      <a:pt x="100" y="85"/>
                    </a:cubicBezTo>
                    <a:cubicBezTo>
                      <a:pt x="100" y="86"/>
                      <a:pt x="99" y="86"/>
                      <a:pt x="99" y="87"/>
                    </a:cubicBezTo>
                    <a:close/>
                    <a:moveTo>
                      <a:pt x="100" y="85"/>
                    </a:moveTo>
                    <a:cubicBezTo>
                      <a:pt x="100" y="85"/>
                      <a:pt x="101" y="84"/>
                      <a:pt x="101" y="83"/>
                    </a:cubicBezTo>
                    <a:cubicBezTo>
                      <a:pt x="101" y="84"/>
                      <a:pt x="100" y="85"/>
                      <a:pt x="100" y="85"/>
                    </a:cubicBezTo>
                    <a:close/>
                    <a:moveTo>
                      <a:pt x="101" y="83"/>
                    </a:moveTo>
                    <a:cubicBezTo>
                      <a:pt x="105" y="76"/>
                      <a:pt x="110" y="69"/>
                      <a:pt x="116" y="61"/>
                    </a:cubicBezTo>
                    <a:cubicBezTo>
                      <a:pt x="110" y="69"/>
                      <a:pt x="105" y="76"/>
                      <a:pt x="101" y="83"/>
                    </a:cubicBezTo>
                    <a:close/>
                    <a:moveTo>
                      <a:pt x="255" y="67"/>
                    </a:moveTo>
                    <a:cubicBezTo>
                      <a:pt x="256" y="67"/>
                      <a:pt x="258" y="67"/>
                      <a:pt x="259" y="67"/>
                    </a:cubicBezTo>
                    <a:cubicBezTo>
                      <a:pt x="258" y="67"/>
                      <a:pt x="256" y="67"/>
                      <a:pt x="255" y="67"/>
                    </a:cubicBezTo>
                    <a:close/>
                    <a:moveTo>
                      <a:pt x="267" y="65"/>
                    </a:moveTo>
                    <a:cubicBezTo>
                      <a:pt x="267" y="65"/>
                      <a:pt x="268" y="65"/>
                      <a:pt x="268" y="65"/>
                    </a:cubicBezTo>
                    <a:lnTo>
                      <a:pt x="268" y="65"/>
                    </a:lnTo>
                    <a:cubicBezTo>
                      <a:pt x="268" y="65"/>
                      <a:pt x="267" y="65"/>
                      <a:pt x="267" y="65"/>
                    </a:cubicBezTo>
                    <a:close/>
                    <a:moveTo>
                      <a:pt x="116" y="61"/>
                    </a:moveTo>
                    <a:cubicBezTo>
                      <a:pt x="117" y="61"/>
                      <a:pt x="117" y="60"/>
                      <a:pt x="118" y="59"/>
                    </a:cubicBezTo>
                    <a:cubicBezTo>
                      <a:pt x="117" y="60"/>
                      <a:pt x="117" y="61"/>
                      <a:pt x="116" y="61"/>
                    </a:cubicBezTo>
                    <a:close/>
                    <a:moveTo>
                      <a:pt x="119" y="58"/>
                    </a:moveTo>
                    <a:cubicBezTo>
                      <a:pt x="119" y="58"/>
                      <a:pt x="119" y="58"/>
                      <a:pt x="120" y="57"/>
                    </a:cubicBezTo>
                    <a:cubicBezTo>
                      <a:pt x="119" y="58"/>
                      <a:pt x="119" y="58"/>
                      <a:pt x="119" y="58"/>
                    </a:cubicBezTo>
                    <a:close/>
                    <a:moveTo>
                      <a:pt x="227" y="56"/>
                    </a:moveTo>
                    <a:cubicBezTo>
                      <a:pt x="226" y="55"/>
                      <a:pt x="225" y="54"/>
                      <a:pt x="224" y="53"/>
                    </a:cubicBezTo>
                    <a:cubicBezTo>
                      <a:pt x="218" y="45"/>
                      <a:pt x="210" y="38"/>
                      <a:pt x="202" y="36"/>
                    </a:cubicBezTo>
                    <a:cubicBezTo>
                      <a:pt x="210" y="38"/>
                      <a:pt x="218" y="45"/>
                      <a:pt x="224" y="53"/>
                    </a:cubicBezTo>
                    <a:cubicBezTo>
                      <a:pt x="225" y="54"/>
                      <a:pt x="226" y="55"/>
                      <a:pt x="227" y="56"/>
                    </a:cubicBezTo>
                    <a:close/>
                    <a:moveTo>
                      <a:pt x="122" y="55"/>
                    </a:moveTo>
                    <a:cubicBezTo>
                      <a:pt x="122" y="55"/>
                      <a:pt x="122" y="55"/>
                      <a:pt x="122" y="55"/>
                    </a:cubicBezTo>
                    <a:cubicBezTo>
                      <a:pt x="122" y="55"/>
                      <a:pt x="122" y="55"/>
                      <a:pt x="122" y="55"/>
                    </a:cubicBezTo>
                    <a:close/>
                    <a:moveTo>
                      <a:pt x="128" y="49"/>
                    </a:moveTo>
                    <a:cubicBezTo>
                      <a:pt x="149" y="29"/>
                      <a:pt x="178" y="23"/>
                      <a:pt x="202" y="23"/>
                    </a:cubicBezTo>
                    <a:cubicBezTo>
                      <a:pt x="203" y="23"/>
                      <a:pt x="204" y="23"/>
                      <a:pt x="205" y="23"/>
                    </a:cubicBezTo>
                    <a:cubicBezTo>
                      <a:pt x="205" y="23"/>
                      <a:pt x="205" y="24"/>
                      <a:pt x="205" y="24"/>
                    </a:cubicBezTo>
                    <a:cubicBezTo>
                      <a:pt x="204" y="23"/>
                      <a:pt x="203" y="23"/>
                      <a:pt x="202" y="23"/>
                    </a:cubicBezTo>
                    <a:cubicBezTo>
                      <a:pt x="178" y="23"/>
                      <a:pt x="150" y="29"/>
                      <a:pt x="129" y="48"/>
                    </a:cubicBezTo>
                    <a:lnTo>
                      <a:pt x="128" y="49"/>
                    </a:lnTo>
                    <a:close/>
                    <a:moveTo>
                      <a:pt x="163" y="45"/>
                    </a:moveTo>
                    <a:lnTo>
                      <a:pt x="163" y="45"/>
                    </a:lnTo>
                    <a:cubicBezTo>
                      <a:pt x="168" y="45"/>
                      <a:pt x="172" y="45"/>
                      <a:pt x="176" y="42"/>
                    </a:cubicBezTo>
                    <a:cubicBezTo>
                      <a:pt x="172" y="45"/>
                      <a:pt x="168" y="45"/>
                      <a:pt x="163" y="45"/>
                    </a:cubicBezTo>
                    <a:close/>
                    <a:moveTo>
                      <a:pt x="145" y="45"/>
                    </a:moveTo>
                    <a:lnTo>
                      <a:pt x="145" y="45"/>
                    </a:lnTo>
                    <a:lnTo>
                      <a:pt x="145" y="45"/>
                    </a:lnTo>
                    <a:lnTo>
                      <a:pt x="145" y="45"/>
                    </a:lnTo>
                    <a:close/>
                    <a:moveTo>
                      <a:pt x="145" y="45"/>
                    </a:moveTo>
                    <a:cubicBezTo>
                      <a:pt x="146" y="44"/>
                      <a:pt x="146" y="44"/>
                      <a:pt x="147" y="44"/>
                    </a:cubicBezTo>
                    <a:cubicBezTo>
                      <a:pt x="146" y="44"/>
                      <a:pt x="146" y="44"/>
                      <a:pt x="145" y="45"/>
                    </a:cubicBezTo>
                    <a:close/>
                    <a:moveTo>
                      <a:pt x="176" y="42"/>
                    </a:moveTo>
                    <a:cubicBezTo>
                      <a:pt x="183" y="37"/>
                      <a:pt x="189" y="35"/>
                      <a:pt x="195" y="35"/>
                    </a:cubicBezTo>
                    <a:cubicBezTo>
                      <a:pt x="189" y="35"/>
                      <a:pt x="183" y="37"/>
                      <a:pt x="176" y="42"/>
                    </a:cubicBezTo>
                    <a:close/>
                    <a:moveTo>
                      <a:pt x="29" y="37"/>
                    </a:moveTo>
                    <a:cubicBezTo>
                      <a:pt x="29" y="37"/>
                      <a:pt x="29" y="37"/>
                      <a:pt x="29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9" y="36"/>
                      <a:pt x="29" y="37"/>
                      <a:pt x="29" y="37"/>
                    </a:cubicBezTo>
                    <a:close/>
                    <a:moveTo>
                      <a:pt x="30" y="36"/>
                    </a:moveTo>
                    <a:cubicBezTo>
                      <a:pt x="32" y="32"/>
                      <a:pt x="34" y="29"/>
                      <a:pt x="37" y="26"/>
                    </a:cubicBezTo>
                    <a:cubicBezTo>
                      <a:pt x="36" y="27"/>
                      <a:pt x="35" y="28"/>
                      <a:pt x="34" y="29"/>
                    </a:cubicBezTo>
                    <a:cubicBezTo>
                      <a:pt x="33" y="31"/>
                      <a:pt x="31" y="33"/>
                      <a:pt x="30" y="36"/>
                    </a:cubicBezTo>
                    <a:close/>
                    <a:moveTo>
                      <a:pt x="195" y="35"/>
                    </a:moveTo>
                    <a:lnTo>
                      <a:pt x="195" y="35"/>
                    </a:lnTo>
                    <a:lnTo>
                      <a:pt x="195" y="35"/>
                    </a:lnTo>
                    <a:close/>
                    <a:moveTo>
                      <a:pt x="37" y="25"/>
                    </a:moveTo>
                    <a:cubicBezTo>
                      <a:pt x="38" y="25"/>
                      <a:pt x="38" y="24"/>
                      <a:pt x="38" y="24"/>
                    </a:cubicBezTo>
                    <a:cubicBezTo>
                      <a:pt x="38" y="24"/>
                      <a:pt x="38" y="25"/>
                      <a:pt x="37" y="25"/>
                    </a:cubicBezTo>
                    <a:close/>
                    <a:moveTo>
                      <a:pt x="38" y="24"/>
                    </a:moveTo>
                    <a:cubicBezTo>
                      <a:pt x="39" y="24"/>
                      <a:pt x="39" y="23"/>
                      <a:pt x="39" y="23"/>
                    </a:cubicBezTo>
                    <a:cubicBezTo>
                      <a:pt x="39" y="23"/>
                      <a:pt x="39" y="24"/>
                      <a:pt x="38" y="24"/>
                    </a:cubicBezTo>
                    <a:close/>
                    <a:moveTo>
                      <a:pt x="41" y="21"/>
                    </a:move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lose/>
                    <a:moveTo>
                      <a:pt x="49" y="21"/>
                    </a:moveTo>
                    <a:cubicBezTo>
                      <a:pt x="55" y="18"/>
                      <a:pt x="63" y="16"/>
                      <a:pt x="70" y="15"/>
                    </a:cubicBezTo>
                    <a:cubicBezTo>
                      <a:pt x="73" y="14"/>
                      <a:pt x="76" y="14"/>
                      <a:pt x="79" y="14"/>
                    </a:cubicBezTo>
                    <a:cubicBezTo>
                      <a:pt x="76" y="14"/>
                      <a:pt x="73" y="14"/>
                      <a:pt x="70" y="15"/>
                    </a:cubicBezTo>
                    <a:cubicBezTo>
                      <a:pt x="63" y="16"/>
                      <a:pt x="55" y="18"/>
                      <a:pt x="49" y="21"/>
                    </a:cubicBezTo>
                    <a:close/>
                    <a:moveTo>
                      <a:pt x="41" y="21"/>
                    </a:moveTo>
                    <a:cubicBezTo>
                      <a:pt x="41" y="21"/>
                      <a:pt x="41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lose/>
                    <a:moveTo>
                      <a:pt x="106" y="19"/>
                    </a:moveTo>
                    <a:cubicBezTo>
                      <a:pt x="103" y="18"/>
                      <a:pt x="99" y="18"/>
                      <a:pt x="96" y="17"/>
                    </a:cubicBezTo>
                    <a:cubicBezTo>
                      <a:pt x="99" y="18"/>
                      <a:pt x="103" y="18"/>
                      <a:pt x="106" y="19"/>
                    </a:cubicBezTo>
                    <a:close/>
                    <a:moveTo>
                      <a:pt x="111" y="19"/>
                    </a:moveTo>
                    <a:cubicBezTo>
                      <a:pt x="111" y="19"/>
                      <a:pt x="112" y="19"/>
                      <a:pt x="113" y="19"/>
                    </a:cubicBezTo>
                    <a:cubicBezTo>
                      <a:pt x="112" y="19"/>
                      <a:pt x="111" y="19"/>
                      <a:pt x="111" y="19"/>
                    </a:cubicBezTo>
                    <a:close/>
                    <a:moveTo>
                      <a:pt x="43" y="18"/>
                    </a:moveTo>
                    <a:cubicBezTo>
                      <a:pt x="43" y="18"/>
                      <a:pt x="43" y="18"/>
                      <a:pt x="44" y="18"/>
                    </a:cubicBezTo>
                    <a:cubicBezTo>
                      <a:pt x="43" y="18"/>
                      <a:pt x="43" y="18"/>
                      <a:pt x="43" y="18"/>
                    </a:cubicBezTo>
                    <a:close/>
                    <a:moveTo>
                      <a:pt x="44" y="18"/>
                    </a:move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lose/>
                    <a:moveTo>
                      <a:pt x="47" y="14"/>
                    </a:moveTo>
                    <a:cubicBezTo>
                      <a:pt x="47" y="14"/>
                      <a:pt x="48" y="13"/>
                      <a:pt x="48" y="13"/>
                    </a:cubicBezTo>
                    <a:cubicBezTo>
                      <a:pt x="48" y="13"/>
                      <a:pt x="47" y="14"/>
                      <a:pt x="47" y="14"/>
                    </a:cubicBezTo>
                    <a:close/>
                    <a:moveTo>
                      <a:pt x="49" y="12"/>
                    </a:moveTo>
                    <a:cubicBezTo>
                      <a:pt x="50" y="11"/>
                      <a:pt x="51" y="10"/>
                      <a:pt x="51" y="10"/>
                    </a:cubicBezTo>
                    <a:cubicBezTo>
                      <a:pt x="51" y="10"/>
                      <a:pt x="50" y="11"/>
                      <a:pt x="49" y="12"/>
                    </a:cubicBezTo>
                    <a:close/>
                    <a:moveTo>
                      <a:pt x="127" y="10"/>
                    </a:moveTo>
                    <a:cubicBezTo>
                      <a:pt x="128" y="9"/>
                      <a:pt x="128" y="9"/>
                      <a:pt x="129" y="8"/>
                    </a:cubicBezTo>
                    <a:cubicBezTo>
                      <a:pt x="132" y="5"/>
                      <a:pt x="136" y="2"/>
                      <a:pt x="140" y="0"/>
                    </a:cubicBezTo>
                    <a:cubicBezTo>
                      <a:pt x="136" y="2"/>
                      <a:pt x="132" y="5"/>
                      <a:pt x="129" y="8"/>
                    </a:cubicBezTo>
                    <a:cubicBezTo>
                      <a:pt x="128" y="9"/>
                      <a:pt x="128" y="9"/>
                      <a:pt x="127" y="10"/>
                    </a:cubicBezTo>
                    <a:close/>
                    <a:moveTo>
                      <a:pt x="52" y="9"/>
                    </a:moveTo>
                    <a:cubicBezTo>
                      <a:pt x="53" y="8"/>
                      <a:pt x="54" y="7"/>
                      <a:pt x="55" y="7"/>
                    </a:cubicBezTo>
                    <a:cubicBezTo>
                      <a:pt x="54" y="7"/>
                      <a:pt x="53" y="8"/>
                      <a:pt x="52" y="9"/>
                    </a:cubicBezTo>
                    <a:close/>
                    <a:moveTo>
                      <a:pt x="55" y="6"/>
                    </a:moveTo>
                    <a:cubicBezTo>
                      <a:pt x="56" y="5"/>
                      <a:pt x="57" y="4"/>
                      <a:pt x="58" y="3"/>
                    </a:cubicBezTo>
                    <a:cubicBezTo>
                      <a:pt x="57" y="4"/>
                      <a:pt x="56" y="5"/>
                      <a:pt x="55" y="6"/>
                    </a:cubicBez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0" name="Freeform 1394">
                <a:extLst>
                  <a:ext uri="{FF2B5EF4-FFF2-40B4-BE49-F238E27FC236}">
                    <a16:creationId xmlns:a16="http://schemas.microsoft.com/office/drawing/2014/main" id="{64F8631D-B32C-9284-1CD2-876F6CF25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3313"/>
                <a:ext cx="11" cy="13"/>
              </a:xfrm>
              <a:custGeom>
                <a:avLst/>
                <a:gdLst>
                  <a:gd name="T0" fmla="*/ 18 w 18"/>
                  <a:gd name="T1" fmla="*/ 22 h 22"/>
                  <a:gd name="T2" fmla="*/ 0 w 18"/>
                  <a:gd name="T3" fmla="*/ 0 h 22"/>
                  <a:gd name="T4" fmla="*/ 0 w 18"/>
                  <a:gd name="T5" fmla="*/ 0 h 22"/>
                  <a:gd name="T6" fmla="*/ 18 w 18"/>
                  <a:gd name="T7" fmla="*/ 22 h 22"/>
                  <a:gd name="T8" fmla="*/ 18 w 18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18" y="22"/>
                    </a:moveTo>
                    <a:cubicBezTo>
                      <a:pt x="15" y="12"/>
                      <a:pt x="9" y="5"/>
                      <a:pt x="0" y="0"/>
                    </a:cubicBezTo>
                    <a:lnTo>
                      <a:pt x="0" y="0"/>
                    </a:lnTo>
                    <a:cubicBezTo>
                      <a:pt x="9" y="5"/>
                      <a:pt x="15" y="12"/>
                      <a:pt x="18" y="22"/>
                    </a:cubicBezTo>
                    <a:lnTo>
                      <a:pt x="18" y="22"/>
                    </a:ln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1" name="Freeform 1395">
                <a:extLst>
                  <a:ext uri="{FF2B5EF4-FFF2-40B4-BE49-F238E27FC236}">
                    <a16:creationId xmlns:a16="http://schemas.microsoft.com/office/drawing/2014/main" id="{3D06474B-1754-566C-E584-7AC7E8ABF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332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0"/>
                    </a:ln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58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2" name="Rectangle 1396">
                <a:extLst>
                  <a:ext uri="{FF2B5EF4-FFF2-40B4-BE49-F238E27FC236}">
                    <a16:creationId xmlns:a16="http://schemas.microsoft.com/office/drawing/2014/main" id="{3C562EE7-91D6-F273-6C7A-EEAE2AC81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" y="3313"/>
                <a:ext cx="1" cy="1"/>
              </a:xfrm>
              <a:prstGeom prst="rect">
                <a:avLst/>
              </a:prstGeom>
              <a:solidFill>
                <a:srgbClr val="408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3" name="Freeform 1397">
                <a:extLst>
                  <a:ext uri="{FF2B5EF4-FFF2-40B4-BE49-F238E27FC236}">
                    <a16:creationId xmlns:a16="http://schemas.microsoft.com/office/drawing/2014/main" id="{70C7CBDE-BB71-24BC-A9F2-264CC9BFA3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03" y="3309"/>
                <a:ext cx="23" cy="4"/>
              </a:xfrm>
              <a:custGeom>
                <a:avLst/>
                <a:gdLst>
                  <a:gd name="T0" fmla="*/ 38 w 38"/>
                  <a:gd name="T1" fmla="*/ 6 h 6"/>
                  <a:gd name="T2" fmla="*/ 10 w 38"/>
                  <a:gd name="T3" fmla="*/ 0 h 6"/>
                  <a:gd name="T4" fmla="*/ 38 w 38"/>
                  <a:gd name="T5" fmla="*/ 6 h 6"/>
                  <a:gd name="T6" fmla="*/ 38 w 38"/>
                  <a:gd name="T7" fmla="*/ 6 h 6"/>
                  <a:gd name="T8" fmla="*/ 0 w 38"/>
                  <a:gd name="T9" fmla="*/ 0 h 6"/>
                  <a:gd name="T10" fmla="*/ 0 w 38"/>
                  <a:gd name="T11" fmla="*/ 0 h 6"/>
                  <a:gd name="T12" fmla="*/ 0 w 38"/>
                  <a:gd name="T13" fmla="*/ 0 h 6"/>
                  <a:gd name="T14" fmla="*/ 0 w 38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6">
                    <a:moveTo>
                      <a:pt x="38" y="6"/>
                    </a:moveTo>
                    <a:cubicBezTo>
                      <a:pt x="30" y="2"/>
                      <a:pt x="20" y="0"/>
                      <a:pt x="10" y="0"/>
                    </a:cubicBezTo>
                    <a:cubicBezTo>
                      <a:pt x="20" y="0"/>
                      <a:pt x="30" y="2"/>
                      <a:pt x="38" y="6"/>
                    </a:cubicBezTo>
                    <a:lnTo>
                      <a:pt x="38" y="6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4" name="Freeform 1398">
                <a:extLst>
                  <a:ext uri="{FF2B5EF4-FFF2-40B4-BE49-F238E27FC236}">
                    <a16:creationId xmlns:a16="http://schemas.microsoft.com/office/drawing/2014/main" id="{EAA36997-BA92-873D-9C2F-16D05B345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4" y="3300"/>
                <a:ext cx="18" cy="8"/>
              </a:xfrm>
              <a:custGeom>
                <a:avLst/>
                <a:gdLst>
                  <a:gd name="T0" fmla="*/ 30 w 30"/>
                  <a:gd name="T1" fmla="*/ 14 h 14"/>
                  <a:gd name="T2" fmla="*/ 0 w 30"/>
                  <a:gd name="T3" fmla="*/ 0 h 14"/>
                  <a:gd name="T4" fmla="*/ 0 w 30"/>
                  <a:gd name="T5" fmla="*/ 0 h 14"/>
                  <a:gd name="T6" fmla="*/ 30 w 30"/>
                  <a:gd name="T7" fmla="*/ 14 h 14"/>
                  <a:gd name="T8" fmla="*/ 30 w 3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4">
                    <a:moveTo>
                      <a:pt x="30" y="14"/>
                    </a:moveTo>
                    <a:cubicBezTo>
                      <a:pt x="18" y="11"/>
                      <a:pt x="8" y="6"/>
                      <a:pt x="0" y="0"/>
                    </a:cubicBezTo>
                    <a:lnTo>
                      <a:pt x="0" y="0"/>
                    </a:lnTo>
                    <a:cubicBezTo>
                      <a:pt x="8" y="6"/>
                      <a:pt x="18" y="11"/>
                      <a:pt x="30" y="14"/>
                    </a:cubicBez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4D9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5" name="Rectangle 1399">
                <a:extLst>
                  <a:ext uri="{FF2B5EF4-FFF2-40B4-BE49-F238E27FC236}">
                    <a16:creationId xmlns:a16="http://schemas.microsoft.com/office/drawing/2014/main" id="{6C4DF002-86F5-1E2F-6E9D-E64D28ABF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3300"/>
                <a:ext cx="1" cy="1"/>
              </a:xfrm>
              <a:prstGeom prst="rect">
                <a:avLst/>
              </a:prstGeom>
              <a:solidFill>
                <a:srgbClr val="4087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6" name="Freeform 1400">
                <a:extLst>
                  <a:ext uri="{FF2B5EF4-FFF2-40B4-BE49-F238E27FC236}">
                    <a16:creationId xmlns:a16="http://schemas.microsoft.com/office/drawing/2014/main" id="{A473D85E-5E83-CE0F-07F4-866398A42A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66" y="3288"/>
                <a:ext cx="43" cy="21"/>
              </a:xfrm>
              <a:custGeom>
                <a:avLst/>
                <a:gdLst>
                  <a:gd name="T0" fmla="*/ 61 w 71"/>
                  <a:gd name="T1" fmla="*/ 34 h 34"/>
                  <a:gd name="T2" fmla="*/ 44 w 71"/>
                  <a:gd name="T3" fmla="*/ 33 h 34"/>
                  <a:gd name="T4" fmla="*/ 44 w 71"/>
                  <a:gd name="T5" fmla="*/ 33 h 34"/>
                  <a:gd name="T6" fmla="*/ 61 w 71"/>
                  <a:gd name="T7" fmla="*/ 34 h 34"/>
                  <a:gd name="T8" fmla="*/ 67 w 71"/>
                  <a:gd name="T9" fmla="*/ 34 h 34"/>
                  <a:gd name="T10" fmla="*/ 67 w 71"/>
                  <a:gd name="T11" fmla="*/ 34 h 34"/>
                  <a:gd name="T12" fmla="*/ 67 w 71"/>
                  <a:gd name="T13" fmla="*/ 34 h 34"/>
                  <a:gd name="T14" fmla="*/ 67 w 71"/>
                  <a:gd name="T15" fmla="*/ 34 h 34"/>
                  <a:gd name="T16" fmla="*/ 67 w 71"/>
                  <a:gd name="T17" fmla="*/ 34 h 34"/>
                  <a:gd name="T18" fmla="*/ 71 w 71"/>
                  <a:gd name="T19" fmla="*/ 34 h 34"/>
                  <a:gd name="T20" fmla="*/ 71 w 71"/>
                  <a:gd name="T21" fmla="*/ 34 h 34"/>
                  <a:gd name="T22" fmla="*/ 71 w 71"/>
                  <a:gd name="T23" fmla="*/ 34 h 34"/>
                  <a:gd name="T24" fmla="*/ 71 w 71"/>
                  <a:gd name="T25" fmla="*/ 34 h 34"/>
                  <a:gd name="T26" fmla="*/ 14 w 71"/>
                  <a:gd name="T27" fmla="*/ 19 h 34"/>
                  <a:gd name="T28" fmla="*/ 0 w 71"/>
                  <a:gd name="T29" fmla="*/ 0 h 34"/>
                  <a:gd name="T30" fmla="*/ 14 w 71"/>
                  <a:gd name="T31" fmla="*/ 19 h 34"/>
                  <a:gd name="T32" fmla="*/ 14 w 71"/>
                  <a:gd name="T33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34">
                    <a:moveTo>
                      <a:pt x="61" y="34"/>
                    </a:moveTo>
                    <a:cubicBezTo>
                      <a:pt x="55" y="34"/>
                      <a:pt x="49" y="34"/>
                      <a:pt x="44" y="33"/>
                    </a:cubicBezTo>
                    <a:lnTo>
                      <a:pt x="44" y="33"/>
                    </a:lnTo>
                    <a:cubicBezTo>
                      <a:pt x="49" y="34"/>
                      <a:pt x="55" y="34"/>
                      <a:pt x="61" y="34"/>
                    </a:cubicBezTo>
                    <a:close/>
                    <a:moveTo>
                      <a:pt x="67" y="34"/>
                    </a:moveTo>
                    <a:lnTo>
                      <a:pt x="67" y="34"/>
                    </a:lnTo>
                    <a:cubicBezTo>
                      <a:pt x="67" y="34"/>
                      <a:pt x="67" y="34"/>
                      <a:pt x="67" y="34"/>
                    </a:cubicBezTo>
                    <a:cubicBezTo>
                      <a:pt x="67" y="34"/>
                      <a:pt x="67" y="34"/>
                      <a:pt x="67" y="34"/>
                    </a:cubicBezTo>
                    <a:lnTo>
                      <a:pt x="67" y="34"/>
                    </a:lnTo>
                    <a:close/>
                    <a:moveTo>
                      <a:pt x="71" y="34"/>
                    </a:moveTo>
                    <a:lnTo>
                      <a:pt x="71" y="34"/>
                    </a:lnTo>
                    <a:lnTo>
                      <a:pt x="71" y="34"/>
                    </a:lnTo>
                    <a:lnTo>
                      <a:pt x="71" y="34"/>
                    </a:lnTo>
                    <a:close/>
                    <a:moveTo>
                      <a:pt x="14" y="19"/>
                    </a:moveTo>
                    <a:cubicBezTo>
                      <a:pt x="8" y="13"/>
                      <a:pt x="3" y="7"/>
                      <a:pt x="0" y="0"/>
                    </a:cubicBezTo>
                    <a:cubicBezTo>
                      <a:pt x="3" y="7"/>
                      <a:pt x="8" y="13"/>
                      <a:pt x="14" y="19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55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7" name="Freeform 1401">
                <a:extLst>
                  <a:ext uri="{FF2B5EF4-FFF2-40B4-BE49-F238E27FC236}">
                    <a16:creationId xmlns:a16="http://schemas.microsoft.com/office/drawing/2014/main" id="{E24FACCE-87A4-C71C-2838-8B6C710D6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3137"/>
                <a:ext cx="102" cy="151"/>
              </a:xfrm>
              <a:custGeom>
                <a:avLst/>
                <a:gdLst>
                  <a:gd name="T0" fmla="*/ 117 w 167"/>
                  <a:gd name="T1" fmla="*/ 209 h 248"/>
                  <a:gd name="T2" fmla="*/ 110 w 167"/>
                  <a:gd name="T3" fmla="*/ 162 h 248"/>
                  <a:gd name="T4" fmla="*/ 129 w 167"/>
                  <a:gd name="T5" fmla="*/ 96 h 248"/>
                  <a:gd name="T6" fmla="*/ 139 w 167"/>
                  <a:gd name="T7" fmla="*/ 39 h 248"/>
                  <a:gd name="T8" fmla="*/ 167 w 167"/>
                  <a:gd name="T9" fmla="*/ 22 h 248"/>
                  <a:gd name="T10" fmla="*/ 165 w 167"/>
                  <a:gd name="T11" fmla="*/ 21 h 248"/>
                  <a:gd name="T12" fmla="*/ 99 w 167"/>
                  <a:gd name="T13" fmla="*/ 16 h 248"/>
                  <a:gd name="T14" fmla="*/ 66 w 167"/>
                  <a:gd name="T15" fmla="*/ 78 h 248"/>
                  <a:gd name="T16" fmla="*/ 33 w 167"/>
                  <a:gd name="T17" fmla="*/ 95 h 248"/>
                  <a:gd name="T18" fmla="*/ 22 w 167"/>
                  <a:gd name="T19" fmla="*/ 161 h 248"/>
                  <a:gd name="T20" fmla="*/ 33 w 167"/>
                  <a:gd name="T21" fmla="*/ 200 h 248"/>
                  <a:gd name="T22" fmla="*/ 70 w 167"/>
                  <a:gd name="T23" fmla="*/ 241 h 248"/>
                  <a:gd name="T24" fmla="*/ 120 w 167"/>
                  <a:gd name="T25" fmla="*/ 221 h 248"/>
                  <a:gd name="T26" fmla="*/ 117 w 167"/>
                  <a:gd name="T27" fmla="*/ 209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7" h="248">
                    <a:moveTo>
                      <a:pt x="117" y="209"/>
                    </a:moveTo>
                    <a:cubicBezTo>
                      <a:pt x="112" y="203"/>
                      <a:pt x="107" y="190"/>
                      <a:pt x="110" y="162"/>
                    </a:cubicBezTo>
                    <a:cubicBezTo>
                      <a:pt x="113" y="134"/>
                      <a:pt x="129" y="96"/>
                      <a:pt x="129" y="96"/>
                    </a:cubicBezTo>
                    <a:cubicBezTo>
                      <a:pt x="131" y="74"/>
                      <a:pt x="129" y="53"/>
                      <a:pt x="139" y="39"/>
                    </a:cubicBezTo>
                    <a:cubicBezTo>
                      <a:pt x="149" y="25"/>
                      <a:pt x="167" y="22"/>
                      <a:pt x="167" y="22"/>
                    </a:cubicBezTo>
                    <a:lnTo>
                      <a:pt x="165" y="21"/>
                    </a:lnTo>
                    <a:cubicBezTo>
                      <a:pt x="155" y="12"/>
                      <a:pt x="128" y="0"/>
                      <a:pt x="99" y="16"/>
                    </a:cubicBezTo>
                    <a:cubicBezTo>
                      <a:pt x="70" y="31"/>
                      <a:pt x="80" y="54"/>
                      <a:pt x="66" y="78"/>
                    </a:cubicBezTo>
                    <a:cubicBezTo>
                      <a:pt x="58" y="89"/>
                      <a:pt x="52" y="87"/>
                      <a:pt x="33" y="95"/>
                    </a:cubicBezTo>
                    <a:cubicBezTo>
                      <a:pt x="0" y="110"/>
                      <a:pt x="5" y="142"/>
                      <a:pt x="22" y="161"/>
                    </a:cubicBezTo>
                    <a:cubicBezTo>
                      <a:pt x="36" y="176"/>
                      <a:pt x="33" y="186"/>
                      <a:pt x="33" y="200"/>
                    </a:cubicBezTo>
                    <a:cubicBezTo>
                      <a:pt x="32" y="214"/>
                      <a:pt x="39" y="234"/>
                      <a:pt x="70" y="241"/>
                    </a:cubicBezTo>
                    <a:cubicBezTo>
                      <a:pt x="102" y="248"/>
                      <a:pt x="120" y="221"/>
                      <a:pt x="120" y="221"/>
                    </a:cubicBezTo>
                    <a:cubicBezTo>
                      <a:pt x="121" y="219"/>
                      <a:pt x="122" y="215"/>
                      <a:pt x="117" y="209"/>
                    </a:cubicBezTo>
                    <a:close/>
                  </a:path>
                </a:pathLst>
              </a:custGeom>
              <a:solidFill>
                <a:srgbClr val="FCD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8" name="Freeform 1402">
                <a:extLst>
                  <a:ext uri="{FF2B5EF4-FFF2-40B4-BE49-F238E27FC236}">
                    <a16:creationId xmlns:a16="http://schemas.microsoft.com/office/drawing/2014/main" id="{B956A9C4-138C-4238-5FC1-00D2417B5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3270"/>
                <a:ext cx="95" cy="73"/>
              </a:xfrm>
              <a:custGeom>
                <a:avLst/>
                <a:gdLst>
                  <a:gd name="T0" fmla="*/ 152 w 156"/>
                  <a:gd name="T1" fmla="*/ 79 h 119"/>
                  <a:gd name="T2" fmla="*/ 136 w 156"/>
                  <a:gd name="T3" fmla="*/ 36 h 119"/>
                  <a:gd name="T4" fmla="*/ 18 w 156"/>
                  <a:gd name="T5" fmla="*/ 9 h 119"/>
                  <a:gd name="T6" fmla="*/ 0 w 156"/>
                  <a:gd name="T7" fmla="*/ 12 h 119"/>
                  <a:gd name="T8" fmla="*/ 21 w 156"/>
                  <a:gd name="T9" fmla="*/ 30 h 119"/>
                  <a:gd name="T10" fmla="*/ 89 w 156"/>
                  <a:gd name="T11" fmla="*/ 64 h 119"/>
                  <a:gd name="T12" fmla="*/ 139 w 156"/>
                  <a:gd name="T13" fmla="*/ 119 h 119"/>
                  <a:gd name="T14" fmla="*/ 152 w 156"/>
                  <a:gd name="T15" fmla="*/ 7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6" h="119">
                    <a:moveTo>
                      <a:pt x="152" y="79"/>
                    </a:moveTo>
                    <a:cubicBezTo>
                      <a:pt x="156" y="46"/>
                      <a:pt x="136" y="36"/>
                      <a:pt x="136" y="36"/>
                    </a:cubicBezTo>
                    <a:cubicBezTo>
                      <a:pt x="136" y="36"/>
                      <a:pt x="84" y="0"/>
                      <a:pt x="18" y="9"/>
                    </a:cubicBezTo>
                    <a:cubicBezTo>
                      <a:pt x="12" y="9"/>
                      <a:pt x="6" y="11"/>
                      <a:pt x="0" y="12"/>
                    </a:cubicBezTo>
                    <a:cubicBezTo>
                      <a:pt x="9" y="13"/>
                      <a:pt x="16" y="18"/>
                      <a:pt x="21" y="30"/>
                    </a:cubicBezTo>
                    <a:cubicBezTo>
                      <a:pt x="31" y="51"/>
                      <a:pt x="54" y="66"/>
                      <a:pt x="89" y="64"/>
                    </a:cubicBezTo>
                    <a:cubicBezTo>
                      <a:pt x="118" y="62"/>
                      <a:pt x="147" y="76"/>
                      <a:pt x="139" y="119"/>
                    </a:cubicBezTo>
                    <a:cubicBezTo>
                      <a:pt x="146" y="106"/>
                      <a:pt x="150" y="92"/>
                      <a:pt x="152" y="79"/>
                    </a:cubicBezTo>
                    <a:close/>
                  </a:path>
                </a:pathLst>
              </a:custGeom>
              <a:solidFill>
                <a:srgbClr val="F36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29" name="Freeform 1403">
                <a:extLst>
                  <a:ext uri="{FF2B5EF4-FFF2-40B4-BE49-F238E27FC236}">
                    <a16:creationId xmlns:a16="http://schemas.microsoft.com/office/drawing/2014/main" id="{0FA50D45-2796-24AC-BF80-0A23F120D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3277"/>
                <a:ext cx="128" cy="100"/>
              </a:xfrm>
              <a:custGeom>
                <a:avLst/>
                <a:gdLst>
                  <a:gd name="T0" fmla="*/ 151 w 209"/>
                  <a:gd name="T1" fmla="*/ 52 h 163"/>
                  <a:gd name="T2" fmla="*/ 83 w 209"/>
                  <a:gd name="T3" fmla="*/ 18 h 163"/>
                  <a:gd name="T4" fmla="*/ 62 w 209"/>
                  <a:gd name="T5" fmla="*/ 0 h 163"/>
                  <a:gd name="T6" fmla="*/ 0 w 209"/>
                  <a:gd name="T7" fmla="*/ 41 h 163"/>
                  <a:gd name="T8" fmla="*/ 6 w 209"/>
                  <a:gd name="T9" fmla="*/ 44 h 163"/>
                  <a:gd name="T10" fmla="*/ 7 w 209"/>
                  <a:gd name="T11" fmla="*/ 68 h 163"/>
                  <a:gd name="T12" fmla="*/ 68 w 209"/>
                  <a:gd name="T13" fmla="*/ 83 h 163"/>
                  <a:gd name="T14" fmla="*/ 124 w 209"/>
                  <a:gd name="T15" fmla="*/ 163 h 163"/>
                  <a:gd name="T16" fmla="*/ 201 w 209"/>
                  <a:gd name="T17" fmla="*/ 107 h 163"/>
                  <a:gd name="T18" fmla="*/ 151 w 209"/>
                  <a:gd name="T19" fmla="*/ 5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9" h="163">
                    <a:moveTo>
                      <a:pt x="151" y="52"/>
                    </a:moveTo>
                    <a:cubicBezTo>
                      <a:pt x="116" y="54"/>
                      <a:pt x="93" y="39"/>
                      <a:pt x="83" y="18"/>
                    </a:cubicBezTo>
                    <a:cubicBezTo>
                      <a:pt x="78" y="6"/>
                      <a:pt x="71" y="1"/>
                      <a:pt x="62" y="0"/>
                    </a:cubicBezTo>
                    <a:cubicBezTo>
                      <a:pt x="24" y="9"/>
                      <a:pt x="6" y="28"/>
                      <a:pt x="0" y="41"/>
                    </a:cubicBezTo>
                    <a:cubicBezTo>
                      <a:pt x="1" y="43"/>
                      <a:pt x="3" y="44"/>
                      <a:pt x="6" y="44"/>
                    </a:cubicBezTo>
                    <a:cubicBezTo>
                      <a:pt x="21" y="50"/>
                      <a:pt x="5" y="53"/>
                      <a:pt x="7" y="68"/>
                    </a:cubicBezTo>
                    <a:cubicBezTo>
                      <a:pt x="22" y="68"/>
                      <a:pt x="47" y="70"/>
                      <a:pt x="68" y="83"/>
                    </a:cubicBezTo>
                    <a:cubicBezTo>
                      <a:pt x="99" y="104"/>
                      <a:pt x="130" y="124"/>
                      <a:pt x="124" y="163"/>
                    </a:cubicBezTo>
                    <a:cubicBezTo>
                      <a:pt x="163" y="155"/>
                      <a:pt x="187" y="133"/>
                      <a:pt x="201" y="107"/>
                    </a:cubicBezTo>
                    <a:cubicBezTo>
                      <a:pt x="209" y="64"/>
                      <a:pt x="180" y="50"/>
                      <a:pt x="151" y="52"/>
                    </a:cubicBezTo>
                    <a:close/>
                  </a:path>
                </a:pathLst>
              </a:custGeom>
              <a:solidFill>
                <a:srgbClr val="FDD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0" name="Freeform 1404">
                <a:extLst>
                  <a:ext uri="{FF2B5EF4-FFF2-40B4-BE49-F238E27FC236}">
                    <a16:creationId xmlns:a16="http://schemas.microsoft.com/office/drawing/2014/main" id="{CFEEE64C-714B-3BFC-E08C-5DC7AA9A3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10" y="3316"/>
                <a:ext cx="1" cy="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6 h 6"/>
                  <a:gd name="T4" fmla="*/ 0 w 2"/>
                  <a:gd name="T5" fmla="*/ 6 h 6"/>
                  <a:gd name="T6" fmla="*/ 0 w 2"/>
                  <a:gd name="T7" fmla="*/ 6 h 6"/>
                  <a:gd name="T8" fmla="*/ 1 w 2"/>
                  <a:gd name="T9" fmla="*/ 4 h 6"/>
                  <a:gd name="T10" fmla="*/ 2 w 2"/>
                  <a:gd name="T11" fmla="*/ 0 h 6"/>
                  <a:gd name="T12" fmla="*/ 2 w 2"/>
                  <a:gd name="T13" fmla="*/ 0 h 6"/>
                  <a:gd name="T14" fmla="*/ 2 w 2"/>
                  <a:gd name="T15" fmla="*/ 0 h 6"/>
                  <a:gd name="T16" fmla="*/ 1 w 2"/>
                  <a:gd name="T1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  <a:moveTo>
                      <a:pt x="1" y="4"/>
                    </a:moveTo>
                    <a:cubicBezTo>
                      <a:pt x="1" y="3"/>
                      <a:pt x="1" y="2"/>
                      <a:pt x="2" y="0"/>
                    </a:cubicBezTo>
                    <a:lnTo>
                      <a:pt x="2" y="0"/>
                    </a:ln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446B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1" name="Freeform 1405">
                <a:extLst>
                  <a:ext uri="{FF2B5EF4-FFF2-40B4-BE49-F238E27FC236}">
                    <a16:creationId xmlns:a16="http://schemas.microsoft.com/office/drawing/2014/main" id="{D0C5A359-1ADF-0917-A5DA-4574FA9B5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304"/>
                <a:ext cx="0" cy="3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1 h 5"/>
                  <a:gd name="T4" fmla="*/ 1 w 1"/>
                  <a:gd name="T5" fmla="*/ 0 h 5"/>
                  <a:gd name="T6" fmla="*/ 0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4"/>
                      <a:pt x="0" y="5"/>
                    </a:cubicBezTo>
                  </a:path>
                </a:pathLst>
              </a:custGeom>
              <a:solidFill>
                <a:srgbClr val="4D66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2" name="Freeform 1406">
                <a:extLst>
                  <a:ext uri="{FF2B5EF4-FFF2-40B4-BE49-F238E27FC236}">
                    <a16:creationId xmlns:a16="http://schemas.microsoft.com/office/drawing/2014/main" id="{F2260CCF-88A3-C749-EFF7-085C488F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3327"/>
                <a:ext cx="1" cy="15"/>
              </a:xfrm>
              <a:custGeom>
                <a:avLst/>
                <a:gdLst>
                  <a:gd name="T0" fmla="*/ 0 w 2"/>
                  <a:gd name="T1" fmla="*/ 25 h 25"/>
                  <a:gd name="T2" fmla="*/ 0 w 2"/>
                  <a:gd name="T3" fmla="*/ 0 h 25"/>
                  <a:gd name="T4" fmla="*/ 0 w 2"/>
                  <a:gd name="T5" fmla="*/ 0 h 25"/>
                  <a:gd name="T6" fmla="*/ 0 w 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5">
                    <a:moveTo>
                      <a:pt x="0" y="25"/>
                    </a:moveTo>
                    <a:cubicBezTo>
                      <a:pt x="2" y="15"/>
                      <a:pt x="2" y="7"/>
                      <a:pt x="0" y="0"/>
                    </a:cubicBezTo>
                    <a:lnTo>
                      <a:pt x="0" y="0"/>
                    </a:lnTo>
                    <a:cubicBezTo>
                      <a:pt x="2" y="7"/>
                      <a:pt x="2" y="15"/>
                      <a:pt x="0" y="25"/>
                    </a:cubicBezTo>
                    <a:close/>
                  </a:path>
                </a:pathLst>
              </a:custGeom>
              <a:solidFill>
                <a:srgbClr val="2D5E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3" name="Freeform 1407">
                <a:extLst>
                  <a:ext uri="{FF2B5EF4-FFF2-40B4-BE49-F238E27FC236}">
                    <a16:creationId xmlns:a16="http://schemas.microsoft.com/office/drawing/2014/main" id="{A8C18171-0146-2925-5CC7-5C1170494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3274"/>
                <a:ext cx="94" cy="69"/>
              </a:xfrm>
              <a:custGeom>
                <a:avLst/>
                <a:gdLst>
                  <a:gd name="T0" fmla="*/ 138 w 154"/>
                  <a:gd name="T1" fmla="*/ 112 h 112"/>
                  <a:gd name="T2" fmla="*/ 138 w 154"/>
                  <a:gd name="T3" fmla="*/ 111 h 112"/>
                  <a:gd name="T4" fmla="*/ 138 w 154"/>
                  <a:gd name="T5" fmla="*/ 86 h 112"/>
                  <a:gd name="T6" fmla="*/ 141 w 154"/>
                  <a:gd name="T7" fmla="*/ 37 h 112"/>
                  <a:gd name="T8" fmla="*/ 59 w 154"/>
                  <a:gd name="T9" fmla="*/ 6 h 112"/>
                  <a:gd name="T10" fmla="*/ 30 w 154"/>
                  <a:gd name="T11" fmla="*/ 11 h 112"/>
                  <a:gd name="T12" fmla="*/ 18 w 154"/>
                  <a:gd name="T13" fmla="*/ 18 h 112"/>
                  <a:gd name="T14" fmla="*/ 0 w 154"/>
                  <a:gd name="T15" fmla="*/ 5 h 112"/>
                  <a:gd name="T16" fmla="*/ 1 w 154"/>
                  <a:gd name="T17" fmla="*/ 4 h 112"/>
                  <a:gd name="T18" fmla="*/ 1 w 154"/>
                  <a:gd name="T19" fmla="*/ 5 h 112"/>
                  <a:gd name="T20" fmla="*/ 9 w 154"/>
                  <a:gd name="T21" fmla="*/ 3 h 112"/>
                  <a:gd name="T22" fmla="*/ 15 w 154"/>
                  <a:gd name="T23" fmla="*/ 2 h 112"/>
                  <a:gd name="T24" fmla="*/ 17 w 154"/>
                  <a:gd name="T25" fmla="*/ 2 h 112"/>
                  <a:gd name="T26" fmla="*/ 37 w 154"/>
                  <a:gd name="T27" fmla="*/ 0 h 112"/>
                  <a:gd name="T28" fmla="*/ 38 w 154"/>
                  <a:gd name="T29" fmla="*/ 0 h 112"/>
                  <a:gd name="T30" fmla="*/ 135 w 154"/>
                  <a:gd name="T31" fmla="*/ 29 h 112"/>
                  <a:gd name="T32" fmla="*/ 135 w 154"/>
                  <a:gd name="T33" fmla="*/ 29 h 112"/>
                  <a:gd name="T34" fmla="*/ 151 w 154"/>
                  <a:gd name="T35" fmla="*/ 63 h 112"/>
                  <a:gd name="T36" fmla="*/ 151 w 154"/>
                  <a:gd name="T37" fmla="*/ 72 h 112"/>
                  <a:gd name="T38" fmla="*/ 150 w 154"/>
                  <a:gd name="T39" fmla="*/ 76 h 112"/>
                  <a:gd name="T40" fmla="*/ 138 w 154"/>
                  <a:gd name="T41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4" h="112">
                    <a:moveTo>
                      <a:pt x="138" y="112"/>
                    </a:moveTo>
                    <a:cubicBezTo>
                      <a:pt x="138" y="112"/>
                      <a:pt x="138" y="112"/>
                      <a:pt x="138" y="111"/>
                    </a:cubicBezTo>
                    <a:cubicBezTo>
                      <a:pt x="140" y="101"/>
                      <a:pt x="140" y="93"/>
                      <a:pt x="138" y="86"/>
                    </a:cubicBezTo>
                    <a:cubicBezTo>
                      <a:pt x="152" y="74"/>
                      <a:pt x="154" y="51"/>
                      <a:pt x="141" y="37"/>
                    </a:cubicBezTo>
                    <a:cubicBezTo>
                      <a:pt x="127" y="22"/>
                      <a:pt x="92" y="6"/>
                      <a:pt x="59" y="6"/>
                    </a:cubicBezTo>
                    <a:cubicBezTo>
                      <a:pt x="49" y="6"/>
                      <a:pt x="39" y="7"/>
                      <a:pt x="30" y="11"/>
                    </a:cubicBezTo>
                    <a:cubicBezTo>
                      <a:pt x="24" y="12"/>
                      <a:pt x="21" y="15"/>
                      <a:pt x="18" y="18"/>
                    </a:cubicBezTo>
                    <a:cubicBezTo>
                      <a:pt x="13" y="10"/>
                      <a:pt x="7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lnTo>
                      <a:pt x="1" y="5"/>
                    </a:lnTo>
                    <a:cubicBezTo>
                      <a:pt x="3" y="4"/>
                      <a:pt x="6" y="3"/>
                      <a:pt x="9" y="3"/>
                    </a:cubicBezTo>
                    <a:cubicBezTo>
                      <a:pt x="11" y="3"/>
                      <a:pt x="13" y="2"/>
                      <a:pt x="15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24" y="1"/>
                      <a:pt x="31" y="0"/>
                      <a:pt x="37" y="0"/>
                    </a:cubicBezTo>
                    <a:lnTo>
                      <a:pt x="38" y="0"/>
                    </a:lnTo>
                    <a:cubicBezTo>
                      <a:pt x="93" y="0"/>
                      <a:pt x="135" y="29"/>
                      <a:pt x="135" y="29"/>
                    </a:cubicBezTo>
                    <a:lnTo>
                      <a:pt x="135" y="29"/>
                    </a:lnTo>
                    <a:cubicBezTo>
                      <a:pt x="136" y="29"/>
                      <a:pt x="151" y="38"/>
                      <a:pt x="151" y="63"/>
                    </a:cubicBezTo>
                    <a:cubicBezTo>
                      <a:pt x="151" y="66"/>
                      <a:pt x="151" y="69"/>
                      <a:pt x="151" y="72"/>
                    </a:cubicBezTo>
                    <a:cubicBezTo>
                      <a:pt x="150" y="73"/>
                      <a:pt x="150" y="75"/>
                      <a:pt x="150" y="76"/>
                    </a:cubicBezTo>
                    <a:cubicBezTo>
                      <a:pt x="148" y="88"/>
                      <a:pt x="144" y="100"/>
                      <a:pt x="138" y="112"/>
                    </a:cubicBezTo>
                  </a:path>
                </a:pathLst>
              </a:custGeom>
              <a:solidFill>
                <a:srgbClr val="ED4F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4" name="Freeform 1408">
                <a:extLst>
                  <a:ext uri="{FF2B5EF4-FFF2-40B4-BE49-F238E27FC236}">
                    <a16:creationId xmlns:a16="http://schemas.microsoft.com/office/drawing/2014/main" id="{82D6FB4A-C4AF-D93A-77DA-91462CC512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6" y="3277"/>
                <a:ext cx="102" cy="100"/>
              </a:xfrm>
              <a:custGeom>
                <a:avLst/>
                <a:gdLst>
                  <a:gd name="T0" fmla="*/ 88 w 167"/>
                  <a:gd name="T1" fmla="*/ 163 h 163"/>
                  <a:gd name="T2" fmla="*/ 88 w 167"/>
                  <a:gd name="T3" fmla="*/ 162 h 163"/>
                  <a:gd name="T4" fmla="*/ 88 w 167"/>
                  <a:gd name="T5" fmla="*/ 163 h 163"/>
                  <a:gd name="T6" fmla="*/ 88 w 167"/>
                  <a:gd name="T7" fmla="*/ 163 h 163"/>
                  <a:gd name="T8" fmla="*/ 96 w 167"/>
                  <a:gd name="T9" fmla="*/ 161 h 163"/>
                  <a:gd name="T10" fmla="*/ 98 w 167"/>
                  <a:gd name="T11" fmla="*/ 160 h 163"/>
                  <a:gd name="T12" fmla="*/ 98 w 167"/>
                  <a:gd name="T13" fmla="*/ 160 h 163"/>
                  <a:gd name="T14" fmla="*/ 96 w 167"/>
                  <a:gd name="T15" fmla="*/ 161 h 163"/>
                  <a:gd name="T16" fmla="*/ 89 w 167"/>
                  <a:gd name="T17" fmla="*/ 160 h 163"/>
                  <a:gd name="T18" fmla="*/ 89 w 167"/>
                  <a:gd name="T19" fmla="*/ 154 h 163"/>
                  <a:gd name="T20" fmla="*/ 89 w 167"/>
                  <a:gd name="T21" fmla="*/ 160 h 163"/>
                  <a:gd name="T22" fmla="*/ 106 w 167"/>
                  <a:gd name="T23" fmla="*/ 158 h 163"/>
                  <a:gd name="T24" fmla="*/ 144 w 167"/>
                  <a:gd name="T25" fmla="*/ 135 h 163"/>
                  <a:gd name="T26" fmla="*/ 128 w 167"/>
                  <a:gd name="T27" fmla="*/ 139 h 163"/>
                  <a:gd name="T28" fmla="*/ 77 w 167"/>
                  <a:gd name="T29" fmla="*/ 107 h 163"/>
                  <a:gd name="T30" fmla="*/ 0 w 167"/>
                  <a:gd name="T31" fmla="*/ 37 h 163"/>
                  <a:gd name="T32" fmla="*/ 27 w 167"/>
                  <a:gd name="T33" fmla="*/ 0 h 163"/>
                  <a:gd name="T34" fmla="*/ 45 w 167"/>
                  <a:gd name="T35" fmla="*/ 13 h 163"/>
                  <a:gd name="T36" fmla="*/ 63 w 167"/>
                  <a:gd name="T37" fmla="*/ 57 h 163"/>
                  <a:gd name="T38" fmla="*/ 138 w 167"/>
                  <a:gd name="T39" fmla="*/ 88 h 163"/>
                  <a:gd name="T40" fmla="*/ 144 w 167"/>
                  <a:gd name="T41" fmla="*/ 88 h 163"/>
                  <a:gd name="T42" fmla="*/ 165 w 167"/>
                  <a:gd name="T43" fmla="*/ 81 h 163"/>
                  <a:gd name="T44" fmla="*/ 165 w 167"/>
                  <a:gd name="T45" fmla="*/ 106 h 163"/>
                  <a:gd name="T46" fmla="*/ 165 w 167"/>
                  <a:gd name="T47" fmla="*/ 107 h 163"/>
                  <a:gd name="T48" fmla="*/ 165 w 167"/>
                  <a:gd name="T49" fmla="*/ 107 h 163"/>
                  <a:gd name="T50" fmla="*/ 136 w 167"/>
                  <a:gd name="T51" fmla="*/ 141 h 163"/>
                  <a:gd name="T52" fmla="*/ 106 w 167"/>
                  <a:gd name="T53" fmla="*/ 158 h 163"/>
                  <a:gd name="T54" fmla="*/ 106 w 167"/>
                  <a:gd name="T55" fmla="*/ 158 h 163"/>
                  <a:gd name="T56" fmla="*/ 32 w 167"/>
                  <a:gd name="T57" fmla="*/ 83 h 163"/>
                  <a:gd name="T58" fmla="*/ 30 w 167"/>
                  <a:gd name="T59" fmla="*/ 82 h 163"/>
                  <a:gd name="T60" fmla="*/ 29 w 167"/>
                  <a:gd name="T61" fmla="*/ 82 h 163"/>
                  <a:gd name="T62" fmla="*/ 28 w 167"/>
                  <a:gd name="T63" fmla="*/ 81 h 163"/>
                  <a:gd name="T64" fmla="*/ 27 w 167"/>
                  <a:gd name="T65" fmla="*/ 80 h 163"/>
                  <a:gd name="T66" fmla="*/ 27 w 167"/>
                  <a:gd name="T67" fmla="*/ 80 h 163"/>
                  <a:gd name="T68" fmla="*/ 25 w 167"/>
                  <a:gd name="T69" fmla="*/ 79 h 163"/>
                  <a:gd name="T70" fmla="*/ 25 w 167"/>
                  <a:gd name="T71" fmla="*/ 79 h 163"/>
                  <a:gd name="T72" fmla="*/ 10 w 167"/>
                  <a:gd name="T73" fmla="*/ 73 h 163"/>
                  <a:gd name="T74" fmla="*/ 32 w 167"/>
                  <a:gd name="T75" fmla="*/ 83 h 163"/>
                  <a:gd name="T76" fmla="*/ 10 w 167"/>
                  <a:gd name="T77" fmla="*/ 73 h 163"/>
                  <a:gd name="T78" fmla="*/ 9 w 167"/>
                  <a:gd name="T79" fmla="*/ 73 h 163"/>
                  <a:gd name="T80" fmla="*/ 10 w 167"/>
                  <a:gd name="T81" fmla="*/ 7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7" h="163">
                    <a:moveTo>
                      <a:pt x="88" y="163"/>
                    </a:moveTo>
                    <a:cubicBezTo>
                      <a:pt x="88" y="163"/>
                      <a:pt x="88" y="162"/>
                      <a:pt x="88" y="162"/>
                    </a:cubicBezTo>
                    <a:cubicBezTo>
                      <a:pt x="88" y="162"/>
                      <a:pt x="88" y="163"/>
                      <a:pt x="88" y="163"/>
                    </a:cubicBezTo>
                    <a:lnTo>
                      <a:pt x="88" y="163"/>
                    </a:lnTo>
                    <a:close/>
                    <a:moveTo>
                      <a:pt x="96" y="161"/>
                    </a:moveTo>
                    <a:cubicBezTo>
                      <a:pt x="97" y="161"/>
                      <a:pt x="97" y="161"/>
                      <a:pt x="98" y="160"/>
                    </a:cubicBezTo>
                    <a:cubicBezTo>
                      <a:pt x="98" y="160"/>
                      <a:pt x="98" y="160"/>
                      <a:pt x="98" y="160"/>
                    </a:cubicBezTo>
                    <a:cubicBezTo>
                      <a:pt x="98" y="161"/>
                      <a:pt x="97" y="161"/>
                      <a:pt x="96" y="161"/>
                    </a:cubicBezTo>
                    <a:close/>
                    <a:moveTo>
                      <a:pt x="89" y="160"/>
                    </a:moveTo>
                    <a:cubicBezTo>
                      <a:pt x="89" y="158"/>
                      <a:pt x="89" y="156"/>
                      <a:pt x="89" y="154"/>
                    </a:cubicBezTo>
                    <a:cubicBezTo>
                      <a:pt x="89" y="156"/>
                      <a:pt x="89" y="158"/>
                      <a:pt x="89" y="160"/>
                    </a:cubicBezTo>
                    <a:close/>
                    <a:moveTo>
                      <a:pt x="106" y="158"/>
                    </a:moveTo>
                    <a:cubicBezTo>
                      <a:pt x="122" y="153"/>
                      <a:pt x="134" y="144"/>
                      <a:pt x="144" y="135"/>
                    </a:cubicBezTo>
                    <a:cubicBezTo>
                      <a:pt x="139" y="138"/>
                      <a:pt x="134" y="139"/>
                      <a:pt x="128" y="139"/>
                    </a:cubicBezTo>
                    <a:cubicBezTo>
                      <a:pt x="116" y="139"/>
                      <a:pt x="101" y="130"/>
                      <a:pt x="77" y="107"/>
                    </a:cubicBezTo>
                    <a:cubicBezTo>
                      <a:pt x="45" y="73"/>
                      <a:pt x="1" y="64"/>
                      <a:pt x="0" y="37"/>
                    </a:cubicBezTo>
                    <a:cubicBezTo>
                      <a:pt x="0" y="13"/>
                      <a:pt x="20" y="3"/>
                      <a:pt x="27" y="0"/>
                    </a:cubicBezTo>
                    <a:cubicBezTo>
                      <a:pt x="34" y="1"/>
                      <a:pt x="40" y="5"/>
                      <a:pt x="45" y="13"/>
                    </a:cubicBezTo>
                    <a:cubicBezTo>
                      <a:pt x="33" y="25"/>
                      <a:pt x="43" y="44"/>
                      <a:pt x="63" y="57"/>
                    </a:cubicBezTo>
                    <a:cubicBezTo>
                      <a:pt x="94" y="78"/>
                      <a:pt x="112" y="84"/>
                      <a:pt x="138" y="88"/>
                    </a:cubicBezTo>
                    <a:cubicBezTo>
                      <a:pt x="140" y="88"/>
                      <a:pt x="142" y="88"/>
                      <a:pt x="144" y="88"/>
                    </a:cubicBezTo>
                    <a:cubicBezTo>
                      <a:pt x="153" y="88"/>
                      <a:pt x="160" y="85"/>
                      <a:pt x="165" y="81"/>
                    </a:cubicBezTo>
                    <a:cubicBezTo>
                      <a:pt x="167" y="88"/>
                      <a:pt x="167" y="96"/>
                      <a:pt x="165" y="106"/>
                    </a:cubicBezTo>
                    <a:cubicBezTo>
                      <a:pt x="165" y="107"/>
                      <a:pt x="165" y="107"/>
                      <a:pt x="165" y="107"/>
                    </a:cubicBezTo>
                    <a:lnTo>
                      <a:pt x="165" y="107"/>
                    </a:lnTo>
                    <a:cubicBezTo>
                      <a:pt x="158" y="120"/>
                      <a:pt x="149" y="132"/>
                      <a:pt x="136" y="141"/>
                    </a:cubicBezTo>
                    <a:cubicBezTo>
                      <a:pt x="128" y="148"/>
                      <a:pt x="118" y="154"/>
                      <a:pt x="106" y="158"/>
                    </a:cubicBezTo>
                    <a:cubicBezTo>
                      <a:pt x="106" y="158"/>
                      <a:pt x="106" y="158"/>
                      <a:pt x="106" y="158"/>
                    </a:cubicBezTo>
                    <a:moveTo>
                      <a:pt x="32" y="83"/>
                    </a:moveTo>
                    <a:cubicBezTo>
                      <a:pt x="31" y="83"/>
                      <a:pt x="31" y="82"/>
                      <a:pt x="30" y="82"/>
                    </a:cubicBezTo>
                    <a:cubicBezTo>
                      <a:pt x="30" y="82"/>
                      <a:pt x="29" y="82"/>
                      <a:pt x="29" y="82"/>
                    </a:cubicBezTo>
                    <a:cubicBezTo>
                      <a:pt x="29" y="81"/>
                      <a:pt x="29" y="81"/>
                      <a:pt x="28" y="81"/>
                    </a:cubicBezTo>
                    <a:cubicBezTo>
                      <a:pt x="28" y="81"/>
                      <a:pt x="28" y="81"/>
                      <a:pt x="27" y="80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6" y="80"/>
                      <a:pt x="26" y="80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0" y="77"/>
                      <a:pt x="15" y="75"/>
                      <a:pt x="10" y="73"/>
                    </a:cubicBezTo>
                    <a:cubicBezTo>
                      <a:pt x="18" y="75"/>
                      <a:pt x="25" y="79"/>
                      <a:pt x="32" y="83"/>
                    </a:cubicBezTo>
                    <a:moveTo>
                      <a:pt x="10" y="73"/>
                    </a:moveTo>
                    <a:cubicBezTo>
                      <a:pt x="10" y="73"/>
                      <a:pt x="10" y="73"/>
                      <a:pt x="9" y="73"/>
                    </a:cubicBezTo>
                    <a:cubicBezTo>
                      <a:pt x="10" y="73"/>
                      <a:pt x="10" y="73"/>
                      <a:pt x="10" y="73"/>
                    </a:cubicBezTo>
                    <a:close/>
                  </a:path>
                </a:pathLst>
              </a:custGeom>
              <a:solidFill>
                <a:srgbClr val="F19A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5" name="Freeform 1409">
                <a:extLst>
                  <a:ext uri="{FF2B5EF4-FFF2-40B4-BE49-F238E27FC236}">
                    <a16:creationId xmlns:a16="http://schemas.microsoft.com/office/drawing/2014/main" id="{44CD60CD-436B-31B6-DEDE-9FF604C658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6" y="3142"/>
                <a:ext cx="57" cy="143"/>
              </a:xfrm>
              <a:custGeom>
                <a:avLst/>
                <a:gdLst>
                  <a:gd name="T0" fmla="*/ 15 w 94"/>
                  <a:gd name="T1" fmla="*/ 234 h 234"/>
                  <a:gd name="T2" fmla="*/ 30 w 94"/>
                  <a:gd name="T3" fmla="*/ 223 h 234"/>
                  <a:gd name="T4" fmla="*/ 20 w 94"/>
                  <a:gd name="T5" fmla="*/ 233 h 234"/>
                  <a:gd name="T6" fmla="*/ 47 w 94"/>
                  <a:gd name="T7" fmla="*/ 213 h 234"/>
                  <a:gd name="T8" fmla="*/ 15 w 94"/>
                  <a:gd name="T9" fmla="*/ 234 h 234"/>
                  <a:gd name="T10" fmla="*/ 0 w 94"/>
                  <a:gd name="T11" fmla="*/ 52 h 234"/>
                  <a:gd name="T12" fmla="*/ 11 w 94"/>
                  <a:gd name="T13" fmla="*/ 20 h 234"/>
                  <a:gd name="T14" fmla="*/ 13 w 94"/>
                  <a:gd name="T15" fmla="*/ 21 h 234"/>
                  <a:gd name="T16" fmla="*/ 7 w 94"/>
                  <a:gd name="T17" fmla="*/ 34 h 234"/>
                  <a:gd name="T18" fmla="*/ 11 w 94"/>
                  <a:gd name="T19" fmla="*/ 45 h 234"/>
                  <a:gd name="T20" fmla="*/ 0 w 94"/>
                  <a:gd name="T21" fmla="*/ 52 h 234"/>
                  <a:gd name="T22" fmla="*/ 35 w 94"/>
                  <a:gd name="T23" fmla="*/ 28 h 234"/>
                  <a:gd name="T24" fmla="*/ 35 w 94"/>
                  <a:gd name="T25" fmla="*/ 27 h 234"/>
                  <a:gd name="T26" fmla="*/ 35 w 94"/>
                  <a:gd name="T27" fmla="*/ 27 h 234"/>
                  <a:gd name="T28" fmla="*/ 36 w 94"/>
                  <a:gd name="T29" fmla="*/ 27 h 234"/>
                  <a:gd name="T30" fmla="*/ 35 w 94"/>
                  <a:gd name="T31" fmla="*/ 28 h 234"/>
                  <a:gd name="T32" fmla="*/ 40 w 94"/>
                  <a:gd name="T33" fmla="*/ 24 h 234"/>
                  <a:gd name="T34" fmla="*/ 37 w 94"/>
                  <a:gd name="T35" fmla="*/ 23 h 234"/>
                  <a:gd name="T36" fmla="*/ 36 w 94"/>
                  <a:gd name="T37" fmla="*/ 22 h 234"/>
                  <a:gd name="T38" fmla="*/ 36 w 94"/>
                  <a:gd name="T39" fmla="*/ 21 h 234"/>
                  <a:gd name="T40" fmla="*/ 52 w 94"/>
                  <a:gd name="T41" fmla="*/ 4 h 234"/>
                  <a:gd name="T42" fmla="*/ 52 w 94"/>
                  <a:gd name="T43" fmla="*/ 4 h 234"/>
                  <a:gd name="T44" fmla="*/ 16 w 94"/>
                  <a:gd name="T45" fmla="*/ 17 h 234"/>
                  <a:gd name="T46" fmla="*/ 14 w 94"/>
                  <a:gd name="T47" fmla="*/ 16 h 234"/>
                  <a:gd name="T48" fmla="*/ 26 w 94"/>
                  <a:gd name="T49" fmla="*/ 8 h 234"/>
                  <a:gd name="T50" fmla="*/ 55 w 94"/>
                  <a:gd name="T51" fmla="*/ 0 h 234"/>
                  <a:gd name="T52" fmla="*/ 92 w 94"/>
                  <a:gd name="T53" fmla="*/ 13 h 234"/>
                  <a:gd name="T54" fmla="*/ 94 w 94"/>
                  <a:gd name="T55" fmla="*/ 14 h 234"/>
                  <a:gd name="T56" fmla="*/ 94 w 94"/>
                  <a:gd name="T57" fmla="*/ 14 h 234"/>
                  <a:gd name="T58" fmla="*/ 92 w 94"/>
                  <a:gd name="T59" fmla="*/ 13 h 234"/>
                  <a:gd name="T60" fmla="*/ 74 w 94"/>
                  <a:gd name="T61" fmla="*/ 3 h 234"/>
                  <a:gd name="T62" fmla="*/ 70 w 94"/>
                  <a:gd name="T63" fmla="*/ 16 h 234"/>
                  <a:gd name="T64" fmla="*/ 61 w 94"/>
                  <a:gd name="T65" fmla="*/ 6 h 234"/>
                  <a:gd name="T66" fmla="*/ 40 w 94"/>
                  <a:gd name="T67" fmla="*/ 2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" h="234">
                    <a:moveTo>
                      <a:pt x="15" y="234"/>
                    </a:moveTo>
                    <a:cubicBezTo>
                      <a:pt x="20" y="230"/>
                      <a:pt x="26" y="226"/>
                      <a:pt x="30" y="223"/>
                    </a:cubicBezTo>
                    <a:cubicBezTo>
                      <a:pt x="28" y="227"/>
                      <a:pt x="24" y="230"/>
                      <a:pt x="20" y="233"/>
                    </a:cubicBezTo>
                    <a:cubicBezTo>
                      <a:pt x="37" y="228"/>
                      <a:pt x="47" y="213"/>
                      <a:pt x="47" y="213"/>
                    </a:cubicBezTo>
                    <a:cubicBezTo>
                      <a:pt x="47" y="213"/>
                      <a:pt x="36" y="230"/>
                      <a:pt x="15" y="234"/>
                    </a:cubicBezTo>
                    <a:close/>
                    <a:moveTo>
                      <a:pt x="0" y="52"/>
                    </a:moveTo>
                    <a:cubicBezTo>
                      <a:pt x="3" y="40"/>
                      <a:pt x="4" y="30"/>
                      <a:pt x="11" y="20"/>
                    </a:cubicBezTo>
                    <a:cubicBezTo>
                      <a:pt x="11" y="20"/>
                      <a:pt x="12" y="21"/>
                      <a:pt x="13" y="21"/>
                    </a:cubicBezTo>
                    <a:cubicBezTo>
                      <a:pt x="10" y="25"/>
                      <a:pt x="8" y="29"/>
                      <a:pt x="7" y="34"/>
                    </a:cubicBezTo>
                    <a:cubicBezTo>
                      <a:pt x="6" y="38"/>
                      <a:pt x="7" y="43"/>
                      <a:pt x="11" y="45"/>
                    </a:cubicBezTo>
                    <a:cubicBezTo>
                      <a:pt x="7" y="47"/>
                      <a:pt x="4" y="50"/>
                      <a:pt x="0" y="52"/>
                    </a:cubicBezTo>
                    <a:close/>
                    <a:moveTo>
                      <a:pt x="35" y="28"/>
                    </a:move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5" y="27"/>
                      <a:pt x="35" y="27"/>
                      <a:pt x="35" y="28"/>
                    </a:cubicBezTo>
                    <a:close/>
                    <a:moveTo>
                      <a:pt x="40" y="24"/>
                    </a:moveTo>
                    <a:cubicBezTo>
                      <a:pt x="39" y="23"/>
                      <a:pt x="38" y="23"/>
                      <a:pt x="37" y="23"/>
                    </a:cubicBezTo>
                    <a:cubicBezTo>
                      <a:pt x="37" y="23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1"/>
                    </a:cubicBezTo>
                    <a:cubicBezTo>
                      <a:pt x="43" y="6"/>
                      <a:pt x="80" y="4"/>
                      <a:pt x="52" y="4"/>
                    </a:cubicBezTo>
                    <a:lnTo>
                      <a:pt x="52" y="4"/>
                    </a:lnTo>
                    <a:cubicBezTo>
                      <a:pt x="36" y="4"/>
                      <a:pt x="24" y="9"/>
                      <a:pt x="16" y="17"/>
                    </a:cubicBezTo>
                    <a:cubicBezTo>
                      <a:pt x="16" y="17"/>
                      <a:pt x="15" y="16"/>
                      <a:pt x="14" y="16"/>
                    </a:cubicBezTo>
                    <a:cubicBezTo>
                      <a:pt x="17" y="13"/>
                      <a:pt x="21" y="10"/>
                      <a:pt x="26" y="8"/>
                    </a:cubicBezTo>
                    <a:cubicBezTo>
                      <a:pt x="36" y="2"/>
                      <a:pt x="46" y="0"/>
                      <a:pt x="55" y="0"/>
                    </a:cubicBezTo>
                    <a:cubicBezTo>
                      <a:pt x="72" y="0"/>
                      <a:pt x="85" y="7"/>
                      <a:pt x="92" y="13"/>
                    </a:cubicBezTo>
                    <a:lnTo>
                      <a:pt x="94" y="14"/>
                    </a:lnTo>
                    <a:lnTo>
                      <a:pt x="94" y="14"/>
                    </a:lnTo>
                    <a:lnTo>
                      <a:pt x="92" y="13"/>
                    </a:lnTo>
                    <a:cubicBezTo>
                      <a:pt x="88" y="10"/>
                      <a:pt x="82" y="6"/>
                      <a:pt x="74" y="3"/>
                    </a:cubicBezTo>
                    <a:cubicBezTo>
                      <a:pt x="78" y="7"/>
                      <a:pt x="77" y="12"/>
                      <a:pt x="70" y="16"/>
                    </a:cubicBezTo>
                    <a:cubicBezTo>
                      <a:pt x="67" y="13"/>
                      <a:pt x="64" y="9"/>
                      <a:pt x="61" y="6"/>
                    </a:cubicBezTo>
                    <a:cubicBezTo>
                      <a:pt x="54" y="12"/>
                      <a:pt x="47" y="18"/>
                      <a:pt x="40" y="24"/>
                    </a:cubicBezTo>
                  </a:path>
                </a:pathLst>
              </a:custGeom>
              <a:solidFill>
                <a:srgbClr val="F2B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  <p:sp>
            <p:nvSpPr>
              <p:cNvPr id="236" name="Freeform 1410">
                <a:extLst>
                  <a:ext uri="{FF2B5EF4-FFF2-40B4-BE49-F238E27FC236}">
                    <a16:creationId xmlns:a16="http://schemas.microsoft.com/office/drawing/2014/main" id="{9956D443-3379-AC82-2FC8-ACE36CA8B6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68" y="3144"/>
                <a:ext cx="45" cy="140"/>
              </a:xfrm>
              <a:custGeom>
                <a:avLst/>
                <a:gdLst>
                  <a:gd name="T0" fmla="*/ 0 w 74"/>
                  <a:gd name="T1" fmla="*/ 230 h 230"/>
                  <a:gd name="T2" fmla="*/ 10 w 74"/>
                  <a:gd name="T3" fmla="*/ 220 h 230"/>
                  <a:gd name="T4" fmla="*/ 23 w 74"/>
                  <a:gd name="T5" fmla="*/ 213 h 230"/>
                  <a:gd name="T6" fmla="*/ 28 w 74"/>
                  <a:gd name="T7" fmla="*/ 208 h 230"/>
                  <a:gd name="T8" fmla="*/ 27 w 74"/>
                  <a:gd name="T9" fmla="*/ 210 h 230"/>
                  <a:gd name="T10" fmla="*/ 27 w 74"/>
                  <a:gd name="T11" fmla="*/ 210 h 230"/>
                  <a:gd name="T12" fmla="*/ 0 w 74"/>
                  <a:gd name="T13" fmla="*/ 230 h 230"/>
                  <a:gd name="T14" fmla="*/ 55 w 74"/>
                  <a:gd name="T15" fmla="*/ 19 h 230"/>
                  <a:gd name="T16" fmla="*/ 50 w 74"/>
                  <a:gd name="T17" fmla="*/ 13 h 230"/>
                  <a:gd name="T18" fmla="*/ 54 w 74"/>
                  <a:gd name="T19" fmla="*/ 0 h 230"/>
                  <a:gd name="T20" fmla="*/ 72 w 74"/>
                  <a:gd name="T21" fmla="*/ 10 h 230"/>
                  <a:gd name="T22" fmla="*/ 74 w 74"/>
                  <a:gd name="T23" fmla="*/ 11 h 230"/>
                  <a:gd name="T24" fmla="*/ 55 w 74"/>
                  <a:gd name="T25" fmla="*/ 1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30">
                    <a:moveTo>
                      <a:pt x="0" y="230"/>
                    </a:moveTo>
                    <a:cubicBezTo>
                      <a:pt x="4" y="227"/>
                      <a:pt x="8" y="224"/>
                      <a:pt x="10" y="220"/>
                    </a:cubicBezTo>
                    <a:cubicBezTo>
                      <a:pt x="18" y="215"/>
                      <a:pt x="23" y="213"/>
                      <a:pt x="23" y="213"/>
                    </a:cubicBezTo>
                    <a:cubicBezTo>
                      <a:pt x="23" y="213"/>
                      <a:pt x="25" y="211"/>
                      <a:pt x="28" y="208"/>
                    </a:cubicBezTo>
                    <a:cubicBezTo>
                      <a:pt x="28" y="209"/>
                      <a:pt x="27" y="210"/>
                      <a:pt x="27" y="210"/>
                    </a:cubicBezTo>
                    <a:lnTo>
                      <a:pt x="27" y="210"/>
                    </a:lnTo>
                    <a:cubicBezTo>
                      <a:pt x="27" y="210"/>
                      <a:pt x="17" y="225"/>
                      <a:pt x="0" y="230"/>
                    </a:cubicBezTo>
                    <a:moveTo>
                      <a:pt x="55" y="19"/>
                    </a:moveTo>
                    <a:cubicBezTo>
                      <a:pt x="54" y="17"/>
                      <a:pt x="52" y="15"/>
                      <a:pt x="50" y="13"/>
                    </a:cubicBezTo>
                    <a:cubicBezTo>
                      <a:pt x="57" y="9"/>
                      <a:pt x="58" y="4"/>
                      <a:pt x="54" y="0"/>
                    </a:cubicBezTo>
                    <a:cubicBezTo>
                      <a:pt x="62" y="3"/>
                      <a:pt x="68" y="7"/>
                      <a:pt x="72" y="10"/>
                    </a:cubicBezTo>
                    <a:lnTo>
                      <a:pt x="74" y="11"/>
                    </a:lnTo>
                    <a:cubicBezTo>
                      <a:pt x="74" y="11"/>
                      <a:pt x="65" y="13"/>
                      <a:pt x="55" y="19"/>
                    </a:cubicBezTo>
                    <a:close/>
                  </a:path>
                </a:pathLst>
              </a:custGeom>
              <a:solidFill>
                <a:srgbClr val="E79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vi-VN"/>
              </a:p>
            </p:txBody>
          </p:sp>
        </p:grpSp>
        <p:pic>
          <p:nvPicPr>
            <p:cNvPr id="36" name="Picture 1872">
              <a:extLst>
                <a:ext uri="{FF2B5EF4-FFF2-40B4-BE49-F238E27FC236}">
                  <a16:creationId xmlns:a16="http://schemas.microsoft.com/office/drawing/2014/main" id="{00CEB08F-8F2B-CEDA-F126-F025F3FCFD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7338" y="4983163"/>
              <a:ext cx="1746250" cy="563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8115BF7C-FC9A-8D56-753A-B5015FBDC92D}"/>
              </a:ext>
            </a:extLst>
          </p:cNvPr>
          <p:cNvGrpSpPr/>
          <p:nvPr/>
        </p:nvGrpSpPr>
        <p:grpSpPr>
          <a:xfrm>
            <a:off x="5834404" y="3177960"/>
            <a:ext cx="1993541" cy="867491"/>
            <a:chOff x="904875" y="5127625"/>
            <a:chExt cx="2855912" cy="1165225"/>
          </a:xfrm>
        </p:grpSpPr>
        <p:sp>
          <p:nvSpPr>
            <p:cNvPr id="238" name="Freeform 1183">
              <a:extLst>
                <a:ext uri="{FF2B5EF4-FFF2-40B4-BE49-F238E27FC236}">
                  <a16:creationId xmlns:a16="http://schemas.microsoft.com/office/drawing/2014/main" id="{8D6CCBA1-139E-4DE4-3AE9-E6DE423D6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875" y="5153025"/>
              <a:ext cx="2851150" cy="1139825"/>
            </a:xfrm>
            <a:custGeom>
              <a:avLst/>
              <a:gdLst>
                <a:gd name="T0" fmla="*/ 2941 w 2943"/>
                <a:gd name="T1" fmla="*/ 600 h 1177"/>
                <a:gd name="T2" fmla="*/ 1467 w 2943"/>
                <a:gd name="T3" fmla="*/ 1171 h 1177"/>
                <a:gd name="T4" fmla="*/ 3 w 2943"/>
                <a:gd name="T5" fmla="*/ 577 h 1177"/>
                <a:gd name="T6" fmla="*/ 1476 w 2943"/>
                <a:gd name="T7" fmla="*/ 7 h 1177"/>
                <a:gd name="T8" fmla="*/ 2941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1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3" y="577"/>
                  </a:cubicBezTo>
                  <a:cubicBezTo>
                    <a:pt x="5" y="256"/>
                    <a:pt x="665" y="0"/>
                    <a:pt x="1476" y="7"/>
                  </a:cubicBezTo>
                  <a:cubicBezTo>
                    <a:pt x="2287" y="13"/>
                    <a:pt x="2943" y="279"/>
                    <a:pt x="2941" y="600"/>
                  </a:cubicBezTo>
                  <a:close/>
                </a:path>
              </a:pathLst>
            </a:custGeom>
            <a:solidFill>
              <a:srgbClr val="D2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39" name="Freeform 1184">
              <a:extLst>
                <a:ext uri="{FF2B5EF4-FFF2-40B4-BE49-F238E27FC236}">
                  <a16:creationId xmlns:a16="http://schemas.microsoft.com/office/drawing/2014/main" id="{F3F315EC-0778-A594-017B-56F8094D9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637" y="5127625"/>
              <a:ext cx="2851150" cy="1139825"/>
            </a:xfrm>
            <a:custGeom>
              <a:avLst/>
              <a:gdLst>
                <a:gd name="T0" fmla="*/ 2940 w 2943"/>
                <a:gd name="T1" fmla="*/ 600 h 1177"/>
                <a:gd name="T2" fmla="*/ 1467 w 2943"/>
                <a:gd name="T3" fmla="*/ 1171 h 1177"/>
                <a:gd name="T4" fmla="*/ 2 w 2943"/>
                <a:gd name="T5" fmla="*/ 577 h 1177"/>
                <a:gd name="T6" fmla="*/ 1476 w 2943"/>
                <a:gd name="T7" fmla="*/ 6 h 1177"/>
                <a:gd name="T8" fmla="*/ 2940 w 2943"/>
                <a:gd name="T9" fmla="*/ 60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43" h="1177">
                  <a:moveTo>
                    <a:pt x="2940" y="600"/>
                  </a:moveTo>
                  <a:cubicBezTo>
                    <a:pt x="2938" y="922"/>
                    <a:pt x="2278" y="1177"/>
                    <a:pt x="1467" y="1171"/>
                  </a:cubicBezTo>
                  <a:cubicBezTo>
                    <a:pt x="656" y="1165"/>
                    <a:pt x="0" y="899"/>
                    <a:pt x="2" y="577"/>
                  </a:cubicBezTo>
                  <a:cubicBezTo>
                    <a:pt x="5" y="256"/>
                    <a:pt x="665" y="0"/>
                    <a:pt x="1476" y="6"/>
                  </a:cubicBezTo>
                  <a:cubicBezTo>
                    <a:pt x="2287" y="13"/>
                    <a:pt x="2943" y="278"/>
                    <a:pt x="2940" y="600"/>
                  </a:cubicBezTo>
                  <a:close/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0" name="Freeform 1185">
              <a:extLst>
                <a:ext uri="{FF2B5EF4-FFF2-40B4-BE49-F238E27FC236}">
                  <a16:creationId xmlns:a16="http://schemas.microsoft.com/office/drawing/2014/main" id="{B67C226C-DF1F-1BEC-6E96-2F87DF0E4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487" y="5248275"/>
              <a:ext cx="1943100" cy="777875"/>
            </a:xfrm>
            <a:custGeom>
              <a:avLst/>
              <a:gdLst>
                <a:gd name="T0" fmla="*/ 2005 w 2007"/>
                <a:gd name="T1" fmla="*/ 409 h 803"/>
                <a:gd name="T2" fmla="*/ 1000 w 2007"/>
                <a:gd name="T3" fmla="*/ 799 h 803"/>
                <a:gd name="T4" fmla="*/ 1 w 2007"/>
                <a:gd name="T5" fmla="*/ 394 h 803"/>
                <a:gd name="T6" fmla="*/ 1006 w 2007"/>
                <a:gd name="T7" fmla="*/ 4 h 803"/>
                <a:gd name="T8" fmla="*/ 2005 w 2007"/>
                <a:gd name="T9" fmla="*/ 409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7" h="803">
                  <a:moveTo>
                    <a:pt x="2005" y="409"/>
                  </a:moveTo>
                  <a:cubicBezTo>
                    <a:pt x="2003" y="629"/>
                    <a:pt x="1554" y="803"/>
                    <a:pt x="1000" y="799"/>
                  </a:cubicBezTo>
                  <a:cubicBezTo>
                    <a:pt x="447" y="794"/>
                    <a:pt x="0" y="613"/>
                    <a:pt x="1" y="394"/>
                  </a:cubicBezTo>
                  <a:cubicBezTo>
                    <a:pt x="3" y="175"/>
                    <a:pt x="453" y="0"/>
                    <a:pt x="1006" y="4"/>
                  </a:cubicBezTo>
                  <a:cubicBezTo>
                    <a:pt x="1560" y="9"/>
                    <a:pt x="2007" y="190"/>
                    <a:pt x="2005" y="409"/>
                  </a:cubicBez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1" name="Freeform 1186">
              <a:extLst>
                <a:ext uri="{FF2B5EF4-FFF2-40B4-BE49-F238E27FC236}">
                  <a16:creationId xmlns:a16="http://schemas.microsoft.com/office/drawing/2014/main" id="{0936D67E-B2C9-00AB-1EA8-7E92C16E2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825" y="5275263"/>
              <a:ext cx="1876425" cy="738188"/>
            </a:xfrm>
            <a:custGeom>
              <a:avLst/>
              <a:gdLst>
                <a:gd name="T0" fmla="*/ 1935 w 1937"/>
                <a:gd name="T1" fmla="*/ 388 h 762"/>
                <a:gd name="T2" fmla="*/ 965 w 1937"/>
                <a:gd name="T3" fmla="*/ 758 h 762"/>
                <a:gd name="T4" fmla="*/ 1 w 1937"/>
                <a:gd name="T5" fmla="*/ 373 h 762"/>
                <a:gd name="T6" fmla="*/ 971 w 1937"/>
                <a:gd name="T7" fmla="*/ 4 h 762"/>
                <a:gd name="T8" fmla="*/ 1935 w 1937"/>
                <a:gd name="T9" fmla="*/ 388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7" h="762">
                  <a:moveTo>
                    <a:pt x="1935" y="388"/>
                  </a:moveTo>
                  <a:cubicBezTo>
                    <a:pt x="1934" y="596"/>
                    <a:pt x="1499" y="762"/>
                    <a:pt x="965" y="758"/>
                  </a:cubicBezTo>
                  <a:cubicBezTo>
                    <a:pt x="431" y="754"/>
                    <a:pt x="0" y="582"/>
                    <a:pt x="1" y="373"/>
                  </a:cubicBezTo>
                  <a:cubicBezTo>
                    <a:pt x="3" y="165"/>
                    <a:pt x="437" y="0"/>
                    <a:pt x="971" y="4"/>
                  </a:cubicBezTo>
                  <a:cubicBezTo>
                    <a:pt x="1505" y="8"/>
                    <a:pt x="1937" y="180"/>
                    <a:pt x="1935" y="388"/>
                  </a:cubicBezTo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2" name="Freeform 1187">
              <a:extLst>
                <a:ext uri="{FF2B5EF4-FFF2-40B4-BE49-F238E27FC236}">
                  <a16:creationId xmlns:a16="http://schemas.microsoft.com/office/drawing/2014/main" id="{5962FC27-BB74-4929-48F6-C2FC3FABFC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387" y="5148263"/>
              <a:ext cx="2779712" cy="1082675"/>
            </a:xfrm>
            <a:custGeom>
              <a:avLst/>
              <a:gdLst>
                <a:gd name="T0" fmla="*/ 1439 w 2870"/>
                <a:gd name="T1" fmla="*/ 6 h 1118"/>
                <a:gd name="T2" fmla="*/ 2 w 2870"/>
                <a:gd name="T3" fmla="*/ 548 h 1118"/>
                <a:gd name="T4" fmla="*/ 1431 w 2870"/>
                <a:gd name="T5" fmla="*/ 1112 h 1118"/>
                <a:gd name="T6" fmla="*/ 2868 w 2870"/>
                <a:gd name="T7" fmla="*/ 570 h 1118"/>
                <a:gd name="T8" fmla="*/ 1439 w 2870"/>
                <a:gd name="T9" fmla="*/ 6 h 1118"/>
                <a:gd name="T10" fmla="*/ 1439 w 2870"/>
                <a:gd name="T11" fmla="*/ 26 h 1118"/>
                <a:gd name="T12" fmla="*/ 2443 w 2870"/>
                <a:gd name="T13" fmla="*/ 195 h 1118"/>
                <a:gd name="T14" fmla="*/ 2743 w 2870"/>
                <a:gd name="T15" fmla="*/ 369 h 1118"/>
                <a:gd name="T16" fmla="*/ 2847 w 2870"/>
                <a:gd name="T17" fmla="*/ 570 h 1118"/>
                <a:gd name="T18" fmla="*/ 2739 w 2870"/>
                <a:gd name="T19" fmla="*/ 769 h 1118"/>
                <a:gd name="T20" fmla="*/ 2438 w 2870"/>
                <a:gd name="T21" fmla="*/ 939 h 1118"/>
                <a:gd name="T22" fmla="*/ 1431 w 2870"/>
                <a:gd name="T23" fmla="*/ 1092 h 1118"/>
                <a:gd name="T24" fmla="*/ 426 w 2870"/>
                <a:gd name="T25" fmla="*/ 923 h 1118"/>
                <a:gd name="T26" fmla="*/ 127 w 2870"/>
                <a:gd name="T27" fmla="*/ 749 h 1118"/>
                <a:gd name="T28" fmla="*/ 23 w 2870"/>
                <a:gd name="T29" fmla="*/ 548 h 1118"/>
                <a:gd name="T30" fmla="*/ 130 w 2870"/>
                <a:gd name="T31" fmla="*/ 349 h 1118"/>
                <a:gd name="T32" fmla="*/ 432 w 2870"/>
                <a:gd name="T33" fmla="*/ 179 h 1118"/>
                <a:gd name="T34" fmla="*/ 1439 w 2870"/>
                <a:gd name="T35" fmla="*/ 26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70" h="1118">
                  <a:moveTo>
                    <a:pt x="1439" y="6"/>
                  </a:moveTo>
                  <a:cubicBezTo>
                    <a:pt x="648" y="0"/>
                    <a:pt x="5" y="242"/>
                    <a:pt x="2" y="548"/>
                  </a:cubicBezTo>
                  <a:cubicBezTo>
                    <a:pt x="0" y="854"/>
                    <a:pt x="639" y="1106"/>
                    <a:pt x="1431" y="1112"/>
                  </a:cubicBezTo>
                  <a:cubicBezTo>
                    <a:pt x="2222" y="1118"/>
                    <a:pt x="2865" y="876"/>
                    <a:pt x="2868" y="570"/>
                  </a:cubicBezTo>
                  <a:cubicBezTo>
                    <a:pt x="2870" y="264"/>
                    <a:pt x="2230" y="12"/>
                    <a:pt x="1439" y="6"/>
                  </a:cubicBezTo>
                  <a:moveTo>
                    <a:pt x="1439" y="26"/>
                  </a:moveTo>
                  <a:cubicBezTo>
                    <a:pt x="1819" y="29"/>
                    <a:pt x="2176" y="89"/>
                    <a:pt x="2443" y="195"/>
                  </a:cubicBezTo>
                  <a:cubicBezTo>
                    <a:pt x="2572" y="246"/>
                    <a:pt x="2673" y="304"/>
                    <a:pt x="2743" y="369"/>
                  </a:cubicBezTo>
                  <a:cubicBezTo>
                    <a:pt x="2812" y="434"/>
                    <a:pt x="2847" y="501"/>
                    <a:pt x="2847" y="570"/>
                  </a:cubicBezTo>
                  <a:cubicBezTo>
                    <a:pt x="2846" y="638"/>
                    <a:pt x="2810" y="706"/>
                    <a:pt x="2739" y="769"/>
                  </a:cubicBezTo>
                  <a:cubicBezTo>
                    <a:pt x="2669" y="833"/>
                    <a:pt x="2567" y="890"/>
                    <a:pt x="2438" y="939"/>
                  </a:cubicBezTo>
                  <a:cubicBezTo>
                    <a:pt x="2169" y="1040"/>
                    <a:pt x="1811" y="1094"/>
                    <a:pt x="1431" y="1092"/>
                  </a:cubicBezTo>
                  <a:cubicBezTo>
                    <a:pt x="1051" y="1089"/>
                    <a:pt x="694" y="1029"/>
                    <a:pt x="426" y="923"/>
                  </a:cubicBezTo>
                  <a:cubicBezTo>
                    <a:pt x="298" y="872"/>
                    <a:pt x="197" y="814"/>
                    <a:pt x="127" y="749"/>
                  </a:cubicBezTo>
                  <a:cubicBezTo>
                    <a:pt x="58" y="684"/>
                    <a:pt x="22" y="617"/>
                    <a:pt x="23" y="548"/>
                  </a:cubicBezTo>
                  <a:cubicBezTo>
                    <a:pt x="24" y="479"/>
                    <a:pt x="60" y="412"/>
                    <a:pt x="130" y="349"/>
                  </a:cubicBezTo>
                  <a:cubicBezTo>
                    <a:pt x="201" y="285"/>
                    <a:pt x="303" y="228"/>
                    <a:pt x="432" y="179"/>
                  </a:cubicBezTo>
                  <a:cubicBezTo>
                    <a:pt x="701" y="78"/>
                    <a:pt x="1059" y="23"/>
                    <a:pt x="1439" y="26"/>
                  </a:cubicBezTo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3" name="Freeform 1188">
              <a:extLst>
                <a:ext uri="{FF2B5EF4-FFF2-40B4-BE49-F238E27FC236}">
                  <a16:creationId xmlns:a16="http://schemas.microsoft.com/office/drawing/2014/main" id="{E14780A6-54DC-4579-9926-3252A91D3C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8537" y="5180013"/>
              <a:ext cx="2665412" cy="1008063"/>
            </a:xfrm>
            <a:custGeom>
              <a:avLst/>
              <a:gdLst>
                <a:gd name="T0" fmla="*/ 1380 w 2752"/>
                <a:gd name="T1" fmla="*/ 6 h 1040"/>
                <a:gd name="T2" fmla="*/ 2 w 2752"/>
                <a:gd name="T3" fmla="*/ 510 h 1040"/>
                <a:gd name="T4" fmla="*/ 1372 w 2752"/>
                <a:gd name="T5" fmla="*/ 1034 h 1040"/>
                <a:gd name="T6" fmla="*/ 2750 w 2752"/>
                <a:gd name="T7" fmla="*/ 531 h 1040"/>
                <a:gd name="T8" fmla="*/ 1380 w 2752"/>
                <a:gd name="T9" fmla="*/ 6 h 1040"/>
                <a:gd name="T10" fmla="*/ 1380 w 2752"/>
                <a:gd name="T11" fmla="*/ 17 h 1040"/>
                <a:gd name="T12" fmla="*/ 2347 w 2752"/>
                <a:gd name="T13" fmla="*/ 174 h 1040"/>
                <a:gd name="T14" fmla="*/ 2637 w 2752"/>
                <a:gd name="T15" fmla="*/ 338 h 1040"/>
                <a:gd name="T16" fmla="*/ 2740 w 2752"/>
                <a:gd name="T17" fmla="*/ 531 h 1040"/>
                <a:gd name="T18" fmla="*/ 2634 w 2752"/>
                <a:gd name="T19" fmla="*/ 722 h 1040"/>
                <a:gd name="T20" fmla="*/ 2341 w 2752"/>
                <a:gd name="T21" fmla="*/ 882 h 1040"/>
                <a:gd name="T22" fmla="*/ 1372 w 2752"/>
                <a:gd name="T23" fmla="*/ 1024 h 1040"/>
                <a:gd name="T24" fmla="*/ 405 w 2752"/>
                <a:gd name="T25" fmla="*/ 867 h 1040"/>
                <a:gd name="T26" fmla="*/ 115 w 2752"/>
                <a:gd name="T27" fmla="*/ 703 h 1040"/>
                <a:gd name="T28" fmla="*/ 12 w 2752"/>
                <a:gd name="T29" fmla="*/ 510 h 1040"/>
                <a:gd name="T30" fmla="*/ 118 w 2752"/>
                <a:gd name="T31" fmla="*/ 318 h 1040"/>
                <a:gd name="T32" fmla="*/ 411 w 2752"/>
                <a:gd name="T33" fmla="*/ 159 h 1040"/>
                <a:gd name="T34" fmla="*/ 1380 w 2752"/>
                <a:gd name="T35" fmla="*/ 17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52" h="1040">
                  <a:moveTo>
                    <a:pt x="1380" y="6"/>
                  </a:moveTo>
                  <a:cubicBezTo>
                    <a:pt x="621" y="0"/>
                    <a:pt x="4" y="226"/>
                    <a:pt x="2" y="510"/>
                  </a:cubicBezTo>
                  <a:cubicBezTo>
                    <a:pt x="0" y="794"/>
                    <a:pt x="613" y="1028"/>
                    <a:pt x="1372" y="1034"/>
                  </a:cubicBezTo>
                  <a:cubicBezTo>
                    <a:pt x="2131" y="1040"/>
                    <a:pt x="2748" y="815"/>
                    <a:pt x="2750" y="531"/>
                  </a:cubicBezTo>
                  <a:cubicBezTo>
                    <a:pt x="2752" y="247"/>
                    <a:pt x="2139" y="12"/>
                    <a:pt x="1380" y="6"/>
                  </a:cubicBezTo>
                  <a:close/>
                  <a:moveTo>
                    <a:pt x="1380" y="17"/>
                  </a:moveTo>
                  <a:cubicBezTo>
                    <a:pt x="1746" y="19"/>
                    <a:pt x="2089" y="75"/>
                    <a:pt x="2347" y="174"/>
                  </a:cubicBezTo>
                  <a:cubicBezTo>
                    <a:pt x="2471" y="222"/>
                    <a:pt x="2569" y="277"/>
                    <a:pt x="2637" y="338"/>
                  </a:cubicBezTo>
                  <a:cubicBezTo>
                    <a:pt x="2706" y="400"/>
                    <a:pt x="2740" y="464"/>
                    <a:pt x="2740" y="531"/>
                  </a:cubicBezTo>
                  <a:cubicBezTo>
                    <a:pt x="2739" y="597"/>
                    <a:pt x="2704" y="662"/>
                    <a:pt x="2634" y="722"/>
                  </a:cubicBezTo>
                  <a:cubicBezTo>
                    <a:pt x="2565" y="782"/>
                    <a:pt x="2467" y="836"/>
                    <a:pt x="2341" y="882"/>
                  </a:cubicBezTo>
                  <a:cubicBezTo>
                    <a:pt x="2082" y="976"/>
                    <a:pt x="1738" y="1027"/>
                    <a:pt x="1372" y="1024"/>
                  </a:cubicBezTo>
                  <a:cubicBezTo>
                    <a:pt x="1006" y="1021"/>
                    <a:pt x="663" y="965"/>
                    <a:pt x="405" y="867"/>
                  </a:cubicBezTo>
                  <a:cubicBezTo>
                    <a:pt x="281" y="819"/>
                    <a:pt x="183" y="764"/>
                    <a:pt x="115" y="703"/>
                  </a:cubicBezTo>
                  <a:cubicBezTo>
                    <a:pt x="46" y="641"/>
                    <a:pt x="12" y="576"/>
                    <a:pt x="12" y="510"/>
                  </a:cubicBezTo>
                  <a:cubicBezTo>
                    <a:pt x="13" y="444"/>
                    <a:pt x="48" y="379"/>
                    <a:pt x="118" y="318"/>
                  </a:cubicBezTo>
                  <a:cubicBezTo>
                    <a:pt x="187" y="258"/>
                    <a:pt x="285" y="205"/>
                    <a:pt x="411" y="159"/>
                  </a:cubicBezTo>
                  <a:cubicBezTo>
                    <a:pt x="670" y="64"/>
                    <a:pt x="1014" y="14"/>
                    <a:pt x="1380" y="17"/>
                  </a:cubicBezTo>
                  <a:close/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4" name="Freeform 1189">
              <a:extLst>
                <a:ext uri="{FF2B5EF4-FFF2-40B4-BE49-F238E27FC236}">
                  <a16:creationId xmlns:a16="http://schemas.microsoft.com/office/drawing/2014/main" id="{0262BFB6-44E0-2962-0F64-C59697D21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912" y="6008688"/>
              <a:ext cx="103187" cy="47625"/>
            </a:xfrm>
            <a:custGeom>
              <a:avLst/>
              <a:gdLst>
                <a:gd name="T0" fmla="*/ 30 w 108"/>
                <a:gd name="T1" fmla="*/ 49 h 49"/>
                <a:gd name="T2" fmla="*/ 16 w 108"/>
                <a:gd name="T3" fmla="*/ 49 h 49"/>
                <a:gd name="T4" fmla="*/ 0 w 108"/>
                <a:gd name="T5" fmla="*/ 31 h 49"/>
                <a:gd name="T6" fmla="*/ 21 w 108"/>
                <a:gd name="T7" fmla="*/ 16 h 49"/>
                <a:gd name="T8" fmla="*/ 53 w 108"/>
                <a:gd name="T9" fmla="*/ 0 h 49"/>
                <a:gd name="T10" fmla="*/ 93 w 108"/>
                <a:gd name="T11" fmla="*/ 27 h 49"/>
                <a:gd name="T12" fmla="*/ 108 w 108"/>
                <a:gd name="T13" fmla="*/ 40 h 49"/>
                <a:gd name="T14" fmla="*/ 30 w 108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9">
                  <a:moveTo>
                    <a:pt x="30" y="49"/>
                  </a:moveTo>
                  <a:cubicBezTo>
                    <a:pt x="21" y="49"/>
                    <a:pt x="16" y="49"/>
                    <a:pt x="16" y="49"/>
                  </a:cubicBezTo>
                  <a:lnTo>
                    <a:pt x="0" y="31"/>
                  </a:lnTo>
                  <a:cubicBezTo>
                    <a:pt x="6" y="29"/>
                    <a:pt x="13" y="24"/>
                    <a:pt x="21" y="16"/>
                  </a:cubicBezTo>
                  <a:cubicBezTo>
                    <a:pt x="34" y="5"/>
                    <a:pt x="43" y="0"/>
                    <a:pt x="53" y="0"/>
                  </a:cubicBezTo>
                  <a:cubicBezTo>
                    <a:pt x="65" y="0"/>
                    <a:pt x="77" y="10"/>
                    <a:pt x="93" y="27"/>
                  </a:cubicBezTo>
                  <a:cubicBezTo>
                    <a:pt x="98" y="33"/>
                    <a:pt x="103" y="37"/>
                    <a:pt x="108" y="40"/>
                  </a:cubicBezTo>
                  <a:cubicBezTo>
                    <a:pt x="73" y="48"/>
                    <a:pt x="46" y="49"/>
                    <a:pt x="30" y="49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5" name="Freeform 1190">
              <a:extLst>
                <a:ext uri="{FF2B5EF4-FFF2-40B4-BE49-F238E27FC236}">
                  <a16:creationId xmlns:a16="http://schemas.microsoft.com/office/drawing/2014/main" id="{3823FB35-DE55-0BB6-4DF8-46FEE668E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912" y="5243513"/>
              <a:ext cx="1816100" cy="828675"/>
            </a:xfrm>
            <a:custGeom>
              <a:avLst/>
              <a:gdLst>
                <a:gd name="T0" fmla="*/ 612 w 1876"/>
                <a:gd name="T1" fmla="*/ 855 h 856"/>
                <a:gd name="T2" fmla="*/ 560 w 1876"/>
                <a:gd name="T3" fmla="*/ 820 h 856"/>
                <a:gd name="T4" fmla="*/ 403 w 1876"/>
                <a:gd name="T5" fmla="*/ 836 h 856"/>
                <a:gd name="T6" fmla="*/ 323 w 1876"/>
                <a:gd name="T7" fmla="*/ 814 h 856"/>
                <a:gd name="T8" fmla="*/ 316 w 1876"/>
                <a:gd name="T9" fmla="*/ 802 h 856"/>
                <a:gd name="T10" fmla="*/ 395 w 1876"/>
                <a:gd name="T11" fmla="*/ 823 h 856"/>
                <a:gd name="T12" fmla="*/ 423 w 1876"/>
                <a:gd name="T13" fmla="*/ 752 h 856"/>
                <a:gd name="T14" fmla="*/ 615 w 1876"/>
                <a:gd name="T15" fmla="*/ 843 h 856"/>
                <a:gd name="T16" fmla="*/ 717 w 1876"/>
                <a:gd name="T17" fmla="*/ 799 h 856"/>
                <a:gd name="T18" fmla="*/ 738 w 1876"/>
                <a:gd name="T19" fmla="*/ 806 h 856"/>
                <a:gd name="T20" fmla="*/ 678 w 1876"/>
                <a:gd name="T21" fmla="*/ 806 h 856"/>
                <a:gd name="T22" fmla="*/ 1096 w 1876"/>
                <a:gd name="T23" fmla="*/ 810 h 856"/>
                <a:gd name="T24" fmla="*/ 1011 w 1876"/>
                <a:gd name="T25" fmla="*/ 801 h 856"/>
                <a:gd name="T26" fmla="*/ 1113 w 1876"/>
                <a:gd name="T27" fmla="*/ 795 h 856"/>
                <a:gd name="T28" fmla="*/ 1138 w 1876"/>
                <a:gd name="T29" fmla="*/ 799 h 856"/>
                <a:gd name="T30" fmla="*/ 1129 w 1876"/>
                <a:gd name="T31" fmla="*/ 805 h 856"/>
                <a:gd name="T32" fmla="*/ 1615 w 1876"/>
                <a:gd name="T33" fmla="*/ 776 h 856"/>
                <a:gd name="T34" fmla="*/ 1600 w 1876"/>
                <a:gd name="T35" fmla="*/ 763 h 856"/>
                <a:gd name="T36" fmla="*/ 1607 w 1876"/>
                <a:gd name="T37" fmla="*/ 764 h 856"/>
                <a:gd name="T38" fmla="*/ 1615 w 1876"/>
                <a:gd name="T39" fmla="*/ 776 h 856"/>
                <a:gd name="T40" fmla="*/ 1722 w 1876"/>
                <a:gd name="T41" fmla="*/ 753 h 856"/>
                <a:gd name="T42" fmla="*/ 1743 w 1876"/>
                <a:gd name="T43" fmla="*/ 756 h 856"/>
                <a:gd name="T44" fmla="*/ 1800 w 1876"/>
                <a:gd name="T45" fmla="*/ 721 h 856"/>
                <a:gd name="T46" fmla="*/ 1828 w 1876"/>
                <a:gd name="T47" fmla="*/ 672 h 856"/>
                <a:gd name="T48" fmla="*/ 1876 w 1876"/>
                <a:gd name="T49" fmla="*/ 616 h 856"/>
                <a:gd name="T50" fmla="*/ 1850 w 1876"/>
                <a:gd name="T51" fmla="*/ 675 h 856"/>
                <a:gd name="T52" fmla="*/ 1842 w 1876"/>
                <a:gd name="T53" fmla="*/ 680 h 856"/>
                <a:gd name="T54" fmla="*/ 1750 w 1876"/>
                <a:gd name="T55" fmla="*/ 769 h 856"/>
                <a:gd name="T56" fmla="*/ 197 w 1876"/>
                <a:gd name="T57" fmla="*/ 760 h 856"/>
                <a:gd name="T58" fmla="*/ 189 w 1876"/>
                <a:gd name="T59" fmla="*/ 756 h 856"/>
                <a:gd name="T60" fmla="*/ 183 w 1876"/>
                <a:gd name="T61" fmla="*/ 749 h 856"/>
                <a:gd name="T62" fmla="*/ 177 w 1876"/>
                <a:gd name="T63" fmla="*/ 739 h 856"/>
                <a:gd name="T64" fmla="*/ 195 w 1876"/>
                <a:gd name="T65" fmla="*/ 748 h 856"/>
                <a:gd name="T66" fmla="*/ 221 w 1876"/>
                <a:gd name="T67" fmla="*/ 737 h 856"/>
                <a:gd name="T68" fmla="*/ 247 w 1876"/>
                <a:gd name="T69" fmla="*/ 739 h 856"/>
                <a:gd name="T70" fmla="*/ 1499 w 1876"/>
                <a:gd name="T71" fmla="*/ 743 h 856"/>
                <a:gd name="T72" fmla="*/ 1564 w 1876"/>
                <a:gd name="T73" fmla="*/ 735 h 856"/>
                <a:gd name="T74" fmla="*/ 1499 w 1876"/>
                <a:gd name="T75" fmla="*/ 743 h 856"/>
                <a:gd name="T76" fmla="*/ 136 w 1876"/>
                <a:gd name="T77" fmla="*/ 677 h 856"/>
                <a:gd name="T78" fmla="*/ 173 w 1876"/>
                <a:gd name="T79" fmla="*/ 684 h 856"/>
                <a:gd name="T80" fmla="*/ 66 w 1876"/>
                <a:gd name="T81" fmla="*/ 629 h 856"/>
                <a:gd name="T82" fmla="*/ 0 w 1876"/>
                <a:gd name="T83" fmla="*/ 583 h 856"/>
                <a:gd name="T84" fmla="*/ 79 w 1876"/>
                <a:gd name="T85" fmla="*/ 627 h 856"/>
                <a:gd name="T86" fmla="*/ 73 w 1876"/>
                <a:gd name="T87" fmla="*/ 629 h 856"/>
                <a:gd name="T88" fmla="*/ 1836 w 1876"/>
                <a:gd name="T89" fmla="*/ 226 h 856"/>
                <a:gd name="T90" fmla="*/ 1843 w 1876"/>
                <a:gd name="T91" fmla="*/ 241 h 856"/>
                <a:gd name="T92" fmla="*/ 1840 w 1876"/>
                <a:gd name="T93" fmla="*/ 268 h 856"/>
                <a:gd name="T94" fmla="*/ 1804 w 1876"/>
                <a:gd name="T95" fmla="*/ 182 h 856"/>
                <a:gd name="T96" fmla="*/ 1780 w 1876"/>
                <a:gd name="T97" fmla="*/ 211 h 856"/>
                <a:gd name="T98" fmla="*/ 1469 w 1876"/>
                <a:gd name="T99" fmla="*/ 1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876" h="856">
                  <a:moveTo>
                    <a:pt x="618" y="856"/>
                  </a:moveTo>
                  <a:lnTo>
                    <a:pt x="617" y="856"/>
                  </a:lnTo>
                  <a:lnTo>
                    <a:pt x="616" y="856"/>
                  </a:lnTo>
                  <a:lnTo>
                    <a:pt x="612" y="855"/>
                  </a:lnTo>
                  <a:lnTo>
                    <a:pt x="612" y="855"/>
                  </a:lnTo>
                  <a:cubicBezTo>
                    <a:pt x="610" y="855"/>
                    <a:pt x="609" y="855"/>
                    <a:pt x="607" y="854"/>
                  </a:cubicBezTo>
                  <a:lnTo>
                    <a:pt x="607" y="854"/>
                  </a:lnTo>
                  <a:cubicBezTo>
                    <a:pt x="589" y="850"/>
                    <a:pt x="573" y="836"/>
                    <a:pt x="560" y="820"/>
                  </a:cubicBezTo>
                  <a:cubicBezTo>
                    <a:pt x="536" y="830"/>
                    <a:pt x="506" y="837"/>
                    <a:pt x="467" y="837"/>
                  </a:cubicBezTo>
                  <a:cubicBezTo>
                    <a:pt x="465" y="837"/>
                    <a:pt x="463" y="837"/>
                    <a:pt x="461" y="837"/>
                  </a:cubicBezTo>
                  <a:cubicBezTo>
                    <a:pt x="442" y="836"/>
                    <a:pt x="426" y="834"/>
                    <a:pt x="411" y="831"/>
                  </a:cubicBezTo>
                  <a:cubicBezTo>
                    <a:pt x="409" y="832"/>
                    <a:pt x="406" y="833"/>
                    <a:pt x="403" y="836"/>
                  </a:cubicBezTo>
                  <a:cubicBezTo>
                    <a:pt x="399" y="838"/>
                    <a:pt x="395" y="839"/>
                    <a:pt x="391" y="839"/>
                  </a:cubicBezTo>
                  <a:cubicBezTo>
                    <a:pt x="382" y="839"/>
                    <a:pt x="374" y="833"/>
                    <a:pt x="367" y="825"/>
                  </a:cubicBezTo>
                  <a:cubicBezTo>
                    <a:pt x="360" y="817"/>
                    <a:pt x="356" y="811"/>
                    <a:pt x="344" y="811"/>
                  </a:cubicBezTo>
                  <a:cubicBezTo>
                    <a:pt x="338" y="811"/>
                    <a:pt x="332" y="812"/>
                    <a:pt x="323" y="814"/>
                  </a:cubicBezTo>
                  <a:cubicBezTo>
                    <a:pt x="320" y="815"/>
                    <a:pt x="316" y="816"/>
                    <a:pt x="313" y="816"/>
                  </a:cubicBezTo>
                  <a:cubicBezTo>
                    <a:pt x="290" y="816"/>
                    <a:pt x="269" y="797"/>
                    <a:pt x="265" y="783"/>
                  </a:cubicBezTo>
                  <a:cubicBezTo>
                    <a:pt x="274" y="793"/>
                    <a:pt x="289" y="803"/>
                    <a:pt x="306" y="803"/>
                  </a:cubicBezTo>
                  <a:cubicBezTo>
                    <a:pt x="309" y="803"/>
                    <a:pt x="313" y="803"/>
                    <a:pt x="316" y="802"/>
                  </a:cubicBezTo>
                  <a:cubicBezTo>
                    <a:pt x="325" y="799"/>
                    <a:pt x="331" y="798"/>
                    <a:pt x="336" y="798"/>
                  </a:cubicBezTo>
                  <a:cubicBezTo>
                    <a:pt x="349" y="798"/>
                    <a:pt x="353" y="804"/>
                    <a:pt x="360" y="812"/>
                  </a:cubicBezTo>
                  <a:cubicBezTo>
                    <a:pt x="366" y="820"/>
                    <a:pt x="375" y="826"/>
                    <a:pt x="384" y="826"/>
                  </a:cubicBezTo>
                  <a:cubicBezTo>
                    <a:pt x="388" y="826"/>
                    <a:pt x="391" y="825"/>
                    <a:pt x="395" y="823"/>
                  </a:cubicBezTo>
                  <a:cubicBezTo>
                    <a:pt x="405" y="817"/>
                    <a:pt x="408" y="817"/>
                    <a:pt x="408" y="808"/>
                  </a:cubicBezTo>
                  <a:cubicBezTo>
                    <a:pt x="408" y="805"/>
                    <a:pt x="408" y="801"/>
                    <a:pt x="407" y="796"/>
                  </a:cubicBezTo>
                  <a:cubicBezTo>
                    <a:pt x="407" y="796"/>
                    <a:pt x="407" y="796"/>
                    <a:pt x="407" y="795"/>
                  </a:cubicBezTo>
                  <a:cubicBezTo>
                    <a:pt x="407" y="788"/>
                    <a:pt x="413" y="772"/>
                    <a:pt x="423" y="752"/>
                  </a:cubicBezTo>
                  <a:cubicBezTo>
                    <a:pt x="457" y="759"/>
                    <a:pt x="492" y="766"/>
                    <a:pt x="528" y="772"/>
                  </a:cubicBezTo>
                  <a:cubicBezTo>
                    <a:pt x="539" y="792"/>
                    <a:pt x="569" y="838"/>
                    <a:pt x="604" y="843"/>
                  </a:cubicBezTo>
                  <a:cubicBezTo>
                    <a:pt x="606" y="843"/>
                    <a:pt x="608" y="843"/>
                    <a:pt x="610" y="843"/>
                  </a:cubicBezTo>
                  <a:cubicBezTo>
                    <a:pt x="612" y="843"/>
                    <a:pt x="613" y="843"/>
                    <a:pt x="615" y="843"/>
                  </a:cubicBezTo>
                  <a:cubicBezTo>
                    <a:pt x="666" y="837"/>
                    <a:pt x="658" y="811"/>
                    <a:pt x="671" y="793"/>
                  </a:cubicBezTo>
                  <a:cubicBezTo>
                    <a:pt x="671" y="792"/>
                    <a:pt x="672" y="792"/>
                    <a:pt x="672" y="791"/>
                  </a:cubicBezTo>
                  <a:cubicBezTo>
                    <a:pt x="683" y="792"/>
                    <a:pt x="693" y="793"/>
                    <a:pt x="704" y="794"/>
                  </a:cubicBezTo>
                  <a:cubicBezTo>
                    <a:pt x="708" y="797"/>
                    <a:pt x="712" y="799"/>
                    <a:pt x="717" y="799"/>
                  </a:cubicBezTo>
                  <a:cubicBezTo>
                    <a:pt x="720" y="799"/>
                    <a:pt x="724" y="798"/>
                    <a:pt x="728" y="796"/>
                  </a:cubicBezTo>
                  <a:cubicBezTo>
                    <a:pt x="773" y="799"/>
                    <a:pt x="819" y="801"/>
                    <a:pt x="866" y="802"/>
                  </a:cubicBezTo>
                  <a:cubicBezTo>
                    <a:pt x="855" y="818"/>
                    <a:pt x="849" y="829"/>
                    <a:pt x="849" y="829"/>
                  </a:cubicBezTo>
                  <a:lnTo>
                    <a:pt x="738" y="806"/>
                  </a:lnTo>
                  <a:cubicBezTo>
                    <a:pt x="733" y="810"/>
                    <a:pt x="729" y="811"/>
                    <a:pt x="724" y="811"/>
                  </a:cubicBezTo>
                  <a:cubicBezTo>
                    <a:pt x="718" y="811"/>
                    <a:pt x="713" y="808"/>
                    <a:pt x="709" y="804"/>
                  </a:cubicBezTo>
                  <a:cubicBezTo>
                    <a:pt x="703" y="799"/>
                    <a:pt x="698" y="794"/>
                    <a:pt x="693" y="794"/>
                  </a:cubicBezTo>
                  <a:cubicBezTo>
                    <a:pt x="689" y="794"/>
                    <a:pt x="684" y="797"/>
                    <a:pt x="678" y="806"/>
                  </a:cubicBezTo>
                  <a:cubicBezTo>
                    <a:pt x="666" y="824"/>
                    <a:pt x="673" y="850"/>
                    <a:pt x="622" y="855"/>
                  </a:cubicBezTo>
                  <a:cubicBezTo>
                    <a:pt x="621" y="856"/>
                    <a:pt x="619" y="856"/>
                    <a:pt x="618" y="856"/>
                  </a:cubicBezTo>
                  <a:moveTo>
                    <a:pt x="1104" y="810"/>
                  </a:moveTo>
                  <a:cubicBezTo>
                    <a:pt x="1101" y="810"/>
                    <a:pt x="1098" y="810"/>
                    <a:pt x="1096" y="810"/>
                  </a:cubicBezTo>
                  <a:cubicBezTo>
                    <a:pt x="1084" y="808"/>
                    <a:pt x="1069" y="808"/>
                    <a:pt x="1054" y="808"/>
                  </a:cubicBezTo>
                  <a:cubicBezTo>
                    <a:pt x="1045" y="808"/>
                    <a:pt x="1036" y="808"/>
                    <a:pt x="1027" y="809"/>
                  </a:cubicBezTo>
                  <a:cubicBezTo>
                    <a:pt x="1026" y="809"/>
                    <a:pt x="1026" y="809"/>
                    <a:pt x="1025" y="809"/>
                  </a:cubicBezTo>
                  <a:cubicBezTo>
                    <a:pt x="1019" y="809"/>
                    <a:pt x="1015" y="806"/>
                    <a:pt x="1011" y="801"/>
                  </a:cubicBezTo>
                  <a:cubicBezTo>
                    <a:pt x="1037" y="800"/>
                    <a:pt x="1063" y="799"/>
                    <a:pt x="1088" y="797"/>
                  </a:cubicBezTo>
                  <a:cubicBezTo>
                    <a:pt x="1088" y="797"/>
                    <a:pt x="1088" y="797"/>
                    <a:pt x="1089" y="797"/>
                  </a:cubicBezTo>
                  <a:cubicBezTo>
                    <a:pt x="1091" y="798"/>
                    <a:pt x="1094" y="798"/>
                    <a:pt x="1097" y="798"/>
                  </a:cubicBezTo>
                  <a:cubicBezTo>
                    <a:pt x="1102" y="798"/>
                    <a:pt x="1108" y="797"/>
                    <a:pt x="1113" y="795"/>
                  </a:cubicBezTo>
                  <a:cubicBezTo>
                    <a:pt x="1124" y="794"/>
                    <a:pt x="1135" y="793"/>
                    <a:pt x="1145" y="793"/>
                  </a:cubicBezTo>
                  <a:lnTo>
                    <a:pt x="1143" y="795"/>
                  </a:lnTo>
                  <a:lnTo>
                    <a:pt x="1141" y="797"/>
                  </a:lnTo>
                  <a:lnTo>
                    <a:pt x="1138" y="799"/>
                  </a:lnTo>
                  <a:lnTo>
                    <a:pt x="1136" y="800"/>
                  </a:lnTo>
                  <a:lnTo>
                    <a:pt x="1134" y="802"/>
                  </a:lnTo>
                  <a:lnTo>
                    <a:pt x="1130" y="804"/>
                  </a:lnTo>
                  <a:lnTo>
                    <a:pt x="1129" y="805"/>
                  </a:lnTo>
                  <a:lnTo>
                    <a:pt x="1126" y="806"/>
                  </a:lnTo>
                  <a:lnTo>
                    <a:pt x="1125" y="806"/>
                  </a:lnTo>
                  <a:cubicBezTo>
                    <a:pt x="1118" y="809"/>
                    <a:pt x="1110" y="810"/>
                    <a:pt x="1104" y="810"/>
                  </a:cubicBezTo>
                  <a:moveTo>
                    <a:pt x="1615" y="776"/>
                  </a:moveTo>
                  <a:cubicBezTo>
                    <a:pt x="1612" y="776"/>
                    <a:pt x="1610" y="776"/>
                    <a:pt x="1607" y="776"/>
                  </a:cubicBezTo>
                  <a:cubicBezTo>
                    <a:pt x="1584" y="773"/>
                    <a:pt x="1577" y="758"/>
                    <a:pt x="1570" y="746"/>
                  </a:cubicBezTo>
                  <a:cubicBezTo>
                    <a:pt x="1576" y="754"/>
                    <a:pt x="1585" y="761"/>
                    <a:pt x="1600" y="763"/>
                  </a:cubicBezTo>
                  <a:lnTo>
                    <a:pt x="1600" y="763"/>
                  </a:lnTo>
                  <a:cubicBezTo>
                    <a:pt x="1602" y="764"/>
                    <a:pt x="1605" y="764"/>
                    <a:pt x="1607" y="764"/>
                  </a:cubicBez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lnTo>
                    <a:pt x="1607" y="764"/>
                  </a:lnTo>
                  <a:cubicBezTo>
                    <a:pt x="1648" y="764"/>
                    <a:pt x="1693" y="718"/>
                    <a:pt x="1693" y="718"/>
                  </a:cubicBezTo>
                  <a:cubicBezTo>
                    <a:pt x="1693" y="718"/>
                    <a:pt x="1694" y="725"/>
                    <a:pt x="1698" y="733"/>
                  </a:cubicBezTo>
                  <a:cubicBezTo>
                    <a:pt x="1688" y="743"/>
                    <a:pt x="1650" y="776"/>
                    <a:pt x="1615" y="776"/>
                  </a:cubicBezTo>
                  <a:close/>
                  <a:moveTo>
                    <a:pt x="1750" y="769"/>
                  </a:moveTo>
                  <a:cubicBezTo>
                    <a:pt x="1744" y="769"/>
                    <a:pt x="1737" y="768"/>
                    <a:pt x="1729" y="766"/>
                  </a:cubicBezTo>
                  <a:cubicBezTo>
                    <a:pt x="1715" y="763"/>
                    <a:pt x="1708" y="751"/>
                    <a:pt x="1704" y="742"/>
                  </a:cubicBezTo>
                  <a:cubicBezTo>
                    <a:pt x="1708" y="747"/>
                    <a:pt x="1714" y="752"/>
                    <a:pt x="1722" y="753"/>
                  </a:cubicBezTo>
                  <a:lnTo>
                    <a:pt x="1722" y="753"/>
                  </a:lnTo>
                  <a:cubicBezTo>
                    <a:pt x="1730" y="755"/>
                    <a:pt x="1737" y="756"/>
                    <a:pt x="1743" y="756"/>
                  </a:cubicBez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lnTo>
                    <a:pt x="1743" y="756"/>
                  </a:lnTo>
                  <a:cubicBezTo>
                    <a:pt x="1776" y="756"/>
                    <a:pt x="1795" y="735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1"/>
                    <a:pt x="1800" y="721"/>
                    <a:pt x="1800" y="721"/>
                  </a:cubicBezTo>
                  <a:cubicBezTo>
                    <a:pt x="1800" y="720"/>
                    <a:pt x="1800" y="720"/>
                    <a:pt x="1801" y="720"/>
                  </a:cubicBezTo>
                  <a:lnTo>
                    <a:pt x="1801" y="720"/>
                  </a:lnTo>
                  <a:cubicBezTo>
                    <a:pt x="1806" y="704"/>
                    <a:pt x="1812" y="682"/>
                    <a:pt x="1828" y="672"/>
                  </a:cubicBezTo>
                  <a:cubicBezTo>
                    <a:pt x="1832" y="669"/>
                    <a:pt x="1836" y="667"/>
                    <a:pt x="1840" y="664"/>
                  </a:cubicBezTo>
                  <a:cubicBezTo>
                    <a:pt x="1853" y="654"/>
                    <a:pt x="1867" y="639"/>
                    <a:pt x="1868" y="604"/>
                  </a:cubicBezTo>
                  <a:cubicBezTo>
                    <a:pt x="1868" y="596"/>
                    <a:pt x="1867" y="588"/>
                    <a:pt x="1864" y="581"/>
                  </a:cubicBezTo>
                  <a:cubicBezTo>
                    <a:pt x="1872" y="591"/>
                    <a:pt x="1876" y="603"/>
                    <a:pt x="1876" y="616"/>
                  </a:cubicBezTo>
                  <a:cubicBezTo>
                    <a:pt x="1875" y="645"/>
                    <a:pt x="1865" y="661"/>
                    <a:pt x="1854" y="671"/>
                  </a:cubicBezTo>
                  <a:lnTo>
                    <a:pt x="1854" y="671"/>
                  </a:lnTo>
                  <a:lnTo>
                    <a:pt x="1850" y="674"/>
                  </a:lnTo>
                  <a:lnTo>
                    <a:pt x="1850" y="675"/>
                  </a:lnTo>
                  <a:lnTo>
                    <a:pt x="1847" y="677"/>
                  </a:lnTo>
                  <a:lnTo>
                    <a:pt x="1846" y="677"/>
                  </a:lnTo>
                  <a:lnTo>
                    <a:pt x="1843" y="680"/>
                  </a:lnTo>
                  <a:lnTo>
                    <a:pt x="1842" y="680"/>
                  </a:lnTo>
                  <a:lnTo>
                    <a:pt x="1839" y="682"/>
                  </a:lnTo>
                  <a:lnTo>
                    <a:pt x="1835" y="685"/>
                  </a:lnTo>
                  <a:cubicBezTo>
                    <a:pt x="1820" y="695"/>
                    <a:pt x="1814" y="716"/>
                    <a:pt x="1808" y="733"/>
                  </a:cubicBezTo>
                  <a:cubicBezTo>
                    <a:pt x="1803" y="747"/>
                    <a:pt x="1784" y="769"/>
                    <a:pt x="1750" y="769"/>
                  </a:cubicBezTo>
                  <a:moveTo>
                    <a:pt x="207" y="761"/>
                  </a:moveTo>
                  <a:cubicBezTo>
                    <a:pt x="206" y="761"/>
                    <a:pt x="204" y="761"/>
                    <a:pt x="202" y="761"/>
                  </a:cubicBezTo>
                  <a:cubicBezTo>
                    <a:pt x="201" y="761"/>
                    <a:pt x="200" y="760"/>
                    <a:pt x="198" y="760"/>
                  </a:cubicBezTo>
                  <a:lnTo>
                    <a:pt x="197" y="760"/>
                  </a:lnTo>
                  <a:lnTo>
                    <a:pt x="194" y="758"/>
                  </a:lnTo>
                  <a:lnTo>
                    <a:pt x="193" y="758"/>
                  </a:lnTo>
                  <a:lnTo>
                    <a:pt x="191" y="757"/>
                  </a:lnTo>
                  <a:lnTo>
                    <a:pt x="189" y="756"/>
                  </a:lnTo>
                  <a:lnTo>
                    <a:pt x="187" y="754"/>
                  </a:lnTo>
                  <a:lnTo>
                    <a:pt x="185" y="752"/>
                  </a:lnTo>
                  <a:lnTo>
                    <a:pt x="184" y="751"/>
                  </a:lnTo>
                  <a:lnTo>
                    <a:pt x="183" y="749"/>
                  </a:lnTo>
                  <a:lnTo>
                    <a:pt x="182" y="748"/>
                  </a:lnTo>
                  <a:lnTo>
                    <a:pt x="181" y="746"/>
                  </a:lnTo>
                  <a:lnTo>
                    <a:pt x="181" y="746"/>
                  </a:lnTo>
                  <a:cubicBezTo>
                    <a:pt x="179" y="744"/>
                    <a:pt x="178" y="742"/>
                    <a:pt x="177" y="739"/>
                  </a:cubicBezTo>
                  <a:cubicBezTo>
                    <a:pt x="180" y="742"/>
                    <a:pt x="184" y="744"/>
                    <a:pt x="187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88" y="746"/>
                    <a:pt x="188" y="746"/>
                    <a:pt x="188" y="746"/>
                  </a:cubicBezTo>
                  <a:cubicBezTo>
                    <a:pt x="190" y="747"/>
                    <a:pt x="192" y="748"/>
                    <a:pt x="195" y="748"/>
                  </a:cubicBezTo>
                  <a:cubicBezTo>
                    <a:pt x="195" y="748"/>
                    <a:pt x="195" y="748"/>
                    <a:pt x="195" y="748"/>
                  </a:cubicBezTo>
                  <a:lnTo>
                    <a:pt x="195" y="748"/>
                  </a:lnTo>
                  <a:cubicBezTo>
                    <a:pt x="197" y="748"/>
                    <a:pt x="198" y="748"/>
                    <a:pt x="200" y="748"/>
                  </a:cubicBezTo>
                  <a:cubicBezTo>
                    <a:pt x="210" y="748"/>
                    <a:pt x="216" y="743"/>
                    <a:pt x="221" y="737"/>
                  </a:cubicBezTo>
                  <a:cubicBezTo>
                    <a:pt x="226" y="732"/>
                    <a:pt x="230" y="726"/>
                    <a:pt x="236" y="726"/>
                  </a:cubicBezTo>
                  <a:cubicBezTo>
                    <a:pt x="237" y="726"/>
                    <a:pt x="238" y="726"/>
                    <a:pt x="239" y="726"/>
                  </a:cubicBezTo>
                  <a:cubicBezTo>
                    <a:pt x="248" y="728"/>
                    <a:pt x="253" y="735"/>
                    <a:pt x="255" y="743"/>
                  </a:cubicBezTo>
                  <a:cubicBezTo>
                    <a:pt x="253" y="741"/>
                    <a:pt x="250" y="740"/>
                    <a:pt x="247" y="739"/>
                  </a:cubicBezTo>
                  <a:cubicBezTo>
                    <a:pt x="246" y="739"/>
                    <a:pt x="245" y="739"/>
                    <a:pt x="244" y="739"/>
                  </a:cubicBezTo>
                  <a:cubicBezTo>
                    <a:pt x="237" y="739"/>
                    <a:pt x="233" y="744"/>
                    <a:pt x="228" y="750"/>
                  </a:cubicBezTo>
                  <a:cubicBezTo>
                    <a:pt x="223" y="756"/>
                    <a:pt x="217" y="761"/>
                    <a:pt x="207" y="761"/>
                  </a:cubicBezTo>
                  <a:moveTo>
                    <a:pt x="1499" y="743"/>
                  </a:moveTo>
                  <a:cubicBezTo>
                    <a:pt x="1499" y="741"/>
                    <a:pt x="1499" y="740"/>
                    <a:pt x="1499" y="738"/>
                  </a:cubicBezTo>
                  <a:cubicBezTo>
                    <a:pt x="1499" y="735"/>
                    <a:pt x="1499" y="731"/>
                    <a:pt x="1501" y="728"/>
                  </a:cubicBezTo>
                  <a:cubicBezTo>
                    <a:pt x="1517" y="723"/>
                    <a:pt x="1532" y="718"/>
                    <a:pt x="1547" y="713"/>
                  </a:cubicBezTo>
                  <a:cubicBezTo>
                    <a:pt x="1555" y="718"/>
                    <a:pt x="1559" y="726"/>
                    <a:pt x="1564" y="735"/>
                  </a:cubicBezTo>
                  <a:cubicBezTo>
                    <a:pt x="1560" y="729"/>
                    <a:pt x="1554" y="724"/>
                    <a:pt x="1544" y="724"/>
                  </a:cubicBezTo>
                  <a:cubicBezTo>
                    <a:pt x="1543" y="723"/>
                    <a:pt x="1542" y="723"/>
                    <a:pt x="1541" y="723"/>
                  </a:cubicBezTo>
                  <a:cubicBezTo>
                    <a:pt x="1529" y="723"/>
                    <a:pt x="1520" y="730"/>
                    <a:pt x="1510" y="736"/>
                  </a:cubicBezTo>
                  <a:cubicBezTo>
                    <a:pt x="1507" y="738"/>
                    <a:pt x="1503" y="741"/>
                    <a:pt x="1499" y="743"/>
                  </a:cubicBezTo>
                  <a:close/>
                  <a:moveTo>
                    <a:pt x="129" y="692"/>
                  </a:moveTo>
                  <a:cubicBezTo>
                    <a:pt x="111" y="692"/>
                    <a:pt x="96" y="682"/>
                    <a:pt x="92" y="668"/>
                  </a:cubicBezTo>
                  <a:cubicBezTo>
                    <a:pt x="99" y="675"/>
                    <a:pt x="110" y="680"/>
                    <a:pt x="121" y="680"/>
                  </a:cubicBezTo>
                  <a:cubicBezTo>
                    <a:pt x="126" y="680"/>
                    <a:pt x="131" y="679"/>
                    <a:pt x="136" y="677"/>
                  </a:cubicBezTo>
                  <a:cubicBezTo>
                    <a:pt x="149" y="673"/>
                    <a:pt x="159" y="671"/>
                    <a:pt x="165" y="671"/>
                  </a:cubicBezTo>
                  <a:cubicBezTo>
                    <a:pt x="166" y="671"/>
                    <a:pt x="167" y="671"/>
                    <a:pt x="168" y="671"/>
                  </a:cubicBezTo>
                  <a:cubicBezTo>
                    <a:pt x="169" y="672"/>
                    <a:pt x="171" y="673"/>
                    <a:pt x="172" y="673"/>
                  </a:cubicBezTo>
                  <a:cubicBezTo>
                    <a:pt x="174" y="675"/>
                    <a:pt x="174" y="679"/>
                    <a:pt x="173" y="684"/>
                  </a:cubicBezTo>
                  <a:lnTo>
                    <a:pt x="172" y="684"/>
                  </a:lnTo>
                  <a:cubicBezTo>
                    <a:pt x="166" y="684"/>
                    <a:pt x="157" y="686"/>
                    <a:pt x="143" y="690"/>
                  </a:cubicBezTo>
                  <a:cubicBezTo>
                    <a:pt x="138" y="692"/>
                    <a:pt x="133" y="692"/>
                    <a:pt x="129" y="692"/>
                  </a:cubicBezTo>
                  <a:close/>
                  <a:moveTo>
                    <a:pt x="66" y="629"/>
                  </a:moveTo>
                  <a:cubicBezTo>
                    <a:pt x="62" y="629"/>
                    <a:pt x="58" y="629"/>
                    <a:pt x="53" y="628"/>
                  </a:cubicBezTo>
                  <a:lnTo>
                    <a:pt x="53" y="628"/>
                  </a:lnTo>
                  <a:cubicBezTo>
                    <a:pt x="44" y="625"/>
                    <a:pt x="34" y="621"/>
                    <a:pt x="25" y="613"/>
                  </a:cubicBezTo>
                  <a:cubicBezTo>
                    <a:pt x="13" y="602"/>
                    <a:pt x="4" y="593"/>
                    <a:pt x="0" y="583"/>
                  </a:cubicBezTo>
                  <a:cubicBezTo>
                    <a:pt x="5" y="588"/>
                    <a:pt x="11" y="594"/>
                    <a:pt x="17" y="600"/>
                  </a:cubicBezTo>
                  <a:cubicBezTo>
                    <a:pt x="31" y="612"/>
                    <a:pt x="46" y="616"/>
                    <a:pt x="58" y="616"/>
                  </a:cubicBezTo>
                  <a:cubicBezTo>
                    <a:pt x="59" y="616"/>
                    <a:pt x="60" y="616"/>
                    <a:pt x="61" y="616"/>
                  </a:cubicBezTo>
                  <a:cubicBezTo>
                    <a:pt x="67" y="620"/>
                    <a:pt x="73" y="624"/>
                    <a:pt x="79" y="627"/>
                  </a:cubicBezTo>
                  <a:cubicBezTo>
                    <a:pt x="79" y="627"/>
                    <a:pt x="79" y="627"/>
                    <a:pt x="78" y="627"/>
                  </a:cubicBezTo>
                  <a:lnTo>
                    <a:pt x="78" y="628"/>
                  </a:lnTo>
                  <a:cubicBezTo>
                    <a:pt x="76" y="628"/>
                    <a:pt x="75" y="628"/>
                    <a:pt x="73" y="629"/>
                  </a:cubicBezTo>
                  <a:lnTo>
                    <a:pt x="73" y="629"/>
                  </a:lnTo>
                  <a:cubicBezTo>
                    <a:pt x="70" y="629"/>
                    <a:pt x="68" y="629"/>
                    <a:pt x="66" y="629"/>
                  </a:cubicBezTo>
                  <a:close/>
                  <a:moveTo>
                    <a:pt x="1839" y="271"/>
                  </a:moveTo>
                  <a:cubicBezTo>
                    <a:pt x="1836" y="268"/>
                    <a:pt x="1833" y="265"/>
                    <a:pt x="1830" y="262"/>
                  </a:cubicBezTo>
                  <a:cubicBezTo>
                    <a:pt x="1834" y="251"/>
                    <a:pt x="1839" y="238"/>
                    <a:pt x="1836" y="226"/>
                  </a:cubicBezTo>
                  <a:cubicBezTo>
                    <a:pt x="1836" y="227"/>
                    <a:pt x="1836" y="227"/>
                    <a:pt x="1837" y="228"/>
                  </a:cubicBezTo>
                  <a:cubicBezTo>
                    <a:pt x="1839" y="230"/>
                    <a:pt x="1841" y="233"/>
                    <a:pt x="1842" y="236"/>
                  </a:cubicBezTo>
                  <a:cubicBezTo>
                    <a:pt x="1843" y="238"/>
                    <a:pt x="1843" y="239"/>
                    <a:pt x="1843" y="241"/>
                  </a:cubicBezTo>
                  <a:lnTo>
                    <a:pt x="1843" y="241"/>
                  </a:lnTo>
                  <a:cubicBezTo>
                    <a:pt x="1844" y="247"/>
                    <a:pt x="1844" y="252"/>
                    <a:pt x="1843" y="258"/>
                  </a:cubicBezTo>
                  <a:lnTo>
                    <a:pt x="1843" y="258"/>
                  </a:lnTo>
                  <a:cubicBezTo>
                    <a:pt x="1842" y="261"/>
                    <a:pt x="1841" y="265"/>
                    <a:pt x="1840" y="268"/>
                  </a:cubicBezTo>
                  <a:lnTo>
                    <a:pt x="1840" y="268"/>
                  </a:lnTo>
                  <a:cubicBezTo>
                    <a:pt x="1839" y="269"/>
                    <a:pt x="1839" y="270"/>
                    <a:pt x="1839" y="271"/>
                  </a:cubicBezTo>
                  <a:moveTo>
                    <a:pt x="1780" y="211"/>
                  </a:moveTo>
                  <a:cubicBezTo>
                    <a:pt x="1784" y="201"/>
                    <a:pt x="1790" y="192"/>
                    <a:pt x="1798" y="187"/>
                  </a:cubicBezTo>
                  <a:cubicBezTo>
                    <a:pt x="1800" y="185"/>
                    <a:pt x="1802" y="184"/>
                    <a:pt x="1804" y="182"/>
                  </a:cubicBezTo>
                  <a:cubicBezTo>
                    <a:pt x="1806" y="181"/>
                    <a:pt x="1808" y="180"/>
                    <a:pt x="1810" y="178"/>
                  </a:cubicBezTo>
                  <a:cubicBezTo>
                    <a:pt x="1809" y="190"/>
                    <a:pt x="1808" y="193"/>
                    <a:pt x="1808" y="193"/>
                  </a:cubicBezTo>
                  <a:lnTo>
                    <a:pt x="1797" y="206"/>
                  </a:lnTo>
                  <a:cubicBezTo>
                    <a:pt x="1792" y="207"/>
                    <a:pt x="1786" y="208"/>
                    <a:pt x="1780" y="211"/>
                  </a:cubicBezTo>
                  <a:close/>
                  <a:moveTo>
                    <a:pt x="25" y="205"/>
                  </a:moveTo>
                  <a:cubicBezTo>
                    <a:pt x="23" y="202"/>
                    <a:pt x="21" y="199"/>
                    <a:pt x="20" y="196"/>
                  </a:cubicBezTo>
                  <a:cubicBezTo>
                    <a:pt x="22" y="199"/>
                    <a:pt x="24" y="202"/>
                    <a:pt x="25" y="205"/>
                  </a:cubicBezTo>
                  <a:close/>
                  <a:moveTo>
                    <a:pt x="1469" y="10"/>
                  </a:moveTo>
                  <a:cubicBezTo>
                    <a:pt x="1468" y="6"/>
                    <a:pt x="1467" y="3"/>
                    <a:pt x="1466" y="0"/>
                  </a:cubicBezTo>
                  <a:cubicBezTo>
                    <a:pt x="1478" y="2"/>
                    <a:pt x="1490" y="4"/>
                    <a:pt x="1503" y="6"/>
                  </a:cubicBezTo>
                  <a:cubicBezTo>
                    <a:pt x="1490" y="7"/>
                    <a:pt x="1479" y="8"/>
                    <a:pt x="1469" y="10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6" name="Freeform 1191">
              <a:extLst>
                <a:ext uri="{FF2B5EF4-FFF2-40B4-BE49-F238E27FC236}">
                  <a16:creationId xmlns:a16="http://schemas.microsoft.com/office/drawing/2014/main" id="{A02339BE-D3C8-75FE-64A1-63109F30A5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2237" y="5497513"/>
              <a:ext cx="1893887" cy="523875"/>
            </a:xfrm>
            <a:custGeom>
              <a:avLst/>
              <a:gdLst>
                <a:gd name="T0" fmla="*/ 796 w 1955"/>
                <a:gd name="T1" fmla="*/ 534 h 540"/>
                <a:gd name="T2" fmla="*/ 898 w 1955"/>
                <a:gd name="T3" fmla="*/ 526 h 540"/>
                <a:gd name="T4" fmla="*/ 923 w 1955"/>
                <a:gd name="T5" fmla="*/ 540 h 540"/>
                <a:gd name="T6" fmla="*/ 939 w 1955"/>
                <a:gd name="T7" fmla="*/ 534 h 540"/>
                <a:gd name="T8" fmla="*/ 1079 w 1955"/>
                <a:gd name="T9" fmla="*/ 539 h 540"/>
                <a:gd name="T10" fmla="*/ 1072 w 1955"/>
                <a:gd name="T11" fmla="*/ 526 h 540"/>
                <a:gd name="T12" fmla="*/ 1088 w 1955"/>
                <a:gd name="T13" fmla="*/ 534 h 540"/>
                <a:gd name="T14" fmla="*/ 1156 w 1955"/>
                <a:gd name="T15" fmla="*/ 535 h 540"/>
                <a:gd name="T16" fmla="*/ 1008 w 1955"/>
                <a:gd name="T17" fmla="*/ 538 h 540"/>
                <a:gd name="T18" fmla="*/ 1026 w 1955"/>
                <a:gd name="T19" fmla="*/ 527 h 540"/>
                <a:gd name="T20" fmla="*/ 1008 w 1955"/>
                <a:gd name="T21" fmla="*/ 538 h 540"/>
                <a:gd name="T22" fmla="*/ 1206 w 1955"/>
                <a:gd name="T23" fmla="*/ 518 h 540"/>
                <a:gd name="T24" fmla="*/ 1216 w 1955"/>
                <a:gd name="T25" fmla="*/ 527 h 540"/>
                <a:gd name="T26" fmla="*/ 1214 w 1955"/>
                <a:gd name="T27" fmla="*/ 530 h 540"/>
                <a:gd name="T28" fmla="*/ 1181 w 1955"/>
                <a:gd name="T29" fmla="*/ 533 h 540"/>
                <a:gd name="T30" fmla="*/ 740 w 1955"/>
                <a:gd name="T31" fmla="*/ 529 h 540"/>
                <a:gd name="T32" fmla="*/ 769 w 1955"/>
                <a:gd name="T33" fmla="*/ 530 h 540"/>
                <a:gd name="T34" fmla="*/ 596 w 1955"/>
                <a:gd name="T35" fmla="*/ 510 h 540"/>
                <a:gd name="T36" fmla="*/ 497 w 1955"/>
                <a:gd name="T37" fmla="*/ 477 h 540"/>
                <a:gd name="T38" fmla="*/ 590 w 1955"/>
                <a:gd name="T39" fmla="*/ 500 h 540"/>
                <a:gd name="T40" fmla="*/ 1569 w 1955"/>
                <a:gd name="T41" fmla="*/ 466 h 540"/>
                <a:gd name="T42" fmla="*/ 1583 w 1955"/>
                <a:gd name="T43" fmla="*/ 453 h 540"/>
                <a:gd name="T44" fmla="*/ 1602 w 1955"/>
                <a:gd name="T45" fmla="*/ 449 h 540"/>
                <a:gd name="T46" fmla="*/ 1605 w 1955"/>
                <a:gd name="T47" fmla="*/ 449 h 540"/>
                <a:gd name="T48" fmla="*/ 1615 w 1955"/>
                <a:gd name="T49" fmla="*/ 451 h 540"/>
                <a:gd name="T50" fmla="*/ 240 w 1955"/>
                <a:gd name="T51" fmla="*/ 411 h 540"/>
                <a:gd name="T52" fmla="*/ 240 w 1955"/>
                <a:gd name="T53" fmla="*/ 411 h 540"/>
                <a:gd name="T54" fmla="*/ 129 w 1955"/>
                <a:gd name="T55" fmla="*/ 354 h 540"/>
                <a:gd name="T56" fmla="*/ 164 w 1955"/>
                <a:gd name="T57" fmla="*/ 354 h 540"/>
                <a:gd name="T58" fmla="*/ 161 w 1955"/>
                <a:gd name="T59" fmla="*/ 358 h 540"/>
                <a:gd name="T60" fmla="*/ 157 w 1955"/>
                <a:gd name="T61" fmla="*/ 361 h 540"/>
                <a:gd name="T62" fmla="*/ 147 w 1955"/>
                <a:gd name="T63" fmla="*/ 365 h 540"/>
                <a:gd name="T64" fmla="*/ 1931 w 1955"/>
                <a:gd name="T65" fmla="*/ 117 h 540"/>
                <a:gd name="T66" fmla="*/ 1935 w 1955"/>
                <a:gd name="T67" fmla="*/ 110 h 540"/>
                <a:gd name="T68" fmla="*/ 1936 w 1955"/>
                <a:gd name="T69" fmla="*/ 108 h 540"/>
                <a:gd name="T70" fmla="*/ 1943 w 1955"/>
                <a:gd name="T71" fmla="*/ 80 h 540"/>
                <a:gd name="T72" fmla="*/ 1943 w 1955"/>
                <a:gd name="T73" fmla="*/ 121 h 540"/>
                <a:gd name="T74" fmla="*/ 6 w 1955"/>
                <a:gd name="T75" fmla="*/ 112 h 540"/>
                <a:gd name="T76" fmla="*/ 0 w 1955"/>
                <a:gd name="T77" fmla="*/ 101 h 540"/>
                <a:gd name="T78" fmla="*/ 6 w 1955"/>
                <a:gd name="T79" fmla="*/ 112 h 540"/>
                <a:gd name="T80" fmla="*/ 1894 w 1955"/>
                <a:gd name="T81" fmla="*/ 10 h 540"/>
                <a:gd name="T82" fmla="*/ 1896 w 1955"/>
                <a:gd name="T83" fmla="*/ 3 h 540"/>
                <a:gd name="T84" fmla="*/ 1907 w 1955"/>
                <a:gd name="T85" fmla="*/ 9 h 540"/>
                <a:gd name="T86" fmla="*/ 1905 w 1955"/>
                <a:gd name="T87" fmla="*/ 12 h 540"/>
                <a:gd name="T88" fmla="*/ 1902 w 1955"/>
                <a:gd name="T89" fmla="*/ 27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5" h="540">
                  <a:moveTo>
                    <a:pt x="934" y="540"/>
                  </a:moveTo>
                  <a:cubicBezTo>
                    <a:pt x="887" y="539"/>
                    <a:pt x="841" y="537"/>
                    <a:pt x="796" y="534"/>
                  </a:cubicBezTo>
                  <a:cubicBezTo>
                    <a:pt x="800" y="531"/>
                    <a:pt x="805" y="527"/>
                    <a:pt x="809" y="521"/>
                  </a:cubicBezTo>
                  <a:cubicBezTo>
                    <a:pt x="838" y="524"/>
                    <a:pt x="868" y="525"/>
                    <a:pt x="898" y="526"/>
                  </a:cubicBezTo>
                  <a:cubicBezTo>
                    <a:pt x="898" y="526"/>
                    <a:pt x="898" y="526"/>
                    <a:pt x="898" y="526"/>
                  </a:cubicBezTo>
                  <a:cubicBezTo>
                    <a:pt x="905" y="534"/>
                    <a:pt x="914" y="540"/>
                    <a:pt x="923" y="540"/>
                  </a:cubicBezTo>
                  <a:cubicBezTo>
                    <a:pt x="926" y="540"/>
                    <a:pt x="930" y="539"/>
                    <a:pt x="934" y="537"/>
                  </a:cubicBezTo>
                  <a:cubicBezTo>
                    <a:pt x="936" y="536"/>
                    <a:pt x="938" y="535"/>
                    <a:pt x="939" y="534"/>
                  </a:cubicBezTo>
                  <a:cubicBezTo>
                    <a:pt x="937" y="536"/>
                    <a:pt x="936" y="538"/>
                    <a:pt x="934" y="540"/>
                  </a:cubicBezTo>
                  <a:close/>
                  <a:moveTo>
                    <a:pt x="1079" y="539"/>
                  </a:moveTo>
                  <a:cubicBezTo>
                    <a:pt x="1076" y="535"/>
                    <a:pt x="1074" y="531"/>
                    <a:pt x="1071" y="526"/>
                  </a:cubicBezTo>
                  <a:cubicBezTo>
                    <a:pt x="1072" y="526"/>
                    <a:pt x="1072" y="526"/>
                    <a:pt x="1072" y="526"/>
                  </a:cubicBezTo>
                  <a:cubicBezTo>
                    <a:pt x="1075" y="531"/>
                    <a:pt x="1080" y="534"/>
                    <a:pt x="1086" y="534"/>
                  </a:cubicBezTo>
                  <a:cubicBezTo>
                    <a:pt x="1087" y="534"/>
                    <a:pt x="1087" y="534"/>
                    <a:pt x="1088" y="534"/>
                  </a:cubicBezTo>
                  <a:cubicBezTo>
                    <a:pt x="1097" y="533"/>
                    <a:pt x="1106" y="533"/>
                    <a:pt x="1115" y="533"/>
                  </a:cubicBezTo>
                  <a:cubicBezTo>
                    <a:pt x="1129" y="533"/>
                    <a:pt x="1143" y="534"/>
                    <a:pt x="1156" y="535"/>
                  </a:cubicBezTo>
                  <a:cubicBezTo>
                    <a:pt x="1131" y="537"/>
                    <a:pt x="1105" y="538"/>
                    <a:pt x="1079" y="539"/>
                  </a:cubicBezTo>
                  <a:moveTo>
                    <a:pt x="1008" y="538"/>
                  </a:moveTo>
                  <a:cubicBezTo>
                    <a:pt x="1002" y="538"/>
                    <a:pt x="995" y="534"/>
                    <a:pt x="988" y="528"/>
                  </a:cubicBezTo>
                  <a:cubicBezTo>
                    <a:pt x="1001" y="528"/>
                    <a:pt x="1013" y="528"/>
                    <a:pt x="1026" y="527"/>
                  </a:cubicBezTo>
                  <a:cubicBezTo>
                    <a:pt x="1022" y="533"/>
                    <a:pt x="1018" y="537"/>
                    <a:pt x="1010" y="538"/>
                  </a:cubicBezTo>
                  <a:cubicBezTo>
                    <a:pt x="1009" y="538"/>
                    <a:pt x="1009" y="538"/>
                    <a:pt x="1008" y="538"/>
                  </a:cubicBezTo>
                  <a:close/>
                  <a:moveTo>
                    <a:pt x="1181" y="533"/>
                  </a:moveTo>
                  <a:cubicBezTo>
                    <a:pt x="1189" y="531"/>
                    <a:pt x="1198" y="526"/>
                    <a:pt x="1206" y="518"/>
                  </a:cubicBezTo>
                  <a:cubicBezTo>
                    <a:pt x="1208" y="518"/>
                    <a:pt x="1211" y="517"/>
                    <a:pt x="1213" y="517"/>
                  </a:cubicBezTo>
                  <a:cubicBezTo>
                    <a:pt x="1214" y="521"/>
                    <a:pt x="1215" y="524"/>
                    <a:pt x="1216" y="527"/>
                  </a:cubicBezTo>
                  <a:lnTo>
                    <a:pt x="1216" y="528"/>
                  </a:lnTo>
                  <a:lnTo>
                    <a:pt x="1214" y="530"/>
                  </a:lnTo>
                  <a:lnTo>
                    <a:pt x="1213" y="531"/>
                  </a:lnTo>
                  <a:cubicBezTo>
                    <a:pt x="1203" y="531"/>
                    <a:pt x="1192" y="532"/>
                    <a:pt x="1181" y="533"/>
                  </a:cubicBezTo>
                  <a:close/>
                  <a:moveTo>
                    <a:pt x="772" y="532"/>
                  </a:moveTo>
                  <a:cubicBezTo>
                    <a:pt x="761" y="531"/>
                    <a:pt x="751" y="530"/>
                    <a:pt x="740" y="529"/>
                  </a:cubicBezTo>
                  <a:cubicBezTo>
                    <a:pt x="745" y="522"/>
                    <a:pt x="750" y="520"/>
                    <a:pt x="754" y="520"/>
                  </a:cubicBezTo>
                  <a:cubicBezTo>
                    <a:pt x="759" y="520"/>
                    <a:pt x="764" y="524"/>
                    <a:pt x="769" y="530"/>
                  </a:cubicBezTo>
                  <a:cubicBezTo>
                    <a:pt x="770" y="530"/>
                    <a:pt x="771" y="531"/>
                    <a:pt x="772" y="532"/>
                  </a:cubicBezTo>
                  <a:close/>
                  <a:moveTo>
                    <a:pt x="596" y="510"/>
                  </a:moveTo>
                  <a:cubicBezTo>
                    <a:pt x="560" y="504"/>
                    <a:pt x="525" y="497"/>
                    <a:pt x="491" y="490"/>
                  </a:cubicBezTo>
                  <a:cubicBezTo>
                    <a:pt x="493" y="485"/>
                    <a:pt x="495" y="481"/>
                    <a:pt x="497" y="477"/>
                  </a:cubicBezTo>
                  <a:cubicBezTo>
                    <a:pt x="526" y="483"/>
                    <a:pt x="555" y="489"/>
                    <a:pt x="586" y="494"/>
                  </a:cubicBezTo>
                  <a:cubicBezTo>
                    <a:pt x="589" y="498"/>
                    <a:pt x="590" y="500"/>
                    <a:pt x="590" y="500"/>
                  </a:cubicBezTo>
                  <a:cubicBezTo>
                    <a:pt x="590" y="500"/>
                    <a:pt x="592" y="504"/>
                    <a:pt x="596" y="510"/>
                  </a:cubicBezTo>
                  <a:moveTo>
                    <a:pt x="1569" y="466"/>
                  </a:moveTo>
                  <a:cubicBezTo>
                    <a:pt x="1569" y="464"/>
                    <a:pt x="1570" y="463"/>
                    <a:pt x="1571" y="461"/>
                  </a:cubicBezTo>
                  <a:cubicBezTo>
                    <a:pt x="1575" y="458"/>
                    <a:pt x="1579" y="456"/>
                    <a:pt x="1583" y="453"/>
                  </a:cubicBezTo>
                  <a:cubicBezTo>
                    <a:pt x="1589" y="451"/>
                    <a:pt x="1595" y="449"/>
                    <a:pt x="1602" y="449"/>
                  </a:cubicBezTo>
                  <a:lnTo>
                    <a:pt x="1602" y="449"/>
                  </a:lnTo>
                  <a:lnTo>
                    <a:pt x="1602" y="449"/>
                  </a:lnTo>
                  <a:cubicBezTo>
                    <a:pt x="1603" y="449"/>
                    <a:pt x="1604" y="449"/>
                    <a:pt x="1605" y="449"/>
                  </a:cubicBezTo>
                  <a:lnTo>
                    <a:pt x="1605" y="449"/>
                  </a:lnTo>
                  <a:cubicBezTo>
                    <a:pt x="1609" y="449"/>
                    <a:pt x="1612" y="450"/>
                    <a:pt x="1615" y="451"/>
                  </a:cubicBezTo>
                  <a:cubicBezTo>
                    <a:pt x="1600" y="456"/>
                    <a:pt x="1585" y="461"/>
                    <a:pt x="1569" y="466"/>
                  </a:cubicBezTo>
                  <a:moveTo>
                    <a:pt x="240" y="411"/>
                  </a:moveTo>
                  <a:cubicBezTo>
                    <a:pt x="239" y="411"/>
                    <a:pt x="237" y="410"/>
                    <a:pt x="236" y="409"/>
                  </a:cubicBezTo>
                  <a:cubicBezTo>
                    <a:pt x="238" y="410"/>
                    <a:pt x="239" y="410"/>
                    <a:pt x="240" y="411"/>
                  </a:cubicBezTo>
                  <a:close/>
                  <a:moveTo>
                    <a:pt x="147" y="365"/>
                  </a:moveTo>
                  <a:cubicBezTo>
                    <a:pt x="141" y="362"/>
                    <a:pt x="135" y="358"/>
                    <a:pt x="129" y="354"/>
                  </a:cubicBezTo>
                  <a:cubicBezTo>
                    <a:pt x="138" y="354"/>
                    <a:pt x="146" y="351"/>
                    <a:pt x="152" y="347"/>
                  </a:cubicBezTo>
                  <a:cubicBezTo>
                    <a:pt x="156" y="349"/>
                    <a:pt x="160" y="352"/>
                    <a:pt x="164" y="354"/>
                  </a:cubicBezTo>
                  <a:cubicBezTo>
                    <a:pt x="164" y="354"/>
                    <a:pt x="164" y="355"/>
                    <a:pt x="163" y="355"/>
                  </a:cubicBezTo>
                  <a:lnTo>
                    <a:pt x="161" y="358"/>
                  </a:lnTo>
                  <a:lnTo>
                    <a:pt x="160" y="359"/>
                  </a:lnTo>
                  <a:lnTo>
                    <a:pt x="157" y="361"/>
                  </a:lnTo>
                  <a:lnTo>
                    <a:pt x="156" y="361"/>
                  </a:lnTo>
                  <a:cubicBezTo>
                    <a:pt x="153" y="363"/>
                    <a:pt x="150" y="364"/>
                    <a:pt x="147" y="365"/>
                  </a:cubicBezTo>
                  <a:moveTo>
                    <a:pt x="1935" y="136"/>
                  </a:moveTo>
                  <a:cubicBezTo>
                    <a:pt x="1934" y="130"/>
                    <a:pt x="1933" y="123"/>
                    <a:pt x="1931" y="117"/>
                  </a:cubicBezTo>
                  <a:cubicBezTo>
                    <a:pt x="1932" y="115"/>
                    <a:pt x="1933" y="113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10"/>
                    <a:pt x="1935" y="110"/>
                    <a:pt x="1935" y="110"/>
                  </a:cubicBezTo>
                  <a:cubicBezTo>
                    <a:pt x="1935" y="109"/>
                    <a:pt x="1936" y="108"/>
                    <a:pt x="1936" y="108"/>
                  </a:cubicBezTo>
                  <a:lnTo>
                    <a:pt x="1936" y="108"/>
                  </a:lnTo>
                  <a:cubicBezTo>
                    <a:pt x="1941" y="97"/>
                    <a:pt x="1943" y="88"/>
                    <a:pt x="1943" y="80"/>
                  </a:cubicBezTo>
                  <a:cubicBezTo>
                    <a:pt x="1943" y="75"/>
                    <a:pt x="1942" y="71"/>
                    <a:pt x="1941" y="67"/>
                  </a:cubicBezTo>
                  <a:cubicBezTo>
                    <a:pt x="1951" y="79"/>
                    <a:pt x="1955" y="95"/>
                    <a:pt x="1943" y="121"/>
                  </a:cubicBezTo>
                  <a:cubicBezTo>
                    <a:pt x="1940" y="127"/>
                    <a:pt x="1938" y="132"/>
                    <a:pt x="1935" y="136"/>
                  </a:cubicBezTo>
                  <a:moveTo>
                    <a:pt x="6" y="112"/>
                  </a:moveTo>
                  <a:cubicBezTo>
                    <a:pt x="4" y="110"/>
                    <a:pt x="3" y="108"/>
                    <a:pt x="2" y="105"/>
                  </a:cubicBezTo>
                  <a:cubicBezTo>
                    <a:pt x="1" y="104"/>
                    <a:pt x="0" y="102"/>
                    <a:pt x="0" y="101"/>
                  </a:cubicBezTo>
                  <a:cubicBezTo>
                    <a:pt x="2" y="104"/>
                    <a:pt x="4" y="106"/>
                    <a:pt x="7" y="107"/>
                  </a:cubicBezTo>
                  <a:cubicBezTo>
                    <a:pt x="7" y="109"/>
                    <a:pt x="6" y="110"/>
                    <a:pt x="6" y="112"/>
                  </a:cubicBezTo>
                  <a:close/>
                  <a:moveTo>
                    <a:pt x="1902" y="27"/>
                  </a:moveTo>
                  <a:cubicBezTo>
                    <a:pt x="1897" y="21"/>
                    <a:pt x="1894" y="16"/>
                    <a:pt x="1894" y="10"/>
                  </a:cubicBezTo>
                  <a:cubicBezTo>
                    <a:pt x="1894" y="8"/>
                    <a:pt x="1895" y="6"/>
                    <a:pt x="1896" y="3"/>
                  </a:cubicBezTo>
                  <a:lnTo>
                    <a:pt x="1896" y="3"/>
                  </a:lnTo>
                  <a:cubicBezTo>
                    <a:pt x="1897" y="2"/>
                    <a:pt x="1897" y="1"/>
                    <a:pt x="1898" y="0"/>
                  </a:cubicBezTo>
                  <a:cubicBezTo>
                    <a:pt x="1901" y="3"/>
                    <a:pt x="1904" y="6"/>
                    <a:pt x="1907" y="9"/>
                  </a:cubicBezTo>
                  <a:cubicBezTo>
                    <a:pt x="1906" y="10"/>
                    <a:pt x="1906" y="10"/>
                    <a:pt x="1906" y="11"/>
                  </a:cubicBezTo>
                  <a:lnTo>
                    <a:pt x="1905" y="12"/>
                  </a:lnTo>
                  <a:lnTo>
                    <a:pt x="1903" y="16"/>
                  </a:lnTo>
                  <a:cubicBezTo>
                    <a:pt x="1902" y="20"/>
                    <a:pt x="1901" y="23"/>
                    <a:pt x="1902" y="27"/>
                  </a:cubicBezTo>
                </a:path>
              </a:pathLst>
            </a:custGeom>
            <a:solidFill>
              <a:srgbClr val="D1D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7" name="Freeform 1192">
              <a:extLst>
                <a:ext uri="{FF2B5EF4-FFF2-40B4-BE49-F238E27FC236}">
                  <a16:creationId xmlns:a16="http://schemas.microsoft.com/office/drawing/2014/main" id="{ED8AB42A-AD6F-6F6F-9C4C-AB5C267D1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8587" y="5600700"/>
              <a:ext cx="1868487" cy="407988"/>
            </a:xfrm>
            <a:custGeom>
              <a:avLst/>
              <a:gdLst>
                <a:gd name="T0" fmla="*/ 962 w 1929"/>
                <a:gd name="T1" fmla="*/ 397 h 421"/>
                <a:gd name="T2" fmla="*/ 940 w 1929"/>
                <a:gd name="T3" fmla="*/ 403 h 421"/>
                <a:gd name="T4" fmla="*/ 954 w 1929"/>
                <a:gd name="T5" fmla="*/ 385 h 421"/>
                <a:gd name="T6" fmla="*/ 996 w 1929"/>
                <a:gd name="T7" fmla="*/ 418 h 421"/>
                <a:gd name="T8" fmla="*/ 1058 w 1929"/>
                <a:gd name="T9" fmla="*/ 406 h 421"/>
                <a:gd name="T10" fmla="*/ 1020 w 1929"/>
                <a:gd name="T11" fmla="*/ 420 h 421"/>
                <a:gd name="T12" fmla="*/ 1065 w 1929"/>
                <a:gd name="T13" fmla="*/ 418 h 421"/>
                <a:gd name="T14" fmla="*/ 892 w 1929"/>
                <a:gd name="T15" fmla="*/ 419 h 421"/>
                <a:gd name="T16" fmla="*/ 811 w 1929"/>
                <a:gd name="T17" fmla="*/ 402 h 421"/>
                <a:gd name="T18" fmla="*/ 869 w 1929"/>
                <a:gd name="T19" fmla="*/ 405 h 421"/>
                <a:gd name="T20" fmla="*/ 1206 w 1929"/>
                <a:gd name="T21" fmla="*/ 404 h 421"/>
                <a:gd name="T22" fmla="*/ 1200 w 1929"/>
                <a:gd name="T23" fmla="*/ 411 h 421"/>
                <a:gd name="T24" fmla="*/ 531 w 1929"/>
                <a:gd name="T25" fmla="*/ 293 h 421"/>
                <a:gd name="T26" fmla="*/ 146 w 1929"/>
                <a:gd name="T27" fmla="*/ 240 h 421"/>
                <a:gd name="T28" fmla="*/ 172 w 1929"/>
                <a:gd name="T29" fmla="*/ 224 h 421"/>
                <a:gd name="T30" fmla="*/ 192 w 1929"/>
                <a:gd name="T31" fmla="*/ 239 h 421"/>
                <a:gd name="T32" fmla="*/ 1727 w 1929"/>
                <a:gd name="T33" fmla="*/ 136 h 421"/>
                <a:gd name="T34" fmla="*/ 1699 w 1929"/>
                <a:gd name="T35" fmla="*/ 129 h 421"/>
                <a:gd name="T36" fmla="*/ 1704 w 1929"/>
                <a:gd name="T37" fmla="*/ 129 h 421"/>
                <a:gd name="T38" fmla="*/ 1706 w 1929"/>
                <a:gd name="T39" fmla="*/ 128 h 421"/>
                <a:gd name="T40" fmla="*/ 1753 w 1929"/>
                <a:gd name="T41" fmla="*/ 96 h 421"/>
                <a:gd name="T42" fmla="*/ 1761 w 1929"/>
                <a:gd name="T43" fmla="*/ 99 h 421"/>
                <a:gd name="T44" fmla="*/ 1762 w 1929"/>
                <a:gd name="T45" fmla="*/ 100 h 421"/>
                <a:gd name="T46" fmla="*/ 1762 w 1929"/>
                <a:gd name="T47" fmla="*/ 100 h 421"/>
                <a:gd name="T48" fmla="*/ 1794 w 1929"/>
                <a:gd name="T49" fmla="*/ 116 h 421"/>
                <a:gd name="T50" fmla="*/ 1794 w 1929"/>
                <a:gd name="T51" fmla="*/ 116 h 421"/>
                <a:gd name="T52" fmla="*/ 1811 w 1929"/>
                <a:gd name="T53" fmla="*/ 110 h 421"/>
                <a:gd name="T54" fmla="*/ 1833 w 1929"/>
                <a:gd name="T55" fmla="*/ 42 h 421"/>
                <a:gd name="T56" fmla="*/ 1833 w 1929"/>
                <a:gd name="T57" fmla="*/ 41 h 421"/>
                <a:gd name="T58" fmla="*/ 1858 w 1929"/>
                <a:gd name="T59" fmla="*/ 23 h 421"/>
                <a:gd name="T60" fmla="*/ 1878 w 1929"/>
                <a:gd name="T61" fmla="*/ 28 h 421"/>
                <a:gd name="T62" fmla="*/ 1880 w 1929"/>
                <a:gd name="T63" fmla="*/ 29 h 421"/>
                <a:gd name="T64" fmla="*/ 1880 w 1929"/>
                <a:gd name="T65" fmla="*/ 29 h 421"/>
                <a:gd name="T66" fmla="*/ 1896 w 1929"/>
                <a:gd name="T67" fmla="*/ 33 h 421"/>
                <a:gd name="T68" fmla="*/ 1896 w 1929"/>
                <a:gd name="T69" fmla="*/ 33 h 421"/>
                <a:gd name="T70" fmla="*/ 1903 w 1929"/>
                <a:gd name="T71" fmla="*/ 45 h 421"/>
                <a:gd name="T72" fmla="*/ 1840 w 1929"/>
                <a:gd name="T73" fmla="*/ 55 h 421"/>
                <a:gd name="T74" fmla="*/ 1768 w 1929"/>
                <a:gd name="T75" fmla="*/ 112 h 421"/>
                <a:gd name="T76" fmla="*/ 1527 w 1929"/>
                <a:gd name="T77" fmla="*/ 134 h 421"/>
                <a:gd name="T78" fmla="*/ 1527 w 1929"/>
                <a:gd name="T79" fmla="*/ 134 h 421"/>
                <a:gd name="T80" fmla="*/ 40 w 1929"/>
                <a:gd name="T81" fmla="*/ 67 h 421"/>
                <a:gd name="T82" fmla="*/ 34 w 1929"/>
                <a:gd name="T83" fmla="*/ 22 h 421"/>
                <a:gd name="T84" fmla="*/ 34 w 1929"/>
                <a:gd name="T85" fmla="*/ 2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29" h="421">
                  <a:moveTo>
                    <a:pt x="982" y="421"/>
                  </a:moveTo>
                  <a:cubicBezTo>
                    <a:pt x="975" y="414"/>
                    <a:pt x="968" y="406"/>
                    <a:pt x="962" y="398"/>
                  </a:cubicBezTo>
                  <a:lnTo>
                    <a:pt x="962" y="397"/>
                  </a:lnTo>
                  <a:cubicBezTo>
                    <a:pt x="953" y="404"/>
                    <a:pt x="946" y="412"/>
                    <a:pt x="940" y="418"/>
                  </a:cubicBezTo>
                  <a:cubicBezTo>
                    <a:pt x="940" y="417"/>
                    <a:pt x="941" y="416"/>
                    <a:pt x="941" y="415"/>
                  </a:cubicBezTo>
                  <a:cubicBezTo>
                    <a:pt x="941" y="412"/>
                    <a:pt x="940" y="408"/>
                    <a:pt x="940" y="403"/>
                  </a:cubicBezTo>
                  <a:cubicBezTo>
                    <a:pt x="940" y="403"/>
                    <a:pt x="940" y="403"/>
                    <a:pt x="940" y="402"/>
                  </a:cubicBezTo>
                  <a:cubicBezTo>
                    <a:pt x="940" y="397"/>
                    <a:pt x="943" y="388"/>
                    <a:pt x="948" y="376"/>
                  </a:cubicBezTo>
                  <a:cubicBezTo>
                    <a:pt x="950" y="379"/>
                    <a:pt x="952" y="382"/>
                    <a:pt x="954" y="385"/>
                  </a:cubicBezTo>
                  <a:lnTo>
                    <a:pt x="954" y="385"/>
                  </a:lnTo>
                  <a:cubicBezTo>
                    <a:pt x="966" y="401"/>
                    <a:pt x="982" y="418"/>
                    <a:pt x="995" y="418"/>
                  </a:cubicBezTo>
                  <a:cubicBezTo>
                    <a:pt x="995" y="418"/>
                    <a:pt x="996" y="418"/>
                    <a:pt x="996" y="418"/>
                  </a:cubicBezTo>
                  <a:cubicBezTo>
                    <a:pt x="1020" y="416"/>
                    <a:pt x="1014" y="383"/>
                    <a:pt x="1033" y="383"/>
                  </a:cubicBezTo>
                  <a:cubicBezTo>
                    <a:pt x="1034" y="383"/>
                    <a:pt x="1035" y="383"/>
                    <a:pt x="1036" y="384"/>
                  </a:cubicBezTo>
                  <a:cubicBezTo>
                    <a:pt x="1047" y="385"/>
                    <a:pt x="1053" y="396"/>
                    <a:pt x="1058" y="406"/>
                  </a:cubicBezTo>
                  <a:cubicBezTo>
                    <a:pt x="1054" y="401"/>
                    <a:pt x="1050" y="397"/>
                    <a:pt x="1043" y="396"/>
                  </a:cubicBezTo>
                  <a:cubicBezTo>
                    <a:pt x="1042" y="396"/>
                    <a:pt x="1041" y="396"/>
                    <a:pt x="1040" y="396"/>
                  </a:cubicBezTo>
                  <a:cubicBezTo>
                    <a:pt x="1028" y="396"/>
                    <a:pt x="1026" y="410"/>
                    <a:pt x="1020" y="420"/>
                  </a:cubicBezTo>
                  <a:cubicBezTo>
                    <a:pt x="1007" y="421"/>
                    <a:pt x="995" y="421"/>
                    <a:pt x="982" y="421"/>
                  </a:cubicBezTo>
                  <a:moveTo>
                    <a:pt x="1065" y="419"/>
                  </a:moveTo>
                  <a:cubicBezTo>
                    <a:pt x="1065" y="419"/>
                    <a:pt x="1065" y="419"/>
                    <a:pt x="1065" y="418"/>
                  </a:cubicBezTo>
                  <a:cubicBezTo>
                    <a:pt x="1065" y="419"/>
                    <a:pt x="1065" y="419"/>
                    <a:pt x="1066" y="419"/>
                  </a:cubicBezTo>
                  <a:cubicBezTo>
                    <a:pt x="1066" y="419"/>
                    <a:pt x="1066" y="419"/>
                    <a:pt x="1065" y="419"/>
                  </a:cubicBezTo>
                  <a:close/>
                  <a:moveTo>
                    <a:pt x="892" y="419"/>
                  </a:moveTo>
                  <a:cubicBezTo>
                    <a:pt x="862" y="418"/>
                    <a:pt x="832" y="417"/>
                    <a:pt x="803" y="414"/>
                  </a:cubicBezTo>
                  <a:cubicBezTo>
                    <a:pt x="805" y="412"/>
                    <a:pt x="807" y="409"/>
                    <a:pt x="809" y="406"/>
                  </a:cubicBezTo>
                  <a:cubicBezTo>
                    <a:pt x="809" y="405"/>
                    <a:pt x="810" y="403"/>
                    <a:pt x="811" y="402"/>
                  </a:cubicBezTo>
                  <a:cubicBezTo>
                    <a:pt x="819" y="407"/>
                    <a:pt x="829" y="410"/>
                    <a:pt x="838" y="410"/>
                  </a:cubicBezTo>
                  <a:cubicBezTo>
                    <a:pt x="842" y="410"/>
                    <a:pt x="845" y="410"/>
                    <a:pt x="849" y="409"/>
                  </a:cubicBezTo>
                  <a:cubicBezTo>
                    <a:pt x="857" y="406"/>
                    <a:pt x="864" y="405"/>
                    <a:pt x="869" y="405"/>
                  </a:cubicBezTo>
                  <a:cubicBezTo>
                    <a:pt x="881" y="405"/>
                    <a:pt x="886" y="411"/>
                    <a:pt x="892" y="419"/>
                  </a:cubicBezTo>
                  <a:close/>
                  <a:moveTo>
                    <a:pt x="1200" y="411"/>
                  </a:moveTo>
                  <a:cubicBezTo>
                    <a:pt x="1202" y="409"/>
                    <a:pt x="1204" y="406"/>
                    <a:pt x="1206" y="404"/>
                  </a:cubicBezTo>
                  <a:cubicBezTo>
                    <a:pt x="1206" y="405"/>
                    <a:pt x="1206" y="406"/>
                    <a:pt x="1207" y="408"/>
                  </a:cubicBezTo>
                  <a:cubicBezTo>
                    <a:pt x="1207" y="409"/>
                    <a:pt x="1207" y="409"/>
                    <a:pt x="1207" y="410"/>
                  </a:cubicBezTo>
                  <a:cubicBezTo>
                    <a:pt x="1205" y="410"/>
                    <a:pt x="1202" y="411"/>
                    <a:pt x="1200" y="411"/>
                  </a:cubicBezTo>
                  <a:close/>
                  <a:moveTo>
                    <a:pt x="580" y="387"/>
                  </a:moveTo>
                  <a:cubicBezTo>
                    <a:pt x="549" y="382"/>
                    <a:pt x="520" y="376"/>
                    <a:pt x="491" y="370"/>
                  </a:cubicBezTo>
                  <a:cubicBezTo>
                    <a:pt x="503" y="346"/>
                    <a:pt x="518" y="318"/>
                    <a:pt x="531" y="293"/>
                  </a:cubicBezTo>
                  <a:cubicBezTo>
                    <a:pt x="540" y="336"/>
                    <a:pt x="569" y="374"/>
                    <a:pt x="580" y="387"/>
                  </a:cubicBezTo>
                  <a:close/>
                  <a:moveTo>
                    <a:pt x="158" y="247"/>
                  </a:moveTo>
                  <a:cubicBezTo>
                    <a:pt x="154" y="245"/>
                    <a:pt x="150" y="242"/>
                    <a:pt x="146" y="240"/>
                  </a:cubicBezTo>
                  <a:cubicBezTo>
                    <a:pt x="147" y="239"/>
                    <a:pt x="148" y="238"/>
                    <a:pt x="149" y="236"/>
                  </a:cubicBezTo>
                  <a:cubicBezTo>
                    <a:pt x="149" y="236"/>
                    <a:pt x="150" y="236"/>
                    <a:pt x="150" y="235"/>
                  </a:cubicBezTo>
                  <a:cubicBezTo>
                    <a:pt x="156" y="228"/>
                    <a:pt x="163" y="224"/>
                    <a:pt x="172" y="224"/>
                  </a:cubicBezTo>
                  <a:cubicBezTo>
                    <a:pt x="181" y="224"/>
                    <a:pt x="191" y="228"/>
                    <a:pt x="202" y="237"/>
                  </a:cubicBezTo>
                  <a:cubicBezTo>
                    <a:pt x="202" y="237"/>
                    <a:pt x="203" y="237"/>
                    <a:pt x="203" y="237"/>
                  </a:cubicBezTo>
                  <a:cubicBezTo>
                    <a:pt x="199" y="238"/>
                    <a:pt x="195" y="238"/>
                    <a:pt x="192" y="239"/>
                  </a:cubicBezTo>
                  <a:cubicBezTo>
                    <a:pt x="187" y="237"/>
                    <a:pt x="183" y="237"/>
                    <a:pt x="179" y="237"/>
                  </a:cubicBezTo>
                  <a:cubicBezTo>
                    <a:pt x="171" y="237"/>
                    <a:pt x="163" y="240"/>
                    <a:pt x="158" y="247"/>
                  </a:cubicBezTo>
                  <a:close/>
                  <a:moveTo>
                    <a:pt x="1727" y="136"/>
                  </a:moveTo>
                  <a:cubicBezTo>
                    <a:pt x="1716" y="134"/>
                    <a:pt x="1705" y="132"/>
                    <a:pt x="1695" y="130"/>
                  </a:cubicBezTo>
                  <a:cubicBezTo>
                    <a:pt x="1696" y="130"/>
                    <a:pt x="1697" y="129"/>
                    <a:pt x="1698" y="129"/>
                  </a:cubicBezTo>
                  <a:cubicBezTo>
                    <a:pt x="1698" y="129"/>
                    <a:pt x="1698" y="129"/>
                    <a:pt x="1699" y="129"/>
                  </a:cubicBezTo>
                  <a:cubicBezTo>
                    <a:pt x="1699" y="129"/>
                    <a:pt x="1699" y="129"/>
                    <a:pt x="1699" y="129"/>
                  </a:cubicBezTo>
                  <a:cubicBezTo>
                    <a:pt x="1699" y="129"/>
                    <a:pt x="1700" y="129"/>
                    <a:pt x="1700" y="129"/>
                  </a:cubicBezTo>
                  <a:cubicBezTo>
                    <a:pt x="1701" y="129"/>
                    <a:pt x="1703" y="129"/>
                    <a:pt x="1704" y="129"/>
                  </a:cubicBezTo>
                  <a:cubicBezTo>
                    <a:pt x="1704" y="128"/>
                    <a:pt x="1705" y="128"/>
                    <a:pt x="1705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06" y="128"/>
                    <a:pt x="1706" y="128"/>
                    <a:pt x="1706" y="128"/>
                  </a:cubicBezTo>
                  <a:cubicBezTo>
                    <a:pt x="1721" y="125"/>
                    <a:pt x="1730" y="117"/>
                    <a:pt x="1736" y="110"/>
                  </a:cubicBezTo>
                  <a:cubicBezTo>
                    <a:pt x="1743" y="103"/>
                    <a:pt x="1747" y="96"/>
                    <a:pt x="1753" y="96"/>
                  </a:cubicBezTo>
                  <a:lnTo>
                    <a:pt x="1753" y="96"/>
                  </a:lnTo>
                  <a:lnTo>
                    <a:pt x="1753" y="96"/>
                  </a:lnTo>
                  <a:cubicBezTo>
                    <a:pt x="1756" y="96"/>
                    <a:pt x="1758" y="97"/>
                    <a:pt x="1761" y="99"/>
                  </a:cubicBezTo>
                  <a:cubicBezTo>
                    <a:pt x="1761" y="99"/>
                    <a:pt x="1761" y="99"/>
                    <a:pt x="1761" y="99"/>
                  </a:cubicBezTo>
                  <a:cubicBezTo>
                    <a:pt x="1761" y="99"/>
                    <a:pt x="1761" y="99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cubicBezTo>
                    <a:pt x="1762" y="100"/>
                    <a:pt x="1762" y="100"/>
                    <a:pt x="1762" y="100"/>
                  </a:cubicBezTo>
                  <a:lnTo>
                    <a:pt x="1762" y="100"/>
                  </a:lnTo>
                  <a:cubicBezTo>
                    <a:pt x="1769" y="106"/>
                    <a:pt x="1780" y="116"/>
                    <a:pt x="1794" y="116"/>
                  </a:cubicBez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lnTo>
                    <a:pt x="1794" y="116"/>
                  </a:lnTo>
                  <a:cubicBezTo>
                    <a:pt x="1799" y="116"/>
                    <a:pt x="1805" y="114"/>
                    <a:pt x="1811" y="110"/>
                  </a:cubicBezTo>
                  <a:cubicBezTo>
                    <a:pt x="1811" y="110"/>
                    <a:pt x="1811" y="110"/>
                    <a:pt x="1811" y="110"/>
                  </a:cubicBezTo>
                  <a:lnTo>
                    <a:pt x="1811" y="110"/>
                  </a:lnTo>
                  <a:cubicBezTo>
                    <a:pt x="1833" y="94"/>
                    <a:pt x="1823" y="67"/>
                    <a:pt x="1833" y="43"/>
                  </a:cubicBezTo>
                  <a:lnTo>
                    <a:pt x="1833" y="43"/>
                  </a:ln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2"/>
                    <a:pt x="1833" y="42"/>
                  </a:cubicBezTo>
                  <a:cubicBezTo>
                    <a:pt x="1833" y="42"/>
                    <a:pt x="1833" y="41"/>
                    <a:pt x="1833" y="41"/>
                  </a:cubicBezTo>
                  <a:cubicBezTo>
                    <a:pt x="1833" y="41"/>
                    <a:pt x="1833" y="41"/>
                    <a:pt x="1833" y="41"/>
                  </a:cubicBezTo>
                  <a:cubicBezTo>
                    <a:pt x="1833" y="41"/>
                    <a:pt x="1834" y="41"/>
                    <a:pt x="1834" y="41"/>
                  </a:cubicBezTo>
                  <a:cubicBezTo>
                    <a:pt x="1840" y="28"/>
                    <a:pt x="1848" y="23"/>
                    <a:pt x="1858" y="23"/>
                  </a:cubicBezTo>
                  <a:lnTo>
                    <a:pt x="1858" y="23"/>
                  </a:lnTo>
                  <a:lnTo>
                    <a:pt x="1858" y="23"/>
                  </a:lnTo>
                  <a:cubicBezTo>
                    <a:pt x="1865" y="23"/>
                    <a:pt x="1871" y="25"/>
                    <a:pt x="1878" y="28"/>
                  </a:cubicBezTo>
                  <a:cubicBezTo>
                    <a:pt x="1878" y="28"/>
                    <a:pt x="1878" y="28"/>
                    <a:pt x="1878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8"/>
                    <a:pt x="1879" y="28"/>
                    <a:pt x="1879" y="28"/>
                  </a:cubicBezTo>
                  <a:cubicBezTo>
                    <a:pt x="1879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0" y="29"/>
                    <a:pt x="1880" y="29"/>
                    <a:pt x="1880" y="29"/>
                  </a:cubicBezTo>
                  <a:cubicBezTo>
                    <a:pt x="1881" y="29"/>
                    <a:pt x="1881" y="29"/>
                    <a:pt x="1881" y="29"/>
                  </a:cubicBezTo>
                  <a:cubicBezTo>
                    <a:pt x="1886" y="31"/>
                    <a:pt x="1891" y="33"/>
                    <a:pt x="1896" y="33"/>
                  </a:cubicBez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lnTo>
                    <a:pt x="1896" y="33"/>
                  </a:lnTo>
                  <a:cubicBezTo>
                    <a:pt x="1906" y="33"/>
                    <a:pt x="1915" y="27"/>
                    <a:pt x="1925" y="10"/>
                  </a:cubicBezTo>
                  <a:cubicBezTo>
                    <a:pt x="1927" y="16"/>
                    <a:pt x="1928" y="23"/>
                    <a:pt x="1929" y="29"/>
                  </a:cubicBezTo>
                  <a:cubicBezTo>
                    <a:pt x="1920" y="41"/>
                    <a:pt x="1912" y="45"/>
                    <a:pt x="1903" y="45"/>
                  </a:cubicBezTo>
                  <a:cubicBezTo>
                    <a:pt x="1898" y="45"/>
                    <a:pt x="1892" y="44"/>
                    <a:pt x="1887" y="41"/>
                  </a:cubicBezTo>
                  <a:cubicBezTo>
                    <a:pt x="1880" y="38"/>
                    <a:pt x="1873" y="36"/>
                    <a:pt x="1866" y="36"/>
                  </a:cubicBezTo>
                  <a:cubicBezTo>
                    <a:pt x="1855" y="36"/>
                    <a:pt x="1846" y="41"/>
                    <a:pt x="1840" y="55"/>
                  </a:cubicBezTo>
                  <a:cubicBezTo>
                    <a:pt x="1830" y="79"/>
                    <a:pt x="1841" y="106"/>
                    <a:pt x="1819" y="123"/>
                  </a:cubicBezTo>
                  <a:cubicBezTo>
                    <a:pt x="1812" y="127"/>
                    <a:pt x="1807" y="129"/>
                    <a:pt x="1801" y="129"/>
                  </a:cubicBezTo>
                  <a:cubicBezTo>
                    <a:pt x="1787" y="129"/>
                    <a:pt x="1775" y="117"/>
                    <a:pt x="1768" y="112"/>
                  </a:cubicBezTo>
                  <a:cubicBezTo>
                    <a:pt x="1765" y="110"/>
                    <a:pt x="1763" y="109"/>
                    <a:pt x="1761" y="109"/>
                  </a:cubicBezTo>
                  <a:cubicBezTo>
                    <a:pt x="1751" y="109"/>
                    <a:pt x="1745" y="127"/>
                    <a:pt x="1727" y="136"/>
                  </a:cubicBezTo>
                  <a:close/>
                  <a:moveTo>
                    <a:pt x="1527" y="134"/>
                  </a:moveTo>
                  <a:cubicBezTo>
                    <a:pt x="1527" y="133"/>
                    <a:pt x="1527" y="133"/>
                    <a:pt x="1527" y="133"/>
                  </a:cubicBezTo>
                  <a:cubicBezTo>
                    <a:pt x="1528" y="133"/>
                    <a:pt x="1529" y="133"/>
                    <a:pt x="1529" y="133"/>
                  </a:cubicBezTo>
                  <a:cubicBezTo>
                    <a:pt x="1529" y="133"/>
                    <a:pt x="1528" y="134"/>
                    <a:pt x="1527" y="134"/>
                  </a:cubicBezTo>
                  <a:close/>
                  <a:moveTo>
                    <a:pt x="81" y="107"/>
                  </a:moveTo>
                  <a:cubicBezTo>
                    <a:pt x="77" y="103"/>
                    <a:pt x="72" y="98"/>
                    <a:pt x="65" y="94"/>
                  </a:cubicBezTo>
                  <a:cubicBezTo>
                    <a:pt x="49" y="84"/>
                    <a:pt x="42" y="75"/>
                    <a:pt x="40" y="67"/>
                  </a:cubicBezTo>
                  <a:cubicBezTo>
                    <a:pt x="44" y="71"/>
                    <a:pt x="49" y="76"/>
                    <a:pt x="57" y="81"/>
                  </a:cubicBezTo>
                  <a:cubicBezTo>
                    <a:pt x="71" y="90"/>
                    <a:pt x="79" y="98"/>
                    <a:pt x="81" y="107"/>
                  </a:cubicBezTo>
                  <a:close/>
                  <a:moveTo>
                    <a:pt x="34" y="22"/>
                  </a:moveTo>
                  <a:cubicBezTo>
                    <a:pt x="25" y="18"/>
                    <a:pt x="10" y="19"/>
                    <a:pt x="0" y="5"/>
                  </a:cubicBezTo>
                  <a:cubicBezTo>
                    <a:pt x="0" y="3"/>
                    <a:pt x="1" y="2"/>
                    <a:pt x="1" y="0"/>
                  </a:cubicBezTo>
                  <a:cubicBezTo>
                    <a:pt x="17" y="10"/>
                    <a:pt x="35" y="4"/>
                    <a:pt x="34" y="22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8" name="Freeform 1193">
              <a:extLst>
                <a:ext uri="{FF2B5EF4-FFF2-40B4-BE49-F238E27FC236}">
                  <a16:creationId xmlns:a16="http://schemas.microsoft.com/office/drawing/2014/main" id="{58AB7BE9-CD6F-B808-3866-BD414CCB1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400" y="5265738"/>
              <a:ext cx="31750" cy="11113"/>
            </a:xfrm>
            <a:custGeom>
              <a:avLst/>
              <a:gdLst>
                <a:gd name="T0" fmla="*/ 24 w 33"/>
                <a:gd name="T1" fmla="*/ 11 h 11"/>
                <a:gd name="T2" fmla="*/ 0 w 33"/>
                <a:gd name="T3" fmla="*/ 5 h 11"/>
                <a:gd name="T4" fmla="*/ 15 w 33"/>
                <a:gd name="T5" fmla="*/ 0 h 11"/>
                <a:gd name="T6" fmla="*/ 33 w 33"/>
                <a:gd name="T7" fmla="*/ 4 h 11"/>
                <a:gd name="T8" fmla="*/ 24 w 3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1">
                  <a:moveTo>
                    <a:pt x="24" y="11"/>
                  </a:moveTo>
                  <a:cubicBezTo>
                    <a:pt x="16" y="9"/>
                    <a:pt x="8" y="7"/>
                    <a:pt x="0" y="5"/>
                  </a:cubicBezTo>
                  <a:cubicBezTo>
                    <a:pt x="3" y="3"/>
                    <a:pt x="9" y="3"/>
                    <a:pt x="15" y="0"/>
                  </a:cubicBezTo>
                  <a:cubicBezTo>
                    <a:pt x="21" y="1"/>
                    <a:pt x="27" y="3"/>
                    <a:pt x="33" y="4"/>
                  </a:cubicBezTo>
                  <a:cubicBezTo>
                    <a:pt x="30" y="8"/>
                    <a:pt x="27" y="10"/>
                    <a:pt x="24" y="11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49" name="Freeform 1194">
              <a:extLst>
                <a:ext uri="{FF2B5EF4-FFF2-40B4-BE49-F238E27FC236}">
                  <a16:creationId xmlns:a16="http://schemas.microsoft.com/office/drawing/2014/main" id="{E24C07D2-BC63-074F-C3AA-45CE498D1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7" y="5253038"/>
              <a:ext cx="25400" cy="17463"/>
            </a:xfrm>
            <a:custGeom>
              <a:avLst/>
              <a:gdLst>
                <a:gd name="T0" fmla="*/ 18 w 27"/>
                <a:gd name="T1" fmla="*/ 17 h 17"/>
                <a:gd name="T2" fmla="*/ 0 w 27"/>
                <a:gd name="T3" fmla="*/ 13 h 17"/>
                <a:gd name="T4" fmla="*/ 12 w 27"/>
                <a:gd name="T5" fmla="*/ 3 h 17"/>
                <a:gd name="T6" fmla="*/ 13 w 27"/>
                <a:gd name="T7" fmla="*/ 2 h 17"/>
                <a:gd name="T8" fmla="*/ 17 w 27"/>
                <a:gd name="T9" fmla="*/ 2 h 17"/>
                <a:gd name="T10" fmla="*/ 27 w 27"/>
                <a:gd name="T11" fmla="*/ 0 h 17"/>
                <a:gd name="T12" fmla="*/ 20 w 27"/>
                <a:gd name="T13" fmla="*/ 16 h 17"/>
                <a:gd name="T14" fmla="*/ 18 w 27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7">
                  <a:moveTo>
                    <a:pt x="18" y="17"/>
                  </a:moveTo>
                  <a:cubicBezTo>
                    <a:pt x="12" y="16"/>
                    <a:pt x="6" y="14"/>
                    <a:pt x="0" y="13"/>
                  </a:cubicBezTo>
                  <a:cubicBezTo>
                    <a:pt x="4" y="11"/>
                    <a:pt x="8" y="8"/>
                    <a:pt x="12" y="3"/>
                  </a:cubicBezTo>
                  <a:cubicBezTo>
                    <a:pt x="12" y="3"/>
                    <a:pt x="13" y="2"/>
                    <a:pt x="13" y="2"/>
                  </a:cubicBezTo>
                  <a:cubicBezTo>
                    <a:pt x="14" y="2"/>
                    <a:pt x="16" y="2"/>
                    <a:pt x="17" y="2"/>
                  </a:cubicBezTo>
                  <a:cubicBezTo>
                    <a:pt x="20" y="2"/>
                    <a:pt x="24" y="1"/>
                    <a:pt x="27" y="0"/>
                  </a:cubicBezTo>
                  <a:cubicBezTo>
                    <a:pt x="26" y="6"/>
                    <a:pt x="23" y="11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0" name="Freeform 1195">
              <a:extLst>
                <a:ext uri="{FF2B5EF4-FFF2-40B4-BE49-F238E27FC236}">
                  <a16:creationId xmlns:a16="http://schemas.microsoft.com/office/drawing/2014/main" id="{24D512C5-4D11-E580-67E7-D6D413B43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137" y="5240338"/>
              <a:ext cx="36512" cy="9525"/>
            </a:xfrm>
            <a:custGeom>
              <a:avLst/>
              <a:gdLst>
                <a:gd name="T0" fmla="*/ 38 w 39"/>
                <a:gd name="T1" fmla="*/ 10 h 10"/>
                <a:gd name="T2" fmla="*/ 1 w 39"/>
                <a:gd name="T3" fmla="*/ 4 h 10"/>
                <a:gd name="T4" fmla="*/ 0 w 39"/>
                <a:gd name="T5" fmla="*/ 0 h 10"/>
                <a:gd name="T6" fmla="*/ 11 w 39"/>
                <a:gd name="T7" fmla="*/ 0 h 10"/>
                <a:gd name="T8" fmla="*/ 39 w 39"/>
                <a:gd name="T9" fmla="*/ 10 h 10"/>
                <a:gd name="T10" fmla="*/ 38 w 39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">
                  <a:moveTo>
                    <a:pt x="38" y="10"/>
                  </a:moveTo>
                  <a:cubicBezTo>
                    <a:pt x="25" y="8"/>
                    <a:pt x="13" y="6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4" y="0"/>
                    <a:pt x="7" y="0"/>
                    <a:pt x="11" y="0"/>
                  </a:cubicBezTo>
                  <a:lnTo>
                    <a:pt x="39" y="10"/>
                  </a:lnTo>
                  <a:cubicBezTo>
                    <a:pt x="39" y="10"/>
                    <a:pt x="38" y="10"/>
                    <a:pt x="38" y="10"/>
                  </a:cubicBezTo>
                  <a:close/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1" name="Freeform 1198">
              <a:extLst>
                <a:ext uri="{FF2B5EF4-FFF2-40B4-BE49-F238E27FC236}">
                  <a16:creationId xmlns:a16="http://schemas.microsoft.com/office/drawing/2014/main" id="{71242E8E-C247-5190-0BC7-64186652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262" y="5907088"/>
              <a:ext cx="130175" cy="44450"/>
            </a:xfrm>
            <a:custGeom>
              <a:avLst/>
              <a:gdLst>
                <a:gd name="T0" fmla="*/ 134 w 134"/>
                <a:gd name="T1" fmla="*/ 46 h 46"/>
                <a:gd name="T2" fmla="*/ 123 w 134"/>
                <a:gd name="T3" fmla="*/ 44 h 46"/>
                <a:gd name="T4" fmla="*/ 110 w 134"/>
                <a:gd name="T5" fmla="*/ 42 h 46"/>
                <a:gd name="T6" fmla="*/ 93 w 134"/>
                <a:gd name="T7" fmla="*/ 39 h 46"/>
                <a:gd name="T8" fmla="*/ 73 w 134"/>
                <a:gd name="T9" fmla="*/ 34 h 46"/>
                <a:gd name="T10" fmla="*/ 52 w 134"/>
                <a:gd name="T11" fmla="*/ 27 h 46"/>
                <a:gd name="T12" fmla="*/ 29 w 134"/>
                <a:gd name="T13" fmla="*/ 18 h 46"/>
                <a:gd name="T14" fmla="*/ 21 w 134"/>
                <a:gd name="T15" fmla="*/ 15 h 46"/>
                <a:gd name="T16" fmla="*/ 21 w 134"/>
                <a:gd name="T17" fmla="*/ 15 h 46"/>
                <a:gd name="T18" fmla="*/ 18 w 134"/>
                <a:gd name="T19" fmla="*/ 12 h 46"/>
                <a:gd name="T20" fmla="*/ 20 w 134"/>
                <a:gd name="T21" fmla="*/ 14 h 46"/>
                <a:gd name="T22" fmla="*/ 6 w 134"/>
                <a:gd name="T23" fmla="*/ 8 h 46"/>
                <a:gd name="T24" fmla="*/ 0 w 134"/>
                <a:gd name="T25" fmla="*/ 4 h 46"/>
                <a:gd name="T26" fmla="*/ 2 w 134"/>
                <a:gd name="T27" fmla="*/ 0 h 46"/>
                <a:gd name="T28" fmla="*/ 9 w 134"/>
                <a:gd name="T29" fmla="*/ 3 h 46"/>
                <a:gd name="T30" fmla="*/ 31 w 134"/>
                <a:gd name="T31" fmla="*/ 14 h 46"/>
                <a:gd name="T32" fmla="*/ 48 w 134"/>
                <a:gd name="T33" fmla="*/ 21 h 46"/>
                <a:gd name="T34" fmla="*/ 99 w 134"/>
                <a:gd name="T35" fmla="*/ 39 h 46"/>
                <a:gd name="T36" fmla="*/ 120 w 134"/>
                <a:gd name="T37" fmla="*/ 43 h 46"/>
                <a:gd name="T38" fmla="*/ 123 w 134"/>
                <a:gd name="T39" fmla="*/ 44 h 46"/>
                <a:gd name="T40" fmla="*/ 134 w 134"/>
                <a:gd name="T4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4" h="46">
                  <a:moveTo>
                    <a:pt x="134" y="46"/>
                  </a:moveTo>
                  <a:cubicBezTo>
                    <a:pt x="134" y="46"/>
                    <a:pt x="130" y="46"/>
                    <a:pt x="123" y="44"/>
                  </a:cubicBezTo>
                  <a:cubicBezTo>
                    <a:pt x="119" y="44"/>
                    <a:pt x="115" y="43"/>
                    <a:pt x="110" y="42"/>
                  </a:cubicBezTo>
                  <a:cubicBezTo>
                    <a:pt x="105" y="42"/>
                    <a:pt x="99" y="40"/>
                    <a:pt x="93" y="39"/>
                  </a:cubicBezTo>
                  <a:cubicBezTo>
                    <a:pt x="87" y="37"/>
                    <a:pt x="80" y="36"/>
                    <a:pt x="73" y="34"/>
                  </a:cubicBezTo>
                  <a:cubicBezTo>
                    <a:pt x="67" y="32"/>
                    <a:pt x="59" y="30"/>
                    <a:pt x="52" y="27"/>
                  </a:cubicBezTo>
                  <a:cubicBezTo>
                    <a:pt x="44" y="24"/>
                    <a:pt x="37" y="22"/>
                    <a:pt x="29" y="18"/>
                  </a:cubicBezTo>
                  <a:cubicBezTo>
                    <a:pt x="27" y="17"/>
                    <a:pt x="24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3"/>
                    <a:pt x="18" y="12"/>
                    <a:pt x="18" y="12"/>
                  </a:cubicBezTo>
                  <a:cubicBezTo>
                    <a:pt x="18" y="12"/>
                    <a:pt x="19" y="13"/>
                    <a:pt x="20" y="14"/>
                  </a:cubicBezTo>
                  <a:cubicBezTo>
                    <a:pt x="15" y="12"/>
                    <a:pt x="11" y="10"/>
                    <a:pt x="6" y="8"/>
                  </a:cubicBezTo>
                  <a:cubicBezTo>
                    <a:pt x="4" y="7"/>
                    <a:pt x="2" y="6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5" y="1"/>
                    <a:pt x="7" y="2"/>
                    <a:pt x="9" y="3"/>
                  </a:cubicBezTo>
                  <a:cubicBezTo>
                    <a:pt x="16" y="7"/>
                    <a:pt x="24" y="10"/>
                    <a:pt x="31" y="14"/>
                  </a:cubicBezTo>
                  <a:cubicBezTo>
                    <a:pt x="37" y="16"/>
                    <a:pt x="43" y="18"/>
                    <a:pt x="48" y="21"/>
                  </a:cubicBezTo>
                  <a:cubicBezTo>
                    <a:pt x="64" y="29"/>
                    <a:pt x="81" y="35"/>
                    <a:pt x="99" y="39"/>
                  </a:cubicBezTo>
                  <a:cubicBezTo>
                    <a:pt x="106" y="41"/>
                    <a:pt x="113" y="42"/>
                    <a:pt x="120" y="43"/>
                  </a:cubicBezTo>
                  <a:cubicBezTo>
                    <a:pt x="121" y="43"/>
                    <a:pt x="122" y="43"/>
                    <a:pt x="123" y="44"/>
                  </a:cubicBezTo>
                  <a:cubicBezTo>
                    <a:pt x="130" y="45"/>
                    <a:pt x="134" y="46"/>
                    <a:pt x="134" y="46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2" name="Freeform 1199">
              <a:extLst>
                <a:ext uri="{FF2B5EF4-FFF2-40B4-BE49-F238E27FC236}">
                  <a16:creationId xmlns:a16="http://schemas.microsoft.com/office/drawing/2014/main" id="{4FCFD2B3-517E-EF45-8E31-CBF3805C1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300" y="5926138"/>
              <a:ext cx="69850" cy="22225"/>
            </a:xfrm>
            <a:custGeom>
              <a:avLst/>
              <a:gdLst>
                <a:gd name="T0" fmla="*/ 72 w 72"/>
                <a:gd name="T1" fmla="*/ 22 h 22"/>
                <a:gd name="T2" fmla="*/ 51 w 72"/>
                <a:gd name="T3" fmla="*/ 18 h 22"/>
                <a:gd name="T4" fmla="*/ 0 w 72"/>
                <a:gd name="T5" fmla="*/ 0 h 22"/>
                <a:gd name="T6" fmla="*/ 5 w 72"/>
                <a:gd name="T7" fmla="*/ 2 h 22"/>
                <a:gd name="T8" fmla="*/ 27 w 72"/>
                <a:gd name="T9" fmla="*/ 9 h 22"/>
                <a:gd name="T10" fmla="*/ 46 w 72"/>
                <a:gd name="T11" fmla="*/ 15 h 22"/>
                <a:gd name="T12" fmla="*/ 62 w 72"/>
                <a:gd name="T13" fmla="*/ 20 h 22"/>
                <a:gd name="T14" fmla="*/ 72 w 7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2">
                  <a:moveTo>
                    <a:pt x="72" y="22"/>
                  </a:moveTo>
                  <a:cubicBezTo>
                    <a:pt x="65" y="21"/>
                    <a:pt x="58" y="20"/>
                    <a:pt x="51" y="18"/>
                  </a:cubicBezTo>
                  <a:cubicBezTo>
                    <a:pt x="33" y="14"/>
                    <a:pt x="16" y="8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13" y="4"/>
                    <a:pt x="20" y="7"/>
                    <a:pt x="27" y="9"/>
                  </a:cubicBezTo>
                  <a:cubicBezTo>
                    <a:pt x="33" y="12"/>
                    <a:pt x="40" y="13"/>
                    <a:pt x="46" y="15"/>
                  </a:cubicBezTo>
                  <a:cubicBezTo>
                    <a:pt x="52" y="17"/>
                    <a:pt x="57" y="19"/>
                    <a:pt x="62" y="20"/>
                  </a:cubicBezTo>
                  <a:cubicBezTo>
                    <a:pt x="66" y="20"/>
                    <a:pt x="69" y="21"/>
                    <a:pt x="72" y="22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3" name="Freeform 1200">
              <a:extLst>
                <a:ext uri="{FF2B5EF4-FFF2-40B4-BE49-F238E27FC236}">
                  <a16:creationId xmlns:a16="http://schemas.microsoft.com/office/drawing/2014/main" id="{F1F0F7B1-1274-8E9B-F4A3-8B3B95EEF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5" y="5884863"/>
              <a:ext cx="71437" cy="6350"/>
            </a:xfrm>
            <a:custGeom>
              <a:avLst/>
              <a:gdLst>
                <a:gd name="T0" fmla="*/ 23 w 74"/>
                <a:gd name="T1" fmla="*/ 7 h 7"/>
                <a:gd name="T2" fmla="*/ 17 w 74"/>
                <a:gd name="T3" fmla="*/ 7 h 7"/>
                <a:gd name="T4" fmla="*/ 17 w 74"/>
                <a:gd name="T5" fmla="*/ 7 h 7"/>
                <a:gd name="T6" fmla="*/ 4 w 74"/>
                <a:gd name="T7" fmla="*/ 7 h 7"/>
                <a:gd name="T8" fmla="*/ 0 w 74"/>
                <a:gd name="T9" fmla="*/ 6 h 7"/>
                <a:gd name="T10" fmla="*/ 3 w 74"/>
                <a:gd name="T11" fmla="*/ 1 h 7"/>
                <a:gd name="T12" fmla="*/ 4 w 74"/>
                <a:gd name="T13" fmla="*/ 1 h 7"/>
                <a:gd name="T14" fmla="*/ 17 w 74"/>
                <a:gd name="T15" fmla="*/ 2 h 7"/>
                <a:gd name="T16" fmla="*/ 28 w 74"/>
                <a:gd name="T17" fmla="*/ 2 h 7"/>
                <a:gd name="T18" fmla="*/ 30 w 74"/>
                <a:gd name="T19" fmla="*/ 2 h 7"/>
                <a:gd name="T20" fmla="*/ 32 w 74"/>
                <a:gd name="T21" fmla="*/ 2 h 7"/>
                <a:gd name="T22" fmla="*/ 35 w 74"/>
                <a:gd name="T23" fmla="*/ 2 h 7"/>
                <a:gd name="T24" fmla="*/ 38 w 74"/>
                <a:gd name="T25" fmla="*/ 2 h 7"/>
                <a:gd name="T26" fmla="*/ 41 w 74"/>
                <a:gd name="T27" fmla="*/ 2 h 7"/>
                <a:gd name="T28" fmla="*/ 52 w 74"/>
                <a:gd name="T29" fmla="*/ 2 h 7"/>
                <a:gd name="T30" fmla="*/ 61 w 74"/>
                <a:gd name="T31" fmla="*/ 1 h 7"/>
                <a:gd name="T32" fmla="*/ 68 w 74"/>
                <a:gd name="T33" fmla="*/ 0 h 7"/>
                <a:gd name="T34" fmla="*/ 74 w 74"/>
                <a:gd name="T35" fmla="*/ 0 h 7"/>
                <a:gd name="T36" fmla="*/ 68 w 74"/>
                <a:gd name="T37" fmla="*/ 1 h 7"/>
                <a:gd name="T38" fmla="*/ 52 w 74"/>
                <a:gd name="T39" fmla="*/ 5 h 7"/>
                <a:gd name="T40" fmla="*/ 42 w 74"/>
                <a:gd name="T41" fmla="*/ 6 h 7"/>
                <a:gd name="T42" fmla="*/ 30 w 74"/>
                <a:gd name="T43" fmla="*/ 7 h 7"/>
                <a:gd name="T44" fmla="*/ 23 w 74"/>
                <a:gd name="T4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">
                  <a:moveTo>
                    <a:pt x="23" y="7"/>
                  </a:moveTo>
                  <a:cubicBezTo>
                    <a:pt x="21" y="7"/>
                    <a:pt x="19" y="7"/>
                    <a:pt x="17" y="7"/>
                  </a:cubicBezTo>
                  <a:lnTo>
                    <a:pt x="17" y="7"/>
                  </a:lnTo>
                  <a:cubicBezTo>
                    <a:pt x="12" y="7"/>
                    <a:pt x="8" y="7"/>
                    <a:pt x="4" y="7"/>
                  </a:cubicBezTo>
                  <a:cubicBezTo>
                    <a:pt x="3" y="7"/>
                    <a:pt x="1" y="7"/>
                    <a:pt x="0" y="6"/>
                  </a:cubicBezTo>
                  <a:cubicBezTo>
                    <a:pt x="1" y="5"/>
                    <a:pt x="2" y="3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9" y="2"/>
                    <a:pt x="13" y="2"/>
                    <a:pt x="17" y="2"/>
                  </a:cubicBezTo>
                  <a:cubicBezTo>
                    <a:pt x="21" y="2"/>
                    <a:pt x="25" y="2"/>
                    <a:pt x="28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6" y="2"/>
                    <a:pt x="37" y="2"/>
                    <a:pt x="38" y="2"/>
                  </a:cubicBezTo>
                  <a:cubicBezTo>
                    <a:pt x="39" y="2"/>
                    <a:pt x="40" y="2"/>
                    <a:pt x="41" y="2"/>
                  </a:cubicBezTo>
                  <a:cubicBezTo>
                    <a:pt x="45" y="2"/>
                    <a:pt x="49" y="2"/>
                    <a:pt x="52" y="2"/>
                  </a:cubicBezTo>
                  <a:cubicBezTo>
                    <a:pt x="55" y="2"/>
                    <a:pt x="58" y="1"/>
                    <a:pt x="61" y="1"/>
                  </a:cubicBezTo>
                  <a:cubicBezTo>
                    <a:pt x="63" y="1"/>
                    <a:pt x="66" y="1"/>
                    <a:pt x="68" y="0"/>
                  </a:cubicBezTo>
                  <a:cubicBezTo>
                    <a:pt x="71" y="0"/>
                    <a:pt x="74" y="0"/>
                    <a:pt x="74" y="0"/>
                  </a:cubicBezTo>
                  <a:cubicBezTo>
                    <a:pt x="74" y="0"/>
                    <a:pt x="71" y="0"/>
                    <a:pt x="68" y="1"/>
                  </a:cubicBezTo>
                  <a:cubicBezTo>
                    <a:pt x="64" y="2"/>
                    <a:pt x="59" y="4"/>
                    <a:pt x="52" y="5"/>
                  </a:cubicBezTo>
                  <a:cubicBezTo>
                    <a:pt x="49" y="6"/>
                    <a:pt x="46" y="6"/>
                    <a:pt x="42" y="6"/>
                  </a:cubicBezTo>
                  <a:cubicBezTo>
                    <a:pt x="38" y="7"/>
                    <a:pt x="34" y="7"/>
                    <a:pt x="30" y="7"/>
                  </a:cubicBezTo>
                  <a:cubicBezTo>
                    <a:pt x="28" y="7"/>
                    <a:pt x="25" y="7"/>
                    <a:pt x="23" y="7"/>
                  </a:cubicBezTo>
                  <a:close/>
                </a:path>
              </a:pathLst>
            </a:custGeom>
            <a:solidFill>
              <a:srgbClr val="277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4" name="Freeform 1201">
              <a:extLst>
                <a:ext uri="{FF2B5EF4-FFF2-40B4-BE49-F238E27FC236}">
                  <a16:creationId xmlns:a16="http://schemas.microsoft.com/office/drawing/2014/main" id="{2498D5BC-B435-4D67-4BDF-E390919A6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725" y="5918200"/>
              <a:ext cx="68262" cy="61913"/>
            </a:xfrm>
            <a:custGeom>
              <a:avLst/>
              <a:gdLst>
                <a:gd name="T0" fmla="*/ 70 w 70"/>
                <a:gd name="T1" fmla="*/ 64 h 64"/>
                <a:gd name="T2" fmla="*/ 66 w 70"/>
                <a:gd name="T3" fmla="*/ 62 h 64"/>
                <a:gd name="T4" fmla="*/ 56 w 70"/>
                <a:gd name="T5" fmla="*/ 58 h 64"/>
                <a:gd name="T6" fmla="*/ 50 w 70"/>
                <a:gd name="T7" fmla="*/ 54 h 64"/>
                <a:gd name="T8" fmla="*/ 43 w 70"/>
                <a:gd name="T9" fmla="*/ 49 h 64"/>
                <a:gd name="T10" fmla="*/ 36 w 70"/>
                <a:gd name="T11" fmla="*/ 44 h 64"/>
                <a:gd name="T12" fmla="*/ 29 w 70"/>
                <a:gd name="T13" fmla="*/ 38 h 64"/>
                <a:gd name="T14" fmla="*/ 23 w 70"/>
                <a:gd name="T15" fmla="*/ 32 h 64"/>
                <a:gd name="T16" fmla="*/ 17 w 70"/>
                <a:gd name="T17" fmla="*/ 25 h 64"/>
                <a:gd name="T18" fmla="*/ 8 w 70"/>
                <a:gd name="T19" fmla="*/ 13 h 64"/>
                <a:gd name="T20" fmla="*/ 2 w 70"/>
                <a:gd name="T21" fmla="*/ 3 h 64"/>
                <a:gd name="T22" fmla="*/ 2 w 70"/>
                <a:gd name="T23" fmla="*/ 2 h 64"/>
                <a:gd name="T24" fmla="*/ 0 w 70"/>
                <a:gd name="T25" fmla="*/ 0 h 64"/>
                <a:gd name="T26" fmla="*/ 3 w 70"/>
                <a:gd name="T27" fmla="*/ 3 h 64"/>
                <a:gd name="T28" fmla="*/ 3 w 70"/>
                <a:gd name="T29" fmla="*/ 3 h 64"/>
                <a:gd name="T30" fmla="*/ 10 w 70"/>
                <a:gd name="T31" fmla="*/ 11 h 64"/>
                <a:gd name="T32" fmla="*/ 21 w 70"/>
                <a:gd name="T33" fmla="*/ 22 h 64"/>
                <a:gd name="T34" fmla="*/ 27 w 70"/>
                <a:gd name="T35" fmla="*/ 28 h 64"/>
                <a:gd name="T36" fmla="*/ 33 w 70"/>
                <a:gd name="T37" fmla="*/ 34 h 64"/>
                <a:gd name="T38" fmla="*/ 40 w 70"/>
                <a:gd name="T39" fmla="*/ 40 h 64"/>
                <a:gd name="T40" fmla="*/ 43 w 70"/>
                <a:gd name="T41" fmla="*/ 43 h 64"/>
                <a:gd name="T42" fmla="*/ 46 w 70"/>
                <a:gd name="T43" fmla="*/ 46 h 64"/>
                <a:gd name="T44" fmla="*/ 58 w 70"/>
                <a:gd name="T45" fmla="*/ 55 h 64"/>
                <a:gd name="T46" fmla="*/ 67 w 70"/>
                <a:gd name="T47" fmla="*/ 61 h 64"/>
                <a:gd name="T48" fmla="*/ 70 w 70"/>
                <a:gd name="T4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4">
                  <a:moveTo>
                    <a:pt x="70" y="64"/>
                  </a:moveTo>
                  <a:cubicBezTo>
                    <a:pt x="70" y="64"/>
                    <a:pt x="69" y="63"/>
                    <a:pt x="66" y="62"/>
                  </a:cubicBezTo>
                  <a:cubicBezTo>
                    <a:pt x="64" y="61"/>
                    <a:pt x="60" y="60"/>
                    <a:pt x="56" y="58"/>
                  </a:cubicBezTo>
                  <a:cubicBezTo>
                    <a:pt x="54" y="57"/>
                    <a:pt x="52" y="55"/>
                    <a:pt x="50" y="54"/>
                  </a:cubicBezTo>
                  <a:cubicBezTo>
                    <a:pt x="48" y="53"/>
                    <a:pt x="46" y="51"/>
                    <a:pt x="43" y="49"/>
                  </a:cubicBezTo>
                  <a:cubicBezTo>
                    <a:pt x="41" y="48"/>
                    <a:pt x="38" y="46"/>
                    <a:pt x="36" y="44"/>
                  </a:cubicBezTo>
                  <a:cubicBezTo>
                    <a:pt x="34" y="42"/>
                    <a:pt x="32" y="40"/>
                    <a:pt x="29" y="38"/>
                  </a:cubicBezTo>
                  <a:cubicBezTo>
                    <a:pt x="27" y="36"/>
                    <a:pt x="25" y="34"/>
                    <a:pt x="23" y="32"/>
                  </a:cubicBezTo>
                  <a:cubicBezTo>
                    <a:pt x="21" y="30"/>
                    <a:pt x="19" y="27"/>
                    <a:pt x="17" y="25"/>
                  </a:cubicBezTo>
                  <a:cubicBezTo>
                    <a:pt x="14" y="21"/>
                    <a:pt x="10" y="17"/>
                    <a:pt x="8" y="13"/>
                  </a:cubicBezTo>
                  <a:cubicBezTo>
                    <a:pt x="5" y="9"/>
                    <a:pt x="4" y="6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5"/>
                    <a:pt x="7" y="8"/>
                    <a:pt x="10" y="11"/>
                  </a:cubicBezTo>
                  <a:cubicBezTo>
                    <a:pt x="13" y="14"/>
                    <a:pt x="17" y="18"/>
                    <a:pt x="21" y="22"/>
                  </a:cubicBezTo>
                  <a:cubicBezTo>
                    <a:pt x="23" y="24"/>
                    <a:pt x="25" y="26"/>
                    <a:pt x="27" y="28"/>
                  </a:cubicBezTo>
                  <a:cubicBezTo>
                    <a:pt x="29" y="30"/>
                    <a:pt x="31" y="32"/>
                    <a:pt x="33" y="34"/>
                  </a:cubicBezTo>
                  <a:cubicBezTo>
                    <a:pt x="35" y="36"/>
                    <a:pt x="37" y="38"/>
                    <a:pt x="40" y="40"/>
                  </a:cubicBezTo>
                  <a:lnTo>
                    <a:pt x="43" y="43"/>
                  </a:lnTo>
                  <a:lnTo>
                    <a:pt x="46" y="46"/>
                  </a:lnTo>
                  <a:cubicBezTo>
                    <a:pt x="51" y="49"/>
                    <a:pt x="54" y="53"/>
                    <a:pt x="58" y="55"/>
                  </a:cubicBezTo>
                  <a:cubicBezTo>
                    <a:pt x="62" y="57"/>
                    <a:pt x="65" y="60"/>
                    <a:pt x="67" y="61"/>
                  </a:cubicBezTo>
                  <a:cubicBezTo>
                    <a:pt x="69" y="63"/>
                    <a:pt x="70" y="64"/>
                    <a:pt x="70" y="64"/>
                  </a:cubicBezTo>
                </a:path>
              </a:pathLst>
            </a:custGeom>
            <a:solidFill>
              <a:srgbClr val="318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5" name="Freeform 1202">
              <a:extLst>
                <a:ext uri="{FF2B5EF4-FFF2-40B4-BE49-F238E27FC236}">
                  <a16:creationId xmlns:a16="http://schemas.microsoft.com/office/drawing/2014/main" id="{FCD842C7-188E-AA8E-AA7B-3704D23E5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162" y="5972175"/>
              <a:ext cx="82550" cy="76200"/>
            </a:xfrm>
            <a:custGeom>
              <a:avLst/>
              <a:gdLst>
                <a:gd name="T0" fmla="*/ 62 w 85"/>
                <a:gd name="T1" fmla="*/ 78 h 78"/>
                <a:gd name="T2" fmla="*/ 0 w 85"/>
                <a:gd name="T3" fmla="*/ 14 h 78"/>
                <a:gd name="T4" fmla="*/ 8 w 85"/>
                <a:gd name="T5" fmla="*/ 0 h 78"/>
                <a:gd name="T6" fmla="*/ 63 w 85"/>
                <a:gd name="T7" fmla="*/ 75 h 78"/>
                <a:gd name="T8" fmla="*/ 76 w 85"/>
                <a:gd name="T9" fmla="*/ 73 h 78"/>
                <a:gd name="T10" fmla="*/ 85 w 85"/>
                <a:gd name="T11" fmla="*/ 70 h 78"/>
                <a:gd name="T12" fmla="*/ 82 w 85"/>
                <a:gd name="T13" fmla="*/ 72 h 78"/>
                <a:gd name="T14" fmla="*/ 62 w 85"/>
                <a:gd name="T1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">
                  <a:moveTo>
                    <a:pt x="62" y="78"/>
                  </a:moveTo>
                  <a:cubicBezTo>
                    <a:pt x="35" y="78"/>
                    <a:pt x="13" y="43"/>
                    <a:pt x="0" y="14"/>
                  </a:cubicBezTo>
                  <a:cubicBezTo>
                    <a:pt x="3" y="10"/>
                    <a:pt x="6" y="5"/>
                    <a:pt x="8" y="0"/>
                  </a:cubicBezTo>
                  <a:cubicBezTo>
                    <a:pt x="21" y="34"/>
                    <a:pt x="34" y="75"/>
                    <a:pt x="63" y="75"/>
                  </a:cubicBezTo>
                  <a:cubicBezTo>
                    <a:pt x="67" y="75"/>
                    <a:pt x="72" y="74"/>
                    <a:pt x="76" y="73"/>
                  </a:cubicBezTo>
                  <a:cubicBezTo>
                    <a:pt x="80" y="71"/>
                    <a:pt x="84" y="70"/>
                    <a:pt x="85" y="70"/>
                  </a:cubicBezTo>
                  <a:cubicBezTo>
                    <a:pt x="85" y="70"/>
                    <a:pt x="84" y="70"/>
                    <a:pt x="82" y="72"/>
                  </a:cubicBezTo>
                  <a:cubicBezTo>
                    <a:pt x="75" y="76"/>
                    <a:pt x="68" y="78"/>
                    <a:pt x="62" y="78"/>
                  </a:cubicBezTo>
                  <a:close/>
                </a:path>
              </a:pathLst>
            </a:custGeom>
            <a:solidFill>
              <a:srgbClr val="A3D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6" name="Freeform 1204">
              <a:extLst>
                <a:ext uri="{FF2B5EF4-FFF2-40B4-BE49-F238E27FC236}">
                  <a16:creationId xmlns:a16="http://schemas.microsoft.com/office/drawing/2014/main" id="{92EB3F61-E255-CB7B-5214-07AD7B571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4500" y="5300663"/>
              <a:ext cx="1150937" cy="436563"/>
            </a:xfrm>
            <a:custGeom>
              <a:avLst/>
              <a:gdLst>
                <a:gd name="T0" fmla="*/ 15 w 1188"/>
                <a:gd name="T1" fmla="*/ 447 h 450"/>
                <a:gd name="T2" fmla="*/ 23 w 1188"/>
                <a:gd name="T3" fmla="*/ 434 h 450"/>
                <a:gd name="T4" fmla="*/ 47 w 1188"/>
                <a:gd name="T5" fmla="*/ 430 h 450"/>
                <a:gd name="T6" fmla="*/ 19 w 1188"/>
                <a:gd name="T7" fmla="*/ 450 h 450"/>
                <a:gd name="T8" fmla="*/ 202 w 1188"/>
                <a:gd name="T9" fmla="*/ 396 h 450"/>
                <a:gd name="T10" fmla="*/ 258 w 1188"/>
                <a:gd name="T11" fmla="*/ 349 h 450"/>
                <a:gd name="T12" fmla="*/ 815 w 1188"/>
                <a:gd name="T13" fmla="*/ 302 h 450"/>
                <a:gd name="T14" fmla="*/ 815 w 1188"/>
                <a:gd name="T15" fmla="*/ 302 h 450"/>
                <a:gd name="T16" fmla="*/ 815 w 1188"/>
                <a:gd name="T17" fmla="*/ 302 h 450"/>
                <a:gd name="T18" fmla="*/ 895 w 1188"/>
                <a:gd name="T19" fmla="*/ 243 h 450"/>
                <a:gd name="T20" fmla="*/ 956 w 1188"/>
                <a:gd name="T21" fmla="*/ 208 h 450"/>
                <a:gd name="T22" fmla="*/ 980 w 1188"/>
                <a:gd name="T23" fmla="*/ 207 h 450"/>
                <a:gd name="T24" fmla="*/ 910 w 1188"/>
                <a:gd name="T25" fmla="*/ 249 h 450"/>
                <a:gd name="T26" fmla="*/ 1126 w 1188"/>
                <a:gd name="T27" fmla="*/ 228 h 450"/>
                <a:gd name="T28" fmla="*/ 1059 w 1188"/>
                <a:gd name="T29" fmla="*/ 227 h 450"/>
                <a:gd name="T30" fmla="*/ 1026 w 1188"/>
                <a:gd name="T31" fmla="*/ 210 h 450"/>
                <a:gd name="T32" fmla="*/ 1023 w 1188"/>
                <a:gd name="T33" fmla="*/ 185 h 450"/>
                <a:gd name="T34" fmla="*/ 1036 w 1188"/>
                <a:gd name="T35" fmla="*/ 187 h 450"/>
                <a:gd name="T36" fmla="*/ 1047 w 1188"/>
                <a:gd name="T37" fmla="*/ 186 h 450"/>
                <a:gd name="T38" fmla="*/ 1056 w 1188"/>
                <a:gd name="T39" fmla="*/ 182 h 450"/>
                <a:gd name="T40" fmla="*/ 1065 w 1188"/>
                <a:gd name="T41" fmla="*/ 176 h 450"/>
                <a:gd name="T42" fmla="*/ 1100 w 1188"/>
                <a:gd name="T43" fmla="*/ 199 h 450"/>
                <a:gd name="T44" fmla="*/ 1153 w 1188"/>
                <a:gd name="T45" fmla="*/ 195 h 450"/>
                <a:gd name="T46" fmla="*/ 1188 w 1188"/>
                <a:gd name="T47" fmla="*/ 203 h 450"/>
                <a:gd name="T48" fmla="*/ 1164 w 1188"/>
                <a:gd name="T49" fmla="*/ 207 h 450"/>
                <a:gd name="T50" fmla="*/ 1128 w 1188"/>
                <a:gd name="T51" fmla="*/ 231 h 450"/>
                <a:gd name="T52" fmla="*/ 3 w 1188"/>
                <a:gd name="T53" fmla="*/ 197 h 450"/>
                <a:gd name="T54" fmla="*/ 36 w 1188"/>
                <a:gd name="T55" fmla="*/ 167 h 450"/>
                <a:gd name="T56" fmla="*/ 56 w 1188"/>
                <a:gd name="T57" fmla="*/ 171 h 450"/>
                <a:gd name="T58" fmla="*/ 33 w 1188"/>
                <a:gd name="T59" fmla="*/ 191 h 450"/>
                <a:gd name="T60" fmla="*/ 19 w 1188"/>
                <a:gd name="T61" fmla="*/ 198 h 450"/>
                <a:gd name="T62" fmla="*/ 447 w 1188"/>
                <a:gd name="T63" fmla="*/ 112 h 450"/>
                <a:gd name="T64" fmla="*/ 462 w 1188"/>
                <a:gd name="T65" fmla="*/ 99 h 450"/>
                <a:gd name="T66" fmla="*/ 514 w 1188"/>
                <a:gd name="T67" fmla="*/ 65 h 450"/>
                <a:gd name="T68" fmla="*/ 464 w 1188"/>
                <a:gd name="T69" fmla="*/ 113 h 450"/>
                <a:gd name="T70" fmla="*/ 443 w 1188"/>
                <a:gd name="T71" fmla="*/ 108 h 450"/>
                <a:gd name="T72" fmla="*/ 434 w 1188"/>
                <a:gd name="T73" fmla="*/ 85 h 450"/>
                <a:gd name="T74" fmla="*/ 434 w 1188"/>
                <a:gd name="T75" fmla="*/ 76 h 450"/>
                <a:gd name="T76" fmla="*/ 470 w 1188"/>
                <a:gd name="T77" fmla="*/ 17 h 450"/>
                <a:gd name="T78" fmla="*/ 501 w 1188"/>
                <a:gd name="T79" fmla="*/ 24 h 450"/>
                <a:gd name="T80" fmla="*/ 501 w 1188"/>
                <a:gd name="T81" fmla="*/ 24 h 450"/>
                <a:gd name="T82" fmla="*/ 505 w 1188"/>
                <a:gd name="T83" fmla="*/ 24 h 450"/>
                <a:gd name="T84" fmla="*/ 505 w 1188"/>
                <a:gd name="T85" fmla="*/ 24 h 450"/>
                <a:gd name="T86" fmla="*/ 517 w 1188"/>
                <a:gd name="T87" fmla="*/ 23 h 450"/>
                <a:gd name="T88" fmla="*/ 510 w 1188"/>
                <a:gd name="T89" fmla="*/ 29 h 450"/>
                <a:gd name="T90" fmla="*/ 472 w 1188"/>
                <a:gd name="T91" fmla="*/ 32 h 450"/>
                <a:gd name="T92" fmla="*/ 447 w 1188"/>
                <a:gd name="T93" fmla="*/ 9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88" h="450">
                  <a:moveTo>
                    <a:pt x="19" y="450"/>
                  </a:moveTo>
                  <a:cubicBezTo>
                    <a:pt x="16" y="448"/>
                    <a:pt x="15" y="447"/>
                    <a:pt x="15" y="447"/>
                  </a:cubicBezTo>
                  <a:cubicBezTo>
                    <a:pt x="15" y="447"/>
                    <a:pt x="11" y="440"/>
                    <a:pt x="6" y="429"/>
                  </a:cubicBezTo>
                  <a:cubicBezTo>
                    <a:pt x="13" y="433"/>
                    <a:pt x="18" y="434"/>
                    <a:pt x="23" y="434"/>
                  </a:cubicBezTo>
                  <a:cubicBezTo>
                    <a:pt x="30" y="434"/>
                    <a:pt x="36" y="432"/>
                    <a:pt x="42" y="431"/>
                  </a:cubicBezTo>
                  <a:cubicBezTo>
                    <a:pt x="44" y="430"/>
                    <a:pt x="45" y="430"/>
                    <a:pt x="47" y="430"/>
                  </a:cubicBezTo>
                  <a:cubicBezTo>
                    <a:pt x="50" y="430"/>
                    <a:pt x="52" y="431"/>
                    <a:pt x="55" y="432"/>
                  </a:cubicBezTo>
                  <a:cubicBezTo>
                    <a:pt x="44" y="437"/>
                    <a:pt x="32" y="443"/>
                    <a:pt x="19" y="450"/>
                  </a:cubicBezTo>
                  <a:close/>
                  <a:moveTo>
                    <a:pt x="243" y="401"/>
                  </a:moveTo>
                  <a:cubicBezTo>
                    <a:pt x="230" y="397"/>
                    <a:pt x="216" y="396"/>
                    <a:pt x="202" y="396"/>
                  </a:cubicBezTo>
                  <a:cubicBezTo>
                    <a:pt x="191" y="396"/>
                    <a:pt x="180" y="397"/>
                    <a:pt x="170" y="398"/>
                  </a:cubicBezTo>
                  <a:cubicBezTo>
                    <a:pt x="191" y="378"/>
                    <a:pt x="222" y="356"/>
                    <a:pt x="258" y="349"/>
                  </a:cubicBezTo>
                  <a:cubicBezTo>
                    <a:pt x="253" y="370"/>
                    <a:pt x="248" y="385"/>
                    <a:pt x="243" y="401"/>
                  </a:cubicBezTo>
                  <a:close/>
                  <a:moveTo>
                    <a:pt x="815" y="302"/>
                  </a:move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lnTo>
                    <a:pt x="815" y="302"/>
                  </a:lnTo>
                  <a:cubicBezTo>
                    <a:pt x="815" y="302"/>
                    <a:pt x="815" y="302"/>
                    <a:pt x="815" y="302"/>
                  </a:cubicBezTo>
                  <a:close/>
                  <a:moveTo>
                    <a:pt x="910" y="249"/>
                  </a:moveTo>
                  <a:cubicBezTo>
                    <a:pt x="906" y="249"/>
                    <a:pt x="901" y="247"/>
                    <a:pt x="895" y="243"/>
                  </a:cubicBezTo>
                  <a:cubicBezTo>
                    <a:pt x="888" y="239"/>
                    <a:pt x="881" y="237"/>
                    <a:pt x="875" y="236"/>
                  </a:cubicBezTo>
                  <a:cubicBezTo>
                    <a:pt x="898" y="221"/>
                    <a:pt x="925" y="208"/>
                    <a:pt x="956" y="208"/>
                  </a:cubicBezTo>
                  <a:cubicBezTo>
                    <a:pt x="957" y="208"/>
                    <a:pt x="958" y="208"/>
                    <a:pt x="959" y="208"/>
                  </a:cubicBezTo>
                  <a:cubicBezTo>
                    <a:pt x="967" y="208"/>
                    <a:pt x="974" y="208"/>
                    <a:pt x="980" y="207"/>
                  </a:cubicBezTo>
                  <a:cubicBezTo>
                    <a:pt x="973" y="210"/>
                    <a:pt x="964" y="215"/>
                    <a:pt x="955" y="220"/>
                  </a:cubicBezTo>
                  <a:cubicBezTo>
                    <a:pt x="932" y="233"/>
                    <a:pt x="924" y="249"/>
                    <a:pt x="910" y="249"/>
                  </a:cubicBezTo>
                  <a:close/>
                  <a:moveTo>
                    <a:pt x="1128" y="231"/>
                  </a:moveTo>
                  <a:cubicBezTo>
                    <a:pt x="1127" y="230"/>
                    <a:pt x="1127" y="229"/>
                    <a:pt x="1126" y="228"/>
                  </a:cubicBezTo>
                  <a:cubicBezTo>
                    <a:pt x="1118" y="218"/>
                    <a:pt x="1109" y="214"/>
                    <a:pt x="1100" y="214"/>
                  </a:cubicBezTo>
                  <a:cubicBezTo>
                    <a:pt x="1086" y="214"/>
                    <a:pt x="1072" y="223"/>
                    <a:pt x="1059" y="227"/>
                  </a:cubicBezTo>
                  <a:cubicBezTo>
                    <a:pt x="1053" y="229"/>
                    <a:pt x="1049" y="230"/>
                    <a:pt x="1046" y="230"/>
                  </a:cubicBezTo>
                  <a:cubicBezTo>
                    <a:pt x="1038" y="230"/>
                    <a:pt x="1037" y="223"/>
                    <a:pt x="1026" y="210"/>
                  </a:cubicBezTo>
                  <a:cubicBezTo>
                    <a:pt x="1022" y="205"/>
                    <a:pt x="1017" y="202"/>
                    <a:pt x="1010" y="201"/>
                  </a:cubicBezTo>
                  <a:cubicBezTo>
                    <a:pt x="1016" y="198"/>
                    <a:pt x="1019" y="193"/>
                    <a:pt x="1023" y="185"/>
                  </a:cubicBezTo>
                  <a:cubicBezTo>
                    <a:pt x="1024" y="186"/>
                    <a:pt x="1024" y="186"/>
                    <a:pt x="1025" y="186"/>
                  </a:cubicBezTo>
                  <a:cubicBezTo>
                    <a:pt x="1029" y="187"/>
                    <a:pt x="1033" y="187"/>
                    <a:pt x="1036" y="187"/>
                  </a:cubicBezTo>
                  <a:cubicBezTo>
                    <a:pt x="1040" y="187"/>
                    <a:pt x="1044" y="187"/>
                    <a:pt x="1047" y="186"/>
                  </a:cubicBezTo>
                  <a:lnTo>
                    <a:pt x="1047" y="186"/>
                  </a:lnTo>
                  <a:lnTo>
                    <a:pt x="1048" y="186"/>
                  </a:lnTo>
                  <a:cubicBezTo>
                    <a:pt x="1051" y="185"/>
                    <a:pt x="1054" y="184"/>
                    <a:pt x="1056" y="182"/>
                  </a:cubicBezTo>
                  <a:lnTo>
                    <a:pt x="1057" y="182"/>
                  </a:lnTo>
                  <a:cubicBezTo>
                    <a:pt x="1060" y="180"/>
                    <a:pt x="1063" y="178"/>
                    <a:pt x="1065" y="176"/>
                  </a:cubicBezTo>
                  <a:cubicBezTo>
                    <a:pt x="1068" y="187"/>
                    <a:pt x="1075" y="194"/>
                    <a:pt x="1085" y="197"/>
                  </a:cubicBezTo>
                  <a:cubicBezTo>
                    <a:pt x="1090" y="198"/>
                    <a:pt x="1095" y="199"/>
                    <a:pt x="1100" y="199"/>
                  </a:cubicBezTo>
                  <a:cubicBezTo>
                    <a:pt x="1109" y="199"/>
                    <a:pt x="1120" y="197"/>
                    <a:pt x="1129" y="193"/>
                  </a:cubicBezTo>
                  <a:cubicBezTo>
                    <a:pt x="1139" y="195"/>
                    <a:pt x="1147" y="195"/>
                    <a:pt x="1153" y="195"/>
                  </a:cubicBezTo>
                  <a:cubicBezTo>
                    <a:pt x="1166" y="195"/>
                    <a:pt x="1169" y="192"/>
                    <a:pt x="1169" y="192"/>
                  </a:cubicBezTo>
                  <a:cubicBezTo>
                    <a:pt x="1176" y="196"/>
                    <a:pt x="1182" y="200"/>
                    <a:pt x="1188" y="203"/>
                  </a:cubicBezTo>
                  <a:cubicBezTo>
                    <a:pt x="1183" y="206"/>
                    <a:pt x="1177" y="207"/>
                    <a:pt x="1169" y="207"/>
                  </a:cubicBezTo>
                  <a:cubicBezTo>
                    <a:pt x="1168" y="207"/>
                    <a:pt x="1166" y="207"/>
                    <a:pt x="1164" y="207"/>
                  </a:cubicBezTo>
                  <a:cubicBezTo>
                    <a:pt x="1162" y="207"/>
                    <a:pt x="1160" y="207"/>
                    <a:pt x="1158" y="207"/>
                  </a:cubicBezTo>
                  <a:cubicBezTo>
                    <a:pt x="1139" y="207"/>
                    <a:pt x="1131" y="220"/>
                    <a:pt x="1128" y="231"/>
                  </a:cubicBezTo>
                  <a:moveTo>
                    <a:pt x="19" y="198"/>
                  </a:moveTo>
                  <a:cubicBezTo>
                    <a:pt x="14" y="198"/>
                    <a:pt x="9" y="198"/>
                    <a:pt x="3" y="197"/>
                  </a:cubicBezTo>
                  <a:cubicBezTo>
                    <a:pt x="2" y="195"/>
                    <a:pt x="1" y="192"/>
                    <a:pt x="0" y="189"/>
                  </a:cubicBezTo>
                  <a:cubicBezTo>
                    <a:pt x="32" y="177"/>
                    <a:pt x="36" y="167"/>
                    <a:pt x="36" y="167"/>
                  </a:cubicBezTo>
                  <a:cubicBezTo>
                    <a:pt x="43" y="167"/>
                    <a:pt x="51" y="167"/>
                    <a:pt x="57" y="166"/>
                  </a:cubicBezTo>
                  <a:cubicBezTo>
                    <a:pt x="57" y="168"/>
                    <a:pt x="57" y="169"/>
                    <a:pt x="56" y="171"/>
                  </a:cubicBezTo>
                  <a:cubicBezTo>
                    <a:pt x="55" y="171"/>
                    <a:pt x="54" y="172"/>
                    <a:pt x="53" y="172"/>
                  </a:cubicBezTo>
                  <a:cubicBezTo>
                    <a:pt x="44" y="175"/>
                    <a:pt x="34" y="180"/>
                    <a:pt x="33" y="191"/>
                  </a:cubicBezTo>
                  <a:cubicBezTo>
                    <a:pt x="32" y="193"/>
                    <a:pt x="32" y="195"/>
                    <a:pt x="32" y="197"/>
                  </a:cubicBezTo>
                  <a:cubicBezTo>
                    <a:pt x="28" y="197"/>
                    <a:pt x="24" y="198"/>
                    <a:pt x="19" y="198"/>
                  </a:cubicBezTo>
                  <a:moveTo>
                    <a:pt x="454" y="125"/>
                  </a:moveTo>
                  <a:cubicBezTo>
                    <a:pt x="452" y="120"/>
                    <a:pt x="450" y="116"/>
                    <a:pt x="447" y="112"/>
                  </a:cubicBezTo>
                  <a:cubicBezTo>
                    <a:pt x="448" y="112"/>
                    <a:pt x="449" y="112"/>
                    <a:pt x="450" y="111"/>
                  </a:cubicBezTo>
                  <a:cubicBezTo>
                    <a:pt x="455" y="108"/>
                    <a:pt x="459" y="103"/>
                    <a:pt x="462" y="99"/>
                  </a:cubicBezTo>
                  <a:cubicBezTo>
                    <a:pt x="473" y="85"/>
                    <a:pt x="483" y="76"/>
                    <a:pt x="499" y="69"/>
                  </a:cubicBezTo>
                  <a:cubicBezTo>
                    <a:pt x="504" y="67"/>
                    <a:pt x="509" y="66"/>
                    <a:pt x="514" y="65"/>
                  </a:cubicBezTo>
                  <a:cubicBezTo>
                    <a:pt x="516" y="68"/>
                    <a:pt x="518" y="72"/>
                    <a:pt x="522" y="75"/>
                  </a:cubicBezTo>
                  <a:cubicBezTo>
                    <a:pt x="498" y="82"/>
                    <a:pt x="476" y="97"/>
                    <a:pt x="464" y="113"/>
                  </a:cubicBezTo>
                  <a:cubicBezTo>
                    <a:pt x="460" y="117"/>
                    <a:pt x="457" y="121"/>
                    <a:pt x="454" y="125"/>
                  </a:cubicBezTo>
                  <a:moveTo>
                    <a:pt x="443" y="108"/>
                  </a:moveTo>
                  <a:cubicBezTo>
                    <a:pt x="442" y="107"/>
                    <a:pt x="439" y="104"/>
                    <a:pt x="433" y="98"/>
                  </a:cubicBezTo>
                  <a:cubicBezTo>
                    <a:pt x="434" y="94"/>
                    <a:pt x="434" y="90"/>
                    <a:pt x="434" y="85"/>
                  </a:cubicBezTo>
                  <a:cubicBezTo>
                    <a:pt x="434" y="84"/>
                    <a:pt x="434" y="83"/>
                    <a:pt x="434" y="81"/>
                  </a:cubicBezTo>
                  <a:cubicBezTo>
                    <a:pt x="434" y="80"/>
                    <a:pt x="434" y="78"/>
                    <a:pt x="434" y="76"/>
                  </a:cubicBezTo>
                  <a:cubicBezTo>
                    <a:pt x="434" y="50"/>
                    <a:pt x="437" y="18"/>
                    <a:pt x="439" y="0"/>
                  </a:cubicBezTo>
                  <a:cubicBezTo>
                    <a:pt x="449" y="7"/>
                    <a:pt x="459" y="13"/>
                    <a:pt x="470" y="17"/>
                  </a:cubicBezTo>
                  <a:cubicBezTo>
                    <a:pt x="480" y="21"/>
                    <a:pt x="490" y="23"/>
                    <a:pt x="500" y="24"/>
                  </a:cubicBezTo>
                  <a:lnTo>
                    <a:pt x="501" y="24"/>
                  </a:lnTo>
                  <a:lnTo>
                    <a:pt x="501" y="24"/>
                  </a:lnTo>
                  <a:lnTo>
                    <a:pt x="501" y="24"/>
                  </a:lnTo>
                  <a:cubicBezTo>
                    <a:pt x="502" y="24"/>
                    <a:pt x="504" y="24"/>
                    <a:pt x="505" y="24"/>
                  </a:cubicBez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lnTo>
                    <a:pt x="505" y="24"/>
                  </a:lnTo>
                  <a:cubicBezTo>
                    <a:pt x="509" y="24"/>
                    <a:pt x="513" y="23"/>
                    <a:pt x="517" y="23"/>
                  </a:cubicBezTo>
                  <a:cubicBezTo>
                    <a:pt x="517" y="25"/>
                    <a:pt x="517" y="27"/>
                    <a:pt x="517" y="29"/>
                  </a:cubicBezTo>
                  <a:cubicBezTo>
                    <a:pt x="515" y="29"/>
                    <a:pt x="512" y="29"/>
                    <a:pt x="510" y="29"/>
                  </a:cubicBezTo>
                  <a:cubicBezTo>
                    <a:pt x="507" y="29"/>
                    <a:pt x="505" y="29"/>
                    <a:pt x="503" y="29"/>
                  </a:cubicBezTo>
                  <a:cubicBezTo>
                    <a:pt x="493" y="29"/>
                    <a:pt x="482" y="30"/>
                    <a:pt x="472" y="32"/>
                  </a:cubicBezTo>
                  <a:cubicBezTo>
                    <a:pt x="461" y="34"/>
                    <a:pt x="452" y="42"/>
                    <a:pt x="448" y="52"/>
                  </a:cubicBezTo>
                  <a:cubicBezTo>
                    <a:pt x="443" y="65"/>
                    <a:pt x="449" y="79"/>
                    <a:pt x="447" y="93"/>
                  </a:cubicBezTo>
                  <a:cubicBezTo>
                    <a:pt x="447" y="95"/>
                    <a:pt x="444" y="103"/>
                    <a:pt x="443" y="108"/>
                  </a:cubicBezTo>
                  <a:close/>
                </a:path>
              </a:pathLst>
            </a:custGeom>
            <a:solidFill>
              <a:srgbClr val="387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7" name="Freeform 1206">
              <a:extLst>
                <a:ext uri="{FF2B5EF4-FFF2-40B4-BE49-F238E27FC236}">
                  <a16:creationId xmlns:a16="http://schemas.microsoft.com/office/drawing/2014/main" id="{3E2014E8-22EF-4E10-84BD-5F7AA345DE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9887" y="5965825"/>
              <a:ext cx="7937" cy="3175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8 w 8"/>
                <a:gd name="T5" fmla="*/ 2 h 2"/>
                <a:gd name="T6" fmla="*/ 1 w 8"/>
                <a:gd name="T7" fmla="*/ 0 h 2"/>
                <a:gd name="T8" fmla="*/ 0 w 8"/>
                <a:gd name="T9" fmla="*/ 0 h 2"/>
                <a:gd name="T10" fmla="*/ 1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1"/>
                    <a:pt x="1" y="0"/>
                  </a:cubicBezTo>
                  <a:cubicBezTo>
                    <a:pt x="3" y="1"/>
                    <a:pt x="5" y="2"/>
                    <a:pt x="8" y="2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8" name="Freeform 1208">
              <a:extLst>
                <a:ext uri="{FF2B5EF4-FFF2-40B4-BE49-F238E27FC236}">
                  <a16:creationId xmlns:a16="http://schemas.microsoft.com/office/drawing/2014/main" id="{C713BD62-4DE6-03C7-5C5F-0F8BA6E24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762" y="5749925"/>
              <a:ext cx="142875" cy="58738"/>
            </a:xfrm>
            <a:custGeom>
              <a:avLst/>
              <a:gdLst>
                <a:gd name="T0" fmla="*/ 0 w 148"/>
                <a:gd name="T1" fmla="*/ 61 h 61"/>
                <a:gd name="T2" fmla="*/ 1 w 148"/>
                <a:gd name="T3" fmla="*/ 60 h 61"/>
                <a:gd name="T4" fmla="*/ 17 w 148"/>
                <a:gd name="T5" fmla="*/ 52 h 61"/>
                <a:gd name="T6" fmla="*/ 33 w 148"/>
                <a:gd name="T7" fmla="*/ 43 h 61"/>
                <a:gd name="T8" fmla="*/ 51 w 148"/>
                <a:gd name="T9" fmla="*/ 34 h 61"/>
                <a:gd name="T10" fmla="*/ 68 w 148"/>
                <a:gd name="T11" fmla="*/ 27 h 61"/>
                <a:gd name="T12" fmla="*/ 86 w 148"/>
                <a:gd name="T13" fmla="*/ 20 h 61"/>
                <a:gd name="T14" fmla="*/ 102 w 148"/>
                <a:gd name="T15" fmla="*/ 14 h 61"/>
                <a:gd name="T16" fmla="*/ 110 w 148"/>
                <a:gd name="T17" fmla="*/ 11 h 61"/>
                <a:gd name="T18" fmla="*/ 117 w 148"/>
                <a:gd name="T19" fmla="*/ 9 h 61"/>
                <a:gd name="T20" fmla="*/ 139 w 148"/>
                <a:gd name="T21" fmla="*/ 3 h 61"/>
                <a:gd name="T22" fmla="*/ 148 w 148"/>
                <a:gd name="T23" fmla="*/ 0 h 61"/>
                <a:gd name="T24" fmla="*/ 148 w 148"/>
                <a:gd name="T25" fmla="*/ 0 h 61"/>
                <a:gd name="T26" fmla="*/ 140 w 148"/>
                <a:gd name="T27" fmla="*/ 4 h 61"/>
                <a:gd name="T28" fmla="*/ 118 w 148"/>
                <a:gd name="T29" fmla="*/ 12 h 61"/>
                <a:gd name="T30" fmla="*/ 111 w 148"/>
                <a:gd name="T31" fmla="*/ 14 h 61"/>
                <a:gd name="T32" fmla="*/ 107 w 148"/>
                <a:gd name="T33" fmla="*/ 16 h 61"/>
                <a:gd name="T34" fmla="*/ 69 w 148"/>
                <a:gd name="T35" fmla="*/ 30 h 61"/>
                <a:gd name="T36" fmla="*/ 0 w 148"/>
                <a:gd name="T3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8" h="61">
                  <a:moveTo>
                    <a:pt x="0" y="61"/>
                  </a:moveTo>
                  <a:cubicBezTo>
                    <a:pt x="0" y="61"/>
                    <a:pt x="1" y="61"/>
                    <a:pt x="1" y="60"/>
                  </a:cubicBezTo>
                  <a:cubicBezTo>
                    <a:pt x="6" y="57"/>
                    <a:pt x="11" y="54"/>
                    <a:pt x="17" y="52"/>
                  </a:cubicBezTo>
                  <a:cubicBezTo>
                    <a:pt x="22" y="49"/>
                    <a:pt x="27" y="46"/>
                    <a:pt x="33" y="43"/>
                  </a:cubicBezTo>
                  <a:cubicBezTo>
                    <a:pt x="39" y="40"/>
                    <a:pt x="45" y="37"/>
                    <a:pt x="51" y="34"/>
                  </a:cubicBezTo>
                  <a:cubicBezTo>
                    <a:pt x="56" y="32"/>
                    <a:pt x="62" y="29"/>
                    <a:pt x="68" y="27"/>
                  </a:cubicBezTo>
                  <a:cubicBezTo>
                    <a:pt x="74" y="24"/>
                    <a:pt x="80" y="22"/>
                    <a:pt x="86" y="20"/>
                  </a:cubicBezTo>
                  <a:cubicBezTo>
                    <a:pt x="91" y="18"/>
                    <a:pt x="97" y="16"/>
                    <a:pt x="102" y="14"/>
                  </a:cubicBezTo>
                  <a:cubicBezTo>
                    <a:pt x="105" y="13"/>
                    <a:pt x="107" y="12"/>
                    <a:pt x="110" y="11"/>
                  </a:cubicBezTo>
                  <a:cubicBezTo>
                    <a:pt x="112" y="10"/>
                    <a:pt x="114" y="10"/>
                    <a:pt x="117" y="9"/>
                  </a:cubicBezTo>
                  <a:cubicBezTo>
                    <a:pt x="126" y="6"/>
                    <a:pt x="134" y="4"/>
                    <a:pt x="139" y="3"/>
                  </a:cubicBezTo>
                  <a:cubicBezTo>
                    <a:pt x="145" y="1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1"/>
                    <a:pt x="144" y="2"/>
                    <a:pt x="140" y="4"/>
                  </a:cubicBezTo>
                  <a:cubicBezTo>
                    <a:pt x="134" y="6"/>
                    <a:pt x="127" y="9"/>
                    <a:pt x="118" y="12"/>
                  </a:cubicBezTo>
                  <a:cubicBezTo>
                    <a:pt x="116" y="13"/>
                    <a:pt x="113" y="13"/>
                    <a:pt x="111" y="14"/>
                  </a:cubicBezTo>
                  <a:cubicBezTo>
                    <a:pt x="110" y="15"/>
                    <a:pt x="109" y="15"/>
                    <a:pt x="107" y="16"/>
                  </a:cubicBezTo>
                  <a:cubicBezTo>
                    <a:pt x="94" y="20"/>
                    <a:pt x="82" y="25"/>
                    <a:pt x="69" y="30"/>
                  </a:cubicBezTo>
                  <a:cubicBezTo>
                    <a:pt x="46" y="39"/>
                    <a:pt x="23" y="50"/>
                    <a:pt x="0" y="61"/>
                  </a:cubicBezTo>
                </a:path>
              </a:pathLst>
            </a:custGeom>
            <a:solidFill>
              <a:srgbClr val="3E9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59" name="Freeform 1209">
              <a:extLst>
                <a:ext uri="{FF2B5EF4-FFF2-40B4-BE49-F238E27FC236}">
                  <a16:creationId xmlns:a16="http://schemas.microsoft.com/office/drawing/2014/main" id="{93FF5252-25C4-44CF-5460-981984D908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44662" y="5749925"/>
              <a:ext cx="180975" cy="82550"/>
            </a:xfrm>
            <a:custGeom>
              <a:avLst/>
              <a:gdLst>
                <a:gd name="T0" fmla="*/ 0 w 187"/>
                <a:gd name="T1" fmla="*/ 86 h 86"/>
                <a:gd name="T2" fmla="*/ 27 w 187"/>
                <a:gd name="T3" fmla="*/ 68 h 86"/>
                <a:gd name="T4" fmla="*/ 39 w 187"/>
                <a:gd name="T5" fmla="*/ 61 h 86"/>
                <a:gd name="T6" fmla="*/ 108 w 187"/>
                <a:gd name="T7" fmla="*/ 30 h 86"/>
                <a:gd name="T8" fmla="*/ 146 w 187"/>
                <a:gd name="T9" fmla="*/ 16 h 86"/>
                <a:gd name="T10" fmla="*/ 142 w 187"/>
                <a:gd name="T11" fmla="*/ 18 h 86"/>
                <a:gd name="T12" fmla="*/ 126 w 187"/>
                <a:gd name="T13" fmla="*/ 24 h 86"/>
                <a:gd name="T14" fmla="*/ 109 w 187"/>
                <a:gd name="T15" fmla="*/ 32 h 86"/>
                <a:gd name="T16" fmla="*/ 92 w 187"/>
                <a:gd name="T17" fmla="*/ 40 h 86"/>
                <a:gd name="T18" fmla="*/ 75 w 187"/>
                <a:gd name="T19" fmla="*/ 48 h 86"/>
                <a:gd name="T20" fmla="*/ 58 w 187"/>
                <a:gd name="T21" fmla="*/ 56 h 86"/>
                <a:gd name="T22" fmla="*/ 29 w 187"/>
                <a:gd name="T23" fmla="*/ 71 h 86"/>
                <a:gd name="T24" fmla="*/ 8 w 187"/>
                <a:gd name="T25" fmla="*/ 82 h 86"/>
                <a:gd name="T26" fmla="*/ 0 w 187"/>
                <a:gd name="T27" fmla="*/ 86 h 86"/>
                <a:gd name="T28" fmla="*/ 187 w 187"/>
                <a:gd name="T29" fmla="*/ 0 h 86"/>
                <a:gd name="T30" fmla="*/ 187 w 187"/>
                <a:gd name="T31" fmla="*/ 0 h 86"/>
                <a:gd name="T32" fmla="*/ 187 w 187"/>
                <a:gd name="T33" fmla="*/ 0 h 86"/>
                <a:gd name="T34" fmla="*/ 187 w 187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7" h="86">
                  <a:moveTo>
                    <a:pt x="0" y="86"/>
                  </a:moveTo>
                  <a:cubicBezTo>
                    <a:pt x="0" y="86"/>
                    <a:pt x="11" y="79"/>
                    <a:pt x="27" y="68"/>
                  </a:cubicBezTo>
                  <a:cubicBezTo>
                    <a:pt x="31" y="66"/>
                    <a:pt x="35" y="64"/>
                    <a:pt x="39" y="61"/>
                  </a:cubicBezTo>
                  <a:cubicBezTo>
                    <a:pt x="62" y="50"/>
                    <a:pt x="85" y="39"/>
                    <a:pt x="108" y="30"/>
                  </a:cubicBezTo>
                  <a:cubicBezTo>
                    <a:pt x="121" y="25"/>
                    <a:pt x="133" y="20"/>
                    <a:pt x="146" y="16"/>
                  </a:cubicBezTo>
                  <a:cubicBezTo>
                    <a:pt x="145" y="16"/>
                    <a:pt x="144" y="17"/>
                    <a:pt x="142" y="18"/>
                  </a:cubicBezTo>
                  <a:cubicBezTo>
                    <a:pt x="137" y="20"/>
                    <a:pt x="132" y="22"/>
                    <a:pt x="126" y="24"/>
                  </a:cubicBezTo>
                  <a:cubicBezTo>
                    <a:pt x="121" y="27"/>
                    <a:pt x="115" y="29"/>
                    <a:pt x="109" y="32"/>
                  </a:cubicBezTo>
                  <a:cubicBezTo>
                    <a:pt x="104" y="34"/>
                    <a:pt x="98" y="37"/>
                    <a:pt x="92" y="40"/>
                  </a:cubicBezTo>
                  <a:cubicBezTo>
                    <a:pt x="86" y="42"/>
                    <a:pt x="80" y="45"/>
                    <a:pt x="75" y="48"/>
                  </a:cubicBezTo>
                  <a:cubicBezTo>
                    <a:pt x="69" y="51"/>
                    <a:pt x="63" y="53"/>
                    <a:pt x="58" y="56"/>
                  </a:cubicBezTo>
                  <a:cubicBezTo>
                    <a:pt x="47" y="62"/>
                    <a:pt x="37" y="66"/>
                    <a:pt x="29" y="71"/>
                  </a:cubicBezTo>
                  <a:cubicBezTo>
                    <a:pt x="20" y="76"/>
                    <a:pt x="13" y="79"/>
                    <a:pt x="8" y="82"/>
                  </a:cubicBezTo>
                  <a:cubicBezTo>
                    <a:pt x="3" y="85"/>
                    <a:pt x="0" y="86"/>
                    <a:pt x="0" y="86"/>
                  </a:cubicBezTo>
                  <a:moveTo>
                    <a:pt x="187" y="0"/>
                  </a:move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lose/>
                </a:path>
              </a:pathLst>
            </a:custGeom>
            <a:solidFill>
              <a:srgbClr val="348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9136C5E2-851B-D7ED-B6B4-63DB31DDE0FA}"/>
              </a:ext>
            </a:extLst>
          </p:cNvPr>
          <p:cNvGrpSpPr/>
          <p:nvPr/>
        </p:nvGrpSpPr>
        <p:grpSpPr>
          <a:xfrm>
            <a:off x="5853407" y="2965885"/>
            <a:ext cx="1896118" cy="1057910"/>
            <a:chOff x="3940175" y="812800"/>
            <a:chExt cx="2849562" cy="1504950"/>
          </a:xfrm>
        </p:grpSpPr>
        <p:sp>
          <p:nvSpPr>
            <p:cNvPr id="261" name="Oval 345">
              <a:extLst>
                <a:ext uri="{FF2B5EF4-FFF2-40B4-BE49-F238E27FC236}">
                  <a16:creationId xmlns:a16="http://schemas.microsoft.com/office/drawing/2014/main" id="{58DC9FF1-15B9-68AA-9FC8-87C10219A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0175" y="1190625"/>
              <a:ext cx="2846387" cy="1127125"/>
            </a:xfrm>
            <a:prstGeom prst="ellipse">
              <a:avLst/>
            </a:prstGeom>
            <a:solidFill>
              <a:srgbClr val="D2D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2" name="Oval 346">
              <a:extLst>
                <a:ext uri="{FF2B5EF4-FFF2-40B4-BE49-F238E27FC236}">
                  <a16:creationId xmlns:a16="http://schemas.microsoft.com/office/drawing/2014/main" id="{3AD4ABA3-77E2-79D1-09FF-E4470E2D8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937" y="1165225"/>
              <a:ext cx="2844800" cy="1127125"/>
            </a:xfrm>
            <a:prstGeom prst="ellipse">
              <a:avLst/>
            </a:pr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3" name="Oval 347">
              <a:extLst>
                <a:ext uri="{FF2B5EF4-FFF2-40B4-BE49-F238E27FC236}">
                  <a16:creationId xmlns:a16="http://schemas.microsoft.com/office/drawing/2014/main" id="{2C17BE9D-1DF3-4DF9-0374-6C7C9A53A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2" y="1282700"/>
              <a:ext cx="1941512" cy="769938"/>
            </a:xfrm>
            <a:prstGeom prst="ellipse">
              <a:avLst/>
            </a:pr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4" name="Oval 348">
              <a:extLst>
                <a:ext uri="{FF2B5EF4-FFF2-40B4-BE49-F238E27FC236}">
                  <a16:creationId xmlns:a16="http://schemas.microsoft.com/office/drawing/2014/main" id="{E9904F26-0610-1AF4-3BC1-D01AFED6C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537" y="1309688"/>
              <a:ext cx="1871662" cy="730250"/>
            </a:xfrm>
            <a:prstGeom prst="ellipse">
              <a:avLst/>
            </a:pr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5" name="Freeform 349">
              <a:extLst>
                <a:ext uri="{FF2B5EF4-FFF2-40B4-BE49-F238E27FC236}">
                  <a16:creationId xmlns:a16="http://schemas.microsoft.com/office/drawing/2014/main" id="{1ABC4E53-E1EA-F429-320C-ADE7CC218B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5100" y="1184275"/>
              <a:ext cx="2774950" cy="1071563"/>
            </a:xfrm>
            <a:custGeom>
              <a:avLst/>
              <a:gdLst>
                <a:gd name="T0" fmla="*/ 1433 w 2865"/>
                <a:gd name="T1" fmla="*/ 0 h 1106"/>
                <a:gd name="T2" fmla="*/ 0 w 2865"/>
                <a:gd name="T3" fmla="*/ 553 h 1106"/>
                <a:gd name="T4" fmla="*/ 1433 w 2865"/>
                <a:gd name="T5" fmla="*/ 1106 h 1106"/>
                <a:gd name="T6" fmla="*/ 2865 w 2865"/>
                <a:gd name="T7" fmla="*/ 553 h 1106"/>
                <a:gd name="T8" fmla="*/ 1433 w 2865"/>
                <a:gd name="T9" fmla="*/ 0 h 1106"/>
                <a:gd name="T10" fmla="*/ 1433 w 2865"/>
                <a:gd name="T11" fmla="*/ 21 h 1106"/>
                <a:gd name="T12" fmla="*/ 2438 w 2865"/>
                <a:gd name="T13" fmla="*/ 181 h 1106"/>
                <a:gd name="T14" fmla="*/ 2739 w 2865"/>
                <a:gd name="T15" fmla="*/ 353 h 1106"/>
                <a:gd name="T16" fmla="*/ 2845 w 2865"/>
                <a:gd name="T17" fmla="*/ 553 h 1106"/>
                <a:gd name="T18" fmla="*/ 2739 w 2865"/>
                <a:gd name="T19" fmla="*/ 753 h 1106"/>
                <a:gd name="T20" fmla="*/ 2438 w 2865"/>
                <a:gd name="T21" fmla="*/ 925 h 1106"/>
                <a:gd name="T22" fmla="*/ 1433 w 2865"/>
                <a:gd name="T23" fmla="*/ 1086 h 1106"/>
                <a:gd name="T24" fmla="*/ 427 w 2865"/>
                <a:gd name="T25" fmla="*/ 925 h 1106"/>
                <a:gd name="T26" fmla="*/ 127 w 2865"/>
                <a:gd name="T27" fmla="*/ 753 h 1106"/>
                <a:gd name="T28" fmla="*/ 21 w 2865"/>
                <a:gd name="T29" fmla="*/ 553 h 1106"/>
                <a:gd name="T30" fmla="*/ 127 w 2865"/>
                <a:gd name="T31" fmla="*/ 353 h 1106"/>
                <a:gd name="T32" fmla="*/ 427 w 2865"/>
                <a:gd name="T33" fmla="*/ 181 h 1106"/>
                <a:gd name="T34" fmla="*/ 1433 w 2865"/>
                <a:gd name="T35" fmla="*/ 21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65" h="1106">
                  <a:moveTo>
                    <a:pt x="1433" y="0"/>
                  </a:moveTo>
                  <a:cubicBezTo>
                    <a:pt x="642" y="0"/>
                    <a:pt x="0" y="248"/>
                    <a:pt x="0" y="553"/>
                  </a:cubicBezTo>
                  <a:cubicBezTo>
                    <a:pt x="0" y="859"/>
                    <a:pt x="642" y="1106"/>
                    <a:pt x="1433" y="1106"/>
                  </a:cubicBezTo>
                  <a:cubicBezTo>
                    <a:pt x="2224" y="1106"/>
                    <a:pt x="2865" y="859"/>
                    <a:pt x="2865" y="553"/>
                  </a:cubicBezTo>
                  <a:cubicBezTo>
                    <a:pt x="2865" y="248"/>
                    <a:pt x="2224" y="0"/>
                    <a:pt x="1433" y="0"/>
                  </a:cubicBezTo>
                  <a:moveTo>
                    <a:pt x="1433" y="21"/>
                  </a:moveTo>
                  <a:cubicBezTo>
                    <a:pt x="1813" y="21"/>
                    <a:pt x="2170" y="78"/>
                    <a:pt x="2438" y="181"/>
                  </a:cubicBezTo>
                  <a:cubicBezTo>
                    <a:pt x="2568" y="231"/>
                    <a:pt x="2669" y="289"/>
                    <a:pt x="2739" y="353"/>
                  </a:cubicBezTo>
                  <a:cubicBezTo>
                    <a:pt x="2809" y="417"/>
                    <a:pt x="2845" y="485"/>
                    <a:pt x="2845" y="553"/>
                  </a:cubicBezTo>
                  <a:cubicBezTo>
                    <a:pt x="2845" y="622"/>
                    <a:pt x="2809" y="689"/>
                    <a:pt x="2739" y="753"/>
                  </a:cubicBezTo>
                  <a:cubicBezTo>
                    <a:pt x="2669" y="817"/>
                    <a:pt x="2568" y="875"/>
                    <a:pt x="2438" y="925"/>
                  </a:cubicBezTo>
                  <a:cubicBezTo>
                    <a:pt x="2170" y="1029"/>
                    <a:pt x="1813" y="1086"/>
                    <a:pt x="1433" y="1086"/>
                  </a:cubicBezTo>
                  <a:cubicBezTo>
                    <a:pt x="1053" y="1086"/>
                    <a:pt x="696" y="1029"/>
                    <a:pt x="427" y="925"/>
                  </a:cubicBezTo>
                  <a:cubicBezTo>
                    <a:pt x="298" y="875"/>
                    <a:pt x="197" y="817"/>
                    <a:pt x="127" y="753"/>
                  </a:cubicBezTo>
                  <a:cubicBezTo>
                    <a:pt x="57" y="689"/>
                    <a:pt x="21" y="622"/>
                    <a:pt x="21" y="553"/>
                  </a:cubicBezTo>
                  <a:cubicBezTo>
                    <a:pt x="21" y="485"/>
                    <a:pt x="57" y="417"/>
                    <a:pt x="127" y="353"/>
                  </a:cubicBezTo>
                  <a:cubicBezTo>
                    <a:pt x="197" y="289"/>
                    <a:pt x="298" y="231"/>
                    <a:pt x="427" y="181"/>
                  </a:cubicBezTo>
                  <a:cubicBezTo>
                    <a:pt x="696" y="78"/>
                    <a:pt x="1053" y="21"/>
                    <a:pt x="1433" y="21"/>
                  </a:cubicBezTo>
                  <a:close/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6" name="Freeform 350">
              <a:extLst>
                <a:ext uri="{FF2B5EF4-FFF2-40B4-BE49-F238E27FC236}">
                  <a16:creationId xmlns:a16="http://schemas.microsoft.com/office/drawing/2014/main" id="{8621B984-7731-0DB9-00DD-7A655612A5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2250" y="1217613"/>
              <a:ext cx="2662237" cy="995363"/>
            </a:xfrm>
            <a:custGeom>
              <a:avLst/>
              <a:gdLst>
                <a:gd name="T0" fmla="*/ 1374 w 2748"/>
                <a:gd name="T1" fmla="*/ 0 h 1028"/>
                <a:gd name="T2" fmla="*/ 0 w 2748"/>
                <a:gd name="T3" fmla="*/ 514 h 1028"/>
                <a:gd name="T4" fmla="*/ 1374 w 2748"/>
                <a:gd name="T5" fmla="*/ 1028 h 1028"/>
                <a:gd name="T6" fmla="*/ 2748 w 2748"/>
                <a:gd name="T7" fmla="*/ 514 h 1028"/>
                <a:gd name="T8" fmla="*/ 1374 w 2748"/>
                <a:gd name="T9" fmla="*/ 0 h 1028"/>
                <a:gd name="T10" fmla="*/ 1374 w 2748"/>
                <a:gd name="T11" fmla="*/ 10 h 1028"/>
                <a:gd name="T12" fmla="*/ 2342 w 2748"/>
                <a:gd name="T13" fmla="*/ 160 h 1028"/>
                <a:gd name="T14" fmla="*/ 2633 w 2748"/>
                <a:gd name="T15" fmla="*/ 321 h 1028"/>
                <a:gd name="T16" fmla="*/ 2738 w 2748"/>
                <a:gd name="T17" fmla="*/ 514 h 1028"/>
                <a:gd name="T18" fmla="*/ 2633 w 2748"/>
                <a:gd name="T19" fmla="*/ 706 h 1028"/>
                <a:gd name="T20" fmla="*/ 2342 w 2748"/>
                <a:gd name="T21" fmla="*/ 867 h 1028"/>
                <a:gd name="T22" fmla="*/ 1374 w 2748"/>
                <a:gd name="T23" fmla="*/ 1017 h 1028"/>
                <a:gd name="T24" fmla="*/ 406 w 2748"/>
                <a:gd name="T25" fmla="*/ 867 h 1028"/>
                <a:gd name="T26" fmla="*/ 115 w 2748"/>
                <a:gd name="T27" fmla="*/ 706 h 1028"/>
                <a:gd name="T28" fmla="*/ 10 w 2748"/>
                <a:gd name="T29" fmla="*/ 514 h 1028"/>
                <a:gd name="T30" fmla="*/ 115 w 2748"/>
                <a:gd name="T31" fmla="*/ 321 h 1028"/>
                <a:gd name="T32" fmla="*/ 406 w 2748"/>
                <a:gd name="T33" fmla="*/ 160 h 1028"/>
                <a:gd name="T34" fmla="*/ 1374 w 2748"/>
                <a:gd name="T35" fmla="*/ 10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48" h="1028">
                  <a:moveTo>
                    <a:pt x="1374" y="0"/>
                  </a:moveTo>
                  <a:cubicBezTo>
                    <a:pt x="615" y="0"/>
                    <a:pt x="0" y="230"/>
                    <a:pt x="0" y="514"/>
                  </a:cubicBezTo>
                  <a:cubicBezTo>
                    <a:pt x="0" y="797"/>
                    <a:pt x="615" y="1028"/>
                    <a:pt x="1374" y="1028"/>
                  </a:cubicBezTo>
                  <a:cubicBezTo>
                    <a:pt x="2133" y="1028"/>
                    <a:pt x="2748" y="797"/>
                    <a:pt x="2748" y="514"/>
                  </a:cubicBezTo>
                  <a:cubicBezTo>
                    <a:pt x="2748" y="230"/>
                    <a:pt x="2133" y="0"/>
                    <a:pt x="1374" y="0"/>
                  </a:cubicBezTo>
                  <a:close/>
                  <a:moveTo>
                    <a:pt x="1374" y="10"/>
                  </a:moveTo>
                  <a:cubicBezTo>
                    <a:pt x="1740" y="10"/>
                    <a:pt x="2083" y="63"/>
                    <a:pt x="2342" y="160"/>
                  </a:cubicBezTo>
                  <a:cubicBezTo>
                    <a:pt x="2467" y="207"/>
                    <a:pt x="2565" y="261"/>
                    <a:pt x="2633" y="321"/>
                  </a:cubicBezTo>
                  <a:cubicBezTo>
                    <a:pt x="2702" y="383"/>
                    <a:pt x="2738" y="447"/>
                    <a:pt x="2738" y="514"/>
                  </a:cubicBezTo>
                  <a:cubicBezTo>
                    <a:pt x="2738" y="580"/>
                    <a:pt x="2702" y="645"/>
                    <a:pt x="2633" y="706"/>
                  </a:cubicBezTo>
                  <a:cubicBezTo>
                    <a:pt x="2565" y="766"/>
                    <a:pt x="2467" y="821"/>
                    <a:pt x="2342" y="867"/>
                  </a:cubicBezTo>
                  <a:cubicBezTo>
                    <a:pt x="2083" y="964"/>
                    <a:pt x="1740" y="1017"/>
                    <a:pt x="1374" y="1017"/>
                  </a:cubicBezTo>
                  <a:cubicBezTo>
                    <a:pt x="1008" y="1017"/>
                    <a:pt x="664" y="964"/>
                    <a:pt x="406" y="867"/>
                  </a:cubicBezTo>
                  <a:cubicBezTo>
                    <a:pt x="281" y="821"/>
                    <a:pt x="183" y="766"/>
                    <a:pt x="115" y="706"/>
                  </a:cubicBezTo>
                  <a:cubicBezTo>
                    <a:pt x="45" y="645"/>
                    <a:pt x="10" y="580"/>
                    <a:pt x="10" y="514"/>
                  </a:cubicBezTo>
                  <a:cubicBezTo>
                    <a:pt x="10" y="447"/>
                    <a:pt x="45" y="383"/>
                    <a:pt x="115" y="321"/>
                  </a:cubicBezTo>
                  <a:cubicBezTo>
                    <a:pt x="183" y="261"/>
                    <a:pt x="281" y="207"/>
                    <a:pt x="406" y="160"/>
                  </a:cubicBezTo>
                  <a:cubicBezTo>
                    <a:pt x="664" y="63"/>
                    <a:pt x="1008" y="10"/>
                    <a:pt x="1374" y="10"/>
                  </a:cubicBezTo>
                  <a:close/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7" name="Freeform 351">
              <a:extLst>
                <a:ext uri="{FF2B5EF4-FFF2-40B4-BE49-F238E27FC236}">
                  <a16:creationId xmlns:a16="http://schemas.microsoft.com/office/drawing/2014/main" id="{04BFE60B-3A18-5F2E-106F-2F1126A52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550" y="1268413"/>
              <a:ext cx="1036637" cy="804863"/>
            </a:xfrm>
            <a:custGeom>
              <a:avLst/>
              <a:gdLst>
                <a:gd name="T0" fmla="*/ 142 w 1070"/>
                <a:gd name="T1" fmla="*/ 830 h 830"/>
                <a:gd name="T2" fmla="*/ 122 w 1070"/>
                <a:gd name="T3" fmla="*/ 828 h 830"/>
                <a:gd name="T4" fmla="*/ 122 w 1070"/>
                <a:gd name="T5" fmla="*/ 828 h 830"/>
                <a:gd name="T6" fmla="*/ 114 w 1070"/>
                <a:gd name="T7" fmla="*/ 827 h 830"/>
                <a:gd name="T8" fmla="*/ 114 w 1070"/>
                <a:gd name="T9" fmla="*/ 827 h 830"/>
                <a:gd name="T10" fmla="*/ 66 w 1070"/>
                <a:gd name="T11" fmla="*/ 809 h 830"/>
                <a:gd name="T12" fmla="*/ 66 w 1070"/>
                <a:gd name="T13" fmla="*/ 809 h 830"/>
                <a:gd name="T14" fmla="*/ 65 w 1070"/>
                <a:gd name="T15" fmla="*/ 809 h 830"/>
                <a:gd name="T16" fmla="*/ 57 w 1070"/>
                <a:gd name="T17" fmla="*/ 805 h 830"/>
                <a:gd name="T18" fmla="*/ 56 w 1070"/>
                <a:gd name="T19" fmla="*/ 804 h 830"/>
                <a:gd name="T20" fmla="*/ 48 w 1070"/>
                <a:gd name="T21" fmla="*/ 801 h 830"/>
                <a:gd name="T22" fmla="*/ 48 w 1070"/>
                <a:gd name="T23" fmla="*/ 801 h 830"/>
                <a:gd name="T24" fmla="*/ 41 w 1070"/>
                <a:gd name="T25" fmla="*/ 796 h 830"/>
                <a:gd name="T26" fmla="*/ 40 w 1070"/>
                <a:gd name="T27" fmla="*/ 796 h 830"/>
                <a:gd name="T28" fmla="*/ 33 w 1070"/>
                <a:gd name="T29" fmla="*/ 792 h 830"/>
                <a:gd name="T30" fmla="*/ 33 w 1070"/>
                <a:gd name="T31" fmla="*/ 792 h 830"/>
                <a:gd name="T32" fmla="*/ 0 w 1070"/>
                <a:gd name="T33" fmla="*/ 763 h 830"/>
                <a:gd name="T34" fmla="*/ 12 w 1070"/>
                <a:gd name="T35" fmla="*/ 765 h 830"/>
                <a:gd name="T36" fmla="*/ 52 w 1070"/>
                <a:gd name="T37" fmla="*/ 792 h 830"/>
                <a:gd name="T38" fmla="*/ 63 w 1070"/>
                <a:gd name="T39" fmla="*/ 797 h 830"/>
                <a:gd name="T40" fmla="*/ 63 w 1070"/>
                <a:gd name="T41" fmla="*/ 796 h 830"/>
                <a:gd name="T42" fmla="*/ 63 w 1070"/>
                <a:gd name="T43" fmla="*/ 797 h 830"/>
                <a:gd name="T44" fmla="*/ 139 w 1070"/>
                <a:gd name="T45" fmla="*/ 818 h 830"/>
                <a:gd name="T46" fmla="*/ 210 w 1070"/>
                <a:gd name="T47" fmla="*/ 800 h 830"/>
                <a:gd name="T48" fmla="*/ 218 w 1070"/>
                <a:gd name="T49" fmla="*/ 796 h 830"/>
                <a:gd name="T50" fmla="*/ 249 w 1070"/>
                <a:gd name="T51" fmla="*/ 799 h 830"/>
                <a:gd name="T52" fmla="*/ 244 w 1070"/>
                <a:gd name="T53" fmla="*/ 801 h 830"/>
                <a:gd name="T54" fmla="*/ 235 w 1070"/>
                <a:gd name="T55" fmla="*/ 803 h 830"/>
                <a:gd name="T56" fmla="*/ 224 w 1070"/>
                <a:gd name="T57" fmla="*/ 807 h 830"/>
                <a:gd name="T58" fmla="*/ 218 w 1070"/>
                <a:gd name="T59" fmla="*/ 810 h 830"/>
                <a:gd name="T60" fmla="*/ 215 w 1070"/>
                <a:gd name="T61" fmla="*/ 811 h 830"/>
                <a:gd name="T62" fmla="*/ 211 w 1070"/>
                <a:gd name="T63" fmla="*/ 812 h 830"/>
                <a:gd name="T64" fmla="*/ 209 w 1070"/>
                <a:gd name="T65" fmla="*/ 813 h 830"/>
                <a:gd name="T66" fmla="*/ 205 w 1070"/>
                <a:gd name="T67" fmla="*/ 815 h 830"/>
                <a:gd name="T68" fmla="*/ 202 w 1070"/>
                <a:gd name="T69" fmla="*/ 816 h 830"/>
                <a:gd name="T70" fmla="*/ 200 w 1070"/>
                <a:gd name="T71" fmla="*/ 817 h 830"/>
                <a:gd name="T72" fmla="*/ 196 w 1070"/>
                <a:gd name="T73" fmla="*/ 818 h 830"/>
                <a:gd name="T74" fmla="*/ 194 w 1070"/>
                <a:gd name="T75" fmla="*/ 819 h 830"/>
                <a:gd name="T76" fmla="*/ 191 w 1070"/>
                <a:gd name="T77" fmla="*/ 820 h 830"/>
                <a:gd name="T78" fmla="*/ 189 w 1070"/>
                <a:gd name="T79" fmla="*/ 821 h 830"/>
                <a:gd name="T80" fmla="*/ 186 w 1070"/>
                <a:gd name="T81" fmla="*/ 822 h 830"/>
                <a:gd name="T82" fmla="*/ 184 w 1070"/>
                <a:gd name="T83" fmla="*/ 823 h 830"/>
                <a:gd name="T84" fmla="*/ 181 w 1070"/>
                <a:gd name="T85" fmla="*/ 824 h 830"/>
                <a:gd name="T86" fmla="*/ 180 w 1070"/>
                <a:gd name="T87" fmla="*/ 824 h 830"/>
                <a:gd name="T88" fmla="*/ 142 w 1070"/>
                <a:gd name="T89" fmla="*/ 830 h 830"/>
                <a:gd name="T90" fmla="*/ 804 w 1070"/>
                <a:gd name="T91" fmla="*/ 37 h 830"/>
                <a:gd name="T92" fmla="*/ 760 w 1070"/>
                <a:gd name="T93" fmla="*/ 32 h 830"/>
                <a:gd name="T94" fmla="*/ 1020 w 1070"/>
                <a:gd name="T95" fmla="*/ 0 h 830"/>
                <a:gd name="T96" fmla="*/ 1070 w 1070"/>
                <a:gd name="T97" fmla="*/ 8 h 830"/>
                <a:gd name="T98" fmla="*/ 804 w 1070"/>
                <a:gd name="T99" fmla="*/ 37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70" h="830">
                  <a:moveTo>
                    <a:pt x="142" y="830"/>
                  </a:moveTo>
                  <a:cubicBezTo>
                    <a:pt x="135" y="830"/>
                    <a:pt x="129" y="830"/>
                    <a:pt x="122" y="828"/>
                  </a:cubicBezTo>
                  <a:lnTo>
                    <a:pt x="122" y="828"/>
                  </a:lnTo>
                  <a:cubicBezTo>
                    <a:pt x="120" y="828"/>
                    <a:pt x="117" y="827"/>
                    <a:pt x="114" y="827"/>
                  </a:cubicBezTo>
                  <a:lnTo>
                    <a:pt x="114" y="827"/>
                  </a:lnTo>
                  <a:cubicBezTo>
                    <a:pt x="101" y="823"/>
                    <a:pt x="85" y="817"/>
                    <a:pt x="66" y="809"/>
                  </a:cubicBezTo>
                  <a:lnTo>
                    <a:pt x="66" y="809"/>
                  </a:lnTo>
                  <a:lnTo>
                    <a:pt x="65" y="809"/>
                  </a:lnTo>
                  <a:cubicBezTo>
                    <a:pt x="63" y="807"/>
                    <a:pt x="60" y="806"/>
                    <a:pt x="57" y="805"/>
                  </a:cubicBezTo>
                  <a:lnTo>
                    <a:pt x="56" y="804"/>
                  </a:lnTo>
                  <a:cubicBezTo>
                    <a:pt x="53" y="803"/>
                    <a:pt x="51" y="802"/>
                    <a:pt x="48" y="801"/>
                  </a:cubicBezTo>
                  <a:lnTo>
                    <a:pt x="48" y="801"/>
                  </a:lnTo>
                  <a:cubicBezTo>
                    <a:pt x="46" y="799"/>
                    <a:pt x="43" y="798"/>
                    <a:pt x="41" y="796"/>
                  </a:cubicBezTo>
                  <a:lnTo>
                    <a:pt x="40" y="796"/>
                  </a:lnTo>
                  <a:cubicBezTo>
                    <a:pt x="38" y="795"/>
                    <a:pt x="36" y="793"/>
                    <a:pt x="33" y="792"/>
                  </a:cubicBezTo>
                  <a:lnTo>
                    <a:pt x="33" y="792"/>
                  </a:lnTo>
                  <a:cubicBezTo>
                    <a:pt x="20" y="783"/>
                    <a:pt x="9" y="773"/>
                    <a:pt x="0" y="763"/>
                  </a:cubicBezTo>
                  <a:cubicBezTo>
                    <a:pt x="4" y="764"/>
                    <a:pt x="8" y="764"/>
                    <a:pt x="12" y="765"/>
                  </a:cubicBezTo>
                  <a:cubicBezTo>
                    <a:pt x="23" y="775"/>
                    <a:pt x="36" y="784"/>
                    <a:pt x="52" y="792"/>
                  </a:cubicBezTo>
                  <a:cubicBezTo>
                    <a:pt x="56" y="793"/>
                    <a:pt x="59" y="795"/>
                    <a:pt x="63" y="797"/>
                  </a:cubicBezTo>
                  <a:lnTo>
                    <a:pt x="63" y="796"/>
                  </a:lnTo>
                  <a:cubicBezTo>
                    <a:pt x="63" y="797"/>
                    <a:pt x="63" y="797"/>
                    <a:pt x="63" y="797"/>
                  </a:cubicBezTo>
                  <a:cubicBezTo>
                    <a:pt x="96" y="810"/>
                    <a:pt x="117" y="818"/>
                    <a:pt x="139" y="818"/>
                  </a:cubicBezTo>
                  <a:cubicBezTo>
                    <a:pt x="158" y="818"/>
                    <a:pt x="179" y="813"/>
                    <a:pt x="210" y="800"/>
                  </a:cubicBezTo>
                  <a:cubicBezTo>
                    <a:pt x="212" y="799"/>
                    <a:pt x="215" y="797"/>
                    <a:pt x="218" y="796"/>
                  </a:cubicBezTo>
                  <a:cubicBezTo>
                    <a:pt x="228" y="797"/>
                    <a:pt x="238" y="798"/>
                    <a:pt x="249" y="799"/>
                  </a:cubicBezTo>
                  <a:cubicBezTo>
                    <a:pt x="247" y="800"/>
                    <a:pt x="246" y="800"/>
                    <a:pt x="244" y="801"/>
                  </a:cubicBezTo>
                  <a:cubicBezTo>
                    <a:pt x="241" y="802"/>
                    <a:pt x="238" y="802"/>
                    <a:pt x="235" y="803"/>
                  </a:cubicBezTo>
                  <a:cubicBezTo>
                    <a:pt x="231" y="805"/>
                    <a:pt x="228" y="806"/>
                    <a:pt x="224" y="807"/>
                  </a:cubicBezTo>
                  <a:cubicBezTo>
                    <a:pt x="222" y="808"/>
                    <a:pt x="220" y="809"/>
                    <a:pt x="218" y="810"/>
                  </a:cubicBezTo>
                  <a:lnTo>
                    <a:pt x="215" y="811"/>
                  </a:lnTo>
                  <a:lnTo>
                    <a:pt x="211" y="812"/>
                  </a:lnTo>
                  <a:lnTo>
                    <a:pt x="209" y="813"/>
                  </a:lnTo>
                  <a:lnTo>
                    <a:pt x="205" y="815"/>
                  </a:lnTo>
                  <a:lnTo>
                    <a:pt x="202" y="816"/>
                  </a:lnTo>
                  <a:lnTo>
                    <a:pt x="200" y="817"/>
                  </a:lnTo>
                  <a:lnTo>
                    <a:pt x="196" y="818"/>
                  </a:lnTo>
                  <a:lnTo>
                    <a:pt x="194" y="819"/>
                  </a:lnTo>
                  <a:lnTo>
                    <a:pt x="191" y="820"/>
                  </a:lnTo>
                  <a:lnTo>
                    <a:pt x="189" y="821"/>
                  </a:lnTo>
                  <a:lnTo>
                    <a:pt x="186" y="822"/>
                  </a:lnTo>
                  <a:lnTo>
                    <a:pt x="184" y="823"/>
                  </a:lnTo>
                  <a:lnTo>
                    <a:pt x="181" y="824"/>
                  </a:lnTo>
                  <a:lnTo>
                    <a:pt x="180" y="824"/>
                  </a:lnTo>
                  <a:cubicBezTo>
                    <a:pt x="166" y="828"/>
                    <a:pt x="154" y="830"/>
                    <a:pt x="142" y="830"/>
                  </a:cubicBezTo>
                  <a:moveTo>
                    <a:pt x="804" y="37"/>
                  </a:moveTo>
                  <a:cubicBezTo>
                    <a:pt x="789" y="35"/>
                    <a:pt x="775" y="33"/>
                    <a:pt x="760" y="32"/>
                  </a:cubicBezTo>
                  <a:cubicBezTo>
                    <a:pt x="810" y="24"/>
                    <a:pt x="911" y="9"/>
                    <a:pt x="1020" y="0"/>
                  </a:cubicBezTo>
                  <a:cubicBezTo>
                    <a:pt x="1037" y="3"/>
                    <a:pt x="1054" y="5"/>
                    <a:pt x="1070" y="8"/>
                  </a:cubicBezTo>
                  <a:cubicBezTo>
                    <a:pt x="968" y="15"/>
                    <a:pt x="869" y="28"/>
                    <a:pt x="804" y="37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8" name="Freeform 352">
              <a:extLst>
                <a:ext uri="{FF2B5EF4-FFF2-40B4-BE49-F238E27FC236}">
                  <a16:creationId xmlns:a16="http://schemas.microsoft.com/office/drawing/2014/main" id="{E2B728EA-26A9-CFD1-0AA3-A9147EDB0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5850" y="1300163"/>
              <a:ext cx="790575" cy="742950"/>
            </a:xfrm>
            <a:custGeom>
              <a:avLst/>
              <a:gdLst>
                <a:gd name="T0" fmla="*/ 262 w 817"/>
                <a:gd name="T1" fmla="*/ 767 h 767"/>
                <a:gd name="T2" fmla="*/ 231 w 817"/>
                <a:gd name="T3" fmla="*/ 764 h 767"/>
                <a:gd name="T4" fmla="*/ 235 w 817"/>
                <a:gd name="T5" fmla="*/ 763 h 767"/>
                <a:gd name="T6" fmla="*/ 254 w 817"/>
                <a:gd name="T7" fmla="*/ 756 h 767"/>
                <a:gd name="T8" fmla="*/ 254 w 817"/>
                <a:gd name="T9" fmla="*/ 756 h 767"/>
                <a:gd name="T10" fmla="*/ 263 w 817"/>
                <a:gd name="T11" fmla="*/ 754 h 767"/>
                <a:gd name="T12" fmla="*/ 298 w 817"/>
                <a:gd name="T13" fmla="*/ 757 h 767"/>
                <a:gd name="T14" fmla="*/ 262 w 817"/>
                <a:gd name="T15" fmla="*/ 767 h 767"/>
                <a:gd name="T16" fmla="*/ 25 w 817"/>
                <a:gd name="T17" fmla="*/ 733 h 767"/>
                <a:gd name="T18" fmla="*/ 13 w 817"/>
                <a:gd name="T19" fmla="*/ 731 h 767"/>
                <a:gd name="T20" fmla="*/ 0 w 817"/>
                <a:gd name="T21" fmla="*/ 714 h 767"/>
                <a:gd name="T22" fmla="*/ 8 w 817"/>
                <a:gd name="T23" fmla="*/ 715 h 767"/>
                <a:gd name="T24" fmla="*/ 25 w 817"/>
                <a:gd name="T25" fmla="*/ 733 h 767"/>
                <a:gd name="T26" fmla="*/ 754 w 817"/>
                <a:gd name="T27" fmla="*/ 25 h 767"/>
                <a:gd name="T28" fmla="*/ 748 w 817"/>
                <a:gd name="T29" fmla="*/ 25 h 767"/>
                <a:gd name="T30" fmla="*/ 750 w 817"/>
                <a:gd name="T31" fmla="*/ 22 h 767"/>
                <a:gd name="T32" fmla="*/ 753 w 817"/>
                <a:gd name="T33" fmla="*/ 3 h 767"/>
                <a:gd name="T34" fmla="*/ 773 w 817"/>
                <a:gd name="T35" fmla="*/ 0 h 767"/>
                <a:gd name="T36" fmla="*/ 817 w 817"/>
                <a:gd name="T37" fmla="*/ 5 h 767"/>
                <a:gd name="T38" fmla="*/ 764 w 817"/>
                <a:gd name="T39" fmla="*/ 14 h 767"/>
                <a:gd name="T40" fmla="*/ 762 w 817"/>
                <a:gd name="T41" fmla="*/ 14 h 767"/>
                <a:gd name="T42" fmla="*/ 759 w 817"/>
                <a:gd name="T43" fmla="*/ 14 h 767"/>
                <a:gd name="T44" fmla="*/ 757 w 817"/>
                <a:gd name="T45" fmla="*/ 15 h 767"/>
                <a:gd name="T46" fmla="*/ 756 w 817"/>
                <a:gd name="T47" fmla="*/ 15 h 767"/>
                <a:gd name="T48" fmla="*/ 756 w 817"/>
                <a:gd name="T49" fmla="*/ 15 h 767"/>
                <a:gd name="T50" fmla="*/ 754 w 817"/>
                <a:gd name="T51" fmla="*/ 2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7" h="767">
                  <a:moveTo>
                    <a:pt x="262" y="767"/>
                  </a:moveTo>
                  <a:cubicBezTo>
                    <a:pt x="251" y="766"/>
                    <a:pt x="241" y="765"/>
                    <a:pt x="231" y="764"/>
                  </a:cubicBezTo>
                  <a:cubicBezTo>
                    <a:pt x="232" y="764"/>
                    <a:pt x="233" y="763"/>
                    <a:pt x="235" y="763"/>
                  </a:cubicBezTo>
                  <a:cubicBezTo>
                    <a:pt x="241" y="760"/>
                    <a:pt x="248" y="758"/>
                    <a:pt x="254" y="756"/>
                  </a:cubicBezTo>
                  <a:lnTo>
                    <a:pt x="254" y="756"/>
                  </a:lnTo>
                  <a:cubicBezTo>
                    <a:pt x="257" y="756"/>
                    <a:pt x="260" y="755"/>
                    <a:pt x="263" y="754"/>
                  </a:cubicBezTo>
                  <a:cubicBezTo>
                    <a:pt x="274" y="755"/>
                    <a:pt x="286" y="756"/>
                    <a:pt x="298" y="757"/>
                  </a:cubicBezTo>
                  <a:cubicBezTo>
                    <a:pt x="286" y="760"/>
                    <a:pt x="274" y="764"/>
                    <a:pt x="262" y="767"/>
                  </a:cubicBezTo>
                  <a:close/>
                  <a:moveTo>
                    <a:pt x="25" y="733"/>
                  </a:moveTo>
                  <a:cubicBezTo>
                    <a:pt x="21" y="732"/>
                    <a:pt x="17" y="732"/>
                    <a:pt x="13" y="731"/>
                  </a:cubicBezTo>
                  <a:cubicBezTo>
                    <a:pt x="9" y="725"/>
                    <a:pt x="4" y="719"/>
                    <a:pt x="0" y="714"/>
                  </a:cubicBezTo>
                  <a:cubicBezTo>
                    <a:pt x="3" y="714"/>
                    <a:pt x="5" y="715"/>
                    <a:pt x="8" y="715"/>
                  </a:cubicBezTo>
                  <a:cubicBezTo>
                    <a:pt x="13" y="722"/>
                    <a:pt x="19" y="727"/>
                    <a:pt x="25" y="733"/>
                  </a:cubicBezTo>
                  <a:close/>
                  <a:moveTo>
                    <a:pt x="754" y="25"/>
                  </a:moveTo>
                  <a:cubicBezTo>
                    <a:pt x="752" y="25"/>
                    <a:pt x="750" y="25"/>
                    <a:pt x="748" y="25"/>
                  </a:cubicBezTo>
                  <a:cubicBezTo>
                    <a:pt x="749" y="24"/>
                    <a:pt x="750" y="23"/>
                    <a:pt x="750" y="22"/>
                  </a:cubicBezTo>
                  <a:cubicBezTo>
                    <a:pt x="751" y="15"/>
                    <a:pt x="753" y="9"/>
                    <a:pt x="753" y="3"/>
                  </a:cubicBezTo>
                  <a:cubicBezTo>
                    <a:pt x="759" y="2"/>
                    <a:pt x="765" y="1"/>
                    <a:pt x="773" y="0"/>
                  </a:cubicBezTo>
                  <a:cubicBezTo>
                    <a:pt x="788" y="1"/>
                    <a:pt x="802" y="3"/>
                    <a:pt x="817" y="5"/>
                  </a:cubicBezTo>
                  <a:cubicBezTo>
                    <a:pt x="795" y="9"/>
                    <a:pt x="777" y="12"/>
                    <a:pt x="764" y="14"/>
                  </a:cubicBezTo>
                  <a:lnTo>
                    <a:pt x="762" y="14"/>
                  </a:lnTo>
                  <a:lnTo>
                    <a:pt x="759" y="14"/>
                  </a:lnTo>
                  <a:lnTo>
                    <a:pt x="757" y="15"/>
                  </a:lnTo>
                  <a:lnTo>
                    <a:pt x="756" y="15"/>
                  </a:lnTo>
                  <a:lnTo>
                    <a:pt x="756" y="15"/>
                  </a:lnTo>
                  <a:cubicBezTo>
                    <a:pt x="756" y="18"/>
                    <a:pt x="755" y="22"/>
                    <a:pt x="754" y="25"/>
                  </a:cubicBezTo>
                </a:path>
              </a:pathLst>
            </a:custGeom>
            <a:solidFill>
              <a:srgbClr val="D1D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69" name="Freeform 353">
              <a:extLst>
                <a:ext uri="{FF2B5EF4-FFF2-40B4-BE49-F238E27FC236}">
                  <a16:creationId xmlns:a16="http://schemas.microsoft.com/office/drawing/2014/main" id="{8CEC16B0-8537-D498-0E2D-5F72861179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0762" y="1323975"/>
              <a:ext cx="795337" cy="709613"/>
            </a:xfrm>
            <a:custGeom>
              <a:avLst/>
              <a:gdLst>
                <a:gd name="T0" fmla="*/ 330 w 821"/>
                <a:gd name="T1" fmla="*/ 729 h 732"/>
                <a:gd name="T2" fmla="*/ 530 w 821"/>
                <a:gd name="T3" fmla="*/ 615 h 732"/>
                <a:gd name="T4" fmla="*/ 540 w 821"/>
                <a:gd name="T5" fmla="*/ 596 h 732"/>
                <a:gd name="T6" fmla="*/ 572 w 821"/>
                <a:gd name="T7" fmla="*/ 534 h 732"/>
                <a:gd name="T8" fmla="*/ 611 w 821"/>
                <a:gd name="T9" fmla="*/ 490 h 732"/>
                <a:gd name="T10" fmla="*/ 659 w 821"/>
                <a:gd name="T11" fmla="*/ 415 h 732"/>
                <a:gd name="T12" fmla="*/ 660 w 821"/>
                <a:gd name="T13" fmla="*/ 403 h 732"/>
                <a:gd name="T14" fmla="*/ 663 w 821"/>
                <a:gd name="T15" fmla="*/ 420 h 732"/>
                <a:gd name="T16" fmla="*/ 652 w 821"/>
                <a:gd name="T17" fmla="*/ 460 h 732"/>
                <a:gd name="T18" fmla="*/ 651 w 821"/>
                <a:gd name="T19" fmla="*/ 460 h 732"/>
                <a:gd name="T20" fmla="*/ 644 w 821"/>
                <a:gd name="T21" fmla="*/ 472 h 732"/>
                <a:gd name="T22" fmla="*/ 575 w 821"/>
                <a:gd name="T23" fmla="*/ 546 h 732"/>
                <a:gd name="T24" fmla="*/ 569 w 821"/>
                <a:gd name="T25" fmla="*/ 554 h 732"/>
                <a:gd name="T26" fmla="*/ 565 w 821"/>
                <a:gd name="T27" fmla="*/ 562 h 732"/>
                <a:gd name="T28" fmla="*/ 561 w 821"/>
                <a:gd name="T29" fmla="*/ 569 h 732"/>
                <a:gd name="T30" fmla="*/ 557 w 821"/>
                <a:gd name="T31" fmla="*/ 577 h 732"/>
                <a:gd name="T32" fmla="*/ 553 w 821"/>
                <a:gd name="T33" fmla="*/ 585 h 732"/>
                <a:gd name="T34" fmla="*/ 550 w 821"/>
                <a:gd name="T35" fmla="*/ 593 h 732"/>
                <a:gd name="T36" fmla="*/ 542 w 821"/>
                <a:gd name="T37" fmla="*/ 609 h 732"/>
                <a:gd name="T38" fmla="*/ 523 w 821"/>
                <a:gd name="T39" fmla="*/ 646 h 732"/>
                <a:gd name="T40" fmla="*/ 474 w 821"/>
                <a:gd name="T41" fmla="*/ 691 h 732"/>
                <a:gd name="T42" fmla="*/ 75 w 821"/>
                <a:gd name="T43" fmla="*/ 690 h 732"/>
                <a:gd name="T44" fmla="*/ 40 w 821"/>
                <a:gd name="T45" fmla="*/ 647 h 732"/>
                <a:gd name="T46" fmla="*/ 38 w 821"/>
                <a:gd name="T47" fmla="*/ 635 h 732"/>
                <a:gd name="T48" fmla="*/ 52 w 821"/>
                <a:gd name="T49" fmla="*/ 364 h 732"/>
                <a:gd name="T50" fmla="*/ 38 w 821"/>
                <a:gd name="T51" fmla="*/ 345 h 732"/>
                <a:gd name="T52" fmla="*/ 55 w 821"/>
                <a:gd name="T53" fmla="*/ 355 h 732"/>
                <a:gd name="T54" fmla="*/ 650 w 821"/>
                <a:gd name="T55" fmla="*/ 351 h 732"/>
                <a:gd name="T56" fmla="*/ 682 w 821"/>
                <a:gd name="T57" fmla="*/ 329 h 732"/>
                <a:gd name="T58" fmla="*/ 682 w 821"/>
                <a:gd name="T59" fmla="*/ 329 h 732"/>
                <a:gd name="T60" fmla="*/ 690 w 821"/>
                <a:gd name="T61" fmla="*/ 339 h 732"/>
                <a:gd name="T62" fmla="*/ 685 w 821"/>
                <a:gd name="T63" fmla="*/ 341 h 732"/>
                <a:gd name="T64" fmla="*/ 680 w 821"/>
                <a:gd name="T65" fmla="*/ 342 h 732"/>
                <a:gd name="T66" fmla="*/ 664 w 821"/>
                <a:gd name="T67" fmla="*/ 346 h 732"/>
                <a:gd name="T68" fmla="*/ 661 w 821"/>
                <a:gd name="T69" fmla="*/ 347 h 732"/>
                <a:gd name="T70" fmla="*/ 657 w 821"/>
                <a:gd name="T71" fmla="*/ 348 h 732"/>
                <a:gd name="T72" fmla="*/ 654 w 821"/>
                <a:gd name="T73" fmla="*/ 349 h 732"/>
                <a:gd name="T74" fmla="*/ 651 w 821"/>
                <a:gd name="T75" fmla="*/ 350 h 732"/>
                <a:gd name="T76" fmla="*/ 18 w 821"/>
                <a:gd name="T77" fmla="*/ 234 h 732"/>
                <a:gd name="T78" fmla="*/ 16 w 821"/>
                <a:gd name="T79" fmla="*/ 224 h 732"/>
                <a:gd name="T80" fmla="*/ 749 w 821"/>
                <a:gd name="T81" fmla="*/ 134 h 732"/>
                <a:gd name="T82" fmla="*/ 744 w 821"/>
                <a:gd name="T83" fmla="*/ 133 h 732"/>
                <a:gd name="T84" fmla="*/ 815 w 821"/>
                <a:gd name="T85" fmla="*/ 0 h 732"/>
                <a:gd name="T86" fmla="*/ 820 w 821"/>
                <a:gd name="T87" fmla="*/ 10 h 732"/>
                <a:gd name="T88" fmla="*/ 749 w 821"/>
                <a:gd name="T89" fmla="*/ 134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1" h="732">
                  <a:moveTo>
                    <a:pt x="365" y="732"/>
                  </a:moveTo>
                  <a:cubicBezTo>
                    <a:pt x="353" y="731"/>
                    <a:pt x="341" y="730"/>
                    <a:pt x="330" y="729"/>
                  </a:cubicBezTo>
                  <a:cubicBezTo>
                    <a:pt x="383" y="714"/>
                    <a:pt x="434" y="703"/>
                    <a:pt x="471" y="679"/>
                  </a:cubicBezTo>
                  <a:cubicBezTo>
                    <a:pt x="509" y="654"/>
                    <a:pt x="517" y="643"/>
                    <a:pt x="530" y="615"/>
                  </a:cubicBezTo>
                  <a:cubicBezTo>
                    <a:pt x="533" y="610"/>
                    <a:pt x="536" y="604"/>
                    <a:pt x="540" y="596"/>
                  </a:cubicBezTo>
                  <a:lnTo>
                    <a:pt x="540" y="596"/>
                  </a:lnTo>
                  <a:cubicBezTo>
                    <a:pt x="540" y="595"/>
                    <a:pt x="541" y="594"/>
                    <a:pt x="542" y="592"/>
                  </a:cubicBezTo>
                  <a:cubicBezTo>
                    <a:pt x="552" y="570"/>
                    <a:pt x="560" y="551"/>
                    <a:pt x="572" y="534"/>
                  </a:cubicBezTo>
                  <a:cubicBezTo>
                    <a:pt x="572" y="534"/>
                    <a:pt x="572" y="534"/>
                    <a:pt x="572" y="534"/>
                  </a:cubicBezTo>
                  <a:cubicBezTo>
                    <a:pt x="582" y="519"/>
                    <a:pt x="594" y="505"/>
                    <a:pt x="611" y="490"/>
                  </a:cubicBezTo>
                  <a:cubicBezTo>
                    <a:pt x="631" y="473"/>
                    <a:pt x="642" y="460"/>
                    <a:pt x="649" y="448"/>
                  </a:cubicBezTo>
                  <a:cubicBezTo>
                    <a:pt x="654" y="438"/>
                    <a:pt x="657" y="428"/>
                    <a:pt x="659" y="415"/>
                  </a:cubicBezTo>
                  <a:cubicBezTo>
                    <a:pt x="659" y="414"/>
                    <a:pt x="659" y="413"/>
                    <a:pt x="659" y="411"/>
                  </a:cubicBezTo>
                  <a:cubicBezTo>
                    <a:pt x="660" y="408"/>
                    <a:pt x="660" y="405"/>
                    <a:pt x="660" y="403"/>
                  </a:cubicBezTo>
                  <a:cubicBezTo>
                    <a:pt x="660" y="400"/>
                    <a:pt x="660" y="398"/>
                    <a:pt x="660" y="396"/>
                  </a:cubicBezTo>
                  <a:cubicBezTo>
                    <a:pt x="662" y="403"/>
                    <a:pt x="664" y="411"/>
                    <a:pt x="663" y="420"/>
                  </a:cubicBezTo>
                  <a:cubicBezTo>
                    <a:pt x="661" y="425"/>
                    <a:pt x="660" y="429"/>
                    <a:pt x="659" y="433"/>
                  </a:cubicBezTo>
                  <a:cubicBezTo>
                    <a:pt x="657" y="441"/>
                    <a:pt x="654" y="450"/>
                    <a:pt x="652" y="460"/>
                  </a:cubicBezTo>
                  <a:lnTo>
                    <a:pt x="651" y="460"/>
                  </a:lnTo>
                  <a:lnTo>
                    <a:pt x="651" y="460"/>
                  </a:lnTo>
                  <a:cubicBezTo>
                    <a:pt x="649" y="464"/>
                    <a:pt x="647" y="468"/>
                    <a:pt x="644" y="472"/>
                  </a:cubicBezTo>
                  <a:lnTo>
                    <a:pt x="644" y="472"/>
                  </a:lnTo>
                  <a:cubicBezTo>
                    <a:pt x="637" y="481"/>
                    <a:pt x="628" y="490"/>
                    <a:pt x="613" y="502"/>
                  </a:cubicBezTo>
                  <a:cubicBezTo>
                    <a:pt x="596" y="517"/>
                    <a:pt x="584" y="531"/>
                    <a:pt x="575" y="546"/>
                  </a:cubicBezTo>
                  <a:cubicBezTo>
                    <a:pt x="573" y="548"/>
                    <a:pt x="572" y="550"/>
                    <a:pt x="570" y="553"/>
                  </a:cubicBezTo>
                  <a:lnTo>
                    <a:pt x="569" y="554"/>
                  </a:lnTo>
                  <a:cubicBezTo>
                    <a:pt x="568" y="556"/>
                    <a:pt x="567" y="558"/>
                    <a:pt x="566" y="560"/>
                  </a:cubicBezTo>
                  <a:lnTo>
                    <a:pt x="565" y="562"/>
                  </a:lnTo>
                  <a:cubicBezTo>
                    <a:pt x="564" y="564"/>
                    <a:pt x="563" y="565"/>
                    <a:pt x="562" y="567"/>
                  </a:cubicBezTo>
                  <a:lnTo>
                    <a:pt x="561" y="569"/>
                  </a:lnTo>
                  <a:cubicBezTo>
                    <a:pt x="560" y="571"/>
                    <a:pt x="559" y="573"/>
                    <a:pt x="559" y="574"/>
                  </a:cubicBezTo>
                  <a:lnTo>
                    <a:pt x="557" y="577"/>
                  </a:lnTo>
                  <a:cubicBezTo>
                    <a:pt x="556" y="579"/>
                    <a:pt x="556" y="580"/>
                    <a:pt x="555" y="582"/>
                  </a:cubicBezTo>
                  <a:lnTo>
                    <a:pt x="553" y="585"/>
                  </a:lnTo>
                  <a:cubicBezTo>
                    <a:pt x="553" y="586"/>
                    <a:pt x="552" y="588"/>
                    <a:pt x="551" y="590"/>
                  </a:cubicBezTo>
                  <a:lnTo>
                    <a:pt x="550" y="593"/>
                  </a:lnTo>
                  <a:cubicBezTo>
                    <a:pt x="549" y="595"/>
                    <a:pt x="547" y="598"/>
                    <a:pt x="546" y="600"/>
                  </a:cubicBezTo>
                  <a:cubicBezTo>
                    <a:pt x="545" y="603"/>
                    <a:pt x="544" y="606"/>
                    <a:pt x="542" y="609"/>
                  </a:cubicBezTo>
                  <a:cubicBezTo>
                    <a:pt x="541" y="610"/>
                    <a:pt x="540" y="612"/>
                    <a:pt x="540" y="614"/>
                  </a:cubicBezTo>
                  <a:cubicBezTo>
                    <a:pt x="533" y="628"/>
                    <a:pt x="528" y="638"/>
                    <a:pt x="523" y="646"/>
                  </a:cubicBezTo>
                  <a:lnTo>
                    <a:pt x="523" y="646"/>
                  </a:lnTo>
                  <a:cubicBezTo>
                    <a:pt x="513" y="662"/>
                    <a:pt x="501" y="673"/>
                    <a:pt x="474" y="691"/>
                  </a:cubicBezTo>
                  <a:cubicBezTo>
                    <a:pt x="445" y="710"/>
                    <a:pt x="407" y="721"/>
                    <a:pt x="365" y="732"/>
                  </a:cubicBezTo>
                  <a:moveTo>
                    <a:pt x="75" y="690"/>
                  </a:moveTo>
                  <a:cubicBezTo>
                    <a:pt x="72" y="690"/>
                    <a:pt x="70" y="689"/>
                    <a:pt x="67" y="689"/>
                  </a:cubicBezTo>
                  <a:cubicBezTo>
                    <a:pt x="57" y="674"/>
                    <a:pt x="49" y="660"/>
                    <a:pt x="40" y="647"/>
                  </a:cubicBezTo>
                  <a:cubicBezTo>
                    <a:pt x="23" y="622"/>
                    <a:pt x="13" y="605"/>
                    <a:pt x="12" y="589"/>
                  </a:cubicBezTo>
                  <a:cubicBezTo>
                    <a:pt x="16" y="602"/>
                    <a:pt x="25" y="616"/>
                    <a:pt x="38" y="635"/>
                  </a:cubicBezTo>
                  <a:cubicBezTo>
                    <a:pt x="49" y="652"/>
                    <a:pt x="60" y="672"/>
                    <a:pt x="75" y="690"/>
                  </a:cubicBezTo>
                  <a:close/>
                  <a:moveTo>
                    <a:pt x="52" y="364"/>
                  </a:moveTo>
                  <a:cubicBezTo>
                    <a:pt x="47" y="361"/>
                    <a:pt x="41" y="358"/>
                    <a:pt x="36" y="354"/>
                  </a:cubicBezTo>
                  <a:cubicBezTo>
                    <a:pt x="37" y="351"/>
                    <a:pt x="37" y="348"/>
                    <a:pt x="38" y="345"/>
                  </a:cubicBezTo>
                  <a:cubicBezTo>
                    <a:pt x="42" y="348"/>
                    <a:pt x="46" y="350"/>
                    <a:pt x="50" y="353"/>
                  </a:cubicBezTo>
                  <a:cubicBezTo>
                    <a:pt x="52" y="353"/>
                    <a:pt x="53" y="354"/>
                    <a:pt x="55" y="355"/>
                  </a:cubicBezTo>
                  <a:cubicBezTo>
                    <a:pt x="54" y="358"/>
                    <a:pt x="53" y="361"/>
                    <a:pt x="52" y="364"/>
                  </a:cubicBezTo>
                  <a:close/>
                  <a:moveTo>
                    <a:pt x="650" y="351"/>
                  </a:moveTo>
                  <a:cubicBezTo>
                    <a:pt x="654" y="345"/>
                    <a:pt x="658" y="339"/>
                    <a:pt x="662" y="333"/>
                  </a:cubicBezTo>
                  <a:cubicBezTo>
                    <a:pt x="668" y="332"/>
                    <a:pt x="675" y="331"/>
                    <a:pt x="682" y="329"/>
                  </a:cubicBezTo>
                  <a:lnTo>
                    <a:pt x="682" y="329"/>
                  </a:lnTo>
                  <a:cubicBezTo>
                    <a:pt x="682" y="329"/>
                    <a:pt x="682" y="329"/>
                    <a:pt x="682" y="329"/>
                  </a:cubicBezTo>
                  <a:cubicBezTo>
                    <a:pt x="686" y="328"/>
                    <a:pt x="690" y="327"/>
                    <a:pt x="694" y="325"/>
                  </a:cubicBezTo>
                  <a:cubicBezTo>
                    <a:pt x="692" y="330"/>
                    <a:pt x="691" y="335"/>
                    <a:pt x="690" y="339"/>
                  </a:cubicBezTo>
                  <a:lnTo>
                    <a:pt x="687" y="340"/>
                  </a:lnTo>
                  <a:lnTo>
                    <a:pt x="685" y="341"/>
                  </a:lnTo>
                  <a:lnTo>
                    <a:pt x="683" y="341"/>
                  </a:lnTo>
                  <a:lnTo>
                    <a:pt x="680" y="342"/>
                  </a:lnTo>
                  <a:lnTo>
                    <a:pt x="678" y="342"/>
                  </a:lnTo>
                  <a:cubicBezTo>
                    <a:pt x="673" y="343"/>
                    <a:pt x="668" y="344"/>
                    <a:pt x="664" y="346"/>
                  </a:cubicBezTo>
                  <a:lnTo>
                    <a:pt x="661" y="346"/>
                  </a:lnTo>
                  <a:lnTo>
                    <a:pt x="661" y="347"/>
                  </a:lnTo>
                  <a:lnTo>
                    <a:pt x="658" y="347"/>
                  </a:lnTo>
                  <a:lnTo>
                    <a:pt x="657" y="348"/>
                  </a:lnTo>
                  <a:lnTo>
                    <a:pt x="655" y="348"/>
                  </a:lnTo>
                  <a:lnTo>
                    <a:pt x="654" y="349"/>
                  </a:lnTo>
                  <a:lnTo>
                    <a:pt x="652" y="349"/>
                  </a:lnTo>
                  <a:lnTo>
                    <a:pt x="651" y="350"/>
                  </a:lnTo>
                  <a:lnTo>
                    <a:pt x="650" y="351"/>
                  </a:lnTo>
                  <a:moveTo>
                    <a:pt x="18" y="234"/>
                  </a:moveTo>
                  <a:cubicBezTo>
                    <a:pt x="13" y="224"/>
                    <a:pt x="4" y="207"/>
                    <a:pt x="0" y="184"/>
                  </a:cubicBezTo>
                  <a:cubicBezTo>
                    <a:pt x="5" y="202"/>
                    <a:pt x="13" y="216"/>
                    <a:pt x="16" y="224"/>
                  </a:cubicBezTo>
                  <a:cubicBezTo>
                    <a:pt x="18" y="227"/>
                    <a:pt x="18" y="231"/>
                    <a:pt x="18" y="234"/>
                  </a:cubicBezTo>
                  <a:moveTo>
                    <a:pt x="749" y="134"/>
                  </a:moveTo>
                  <a:cubicBezTo>
                    <a:pt x="748" y="134"/>
                    <a:pt x="747" y="134"/>
                    <a:pt x="746" y="134"/>
                  </a:cubicBezTo>
                  <a:cubicBezTo>
                    <a:pt x="746" y="134"/>
                    <a:pt x="745" y="134"/>
                    <a:pt x="744" y="133"/>
                  </a:cubicBezTo>
                  <a:cubicBezTo>
                    <a:pt x="747" y="112"/>
                    <a:pt x="751" y="92"/>
                    <a:pt x="757" y="73"/>
                  </a:cubicBezTo>
                  <a:cubicBezTo>
                    <a:pt x="774" y="22"/>
                    <a:pt x="807" y="8"/>
                    <a:pt x="815" y="0"/>
                  </a:cubicBezTo>
                  <a:cubicBezTo>
                    <a:pt x="817" y="0"/>
                    <a:pt x="819" y="0"/>
                    <a:pt x="821" y="0"/>
                  </a:cubicBezTo>
                  <a:cubicBezTo>
                    <a:pt x="821" y="3"/>
                    <a:pt x="820" y="6"/>
                    <a:pt x="820" y="10"/>
                  </a:cubicBezTo>
                  <a:cubicBezTo>
                    <a:pt x="817" y="18"/>
                    <a:pt x="778" y="30"/>
                    <a:pt x="759" y="86"/>
                  </a:cubicBezTo>
                  <a:cubicBezTo>
                    <a:pt x="755" y="101"/>
                    <a:pt x="751" y="117"/>
                    <a:pt x="749" y="134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0" name="Freeform 354">
              <a:extLst>
                <a:ext uri="{FF2B5EF4-FFF2-40B4-BE49-F238E27FC236}">
                  <a16:creationId xmlns:a16="http://schemas.microsoft.com/office/drawing/2014/main" id="{8A20CDC4-B526-4D28-52F6-922478D115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7250" y="1260475"/>
              <a:ext cx="401637" cy="65088"/>
            </a:xfrm>
            <a:custGeom>
              <a:avLst/>
              <a:gdLst>
                <a:gd name="T0" fmla="*/ 410 w 416"/>
                <a:gd name="T1" fmla="*/ 66 h 66"/>
                <a:gd name="T2" fmla="*/ 392 w 416"/>
                <a:gd name="T3" fmla="*/ 64 h 66"/>
                <a:gd name="T4" fmla="*/ 391 w 416"/>
                <a:gd name="T5" fmla="*/ 64 h 66"/>
                <a:gd name="T6" fmla="*/ 218 w 416"/>
                <a:gd name="T7" fmla="*/ 18 h 66"/>
                <a:gd name="T8" fmla="*/ 148 w 416"/>
                <a:gd name="T9" fmla="*/ 0 h 66"/>
                <a:gd name="T10" fmla="*/ 191 w 416"/>
                <a:gd name="T11" fmla="*/ 2 h 66"/>
                <a:gd name="T12" fmla="*/ 377 w 416"/>
                <a:gd name="T13" fmla="*/ 49 h 66"/>
                <a:gd name="T14" fmla="*/ 416 w 416"/>
                <a:gd name="T15" fmla="*/ 66 h 66"/>
                <a:gd name="T16" fmla="*/ 410 w 416"/>
                <a:gd name="T17" fmla="*/ 66 h 66"/>
                <a:gd name="T18" fmla="*/ 50 w 416"/>
                <a:gd name="T19" fmla="*/ 14 h 66"/>
                <a:gd name="T20" fmla="*/ 0 w 416"/>
                <a:gd name="T21" fmla="*/ 5 h 66"/>
                <a:gd name="T22" fmla="*/ 56 w 416"/>
                <a:gd name="T23" fmla="*/ 2 h 66"/>
                <a:gd name="T24" fmla="*/ 108 w 416"/>
                <a:gd name="T25" fmla="*/ 12 h 66"/>
                <a:gd name="T26" fmla="*/ 50 w 416"/>
                <a:gd name="T2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6" h="66">
                  <a:moveTo>
                    <a:pt x="410" y="66"/>
                  </a:moveTo>
                  <a:cubicBezTo>
                    <a:pt x="403" y="66"/>
                    <a:pt x="398" y="65"/>
                    <a:pt x="392" y="64"/>
                  </a:cubicBezTo>
                  <a:lnTo>
                    <a:pt x="391" y="64"/>
                  </a:lnTo>
                  <a:cubicBezTo>
                    <a:pt x="360" y="57"/>
                    <a:pt x="305" y="33"/>
                    <a:pt x="218" y="18"/>
                  </a:cubicBezTo>
                  <a:cubicBezTo>
                    <a:pt x="195" y="12"/>
                    <a:pt x="172" y="6"/>
                    <a:pt x="148" y="0"/>
                  </a:cubicBezTo>
                  <a:cubicBezTo>
                    <a:pt x="163" y="1"/>
                    <a:pt x="177" y="1"/>
                    <a:pt x="191" y="2"/>
                  </a:cubicBezTo>
                  <a:cubicBezTo>
                    <a:pt x="281" y="14"/>
                    <a:pt x="341" y="39"/>
                    <a:pt x="377" y="49"/>
                  </a:cubicBezTo>
                  <a:cubicBezTo>
                    <a:pt x="390" y="54"/>
                    <a:pt x="403" y="60"/>
                    <a:pt x="416" y="66"/>
                  </a:cubicBezTo>
                  <a:cubicBezTo>
                    <a:pt x="414" y="66"/>
                    <a:pt x="412" y="66"/>
                    <a:pt x="410" y="66"/>
                  </a:cubicBezTo>
                  <a:moveTo>
                    <a:pt x="50" y="14"/>
                  </a:moveTo>
                  <a:cubicBezTo>
                    <a:pt x="34" y="11"/>
                    <a:pt x="17" y="8"/>
                    <a:pt x="0" y="5"/>
                  </a:cubicBezTo>
                  <a:cubicBezTo>
                    <a:pt x="19" y="3"/>
                    <a:pt x="38" y="2"/>
                    <a:pt x="56" y="2"/>
                  </a:cubicBezTo>
                  <a:cubicBezTo>
                    <a:pt x="74" y="5"/>
                    <a:pt x="91" y="9"/>
                    <a:pt x="108" y="12"/>
                  </a:cubicBezTo>
                  <a:cubicBezTo>
                    <a:pt x="89" y="13"/>
                    <a:pt x="70" y="13"/>
                    <a:pt x="50" y="14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1" name="Freeform 355">
              <a:extLst>
                <a:ext uri="{FF2B5EF4-FFF2-40B4-BE49-F238E27FC236}">
                  <a16:creationId xmlns:a16="http://schemas.microsoft.com/office/drawing/2014/main" id="{CD648191-4E71-622D-AE41-9C9809DA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1225" y="1260475"/>
              <a:ext cx="157162" cy="17463"/>
            </a:xfrm>
            <a:custGeom>
              <a:avLst/>
              <a:gdLst>
                <a:gd name="T0" fmla="*/ 162 w 162"/>
                <a:gd name="T1" fmla="*/ 18 h 18"/>
                <a:gd name="T2" fmla="*/ 138 w 162"/>
                <a:gd name="T3" fmla="*/ 14 h 18"/>
                <a:gd name="T4" fmla="*/ 71 w 162"/>
                <a:gd name="T5" fmla="*/ 12 h 18"/>
                <a:gd name="T6" fmla="*/ 52 w 162"/>
                <a:gd name="T7" fmla="*/ 12 h 18"/>
                <a:gd name="T8" fmla="*/ 0 w 162"/>
                <a:gd name="T9" fmla="*/ 2 h 18"/>
                <a:gd name="T10" fmla="*/ 68 w 162"/>
                <a:gd name="T11" fmla="*/ 0 h 18"/>
                <a:gd name="T12" fmla="*/ 92 w 162"/>
                <a:gd name="T13" fmla="*/ 0 h 18"/>
                <a:gd name="T14" fmla="*/ 162 w 162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8">
                  <a:moveTo>
                    <a:pt x="162" y="18"/>
                  </a:moveTo>
                  <a:cubicBezTo>
                    <a:pt x="154" y="17"/>
                    <a:pt x="146" y="15"/>
                    <a:pt x="138" y="14"/>
                  </a:cubicBezTo>
                  <a:cubicBezTo>
                    <a:pt x="116" y="13"/>
                    <a:pt x="94" y="12"/>
                    <a:pt x="71" y="12"/>
                  </a:cubicBezTo>
                  <a:cubicBezTo>
                    <a:pt x="65" y="12"/>
                    <a:pt x="58" y="12"/>
                    <a:pt x="52" y="12"/>
                  </a:cubicBezTo>
                  <a:cubicBezTo>
                    <a:pt x="35" y="9"/>
                    <a:pt x="18" y="5"/>
                    <a:pt x="0" y="2"/>
                  </a:cubicBezTo>
                  <a:cubicBezTo>
                    <a:pt x="23" y="1"/>
                    <a:pt x="46" y="0"/>
                    <a:pt x="68" y="0"/>
                  </a:cubicBezTo>
                  <a:cubicBezTo>
                    <a:pt x="76" y="0"/>
                    <a:pt x="84" y="0"/>
                    <a:pt x="92" y="0"/>
                  </a:cubicBezTo>
                  <a:cubicBezTo>
                    <a:pt x="116" y="6"/>
                    <a:pt x="139" y="12"/>
                    <a:pt x="162" y="18"/>
                  </a:cubicBezTo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2" name="Freeform 356">
              <a:extLst>
                <a:ext uri="{FF2B5EF4-FFF2-40B4-BE49-F238E27FC236}">
                  <a16:creationId xmlns:a16="http://schemas.microsoft.com/office/drawing/2014/main" id="{8CE3DCCF-D9DB-08E3-ECCA-9D3CED22E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75" y="1265238"/>
              <a:ext cx="88900" cy="11113"/>
            </a:xfrm>
            <a:custGeom>
              <a:avLst/>
              <a:gdLst>
                <a:gd name="T0" fmla="*/ 50 w 92"/>
                <a:gd name="T1" fmla="*/ 11 h 11"/>
                <a:gd name="T2" fmla="*/ 0 w 92"/>
                <a:gd name="T3" fmla="*/ 3 h 11"/>
                <a:gd name="T4" fmla="*/ 42 w 92"/>
                <a:gd name="T5" fmla="*/ 0 h 11"/>
                <a:gd name="T6" fmla="*/ 92 w 92"/>
                <a:gd name="T7" fmla="*/ 9 h 11"/>
                <a:gd name="T8" fmla="*/ 50 w 9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1">
                  <a:moveTo>
                    <a:pt x="50" y="11"/>
                  </a:moveTo>
                  <a:cubicBezTo>
                    <a:pt x="34" y="8"/>
                    <a:pt x="17" y="6"/>
                    <a:pt x="0" y="3"/>
                  </a:cubicBezTo>
                  <a:cubicBezTo>
                    <a:pt x="14" y="2"/>
                    <a:pt x="28" y="1"/>
                    <a:pt x="42" y="0"/>
                  </a:cubicBezTo>
                  <a:cubicBezTo>
                    <a:pt x="59" y="3"/>
                    <a:pt x="76" y="6"/>
                    <a:pt x="92" y="9"/>
                  </a:cubicBezTo>
                  <a:cubicBezTo>
                    <a:pt x="78" y="10"/>
                    <a:pt x="64" y="11"/>
                    <a:pt x="50" y="11"/>
                  </a:cubicBezTo>
                </a:path>
              </a:pathLst>
            </a:custGeom>
            <a:solidFill>
              <a:srgbClr val="306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3" name="Freeform 357">
              <a:extLst>
                <a:ext uri="{FF2B5EF4-FFF2-40B4-BE49-F238E27FC236}">
                  <a16:creationId xmlns:a16="http://schemas.microsoft.com/office/drawing/2014/main" id="{4CAB32A1-84F4-A3C7-6F34-E203E85F8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7" y="12684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4" name="Freeform 358">
              <a:extLst>
                <a:ext uri="{FF2B5EF4-FFF2-40B4-BE49-F238E27FC236}">
                  <a16:creationId xmlns:a16="http://schemas.microsoft.com/office/drawing/2014/main" id="{099EE9F4-4AE0-B22E-B6DF-91275CD66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2062" y="1265238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5" name="Freeform 359">
              <a:extLst>
                <a:ext uri="{FF2B5EF4-FFF2-40B4-BE49-F238E27FC236}">
                  <a16:creationId xmlns:a16="http://schemas.microsoft.com/office/drawing/2014/main" id="{75CE5B1B-93AE-9C14-B582-56395FA4F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5237" y="1265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6" name="Freeform 360">
              <a:extLst>
                <a:ext uri="{FF2B5EF4-FFF2-40B4-BE49-F238E27FC236}">
                  <a16:creationId xmlns:a16="http://schemas.microsoft.com/office/drawing/2014/main" id="{E41942E0-401A-2225-5C3F-5D200DD34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6825" y="1262063"/>
              <a:ext cx="1587" cy="158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7" name="Freeform 361">
              <a:extLst>
                <a:ext uri="{FF2B5EF4-FFF2-40B4-BE49-F238E27FC236}">
                  <a16:creationId xmlns:a16="http://schemas.microsoft.com/office/drawing/2014/main" id="{A803259F-493E-F150-AE72-F2A4E8034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260475"/>
              <a:ext cx="1587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8" name="Freeform 362">
              <a:extLst>
                <a:ext uri="{FF2B5EF4-FFF2-40B4-BE49-F238E27FC236}">
                  <a16:creationId xmlns:a16="http://schemas.microsoft.com/office/drawing/2014/main" id="{CE5AD729-9D3C-FBA0-488F-0E68F014D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300" y="1270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79" name="Freeform 363">
              <a:extLst>
                <a:ext uri="{FF2B5EF4-FFF2-40B4-BE49-F238E27FC236}">
                  <a16:creationId xmlns:a16="http://schemas.microsoft.com/office/drawing/2014/main" id="{853204F7-058E-BFE9-4A4A-D0D955191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25" y="1270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0" name="Freeform 364">
              <a:extLst>
                <a:ext uri="{FF2B5EF4-FFF2-40B4-BE49-F238E27FC236}">
                  <a16:creationId xmlns:a16="http://schemas.microsoft.com/office/drawing/2014/main" id="{6BF13848-8108-9405-7C9C-95244EB6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1425" y="1273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1" name="Freeform 365">
              <a:extLst>
                <a:ext uri="{FF2B5EF4-FFF2-40B4-BE49-F238E27FC236}">
                  <a16:creationId xmlns:a16="http://schemas.microsoft.com/office/drawing/2014/main" id="{CC4C8C55-74FC-0919-B635-E62215700B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5912" y="1439863"/>
              <a:ext cx="520700" cy="517525"/>
            </a:xfrm>
            <a:custGeom>
              <a:avLst/>
              <a:gdLst>
                <a:gd name="T0" fmla="*/ 13 w 539"/>
                <a:gd name="T1" fmla="*/ 515 h 535"/>
                <a:gd name="T2" fmla="*/ 25 w 539"/>
                <a:gd name="T3" fmla="*/ 502 h 535"/>
                <a:gd name="T4" fmla="*/ 74 w 539"/>
                <a:gd name="T5" fmla="*/ 413 h 535"/>
                <a:gd name="T6" fmla="*/ 57 w 539"/>
                <a:gd name="T7" fmla="*/ 479 h 535"/>
                <a:gd name="T8" fmla="*/ 104 w 539"/>
                <a:gd name="T9" fmla="*/ 431 h 535"/>
                <a:gd name="T10" fmla="*/ 106 w 539"/>
                <a:gd name="T11" fmla="*/ 450 h 535"/>
                <a:gd name="T12" fmla="*/ 143 w 539"/>
                <a:gd name="T13" fmla="*/ 426 h 535"/>
                <a:gd name="T14" fmla="*/ 149 w 539"/>
                <a:gd name="T15" fmla="*/ 432 h 535"/>
                <a:gd name="T16" fmla="*/ 177 w 539"/>
                <a:gd name="T17" fmla="*/ 407 h 535"/>
                <a:gd name="T18" fmla="*/ 211 w 539"/>
                <a:gd name="T19" fmla="*/ 385 h 535"/>
                <a:gd name="T20" fmla="*/ 178 w 539"/>
                <a:gd name="T21" fmla="*/ 422 h 535"/>
                <a:gd name="T22" fmla="*/ 209 w 539"/>
                <a:gd name="T23" fmla="*/ 400 h 535"/>
                <a:gd name="T24" fmla="*/ 198 w 539"/>
                <a:gd name="T25" fmla="*/ 417 h 535"/>
                <a:gd name="T26" fmla="*/ 207 w 539"/>
                <a:gd name="T27" fmla="*/ 426 h 535"/>
                <a:gd name="T28" fmla="*/ 207 w 539"/>
                <a:gd name="T29" fmla="*/ 428 h 535"/>
                <a:gd name="T30" fmla="*/ 169 w 539"/>
                <a:gd name="T31" fmla="*/ 438 h 535"/>
                <a:gd name="T32" fmla="*/ 165 w 539"/>
                <a:gd name="T33" fmla="*/ 441 h 535"/>
                <a:gd name="T34" fmla="*/ 148 w 539"/>
                <a:gd name="T35" fmla="*/ 453 h 535"/>
                <a:gd name="T36" fmla="*/ 100 w 539"/>
                <a:gd name="T37" fmla="*/ 469 h 535"/>
                <a:gd name="T38" fmla="*/ 157 w 539"/>
                <a:gd name="T39" fmla="*/ 501 h 535"/>
                <a:gd name="T40" fmla="*/ 70 w 539"/>
                <a:gd name="T41" fmla="*/ 487 h 535"/>
                <a:gd name="T42" fmla="*/ 71 w 539"/>
                <a:gd name="T43" fmla="*/ 502 h 535"/>
                <a:gd name="T44" fmla="*/ 84 w 539"/>
                <a:gd name="T45" fmla="*/ 516 h 535"/>
                <a:gd name="T46" fmla="*/ 7 w 539"/>
                <a:gd name="T47" fmla="*/ 534 h 535"/>
                <a:gd name="T48" fmla="*/ 265 w 539"/>
                <a:gd name="T49" fmla="*/ 416 h 535"/>
                <a:gd name="T50" fmla="*/ 295 w 539"/>
                <a:gd name="T51" fmla="*/ 414 h 535"/>
                <a:gd name="T52" fmla="*/ 270 w 539"/>
                <a:gd name="T53" fmla="*/ 391 h 535"/>
                <a:gd name="T54" fmla="*/ 355 w 539"/>
                <a:gd name="T55" fmla="*/ 313 h 535"/>
                <a:gd name="T56" fmla="*/ 357 w 539"/>
                <a:gd name="T57" fmla="*/ 325 h 535"/>
                <a:gd name="T58" fmla="*/ 152 w 539"/>
                <a:gd name="T59" fmla="*/ 370 h 535"/>
                <a:gd name="T60" fmla="*/ 153 w 539"/>
                <a:gd name="T61" fmla="*/ 369 h 535"/>
                <a:gd name="T62" fmla="*/ 174 w 539"/>
                <a:gd name="T63" fmla="*/ 351 h 535"/>
                <a:gd name="T64" fmla="*/ 179 w 539"/>
                <a:gd name="T65" fmla="*/ 347 h 535"/>
                <a:gd name="T66" fmla="*/ 427 w 539"/>
                <a:gd name="T67" fmla="*/ 279 h 535"/>
                <a:gd name="T68" fmla="*/ 349 w 539"/>
                <a:gd name="T69" fmla="*/ 250 h 535"/>
                <a:gd name="T70" fmla="*/ 316 w 539"/>
                <a:gd name="T71" fmla="*/ 193 h 535"/>
                <a:gd name="T72" fmla="*/ 291 w 539"/>
                <a:gd name="T73" fmla="*/ 197 h 535"/>
                <a:gd name="T74" fmla="*/ 423 w 539"/>
                <a:gd name="T75" fmla="*/ 267 h 535"/>
                <a:gd name="T76" fmla="*/ 536 w 539"/>
                <a:gd name="T77" fmla="*/ 163 h 535"/>
                <a:gd name="T78" fmla="*/ 539 w 539"/>
                <a:gd name="T79" fmla="*/ 176 h 535"/>
                <a:gd name="T80" fmla="*/ 451 w 539"/>
                <a:gd name="T81" fmla="*/ 277 h 535"/>
                <a:gd name="T82" fmla="*/ 178 w 539"/>
                <a:gd name="T83" fmla="*/ 213 h 535"/>
                <a:gd name="T84" fmla="*/ 192 w 539"/>
                <a:gd name="T85" fmla="*/ 203 h 535"/>
                <a:gd name="T86" fmla="*/ 258 w 539"/>
                <a:gd name="T87" fmla="*/ 188 h 535"/>
                <a:gd name="T88" fmla="*/ 231 w 539"/>
                <a:gd name="T89" fmla="*/ 134 h 535"/>
                <a:gd name="T90" fmla="*/ 229 w 539"/>
                <a:gd name="T91" fmla="*/ 126 h 535"/>
                <a:gd name="T92" fmla="*/ 254 w 539"/>
                <a:gd name="T93" fmla="*/ 144 h 535"/>
                <a:gd name="T94" fmla="*/ 327 w 539"/>
                <a:gd name="T95" fmla="*/ 109 h 535"/>
                <a:gd name="T96" fmla="*/ 338 w 539"/>
                <a:gd name="T97" fmla="*/ 94 h 535"/>
                <a:gd name="T98" fmla="*/ 494 w 539"/>
                <a:gd name="T99" fmla="*/ 80 h 535"/>
                <a:gd name="T100" fmla="*/ 494 w 539"/>
                <a:gd name="T101" fmla="*/ 70 h 535"/>
                <a:gd name="T102" fmla="*/ 388 w 539"/>
                <a:gd name="T103" fmla="*/ 62 h 535"/>
                <a:gd name="T104" fmla="*/ 356 w 539"/>
                <a:gd name="T105" fmla="*/ 8 h 535"/>
                <a:gd name="T106" fmla="*/ 355 w 539"/>
                <a:gd name="T107" fmla="*/ 0 h 535"/>
                <a:gd name="T108" fmla="*/ 399 w 539"/>
                <a:gd name="T109" fmla="*/ 59 h 535"/>
                <a:gd name="T110" fmla="*/ 452 w 539"/>
                <a:gd name="T111" fmla="*/ 60 h 535"/>
                <a:gd name="T112" fmla="*/ 461 w 539"/>
                <a:gd name="T113" fmla="*/ 27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9" h="535">
                  <a:moveTo>
                    <a:pt x="4" y="535"/>
                  </a:moveTo>
                  <a:cubicBezTo>
                    <a:pt x="0" y="535"/>
                    <a:pt x="1" y="528"/>
                    <a:pt x="13" y="515"/>
                  </a:cubicBezTo>
                  <a:cubicBezTo>
                    <a:pt x="16" y="503"/>
                    <a:pt x="22" y="468"/>
                    <a:pt x="4" y="443"/>
                  </a:cubicBezTo>
                  <a:cubicBezTo>
                    <a:pt x="27" y="449"/>
                    <a:pt x="35" y="480"/>
                    <a:pt x="25" y="502"/>
                  </a:cubicBezTo>
                  <a:lnTo>
                    <a:pt x="29" y="499"/>
                  </a:lnTo>
                  <a:cubicBezTo>
                    <a:pt x="29" y="499"/>
                    <a:pt x="61" y="465"/>
                    <a:pt x="74" y="413"/>
                  </a:cubicBezTo>
                  <a:cubicBezTo>
                    <a:pt x="76" y="416"/>
                    <a:pt x="79" y="418"/>
                    <a:pt x="82" y="420"/>
                  </a:cubicBezTo>
                  <a:cubicBezTo>
                    <a:pt x="82" y="439"/>
                    <a:pt x="71" y="462"/>
                    <a:pt x="57" y="479"/>
                  </a:cubicBezTo>
                  <a:cubicBezTo>
                    <a:pt x="69" y="471"/>
                    <a:pt x="81" y="463"/>
                    <a:pt x="93" y="457"/>
                  </a:cubicBezTo>
                  <a:cubicBezTo>
                    <a:pt x="96" y="452"/>
                    <a:pt x="101" y="443"/>
                    <a:pt x="104" y="431"/>
                  </a:cubicBezTo>
                  <a:cubicBezTo>
                    <a:pt x="108" y="432"/>
                    <a:pt x="112" y="432"/>
                    <a:pt x="115" y="433"/>
                  </a:cubicBezTo>
                  <a:cubicBezTo>
                    <a:pt x="113" y="439"/>
                    <a:pt x="110" y="445"/>
                    <a:pt x="106" y="450"/>
                  </a:cubicBezTo>
                  <a:cubicBezTo>
                    <a:pt x="116" y="445"/>
                    <a:pt x="126" y="441"/>
                    <a:pt x="136" y="437"/>
                  </a:cubicBezTo>
                  <a:cubicBezTo>
                    <a:pt x="138" y="434"/>
                    <a:pt x="140" y="431"/>
                    <a:pt x="143" y="426"/>
                  </a:cubicBezTo>
                  <a:cubicBezTo>
                    <a:pt x="149" y="424"/>
                    <a:pt x="154" y="421"/>
                    <a:pt x="160" y="418"/>
                  </a:cubicBezTo>
                  <a:cubicBezTo>
                    <a:pt x="157" y="423"/>
                    <a:pt x="153" y="428"/>
                    <a:pt x="149" y="432"/>
                  </a:cubicBezTo>
                  <a:cubicBezTo>
                    <a:pt x="154" y="430"/>
                    <a:pt x="160" y="428"/>
                    <a:pt x="165" y="426"/>
                  </a:cubicBezTo>
                  <a:cubicBezTo>
                    <a:pt x="169" y="419"/>
                    <a:pt x="173" y="413"/>
                    <a:pt x="177" y="407"/>
                  </a:cubicBezTo>
                  <a:cubicBezTo>
                    <a:pt x="186" y="402"/>
                    <a:pt x="196" y="396"/>
                    <a:pt x="205" y="389"/>
                  </a:cubicBezTo>
                  <a:cubicBezTo>
                    <a:pt x="207" y="388"/>
                    <a:pt x="209" y="387"/>
                    <a:pt x="211" y="385"/>
                  </a:cubicBezTo>
                  <a:cubicBezTo>
                    <a:pt x="211" y="385"/>
                    <a:pt x="211" y="385"/>
                    <a:pt x="211" y="385"/>
                  </a:cubicBezTo>
                  <a:cubicBezTo>
                    <a:pt x="195" y="400"/>
                    <a:pt x="183" y="415"/>
                    <a:pt x="178" y="422"/>
                  </a:cubicBezTo>
                  <a:cubicBezTo>
                    <a:pt x="182" y="421"/>
                    <a:pt x="186" y="420"/>
                    <a:pt x="190" y="419"/>
                  </a:cubicBezTo>
                  <a:cubicBezTo>
                    <a:pt x="194" y="412"/>
                    <a:pt x="200" y="406"/>
                    <a:pt x="209" y="400"/>
                  </a:cubicBezTo>
                  <a:cubicBezTo>
                    <a:pt x="208" y="404"/>
                    <a:pt x="208" y="407"/>
                    <a:pt x="208" y="411"/>
                  </a:cubicBezTo>
                  <a:cubicBezTo>
                    <a:pt x="204" y="413"/>
                    <a:pt x="200" y="416"/>
                    <a:pt x="198" y="417"/>
                  </a:cubicBezTo>
                  <a:cubicBezTo>
                    <a:pt x="201" y="417"/>
                    <a:pt x="204" y="416"/>
                    <a:pt x="208" y="415"/>
                  </a:cubicBezTo>
                  <a:cubicBezTo>
                    <a:pt x="207" y="419"/>
                    <a:pt x="207" y="422"/>
                    <a:pt x="207" y="426"/>
                  </a:cubicBezTo>
                  <a:cubicBezTo>
                    <a:pt x="205" y="427"/>
                    <a:pt x="202" y="427"/>
                    <a:pt x="200" y="428"/>
                  </a:cubicBezTo>
                  <a:cubicBezTo>
                    <a:pt x="202" y="428"/>
                    <a:pt x="205" y="428"/>
                    <a:pt x="207" y="428"/>
                  </a:cubicBezTo>
                  <a:cubicBezTo>
                    <a:pt x="207" y="432"/>
                    <a:pt x="207" y="437"/>
                    <a:pt x="208" y="441"/>
                  </a:cubicBezTo>
                  <a:cubicBezTo>
                    <a:pt x="193" y="439"/>
                    <a:pt x="179" y="438"/>
                    <a:pt x="169" y="438"/>
                  </a:cubicBezTo>
                  <a:cubicBezTo>
                    <a:pt x="167" y="439"/>
                    <a:pt x="164" y="440"/>
                    <a:pt x="161" y="441"/>
                  </a:cubicBezTo>
                  <a:cubicBezTo>
                    <a:pt x="162" y="441"/>
                    <a:pt x="164" y="441"/>
                    <a:pt x="165" y="441"/>
                  </a:cubicBezTo>
                  <a:cubicBezTo>
                    <a:pt x="195" y="441"/>
                    <a:pt x="217" y="465"/>
                    <a:pt x="219" y="495"/>
                  </a:cubicBezTo>
                  <a:cubicBezTo>
                    <a:pt x="203" y="460"/>
                    <a:pt x="171" y="453"/>
                    <a:pt x="148" y="453"/>
                  </a:cubicBezTo>
                  <a:cubicBezTo>
                    <a:pt x="140" y="453"/>
                    <a:pt x="134" y="454"/>
                    <a:pt x="130" y="454"/>
                  </a:cubicBezTo>
                  <a:cubicBezTo>
                    <a:pt x="119" y="459"/>
                    <a:pt x="110" y="464"/>
                    <a:pt x="100" y="469"/>
                  </a:cubicBezTo>
                  <a:cubicBezTo>
                    <a:pt x="102" y="469"/>
                    <a:pt x="104" y="469"/>
                    <a:pt x="106" y="469"/>
                  </a:cubicBezTo>
                  <a:cubicBezTo>
                    <a:pt x="131" y="469"/>
                    <a:pt x="152" y="484"/>
                    <a:pt x="157" y="501"/>
                  </a:cubicBezTo>
                  <a:cubicBezTo>
                    <a:pt x="140" y="487"/>
                    <a:pt x="120" y="484"/>
                    <a:pt x="101" y="484"/>
                  </a:cubicBezTo>
                  <a:cubicBezTo>
                    <a:pt x="89" y="484"/>
                    <a:pt x="78" y="485"/>
                    <a:pt x="70" y="487"/>
                  </a:cubicBezTo>
                  <a:cubicBezTo>
                    <a:pt x="59" y="494"/>
                    <a:pt x="50" y="501"/>
                    <a:pt x="41" y="507"/>
                  </a:cubicBezTo>
                  <a:cubicBezTo>
                    <a:pt x="51" y="504"/>
                    <a:pt x="61" y="502"/>
                    <a:pt x="71" y="502"/>
                  </a:cubicBezTo>
                  <a:cubicBezTo>
                    <a:pt x="101" y="502"/>
                    <a:pt x="128" y="514"/>
                    <a:pt x="134" y="527"/>
                  </a:cubicBezTo>
                  <a:cubicBezTo>
                    <a:pt x="119" y="519"/>
                    <a:pt x="101" y="516"/>
                    <a:pt x="84" y="516"/>
                  </a:cubicBezTo>
                  <a:cubicBezTo>
                    <a:pt x="54" y="516"/>
                    <a:pt x="24" y="525"/>
                    <a:pt x="13" y="529"/>
                  </a:cubicBezTo>
                  <a:cubicBezTo>
                    <a:pt x="9" y="532"/>
                    <a:pt x="7" y="534"/>
                    <a:pt x="7" y="534"/>
                  </a:cubicBezTo>
                  <a:cubicBezTo>
                    <a:pt x="6" y="534"/>
                    <a:pt x="5" y="535"/>
                    <a:pt x="4" y="535"/>
                  </a:cubicBezTo>
                  <a:moveTo>
                    <a:pt x="265" y="416"/>
                  </a:moveTo>
                  <a:cubicBezTo>
                    <a:pt x="266" y="414"/>
                    <a:pt x="266" y="411"/>
                    <a:pt x="267" y="409"/>
                  </a:cubicBezTo>
                  <a:cubicBezTo>
                    <a:pt x="278" y="410"/>
                    <a:pt x="288" y="411"/>
                    <a:pt x="295" y="414"/>
                  </a:cubicBezTo>
                  <a:cubicBezTo>
                    <a:pt x="285" y="414"/>
                    <a:pt x="275" y="415"/>
                    <a:pt x="265" y="416"/>
                  </a:cubicBezTo>
                  <a:close/>
                  <a:moveTo>
                    <a:pt x="270" y="391"/>
                  </a:moveTo>
                  <a:cubicBezTo>
                    <a:pt x="271" y="387"/>
                    <a:pt x="272" y="383"/>
                    <a:pt x="273" y="378"/>
                  </a:cubicBezTo>
                  <a:cubicBezTo>
                    <a:pt x="312" y="374"/>
                    <a:pt x="344" y="349"/>
                    <a:pt x="355" y="313"/>
                  </a:cubicBezTo>
                  <a:cubicBezTo>
                    <a:pt x="358" y="301"/>
                    <a:pt x="359" y="289"/>
                    <a:pt x="357" y="277"/>
                  </a:cubicBezTo>
                  <a:cubicBezTo>
                    <a:pt x="362" y="292"/>
                    <a:pt x="362" y="309"/>
                    <a:pt x="357" y="325"/>
                  </a:cubicBezTo>
                  <a:cubicBezTo>
                    <a:pt x="346" y="363"/>
                    <a:pt x="311" y="388"/>
                    <a:pt x="270" y="391"/>
                  </a:cubicBezTo>
                  <a:close/>
                  <a:moveTo>
                    <a:pt x="152" y="370"/>
                  </a:moveTo>
                  <a:cubicBezTo>
                    <a:pt x="152" y="369"/>
                    <a:pt x="152" y="369"/>
                    <a:pt x="151" y="368"/>
                  </a:cubicBezTo>
                  <a:cubicBezTo>
                    <a:pt x="152" y="368"/>
                    <a:pt x="153" y="369"/>
                    <a:pt x="153" y="369"/>
                  </a:cubicBezTo>
                  <a:cubicBezTo>
                    <a:pt x="153" y="369"/>
                    <a:pt x="152" y="370"/>
                    <a:pt x="152" y="370"/>
                  </a:cubicBezTo>
                  <a:close/>
                  <a:moveTo>
                    <a:pt x="174" y="351"/>
                  </a:moveTo>
                  <a:cubicBezTo>
                    <a:pt x="162" y="336"/>
                    <a:pt x="154" y="320"/>
                    <a:pt x="152" y="303"/>
                  </a:cubicBezTo>
                  <a:cubicBezTo>
                    <a:pt x="156" y="319"/>
                    <a:pt x="166" y="334"/>
                    <a:pt x="179" y="347"/>
                  </a:cubicBezTo>
                  <a:cubicBezTo>
                    <a:pt x="177" y="348"/>
                    <a:pt x="175" y="349"/>
                    <a:pt x="174" y="351"/>
                  </a:cubicBezTo>
                  <a:moveTo>
                    <a:pt x="427" y="279"/>
                  </a:moveTo>
                  <a:cubicBezTo>
                    <a:pt x="426" y="279"/>
                    <a:pt x="426" y="279"/>
                    <a:pt x="425" y="279"/>
                  </a:cubicBezTo>
                  <a:cubicBezTo>
                    <a:pt x="396" y="279"/>
                    <a:pt x="369" y="268"/>
                    <a:pt x="349" y="250"/>
                  </a:cubicBezTo>
                  <a:cubicBezTo>
                    <a:pt x="343" y="238"/>
                    <a:pt x="335" y="226"/>
                    <a:pt x="324" y="217"/>
                  </a:cubicBezTo>
                  <a:cubicBezTo>
                    <a:pt x="320" y="210"/>
                    <a:pt x="318" y="202"/>
                    <a:pt x="316" y="193"/>
                  </a:cubicBezTo>
                  <a:cubicBezTo>
                    <a:pt x="313" y="197"/>
                    <a:pt x="310" y="200"/>
                    <a:pt x="305" y="203"/>
                  </a:cubicBezTo>
                  <a:cubicBezTo>
                    <a:pt x="301" y="201"/>
                    <a:pt x="296" y="199"/>
                    <a:pt x="291" y="197"/>
                  </a:cubicBezTo>
                  <a:cubicBezTo>
                    <a:pt x="298" y="193"/>
                    <a:pt x="306" y="188"/>
                    <a:pt x="314" y="183"/>
                  </a:cubicBezTo>
                  <a:cubicBezTo>
                    <a:pt x="324" y="230"/>
                    <a:pt x="369" y="266"/>
                    <a:pt x="423" y="267"/>
                  </a:cubicBezTo>
                  <a:cubicBezTo>
                    <a:pt x="423" y="267"/>
                    <a:pt x="424" y="267"/>
                    <a:pt x="424" y="267"/>
                  </a:cubicBezTo>
                  <a:cubicBezTo>
                    <a:pt x="486" y="267"/>
                    <a:pt x="536" y="221"/>
                    <a:pt x="536" y="163"/>
                  </a:cubicBezTo>
                  <a:cubicBezTo>
                    <a:pt x="537" y="158"/>
                    <a:pt x="536" y="153"/>
                    <a:pt x="535" y="147"/>
                  </a:cubicBezTo>
                  <a:cubicBezTo>
                    <a:pt x="538" y="156"/>
                    <a:pt x="539" y="166"/>
                    <a:pt x="539" y="176"/>
                  </a:cubicBezTo>
                  <a:cubicBezTo>
                    <a:pt x="539" y="207"/>
                    <a:pt x="524" y="234"/>
                    <a:pt x="501" y="253"/>
                  </a:cubicBezTo>
                  <a:cubicBezTo>
                    <a:pt x="483" y="256"/>
                    <a:pt x="465" y="267"/>
                    <a:pt x="451" y="277"/>
                  </a:cubicBezTo>
                  <a:cubicBezTo>
                    <a:pt x="443" y="278"/>
                    <a:pt x="435" y="279"/>
                    <a:pt x="427" y="279"/>
                  </a:cubicBezTo>
                  <a:moveTo>
                    <a:pt x="178" y="213"/>
                  </a:moveTo>
                  <a:cubicBezTo>
                    <a:pt x="168" y="207"/>
                    <a:pt x="160" y="197"/>
                    <a:pt x="162" y="179"/>
                  </a:cubicBezTo>
                  <a:cubicBezTo>
                    <a:pt x="172" y="189"/>
                    <a:pt x="177" y="197"/>
                    <a:pt x="192" y="203"/>
                  </a:cubicBezTo>
                  <a:cubicBezTo>
                    <a:pt x="187" y="206"/>
                    <a:pt x="182" y="209"/>
                    <a:pt x="178" y="213"/>
                  </a:cubicBezTo>
                  <a:close/>
                  <a:moveTo>
                    <a:pt x="258" y="188"/>
                  </a:moveTo>
                  <a:cubicBezTo>
                    <a:pt x="254" y="188"/>
                    <a:pt x="251" y="188"/>
                    <a:pt x="248" y="188"/>
                  </a:cubicBezTo>
                  <a:cubicBezTo>
                    <a:pt x="247" y="156"/>
                    <a:pt x="231" y="134"/>
                    <a:pt x="231" y="134"/>
                  </a:cubicBezTo>
                  <a:lnTo>
                    <a:pt x="231" y="134"/>
                  </a:lnTo>
                  <a:cubicBezTo>
                    <a:pt x="230" y="132"/>
                    <a:pt x="225" y="126"/>
                    <a:pt x="229" y="126"/>
                  </a:cubicBezTo>
                  <a:cubicBezTo>
                    <a:pt x="230" y="126"/>
                    <a:pt x="231" y="126"/>
                    <a:pt x="231" y="126"/>
                  </a:cubicBezTo>
                  <a:cubicBezTo>
                    <a:pt x="241" y="129"/>
                    <a:pt x="252" y="136"/>
                    <a:pt x="254" y="144"/>
                  </a:cubicBezTo>
                  <a:cubicBezTo>
                    <a:pt x="256" y="151"/>
                    <a:pt x="258" y="171"/>
                    <a:pt x="258" y="188"/>
                  </a:cubicBezTo>
                  <a:moveTo>
                    <a:pt x="327" y="109"/>
                  </a:moveTo>
                  <a:cubicBezTo>
                    <a:pt x="313" y="106"/>
                    <a:pt x="301" y="98"/>
                    <a:pt x="297" y="77"/>
                  </a:cubicBezTo>
                  <a:cubicBezTo>
                    <a:pt x="311" y="85"/>
                    <a:pt x="319" y="92"/>
                    <a:pt x="338" y="94"/>
                  </a:cubicBezTo>
                  <a:cubicBezTo>
                    <a:pt x="334" y="99"/>
                    <a:pt x="330" y="104"/>
                    <a:pt x="327" y="109"/>
                  </a:cubicBezTo>
                  <a:close/>
                  <a:moveTo>
                    <a:pt x="494" y="80"/>
                  </a:moveTo>
                  <a:cubicBezTo>
                    <a:pt x="492" y="78"/>
                    <a:pt x="490" y="77"/>
                    <a:pt x="488" y="75"/>
                  </a:cubicBezTo>
                  <a:cubicBezTo>
                    <a:pt x="490" y="74"/>
                    <a:pt x="492" y="72"/>
                    <a:pt x="494" y="70"/>
                  </a:cubicBezTo>
                  <a:cubicBezTo>
                    <a:pt x="495" y="73"/>
                    <a:pt x="495" y="76"/>
                    <a:pt x="494" y="80"/>
                  </a:cubicBezTo>
                  <a:close/>
                  <a:moveTo>
                    <a:pt x="388" y="62"/>
                  </a:moveTo>
                  <a:cubicBezTo>
                    <a:pt x="379" y="27"/>
                    <a:pt x="356" y="8"/>
                    <a:pt x="356" y="8"/>
                  </a:cubicBezTo>
                  <a:lnTo>
                    <a:pt x="356" y="8"/>
                  </a:lnTo>
                  <a:cubicBezTo>
                    <a:pt x="354" y="6"/>
                    <a:pt x="346" y="0"/>
                    <a:pt x="354" y="0"/>
                  </a:cubicBezTo>
                  <a:cubicBezTo>
                    <a:pt x="354" y="0"/>
                    <a:pt x="355" y="0"/>
                    <a:pt x="355" y="0"/>
                  </a:cubicBezTo>
                  <a:cubicBezTo>
                    <a:pt x="366" y="0"/>
                    <a:pt x="378" y="5"/>
                    <a:pt x="382" y="13"/>
                  </a:cubicBezTo>
                  <a:cubicBezTo>
                    <a:pt x="386" y="19"/>
                    <a:pt x="394" y="41"/>
                    <a:pt x="399" y="59"/>
                  </a:cubicBezTo>
                  <a:cubicBezTo>
                    <a:pt x="395" y="60"/>
                    <a:pt x="392" y="61"/>
                    <a:pt x="388" y="62"/>
                  </a:cubicBezTo>
                  <a:moveTo>
                    <a:pt x="452" y="60"/>
                  </a:moveTo>
                  <a:cubicBezTo>
                    <a:pt x="447" y="59"/>
                    <a:pt x="441" y="58"/>
                    <a:pt x="435" y="57"/>
                  </a:cubicBezTo>
                  <a:cubicBezTo>
                    <a:pt x="444" y="49"/>
                    <a:pt x="453" y="39"/>
                    <a:pt x="461" y="27"/>
                  </a:cubicBezTo>
                  <a:cubicBezTo>
                    <a:pt x="465" y="37"/>
                    <a:pt x="460" y="49"/>
                    <a:pt x="452" y="60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2" name="Freeform 366">
              <a:extLst>
                <a:ext uri="{FF2B5EF4-FFF2-40B4-BE49-F238E27FC236}">
                  <a16:creationId xmlns:a16="http://schemas.microsoft.com/office/drawing/2014/main" id="{5F2D5413-3DD1-53C1-7B03-F75646361F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0350" y="2051050"/>
              <a:ext cx="171450" cy="100013"/>
            </a:xfrm>
            <a:custGeom>
              <a:avLst/>
              <a:gdLst>
                <a:gd name="T0" fmla="*/ 134 w 176"/>
                <a:gd name="T1" fmla="*/ 103 h 103"/>
                <a:gd name="T2" fmla="*/ 97 w 176"/>
                <a:gd name="T3" fmla="*/ 9 h 103"/>
                <a:gd name="T4" fmla="*/ 92 w 176"/>
                <a:gd name="T5" fmla="*/ 90 h 103"/>
                <a:gd name="T6" fmla="*/ 84 w 176"/>
                <a:gd name="T7" fmla="*/ 1 h 103"/>
                <a:gd name="T8" fmla="*/ 126 w 176"/>
                <a:gd name="T9" fmla="*/ 0 h 103"/>
                <a:gd name="T10" fmla="*/ 176 w 176"/>
                <a:gd name="T11" fmla="*/ 60 h 103"/>
                <a:gd name="T12" fmla="*/ 112 w 176"/>
                <a:gd name="T13" fmla="*/ 4 h 103"/>
                <a:gd name="T14" fmla="*/ 134 w 176"/>
                <a:gd name="T15" fmla="*/ 103 h 103"/>
                <a:gd name="T16" fmla="*/ 74 w 176"/>
                <a:gd name="T17" fmla="*/ 64 h 103"/>
                <a:gd name="T18" fmla="*/ 57 w 176"/>
                <a:gd name="T19" fmla="*/ 2 h 103"/>
                <a:gd name="T20" fmla="*/ 71 w 176"/>
                <a:gd name="T21" fmla="*/ 2 h 103"/>
                <a:gd name="T22" fmla="*/ 74 w 176"/>
                <a:gd name="T23" fmla="*/ 64 h 103"/>
                <a:gd name="T24" fmla="*/ 0 w 176"/>
                <a:gd name="T25" fmla="*/ 47 h 103"/>
                <a:gd name="T26" fmla="*/ 20 w 176"/>
                <a:gd name="T27" fmla="*/ 2 h 103"/>
                <a:gd name="T28" fmla="*/ 23 w 176"/>
                <a:gd name="T29" fmla="*/ 2 h 103"/>
                <a:gd name="T30" fmla="*/ 34 w 176"/>
                <a:gd name="T31" fmla="*/ 2 h 103"/>
                <a:gd name="T32" fmla="*/ 0 w 176"/>
                <a:gd name="T33" fmla="*/ 4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103">
                  <a:moveTo>
                    <a:pt x="134" y="103"/>
                  </a:moveTo>
                  <a:cubicBezTo>
                    <a:pt x="131" y="61"/>
                    <a:pt x="116" y="31"/>
                    <a:pt x="97" y="9"/>
                  </a:cubicBezTo>
                  <a:cubicBezTo>
                    <a:pt x="107" y="35"/>
                    <a:pt x="104" y="75"/>
                    <a:pt x="92" y="90"/>
                  </a:cubicBezTo>
                  <a:cubicBezTo>
                    <a:pt x="96" y="52"/>
                    <a:pt x="89" y="19"/>
                    <a:pt x="84" y="1"/>
                  </a:cubicBezTo>
                  <a:cubicBezTo>
                    <a:pt x="98" y="1"/>
                    <a:pt x="112" y="0"/>
                    <a:pt x="126" y="0"/>
                  </a:cubicBezTo>
                  <a:cubicBezTo>
                    <a:pt x="149" y="16"/>
                    <a:pt x="170" y="39"/>
                    <a:pt x="176" y="60"/>
                  </a:cubicBezTo>
                  <a:cubicBezTo>
                    <a:pt x="167" y="42"/>
                    <a:pt x="137" y="21"/>
                    <a:pt x="112" y="4"/>
                  </a:cubicBezTo>
                  <a:cubicBezTo>
                    <a:pt x="131" y="33"/>
                    <a:pt x="140" y="68"/>
                    <a:pt x="134" y="103"/>
                  </a:cubicBezTo>
                  <a:close/>
                  <a:moveTo>
                    <a:pt x="74" y="64"/>
                  </a:moveTo>
                  <a:cubicBezTo>
                    <a:pt x="71" y="39"/>
                    <a:pt x="64" y="18"/>
                    <a:pt x="57" y="2"/>
                  </a:cubicBezTo>
                  <a:cubicBezTo>
                    <a:pt x="62" y="2"/>
                    <a:pt x="67" y="2"/>
                    <a:pt x="71" y="2"/>
                  </a:cubicBezTo>
                  <a:cubicBezTo>
                    <a:pt x="78" y="22"/>
                    <a:pt x="79" y="46"/>
                    <a:pt x="74" y="64"/>
                  </a:cubicBezTo>
                  <a:moveTo>
                    <a:pt x="0" y="47"/>
                  </a:moveTo>
                  <a:cubicBezTo>
                    <a:pt x="13" y="30"/>
                    <a:pt x="18" y="15"/>
                    <a:pt x="20" y="2"/>
                  </a:cubicBezTo>
                  <a:lnTo>
                    <a:pt x="23" y="2"/>
                  </a:lnTo>
                  <a:cubicBezTo>
                    <a:pt x="27" y="2"/>
                    <a:pt x="30" y="2"/>
                    <a:pt x="34" y="2"/>
                  </a:cubicBezTo>
                  <a:cubicBezTo>
                    <a:pt x="30" y="18"/>
                    <a:pt x="19" y="34"/>
                    <a:pt x="0" y="47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3" name="Freeform 367">
              <a:extLst>
                <a:ext uri="{FF2B5EF4-FFF2-40B4-BE49-F238E27FC236}">
                  <a16:creationId xmlns:a16="http://schemas.microsoft.com/office/drawing/2014/main" id="{D0C3F9FB-6C79-4624-4054-5B1DF6872D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0987" y="2036763"/>
              <a:ext cx="131762" cy="15875"/>
            </a:xfrm>
            <a:custGeom>
              <a:avLst/>
              <a:gdLst>
                <a:gd name="T0" fmla="*/ 3 w 136"/>
                <a:gd name="T1" fmla="*/ 16 h 16"/>
                <a:gd name="T2" fmla="*/ 0 w 136"/>
                <a:gd name="T3" fmla="*/ 16 h 16"/>
                <a:gd name="T4" fmla="*/ 1 w 136"/>
                <a:gd name="T5" fmla="*/ 3 h 16"/>
                <a:gd name="T6" fmla="*/ 3 w 136"/>
                <a:gd name="T7" fmla="*/ 3 h 16"/>
                <a:gd name="T8" fmla="*/ 16 w 136"/>
                <a:gd name="T9" fmla="*/ 3 h 16"/>
                <a:gd name="T10" fmla="*/ 14 w 136"/>
                <a:gd name="T11" fmla="*/ 16 h 16"/>
                <a:gd name="T12" fmla="*/ 3 w 136"/>
                <a:gd name="T13" fmla="*/ 16 h 16"/>
                <a:gd name="T14" fmla="*/ 37 w 136"/>
                <a:gd name="T15" fmla="*/ 16 h 16"/>
                <a:gd name="T16" fmla="*/ 31 w 136"/>
                <a:gd name="T17" fmla="*/ 3 h 16"/>
                <a:gd name="T18" fmla="*/ 46 w 136"/>
                <a:gd name="T19" fmla="*/ 3 h 16"/>
                <a:gd name="T20" fmla="*/ 51 w 136"/>
                <a:gd name="T21" fmla="*/ 16 h 16"/>
                <a:gd name="T22" fmla="*/ 37 w 136"/>
                <a:gd name="T23" fmla="*/ 16 h 16"/>
                <a:gd name="T24" fmla="*/ 64 w 136"/>
                <a:gd name="T25" fmla="*/ 15 h 16"/>
                <a:gd name="T26" fmla="*/ 61 w 136"/>
                <a:gd name="T27" fmla="*/ 7 h 16"/>
                <a:gd name="T28" fmla="*/ 56 w 136"/>
                <a:gd name="T29" fmla="*/ 2 h 16"/>
                <a:gd name="T30" fmla="*/ 86 w 136"/>
                <a:gd name="T31" fmla="*/ 2 h 16"/>
                <a:gd name="T32" fmla="*/ 106 w 136"/>
                <a:gd name="T33" fmla="*/ 14 h 16"/>
                <a:gd name="T34" fmla="*/ 64 w 136"/>
                <a:gd name="T35" fmla="*/ 15 h 16"/>
                <a:gd name="T36" fmla="*/ 136 w 136"/>
                <a:gd name="T37" fmla="*/ 9 h 16"/>
                <a:gd name="T38" fmla="*/ 122 w 136"/>
                <a:gd name="T39" fmla="*/ 0 h 16"/>
                <a:gd name="T40" fmla="*/ 128 w 136"/>
                <a:gd name="T41" fmla="*/ 0 h 16"/>
                <a:gd name="T42" fmla="*/ 136 w 136"/>
                <a:gd name="T4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6" h="16">
                  <a:moveTo>
                    <a:pt x="3" y="16"/>
                  </a:moveTo>
                  <a:lnTo>
                    <a:pt x="0" y="16"/>
                  </a:lnTo>
                  <a:cubicBezTo>
                    <a:pt x="1" y="11"/>
                    <a:pt x="1" y="7"/>
                    <a:pt x="1" y="3"/>
                  </a:cubicBezTo>
                  <a:lnTo>
                    <a:pt x="3" y="3"/>
                  </a:lnTo>
                  <a:cubicBezTo>
                    <a:pt x="7" y="3"/>
                    <a:pt x="12" y="3"/>
                    <a:pt x="16" y="3"/>
                  </a:cubicBezTo>
                  <a:cubicBezTo>
                    <a:pt x="16" y="7"/>
                    <a:pt x="15" y="11"/>
                    <a:pt x="14" y="16"/>
                  </a:cubicBezTo>
                  <a:cubicBezTo>
                    <a:pt x="10" y="16"/>
                    <a:pt x="7" y="16"/>
                    <a:pt x="3" y="16"/>
                  </a:cubicBezTo>
                  <a:moveTo>
                    <a:pt x="37" y="16"/>
                  </a:moveTo>
                  <a:cubicBezTo>
                    <a:pt x="35" y="11"/>
                    <a:pt x="33" y="7"/>
                    <a:pt x="31" y="3"/>
                  </a:cubicBezTo>
                  <a:cubicBezTo>
                    <a:pt x="36" y="3"/>
                    <a:pt x="41" y="3"/>
                    <a:pt x="46" y="3"/>
                  </a:cubicBezTo>
                  <a:cubicBezTo>
                    <a:pt x="48" y="7"/>
                    <a:pt x="50" y="11"/>
                    <a:pt x="51" y="16"/>
                  </a:cubicBezTo>
                  <a:cubicBezTo>
                    <a:pt x="47" y="16"/>
                    <a:pt x="42" y="16"/>
                    <a:pt x="37" y="16"/>
                  </a:cubicBezTo>
                  <a:close/>
                  <a:moveTo>
                    <a:pt x="64" y="15"/>
                  </a:moveTo>
                  <a:cubicBezTo>
                    <a:pt x="63" y="12"/>
                    <a:pt x="62" y="9"/>
                    <a:pt x="61" y="7"/>
                  </a:cubicBezTo>
                  <a:cubicBezTo>
                    <a:pt x="60" y="5"/>
                    <a:pt x="58" y="4"/>
                    <a:pt x="56" y="2"/>
                  </a:cubicBezTo>
                  <a:cubicBezTo>
                    <a:pt x="66" y="2"/>
                    <a:pt x="76" y="2"/>
                    <a:pt x="86" y="2"/>
                  </a:cubicBezTo>
                  <a:cubicBezTo>
                    <a:pt x="92" y="5"/>
                    <a:pt x="99" y="9"/>
                    <a:pt x="106" y="14"/>
                  </a:cubicBezTo>
                  <a:cubicBezTo>
                    <a:pt x="92" y="14"/>
                    <a:pt x="78" y="15"/>
                    <a:pt x="64" y="15"/>
                  </a:cubicBezTo>
                  <a:moveTo>
                    <a:pt x="136" y="9"/>
                  </a:moveTo>
                  <a:cubicBezTo>
                    <a:pt x="131" y="6"/>
                    <a:pt x="127" y="3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1" y="3"/>
                    <a:pt x="133" y="6"/>
                    <a:pt x="136" y="9"/>
                  </a:cubicBezTo>
                </a:path>
              </a:pathLst>
            </a:custGeom>
            <a:solidFill>
              <a:srgbClr val="D1D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4" name="Freeform 368">
              <a:extLst>
                <a:ext uri="{FF2B5EF4-FFF2-40B4-BE49-F238E27FC236}">
                  <a16:creationId xmlns:a16="http://schemas.microsoft.com/office/drawing/2014/main" id="{EA64B1BB-F7AE-0E83-8995-35D115A8D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062" y="1955800"/>
              <a:ext cx="158750" cy="84138"/>
            </a:xfrm>
            <a:custGeom>
              <a:avLst/>
              <a:gdLst>
                <a:gd name="T0" fmla="*/ 39 w 164"/>
                <a:gd name="T1" fmla="*/ 87 h 87"/>
                <a:gd name="T2" fmla="*/ 37 w 164"/>
                <a:gd name="T3" fmla="*/ 87 h 87"/>
                <a:gd name="T4" fmla="*/ 29 w 164"/>
                <a:gd name="T5" fmla="*/ 55 h 87"/>
                <a:gd name="T6" fmla="*/ 0 w 164"/>
                <a:gd name="T7" fmla="*/ 49 h 87"/>
                <a:gd name="T8" fmla="*/ 25 w 164"/>
                <a:gd name="T9" fmla="*/ 46 h 87"/>
                <a:gd name="T10" fmla="*/ 105 w 164"/>
                <a:gd name="T11" fmla="*/ 0 h 87"/>
                <a:gd name="T12" fmla="*/ 51 w 164"/>
                <a:gd name="T13" fmla="*/ 49 h 87"/>
                <a:gd name="T14" fmla="*/ 56 w 164"/>
                <a:gd name="T15" fmla="*/ 50 h 87"/>
                <a:gd name="T16" fmla="*/ 81 w 164"/>
                <a:gd name="T17" fmla="*/ 48 h 87"/>
                <a:gd name="T18" fmla="*/ 164 w 164"/>
                <a:gd name="T19" fmla="*/ 84 h 87"/>
                <a:gd name="T20" fmla="*/ 158 w 164"/>
                <a:gd name="T21" fmla="*/ 84 h 87"/>
                <a:gd name="T22" fmla="*/ 88 w 164"/>
                <a:gd name="T23" fmla="*/ 64 h 87"/>
                <a:gd name="T24" fmla="*/ 108 w 164"/>
                <a:gd name="T25" fmla="*/ 80 h 87"/>
                <a:gd name="T26" fmla="*/ 122 w 164"/>
                <a:gd name="T27" fmla="*/ 86 h 87"/>
                <a:gd name="T28" fmla="*/ 92 w 164"/>
                <a:gd name="T29" fmla="*/ 86 h 87"/>
                <a:gd name="T30" fmla="*/ 75 w 164"/>
                <a:gd name="T31" fmla="*/ 75 h 87"/>
                <a:gd name="T32" fmla="*/ 82 w 164"/>
                <a:gd name="T33" fmla="*/ 87 h 87"/>
                <a:gd name="T34" fmla="*/ 67 w 164"/>
                <a:gd name="T35" fmla="*/ 87 h 87"/>
                <a:gd name="T36" fmla="*/ 54 w 164"/>
                <a:gd name="T37" fmla="*/ 64 h 87"/>
                <a:gd name="T38" fmla="*/ 44 w 164"/>
                <a:gd name="T39" fmla="*/ 60 h 87"/>
                <a:gd name="T40" fmla="*/ 52 w 164"/>
                <a:gd name="T41" fmla="*/ 87 h 87"/>
                <a:gd name="T42" fmla="*/ 39 w 164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4" h="87">
                  <a:moveTo>
                    <a:pt x="39" y="87"/>
                  </a:moveTo>
                  <a:lnTo>
                    <a:pt x="37" y="87"/>
                  </a:lnTo>
                  <a:cubicBezTo>
                    <a:pt x="37" y="70"/>
                    <a:pt x="31" y="59"/>
                    <a:pt x="29" y="55"/>
                  </a:cubicBezTo>
                  <a:cubicBezTo>
                    <a:pt x="12" y="50"/>
                    <a:pt x="0" y="49"/>
                    <a:pt x="0" y="49"/>
                  </a:cubicBezTo>
                  <a:cubicBezTo>
                    <a:pt x="8" y="47"/>
                    <a:pt x="17" y="46"/>
                    <a:pt x="25" y="46"/>
                  </a:cubicBezTo>
                  <a:cubicBezTo>
                    <a:pt x="39" y="41"/>
                    <a:pt x="80" y="23"/>
                    <a:pt x="105" y="0"/>
                  </a:cubicBezTo>
                  <a:cubicBezTo>
                    <a:pt x="107" y="24"/>
                    <a:pt x="67" y="42"/>
                    <a:pt x="51" y="49"/>
                  </a:cubicBezTo>
                  <a:cubicBezTo>
                    <a:pt x="52" y="49"/>
                    <a:pt x="54" y="50"/>
                    <a:pt x="56" y="50"/>
                  </a:cubicBezTo>
                  <a:cubicBezTo>
                    <a:pt x="65" y="49"/>
                    <a:pt x="73" y="48"/>
                    <a:pt x="81" y="48"/>
                  </a:cubicBezTo>
                  <a:cubicBezTo>
                    <a:pt x="113" y="48"/>
                    <a:pt x="143" y="60"/>
                    <a:pt x="164" y="84"/>
                  </a:cubicBezTo>
                  <a:cubicBezTo>
                    <a:pt x="162" y="84"/>
                    <a:pt x="160" y="84"/>
                    <a:pt x="158" y="84"/>
                  </a:cubicBezTo>
                  <a:cubicBezTo>
                    <a:pt x="132" y="69"/>
                    <a:pt x="103" y="65"/>
                    <a:pt x="88" y="64"/>
                  </a:cubicBezTo>
                  <a:cubicBezTo>
                    <a:pt x="95" y="69"/>
                    <a:pt x="102" y="74"/>
                    <a:pt x="108" y="80"/>
                  </a:cubicBezTo>
                  <a:cubicBezTo>
                    <a:pt x="112" y="81"/>
                    <a:pt x="117" y="83"/>
                    <a:pt x="122" y="86"/>
                  </a:cubicBezTo>
                  <a:cubicBezTo>
                    <a:pt x="112" y="86"/>
                    <a:pt x="102" y="86"/>
                    <a:pt x="92" y="86"/>
                  </a:cubicBezTo>
                  <a:cubicBezTo>
                    <a:pt x="86" y="82"/>
                    <a:pt x="81" y="78"/>
                    <a:pt x="75" y="75"/>
                  </a:cubicBezTo>
                  <a:cubicBezTo>
                    <a:pt x="78" y="78"/>
                    <a:pt x="80" y="82"/>
                    <a:pt x="82" y="87"/>
                  </a:cubicBezTo>
                  <a:cubicBezTo>
                    <a:pt x="77" y="87"/>
                    <a:pt x="72" y="87"/>
                    <a:pt x="67" y="87"/>
                  </a:cubicBezTo>
                  <a:cubicBezTo>
                    <a:pt x="62" y="76"/>
                    <a:pt x="57" y="68"/>
                    <a:pt x="54" y="64"/>
                  </a:cubicBezTo>
                  <a:cubicBezTo>
                    <a:pt x="50" y="62"/>
                    <a:pt x="47" y="61"/>
                    <a:pt x="44" y="60"/>
                  </a:cubicBezTo>
                  <a:cubicBezTo>
                    <a:pt x="50" y="66"/>
                    <a:pt x="53" y="76"/>
                    <a:pt x="52" y="87"/>
                  </a:cubicBezTo>
                  <a:cubicBezTo>
                    <a:pt x="48" y="87"/>
                    <a:pt x="43" y="87"/>
                    <a:pt x="39" y="87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5" name="Freeform 369">
              <a:extLst>
                <a:ext uri="{FF2B5EF4-FFF2-40B4-BE49-F238E27FC236}">
                  <a16:creationId xmlns:a16="http://schemas.microsoft.com/office/drawing/2014/main" id="{1175BE21-D0A6-F849-560B-650089CA00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1975" y="1739900"/>
              <a:ext cx="228600" cy="171450"/>
            </a:xfrm>
            <a:custGeom>
              <a:avLst/>
              <a:gdLst>
                <a:gd name="T0" fmla="*/ 5 w 235"/>
                <a:gd name="T1" fmla="*/ 176 h 176"/>
                <a:gd name="T2" fmla="*/ 1 w 235"/>
                <a:gd name="T3" fmla="*/ 176 h 176"/>
                <a:gd name="T4" fmla="*/ 147 w 235"/>
                <a:gd name="T5" fmla="*/ 67 h 176"/>
                <a:gd name="T6" fmla="*/ 202 w 235"/>
                <a:gd name="T7" fmla="*/ 20 h 176"/>
                <a:gd name="T8" fmla="*/ 227 w 235"/>
                <a:gd name="T9" fmla="*/ 1 h 176"/>
                <a:gd name="T10" fmla="*/ 228 w 235"/>
                <a:gd name="T11" fmla="*/ 1 h 176"/>
                <a:gd name="T12" fmla="*/ 230 w 235"/>
                <a:gd name="T13" fmla="*/ 0 h 176"/>
                <a:gd name="T14" fmla="*/ 235 w 235"/>
                <a:gd name="T15" fmla="*/ 6 h 176"/>
                <a:gd name="T16" fmla="*/ 60 w 235"/>
                <a:gd name="T17" fmla="*/ 158 h 176"/>
                <a:gd name="T18" fmla="*/ 5 w 235"/>
                <a:gd name="T19" fmla="*/ 176 h 176"/>
                <a:gd name="T20" fmla="*/ 15 w 235"/>
                <a:gd name="T21" fmla="*/ 132 h 176"/>
                <a:gd name="T22" fmla="*/ 5 w 235"/>
                <a:gd name="T23" fmla="*/ 128 h 176"/>
                <a:gd name="T24" fmla="*/ 1 w 235"/>
                <a:gd name="T25" fmla="*/ 106 h 176"/>
                <a:gd name="T26" fmla="*/ 10 w 235"/>
                <a:gd name="T27" fmla="*/ 105 h 176"/>
                <a:gd name="T28" fmla="*/ 15 w 235"/>
                <a:gd name="T29" fmla="*/ 132 h 176"/>
                <a:gd name="T30" fmla="*/ 15 w 235"/>
                <a:gd name="T31" fmla="*/ 132 h 176"/>
                <a:gd name="T32" fmla="*/ 12 w 235"/>
                <a:gd name="T33" fmla="*/ 98 h 176"/>
                <a:gd name="T34" fmla="*/ 5 w 235"/>
                <a:gd name="T35" fmla="*/ 98 h 176"/>
                <a:gd name="T36" fmla="*/ 1 w 235"/>
                <a:gd name="T37" fmla="*/ 98 h 176"/>
                <a:gd name="T38" fmla="*/ 5 w 235"/>
                <a:gd name="T39" fmla="*/ 80 h 176"/>
                <a:gd name="T40" fmla="*/ 7 w 235"/>
                <a:gd name="T41" fmla="*/ 80 h 176"/>
                <a:gd name="T42" fmla="*/ 15 w 235"/>
                <a:gd name="T43" fmla="*/ 80 h 176"/>
                <a:gd name="T44" fmla="*/ 15 w 235"/>
                <a:gd name="T45" fmla="*/ 84 h 176"/>
                <a:gd name="T46" fmla="*/ 12 w 235"/>
                <a:gd name="T47" fmla="*/ 9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5" h="176">
                  <a:moveTo>
                    <a:pt x="5" y="176"/>
                  </a:moveTo>
                  <a:cubicBezTo>
                    <a:pt x="4" y="176"/>
                    <a:pt x="3" y="176"/>
                    <a:pt x="1" y="176"/>
                  </a:cubicBezTo>
                  <a:cubicBezTo>
                    <a:pt x="53" y="174"/>
                    <a:pt x="123" y="94"/>
                    <a:pt x="147" y="67"/>
                  </a:cubicBezTo>
                  <a:cubicBezTo>
                    <a:pt x="163" y="49"/>
                    <a:pt x="182" y="32"/>
                    <a:pt x="202" y="20"/>
                  </a:cubicBezTo>
                  <a:cubicBezTo>
                    <a:pt x="207" y="16"/>
                    <a:pt x="217" y="7"/>
                    <a:pt x="227" y="1"/>
                  </a:cubicBezTo>
                  <a:lnTo>
                    <a:pt x="228" y="1"/>
                  </a:lnTo>
                  <a:cubicBezTo>
                    <a:pt x="229" y="0"/>
                    <a:pt x="229" y="0"/>
                    <a:pt x="230" y="0"/>
                  </a:cubicBezTo>
                  <a:cubicBezTo>
                    <a:pt x="232" y="0"/>
                    <a:pt x="234" y="2"/>
                    <a:pt x="235" y="6"/>
                  </a:cubicBezTo>
                  <a:cubicBezTo>
                    <a:pt x="167" y="46"/>
                    <a:pt x="126" y="119"/>
                    <a:pt x="60" y="158"/>
                  </a:cubicBezTo>
                  <a:cubicBezTo>
                    <a:pt x="45" y="167"/>
                    <a:pt x="24" y="176"/>
                    <a:pt x="5" y="176"/>
                  </a:cubicBezTo>
                  <a:moveTo>
                    <a:pt x="15" y="132"/>
                  </a:moveTo>
                  <a:cubicBezTo>
                    <a:pt x="11" y="131"/>
                    <a:pt x="8" y="130"/>
                    <a:pt x="5" y="128"/>
                  </a:cubicBezTo>
                  <a:cubicBezTo>
                    <a:pt x="0" y="123"/>
                    <a:pt x="0" y="115"/>
                    <a:pt x="1" y="106"/>
                  </a:cubicBezTo>
                  <a:cubicBezTo>
                    <a:pt x="4" y="105"/>
                    <a:pt x="7" y="105"/>
                    <a:pt x="10" y="105"/>
                  </a:cubicBezTo>
                  <a:cubicBezTo>
                    <a:pt x="9" y="115"/>
                    <a:pt x="9" y="127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moveTo>
                    <a:pt x="12" y="98"/>
                  </a:moveTo>
                  <a:cubicBezTo>
                    <a:pt x="10" y="98"/>
                    <a:pt x="8" y="98"/>
                    <a:pt x="5" y="98"/>
                  </a:cubicBezTo>
                  <a:cubicBezTo>
                    <a:pt x="4" y="98"/>
                    <a:pt x="3" y="98"/>
                    <a:pt x="1" y="98"/>
                  </a:cubicBezTo>
                  <a:cubicBezTo>
                    <a:pt x="3" y="91"/>
                    <a:pt x="4" y="84"/>
                    <a:pt x="5" y="80"/>
                  </a:cubicBezTo>
                  <a:cubicBezTo>
                    <a:pt x="6" y="80"/>
                    <a:pt x="6" y="80"/>
                    <a:pt x="7" y="80"/>
                  </a:cubicBezTo>
                  <a:cubicBezTo>
                    <a:pt x="10" y="80"/>
                    <a:pt x="13" y="80"/>
                    <a:pt x="15" y="80"/>
                  </a:cubicBezTo>
                  <a:cubicBezTo>
                    <a:pt x="15" y="81"/>
                    <a:pt x="15" y="83"/>
                    <a:pt x="15" y="84"/>
                  </a:cubicBezTo>
                  <a:cubicBezTo>
                    <a:pt x="14" y="87"/>
                    <a:pt x="13" y="92"/>
                    <a:pt x="12" y="98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6" name="Freeform 370">
              <a:extLst>
                <a:ext uri="{FF2B5EF4-FFF2-40B4-BE49-F238E27FC236}">
                  <a16:creationId xmlns:a16="http://schemas.microsoft.com/office/drawing/2014/main" id="{AD83B353-A587-FCB7-1CAF-ED58570894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3562" y="1804988"/>
              <a:ext cx="15875" cy="38100"/>
            </a:xfrm>
            <a:custGeom>
              <a:avLst/>
              <a:gdLst>
                <a:gd name="T0" fmla="*/ 0 w 17"/>
                <a:gd name="T1" fmla="*/ 39 h 39"/>
                <a:gd name="T2" fmla="*/ 0 w 17"/>
                <a:gd name="T3" fmla="*/ 31 h 39"/>
                <a:gd name="T4" fmla="*/ 4 w 17"/>
                <a:gd name="T5" fmla="*/ 31 h 39"/>
                <a:gd name="T6" fmla="*/ 11 w 17"/>
                <a:gd name="T7" fmla="*/ 31 h 39"/>
                <a:gd name="T8" fmla="*/ 9 w 17"/>
                <a:gd name="T9" fmla="*/ 38 h 39"/>
                <a:gd name="T10" fmla="*/ 0 w 17"/>
                <a:gd name="T11" fmla="*/ 39 h 39"/>
                <a:gd name="T12" fmla="*/ 6 w 17"/>
                <a:gd name="T13" fmla="*/ 13 h 39"/>
                <a:gd name="T14" fmla="*/ 4 w 17"/>
                <a:gd name="T15" fmla="*/ 13 h 39"/>
                <a:gd name="T16" fmla="*/ 4 w 17"/>
                <a:gd name="T17" fmla="*/ 13 h 39"/>
                <a:gd name="T18" fmla="*/ 7 w 17"/>
                <a:gd name="T19" fmla="*/ 1 h 39"/>
                <a:gd name="T20" fmla="*/ 17 w 17"/>
                <a:gd name="T21" fmla="*/ 0 h 39"/>
                <a:gd name="T22" fmla="*/ 14 w 17"/>
                <a:gd name="T23" fmla="*/ 13 h 39"/>
                <a:gd name="T24" fmla="*/ 6 w 17"/>
                <a:gd name="T25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39">
                  <a:moveTo>
                    <a:pt x="0" y="39"/>
                  </a:moveTo>
                  <a:cubicBezTo>
                    <a:pt x="0" y="36"/>
                    <a:pt x="0" y="34"/>
                    <a:pt x="0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7" y="31"/>
                    <a:pt x="9" y="31"/>
                    <a:pt x="11" y="31"/>
                  </a:cubicBezTo>
                  <a:cubicBezTo>
                    <a:pt x="10" y="33"/>
                    <a:pt x="10" y="36"/>
                    <a:pt x="9" y="38"/>
                  </a:cubicBezTo>
                  <a:cubicBezTo>
                    <a:pt x="6" y="38"/>
                    <a:pt x="3" y="38"/>
                    <a:pt x="0" y="39"/>
                  </a:cubicBezTo>
                  <a:moveTo>
                    <a:pt x="6" y="13"/>
                  </a:moveTo>
                  <a:cubicBezTo>
                    <a:pt x="5" y="13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9"/>
                    <a:pt x="6" y="5"/>
                    <a:pt x="7" y="1"/>
                  </a:cubicBezTo>
                  <a:cubicBezTo>
                    <a:pt x="10" y="1"/>
                    <a:pt x="14" y="1"/>
                    <a:pt x="17" y="0"/>
                  </a:cubicBezTo>
                  <a:cubicBezTo>
                    <a:pt x="16" y="5"/>
                    <a:pt x="15" y="9"/>
                    <a:pt x="14" y="13"/>
                  </a:cubicBezTo>
                  <a:cubicBezTo>
                    <a:pt x="12" y="13"/>
                    <a:pt x="9" y="13"/>
                    <a:pt x="6" y="13"/>
                  </a:cubicBezTo>
                  <a:close/>
                </a:path>
              </a:pathLst>
            </a:custGeom>
            <a:solidFill>
              <a:srgbClr val="C5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7" name="Freeform 371">
              <a:extLst>
                <a:ext uri="{FF2B5EF4-FFF2-40B4-BE49-F238E27FC236}">
                  <a16:creationId xmlns:a16="http://schemas.microsoft.com/office/drawing/2014/main" id="{1FE8F16E-A150-BE97-EF0E-74F7F5815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7987" y="1809750"/>
              <a:ext cx="100012" cy="49213"/>
            </a:xfrm>
            <a:custGeom>
              <a:avLst/>
              <a:gdLst>
                <a:gd name="T0" fmla="*/ 22 w 104"/>
                <a:gd name="T1" fmla="*/ 50 h 50"/>
                <a:gd name="T2" fmla="*/ 20 w 104"/>
                <a:gd name="T3" fmla="*/ 50 h 50"/>
                <a:gd name="T4" fmla="*/ 22 w 104"/>
                <a:gd name="T5" fmla="*/ 45 h 50"/>
                <a:gd name="T6" fmla="*/ 54 w 104"/>
                <a:gd name="T7" fmla="*/ 31 h 50"/>
                <a:gd name="T8" fmla="*/ 48 w 104"/>
                <a:gd name="T9" fmla="*/ 43 h 50"/>
                <a:gd name="T10" fmla="*/ 22 w 104"/>
                <a:gd name="T11" fmla="*/ 50 h 50"/>
                <a:gd name="T12" fmla="*/ 9 w 104"/>
                <a:gd name="T13" fmla="*/ 48 h 50"/>
                <a:gd name="T14" fmla="*/ 9 w 104"/>
                <a:gd name="T15" fmla="*/ 48 h 50"/>
                <a:gd name="T16" fmla="*/ 0 w 104"/>
                <a:gd name="T17" fmla="*/ 44 h 50"/>
                <a:gd name="T18" fmla="*/ 10 w 104"/>
                <a:gd name="T19" fmla="*/ 45 h 50"/>
                <a:gd name="T20" fmla="*/ 9 w 104"/>
                <a:gd name="T21" fmla="*/ 48 h 50"/>
                <a:gd name="T22" fmla="*/ 65 w 104"/>
                <a:gd name="T23" fmla="*/ 35 h 50"/>
                <a:gd name="T24" fmla="*/ 69 w 104"/>
                <a:gd name="T25" fmla="*/ 22 h 50"/>
                <a:gd name="T26" fmla="*/ 101 w 104"/>
                <a:gd name="T27" fmla="*/ 2 h 50"/>
                <a:gd name="T28" fmla="*/ 104 w 104"/>
                <a:gd name="T29" fmla="*/ 0 h 50"/>
                <a:gd name="T30" fmla="*/ 82 w 104"/>
                <a:gd name="T31" fmla="*/ 24 h 50"/>
                <a:gd name="T32" fmla="*/ 75 w 104"/>
                <a:gd name="T33" fmla="*/ 29 h 50"/>
                <a:gd name="T34" fmla="*/ 65 w 104"/>
                <a:gd name="T35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50">
                  <a:moveTo>
                    <a:pt x="22" y="50"/>
                  </a:moveTo>
                  <a:cubicBezTo>
                    <a:pt x="21" y="50"/>
                    <a:pt x="21" y="50"/>
                    <a:pt x="20" y="50"/>
                  </a:cubicBezTo>
                  <a:cubicBezTo>
                    <a:pt x="21" y="48"/>
                    <a:pt x="21" y="46"/>
                    <a:pt x="22" y="45"/>
                  </a:cubicBezTo>
                  <a:cubicBezTo>
                    <a:pt x="33" y="43"/>
                    <a:pt x="44" y="37"/>
                    <a:pt x="54" y="31"/>
                  </a:cubicBezTo>
                  <a:cubicBezTo>
                    <a:pt x="52" y="36"/>
                    <a:pt x="50" y="40"/>
                    <a:pt x="48" y="43"/>
                  </a:cubicBezTo>
                  <a:cubicBezTo>
                    <a:pt x="40" y="47"/>
                    <a:pt x="31" y="50"/>
                    <a:pt x="22" y="50"/>
                  </a:cubicBezTo>
                  <a:moveTo>
                    <a:pt x="9" y="48"/>
                  </a:moveTo>
                  <a:cubicBezTo>
                    <a:pt x="9" y="48"/>
                    <a:pt x="9" y="48"/>
                    <a:pt x="9" y="48"/>
                  </a:cubicBezTo>
                  <a:cubicBezTo>
                    <a:pt x="6" y="46"/>
                    <a:pt x="2" y="45"/>
                    <a:pt x="0" y="44"/>
                  </a:cubicBezTo>
                  <a:cubicBezTo>
                    <a:pt x="3" y="45"/>
                    <a:pt x="7" y="45"/>
                    <a:pt x="10" y="45"/>
                  </a:cubicBezTo>
                  <a:cubicBezTo>
                    <a:pt x="10" y="46"/>
                    <a:pt x="10" y="47"/>
                    <a:pt x="9" y="48"/>
                  </a:cubicBezTo>
                  <a:close/>
                  <a:moveTo>
                    <a:pt x="65" y="35"/>
                  </a:moveTo>
                  <a:cubicBezTo>
                    <a:pt x="67" y="31"/>
                    <a:pt x="68" y="27"/>
                    <a:pt x="69" y="22"/>
                  </a:cubicBezTo>
                  <a:cubicBezTo>
                    <a:pt x="80" y="16"/>
                    <a:pt x="91" y="9"/>
                    <a:pt x="101" y="2"/>
                  </a:cubicBezTo>
                  <a:cubicBezTo>
                    <a:pt x="102" y="2"/>
                    <a:pt x="103" y="1"/>
                    <a:pt x="104" y="0"/>
                  </a:cubicBezTo>
                  <a:cubicBezTo>
                    <a:pt x="97" y="7"/>
                    <a:pt x="89" y="15"/>
                    <a:pt x="82" y="24"/>
                  </a:cubicBezTo>
                  <a:cubicBezTo>
                    <a:pt x="80" y="26"/>
                    <a:pt x="77" y="27"/>
                    <a:pt x="75" y="29"/>
                  </a:cubicBezTo>
                  <a:cubicBezTo>
                    <a:pt x="72" y="31"/>
                    <a:pt x="68" y="33"/>
                    <a:pt x="65" y="35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8" name="Freeform 372">
              <a:extLst>
                <a:ext uri="{FF2B5EF4-FFF2-40B4-BE49-F238E27FC236}">
                  <a16:creationId xmlns:a16="http://schemas.microsoft.com/office/drawing/2014/main" id="{BDCD5368-AA74-7D97-CEE5-C99D9034A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5925" y="1801813"/>
              <a:ext cx="106362" cy="57150"/>
            </a:xfrm>
            <a:custGeom>
              <a:avLst/>
              <a:gdLst>
                <a:gd name="T0" fmla="*/ 11 w 110"/>
                <a:gd name="T1" fmla="*/ 59 h 59"/>
                <a:gd name="T2" fmla="*/ 0 w 110"/>
                <a:gd name="T3" fmla="*/ 57 h 59"/>
                <a:gd name="T4" fmla="*/ 1 w 110"/>
                <a:gd name="T5" fmla="*/ 54 h 59"/>
                <a:gd name="T6" fmla="*/ 3 w 110"/>
                <a:gd name="T7" fmla="*/ 55 h 59"/>
                <a:gd name="T8" fmla="*/ 13 w 110"/>
                <a:gd name="T9" fmla="*/ 54 h 59"/>
                <a:gd name="T10" fmla="*/ 11 w 110"/>
                <a:gd name="T11" fmla="*/ 59 h 59"/>
                <a:gd name="T12" fmla="*/ 39 w 110"/>
                <a:gd name="T13" fmla="*/ 52 h 59"/>
                <a:gd name="T14" fmla="*/ 45 w 110"/>
                <a:gd name="T15" fmla="*/ 40 h 59"/>
                <a:gd name="T16" fmla="*/ 57 w 110"/>
                <a:gd name="T17" fmla="*/ 33 h 59"/>
                <a:gd name="T18" fmla="*/ 60 w 110"/>
                <a:gd name="T19" fmla="*/ 31 h 59"/>
                <a:gd name="T20" fmla="*/ 56 w 110"/>
                <a:gd name="T21" fmla="*/ 44 h 59"/>
                <a:gd name="T22" fmla="*/ 39 w 110"/>
                <a:gd name="T23" fmla="*/ 52 h 59"/>
                <a:gd name="T24" fmla="*/ 73 w 110"/>
                <a:gd name="T25" fmla="*/ 33 h 59"/>
                <a:gd name="T26" fmla="*/ 95 w 110"/>
                <a:gd name="T27" fmla="*/ 9 h 59"/>
                <a:gd name="T28" fmla="*/ 110 w 110"/>
                <a:gd name="T29" fmla="*/ 0 h 59"/>
                <a:gd name="T30" fmla="*/ 108 w 110"/>
                <a:gd name="T31" fmla="*/ 9 h 59"/>
                <a:gd name="T32" fmla="*/ 107 w 110"/>
                <a:gd name="T33" fmla="*/ 11 h 59"/>
                <a:gd name="T34" fmla="*/ 101 w 110"/>
                <a:gd name="T35" fmla="*/ 15 h 59"/>
                <a:gd name="T36" fmla="*/ 73 w 110"/>
                <a:gd name="T37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59">
                  <a:moveTo>
                    <a:pt x="11" y="59"/>
                  </a:moveTo>
                  <a:cubicBezTo>
                    <a:pt x="8" y="58"/>
                    <a:pt x="4" y="58"/>
                    <a:pt x="0" y="57"/>
                  </a:cubicBezTo>
                  <a:cubicBezTo>
                    <a:pt x="1" y="56"/>
                    <a:pt x="1" y="55"/>
                    <a:pt x="1" y="54"/>
                  </a:cubicBezTo>
                  <a:cubicBezTo>
                    <a:pt x="2" y="54"/>
                    <a:pt x="3" y="55"/>
                    <a:pt x="3" y="55"/>
                  </a:cubicBezTo>
                  <a:cubicBezTo>
                    <a:pt x="6" y="55"/>
                    <a:pt x="10" y="54"/>
                    <a:pt x="13" y="54"/>
                  </a:cubicBezTo>
                  <a:cubicBezTo>
                    <a:pt x="12" y="55"/>
                    <a:pt x="12" y="57"/>
                    <a:pt x="11" y="59"/>
                  </a:cubicBezTo>
                  <a:close/>
                  <a:moveTo>
                    <a:pt x="39" y="52"/>
                  </a:moveTo>
                  <a:cubicBezTo>
                    <a:pt x="41" y="49"/>
                    <a:pt x="43" y="45"/>
                    <a:pt x="45" y="40"/>
                  </a:cubicBezTo>
                  <a:cubicBezTo>
                    <a:pt x="49" y="38"/>
                    <a:pt x="53" y="36"/>
                    <a:pt x="57" y="33"/>
                  </a:cubicBezTo>
                  <a:cubicBezTo>
                    <a:pt x="58" y="33"/>
                    <a:pt x="59" y="32"/>
                    <a:pt x="60" y="31"/>
                  </a:cubicBezTo>
                  <a:cubicBezTo>
                    <a:pt x="59" y="36"/>
                    <a:pt x="58" y="40"/>
                    <a:pt x="56" y="44"/>
                  </a:cubicBezTo>
                  <a:cubicBezTo>
                    <a:pt x="50" y="47"/>
                    <a:pt x="45" y="50"/>
                    <a:pt x="39" y="52"/>
                  </a:cubicBezTo>
                  <a:close/>
                  <a:moveTo>
                    <a:pt x="73" y="33"/>
                  </a:moveTo>
                  <a:cubicBezTo>
                    <a:pt x="80" y="24"/>
                    <a:pt x="88" y="16"/>
                    <a:pt x="95" y="9"/>
                  </a:cubicBezTo>
                  <a:cubicBezTo>
                    <a:pt x="99" y="6"/>
                    <a:pt x="105" y="3"/>
                    <a:pt x="110" y="0"/>
                  </a:cubicBezTo>
                  <a:cubicBezTo>
                    <a:pt x="109" y="3"/>
                    <a:pt x="108" y="6"/>
                    <a:pt x="108" y="9"/>
                  </a:cubicBezTo>
                  <a:cubicBezTo>
                    <a:pt x="108" y="10"/>
                    <a:pt x="107" y="10"/>
                    <a:pt x="107" y="11"/>
                  </a:cubicBezTo>
                  <a:cubicBezTo>
                    <a:pt x="105" y="13"/>
                    <a:pt x="103" y="14"/>
                    <a:pt x="101" y="15"/>
                  </a:cubicBezTo>
                  <a:cubicBezTo>
                    <a:pt x="92" y="22"/>
                    <a:pt x="82" y="28"/>
                    <a:pt x="73" y="33"/>
                  </a:cubicBezTo>
                </a:path>
              </a:pathLst>
            </a:custGeom>
            <a:solidFill>
              <a:srgbClr val="C5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89" name="Freeform 373">
              <a:extLst>
                <a:ext uri="{FF2B5EF4-FFF2-40B4-BE49-F238E27FC236}">
                  <a16:creationId xmlns:a16="http://schemas.microsoft.com/office/drawing/2014/main" id="{AEBE9967-B615-81D6-0FB5-0E947C90E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2" y="1458913"/>
              <a:ext cx="133350" cy="360363"/>
            </a:xfrm>
            <a:custGeom>
              <a:avLst/>
              <a:gdLst>
                <a:gd name="T0" fmla="*/ 26 w 137"/>
                <a:gd name="T1" fmla="*/ 373 h 373"/>
                <a:gd name="T2" fmla="*/ 0 w 137"/>
                <a:gd name="T3" fmla="*/ 329 h 373"/>
                <a:gd name="T4" fmla="*/ 1 w 137"/>
                <a:gd name="T5" fmla="*/ 313 h 373"/>
                <a:gd name="T6" fmla="*/ 5 w 137"/>
                <a:gd name="T7" fmla="*/ 298 h 373"/>
                <a:gd name="T8" fmla="*/ 11 w 137"/>
                <a:gd name="T9" fmla="*/ 279 h 373"/>
                <a:gd name="T10" fmla="*/ 26 w 137"/>
                <a:gd name="T11" fmla="*/ 241 h 373"/>
                <a:gd name="T12" fmla="*/ 48 w 137"/>
                <a:gd name="T13" fmla="*/ 188 h 373"/>
                <a:gd name="T14" fmla="*/ 62 w 137"/>
                <a:gd name="T15" fmla="*/ 159 h 373"/>
                <a:gd name="T16" fmla="*/ 93 w 137"/>
                <a:gd name="T17" fmla="*/ 107 h 373"/>
                <a:gd name="T18" fmla="*/ 122 w 137"/>
                <a:gd name="T19" fmla="*/ 56 h 373"/>
                <a:gd name="T20" fmla="*/ 99 w 137"/>
                <a:gd name="T21" fmla="*/ 0 h 373"/>
                <a:gd name="T22" fmla="*/ 131 w 137"/>
                <a:gd name="T23" fmla="*/ 60 h 373"/>
                <a:gd name="T24" fmla="*/ 102 w 137"/>
                <a:gd name="T25" fmla="*/ 111 h 373"/>
                <a:gd name="T26" fmla="*/ 36 w 137"/>
                <a:gd name="T27" fmla="*/ 245 h 373"/>
                <a:gd name="T28" fmla="*/ 10 w 137"/>
                <a:gd name="T29" fmla="*/ 333 h 373"/>
                <a:gd name="T30" fmla="*/ 26 w 137"/>
                <a:gd name="T31" fmla="*/ 37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373">
                  <a:moveTo>
                    <a:pt x="26" y="373"/>
                  </a:moveTo>
                  <a:cubicBezTo>
                    <a:pt x="7" y="370"/>
                    <a:pt x="1" y="346"/>
                    <a:pt x="0" y="329"/>
                  </a:cubicBezTo>
                  <a:cubicBezTo>
                    <a:pt x="0" y="324"/>
                    <a:pt x="0" y="318"/>
                    <a:pt x="1" y="313"/>
                  </a:cubicBezTo>
                  <a:cubicBezTo>
                    <a:pt x="3" y="308"/>
                    <a:pt x="4" y="303"/>
                    <a:pt x="5" y="298"/>
                  </a:cubicBezTo>
                  <a:cubicBezTo>
                    <a:pt x="7" y="292"/>
                    <a:pt x="9" y="285"/>
                    <a:pt x="11" y="279"/>
                  </a:cubicBezTo>
                  <a:cubicBezTo>
                    <a:pt x="16" y="266"/>
                    <a:pt x="21" y="254"/>
                    <a:pt x="26" y="241"/>
                  </a:cubicBezTo>
                  <a:cubicBezTo>
                    <a:pt x="33" y="223"/>
                    <a:pt x="40" y="206"/>
                    <a:pt x="48" y="188"/>
                  </a:cubicBezTo>
                  <a:cubicBezTo>
                    <a:pt x="54" y="181"/>
                    <a:pt x="58" y="171"/>
                    <a:pt x="62" y="159"/>
                  </a:cubicBezTo>
                  <a:cubicBezTo>
                    <a:pt x="71" y="141"/>
                    <a:pt x="81" y="123"/>
                    <a:pt x="93" y="107"/>
                  </a:cubicBezTo>
                  <a:cubicBezTo>
                    <a:pt x="104" y="91"/>
                    <a:pt x="117" y="75"/>
                    <a:pt x="122" y="56"/>
                  </a:cubicBezTo>
                  <a:cubicBezTo>
                    <a:pt x="127" y="33"/>
                    <a:pt x="118" y="11"/>
                    <a:pt x="99" y="0"/>
                  </a:cubicBezTo>
                  <a:cubicBezTo>
                    <a:pt x="124" y="8"/>
                    <a:pt x="137" y="34"/>
                    <a:pt x="131" y="60"/>
                  </a:cubicBezTo>
                  <a:cubicBezTo>
                    <a:pt x="126" y="79"/>
                    <a:pt x="113" y="95"/>
                    <a:pt x="102" y="111"/>
                  </a:cubicBezTo>
                  <a:cubicBezTo>
                    <a:pt x="74" y="152"/>
                    <a:pt x="53" y="198"/>
                    <a:pt x="36" y="245"/>
                  </a:cubicBezTo>
                  <a:cubicBezTo>
                    <a:pt x="25" y="273"/>
                    <a:pt x="9" y="302"/>
                    <a:pt x="10" y="333"/>
                  </a:cubicBezTo>
                  <a:cubicBezTo>
                    <a:pt x="10" y="347"/>
                    <a:pt x="15" y="365"/>
                    <a:pt x="26" y="373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0" name="Freeform 374">
              <a:extLst>
                <a:ext uri="{FF2B5EF4-FFF2-40B4-BE49-F238E27FC236}">
                  <a16:creationId xmlns:a16="http://schemas.microsoft.com/office/drawing/2014/main" id="{C49030A1-BCC6-667F-EDF8-5A4315DCD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737" y="1612900"/>
              <a:ext cx="12700" cy="28575"/>
            </a:xfrm>
            <a:custGeom>
              <a:avLst/>
              <a:gdLst>
                <a:gd name="T0" fmla="*/ 0 w 14"/>
                <a:gd name="T1" fmla="*/ 29 h 29"/>
                <a:gd name="T2" fmla="*/ 14 w 14"/>
                <a:gd name="T3" fmla="*/ 0 h 29"/>
                <a:gd name="T4" fmla="*/ 0 w 14"/>
                <a:gd name="T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9">
                  <a:moveTo>
                    <a:pt x="0" y="29"/>
                  </a:moveTo>
                  <a:cubicBezTo>
                    <a:pt x="4" y="19"/>
                    <a:pt x="9" y="9"/>
                    <a:pt x="14" y="0"/>
                  </a:cubicBezTo>
                  <a:cubicBezTo>
                    <a:pt x="10" y="12"/>
                    <a:pt x="6" y="22"/>
                    <a:pt x="0" y="29"/>
                  </a:cubicBezTo>
                  <a:close/>
                </a:path>
              </a:pathLst>
            </a:custGeom>
            <a:solidFill>
              <a:srgbClr val="C5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1" name="Freeform 375">
              <a:extLst>
                <a:ext uri="{FF2B5EF4-FFF2-40B4-BE49-F238E27FC236}">
                  <a16:creationId xmlns:a16="http://schemas.microsoft.com/office/drawing/2014/main" id="{0B1A7323-9789-0C23-5472-CD6276D6E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562" y="1660525"/>
              <a:ext cx="111125" cy="144463"/>
            </a:xfrm>
            <a:custGeom>
              <a:avLst/>
              <a:gdLst>
                <a:gd name="T0" fmla="*/ 16 w 115"/>
                <a:gd name="T1" fmla="*/ 149 h 149"/>
                <a:gd name="T2" fmla="*/ 0 w 115"/>
                <a:gd name="T3" fmla="*/ 144 h 149"/>
                <a:gd name="T4" fmla="*/ 7 w 115"/>
                <a:gd name="T5" fmla="*/ 145 h 149"/>
                <a:gd name="T6" fmla="*/ 52 w 115"/>
                <a:gd name="T7" fmla="*/ 125 h 149"/>
                <a:gd name="T8" fmla="*/ 104 w 115"/>
                <a:gd name="T9" fmla="*/ 10 h 149"/>
                <a:gd name="T10" fmla="*/ 106 w 115"/>
                <a:gd name="T11" fmla="*/ 0 h 149"/>
                <a:gd name="T12" fmla="*/ 115 w 115"/>
                <a:gd name="T13" fmla="*/ 7 h 149"/>
                <a:gd name="T14" fmla="*/ 113 w 115"/>
                <a:gd name="T15" fmla="*/ 14 h 149"/>
                <a:gd name="T16" fmla="*/ 62 w 115"/>
                <a:gd name="T17" fmla="*/ 129 h 149"/>
                <a:gd name="T18" fmla="*/ 16 w 115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49">
                  <a:moveTo>
                    <a:pt x="16" y="149"/>
                  </a:moveTo>
                  <a:cubicBezTo>
                    <a:pt x="10" y="149"/>
                    <a:pt x="5" y="148"/>
                    <a:pt x="0" y="144"/>
                  </a:cubicBezTo>
                  <a:cubicBezTo>
                    <a:pt x="2" y="145"/>
                    <a:pt x="5" y="145"/>
                    <a:pt x="7" y="145"/>
                  </a:cubicBezTo>
                  <a:cubicBezTo>
                    <a:pt x="23" y="145"/>
                    <a:pt x="41" y="136"/>
                    <a:pt x="52" y="125"/>
                  </a:cubicBezTo>
                  <a:cubicBezTo>
                    <a:pt x="85" y="96"/>
                    <a:pt x="95" y="51"/>
                    <a:pt x="104" y="10"/>
                  </a:cubicBezTo>
                  <a:cubicBezTo>
                    <a:pt x="105" y="7"/>
                    <a:pt x="105" y="3"/>
                    <a:pt x="106" y="0"/>
                  </a:cubicBezTo>
                  <a:cubicBezTo>
                    <a:pt x="109" y="2"/>
                    <a:pt x="112" y="5"/>
                    <a:pt x="115" y="7"/>
                  </a:cubicBezTo>
                  <a:cubicBezTo>
                    <a:pt x="114" y="9"/>
                    <a:pt x="114" y="12"/>
                    <a:pt x="113" y="14"/>
                  </a:cubicBezTo>
                  <a:cubicBezTo>
                    <a:pt x="104" y="55"/>
                    <a:pt x="94" y="100"/>
                    <a:pt x="62" y="129"/>
                  </a:cubicBezTo>
                  <a:cubicBezTo>
                    <a:pt x="50" y="140"/>
                    <a:pt x="32" y="149"/>
                    <a:pt x="16" y="149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2" name="Freeform 376">
              <a:extLst>
                <a:ext uri="{FF2B5EF4-FFF2-40B4-BE49-F238E27FC236}">
                  <a16:creationId xmlns:a16="http://schemas.microsoft.com/office/drawing/2014/main" id="{5A270ED7-017C-F69B-9EEA-D2B030DC7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2" y="1651000"/>
              <a:ext cx="11112" cy="15875"/>
            </a:xfrm>
            <a:custGeom>
              <a:avLst/>
              <a:gdLst>
                <a:gd name="T0" fmla="*/ 9 w 11"/>
                <a:gd name="T1" fmla="*/ 16 h 16"/>
                <a:gd name="T2" fmla="*/ 0 w 11"/>
                <a:gd name="T3" fmla="*/ 9 h 16"/>
                <a:gd name="T4" fmla="*/ 2 w 11"/>
                <a:gd name="T5" fmla="*/ 0 h 16"/>
                <a:gd name="T6" fmla="*/ 11 w 11"/>
                <a:gd name="T7" fmla="*/ 7 h 16"/>
                <a:gd name="T8" fmla="*/ 9 w 1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9" y="16"/>
                  </a:moveTo>
                  <a:cubicBezTo>
                    <a:pt x="6" y="14"/>
                    <a:pt x="3" y="11"/>
                    <a:pt x="0" y="9"/>
                  </a:cubicBezTo>
                  <a:cubicBezTo>
                    <a:pt x="1" y="6"/>
                    <a:pt x="1" y="3"/>
                    <a:pt x="2" y="0"/>
                  </a:cubicBezTo>
                  <a:cubicBezTo>
                    <a:pt x="5" y="3"/>
                    <a:pt x="8" y="5"/>
                    <a:pt x="11" y="7"/>
                  </a:cubicBezTo>
                  <a:cubicBezTo>
                    <a:pt x="10" y="10"/>
                    <a:pt x="10" y="13"/>
                    <a:pt x="9" y="16"/>
                  </a:cubicBezTo>
                </a:path>
              </a:pathLst>
            </a:custGeom>
            <a:solidFill>
              <a:srgbClr val="C5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3" name="Freeform 377">
              <a:extLst>
                <a:ext uri="{FF2B5EF4-FFF2-40B4-BE49-F238E27FC236}">
                  <a16:creationId xmlns:a16="http://schemas.microsoft.com/office/drawing/2014/main" id="{F93028CE-004F-ED66-78BD-F891DF6655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1050" y="1441450"/>
              <a:ext cx="1370012" cy="346075"/>
            </a:xfrm>
            <a:custGeom>
              <a:avLst/>
              <a:gdLst>
                <a:gd name="T0" fmla="*/ 31 w 1415"/>
                <a:gd name="T1" fmla="*/ 356 h 356"/>
                <a:gd name="T2" fmla="*/ 8 w 1415"/>
                <a:gd name="T3" fmla="*/ 350 h 356"/>
                <a:gd name="T4" fmla="*/ 22 w 1415"/>
                <a:gd name="T5" fmla="*/ 352 h 356"/>
                <a:gd name="T6" fmla="*/ 32 w 1415"/>
                <a:gd name="T7" fmla="*/ 351 h 356"/>
                <a:gd name="T8" fmla="*/ 136 w 1415"/>
                <a:gd name="T9" fmla="*/ 239 h 356"/>
                <a:gd name="T10" fmla="*/ 185 w 1415"/>
                <a:gd name="T11" fmla="*/ 166 h 356"/>
                <a:gd name="T12" fmla="*/ 225 w 1415"/>
                <a:gd name="T13" fmla="*/ 129 h 356"/>
                <a:gd name="T14" fmla="*/ 227 w 1415"/>
                <a:gd name="T15" fmla="*/ 129 h 356"/>
                <a:gd name="T16" fmla="*/ 234 w 1415"/>
                <a:gd name="T17" fmla="*/ 133 h 356"/>
                <a:gd name="T18" fmla="*/ 194 w 1415"/>
                <a:gd name="T19" fmla="*/ 170 h 356"/>
                <a:gd name="T20" fmla="*/ 146 w 1415"/>
                <a:gd name="T21" fmla="*/ 243 h 356"/>
                <a:gd name="T22" fmla="*/ 41 w 1415"/>
                <a:gd name="T23" fmla="*/ 355 h 356"/>
                <a:gd name="T24" fmla="*/ 31 w 1415"/>
                <a:gd name="T25" fmla="*/ 356 h 356"/>
                <a:gd name="T26" fmla="*/ 1350 w 1415"/>
                <a:gd name="T27" fmla="*/ 344 h 356"/>
                <a:gd name="T28" fmla="*/ 1336 w 1415"/>
                <a:gd name="T29" fmla="*/ 340 h 356"/>
                <a:gd name="T30" fmla="*/ 1341 w 1415"/>
                <a:gd name="T31" fmla="*/ 340 h 356"/>
                <a:gd name="T32" fmla="*/ 1365 w 1415"/>
                <a:gd name="T33" fmla="*/ 255 h 356"/>
                <a:gd name="T34" fmla="*/ 1367 w 1415"/>
                <a:gd name="T35" fmla="*/ 256 h 356"/>
                <a:gd name="T36" fmla="*/ 1350 w 1415"/>
                <a:gd name="T37" fmla="*/ 344 h 356"/>
                <a:gd name="T38" fmla="*/ 197 w 1415"/>
                <a:gd name="T39" fmla="*/ 324 h 356"/>
                <a:gd name="T40" fmla="*/ 195 w 1415"/>
                <a:gd name="T41" fmla="*/ 323 h 356"/>
                <a:gd name="T42" fmla="*/ 193 w 1415"/>
                <a:gd name="T43" fmla="*/ 266 h 356"/>
                <a:gd name="T44" fmla="*/ 215 w 1415"/>
                <a:gd name="T45" fmla="*/ 202 h 356"/>
                <a:gd name="T46" fmla="*/ 251 w 1415"/>
                <a:gd name="T47" fmla="*/ 121 h 356"/>
                <a:gd name="T48" fmla="*/ 251 w 1415"/>
                <a:gd name="T49" fmla="*/ 121 h 356"/>
                <a:gd name="T50" fmla="*/ 260 w 1415"/>
                <a:gd name="T51" fmla="*/ 125 h 356"/>
                <a:gd name="T52" fmla="*/ 262 w 1415"/>
                <a:gd name="T53" fmla="*/ 128 h 356"/>
                <a:gd name="T54" fmla="*/ 253 w 1415"/>
                <a:gd name="T55" fmla="*/ 154 h 356"/>
                <a:gd name="T56" fmla="*/ 252 w 1415"/>
                <a:gd name="T57" fmla="*/ 162 h 356"/>
                <a:gd name="T58" fmla="*/ 224 w 1415"/>
                <a:gd name="T59" fmla="*/ 207 h 356"/>
                <a:gd name="T60" fmla="*/ 202 w 1415"/>
                <a:gd name="T61" fmla="*/ 270 h 356"/>
                <a:gd name="T62" fmla="*/ 199 w 1415"/>
                <a:gd name="T63" fmla="*/ 324 h 356"/>
                <a:gd name="T64" fmla="*/ 197 w 1415"/>
                <a:gd name="T65" fmla="*/ 324 h 356"/>
                <a:gd name="T66" fmla="*/ 41 w 1415"/>
                <a:gd name="T67" fmla="*/ 306 h 356"/>
                <a:gd name="T68" fmla="*/ 31 w 1415"/>
                <a:gd name="T69" fmla="*/ 302 h 356"/>
                <a:gd name="T70" fmla="*/ 9 w 1415"/>
                <a:gd name="T71" fmla="*/ 209 h 356"/>
                <a:gd name="T72" fmla="*/ 109 w 1415"/>
                <a:gd name="T73" fmla="*/ 108 h 356"/>
                <a:gd name="T74" fmla="*/ 209 w 1415"/>
                <a:gd name="T75" fmla="*/ 16 h 356"/>
                <a:gd name="T76" fmla="*/ 204 w 1415"/>
                <a:gd name="T77" fmla="*/ 0 h 356"/>
                <a:gd name="T78" fmla="*/ 218 w 1415"/>
                <a:gd name="T79" fmla="*/ 20 h 356"/>
                <a:gd name="T80" fmla="*/ 119 w 1415"/>
                <a:gd name="T81" fmla="*/ 112 h 356"/>
                <a:gd name="T82" fmla="*/ 19 w 1415"/>
                <a:gd name="T83" fmla="*/ 213 h 356"/>
                <a:gd name="T84" fmla="*/ 40 w 1415"/>
                <a:gd name="T85" fmla="*/ 306 h 356"/>
                <a:gd name="T86" fmla="*/ 41 w 1415"/>
                <a:gd name="T87" fmla="*/ 306 h 356"/>
                <a:gd name="T88" fmla="*/ 891 w 1415"/>
                <a:gd name="T89" fmla="*/ 238 h 356"/>
                <a:gd name="T90" fmla="*/ 889 w 1415"/>
                <a:gd name="T91" fmla="*/ 236 h 356"/>
                <a:gd name="T92" fmla="*/ 893 w 1415"/>
                <a:gd name="T93" fmla="*/ 233 h 356"/>
                <a:gd name="T94" fmla="*/ 895 w 1415"/>
                <a:gd name="T95" fmla="*/ 231 h 356"/>
                <a:gd name="T96" fmla="*/ 895 w 1415"/>
                <a:gd name="T97" fmla="*/ 230 h 356"/>
                <a:gd name="T98" fmla="*/ 897 w 1415"/>
                <a:gd name="T99" fmla="*/ 229 h 356"/>
                <a:gd name="T100" fmla="*/ 898 w 1415"/>
                <a:gd name="T101" fmla="*/ 229 h 356"/>
                <a:gd name="T102" fmla="*/ 898 w 1415"/>
                <a:gd name="T103" fmla="*/ 229 h 356"/>
                <a:gd name="T104" fmla="*/ 891 w 1415"/>
                <a:gd name="T105" fmla="*/ 23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15" h="356">
                  <a:moveTo>
                    <a:pt x="31" y="356"/>
                  </a:moveTo>
                  <a:cubicBezTo>
                    <a:pt x="23" y="356"/>
                    <a:pt x="15" y="354"/>
                    <a:pt x="8" y="350"/>
                  </a:cubicBezTo>
                  <a:cubicBezTo>
                    <a:pt x="12" y="351"/>
                    <a:pt x="17" y="352"/>
                    <a:pt x="22" y="352"/>
                  </a:cubicBezTo>
                  <a:cubicBezTo>
                    <a:pt x="25" y="352"/>
                    <a:pt x="28" y="352"/>
                    <a:pt x="32" y="351"/>
                  </a:cubicBezTo>
                  <a:cubicBezTo>
                    <a:pt x="82" y="342"/>
                    <a:pt x="113" y="278"/>
                    <a:pt x="136" y="239"/>
                  </a:cubicBezTo>
                  <a:cubicBezTo>
                    <a:pt x="151" y="214"/>
                    <a:pt x="167" y="189"/>
                    <a:pt x="185" y="166"/>
                  </a:cubicBezTo>
                  <a:cubicBezTo>
                    <a:pt x="193" y="157"/>
                    <a:pt x="211" y="130"/>
                    <a:pt x="225" y="129"/>
                  </a:cubicBezTo>
                  <a:cubicBezTo>
                    <a:pt x="226" y="129"/>
                    <a:pt x="226" y="129"/>
                    <a:pt x="227" y="129"/>
                  </a:cubicBezTo>
                  <a:cubicBezTo>
                    <a:pt x="231" y="129"/>
                    <a:pt x="233" y="130"/>
                    <a:pt x="234" y="133"/>
                  </a:cubicBezTo>
                  <a:cubicBezTo>
                    <a:pt x="220" y="135"/>
                    <a:pt x="202" y="161"/>
                    <a:pt x="194" y="170"/>
                  </a:cubicBezTo>
                  <a:cubicBezTo>
                    <a:pt x="176" y="193"/>
                    <a:pt x="161" y="218"/>
                    <a:pt x="146" y="243"/>
                  </a:cubicBezTo>
                  <a:cubicBezTo>
                    <a:pt x="122" y="282"/>
                    <a:pt x="91" y="346"/>
                    <a:pt x="41" y="355"/>
                  </a:cubicBezTo>
                  <a:cubicBezTo>
                    <a:pt x="38" y="356"/>
                    <a:pt x="35" y="356"/>
                    <a:pt x="31" y="356"/>
                  </a:cubicBezTo>
                  <a:moveTo>
                    <a:pt x="1350" y="344"/>
                  </a:moveTo>
                  <a:cubicBezTo>
                    <a:pt x="1345" y="344"/>
                    <a:pt x="1341" y="343"/>
                    <a:pt x="1336" y="340"/>
                  </a:cubicBezTo>
                  <a:cubicBezTo>
                    <a:pt x="1338" y="340"/>
                    <a:pt x="1339" y="340"/>
                    <a:pt x="1341" y="340"/>
                  </a:cubicBezTo>
                  <a:cubicBezTo>
                    <a:pt x="1372" y="340"/>
                    <a:pt x="1402" y="276"/>
                    <a:pt x="1365" y="255"/>
                  </a:cubicBezTo>
                  <a:cubicBezTo>
                    <a:pt x="1366" y="255"/>
                    <a:pt x="1367" y="255"/>
                    <a:pt x="1367" y="256"/>
                  </a:cubicBezTo>
                  <a:cubicBezTo>
                    <a:pt x="1415" y="272"/>
                    <a:pt x="1383" y="344"/>
                    <a:pt x="1350" y="344"/>
                  </a:cubicBezTo>
                  <a:moveTo>
                    <a:pt x="197" y="324"/>
                  </a:moveTo>
                  <a:cubicBezTo>
                    <a:pt x="196" y="324"/>
                    <a:pt x="196" y="324"/>
                    <a:pt x="195" y="323"/>
                  </a:cubicBezTo>
                  <a:cubicBezTo>
                    <a:pt x="179" y="318"/>
                    <a:pt x="191" y="277"/>
                    <a:pt x="193" y="266"/>
                  </a:cubicBezTo>
                  <a:cubicBezTo>
                    <a:pt x="197" y="244"/>
                    <a:pt x="204" y="223"/>
                    <a:pt x="215" y="202"/>
                  </a:cubicBezTo>
                  <a:cubicBezTo>
                    <a:pt x="221" y="191"/>
                    <a:pt x="264" y="134"/>
                    <a:pt x="251" y="121"/>
                  </a:cubicBezTo>
                  <a:lnTo>
                    <a:pt x="251" y="121"/>
                  </a:lnTo>
                  <a:cubicBezTo>
                    <a:pt x="254" y="122"/>
                    <a:pt x="258" y="123"/>
                    <a:pt x="260" y="125"/>
                  </a:cubicBezTo>
                  <a:cubicBezTo>
                    <a:pt x="261" y="126"/>
                    <a:pt x="261" y="127"/>
                    <a:pt x="262" y="128"/>
                  </a:cubicBezTo>
                  <a:cubicBezTo>
                    <a:pt x="259" y="136"/>
                    <a:pt x="254" y="145"/>
                    <a:pt x="253" y="154"/>
                  </a:cubicBezTo>
                  <a:cubicBezTo>
                    <a:pt x="252" y="157"/>
                    <a:pt x="252" y="160"/>
                    <a:pt x="252" y="162"/>
                  </a:cubicBezTo>
                  <a:cubicBezTo>
                    <a:pt x="241" y="181"/>
                    <a:pt x="227" y="200"/>
                    <a:pt x="224" y="207"/>
                  </a:cubicBezTo>
                  <a:cubicBezTo>
                    <a:pt x="214" y="227"/>
                    <a:pt x="206" y="248"/>
                    <a:pt x="202" y="270"/>
                  </a:cubicBezTo>
                  <a:cubicBezTo>
                    <a:pt x="200" y="280"/>
                    <a:pt x="191" y="312"/>
                    <a:pt x="199" y="324"/>
                  </a:cubicBezTo>
                  <a:cubicBezTo>
                    <a:pt x="198" y="324"/>
                    <a:pt x="198" y="324"/>
                    <a:pt x="197" y="324"/>
                  </a:cubicBezTo>
                  <a:moveTo>
                    <a:pt x="41" y="306"/>
                  </a:moveTo>
                  <a:cubicBezTo>
                    <a:pt x="38" y="305"/>
                    <a:pt x="34" y="304"/>
                    <a:pt x="31" y="302"/>
                  </a:cubicBezTo>
                  <a:cubicBezTo>
                    <a:pt x="2" y="284"/>
                    <a:pt x="0" y="237"/>
                    <a:pt x="9" y="209"/>
                  </a:cubicBezTo>
                  <a:cubicBezTo>
                    <a:pt x="24" y="162"/>
                    <a:pt x="70" y="134"/>
                    <a:pt x="109" y="108"/>
                  </a:cubicBezTo>
                  <a:cubicBezTo>
                    <a:pt x="137" y="90"/>
                    <a:pt x="206" y="55"/>
                    <a:pt x="209" y="16"/>
                  </a:cubicBezTo>
                  <a:cubicBezTo>
                    <a:pt x="209" y="8"/>
                    <a:pt x="207" y="3"/>
                    <a:pt x="204" y="0"/>
                  </a:cubicBezTo>
                  <a:cubicBezTo>
                    <a:pt x="213" y="2"/>
                    <a:pt x="219" y="7"/>
                    <a:pt x="218" y="20"/>
                  </a:cubicBezTo>
                  <a:cubicBezTo>
                    <a:pt x="216" y="59"/>
                    <a:pt x="146" y="94"/>
                    <a:pt x="119" y="112"/>
                  </a:cubicBezTo>
                  <a:cubicBezTo>
                    <a:pt x="80" y="138"/>
                    <a:pt x="34" y="166"/>
                    <a:pt x="19" y="213"/>
                  </a:cubicBezTo>
                  <a:cubicBezTo>
                    <a:pt x="10" y="241"/>
                    <a:pt x="12" y="288"/>
                    <a:pt x="40" y="306"/>
                  </a:cubicBezTo>
                  <a:cubicBezTo>
                    <a:pt x="41" y="306"/>
                    <a:pt x="41" y="306"/>
                    <a:pt x="41" y="306"/>
                  </a:cubicBezTo>
                  <a:close/>
                  <a:moveTo>
                    <a:pt x="891" y="238"/>
                  </a:moveTo>
                  <a:cubicBezTo>
                    <a:pt x="891" y="237"/>
                    <a:pt x="890" y="237"/>
                    <a:pt x="889" y="236"/>
                  </a:cubicBezTo>
                  <a:cubicBezTo>
                    <a:pt x="890" y="235"/>
                    <a:pt x="892" y="234"/>
                    <a:pt x="893" y="233"/>
                  </a:cubicBezTo>
                  <a:lnTo>
                    <a:pt x="895" y="231"/>
                  </a:lnTo>
                  <a:lnTo>
                    <a:pt x="895" y="230"/>
                  </a:lnTo>
                  <a:lnTo>
                    <a:pt x="897" y="229"/>
                  </a:lnTo>
                  <a:lnTo>
                    <a:pt x="898" y="229"/>
                  </a:lnTo>
                  <a:lnTo>
                    <a:pt x="898" y="229"/>
                  </a:lnTo>
                  <a:cubicBezTo>
                    <a:pt x="896" y="232"/>
                    <a:pt x="894" y="235"/>
                    <a:pt x="891" y="238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4" name="Freeform 378">
              <a:extLst>
                <a:ext uri="{FF2B5EF4-FFF2-40B4-BE49-F238E27FC236}">
                  <a16:creationId xmlns:a16="http://schemas.microsoft.com/office/drawing/2014/main" id="{A3838136-E7A5-7CC5-6827-307B692C2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1646238"/>
              <a:ext cx="23812" cy="23813"/>
            </a:xfrm>
            <a:custGeom>
              <a:avLst/>
              <a:gdLst>
                <a:gd name="T0" fmla="*/ 4 w 25"/>
                <a:gd name="T1" fmla="*/ 25 h 25"/>
                <a:gd name="T2" fmla="*/ 3 w 25"/>
                <a:gd name="T3" fmla="*/ 23 h 25"/>
                <a:gd name="T4" fmla="*/ 0 w 25"/>
                <a:gd name="T5" fmla="*/ 19 h 25"/>
                <a:gd name="T6" fmla="*/ 9 w 25"/>
                <a:gd name="T7" fmla="*/ 7 h 25"/>
                <a:gd name="T8" fmla="*/ 24 w 25"/>
                <a:gd name="T9" fmla="*/ 0 h 25"/>
                <a:gd name="T10" fmla="*/ 24 w 25"/>
                <a:gd name="T11" fmla="*/ 0 h 25"/>
                <a:gd name="T12" fmla="*/ 25 w 25"/>
                <a:gd name="T13" fmla="*/ 0 h 25"/>
                <a:gd name="T14" fmla="*/ 13 w 25"/>
                <a:gd name="T15" fmla="*/ 18 h 25"/>
                <a:gd name="T16" fmla="*/ 13 w 25"/>
                <a:gd name="T17" fmla="*/ 18 h 25"/>
                <a:gd name="T18" fmla="*/ 12 w 25"/>
                <a:gd name="T19" fmla="*/ 18 h 25"/>
                <a:gd name="T20" fmla="*/ 10 w 25"/>
                <a:gd name="T21" fmla="*/ 19 h 25"/>
                <a:gd name="T22" fmla="*/ 10 w 25"/>
                <a:gd name="T23" fmla="*/ 20 h 25"/>
                <a:gd name="T24" fmla="*/ 8 w 25"/>
                <a:gd name="T25" fmla="*/ 22 h 25"/>
                <a:gd name="T26" fmla="*/ 4 w 25"/>
                <a:gd name="T2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5">
                  <a:moveTo>
                    <a:pt x="4" y="25"/>
                  </a:moveTo>
                  <a:lnTo>
                    <a:pt x="3" y="23"/>
                  </a:lnTo>
                  <a:cubicBezTo>
                    <a:pt x="2" y="22"/>
                    <a:pt x="1" y="21"/>
                    <a:pt x="0" y="19"/>
                  </a:cubicBezTo>
                  <a:cubicBezTo>
                    <a:pt x="3" y="15"/>
                    <a:pt x="6" y="11"/>
                    <a:pt x="9" y="7"/>
                  </a:cubicBezTo>
                  <a:cubicBezTo>
                    <a:pt x="13" y="4"/>
                    <a:pt x="18" y="2"/>
                    <a:pt x="24" y="0"/>
                  </a:cubicBezTo>
                  <a:lnTo>
                    <a:pt x="24" y="0"/>
                  </a:lnTo>
                  <a:cubicBezTo>
                    <a:pt x="25" y="0"/>
                    <a:pt x="25" y="0"/>
                    <a:pt x="25" y="0"/>
                  </a:cubicBezTo>
                  <a:cubicBezTo>
                    <a:pt x="21" y="6"/>
                    <a:pt x="17" y="12"/>
                    <a:pt x="13" y="18"/>
                  </a:cubicBezTo>
                  <a:lnTo>
                    <a:pt x="13" y="18"/>
                  </a:lnTo>
                  <a:lnTo>
                    <a:pt x="12" y="18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8" y="22"/>
                  </a:lnTo>
                  <a:cubicBezTo>
                    <a:pt x="7" y="23"/>
                    <a:pt x="5" y="24"/>
                    <a:pt x="4" y="25"/>
                  </a:cubicBezTo>
                </a:path>
              </a:pathLst>
            </a:custGeom>
            <a:solidFill>
              <a:srgbClr val="C5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5" name="Freeform 379">
              <a:extLst>
                <a:ext uri="{FF2B5EF4-FFF2-40B4-BE49-F238E27FC236}">
                  <a16:creationId xmlns:a16="http://schemas.microsoft.com/office/drawing/2014/main" id="{C86219C9-A126-BE83-FDBC-7CECFB481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5" y="1801813"/>
              <a:ext cx="58737" cy="61913"/>
            </a:xfrm>
            <a:custGeom>
              <a:avLst/>
              <a:gdLst>
                <a:gd name="T0" fmla="*/ 9 w 61"/>
                <a:gd name="T1" fmla="*/ 64 h 64"/>
                <a:gd name="T2" fmla="*/ 1 w 61"/>
                <a:gd name="T3" fmla="*/ 60 h 64"/>
                <a:gd name="T4" fmla="*/ 0 w 61"/>
                <a:gd name="T5" fmla="*/ 60 h 64"/>
                <a:gd name="T6" fmla="*/ 1 w 61"/>
                <a:gd name="T7" fmla="*/ 60 h 64"/>
                <a:gd name="T8" fmla="*/ 33 w 61"/>
                <a:gd name="T9" fmla="*/ 48 h 64"/>
                <a:gd name="T10" fmla="*/ 37 w 61"/>
                <a:gd name="T11" fmla="*/ 44 h 64"/>
                <a:gd name="T12" fmla="*/ 35 w 61"/>
                <a:gd name="T13" fmla="*/ 46 h 64"/>
                <a:gd name="T14" fmla="*/ 40 w 61"/>
                <a:gd name="T15" fmla="*/ 42 h 64"/>
                <a:gd name="T16" fmla="*/ 49 w 61"/>
                <a:gd name="T17" fmla="*/ 28 h 64"/>
                <a:gd name="T18" fmla="*/ 43 w 61"/>
                <a:gd name="T19" fmla="*/ 2 h 64"/>
                <a:gd name="T20" fmla="*/ 41 w 61"/>
                <a:gd name="T21" fmla="*/ 0 h 64"/>
                <a:gd name="T22" fmla="*/ 53 w 61"/>
                <a:gd name="T23" fmla="*/ 6 h 64"/>
                <a:gd name="T24" fmla="*/ 58 w 61"/>
                <a:gd name="T25" fmla="*/ 32 h 64"/>
                <a:gd name="T26" fmla="*/ 49 w 61"/>
                <a:gd name="T27" fmla="*/ 46 h 64"/>
                <a:gd name="T28" fmla="*/ 44 w 61"/>
                <a:gd name="T29" fmla="*/ 50 h 64"/>
                <a:gd name="T30" fmla="*/ 47 w 61"/>
                <a:gd name="T31" fmla="*/ 48 h 64"/>
                <a:gd name="T32" fmla="*/ 42 w 61"/>
                <a:gd name="T33" fmla="*/ 52 h 64"/>
                <a:gd name="T34" fmla="*/ 10 w 61"/>
                <a:gd name="T35" fmla="*/ 64 h 64"/>
                <a:gd name="T36" fmla="*/ 9 w 61"/>
                <a:gd name="T3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64">
                  <a:moveTo>
                    <a:pt x="9" y="64"/>
                  </a:moveTo>
                  <a:cubicBezTo>
                    <a:pt x="6" y="64"/>
                    <a:pt x="3" y="62"/>
                    <a:pt x="1" y="60"/>
                  </a:cubicBezTo>
                  <a:lnTo>
                    <a:pt x="0" y="60"/>
                  </a:lnTo>
                  <a:lnTo>
                    <a:pt x="1" y="60"/>
                  </a:lnTo>
                  <a:cubicBezTo>
                    <a:pt x="12" y="59"/>
                    <a:pt x="23" y="55"/>
                    <a:pt x="33" y="48"/>
                  </a:cubicBezTo>
                  <a:lnTo>
                    <a:pt x="37" y="44"/>
                  </a:lnTo>
                  <a:cubicBezTo>
                    <a:pt x="36" y="45"/>
                    <a:pt x="35" y="46"/>
                    <a:pt x="35" y="46"/>
                  </a:cubicBezTo>
                  <a:cubicBezTo>
                    <a:pt x="35" y="46"/>
                    <a:pt x="37" y="45"/>
                    <a:pt x="40" y="42"/>
                  </a:cubicBezTo>
                  <a:cubicBezTo>
                    <a:pt x="44" y="37"/>
                    <a:pt x="47" y="33"/>
                    <a:pt x="49" y="28"/>
                  </a:cubicBezTo>
                  <a:cubicBezTo>
                    <a:pt x="52" y="18"/>
                    <a:pt x="51" y="9"/>
                    <a:pt x="43" y="2"/>
                  </a:cubicBezTo>
                  <a:cubicBezTo>
                    <a:pt x="42" y="1"/>
                    <a:pt x="42" y="0"/>
                    <a:pt x="41" y="0"/>
                  </a:cubicBezTo>
                  <a:cubicBezTo>
                    <a:pt x="45" y="0"/>
                    <a:pt x="49" y="2"/>
                    <a:pt x="53" y="6"/>
                  </a:cubicBezTo>
                  <a:cubicBezTo>
                    <a:pt x="60" y="13"/>
                    <a:pt x="61" y="22"/>
                    <a:pt x="58" y="32"/>
                  </a:cubicBezTo>
                  <a:cubicBezTo>
                    <a:pt x="56" y="37"/>
                    <a:pt x="53" y="41"/>
                    <a:pt x="49" y="46"/>
                  </a:cubicBezTo>
                  <a:cubicBezTo>
                    <a:pt x="46" y="49"/>
                    <a:pt x="44" y="50"/>
                    <a:pt x="44" y="50"/>
                  </a:cubicBezTo>
                  <a:cubicBezTo>
                    <a:pt x="44" y="50"/>
                    <a:pt x="45" y="49"/>
                    <a:pt x="47" y="48"/>
                  </a:cubicBezTo>
                  <a:lnTo>
                    <a:pt x="42" y="52"/>
                  </a:lnTo>
                  <a:cubicBezTo>
                    <a:pt x="33" y="59"/>
                    <a:pt x="21" y="63"/>
                    <a:pt x="10" y="64"/>
                  </a:cubicBezTo>
                  <a:cubicBezTo>
                    <a:pt x="10" y="64"/>
                    <a:pt x="9" y="64"/>
                    <a:pt x="9" y="64"/>
                  </a:cubicBezTo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6" name="Freeform 380">
              <a:extLst>
                <a:ext uri="{FF2B5EF4-FFF2-40B4-BE49-F238E27FC236}">
                  <a16:creationId xmlns:a16="http://schemas.microsoft.com/office/drawing/2014/main" id="{4DE481E8-B4FB-1644-901A-8DD6B35F2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550" y="1882775"/>
              <a:ext cx="28575" cy="28575"/>
            </a:xfrm>
            <a:custGeom>
              <a:avLst/>
              <a:gdLst>
                <a:gd name="T0" fmla="*/ 10 w 28"/>
                <a:gd name="T1" fmla="*/ 30 h 30"/>
                <a:gd name="T2" fmla="*/ 5 w 28"/>
                <a:gd name="T3" fmla="*/ 30 h 30"/>
                <a:gd name="T4" fmla="*/ 2 w 28"/>
                <a:gd name="T5" fmla="*/ 28 h 30"/>
                <a:gd name="T6" fmla="*/ 0 w 28"/>
                <a:gd name="T7" fmla="*/ 26 h 30"/>
                <a:gd name="T8" fmla="*/ 0 w 28"/>
                <a:gd name="T9" fmla="*/ 26 h 30"/>
                <a:gd name="T10" fmla="*/ 14 w 28"/>
                <a:gd name="T11" fmla="*/ 20 h 30"/>
                <a:gd name="T12" fmla="*/ 19 w 28"/>
                <a:gd name="T13" fmla="*/ 6 h 30"/>
                <a:gd name="T14" fmla="*/ 16 w 28"/>
                <a:gd name="T15" fmla="*/ 0 h 30"/>
                <a:gd name="T16" fmla="*/ 17 w 28"/>
                <a:gd name="T17" fmla="*/ 0 h 30"/>
                <a:gd name="T18" fmla="*/ 21 w 28"/>
                <a:gd name="T19" fmla="*/ 0 h 30"/>
                <a:gd name="T20" fmla="*/ 25 w 28"/>
                <a:gd name="T21" fmla="*/ 3 h 30"/>
                <a:gd name="T22" fmla="*/ 28 w 28"/>
                <a:gd name="T23" fmla="*/ 10 h 30"/>
                <a:gd name="T24" fmla="*/ 23 w 28"/>
                <a:gd name="T25" fmla="*/ 24 h 30"/>
                <a:gd name="T26" fmla="*/ 10 w 28"/>
                <a:gd name="T2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0">
                  <a:moveTo>
                    <a:pt x="10" y="30"/>
                  </a:moveTo>
                  <a:cubicBezTo>
                    <a:pt x="8" y="30"/>
                    <a:pt x="6" y="30"/>
                    <a:pt x="5" y="30"/>
                  </a:cubicBezTo>
                  <a:lnTo>
                    <a:pt x="2" y="28"/>
                  </a:lnTo>
                  <a:cubicBezTo>
                    <a:pt x="1" y="27"/>
                    <a:pt x="0" y="27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26"/>
                    <a:pt x="10" y="24"/>
                    <a:pt x="14" y="20"/>
                  </a:cubicBezTo>
                  <a:cubicBezTo>
                    <a:pt x="18" y="16"/>
                    <a:pt x="19" y="11"/>
                    <a:pt x="19" y="6"/>
                  </a:cubicBezTo>
                  <a:cubicBezTo>
                    <a:pt x="19" y="3"/>
                    <a:pt x="18" y="1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21" y="0"/>
                  </a:lnTo>
                  <a:lnTo>
                    <a:pt x="25" y="3"/>
                  </a:lnTo>
                  <a:cubicBezTo>
                    <a:pt x="27" y="5"/>
                    <a:pt x="28" y="7"/>
                    <a:pt x="28" y="10"/>
                  </a:cubicBezTo>
                  <a:cubicBezTo>
                    <a:pt x="28" y="15"/>
                    <a:pt x="27" y="20"/>
                    <a:pt x="23" y="24"/>
                  </a:cubicBezTo>
                  <a:cubicBezTo>
                    <a:pt x="20" y="28"/>
                    <a:pt x="15" y="30"/>
                    <a:pt x="10" y="30"/>
                  </a:cubicBezTo>
                  <a:close/>
                </a:path>
              </a:pathLst>
            </a:custGeom>
            <a:solidFill>
              <a:srgbClr val="DADA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7" name="Freeform 381">
              <a:extLst>
                <a:ext uri="{FF2B5EF4-FFF2-40B4-BE49-F238E27FC236}">
                  <a16:creationId xmlns:a16="http://schemas.microsoft.com/office/drawing/2014/main" id="{6280EDC5-8233-2CE2-6AC3-7C0812DF49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7" y="1809750"/>
              <a:ext cx="47625" cy="101600"/>
            </a:xfrm>
            <a:custGeom>
              <a:avLst/>
              <a:gdLst>
                <a:gd name="T0" fmla="*/ 47 w 49"/>
                <a:gd name="T1" fmla="*/ 105 h 105"/>
                <a:gd name="T2" fmla="*/ 9 w 49"/>
                <a:gd name="T3" fmla="*/ 83 h 105"/>
                <a:gd name="T4" fmla="*/ 1 w 49"/>
                <a:gd name="T5" fmla="*/ 59 h 105"/>
                <a:gd name="T6" fmla="*/ 10 w 49"/>
                <a:gd name="T7" fmla="*/ 61 h 105"/>
                <a:gd name="T8" fmla="*/ 10 w 49"/>
                <a:gd name="T9" fmla="*/ 63 h 105"/>
                <a:gd name="T10" fmla="*/ 19 w 49"/>
                <a:gd name="T11" fmla="*/ 87 h 105"/>
                <a:gd name="T12" fmla="*/ 49 w 49"/>
                <a:gd name="T13" fmla="*/ 105 h 105"/>
                <a:gd name="T14" fmla="*/ 47 w 49"/>
                <a:gd name="T15" fmla="*/ 105 h 105"/>
                <a:gd name="T16" fmla="*/ 8 w 49"/>
                <a:gd name="T17" fmla="*/ 46 h 105"/>
                <a:gd name="T18" fmla="*/ 2 w 49"/>
                <a:gd name="T19" fmla="*/ 46 h 105"/>
                <a:gd name="T20" fmla="*/ 0 w 49"/>
                <a:gd name="T21" fmla="*/ 46 h 105"/>
                <a:gd name="T22" fmla="*/ 0 w 49"/>
                <a:gd name="T23" fmla="*/ 44 h 105"/>
                <a:gd name="T24" fmla="*/ 9 w 49"/>
                <a:gd name="T25" fmla="*/ 42 h 105"/>
                <a:gd name="T26" fmla="*/ 8 w 49"/>
                <a:gd name="T27" fmla="*/ 46 h 105"/>
                <a:gd name="T28" fmla="*/ 1 w 49"/>
                <a:gd name="T29" fmla="*/ 33 h 105"/>
                <a:gd name="T30" fmla="*/ 1 w 49"/>
                <a:gd name="T31" fmla="*/ 32 h 105"/>
                <a:gd name="T32" fmla="*/ 1 w 49"/>
                <a:gd name="T33" fmla="*/ 29 h 105"/>
                <a:gd name="T34" fmla="*/ 11 w 49"/>
                <a:gd name="T35" fmla="*/ 23 h 105"/>
                <a:gd name="T36" fmla="*/ 11 w 49"/>
                <a:gd name="T37" fmla="*/ 24 h 105"/>
                <a:gd name="T38" fmla="*/ 10 w 49"/>
                <a:gd name="T39" fmla="*/ 31 h 105"/>
                <a:gd name="T40" fmla="*/ 1 w 49"/>
                <a:gd name="T41" fmla="*/ 33 h 105"/>
                <a:gd name="T42" fmla="*/ 2 w 49"/>
                <a:gd name="T43" fmla="*/ 18 h 105"/>
                <a:gd name="T44" fmla="*/ 4 w 49"/>
                <a:gd name="T45" fmla="*/ 3 h 105"/>
                <a:gd name="T46" fmla="*/ 5 w 49"/>
                <a:gd name="T47" fmla="*/ 3 h 105"/>
                <a:gd name="T48" fmla="*/ 9 w 49"/>
                <a:gd name="T49" fmla="*/ 0 h 105"/>
                <a:gd name="T50" fmla="*/ 15 w 49"/>
                <a:gd name="T51" fmla="*/ 2 h 105"/>
                <a:gd name="T52" fmla="*/ 14 w 49"/>
                <a:gd name="T53" fmla="*/ 5 h 105"/>
                <a:gd name="T54" fmla="*/ 13 w 49"/>
                <a:gd name="T55" fmla="*/ 11 h 105"/>
                <a:gd name="T56" fmla="*/ 2 w 49"/>
                <a:gd name="T57" fmla="*/ 1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" h="105">
                  <a:moveTo>
                    <a:pt x="47" y="105"/>
                  </a:moveTo>
                  <a:cubicBezTo>
                    <a:pt x="33" y="105"/>
                    <a:pt x="20" y="99"/>
                    <a:pt x="9" y="83"/>
                  </a:cubicBezTo>
                  <a:cubicBezTo>
                    <a:pt x="5" y="76"/>
                    <a:pt x="2" y="68"/>
                    <a:pt x="1" y="59"/>
                  </a:cubicBezTo>
                  <a:cubicBezTo>
                    <a:pt x="4" y="60"/>
                    <a:pt x="7" y="60"/>
                    <a:pt x="10" y="61"/>
                  </a:cubicBezTo>
                  <a:cubicBezTo>
                    <a:pt x="10" y="62"/>
                    <a:pt x="10" y="63"/>
                    <a:pt x="10" y="63"/>
                  </a:cubicBezTo>
                  <a:cubicBezTo>
                    <a:pt x="12" y="72"/>
                    <a:pt x="14" y="80"/>
                    <a:pt x="19" y="87"/>
                  </a:cubicBezTo>
                  <a:cubicBezTo>
                    <a:pt x="27" y="99"/>
                    <a:pt x="37" y="104"/>
                    <a:pt x="49" y="105"/>
                  </a:cubicBezTo>
                  <a:cubicBezTo>
                    <a:pt x="49" y="105"/>
                    <a:pt x="48" y="105"/>
                    <a:pt x="47" y="105"/>
                  </a:cubicBezTo>
                  <a:moveTo>
                    <a:pt x="8" y="46"/>
                  </a:moveTo>
                  <a:cubicBezTo>
                    <a:pt x="6" y="46"/>
                    <a:pt x="4" y="46"/>
                    <a:pt x="2" y="46"/>
                  </a:cubicBezTo>
                  <a:lnTo>
                    <a:pt x="0" y="46"/>
                  </a:lnTo>
                  <a:lnTo>
                    <a:pt x="0" y="44"/>
                  </a:lnTo>
                  <a:cubicBezTo>
                    <a:pt x="3" y="43"/>
                    <a:pt x="6" y="43"/>
                    <a:pt x="9" y="42"/>
                  </a:cubicBezTo>
                  <a:cubicBezTo>
                    <a:pt x="9" y="43"/>
                    <a:pt x="8" y="45"/>
                    <a:pt x="8" y="46"/>
                  </a:cubicBezTo>
                  <a:moveTo>
                    <a:pt x="1" y="33"/>
                  </a:moveTo>
                  <a:cubicBezTo>
                    <a:pt x="1" y="33"/>
                    <a:pt x="1" y="32"/>
                    <a:pt x="1" y="32"/>
                  </a:cubicBezTo>
                  <a:lnTo>
                    <a:pt x="1" y="29"/>
                  </a:lnTo>
                  <a:cubicBezTo>
                    <a:pt x="4" y="27"/>
                    <a:pt x="7" y="25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7"/>
                    <a:pt x="10" y="29"/>
                    <a:pt x="10" y="31"/>
                  </a:cubicBezTo>
                  <a:cubicBezTo>
                    <a:pt x="7" y="32"/>
                    <a:pt x="4" y="33"/>
                    <a:pt x="1" y="33"/>
                  </a:cubicBezTo>
                  <a:moveTo>
                    <a:pt x="2" y="18"/>
                  </a:moveTo>
                  <a:cubicBezTo>
                    <a:pt x="2" y="13"/>
                    <a:pt x="3" y="8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11" y="1"/>
                    <a:pt x="13" y="2"/>
                    <a:pt x="15" y="2"/>
                  </a:cubicBezTo>
                  <a:cubicBezTo>
                    <a:pt x="15" y="3"/>
                    <a:pt x="14" y="4"/>
                    <a:pt x="14" y="5"/>
                  </a:cubicBezTo>
                  <a:cubicBezTo>
                    <a:pt x="14" y="7"/>
                    <a:pt x="13" y="9"/>
                    <a:pt x="13" y="11"/>
                  </a:cubicBezTo>
                  <a:cubicBezTo>
                    <a:pt x="9" y="13"/>
                    <a:pt x="5" y="15"/>
                    <a:pt x="2" y="18"/>
                  </a:cubicBezTo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8" name="Freeform 382">
              <a:extLst>
                <a:ext uri="{FF2B5EF4-FFF2-40B4-BE49-F238E27FC236}">
                  <a16:creationId xmlns:a16="http://schemas.microsoft.com/office/drawing/2014/main" id="{08F2F3DE-FD3D-AFB1-982B-4B04191C3C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7" y="1804988"/>
              <a:ext cx="15875" cy="63500"/>
            </a:xfrm>
            <a:custGeom>
              <a:avLst/>
              <a:gdLst>
                <a:gd name="T0" fmla="*/ 10 w 17"/>
                <a:gd name="T1" fmla="*/ 65 h 65"/>
                <a:gd name="T2" fmla="*/ 1 w 17"/>
                <a:gd name="T3" fmla="*/ 63 h 65"/>
                <a:gd name="T4" fmla="*/ 0 w 17"/>
                <a:gd name="T5" fmla="*/ 50 h 65"/>
                <a:gd name="T6" fmla="*/ 2 w 17"/>
                <a:gd name="T7" fmla="*/ 50 h 65"/>
                <a:gd name="T8" fmla="*/ 8 w 17"/>
                <a:gd name="T9" fmla="*/ 50 h 65"/>
                <a:gd name="T10" fmla="*/ 10 w 17"/>
                <a:gd name="T11" fmla="*/ 65 h 65"/>
                <a:gd name="T12" fmla="*/ 0 w 17"/>
                <a:gd name="T13" fmla="*/ 48 h 65"/>
                <a:gd name="T14" fmla="*/ 1 w 17"/>
                <a:gd name="T15" fmla="*/ 37 h 65"/>
                <a:gd name="T16" fmla="*/ 10 w 17"/>
                <a:gd name="T17" fmla="*/ 35 h 65"/>
                <a:gd name="T18" fmla="*/ 9 w 17"/>
                <a:gd name="T19" fmla="*/ 46 h 65"/>
                <a:gd name="T20" fmla="*/ 0 w 17"/>
                <a:gd name="T21" fmla="*/ 48 h 65"/>
                <a:gd name="T22" fmla="*/ 1 w 17"/>
                <a:gd name="T23" fmla="*/ 33 h 65"/>
                <a:gd name="T24" fmla="*/ 2 w 17"/>
                <a:gd name="T25" fmla="*/ 22 h 65"/>
                <a:gd name="T26" fmla="*/ 13 w 17"/>
                <a:gd name="T27" fmla="*/ 15 h 65"/>
                <a:gd name="T28" fmla="*/ 11 w 17"/>
                <a:gd name="T29" fmla="*/ 27 h 65"/>
                <a:gd name="T30" fmla="*/ 1 w 17"/>
                <a:gd name="T31" fmla="*/ 33 h 65"/>
                <a:gd name="T32" fmla="*/ 4 w 17"/>
                <a:gd name="T33" fmla="*/ 7 h 65"/>
                <a:gd name="T34" fmla="*/ 4 w 17"/>
                <a:gd name="T35" fmla="*/ 7 h 65"/>
                <a:gd name="T36" fmla="*/ 5 w 17"/>
                <a:gd name="T37" fmla="*/ 7 h 65"/>
                <a:gd name="T38" fmla="*/ 4 w 17"/>
                <a:gd name="T39" fmla="*/ 7 h 65"/>
                <a:gd name="T40" fmla="*/ 15 w 17"/>
                <a:gd name="T41" fmla="*/ 6 h 65"/>
                <a:gd name="T42" fmla="*/ 9 w 17"/>
                <a:gd name="T43" fmla="*/ 4 h 65"/>
                <a:gd name="T44" fmla="*/ 17 w 17"/>
                <a:gd name="T45" fmla="*/ 0 h 65"/>
                <a:gd name="T46" fmla="*/ 15 w 17"/>
                <a:gd name="T47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65">
                  <a:moveTo>
                    <a:pt x="10" y="65"/>
                  </a:moveTo>
                  <a:cubicBezTo>
                    <a:pt x="7" y="64"/>
                    <a:pt x="4" y="64"/>
                    <a:pt x="1" y="63"/>
                  </a:cubicBezTo>
                  <a:cubicBezTo>
                    <a:pt x="0" y="59"/>
                    <a:pt x="0" y="54"/>
                    <a:pt x="0" y="50"/>
                  </a:cubicBezTo>
                  <a:lnTo>
                    <a:pt x="2" y="50"/>
                  </a:lnTo>
                  <a:cubicBezTo>
                    <a:pt x="4" y="50"/>
                    <a:pt x="6" y="50"/>
                    <a:pt x="8" y="50"/>
                  </a:cubicBezTo>
                  <a:cubicBezTo>
                    <a:pt x="8" y="55"/>
                    <a:pt x="9" y="60"/>
                    <a:pt x="10" y="65"/>
                  </a:cubicBezTo>
                  <a:moveTo>
                    <a:pt x="0" y="48"/>
                  </a:moveTo>
                  <a:cubicBezTo>
                    <a:pt x="0" y="44"/>
                    <a:pt x="0" y="41"/>
                    <a:pt x="1" y="37"/>
                  </a:cubicBezTo>
                  <a:cubicBezTo>
                    <a:pt x="4" y="37"/>
                    <a:pt x="7" y="36"/>
                    <a:pt x="10" y="35"/>
                  </a:cubicBezTo>
                  <a:cubicBezTo>
                    <a:pt x="9" y="39"/>
                    <a:pt x="9" y="42"/>
                    <a:pt x="9" y="46"/>
                  </a:cubicBezTo>
                  <a:cubicBezTo>
                    <a:pt x="6" y="47"/>
                    <a:pt x="3" y="47"/>
                    <a:pt x="0" y="48"/>
                  </a:cubicBezTo>
                  <a:close/>
                  <a:moveTo>
                    <a:pt x="1" y="33"/>
                  </a:moveTo>
                  <a:cubicBezTo>
                    <a:pt x="1" y="29"/>
                    <a:pt x="1" y="26"/>
                    <a:pt x="2" y="22"/>
                  </a:cubicBezTo>
                  <a:cubicBezTo>
                    <a:pt x="5" y="19"/>
                    <a:pt x="9" y="17"/>
                    <a:pt x="13" y="15"/>
                  </a:cubicBezTo>
                  <a:cubicBezTo>
                    <a:pt x="12" y="19"/>
                    <a:pt x="12" y="23"/>
                    <a:pt x="11" y="27"/>
                  </a:cubicBezTo>
                  <a:cubicBezTo>
                    <a:pt x="7" y="29"/>
                    <a:pt x="4" y="31"/>
                    <a:pt x="1" y="33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moveTo>
                    <a:pt x="15" y="6"/>
                  </a:moveTo>
                  <a:cubicBezTo>
                    <a:pt x="13" y="6"/>
                    <a:pt x="11" y="5"/>
                    <a:pt x="9" y="4"/>
                  </a:cubicBezTo>
                  <a:cubicBezTo>
                    <a:pt x="12" y="3"/>
                    <a:pt x="14" y="1"/>
                    <a:pt x="17" y="0"/>
                  </a:cubicBezTo>
                  <a:cubicBezTo>
                    <a:pt x="16" y="2"/>
                    <a:pt x="15" y="4"/>
                    <a:pt x="15" y="6"/>
                  </a:cubicBez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299" name="Freeform 383">
              <a:extLst>
                <a:ext uri="{FF2B5EF4-FFF2-40B4-BE49-F238E27FC236}">
                  <a16:creationId xmlns:a16="http://schemas.microsoft.com/office/drawing/2014/main" id="{AA188323-FBA1-EE35-B7E5-4E68CDF7E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262" y="1682750"/>
              <a:ext cx="255587" cy="188913"/>
            </a:xfrm>
            <a:custGeom>
              <a:avLst/>
              <a:gdLst>
                <a:gd name="T0" fmla="*/ 10 w 264"/>
                <a:gd name="T1" fmla="*/ 195 h 195"/>
                <a:gd name="T2" fmla="*/ 0 w 264"/>
                <a:gd name="T3" fmla="*/ 191 h 195"/>
                <a:gd name="T4" fmla="*/ 1 w 264"/>
                <a:gd name="T5" fmla="*/ 191 h 195"/>
                <a:gd name="T6" fmla="*/ 36 w 264"/>
                <a:gd name="T7" fmla="*/ 158 h 195"/>
                <a:gd name="T8" fmla="*/ 108 w 264"/>
                <a:gd name="T9" fmla="*/ 92 h 195"/>
                <a:gd name="T10" fmla="*/ 181 w 264"/>
                <a:gd name="T11" fmla="*/ 25 h 195"/>
                <a:gd name="T12" fmla="*/ 181 w 264"/>
                <a:gd name="T13" fmla="*/ 25 h 195"/>
                <a:gd name="T14" fmla="*/ 231 w 264"/>
                <a:gd name="T15" fmla="*/ 1 h 195"/>
                <a:gd name="T16" fmla="*/ 241 w 264"/>
                <a:gd name="T17" fmla="*/ 0 h 195"/>
                <a:gd name="T18" fmla="*/ 257 w 264"/>
                <a:gd name="T19" fmla="*/ 3 h 195"/>
                <a:gd name="T20" fmla="*/ 264 w 264"/>
                <a:gd name="T21" fmla="*/ 6 h 195"/>
                <a:gd name="T22" fmla="*/ 251 w 264"/>
                <a:gd name="T23" fmla="*/ 4 h 195"/>
                <a:gd name="T24" fmla="*/ 190 w 264"/>
                <a:gd name="T25" fmla="*/ 29 h 195"/>
                <a:gd name="T26" fmla="*/ 117 w 264"/>
                <a:gd name="T27" fmla="*/ 96 h 195"/>
                <a:gd name="T28" fmla="*/ 45 w 264"/>
                <a:gd name="T29" fmla="*/ 162 h 195"/>
                <a:gd name="T30" fmla="*/ 10 w 264"/>
                <a:gd name="T31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195">
                  <a:moveTo>
                    <a:pt x="10" y="195"/>
                  </a:moveTo>
                  <a:cubicBezTo>
                    <a:pt x="6" y="195"/>
                    <a:pt x="3" y="193"/>
                    <a:pt x="0" y="191"/>
                  </a:cubicBezTo>
                  <a:cubicBezTo>
                    <a:pt x="0" y="191"/>
                    <a:pt x="1" y="191"/>
                    <a:pt x="1" y="191"/>
                  </a:cubicBezTo>
                  <a:cubicBezTo>
                    <a:pt x="14" y="181"/>
                    <a:pt x="27" y="166"/>
                    <a:pt x="36" y="158"/>
                  </a:cubicBezTo>
                  <a:cubicBezTo>
                    <a:pt x="60" y="135"/>
                    <a:pt x="86" y="116"/>
                    <a:pt x="108" y="92"/>
                  </a:cubicBezTo>
                  <a:cubicBezTo>
                    <a:pt x="131" y="68"/>
                    <a:pt x="153" y="44"/>
                    <a:pt x="181" y="25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200" y="21"/>
                    <a:pt x="217" y="13"/>
                    <a:pt x="231" y="1"/>
                  </a:cubicBezTo>
                  <a:cubicBezTo>
                    <a:pt x="234" y="0"/>
                    <a:pt x="238" y="0"/>
                    <a:pt x="241" y="0"/>
                  </a:cubicBezTo>
                  <a:cubicBezTo>
                    <a:pt x="247" y="0"/>
                    <a:pt x="252" y="1"/>
                    <a:pt x="257" y="3"/>
                  </a:cubicBezTo>
                  <a:cubicBezTo>
                    <a:pt x="260" y="4"/>
                    <a:pt x="262" y="5"/>
                    <a:pt x="264" y="6"/>
                  </a:cubicBezTo>
                  <a:cubicBezTo>
                    <a:pt x="260" y="5"/>
                    <a:pt x="255" y="4"/>
                    <a:pt x="251" y="4"/>
                  </a:cubicBezTo>
                  <a:cubicBezTo>
                    <a:pt x="229" y="4"/>
                    <a:pt x="206" y="17"/>
                    <a:pt x="190" y="29"/>
                  </a:cubicBezTo>
                  <a:cubicBezTo>
                    <a:pt x="163" y="48"/>
                    <a:pt x="140" y="72"/>
                    <a:pt x="117" y="96"/>
                  </a:cubicBezTo>
                  <a:cubicBezTo>
                    <a:pt x="95" y="120"/>
                    <a:pt x="69" y="139"/>
                    <a:pt x="45" y="162"/>
                  </a:cubicBezTo>
                  <a:cubicBezTo>
                    <a:pt x="36" y="170"/>
                    <a:pt x="24" y="185"/>
                    <a:pt x="10" y="195"/>
                  </a:cubicBezTo>
                  <a:close/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0" name="Freeform 384">
              <a:extLst>
                <a:ext uri="{FF2B5EF4-FFF2-40B4-BE49-F238E27FC236}">
                  <a16:creationId xmlns:a16="http://schemas.microsoft.com/office/drawing/2014/main" id="{302DCF15-5622-FAED-447E-7A8B89991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5" y="1684338"/>
              <a:ext cx="47625" cy="23813"/>
            </a:xfrm>
            <a:custGeom>
              <a:avLst/>
              <a:gdLst>
                <a:gd name="T0" fmla="*/ 0 w 50"/>
                <a:gd name="T1" fmla="*/ 24 h 24"/>
                <a:gd name="T2" fmla="*/ 50 w 50"/>
                <a:gd name="T3" fmla="*/ 0 h 24"/>
                <a:gd name="T4" fmla="*/ 0 w 50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4">
                  <a:moveTo>
                    <a:pt x="0" y="24"/>
                  </a:moveTo>
                  <a:cubicBezTo>
                    <a:pt x="14" y="14"/>
                    <a:pt x="32" y="3"/>
                    <a:pt x="50" y="0"/>
                  </a:cubicBezTo>
                  <a:cubicBezTo>
                    <a:pt x="36" y="12"/>
                    <a:pt x="19" y="20"/>
                    <a:pt x="0" y="24"/>
                  </a:cubicBez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1" name="Freeform 385">
              <a:extLst>
                <a:ext uri="{FF2B5EF4-FFF2-40B4-BE49-F238E27FC236}">
                  <a16:creationId xmlns:a16="http://schemas.microsoft.com/office/drawing/2014/main" id="{ACAEF356-222D-F77B-57B4-BB227370BE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062" y="1647825"/>
              <a:ext cx="57150" cy="204788"/>
            </a:xfrm>
            <a:custGeom>
              <a:avLst/>
              <a:gdLst>
                <a:gd name="T0" fmla="*/ 36 w 59"/>
                <a:gd name="T1" fmla="*/ 211 h 211"/>
                <a:gd name="T2" fmla="*/ 36 w 59"/>
                <a:gd name="T3" fmla="*/ 211 h 211"/>
                <a:gd name="T4" fmla="*/ 23 w 59"/>
                <a:gd name="T5" fmla="*/ 204 h 211"/>
                <a:gd name="T6" fmla="*/ 23 w 59"/>
                <a:gd name="T7" fmla="*/ 199 h 211"/>
                <a:gd name="T8" fmla="*/ 36 w 59"/>
                <a:gd name="T9" fmla="*/ 211 h 211"/>
                <a:gd name="T10" fmla="*/ 15 w 59"/>
                <a:gd name="T11" fmla="*/ 197 h 211"/>
                <a:gd name="T12" fmla="*/ 10 w 59"/>
                <a:gd name="T13" fmla="*/ 125 h 211"/>
                <a:gd name="T14" fmla="*/ 11 w 59"/>
                <a:gd name="T15" fmla="*/ 122 h 211"/>
                <a:gd name="T16" fmla="*/ 11 w 59"/>
                <a:gd name="T17" fmla="*/ 122 h 211"/>
                <a:gd name="T18" fmla="*/ 14 w 59"/>
                <a:gd name="T19" fmla="*/ 114 h 211"/>
                <a:gd name="T20" fmla="*/ 14 w 59"/>
                <a:gd name="T21" fmla="*/ 114 h 211"/>
                <a:gd name="T22" fmla="*/ 16 w 59"/>
                <a:gd name="T23" fmla="*/ 110 h 211"/>
                <a:gd name="T24" fmla="*/ 16 w 59"/>
                <a:gd name="T25" fmla="*/ 110 h 211"/>
                <a:gd name="T26" fmla="*/ 17 w 59"/>
                <a:gd name="T27" fmla="*/ 106 h 211"/>
                <a:gd name="T28" fmla="*/ 17 w 59"/>
                <a:gd name="T29" fmla="*/ 106 h 211"/>
                <a:gd name="T30" fmla="*/ 18 w 59"/>
                <a:gd name="T31" fmla="*/ 102 h 211"/>
                <a:gd name="T32" fmla="*/ 18 w 59"/>
                <a:gd name="T33" fmla="*/ 102 h 211"/>
                <a:gd name="T34" fmla="*/ 18 w 59"/>
                <a:gd name="T35" fmla="*/ 98 h 211"/>
                <a:gd name="T36" fmla="*/ 19 w 59"/>
                <a:gd name="T37" fmla="*/ 97 h 211"/>
                <a:gd name="T38" fmla="*/ 19 w 59"/>
                <a:gd name="T39" fmla="*/ 93 h 211"/>
                <a:gd name="T40" fmla="*/ 19 w 59"/>
                <a:gd name="T41" fmla="*/ 93 h 211"/>
                <a:gd name="T42" fmla="*/ 20 w 59"/>
                <a:gd name="T43" fmla="*/ 89 h 211"/>
                <a:gd name="T44" fmla="*/ 21 w 59"/>
                <a:gd name="T45" fmla="*/ 85 h 211"/>
                <a:gd name="T46" fmla="*/ 41 w 59"/>
                <a:gd name="T47" fmla="*/ 22 h 211"/>
                <a:gd name="T48" fmla="*/ 48 w 59"/>
                <a:gd name="T49" fmla="*/ 4 h 211"/>
                <a:gd name="T50" fmla="*/ 48 w 59"/>
                <a:gd name="T51" fmla="*/ 4 h 211"/>
                <a:gd name="T52" fmla="*/ 50 w 59"/>
                <a:gd name="T53" fmla="*/ 4 h 211"/>
                <a:gd name="T54" fmla="*/ 53 w 59"/>
                <a:gd name="T55" fmla="*/ 3 h 211"/>
                <a:gd name="T56" fmla="*/ 54 w 59"/>
                <a:gd name="T57" fmla="*/ 2 h 211"/>
                <a:gd name="T58" fmla="*/ 59 w 59"/>
                <a:gd name="T59" fmla="*/ 0 h 211"/>
                <a:gd name="T60" fmla="*/ 59 w 59"/>
                <a:gd name="T61" fmla="*/ 0 h 211"/>
                <a:gd name="T62" fmla="*/ 51 w 59"/>
                <a:gd name="T63" fmla="*/ 26 h 211"/>
                <a:gd name="T64" fmla="*/ 32 w 59"/>
                <a:gd name="T65" fmla="*/ 83 h 211"/>
                <a:gd name="T66" fmla="*/ 22 w 59"/>
                <a:gd name="T67" fmla="*/ 117 h 211"/>
                <a:gd name="T68" fmla="*/ 17 w 59"/>
                <a:gd name="T69" fmla="*/ 189 h 211"/>
                <a:gd name="T70" fmla="*/ 15 w 59"/>
                <a:gd name="T71" fmla="*/ 19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9" h="211">
                  <a:moveTo>
                    <a:pt x="36" y="211"/>
                  </a:moveTo>
                  <a:cubicBezTo>
                    <a:pt x="36" y="211"/>
                    <a:pt x="36" y="211"/>
                    <a:pt x="36" y="211"/>
                  </a:cubicBezTo>
                  <a:cubicBezTo>
                    <a:pt x="31" y="209"/>
                    <a:pt x="27" y="207"/>
                    <a:pt x="23" y="204"/>
                  </a:cubicBezTo>
                  <a:cubicBezTo>
                    <a:pt x="23" y="203"/>
                    <a:pt x="23" y="201"/>
                    <a:pt x="23" y="199"/>
                  </a:cubicBezTo>
                  <a:cubicBezTo>
                    <a:pt x="26" y="204"/>
                    <a:pt x="30" y="208"/>
                    <a:pt x="36" y="211"/>
                  </a:cubicBezTo>
                  <a:moveTo>
                    <a:pt x="15" y="197"/>
                  </a:moveTo>
                  <a:cubicBezTo>
                    <a:pt x="0" y="179"/>
                    <a:pt x="4" y="150"/>
                    <a:pt x="10" y="125"/>
                  </a:cubicBezTo>
                  <a:lnTo>
                    <a:pt x="11" y="122"/>
                  </a:lnTo>
                  <a:lnTo>
                    <a:pt x="11" y="122"/>
                  </a:lnTo>
                  <a:cubicBezTo>
                    <a:pt x="13" y="119"/>
                    <a:pt x="13" y="117"/>
                    <a:pt x="14" y="114"/>
                  </a:cubicBezTo>
                  <a:lnTo>
                    <a:pt x="14" y="114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7" y="106"/>
                  </a:lnTo>
                  <a:lnTo>
                    <a:pt x="17" y="106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18" y="98"/>
                  </a:lnTo>
                  <a:lnTo>
                    <a:pt x="19" y="97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20" y="89"/>
                  </a:lnTo>
                  <a:cubicBezTo>
                    <a:pt x="20" y="87"/>
                    <a:pt x="20" y="86"/>
                    <a:pt x="21" y="85"/>
                  </a:cubicBezTo>
                  <a:cubicBezTo>
                    <a:pt x="26" y="64"/>
                    <a:pt x="33" y="43"/>
                    <a:pt x="41" y="22"/>
                  </a:cubicBezTo>
                  <a:cubicBezTo>
                    <a:pt x="44" y="16"/>
                    <a:pt x="46" y="10"/>
                    <a:pt x="48" y="4"/>
                  </a:cubicBezTo>
                  <a:lnTo>
                    <a:pt x="48" y="4"/>
                  </a:lnTo>
                  <a:lnTo>
                    <a:pt x="50" y="4"/>
                  </a:lnTo>
                  <a:lnTo>
                    <a:pt x="53" y="3"/>
                  </a:lnTo>
                  <a:lnTo>
                    <a:pt x="54" y="2"/>
                  </a:lnTo>
                  <a:cubicBezTo>
                    <a:pt x="56" y="2"/>
                    <a:pt x="57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9"/>
                    <a:pt x="54" y="18"/>
                    <a:pt x="51" y="26"/>
                  </a:cubicBezTo>
                  <a:cubicBezTo>
                    <a:pt x="43" y="45"/>
                    <a:pt x="37" y="64"/>
                    <a:pt x="32" y="83"/>
                  </a:cubicBezTo>
                  <a:cubicBezTo>
                    <a:pt x="27" y="94"/>
                    <a:pt x="24" y="106"/>
                    <a:pt x="22" y="117"/>
                  </a:cubicBezTo>
                  <a:cubicBezTo>
                    <a:pt x="16" y="140"/>
                    <a:pt x="9" y="168"/>
                    <a:pt x="17" y="189"/>
                  </a:cubicBezTo>
                  <a:cubicBezTo>
                    <a:pt x="16" y="192"/>
                    <a:pt x="16" y="195"/>
                    <a:pt x="15" y="197"/>
                  </a:cubicBezTo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2" name="Freeform 386">
              <a:extLst>
                <a:ext uri="{FF2B5EF4-FFF2-40B4-BE49-F238E27FC236}">
                  <a16:creationId xmlns:a16="http://schemas.microsoft.com/office/drawing/2014/main" id="{D845573E-438F-C433-4859-75E1B7D3A5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2587" y="1630363"/>
              <a:ext cx="52387" cy="139700"/>
            </a:xfrm>
            <a:custGeom>
              <a:avLst/>
              <a:gdLst>
                <a:gd name="T0" fmla="*/ 0 w 54"/>
                <a:gd name="T1" fmla="*/ 143 h 143"/>
                <a:gd name="T2" fmla="*/ 7 w 54"/>
                <a:gd name="T3" fmla="*/ 116 h 143"/>
                <a:gd name="T4" fmla="*/ 11 w 54"/>
                <a:gd name="T5" fmla="*/ 103 h 143"/>
                <a:gd name="T6" fmla="*/ 10 w 54"/>
                <a:gd name="T7" fmla="*/ 107 h 143"/>
                <a:gd name="T8" fmla="*/ 9 w 54"/>
                <a:gd name="T9" fmla="*/ 111 h 143"/>
                <a:gd name="T10" fmla="*/ 9 w 54"/>
                <a:gd name="T11" fmla="*/ 111 h 143"/>
                <a:gd name="T12" fmla="*/ 9 w 54"/>
                <a:gd name="T13" fmla="*/ 115 h 143"/>
                <a:gd name="T14" fmla="*/ 8 w 54"/>
                <a:gd name="T15" fmla="*/ 116 h 143"/>
                <a:gd name="T16" fmla="*/ 8 w 54"/>
                <a:gd name="T17" fmla="*/ 120 h 143"/>
                <a:gd name="T18" fmla="*/ 8 w 54"/>
                <a:gd name="T19" fmla="*/ 120 h 143"/>
                <a:gd name="T20" fmla="*/ 7 w 54"/>
                <a:gd name="T21" fmla="*/ 124 h 143"/>
                <a:gd name="T22" fmla="*/ 7 w 54"/>
                <a:gd name="T23" fmla="*/ 124 h 143"/>
                <a:gd name="T24" fmla="*/ 6 w 54"/>
                <a:gd name="T25" fmla="*/ 128 h 143"/>
                <a:gd name="T26" fmla="*/ 6 w 54"/>
                <a:gd name="T27" fmla="*/ 128 h 143"/>
                <a:gd name="T28" fmla="*/ 4 w 54"/>
                <a:gd name="T29" fmla="*/ 132 h 143"/>
                <a:gd name="T30" fmla="*/ 4 w 54"/>
                <a:gd name="T31" fmla="*/ 132 h 143"/>
                <a:gd name="T32" fmla="*/ 1 w 54"/>
                <a:gd name="T33" fmla="*/ 140 h 143"/>
                <a:gd name="T34" fmla="*/ 1 w 54"/>
                <a:gd name="T35" fmla="*/ 140 h 143"/>
                <a:gd name="T36" fmla="*/ 0 w 54"/>
                <a:gd name="T37" fmla="*/ 143 h 143"/>
                <a:gd name="T38" fmla="*/ 38 w 54"/>
                <a:gd name="T39" fmla="*/ 22 h 143"/>
                <a:gd name="T40" fmla="*/ 42 w 54"/>
                <a:gd name="T41" fmla="*/ 8 h 143"/>
                <a:gd name="T42" fmla="*/ 46 w 54"/>
                <a:gd name="T43" fmla="*/ 6 h 143"/>
                <a:gd name="T44" fmla="*/ 46 w 54"/>
                <a:gd name="T45" fmla="*/ 6 h 143"/>
                <a:gd name="T46" fmla="*/ 54 w 54"/>
                <a:gd name="T47" fmla="*/ 0 h 143"/>
                <a:gd name="T48" fmla="*/ 49 w 54"/>
                <a:gd name="T49" fmla="*/ 18 h 143"/>
                <a:gd name="T50" fmla="*/ 49 w 54"/>
                <a:gd name="T51" fmla="*/ 18 h 143"/>
                <a:gd name="T52" fmla="*/ 44 w 54"/>
                <a:gd name="T53" fmla="*/ 20 h 143"/>
                <a:gd name="T54" fmla="*/ 43 w 54"/>
                <a:gd name="T55" fmla="*/ 21 h 143"/>
                <a:gd name="T56" fmla="*/ 40 w 54"/>
                <a:gd name="T57" fmla="*/ 22 h 143"/>
                <a:gd name="T58" fmla="*/ 38 w 54"/>
                <a:gd name="T59" fmla="*/ 22 h 143"/>
                <a:gd name="T60" fmla="*/ 38 w 54"/>
                <a:gd name="T61" fmla="*/ 2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4" h="143">
                  <a:moveTo>
                    <a:pt x="0" y="143"/>
                  </a:moveTo>
                  <a:cubicBezTo>
                    <a:pt x="2" y="133"/>
                    <a:pt x="5" y="124"/>
                    <a:pt x="7" y="116"/>
                  </a:cubicBezTo>
                  <a:cubicBezTo>
                    <a:pt x="8" y="112"/>
                    <a:pt x="9" y="108"/>
                    <a:pt x="11" y="103"/>
                  </a:cubicBezTo>
                  <a:cubicBezTo>
                    <a:pt x="10" y="104"/>
                    <a:pt x="10" y="105"/>
                    <a:pt x="10" y="107"/>
                  </a:cubicBezTo>
                  <a:lnTo>
                    <a:pt x="9" y="111"/>
                  </a:lnTo>
                  <a:lnTo>
                    <a:pt x="9" y="111"/>
                  </a:lnTo>
                  <a:lnTo>
                    <a:pt x="9" y="115"/>
                  </a:lnTo>
                  <a:lnTo>
                    <a:pt x="8" y="116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7" y="124"/>
                  </a:lnTo>
                  <a:lnTo>
                    <a:pt x="7" y="124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4" y="132"/>
                  </a:lnTo>
                  <a:lnTo>
                    <a:pt x="4" y="132"/>
                  </a:lnTo>
                  <a:cubicBezTo>
                    <a:pt x="3" y="135"/>
                    <a:pt x="3" y="137"/>
                    <a:pt x="1" y="140"/>
                  </a:cubicBezTo>
                  <a:lnTo>
                    <a:pt x="1" y="140"/>
                  </a:lnTo>
                  <a:lnTo>
                    <a:pt x="0" y="143"/>
                  </a:lnTo>
                  <a:moveTo>
                    <a:pt x="38" y="22"/>
                  </a:moveTo>
                  <a:cubicBezTo>
                    <a:pt x="39" y="18"/>
                    <a:pt x="40" y="13"/>
                    <a:pt x="42" y="8"/>
                  </a:cubicBezTo>
                  <a:cubicBezTo>
                    <a:pt x="43" y="8"/>
                    <a:pt x="45" y="7"/>
                    <a:pt x="46" y="6"/>
                  </a:cubicBezTo>
                  <a:lnTo>
                    <a:pt x="46" y="6"/>
                  </a:lnTo>
                  <a:cubicBezTo>
                    <a:pt x="49" y="5"/>
                    <a:pt x="52" y="3"/>
                    <a:pt x="54" y="0"/>
                  </a:cubicBezTo>
                  <a:cubicBezTo>
                    <a:pt x="53" y="6"/>
                    <a:pt x="51" y="12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7" y="19"/>
                    <a:pt x="46" y="20"/>
                    <a:pt x="44" y="20"/>
                  </a:cubicBezTo>
                  <a:lnTo>
                    <a:pt x="43" y="21"/>
                  </a:lnTo>
                  <a:lnTo>
                    <a:pt x="40" y="22"/>
                  </a:lnTo>
                  <a:lnTo>
                    <a:pt x="38" y="22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3" name="Freeform 387">
              <a:extLst>
                <a:ext uri="{FF2B5EF4-FFF2-40B4-BE49-F238E27FC236}">
                  <a16:creationId xmlns:a16="http://schemas.microsoft.com/office/drawing/2014/main" id="{3F72B3BE-DFF5-2F5D-FEC3-A8FE255BB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0" y="1831975"/>
              <a:ext cx="7937" cy="14288"/>
            </a:xfrm>
            <a:custGeom>
              <a:avLst/>
              <a:gdLst>
                <a:gd name="T0" fmla="*/ 8 w 8"/>
                <a:gd name="T1" fmla="*/ 15 h 15"/>
                <a:gd name="T2" fmla="*/ 0 w 8"/>
                <a:gd name="T3" fmla="*/ 8 h 15"/>
                <a:gd name="T4" fmla="*/ 2 w 8"/>
                <a:gd name="T5" fmla="*/ 0 h 15"/>
                <a:gd name="T6" fmla="*/ 8 w 8"/>
                <a:gd name="T7" fmla="*/ 10 h 15"/>
                <a:gd name="T8" fmla="*/ 8 w 8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8" y="15"/>
                  </a:moveTo>
                  <a:cubicBezTo>
                    <a:pt x="5" y="13"/>
                    <a:pt x="2" y="11"/>
                    <a:pt x="0" y="8"/>
                  </a:cubicBezTo>
                  <a:cubicBezTo>
                    <a:pt x="1" y="6"/>
                    <a:pt x="1" y="3"/>
                    <a:pt x="2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8" y="12"/>
                    <a:pt x="8" y="14"/>
                    <a:pt x="8" y="15"/>
                  </a:cubicBezTo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4" name="Freeform 388">
              <a:extLst>
                <a:ext uri="{FF2B5EF4-FFF2-40B4-BE49-F238E27FC236}">
                  <a16:creationId xmlns:a16="http://schemas.microsoft.com/office/drawing/2014/main" id="{E3DF46E1-3651-0E8B-F65A-6AB28D70FD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7512" y="1779588"/>
              <a:ext cx="71437" cy="44450"/>
            </a:xfrm>
            <a:custGeom>
              <a:avLst/>
              <a:gdLst>
                <a:gd name="T0" fmla="*/ 14 w 74"/>
                <a:gd name="T1" fmla="*/ 47 h 47"/>
                <a:gd name="T2" fmla="*/ 0 w 74"/>
                <a:gd name="T3" fmla="*/ 42 h 47"/>
                <a:gd name="T4" fmla="*/ 4 w 74"/>
                <a:gd name="T5" fmla="*/ 43 h 47"/>
                <a:gd name="T6" fmla="*/ 6 w 74"/>
                <a:gd name="T7" fmla="*/ 43 h 47"/>
                <a:gd name="T8" fmla="*/ 46 w 74"/>
                <a:gd name="T9" fmla="*/ 19 h 47"/>
                <a:gd name="T10" fmla="*/ 48 w 74"/>
                <a:gd name="T11" fmla="*/ 30 h 47"/>
                <a:gd name="T12" fmla="*/ 16 w 74"/>
                <a:gd name="T13" fmla="*/ 47 h 47"/>
                <a:gd name="T14" fmla="*/ 14 w 74"/>
                <a:gd name="T15" fmla="*/ 47 h 47"/>
                <a:gd name="T16" fmla="*/ 54 w 74"/>
                <a:gd name="T17" fmla="*/ 24 h 47"/>
                <a:gd name="T18" fmla="*/ 47 w 74"/>
                <a:gd name="T19" fmla="*/ 18 h 47"/>
                <a:gd name="T20" fmla="*/ 66 w 74"/>
                <a:gd name="T21" fmla="*/ 0 h 47"/>
                <a:gd name="T22" fmla="*/ 68 w 74"/>
                <a:gd name="T23" fmla="*/ 0 h 47"/>
                <a:gd name="T24" fmla="*/ 74 w 74"/>
                <a:gd name="T25" fmla="*/ 6 h 47"/>
                <a:gd name="T26" fmla="*/ 54 w 74"/>
                <a:gd name="T27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47">
                  <a:moveTo>
                    <a:pt x="14" y="47"/>
                  </a:moveTo>
                  <a:cubicBezTo>
                    <a:pt x="8" y="47"/>
                    <a:pt x="4" y="45"/>
                    <a:pt x="0" y="42"/>
                  </a:cubicBezTo>
                  <a:cubicBezTo>
                    <a:pt x="1" y="43"/>
                    <a:pt x="3" y="43"/>
                    <a:pt x="4" y="43"/>
                  </a:cubicBezTo>
                  <a:cubicBezTo>
                    <a:pt x="5" y="43"/>
                    <a:pt x="6" y="43"/>
                    <a:pt x="6" y="43"/>
                  </a:cubicBezTo>
                  <a:cubicBezTo>
                    <a:pt x="21" y="42"/>
                    <a:pt x="34" y="31"/>
                    <a:pt x="46" y="19"/>
                  </a:cubicBezTo>
                  <a:cubicBezTo>
                    <a:pt x="47" y="23"/>
                    <a:pt x="48" y="26"/>
                    <a:pt x="48" y="30"/>
                  </a:cubicBezTo>
                  <a:cubicBezTo>
                    <a:pt x="38" y="39"/>
                    <a:pt x="28" y="46"/>
                    <a:pt x="16" y="47"/>
                  </a:cubicBezTo>
                  <a:cubicBezTo>
                    <a:pt x="15" y="47"/>
                    <a:pt x="14" y="47"/>
                    <a:pt x="14" y="47"/>
                  </a:cubicBezTo>
                  <a:moveTo>
                    <a:pt x="54" y="24"/>
                  </a:moveTo>
                  <a:cubicBezTo>
                    <a:pt x="52" y="22"/>
                    <a:pt x="50" y="19"/>
                    <a:pt x="47" y="18"/>
                  </a:cubicBezTo>
                  <a:cubicBezTo>
                    <a:pt x="54" y="11"/>
                    <a:pt x="60" y="5"/>
                    <a:pt x="66" y="0"/>
                  </a:cubicBezTo>
                  <a:cubicBezTo>
                    <a:pt x="67" y="0"/>
                    <a:pt x="67" y="0"/>
                    <a:pt x="68" y="0"/>
                  </a:cubicBezTo>
                  <a:cubicBezTo>
                    <a:pt x="69" y="2"/>
                    <a:pt x="71" y="4"/>
                    <a:pt x="74" y="6"/>
                  </a:cubicBezTo>
                  <a:cubicBezTo>
                    <a:pt x="67" y="11"/>
                    <a:pt x="61" y="18"/>
                    <a:pt x="54" y="24"/>
                  </a:cubicBezTo>
                  <a:close/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5" name="Freeform 389">
              <a:extLst>
                <a:ext uri="{FF2B5EF4-FFF2-40B4-BE49-F238E27FC236}">
                  <a16:creationId xmlns:a16="http://schemas.microsoft.com/office/drawing/2014/main" id="{A89ECA37-20A2-8BE8-B8DB-C1AFA4573D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1962" y="1774825"/>
              <a:ext cx="33337" cy="33338"/>
            </a:xfrm>
            <a:custGeom>
              <a:avLst/>
              <a:gdLst>
                <a:gd name="T0" fmla="*/ 2 w 33"/>
                <a:gd name="T1" fmla="*/ 34 h 34"/>
                <a:gd name="T2" fmla="*/ 0 w 33"/>
                <a:gd name="T3" fmla="*/ 23 h 34"/>
                <a:gd name="T4" fmla="*/ 1 w 33"/>
                <a:gd name="T5" fmla="*/ 22 h 34"/>
                <a:gd name="T6" fmla="*/ 8 w 33"/>
                <a:gd name="T7" fmla="*/ 28 h 34"/>
                <a:gd name="T8" fmla="*/ 2 w 33"/>
                <a:gd name="T9" fmla="*/ 34 h 34"/>
                <a:gd name="T10" fmla="*/ 28 w 33"/>
                <a:gd name="T11" fmla="*/ 10 h 34"/>
                <a:gd name="T12" fmla="*/ 22 w 33"/>
                <a:gd name="T13" fmla="*/ 4 h 34"/>
                <a:gd name="T14" fmla="*/ 27 w 33"/>
                <a:gd name="T15" fmla="*/ 0 h 34"/>
                <a:gd name="T16" fmla="*/ 33 w 33"/>
                <a:gd name="T17" fmla="*/ 6 h 34"/>
                <a:gd name="T18" fmla="*/ 30 w 33"/>
                <a:gd name="T19" fmla="*/ 8 h 34"/>
                <a:gd name="T20" fmla="*/ 28 w 33"/>
                <a:gd name="T21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2" y="34"/>
                  </a:moveTo>
                  <a:cubicBezTo>
                    <a:pt x="2" y="30"/>
                    <a:pt x="1" y="27"/>
                    <a:pt x="0" y="23"/>
                  </a:cubicBezTo>
                  <a:cubicBezTo>
                    <a:pt x="0" y="23"/>
                    <a:pt x="1" y="22"/>
                    <a:pt x="1" y="22"/>
                  </a:cubicBezTo>
                  <a:cubicBezTo>
                    <a:pt x="4" y="23"/>
                    <a:pt x="6" y="26"/>
                    <a:pt x="8" y="28"/>
                  </a:cubicBezTo>
                  <a:cubicBezTo>
                    <a:pt x="6" y="30"/>
                    <a:pt x="4" y="32"/>
                    <a:pt x="2" y="34"/>
                  </a:cubicBezTo>
                  <a:moveTo>
                    <a:pt x="28" y="10"/>
                  </a:moveTo>
                  <a:cubicBezTo>
                    <a:pt x="25" y="8"/>
                    <a:pt x="23" y="6"/>
                    <a:pt x="22" y="4"/>
                  </a:cubicBezTo>
                  <a:cubicBezTo>
                    <a:pt x="23" y="2"/>
                    <a:pt x="25" y="1"/>
                    <a:pt x="27" y="0"/>
                  </a:cubicBezTo>
                  <a:cubicBezTo>
                    <a:pt x="29" y="2"/>
                    <a:pt x="31" y="4"/>
                    <a:pt x="33" y="6"/>
                  </a:cubicBezTo>
                  <a:cubicBezTo>
                    <a:pt x="32" y="7"/>
                    <a:pt x="31" y="8"/>
                    <a:pt x="30" y="8"/>
                  </a:cubicBezTo>
                  <a:cubicBezTo>
                    <a:pt x="29" y="9"/>
                    <a:pt x="28" y="10"/>
                    <a:pt x="28" y="10"/>
                  </a:cubicBez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6" name="Freeform 390">
              <a:extLst>
                <a:ext uri="{FF2B5EF4-FFF2-40B4-BE49-F238E27FC236}">
                  <a16:creationId xmlns:a16="http://schemas.microsoft.com/office/drawing/2014/main" id="{3CBF3208-3FDD-E06B-7835-9E65F456F9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8187" y="1438275"/>
              <a:ext cx="1336675" cy="361950"/>
            </a:xfrm>
            <a:custGeom>
              <a:avLst/>
              <a:gdLst>
                <a:gd name="T0" fmla="*/ 212 w 1379"/>
                <a:gd name="T1" fmla="*/ 373 h 373"/>
                <a:gd name="T2" fmla="*/ 191 w 1379"/>
                <a:gd name="T3" fmla="*/ 350 h 373"/>
                <a:gd name="T4" fmla="*/ 246 w 1379"/>
                <a:gd name="T5" fmla="*/ 205 h 373"/>
                <a:gd name="T6" fmla="*/ 277 w 1379"/>
                <a:gd name="T7" fmla="*/ 137 h 373"/>
                <a:gd name="T8" fmla="*/ 278 w 1379"/>
                <a:gd name="T9" fmla="*/ 137 h 373"/>
                <a:gd name="T10" fmla="*/ 279 w 1379"/>
                <a:gd name="T11" fmla="*/ 137 h 373"/>
                <a:gd name="T12" fmla="*/ 255 w 1379"/>
                <a:gd name="T13" fmla="*/ 209 h 373"/>
                <a:gd name="T14" fmla="*/ 200 w 1379"/>
                <a:gd name="T15" fmla="*/ 354 h 373"/>
                <a:gd name="T16" fmla="*/ 212 w 1379"/>
                <a:gd name="T17" fmla="*/ 373 h 373"/>
                <a:gd name="T18" fmla="*/ 51 w 1379"/>
                <a:gd name="T19" fmla="*/ 354 h 373"/>
                <a:gd name="T20" fmla="*/ 4 w 1379"/>
                <a:gd name="T21" fmla="*/ 280 h 373"/>
                <a:gd name="T22" fmla="*/ 55 w 1379"/>
                <a:gd name="T23" fmla="*/ 135 h 373"/>
                <a:gd name="T24" fmla="*/ 177 w 1379"/>
                <a:gd name="T25" fmla="*/ 18 h 373"/>
                <a:gd name="T26" fmla="*/ 233 w 1379"/>
                <a:gd name="T27" fmla="*/ 0 h 373"/>
                <a:gd name="T28" fmla="*/ 247 w 1379"/>
                <a:gd name="T29" fmla="*/ 4 h 373"/>
                <a:gd name="T30" fmla="*/ 242 w 1379"/>
                <a:gd name="T31" fmla="*/ 4 h 373"/>
                <a:gd name="T32" fmla="*/ 186 w 1379"/>
                <a:gd name="T33" fmla="*/ 22 h 373"/>
                <a:gd name="T34" fmla="*/ 151 w 1379"/>
                <a:gd name="T35" fmla="*/ 46 h 373"/>
                <a:gd name="T36" fmla="*/ 141 w 1379"/>
                <a:gd name="T37" fmla="*/ 54 h 373"/>
                <a:gd name="T38" fmla="*/ 83 w 1379"/>
                <a:gd name="T39" fmla="*/ 114 h 373"/>
                <a:gd name="T40" fmla="*/ 65 w 1379"/>
                <a:gd name="T41" fmla="*/ 139 h 373"/>
                <a:gd name="T42" fmla="*/ 14 w 1379"/>
                <a:gd name="T43" fmla="*/ 284 h 373"/>
                <a:gd name="T44" fmla="*/ 51 w 1379"/>
                <a:gd name="T45" fmla="*/ 354 h 373"/>
                <a:gd name="T46" fmla="*/ 1379 w 1379"/>
                <a:gd name="T47" fmla="*/ 344 h 373"/>
                <a:gd name="T48" fmla="*/ 1369 w 1379"/>
                <a:gd name="T49" fmla="*/ 338 h 373"/>
                <a:gd name="T50" fmla="*/ 1364 w 1379"/>
                <a:gd name="T51" fmla="*/ 318 h 373"/>
                <a:gd name="T52" fmla="*/ 1366 w 1379"/>
                <a:gd name="T53" fmla="*/ 317 h 373"/>
                <a:gd name="T54" fmla="*/ 1366 w 1379"/>
                <a:gd name="T55" fmla="*/ 317 h 373"/>
                <a:gd name="T56" fmla="*/ 1368 w 1379"/>
                <a:gd name="T57" fmla="*/ 316 h 373"/>
                <a:gd name="T58" fmla="*/ 1378 w 1379"/>
                <a:gd name="T59" fmla="*/ 343 h 373"/>
                <a:gd name="T60" fmla="*/ 1379 w 1379"/>
                <a:gd name="T61" fmla="*/ 344 h 373"/>
                <a:gd name="T62" fmla="*/ 249 w 1379"/>
                <a:gd name="T63" fmla="*/ 332 h 373"/>
                <a:gd name="T64" fmla="*/ 247 w 1379"/>
                <a:gd name="T65" fmla="*/ 331 h 373"/>
                <a:gd name="T66" fmla="*/ 242 w 1379"/>
                <a:gd name="T67" fmla="*/ 328 h 373"/>
                <a:gd name="T68" fmla="*/ 268 w 1379"/>
                <a:gd name="T69" fmla="*/ 291 h 373"/>
                <a:gd name="T70" fmla="*/ 280 w 1379"/>
                <a:gd name="T71" fmla="*/ 222 h 373"/>
                <a:gd name="T72" fmla="*/ 294 w 1379"/>
                <a:gd name="T73" fmla="*/ 174 h 373"/>
                <a:gd name="T74" fmla="*/ 297 w 1379"/>
                <a:gd name="T75" fmla="*/ 189 h 373"/>
                <a:gd name="T76" fmla="*/ 298 w 1379"/>
                <a:gd name="T77" fmla="*/ 196 h 373"/>
                <a:gd name="T78" fmla="*/ 289 w 1379"/>
                <a:gd name="T79" fmla="*/ 226 h 373"/>
                <a:gd name="T80" fmla="*/ 278 w 1379"/>
                <a:gd name="T81" fmla="*/ 295 h 373"/>
                <a:gd name="T82" fmla="*/ 249 w 1379"/>
                <a:gd name="T83" fmla="*/ 332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79" h="373">
                  <a:moveTo>
                    <a:pt x="212" y="373"/>
                  </a:moveTo>
                  <a:cubicBezTo>
                    <a:pt x="202" y="371"/>
                    <a:pt x="194" y="364"/>
                    <a:pt x="191" y="350"/>
                  </a:cubicBezTo>
                  <a:cubicBezTo>
                    <a:pt x="178" y="303"/>
                    <a:pt x="224" y="242"/>
                    <a:pt x="246" y="205"/>
                  </a:cubicBezTo>
                  <a:cubicBezTo>
                    <a:pt x="251" y="197"/>
                    <a:pt x="283" y="151"/>
                    <a:pt x="277" y="137"/>
                  </a:cubicBezTo>
                  <a:cubicBezTo>
                    <a:pt x="277" y="137"/>
                    <a:pt x="278" y="137"/>
                    <a:pt x="278" y="137"/>
                  </a:cubicBezTo>
                  <a:cubicBezTo>
                    <a:pt x="278" y="137"/>
                    <a:pt x="279" y="137"/>
                    <a:pt x="279" y="137"/>
                  </a:cubicBezTo>
                  <a:cubicBezTo>
                    <a:pt x="305" y="137"/>
                    <a:pt x="261" y="199"/>
                    <a:pt x="255" y="209"/>
                  </a:cubicBezTo>
                  <a:cubicBezTo>
                    <a:pt x="233" y="246"/>
                    <a:pt x="188" y="307"/>
                    <a:pt x="200" y="354"/>
                  </a:cubicBezTo>
                  <a:cubicBezTo>
                    <a:pt x="202" y="363"/>
                    <a:pt x="207" y="369"/>
                    <a:pt x="212" y="373"/>
                  </a:cubicBezTo>
                  <a:moveTo>
                    <a:pt x="51" y="354"/>
                  </a:moveTo>
                  <a:cubicBezTo>
                    <a:pt x="22" y="345"/>
                    <a:pt x="6" y="310"/>
                    <a:pt x="4" y="280"/>
                  </a:cubicBezTo>
                  <a:cubicBezTo>
                    <a:pt x="0" y="228"/>
                    <a:pt x="26" y="177"/>
                    <a:pt x="55" y="135"/>
                  </a:cubicBezTo>
                  <a:cubicBezTo>
                    <a:pt x="87" y="90"/>
                    <a:pt x="128" y="46"/>
                    <a:pt x="177" y="18"/>
                  </a:cubicBezTo>
                  <a:cubicBezTo>
                    <a:pt x="186" y="13"/>
                    <a:pt x="214" y="0"/>
                    <a:pt x="233" y="0"/>
                  </a:cubicBezTo>
                  <a:cubicBezTo>
                    <a:pt x="238" y="0"/>
                    <a:pt x="243" y="1"/>
                    <a:pt x="247" y="4"/>
                  </a:cubicBezTo>
                  <a:cubicBezTo>
                    <a:pt x="245" y="4"/>
                    <a:pt x="244" y="4"/>
                    <a:pt x="242" y="4"/>
                  </a:cubicBezTo>
                  <a:cubicBezTo>
                    <a:pt x="223" y="4"/>
                    <a:pt x="196" y="17"/>
                    <a:pt x="186" y="22"/>
                  </a:cubicBezTo>
                  <a:cubicBezTo>
                    <a:pt x="174" y="29"/>
                    <a:pt x="162" y="37"/>
                    <a:pt x="151" y="46"/>
                  </a:cubicBezTo>
                  <a:cubicBezTo>
                    <a:pt x="147" y="48"/>
                    <a:pt x="144" y="51"/>
                    <a:pt x="141" y="54"/>
                  </a:cubicBezTo>
                  <a:cubicBezTo>
                    <a:pt x="119" y="72"/>
                    <a:pt x="100" y="92"/>
                    <a:pt x="83" y="114"/>
                  </a:cubicBezTo>
                  <a:cubicBezTo>
                    <a:pt x="77" y="123"/>
                    <a:pt x="71" y="131"/>
                    <a:pt x="65" y="139"/>
                  </a:cubicBezTo>
                  <a:cubicBezTo>
                    <a:pt x="36" y="181"/>
                    <a:pt x="10" y="232"/>
                    <a:pt x="14" y="284"/>
                  </a:cubicBezTo>
                  <a:cubicBezTo>
                    <a:pt x="15" y="311"/>
                    <a:pt x="28" y="341"/>
                    <a:pt x="51" y="354"/>
                  </a:cubicBezTo>
                  <a:moveTo>
                    <a:pt x="1379" y="344"/>
                  </a:moveTo>
                  <a:cubicBezTo>
                    <a:pt x="1376" y="343"/>
                    <a:pt x="1372" y="341"/>
                    <a:pt x="1369" y="338"/>
                  </a:cubicBezTo>
                  <a:cubicBezTo>
                    <a:pt x="1366" y="336"/>
                    <a:pt x="1366" y="325"/>
                    <a:pt x="1364" y="318"/>
                  </a:cubicBezTo>
                  <a:cubicBezTo>
                    <a:pt x="1364" y="318"/>
                    <a:pt x="1365" y="317"/>
                    <a:pt x="1366" y="317"/>
                  </a:cubicBezTo>
                  <a:lnTo>
                    <a:pt x="1366" y="317"/>
                  </a:lnTo>
                  <a:cubicBezTo>
                    <a:pt x="1367" y="316"/>
                    <a:pt x="1368" y="316"/>
                    <a:pt x="1368" y="316"/>
                  </a:cubicBezTo>
                  <a:cubicBezTo>
                    <a:pt x="1376" y="316"/>
                    <a:pt x="1374" y="339"/>
                    <a:pt x="1378" y="343"/>
                  </a:cubicBezTo>
                  <a:cubicBezTo>
                    <a:pt x="1379" y="343"/>
                    <a:pt x="1379" y="343"/>
                    <a:pt x="1379" y="344"/>
                  </a:cubicBezTo>
                  <a:close/>
                  <a:moveTo>
                    <a:pt x="249" y="332"/>
                  </a:moveTo>
                  <a:cubicBezTo>
                    <a:pt x="249" y="332"/>
                    <a:pt x="248" y="332"/>
                    <a:pt x="247" y="331"/>
                  </a:cubicBezTo>
                  <a:cubicBezTo>
                    <a:pt x="245" y="331"/>
                    <a:pt x="243" y="329"/>
                    <a:pt x="242" y="328"/>
                  </a:cubicBezTo>
                  <a:cubicBezTo>
                    <a:pt x="254" y="325"/>
                    <a:pt x="266" y="300"/>
                    <a:pt x="268" y="291"/>
                  </a:cubicBezTo>
                  <a:cubicBezTo>
                    <a:pt x="275" y="269"/>
                    <a:pt x="274" y="245"/>
                    <a:pt x="280" y="222"/>
                  </a:cubicBezTo>
                  <a:cubicBezTo>
                    <a:pt x="284" y="206"/>
                    <a:pt x="289" y="190"/>
                    <a:pt x="294" y="174"/>
                  </a:cubicBezTo>
                  <a:cubicBezTo>
                    <a:pt x="294" y="179"/>
                    <a:pt x="295" y="183"/>
                    <a:pt x="297" y="189"/>
                  </a:cubicBezTo>
                  <a:cubicBezTo>
                    <a:pt x="297" y="191"/>
                    <a:pt x="297" y="193"/>
                    <a:pt x="298" y="196"/>
                  </a:cubicBezTo>
                  <a:cubicBezTo>
                    <a:pt x="295" y="206"/>
                    <a:pt x="292" y="216"/>
                    <a:pt x="289" y="226"/>
                  </a:cubicBezTo>
                  <a:cubicBezTo>
                    <a:pt x="283" y="249"/>
                    <a:pt x="284" y="273"/>
                    <a:pt x="278" y="295"/>
                  </a:cubicBezTo>
                  <a:cubicBezTo>
                    <a:pt x="275" y="304"/>
                    <a:pt x="262" y="332"/>
                    <a:pt x="249" y="332"/>
                  </a:cubicBezTo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7" name="Freeform 391">
              <a:extLst>
                <a:ext uri="{FF2B5EF4-FFF2-40B4-BE49-F238E27FC236}">
                  <a16:creationId xmlns:a16="http://schemas.microsoft.com/office/drawing/2014/main" id="{CD9408C8-E221-DD1A-0D2C-4F60C1CA1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12" y="1620838"/>
              <a:ext cx="1587" cy="7938"/>
            </a:xfrm>
            <a:custGeom>
              <a:avLst/>
              <a:gdLst>
                <a:gd name="T0" fmla="*/ 1 w 2"/>
                <a:gd name="T1" fmla="*/ 7 h 7"/>
                <a:gd name="T2" fmla="*/ 0 w 2"/>
                <a:gd name="T3" fmla="*/ 0 h 7"/>
                <a:gd name="T4" fmla="*/ 2 w 2"/>
                <a:gd name="T5" fmla="*/ 4 h 7"/>
                <a:gd name="T6" fmla="*/ 1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ubicBezTo>
                    <a:pt x="1" y="5"/>
                    <a:pt x="1" y="6"/>
                    <a:pt x="1" y="7"/>
                  </a:cubicBezTo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8" name="Freeform 392">
              <a:extLst>
                <a:ext uri="{FF2B5EF4-FFF2-40B4-BE49-F238E27FC236}">
                  <a16:creationId xmlns:a16="http://schemas.microsoft.com/office/drawing/2014/main" id="{356267B8-CA65-C342-5304-95A12339D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0737" y="1557338"/>
              <a:ext cx="203200" cy="185738"/>
            </a:xfrm>
            <a:custGeom>
              <a:avLst/>
              <a:gdLst>
                <a:gd name="T0" fmla="*/ 17 w 210"/>
                <a:gd name="T1" fmla="*/ 192 h 192"/>
                <a:gd name="T2" fmla="*/ 0 w 210"/>
                <a:gd name="T3" fmla="*/ 187 h 192"/>
                <a:gd name="T4" fmla="*/ 7 w 210"/>
                <a:gd name="T5" fmla="*/ 188 h 192"/>
                <a:gd name="T6" fmla="*/ 59 w 210"/>
                <a:gd name="T7" fmla="*/ 149 h 192"/>
                <a:gd name="T8" fmla="*/ 135 w 210"/>
                <a:gd name="T9" fmla="*/ 44 h 192"/>
                <a:gd name="T10" fmla="*/ 202 w 210"/>
                <a:gd name="T11" fmla="*/ 0 h 192"/>
                <a:gd name="T12" fmla="*/ 210 w 210"/>
                <a:gd name="T13" fmla="*/ 2 h 192"/>
                <a:gd name="T14" fmla="*/ 207 w 210"/>
                <a:gd name="T15" fmla="*/ 2 h 192"/>
                <a:gd name="T16" fmla="*/ 152 w 210"/>
                <a:gd name="T17" fmla="*/ 30 h 192"/>
                <a:gd name="T18" fmla="*/ 69 w 210"/>
                <a:gd name="T19" fmla="*/ 153 h 192"/>
                <a:gd name="T20" fmla="*/ 17 w 210"/>
                <a:gd name="T21" fmla="*/ 192 h 192"/>
                <a:gd name="T22" fmla="*/ 98 w 210"/>
                <a:gd name="T23" fmla="*/ 97 h 192"/>
                <a:gd name="T24" fmla="*/ 96 w 210"/>
                <a:gd name="T25" fmla="*/ 99 h 192"/>
                <a:gd name="T26" fmla="*/ 96 w 210"/>
                <a:gd name="T27" fmla="*/ 101 h 192"/>
                <a:gd name="T28" fmla="*/ 99 w 210"/>
                <a:gd name="T29" fmla="*/ 100 h 192"/>
                <a:gd name="T30" fmla="*/ 100 w 210"/>
                <a:gd name="T31" fmla="*/ 100 h 192"/>
                <a:gd name="T32" fmla="*/ 100 w 210"/>
                <a:gd name="T33" fmla="*/ 98 h 192"/>
                <a:gd name="T34" fmla="*/ 100 w 210"/>
                <a:gd name="T35" fmla="*/ 98 h 192"/>
                <a:gd name="T36" fmla="*/ 98 w 210"/>
                <a:gd name="T37" fmla="*/ 9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" h="192">
                  <a:moveTo>
                    <a:pt x="17" y="192"/>
                  </a:moveTo>
                  <a:cubicBezTo>
                    <a:pt x="11" y="192"/>
                    <a:pt x="6" y="190"/>
                    <a:pt x="0" y="187"/>
                  </a:cubicBezTo>
                  <a:cubicBezTo>
                    <a:pt x="2" y="187"/>
                    <a:pt x="5" y="188"/>
                    <a:pt x="7" y="188"/>
                  </a:cubicBezTo>
                  <a:cubicBezTo>
                    <a:pt x="29" y="188"/>
                    <a:pt x="47" y="165"/>
                    <a:pt x="59" y="149"/>
                  </a:cubicBezTo>
                  <a:cubicBezTo>
                    <a:pt x="85" y="114"/>
                    <a:pt x="104" y="75"/>
                    <a:pt x="135" y="44"/>
                  </a:cubicBezTo>
                  <a:cubicBezTo>
                    <a:pt x="143" y="37"/>
                    <a:pt x="181" y="0"/>
                    <a:pt x="202" y="0"/>
                  </a:cubicBezTo>
                  <a:cubicBezTo>
                    <a:pt x="205" y="0"/>
                    <a:pt x="208" y="0"/>
                    <a:pt x="210" y="2"/>
                  </a:cubicBezTo>
                  <a:cubicBezTo>
                    <a:pt x="209" y="2"/>
                    <a:pt x="208" y="2"/>
                    <a:pt x="207" y="2"/>
                  </a:cubicBezTo>
                  <a:cubicBezTo>
                    <a:pt x="188" y="2"/>
                    <a:pt x="159" y="23"/>
                    <a:pt x="152" y="30"/>
                  </a:cubicBezTo>
                  <a:cubicBezTo>
                    <a:pt x="121" y="61"/>
                    <a:pt x="94" y="118"/>
                    <a:pt x="69" y="153"/>
                  </a:cubicBezTo>
                  <a:cubicBezTo>
                    <a:pt x="57" y="169"/>
                    <a:pt x="38" y="192"/>
                    <a:pt x="17" y="192"/>
                  </a:cubicBezTo>
                  <a:close/>
                  <a:moveTo>
                    <a:pt x="98" y="97"/>
                  </a:moveTo>
                  <a:cubicBezTo>
                    <a:pt x="97" y="97"/>
                    <a:pt x="96" y="98"/>
                    <a:pt x="96" y="99"/>
                  </a:cubicBezTo>
                  <a:lnTo>
                    <a:pt x="96" y="101"/>
                  </a:lnTo>
                  <a:lnTo>
                    <a:pt x="99" y="100"/>
                  </a:lnTo>
                  <a:lnTo>
                    <a:pt x="100" y="100"/>
                  </a:lnTo>
                  <a:lnTo>
                    <a:pt x="100" y="98"/>
                  </a:lnTo>
                  <a:lnTo>
                    <a:pt x="100" y="98"/>
                  </a:lnTo>
                  <a:cubicBezTo>
                    <a:pt x="99" y="97"/>
                    <a:pt x="99" y="97"/>
                    <a:pt x="98" y="97"/>
                  </a:cubicBezTo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09" name="Freeform 393">
              <a:extLst>
                <a:ext uri="{FF2B5EF4-FFF2-40B4-BE49-F238E27FC236}">
                  <a16:creationId xmlns:a16="http://schemas.microsoft.com/office/drawing/2014/main" id="{9F841EB2-0EF6-2A81-8AF6-F9010A8A9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2" y="1454150"/>
              <a:ext cx="14287" cy="4763"/>
            </a:xfrm>
            <a:custGeom>
              <a:avLst/>
              <a:gdLst>
                <a:gd name="T0" fmla="*/ 14 w 14"/>
                <a:gd name="T1" fmla="*/ 5 h 5"/>
                <a:gd name="T2" fmla="*/ 8 w 14"/>
                <a:gd name="T3" fmla="*/ 4 h 5"/>
                <a:gd name="T4" fmla="*/ 0 w 14"/>
                <a:gd name="T5" fmla="*/ 3 h 5"/>
                <a:gd name="T6" fmla="*/ 1 w 14"/>
                <a:gd name="T7" fmla="*/ 0 h 5"/>
                <a:gd name="T8" fmla="*/ 14 w 1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14" y="5"/>
                  </a:moveTo>
                  <a:cubicBezTo>
                    <a:pt x="12" y="5"/>
                    <a:pt x="10" y="4"/>
                    <a:pt x="8" y="4"/>
                  </a:cubicBezTo>
                  <a:cubicBezTo>
                    <a:pt x="5" y="3"/>
                    <a:pt x="3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5" y="1"/>
                    <a:pt x="10" y="3"/>
                    <a:pt x="14" y="5"/>
                  </a:cubicBezTo>
                </a:path>
              </a:pathLst>
            </a:custGeom>
            <a:solidFill>
              <a:srgbClr val="BB9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0" name="Freeform 394">
              <a:extLst>
                <a:ext uri="{FF2B5EF4-FFF2-40B4-BE49-F238E27FC236}">
                  <a16:creationId xmlns:a16="http://schemas.microsoft.com/office/drawing/2014/main" id="{C822505C-FFC4-ABAF-14C7-F10F17497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7" y="1452563"/>
              <a:ext cx="4762" cy="4763"/>
            </a:xfrm>
            <a:custGeom>
              <a:avLst/>
              <a:gdLst>
                <a:gd name="T0" fmla="*/ 0 w 5"/>
                <a:gd name="T1" fmla="*/ 4 h 4"/>
                <a:gd name="T2" fmla="*/ 0 w 5"/>
                <a:gd name="T3" fmla="*/ 0 h 4"/>
                <a:gd name="T4" fmla="*/ 2 w 5"/>
                <a:gd name="T5" fmla="*/ 1 h 4"/>
                <a:gd name="T6" fmla="*/ 5 w 5"/>
                <a:gd name="T7" fmla="*/ 1 h 4"/>
                <a:gd name="T8" fmla="*/ 4 w 5"/>
                <a:gd name="T9" fmla="*/ 4 h 4"/>
                <a:gd name="T10" fmla="*/ 4 w 5"/>
                <a:gd name="T11" fmla="*/ 4 h 4"/>
                <a:gd name="T12" fmla="*/ 0 w 5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4" y="3"/>
                    <a:pt x="4" y="4"/>
                  </a:cubicBezTo>
                  <a:lnTo>
                    <a:pt x="4" y="4"/>
                  </a:lnTo>
                  <a:cubicBezTo>
                    <a:pt x="3" y="4"/>
                    <a:pt x="1" y="4"/>
                    <a:pt x="0" y="4"/>
                  </a:cubicBezTo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1" name="Freeform 395">
              <a:extLst>
                <a:ext uri="{FF2B5EF4-FFF2-40B4-BE49-F238E27FC236}">
                  <a16:creationId xmlns:a16="http://schemas.microsoft.com/office/drawing/2014/main" id="{F5CD1ACA-12EC-26D9-1171-7C9746027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1000" y="1687513"/>
              <a:ext cx="487362" cy="223838"/>
            </a:xfrm>
            <a:custGeom>
              <a:avLst/>
              <a:gdLst>
                <a:gd name="T0" fmla="*/ 149 w 503"/>
                <a:gd name="T1" fmla="*/ 189 h 231"/>
                <a:gd name="T2" fmla="*/ 210 w 503"/>
                <a:gd name="T3" fmla="*/ 209 h 231"/>
                <a:gd name="T4" fmla="*/ 217 w 503"/>
                <a:gd name="T5" fmla="*/ 205 h 231"/>
                <a:gd name="T6" fmla="*/ 220 w 503"/>
                <a:gd name="T7" fmla="*/ 197 h 231"/>
                <a:gd name="T8" fmla="*/ 155 w 503"/>
                <a:gd name="T9" fmla="*/ 173 h 231"/>
                <a:gd name="T10" fmla="*/ 192 w 503"/>
                <a:gd name="T11" fmla="*/ 183 h 231"/>
                <a:gd name="T12" fmla="*/ 247 w 503"/>
                <a:gd name="T13" fmla="*/ 158 h 231"/>
                <a:gd name="T14" fmla="*/ 453 w 503"/>
                <a:gd name="T15" fmla="*/ 0 h 231"/>
                <a:gd name="T16" fmla="*/ 437 w 503"/>
                <a:gd name="T17" fmla="*/ 87 h 231"/>
                <a:gd name="T18" fmla="*/ 424 w 503"/>
                <a:gd name="T19" fmla="*/ 60 h 231"/>
                <a:gd name="T20" fmla="*/ 417 w 503"/>
                <a:gd name="T21" fmla="*/ 55 h 231"/>
                <a:gd name="T22" fmla="*/ 389 w 503"/>
                <a:gd name="T23" fmla="*/ 75 h 231"/>
                <a:gd name="T24" fmla="*/ 275 w 503"/>
                <a:gd name="T25" fmla="*/ 146 h 231"/>
                <a:gd name="T26" fmla="*/ 311 w 503"/>
                <a:gd name="T27" fmla="*/ 115 h 231"/>
                <a:gd name="T28" fmla="*/ 376 w 503"/>
                <a:gd name="T29" fmla="*/ 57 h 231"/>
                <a:gd name="T30" fmla="*/ 449 w 503"/>
                <a:gd name="T31" fmla="*/ 30 h 231"/>
                <a:gd name="T32" fmla="*/ 433 w 503"/>
                <a:gd name="T33" fmla="*/ 56 h 231"/>
                <a:gd name="T34" fmla="*/ 445 w 503"/>
                <a:gd name="T35" fmla="*/ 59 h 231"/>
                <a:gd name="T36" fmla="*/ 449 w 503"/>
                <a:gd name="T37" fmla="*/ 30 h 231"/>
                <a:gd name="T38" fmla="*/ 411 w 503"/>
                <a:gd name="T39" fmla="*/ 18 h 231"/>
                <a:gd name="T40" fmla="*/ 413 w 503"/>
                <a:gd name="T41" fmla="*/ 16 h 231"/>
                <a:gd name="T42" fmla="*/ 163 w 503"/>
                <a:gd name="T43" fmla="*/ 192 h 231"/>
                <a:gd name="T44" fmla="*/ 187 w 503"/>
                <a:gd name="T45" fmla="*/ 206 h 231"/>
                <a:gd name="T46" fmla="*/ 14 w 503"/>
                <a:gd name="T47" fmla="*/ 159 h 231"/>
                <a:gd name="T48" fmla="*/ 13 w 503"/>
                <a:gd name="T49" fmla="*/ 77 h 231"/>
                <a:gd name="T50" fmla="*/ 52 w 503"/>
                <a:gd name="T51" fmla="*/ 142 h 231"/>
                <a:gd name="T52" fmla="*/ 86 w 503"/>
                <a:gd name="T53" fmla="*/ 138 h 231"/>
                <a:gd name="T54" fmla="*/ 82 w 503"/>
                <a:gd name="T55" fmla="*/ 144 h 231"/>
                <a:gd name="T56" fmla="*/ 81 w 503"/>
                <a:gd name="T57" fmla="*/ 158 h 231"/>
                <a:gd name="T58" fmla="*/ 47 w 503"/>
                <a:gd name="T59" fmla="*/ 150 h 231"/>
                <a:gd name="T60" fmla="*/ 44 w 503"/>
                <a:gd name="T61" fmla="*/ 146 h 231"/>
                <a:gd name="T62" fmla="*/ 37 w 503"/>
                <a:gd name="T63" fmla="*/ 172 h 231"/>
                <a:gd name="T64" fmla="*/ 181 w 503"/>
                <a:gd name="T65" fmla="*/ 135 h 231"/>
                <a:gd name="T66" fmla="*/ 154 w 503"/>
                <a:gd name="T67" fmla="*/ 157 h 231"/>
                <a:gd name="T68" fmla="*/ 173 w 503"/>
                <a:gd name="T69" fmla="*/ 145 h 231"/>
                <a:gd name="T70" fmla="*/ 150 w 503"/>
                <a:gd name="T71" fmla="*/ 149 h 231"/>
                <a:gd name="T72" fmla="*/ 92 w 503"/>
                <a:gd name="T73" fmla="*/ 119 h 231"/>
                <a:gd name="T74" fmla="*/ 131 w 503"/>
                <a:gd name="T75" fmla="*/ 127 h 231"/>
                <a:gd name="T76" fmla="*/ 152 w 503"/>
                <a:gd name="T77" fmla="*/ 137 h 231"/>
                <a:gd name="T78" fmla="*/ 162 w 503"/>
                <a:gd name="T79" fmla="*/ 131 h 231"/>
                <a:gd name="T80" fmla="*/ 154 w 503"/>
                <a:gd name="T81" fmla="*/ 134 h 231"/>
                <a:gd name="T82" fmla="*/ 152 w 503"/>
                <a:gd name="T83" fmla="*/ 137 h 231"/>
                <a:gd name="T84" fmla="*/ 148 w 503"/>
                <a:gd name="T85" fmla="*/ 12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3" h="231">
                  <a:moveTo>
                    <a:pt x="188" y="231"/>
                  </a:moveTo>
                  <a:cubicBezTo>
                    <a:pt x="176" y="230"/>
                    <a:pt x="166" y="225"/>
                    <a:pt x="158" y="213"/>
                  </a:cubicBezTo>
                  <a:cubicBezTo>
                    <a:pt x="153" y="206"/>
                    <a:pt x="151" y="198"/>
                    <a:pt x="149" y="189"/>
                  </a:cubicBezTo>
                  <a:cubicBezTo>
                    <a:pt x="151" y="195"/>
                    <a:pt x="154" y="201"/>
                    <a:pt x="158" y="207"/>
                  </a:cubicBezTo>
                  <a:cubicBezTo>
                    <a:pt x="165" y="214"/>
                    <a:pt x="173" y="217"/>
                    <a:pt x="182" y="217"/>
                  </a:cubicBezTo>
                  <a:cubicBezTo>
                    <a:pt x="191" y="217"/>
                    <a:pt x="201" y="214"/>
                    <a:pt x="210" y="209"/>
                  </a:cubicBezTo>
                  <a:cubicBezTo>
                    <a:pt x="213" y="211"/>
                    <a:pt x="216" y="213"/>
                    <a:pt x="219" y="215"/>
                  </a:cubicBezTo>
                  <a:cubicBezTo>
                    <a:pt x="220" y="216"/>
                    <a:pt x="221" y="217"/>
                    <a:pt x="221" y="217"/>
                  </a:cubicBezTo>
                  <a:cubicBezTo>
                    <a:pt x="223" y="217"/>
                    <a:pt x="222" y="212"/>
                    <a:pt x="217" y="205"/>
                  </a:cubicBezTo>
                  <a:cubicBezTo>
                    <a:pt x="218" y="204"/>
                    <a:pt x="220" y="203"/>
                    <a:pt x="221" y="202"/>
                  </a:cubicBezTo>
                  <a:cubicBezTo>
                    <a:pt x="223" y="201"/>
                    <a:pt x="223" y="197"/>
                    <a:pt x="221" y="197"/>
                  </a:cubicBezTo>
                  <a:cubicBezTo>
                    <a:pt x="220" y="197"/>
                    <a:pt x="220" y="197"/>
                    <a:pt x="220" y="197"/>
                  </a:cubicBezTo>
                  <a:cubicBezTo>
                    <a:pt x="217" y="198"/>
                    <a:pt x="215" y="199"/>
                    <a:pt x="212" y="200"/>
                  </a:cubicBezTo>
                  <a:cubicBezTo>
                    <a:pt x="211" y="198"/>
                    <a:pt x="209" y="196"/>
                    <a:pt x="206" y="194"/>
                  </a:cubicBezTo>
                  <a:cubicBezTo>
                    <a:pt x="195" y="185"/>
                    <a:pt x="179" y="176"/>
                    <a:pt x="155" y="173"/>
                  </a:cubicBezTo>
                  <a:cubicBezTo>
                    <a:pt x="155" y="171"/>
                    <a:pt x="155" y="168"/>
                    <a:pt x="155" y="166"/>
                  </a:cubicBezTo>
                  <a:cubicBezTo>
                    <a:pt x="165" y="164"/>
                    <a:pt x="176" y="162"/>
                    <a:pt x="188" y="161"/>
                  </a:cubicBezTo>
                  <a:cubicBezTo>
                    <a:pt x="187" y="170"/>
                    <a:pt x="187" y="178"/>
                    <a:pt x="192" y="183"/>
                  </a:cubicBezTo>
                  <a:cubicBezTo>
                    <a:pt x="195" y="185"/>
                    <a:pt x="198" y="186"/>
                    <a:pt x="202" y="187"/>
                  </a:cubicBezTo>
                  <a:cubicBezTo>
                    <a:pt x="205" y="189"/>
                    <a:pt x="208" y="191"/>
                    <a:pt x="212" y="191"/>
                  </a:cubicBezTo>
                  <a:cubicBezTo>
                    <a:pt x="226" y="181"/>
                    <a:pt x="238" y="166"/>
                    <a:pt x="247" y="158"/>
                  </a:cubicBezTo>
                  <a:cubicBezTo>
                    <a:pt x="271" y="135"/>
                    <a:pt x="297" y="116"/>
                    <a:pt x="319" y="92"/>
                  </a:cubicBezTo>
                  <a:cubicBezTo>
                    <a:pt x="342" y="68"/>
                    <a:pt x="365" y="44"/>
                    <a:pt x="392" y="25"/>
                  </a:cubicBezTo>
                  <a:cubicBezTo>
                    <a:pt x="408" y="13"/>
                    <a:pt x="431" y="0"/>
                    <a:pt x="453" y="0"/>
                  </a:cubicBezTo>
                  <a:cubicBezTo>
                    <a:pt x="457" y="0"/>
                    <a:pt x="462" y="1"/>
                    <a:pt x="466" y="2"/>
                  </a:cubicBezTo>
                  <a:cubicBezTo>
                    <a:pt x="503" y="23"/>
                    <a:pt x="473" y="87"/>
                    <a:pt x="442" y="87"/>
                  </a:cubicBezTo>
                  <a:cubicBezTo>
                    <a:pt x="440" y="87"/>
                    <a:pt x="439" y="87"/>
                    <a:pt x="437" y="87"/>
                  </a:cubicBezTo>
                  <a:cubicBezTo>
                    <a:pt x="437" y="86"/>
                    <a:pt x="437" y="86"/>
                    <a:pt x="436" y="86"/>
                  </a:cubicBezTo>
                  <a:cubicBezTo>
                    <a:pt x="432" y="82"/>
                    <a:pt x="434" y="59"/>
                    <a:pt x="426" y="59"/>
                  </a:cubicBezTo>
                  <a:cubicBezTo>
                    <a:pt x="426" y="59"/>
                    <a:pt x="425" y="59"/>
                    <a:pt x="424" y="60"/>
                  </a:cubicBezTo>
                  <a:lnTo>
                    <a:pt x="424" y="60"/>
                  </a:lnTo>
                  <a:cubicBezTo>
                    <a:pt x="423" y="60"/>
                    <a:pt x="422" y="61"/>
                    <a:pt x="422" y="61"/>
                  </a:cubicBezTo>
                  <a:cubicBezTo>
                    <a:pt x="421" y="57"/>
                    <a:pt x="419" y="55"/>
                    <a:pt x="417" y="55"/>
                  </a:cubicBezTo>
                  <a:cubicBezTo>
                    <a:pt x="416" y="55"/>
                    <a:pt x="416" y="55"/>
                    <a:pt x="415" y="56"/>
                  </a:cubicBezTo>
                  <a:lnTo>
                    <a:pt x="414" y="56"/>
                  </a:lnTo>
                  <a:cubicBezTo>
                    <a:pt x="404" y="62"/>
                    <a:pt x="394" y="71"/>
                    <a:pt x="389" y="75"/>
                  </a:cubicBezTo>
                  <a:cubicBezTo>
                    <a:pt x="369" y="87"/>
                    <a:pt x="350" y="104"/>
                    <a:pt x="334" y="122"/>
                  </a:cubicBezTo>
                  <a:cubicBezTo>
                    <a:pt x="310" y="149"/>
                    <a:pt x="240" y="229"/>
                    <a:pt x="188" y="231"/>
                  </a:cubicBezTo>
                  <a:moveTo>
                    <a:pt x="275" y="146"/>
                  </a:moveTo>
                  <a:cubicBezTo>
                    <a:pt x="273" y="146"/>
                    <a:pt x="271" y="150"/>
                    <a:pt x="274" y="150"/>
                  </a:cubicBezTo>
                  <a:cubicBezTo>
                    <a:pt x="276" y="150"/>
                    <a:pt x="278" y="146"/>
                    <a:pt x="275" y="146"/>
                  </a:cubicBezTo>
                  <a:close/>
                  <a:moveTo>
                    <a:pt x="311" y="115"/>
                  </a:moveTo>
                  <a:cubicBezTo>
                    <a:pt x="309" y="115"/>
                    <a:pt x="306" y="120"/>
                    <a:pt x="309" y="120"/>
                  </a:cubicBezTo>
                  <a:cubicBezTo>
                    <a:pt x="312" y="120"/>
                    <a:pt x="315" y="115"/>
                    <a:pt x="311" y="115"/>
                  </a:cubicBezTo>
                  <a:close/>
                  <a:moveTo>
                    <a:pt x="376" y="57"/>
                  </a:moveTo>
                  <a:cubicBezTo>
                    <a:pt x="372" y="57"/>
                    <a:pt x="369" y="64"/>
                    <a:pt x="373" y="64"/>
                  </a:cubicBezTo>
                  <a:cubicBezTo>
                    <a:pt x="376" y="64"/>
                    <a:pt x="380" y="57"/>
                    <a:pt x="376" y="57"/>
                  </a:cubicBezTo>
                  <a:close/>
                  <a:moveTo>
                    <a:pt x="449" y="30"/>
                  </a:moveTo>
                  <a:cubicBezTo>
                    <a:pt x="447" y="30"/>
                    <a:pt x="444" y="31"/>
                    <a:pt x="442" y="32"/>
                  </a:cubicBezTo>
                  <a:cubicBezTo>
                    <a:pt x="436" y="35"/>
                    <a:pt x="433" y="41"/>
                    <a:pt x="431" y="47"/>
                  </a:cubicBezTo>
                  <a:cubicBezTo>
                    <a:pt x="431" y="50"/>
                    <a:pt x="431" y="54"/>
                    <a:pt x="433" y="56"/>
                  </a:cubicBezTo>
                  <a:lnTo>
                    <a:pt x="437" y="58"/>
                  </a:lnTo>
                  <a:cubicBezTo>
                    <a:pt x="438" y="59"/>
                    <a:pt x="440" y="59"/>
                    <a:pt x="441" y="59"/>
                  </a:cubicBezTo>
                  <a:cubicBezTo>
                    <a:pt x="442" y="59"/>
                    <a:pt x="444" y="59"/>
                    <a:pt x="445" y="59"/>
                  </a:cubicBezTo>
                  <a:cubicBezTo>
                    <a:pt x="449" y="57"/>
                    <a:pt x="453" y="53"/>
                    <a:pt x="455" y="49"/>
                  </a:cubicBezTo>
                  <a:cubicBezTo>
                    <a:pt x="458" y="44"/>
                    <a:pt x="459" y="37"/>
                    <a:pt x="456" y="33"/>
                  </a:cubicBezTo>
                  <a:cubicBezTo>
                    <a:pt x="454" y="31"/>
                    <a:pt x="452" y="30"/>
                    <a:pt x="449" y="30"/>
                  </a:cubicBezTo>
                  <a:close/>
                  <a:moveTo>
                    <a:pt x="413" y="15"/>
                  </a:moveTo>
                  <a:cubicBezTo>
                    <a:pt x="412" y="15"/>
                    <a:pt x="411" y="16"/>
                    <a:pt x="411" y="17"/>
                  </a:cubicBezTo>
                  <a:lnTo>
                    <a:pt x="411" y="18"/>
                  </a:lnTo>
                  <a:cubicBezTo>
                    <a:pt x="411" y="18"/>
                    <a:pt x="411" y="19"/>
                    <a:pt x="412" y="19"/>
                  </a:cubicBezTo>
                  <a:cubicBezTo>
                    <a:pt x="413" y="19"/>
                    <a:pt x="413" y="18"/>
                    <a:pt x="413" y="17"/>
                  </a:cubicBezTo>
                  <a:lnTo>
                    <a:pt x="413" y="16"/>
                  </a:lnTo>
                  <a:cubicBezTo>
                    <a:pt x="413" y="16"/>
                    <a:pt x="413" y="15"/>
                    <a:pt x="413" y="15"/>
                  </a:cubicBezTo>
                  <a:close/>
                  <a:moveTo>
                    <a:pt x="187" y="206"/>
                  </a:moveTo>
                  <a:cubicBezTo>
                    <a:pt x="178" y="206"/>
                    <a:pt x="170" y="202"/>
                    <a:pt x="163" y="192"/>
                  </a:cubicBezTo>
                  <a:cubicBezTo>
                    <a:pt x="162" y="191"/>
                    <a:pt x="162" y="191"/>
                    <a:pt x="161" y="190"/>
                  </a:cubicBezTo>
                  <a:cubicBezTo>
                    <a:pt x="174" y="193"/>
                    <a:pt x="187" y="198"/>
                    <a:pt x="200" y="204"/>
                  </a:cubicBezTo>
                  <a:cubicBezTo>
                    <a:pt x="196" y="205"/>
                    <a:pt x="191" y="206"/>
                    <a:pt x="187" y="206"/>
                  </a:cubicBezTo>
                  <a:close/>
                  <a:moveTo>
                    <a:pt x="37" y="172"/>
                  </a:moveTo>
                  <a:cubicBezTo>
                    <a:pt x="34" y="172"/>
                    <a:pt x="30" y="172"/>
                    <a:pt x="27" y="171"/>
                  </a:cubicBezTo>
                  <a:cubicBezTo>
                    <a:pt x="21" y="168"/>
                    <a:pt x="17" y="164"/>
                    <a:pt x="14" y="159"/>
                  </a:cubicBezTo>
                  <a:cubicBezTo>
                    <a:pt x="13" y="154"/>
                    <a:pt x="12" y="149"/>
                    <a:pt x="9" y="146"/>
                  </a:cubicBezTo>
                  <a:cubicBezTo>
                    <a:pt x="8" y="147"/>
                    <a:pt x="8" y="148"/>
                    <a:pt x="8" y="149"/>
                  </a:cubicBezTo>
                  <a:cubicBezTo>
                    <a:pt x="0" y="128"/>
                    <a:pt x="7" y="100"/>
                    <a:pt x="13" y="77"/>
                  </a:cubicBezTo>
                  <a:cubicBezTo>
                    <a:pt x="12" y="82"/>
                    <a:pt x="12" y="88"/>
                    <a:pt x="12" y="93"/>
                  </a:cubicBezTo>
                  <a:cubicBezTo>
                    <a:pt x="13" y="110"/>
                    <a:pt x="19" y="134"/>
                    <a:pt x="38" y="137"/>
                  </a:cubicBezTo>
                  <a:cubicBezTo>
                    <a:pt x="42" y="140"/>
                    <a:pt x="46" y="142"/>
                    <a:pt x="52" y="142"/>
                  </a:cubicBezTo>
                  <a:cubicBezTo>
                    <a:pt x="52" y="142"/>
                    <a:pt x="53" y="142"/>
                    <a:pt x="54" y="142"/>
                  </a:cubicBezTo>
                  <a:cubicBezTo>
                    <a:pt x="66" y="141"/>
                    <a:pt x="76" y="134"/>
                    <a:pt x="86" y="125"/>
                  </a:cubicBezTo>
                  <a:cubicBezTo>
                    <a:pt x="87" y="129"/>
                    <a:pt x="87" y="134"/>
                    <a:pt x="86" y="138"/>
                  </a:cubicBezTo>
                  <a:cubicBezTo>
                    <a:pt x="86" y="138"/>
                    <a:pt x="85" y="138"/>
                    <a:pt x="85" y="138"/>
                  </a:cubicBezTo>
                  <a:lnTo>
                    <a:pt x="85" y="138"/>
                  </a:lnTo>
                  <a:cubicBezTo>
                    <a:pt x="82" y="138"/>
                    <a:pt x="79" y="143"/>
                    <a:pt x="82" y="144"/>
                  </a:cubicBezTo>
                  <a:cubicBezTo>
                    <a:pt x="82" y="145"/>
                    <a:pt x="83" y="145"/>
                    <a:pt x="84" y="145"/>
                  </a:cubicBezTo>
                  <a:cubicBezTo>
                    <a:pt x="84" y="145"/>
                    <a:pt x="85" y="145"/>
                    <a:pt x="85" y="145"/>
                  </a:cubicBezTo>
                  <a:cubicBezTo>
                    <a:pt x="84" y="150"/>
                    <a:pt x="83" y="154"/>
                    <a:pt x="81" y="158"/>
                  </a:cubicBezTo>
                  <a:cubicBezTo>
                    <a:pt x="71" y="164"/>
                    <a:pt x="60" y="170"/>
                    <a:pt x="49" y="172"/>
                  </a:cubicBezTo>
                  <a:cubicBezTo>
                    <a:pt x="50" y="164"/>
                    <a:pt x="50" y="156"/>
                    <a:pt x="47" y="150"/>
                  </a:cubicBezTo>
                  <a:lnTo>
                    <a:pt x="47" y="150"/>
                  </a:lnTo>
                  <a:lnTo>
                    <a:pt x="48" y="149"/>
                  </a:lnTo>
                  <a:lnTo>
                    <a:pt x="48" y="145"/>
                  </a:lnTo>
                  <a:lnTo>
                    <a:pt x="44" y="146"/>
                  </a:lnTo>
                  <a:lnTo>
                    <a:pt x="44" y="146"/>
                  </a:lnTo>
                  <a:cubicBezTo>
                    <a:pt x="43" y="145"/>
                    <a:pt x="42" y="144"/>
                    <a:pt x="40" y="143"/>
                  </a:cubicBezTo>
                  <a:cubicBezTo>
                    <a:pt x="41" y="153"/>
                    <a:pt x="39" y="164"/>
                    <a:pt x="37" y="172"/>
                  </a:cubicBezTo>
                  <a:moveTo>
                    <a:pt x="154" y="157"/>
                  </a:moveTo>
                  <a:cubicBezTo>
                    <a:pt x="154" y="153"/>
                    <a:pt x="154" y="150"/>
                    <a:pt x="154" y="147"/>
                  </a:cubicBezTo>
                  <a:cubicBezTo>
                    <a:pt x="162" y="143"/>
                    <a:pt x="171" y="138"/>
                    <a:pt x="181" y="135"/>
                  </a:cubicBezTo>
                  <a:cubicBezTo>
                    <a:pt x="185" y="135"/>
                    <a:pt x="188" y="135"/>
                    <a:pt x="192" y="135"/>
                  </a:cubicBezTo>
                  <a:cubicBezTo>
                    <a:pt x="191" y="139"/>
                    <a:pt x="190" y="146"/>
                    <a:pt x="188" y="153"/>
                  </a:cubicBezTo>
                  <a:cubicBezTo>
                    <a:pt x="178" y="154"/>
                    <a:pt x="166" y="155"/>
                    <a:pt x="154" y="157"/>
                  </a:cubicBezTo>
                  <a:close/>
                  <a:moveTo>
                    <a:pt x="173" y="145"/>
                  </a:moveTo>
                  <a:cubicBezTo>
                    <a:pt x="170" y="145"/>
                    <a:pt x="167" y="151"/>
                    <a:pt x="171" y="151"/>
                  </a:cubicBezTo>
                  <a:cubicBezTo>
                    <a:pt x="174" y="151"/>
                    <a:pt x="176" y="145"/>
                    <a:pt x="173" y="145"/>
                  </a:cubicBezTo>
                  <a:close/>
                  <a:moveTo>
                    <a:pt x="150" y="150"/>
                  </a:moveTo>
                  <a:cubicBezTo>
                    <a:pt x="150" y="150"/>
                    <a:pt x="150" y="150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50" y="150"/>
                    <a:pt x="150" y="150"/>
                    <a:pt x="150" y="150"/>
                  </a:cubicBezTo>
                  <a:close/>
                  <a:moveTo>
                    <a:pt x="96" y="149"/>
                  </a:moveTo>
                  <a:cubicBezTo>
                    <a:pt x="99" y="138"/>
                    <a:pt x="97" y="127"/>
                    <a:pt x="92" y="119"/>
                  </a:cubicBezTo>
                  <a:cubicBezTo>
                    <a:pt x="99" y="113"/>
                    <a:pt x="105" y="106"/>
                    <a:pt x="112" y="101"/>
                  </a:cubicBezTo>
                  <a:cubicBezTo>
                    <a:pt x="119" y="109"/>
                    <a:pt x="128" y="116"/>
                    <a:pt x="138" y="121"/>
                  </a:cubicBezTo>
                  <a:cubicBezTo>
                    <a:pt x="136" y="123"/>
                    <a:pt x="133" y="125"/>
                    <a:pt x="131" y="127"/>
                  </a:cubicBezTo>
                  <a:cubicBezTo>
                    <a:pt x="130" y="128"/>
                    <a:pt x="129" y="129"/>
                    <a:pt x="128" y="129"/>
                  </a:cubicBezTo>
                  <a:cubicBezTo>
                    <a:pt x="118" y="136"/>
                    <a:pt x="107" y="143"/>
                    <a:pt x="96" y="149"/>
                  </a:cubicBezTo>
                  <a:close/>
                  <a:moveTo>
                    <a:pt x="152" y="137"/>
                  </a:moveTo>
                  <a:cubicBezTo>
                    <a:pt x="152" y="135"/>
                    <a:pt x="153" y="133"/>
                    <a:pt x="153" y="131"/>
                  </a:cubicBezTo>
                  <a:cubicBezTo>
                    <a:pt x="153" y="130"/>
                    <a:pt x="154" y="129"/>
                    <a:pt x="154" y="128"/>
                  </a:cubicBezTo>
                  <a:cubicBezTo>
                    <a:pt x="156" y="129"/>
                    <a:pt x="159" y="130"/>
                    <a:pt x="162" y="131"/>
                  </a:cubicBezTo>
                  <a:lnTo>
                    <a:pt x="165" y="132"/>
                  </a:lnTo>
                  <a:cubicBezTo>
                    <a:pt x="161" y="133"/>
                    <a:pt x="157" y="134"/>
                    <a:pt x="154" y="136"/>
                  </a:cubicBezTo>
                  <a:cubicBezTo>
                    <a:pt x="154" y="135"/>
                    <a:pt x="154" y="135"/>
                    <a:pt x="154" y="134"/>
                  </a:cubicBezTo>
                  <a:lnTo>
                    <a:pt x="153" y="134"/>
                  </a:lnTo>
                  <a:cubicBezTo>
                    <a:pt x="153" y="135"/>
                    <a:pt x="152" y="136"/>
                    <a:pt x="152" y="137"/>
                  </a:cubicBezTo>
                  <a:cubicBezTo>
                    <a:pt x="152" y="137"/>
                    <a:pt x="152" y="137"/>
                    <a:pt x="152" y="137"/>
                  </a:cubicBezTo>
                  <a:moveTo>
                    <a:pt x="144" y="129"/>
                  </a:moveTo>
                  <a:cubicBezTo>
                    <a:pt x="145" y="128"/>
                    <a:pt x="146" y="127"/>
                    <a:pt x="148" y="126"/>
                  </a:cubicBezTo>
                  <a:cubicBezTo>
                    <a:pt x="148" y="126"/>
                    <a:pt x="148" y="126"/>
                    <a:pt x="148" y="126"/>
                  </a:cubicBezTo>
                  <a:cubicBezTo>
                    <a:pt x="147" y="127"/>
                    <a:pt x="145" y="128"/>
                    <a:pt x="144" y="129"/>
                  </a:cubicBez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2" name="Freeform 396">
              <a:extLst>
                <a:ext uri="{FF2B5EF4-FFF2-40B4-BE49-F238E27FC236}">
                  <a16:creationId xmlns:a16="http://schemas.microsoft.com/office/drawing/2014/main" id="{57207BD0-320C-81F0-4A97-4B8050521C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8937" y="1781175"/>
              <a:ext cx="207962" cy="115888"/>
            </a:xfrm>
            <a:custGeom>
              <a:avLst/>
              <a:gdLst>
                <a:gd name="T0" fmla="*/ 211 w 215"/>
                <a:gd name="T1" fmla="*/ 118 h 120"/>
                <a:gd name="T2" fmla="*/ 209 w 215"/>
                <a:gd name="T3" fmla="*/ 108 h 120"/>
                <a:gd name="T4" fmla="*/ 192 w 215"/>
                <a:gd name="T5" fmla="*/ 107 h 120"/>
                <a:gd name="T6" fmla="*/ 147 w 215"/>
                <a:gd name="T7" fmla="*/ 76 h 120"/>
                <a:gd name="T8" fmla="*/ 204 w 215"/>
                <a:gd name="T9" fmla="*/ 103 h 120"/>
                <a:gd name="T10" fmla="*/ 184 w 215"/>
                <a:gd name="T11" fmla="*/ 96 h 120"/>
                <a:gd name="T12" fmla="*/ 184 w 215"/>
                <a:gd name="T13" fmla="*/ 96 h 120"/>
                <a:gd name="T14" fmla="*/ 29 w 215"/>
                <a:gd name="T15" fmla="*/ 75 h 120"/>
                <a:gd name="T16" fmla="*/ 36 w 215"/>
                <a:gd name="T17" fmla="*/ 49 h 120"/>
                <a:gd name="T18" fmla="*/ 35 w 215"/>
                <a:gd name="T19" fmla="*/ 54 h 120"/>
                <a:gd name="T20" fmla="*/ 41 w 215"/>
                <a:gd name="T21" fmla="*/ 75 h 120"/>
                <a:gd name="T22" fmla="*/ 147 w 215"/>
                <a:gd name="T23" fmla="*/ 69 h 120"/>
                <a:gd name="T24" fmla="*/ 180 w 215"/>
                <a:gd name="T25" fmla="*/ 56 h 120"/>
                <a:gd name="T26" fmla="*/ 147 w 215"/>
                <a:gd name="T27" fmla="*/ 69 h 120"/>
                <a:gd name="T28" fmla="*/ 0 w 215"/>
                <a:gd name="T29" fmla="*/ 52 h 120"/>
                <a:gd name="T30" fmla="*/ 6 w 215"/>
                <a:gd name="T31" fmla="*/ 62 h 120"/>
                <a:gd name="T32" fmla="*/ 77 w 215"/>
                <a:gd name="T33" fmla="*/ 48 h 120"/>
                <a:gd name="T34" fmla="*/ 78 w 215"/>
                <a:gd name="T35" fmla="*/ 41 h 120"/>
                <a:gd name="T36" fmla="*/ 84 w 215"/>
                <a:gd name="T37" fmla="*/ 22 h 120"/>
                <a:gd name="T38" fmla="*/ 85 w 215"/>
                <a:gd name="T39" fmla="*/ 54 h 120"/>
                <a:gd name="T40" fmla="*/ 142 w 215"/>
                <a:gd name="T41" fmla="*/ 52 h 120"/>
                <a:gd name="T42" fmla="*/ 144 w 215"/>
                <a:gd name="T43" fmla="*/ 40 h 120"/>
                <a:gd name="T44" fmla="*/ 142 w 215"/>
                <a:gd name="T45" fmla="*/ 52 h 120"/>
                <a:gd name="T46" fmla="*/ 146 w 215"/>
                <a:gd name="T47" fmla="*/ 39 h 120"/>
                <a:gd name="T48" fmla="*/ 154 w 215"/>
                <a:gd name="T49" fmla="*/ 34 h 120"/>
                <a:gd name="T50" fmla="*/ 148 w 215"/>
                <a:gd name="T51" fmla="*/ 25 h 120"/>
                <a:gd name="T52" fmla="*/ 140 w 215"/>
                <a:gd name="T53" fmla="*/ 29 h 120"/>
                <a:gd name="T54" fmla="*/ 135 w 215"/>
                <a:gd name="T55" fmla="*/ 32 h 120"/>
                <a:gd name="T56" fmla="*/ 138 w 215"/>
                <a:gd name="T57" fmla="*/ 21 h 120"/>
                <a:gd name="T58" fmla="*/ 130 w 215"/>
                <a:gd name="T59" fmla="*/ 24 h 120"/>
                <a:gd name="T60" fmla="*/ 106 w 215"/>
                <a:gd name="T61" fmla="*/ 2 h 120"/>
                <a:gd name="T62" fmla="*/ 151 w 215"/>
                <a:gd name="T63" fmla="*/ 22 h 120"/>
                <a:gd name="T64" fmla="*/ 187 w 215"/>
                <a:gd name="T65" fmla="*/ 26 h 120"/>
                <a:gd name="T66" fmla="*/ 184 w 215"/>
                <a:gd name="T67" fmla="*/ 38 h 120"/>
                <a:gd name="T68" fmla="*/ 146 w 215"/>
                <a:gd name="T69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5" h="120">
                  <a:moveTo>
                    <a:pt x="213" y="120"/>
                  </a:moveTo>
                  <a:cubicBezTo>
                    <a:pt x="213" y="120"/>
                    <a:pt x="212" y="119"/>
                    <a:pt x="211" y="118"/>
                  </a:cubicBezTo>
                  <a:cubicBezTo>
                    <a:pt x="208" y="116"/>
                    <a:pt x="205" y="114"/>
                    <a:pt x="202" y="112"/>
                  </a:cubicBezTo>
                  <a:cubicBezTo>
                    <a:pt x="204" y="111"/>
                    <a:pt x="207" y="110"/>
                    <a:pt x="209" y="108"/>
                  </a:cubicBezTo>
                  <a:cubicBezTo>
                    <a:pt x="214" y="115"/>
                    <a:pt x="215" y="120"/>
                    <a:pt x="213" y="120"/>
                  </a:cubicBezTo>
                  <a:moveTo>
                    <a:pt x="192" y="107"/>
                  </a:moveTo>
                  <a:cubicBezTo>
                    <a:pt x="179" y="101"/>
                    <a:pt x="166" y="96"/>
                    <a:pt x="153" y="93"/>
                  </a:cubicBezTo>
                  <a:cubicBezTo>
                    <a:pt x="150" y="88"/>
                    <a:pt x="149" y="82"/>
                    <a:pt x="147" y="76"/>
                  </a:cubicBezTo>
                  <a:cubicBezTo>
                    <a:pt x="171" y="79"/>
                    <a:pt x="187" y="88"/>
                    <a:pt x="198" y="97"/>
                  </a:cubicBezTo>
                  <a:cubicBezTo>
                    <a:pt x="201" y="99"/>
                    <a:pt x="203" y="101"/>
                    <a:pt x="204" y="103"/>
                  </a:cubicBezTo>
                  <a:cubicBezTo>
                    <a:pt x="200" y="104"/>
                    <a:pt x="196" y="106"/>
                    <a:pt x="192" y="107"/>
                  </a:cubicBezTo>
                  <a:moveTo>
                    <a:pt x="184" y="96"/>
                  </a:moveTo>
                  <a:cubicBezTo>
                    <a:pt x="183" y="96"/>
                    <a:pt x="181" y="99"/>
                    <a:pt x="183" y="99"/>
                  </a:cubicBezTo>
                  <a:cubicBezTo>
                    <a:pt x="185" y="99"/>
                    <a:pt x="186" y="96"/>
                    <a:pt x="184" y="96"/>
                  </a:cubicBezTo>
                  <a:close/>
                  <a:moveTo>
                    <a:pt x="31" y="76"/>
                  </a:moveTo>
                  <a:cubicBezTo>
                    <a:pt x="31" y="76"/>
                    <a:pt x="30" y="75"/>
                    <a:pt x="29" y="75"/>
                  </a:cubicBezTo>
                  <a:cubicBezTo>
                    <a:pt x="31" y="67"/>
                    <a:pt x="33" y="56"/>
                    <a:pt x="32" y="46"/>
                  </a:cubicBezTo>
                  <a:cubicBezTo>
                    <a:pt x="34" y="47"/>
                    <a:pt x="35" y="48"/>
                    <a:pt x="36" y="49"/>
                  </a:cubicBezTo>
                  <a:lnTo>
                    <a:pt x="35" y="50"/>
                  </a:lnTo>
                  <a:lnTo>
                    <a:pt x="35" y="54"/>
                  </a:lnTo>
                  <a:lnTo>
                    <a:pt x="39" y="53"/>
                  </a:lnTo>
                  <a:cubicBezTo>
                    <a:pt x="42" y="59"/>
                    <a:pt x="42" y="67"/>
                    <a:pt x="41" y="75"/>
                  </a:cubicBezTo>
                  <a:cubicBezTo>
                    <a:pt x="38" y="75"/>
                    <a:pt x="34" y="76"/>
                    <a:pt x="31" y="76"/>
                  </a:cubicBezTo>
                  <a:moveTo>
                    <a:pt x="147" y="69"/>
                  </a:moveTo>
                  <a:cubicBezTo>
                    <a:pt x="146" y="66"/>
                    <a:pt x="146" y="63"/>
                    <a:pt x="146" y="60"/>
                  </a:cubicBezTo>
                  <a:cubicBezTo>
                    <a:pt x="158" y="58"/>
                    <a:pt x="170" y="57"/>
                    <a:pt x="180" y="56"/>
                  </a:cubicBezTo>
                  <a:cubicBezTo>
                    <a:pt x="180" y="59"/>
                    <a:pt x="180" y="61"/>
                    <a:pt x="180" y="64"/>
                  </a:cubicBezTo>
                  <a:cubicBezTo>
                    <a:pt x="168" y="65"/>
                    <a:pt x="157" y="67"/>
                    <a:pt x="147" y="69"/>
                  </a:cubicBezTo>
                  <a:close/>
                  <a:moveTo>
                    <a:pt x="6" y="62"/>
                  </a:moveTo>
                  <a:cubicBezTo>
                    <a:pt x="3" y="59"/>
                    <a:pt x="1" y="55"/>
                    <a:pt x="0" y="52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4" y="52"/>
                    <a:pt x="5" y="57"/>
                    <a:pt x="6" y="62"/>
                  </a:cubicBezTo>
                  <a:moveTo>
                    <a:pt x="73" y="61"/>
                  </a:moveTo>
                  <a:cubicBezTo>
                    <a:pt x="75" y="57"/>
                    <a:pt x="76" y="53"/>
                    <a:pt x="77" y="48"/>
                  </a:cubicBezTo>
                  <a:cubicBezTo>
                    <a:pt x="79" y="47"/>
                    <a:pt x="80" y="45"/>
                    <a:pt x="80" y="44"/>
                  </a:cubicBezTo>
                  <a:cubicBezTo>
                    <a:pt x="80" y="43"/>
                    <a:pt x="79" y="42"/>
                    <a:pt x="78" y="41"/>
                  </a:cubicBezTo>
                  <a:cubicBezTo>
                    <a:pt x="79" y="37"/>
                    <a:pt x="79" y="32"/>
                    <a:pt x="78" y="28"/>
                  </a:cubicBezTo>
                  <a:cubicBezTo>
                    <a:pt x="80" y="26"/>
                    <a:pt x="82" y="24"/>
                    <a:pt x="84" y="22"/>
                  </a:cubicBezTo>
                  <a:cubicBezTo>
                    <a:pt x="89" y="30"/>
                    <a:pt x="91" y="41"/>
                    <a:pt x="88" y="52"/>
                  </a:cubicBezTo>
                  <a:cubicBezTo>
                    <a:pt x="87" y="53"/>
                    <a:pt x="86" y="54"/>
                    <a:pt x="85" y="54"/>
                  </a:cubicBezTo>
                  <a:cubicBezTo>
                    <a:pt x="81" y="57"/>
                    <a:pt x="77" y="59"/>
                    <a:pt x="73" y="61"/>
                  </a:cubicBezTo>
                  <a:moveTo>
                    <a:pt x="142" y="52"/>
                  </a:moveTo>
                  <a:cubicBezTo>
                    <a:pt x="143" y="48"/>
                    <a:pt x="143" y="44"/>
                    <a:pt x="144" y="40"/>
                  </a:cubicBezTo>
                  <a:cubicBezTo>
                    <a:pt x="144" y="40"/>
                    <a:pt x="144" y="40"/>
                    <a:pt x="144" y="40"/>
                  </a:cubicBezTo>
                  <a:cubicBezTo>
                    <a:pt x="144" y="44"/>
                    <a:pt x="143" y="48"/>
                    <a:pt x="142" y="52"/>
                  </a:cubicBezTo>
                  <a:cubicBezTo>
                    <a:pt x="142" y="52"/>
                    <a:pt x="142" y="52"/>
                    <a:pt x="142" y="52"/>
                  </a:cubicBezTo>
                  <a:close/>
                  <a:moveTo>
                    <a:pt x="146" y="50"/>
                  </a:moveTo>
                  <a:cubicBezTo>
                    <a:pt x="146" y="46"/>
                    <a:pt x="146" y="43"/>
                    <a:pt x="146" y="39"/>
                  </a:cubicBezTo>
                  <a:cubicBezTo>
                    <a:pt x="149" y="37"/>
                    <a:pt x="153" y="36"/>
                    <a:pt x="157" y="35"/>
                  </a:cubicBezTo>
                  <a:lnTo>
                    <a:pt x="154" y="34"/>
                  </a:lnTo>
                  <a:cubicBezTo>
                    <a:pt x="151" y="33"/>
                    <a:pt x="148" y="32"/>
                    <a:pt x="146" y="31"/>
                  </a:cubicBezTo>
                  <a:cubicBezTo>
                    <a:pt x="146" y="29"/>
                    <a:pt x="147" y="27"/>
                    <a:pt x="148" y="25"/>
                  </a:cubicBezTo>
                  <a:cubicBezTo>
                    <a:pt x="145" y="26"/>
                    <a:pt x="143" y="28"/>
                    <a:pt x="140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38" y="30"/>
                    <a:pt x="137" y="31"/>
                    <a:pt x="136" y="32"/>
                  </a:cubicBezTo>
                  <a:cubicBezTo>
                    <a:pt x="136" y="32"/>
                    <a:pt x="135" y="32"/>
                    <a:pt x="135" y="32"/>
                  </a:cubicBezTo>
                  <a:cubicBezTo>
                    <a:pt x="135" y="31"/>
                    <a:pt x="136" y="31"/>
                    <a:pt x="136" y="30"/>
                  </a:cubicBezTo>
                  <a:cubicBezTo>
                    <a:pt x="136" y="27"/>
                    <a:pt x="137" y="24"/>
                    <a:pt x="138" y="21"/>
                  </a:cubicBezTo>
                  <a:cubicBezTo>
                    <a:pt x="133" y="24"/>
                    <a:pt x="127" y="27"/>
                    <a:pt x="123" y="30"/>
                  </a:cubicBezTo>
                  <a:cubicBezTo>
                    <a:pt x="125" y="28"/>
                    <a:pt x="128" y="26"/>
                    <a:pt x="130" y="24"/>
                  </a:cubicBezTo>
                  <a:cubicBezTo>
                    <a:pt x="120" y="19"/>
                    <a:pt x="111" y="12"/>
                    <a:pt x="104" y="4"/>
                  </a:cubicBezTo>
                  <a:cubicBezTo>
                    <a:pt x="104" y="4"/>
                    <a:pt x="105" y="3"/>
                    <a:pt x="106" y="2"/>
                  </a:cubicBezTo>
                  <a:cubicBezTo>
                    <a:pt x="107" y="2"/>
                    <a:pt x="108" y="1"/>
                    <a:pt x="109" y="0"/>
                  </a:cubicBezTo>
                  <a:cubicBezTo>
                    <a:pt x="121" y="9"/>
                    <a:pt x="135" y="17"/>
                    <a:pt x="151" y="22"/>
                  </a:cubicBezTo>
                  <a:cubicBezTo>
                    <a:pt x="162" y="25"/>
                    <a:pt x="173" y="26"/>
                    <a:pt x="183" y="26"/>
                  </a:cubicBezTo>
                  <a:cubicBezTo>
                    <a:pt x="185" y="26"/>
                    <a:pt x="186" y="26"/>
                    <a:pt x="187" y="26"/>
                  </a:cubicBezTo>
                  <a:cubicBezTo>
                    <a:pt x="186" y="30"/>
                    <a:pt x="185" y="34"/>
                    <a:pt x="184" y="38"/>
                  </a:cubicBezTo>
                  <a:cubicBezTo>
                    <a:pt x="184" y="38"/>
                    <a:pt x="184" y="38"/>
                    <a:pt x="184" y="38"/>
                  </a:cubicBezTo>
                  <a:cubicBezTo>
                    <a:pt x="180" y="38"/>
                    <a:pt x="177" y="38"/>
                    <a:pt x="173" y="38"/>
                  </a:cubicBezTo>
                  <a:cubicBezTo>
                    <a:pt x="163" y="41"/>
                    <a:pt x="154" y="46"/>
                    <a:pt x="146" y="50"/>
                  </a:cubicBezTo>
                  <a:close/>
                </a:path>
              </a:pathLst>
            </a:custGeom>
            <a:solidFill>
              <a:srgbClr val="AB8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3" name="Freeform 397">
              <a:extLst>
                <a:ext uri="{FF2B5EF4-FFF2-40B4-BE49-F238E27FC236}">
                  <a16:creationId xmlns:a16="http://schemas.microsoft.com/office/drawing/2014/main" id="{3BAB1803-4D06-07A1-85DA-5C35D8727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9300" y="1441450"/>
              <a:ext cx="296862" cy="358775"/>
            </a:xfrm>
            <a:custGeom>
              <a:avLst/>
              <a:gdLst>
                <a:gd name="T0" fmla="*/ 202 w 308"/>
                <a:gd name="T1" fmla="*/ 369 h 370"/>
                <a:gd name="T2" fmla="*/ 245 w 308"/>
                <a:gd name="T3" fmla="*/ 205 h 370"/>
                <a:gd name="T4" fmla="*/ 268 w 308"/>
                <a:gd name="T5" fmla="*/ 133 h 370"/>
                <a:gd name="T6" fmla="*/ 260 w 308"/>
                <a:gd name="T7" fmla="*/ 129 h 370"/>
                <a:gd name="T8" fmla="*/ 218 w 308"/>
                <a:gd name="T9" fmla="*/ 166 h 370"/>
                <a:gd name="T10" fmla="*/ 65 w 308"/>
                <a:gd name="T11" fmla="*/ 351 h 370"/>
                <a:gd name="T12" fmla="*/ 41 w 308"/>
                <a:gd name="T13" fmla="*/ 350 h 370"/>
                <a:gd name="T14" fmla="*/ 55 w 308"/>
                <a:gd name="T15" fmla="*/ 135 h 370"/>
                <a:gd name="T16" fmla="*/ 56 w 308"/>
                <a:gd name="T17" fmla="*/ 135 h 370"/>
                <a:gd name="T18" fmla="*/ 59 w 308"/>
                <a:gd name="T19" fmla="*/ 137 h 370"/>
                <a:gd name="T20" fmla="*/ 131 w 308"/>
                <a:gd name="T21" fmla="*/ 64 h 370"/>
                <a:gd name="T22" fmla="*/ 224 w 308"/>
                <a:gd name="T23" fmla="*/ 7 h 370"/>
                <a:gd name="T24" fmla="*/ 176 w 308"/>
                <a:gd name="T25" fmla="*/ 18 h 370"/>
                <a:gd name="T26" fmla="*/ 237 w 308"/>
                <a:gd name="T27" fmla="*/ 0 h 370"/>
                <a:gd name="T28" fmla="*/ 142 w 308"/>
                <a:gd name="T29" fmla="*/ 108 h 370"/>
                <a:gd name="T30" fmla="*/ 64 w 308"/>
                <a:gd name="T31" fmla="*/ 302 h 370"/>
                <a:gd name="T32" fmla="*/ 91 w 308"/>
                <a:gd name="T33" fmla="*/ 311 h 370"/>
                <a:gd name="T34" fmla="*/ 226 w 308"/>
                <a:gd name="T35" fmla="*/ 149 h 370"/>
                <a:gd name="T36" fmla="*/ 284 w 308"/>
                <a:gd name="T37" fmla="*/ 121 h 370"/>
                <a:gd name="T38" fmla="*/ 248 w 308"/>
                <a:gd name="T39" fmla="*/ 202 h 370"/>
                <a:gd name="T40" fmla="*/ 228 w 308"/>
                <a:gd name="T41" fmla="*/ 323 h 370"/>
                <a:gd name="T42" fmla="*/ 232 w 308"/>
                <a:gd name="T43" fmla="*/ 324 h 370"/>
                <a:gd name="T44" fmla="*/ 239 w 308"/>
                <a:gd name="T45" fmla="*/ 328 h 370"/>
                <a:gd name="T46" fmla="*/ 279 w 308"/>
                <a:gd name="T47" fmla="*/ 222 h 370"/>
                <a:gd name="T48" fmla="*/ 296 w 308"/>
                <a:gd name="T49" fmla="*/ 212 h 370"/>
                <a:gd name="T50" fmla="*/ 306 w 308"/>
                <a:gd name="T51" fmla="*/ 235 h 370"/>
                <a:gd name="T52" fmla="*/ 209 w 308"/>
                <a:gd name="T53" fmla="*/ 370 h 370"/>
                <a:gd name="T54" fmla="*/ 201 w 308"/>
                <a:gd name="T55" fmla="*/ 345 h 370"/>
                <a:gd name="T56" fmla="*/ 224 w 308"/>
                <a:gd name="T57" fmla="*/ 355 h 370"/>
                <a:gd name="T58" fmla="*/ 249 w 308"/>
                <a:gd name="T59" fmla="*/ 336 h 370"/>
                <a:gd name="T60" fmla="*/ 216 w 308"/>
                <a:gd name="T61" fmla="*/ 348 h 370"/>
                <a:gd name="T62" fmla="*/ 5 w 308"/>
                <a:gd name="T63" fmla="*/ 265 h 370"/>
                <a:gd name="T64" fmla="*/ 53 w 308"/>
                <a:gd name="T65" fmla="*/ 337 h 370"/>
                <a:gd name="T66" fmla="*/ 60 w 308"/>
                <a:gd name="T67" fmla="*/ 332 h 370"/>
                <a:gd name="T68" fmla="*/ 5 w 308"/>
                <a:gd name="T69" fmla="*/ 265 h 370"/>
                <a:gd name="T70" fmla="*/ 71 w 308"/>
                <a:gd name="T71" fmla="*/ 332 h 370"/>
                <a:gd name="T72" fmla="*/ 102 w 308"/>
                <a:gd name="T73" fmla="*/ 318 h 370"/>
                <a:gd name="T74" fmla="*/ 97 w 308"/>
                <a:gd name="T75" fmla="*/ 324 h 370"/>
                <a:gd name="T76" fmla="*/ 100 w 308"/>
                <a:gd name="T77" fmla="*/ 327 h 370"/>
                <a:gd name="T78" fmla="*/ 104 w 308"/>
                <a:gd name="T79" fmla="*/ 319 h 370"/>
                <a:gd name="T80" fmla="*/ 262 w 308"/>
                <a:gd name="T81" fmla="*/ 321 h 370"/>
                <a:gd name="T82" fmla="*/ 262 w 308"/>
                <a:gd name="T83" fmla="*/ 321 h 370"/>
                <a:gd name="T84" fmla="*/ 31 w 308"/>
                <a:gd name="T85" fmla="*/ 301 h 370"/>
                <a:gd name="T86" fmla="*/ 17 w 308"/>
                <a:gd name="T87" fmla="*/ 269 h 370"/>
                <a:gd name="T88" fmla="*/ 17 w 308"/>
                <a:gd name="T89" fmla="*/ 269 h 370"/>
                <a:gd name="T90" fmla="*/ 279 w 308"/>
                <a:gd name="T91" fmla="*/ 257 h 370"/>
                <a:gd name="T92" fmla="*/ 278 w 308"/>
                <a:gd name="T93" fmla="*/ 263 h 370"/>
                <a:gd name="T94" fmla="*/ 283 w 308"/>
                <a:gd name="T95" fmla="*/ 258 h 370"/>
                <a:gd name="T96" fmla="*/ 32 w 308"/>
                <a:gd name="T97" fmla="*/ 205 h 370"/>
                <a:gd name="T98" fmla="*/ 28 w 308"/>
                <a:gd name="T99" fmla="*/ 207 h 370"/>
                <a:gd name="T100" fmla="*/ 30 w 308"/>
                <a:gd name="T101" fmla="*/ 210 h 370"/>
                <a:gd name="T102" fmla="*/ 32 w 308"/>
                <a:gd name="T103" fmla="*/ 205 h 370"/>
                <a:gd name="T104" fmla="*/ 56 w 308"/>
                <a:gd name="T105" fmla="*/ 149 h 370"/>
                <a:gd name="T106" fmla="*/ 145 w 308"/>
                <a:gd name="T107" fmla="*/ 75 h 370"/>
                <a:gd name="T108" fmla="*/ 145 w 308"/>
                <a:gd name="T109" fmla="*/ 75 h 370"/>
                <a:gd name="T110" fmla="*/ 181 w 308"/>
                <a:gd name="T111" fmla="*/ 57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8" h="370">
                  <a:moveTo>
                    <a:pt x="209" y="370"/>
                  </a:moveTo>
                  <a:cubicBezTo>
                    <a:pt x="207" y="370"/>
                    <a:pt x="204" y="370"/>
                    <a:pt x="202" y="369"/>
                  </a:cubicBezTo>
                  <a:cubicBezTo>
                    <a:pt x="197" y="365"/>
                    <a:pt x="192" y="359"/>
                    <a:pt x="190" y="350"/>
                  </a:cubicBezTo>
                  <a:cubicBezTo>
                    <a:pt x="178" y="303"/>
                    <a:pt x="223" y="242"/>
                    <a:pt x="245" y="205"/>
                  </a:cubicBezTo>
                  <a:cubicBezTo>
                    <a:pt x="251" y="195"/>
                    <a:pt x="295" y="133"/>
                    <a:pt x="269" y="133"/>
                  </a:cubicBezTo>
                  <a:cubicBezTo>
                    <a:pt x="269" y="133"/>
                    <a:pt x="268" y="133"/>
                    <a:pt x="268" y="133"/>
                  </a:cubicBezTo>
                  <a:cubicBezTo>
                    <a:pt x="268" y="133"/>
                    <a:pt x="267" y="133"/>
                    <a:pt x="267" y="133"/>
                  </a:cubicBezTo>
                  <a:cubicBezTo>
                    <a:pt x="266" y="130"/>
                    <a:pt x="264" y="129"/>
                    <a:pt x="260" y="129"/>
                  </a:cubicBezTo>
                  <a:cubicBezTo>
                    <a:pt x="259" y="129"/>
                    <a:pt x="259" y="129"/>
                    <a:pt x="258" y="129"/>
                  </a:cubicBezTo>
                  <a:cubicBezTo>
                    <a:pt x="244" y="130"/>
                    <a:pt x="226" y="157"/>
                    <a:pt x="218" y="166"/>
                  </a:cubicBezTo>
                  <a:cubicBezTo>
                    <a:pt x="200" y="189"/>
                    <a:pt x="184" y="214"/>
                    <a:pt x="169" y="239"/>
                  </a:cubicBezTo>
                  <a:cubicBezTo>
                    <a:pt x="146" y="278"/>
                    <a:pt x="115" y="342"/>
                    <a:pt x="65" y="351"/>
                  </a:cubicBezTo>
                  <a:cubicBezTo>
                    <a:pt x="61" y="352"/>
                    <a:pt x="58" y="352"/>
                    <a:pt x="55" y="352"/>
                  </a:cubicBezTo>
                  <a:cubicBezTo>
                    <a:pt x="50" y="352"/>
                    <a:pt x="45" y="351"/>
                    <a:pt x="41" y="350"/>
                  </a:cubicBezTo>
                  <a:cubicBezTo>
                    <a:pt x="18" y="337"/>
                    <a:pt x="5" y="307"/>
                    <a:pt x="4" y="280"/>
                  </a:cubicBezTo>
                  <a:cubicBezTo>
                    <a:pt x="0" y="228"/>
                    <a:pt x="26" y="177"/>
                    <a:pt x="55" y="135"/>
                  </a:cubicBezTo>
                  <a:cubicBezTo>
                    <a:pt x="61" y="127"/>
                    <a:pt x="67" y="119"/>
                    <a:pt x="73" y="110"/>
                  </a:cubicBezTo>
                  <a:cubicBezTo>
                    <a:pt x="67" y="119"/>
                    <a:pt x="61" y="127"/>
                    <a:pt x="56" y="135"/>
                  </a:cubicBezTo>
                  <a:cubicBezTo>
                    <a:pt x="55" y="137"/>
                    <a:pt x="56" y="138"/>
                    <a:pt x="57" y="138"/>
                  </a:cubicBezTo>
                  <a:cubicBezTo>
                    <a:pt x="58" y="138"/>
                    <a:pt x="59" y="138"/>
                    <a:pt x="59" y="137"/>
                  </a:cubicBezTo>
                  <a:cubicBezTo>
                    <a:pt x="71" y="126"/>
                    <a:pt x="80" y="113"/>
                    <a:pt x="91" y="101"/>
                  </a:cubicBezTo>
                  <a:cubicBezTo>
                    <a:pt x="104" y="88"/>
                    <a:pt x="118" y="75"/>
                    <a:pt x="131" y="64"/>
                  </a:cubicBezTo>
                  <a:cubicBezTo>
                    <a:pt x="160" y="40"/>
                    <a:pt x="191" y="25"/>
                    <a:pt x="224" y="9"/>
                  </a:cubicBezTo>
                  <a:lnTo>
                    <a:pt x="224" y="7"/>
                  </a:lnTo>
                  <a:cubicBezTo>
                    <a:pt x="194" y="15"/>
                    <a:pt x="166" y="24"/>
                    <a:pt x="141" y="42"/>
                  </a:cubicBezTo>
                  <a:cubicBezTo>
                    <a:pt x="152" y="33"/>
                    <a:pt x="164" y="25"/>
                    <a:pt x="176" y="18"/>
                  </a:cubicBezTo>
                  <a:cubicBezTo>
                    <a:pt x="186" y="13"/>
                    <a:pt x="213" y="0"/>
                    <a:pt x="232" y="0"/>
                  </a:cubicBezTo>
                  <a:cubicBezTo>
                    <a:pt x="234" y="0"/>
                    <a:pt x="235" y="0"/>
                    <a:pt x="237" y="0"/>
                  </a:cubicBezTo>
                  <a:cubicBezTo>
                    <a:pt x="240" y="3"/>
                    <a:pt x="242" y="8"/>
                    <a:pt x="242" y="16"/>
                  </a:cubicBezTo>
                  <a:cubicBezTo>
                    <a:pt x="239" y="55"/>
                    <a:pt x="170" y="90"/>
                    <a:pt x="142" y="108"/>
                  </a:cubicBezTo>
                  <a:cubicBezTo>
                    <a:pt x="103" y="134"/>
                    <a:pt x="57" y="162"/>
                    <a:pt x="42" y="209"/>
                  </a:cubicBezTo>
                  <a:cubicBezTo>
                    <a:pt x="33" y="237"/>
                    <a:pt x="35" y="284"/>
                    <a:pt x="64" y="302"/>
                  </a:cubicBezTo>
                  <a:cubicBezTo>
                    <a:pt x="67" y="304"/>
                    <a:pt x="71" y="305"/>
                    <a:pt x="74" y="306"/>
                  </a:cubicBezTo>
                  <a:cubicBezTo>
                    <a:pt x="80" y="309"/>
                    <a:pt x="85" y="311"/>
                    <a:pt x="91" y="311"/>
                  </a:cubicBezTo>
                  <a:cubicBezTo>
                    <a:pt x="112" y="311"/>
                    <a:pt x="131" y="288"/>
                    <a:pt x="143" y="272"/>
                  </a:cubicBezTo>
                  <a:cubicBezTo>
                    <a:pt x="168" y="237"/>
                    <a:pt x="195" y="180"/>
                    <a:pt x="226" y="149"/>
                  </a:cubicBezTo>
                  <a:cubicBezTo>
                    <a:pt x="233" y="142"/>
                    <a:pt x="262" y="121"/>
                    <a:pt x="281" y="121"/>
                  </a:cubicBezTo>
                  <a:cubicBezTo>
                    <a:pt x="282" y="121"/>
                    <a:pt x="283" y="121"/>
                    <a:pt x="284" y="121"/>
                  </a:cubicBezTo>
                  <a:lnTo>
                    <a:pt x="284" y="121"/>
                  </a:lnTo>
                  <a:cubicBezTo>
                    <a:pt x="297" y="134"/>
                    <a:pt x="254" y="191"/>
                    <a:pt x="248" y="202"/>
                  </a:cubicBezTo>
                  <a:cubicBezTo>
                    <a:pt x="237" y="223"/>
                    <a:pt x="230" y="244"/>
                    <a:pt x="226" y="266"/>
                  </a:cubicBezTo>
                  <a:cubicBezTo>
                    <a:pt x="224" y="277"/>
                    <a:pt x="212" y="318"/>
                    <a:pt x="228" y="323"/>
                  </a:cubicBezTo>
                  <a:cubicBezTo>
                    <a:pt x="229" y="324"/>
                    <a:pt x="229" y="324"/>
                    <a:pt x="230" y="324"/>
                  </a:cubicBezTo>
                  <a:cubicBezTo>
                    <a:pt x="231" y="324"/>
                    <a:pt x="231" y="324"/>
                    <a:pt x="232" y="324"/>
                  </a:cubicBezTo>
                  <a:cubicBezTo>
                    <a:pt x="233" y="325"/>
                    <a:pt x="235" y="327"/>
                    <a:pt x="237" y="327"/>
                  </a:cubicBezTo>
                  <a:cubicBezTo>
                    <a:pt x="238" y="328"/>
                    <a:pt x="239" y="328"/>
                    <a:pt x="239" y="328"/>
                  </a:cubicBezTo>
                  <a:cubicBezTo>
                    <a:pt x="252" y="328"/>
                    <a:pt x="265" y="300"/>
                    <a:pt x="268" y="291"/>
                  </a:cubicBezTo>
                  <a:cubicBezTo>
                    <a:pt x="274" y="269"/>
                    <a:pt x="273" y="245"/>
                    <a:pt x="279" y="222"/>
                  </a:cubicBezTo>
                  <a:cubicBezTo>
                    <a:pt x="282" y="212"/>
                    <a:pt x="285" y="202"/>
                    <a:pt x="288" y="192"/>
                  </a:cubicBezTo>
                  <a:cubicBezTo>
                    <a:pt x="289" y="197"/>
                    <a:pt x="292" y="203"/>
                    <a:pt x="296" y="212"/>
                  </a:cubicBezTo>
                  <a:cubicBezTo>
                    <a:pt x="299" y="216"/>
                    <a:pt x="303" y="221"/>
                    <a:pt x="308" y="225"/>
                  </a:cubicBezTo>
                  <a:cubicBezTo>
                    <a:pt x="307" y="228"/>
                    <a:pt x="307" y="232"/>
                    <a:pt x="306" y="235"/>
                  </a:cubicBezTo>
                  <a:cubicBezTo>
                    <a:pt x="297" y="276"/>
                    <a:pt x="287" y="321"/>
                    <a:pt x="254" y="350"/>
                  </a:cubicBezTo>
                  <a:cubicBezTo>
                    <a:pt x="243" y="361"/>
                    <a:pt x="225" y="370"/>
                    <a:pt x="209" y="370"/>
                  </a:cubicBezTo>
                  <a:moveTo>
                    <a:pt x="202" y="343"/>
                  </a:moveTo>
                  <a:lnTo>
                    <a:pt x="201" y="345"/>
                  </a:lnTo>
                  <a:cubicBezTo>
                    <a:pt x="205" y="352"/>
                    <a:pt x="211" y="356"/>
                    <a:pt x="219" y="356"/>
                  </a:cubicBezTo>
                  <a:cubicBezTo>
                    <a:pt x="220" y="356"/>
                    <a:pt x="222" y="356"/>
                    <a:pt x="224" y="355"/>
                  </a:cubicBezTo>
                  <a:cubicBezTo>
                    <a:pt x="235" y="353"/>
                    <a:pt x="242" y="347"/>
                    <a:pt x="250" y="339"/>
                  </a:cubicBezTo>
                  <a:cubicBezTo>
                    <a:pt x="251" y="338"/>
                    <a:pt x="251" y="336"/>
                    <a:pt x="249" y="336"/>
                  </a:cubicBezTo>
                  <a:cubicBezTo>
                    <a:pt x="249" y="336"/>
                    <a:pt x="248" y="336"/>
                    <a:pt x="247" y="336"/>
                  </a:cubicBezTo>
                  <a:cubicBezTo>
                    <a:pt x="240" y="342"/>
                    <a:pt x="227" y="348"/>
                    <a:pt x="216" y="348"/>
                  </a:cubicBezTo>
                  <a:cubicBezTo>
                    <a:pt x="211" y="348"/>
                    <a:pt x="206" y="347"/>
                    <a:pt x="202" y="343"/>
                  </a:cubicBezTo>
                  <a:moveTo>
                    <a:pt x="5" y="265"/>
                  </a:moveTo>
                  <a:lnTo>
                    <a:pt x="4" y="265"/>
                  </a:lnTo>
                  <a:cubicBezTo>
                    <a:pt x="1" y="297"/>
                    <a:pt x="18" y="337"/>
                    <a:pt x="53" y="337"/>
                  </a:cubicBezTo>
                  <a:cubicBezTo>
                    <a:pt x="55" y="337"/>
                    <a:pt x="57" y="337"/>
                    <a:pt x="58" y="337"/>
                  </a:cubicBezTo>
                  <a:cubicBezTo>
                    <a:pt x="61" y="337"/>
                    <a:pt x="63" y="332"/>
                    <a:pt x="60" y="332"/>
                  </a:cubicBezTo>
                  <a:cubicBezTo>
                    <a:pt x="42" y="330"/>
                    <a:pt x="33" y="324"/>
                    <a:pt x="21" y="311"/>
                  </a:cubicBezTo>
                  <a:cubicBezTo>
                    <a:pt x="10" y="298"/>
                    <a:pt x="5" y="281"/>
                    <a:pt x="5" y="265"/>
                  </a:cubicBezTo>
                  <a:moveTo>
                    <a:pt x="72" y="329"/>
                  </a:moveTo>
                  <a:cubicBezTo>
                    <a:pt x="71" y="329"/>
                    <a:pt x="70" y="332"/>
                    <a:pt x="71" y="332"/>
                  </a:cubicBezTo>
                  <a:cubicBezTo>
                    <a:pt x="73" y="332"/>
                    <a:pt x="74" y="329"/>
                    <a:pt x="72" y="329"/>
                  </a:cubicBezTo>
                  <a:close/>
                  <a:moveTo>
                    <a:pt x="102" y="318"/>
                  </a:moveTo>
                  <a:cubicBezTo>
                    <a:pt x="100" y="318"/>
                    <a:pt x="97" y="321"/>
                    <a:pt x="97" y="323"/>
                  </a:cubicBezTo>
                  <a:lnTo>
                    <a:pt x="97" y="324"/>
                  </a:lnTo>
                  <a:cubicBezTo>
                    <a:pt x="96" y="325"/>
                    <a:pt x="98" y="327"/>
                    <a:pt x="99" y="327"/>
                  </a:cubicBezTo>
                  <a:cubicBezTo>
                    <a:pt x="99" y="327"/>
                    <a:pt x="99" y="327"/>
                    <a:pt x="100" y="327"/>
                  </a:cubicBezTo>
                  <a:lnTo>
                    <a:pt x="100" y="326"/>
                  </a:lnTo>
                  <a:cubicBezTo>
                    <a:pt x="103" y="326"/>
                    <a:pt x="107" y="321"/>
                    <a:pt x="104" y="319"/>
                  </a:cubicBezTo>
                  <a:cubicBezTo>
                    <a:pt x="104" y="318"/>
                    <a:pt x="103" y="318"/>
                    <a:pt x="102" y="318"/>
                  </a:cubicBezTo>
                  <a:moveTo>
                    <a:pt x="262" y="321"/>
                  </a:moveTo>
                  <a:cubicBezTo>
                    <a:pt x="260" y="321"/>
                    <a:pt x="258" y="325"/>
                    <a:pt x="261" y="325"/>
                  </a:cubicBezTo>
                  <a:cubicBezTo>
                    <a:pt x="263" y="325"/>
                    <a:pt x="265" y="321"/>
                    <a:pt x="262" y="321"/>
                  </a:cubicBezTo>
                  <a:close/>
                  <a:moveTo>
                    <a:pt x="33" y="296"/>
                  </a:moveTo>
                  <a:cubicBezTo>
                    <a:pt x="31" y="296"/>
                    <a:pt x="28" y="301"/>
                    <a:pt x="31" y="301"/>
                  </a:cubicBezTo>
                  <a:cubicBezTo>
                    <a:pt x="34" y="301"/>
                    <a:pt x="37" y="296"/>
                    <a:pt x="33" y="296"/>
                  </a:cubicBezTo>
                  <a:close/>
                  <a:moveTo>
                    <a:pt x="17" y="269"/>
                  </a:moveTo>
                  <a:cubicBezTo>
                    <a:pt x="14" y="269"/>
                    <a:pt x="10" y="277"/>
                    <a:pt x="15" y="277"/>
                  </a:cubicBezTo>
                  <a:cubicBezTo>
                    <a:pt x="18" y="277"/>
                    <a:pt x="22" y="269"/>
                    <a:pt x="17" y="269"/>
                  </a:cubicBezTo>
                  <a:close/>
                  <a:moveTo>
                    <a:pt x="281" y="256"/>
                  </a:moveTo>
                  <a:cubicBezTo>
                    <a:pt x="280" y="256"/>
                    <a:pt x="280" y="257"/>
                    <a:pt x="279" y="257"/>
                  </a:cubicBezTo>
                  <a:lnTo>
                    <a:pt x="276" y="260"/>
                  </a:lnTo>
                  <a:cubicBezTo>
                    <a:pt x="276" y="262"/>
                    <a:pt x="277" y="263"/>
                    <a:pt x="278" y="263"/>
                  </a:cubicBezTo>
                  <a:cubicBezTo>
                    <a:pt x="279" y="263"/>
                    <a:pt x="279" y="263"/>
                    <a:pt x="280" y="263"/>
                  </a:cubicBezTo>
                  <a:cubicBezTo>
                    <a:pt x="281" y="262"/>
                    <a:pt x="283" y="260"/>
                    <a:pt x="283" y="258"/>
                  </a:cubicBezTo>
                  <a:cubicBezTo>
                    <a:pt x="282" y="257"/>
                    <a:pt x="282" y="256"/>
                    <a:pt x="281" y="256"/>
                  </a:cubicBezTo>
                  <a:close/>
                  <a:moveTo>
                    <a:pt x="32" y="205"/>
                  </a:moveTo>
                  <a:lnTo>
                    <a:pt x="29" y="207"/>
                  </a:lnTo>
                  <a:lnTo>
                    <a:pt x="28" y="207"/>
                  </a:lnTo>
                  <a:cubicBezTo>
                    <a:pt x="27" y="209"/>
                    <a:pt x="28" y="210"/>
                    <a:pt x="29" y="210"/>
                  </a:cubicBezTo>
                  <a:cubicBezTo>
                    <a:pt x="30" y="210"/>
                    <a:pt x="30" y="210"/>
                    <a:pt x="30" y="210"/>
                  </a:cubicBezTo>
                  <a:lnTo>
                    <a:pt x="31" y="209"/>
                  </a:lnTo>
                  <a:lnTo>
                    <a:pt x="32" y="205"/>
                  </a:lnTo>
                  <a:moveTo>
                    <a:pt x="58" y="146"/>
                  </a:moveTo>
                  <a:cubicBezTo>
                    <a:pt x="56" y="146"/>
                    <a:pt x="54" y="149"/>
                    <a:pt x="56" y="149"/>
                  </a:cubicBezTo>
                  <a:cubicBezTo>
                    <a:pt x="58" y="149"/>
                    <a:pt x="60" y="146"/>
                    <a:pt x="58" y="146"/>
                  </a:cubicBezTo>
                  <a:close/>
                  <a:moveTo>
                    <a:pt x="145" y="75"/>
                  </a:moveTo>
                  <a:cubicBezTo>
                    <a:pt x="140" y="75"/>
                    <a:pt x="136" y="84"/>
                    <a:pt x="141" y="84"/>
                  </a:cubicBezTo>
                  <a:cubicBezTo>
                    <a:pt x="146" y="84"/>
                    <a:pt x="151" y="75"/>
                    <a:pt x="145" y="75"/>
                  </a:cubicBezTo>
                  <a:close/>
                  <a:moveTo>
                    <a:pt x="184" y="50"/>
                  </a:moveTo>
                  <a:cubicBezTo>
                    <a:pt x="180" y="50"/>
                    <a:pt x="177" y="57"/>
                    <a:pt x="181" y="57"/>
                  </a:cubicBezTo>
                  <a:cubicBezTo>
                    <a:pt x="185" y="57"/>
                    <a:pt x="188" y="50"/>
                    <a:pt x="184" y="50"/>
                  </a:cubicBezTo>
                  <a:close/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4" name="Freeform 398">
              <a:extLst>
                <a:ext uri="{FF2B5EF4-FFF2-40B4-BE49-F238E27FC236}">
                  <a16:creationId xmlns:a16="http://schemas.microsoft.com/office/drawing/2014/main" id="{98338E00-02A4-17EE-86BA-D2CD619CE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12" y="1625600"/>
              <a:ext cx="22225" cy="34925"/>
            </a:xfrm>
            <a:custGeom>
              <a:avLst/>
              <a:gdLst>
                <a:gd name="T0" fmla="*/ 20 w 22"/>
                <a:gd name="T1" fmla="*/ 36 h 36"/>
                <a:gd name="T2" fmla="*/ 8 w 22"/>
                <a:gd name="T3" fmla="*/ 23 h 36"/>
                <a:gd name="T4" fmla="*/ 0 w 22"/>
                <a:gd name="T5" fmla="*/ 3 h 36"/>
                <a:gd name="T6" fmla="*/ 1 w 22"/>
                <a:gd name="T7" fmla="*/ 0 h 36"/>
                <a:gd name="T8" fmla="*/ 6 w 22"/>
                <a:gd name="T9" fmla="*/ 11 h 36"/>
                <a:gd name="T10" fmla="*/ 22 w 22"/>
                <a:gd name="T11" fmla="*/ 27 h 36"/>
                <a:gd name="T12" fmla="*/ 20 w 22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36">
                  <a:moveTo>
                    <a:pt x="20" y="36"/>
                  </a:moveTo>
                  <a:cubicBezTo>
                    <a:pt x="15" y="32"/>
                    <a:pt x="11" y="27"/>
                    <a:pt x="8" y="23"/>
                  </a:cubicBezTo>
                  <a:cubicBezTo>
                    <a:pt x="4" y="14"/>
                    <a:pt x="1" y="8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3"/>
                    <a:pt x="4" y="7"/>
                    <a:pt x="6" y="11"/>
                  </a:cubicBezTo>
                  <a:cubicBezTo>
                    <a:pt x="9" y="17"/>
                    <a:pt x="15" y="22"/>
                    <a:pt x="22" y="27"/>
                  </a:cubicBezTo>
                  <a:cubicBezTo>
                    <a:pt x="21" y="30"/>
                    <a:pt x="21" y="33"/>
                    <a:pt x="20" y="36"/>
                  </a:cubicBezTo>
                </a:path>
              </a:pathLst>
            </a:custGeom>
            <a:solidFill>
              <a:srgbClr val="AB8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5" name="Freeform 399">
              <a:extLst>
                <a:ext uri="{FF2B5EF4-FFF2-40B4-BE49-F238E27FC236}">
                  <a16:creationId xmlns:a16="http://schemas.microsoft.com/office/drawing/2014/main" id="{26157453-EF4D-E667-CB27-439D287E8F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3225" y="1457325"/>
              <a:ext cx="112712" cy="271463"/>
            </a:xfrm>
            <a:custGeom>
              <a:avLst/>
              <a:gdLst>
                <a:gd name="T0" fmla="*/ 0 w 116"/>
                <a:gd name="T1" fmla="*/ 281 h 281"/>
                <a:gd name="T2" fmla="*/ 19 w 116"/>
                <a:gd name="T3" fmla="*/ 224 h 281"/>
                <a:gd name="T4" fmla="*/ 27 w 116"/>
                <a:gd name="T5" fmla="*/ 198 h 281"/>
                <a:gd name="T6" fmla="*/ 37 w 116"/>
                <a:gd name="T7" fmla="*/ 190 h 281"/>
                <a:gd name="T8" fmla="*/ 15 w 116"/>
                <a:gd name="T9" fmla="*/ 243 h 281"/>
                <a:gd name="T10" fmla="*/ 0 w 116"/>
                <a:gd name="T11" fmla="*/ 281 h 281"/>
                <a:gd name="T12" fmla="*/ 51 w 116"/>
                <a:gd name="T13" fmla="*/ 161 h 281"/>
                <a:gd name="T14" fmla="*/ 61 w 116"/>
                <a:gd name="T15" fmla="*/ 104 h 281"/>
                <a:gd name="T16" fmla="*/ 67 w 116"/>
                <a:gd name="T17" fmla="*/ 52 h 281"/>
                <a:gd name="T18" fmla="*/ 71 w 116"/>
                <a:gd name="T19" fmla="*/ 20 h 281"/>
                <a:gd name="T20" fmla="*/ 90 w 116"/>
                <a:gd name="T21" fmla="*/ 60 h 281"/>
                <a:gd name="T22" fmla="*/ 91 w 116"/>
                <a:gd name="T23" fmla="*/ 61 h 281"/>
                <a:gd name="T24" fmla="*/ 93 w 116"/>
                <a:gd name="T25" fmla="*/ 60 h 281"/>
                <a:gd name="T26" fmla="*/ 82 w 116"/>
                <a:gd name="T27" fmla="*/ 9 h 281"/>
                <a:gd name="T28" fmla="*/ 73 w 116"/>
                <a:gd name="T29" fmla="*/ 6 h 281"/>
                <a:gd name="T30" fmla="*/ 74 w 116"/>
                <a:gd name="T31" fmla="*/ 0 h 281"/>
                <a:gd name="T32" fmla="*/ 82 w 116"/>
                <a:gd name="T33" fmla="*/ 1 h 281"/>
                <a:gd name="T34" fmla="*/ 88 w 116"/>
                <a:gd name="T35" fmla="*/ 2 h 281"/>
                <a:gd name="T36" fmla="*/ 111 w 116"/>
                <a:gd name="T37" fmla="*/ 58 h 281"/>
                <a:gd name="T38" fmla="*/ 82 w 116"/>
                <a:gd name="T39" fmla="*/ 109 h 281"/>
                <a:gd name="T40" fmla="*/ 51 w 116"/>
                <a:gd name="T41" fmla="*/ 161 h 281"/>
                <a:gd name="T42" fmla="*/ 77 w 116"/>
                <a:gd name="T43" fmla="*/ 85 h 281"/>
                <a:gd name="T44" fmla="*/ 71 w 116"/>
                <a:gd name="T45" fmla="*/ 93 h 281"/>
                <a:gd name="T46" fmla="*/ 73 w 116"/>
                <a:gd name="T47" fmla="*/ 97 h 281"/>
                <a:gd name="T48" fmla="*/ 73 w 116"/>
                <a:gd name="T49" fmla="*/ 97 h 281"/>
                <a:gd name="T50" fmla="*/ 77 w 116"/>
                <a:gd name="T51" fmla="*/ 93 h 281"/>
                <a:gd name="T52" fmla="*/ 78 w 116"/>
                <a:gd name="T53" fmla="*/ 85 h 281"/>
                <a:gd name="T54" fmla="*/ 77 w 116"/>
                <a:gd name="T55" fmla="*/ 85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6" h="281">
                  <a:moveTo>
                    <a:pt x="0" y="281"/>
                  </a:moveTo>
                  <a:cubicBezTo>
                    <a:pt x="5" y="262"/>
                    <a:pt x="11" y="243"/>
                    <a:pt x="19" y="224"/>
                  </a:cubicBezTo>
                  <a:cubicBezTo>
                    <a:pt x="22" y="216"/>
                    <a:pt x="25" y="207"/>
                    <a:pt x="27" y="198"/>
                  </a:cubicBezTo>
                  <a:cubicBezTo>
                    <a:pt x="31" y="196"/>
                    <a:pt x="34" y="193"/>
                    <a:pt x="37" y="190"/>
                  </a:cubicBezTo>
                  <a:cubicBezTo>
                    <a:pt x="29" y="208"/>
                    <a:pt x="22" y="225"/>
                    <a:pt x="15" y="243"/>
                  </a:cubicBezTo>
                  <a:cubicBezTo>
                    <a:pt x="10" y="256"/>
                    <a:pt x="5" y="268"/>
                    <a:pt x="0" y="281"/>
                  </a:cubicBezTo>
                  <a:moveTo>
                    <a:pt x="51" y="161"/>
                  </a:moveTo>
                  <a:cubicBezTo>
                    <a:pt x="55" y="145"/>
                    <a:pt x="58" y="126"/>
                    <a:pt x="61" y="104"/>
                  </a:cubicBezTo>
                  <a:cubicBezTo>
                    <a:pt x="63" y="86"/>
                    <a:pt x="65" y="69"/>
                    <a:pt x="67" y="52"/>
                  </a:cubicBezTo>
                  <a:cubicBezTo>
                    <a:pt x="68" y="41"/>
                    <a:pt x="70" y="30"/>
                    <a:pt x="71" y="20"/>
                  </a:cubicBezTo>
                  <a:cubicBezTo>
                    <a:pt x="84" y="27"/>
                    <a:pt x="91" y="47"/>
                    <a:pt x="90" y="60"/>
                  </a:cubicBezTo>
                  <a:cubicBezTo>
                    <a:pt x="90" y="61"/>
                    <a:pt x="90" y="61"/>
                    <a:pt x="91" y="61"/>
                  </a:cubicBezTo>
                  <a:cubicBezTo>
                    <a:pt x="92" y="61"/>
                    <a:pt x="93" y="61"/>
                    <a:pt x="93" y="60"/>
                  </a:cubicBezTo>
                  <a:cubicBezTo>
                    <a:pt x="101" y="45"/>
                    <a:pt x="101" y="16"/>
                    <a:pt x="82" y="9"/>
                  </a:cubicBezTo>
                  <a:cubicBezTo>
                    <a:pt x="79" y="7"/>
                    <a:pt x="76" y="6"/>
                    <a:pt x="73" y="6"/>
                  </a:cubicBezTo>
                  <a:cubicBezTo>
                    <a:pt x="73" y="4"/>
                    <a:pt x="74" y="2"/>
                    <a:pt x="74" y="0"/>
                  </a:cubicBezTo>
                  <a:cubicBezTo>
                    <a:pt x="77" y="0"/>
                    <a:pt x="79" y="0"/>
                    <a:pt x="82" y="1"/>
                  </a:cubicBezTo>
                  <a:cubicBezTo>
                    <a:pt x="84" y="1"/>
                    <a:pt x="86" y="2"/>
                    <a:pt x="88" y="2"/>
                  </a:cubicBezTo>
                  <a:cubicBezTo>
                    <a:pt x="107" y="13"/>
                    <a:pt x="116" y="35"/>
                    <a:pt x="111" y="58"/>
                  </a:cubicBezTo>
                  <a:cubicBezTo>
                    <a:pt x="106" y="77"/>
                    <a:pt x="93" y="93"/>
                    <a:pt x="82" y="109"/>
                  </a:cubicBezTo>
                  <a:cubicBezTo>
                    <a:pt x="70" y="125"/>
                    <a:pt x="60" y="143"/>
                    <a:pt x="51" y="161"/>
                  </a:cubicBezTo>
                  <a:moveTo>
                    <a:pt x="77" y="85"/>
                  </a:moveTo>
                  <a:cubicBezTo>
                    <a:pt x="75" y="88"/>
                    <a:pt x="73" y="90"/>
                    <a:pt x="71" y="93"/>
                  </a:cubicBezTo>
                  <a:cubicBezTo>
                    <a:pt x="70" y="94"/>
                    <a:pt x="70" y="97"/>
                    <a:pt x="73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5" y="97"/>
                    <a:pt x="77" y="95"/>
                    <a:pt x="77" y="93"/>
                  </a:cubicBezTo>
                  <a:cubicBezTo>
                    <a:pt x="77" y="90"/>
                    <a:pt x="78" y="88"/>
                    <a:pt x="78" y="85"/>
                  </a:cubicBezTo>
                  <a:lnTo>
                    <a:pt x="77" y="85"/>
                  </a:lnTo>
                </a:path>
              </a:pathLst>
            </a:custGeom>
            <a:solidFill>
              <a:srgbClr val="B28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6" name="Freeform 400">
              <a:extLst>
                <a:ext uri="{FF2B5EF4-FFF2-40B4-BE49-F238E27FC236}">
                  <a16:creationId xmlns:a16="http://schemas.microsoft.com/office/drawing/2014/main" id="{36C1706E-05F2-7E6F-C536-0854CC7F6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5125" y="1457325"/>
              <a:ext cx="109537" cy="207963"/>
            </a:xfrm>
            <a:custGeom>
              <a:avLst/>
              <a:gdLst>
                <a:gd name="T0" fmla="*/ 2 w 113"/>
                <a:gd name="T1" fmla="*/ 215 h 215"/>
                <a:gd name="T2" fmla="*/ 0 w 113"/>
                <a:gd name="T3" fmla="*/ 213 h 215"/>
                <a:gd name="T4" fmla="*/ 7 w 113"/>
                <a:gd name="T5" fmla="*/ 206 h 215"/>
                <a:gd name="T6" fmla="*/ 7 w 113"/>
                <a:gd name="T7" fmla="*/ 206 h 215"/>
                <a:gd name="T8" fmla="*/ 7 w 113"/>
                <a:gd name="T9" fmla="*/ 206 h 215"/>
                <a:gd name="T10" fmla="*/ 7 w 113"/>
                <a:gd name="T11" fmla="*/ 206 h 215"/>
                <a:gd name="T12" fmla="*/ 7 w 113"/>
                <a:gd name="T13" fmla="*/ 205 h 215"/>
                <a:gd name="T14" fmla="*/ 7 w 113"/>
                <a:gd name="T15" fmla="*/ 205 h 215"/>
                <a:gd name="T16" fmla="*/ 7 w 113"/>
                <a:gd name="T17" fmla="*/ 205 h 215"/>
                <a:gd name="T18" fmla="*/ 7 w 113"/>
                <a:gd name="T19" fmla="*/ 205 h 215"/>
                <a:gd name="T20" fmla="*/ 7 w 113"/>
                <a:gd name="T21" fmla="*/ 205 h 215"/>
                <a:gd name="T22" fmla="*/ 7 w 113"/>
                <a:gd name="T23" fmla="*/ 205 h 215"/>
                <a:gd name="T24" fmla="*/ 8 w 113"/>
                <a:gd name="T25" fmla="*/ 205 h 215"/>
                <a:gd name="T26" fmla="*/ 8 w 113"/>
                <a:gd name="T27" fmla="*/ 205 h 215"/>
                <a:gd name="T28" fmla="*/ 8 w 113"/>
                <a:gd name="T29" fmla="*/ 205 h 215"/>
                <a:gd name="T30" fmla="*/ 8 w 113"/>
                <a:gd name="T31" fmla="*/ 205 h 215"/>
                <a:gd name="T32" fmla="*/ 8 w 113"/>
                <a:gd name="T33" fmla="*/ 205 h 215"/>
                <a:gd name="T34" fmla="*/ 8 w 113"/>
                <a:gd name="T35" fmla="*/ 205 h 215"/>
                <a:gd name="T36" fmla="*/ 8 w 113"/>
                <a:gd name="T37" fmla="*/ 205 h 215"/>
                <a:gd name="T38" fmla="*/ 8 w 113"/>
                <a:gd name="T39" fmla="*/ 205 h 215"/>
                <a:gd name="T40" fmla="*/ 8 w 113"/>
                <a:gd name="T41" fmla="*/ 205 h 215"/>
                <a:gd name="T42" fmla="*/ 8 w 113"/>
                <a:gd name="T43" fmla="*/ 205 h 215"/>
                <a:gd name="T44" fmla="*/ 8 w 113"/>
                <a:gd name="T45" fmla="*/ 205 h 215"/>
                <a:gd name="T46" fmla="*/ 8 w 113"/>
                <a:gd name="T47" fmla="*/ 204 h 215"/>
                <a:gd name="T48" fmla="*/ 8 w 113"/>
                <a:gd name="T49" fmla="*/ 204 h 215"/>
                <a:gd name="T50" fmla="*/ 8 w 113"/>
                <a:gd name="T51" fmla="*/ 204 h 215"/>
                <a:gd name="T52" fmla="*/ 8 w 113"/>
                <a:gd name="T53" fmla="*/ 204 h 215"/>
                <a:gd name="T54" fmla="*/ 9 w 113"/>
                <a:gd name="T55" fmla="*/ 204 h 215"/>
                <a:gd name="T56" fmla="*/ 9 w 113"/>
                <a:gd name="T57" fmla="*/ 204 h 215"/>
                <a:gd name="T58" fmla="*/ 9 w 113"/>
                <a:gd name="T59" fmla="*/ 204 h 215"/>
                <a:gd name="T60" fmla="*/ 9 w 113"/>
                <a:gd name="T61" fmla="*/ 204 h 215"/>
                <a:gd name="T62" fmla="*/ 9 w 113"/>
                <a:gd name="T63" fmla="*/ 204 h 215"/>
                <a:gd name="T64" fmla="*/ 9 w 113"/>
                <a:gd name="T65" fmla="*/ 204 h 215"/>
                <a:gd name="T66" fmla="*/ 9 w 113"/>
                <a:gd name="T67" fmla="*/ 204 h 215"/>
                <a:gd name="T68" fmla="*/ 9 w 113"/>
                <a:gd name="T69" fmla="*/ 204 h 215"/>
                <a:gd name="T70" fmla="*/ 9 w 113"/>
                <a:gd name="T71" fmla="*/ 204 h 215"/>
                <a:gd name="T72" fmla="*/ 9 w 113"/>
                <a:gd name="T73" fmla="*/ 204 h 215"/>
                <a:gd name="T74" fmla="*/ 11 w 113"/>
                <a:gd name="T75" fmla="*/ 203 h 215"/>
                <a:gd name="T76" fmla="*/ 2 w 113"/>
                <a:gd name="T77" fmla="*/ 215 h 215"/>
                <a:gd name="T78" fmla="*/ 66 w 113"/>
                <a:gd name="T79" fmla="*/ 198 h 215"/>
                <a:gd name="T80" fmla="*/ 71 w 113"/>
                <a:gd name="T81" fmla="*/ 180 h 215"/>
                <a:gd name="T82" fmla="*/ 97 w 113"/>
                <a:gd name="T83" fmla="*/ 91 h 215"/>
                <a:gd name="T84" fmla="*/ 104 w 113"/>
                <a:gd name="T85" fmla="*/ 40 h 215"/>
                <a:gd name="T86" fmla="*/ 104 w 113"/>
                <a:gd name="T87" fmla="*/ 40 h 215"/>
                <a:gd name="T88" fmla="*/ 104 w 113"/>
                <a:gd name="T89" fmla="*/ 40 h 215"/>
                <a:gd name="T90" fmla="*/ 104 w 113"/>
                <a:gd name="T91" fmla="*/ 40 h 215"/>
                <a:gd name="T92" fmla="*/ 106 w 113"/>
                <a:gd name="T93" fmla="*/ 18 h 215"/>
                <a:gd name="T94" fmla="*/ 110 w 113"/>
                <a:gd name="T95" fmla="*/ 20 h 215"/>
                <a:gd name="T96" fmla="*/ 106 w 113"/>
                <a:gd name="T97" fmla="*/ 52 h 215"/>
                <a:gd name="T98" fmla="*/ 100 w 113"/>
                <a:gd name="T99" fmla="*/ 104 h 215"/>
                <a:gd name="T100" fmla="*/ 90 w 113"/>
                <a:gd name="T101" fmla="*/ 161 h 215"/>
                <a:gd name="T102" fmla="*/ 76 w 113"/>
                <a:gd name="T103" fmla="*/ 190 h 215"/>
                <a:gd name="T104" fmla="*/ 66 w 113"/>
                <a:gd name="T105" fmla="*/ 198 h 215"/>
                <a:gd name="T106" fmla="*/ 112 w 113"/>
                <a:gd name="T107" fmla="*/ 6 h 215"/>
                <a:gd name="T108" fmla="*/ 108 w 113"/>
                <a:gd name="T109" fmla="*/ 5 h 215"/>
                <a:gd name="T110" fmla="*/ 109 w 113"/>
                <a:gd name="T111" fmla="*/ 0 h 215"/>
                <a:gd name="T112" fmla="*/ 113 w 113"/>
                <a:gd name="T113" fmla="*/ 0 h 215"/>
                <a:gd name="T114" fmla="*/ 113 w 113"/>
                <a:gd name="T115" fmla="*/ 0 h 215"/>
                <a:gd name="T116" fmla="*/ 112 w 113"/>
                <a:gd name="T117" fmla="*/ 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3" h="215">
                  <a:moveTo>
                    <a:pt x="2" y="215"/>
                  </a:moveTo>
                  <a:cubicBezTo>
                    <a:pt x="1" y="214"/>
                    <a:pt x="0" y="214"/>
                    <a:pt x="0" y="213"/>
                  </a:cubicBezTo>
                  <a:cubicBezTo>
                    <a:pt x="2" y="210"/>
                    <a:pt x="5" y="208"/>
                    <a:pt x="7" y="206"/>
                  </a:cubicBezTo>
                  <a:lnTo>
                    <a:pt x="7" y="206"/>
                  </a:lnTo>
                  <a:lnTo>
                    <a:pt x="7" y="206"/>
                  </a:lnTo>
                  <a:lnTo>
                    <a:pt x="7" y="206"/>
                  </a:lnTo>
                  <a:lnTo>
                    <a:pt x="7" y="205"/>
                  </a:ln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7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lnTo>
                    <a:pt x="8" y="205"/>
                  </a:lnTo>
                  <a:lnTo>
                    <a:pt x="8" y="205"/>
                  </a:ln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8" y="204"/>
                    <a:pt x="8" y="204"/>
                  </a:cubicBezTo>
                  <a:cubicBezTo>
                    <a:pt x="8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4"/>
                    <a:pt x="9" y="204"/>
                    <a:pt x="9" y="204"/>
                  </a:cubicBezTo>
                  <a:lnTo>
                    <a:pt x="9" y="204"/>
                  </a:lnTo>
                  <a:cubicBezTo>
                    <a:pt x="9" y="204"/>
                    <a:pt x="9" y="204"/>
                    <a:pt x="9" y="204"/>
                  </a:cubicBezTo>
                  <a:lnTo>
                    <a:pt x="9" y="204"/>
                  </a:lnTo>
                  <a:cubicBezTo>
                    <a:pt x="10" y="203"/>
                    <a:pt x="10" y="203"/>
                    <a:pt x="11" y="203"/>
                  </a:cubicBezTo>
                  <a:cubicBezTo>
                    <a:pt x="8" y="207"/>
                    <a:pt x="5" y="211"/>
                    <a:pt x="2" y="215"/>
                  </a:cubicBezTo>
                  <a:moveTo>
                    <a:pt x="66" y="198"/>
                  </a:moveTo>
                  <a:cubicBezTo>
                    <a:pt x="68" y="192"/>
                    <a:pt x="70" y="186"/>
                    <a:pt x="71" y="180"/>
                  </a:cubicBezTo>
                  <a:cubicBezTo>
                    <a:pt x="87" y="165"/>
                    <a:pt x="92" y="132"/>
                    <a:pt x="97" y="91"/>
                  </a:cubicBezTo>
                  <a:cubicBezTo>
                    <a:pt x="100" y="74"/>
                    <a:pt x="102" y="56"/>
                    <a:pt x="104" y="40"/>
                  </a:cubicBez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cubicBezTo>
                    <a:pt x="104" y="33"/>
                    <a:pt x="105" y="25"/>
                    <a:pt x="106" y="18"/>
                  </a:cubicBezTo>
                  <a:cubicBezTo>
                    <a:pt x="108" y="18"/>
                    <a:pt x="109" y="19"/>
                    <a:pt x="110" y="20"/>
                  </a:cubicBezTo>
                  <a:cubicBezTo>
                    <a:pt x="109" y="30"/>
                    <a:pt x="107" y="41"/>
                    <a:pt x="106" y="52"/>
                  </a:cubicBezTo>
                  <a:cubicBezTo>
                    <a:pt x="104" y="69"/>
                    <a:pt x="102" y="86"/>
                    <a:pt x="100" y="104"/>
                  </a:cubicBezTo>
                  <a:cubicBezTo>
                    <a:pt x="97" y="126"/>
                    <a:pt x="94" y="145"/>
                    <a:pt x="90" y="161"/>
                  </a:cubicBezTo>
                  <a:cubicBezTo>
                    <a:pt x="85" y="170"/>
                    <a:pt x="80" y="180"/>
                    <a:pt x="76" y="190"/>
                  </a:cubicBezTo>
                  <a:cubicBezTo>
                    <a:pt x="73" y="193"/>
                    <a:pt x="70" y="196"/>
                    <a:pt x="66" y="198"/>
                  </a:cubicBezTo>
                  <a:moveTo>
                    <a:pt x="112" y="6"/>
                  </a:moveTo>
                  <a:cubicBezTo>
                    <a:pt x="111" y="6"/>
                    <a:pt x="109" y="5"/>
                    <a:pt x="108" y="5"/>
                  </a:cubicBezTo>
                  <a:cubicBezTo>
                    <a:pt x="108" y="4"/>
                    <a:pt x="108" y="2"/>
                    <a:pt x="109" y="0"/>
                  </a:cubicBezTo>
                  <a:cubicBezTo>
                    <a:pt x="110" y="0"/>
                    <a:pt x="112" y="0"/>
                    <a:pt x="113" y="0"/>
                  </a:cubicBezTo>
                  <a:lnTo>
                    <a:pt x="113" y="0"/>
                  </a:lnTo>
                  <a:cubicBezTo>
                    <a:pt x="113" y="2"/>
                    <a:pt x="112" y="4"/>
                    <a:pt x="112" y="6"/>
                  </a:cubicBezTo>
                  <a:close/>
                </a:path>
              </a:pathLst>
            </a:custGeom>
            <a:solidFill>
              <a:srgbClr val="AB8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7" name="Freeform 401">
              <a:extLst>
                <a:ext uri="{FF2B5EF4-FFF2-40B4-BE49-F238E27FC236}">
                  <a16:creationId xmlns:a16="http://schemas.microsoft.com/office/drawing/2014/main" id="{454384CA-C83C-562E-DF8C-317CA3821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2950" y="1797050"/>
              <a:ext cx="55562" cy="63500"/>
            </a:xfrm>
            <a:custGeom>
              <a:avLst/>
              <a:gdLst>
                <a:gd name="T0" fmla="*/ 17 w 58"/>
                <a:gd name="T1" fmla="*/ 65 h 65"/>
                <a:gd name="T2" fmla="*/ 9 w 58"/>
                <a:gd name="T3" fmla="*/ 61 h 65"/>
                <a:gd name="T4" fmla="*/ 6 w 58"/>
                <a:gd name="T5" fmla="*/ 59 h 65"/>
                <a:gd name="T6" fmla="*/ 1 w 58"/>
                <a:gd name="T7" fmla="*/ 42 h 65"/>
                <a:gd name="T8" fmla="*/ 23 w 58"/>
                <a:gd name="T9" fmla="*/ 10 h 65"/>
                <a:gd name="T10" fmla="*/ 45 w 58"/>
                <a:gd name="T11" fmla="*/ 0 h 65"/>
                <a:gd name="T12" fmla="*/ 58 w 58"/>
                <a:gd name="T13" fmla="*/ 5 h 65"/>
                <a:gd name="T14" fmla="*/ 54 w 58"/>
                <a:gd name="T15" fmla="*/ 4 h 65"/>
                <a:gd name="T16" fmla="*/ 41 w 58"/>
                <a:gd name="T17" fmla="*/ 8 h 65"/>
                <a:gd name="T18" fmla="*/ 25 w 58"/>
                <a:gd name="T19" fmla="*/ 17 h 65"/>
                <a:gd name="T20" fmla="*/ 17 w 58"/>
                <a:gd name="T21" fmla="*/ 32 h 65"/>
                <a:gd name="T22" fmla="*/ 11 w 58"/>
                <a:gd name="T23" fmla="*/ 46 h 65"/>
                <a:gd name="T24" fmla="*/ 16 w 58"/>
                <a:gd name="T25" fmla="*/ 63 h 65"/>
                <a:gd name="T26" fmla="*/ 17 w 58"/>
                <a:gd name="T27" fmla="*/ 65 h 65"/>
                <a:gd name="T28" fmla="*/ 17 w 58"/>
                <a:gd name="T2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65">
                  <a:moveTo>
                    <a:pt x="17" y="65"/>
                  </a:moveTo>
                  <a:cubicBezTo>
                    <a:pt x="13" y="65"/>
                    <a:pt x="11" y="63"/>
                    <a:pt x="9" y="61"/>
                  </a:cubicBezTo>
                  <a:lnTo>
                    <a:pt x="6" y="59"/>
                  </a:lnTo>
                  <a:cubicBezTo>
                    <a:pt x="2" y="55"/>
                    <a:pt x="0" y="47"/>
                    <a:pt x="1" y="42"/>
                  </a:cubicBezTo>
                  <a:cubicBezTo>
                    <a:pt x="4" y="29"/>
                    <a:pt x="13" y="18"/>
                    <a:pt x="23" y="10"/>
                  </a:cubicBezTo>
                  <a:cubicBezTo>
                    <a:pt x="29" y="4"/>
                    <a:pt x="37" y="0"/>
                    <a:pt x="45" y="0"/>
                  </a:cubicBezTo>
                  <a:cubicBezTo>
                    <a:pt x="49" y="0"/>
                    <a:pt x="54" y="2"/>
                    <a:pt x="58" y="5"/>
                  </a:cubicBezTo>
                  <a:cubicBezTo>
                    <a:pt x="57" y="4"/>
                    <a:pt x="56" y="4"/>
                    <a:pt x="54" y="4"/>
                  </a:cubicBezTo>
                  <a:cubicBezTo>
                    <a:pt x="50" y="4"/>
                    <a:pt x="45" y="6"/>
                    <a:pt x="41" y="8"/>
                  </a:cubicBezTo>
                  <a:cubicBezTo>
                    <a:pt x="34" y="9"/>
                    <a:pt x="29" y="13"/>
                    <a:pt x="25" y="17"/>
                  </a:cubicBezTo>
                  <a:cubicBezTo>
                    <a:pt x="22" y="21"/>
                    <a:pt x="17" y="26"/>
                    <a:pt x="17" y="32"/>
                  </a:cubicBezTo>
                  <a:cubicBezTo>
                    <a:pt x="14" y="36"/>
                    <a:pt x="12" y="41"/>
                    <a:pt x="11" y="46"/>
                  </a:cubicBezTo>
                  <a:cubicBezTo>
                    <a:pt x="9" y="51"/>
                    <a:pt x="12" y="60"/>
                    <a:pt x="16" y="63"/>
                  </a:cubicBezTo>
                  <a:lnTo>
                    <a:pt x="17" y="65"/>
                  </a:lnTo>
                  <a:cubicBezTo>
                    <a:pt x="17" y="65"/>
                    <a:pt x="17" y="65"/>
                    <a:pt x="17" y="65"/>
                  </a:cubicBezTo>
                </a:path>
              </a:pathLst>
            </a:custGeom>
            <a:solidFill>
              <a:srgbClr val="CDB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8" name="Freeform 402">
              <a:extLst>
                <a:ext uri="{FF2B5EF4-FFF2-40B4-BE49-F238E27FC236}">
                  <a16:creationId xmlns:a16="http://schemas.microsoft.com/office/drawing/2014/main" id="{1BC8A9AE-379B-A6BF-D46C-CEA9C3921B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0887" y="1801813"/>
              <a:ext cx="58737" cy="58738"/>
            </a:xfrm>
            <a:custGeom>
              <a:avLst/>
              <a:gdLst>
                <a:gd name="T0" fmla="*/ 8 w 60"/>
                <a:gd name="T1" fmla="*/ 61 h 61"/>
                <a:gd name="T2" fmla="*/ 7 w 60"/>
                <a:gd name="T3" fmla="*/ 59 h 61"/>
                <a:gd name="T4" fmla="*/ 2 w 60"/>
                <a:gd name="T5" fmla="*/ 42 h 61"/>
                <a:gd name="T6" fmla="*/ 8 w 60"/>
                <a:gd name="T7" fmla="*/ 28 h 61"/>
                <a:gd name="T8" fmla="*/ 9 w 60"/>
                <a:gd name="T9" fmla="*/ 32 h 61"/>
                <a:gd name="T10" fmla="*/ 9 w 60"/>
                <a:gd name="T11" fmla="*/ 32 h 61"/>
                <a:gd name="T12" fmla="*/ 11 w 60"/>
                <a:gd name="T13" fmla="*/ 39 h 61"/>
                <a:gd name="T14" fmla="*/ 17 w 60"/>
                <a:gd name="T15" fmla="*/ 41 h 61"/>
                <a:gd name="T16" fmla="*/ 28 w 60"/>
                <a:gd name="T17" fmla="*/ 36 h 61"/>
                <a:gd name="T18" fmla="*/ 34 w 60"/>
                <a:gd name="T19" fmla="*/ 30 h 61"/>
                <a:gd name="T20" fmla="*/ 37 w 60"/>
                <a:gd name="T21" fmla="*/ 26 h 61"/>
                <a:gd name="T22" fmla="*/ 38 w 60"/>
                <a:gd name="T23" fmla="*/ 25 h 61"/>
                <a:gd name="T24" fmla="*/ 37 w 60"/>
                <a:gd name="T25" fmla="*/ 26 h 61"/>
                <a:gd name="T26" fmla="*/ 39 w 60"/>
                <a:gd name="T27" fmla="*/ 23 h 61"/>
                <a:gd name="T28" fmla="*/ 39 w 60"/>
                <a:gd name="T29" fmla="*/ 23 h 61"/>
                <a:gd name="T30" fmla="*/ 39 w 60"/>
                <a:gd name="T31" fmla="*/ 23 h 61"/>
                <a:gd name="T32" fmla="*/ 39 w 60"/>
                <a:gd name="T33" fmla="*/ 23 h 61"/>
                <a:gd name="T34" fmla="*/ 41 w 60"/>
                <a:gd name="T35" fmla="*/ 10 h 61"/>
                <a:gd name="T36" fmla="*/ 33 w 60"/>
                <a:gd name="T37" fmla="*/ 4 h 61"/>
                <a:gd name="T38" fmla="*/ 33 w 60"/>
                <a:gd name="T39" fmla="*/ 4 h 61"/>
                <a:gd name="T40" fmla="*/ 32 w 60"/>
                <a:gd name="T41" fmla="*/ 4 h 61"/>
                <a:gd name="T42" fmla="*/ 45 w 60"/>
                <a:gd name="T43" fmla="*/ 0 h 61"/>
                <a:gd name="T44" fmla="*/ 49 w 60"/>
                <a:gd name="T45" fmla="*/ 1 h 61"/>
                <a:gd name="T46" fmla="*/ 51 w 60"/>
                <a:gd name="T47" fmla="*/ 3 h 61"/>
                <a:gd name="T48" fmla="*/ 57 w 60"/>
                <a:gd name="T49" fmla="*/ 29 h 61"/>
                <a:gd name="T50" fmla="*/ 48 w 60"/>
                <a:gd name="T51" fmla="*/ 43 h 61"/>
                <a:gd name="T52" fmla="*/ 43 w 60"/>
                <a:gd name="T53" fmla="*/ 47 h 61"/>
                <a:gd name="T54" fmla="*/ 45 w 60"/>
                <a:gd name="T55" fmla="*/ 45 h 61"/>
                <a:gd name="T56" fmla="*/ 41 w 60"/>
                <a:gd name="T57" fmla="*/ 49 h 61"/>
                <a:gd name="T58" fmla="*/ 9 w 60"/>
                <a:gd name="T59" fmla="*/ 61 h 61"/>
                <a:gd name="T60" fmla="*/ 8 w 60"/>
                <a:gd name="T61" fmla="*/ 61 h 61"/>
                <a:gd name="T62" fmla="*/ 24 w 60"/>
                <a:gd name="T63" fmla="*/ 43 h 61"/>
                <a:gd name="T64" fmla="*/ 21 w 60"/>
                <a:gd name="T65" fmla="*/ 47 h 61"/>
                <a:gd name="T66" fmla="*/ 21 w 60"/>
                <a:gd name="T67" fmla="*/ 47 h 61"/>
                <a:gd name="T68" fmla="*/ 22 w 60"/>
                <a:gd name="T69" fmla="*/ 48 h 61"/>
                <a:gd name="T70" fmla="*/ 25 w 60"/>
                <a:gd name="T71" fmla="*/ 46 h 61"/>
                <a:gd name="T72" fmla="*/ 25 w 60"/>
                <a:gd name="T73" fmla="*/ 45 h 61"/>
                <a:gd name="T74" fmla="*/ 24 w 60"/>
                <a:gd name="T75" fmla="*/ 43 h 61"/>
                <a:gd name="T76" fmla="*/ 49 w 60"/>
                <a:gd name="T77" fmla="*/ 26 h 61"/>
                <a:gd name="T78" fmla="*/ 48 w 60"/>
                <a:gd name="T79" fmla="*/ 27 h 61"/>
                <a:gd name="T80" fmla="*/ 49 w 60"/>
                <a:gd name="T8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" h="61">
                  <a:moveTo>
                    <a:pt x="8" y="61"/>
                  </a:moveTo>
                  <a:lnTo>
                    <a:pt x="7" y="59"/>
                  </a:lnTo>
                  <a:cubicBezTo>
                    <a:pt x="3" y="56"/>
                    <a:pt x="0" y="47"/>
                    <a:pt x="2" y="42"/>
                  </a:cubicBezTo>
                  <a:cubicBezTo>
                    <a:pt x="3" y="37"/>
                    <a:pt x="5" y="32"/>
                    <a:pt x="8" y="28"/>
                  </a:cubicBezTo>
                  <a:cubicBezTo>
                    <a:pt x="7" y="29"/>
                    <a:pt x="8" y="31"/>
                    <a:pt x="9" y="32"/>
                  </a:cubicBezTo>
                  <a:lnTo>
                    <a:pt x="9" y="32"/>
                  </a:lnTo>
                  <a:cubicBezTo>
                    <a:pt x="9" y="34"/>
                    <a:pt x="10" y="37"/>
                    <a:pt x="11" y="39"/>
                  </a:cubicBezTo>
                  <a:cubicBezTo>
                    <a:pt x="13" y="40"/>
                    <a:pt x="15" y="41"/>
                    <a:pt x="17" y="41"/>
                  </a:cubicBezTo>
                  <a:cubicBezTo>
                    <a:pt x="20" y="41"/>
                    <a:pt x="25" y="38"/>
                    <a:pt x="28" y="36"/>
                  </a:cubicBezTo>
                  <a:cubicBezTo>
                    <a:pt x="30" y="35"/>
                    <a:pt x="32" y="33"/>
                    <a:pt x="34" y="30"/>
                  </a:cubicBezTo>
                  <a:lnTo>
                    <a:pt x="37" y="26"/>
                  </a:lnTo>
                  <a:lnTo>
                    <a:pt x="38" y="25"/>
                  </a:ln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9" y="23"/>
                    <a:pt x="39" y="23"/>
                  </a:cubicBez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ubicBezTo>
                    <a:pt x="42" y="19"/>
                    <a:pt x="43" y="14"/>
                    <a:pt x="41" y="10"/>
                  </a:cubicBezTo>
                  <a:cubicBezTo>
                    <a:pt x="40" y="6"/>
                    <a:pt x="37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6" y="2"/>
                    <a:pt x="41" y="0"/>
                    <a:pt x="45" y="0"/>
                  </a:cubicBezTo>
                  <a:cubicBezTo>
                    <a:pt x="47" y="0"/>
                    <a:pt x="48" y="0"/>
                    <a:pt x="49" y="1"/>
                  </a:cubicBezTo>
                  <a:cubicBezTo>
                    <a:pt x="50" y="1"/>
                    <a:pt x="50" y="2"/>
                    <a:pt x="51" y="3"/>
                  </a:cubicBezTo>
                  <a:cubicBezTo>
                    <a:pt x="59" y="10"/>
                    <a:pt x="60" y="19"/>
                    <a:pt x="57" y="29"/>
                  </a:cubicBezTo>
                  <a:cubicBezTo>
                    <a:pt x="55" y="34"/>
                    <a:pt x="52" y="38"/>
                    <a:pt x="48" y="43"/>
                  </a:cubicBezTo>
                  <a:cubicBezTo>
                    <a:pt x="45" y="46"/>
                    <a:pt x="43" y="47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lnTo>
                    <a:pt x="41" y="49"/>
                  </a:lnTo>
                  <a:cubicBezTo>
                    <a:pt x="31" y="56"/>
                    <a:pt x="20" y="60"/>
                    <a:pt x="9" y="61"/>
                  </a:cubicBezTo>
                  <a:lnTo>
                    <a:pt x="8" y="61"/>
                  </a:lnTo>
                  <a:moveTo>
                    <a:pt x="24" y="43"/>
                  </a:moveTo>
                  <a:cubicBezTo>
                    <a:pt x="22" y="43"/>
                    <a:pt x="21" y="45"/>
                    <a:pt x="21" y="47"/>
                  </a:cubicBezTo>
                  <a:lnTo>
                    <a:pt x="21" y="47"/>
                  </a:lnTo>
                  <a:cubicBezTo>
                    <a:pt x="22" y="48"/>
                    <a:pt x="22" y="48"/>
                    <a:pt x="22" y="48"/>
                  </a:cubicBezTo>
                  <a:cubicBezTo>
                    <a:pt x="23" y="48"/>
                    <a:pt x="25" y="47"/>
                    <a:pt x="25" y="46"/>
                  </a:cubicBezTo>
                  <a:lnTo>
                    <a:pt x="25" y="45"/>
                  </a:lnTo>
                  <a:cubicBezTo>
                    <a:pt x="26" y="44"/>
                    <a:pt x="25" y="43"/>
                    <a:pt x="24" y="43"/>
                  </a:cubicBezTo>
                  <a:moveTo>
                    <a:pt x="49" y="26"/>
                  </a:moveTo>
                  <a:lnTo>
                    <a:pt x="48" y="27"/>
                  </a:lnTo>
                  <a:lnTo>
                    <a:pt x="49" y="26"/>
                  </a:lnTo>
                  <a:close/>
                </a:path>
              </a:pathLst>
            </a:custGeom>
            <a:solidFill>
              <a:srgbClr val="C0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19" name="Freeform 403">
              <a:extLst>
                <a:ext uri="{FF2B5EF4-FFF2-40B4-BE49-F238E27FC236}">
                  <a16:creationId xmlns:a16="http://schemas.microsoft.com/office/drawing/2014/main" id="{E945D6A3-07A7-C1BB-FFD0-A099F3E1F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6437" y="1879600"/>
              <a:ext cx="26987" cy="28575"/>
            </a:xfrm>
            <a:custGeom>
              <a:avLst/>
              <a:gdLst>
                <a:gd name="T0" fmla="*/ 12 w 28"/>
                <a:gd name="T1" fmla="*/ 30 h 30"/>
                <a:gd name="T2" fmla="*/ 7 w 28"/>
                <a:gd name="T3" fmla="*/ 30 h 30"/>
                <a:gd name="T4" fmla="*/ 4 w 28"/>
                <a:gd name="T5" fmla="*/ 28 h 30"/>
                <a:gd name="T6" fmla="*/ 1 w 28"/>
                <a:gd name="T7" fmla="*/ 25 h 30"/>
                <a:gd name="T8" fmla="*/ 0 w 28"/>
                <a:gd name="T9" fmla="*/ 21 h 30"/>
                <a:gd name="T10" fmla="*/ 0 w 28"/>
                <a:gd name="T11" fmla="*/ 17 h 30"/>
                <a:gd name="T12" fmla="*/ 3 w 28"/>
                <a:gd name="T13" fmla="*/ 10 h 30"/>
                <a:gd name="T14" fmla="*/ 9 w 28"/>
                <a:gd name="T15" fmla="*/ 3 h 30"/>
                <a:gd name="T16" fmla="*/ 20 w 28"/>
                <a:gd name="T17" fmla="*/ 0 h 30"/>
                <a:gd name="T18" fmla="*/ 24 w 28"/>
                <a:gd name="T19" fmla="*/ 0 h 30"/>
                <a:gd name="T20" fmla="*/ 27 w 28"/>
                <a:gd name="T21" fmla="*/ 3 h 30"/>
                <a:gd name="T22" fmla="*/ 28 w 28"/>
                <a:gd name="T23" fmla="*/ 4 h 30"/>
                <a:gd name="T24" fmla="*/ 19 w 28"/>
                <a:gd name="T25" fmla="*/ 7 h 30"/>
                <a:gd name="T26" fmla="*/ 16 w 28"/>
                <a:gd name="T27" fmla="*/ 3 h 30"/>
                <a:gd name="T28" fmla="*/ 15 w 28"/>
                <a:gd name="T29" fmla="*/ 3 h 30"/>
                <a:gd name="T30" fmla="*/ 11 w 28"/>
                <a:gd name="T31" fmla="*/ 6 h 30"/>
                <a:gd name="T32" fmla="*/ 11 w 28"/>
                <a:gd name="T33" fmla="*/ 11 h 30"/>
                <a:gd name="T34" fmla="*/ 12 w 28"/>
                <a:gd name="T35" fmla="*/ 11 h 30"/>
                <a:gd name="T36" fmla="*/ 12 w 28"/>
                <a:gd name="T37" fmla="*/ 11 h 30"/>
                <a:gd name="T38" fmla="*/ 13 w 28"/>
                <a:gd name="T39" fmla="*/ 12 h 30"/>
                <a:gd name="T40" fmla="*/ 14 w 28"/>
                <a:gd name="T41" fmla="*/ 12 h 30"/>
                <a:gd name="T42" fmla="*/ 12 w 28"/>
                <a:gd name="T43" fmla="*/ 14 h 30"/>
                <a:gd name="T44" fmla="*/ 10 w 28"/>
                <a:gd name="T45" fmla="*/ 21 h 30"/>
                <a:gd name="T46" fmla="*/ 10 w 28"/>
                <a:gd name="T47" fmla="*/ 25 h 30"/>
                <a:gd name="T48" fmla="*/ 11 w 28"/>
                <a:gd name="T49" fmla="*/ 29 h 30"/>
                <a:gd name="T50" fmla="*/ 12 w 28"/>
                <a:gd name="T5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30">
                  <a:moveTo>
                    <a:pt x="12" y="30"/>
                  </a:moveTo>
                  <a:cubicBezTo>
                    <a:pt x="10" y="30"/>
                    <a:pt x="9" y="30"/>
                    <a:pt x="7" y="30"/>
                  </a:cubicBezTo>
                  <a:lnTo>
                    <a:pt x="4" y="28"/>
                  </a:lnTo>
                  <a:cubicBezTo>
                    <a:pt x="3" y="27"/>
                    <a:pt x="2" y="26"/>
                    <a:pt x="1" y="25"/>
                  </a:cubicBezTo>
                  <a:lnTo>
                    <a:pt x="0" y="21"/>
                  </a:lnTo>
                  <a:lnTo>
                    <a:pt x="0" y="17"/>
                  </a:lnTo>
                  <a:cubicBezTo>
                    <a:pt x="1" y="14"/>
                    <a:pt x="1" y="13"/>
                    <a:pt x="3" y="10"/>
                  </a:cubicBezTo>
                  <a:cubicBezTo>
                    <a:pt x="5" y="7"/>
                    <a:pt x="7" y="5"/>
                    <a:pt x="9" y="3"/>
                  </a:cubicBezTo>
                  <a:cubicBezTo>
                    <a:pt x="12" y="1"/>
                    <a:pt x="16" y="0"/>
                    <a:pt x="20" y="0"/>
                  </a:cubicBezTo>
                  <a:lnTo>
                    <a:pt x="24" y="0"/>
                  </a:lnTo>
                  <a:lnTo>
                    <a:pt x="27" y="3"/>
                  </a:lnTo>
                  <a:cubicBezTo>
                    <a:pt x="28" y="3"/>
                    <a:pt x="28" y="3"/>
                    <a:pt x="28" y="4"/>
                  </a:cubicBezTo>
                  <a:cubicBezTo>
                    <a:pt x="25" y="4"/>
                    <a:pt x="22" y="5"/>
                    <a:pt x="19" y="7"/>
                  </a:cubicBezTo>
                  <a:cubicBezTo>
                    <a:pt x="19" y="5"/>
                    <a:pt x="18" y="3"/>
                    <a:pt x="16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4" y="3"/>
                    <a:pt x="12" y="5"/>
                    <a:pt x="11" y="6"/>
                  </a:cubicBezTo>
                  <a:cubicBezTo>
                    <a:pt x="11" y="7"/>
                    <a:pt x="10" y="10"/>
                    <a:pt x="11" y="11"/>
                  </a:cubicBezTo>
                  <a:lnTo>
                    <a:pt x="12" y="11"/>
                  </a:lnTo>
                  <a:lnTo>
                    <a:pt x="12" y="11"/>
                  </a:lnTo>
                  <a:cubicBezTo>
                    <a:pt x="12" y="12"/>
                    <a:pt x="13" y="12"/>
                    <a:pt x="13" y="12"/>
                  </a:cubicBezTo>
                  <a:lnTo>
                    <a:pt x="14" y="12"/>
                  </a:lnTo>
                  <a:cubicBezTo>
                    <a:pt x="13" y="13"/>
                    <a:pt x="13" y="13"/>
                    <a:pt x="12" y="14"/>
                  </a:cubicBezTo>
                  <a:cubicBezTo>
                    <a:pt x="11" y="17"/>
                    <a:pt x="10" y="18"/>
                    <a:pt x="10" y="21"/>
                  </a:cubicBezTo>
                  <a:lnTo>
                    <a:pt x="10" y="25"/>
                  </a:lnTo>
                  <a:lnTo>
                    <a:pt x="11" y="29"/>
                  </a:lnTo>
                  <a:cubicBezTo>
                    <a:pt x="11" y="29"/>
                    <a:pt x="11" y="30"/>
                    <a:pt x="12" y="30"/>
                  </a:cubicBezTo>
                </a:path>
              </a:pathLst>
            </a:custGeom>
            <a:solidFill>
              <a:srgbClr val="CDB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0" name="Freeform 404">
              <a:extLst>
                <a:ext uri="{FF2B5EF4-FFF2-40B4-BE49-F238E27FC236}">
                  <a16:creationId xmlns:a16="http://schemas.microsoft.com/office/drawing/2014/main" id="{084BAF50-4FD5-F513-5325-FC9252A7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2" y="1882775"/>
              <a:ext cx="20637" cy="25400"/>
            </a:xfrm>
            <a:custGeom>
              <a:avLst/>
              <a:gdLst>
                <a:gd name="T0" fmla="*/ 2 w 21"/>
                <a:gd name="T1" fmla="*/ 26 h 26"/>
                <a:gd name="T2" fmla="*/ 2 w 21"/>
                <a:gd name="T3" fmla="*/ 26 h 26"/>
                <a:gd name="T4" fmla="*/ 1 w 21"/>
                <a:gd name="T5" fmla="*/ 25 h 26"/>
                <a:gd name="T6" fmla="*/ 0 w 21"/>
                <a:gd name="T7" fmla="*/ 21 h 26"/>
                <a:gd name="T8" fmla="*/ 0 w 21"/>
                <a:gd name="T9" fmla="*/ 17 h 26"/>
                <a:gd name="T10" fmla="*/ 2 w 21"/>
                <a:gd name="T11" fmla="*/ 10 h 26"/>
                <a:gd name="T12" fmla="*/ 4 w 21"/>
                <a:gd name="T13" fmla="*/ 8 h 26"/>
                <a:gd name="T14" fmla="*/ 5 w 21"/>
                <a:gd name="T15" fmla="*/ 8 h 26"/>
                <a:gd name="T16" fmla="*/ 6 w 21"/>
                <a:gd name="T17" fmla="*/ 12 h 26"/>
                <a:gd name="T18" fmla="*/ 9 w 21"/>
                <a:gd name="T19" fmla="*/ 5 h 26"/>
                <a:gd name="T20" fmla="*/ 7 w 21"/>
                <a:gd name="T21" fmla="*/ 6 h 26"/>
                <a:gd name="T22" fmla="*/ 8 w 21"/>
                <a:gd name="T23" fmla="*/ 5 h 26"/>
                <a:gd name="T24" fmla="*/ 9 w 21"/>
                <a:gd name="T25" fmla="*/ 3 h 26"/>
                <a:gd name="T26" fmla="*/ 18 w 21"/>
                <a:gd name="T27" fmla="*/ 0 h 26"/>
                <a:gd name="T28" fmla="*/ 21 w 21"/>
                <a:gd name="T29" fmla="*/ 6 h 26"/>
                <a:gd name="T30" fmla="*/ 16 w 21"/>
                <a:gd name="T31" fmla="*/ 20 h 26"/>
                <a:gd name="T32" fmla="*/ 2 w 21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6">
                  <a:moveTo>
                    <a:pt x="2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5"/>
                    <a:pt x="1" y="25"/>
                  </a:cubicBezTo>
                  <a:lnTo>
                    <a:pt x="0" y="21"/>
                  </a:lnTo>
                  <a:lnTo>
                    <a:pt x="0" y="17"/>
                  </a:lnTo>
                  <a:cubicBezTo>
                    <a:pt x="0" y="14"/>
                    <a:pt x="1" y="13"/>
                    <a:pt x="2" y="10"/>
                  </a:cubicBezTo>
                  <a:cubicBezTo>
                    <a:pt x="3" y="9"/>
                    <a:pt x="3" y="9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4" y="9"/>
                    <a:pt x="4" y="12"/>
                    <a:pt x="6" y="12"/>
                  </a:cubicBezTo>
                  <a:cubicBezTo>
                    <a:pt x="9" y="12"/>
                    <a:pt x="13" y="5"/>
                    <a:pt x="9" y="5"/>
                  </a:cubicBezTo>
                  <a:cubicBezTo>
                    <a:pt x="8" y="5"/>
                    <a:pt x="8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12" y="1"/>
                    <a:pt x="15" y="0"/>
                    <a:pt x="18" y="0"/>
                  </a:cubicBezTo>
                  <a:cubicBezTo>
                    <a:pt x="20" y="1"/>
                    <a:pt x="21" y="3"/>
                    <a:pt x="21" y="6"/>
                  </a:cubicBezTo>
                  <a:cubicBezTo>
                    <a:pt x="21" y="11"/>
                    <a:pt x="20" y="16"/>
                    <a:pt x="16" y="20"/>
                  </a:cubicBezTo>
                  <a:cubicBezTo>
                    <a:pt x="12" y="24"/>
                    <a:pt x="7" y="26"/>
                    <a:pt x="2" y="26"/>
                  </a:cubicBezTo>
                </a:path>
              </a:pathLst>
            </a:custGeom>
            <a:solidFill>
              <a:srgbClr val="C0A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1" name="Freeform 405">
              <a:extLst>
                <a:ext uri="{FF2B5EF4-FFF2-40B4-BE49-F238E27FC236}">
                  <a16:creationId xmlns:a16="http://schemas.microsoft.com/office/drawing/2014/main" id="{61B09FBA-8C60-33F9-EEF4-9E7B84F7A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9150" y="1482725"/>
              <a:ext cx="66675" cy="66675"/>
            </a:xfrm>
            <a:custGeom>
              <a:avLst/>
              <a:gdLst>
                <a:gd name="T0" fmla="*/ 0 w 68"/>
                <a:gd name="T1" fmla="*/ 68 h 68"/>
                <a:gd name="T2" fmla="*/ 58 w 68"/>
                <a:gd name="T3" fmla="*/ 8 h 68"/>
                <a:gd name="T4" fmla="*/ 68 w 68"/>
                <a:gd name="T5" fmla="*/ 0 h 68"/>
                <a:gd name="T6" fmla="*/ 0 w 68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8">
                  <a:moveTo>
                    <a:pt x="0" y="68"/>
                  </a:moveTo>
                  <a:cubicBezTo>
                    <a:pt x="17" y="46"/>
                    <a:pt x="36" y="26"/>
                    <a:pt x="58" y="8"/>
                  </a:cubicBezTo>
                  <a:cubicBezTo>
                    <a:pt x="61" y="5"/>
                    <a:pt x="64" y="2"/>
                    <a:pt x="68" y="0"/>
                  </a:cubicBezTo>
                  <a:cubicBezTo>
                    <a:pt x="43" y="20"/>
                    <a:pt x="20" y="43"/>
                    <a:pt x="0" y="68"/>
                  </a:cubicBezTo>
                  <a:close/>
                </a:path>
              </a:pathLst>
            </a:custGeom>
            <a:solidFill>
              <a:srgbClr val="D4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2" name="Freeform 407">
              <a:extLst>
                <a:ext uri="{FF2B5EF4-FFF2-40B4-BE49-F238E27FC236}">
                  <a16:creationId xmlns:a16="http://schemas.microsoft.com/office/drawing/2014/main" id="{4ECFB3DF-C031-C84C-E9D6-19E3BF52D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688" y="1449388"/>
              <a:ext cx="163513" cy="127000"/>
            </a:xfrm>
            <a:custGeom>
              <a:avLst/>
              <a:gdLst>
                <a:gd name="T0" fmla="*/ 2 w 169"/>
                <a:gd name="T1" fmla="*/ 131 h 131"/>
                <a:gd name="T2" fmla="*/ 1 w 169"/>
                <a:gd name="T3" fmla="*/ 128 h 131"/>
                <a:gd name="T4" fmla="*/ 18 w 169"/>
                <a:gd name="T5" fmla="*/ 103 h 131"/>
                <a:gd name="T6" fmla="*/ 86 w 169"/>
                <a:gd name="T7" fmla="*/ 35 h 131"/>
                <a:gd name="T8" fmla="*/ 169 w 169"/>
                <a:gd name="T9" fmla="*/ 0 h 131"/>
                <a:gd name="T10" fmla="*/ 169 w 169"/>
                <a:gd name="T11" fmla="*/ 2 h 131"/>
                <a:gd name="T12" fmla="*/ 76 w 169"/>
                <a:gd name="T13" fmla="*/ 57 h 131"/>
                <a:gd name="T14" fmla="*/ 36 w 169"/>
                <a:gd name="T15" fmla="*/ 94 h 131"/>
                <a:gd name="T16" fmla="*/ 4 w 169"/>
                <a:gd name="T17" fmla="*/ 130 h 131"/>
                <a:gd name="T18" fmla="*/ 2 w 169"/>
                <a:gd name="T1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" h="131">
                  <a:moveTo>
                    <a:pt x="2" y="131"/>
                  </a:moveTo>
                  <a:cubicBezTo>
                    <a:pt x="1" y="131"/>
                    <a:pt x="0" y="130"/>
                    <a:pt x="1" y="128"/>
                  </a:cubicBezTo>
                  <a:cubicBezTo>
                    <a:pt x="6" y="120"/>
                    <a:pt x="12" y="112"/>
                    <a:pt x="18" y="103"/>
                  </a:cubicBezTo>
                  <a:cubicBezTo>
                    <a:pt x="38" y="78"/>
                    <a:pt x="61" y="55"/>
                    <a:pt x="86" y="35"/>
                  </a:cubicBezTo>
                  <a:cubicBezTo>
                    <a:pt x="111" y="17"/>
                    <a:pt x="139" y="8"/>
                    <a:pt x="169" y="0"/>
                  </a:cubicBezTo>
                  <a:lnTo>
                    <a:pt x="169" y="2"/>
                  </a:lnTo>
                  <a:cubicBezTo>
                    <a:pt x="136" y="18"/>
                    <a:pt x="105" y="33"/>
                    <a:pt x="76" y="57"/>
                  </a:cubicBezTo>
                  <a:cubicBezTo>
                    <a:pt x="63" y="68"/>
                    <a:pt x="49" y="81"/>
                    <a:pt x="36" y="94"/>
                  </a:cubicBezTo>
                  <a:cubicBezTo>
                    <a:pt x="25" y="106"/>
                    <a:pt x="16" y="119"/>
                    <a:pt x="4" y="130"/>
                  </a:cubicBezTo>
                  <a:cubicBezTo>
                    <a:pt x="4" y="131"/>
                    <a:pt x="3" y="131"/>
                    <a:pt x="2" y="131"/>
                  </a:cubicBezTo>
                  <a:close/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3" name="Freeform 408">
              <a:extLst>
                <a:ext uri="{FF2B5EF4-FFF2-40B4-BE49-F238E27FC236}">
                  <a16:creationId xmlns:a16="http://schemas.microsoft.com/office/drawing/2014/main" id="{C75B673D-3EA5-111F-2668-C13DC65C1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300" y="1698625"/>
              <a:ext cx="60325" cy="69850"/>
            </a:xfrm>
            <a:custGeom>
              <a:avLst/>
              <a:gdLst>
                <a:gd name="T0" fmla="*/ 52 w 62"/>
                <a:gd name="T1" fmla="*/ 72 h 72"/>
                <a:gd name="T2" fmla="*/ 3 w 62"/>
                <a:gd name="T3" fmla="*/ 0 h 72"/>
                <a:gd name="T4" fmla="*/ 4 w 62"/>
                <a:gd name="T5" fmla="*/ 0 h 72"/>
                <a:gd name="T6" fmla="*/ 20 w 62"/>
                <a:gd name="T7" fmla="*/ 46 h 72"/>
                <a:gd name="T8" fmla="*/ 59 w 62"/>
                <a:gd name="T9" fmla="*/ 67 h 72"/>
                <a:gd name="T10" fmla="*/ 57 w 62"/>
                <a:gd name="T11" fmla="*/ 72 h 72"/>
                <a:gd name="T12" fmla="*/ 52 w 62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72">
                  <a:moveTo>
                    <a:pt x="52" y="72"/>
                  </a:moveTo>
                  <a:cubicBezTo>
                    <a:pt x="17" y="72"/>
                    <a:pt x="0" y="32"/>
                    <a:pt x="3" y="0"/>
                  </a:cubicBezTo>
                  <a:lnTo>
                    <a:pt x="4" y="0"/>
                  </a:lnTo>
                  <a:cubicBezTo>
                    <a:pt x="4" y="16"/>
                    <a:pt x="9" y="33"/>
                    <a:pt x="20" y="46"/>
                  </a:cubicBezTo>
                  <a:cubicBezTo>
                    <a:pt x="32" y="59"/>
                    <a:pt x="41" y="65"/>
                    <a:pt x="59" y="67"/>
                  </a:cubicBezTo>
                  <a:cubicBezTo>
                    <a:pt x="62" y="67"/>
                    <a:pt x="60" y="72"/>
                    <a:pt x="57" y="72"/>
                  </a:cubicBezTo>
                  <a:cubicBezTo>
                    <a:pt x="56" y="72"/>
                    <a:pt x="54" y="72"/>
                    <a:pt x="52" y="72"/>
                  </a:cubicBezTo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4" name="Freeform 409">
              <a:extLst>
                <a:ext uri="{FF2B5EF4-FFF2-40B4-BE49-F238E27FC236}">
                  <a16:creationId xmlns:a16="http://schemas.microsoft.com/office/drawing/2014/main" id="{DB121731-2F82-990C-AE02-9D8BA6417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975" y="1766888"/>
              <a:ext cx="49213" cy="20638"/>
            </a:xfrm>
            <a:custGeom>
              <a:avLst/>
              <a:gdLst>
                <a:gd name="T0" fmla="*/ 18 w 50"/>
                <a:gd name="T1" fmla="*/ 20 h 20"/>
                <a:gd name="T2" fmla="*/ 0 w 50"/>
                <a:gd name="T3" fmla="*/ 9 h 20"/>
                <a:gd name="T4" fmla="*/ 1 w 50"/>
                <a:gd name="T5" fmla="*/ 7 h 20"/>
                <a:gd name="T6" fmla="*/ 15 w 50"/>
                <a:gd name="T7" fmla="*/ 12 h 20"/>
                <a:gd name="T8" fmla="*/ 46 w 50"/>
                <a:gd name="T9" fmla="*/ 0 h 20"/>
                <a:gd name="T10" fmla="*/ 48 w 50"/>
                <a:gd name="T11" fmla="*/ 0 h 20"/>
                <a:gd name="T12" fmla="*/ 49 w 50"/>
                <a:gd name="T13" fmla="*/ 3 h 20"/>
                <a:gd name="T14" fmla="*/ 23 w 50"/>
                <a:gd name="T15" fmla="*/ 19 h 20"/>
                <a:gd name="T16" fmla="*/ 18 w 50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0">
                  <a:moveTo>
                    <a:pt x="18" y="20"/>
                  </a:moveTo>
                  <a:cubicBezTo>
                    <a:pt x="10" y="20"/>
                    <a:pt x="4" y="16"/>
                    <a:pt x="0" y="9"/>
                  </a:cubicBezTo>
                  <a:lnTo>
                    <a:pt x="1" y="7"/>
                  </a:lnTo>
                  <a:cubicBezTo>
                    <a:pt x="5" y="11"/>
                    <a:pt x="10" y="12"/>
                    <a:pt x="15" y="12"/>
                  </a:cubicBezTo>
                  <a:cubicBezTo>
                    <a:pt x="26" y="12"/>
                    <a:pt x="39" y="6"/>
                    <a:pt x="46" y="0"/>
                  </a:cubicBezTo>
                  <a:cubicBezTo>
                    <a:pt x="47" y="0"/>
                    <a:pt x="48" y="0"/>
                    <a:pt x="48" y="0"/>
                  </a:cubicBezTo>
                  <a:cubicBezTo>
                    <a:pt x="50" y="0"/>
                    <a:pt x="50" y="2"/>
                    <a:pt x="49" y="3"/>
                  </a:cubicBezTo>
                  <a:cubicBezTo>
                    <a:pt x="41" y="11"/>
                    <a:pt x="34" y="17"/>
                    <a:pt x="23" y="19"/>
                  </a:cubicBezTo>
                  <a:cubicBezTo>
                    <a:pt x="21" y="20"/>
                    <a:pt x="19" y="20"/>
                    <a:pt x="18" y="20"/>
                  </a:cubicBezTo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5" name="Freeform 410">
              <a:extLst>
                <a:ext uri="{FF2B5EF4-FFF2-40B4-BE49-F238E27FC236}">
                  <a16:creationId xmlns:a16="http://schemas.microsoft.com/office/drawing/2014/main" id="{04DC0C5A-25AC-38B7-AA99-A71602C55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1462088"/>
              <a:ext cx="30163" cy="53975"/>
            </a:xfrm>
            <a:custGeom>
              <a:avLst/>
              <a:gdLst>
                <a:gd name="T0" fmla="*/ 20 w 30"/>
                <a:gd name="T1" fmla="*/ 55 h 55"/>
                <a:gd name="T2" fmla="*/ 19 w 30"/>
                <a:gd name="T3" fmla="*/ 54 h 55"/>
                <a:gd name="T4" fmla="*/ 0 w 30"/>
                <a:gd name="T5" fmla="*/ 14 h 55"/>
                <a:gd name="T6" fmla="*/ 2 w 30"/>
                <a:gd name="T7" fmla="*/ 0 h 55"/>
                <a:gd name="T8" fmla="*/ 11 w 30"/>
                <a:gd name="T9" fmla="*/ 3 h 55"/>
                <a:gd name="T10" fmla="*/ 22 w 30"/>
                <a:gd name="T11" fmla="*/ 54 h 55"/>
                <a:gd name="T12" fmla="*/ 20 w 30"/>
                <a:gd name="T1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55">
                  <a:moveTo>
                    <a:pt x="20" y="55"/>
                  </a:moveTo>
                  <a:cubicBezTo>
                    <a:pt x="19" y="55"/>
                    <a:pt x="19" y="55"/>
                    <a:pt x="19" y="54"/>
                  </a:cubicBezTo>
                  <a:cubicBezTo>
                    <a:pt x="20" y="41"/>
                    <a:pt x="13" y="21"/>
                    <a:pt x="0" y="14"/>
                  </a:cubicBezTo>
                  <a:cubicBezTo>
                    <a:pt x="1" y="9"/>
                    <a:pt x="1" y="4"/>
                    <a:pt x="2" y="0"/>
                  </a:cubicBezTo>
                  <a:cubicBezTo>
                    <a:pt x="5" y="0"/>
                    <a:pt x="8" y="1"/>
                    <a:pt x="11" y="3"/>
                  </a:cubicBezTo>
                  <a:cubicBezTo>
                    <a:pt x="30" y="10"/>
                    <a:pt x="30" y="39"/>
                    <a:pt x="22" y="54"/>
                  </a:cubicBezTo>
                  <a:cubicBezTo>
                    <a:pt x="22" y="55"/>
                    <a:pt x="21" y="55"/>
                    <a:pt x="20" y="55"/>
                  </a:cubicBezTo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6" name="Freeform 411">
              <a:extLst>
                <a:ext uri="{FF2B5EF4-FFF2-40B4-BE49-F238E27FC236}">
                  <a16:creationId xmlns:a16="http://schemas.microsoft.com/office/drawing/2014/main" id="{4E75CB42-E1E5-9442-2484-7F78BC01A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313" y="1462088"/>
              <a:ext cx="6350" cy="14288"/>
            </a:xfrm>
            <a:custGeom>
              <a:avLst/>
              <a:gdLst>
                <a:gd name="T0" fmla="*/ 4 w 6"/>
                <a:gd name="T1" fmla="*/ 15 h 15"/>
                <a:gd name="T2" fmla="*/ 0 w 6"/>
                <a:gd name="T3" fmla="*/ 13 h 15"/>
                <a:gd name="T4" fmla="*/ 2 w 6"/>
                <a:gd name="T5" fmla="*/ 0 h 15"/>
                <a:gd name="T6" fmla="*/ 6 w 6"/>
                <a:gd name="T7" fmla="*/ 1 h 15"/>
                <a:gd name="T8" fmla="*/ 4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4" y="15"/>
                  </a:moveTo>
                  <a:cubicBezTo>
                    <a:pt x="3" y="14"/>
                    <a:pt x="2" y="13"/>
                    <a:pt x="0" y="13"/>
                  </a:cubicBezTo>
                  <a:cubicBezTo>
                    <a:pt x="1" y="9"/>
                    <a:pt x="1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5" y="5"/>
                    <a:pt x="5" y="10"/>
                    <a:pt x="4" y="15"/>
                  </a:cubicBezTo>
                </a:path>
              </a:pathLst>
            </a:custGeom>
            <a:solidFill>
              <a:srgbClr val="CAB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7" name="Freeform 412">
              <a:extLst>
                <a:ext uri="{FF2B5EF4-FFF2-40B4-BE49-F238E27FC236}">
                  <a16:creationId xmlns:a16="http://schemas.microsoft.com/office/drawing/2014/main" id="{F55B0EEA-6CEB-4709-B87E-87789A967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1538288"/>
              <a:ext cx="7938" cy="12700"/>
            </a:xfrm>
            <a:custGeom>
              <a:avLst/>
              <a:gdLst>
                <a:gd name="T0" fmla="*/ 3 w 8"/>
                <a:gd name="T1" fmla="*/ 12 h 12"/>
                <a:gd name="T2" fmla="*/ 3 w 8"/>
                <a:gd name="T3" fmla="*/ 12 h 12"/>
                <a:gd name="T4" fmla="*/ 1 w 8"/>
                <a:gd name="T5" fmla="*/ 8 h 12"/>
                <a:gd name="T6" fmla="*/ 7 w 8"/>
                <a:gd name="T7" fmla="*/ 0 h 12"/>
                <a:gd name="T8" fmla="*/ 8 w 8"/>
                <a:gd name="T9" fmla="*/ 0 h 12"/>
                <a:gd name="T10" fmla="*/ 7 w 8"/>
                <a:gd name="T11" fmla="*/ 8 h 12"/>
                <a:gd name="T12" fmla="*/ 3 w 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0" y="12"/>
                    <a:pt x="0" y="9"/>
                    <a:pt x="1" y="8"/>
                  </a:cubicBezTo>
                  <a:cubicBezTo>
                    <a:pt x="3" y="5"/>
                    <a:pt x="5" y="3"/>
                    <a:pt x="7" y="0"/>
                  </a:cubicBezTo>
                  <a:lnTo>
                    <a:pt x="8" y="0"/>
                  </a:lnTo>
                  <a:cubicBezTo>
                    <a:pt x="8" y="3"/>
                    <a:pt x="7" y="5"/>
                    <a:pt x="7" y="8"/>
                  </a:cubicBezTo>
                  <a:cubicBezTo>
                    <a:pt x="7" y="10"/>
                    <a:pt x="5" y="12"/>
                    <a:pt x="3" y="12"/>
                  </a:cubicBezTo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8" name="Freeform 413">
              <a:extLst>
                <a:ext uri="{FF2B5EF4-FFF2-40B4-BE49-F238E27FC236}">
                  <a16:creationId xmlns:a16="http://schemas.microsoft.com/office/drawing/2014/main" id="{5A18C459-6ADE-E452-173A-F8756B4785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3875" y="1831975"/>
              <a:ext cx="3175" cy="38100"/>
            </a:xfrm>
            <a:custGeom>
              <a:avLst/>
              <a:gdLst>
                <a:gd name="T0" fmla="*/ 2 w 3"/>
                <a:gd name="T1" fmla="*/ 39 h 39"/>
                <a:gd name="T2" fmla="*/ 2 w 3"/>
                <a:gd name="T3" fmla="*/ 37 h 39"/>
                <a:gd name="T4" fmla="*/ 2 w 3"/>
                <a:gd name="T5" fmla="*/ 37 h 39"/>
                <a:gd name="T6" fmla="*/ 2 w 3"/>
                <a:gd name="T7" fmla="*/ 39 h 39"/>
                <a:gd name="T8" fmla="*/ 2 w 3"/>
                <a:gd name="T9" fmla="*/ 22 h 39"/>
                <a:gd name="T10" fmla="*/ 0 w 3"/>
                <a:gd name="T11" fmla="*/ 22 h 39"/>
                <a:gd name="T12" fmla="*/ 1 w 3"/>
                <a:gd name="T13" fmla="*/ 18 h 39"/>
                <a:gd name="T14" fmla="*/ 2 w 3"/>
                <a:gd name="T15" fmla="*/ 18 h 39"/>
                <a:gd name="T16" fmla="*/ 2 w 3"/>
                <a:gd name="T17" fmla="*/ 22 h 39"/>
                <a:gd name="T18" fmla="*/ 2 w 3"/>
                <a:gd name="T19" fmla="*/ 7 h 39"/>
                <a:gd name="T20" fmla="*/ 3 w 3"/>
                <a:gd name="T21" fmla="*/ 0 h 39"/>
                <a:gd name="T22" fmla="*/ 2 w 3"/>
                <a:gd name="T23" fmla="*/ 7 h 39"/>
                <a:gd name="T24" fmla="*/ 2 w 3"/>
                <a:gd name="T25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9">
                  <a:moveTo>
                    <a:pt x="2" y="39"/>
                  </a:moveTo>
                  <a:cubicBezTo>
                    <a:pt x="2" y="39"/>
                    <a:pt x="2" y="38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8"/>
                    <a:pt x="2" y="39"/>
                    <a:pt x="2" y="39"/>
                  </a:cubicBezTo>
                  <a:moveTo>
                    <a:pt x="2" y="22"/>
                  </a:moveTo>
                  <a:cubicBezTo>
                    <a:pt x="1" y="22"/>
                    <a:pt x="1" y="22"/>
                    <a:pt x="0" y="22"/>
                  </a:cubicBezTo>
                  <a:cubicBezTo>
                    <a:pt x="0" y="21"/>
                    <a:pt x="1" y="19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9"/>
                    <a:pt x="2" y="21"/>
                    <a:pt x="2" y="22"/>
                  </a:cubicBezTo>
                  <a:moveTo>
                    <a:pt x="2" y="7"/>
                  </a:moveTo>
                  <a:cubicBezTo>
                    <a:pt x="2" y="5"/>
                    <a:pt x="3" y="3"/>
                    <a:pt x="3" y="0"/>
                  </a:cubicBezTo>
                  <a:cubicBezTo>
                    <a:pt x="3" y="3"/>
                    <a:pt x="2" y="5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</a:path>
              </a:pathLst>
            </a:custGeom>
            <a:solidFill>
              <a:srgbClr val="D4B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29" name="Freeform 414">
              <a:extLst>
                <a:ext uri="{FF2B5EF4-FFF2-40B4-BE49-F238E27FC236}">
                  <a16:creationId xmlns:a16="http://schemas.microsoft.com/office/drawing/2014/main" id="{B176DFA0-44A6-1D5D-687C-C53A70237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3875" y="1839913"/>
              <a:ext cx="1588" cy="28575"/>
            </a:xfrm>
            <a:custGeom>
              <a:avLst/>
              <a:gdLst>
                <a:gd name="T0" fmla="*/ 2 w 2"/>
                <a:gd name="T1" fmla="*/ 30 h 30"/>
                <a:gd name="T2" fmla="*/ 2 w 2"/>
                <a:gd name="T3" fmla="*/ 30 h 30"/>
                <a:gd name="T4" fmla="*/ 0 w 2"/>
                <a:gd name="T5" fmla="*/ 15 h 30"/>
                <a:gd name="T6" fmla="*/ 2 w 2"/>
                <a:gd name="T7" fmla="*/ 15 h 30"/>
                <a:gd name="T8" fmla="*/ 2 w 2"/>
                <a:gd name="T9" fmla="*/ 30 h 30"/>
                <a:gd name="T10" fmla="*/ 1 w 2"/>
                <a:gd name="T11" fmla="*/ 11 h 30"/>
                <a:gd name="T12" fmla="*/ 2 w 2"/>
                <a:gd name="T13" fmla="*/ 0 h 30"/>
                <a:gd name="T14" fmla="*/ 2 w 2"/>
                <a:gd name="T15" fmla="*/ 0 h 30"/>
                <a:gd name="T16" fmla="*/ 2 w 2"/>
                <a:gd name="T17" fmla="*/ 5 h 30"/>
                <a:gd name="T18" fmla="*/ 2 w 2"/>
                <a:gd name="T19" fmla="*/ 11 h 30"/>
                <a:gd name="T20" fmla="*/ 1 w 2"/>
                <a:gd name="T21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0">
                  <a:moveTo>
                    <a:pt x="2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25"/>
                    <a:pt x="0" y="20"/>
                    <a:pt x="0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1" y="20"/>
                    <a:pt x="2" y="25"/>
                    <a:pt x="2" y="30"/>
                  </a:cubicBezTo>
                  <a:moveTo>
                    <a:pt x="1" y="11"/>
                  </a:moveTo>
                  <a:cubicBezTo>
                    <a:pt x="1" y="7"/>
                    <a:pt x="1" y="4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3"/>
                    <a:pt x="2" y="5"/>
                  </a:cubicBezTo>
                  <a:cubicBezTo>
                    <a:pt x="2" y="7"/>
                    <a:pt x="2" y="9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0" name="Freeform 415">
              <a:extLst>
                <a:ext uri="{FF2B5EF4-FFF2-40B4-BE49-F238E27FC236}">
                  <a16:creationId xmlns:a16="http://schemas.microsoft.com/office/drawing/2014/main" id="{49ABBA10-856D-D9B6-3844-45625284F3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5463" y="1817688"/>
              <a:ext cx="71438" cy="79375"/>
            </a:xfrm>
            <a:custGeom>
              <a:avLst/>
              <a:gdLst>
                <a:gd name="T0" fmla="*/ 33 w 74"/>
                <a:gd name="T1" fmla="*/ 83 h 83"/>
                <a:gd name="T2" fmla="*/ 9 w 74"/>
                <a:gd name="T3" fmla="*/ 73 h 83"/>
                <a:gd name="T4" fmla="*/ 0 w 74"/>
                <a:gd name="T5" fmla="*/ 55 h 83"/>
                <a:gd name="T6" fmla="*/ 0 w 74"/>
                <a:gd name="T7" fmla="*/ 53 h 83"/>
                <a:gd name="T8" fmla="*/ 12 w 74"/>
                <a:gd name="T9" fmla="*/ 56 h 83"/>
                <a:gd name="T10" fmla="*/ 14 w 74"/>
                <a:gd name="T11" fmla="*/ 58 h 83"/>
                <a:gd name="T12" fmla="*/ 38 w 74"/>
                <a:gd name="T13" fmla="*/ 72 h 83"/>
                <a:gd name="T14" fmla="*/ 51 w 74"/>
                <a:gd name="T15" fmla="*/ 70 h 83"/>
                <a:gd name="T16" fmla="*/ 61 w 74"/>
                <a:gd name="T17" fmla="*/ 75 h 83"/>
                <a:gd name="T18" fmla="*/ 33 w 74"/>
                <a:gd name="T19" fmla="*/ 83 h 83"/>
                <a:gd name="T20" fmla="*/ 68 w 74"/>
                <a:gd name="T21" fmla="*/ 71 h 83"/>
                <a:gd name="T22" fmla="*/ 63 w 74"/>
                <a:gd name="T23" fmla="*/ 66 h 83"/>
                <a:gd name="T24" fmla="*/ 71 w 74"/>
                <a:gd name="T25" fmla="*/ 63 h 83"/>
                <a:gd name="T26" fmla="*/ 72 w 74"/>
                <a:gd name="T27" fmla="*/ 63 h 83"/>
                <a:gd name="T28" fmla="*/ 72 w 74"/>
                <a:gd name="T29" fmla="*/ 68 h 83"/>
                <a:gd name="T30" fmla="*/ 68 w 74"/>
                <a:gd name="T31" fmla="*/ 71 h 83"/>
                <a:gd name="T32" fmla="*/ 6 w 74"/>
                <a:gd name="T33" fmla="*/ 39 h 83"/>
                <a:gd name="T34" fmla="*/ 0 w 74"/>
                <a:gd name="T35" fmla="*/ 38 h 83"/>
                <a:gd name="T36" fmla="*/ 0 w 74"/>
                <a:gd name="T37" fmla="*/ 34 h 83"/>
                <a:gd name="T38" fmla="*/ 6 w 74"/>
                <a:gd name="T39" fmla="*/ 32 h 83"/>
                <a:gd name="T40" fmla="*/ 6 w 74"/>
                <a:gd name="T41" fmla="*/ 39 h 83"/>
                <a:gd name="T42" fmla="*/ 0 w 74"/>
                <a:gd name="T43" fmla="*/ 23 h 83"/>
                <a:gd name="T44" fmla="*/ 1 w 74"/>
                <a:gd name="T45" fmla="*/ 16 h 83"/>
                <a:gd name="T46" fmla="*/ 1 w 74"/>
                <a:gd name="T47" fmla="*/ 15 h 83"/>
                <a:gd name="T48" fmla="*/ 5 w 74"/>
                <a:gd name="T49" fmla="*/ 13 h 83"/>
                <a:gd name="T50" fmla="*/ 5 w 74"/>
                <a:gd name="T51" fmla="*/ 23 h 83"/>
                <a:gd name="T52" fmla="*/ 0 w 74"/>
                <a:gd name="T53" fmla="*/ 23 h 83"/>
                <a:gd name="T54" fmla="*/ 3 w 74"/>
                <a:gd name="T55" fmla="*/ 3 h 83"/>
                <a:gd name="T56" fmla="*/ 4 w 74"/>
                <a:gd name="T57" fmla="*/ 0 h 83"/>
                <a:gd name="T58" fmla="*/ 5 w 74"/>
                <a:gd name="T59" fmla="*/ 0 h 83"/>
                <a:gd name="T60" fmla="*/ 5 w 74"/>
                <a:gd name="T61" fmla="*/ 2 h 83"/>
                <a:gd name="T62" fmla="*/ 3 w 74"/>
                <a:gd name="T63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4" h="83">
                  <a:moveTo>
                    <a:pt x="33" y="83"/>
                  </a:moveTo>
                  <a:cubicBezTo>
                    <a:pt x="24" y="83"/>
                    <a:pt x="16" y="80"/>
                    <a:pt x="9" y="73"/>
                  </a:cubicBezTo>
                  <a:cubicBezTo>
                    <a:pt x="5" y="67"/>
                    <a:pt x="2" y="61"/>
                    <a:pt x="0" y="55"/>
                  </a:cubicBezTo>
                  <a:cubicBezTo>
                    <a:pt x="0" y="55"/>
                    <a:pt x="0" y="54"/>
                    <a:pt x="0" y="53"/>
                  </a:cubicBezTo>
                  <a:cubicBezTo>
                    <a:pt x="4" y="54"/>
                    <a:pt x="8" y="55"/>
                    <a:pt x="12" y="56"/>
                  </a:cubicBezTo>
                  <a:cubicBezTo>
                    <a:pt x="13" y="57"/>
                    <a:pt x="13" y="57"/>
                    <a:pt x="14" y="58"/>
                  </a:cubicBezTo>
                  <a:cubicBezTo>
                    <a:pt x="21" y="68"/>
                    <a:pt x="29" y="72"/>
                    <a:pt x="38" y="72"/>
                  </a:cubicBezTo>
                  <a:cubicBezTo>
                    <a:pt x="42" y="72"/>
                    <a:pt x="47" y="71"/>
                    <a:pt x="51" y="70"/>
                  </a:cubicBezTo>
                  <a:cubicBezTo>
                    <a:pt x="54" y="72"/>
                    <a:pt x="58" y="73"/>
                    <a:pt x="61" y="75"/>
                  </a:cubicBezTo>
                  <a:cubicBezTo>
                    <a:pt x="52" y="80"/>
                    <a:pt x="42" y="83"/>
                    <a:pt x="33" y="83"/>
                  </a:cubicBezTo>
                  <a:close/>
                  <a:moveTo>
                    <a:pt x="68" y="71"/>
                  </a:moveTo>
                  <a:cubicBezTo>
                    <a:pt x="67" y="70"/>
                    <a:pt x="65" y="68"/>
                    <a:pt x="63" y="66"/>
                  </a:cubicBezTo>
                  <a:cubicBezTo>
                    <a:pt x="66" y="65"/>
                    <a:pt x="68" y="64"/>
                    <a:pt x="71" y="63"/>
                  </a:cubicBezTo>
                  <a:cubicBezTo>
                    <a:pt x="71" y="63"/>
                    <a:pt x="71" y="63"/>
                    <a:pt x="72" y="63"/>
                  </a:cubicBezTo>
                  <a:cubicBezTo>
                    <a:pt x="74" y="63"/>
                    <a:pt x="74" y="67"/>
                    <a:pt x="72" y="68"/>
                  </a:cubicBezTo>
                  <a:cubicBezTo>
                    <a:pt x="71" y="69"/>
                    <a:pt x="69" y="70"/>
                    <a:pt x="68" y="71"/>
                  </a:cubicBezTo>
                  <a:close/>
                  <a:moveTo>
                    <a:pt x="6" y="39"/>
                  </a:moveTo>
                  <a:cubicBezTo>
                    <a:pt x="4" y="38"/>
                    <a:pt x="2" y="38"/>
                    <a:pt x="0" y="38"/>
                  </a:cubicBezTo>
                  <a:cubicBezTo>
                    <a:pt x="0" y="37"/>
                    <a:pt x="0" y="35"/>
                    <a:pt x="0" y="34"/>
                  </a:cubicBezTo>
                  <a:cubicBezTo>
                    <a:pt x="2" y="33"/>
                    <a:pt x="4" y="33"/>
                    <a:pt x="6" y="32"/>
                  </a:cubicBezTo>
                  <a:cubicBezTo>
                    <a:pt x="6" y="34"/>
                    <a:pt x="6" y="37"/>
                    <a:pt x="6" y="39"/>
                  </a:cubicBezTo>
                  <a:close/>
                  <a:moveTo>
                    <a:pt x="0" y="23"/>
                  </a:moveTo>
                  <a:cubicBezTo>
                    <a:pt x="0" y="21"/>
                    <a:pt x="1" y="19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2" y="15"/>
                    <a:pt x="4" y="14"/>
                    <a:pt x="5" y="13"/>
                  </a:cubicBezTo>
                  <a:cubicBezTo>
                    <a:pt x="5" y="16"/>
                    <a:pt x="5" y="19"/>
                    <a:pt x="5" y="23"/>
                  </a:cubicBezTo>
                  <a:cubicBezTo>
                    <a:pt x="3" y="23"/>
                    <a:pt x="2" y="23"/>
                    <a:pt x="0" y="23"/>
                  </a:cubicBezTo>
                  <a:moveTo>
                    <a:pt x="3" y="3"/>
                  </a:moveTo>
                  <a:cubicBezTo>
                    <a:pt x="3" y="2"/>
                    <a:pt x="4" y="1"/>
                    <a:pt x="4" y="0"/>
                  </a:cubicBezTo>
                  <a:lnTo>
                    <a:pt x="5" y="0"/>
                  </a:lnTo>
                  <a:cubicBezTo>
                    <a:pt x="5" y="1"/>
                    <a:pt x="5" y="1"/>
                    <a:pt x="5" y="2"/>
                  </a:cubicBezTo>
                  <a:cubicBezTo>
                    <a:pt x="4" y="2"/>
                    <a:pt x="4" y="3"/>
                    <a:pt x="3" y="3"/>
                  </a:cubicBezTo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1" name="Freeform 416">
              <a:extLst>
                <a:ext uri="{FF2B5EF4-FFF2-40B4-BE49-F238E27FC236}">
                  <a16:creationId xmlns:a16="http://schemas.microsoft.com/office/drawing/2014/main" id="{7856431B-8CF7-66FF-4522-D69F28AC7D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3875" y="1819275"/>
              <a:ext cx="68263" cy="69850"/>
            </a:xfrm>
            <a:custGeom>
              <a:avLst/>
              <a:gdLst>
                <a:gd name="T0" fmla="*/ 62 w 69"/>
                <a:gd name="T1" fmla="*/ 73 h 73"/>
                <a:gd name="T2" fmla="*/ 52 w 69"/>
                <a:gd name="T3" fmla="*/ 68 h 73"/>
                <a:gd name="T4" fmla="*/ 64 w 69"/>
                <a:gd name="T5" fmla="*/ 64 h 73"/>
                <a:gd name="T6" fmla="*/ 69 w 69"/>
                <a:gd name="T7" fmla="*/ 69 h 73"/>
                <a:gd name="T8" fmla="*/ 62 w 69"/>
                <a:gd name="T9" fmla="*/ 73 h 73"/>
                <a:gd name="T10" fmla="*/ 13 w 69"/>
                <a:gd name="T11" fmla="*/ 54 h 73"/>
                <a:gd name="T12" fmla="*/ 1 w 69"/>
                <a:gd name="T13" fmla="*/ 51 h 73"/>
                <a:gd name="T14" fmla="*/ 1 w 69"/>
                <a:gd name="T15" fmla="*/ 36 h 73"/>
                <a:gd name="T16" fmla="*/ 7 w 69"/>
                <a:gd name="T17" fmla="*/ 37 h 73"/>
                <a:gd name="T18" fmla="*/ 13 w 69"/>
                <a:gd name="T19" fmla="*/ 54 h 73"/>
                <a:gd name="T20" fmla="*/ 1 w 69"/>
                <a:gd name="T21" fmla="*/ 32 h 73"/>
                <a:gd name="T22" fmla="*/ 1 w 69"/>
                <a:gd name="T23" fmla="*/ 26 h 73"/>
                <a:gd name="T24" fmla="*/ 1 w 69"/>
                <a:gd name="T25" fmla="*/ 21 h 73"/>
                <a:gd name="T26" fmla="*/ 6 w 69"/>
                <a:gd name="T27" fmla="*/ 21 h 73"/>
                <a:gd name="T28" fmla="*/ 7 w 69"/>
                <a:gd name="T29" fmla="*/ 30 h 73"/>
                <a:gd name="T30" fmla="*/ 1 w 69"/>
                <a:gd name="T31" fmla="*/ 32 h 73"/>
                <a:gd name="T32" fmla="*/ 2 w 69"/>
                <a:gd name="T33" fmla="*/ 13 h 73"/>
                <a:gd name="T34" fmla="*/ 4 w 69"/>
                <a:gd name="T35" fmla="*/ 1 h 73"/>
                <a:gd name="T36" fmla="*/ 6 w 69"/>
                <a:gd name="T37" fmla="*/ 0 h 73"/>
                <a:gd name="T38" fmla="*/ 6 w 69"/>
                <a:gd name="T39" fmla="*/ 11 h 73"/>
                <a:gd name="T40" fmla="*/ 2 w 69"/>
                <a:gd name="T41" fmla="*/ 1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73">
                  <a:moveTo>
                    <a:pt x="62" y="73"/>
                  </a:moveTo>
                  <a:cubicBezTo>
                    <a:pt x="59" y="71"/>
                    <a:pt x="55" y="70"/>
                    <a:pt x="52" y="68"/>
                  </a:cubicBezTo>
                  <a:cubicBezTo>
                    <a:pt x="56" y="67"/>
                    <a:pt x="60" y="65"/>
                    <a:pt x="64" y="64"/>
                  </a:cubicBezTo>
                  <a:cubicBezTo>
                    <a:pt x="66" y="66"/>
                    <a:pt x="68" y="68"/>
                    <a:pt x="69" y="69"/>
                  </a:cubicBezTo>
                  <a:cubicBezTo>
                    <a:pt x="67" y="71"/>
                    <a:pt x="64" y="72"/>
                    <a:pt x="62" y="73"/>
                  </a:cubicBezTo>
                  <a:moveTo>
                    <a:pt x="13" y="54"/>
                  </a:moveTo>
                  <a:cubicBezTo>
                    <a:pt x="9" y="53"/>
                    <a:pt x="5" y="52"/>
                    <a:pt x="1" y="51"/>
                  </a:cubicBezTo>
                  <a:cubicBezTo>
                    <a:pt x="1" y="46"/>
                    <a:pt x="0" y="41"/>
                    <a:pt x="1" y="36"/>
                  </a:cubicBezTo>
                  <a:cubicBezTo>
                    <a:pt x="3" y="36"/>
                    <a:pt x="5" y="36"/>
                    <a:pt x="7" y="37"/>
                  </a:cubicBezTo>
                  <a:cubicBezTo>
                    <a:pt x="9" y="43"/>
                    <a:pt x="10" y="49"/>
                    <a:pt x="13" y="54"/>
                  </a:cubicBezTo>
                  <a:moveTo>
                    <a:pt x="1" y="32"/>
                  </a:moveTo>
                  <a:cubicBezTo>
                    <a:pt x="1" y="30"/>
                    <a:pt x="1" y="28"/>
                    <a:pt x="1" y="26"/>
                  </a:cubicBezTo>
                  <a:cubicBezTo>
                    <a:pt x="1" y="24"/>
                    <a:pt x="1" y="23"/>
                    <a:pt x="1" y="21"/>
                  </a:cubicBezTo>
                  <a:cubicBezTo>
                    <a:pt x="3" y="21"/>
                    <a:pt x="4" y="21"/>
                    <a:pt x="6" y="21"/>
                  </a:cubicBezTo>
                  <a:cubicBezTo>
                    <a:pt x="6" y="24"/>
                    <a:pt x="6" y="27"/>
                    <a:pt x="7" y="30"/>
                  </a:cubicBezTo>
                  <a:cubicBezTo>
                    <a:pt x="5" y="31"/>
                    <a:pt x="3" y="31"/>
                    <a:pt x="1" y="32"/>
                  </a:cubicBezTo>
                  <a:close/>
                  <a:moveTo>
                    <a:pt x="2" y="13"/>
                  </a:moveTo>
                  <a:cubicBezTo>
                    <a:pt x="3" y="9"/>
                    <a:pt x="4" y="5"/>
                    <a:pt x="4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4"/>
                    <a:pt x="6" y="7"/>
                    <a:pt x="6" y="11"/>
                  </a:cubicBezTo>
                  <a:cubicBezTo>
                    <a:pt x="5" y="12"/>
                    <a:pt x="3" y="13"/>
                    <a:pt x="2" y="13"/>
                  </a:cubicBezTo>
                  <a:close/>
                </a:path>
              </a:pathLst>
            </a:custGeom>
            <a:solidFill>
              <a:srgbClr val="CAB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2" name="Rectangle 417">
              <a:extLst>
                <a:ext uri="{FF2B5EF4-FFF2-40B4-BE49-F238E27FC236}">
                  <a16:creationId xmlns:a16="http://schemas.microsoft.com/office/drawing/2014/main" id="{D87C6B95-22BF-38AE-0967-632CCA0D1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8988" y="1824038"/>
              <a:ext cx="1588" cy="1588"/>
            </a:xfrm>
            <a:prstGeom prst="rect">
              <a:avLst/>
            </a:prstGeom>
            <a:solidFill>
              <a:srgbClr val="D9C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3" name="Freeform 418">
              <a:extLst>
                <a:ext uri="{FF2B5EF4-FFF2-40B4-BE49-F238E27FC236}">
                  <a16:creationId xmlns:a16="http://schemas.microsoft.com/office/drawing/2014/main" id="{1DFCA437-CFC2-6496-7FA4-7F953A926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8825" y="1804988"/>
              <a:ext cx="23813" cy="23813"/>
            </a:xfrm>
            <a:custGeom>
              <a:avLst/>
              <a:gdLst>
                <a:gd name="T0" fmla="*/ 0 w 24"/>
                <a:gd name="T1" fmla="*/ 24 h 24"/>
                <a:gd name="T2" fmla="*/ 8 w 24"/>
                <a:gd name="T3" fmla="*/ 9 h 24"/>
                <a:gd name="T4" fmla="*/ 24 w 24"/>
                <a:gd name="T5" fmla="*/ 0 h 24"/>
                <a:gd name="T6" fmla="*/ 15 w 24"/>
                <a:gd name="T7" fmla="*/ 6 h 24"/>
                <a:gd name="T8" fmla="*/ 0 w 2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0" y="24"/>
                  </a:moveTo>
                  <a:cubicBezTo>
                    <a:pt x="0" y="18"/>
                    <a:pt x="5" y="13"/>
                    <a:pt x="8" y="9"/>
                  </a:cubicBezTo>
                  <a:cubicBezTo>
                    <a:pt x="12" y="5"/>
                    <a:pt x="17" y="1"/>
                    <a:pt x="24" y="0"/>
                  </a:cubicBezTo>
                  <a:cubicBezTo>
                    <a:pt x="20" y="2"/>
                    <a:pt x="18" y="3"/>
                    <a:pt x="15" y="6"/>
                  </a:cubicBezTo>
                  <a:cubicBezTo>
                    <a:pt x="9" y="11"/>
                    <a:pt x="4" y="17"/>
                    <a:pt x="0" y="24"/>
                  </a:cubicBezTo>
                  <a:close/>
                </a:path>
              </a:pathLst>
            </a:custGeom>
            <a:solidFill>
              <a:srgbClr val="E0C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4" name="Freeform 419">
              <a:extLst>
                <a:ext uri="{FF2B5EF4-FFF2-40B4-BE49-F238E27FC236}">
                  <a16:creationId xmlns:a16="http://schemas.microsoft.com/office/drawing/2014/main" id="{24C60E34-2E84-2458-06EB-9BCB03726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7238" y="1804988"/>
              <a:ext cx="34925" cy="36513"/>
            </a:xfrm>
            <a:custGeom>
              <a:avLst/>
              <a:gdLst>
                <a:gd name="T0" fmla="*/ 10 w 36"/>
                <a:gd name="T1" fmla="*/ 37 h 37"/>
                <a:gd name="T2" fmla="*/ 4 w 36"/>
                <a:gd name="T3" fmla="*/ 35 h 37"/>
                <a:gd name="T4" fmla="*/ 2 w 36"/>
                <a:gd name="T5" fmla="*/ 28 h 37"/>
                <a:gd name="T6" fmla="*/ 2 w 36"/>
                <a:gd name="T7" fmla="*/ 28 h 37"/>
                <a:gd name="T8" fmla="*/ 1 w 36"/>
                <a:gd name="T9" fmla="*/ 24 h 37"/>
                <a:gd name="T10" fmla="*/ 16 w 36"/>
                <a:gd name="T11" fmla="*/ 6 h 37"/>
                <a:gd name="T12" fmla="*/ 25 w 36"/>
                <a:gd name="T13" fmla="*/ 0 h 37"/>
                <a:gd name="T14" fmla="*/ 26 w 36"/>
                <a:gd name="T15" fmla="*/ 0 h 37"/>
                <a:gd name="T16" fmla="*/ 26 w 36"/>
                <a:gd name="T17" fmla="*/ 0 h 37"/>
                <a:gd name="T18" fmla="*/ 34 w 36"/>
                <a:gd name="T19" fmla="*/ 6 h 37"/>
                <a:gd name="T20" fmla="*/ 32 w 36"/>
                <a:gd name="T21" fmla="*/ 19 h 37"/>
                <a:gd name="T22" fmla="*/ 32 w 36"/>
                <a:gd name="T23" fmla="*/ 19 h 37"/>
                <a:gd name="T24" fmla="*/ 32 w 36"/>
                <a:gd name="T25" fmla="*/ 19 h 37"/>
                <a:gd name="T26" fmla="*/ 30 w 36"/>
                <a:gd name="T27" fmla="*/ 22 h 37"/>
                <a:gd name="T28" fmla="*/ 31 w 36"/>
                <a:gd name="T29" fmla="*/ 21 h 37"/>
                <a:gd name="T30" fmla="*/ 30 w 36"/>
                <a:gd name="T31" fmla="*/ 22 h 37"/>
                <a:gd name="T32" fmla="*/ 27 w 36"/>
                <a:gd name="T33" fmla="*/ 26 h 37"/>
                <a:gd name="T34" fmla="*/ 21 w 36"/>
                <a:gd name="T35" fmla="*/ 32 h 37"/>
                <a:gd name="T36" fmla="*/ 10 w 36"/>
                <a:gd name="T3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7">
                  <a:moveTo>
                    <a:pt x="10" y="37"/>
                  </a:moveTo>
                  <a:cubicBezTo>
                    <a:pt x="8" y="37"/>
                    <a:pt x="6" y="36"/>
                    <a:pt x="4" y="35"/>
                  </a:cubicBezTo>
                  <a:cubicBezTo>
                    <a:pt x="3" y="33"/>
                    <a:pt x="2" y="30"/>
                    <a:pt x="2" y="28"/>
                  </a:cubicBezTo>
                  <a:lnTo>
                    <a:pt x="2" y="28"/>
                  </a:lnTo>
                  <a:cubicBezTo>
                    <a:pt x="1" y="27"/>
                    <a:pt x="0" y="25"/>
                    <a:pt x="1" y="24"/>
                  </a:cubicBezTo>
                  <a:cubicBezTo>
                    <a:pt x="5" y="17"/>
                    <a:pt x="10" y="11"/>
                    <a:pt x="16" y="6"/>
                  </a:cubicBezTo>
                  <a:cubicBezTo>
                    <a:pt x="19" y="3"/>
                    <a:pt x="21" y="2"/>
                    <a:pt x="25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0" y="0"/>
                    <a:pt x="33" y="2"/>
                    <a:pt x="34" y="6"/>
                  </a:cubicBezTo>
                  <a:cubicBezTo>
                    <a:pt x="36" y="10"/>
                    <a:pt x="35" y="15"/>
                    <a:pt x="32" y="19"/>
                  </a:cubicBezTo>
                  <a:lnTo>
                    <a:pt x="32" y="19"/>
                  </a:lnTo>
                  <a:lnTo>
                    <a:pt x="32" y="19"/>
                  </a:lnTo>
                  <a:cubicBezTo>
                    <a:pt x="32" y="19"/>
                    <a:pt x="30" y="22"/>
                    <a:pt x="30" y="22"/>
                  </a:cubicBezTo>
                  <a:cubicBezTo>
                    <a:pt x="30" y="22"/>
                    <a:pt x="30" y="22"/>
                    <a:pt x="31" y="21"/>
                  </a:cubicBezTo>
                  <a:lnTo>
                    <a:pt x="30" y="22"/>
                  </a:lnTo>
                  <a:lnTo>
                    <a:pt x="27" y="26"/>
                  </a:lnTo>
                  <a:cubicBezTo>
                    <a:pt x="25" y="29"/>
                    <a:pt x="23" y="31"/>
                    <a:pt x="21" y="32"/>
                  </a:cubicBezTo>
                  <a:cubicBezTo>
                    <a:pt x="18" y="34"/>
                    <a:pt x="13" y="37"/>
                    <a:pt x="10" y="37"/>
                  </a:cubicBezTo>
                </a:path>
              </a:pathLst>
            </a:custGeom>
            <a:solidFill>
              <a:srgbClr val="D9C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5" name="Freeform 420">
              <a:extLst>
                <a:ext uri="{FF2B5EF4-FFF2-40B4-BE49-F238E27FC236}">
                  <a16:creationId xmlns:a16="http://schemas.microsoft.com/office/drawing/2014/main" id="{B9C9B982-CA83-F09D-A99E-AC36C7974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1881188"/>
              <a:ext cx="9525" cy="9525"/>
            </a:xfrm>
            <a:custGeom>
              <a:avLst/>
              <a:gdLst>
                <a:gd name="T0" fmla="*/ 3 w 9"/>
                <a:gd name="T1" fmla="*/ 9 h 9"/>
                <a:gd name="T2" fmla="*/ 2 w 9"/>
                <a:gd name="T3" fmla="*/ 8 h 9"/>
                <a:gd name="T4" fmla="*/ 2 w 9"/>
                <a:gd name="T5" fmla="*/ 8 h 9"/>
                <a:gd name="T6" fmla="*/ 1 w 9"/>
                <a:gd name="T7" fmla="*/ 8 h 9"/>
                <a:gd name="T8" fmla="*/ 1 w 9"/>
                <a:gd name="T9" fmla="*/ 3 h 9"/>
                <a:gd name="T10" fmla="*/ 5 w 9"/>
                <a:gd name="T11" fmla="*/ 0 h 9"/>
                <a:gd name="T12" fmla="*/ 6 w 9"/>
                <a:gd name="T13" fmla="*/ 0 h 9"/>
                <a:gd name="T14" fmla="*/ 9 w 9"/>
                <a:gd name="T15" fmla="*/ 4 h 9"/>
                <a:gd name="T16" fmla="*/ 9 w 9"/>
                <a:gd name="T17" fmla="*/ 4 h 9"/>
                <a:gd name="T18" fmla="*/ 4 w 9"/>
                <a:gd name="T19" fmla="*/ 9 h 9"/>
                <a:gd name="T20" fmla="*/ 3 w 9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9">
                  <a:moveTo>
                    <a:pt x="3" y="9"/>
                  </a:moveTo>
                  <a:cubicBezTo>
                    <a:pt x="3" y="9"/>
                    <a:pt x="2" y="9"/>
                    <a:pt x="2" y="8"/>
                  </a:cubicBezTo>
                  <a:lnTo>
                    <a:pt x="2" y="8"/>
                  </a:lnTo>
                  <a:lnTo>
                    <a:pt x="1" y="8"/>
                  </a:lnTo>
                  <a:cubicBezTo>
                    <a:pt x="0" y="7"/>
                    <a:pt x="1" y="4"/>
                    <a:pt x="1" y="3"/>
                  </a:cubicBezTo>
                  <a:cubicBezTo>
                    <a:pt x="2" y="2"/>
                    <a:pt x="4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2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6"/>
                    <a:pt x="5" y="7"/>
                    <a:pt x="4" y="9"/>
                  </a:cubicBezTo>
                  <a:lnTo>
                    <a:pt x="3" y="9"/>
                  </a:lnTo>
                </a:path>
              </a:pathLst>
            </a:custGeom>
            <a:solidFill>
              <a:srgbClr val="E0CD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6" name="Freeform 421">
              <a:extLst>
                <a:ext uri="{FF2B5EF4-FFF2-40B4-BE49-F238E27FC236}">
                  <a16:creationId xmlns:a16="http://schemas.microsoft.com/office/drawing/2014/main" id="{8F414CE9-58A3-05D6-981F-A0D737A99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725" y="1885950"/>
              <a:ext cx="4763" cy="4763"/>
            </a:xfrm>
            <a:custGeom>
              <a:avLst/>
              <a:gdLst>
                <a:gd name="T0" fmla="*/ 0 w 5"/>
                <a:gd name="T1" fmla="*/ 5 h 5"/>
                <a:gd name="T2" fmla="*/ 5 w 5"/>
                <a:gd name="T3" fmla="*/ 0 h 5"/>
                <a:gd name="T4" fmla="*/ 5 w 5"/>
                <a:gd name="T5" fmla="*/ 0 h 5"/>
                <a:gd name="T6" fmla="*/ 4 w 5"/>
                <a:gd name="T7" fmla="*/ 2 h 5"/>
                <a:gd name="T8" fmla="*/ 3 w 5"/>
                <a:gd name="T9" fmla="*/ 3 h 5"/>
                <a:gd name="T10" fmla="*/ 1 w 5"/>
                <a:gd name="T11" fmla="*/ 5 h 5"/>
                <a:gd name="T12" fmla="*/ 0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3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</a:path>
              </a:pathLst>
            </a:custGeom>
            <a:solidFill>
              <a:srgbClr val="D9C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7" name="Freeform 422">
              <a:extLst>
                <a:ext uri="{FF2B5EF4-FFF2-40B4-BE49-F238E27FC236}">
                  <a16:creationId xmlns:a16="http://schemas.microsoft.com/office/drawing/2014/main" id="{1669C6C8-E6E3-717C-C5CA-80BB65FF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513" y="1716088"/>
              <a:ext cx="26988" cy="28575"/>
            </a:xfrm>
            <a:custGeom>
              <a:avLst/>
              <a:gdLst>
                <a:gd name="T0" fmla="*/ 10 w 28"/>
                <a:gd name="T1" fmla="*/ 29 h 29"/>
                <a:gd name="T2" fmla="*/ 6 w 28"/>
                <a:gd name="T3" fmla="*/ 28 h 29"/>
                <a:gd name="T4" fmla="*/ 2 w 28"/>
                <a:gd name="T5" fmla="*/ 26 h 29"/>
                <a:gd name="T6" fmla="*/ 0 w 28"/>
                <a:gd name="T7" fmla="*/ 17 h 29"/>
                <a:gd name="T8" fmla="*/ 11 w 28"/>
                <a:gd name="T9" fmla="*/ 2 h 29"/>
                <a:gd name="T10" fmla="*/ 18 w 28"/>
                <a:gd name="T11" fmla="*/ 0 h 29"/>
                <a:gd name="T12" fmla="*/ 25 w 28"/>
                <a:gd name="T13" fmla="*/ 3 h 29"/>
                <a:gd name="T14" fmla="*/ 24 w 28"/>
                <a:gd name="T15" fmla="*/ 19 h 29"/>
                <a:gd name="T16" fmla="*/ 14 w 28"/>
                <a:gd name="T17" fmla="*/ 29 h 29"/>
                <a:gd name="T18" fmla="*/ 10 w 28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9">
                  <a:moveTo>
                    <a:pt x="10" y="29"/>
                  </a:moveTo>
                  <a:cubicBezTo>
                    <a:pt x="9" y="29"/>
                    <a:pt x="7" y="29"/>
                    <a:pt x="6" y="28"/>
                  </a:cubicBezTo>
                  <a:lnTo>
                    <a:pt x="2" y="26"/>
                  </a:lnTo>
                  <a:cubicBezTo>
                    <a:pt x="0" y="24"/>
                    <a:pt x="0" y="20"/>
                    <a:pt x="0" y="17"/>
                  </a:cubicBezTo>
                  <a:cubicBezTo>
                    <a:pt x="2" y="11"/>
                    <a:pt x="5" y="5"/>
                    <a:pt x="11" y="2"/>
                  </a:cubicBezTo>
                  <a:cubicBezTo>
                    <a:pt x="13" y="1"/>
                    <a:pt x="16" y="0"/>
                    <a:pt x="18" y="0"/>
                  </a:cubicBezTo>
                  <a:cubicBezTo>
                    <a:pt x="21" y="0"/>
                    <a:pt x="23" y="1"/>
                    <a:pt x="25" y="3"/>
                  </a:cubicBezTo>
                  <a:cubicBezTo>
                    <a:pt x="28" y="7"/>
                    <a:pt x="27" y="14"/>
                    <a:pt x="24" y="19"/>
                  </a:cubicBezTo>
                  <a:cubicBezTo>
                    <a:pt x="22" y="23"/>
                    <a:pt x="18" y="27"/>
                    <a:pt x="14" y="29"/>
                  </a:cubicBezTo>
                  <a:cubicBezTo>
                    <a:pt x="13" y="29"/>
                    <a:pt x="11" y="29"/>
                    <a:pt x="10" y="29"/>
                  </a:cubicBezTo>
                  <a:close/>
                </a:path>
              </a:pathLst>
            </a:custGeom>
            <a:solidFill>
              <a:srgbClr val="D0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8" name="Freeform 423">
              <a:extLst>
                <a:ext uri="{FF2B5EF4-FFF2-40B4-BE49-F238E27FC236}">
                  <a16:creationId xmlns:a16="http://schemas.microsoft.com/office/drawing/2014/main" id="{14A9C490-C735-6B3B-565B-BB437E3B4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1514475"/>
              <a:ext cx="14288" cy="9525"/>
            </a:xfrm>
            <a:custGeom>
              <a:avLst/>
              <a:gdLst>
                <a:gd name="T0" fmla="*/ 5 w 15"/>
                <a:gd name="T1" fmla="*/ 9 h 9"/>
                <a:gd name="T2" fmla="*/ 9 w 15"/>
                <a:gd name="T3" fmla="*/ 0 h 9"/>
                <a:gd name="T4" fmla="*/ 5 w 15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5" y="9"/>
                  </a:moveTo>
                  <a:cubicBezTo>
                    <a:pt x="0" y="9"/>
                    <a:pt x="4" y="0"/>
                    <a:pt x="9" y="0"/>
                  </a:cubicBezTo>
                  <a:cubicBezTo>
                    <a:pt x="15" y="0"/>
                    <a:pt x="10" y="9"/>
                    <a:pt x="5" y="9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39" name="Freeform 424">
              <a:extLst>
                <a:ext uri="{FF2B5EF4-FFF2-40B4-BE49-F238E27FC236}">
                  <a16:creationId xmlns:a16="http://schemas.microsoft.com/office/drawing/2014/main" id="{DC8B9774-6253-6CBD-11F5-D5846094E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1490663"/>
              <a:ext cx="9525" cy="6350"/>
            </a:xfrm>
            <a:custGeom>
              <a:avLst/>
              <a:gdLst>
                <a:gd name="T0" fmla="*/ 4 w 11"/>
                <a:gd name="T1" fmla="*/ 7 h 7"/>
                <a:gd name="T2" fmla="*/ 7 w 11"/>
                <a:gd name="T3" fmla="*/ 0 h 7"/>
                <a:gd name="T4" fmla="*/ 4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0" y="7"/>
                    <a:pt x="3" y="0"/>
                    <a:pt x="7" y="0"/>
                  </a:cubicBezTo>
                  <a:cubicBezTo>
                    <a:pt x="11" y="0"/>
                    <a:pt x="8" y="7"/>
                    <a:pt x="4" y="7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0" name="Freeform 425">
              <a:extLst>
                <a:ext uri="{FF2B5EF4-FFF2-40B4-BE49-F238E27FC236}">
                  <a16:creationId xmlns:a16="http://schemas.microsoft.com/office/drawing/2014/main" id="{BED8A06B-657D-3EE3-2685-6A3E8499E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1584325"/>
              <a:ext cx="6350" cy="1588"/>
            </a:xfrm>
            <a:custGeom>
              <a:avLst/>
              <a:gdLst>
                <a:gd name="T0" fmla="*/ 2 w 6"/>
                <a:gd name="T1" fmla="*/ 3 h 3"/>
                <a:gd name="T2" fmla="*/ 4 w 6"/>
                <a:gd name="T3" fmla="*/ 0 h 3"/>
                <a:gd name="T4" fmla="*/ 2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4" y="3"/>
                    <a:pt x="2" y="3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1" name="Freeform 426">
              <a:extLst>
                <a:ext uri="{FF2B5EF4-FFF2-40B4-BE49-F238E27FC236}">
                  <a16:creationId xmlns:a16="http://schemas.microsoft.com/office/drawing/2014/main" id="{8CDA7448-1BB8-3B16-AA19-AFCC4DB0A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700" y="1641475"/>
              <a:ext cx="4763" cy="4763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2 h 5"/>
                <a:gd name="T4" fmla="*/ 2 w 5"/>
                <a:gd name="T5" fmla="*/ 2 h 5"/>
                <a:gd name="T6" fmla="*/ 5 w 5"/>
                <a:gd name="T7" fmla="*/ 0 h 5"/>
                <a:gd name="T8" fmla="*/ 4 w 5"/>
                <a:gd name="T9" fmla="*/ 4 h 5"/>
                <a:gd name="T10" fmla="*/ 3 w 5"/>
                <a:gd name="T11" fmla="*/ 5 h 5"/>
                <a:gd name="T12" fmla="*/ 2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1" y="5"/>
                    <a:pt x="0" y="4"/>
                    <a:pt x="1" y="2"/>
                  </a:cubicBezTo>
                  <a:lnTo>
                    <a:pt x="2" y="2"/>
                  </a:lnTo>
                  <a:lnTo>
                    <a:pt x="5" y="0"/>
                  </a:lnTo>
                  <a:lnTo>
                    <a:pt x="4" y="4"/>
                  </a:lnTo>
                  <a:lnTo>
                    <a:pt x="3" y="5"/>
                  </a:lnTo>
                  <a:cubicBezTo>
                    <a:pt x="3" y="5"/>
                    <a:pt x="3" y="5"/>
                    <a:pt x="2" y="5"/>
                  </a:cubicBezTo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2" name="Freeform 427">
              <a:extLst>
                <a:ext uri="{FF2B5EF4-FFF2-40B4-BE49-F238E27FC236}">
                  <a16:creationId xmlns:a16="http://schemas.microsoft.com/office/drawing/2014/main" id="{32A19B61-61E9-67F6-D697-42800B40C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75" y="1749425"/>
              <a:ext cx="11113" cy="9525"/>
            </a:xfrm>
            <a:custGeom>
              <a:avLst/>
              <a:gdLst>
                <a:gd name="T0" fmla="*/ 3 w 11"/>
                <a:gd name="T1" fmla="*/ 9 h 9"/>
                <a:gd name="T2" fmla="*/ 1 w 11"/>
                <a:gd name="T3" fmla="*/ 6 h 9"/>
                <a:gd name="T4" fmla="*/ 1 w 11"/>
                <a:gd name="T5" fmla="*/ 5 h 9"/>
                <a:gd name="T6" fmla="*/ 6 w 11"/>
                <a:gd name="T7" fmla="*/ 0 h 9"/>
                <a:gd name="T8" fmla="*/ 8 w 11"/>
                <a:gd name="T9" fmla="*/ 1 h 9"/>
                <a:gd name="T10" fmla="*/ 4 w 11"/>
                <a:gd name="T11" fmla="*/ 8 h 9"/>
                <a:gd name="T12" fmla="*/ 4 w 11"/>
                <a:gd name="T13" fmla="*/ 9 h 9"/>
                <a:gd name="T14" fmla="*/ 3 w 11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9">
                  <a:moveTo>
                    <a:pt x="3" y="9"/>
                  </a:moveTo>
                  <a:cubicBezTo>
                    <a:pt x="2" y="9"/>
                    <a:pt x="0" y="7"/>
                    <a:pt x="1" y="6"/>
                  </a:cubicBezTo>
                  <a:lnTo>
                    <a:pt x="1" y="5"/>
                  </a:lnTo>
                  <a:cubicBezTo>
                    <a:pt x="1" y="3"/>
                    <a:pt x="4" y="0"/>
                    <a:pt x="6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11" y="3"/>
                    <a:pt x="7" y="8"/>
                    <a:pt x="4" y="8"/>
                  </a:cubicBezTo>
                  <a:lnTo>
                    <a:pt x="4" y="9"/>
                  </a:lnTo>
                  <a:cubicBezTo>
                    <a:pt x="3" y="9"/>
                    <a:pt x="3" y="9"/>
                    <a:pt x="3" y="9"/>
                  </a:cubicBezTo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3" name="Freeform 428">
              <a:extLst>
                <a:ext uri="{FF2B5EF4-FFF2-40B4-BE49-F238E27FC236}">
                  <a16:creationId xmlns:a16="http://schemas.microsoft.com/office/drawing/2014/main" id="{16FBBECB-5233-5915-903A-CD2A70984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975" y="1760538"/>
              <a:ext cx="4763" cy="3175"/>
            </a:xfrm>
            <a:custGeom>
              <a:avLst/>
              <a:gdLst>
                <a:gd name="T0" fmla="*/ 1 w 4"/>
                <a:gd name="T1" fmla="*/ 3 h 3"/>
                <a:gd name="T2" fmla="*/ 2 w 4"/>
                <a:gd name="T3" fmla="*/ 0 h 3"/>
                <a:gd name="T4" fmla="*/ 1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0" y="3"/>
                    <a:pt x="1" y="0"/>
                    <a:pt x="2" y="0"/>
                  </a:cubicBezTo>
                  <a:cubicBezTo>
                    <a:pt x="4" y="0"/>
                    <a:pt x="3" y="3"/>
                    <a:pt x="1" y="3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4" name="Freeform 429">
              <a:extLst>
                <a:ext uri="{FF2B5EF4-FFF2-40B4-BE49-F238E27FC236}">
                  <a16:creationId xmlns:a16="http://schemas.microsoft.com/office/drawing/2014/main" id="{7A007EC0-CC24-F664-33C9-A456AC712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538" y="1752600"/>
              <a:ext cx="6350" cy="4763"/>
            </a:xfrm>
            <a:custGeom>
              <a:avLst/>
              <a:gdLst>
                <a:gd name="T0" fmla="*/ 3 w 7"/>
                <a:gd name="T1" fmla="*/ 4 h 4"/>
                <a:gd name="T2" fmla="*/ 4 w 7"/>
                <a:gd name="T3" fmla="*/ 0 h 4"/>
                <a:gd name="T4" fmla="*/ 3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2" y="0"/>
                    <a:pt x="4" y="0"/>
                  </a:cubicBezTo>
                  <a:cubicBezTo>
                    <a:pt x="7" y="0"/>
                    <a:pt x="5" y="4"/>
                    <a:pt x="3" y="4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5" name="Freeform 430">
              <a:extLst>
                <a:ext uri="{FF2B5EF4-FFF2-40B4-BE49-F238E27FC236}">
                  <a16:creationId xmlns:a16="http://schemas.microsoft.com/office/drawing/2014/main" id="{1B503BD4-EDD3-A9B3-7FE7-0A6347B0C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000" y="1690688"/>
              <a:ext cx="6350" cy="6350"/>
            </a:xfrm>
            <a:custGeom>
              <a:avLst/>
              <a:gdLst>
                <a:gd name="T0" fmla="*/ 2 w 7"/>
                <a:gd name="T1" fmla="*/ 7 h 7"/>
                <a:gd name="T2" fmla="*/ 0 w 7"/>
                <a:gd name="T3" fmla="*/ 4 h 7"/>
                <a:gd name="T4" fmla="*/ 3 w 7"/>
                <a:gd name="T5" fmla="*/ 1 h 7"/>
                <a:gd name="T6" fmla="*/ 5 w 7"/>
                <a:gd name="T7" fmla="*/ 0 h 7"/>
                <a:gd name="T8" fmla="*/ 7 w 7"/>
                <a:gd name="T9" fmla="*/ 2 h 7"/>
                <a:gd name="T10" fmla="*/ 4 w 7"/>
                <a:gd name="T11" fmla="*/ 7 h 7"/>
                <a:gd name="T12" fmla="*/ 2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1" y="7"/>
                    <a:pt x="0" y="6"/>
                    <a:pt x="0" y="4"/>
                  </a:cubicBezTo>
                  <a:lnTo>
                    <a:pt x="3" y="1"/>
                  </a:lnTo>
                  <a:cubicBezTo>
                    <a:pt x="4" y="1"/>
                    <a:pt x="4" y="0"/>
                    <a:pt x="5" y="0"/>
                  </a:cubicBezTo>
                  <a:cubicBezTo>
                    <a:pt x="6" y="0"/>
                    <a:pt x="6" y="1"/>
                    <a:pt x="7" y="2"/>
                  </a:cubicBezTo>
                  <a:cubicBezTo>
                    <a:pt x="7" y="4"/>
                    <a:pt x="5" y="6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6" name="Freeform 431">
              <a:extLst>
                <a:ext uri="{FF2B5EF4-FFF2-40B4-BE49-F238E27FC236}">
                  <a16:creationId xmlns:a16="http://schemas.microsoft.com/office/drawing/2014/main" id="{39EE3B81-27F9-7477-750C-BAE6A309B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200" y="1820863"/>
              <a:ext cx="7938" cy="6350"/>
            </a:xfrm>
            <a:custGeom>
              <a:avLst/>
              <a:gdLst>
                <a:gd name="T0" fmla="*/ 5 w 7"/>
                <a:gd name="T1" fmla="*/ 7 h 7"/>
                <a:gd name="T2" fmla="*/ 3 w 7"/>
                <a:gd name="T3" fmla="*/ 6 h 7"/>
                <a:gd name="T4" fmla="*/ 6 w 7"/>
                <a:gd name="T5" fmla="*/ 0 h 7"/>
                <a:gd name="T6" fmla="*/ 6 w 7"/>
                <a:gd name="T7" fmla="*/ 0 h 7"/>
                <a:gd name="T8" fmla="*/ 7 w 7"/>
                <a:gd name="T9" fmla="*/ 0 h 7"/>
                <a:gd name="T10" fmla="*/ 6 w 7"/>
                <a:gd name="T11" fmla="*/ 7 h 7"/>
                <a:gd name="T12" fmla="*/ 5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cubicBezTo>
                    <a:pt x="4" y="7"/>
                    <a:pt x="3" y="7"/>
                    <a:pt x="3" y="6"/>
                  </a:cubicBezTo>
                  <a:cubicBezTo>
                    <a:pt x="0" y="5"/>
                    <a:pt x="3" y="0"/>
                    <a:pt x="6" y="0"/>
                  </a:cubicBezTo>
                  <a:lnTo>
                    <a:pt x="6" y="0"/>
                  </a:lnTo>
                  <a:cubicBezTo>
                    <a:pt x="6" y="0"/>
                    <a:pt x="7" y="0"/>
                    <a:pt x="7" y="0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7" name="Freeform 432">
              <a:extLst>
                <a:ext uri="{FF2B5EF4-FFF2-40B4-BE49-F238E27FC236}">
                  <a16:creationId xmlns:a16="http://schemas.microsoft.com/office/drawing/2014/main" id="{5743E8CE-4658-EA36-45D2-934EF2BF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550" y="1820863"/>
              <a:ext cx="3175" cy="6350"/>
            </a:xfrm>
            <a:custGeom>
              <a:avLst/>
              <a:gdLst>
                <a:gd name="T0" fmla="*/ 0 w 3"/>
                <a:gd name="T1" fmla="*/ 7 h 7"/>
                <a:gd name="T2" fmla="*/ 1 w 3"/>
                <a:gd name="T3" fmla="*/ 0 h 7"/>
                <a:gd name="T4" fmla="*/ 3 w 3"/>
                <a:gd name="T5" fmla="*/ 3 h 7"/>
                <a:gd name="T6" fmla="*/ 0 w 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5"/>
                    <a:pt x="1" y="3"/>
                    <a:pt x="1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4"/>
                    <a:pt x="2" y="6"/>
                    <a:pt x="0" y="7"/>
                  </a:cubicBezTo>
                  <a:close/>
                </a:path>
              </a:pathLst>
            </a:custGeom>
            <a:solidFill>
              <a:srgbClr val="91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8" name="Freeform 433">
              <a:extLst>
                <a:ext uri="{FF2B5EF4-FFF2-40B4-BE49-F238E27FC236}">
                  <a16:creationId xmlns:a16="http://schemas.microsoft.com/office/drawing/2014/main" id="{18C60780-6769-7172-B5C0-410127FD5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1827213"/>
              <a:ext cx="3175" cy="4763"/>
            </a:xfrm>
            <a:custGeom>
              <a:avLst/>
              <a:gdLst>
                <a:gd name="T0" fmla="*/ 3 w 4"/>
                <a:gd name="T1" fmla="*/ 5 h 5"/>
                <a:gd name="T2" fmla="*/ 0 w 4"/>
                <a:gd name="T3" fmla="*/ 1 h 5"/>
                <a:gd name="T4" fmla="*/ 0 w 4"/>
                <a:gd name="T5" fmla="*/ 1 h 5"/>
                <a:gd name="T6" fmla="*/ 4 w 4"/>
                <a:gd name="T7" fmla="*/ 0 h 5"/>
                <a:gd name="T8" fmla="*/ 4 w 4"/>
                <a:gd name="T9" fmla="*/ 4 h 5"/>
                <a:gd name="T10" fmla="*/ 3 w 4"/>
                <a:gd name="T11" fmla="*/ 5 h 5"/>
                <a:gd name="T12" fmla="*/ 3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2" y="3"/>
                    <a:pt x="1" y="2"/>
                    <a:pt x="0" y="1"/>
                  </a:cubicBezTo>
                  <a:lnTo>
                    <a:pt x="0" y="1"/>
                  </a:lnTo>
                  <a:lnTo>
                    <a:pt x="4" y="0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49" name="Freeform 434">
              <a:extLst>
                <a:ext uri="{FF2B5EF4-FFF2-40B4-BE49-F238E27FC236}">
                  <a16:creationId xmlns:a16="http://schemas.microsoft.com/office/drawing/2014/main" id="{0CAA2655-95B7-5BC6-72C4-B26E929AD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75" y="1828800"/>
              <a:ext cx="4763" cy="4763"/>
            </a:xfrm>
            <a:custGeom>
              <a:avLst/>
              <a:gdLst>
                <a:gd name="T0" fmla="*/ 0 w 4"/>
                <a:gd name="T1" fmla="*/ 5 h 5"/>
                <a:gd name="T2" fmla="*/ 0 w 4"/>
                <a:gd name="T3" fmla="*/ 1 h 5"/>
                <a:gd name="T4" fmla="*/ 1 w 4"/>
                <a:gd name="T5" fmla="*/ 0 h 5"/>
                <a:gd name="T6" fmla="*/ 4 w 4"/>
                <a:gd name="T7" fmla="*/ 4 h 5"/>
                <a:gd name="T8" fmla="*/ 0 w 4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lnTo>
                    <a:pt x="0" y="1"/>
                  </a:lnTo>
                  <a:lnTo>
                    <a:pt x="1" y="0"/>
                  </a:lnTo>
                  <a:cubicBezTo>
                    <a:pt x="2" y="1"/>
                    <a:pt x="3" y="2"/>
                    <a:pt x="4" y="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91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0" name="Freeform 435">
              <a:extLst>
                <a:ext uri="{FF2B5EF4-FFF2-40B4-BE49-F238E27FC236}">
                  <a16:creationId xmlns:a16="http://schemas.microsoft.com/office/drawing/2014/main" id="{B9794DEC-ACC5-B753-07D7-77C98BF4D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1827213"/>
              <a:ext cx="7938" cy="6350"/>
            </a:xfrm>
            <a:custGeom>
              <a:avLst/>
              <a:gdLst>
                <a:gd name="T0" fmla="*/ 4 w 9"/>
                <a:gd name="T1" fmla="*/ 6 h 6"/>
                <a:gd name="T2" fmla="*/ 6 w 9"/>
                <a:gd name="T3" fmla="*/ 0 h 6"/>
                <a:gd name="T4" fmla="*/ 4 w 9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4" y="6"/>
                  </a:moveTo>
                  <a:cubicBezTo>
                    <a:pt x="0" y="6"/>
                    <a:pt x="3" y="0"/>
                    <a:pt x="6" y="0"/>
                  </a:cubicBezTo>
                  <a:cubicBezTo>
                    <a:pt x="9" y="0"/>
                    <a:pt x="7" y="6"/>
                    <a:pt x="4" y="6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1" name="Freeform 436">
              <a:extLst>
                <a:ext uri="{FF2B5EF4-FFF2-40B4-BE49-F238E27FC236}">
                  <a16:creationId xmlns:a16="http://schemas.microsoft.com/office/drawing/2014/main" id="{978AEB8F-3292-46CB-CB25-98F3FEAAF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563" y="1874838"/>
              <a:ext cx="4763" cy="1588"/>
            </a:xfrm>
            <a:custGeom>
              <a:avLst/>
              <a:gdLst>
                <a:gd name="T0" fmla="*/ 2 w 5"/>
                <a:gd name="T1" fmla="*/ 3 h 3"/>
                <a:gd name="T2" fmla="*/ 3 w 5"/>
                <a:gd name="T3" fmla="*/ 0 h 3"/>
                <a:gd name="T4" fmla="*/ 2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0" y="3"/>
                    <a:pt x="2" y="0"/>
                    <a:pt x="3" y="0"/>
                  </a:cubicBezTo>
                  <a:cubicBezTo>
                    <a:pt x="5" y="0"/>
                    <a:pt x="4" y="3"/>
                    <a:pt x="2" y="3"/>
                  </a:cubicBezTo>
                  <a:close/>
                </a:path>
              </a:pathLst>
            </a:custGeom>
            <a:solidFill>
              <a:srgbClr val="916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2" name="Freeform 437">
              <a:extLst>
                <a:ext uri="{FF2B5EF4-FFF2-40B4-BE49-F238E27FC236}">
                  <a16:creationId xmlns:a16="http://schemas.microsoft.com/office/drawing/2014/main" id="{71CBF7C0-7778-5138-3272-BA7795C2F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863" y="1798638"/>
              <a:ext cx="7938" cy="4763"/>
            </a:xfrm>
            <a:custGeom>
              <a:avLst/>
              <a:gdLst>
                <a:gd name="T0" fmla="*/ 3 w 9"/>
                <a:gd name="T1" fmla="*/ 5 h 5"/>
                <a:gd name="T2" fmla="*/ 5 w 9"/>
                <a:gd name="T3" fmla="*/ 0 h 5"/>
                <a:gd name="T4" fmla="*/ 3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3" y="5"/>
                  </a:moveTo>
                  <a:cubicBezTo>
                    <a:pt x="0" y="5"/>
                    <a:pt x="3" y="0"/>
                    <a:pt x="5" y="0"/>
                  </a:cubicBezTo>
                  <a:cubicBezTo>
                    <a:pt x="9" y="0"/>
                    <a:pt x="6" y="5"/>
                    <a:pt x="3" y="5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3" name="Freeform 438">
              <a:extLst>
                <a:ext uri="{FF2B5EF4-FFF2-40B4-BE49-F238E27FC236}">
                  <a16:creationId xmlns:a16="http://schemas.microsoft.com/office/drawing/2014/main" id="{89E95551-4B8F-666C-ADC4-76537B4FD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2938" y="1828800"/>
              <a:ext cx="7938" cy="3175"/>
            </a:xfrm>
            <a:custGeom>
              <a:avLst/>
              <a:gdLst>
                <a:gd name="T0" fmla="*/ 3 w 7"/>
                <a:gd name="T1" fmla="*/ 4 h 4"/>
                <a:gd name="T2" fmla="*/ 4 w 7"/>
                <a:gd name="T3" fmla="*/ 0 h 4"/>
                <a:gd name="T4" fmla="*/ 3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0" y="4"/>
                    <a:pt x="2" y="0"/>
                    <a:pt x="4" y="0"/>
                  </a:cubicBezTo>
                  <a:cubicBezTo>
                    <a:pt x="7" y="0"/>
                    <a:pt x="5" y="4"/>
                    <a:pt x="3" y="4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4" name="Freeform 439">
              <a:extLst>
                <a:ext uri="{FF2B5EF4-FFF2-40B4-BE49-F238E27FC236}">
                  <a16:creationId xmlns:a16="http://schemas.microsoft.com/office/drawing/2014/main" id="{23A91C7F-0A56-AD1C-9241-20FBAC4AE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1743075"/>
              <a:ext cx="11113" cy="6350"/>
            </a:xfrm>
            <a:custGeom>
              <a:avLst/>
              <a:gdLst>
                <a:gd name="T0" fmla="*/ 4 w 11"/>
                <a:gd name="T1" fmla="*/ 7 h 7"/>
                <a:gd name="T2" fmla="*/ 7 w 11"/>
                <a:gd name="T3" fmla="*/ 0 h 7"/>
                <a:gd name="T4" fmla="*/ 4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4" y="7"/>
                  </a:moveTo>
                  <a:cubicBezTo>
                    <a:pt x="0" y="7"/>
                    <a:pt x="3" y="0"/>
                    <a:pt x="7" y="0"/>
                  </a:cubicBezTo>
                  <a:cubicBezTo>
                    <a:pt x="11" y="0"/>
                    <a:pt x="7" y="7"/>
                    <a:pt x="4" y="7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5" name="Freeform 440">
              <a:extLst>
                <a:ext uri="{FF2B5EF4-FFF2-40B4-BE49-F238E27FC236}">
                  <a16:creationId xmlns:a16="http://schemas.microsoft.com/office/drawing/2014/main" id="{24559AFB-9413-B09C-ADAB-F4A55DBEA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9463" y="1701800"/>
              <a:ext cx="1588" cy="3175"/>
            </a:xfrm>
            <a:custGeom>
              <a:avLst/>
              <a:gdLst>
                <a:gd name="T0" fmla="*/ 1 w 2"/>
                <a:gd name="T1" fmla="*/ 4 h 4"/>
                <a:gd name="T2" fmla="*/ 0 w 2"/>
                <a:gd name="T3" fmla="*/ 3 h 4"/>
                <a:gd name="T4" fmla="*/ 0 w 2"/>
                <a:gd name="T5" fmla="*/ 2 h 4"/>
                <a:gd name="T6" fmla="*/ 2 w 2"/>
                <a:gd name="T7" fmla="*/ 0 h 4"/>
                <a:gd name="T8" fmla="*/ 2 w 2"/>
                <a:gd name="T9" fmla="*/ 1 h 4"/>
                <a:gd name="T10" fmla="*/ 2 w 2"/>
                <a:gd name="T11" fmla="*/ 2 h 4"/>
                <a:gd name="T12" fmla="*/ 1 w 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lnTo>
                    <a:pt x="0" y="2"/>
                  </a:ln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lnTo>
                    <a:pt x="2" y="2"/>
                  </a:lnTo>
                  <a:cubicBezTo>
                    <a:pt x="2" y="3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6" name="Freeform 441">
              <a:extLst>
                <a:ext uri="{FF2B5EF4-FFF2-40B4-BE49-F238E27FC236}">
                  <a16:creationId xmlns:a16="http://schemas.microsoft.com/office/drawing/2014/main" id="{9EDA00CA-73A7-64E4-DBC0-EB343068B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843088"/>
              <a:ext cx="4763" cy="4763"/>
            </a:xfrm>
            <a:custGeom>
              <a:avLst/>
              <a:gdLst>
                <a:gd name="T0" fmla="*/ 1 w 5"/>
                <a:gd name="T1" fmla="*/ 5 h 5"/>
                <a:gd name="T2" fmla="*/ 0 w 5"/>
                <a:gd name="T3" fmla="*/ 4 h 5"/>
                <a:gd name="T4" fmla="*/ 0 w 5"/>
                <a:gd name="T5" fmla="*/ 4 h 5"/>
                <a:gd name="T6" fmla="*/ 3 w 5"/>
                <a:gd name="T7" fmla="*/ 0 h 5"/>
                <a:gd name="T8" fmla="*/ 4 w 5"/>
                <a:gd name="T9" fmla="*/ 2 h 5"/>
                <a:gd name="T10" fmla="*/ 4 w 5"/>
                <a:gd name="T11" fmla="*/ 3 h 5"/>
                <a:gd name="T12" fmla="*/ 1 w 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1" y="5"/>
                    <a:pt x="1" y="5"/>
                    <a:pt x="0" y="4"/>
                  </a:cubicBezTo>
                  <a:lnTo>
                    <a:pt x="0" y="4"/>
                  </a:ln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5" y="1"/>
                    <a:pt x="4" y="2"/>
                  </a:cubicBezTo>
                  <a:lnTo>
                    <a:pt x="4" y="3"/>
                  </a:lnTo>
                  <a:cubicBezTo>
                    <a:pt x="4" y="4"/>
                    <a:pt x="2" y="5"/>
                    <a:pt x="1" y="5"/>
                  </a:cubicBezTo>
                </a:path>
              </a:pathLst>
            </a:custGeom>
            <a:solidFill>
              <a:srgbClr val="9B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7" name="Freeform 442">
              <a:extLst>
                <a:ext uri="{FF2B5EF4-FFF2-40B4-BE49-F238E27FC236}">
                  <a16:creationId xmlns:a16="http://schemas.microsoft.com/office/drawing/2014/main" id="{1739E00B-38D0-B409-1FC6-C05983BEA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925" y="18272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8" name="Freeform 443">
              <a:extLst>
                <a:ext uri="{FF2B5EF4-FFF2-40B4-BE49-F238E27FC236}">
                  <a16:creationId xmlns:a16="http://schemas.microsoft.com/office/drawing/2014/main" id="{FC7A08A1-9D40-1A4A-D432-402C472CF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725" y="1887538"/>
              <a:ext cx="7938" cy="6350"/>
            </a:xfrm>
            <a:custGeom>
              <a:avLst/>
              <a:gdLst>
                <a:gd name="T0" fmla="*/ 2 w 9"/>
                <a:gd name="T1" fmla="*/ 7 h 7"/>
                <a:gd name="T2" fmla="*/ 1 w 9"/>
                <a:gd name="T3" fmla="*/ 3 h 7"/>
                <a:gd name="T4" fmla="*/ 3 w 9"/>
                <a:gd name="T5" fmla="*/ 1 h 7"/>
                <a:gd name="T6" fmla="*/ 5 w 9"/>
                <a:gd name="T7" fmla="*/ 0 h 7"/>
                <a:gd name="T8" fmla="*/ 2 w 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2" y="7"/>
                  </a:moveTo>
                  <a:cubicBezTo>
                    <a:pt x="0" y="7"/>
                    <a:pt x="0" y="4"/>
                    <a:pt x="1" y="3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9" y="0"/>
                    <a:pt x="5" y="7"/>
                    <a:pt x="2" y="7"/>
                  </a:cubicBezTo>
                </a:path>
              </a:pathLst>
            </a:custGeom>
            <a:solidFill>
              <a:srgbClr val="9B7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59" name="Freeform 444">
              <a:extLst>
                <a:ext uri="{FF2B5EF4-FFF2-40B4-BE49-F238E27FC236}">
                  <a16:creationId xmlns:a16="http://schemas.microsoft.com/office/drawing/2014/main" id="{C5E22400-1708-0472-6E12-AF950E33D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725" y="1889125"/>
              <a:ext cx="1588" cy="158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A8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0" name="Freeform 445">
              <a:extLst>
                <a:ext uri="{FF2B5EF4-FFF2-40B4-BE49-F238E27FC236}">
                  <a16:creationId xmlns:a16="http://schemas.microsoft.com/office/drawing/2014/main" id="{AB36B912-688E-5055-29B2-5DF9D1B9A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813" y="1651000"/>
              <a:ext cx="4763" cy="4763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2 h 4"/>
                <a:gd name="T4" fmla="*/ 2 w 4"/>
                <a:gd name="T5" fmla="*/ 0 h 4"/>
                <a:gd name="T6" fmla="*/ 4 w 4"/>
                <a:gd name="T7" fmla="*/ 1 h 4"/>
                <a:gd name="T8" fmla="*/ 4 w 4"/>
                <a:gd name="T9" fmla="*/ 1 h 4"/>
                <a:gd name="T10" fmla="*/ 4 w 4"/>
                <a:gd name="T11" fmla="*/ 3 h 4"/>
                <a:gd name="T12" fmla="*/ 3 w 4"/>
                <a:gd name="T13" fmla="*/ 3 h 4"/>
                <a:gd name="T14" fmla="*/ 0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2"/>
                  </a:ln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lnTo>
                    <a:pt x="4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0" y="4"/>
                  </a:lnTo>
                </a:path>
              </a:pathLst>
            </a:custGeom>
            <a:solidFill>
              <a:srgbClr val="9A7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1" name="Freeform 446">
              <a:extLst>
                <a:ext uri="{FF2B5EF4-FFF2-40B4-BE49-F238E27FC236}">
                  <a16:creationId xmlns:a16="http://schemas.microsoft.com/office/drawing/2014/main" id="{F3D5DC86-AE96-0D29-D2AF-D62232423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288" y="1728788"/>
              <a:ext cx="7938" cy="4763"/>
            </a:xfrm>
            <a:custGeom>
              <a:avLst/>
              <a:gdLst>
                <a:gd name="T0" fmla="*/ 3 w 9"/>
                <a:gd name="T1" fmla="*/ 5 h 5"/>
                <a:gd name="T2" fmla="*/ 5 w 9"/>
                <a:gd name="T3" fmla="*/ 0 h 5"/>
                <a:gd name="T4" fmla="*/ 3 w 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3" y="5"/>
                  </a:moveTo>
                  <a:cubicBezTo>
                    <a:pt x="0" y="5"/>
                    <a:pt x="3" y="0"/>
                    <a:pt x="5" y="0"/>
                  </a:cubicBezTo>
                  <a:cubicBezTo>
                    <a:pt x="9" y="0"/>
                    <a:pt x="6" y="5"/>
                    <a:pt x="3" y="5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2" name="Freeform 447">
              <a:extLst>
                <a:ext uri="{FF2B5EF4-FFF2-40B4-BE49-F238E27FC236}">
                  <a16:creationId xmlns:a16="http://schemas.microsoft.com/office/drawing/2014/main" id="{CDEC0327-9FAD-8A3D-9E7B-117CA642B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825" y="1703388"/>
              <a:ext cx="11113" cy="6350"/>
            </a:xfrm>
            <a:custGeom>
              <a:avLst/>
              <a:gdLst>
                <a:gd name="T0" fmla="*/ 5 w 12"/>
                <a:gd name="T1" fmla="*/ 8 h 8"/>
                <a:gd name="T2" fmla="*/ 7 w 12"/>
                <a:gd name="T3" fmla="*/ 0 h 8"/>
                <a:gd name="T4" fmla="*/ 5 w 1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5" y="8"/>
                  </a:moveTo>
                  <a:cubicBezTo>
                    <a:pt x="0" y="8"/>
                    <a:pt x="4" y="0"/>
                    <a:pt x="7" y="0"/>
                  </a:cubicBezTo>
                  <a:cubicBezTo>
                    <a:pt x="12" y="0"/>
                    <a:pt x="8" y="8"/>
                    <a:pt x="5" y="8"/>
                  </a:cubicBezTo>
                  <a:close/>
                </a:path>
              </a:pathLst>
            </a:custGeom>
            <a:solidFill>
              <a:srgbClr val="956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3" name="Freeform 448">
              <a:extLst>
                <a:ext uri="{FF2B5EF4-FFF2-40B4-BE49-F238E27FC236}">
                  <a16:creationId xmlns:a16="http://schemas.microsoft.com/office/drawing/2014/main" id="{B8B2BC25-542A-35A1-9FED-0C08884AC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1143000"/>
              <a:ext cx="842963" cy="136525"/>
            </a:xfrm>
            <a:custGeom>
              <a:avLst/>
              <a:gdLst>
                <a:gd name="T0" fmla="*/ 691 w 871"/>
                <a:gd name="T1" fmla="*/ 108 h 141"/>
                <a:gd name="T2" fmla="*/ 826 w 871"/>
                <a:gd name="T3" fmla="*/ 106 h 141"/>
                <a:gd name="T4" fmla="*/ 871 w 871"/>
                <a:gd name="T5" fmla="*/ 70 h 141"/>
                <a:gd name="T6" fmla="*/ 458 w 871"/>
                <a:gd name="T7" fmla="*/ 0 h 141"/>
                <a:gd name="T8" fmla="*/ 0 w 871"/>
                <a:gd name="T9" fmla="*/ 70 h 141"/>
                <a:gd name="T10" fmla="*/ 46 w 871"/>
                <a:gd name="T11" fmla="*/ 141 h 141"/>
                <a:gd name="T12" fmla="*/ 691 w 871"/>
                <a:gd name="T13" fmla="*/ 10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1" h="141">
                  <a:moveTo>
                    <a:pt x="691" y="108"/>
                  </a:moveTo>
                  <a:cubicBezTo>
                    <a:pt x="771" y="124"/>
                    <a:pt x="798" y="133"/>
                    <a:pt x="826" y="106"/>
                  </a:cubicBezTo>
                  <a:cubicBezTo>
                    <a:pt x="845" y="88"/>
                    <a:pt x="860" y="74"/>
                    <a:pt x="871" y="70"/>
                  </a:cubicBezTo>
                  <a:cubicBezTo>
                    <a:pt x="828" y="43"/>
                    <a:pt x="702" y="5"/>
                    <a:pt x="458" y="0"/>
                  </a:cubicBezTo>
                  <a:cubicBezTo>
                    <a:pt x="237" y="0"/>
                    <a:pt x="121" y="5"/>
                    <a:pt x="0" y="70"/>
                  </a:cubicBezTo>
                  <a:cubicBezTo>
                    <a:pt x="22" y="102"/>
                    <a:pt x="37" y="125"/>
                    <a:pt x="46" y="141"/>
                  </a:cubicBezTo>
                  <a:cubicBezTo>
                    <a:pt x="111" y="122"/>
                    <a:pt x="374" y="53"/>
                    <a:pt x="691" y="108"/>
                  </a:cubicBezTo>
                  <a:close/>
                </a:path>
              </a:pathLst>
            </a:custGeom>
            <a:solidFill>
              <a:srgbClr val="A79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4" name="Freeform 449">
              <a:extLst>
                <a:ext uri="{FF2B5EF4-FFF2-40B4-BE49-F238E27FC236}">
                  <a16:creationId xmlns:a16="http://schemas.microsoft.com/office/drawing/2014/main" id="{A9EC36B2-E2CE-8A54-EA72-1707F3BF7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5938" y="1193800"/>
              <a:ext cx="731838" cy="117475"/>
            </a:xfrm>
            <a:custGeom>
              <a:avLst/>
              <a:gdLst>
                <a:gd name="T0" fmla="*/ 741 w 756"/>
                <a:gd name="T1" fmla="*/ 98 h 121"/>
                <a:gd name="T2" fmla="*/ 756 w 756"/>
                <a:gd name="T3" fmla="*/ 68 h 121"/>
                <a:gd name="T4" fmla="*/ 645 w 756"/>
                <a:gd name="T5" fmla="*/ 55 h 121"/>
                <a:gd name="T6" fmla="*/ 0 w 756"/>
                <a:gd name="T7" fmla="*/ 88 h 121"/>
                <a:gd name="T8" fmla="*/ 16 w 756"/>
                <a:gd name="T9" fmla="*/ 114 h 121"/>
                <a:gd name="T10" fmla="*/ 543 w 756"/>
                <a:gd name="T11" fmla="*/ 71 h 121"/>
                <a:gd name="T12" fmla="*/ 740 w 756"/>
                <a:gd name="T13" fmla="*/ 121 h 121"/>
                <a:gd name="T14" fmla="*/ 741 w 756"/>
                <a:gd name="T15" fmla="*/ 9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6" h="121">
                  <a:moveTo>
                    <a:pt x="741" y="98"/>
                  </a:moveTo>
                  <a:cubicBezTo>
                    <a:pt x="743" y="88"/>
                    <a:pt x="750" y="76"/>
                    <a:pt x="756" y="68"/>
                  </a:cubicBezTo>
                  <a:cubicBezTo>
                    <a:pt x="733" y="75"/>
                    <a:pt x="703" y="67"/>
                    <a:pt x="645" y="55"/>
                  </a:cubicBezTo>
                  <a:cubicBezTo>
                    <a:pt x="328" y="0"/>
                    <a:pt x="65" y="69"/>
                    <a:pt x="0" y="88"/>
                  </a:cubicBezTo>
                  <a:cubicBezTo>
                    <a:pt x="11" y="106"/>
                    <a:pt x="16" y="114"/>
                    <a:pt x="16" y="114"/>
                  </a:cubicBezTo>
                  <a:cubicBezTo>
                    <a:pt x="16" y="114"/>
                    <a:pt x="327" y="59"/>
                    <a:pt x="543" y="71"/>
                  </a:cubicBezTo>
                  <a:cubicBezTo>
                    <a:pt x="644" y="85"/>
                    <a:pt x="706" y="113"/>
                    <a:pt x="740" y="121"/>
                  </a:cubicBezTo>
                  <a:cubicBezTo>
                    <a:pt x="739" y="115"/>
                    <a:pt x="740" y="109"/>
                    <a:pt x="741" y="98"/>
                  </a:cubicBezTo>
                  <a:close/>
                </a:path>
              </a:pathLst>
            </a:custGeom>
            <a:solidFill>
              <a:srgbClr val="7D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5" name="Freeform 450">
              <a:extLst>
                <a:ext uri="{FF2B5EF4-FFF2-40B4-BE49-F238E27FC236}">
                  <a16:creationId xmlns:a16="http://schemas.microsoft.com/office/drawing/2014/main" id="{3C9D44D2-B617-AFFA-EFEE-843652635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1900" y="1211263"/>
              <a:ext cx="100013" cy="106363"/>
            </a:xfrm>
            <a:custGeom>
              <a:avLst/>
              <a:gdLst>
                <a:gd name="T0" fmla="*/ 86 w 103"/>
                <a:gd name="T1" fmla="*/ 0 h 111"/>
                <a:gd name="T2" fmla="*/ 86 w 103"/>
                <a:gd name="T3" fmla="*/ 0 h 111"/>
                <a:gd name="T4" fmla="*/ 41 w 103"/>
                <a:gd name="T5" fmla="*/ 36 h 111"/>
                <a:gd name="T6" fmla="*/ 17 w 103"/>
                <a:gd name="T7" fmla="*/ 51 h 111"/>
                <a:gd name="T8" fmla="*/ 2 w 103"/>
                <a:gd name="T9" fmla="*/ 81 h 111"/>
                <a:gd name="T10" fmla="*/ 1 w 103"/>
                <a:gd name="T11" fmla="*/ 104 h 111"/>
                <a:gd name="T12" fmla="*/ 2 w 103"/>
                <a:gd name="T13" fmla="*/ 104 h 111"/>
                <a:gd name="T14" fmla="*/ 94 w 103"/>
                <a:gd name="T15" fmla="*/ 72 h 111"/>
                <a:gd name="T16" fmla="*/ 86 w 103"/>
                <a:gd name="T1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111">
                  <a:moveTo>
                    <a:pt x="86" y="0"/>
                  </a:moveTo>
                  <a:lnTo>
                    <a:pt x="86" y="0"/>
                  </a:lnTo>
                  <a:cubicBezTo>
                    <a:pt x="75" y="4"/>
                    <a:pt x="60" y="18"/>
                    <a:pt x="41" y="36"/>
                  </a:cubicBezTo>
                  <a:cubicBezTo>
                    <a:pt x="33" y="44"/>
                    <a:pt x="26" y="48"/>
                    <a:pt x="17" y="51"/>
                  </a:cubicBezTo>
                  <a:cubicBezTo>
                    <a:pt x="11" y="59"/>
                    <a:pt x="4" y="71"/>
                    <a:pt x="2" y="81"/>
                  </a:cubicBezTo>
                  <a:cubicBezTo>
                    <a:pt x="1" y="92"/>
                    <a:pt x="0" y="98"/>
                    <a:pt x="1" y="104"/>
                  </a:cubicBezTo>
                  <a:lnTo>
                    <a:pt x="2" y="104"/>
                  </a:lnTo>
                  <a:cubicBezTo>
                    <a:pt x="36" y="111"/>
                    <a:pt x="86" y="96"/>
                    <a:pt x="94" y="72"/>
                  </a:cubicBezTo>
                  <a:cubicBezTo>
                    <a:pt x="103" y="48"/>
                    <a:pt x="103" y="10"/>
                    <a:pt x="86" y="0"/>
                  </a:cubicBezTo>
                </a:path>
              </a:pathLst>
            </a:custGeom>
            <a:solidFill>
              <a:srgbClr val="745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6" name="Freeform 451">
              <a:extLst>
                <a:ext uri="{FF2B5EF4-FFF2-40B4-BE49-F238E27FC236}">
                  <a16:creationId xmlns:a16="http://schemas.microsoft.com/office/drawing/2014/main" id="{0DF1B81B-7E16-A9CD-5755-C5229A41D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1236663"/>
              <a:ext cx="69850" cy="68263"/>
            </a:xfrm>
            <a:custGeom>
              <a:avLst/>
              <a:gdLst>
                <a:gd name="T0" fmla="*/ 39 w 71"/>
                <a:gd name="T1" fmla="*/ 12 h 71"/>
                <a:gd name="T2" fmla="*/ 5 w 71"/>
                <a:gd name="T3" fmla="*/ 43 h 71"/>
                <a:gd name="T4" fmla="*/ 32 w 71"/>
                <a:gd name="T5" fmla="*/ 62 h 71"/>
                <a:gd name="T6" fmla="*/ 69 w 71"/>
                <a:gd name="T7" fmla="*/ 20 h 71"/>
                <a:gd name="T8" fmla="*/ 39 w 71"/>
                <a:gd name="T9" fmla="*/ 1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39" y="12"/>
                  </a:moveTo>
                  <a:cubicBezTo>
                    <a:pt x="39" y="12"/>
                    <a:pt x="11" y="23"/>
                    <a:pt x="5" y="43"/>
                  </a:cubicBezTo>
                  <a:cubicBezTo>
                    <a:pt x="0" y="62"/>
                    <a:pt x="6" y="71"/>
                    <a:pt x="32" y="62"/>
                  </a:cubicBezTo>
                  <a:cubicBezTo>
                    <a:pt x="58" y="52"/>
                    <a:pt x="67" y="40"/>
                    <a:pt x="69" y="20"/>
                  </a:cubicBezTo>
                  <a:cubicBezTo>
                    <a:pt x="71" y="0"/>
                    <a:pt x="58" y="3"/>
                    <a:pt x="39" y="12"/>
                  </a:cubicBezTo>
                </a:path>
              </a:pathLst>
            </a:custGeom>
            <a:solidFill>
              <a:srgbClr val="5C3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7" name="Freeform 452">
              <a:extLst>
                <a:ext uri="{FF2B5EF4-FFF2-40B4-BE49-F238E27FC236}">
                  <a16:creationId xmlns:a16="http://schemas.microsoft.com/office/drawing/2014/main" id="{84865D7A-92CE-8768-53E3-6EE9F679DC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9275" y="1190625"/>
              <a:ext cx="63500" cy="57150"/>
            </a:xfrm>
            <a:custGeom>
              <a:avLst/>
              <a:gdLst>
                <a:gd name="T0" fmla="*/ 38 w 66"/>
                <a:gd name="T1" fmla="*/ 42 h 59"/>
                <a:gd name="T2" fmla="*/ 26 w 66"/>
                <a:gd name="T3" fmla="*/ 39 h 59"/>
                <a:gd name="T4" fmla="*/ 36 w 66"/>
                <a:gd name="T5" fmla="*/ 26 h 59"/>
                <a:gd name="T6" fmla="*/ 47 w 66"/>
                <a:gd name="T7" fmla="*/ 29 h 59"/>
                <a:gd name="T8" fmla="*/ 38 w 66"/>
                <a:gd name="T9" fmla="*/ 42 h 59"/>
                <a:gd name="T10" fmla="*/ 16 w 66"/>
                <a:gd name="T11" fmla="*/ 37 h 59"/>
                <a:gd name="T12" fmla="*/ 24 w 66"/>
                <a:gd name="T13" fmla="*/ 27 h 59"/>
                <a:gd name="T14" fmla="*/ 27 w 66"/>
                <a:gd name="T15" fmla="*/ 24 h 59"/>
                <a:gd name="T16" fmla="*/ 33 w 66"/>
                <a:gd name="T17" fmla="*/ 25 h 59"/>
                <a:gd name="T18" fmla="*/ 23 w 66"/>
                <a:gd name="T19" fmla="*/ 38 h 59"/>
                <a:gd name="T20" fmla="*/ 16 w 66"/>
                <a:gd name="T21" fmla="*/ 37 h 59"/>
                <a:gd name="T22" fmla="*/ 64 w 66"/>
                <a:gd name="T23" fmla="*/ 4 h 59"/>
                <a:gd name="T24" fmla="*/ 49 w 66"/>
                <a:gd name="T25" fmla="*/ 25 h 59"/>
                <a:gd name="T26" fmla="*/ 38 w 66"/>
                <a:gd name="T27" fmla="*/ 22 h 59"/>
                <a:gd name="T28" fmla="*/ 52 w 66"/>
                <a:gd name="T29" fmla="*/ 4 h 59"/>
                <a:gd name="T30" fmla="*/ 51 w 66"/>
                <a:gd name="T31" fmla="*/ 2 h 59"/>
                <a:gd name="T32" fmla="*/ 35 w 66"/>
                <a:gd name="T33" fmla="*/ 21 h 59"/>
                <a:gd name="T34" fmla="*/ 30 w 66"/>
                <a:gd name="T35" fmla="*/ 20 h 59"/>
                <a:gd name="T36" fmla="*/ 35 w 66"/>
                <a:gd name="T37" fmla="*/ 13 h 59"/>
                <a:gd name="T38" fmla="*/ 34 w 66"/>
                <a:gd name="T39" fmla="*/ 12 h 59"/>
                <a:gd name="T40" fmla="*/ 28 w 66"/>
                <a:gd name="T41" fmla="*/ 20 h 59"/>
                <a:gd name="T42" fmla="*/ 21 w 66"/>
                <a:gd name="T43" fmla="*/ 19 h 59"/>
                <a:gd name="T44" fmla="*/ 20 w 66"/>
                <a:gd name="T45" fmla="*/ 23 h 59"/>
                <a:gd name="T46" fmla="*/ 25 w 66"/>
                <a:gd name="T47" fmla="*/ 23 h 59"/>
                <a:gd name="T48" fmla="*/ 13 w 66"/>
                <a:gd name="T49" fmla="*/ 36 h 59"/>
                <a:gd name="T50" fmla="*/ 4 w 66"/>
                <a:gd name="T51" fmla="*/ 35 h 59"/>
                <a:gd name="T52" fmla="*/ 2 w 66"/>
                <a:gd name="T53" fmla="*/ 39 h 59"/>
                <a:gd name="T54" fmla="*/ 10 w 66"/>
                <a:gd name="T55" fmla="*/ 40 h 59"/>
                <a:gd name="T56" fmla="*/ 7 w 66"/>
                <a:gd name="T57" fmla="*/ 44 h 59"/>
                <a:gd name="T58" fmla="*/ 9 w 66"/>
                <a:gd name="T59" fmla="*/ 46 h 59"/>
                <a:gd name="T60" fmla="*/ 13 w 66"/>
                <a:gd name="T61" fmla="*/ 40 h 59"/>
                <a:gd name="T62" fmla="*/ 20 w 66"/>
                <a:gd name="T63" fmla="*/ 42 h 59"/>
                <a:gd name="T64" fmla="*/ 10 w 66"/>
                <a:gd name="T65" fmla="*/ 55 h 59"/>
                <a:gd name="T66" fmla="*/ 12 w 66"/>
                <a:gd name="T67" fmla="*/ 57 h 59"/>
                <a:gd name="T68" fmla="*/ 23 w 66"/>
                <a:gd name="T69" fmla="*/ 43 h 59"/>
                <a:gd name="T70" fmla="*/ 35 w 66"/>
                <a:gd name="T71" fmla="*/ 45 h 59"/>
                <a:gd name="T72" fmla="*/ 29 w 66"/>
                <a:gd name="T73" fmla="*/ 54 h 59"/>
                <a:gd name="T74" fmla="*/ 30 w 66"/>
                <a:gd name="T75" fmla="*/ 56 h 59"/>
                <a:gd name="T76" fmla="*/ 38 w 66"/>
                <a:gd name="T77" fmla="*/ 46 h 59"/>
                <a:gd name="T78" fmla="*/ 42 w 66"/>
                <a:gd name="T79" fmla="*/ 47 h 59"/>
                <a:gd name="T80" fmla="*/ 44 w 66"/>
                <a:gd name="T81" fmla="*/ 43 h 59"/>
                <a:gd name="T82" fmla="*/ 41 w 66"/>
                <a:gd name="T83" fmla="*/ 42 h 59"/>
                <a:gd name="T84" fmla="*/ 50 w 66"/>
                <a:gd name="T85" fmla="*/ 29 h 59"/>
                <a:gd name="T86" fmla="*/ 54 w 66"/>
                <a:gd name="T87" fmla="*/ 31 h 59"/>
                <a:gd name="T88" fmla="*/ 56 w 66"/>
                <a:gd name="T89" fmla="*/ 27 h 59"/>
                <a:gd name="T90" fmla="*/ 52 w 66"/>
                <a:gd name="T91" fmla="*/ 26 h 59"/>
                <a:gd name="T92" fmla="*/ 65 w 66"/>
                <a:gd name="T93" fmla="*/ 6 h 59"/>
                <a:gd name="T94" fmla="*/ 64 w 66"/>
                <a:gd name="T95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" h="59">
                  <a:moveTo>
                    <a:pt x="38" y="42"/>
                  </a:moveTo>
                  <a:cubicBezTo>
                    <a:pt x="34" y="40"/>
                    <a:pt x="30" y="39"/>
                    <a:pt x="26" y="39"/>
                  </a:cubicBezTo>
                  <a:cubicBezTo>
                    <a:pt x="29" y="34"/>
                    <a:pt x="32" y="30"/>
                    <a:pt x="36" y="26"/>
                  </a:cubicBezTo>
                  <a:cubicBezTo>
                    <a:pt x="39" y="27"/>
                    <a:pt x="43" y="28"/>
                    <a:pt x="47" y="29"/>
                  </a:cubicBezTo>
                  <a:cubicBezTo>
                    <a:pt x="44" y="33"/>
                    <a:pt x="41" y="37"/>
                    <a:pt x="38" y="42"/>
                  </a:cubicBezTo>
                  <a:close/>
                  <a:moveTo>
                    <a:pt x="16" y="37"/>
                  </a:moveTo>
                  <a:cubicBezTo>
                    <a:pt x="19" y="33"/>
                    <a:pt x="21" y="30"/>
                    <a:pt x="24" y="27"/>
                  </a:cubicBezTo>
                  <a:lnTo>
                    <a:pt x="27" y="24"/>
                  </a:lnTo>
                  <a:cubicBezTo>
                    <a:pt x="29" y="24"/>
                    <a:pt x="31" y="24"/>
                    <a:pt x="33" y="25"/>
                  </a:cubicBezTo>
                  <a:cubicBezTo>
                    <a:pt x="29" y="29"/>
                    <a:pt x="26" y="34"/>
                    <a:pt x="23" y="38"/>
                  </a:cubicBezTo>
                  <a:cubicBezTo>
                    <a:pt x="21" y="37"/>
                    <a:pt x="18" y="37"/>
                    <a:pt x="16" y="37"/>
                  </a:cubicBezTo>
                  <a:close/>
                  <a:moveTo>
                    <a:pt x="64" y="4"/>
                  </a:moveTo>
                  <a:cubicBezTo>
                    <a:pt x="59" y="11"/>
                    <a:pt x="54" y="18"/>
                    <a:pt x="49" y="25"/>
                  </a:cubicBezTo>
                  <a:cubicBezTo>
                    <a:pt x="46" y="24"/>
                    <a:pt x="42" y="23"/>
                    <a:pt x="38" y="22"/>
                  </a:cubicBezTo>
                  <a:cubicBezTo>
                    <a:pt x="43" y="16"/>
                    <a:pt x="47" y="10"/>
                    <a:pt x="52" y="4"/>
                  </a:cubicBezTo>
                  <a:cubicBezTo>
                    <a:pt x="53" y="2"/>
                    <a:pt x="53" y="0"/>
                    <a:pt x="51" y="2"/>
                  </a:cubicBezTo>
                  <a:cubicBezTo>
                    <a:pt x="46" y="8"/>
                    <a:pt x="40" y="15"/>
                    <a:pt x="35" y="21"/>
                  </a:cubicBezTo>
                  <a:cubicBezTo>
                    <a:pt x="34" y="21"/>
                    <a:pt x="32" y="20"/>
                    <a:pt x="30" y="20"/>
                  </a:cubicBezTo>
                  <a:cubicBezTo>
                    <a:pt x="32" y="18"/>
                    <a:pt x="34" y="16"/>
                    <a:pt x="35" y="13"/>
                  </a:cubicBezTo>
                  <a:lnTo>
                    <a:pt x="34" y="12"/>
                  </a:lnTo>
                  <a:cubicBezTo>
                    <a:pt x="32" y="15"/>
                    <a:pt x="30" y="17"/>
                    <a:pt x="28" y="20"/>
                  </a:cubicBezTo>
                  <a:cubicBezTo>
                    <a:pt x="25" y="19"/>
                    <a:pt x="23" y="19"/>
                    <a:pt x="21" y="19"/>
                  </a:cubicBezTo>
                  <a:cubicBezTo>
                    <a:pt x="20" y="19"/>
                    <a:pt x="18" y="22"/>
                    <a:pt x="20" y="23"/>
                  </a:cubicBezTo>
                  <a:cubicBezTo>
                    <a:pt x="21" y="23"/>
                    <a:pt x="23" y="23"/>
                    <a:pt x="25" y="23"/>
                  </a:cubicBezTo>
                  <a:cubicBezTo>
                    <a:pt x="21" y="28"/>
                    <a:pt x="17" y="32"/>
                    <a:pt x="13" y="36"/>
                  </a:cubicBezTo>
                  <a:cubicBezTo>
                    <a:pt x="10" y="36"/>
                    <a:pt x="7" y="35"/>
                    <a:pt x="4" y="35"/>
                  </a:cubicBezTo>
                  <a:cubicBezTo>
                    <a:pt x="2" y="35"/>
                    <a:pt x="0" y="39"/>
                    <a:pt x="2" y="39"/>
                  </a:cubicBezTo>
                  <a:cubicBezTo>
                    <a:pt x="5" y="39"/>
                    <a:pt x="8" y="40"/>
                    <a:pt x="10" y="40"/>
                  </a:cubicBezTo>
                  <a:lnTo>
                    <a:pt x="7" y="44"/>
                  </a:lnTo>
                  <a:cubicBezTo>
                    <a:pt x="6" y="45"/>
                    <a:pt x="7" y="48"/>
                    <a:pt x="9" y="46"/>
                  </a:cubicBezTo>
                  <a:cubicBezTo>
                    <a:pt x="10" y="44"/>
                    <a:pt x="12" y="42"/>
                    <a:pt x="13" y="40"/>
                  </a:cubicBezTo>
                  <a:cubicBezTo>
                    <a:pt x="15" y="41"/>
                    <a:pt x="18" y="41"/>
                    <a:pt x="20" y="42"/>
                  </a:cubicBezTo>
                  <a:cubicBezTo>
                    <a:pt x="17" y="46"/>
                    <a:pt x="14" y="50"/>
                    <a:pt x="10" y="55"/>
                  </a:cubicBezTo>
                  <a:cubicBezTo>
                    <a:pt x="9" y="56"/>
                    <a:pt x="10" y="59"/>
                    <a:pt x="12" y="57"/>
                  </a:cubicBezTo>
                  <a:cubicBezTo>
                    <a:pt x="16" y="52"/>
                    <a:pt x="19" y="47"/>
                    <a:pt x="23" y="43"/>
                  </a:cubicBezTo>
                  <a:cubicBezTo>
                    <a:pt x="27" y="43"/>
                    <a:pt x="31" y="44"/>
                    <a:pt x="35" y="45"/>
                  </a:cubicBezTo>
                  <a:cubicBezTo>
                    <a:pt x="33" y="48"/>
                    <a:pt x="31" y="51"/>
                    <a:pt x="29" y="54"/>
                  </a:cubicBezTo>
                  <a:cubicBezTo>
                    <a:pt x="28" y="56"/>
                    <a:pt x="28" y="58"/>
                    <a:pt x="30" y="56"/>
                  </a:cubicBezTo>
                  <a:cubicBezTo>
                    <a:pt x="33" y="53"/>
                    <a:pt x="36" y="49"/>
                    <a:pt x="38" y="46"/>
                  </a:cubicBezTo>
                  <a:lnTo>
                    <a:pt x="42" y="47"/>
                  </a:lnTo>
                  <a:lnTo>
                    <a:pt x="44" y="43"/>
                  </a:lnTo>
                  <a:lnTo>
                    <a:pt x="41" y="42"/>
                  </a:lnTo>
                  <a:cubicBezTo>
                    <a:pt x="44" y="38"/>
                    <a:pt x="47" y="34"/>
                    <a:pt x="50" y="29"/>
                  </a:cubicBezTo>
                  <a:cubicBezTo>
                    <a:pt x="51" y="30"/>
                    <a:pt x="53" y="30"/>
                    <a:pt x="54" y="31"/>
                  </a:cubicBezTo>
                  <a:lnTo>
                    <a:pt x="56" y="27"/>
                  </a:lnTo>
                  <a:lnTo>
                    <a:pt x="52" y="26"/>
                  </a:lnTo>
                  <a:cubicBezTo>
                    <a:pt x="56" y="19"/>
                    <a:pt x="60" y="13"/>
                    <a:pt x="65" y="6"/>
                  </a:cubicBezTo>
                  <a:cubicBezTo>
                    <a:pt x="66" y="5"/>
                    <a:pt x="65" y="2"/>
                    <a:pt x="64" y="4"/>
                  </a:cubicBezTo>
                </a:path>
              </a:pathLst>
            </a:custGeom>
            <a:solidFill>
              <a:srgbClr val="7D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8" name="Freeform 453">
              <a:extLst>
                <a:ext uri="{FF2B5EF4-FFF2-40B4-BE49-F238E27FC236}">
                  <a16:creationId xmlns:a16="http://schemas.microsoft.com/office/drawing/2014/main" id="{3313CB9B-C952-196E-4F73-A4B39C3A0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913" y="1208088"/>
              <a:ext cx="25400" cy="7938"/>
            </a:xfrm>
            <a:custGeom>
              <a:avLst/>
              <a:gdLst>
                <a:gd name="T0" fmla="*/ 26 w 26"/>
                <a:gd name="T1" fmla="*/ 5 h 8"/>
                <a:gd name="T2" fmla="*/ 1 w 26"/>
                <a:gd name="T3" fmla="*/ 1 h 8"/>
                <a:gd name="T4" fmla="*/ 0 w 26"/>
                <a:gd name="T5" fmla="*/ 4 h 8"/>
                <a:gd name="T6" fmla="*/ 24 w 26"/>
                <a:gd name="T7" fmla="*/ 8 h 8"/>
                <a:gd name="T8" fmla="*/ 26 w 2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8">
                  <a:moveTo>
                    <a:pt x="26" y="5"/>
                  </a:moveTo>
                  <a:cubicBezTo>
                    <a:pt x="18" y="2"/>
                    <a:pt x="10" y="0"/>
                    <a:pt x="1" y="1"/>
                  </a:cubicBezTo>
                  <a:lnTo>
                    <a:pt x="0" y="4"/>
                  </a:lnTo>
                  <a:cubicBezTo>
                    <a:pt x="8" y="3"/>
                    <a:pt x="16" y="6"/>
                    <a:pt x="24" y="8"/>
                  </a:cubicBezTo>
                  <a:lnTo>
                    <a:pt x="26" y="5"/>
                  </a:lnTo>
                </a:path>
              </a:pathLst>
            </a:custGeom>
            <a:solidFill>
              <a:srgbClr val="7D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69" name="Freeform 454">
              <a:extLst>
                <a:ext uri="{FF2B5EF4-FFF2-40B4-BE49-F238E27FC236}">
                  <a16:creationId xmlns:a16="http://schemas.microsoft.com/office/drawing/2014/main" id="{C0095A9C-4966-C409-E17A-77F122A0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725" y="1192213"/>
              <a:ext cx="34925" cy="15875"/>
            </a:xfrm>
            <a:custGeom>
              <a:avLst/>
              <a:gdLst>
                <a:gd name="T0" fmla="*/ 36 w 37"/>
                <a:gd name="T1" fmla="*/ 13 h 17"/>
                <a:gd name="T2" fmla="*/ 2 w 37"/>
                <a:gd name="T3" fmla="*/ 0 h 17"/>
                <a:gd name="T4" fmla="*/ 0 w 37"/>
                <a:gd name="T5" fmla="*/ 4 h 17"/>
                <a:gd name="T6" fmla="*/ 34 w 37"/>
                <a:gd name="T7" fmla="*/ 17 h 17"/>
                <a:gd name="T8" fmla="*/ 36 w 37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36" y="13"/>
                  </a:moveTo>
                  <a:cubicBezTo>
                    <a:pt x="25" y="7"/>
                    <a:pt x="13" y="3"/>
                    <a:pt x="2" y="0"/>
                  </a:cubicBezTo>
                  <a:lnTo>
                    <a:pt x="0" y="4"/>
                  </a:lnTo>
                  <a:cubicBezTo>
                    <a:pt x="11" y="8"/>
                    <a:pt x="22" y="13"/>
                    <a:pt x="34" y="17"/>
                  </a:cubicBezTo>
                  <a:cubicBezTo>
                    <a:pt x="35" y="17"/>
                    <a:pt x="37" y="14"/>
                    <a:pt x="36" y="13"/>
                  </a:cubicBezTo>
                </a:path>
              </a:pathLst>
            </a:custGeom>
            <a:solidFill>
              <a:srgbClr val="7D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0" name="Freeform 455">
              <a:extLst>
                <a:ext uri="{FF2B5EF4-FFF2-40B4-BE49-F238E27FC236}">
                  <a16:creationId xmlns:a16="http://schemas.microsoft.com/office/drawing/2014/main" id="{B1C68101-84AE-DAB9-DFD4-7FB85A52B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1177925"/>
              <a:ext cx="31750" cy="34925"/>
            </a:xfrm>
            <a:custGeom>
              <a:avLst/>
              <a:gdLst>
                <a:gd name="T0" fmla="*/ 30 w 33"/>
                <a:gd name="T1" fmla="*/ 2 h 35"/>
                <a:gd name="T2" fmla="*/ 2 w 33"/>
                <a:gd name="T3" fmla="*/ 30 h 35"/>
                <a:gd name="T4" fmla="*/ 4 w 33"/>
                <a:gd name="T5" fmla="*/ 32 h 35"/>
                <a:gd name="T6" fmla="*/ 31 w 33"/>
                <a:gd name="T7" fmla="*/ 5 h 35"/>
                <a:gd name="T8" fmla="*/ 30 w 33"/>
                <a:gd name="T9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5">
                  <a:moveTo>
                    <a:pt x="30" y="2"/>
                  </a:moveTo>
                  <a:cubicBezTo>
                    <a:pt x="20" y="10"/>
                    <a:pt x="11" y="19"/>
                    <a:pt x="2" y="30"/>
                  </a:cubicBezTo>
                  <a:cubicBezTo>
                    <a:pt x="0" y="32"/>
                    <a:pt x="1" y="35"/>
                    <a:pt x="4" y="32"/>
                  </a:cubicBezTo>
                  <a:cubicBezTo>
                    <a:pt x="12" y="22"/>
                    <a:pt x="21" y="13"/>
                    <a:pt x="31" y="5"/>
                  </a:cubicBezTo>
                  <a:cubicBezTo>
                    <a:pt x="33" y="4"/>
                    <a:pt x="33" y="0"/>
                    <a:pt x="30" y="2"/>
                  </a:cubicBezTo>
                </a:path>
              </a:pathLst>
            </a:custGeom>
            <a:solidFill>
              <a:srgbClr val="7D6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1" name="Freeform 456">
              <a:extLst>
                <a:ext uri="{FF2B5EF4-FFF2-40B4-BE49-F238E27FC236}">
                  <a16:creationId xmlns:a16="http://schemas.microsoft.com/office/drawing/2014/main" id="{4F5EDF28-8568-3663-174B-729CF1FB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1177925"/>
              <a:ext cx="42863" cy="95250"/>
            </a:xfrm>
            <a:custGeom>
              <a:avLst/>
              <a:gdLst>
                <a:gd name="T0" fmla="*/ 37 w 45"/>
                <a:gd name="T1" fmla="*/ 98 h 98"/>
                <a:gd name="T2" fmla="*/ 9 w 45"/>
                <a:gd name="T3" fmla="*/ 49 h 98"/>
                <a:gd name="T4" fmla="*/ 0 w 45"/>
                <a:gd name="T5" fmla="*/ 40 h 98"/>
                <a:gd name="T6" fmla="*/ 11 w 45"/>
                <a:gd name="T7" fmla="*/ 27 h 98"/>
                <a:gd name="T8" fmla="*/ 11 w 45"/>
                <a:gd name="T9" fmla="*/ 27 h 98"/>
                <a:gd name="T10" fmla="*/ 33 w 45"/>
                <a:gd name="T11" fmla="*/ 3 h 98"/>
                <a:gd name="T12" fmla="*/ 43 w 45"/>
                <a:gd name="T13" fmla="*/ 0 h 98"/>
                <a:gd name="T14" fmla="*/ 18 w 45"/>
                <a:gd name="T15" fmla="*/ 39 h 98"/>
                <a:gd name="T16" fmla="*/ 27 w 45"/>
                <a:gd name="T17" fmla="*/ 62 h 98"/>
                <a:gd name="T18" fmla="*/ 45 w 45"/>
                <a:gd name="T19" fmla="*/ 96 h 98"/>
                <a:gd name="T20" fmla="*/ 37 w 45"/>
                <a:gd name="T21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98">
                  <a:moveTo>
                    <a:pt x="37" y="98"/>
                  </a:moveTo>
                  <a:cubicBezTo>
                    <a:pt x="33" y="86"/>
                    <a:pt x="24" y="71"/>
                    <a:pt x="9" y="49"/>
                  </a:cubicBezTo>
                  <a:cubicBezTo>
                    <a:pt x="6" y="46"/>
                    <a:pt x="3" y="43"/>
                    <a:pt x="0" y="40"/>
                  </a:cubicBezTo>
                  <a:cubicBezTo>
                    <a:pt x="3" y="36"/>
                    <a:pt x="7" y="31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8" y="19"/>
                    <a:pt x="25" y="11"/>
                    <a:pt x="33" y="3"/>
                  </a:cubicBezTo>
                  <a:cubicBezTo>
                    <a:pt x="36" y="2"/>
                    <a:pt x="39" y="1"/>
                    <a:pt x="43" y="0"/>
                  </a:cubicBezTo>
                  <a:cubicBezTo>
                    <a:pt x="30" y="11"/>
                    <a:pt x="19" y="23"/>
                    <a:pt x="18" y="39"/>
                  </a:cubicBezTo>
                  <a:cubicBezTo>
                    <a:pt x="17" y="47"/>
                    <a:pt x="22" y="55"/>
                    <a:pt x="27" y="62"/>
                  </a:cubicBezTo>
                  <a:cubicBezTo>
                    <a:pt x="35" y="73"/>
                    <a:pt x="41" y="83"/>
                    <a:pt x="45" y="96"/>
                  </a:cubicBezTo>
                  <a:cubicBezTo>
                    <a:pt x="42" y="97"/>
                    <a:pt x="40" y="97"/>
                    <a:pt x="37" y="98"/>
                  </a:cubicBezTo>
                </a:path>
              </a:pathLst>
            </a:custGeom>
            <a:solidFill>
              <a:srgbClr val="604E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2" name="Freeform 457">
              <a:extLst>
                <a:ext uri="{FF2B5EF4-FFF2-40B4-BE49-F238E27FC236}">
                  <a16:creationId xmlns:a16="http://schemas.microsoft.com/office/drawing/2014/main" id="{CE270AEA-B9E2-9FF6-C8BD-7917E17C2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1338" y="1270000"/>
              <a:ext cx="12700" cy="33338"/>
            </a:xfrm>
            <a:custGeom>
              <a:avLst/>
              <a:gdLst>
                <a:gd name="T0" fmla="*/ 3 w 12"/>
                <a:gd name="T1" fmla="*/ 33 h 33"/>
                <a:gd name="T2" fmla="*/ 0 w 12"/>
                <a:gd name="T3" fmla="*/ 2 h 33"/>
                <a:gd name="T4" fmla="*/ 8 w 12"/>
                <a:gd name="T5" fmla="*/ 0 h 33"/>
                <a:gd name="T6" fmla="*/ 10 w 12"/>
                <a:gd name="T7" fmla="*/ 8 h 33"/>
                <a:gd name="T8" fmla="*/ 12 w 12"/>
                <a:gd name="T9" fmla="*/ 31 h 33"/>
                <a:gd name="T10" fmla="*/ 3 w 12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3">
                  <a:moveTo>
                    <a:pt x="3" y="33"/>
                  </a:moveTo>
                  <a:cubicBezTo>
                    <a:pt x="5" y="23"/>
                    <a:pt x="4" y="14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2"/>
                    <a:pt x="9" y="5"/>
                    <a:pt x="10" y="8"/>
                  </a:cubicBezTo>
                  <a:cubicBezTo>
                    <a:pt x="11" y="16"/>
                    <a:pt x="12" y="23"/>
                    <a:pt x="12" y="31"/>
                  </a:cubicBezTo>
                  <a:cubicBezTo>
                    <a:pt x="9" y="32"/>
                    <a:pt x="6" y="32"/>
                    <a:pt x="3" y="33"/>
                  </a:cubicBezTo>
                </a:path>
              </a:pathLst>
            </a:custGeom>
            <a:solidFill>
              <a:srgbClr val="483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3" name="Freeform 458">
              <a:extLst>
                <a:ext uri="{FF2B5EF4-FFF2-40B4-BE49-F238E27FC236}">
                  <a16:creationId xmlns:a16="http://schemas.microsoft.com/office/drawing/2014/main" id="{49779FA8-E0DB-B896-A133-27A6517C8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238" y="1449388"/>
              <a:ext cx="725488" cy="333375"/>
            </a:xfrm>
            <a:custGeom>
              <a:avLst/>
              <a:gdLst>
                <a:gd name="T0" fmla="*/ 674 w 749"/>
                <a:gd name="T1" fmla="*/ 121 h 343"/>
                <a:gd name="T2" fmla="*/ 142 w 749"/>
                <a:gd name="T3" fmla="*/ 116 h 343"/>
                <a:gd name="T4" fmla="*/ 70 w 749"/>
                <a:gd name="T5" fmla="*/ 65 h 343"/>
                <a:gd name="T6" fmla="*/ 53 w 749"/>
                <a:gd name="T7" fmla="*/ 82 h 343"/>
                <a:gd name="T8" fmla="*/ 56 w 749"/>
                <a:gd name="T9" fmla="*/ 54 h 343"/>
                <a:gd name="T10" fmla="*/ 25 w 749"/>
                <a:gd name="T11" fmla="*/ 21 h 343"/>
                <a:gd name="T12" fmla="*/ 8 w 749"/>
                <a:gd name="T13" fmla="*/ 0 h 343"/>
                <a:gd name="T14" fmla="*/ 26 w 749"/>
                <a:gd name="T15" fmla="*/ 94 h 343"/>
                <a:gd name="T16" fmla="*/ 15 w 749"/>
                <a:gd name="T17" fmla="*/ 146 h 343"/>
                <a:gd name="T18" fmla="*/ 23 w 749"/>
                <a:gd name="T19" fmla="*/ 192 h 343"/>
                <a:gd name="T20" fmla="*/ 79 w 749"/>
                <a:gd name="T21" fmla="*/ 232 h 343"/>
                <a:gd name="T22" fmla="*/ 652 w 749"/>
                <a:gd name="T23" fmla="*/ 213 h 343"/>
                <a:gd name="T24" fmla="*/ 708 w 749"/>
                <a:gd name="T25" fmla="*/ 193 h 343"/>
                <a:gd name="T26" fmla="*/ 742 w 749"/>
                <a:gd name="T27" fmla="*/ 98 h 343"/>
                <a:gd name="T28" fmla="*/ 749 w 749"/>
                <a:gd name="T29" fmla="*/ 47 h 343"/>
                <a:gd name="T30" fmla="*/ 741 w 749"/>
                <a:gd name="T31" fmla="*/ 69 h 343"/>
                <a:gd name="T32" fmla="*/ 674 w 749"/>
                <a:gd name="T33" fmla="*/ 12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9" h="343">
                  <a:moveTo>
                    <a:pt x="674" y="121"/>
                  </a:moveTo>
                  <a:cubicBezTo>
                    <a:pt x="607" y="143"/>
                    <a:pt x="182" y="149"/>
                    <a:pt x="142" y="116"/>
                  </a:cubicBezTo>
                  <a:cubicBezTo>
                    <a:pt x="103" y="83"/>
                    <a:pt x="80" y="72"/>
                    <a:pt x="70" y="65"/>
                  </a:cubicBezTo>
                  <a:cubicBezTo>
                    <a:pt x="59" y="58"/>
                    <a:pt x="53" y="82"/>
                    <a:pt x="53" y="82"/>
                  </a:cubicBezTo>
                  <a:cubicBezTo>
                    <a:pt x="53" y="82"/>
                    <a:pt x="56" y="65"/>
                    <a:pt x="56" y="54"/>
                  </a:cubicBezTo>
                  <a:cubicBezTo>
                    <a:pt x="56" y="43"/>
                    <a:pt x="59" y="41"/>
                    <a:pt x="25" y="21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45"/>
                    <a:pt x="19" y="79"/>
                    <a:pt x="26" y="94"/>
                  </a:cubicBezTo>
                  <a:cubicBezTo>
                    <a:pt x="33" y="110"/>
                    <a:pt x="18" y="125"/>
                    <a:pt x="15" y="146"/>
                  </a:cubicBezTo>
                  <a:cubicBezTo>
                    <a:pt x="11" y="167"/>
                    <a:pt x="13" y="172"/>
                    <a:pt x="23" y="192"/>
                  </a:cubicBezTo>
                  <a:cubicBezTo>
                    <a:pt x="36" y="212"/>
                    <a:pt x="79" y="232"/>
                    <a:pt x="79" y="232"/>
                  </a:cubicBezTo>
                  <a:cubicBezTo>
                    <a:pt x="149" y="271"/>
                    <a:pt x="528" y="343"/>
                    <a:pt x="652" y="213"/>
                  </a:cubicBezTo>
                  <a:cubicBezTo>
                    <a:pt x="662" y="202"/>
                    <a:pt x="685" y="203"/>
                    <a:pt x="708" y="193"/>
                  </a:cubicBezTo>
                  <a:cubicBezTo>
                    <a:pt x="730" y="181"/>
                    <a:pt x="736" y="146"/>
                    <a:pt x="742" y="98"/>
                  </a:cubicBezTo>
                  <a:cubicBezTo>
                    <a:pt x="745" y="81"/>
                    <a:pt x="747" y="63"/>
                    <a:pt x="749" y="47"/>
                  </a:cubicBezTo>
                  <a:cubicBezTo>
                    <a:pt x="746" y="56"/>
                    <a:pt x="743" y="64"/>
                    <a:pt x="741" y="69"/>
                  </a:cubicBezTo>
                  <a:cubicBezTo>
                    <a:pt x="732" y="88"/>
                    <a:pt x="728" y="102"/>
                    <a:pt x="674" y="121"/>
                  </a:cubicBezTo>
                </a:path>
              </a:pathLst>
            </a:custGeom>
            <a:solidFill>
              <a:srgbClr val="3F0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4" name="Freeform 459">
              <a:extLst>
                <a:ext uri="{FF2B5EF4-FFF2-40B4-BE49-F238E27FC236}">
                  <a16:creationId xmlns:a16="http://schemas.microsoft.com/office/drawing/2014/main" id="{56DBC51B-1D06-8407-A413-5E585AB75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5" y="1173163"/>
              <a:ext cx="804863" cy="420688"/>
            </a:xfrm>
            <a:custGeom>
              <a:avLst/>
              <a:gdLst>
                <a:gd name="T0" fmla="*/ 791 w 831"/>
                <a:gd name="T1" fmla="*/ 54 h 435"/>
                <a:gd name="T2" fmla="*/ 556 w 831"/>
                <a:gd name="T3" fmla="*/ 34 h 435"/>
                <a:gd name="T4" fmla="*/ 428 w 831"/>
                <a:gd name="T5" fmla="*/ 63 h 435"/>
                <a:gd name="T6" fmla="*/ 324 w 831"/>
                <a:gd name="T7" fmla="*/ 51 h 435"/>
                <a:gd name="T8" fmla="*/ 258 w 831"/>
                <a:gd name="T9" fmla="*/ 69 h 435"/>
                <a:gd name="T10" fmla="*/ 162 w 831"/>
                <a:gd name="T11" fmla="*/ 133 h 435"/>
                <a:gd name="T12" fmla="*/ 73 w 831"/>
                <a:gd name="T13" fmla="*/ 171 h 435"/>
                <a:gd name="T14" fmla="*/ 32 w 831"/>
                <a:gd name="T15" fmla="*/ 203 h 435"/>
                <a:gd name="T16" fmla="*/ 1 w 831"/>
                <a:gd name="T17" fmla="*/ 282 h 435"/>
                <a:gd name="T18" fmla="*/ 0 w 831"/>
                <a:gd name="T19" fmla="*/ 286 h 435"/>
                <a:gd name="T20" fmla="*/ 17 w 831"/>
                <a:gd name="T21" fmla="*/ 307 h 435"/>
                <a:gd name="T22" fmla="*/ 48 w 831"/>
                <a:gd name="T23" fmla="*/ 340 h 435"/>
                <a:gd name="T24" fmla="*/ 45 w 831"/>
                <a:gd name="T25" fmla="*/ 368 h 435"/>
                <a:gd name="T26" fmla="*/ 62 w 831"/>
                <a:gd name="T27" fmla="*/ 351 h 435"/>
                <a:gd name="T28" fmla="*/ 134 w 831"/>
                <a:gd name="T29" fmla="*/ 402 h 435"/>
                <a:gd name="T30" fmla="*/ 666 w 831"/>
                <a:gd name="T31" fmla="*/ 407 h 435"/>
                <a:gd name="T32" fmla="*/ 733 w 831"/>
                <a:gd name="T33" fmla="*/ 355 h 435"/>
                <a:gd name="T34" fmla="*/ 741 w 831"/>
                <a:gd name="T35" fmla="*/ 333 h 435"/>
                <a:gd name="T36" fmla="*/ 759 w 831"/>
                <a:gd name="T37" fmla="*/ 229 h 435"/>
                <a:gd name="T38" fmla="*/ 819 w 831"/>
                <a:gd name="T39" fmla="*/ 153 h 435"/>
                <a:gd name="T40" fmla="*/ 791 w 831"/>
                <a:gd name="T41" fmla="*/ 54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31" h="435">
                  <a:moveTo>
                    <a:pt x="791" y="54"/>
                  </a:moveTo>
                  <a:cubicBezTo>
                    <a:pt x="750" y="0"/>
                    <a:pt x="592" y="13"/>
                    <a:pt x="556" y="34"/>
                  </a:cubicBezTo>
                  <a:cubicBezTo>
                    <a:pt x="523" y="53"/>
                    <a:pt x="500" y="59"/>
                    <a:pt x="428" y="63"/>
                  </a:cubicBezTo>
                  <a:cubicBezTo>
                    <a:pt x="356" y="68"/>
                    <a:pt x="343" y="62"/>
                    <a:pt x="324" y="51"/>
                  </a:cubicBezTo>
                  <a:cubicBezTo>
                    <a:pt x="305" y="40"/>
                    <a:pt x="278" y="50"/>
                    <a:pt x="258" y="69"/>
                  </a:cubicBezTo>
                  <a:cubicBezTo>
                    <a:pt x="237" y="89"/>
                    <a:pt x="203" y="111"/>
                    <a:pt x="162" y="133"/>
                  </a:cubicBezTo>
                  <a:cubicBezTo>
                    <a:pt x="121" y="155"/>
                    <a:pt x="92" y="170"/>
                    <a:pt x="73" y="171"/>
                  </a:cubicBezTo>
                  <a:cubicBezTo>
                    <a:pt x="55" y="172"/>
                    <a:pt x="40" y="177"/>
                    <a:pt x="32" y="203"/>
                  </a:cubicBezTo>
                  <a:cubicBezTo>
                    <a:pt x="24" y="229"/>
                    <a:pt x="9" y="245"/>
                    <a:pt x="1" y="282"/>
                  </a:cubicBezTo>
                  <a:lnTo>
                    <a:pt x="0" y="286"/>
                  </a:lnTo>
                  <a:cubicBezTo>
                    <a:pt x="4" y="293"/>
                    <a:pt x="9" y="300"/>
                    <a:pt x="17" y="307"/>
                  </a:cubicBezTo>
                  <a:cubicBezTo>
                    <a:pt x="51" y="327"/>
                    <a:pt x="48" y="329"/>
                    <a:pt x="48" y="340"/>
                  </a:cubicBezTo>
                  <a:cubicBezTo>
                    <a:pt x="48" y="351"/>
                    <a:pt x="45" y="368"/>
                    <a:pt x="45" y="368"/>
                  </a:cubicBezTo>
                  <a:cubicBezTo>
                    <a:pt x="45" y="368"/>
                    <a:pt x="51" y="344"/>
                    <a:pt x="62" y="351"/>
                  </a:cubicBezTo>
                  <a:cubicBezTo>
                    <a:pt x="72" y="358"/>
                    <a:pt x="95" y="369"/>
                    <a:pt x="134" y="402"/>
                  </a:cubicBezTo>
                  <a:cubicBezTo>
                    <a:pt x="174" y="435"/>
                    <a:pt x="599" y="429"/>
                    <a:pt x="666" y="407"/>
                  </a:cubicBezTo>
                  <a:cubicBezTo>
                    <a:pt x="720" y="388"/>
                    <a:pt x="724" y="374"/>
                    <a:pt x="733" y="355"/>
                  </a:cubicBezTo>
                  <a:cubicBezTo>
                    <a:pt x="735" y="350"/>
                    <a:pt x="738" y="342"/>
                    <a:pt x="741" y="333"/>
                  </a:cubicBezTo>
                  <a:cubicBezTo>
                    <a:pt x="745" y="295"/>
                    <a:pt x="750" y="260"/>
                    <a:pt x="759" y="229"/>
                  </a:cubicBezTo>
                  <a:cubicBezTo>
                    <a:pt x="777" y="174"/>
                    <a:pt x="816" y="162"/>
                    <a:pt x="819" y="153"/>
                  </a:cubicBezTo>
                  <a:cubicBezTo>
                    <a:pt x="824" y="122"/>
                    <a:pt x="831" y="109"/>
                    <a:pt x="791" y="54"/>
                  </a:cubicBezTo>
                </a:path>
              </a:pathLst>
            </a:custGeom>
            <a:solidFill>
              <a:srgbClr val="621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5" name="Freeform 460">
              <a:extLst>
                <a:ext uri="{FF2B5EF4-FFF2-40B4-BE49-F238E27FC236}">
                  <a16:creationId xmlns:a16="http://schemas.microsoft.com/office/drawing/2014/main" id="{39073B12-3AC9-CC51-80B3-26A6C0407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0" y="1566863"/>
              <a:ext cx="30163" cy="88900"/>
            </a:xfrm>
            <a:custGeom>
              <a:avLst/>
              <a:gdLst>
                <a:gd name="T0" fmla="*/ 6 w 31"/>
                <a:gd name="T1" fmla="*/ 92 h 92"/>
                <a:gd name="T2" fmla="*/ 0 w 31"/>
                <a:gd name="T3" fmla="*/ 87 h 92"/>
                <a:gd name="T4" fmla="*/ 17 w 31"/>
                <a:gd name="T5" fmla="*/ 0 h 92"/>
                <a:gd name="T6" fmla="*/ 6 w 31"/>
                <a:gd name="T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92">
                  <a:moveTo>
                    <a:pt x="6" y="92"/>
                  </a:moveTo>
                  <a:cubicBezTo>
                    <a:pt x="4" y="90"/>
                    <a:pt x="2" y="89"/>
                    <a:pt x="0" y="87"/>
                  </a:cubicBezTo>
                  <a:cubicBezTo>
                    <a:pt x="19" y="67"/>
                    <a:pt x="3" y="23"/>
                    <a:pt x="17" y="0"/>
                  </a:cubicBezTo>
                  <a:cubicBezTo>
                    <a:pt x="31" y="31"/>
                    <a:pt x="19" y="62"/>
                    <a:pt x="6" y="92"/>
                  </a:cubicBezTo>
                  <a:close/>
                </a:path>
              </a:pathLst>
            </a:custGeom>
            <a:solidFill>
              <a:srgbClr val="230D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6" name="Freeform 461">
              <a:extLst>
                <a:ext uri="{FF2B5EF4-FFF2-40B4-BE49-F238E27FC236}">
                  <a16:creationId xmlns:a16="http://schemas.microsoft.com/office/drawing/2014/main" id="{48D8C802-1300-8DDA-002F-AA412D877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1665288"/>
              <a:ext cx="6350" cy="3175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5 w 5"/>
                <a:gd name="T5" fmla="*/ 2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2" y="0"/>
                    <a:pt x="3" y="1"/>
                    <a:pt x="5" y="2"/>
                  </a:cubicBezTo>
                  <a:lnTo>
                    <a:pt x="5" y="2"/>
                  </a:lnTo>
                </a:path>
              </a:pathLst>
            </a:custGeom>
            <a:solidFill>
              <a:srgbClr val="8B6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7" name="Freeform 462">
              <a:extLst>
                <a:ext uri="{FF2B5EF4-FFF2-40B4-BE49-F238E27FC236}">
                  <a16:creationId xmlns:a16="http://schemas.microsoft.com/office/drawing/2014/main" id="{7489FCD0-6B02-ADE0-DDCF-8568F4DF0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700" y="1206500"/>
              <a:ext cx="20638" cy="11113"/>
            </a:xfrm>
            <a:custGeom>
              <a:avLst/>
              <a:gdLst>
                <a:gd name="T0" fmla="*/ 0 w 22"/>
                <a:gd name="T1" fmla="*/ 12 h 12"/>
                <a:gd name="T2" fmla="*/ 22 w 22"/>
                <a:gd name="T3" fmla="*/ 0 h 12"/>
                <a:gd name="T4" fmla="*/ 0 w 22"/>
                <a:gd name="T5" fmla="*/ 12 h 12"/>
                <a:gd name="T6" fmla="*/ 0 w 2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2">
                  <a:moveTo>
                    <a:pt x="0" y="12"/>
                  </a:moveTo>
                  <a:cubicBezTo>
                    <a:pt x="7" y="8"/>
                    <a:pt x="14" y="5"/>
                    <a:pt x="22" y="0"/>
                  </a:cubicBezTo>
                  <a:cubicBezTo>
                    <a:pt x="14" y="5"/>
                    <a:pt x="7" y="8"/>
                    <a:pt x="0" y="12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98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8" name="Freeform 463">
              <a:extLst>
                <a:ext uri="{FF2B5EF4-FFF2-40B4-BE49-F238E27FC236}">
                  <a16:creationId xmlns:a16="http://schemas.microsoft.com/office/drawing/2014/main" id="{4B511388-6BB2-FBF8-0CE5-83EBCC4F3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217613"/>
              <a:ext cx="23813" cy="6350"/>
            </a:xfrm>
            <a:custGeom>
              <a:avLst/>
              <a:gdLst>
                <a:gd name="T0" fmla="*/ 0 w 23"/>
                <a:gd name="T1" fmla="*/ 7 h 7"/>
                <a:gd name="T2" fmla="*/ 0 w 23"/>
                <a:gd name="T3" fmla="*/ 7 h 7"/>
                <a:gd name="T4" fmla="*/ 23 w 23"/>
                <a:gd name="T5" fmla="*/ 0 h 7"/>
                <a:gd name="T6" fmla="*/ 23 w 23"/>
                <a:gd name="T7" fmla="*/ 0 h 7"/>
                <a:gd name="T8" fmla="*/ 0 w 2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8" y="5"/>
                    <a:pt x="16" y="3"/>
                    <a:pt x="23" y="0"/>
                  </a:cubicBezTo>
                  <a:lnTo>
                    <a:pt x="23" y="0"/>
                  </a:lnTo>
                  <a:cubicBezTo>
                    <a:pt x="16" y="3"/>
                    <a:pt x="8" y="5"/>
                    <a:pt x="0" y="7"/>
                  </a:cubicBezTo>
                </a:path>
              </a:pathLst>
            </a:custGeom>
            <a:solidFill>
              <a:srgbClr val="1C3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79" name="Freeform 464">
              <a:extLst>
                <a:ext uri="{FF2B5EF4-FFF2-40B4-BE49-F238E27FC236}">
                  <a16:creationId xmlns:a16="http://schemas.microsoft.com/office/drawing/2014/main" id="{C41516A5-7F4E-8B24-BCB1-F1F81DB3B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338" y="1206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8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0" name="Freeform 465">
              <a:extLst>
                <a:ext uri="{FF2B5EF4-FFF2-40B4-BE49-F238E27FC236}">
                  <a16:creationId xmlns:a16="http://schemas.microsoft.com/office/drawing/2014/main" id="{0C33A681-222C-A689-70BE-32452EA19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800" y="1535113"/>
              <a:ext cx="58738" cy="133350"/>
            </a:xfrm>
            <a:custGeom>
              <a:avLst/>
              <a:gdLst>
                <a:gd name="T0" fmla="*/ 7 w 60"/>
                <a:gd name="T1" fmla="*/ 137 h 137"/>
                <a:gd name="T2" fmla="*/ 2 w 60"/>
                <a:gd name="T3" fmla="*/ 135 h 137"/>
                <a:gd name="T4" fmla="*/ 0 w 60"/>
                <a:gd name="T5" fmla="*/ 133 h 137"/>
                <a:gd name="T6" fmla="*/ 5 w 60"/>
                <a:gd name="T7" fmla="*/ 107 h 137"/>
                <a:gd name="T8" fmla="*/ 14 w 60"/>
                <a:gd name="T9" fmla="*/ 58 h 137"/>
                <a:gd name="T10" fmla="*/ 48 w 60"/>
                <a:gd name="T11" fmla="*/ 0 h 137"/>
                <a:gd name="T12" fmla="*/ 60 w 60"/>
                <a:gd name="T13" fmla="*/ 9 h 137"/>
                <a:gd name="T14" fmla="*/ 27 w 60"/>
                <a:gd name="T15" fmla="*/ 58 h 137"/>
                <a:gd name="T16" fmla="*/ 27 w 60"/>
                <a:gd name="T17" fmla="*/ 58 h 137"/>
                <a:gd name="T18" fmla="*/ 26 w 60"/>
                <a:gd name="T19" fmla="*/ 58 h 137"/>
                <a:gd name="T20" fmla="*/ 21 w 60"/>
                <a:gd name="T21" fmla="*/ 74 h 137"/>
                <a:gd name="T22" fmla="*/ 21 w 60"/>
                <a:gd name="T23" fmla="*/ 74 h 137"/>
                <a:gd name="T24" fmla="*/ 21 w 60"/>
                <a:gd name="T25" fmla="*/ 74 h 137"/>
                <a:gd name="T26" fmla="*/ 21 w 60"/>
                <a:gd name="T27" fmla="*/ 74 h 137"/>
                <a:gd name="T28" fmla="*/ 21 w 60"/>
                <a:gd name="T29" fmla="*/ 74 h 137"/>
                <a:gd name="T30" fmla="*/ 21 w 60"/>
                <a:gd name="T31" fmla="*/ 74 h 137"/>
                <a:gd name="T32" fmla="*/ 21 w 60"/>
                <a:gd name="T33" fmla="*/ 74 h 137"/>
                <a:gd name="T34" fmla="*/ 21 w 60"/>
                <a:gd name="T35" fmla="*/ 74 h 137"/>
                <a:gd name="T36" fmla="*/ 21 w 60"/>
                <a:gd name="T37" fmla="*/ 75 h 137"/>
                <a:gd name="T38" fmla="*/ 21 w 60"/>
                <a:gd name="T39" fmla="*/ 75 h 137"/>
                <a:gd name="T40" fmla="*/ 21 w 60"/>
                <a:gd name="T41" fmla="*/ 75 h 137"/>
                <a:gd name="T42" fmla="*/ 21 w 60"/>
                <a:gd name="T43" fmla="*/ 75 h 137"/>
                <a:gd name="T44" fmla="*/ 21 w 60"/>
                <a:gd name="T45" fmla="*/ 75 h 137"/>
                <a:gd name="T46" fmla="*/ 21 w 60"/>
                <a:gd name="T47" fmla="*/ 75 h 137"/>
                <a:gd name="T48" fmla="*/ 21 w 60"/>
                <a:gd name="T49" fmla="*/ 75 h 137"/>
                <a:gd name="T50" fmla="*/ 21 w 60"/>
                <a:gd name="T51" fmla="*/ 75 h 137"/>
                <a:gd name="T52" fmla="*/ 21 w 60"/>
                <a:gd name="T53" fmla="*/ 75 h 137"/>
                <a:gd name="T54" fmla="*/ 21 w 60"/>
                <a:gd name="T55" fmla="*/ 75 h 137"/>
                <a:gd name="T56" fmla="*/ 21 w 60"/>
                <a:gd name="T57" fmla="*/ 75 h 137"/>
                <a:gd name="T58" fmla="*/ 21 w 60"/>
                <a:gd name="T59" fmla="*/ 76 h 137"/>
                <a:gd name="T60" fmla="*/ 21 w 60"/>
                <a:gd name="T61" fmla="*/ 76 h 137"/>
                <a:gd name="T62" fmla="*/ 21 w 60"/>
                <a:gd name="T63" fmla="*/ 78 h 137"/>
                <a:gd name="T64" fmla="*/ 21 w 60"/>
                <a:gd name="T65" fmla="*/ 78 h 137"/>
                <a:gd name="T66" fmla="*/ 21 w 60"/>
                <a:gd name="T67" fmla="*/ 78 h 137"/>
                <a:gd name="T68" fmla="*/ 21 w 60"/>
                <a:gd name="T69" fmla="*/ 78 h 137"/>
                <a:gd name="T70" fmla="*/ 21 w 60"/>
                <a:gd name="T71" fmla="*/ 78 h 137"/>
                <a:gd name="T72" fmla="*/ 21 w 60"/>
                <a:gd name="T73" fmla="*/ 78 h 137"/>
                <a:gd name="T74" fmla="*/ 21 w 60"/>
                <a:gd name="T75" fmla="*/ 78 h 137"/>
                <a:gd name="T76" fmla="*/ 21 w 60"/>
                <a:gd name="T77" fmla="*/ 78 h 137"/>
                <a:gd name="T78" fmla="*/ 21 w 60"/>
                <a:gd name="T79" fmla="*/ 78 h 137"/>
                <a:gd name="T80" fmla="*/ 21 w 60"/>
                <a:gd name="T81" fmla="*/ 78 h 137"/>
                <a:gd name="T82" fmla="*/ 21 w 60"/>
                <a:gd name="T83" fmla="*/ 78 h 137"/>
                <a:gd name="T84" fmla="*/ 7 w 60"/>
                <a:gd name="T8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137">
                  <a:moveTo>
                    <a:pt x="7" y="137"/>
                  </a:moveTo>
                  <a:cubicBezTo>
                    <a:pt x="5" y="136"/>
                    <a:pt x="4" y="135"/>
                    <a:pt x="2" y="135"/>
                  </a:cubicBezTo>
                  <a:cubicBezTo>
                    <a:pt x="2" y="134"/>
                    <a:pt x="1" y="134"/>
                    <a:pt x="0" y="133"/>
                  </a:cubicBezTo>
                  <a:cubicBezTo>
                    <a:pt x="2" y="125"/>
                    <a:pt x="4" y="116"/>
                    <a:pt x="5" y="107"/>
                  </a:cubicBezTo>
                  <a:cubicBezTo>
                    <a:pt x="6" y="90"/>
                    <a:pt x="8" y="73"/>
                    <a:pt x="14" y="58"/>
                  </a:cubicBezTo>
                  <a:cubicBezTo>
                    <a:pt x="22" y="37"/>
                    <a:pt x="34" y="18"/>
                    <a:pt x="48" y="0"/>
                  </a:cubicBezTo>
                  <a:cubicBezTo>
                    <a:pt x="52" y="3"/>
                    <a:pt x="56" y="6"/>
                    <a:pt x="60" y="9"/>
                  </a:cubicBezTo>
                  <a:cubicBezTo>
                    <a:pt x="46" y="26"/>
                    <a:pt x="34" y="43"/>
                    <a:pt x="27" y="58"/>
                  </a:cubicBezTo>
                  <a:lnTo>
                    <a:pt x="27" y="58"/>
                  </a:lnTo>
                  <a:cubicBezTo>
                    <a:pt x="27" y="58"/>
                    <a:pt x="27" y="58"/>
                    <a:pt x="26" y="58"/>
                  </a:cubicBezTo>
                  <a:cubicBezTo>
                    <a:pt x="24" y="64"/>
                    <a:pt x="22" y="69"/>
                    <a:pt x="21" y="74"/>
                  </a:cubicBezTo>
                  <a:lnTo>
                    <a:pt x="21" y="74"/>
                  </a:lnTo>
                  <a:cubicBezTo>
                    <a:pt x="21" y="74"/>
                    <a:pt x="21" y="74"/>
                    <a:pt x="21" y="74"/>
                  </a:cubicBezTo>
                  <a:lnTo>
                    <a:pt x="21" y="74"/>
                  </a:ln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lnTo>
                    <a:pt x="21" y="75"/>
                  </a:lnTo>
                  <a:cubicBezTo>
                    <a:pt x="21" y="75"/>
                    <a:pt x="21" y="75"/>
                    <a:pt x="21" y="75"/>
                  </a:cubicBezTo>
                  <a:lnTo>
                    <a:pt x="21" y="75"/>
                  </a:ln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lnTo>
                    <a:pt x="21" y="75"/>
                  </a:ln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1" y="75"/>
                    <a:pt x="21" y="75"/>
                    <a:pt x="21" y="76"/>
                  </a:cubicBezTo>
                  <a:lnTo>
                    <a:pt x="21" y="76"/>
                  </a:lnTo>
                  <a:cubicBezTo>
                    <a:pt x="21" y="76"/>
                    <a:pt x="21" y="77"/>
                    <a:pt x="21" y="78"/>
                  </a:cubicBezTo>
                  <a:lnTo>
                    <a:pt x="21" y="78"/>
                  </a:lnTo>
                  <a:cubicBezTo>
                    <a:pt x="21" y="78"/>
                    <a:pt x="21" y="78"/>
                    <a:pt x="21" y="78"/>
                  </a:cubicBezTo>
                  <a:lnTo>
                    <a:pt x="21" y="78"/>
                  </a:lnTo>
                  <a:cubicBezTo>
                    <a:pt x="21" y="78"/>
                    <a:pt x="21" y="78"/>
                    <a:pt x="21" y="78"/>
                  </a:cubicBezTo>
                  <a:lnTo>
                    <a:pt x="21" y="78"/>
                  </a:lnTo>
                  <a:lnTo>
                    <a:pt x="21" y="78"/>
                  </a:lnTo>
                  <a:cubicBezTo>
                    <a:pt x="21" y="78"/>
                    <a:pt x="21" y="78"/>
                    <a:pt x="21" y="78"/>
                  </a:cubicBezTo>
                  <a:lnTo>
                    <a:pt x="21" y="78"/>
                  </a:lnTo>
                  <a:cubicBezTo>
                    <a:pt x="21" y="78"/>
                    <a:pt x="21" y="78"/>
                    <a:pt x="21" y="78"/>
                  </a:cubicBezTo>
                  <a:lnTo>
                    <a:pt x="21" y="78"/>
                  </a:lnTo>
                  <a:cubicBezTo>
                    <a:pt x="19" y="96"/>
                    <a:pt x="14" y="115"/>
                    <a:pt x="7" y="137"/>
                  </a:cubicBezTo>
                </a:path>
              </a:pathLst>
            </a:custGeom>
            <a:solidFill>
              <a:srgbClr val="260D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1" name="Freeform 466">
              <a:extLst>
                <a:ext uri="{FF2B5EF4-FFF2-40B4-BE49-F238E27FC236}">
                  <a16:creationId xmlns:a16="http://schemas.microsoft.com/office/drawing/2014/main" id="{0D58F2BF-5772-536B-73D1-72919CCD0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425" y="1206500"/>
              <a:ext cx="442913" cy="338138"/>
            </a:xfrm>
            <a:custGeom>
              <a:avLst/>
              <a:gdLst>
                <a:gd name="T0" fmla="*/ 12 w 458"/>
                <a:gd name="T1" fmla="*/ 349 h 349"/>
                <a:gd name="T2" fmla="*/ 0 w 458"/>
                <a:gd name="T3" fmla="*/ 340 h 349"/>
                <a:gd name="T4" fmla="*/ 5 w 458"/>
                <a:gd name="T5" fmla="*/ 335 h 349"/>
                <a:gd name="T6" fmla="*/ 65 w 458"/>
                <a:gd name="T7" fmla="*/ 245 h 349"/>
                <a:gd name="T8" fmla="*/ 109 w 458"/>
                <a:gd name="T9" fmla="*/ 144 h 349"/>
                <a:gd name="T10" fmla="*/ 127 w 458"/>
                <a:gd name="T11" fmla="*/ 123 h 349"/>
                <a:gd name="T12" fmla="*/ 128 w 458"/>
                <a:gd name="T13" fmla="*/ 124 h 349"/>
                <a:gd name="T14" fmla="*/ 131 w 458"/>
                <a:gd name="T15" fmla="*/ 121 h 349"/>
                <a:gd name="T16" fmla="*/ 131 w 458"/>
                <a:gd name="T17" fmla="*/ 120 h 349"/>
                <a:gd name="T18" fmla="*/ 282 w 458"/>
                <a:gd name="T19" fmla="*/ 73 h 349"/>
                <a:gd name="T20" fmla="*/ 374 w 458"/>
                <a:gd name="T21" fmla="*/ 45 h 349"/>
                <a:gd name="T22" fmla="*/ 413 w 458"/>
                <a:gd name="T23" fmla="*/ 19 h 349"/>
                <a:gd name="T24" fmla="*/ 436 w 458"/>
                <a:gd name="T25" fmla="*/ 12 h 349"/>
                <a:gd name="T26" fmla="*/ 458 w 458"/>
                <a:gd name="T27" fmla="*/ 0 h 349"/>
                <a:gd name="T28" fmla="*/ 458 w 458"/>
                <a:gd name="T29" fmla="*/ 0 h 349"/>
                <a:gd name="T30" fmla="*/ 458 w 458"/>
                <a:gd name="T31" fmla="*/ 0 h 349"/>
                <a:gd name="T32" fmla="*/ 458 w 458"/>
                <a:gd name="T33" fmla="*/ 0 h 349"/>
                <a:gd name="T34" fmla="*/ 433 w 458"/>
                <a:gd name="T35" fmla="*/ 22 h 349"/>
                <a:gd name="T36" fmla="*/ 265 w 458"/>
                <a:gd name="T37" fmla="*/ 89 h 349"/>
                <a:gd name="T38" fmla="*/ 114 w 458"/>
                <a:gd name="T39" fmla="*/ 187 h 349"/>
                <a:gd name="T40" fmla="*/ 45 w 458"/>
                <a:gd name="T41" fmla="*/ 311 h 349"/>
                <a:gd name="T42" fmla="*/ 12 w 458"/>
                <a:gd name="T43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8" h="349">
                  <a:moveTo>
                    <a:pt x="12" y="349"/>
                  </a:moveTo>
                  <a:cubicBezTo>
                    <a:pt x="8" y="346"/>
                    <a:pt x="4" y="343"/>
                    <a:pt x="0" y="340"/>
                  </a:cubicBezTo>
                  <a:cubicBezTo>
                    <a:pt x="2" y="338"/>
                    <a:pt x="4" y="337"/>
                    <a:pt x="5" y="335"/>
                  </a:cubicBezTo>
                  <a:cubicBezTo>
                    <a:pt x="29" y="307"/>
                    <a:pt x="50" y="278"/>
                    <a:pt x="65" y="245"/>
                  </a:cubicBezTo>
                  <a:cubicBezTo>
                    <a:pt x="81" y="211"/>
                    <a:pt x="88" y="174"/>
                    <a:pt x="109" y="144"/>
                  </a:cubicBezTo>
                  <a:cubicBezTo>
                    <a:pt x="115" y="136"/>
                    <a:pt x="121" y="129"/>
                    <a:pt x="127" y="123"/>
                  </a:cubicBezTo>
                  <a:cubicBezTo>
                    <a:pt x="127" y="123"/>
                    <a:pt x="128" y="124"/>
                    <a:pt x="128" y="124"/>
                  </a:cubicBezTo>
                  <a:cubicBezTo>
                    <a:pt x="129" y="124"/>
                    <a:pt x="131" y="122"/>
                    <a:pt x="131" y="121"/>
                  </a:cubicBezTo>
                  <a:lnTo>
                    <a:pt x="131" y="120"/>
                  </a:lnTo>
                  <a:cubicBezTo>
                    <a:pt x="171" y="86"/>
                    <a:pt x="231" y="80"/>
                    <a:pt x="282" y="73"/>
                  </a:cubicBezTo>
                  <a:cubicBezTo>
                    <a:pt x="314" y="69"/>
                    <a:pt x="345" y="61"/>
                    <a:pt x="374" y="45"/>
                  </a:cubicBezTo>
                  <a:cubicBezTo>
                    <a:pt x="387" y="38"/>
                    <a:pt x="401" y="30"/>
                    <a:pt x="413" y="19"/>
                  </a:cubicBezTo>
                  <a:cubicBezTo>
                    <a:pt x="421" y="17"/>
                    <a:pt x="429" y="15"/>
                    <a:pt x="436" y="12"/>
                  </a:cubicBezTo>
                  <a:cubicBezTo>
                    <a:pt x="443" y="8"/>
                    <a:pt x="450" y="5"/>
                    <a:pt x="458" y="0"/>
                  </a:cubicBezTo>
                  <a:lnTo>
                    <a:pt x="458" y="0"/>
                  </a:lnTo>
                  <a:lnTo>
                    <a:pt x="458" y="0"/>
                  </a:lnTo>
                  <a:cubicBezTo>
                    <a:pt x="458" y="0"/>
                    <a:pt x="458" y="0"/>
                    <a:pt x="458" y="0"/>
                  </a:cubicBezTo>
                  <a:cubicBezTo>
                    <a:pt x="450" y="8"/>
                    <a:pt x="442" y="15"/>
                    <a:pt x="433" y="22"/>
                  </a:cubicBezTo>
                  <a:cubicBezTo>
                    <a:pt x="383" y="60"/>
                    <a:pt x="351" y="81"/>
                    <a:pt x="265" y="89"/>
                  </a:cubicBezTo>
                  <a:cubicBezTo>
                    <a:pt x="176" y="96"/>
                    <a:pt x="150" y="95"/>
                    <a:pt x="114" y="187"/>
                  </a:cubicBezTo>
                  <a:cubicBezTo>
                    <a:pt x="114" y="187"/>
                    <a:pt x="75" y="277"/>
                    <a:pt x="45" y="311"/>
                  </a:cubicBezTo>
                  <a:cubicBezTo>
                    <a:pt x="35" y="323"/>
                    <a:pt x="23" y="336"/>
                    <a:pt x="12" y="349"/>
                  </a:cubicBezTo>
                </a:path>
              </a:pathLst>
            </a:custGeom>
            <a:solidFill>
              <a:srgbClr val="3E0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2" name="Freeform 467">
              <a:extLst>
                <a:ext uri="{FF2B5EF4-FFF2-40B4-BE49-F238E27FC236}">
                  <a16:creationId xmlns:a16="http://schemas.microsoft.com/office/drawing/2014/main" id="{68A62213-C307-8378-A22F-8EA6620AD0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063" y="1654175"/>
              <a:ext cx="1588" cy="1588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1 w 2"/>
                <a:gd name="T21" fmla="*/ 1 h 2"/>
                <a:gd name="T22" fmla="*/ 0 w 2"/>
                <a:gd name="T23" fmla="*/ 1 h 2"/>
                <a:gd name="T24" fmla="*/ 1 w 2"/>
                <a:gd name="T25" fmla="*/ 1 h 2"/>
                <a:gd name="T26" fmla="*/ 1 w 2"/>
                <a:gd name="T27" fmla="*/ 1 h 2"/>
                <a:gd name="T28" fmla="*/ 1 w 2"/>
                <a:gd name="T29" fmla="*/ 1 h 2"/>
                <a:gd name="T30" fmla="*/ 1 w 2"/>
                <a:gd name="T31" fmla="*/ 1 h 2"/>
                <a:gd name="T32" fmla="*/ 1 w 2"/>
                <a:gd name="T33" fmla="*/ 1 h 2"/>
                <a:gd name="T34" fmla="*/ 1 w 2"/>
                <a:gd name="T35" fmla="*/ 1 h 2"/>
                <a:gd name="T36" fmla="*/ 1 w 2"/>
                <a:gd name="T37" fmla="*/ 1 h 2"/>
                <a:gd name="T38" fmla="*/ 1 w 2"/>
                <a:gd name="T39" fmla="*/ 1 h 2"/>
                <a:gd name="T40" fmla="*/ 1 w 2"/>
                <a:gd name="T41" fmla="*/ 1 h 2"/>
                <a:gd name="T42" fmla="*/ 1 w 2"/>
                <a:gd name="T43" fmla="*/ 1 h 2"/>
                <a:gd name="T44" fmla="*/ 1 w 2"/>
                <a:gd name="T45" fmla="*/ 1 h 2"/>
                <a:gd name="T46" fmla="*/ 1 w 2"/>
                <a:gd name="T47" fmla="*/ 1 h 2"/>
                <a:gd name="T48" fmla="*/ 1 w 2"/>
                <a:gd name="T49" fmla="*/ 1 h 2"/>
                <a:gd name="T50" fmla="*/ 1 w 2"/>
                <a:gd name="T51" fmla="*/ 1 h 2"/>
                <a:gd name="T52" fmla="*/ 1 w 2"/>
                <a:gd name="T53" fmla="*/ 1 h 2"/>
                <a:gd name="T54" fmla="*/ 1 w 2"/>
                <a:gd name="T55" fmla="*/ 0 h 2"/>
                <a:gd name="T56" fmla="*/ 1 w 2"/>
                <a:gd name="T57" fmla="*/ 0 h 2"/>
                <a:gd name="T58" fmla="*/ 1 w 2"/>
                <a:gd name="T59" fmla="*/ 0 h 2"/>
                <a:gd name="T60" fmla="*/ 1 w 2"/>
                <a:gd name="T61" fmla="*/ 0 h 2"/>
                <a:gd name="T62" fmla="*/ 1 w 2"/>
                <a:gd name="T63" fmla="*/ 0 h 2"/>
                <a:gd name="T64" fmla="*/ 1 w 2"/>
                <a:gd name="T65" fmla="*/ 0 h 2"/>
                <a:gd name="T66" fmla="*/ 2 w 2"/>
                <a:gd name="T67" fmla="*/ 0 h 2"/>
                <a:gd name="T68" fmla="*/ 2 w 2"/>
                <a:gd name="T69" fmla="*/ 0 h 2"/>
                <a:gd name="T70" fmla="*/ 2 w 2"/>
                <a:gd name="T71" fmla="*/ 0 h 2"/>
                <a:gd name="T72" fmla="*/ 2 w 2"/>
                <a:gd name="T73" fmla="*/ 0 h 2"/>
                <a:gd name="T74" fmla="*/ 2 w 2"/>
                <a:gd name="T75" fmla="*/ 0 h 2"/>
                <a:gd name="T76" fmla="*/ 2 w 2"/>
                <a:gd name="T77" fmla="*/ 0 h 2"/>
                <a:gd name="T78" fmla="*/ 2 w 2"/>
                <a:gd name="T79" fmla="*/ 0 h 2"/>
                <a:gd name="T80" fmla="*/ 2 w 2"/>
                <a:gd name="T81" fmla="*/ 0 h 2"/>
                <a:gd name="T82" fmla="*/ 2 w 2"/>
                <a:gd name="T83" fmla="*/ 0 h 2"/>
                <a:gd name="T84" fmla="*/ 2 w 2"/>
                <a:gd name="T85" fmla="*/ 0 h 2"/>
                <a:gd name="T86" fmla="*/ 2 w 2"/>
                <a:gd name="T87" fmla="*/ 0 h 2"/>
                <a:gd name="T88" fmla="*/ 2 w 2"/>
                <a:gd name="T89" fmla="*/ 0 h 2"/>
                <a:gd name="T90" fmla="*/ 2 w 2"/>
                <a:gd name="T91" fmla="*/ 0 h 2"/>
                <a:gd name="T92" fmla="*/ 2 w 2"/>
                <a:gd name="T93" fmla="*/ 0 h 2"/>
                <a:gd name="T94" fmla="*/ 2 w 2"/>
                <a:gd name="T9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1"/>
                  </a:lnTo>
                  <a:lnTo>
                    <a:pt x="0" y="2"/>
                  </a:ln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F4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3" name="Freeform 468">
              <a:extLst>
                <a:ext uri="{FF2B5EF4-FFF2-40B4-BE49-F238E27FC236}">
                  <a16:creationId xmlns:a16="http://schemas.microsoft.com/office/drawing/2014/main" id="{E5FA1C3E-9B80-7279-6278-076190C90B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32425" y="1557338"/>
              <a:ext cx="66675" cy="106363"/>
            </a:xfrm>
            <a:custGeom>
              <a:avLst/>
              <a:gdLst>
                <a:gd name="T0" fmla="*/ 14 w 69"/>
                <a:gd name="T1" fmla="*/ 109 h 109"/>
                <a:gd name="T2" fmla="*/ 13 w 69"/>
                <a:gd name="T3" fmla="*/ 108 h 109"/>
                <a:gd name="T4" fmla="*/ 6 w 69"/>
                <a:gd name="T5" fmla="*/ 98 h 109"/>
                <a:gd name="T6" fmla="*/ 1 w 69"/>
                <a:gd name="T7" fmla="*/ 86 h 109"/>
                <a:gd name="T8" fmla="*/ 0 w 69"/>
                <a:gd name="T9" fmla="*/ 82 h 109"/>
                <a:gd name="T10" fmla="*/ 0 w 69"/>
                <a:gd name="T11" fmla="*/ 82 h 109"/>
                <a:gd name="T12" fmla="*/ 21 w 69"/>
                <a:gd name="T13" fmla="*/ 85 h 109"/>
                <a:gd name="T14" fmla="*/ 43 w 69"/>
                <a:gd name="T15" fmla="*/ 79 h 109"/>
                <a:gd name="T16" fmla="*/ 40 w 69"/>
                <a:gd name="T17" fmla="*/ 92 h 109"/>
                <a:gd name="T18" fmla="*/ 23 w 69"/>
                <a:gd name="T19" fmla="*/ 100 h 109"/>
                <a:gd name="T20" fmla="*/ 23 w 69"/>
                <a:gd name="T21" fmla="*/ 100 h 109"/>
                <a:gd name="T22" fmla="*/ 23 w 69"/>
                <a:gd name="T23" fmla="*/ 100 h 109"/>
                <a:gd name="T24" fmla="*/ 23 w 69"/>
                <a:gd name="T25" fmla="*/ 100 h 109"/>
                <a:gd name="T26" fmla="*/ 23 w 69"/>
                <a:gd name="T27" fmla="*/ 100 h 109"/>
                <a:gd name="T28" fmla="*/ 23 w 69"/>
                <a:gd name="T29" fmla="*/ 100 h 109"/>
                <a:gd name="T30" fmla="*/ 23 w 69"/>
                <a:gd name="T31" fmla="*/ 100 h 109"/>
                <a:gd name="T32" fmla="*/ 23 w 69"/>
                <a:gd name="T33" fmla="*/ 100 h 109"/>
                <a:gd name="T34" fmla="*/ 23 w 69"/>
                <a:gd name="T35" fmla="*/ 100 h 109"/>
                <a:gd name="T36" fmla="*/ 23 w 69"/>
                <a:gd name="T37" fmla="*/ 100 h 109"/>
                <a:gd name="T38" fmla="*/ 22 w 69"/>
                <a:gd name="T39" fmla="*/ 100 h 109"/>
                <a:gd name="T40" fmla="*/ 22 w 69"/>
                <a:gd name="T41" fmla="*/ 100 h 109"/>
                <a:gd name="T42" fmla="*/ 22 w 69"/>
                <a:gd name="T43" fmla="*/ 100 h 109"/>
                <a:gd name="T44" fmla="*/ 22 w 69"/>
                <a:gd name="T45" fmla="*/ 100 h 109"/>
                <a:gd name="T46" fmla="*/ 22 w 69"/>
                <a:gd name="T47" fmla="*/ 101 h 109"/>
                <a:gd name="T48" fmla="*/ 22 w 69"/>
                <a:gd name="T49" fmla="*/ 101 h 109"/>
                <a:gd name="T50" fmla="*/ 22 w 69"/>
                <a:gd name="T51" fmla="*/ 101 h 109"/>
                <a:gd name="T52" fmla="*/ 22 w 69"/>
                <a:gd name="T53" fmla="*/ 101 h 109"/>
                <a:gd name="T54" fmla="*/ 22 w 69"/>
                <a:gd name="T55" fmla="*/ 101 h 109"/>
                <a:gd name="T56" fmla="*/ 22 w 69"/>
                <a:gd name="T57" fmla="*/ 101 h 109"/>
                <a:gd name="T58" fmla="*/ 22 w 69"/>
                <a:gd name="T59" fmla="*/ 101 h 109"/>
                <a:gd name="T60" fmla="*/ 22 w 69"/>
                <a:gd name="T61" fmla="*/ 101 h 109"/>
                <a:gd name="T62" fmla="*/ 22 w 69"/>
                <a:gd name="T63" fmla="*/ 101 h 109"/>
                <a:gd name="T64" fmla="*/ 22 w 69"/>
                <a:gd name="T65" fmla="*/ 101 h 109"/>
                <a:gd name="T66" fmla="*/ 22 w 69"/>
                <a:gd name="T67" fmla="*/ 101 h 109"/>
                <a:gd name="T68" fmla="*/ 21 w 69"/>
                <a:gd name="T69" fmla="*/ 101 h 109"/>
                <a:gd name="T70" fmla="*/ 21 w 69"/>
                <a:gd name="T71" fmla="*/ 101 h 109"/>
                <a:gd name="T72" fmla="*/ 21 w 69"/>
                <a:gd name="T73" fmla="*/ 101 h 109"/>
                <a:gd name="T74" fmla="*/ 21 w 69"/>
                <a:gd name="T75" fmla="*/ 101 h 109"/>
                <a:gd name="T76" fmla="*/ 21 w 69"/>
                <a:gd name="T77" fmla="*/ 101 h 109"/>
                <a:gd name="T78" fmla="*/ 21 w 69"/>
                <a:gd name="T79" fmla="*/ 101 h 109"/>
                <a:gd name="T80" fmla="*/ 21 w 69"/>
                <a:gd name="T81" fmla="*/ 102 h 109"/>
                <a:gd name="T82" fmla="*/ 21 w 69"/>
                <a:gd name="T83" fmla="*/ 102 h 109"/>
                <a:gd name="T84" fmla="*/ 21 w 69"/>
                <a:gd name="T85" fmla="*/ 102 h 109"/>
                <a:gd name="T86" fmla="*/ 21 w 69"/>
                <a:gd name="T87" fmla="*/ 102 h 109"/>
                <a:gd name="T88" fmla="*/ 14 w 69"/>
                <a:gd name="T89" fmla="*/ 109 h 109"/>
                <a:gd name="T90" fmla="*/ 67 w 69"/>
                <a:gd name="T91" fmla="*/ 25 h 109"/>
                <a:gd name="T92" fmla="*/ 63 w 69"/>
                <a:gd name="T93" fmla="*/ 9 h 109"/>
                <a:gd name="T94" fmla="*/ 61 w 69"/>
                <a:gd name="T95" fmla="*/ 3 h 109"/>
                <a:gd name="T96" fmla="*/ 68 w 69"/>
                <a:gd name="T97" fmla="*/ 0 h 109"/>
                <a:gd name="T98" fmla="*/ 68 w 69"/>
                <a:gd name="T99" fmla="*/ 5 h 109"/>
                <a:gd name="T100" fmla="*/ 67 w 69"/>
                <a:gd name="T101" fmla="*/ 2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" h="109">
                  <a:moveTo>
                    <a:pt x="14" y="109"/>
                  </a:moveTo>
                  <a:lnTo>
                    <a:pt x="13" y="108"/>
                  </a:lnTo>
                  <a:cubicBezTo>
                    <a:pt x="10" y="104"/>
                    <a:pt x="8" y="101"/>
                    <a:pt x="6" y="98"/>
                  </a:cubicBezTo>
                  <a:cubicBezTo>
                    <a:pt x="3" y="93"/>
                    <a:pt x="2" y="88"/>
                    <a:pt x="1" y="86"/>
                  </a:cubicBezTo>
                  <a:cubicBezTo>
                    <a:pt x="0" y="83"/>
                    <a:pt x="0" y="82"/>
                    <a:pt x="0" y="82"/>
                  </a:cubicBezTo>
                  <a:lnTo>
                    <a:pt x="0" y="82"/>
                  </a:lnTo>
                  <a:cubicBezTo>
                    <a:pt x="0" y="82"/>
                    <a:pt x="10" y="85"/>
                    <a:pt x="21" y="85"/>
                  </a:cubicBezTo>
                  <a:cubicBezTo>
                    <a:pt x="28" y="85"/>
                    <a:pt x="36" y="83"/>
                    <a:pt x="43" y="79"/>
                  </a:cubicBezTo>
                  <a:cubicBezTo>
                    <a:pt x="42" y="84"/>
                    <a:pt x="41" y="88"/>
                    <a:pt x="40" y="92"/>
                  </a:cubicBezTo>
                  <a:cubicBezTo>
                    <a:pt x="34" y="94"/>
                    <a:pt x="28" y="96"/>
                    <a:pt x="23" y="100"/>
                  </a:cubicBezTo>
                  <a:lnTo>
                    <a:pt x="23" y="100"/>
                  </a:lnTo>
                  <a:cubicBezTo>
                    <a:pt x="23" y="100"/>
                    <a:pt x="23" y="100"/>
                    <a:pt x="23" y="100"/>
                  </a:cubicBezTo>
                  <a:lnTo>
                    <a:pt x="23" y="100"/>
                  </a:ln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00"/>
                    <a:pt x="22" y="100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2" y="101"/>
                    <a:pt x="22" y="101"/>
                    <a:pt x="22" y="101"/>
                  </a:cubicBezTo>
                  <a:lnTo>
                    <a:pt x="22" y="101"/>
                  </a:lnTo>
                  <a:lnTo>
                    <a:pt x="22" y="101"/>
                  </a:lnTo>
                  <a:cubicBezTo>
                    <a:pt x="22" y="101"/>
                    <a:pt x="22" y="101"/>
                    <a:pt x="22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1" y="101"/>
                    <a:pt x="21" y="101"/>
                    <a:pt x="21" y="101"/>
                  </a:cubicBezTo>
                  <a:lnTo>
                    <a:pt x="21" y="102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21" y="102"/>
                  </a:lnTo>
                  <a:cubicBezTo>
                    <a:pt x="19" y="104"/>
                    <a:pt x="16" y="106"/>
                    <a:pt x="14" y="109"/>
                  </a:cubicBezTo>
                  <a:moveTo>
                    <a:pt x="67" y="25"/>
                  </a:moveTo>
                  <a:cubicBezTo>
                    <a:pt x="66" y="20"/>
                    <a:pt x="65" y="14"/>
                    <a:pt x="63" y="9"/>
                  </a:cubicBezTo>
                  <a:cubicBezTo>
                    <a:pt x="62" y="7"/>
                    <a:pt x="61" y="5"/>
                    <a:pt x="61" y="3"/>
                  </a:cubicBezTo>
                  <a:cubicBezTo>
                    <a:pt x="63" y="2"/>
                    <a:pt x="65" y="1"/>
                    <a:pt x="68" y="0"/>
                  </a:cubicBezTo>
                  <a:cubicBezTo>
                    <a:pt x="68" y="2"/>
                    <a:pt x="68" y="3"/>
                    <a:pt x="68" y="5"/>
                  </a:cubicBezTo>
                  <a:cubicBezTo>
                    <a:pt x="69" y="12"/>
                    <a:pt x="68" y="18"/>
                    <a:pt x="67" y="25"/>
                  </a:cubicBezTo>
                </a:path>
              </a:pathLst>
            </a:custGeom>
            <a:solidFill>
              <a:srgbClr val="260D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4" name="Freeform 469">
              <a:extLst>
                <a:ext uri="{FF2B5EF4-FFF2-40B4-BE49-F238E27FC236}">
                  <a16:creationId xmlns:a16="http://schemas.microsoft.com/office/drawing/2014/main" id="{2791C1F6-4C70-5885-B746-B089633D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4813" y="1216025"/>
              <a:ext cx="125413" cy="344488"/>
            </a:xfrm>
            <a:custGeom>
              <a:avLst/>
              <a:gdLst>
                <a:gd name="T0" fmla="*/ 7 w 130"/>
                <a:gd name="T1" fmla="*/ 355 h 355"/>
                <a:gd name="T2" fmla="*/ 0 w 130"/>
                <a:gd name="T3" fmla="*/ 315 h 355"/>
                <a:gd name="T4" fmla="*/ 17 w 130"/>
                <a:gd name="T5" fmla="*/ 242 h 355"/>
                <a:gd name="T6" fmla="*/ 78 w 130"/>
                <a:gd name="T7" fmla="*/ 108 h 355"/>
                <a:gd name="T8" fmla="*/ 114 w 130"/>
                <a:gd name="T9" fmla="*/ 40 h 355"/>
                <a:gd name="T10" fmla="*/ 100 w 130"/>
                <a:gd name="T11" fmla="*/ 5 h 355"/>
                <a:gd name="T12" fmla="*/ 105 w 130"/>
                <a:gd name="T13" fmla="*/ 0 h 355"/>
                <a:gd name="T14" fmla="*/ 114 w 130"/>
                <a:gd name="T15" fmla="*/ 9 h 355"/>
                <a:gd name="T16" fmla="*/ 114 w 130"/>
                <a:gd name="T17" fmla="*/ 10 h 355"/>
                <a:gd name="T18" fmla="*/ 123 w 130"/>
                <a:gd name="T19" fmla="*/ 62 h 355"/>
                <a:gd name="T20" fmla="*/ 78 w 130"/>
                <a:gd name="T21" fmla="*/ 136 h 355"/>
                <a:gd name="T22" fmla="*/ 25 w 130"/>
                <a:gd name="T23" fmla="*/ 278 h 355"/>
                <a:gd name="T24" fmla="*/ 14 w 130"/>
                <a:gd name="T25" fmla="*/ 316 h 355"/>
                <a:gd name="T26" fmla="*/ 20 w 130"/>
                <a:gd name="T27" fmla="*/ 349 h 355"/>
                <a:gd name="T28" fmla="*/ 20 w 130"/>
                <a:gd name="T29" fmla="*/ 349 h 355"/>
                <a:gd name="T30" fmla="*/ 14 w 130"/>
                <a:gd name="T31" fmla="*/ 352 h 355"/>
                <a:gd name="T32" fmla="*/ 14 w 130"/>
                <a:gd name="T33" fmla="*/ 352 h 355"/>
                <a:gd name="T34" fmla="*/ 7 w 130"/>
                <a:gd name="T35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0" h="355">
                  <a:moveTo>
                    <a:pt x="7" y="355"/>
                  </a:moveTo>
                  <a:cubicBezTo>
                    <a:pt x="2" y="340"/>
                    <a:pt x="0" y="327"/>
                    <a:pt x="0" y="315"/>
                  </a:cubicBezTo>
                  <a:cubicBezTo>
                    <a:pt x="0" y="294"/>
                    <a:pt x="6" y="273"/>
                    <a:pt x="17" y="242"/>
                  </a:cubicBezTo>
                  <a:cubicBezTo>
                    <a:pt x="37" y="189"/>
                    <a:pt x="41" y="158"/>
                    <a:pt x="78" y="108"/>
                  </a:cubicBezTo>
                  <a:cubicBezTo>
                    <a:pt x="100" y="79"/>
                    <a:pt x="114" y="59"/>
                    <a:pt x="114" y="40"/>
                  </a:cubicBezTo>
                  <a:cubicBezTo>
                    <a:pt x="114" y="29"/>
                    <a:pt x="110" y="18"/>
                    <a:pt x="100" y="5"/>
                  </a:cubicBezTo>
                  <a:cubicBezTo>
                    <a:pt x="102" y="4"/>
                    <a:pt x="103" y="2"/>
                    <a:pt x="105" y="0"/>
                  </a:cubicBezTo>
                  <a:cubicBezTo>
                    <a:pt x="108" y="3"/>
                    <a:pt x="111" y="6"/>
                    <a:pt x="114" y="9"/>
                  </a:cubicBezTo>
                  <a:lnTo>
                    <a:pt x="114" y="10"/>
                  </a:lnTo>
                  <a:cubicBezTo>
                    <a:pt x="124" y="26"/>
                    <a:pt x="130" y="42"/>
                    <a:pt x="123" y="62"/>
                  </a:cubicBezTo>
                  <a:cubicBezTo>
                    <a:pt x="114" y="89"/>
                    <a:pt x="93" y="113"/>
                    <a:pt x="78" y="136"/>
                  </a:cubicBezTo>
                  <a:cubicBezTo>
                    <a:pt x="49" y="179"/>
                    <a:pt x="38" y="228"/>
                    <a:pt x="25" y="278"/>
                  </a:cubicBezTo>
                  <a:cubicBezTo>
                    <a:pt x="21" y="291"/>
                    <a:pt x="16" y="302"/>
                    <a:pt x="14" y="316"/>
                  </a:cubicBezTo>
                  <a:cubicBezTo>
                    <a:pt x="13" y="327"/>
                    <a:pt x="16" y="338"/>
                    <a:pt x="20" y="349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18" y="350"/>
                    <a:pt x="16" y="351"/>
                    <a:pt x="14" y="352"/>
                  </a:cubicBezTo>
                  <a:lnTo>
                    <a:pt x="14" y="352"/>
                  </a:lnTo>
                  <a:cubicBezTo>
                    <a:pt x="11" y="353"/>
                    <a:pt x="9" y="354"/>
                    <a:pt x="7" y="355"/>
                  </a:cubicBezTo>
                </a:path>
              </a:pathLst>
            </a:custGeom>
            <a:solidFill>
              <a:srgbClr val="3E0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5" name="Freeform 470">
              <a:extLst>
                <a:ext uri="{FF2B5EF4-FFF2-40B4-BE49-F238E27FC236}">
                  <a16:creationId xmlns:a16="http://schemas.microsoft.com/office/drawing/2014/main" id="{AA4ACBBE-CE7B-B9AB-A84D-1C953D229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113" y="1643063"/>
              <a:ext cx="19050" cy="3175"/>
            </a:xfrm>
            <a:custGeom>
              <a:avLst/>
              <a:gdLst>
                <a:gd name="T0" fmla="*/ 0 w 20"/>
                <a:gd name="T1" fmla="*/ 4 h 4"/>
                <a:gd name="T2" fmla="*/ 0 w 20"/>
                <a:gd name="T3" fmla="*/ 4 h 4"/>
                <a:gd name="T4" fmla="*/ 20 w 20"/>
                <a:gd name="T5" fmla="*/ 0 h 4"/>
                <a:gd name="T6" fmla="*/ 0 w 2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13" y="2"/>
                    <a:pt x="20" y="0"/>
                  </a:cubicBezTo>
                  <a:cubicBezTo>
                    <a:pt x="13" y="2"/>
                    <a:pt x="6" y="3"/>
                    <a:pt x="0" y="4"/>
                  </a:cubicBezTo>
                </a:path>
              </a:pathLst>
            </a:custGeom>
            <a:solidFill>
              <a:srgbClr val="82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6" name="Freeform 471">
              <a:extLst>
                <a:ext uri="{FF2B5EF4-FFF2-40B4-BE49-F238E27FC236}">
                  <a16:creationId xmlns:a16="http://schemas.microsoft.com/office/drawing/2014/main" id="{D83AED9F-6D7A-FE5D-EF17-791253C96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1646238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7" name="Freeform 472">
              <a:extLst>
                <a:ext uri="{FF2B5EF4-FFF2-40B4-BE49-F238E27FC236}">
                  <a16:creationId xmlns:a16="http://schemas.microsoft.com/office/drawing/2014/main" id="{A39BFF07-D59C-C80D-AD61-29B221DEE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163" y="16430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2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8" name="Freeform 473">
              <a:extLst>
                <a:ext uri="{FF2B5EF4-FFF2-40B4-BE49-F238E27FC236}">
                  <a16:creationId xmlns:a16="http://schemas.microsoft.com/office/drawing/2014/main" id="{F06BBDC7-875D-B922-2B4E-21607C56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1495425"/>
              <a:ext cx="76200" cy="150813"/>
            </a:xfrm>
            <a:custGeom>
              <a:avLst/>
              <a:gdLst>
                <a:gd name="T0" fmla="*/ 0 w 78"/>
                <a:gd name="T1" fmla="*/ 156 h 156"/>
                <a:gd name="T2" fmla="*/ 0 w 78"/>
                <a:gd name="T3" fmla="*/ 156 h 156"/>
                <a:gd name="T4" fmla="*/ 32 w 78"/>
                <a:gd name="T5" fmla="*/ 148 h 156"/>
                <a:gd name="T6" fmla="*/ 35 w 78"/>
                <a:gd name="T7" fmla="*/ 118 h 156"/>
                <a:gd name="T8" fmla="*/ 34 w 78"/>
                <a:gd name="T9" fmla="*/ 61 h 156"/>
                <a:gd name="T10" fmla="*/ 70 w 78"/>
                <a:gd name="T11" fmla="*/ 22 h 156"/>
                <a:gd name="T12" fmla="*/ 70 w 78"/>
                <a:gd name="T13" fmla="*/ 22 h 156"/>
                <a:gd name="T14" fmla="*/ 78 w 78"/>
                <a:gd name="T15" fmla="*/ 0 h 156"/>
                <a:gd name="T16" fmla="*/ 71 w 78"/>
                <a:gd name="T17" fmla="*/ 51 h 156"/>
                <a:gd name="T18" fmla="*/ 45 w 78"/>
                <a:gd name="T19" fmla="*/ 140 h 156"/>
                <a:gd name="T20" fmla="*/ 37 w 78"/>
                <a:gd name="T21" fmla="*/ 146 h 156"/>
                <a:gd name="T22" fmla="*/ 37 w 78"/>
                <a:gd name="T23" fmla="*/ 146 h 156"/>
                <a:gd name="T24" fmla="*/ 21 w 78"/>
                <a:gd name="T25" fmla="*/ 152 h 156"/>
                <a:gd name="T26" fmla="*/ 21 w 78"/>
                <a:gd name="T27" fmla="*/ 152 h 156"/>
                <a:gd name="T28" fmla="*/ 21 w 78"/>
                <a:gd name="T29" fmla="*/ 152 h 156"/>
                <a:gd name="T30" fmla="*/ 1 w 78"/>
                <a:gd name="T31" fmla="*/ 156 h 156"/>
                <a:gd name="T32" fmla="*/ 0 w 78"/>
                <a:gd name="T33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156">
                  <a:moveTo>
                    <a:pt x="0" y="156"/>
                  </a:moveTo>
                  <a:lnTo>
                    <a:pt x="0" y="156"/>
                  </a:lnTo>
                  <a:cubicBezTo>
                    <a:pt x="10" y="154"/>
                    <a:pt x="21" y="152"/>
                    <a:pt x="32" y="148"/>
                  </a:cubicBezTo>
                  <a:cubicBezTo>
                    <a:pt x="32" y="137"/>
                    <a:pt x="34" y="125"/>
                    <a:pt x="35" y="118"/>
                  </a:cubicBezTo>
                  <a:cubicBezTo>
                    <a:pt x="38" y="97"/>
                    <a:pt x="40" y="81"/>
                    <a:pt x="34" y="61"/>
                  </a:cubicBezTo>
                  <a:cubicBezTo>
                    <a:pt x="59" y="48"/>
                    <a:pt x="63" y="36"/>
                    <a:pt x="70" y="22"/>
                  </a:cubicBezTo>
                  <a:lnTo>
                    <a:pt x="70" y="22"/>
                  </a:lnTo>
                  <a:cubicBezTo>
                    <a:pt x="72" y="17"/>
                    <a:pt x="75" y="9"/>
                    <a:pt x="78" y="0"/>
                  </a:cubicBezTo>
                  <a:cubicBezTo>
                    <a:pt x="76" y="16"/>
                    <a:pt x="74" y="34"/>
                    <a:pt x="71" y="51"/>
                  </a:cubicBezTo>
                  <a:cubicBezTo>
                    <a:pt x="66" y="92"/>
                    <a:pt x="61" y="125"/>
                    <a:pt x="45" y="140"/>
                  </a:cubicBezTo>
                  <a:cubicBezTo>
                    <a:pt x="43" y="143"/>
                    <a:pt x="40" y="145"/>
                    <a:pt x="37" y="146"/>
                  </a:cubicBezTo>
                  <a:lnTo>
                    <a:pt x="37" y="146"/>
                  </a:lnTo>
                  <a:cubicBezTo>
                    <a:pt x="32" y="149"/>
                    <a:pt x="26" y="150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lnTo>
                    <a:pt x="21" y="152"/>
                  </a:lnTo>
                  <a:cubicBezTo>
                    <a:pt x="14" y="154"/>
                    <a:pt x="7" y="155"/>
                    <a:pt x="1" y="156"/>
                  </a:cubicBezTo>
                  <a:cubicBezTo>
                    <a:pt x="1" y="156"/>
                    <a:pt x="1" y="156"/>
                    <a:pt x="0" y="156"/>
                  </a:cubicBezTo>
                </a:path>
              </a:pathLst>
            </a:custGeom>
            <a:solidFill>
              <a:srgbClr val="230D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89" name="Freeform 474">
              <a:extLst>
                <a:ext uri="{FF2B5EF4-FFF2-40B4-BE49-F238E27FC236}">
                  <a16:creationId xmlns:a16="http://schemas.microsoft.com/office/drawing/2014/main" id="{C6D08F0D-A82C-F7FE-9E74-936FF6AAB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1516063"/>
              <a:ext cx="34925" cy="38100"/>
            </a:xfrm>
            <a:custGeom>
              <a:avLst/>
              <a:gdLst>
                <a:gd name="T0" fmla="*/ 0 w 36"/>
                <a:gd name="T1" fmla="*/ 39 h 39"/>
                <a:gd name="T2" fmla="*/ 0 w 36"/>
                <a:gd name="T3" fmla="*/ 39 h 39"/>
                <a:gd name="T4" fmla="*/ 36 w 36"/>
                <a:gd name="T5" fmla="*/ 0 h 39"/>
                <a:gd name="T6" fmla="*/ 0 w 36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9">
                  <a:moveTo>
                    <a:pt x="0" y="39"/>
                  </a:moveTo>
                  <a:lnTo>
                    <a:pt x="0" y="39"/>
                  </a:lnTo>
                  <a:cubicBezTo>
                    <a:pt x="25" y="26"/>
                    <a:pt x="29" y="14"/>
                    <a:pt x="36" y="0"/>
                  </a:cubicBezTo>
                  <a:cubicBezTo>
                    <a:pt x="29" y="14"/>
                    <a:pt x="25" y="26"/>
                    <a:pt x="0" y="39"/>
                  </a:cubicBezTo>
                  <a:close/>
                </a:path>
              </a:pathLst>
            </a:custGeom>
            <a:solidFill>
              <a:srgbClr val="381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0" name="Freeform 475">
              <a:extLst>
                <a:ext uri="{FF2B5EF4-FFF2-40B4-BE49-F238E27FC236}">
                  <a16:creationId xmlns:a16="http://schemas.microsoft.com/office/drawing/2014/main" id="{A660A0F4-71D2-2C81-5E4F-915709B1D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525" y="1554163"/>
              <a:ext cx="39688" cy="92075"/>
            </a:xfrm>
            <a:custGeom>
              <a:avLst/>
              <a:gdLst>
                <a:gd name="T0" fmla="*/ 0 w 40"/>
                <a:gd name="T1" fmla="*/ 95 h 95"/>
                <a:gd name="T2" fmla="*/ 3 w 40"/>
                <a:gd name="T3" fmla="*/ 82 h 95"/>
                <a:gd name="T4" fmla="*/ 5 w 40"/>
                <a:gd name="T5" fmla="*/ 81 h 95"/>
                <a:gd name="T6" fmla="*/ 28 w 40"/>
                <a:gd name="T7" fmla="*/ 41 h 95"/>
                <a:gd name="T8" fmla="*/ 27 w 40"/>
                <a:gd name="T9" fmla="*/ 28 h 95"/>
                <a:gd name="T10" fmla="*/ 28 w 40"/>
                <a:gd name="T11" fmla="*/ 8 h 95"/>
                <a:gd name="T12" fmla="*/ 28 w 40"/>
                <a:gd name="T13" fmla="*/ 3 h 95"/>
                <a:gd name="T14" fmla="*/ 34 w 40"/>
                <a:gd name="T15" fmla="*/ 0 h 95"/>
                <a:gd name="T16" fmla="*/ 35 w 40"/>
                <a:gd name="T17" fmla="*/ 57 h 95"/>
                <a:gd name="T18" fmla="*/ 32 w 40"/>
                <a:gd name="T19" fmla="*/ 87 h 95"/>
                <a:gd name="T20" fmla="*/ 0 w 40"/>
                <a:gd name="T2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95">
                  <a:moveTo>
                    <a:pt x="0" y="95"/>
                  </a:moveTo>
                  <a:cubicBezTo>
                    <a:pt x="1" y="91"/>
                    <a:pt x="2" y="87"/>
                    <a:pt x="3" y="82"/>
                  </a:cubicBezTo>
                  <a:cubicBezTo>
                    <a:pt x="4" y="82"/>
                    <a:pt x="4" y="82"/>
                    <a:pt x="5" y="81"/>
                  </a:cubicBezTo>
                  <a:cubicBezTo>
                    <a:pt x="17" y="72"/>
                    <a:pt x="28" y="62"/>
                    <a:pt x="28" y="41"/>
                  </a:cubicBezTo>
                  <a:cubicBezTo>
                    <a:pt x="28" y="37"/>
                    <a:pt x="28" y="33"/>
                    <a:pt x="27" y="28"/>
                  </a:cubicBezTo>
                  <a:cubicBezTo>
                    <a:pt x="28" y="21"/>
                    <a:pt x="29" y="15"/>
                    <a:pt x="28" y="8"/>
                  </a:cubicBezTo>
                  <a:cubicBezTo>
                    <a:pt x="28" y="6"/>
                    <a:pt x="28" y="5"/>
                    <a:pt x="28" y="3"/>
                  </a:cubicBezTo>
                  <a:cubicBezTo>
                    <a:pt x="30" y="2"/>
                    <a:pt x="32" y="1"/>
                    <a:pt x="34" y="0"/>
                  </a:cubicBezTo>
                  <a:cubicBezTo>
                    <a:pt x="40" y="20"/>
                    <a:pt x="38" y="36"/>
                    <a:pt x="35" y="57"/>
                  </a:cubicBezTo>
                  <a:cubicBezTo>
                    <a:pt x="34" y="64"/>
                    <a:pt x="32" y="76"/>
                    <a:pt x="32" y="87"/>
                  </a:cubicBezTo>
                  <a:cubicBezTo>
                    <a:pt x="21" y="91"/>
                    <a:pt x="10" y="93"/>
                    <a:pt x="0" y="95"/>
                  </a:cubicBezTo>
                  <a:close/>
                </a:path>
              </a:pathLst>
            </a:custGeom>
            <a:solidFill>
              <a:srgbClr val="170A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1" name="Freeform 476">
              <a:extLst>
                <a:ext uri="{FF2B5EF4-FFF2-40B4-BE49-F238E27FC236}">
                  <a16:creationId xmlns:a16="http://schemas.microsoft.com/office/drawing/2014/main" id="{B8544DCA-D311-B7FA-162E-EFAAE0024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513" y="1554163"/>
              <a:ext cx="6350" cy="3175"/>
            </a:xfrm>
            <a:custGeom>
              <a:avLst/>
              <a:gdLst>
                <a:gd name="T0" fmla="*/ 0 w 6"/>
                <a:gd name="T1" fmla="*/ 3 h 3"/>
                <a:gd name="T2" fmla="*/ 0 w 6"/>
                <a:gd name="T3" fmla="*/ 3 h 3"/>
                <a:gd name="T4" fmla="*/ 6 w 6"/>
                <a:gd name="T5" fmla="*/ 0 h 3"/>
                <a:gd name="T6" fmla="*/ 6 w 6"/>
                <a:gd name="T7" fmla="*/ 0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lnTo>
                    <a:pt x="0" y="3"/>
                  </a:lnTo>
                  <a:cubicBezTo>
                    <a:pt x="2" y="2"/>
                    <a:pt x="4" y="1"/>
                    <a:pt x="6" y="0"/>
                  </a:cubicBezTo>
                  <a:lnTo>
                    <a:pt x="6" y="0"/>
                  </a:lnTo>
                  <a:cubicBezTo>
                    <a:pt x="4" y="1"/>
                    <a:pt x="2" y="2"/>
                    <a:pt x="0" y="3"/>
                  </a:cubicBezTo>
                  <a:close/>
                </a:path>
              </a:pathLst>
            </a:custGeom>
            <a:solidFill>
              <a:srgbClr val="230C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2" name="Freeform 477">
              <a:extLst>
                <a:ext uri="{FF2B5EF4-FFF2-40B4-BE49-F238E27FC236}">
                  <a16:creationId xmlns:a16="http://schemas.microsoft.com/office/drawing/2014/main" id="{869B7EFE-96DD-3817-77B3-EC08F60EC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1282700"/>
              <a:ext cx="9525" cy="11113"/>
            </a:xfrm>
            <a:custGeom>
              <a:avLst/>
              <a:gdLst>
                <a:gd name="T0" fmla="*/ 8 w 9"/>
                <a:gd name="T1" fmla="*/ 5 h 12"/>
                <a:gd name="T2" fmla="*/ 6 w 9"/>
                <a:gd name="T3" fmla="*/ 0 h 12"/>
                <a:gd name="T4" fmla="*/ 3 w 9"/>
                <a:gd name="T5" fmla="*/ 0 h 12"/>
                <a:gd name="T6" fmla="*/ 0 w 9"/>
                <a:gd name="T7" fmla="*/ 5 h 12"/>
                <a:gd name="T8" fmla="*/ 2 w 9"/>
                <a:gd name="T9" fmla="*/ 12 h 12"/>
                <a:gd name="T10" fmla="*/ 6 w 9"/>
                <a:gd name="T11" fmla="*/ 11 h 12"/>
                <a:gd name="T12" fmla="*/ 8 w 9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8" y="5"/>
                  </a:moveTo>
                  <a:cubicBezTo>
                    <a:pt x="8" y="3"/>
                    <a:pt x="7" y="1"/>
                    <a:pt x="6" y="0"/>
                  </a:cubicBezTo>
                  <a:lnTo>
                    <a:pt x="3" y="0"/>
                  </a:lnTo>
                  <a:cubicBezTo>
                    <a:pt x="1" y="1"/>
                    <a:pt x="0" y="4"/>
                    <a:pt x="0" y="5"/>
                  </a:cubicBezTo>
                  <a:cubicBezTo>
                    <a:pt x="1" y="8"/>
                    <a:pt x="1" y="10"/>
                    <a:pt x="2" y="12"/>
                  </a:cubicBezTo>
                  <a:lnTo>
                    <a:pt x="6" y="11"/>
                  </a:lnTo>
                  <a:cubicBezTo>
                    <a:pt x="7" y="10"/>
                    <a:pt x="9" y="7"/>
                    <a:pt x="8" y="5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3" name="Freeform 478">
              <a:extLst>
                <a:ext uri="{FF2B5EF4-FFF2-40B4-BE49-F238E27FC236}">
                  <a16:creationId xmlns:a16="http://schemas.microsoft.com/office/drawing/2014/main" id="{2B90EF6E-648D-831B-63D7-5D935C1B7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813" y="1252538"/>
              <a:ext cx="11113" cy="7938"/>
            </a:xfrm>
            <a:custGeom>
              <a:avLst/>
              <a:gdLst>
                <a:gd name="T0" fmla="*/ 7 w 11"/>
                <a:gd name="T1" fmla="*/ 0 h 9"/>
                <a:gd name="T2" fmla="*/ 4 w 11"/>
                <a:gd name="T3" fmla="*/ 9 h 9"/>
                <a:gd name="T4" fmla="*/ 7 w 1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cubicBezTo>
                    <a:pt x="3" y="0"/>
                    <a:pt x="0" y="9"/>
                    <a:pt x="4" y="9"/>
                  </a:cubicBezTo>
                  <a:cubicBezTo>
                    <a:pt x="7" y="9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4" name="Freeform 479">
              <a:extLst>
                <a:ext uri="{FF2B5EF4-FFF2-40B4-BE49-F238E27FC236}">
                  <a16:creationId xmlns:a16="http://schemas.microsoft.com/office/drawing/2014/main" id="{D7CBD8D3-0CC1-261D-6442-7E47C2662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200" y="1430338"/>
              <a:ext cx="14288" cy="11113"/>
            </a:xfrm>
            <a:custGeom>
              <a:avLst/>
              <a:gdLst>
                <a:gd name="T0" fmla="*/ 10 w 15"/>
                <a:gd name="T1" fmla="*/ 0 h 12"/>
                <a:gd name="T2" fmla="*/ 9 w 15"/>
                <a:gd name="T3" fmla="*/ 1 h 12"/>
                <a:gd name="T4" fmla="*/ 5 w 15"/>
                <a:gd name="T5" fmla="*/ 1 h 12"/>
                <a:gd name="T6" fmla="*/ 0 w 15"/>
                <a:gd name="T7" fmla="*/ 7 h 12"/>
                <a:gd name="T8" fmla="*/ 1 w 15"/>
                <a:gd name="T9" fmla="*/ 10 h 12"/>
                <a:gd name="T10" fmla="*/ 9 w 15"/>
                <a:gd name="T11" fmla="*/ 10 h 12"/>
                <a:gd name="T12" fmla="*/ 10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0" y="0"/>
                  </a:moveTo>
                  <a:lnTo>
                    <a:pt x="9" y="1"/>
                  </a:lnTo>
                  <a:lnTo>
                    <a:pt x="5" y="1"/>
                  </a:lnTo>
                  <a:cubicBezTo>
                    <a:pt x="2" y="2"/>
                    <a:pt x="1" y="5"/>
                    <a:pt x="0" y="7"/>
                  </a:cubicBezTo>
                  <a:lnTo>
                    <a:pt x="1" y="10"/>
                  </a:lnTo>
                  <a:cubicBezTo>
                    <a:pt x="3" y="12"/>
                    <a:pt x="6" y="11"/>
                    <a:pt x="9" y="10"/>
                  </a:cubicBezTo>
                  <a:cubicBezTo>
                    <a:pt x="12" y="9"/>
                    <a:pt x="15" y="2"/>
                    <a:pt x="10" y="0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5" name="Freeform 480">
              <a:extLst>
                <a:ext uri="{FF2B5EF4-FFF2-40B4-BE49-F238E27FC236}">
                  <a16:creationId xmlns:a16="http://schemas.microsoft.com/office/drawing/2014/main" id="{966DB642-24B3-9553-B971-F6CB413C0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0" y="1458913"/>
              <a:ext cx="7938" cy="11113"/>
            </a:xfrm>
            <a:custGeom>
              <a:avLst/>
              <a:gdLst>
                <a:gd name="T0" fmla="*/ 8 w 9"/>
                <a:gd name="T1" fmla="*/ 3 h 11"/>
                <a:gd name="T2" fmla="*/ 5 w 9"/>
                <a:gd name="T3" fmla="*/ 0 h 11"/>
                <a:gd name="T4" fmla="*/ 1 w 9"/>
                <a:gd name="T5" fmla="*/ 1 h 11"/>
                <a:gd name="T6" fmla="*/ 0 w 9"/>
                <a:gd name="T7" fmla="*/ 7 h 11"/>
                <a:gd name="T8" fmla="*/ 3 w 9"/>
                <a:gd name="T9" fmla="*/ 10 h 11"/>
                <a:gd name="T10" fmla="*/ 8 w 9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8" y="3"/>
                  </a:moveTo>
                  <a:lnTo>
                    <a:pt x="5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3" y="10"/>
                  </a:lnTo>
                  <a:cubicBezTo>
                    <a:pt x="7" y="11"/>
                    <a:pt x="9" y="5"/>
                    <a:pt x="8" y="3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6" name="Freeform 481">
              <a:extLst>
                <a:ext uri="{FF2B5EF4-FFF2-40B4-BE49-F238E27FC236}">
                  <a16:creationId xmlns:a16="http://schemas.microsoft.com/office/drawing/2014/main" id="{227F6272-5F45-A47A-3FC4-6C27811D6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325" y="1400175"/>
              <a:ext cx="7938" cy="12700"/>
            </a:xfrm>
            <a:custGeom>
              <a:avLst/>
              <a:gdLst>
                <a:gd name="T0" fmla="*/ 6 w 8"/>
                <a:gd name="T1" fmla="*/ 0 h 13"/>
                <a:gd name="T2" fmla="*/ 3 w 8"/>
                <a:gd name="T3" fmla="*/ 0 h 13"/>
                <a:gd name="T4" fmla="*/ 1 w 8"/>
                <a:gd name="T5" fmla="*/ 6 h 13"/>
                <a:gd name="T6" fmla="*/ 1 w 8"/>
                <a:gd name="T7" fmla="*/ 8 h 13"/>
                <a:gd name="T8" fmla="*/ 1 w 8"/>
                <a:gd name="T9" fmla="*/ 12 h 13"/>
                <a:gd name="T10" fmla="*/ 4 w 8"/>
                <a:gd name="T11" fmla="*/ 13 h 13"/>
                <a:gd name="T12" fmla="*/ 7 w 8"/>
                <a:gd name="T13" fmla="*/ 8 h 13"/>
                <a:gd name="T14" fmla="*/ 6 w 8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3">
                  <a:moveTo>
                    <a:pt x="6" y="0"/>
                  </a:moveTo>
                  <a:lnTo>
                    <a:pt x="3" y="0"/>
                  </a:lnTo>
                  <a:cubicBezTo>
                    <a:pt x="2" y="1"/>
                    <a:pt x="0" y="4"/>
                    <a:pt x="1" y="6"/>
                  </a:cubicBezTo>
                  <a:lnTo>
                    <a:pt x="1" y="8"/>
                  </a:lnTo>
                  <a:lnTo>
                    <a:pt x="1" y="12"/>
                  </a:lnTo>
                  <a:cubicBezTo>
                    <a:pt x="1" y="13"/>
                    <a:pt x="3" y="13"/>
                    <a:pt x="4" y="13"/>
                  </a:cubicBezTo>
                  <a:cubicBezTo>
                    <a:pt x="5" y="12"/>
                    <a:pt x="6" y="10"/>
                    <a:pt x="7" y="8"/>
                  </a:cubicBezTo>
                  <a:cubicBezTo>
                    <a:pt x="7" y="5"/>
                    <a:pt x="8" y="2"/>
                    <a:pt x="6" y="0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7" name="Freeform 482">
              <a:extLst>
                <a:ext uri="{FF2B5EF4-FFF2-40B4-BE49-F238E27FC236}">
                  <a16:creationId xmlns:a16="http://schemas.microsoft.com/office/drawing/2014/main" id="{1868B4A1-55A0-CCDC-F7A4-247A6B446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925" y="1409700"/>
              <a:ext cx="7938" cy="7938"/>
            </a:xfrm>
            <a:custGeom>
              <a:avLst/>
              <a:gdLst>
                <a:gd name="T0" fmla="*/ 7 w 8"/>
                <a:gd name="T1" fmla="*/ 1 h 8"/>
                <a:gd name="T2" fmla="*/ 5 w 8"/>
                <a:gd name="T3" fmla="*/ 0 h 8"/>
                <a:gd name="T4" fmla="*/ 1 w 8"/>
                <a:gd name="T5" fmla="*/ 4 h 8"/>
                <a:gd name="T6" fmla="*/ 2 w 8"/>
                <a:gd name="T7" fmla="*/ 8 h 8"/>
                <a:gd name="T8" fmla="*/ 4 w 8"/>
                <a:gd name="T9" fmla="*/ 8 h 8"/>
                <a:gd name="T10" fmla="*/ 8 w 8"/>
                <a:gd name="T11" fmla="*/ 4 h 8"/>
                <a:gd name="T12" fmla="*/ 7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7" y="1"/>
                  </a:moveTo>
                  <a:lnTo>
                    <a:pt x="5" y="0"/>
                  </a:lnTo>
                  <a:cubicBezTo>
                    <a:pt x="3" y="1"/>
                    <a:pt x="2" y="2"/>
                    <a:pt x="1" y="4"/>
                  </a:cubicBezTo>
                  <a:cubicBezTo>
                    <a:pt x="0" y="5"/>
                    <a:pt x="0" y="8"/>
                    <a:pt x="2" y="8"/>
                  </a:cubicBezTo>
                  <a:lnTo>
                    <a:pt x="4" y="8"/>
                  </a:lnTo>
                  <a:cubicBezTo>
                    <a:pt x="6" y="7"/>
                    <a:pt x="7" y="6"/>
                    <a:pt x="8" y="4"/>
                  </a:cubicBezTo>
                  <a:lnTo>
                    <a:pt x="7" y="1"/>
                  </a:ln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8" name="Freeform 483">
              <a:extLst>
                <a:ext uri="{FF2B5EF4-FFF2-40B4-BE49-F238E27FC236}">
                  <a16:creationId xmlns:a16="http://schemas.microsoft.com/office/drawing/2014/main" id="{11A0909C-F5FE-8BBB-70C0-7F240CA0D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950" y="1493838"/>
              <a:ext cx="219075" cy="204788"/>
            </a:xfrm>
            <a:custGeom>
              <a:avLst/>
              <a:gdLst>
                <a:gd name="T0" fmla="*/ 225 w 226"/>
                <a:gd name="T1" fmla="*/ 107 h 212"/>
                <a:gd name="T2" fmla="*/ 112 w 226"/>
                <a:gd name="T3" fmla="*/ 211 h 212"/>
                <a:gd name="T4" fmla="*/ 1 w 226"/>
                <a:gd name="T5" fmla="*/ 104 h 212"/>
                <a:gd name="T6" fmla="*/ 114 w 226"/>
                <a:gd name="T7" fmla="*/ 1 h 212"/>
                <a:gd name="T8" fmla="*/ 225 w 226"/>
                <a:gd name="T9" fmla="*/ 10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212">
                  <a:moveTo>
                    <a:pt x="225" y="107"/>
                  </a:moveTo>
                  <a:cubicBezTo>
                    <a:pt x="225" y="166"/>
                    <a:pt x="174" y="212"/>
                    <a:pt x="112" y="211"/>
                  </a:cubicBezTo>
                  <a:cubicBezTo>
                    <a:pt x="50" y="210"/>
                    <a:pt x="0" y="162"/>
                    <a:pt x="1" y="104"/>
                  </a:cubicBezTo>
                  <a:cubicBezTo>
                    <a:pt x="1" y="46"/>
                    <a:pt x="52" y="0"/>
                    <a:pt x="114" y="1"/>
                  </a:cubicBezTo>
                  <a:cubicBezTo>
                    <a:pt x="177" y="2"/>
                    <a:pt x="226" y="49"/>
                    <a:pt x="225" y="107"/>
                  </a:cubicBezTo>
                  <a:close/>
                </a:path>
              </a:pathLst>
            </a:custGeom>
            <a:solidFill>
              <a:srgbClr val="E71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399" name="Freeform 484">
              <a:extLst>
                <a:ext uri="{FF2B5EF4-FFF2-40B4-BE49-F238E27FC236}">
                  <a16:creationId xmlns:a16="http://schemas.microsoft.com/office/drawing/2014/main" id="{8A356D36-4C9A-7AB6-482C-62CE3B492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7075" y="1493838"/>
              <a:ext cx="158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42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0" name="Freeform 485">
              <a:extLst>
                <a:ext uri="{FF2B5EF4-FFF2-40B4-BE49-F238E27FC236}">
                  <a16:creationId xmlns:a16="http://schemas.microsoft.com/office/drawing/2014/main" id="{984E3416-CF81-E759-F4DE-CDA9341F0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825" y="1493838"/>
              <a:ext cx="163513" cy="115888"/>
            </a:xfrm>
            <a:custGeom>
              <a:avLst/>
              <a:gdLst>
                <a:gd name="T0" fmla="*/ 64 w 168"/>
                <a:gd name="T1" fmla="*/ 119 h 119"/>
                <a:gd name="T2" fmla="*/ 36 w 168"/>
                <a:gd name="T3" fmla="*/ 90 h 119"/>
                <a:gd name="T4" fmla="*/ 37 w 168"/>
                <a:gd name="T5" fmla="*/ 39 h 119"/>
                <a:gd name="T6" fmla="*/ 37 w 168"/>
                <a:gd name="T7" fmla="*/ 36 h 119"/>
                <a:gd name="T8" fmla="*/ 0 w 168"/>
                <a:gd name="T9" fmla="*/ 51 h 119"/>
                <a:gd name="T10" fmla="*/ 30 w 168"/>
                <a:gd name="T11" fmla="*/ 20 h 119"/>
                <a:gd name="T12" fmla="*/ 41 w 168"/>
                <a:gd name="T13" fmla="*/ 21 h 119"/>
                <a:gd name="T14" fmla="*/ 49 w 168"/>
                <a:gd name="T15" fmla="*/ 21 h 119"/>
                <a:gd name="T16" fmla="*/ 58 w 168"/>
                <a:gd name="T17" fmla="*/ 12 h 119"/>
                <a:gd name="T18" fmla="*/ 56 w 168"/>
                <a:gd name="T19" fmla="*/ 7 h 119"/>
                <a:gd name="T20" fmla="*/ 97 w 168"/>
                <a:gd name="T21" fmla="*/ 0 h 119"/>
                <a:gd name="T22" fmla="*/ 98 w 168"/>
                <a:gd name="T23" fmla="*/ 0 h 119"/>
                <a:gd name="T24" fmla="*/ 98 w 168"/>
                <a:gd name="T25" fmla="*/ 0 h 119"/>
                <a:gd name="T26" fmla="*/ 100 w 168"/>
                <a:gd name="T27" fmla="*/ 0 h 119"/>
                <a:gd name="T28" fmla="*/ 120 w 168"/>
                <a:gd name="T29" fmla="*/ 2 h 119"/>
                <a:gd name="T30" fmla="*/ 106 w 168"/>
                <a:gd name="T31" fmla="*/ 12 h 119"/>
                <a:gd name="T32" fmla="*/ 99 w 168"/>
                <a:gd name="T33" fmla="*/ 17 h 119"/>
                <a:gd name="T34" fmla="*/ 117 w 168"/>
                <a:gd name="T35" fmla="*/ 26 h 119"/>
                <a:gd name="T36" fmla="*/ 121 w 168"/>
                <a:gd name="T37" fmla="*/ 27 h 119"/>
                <a:gd name="T38" fmla="*/ 153 w 168"/>
                <a:gd name="T39" fmla="*/ 14 h 119"/>
                <a:gd name="T40" fmla="*/ 168 w 168"/>
                <a:gd name="T41" fmla="*/ 23 h 119"/>
                <a:gd name="T42" fmla="*/ 165 w 168"/>
                <a:gd name="T43" fmla="*/ 25 h 119"/>
                <a:gd name="T44" fmla="*/ 118 w 168"/>
                <a:gd name="T45" fmla="*/ 38 h 119"/>
                <a:gd name="T46" fmla="*/ 115 w 168"/>
                <a:gd name="T47" fmla="*/ 38 h 119"/>
                <a:gd name="T48" fmla="*/ 96 w 168"/>
                <a:gd name="T49" fmla="*/ 34 h 119"/>
                <a:gd name="T50" fmla="*/ 77 w 168"/>
                <a:gd name="T51" fmla="*/ 30 h 119"/>
                <a:gd name="T52" fmla="*/ 72 w 168"/>
                <a:gd name="T53" fmla="*/ 30 h 119"/>
                <a:gd name="T54" fmla="*/ 64 w 168"/>
                <a:gd name="T55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8" h="119">
                  <a:moveTo>
                    <a:pt x="64" y="119"/>
                  </a:moveTo>
                  <a:cubicBezTo>
                    <a:pt x="50" y="116"/>
                    <a:pt x="41" y="103"/>
                    <a:pt x="36" y="90"/>
                  </a:cubicBezTo>
                  <a:cubicBezTo>
                    <a:pt x="29" y="75"/>
                    <a:pt x="25" y="52"/>
                    <a:pt x="37" y="39"/>
                  </a:cubicBezTo>
                  <a:lnTo>
                    <a:pt x="37" y="36"/>
                  </a:lnTo>
                  <a:cubicBezTo>
                    <a:pt x="24" y="39"/>
                    <a:pt x="12" y="45"/>
                    <a:pt x="0" y="51"/>
                  </a:cubicBezTo>
                  <a:cubicBezTo>
                    <a:pt x="8" y="39"/>
                    <a:pt x="18" y="29"/>
                    <a:pt x="30" y="20"/>
                  </a:cubicBezTo>
                  <a:cubicBezTo>
                    <a:pt x="34" y="21"/>
                    <a:pt x="38" y="21"/>
                    <a:pt x="41" y="21"/>
                  </a:cubicBezTo>
                  <a:cubicBezTo>
                    <a:pt x="44" y="21"/>
                    <a:pt x="47" y="21"/>
                    <a:pt x="49" y="21"/>
                  </a:cubicBezTo>
                  <a:cubicBezTo>
                    <a:pt x="53" y="20"/>
                    <a:pt x="57" y="17"/>
                    <a:pt x="58" y="12"/>
                  </a:cubicBezTo>
                  <a:cubicBezTo>
                    <a:pt x="59" y="10"/>
                    <a:pt x="58" y="9"/>
                    <a:pt x="56" y="7"/>
                  </a:cubicBezTo>
                  <a:cubicBezTo>
                    <a:pt x="69" y="2"/>
                    <a:pt x="83" y="0"/>
                    <a:pt x="97" y="0"/>
                  </a:cubicBezTo>
                  <a:cubicBezTo>
                    <a:pt x="97" y="0"/>
                    <a:pt x="98" y="0"/>
                    <a:pt x="98" y="0"/>
                  </a:cubicBezTo>
                  <a:lnTo>
                    <a:pt x="98" y="0"/>
                  </a:lnTo>
                  <a:cubicBezTo>
                    <a:pt x="99" y="0"/>
                    <a:pt x="100" y="0"/>
                    <a:pt x="100" y="0"/>
                  </a:cubicBezTo>
                  <a:cubicBezTo>
                    <a:pt x="107" y="0"/>
                    <a:pt x="114" y="1"/>
                    <a:pt x="120" y="2"/>
                  </a:cubicBezTo>
                  <a:cubicBezTo>
                    <a:pt x="116" y="6"/>
                    <a:pt x="111" y="9"/>
                    <a:pt x="106" y="12"/>
                  </a:cubicBezTo>
                  <a:cubicBezTo>
                    <a:pt x="103" y="13"/>
                    <a:pt x="100" y="14"/>
                    <a:pt x="99" y="17"/>
                  </a:cubicBezTo>
                  <a:cubicBezTo>
                    <a:pt x="96" y="24"/>
                    <a:pt x="113" y="26"/>
                    <a:pt x="117" y="26"/>
                  </a:cubicBezTo>
                  <a:cubicBezTo>
                    <a:pt x="118" y="26"/>
                    <a:pt x="120" y="27"/>
                    <a:pt x="121" y="27"/>
                  </a:cubicBezTo>
                  <a:cubicBezTo>
                    <a:pt x="132" y="27"/>
                    <a:pt x="143" y="21"/>
                    <a:pt x="153" y="14"/>
                  </a:cubicBezTo>
                  <a:cubicBezTo>
                    <a:pt x="158" y="17"/>
                    <a:pt x="163" y="20"/>
                    <a:pt x="168" y="23"/>
                  </a:cubicBezTo>
                  <a:lnTo>
                    <a:pt x="165" y="25"/>
                  </a:lnTo>
                  <a:cubicBezTo>
                    <a:pt x="150" y="32"/>
                    <a:pt x="134" y="37"/>
                    <a:pt x="118" y="38"/>
                  </a:cubicBezTo>
                  <a:cubicBezTo>
                    <a:pt x="117" y="38"/>
                    <a:pt x="116" y="38"/>
                    <a:pt x="115" y="38"/>
                  </a:cubicBezTo>
                  <a:cubicBezTo>
                    <a:pt x="108" y="38"/>
                    <a:pt x="102" y="36"/>
                    <a:pt x="96" y="34"/>
                  </a:cubicBezTo>
                  <a:cubicBezTo>
                    <a:pt x="90" y="32"/>
                    <a:pt x="83" y="30"/>
                    <a:pt x="77" y="30"/>
                  </a:cubicBezTo>
                  <a:cubicBezTo>
                    <a:pt x="75" y="30"/>
                    <a:pt x="73" y="30"/>
                    <a:pt x="72" y="30"/>
                  </a:cubicBezTo>
                  <a:cubicBezTo>
                    <a:pt x="34" y="38"/>
                    <a:pt x="53" y="95"/>
                    <a:pt x="64" y="119"/>
                  </a:cubicBezTo>
                  <a:close/>
                </a:path>
              </a:pathLst>
            </a:custGeom>
            <a:solidFill>
              <a:srgbClr val="A41B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1" name="Freeform 486">
              <a:extLst>
                <a:ext uri="{FF2B5EF4-FFF2-40B4-BE49-F238E27FC236}">
                  <a16:creationId xmlns:a16="http://schemas.microsoft.com/office/drawing/2014/main" id="{737BCA81-5EAD-13BB-40D3-983F6BED3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6913" y="1452563"/>
              <a:ext cx="73025" cy="61913"/>
            </a:xfrm>
            <a:custGeom>
              <a:avLst/>
              <a:gdLst>
                <a:gd name="T0" fmla="*/ 4 w 75"/>
                <a:gd name="T1" fmla="*/ 57 h 64"/>
                <a:gd name="T2" fmla="*/ 64 w 75"/>
                <a:gd name="T3" fmla="*/ 0 h 64"/>
                <a:gd name="T4" fmla="*/ 11 w 75"/>
                <a:gd name="T5" fmla="*/ 63 h 64"/>
                <a:gd name="T6" fmla="*/ 4 w 75"/>
                <a:gd name="T7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64">
                  <a:moveTo>
                    <a:pt x="4" y="57"/>
                  </a:moveTo>
                  <a:cubicBezTo>
                    <a:pt x="4" y="57"/>
                    <a:pt x="40" y="40"/>
                    <a:pt x="64" y="0"/>
                  </a:cubicBezTo>
                  <a:cubicBezTo>
                    <a:pt x="75" y="25"/>
                    <a:pt x="30" y="64"/>
                    <a:pt x="11" y="63"/>
                  </a:cubicBezTo>
                  <a:cubicBezTo>
                    <a:pt x="0" y="63"/>
                    <a:pt x="0" y="58"/>
                    <a:pt x="4" y="57"/>
                  </a:cubicBezTo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2" name="Freeform 487">
              <a:extLst>
                <a:ext uri="{FF2B5EF4-FFF2-40B4-BE49-F238E27FC236}">
                  <a16:creationId xmlns:a16="http://schemas.microsoft.com/office/drawing/2014/main" id="{3D3738E0-95B8-22D5-35AE-4520DE63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6113" y="1514475"/>
              <a:ext cx="52388" cy="88900"/>
            </a:xfrm>
            <a:custGeom>
              <a:avLst/>
              <a:gdLst>
                <a:gd name="T0" fmla="*/ 54 w 54"/>
                <a:gd name="T1" fmla="*/ 0 h 92"/>
                <a:gd name="T2" fmla="*/ 46 w 54"/>
                <a:gd name="T3" fmla="*/ 92 h 92"/>
                <a:gd name="T4" fmla="*/ 54 w 54"/>
                <a:gd name="T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92">
                  <a:moveTo>
                    <a:pt x="54" y="0"/>
                  </a:moveTo>
                  <a:cubicBezTo>
                    <a:pt x="54" y="0"/>
                    <a:pt x="16" y="31"/>
                    <a:pt x="46" y="92"/>
                  </a:cubicBezTo>
                  <a:cubicBezTo>
                    <a:pt x="25" y="88"/>
                    <a:pt x="0" y="19"/>
                    <a:pt x="54" y="0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3" name="Freeform 488">
              <a:extLst>
                <a:ext uri="{FF2B5EF4-FFF2-40B4-BE49-F238E27FC236}">
                  <a16:creationId xmlns:a16="http://schemas.microsoft.com/office/drawing/2014/main" id="{D5B7036E-74FA-0C35-4C93-CC3F5673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1501775"/>
              <a:ext cx="92075" cy="61913"/>
            </a:xfrm>
            <a:custGeom>
              <a:avLst/>
              <a:gdLst>
                <a:gd name="T0" fmla="*/ 94 w 96"/>
                <a:gd name="T1" fmla="*/ 15 h 63"/>
                <a:gd name="T2" fmla="*/ 0 w 96"/>
                <a:gd name="T3" fmla="*/ 0 h 63"/>
                <a:gd name="T4" fmla="*/ 94 w 96"/>
                <a:gd name="T5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3">
                  <a:moveTo>
                    <a:pt x="94" y="15"/>
                  </a:moveTo>
                  <a:cubicBezTo>
                    <a:pt x="96" y="15"/>
                    <a:pt x="12" y="63"/>
                    <a:pt x="0" y="0"/>
                  </a:cubicBezTo>
                  <a:cubicBezTo>
                    <a:pt x="23" y="14"/>
                    <a:pt x="30" y="22"/>
                    <a:pt x="94" y="15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4" name="Freeform 489">
              <a:extLst>
                <a:ext uri="{FF2B5EF4-FFF2-40B4-BE49-F238E27FC236}">
                  <a16:creationId xmlns:a16="http://schemas.microsoft.com/office/drawing/2014/main" id="{B730C79E-1141-A98D-A437-0A00BB618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4850" y="1495425"/>
              <a:ext cx="95250" cy="46038"/>
            </a:xfrm>
            <a:custGeom>
              <a:avLst/>
              <a:gdLst>
                <a:gd name="T0" fmla="*/ 0 w 98"/>
                <a:gd name="T1" fmla="*/ 18 h 47"/>
                <a:gd name="T2" fmla="*/ 89 w 98"/>
                <a:gd name="T3" fmla="*/ 0 h 47"/>
                <a:gd name="T4" fmla="*/ 0 w 98"/>
                <a:gd name="T5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" h="47">
                  <a:moveTo>
                    <a:pt x="0" y="18"/>
                  </a:moveTo>
                  <a:cubicBezTo>
                    <a:pt x="0" y="18"/>
                    <a:pt x="52" y="40"/>
                    <a:pt x="89" y="0"/>
                  </a:cubicBezTo>
                  <a:cubicBezTo>
                    <a:pt x="98" y="18"/>
                    <a:pt x="50" y="47"/>
                    <a:pt x="0" y="18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5" name="Freeform 490">
              <a:extLst>
                <a:ext uri="{FF2B5EF4-FFF2-40B4-BE49-F238E27FC236}">
                  <a16:creationId xmlns:a16="http://schemas.microsoft.com/office/drawing/2014/main" id="{594CB693-AAAB-0752-2F7C-1CF544BB4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225" y="14351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6" name="Freeform 491">
              <a:extLst>
                <a:ext uri="{FF2B5EF4-FFF2-40B4-BE49-F238E27FC236}">
                  <a16:creationId xmlns:a16="http://schemas.microsoft.com/office/drawing/2014/main" id="{49A0C684-0412-D71B-67A7-2A89E48A8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700" y="1427163"/>
              <a:ext cx="38100" cy="20638"/>
            </a:xfrm>
            <a:custGeom>
              <a:avLst/>
              <a:gdLst>
                <a:gd name="T0" fmla="*/ 37 w 39"/>
                <a:gd name="T1" fmla="*/ 13 h 22"/>
                <a:gd name="T2" fmla="*/ 8 w 39"/>
                <a:gd name="T3" fmla="*/ 1 h 22"/>
                <a:gd name="T4" fmla="*/ 10 w 39"/>
                <a:gd name="T5" fmla="*/ 9 h 22"/>
                <a:gd name="T6" fmla="*/ 11 w 39"/>
                <a:gd name="T7" fmla="*/ 9 h 22"/>
                <a:gd name="T8" fmla="*/ 37 w 39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2">
                  <a:moveTo>
                    <a:pt x="37" y="13"/>
                  </a:moveTo>
                  <a:cubicBezTo>
                    <a:pt x="32" y="5"/>
                    <a:pt x="19" y="0"/>
                    <a:pt x="8" y="1"/>
                  </a:cubicBezTo>
                  <a:cubicBezTo>
                    <a:pt x="0" y="1"/>
                    <a:pt x="8" y="7"/>
                    <a:pt x="10" y="9"/>
                  </a:cubicBezTo>
                  <a:lnTo>
                    <a:pt x="11" y="9"/>
                  </a:lnTo>
                  <a:cubicBezTo>
                    <a:pt x="22" y="17"/>
                    <a:pt x="39" y="22"/>
                    <a:pt x="37" y="13"/>
                  </a:cubicBez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7" name="Freeform 492">
              <a:extLst>
                <a:ext uri="{FF2B5EF4-FFF2-40B4-BE49-F238E27FC236}">
                  <a16:creationId xmlns:a16="http://schemas.microsoft.com/office/drawing/2014/main" id="{B606FE8C-F8BD-83FB-1C34-A9CDEE923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813" y="1435100"/>
              <a:ext cx="46038" cy="82550"/>
            </a:xfrm>
            <a:custGeom>
              <a:avLst/>
              <a:gdLst>
                <a:gd name="T0" fmla="*/ 45 w 49"/>
                <a:gd name="T1" fmla="*/ 65 h 85"/>
                <a:gd name="T2" fmla="*/ 26 w 49"/>
                <a:gd name="T3" fmla="*/ 4 h 85"/>
                <a:gd name="T4" fmla="*/ 0 w 49"/>
                <a:gd name="T5" fmla="*/ 0 h 85"/>
                <a:gd name="T6" fmla="*/ 36 w 49"/>
                <a:gd name="T7" fmla="*/ 80 h 85"/>
                <a:gd name="T8" fmla="*/ 45 w 49"/>
                <a:gd name="T9" fmla="*/ 6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85">
                  <a:moveTo>
                    <a:pt x="45" y="65"/>
                  </a:moveTo>
                  <a:cubicBezTo>
                    <a:pt x="42" y="46"/>
                    <a:pt x="30" y="13"/>
                    <a:pt x="26" y="4"/>
                  </a:cubicBezTo>
                  <a:cubicBezTo>
                    <a:pt x="28" y="13"/>
                    <a:pt x="11" y="8"/>
                    <a:pt x="0" y="0"/>
                  </a:cubicBezTo>
                  <a:cubicBezTo>
                    <a:pt x="0" y="0"/>
                    <a:pt x="34" y="29"/>
                    <a:pt x="36" y="80"/>
                  </a:cubicBezTo>
                  <a:cubicBezTo>
                    <a:pt x="36" y="85"/>
                    <a:pt x="49" y="85"/>
                    <a:pt x="45" y="65"/>
                  </a:cubicBezTo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8" name="Freeform 493">
              <a:extLst>
                <a:ext uri="{FF2B5EF4-FFF2-40B4-BE49-F238E27FC236}">
                  <a16:creationId xmlns:a16="http://schemas.microsoft.com/office/drawing/2014/main" id="{BE314AF4-B856-7616-388C-3DD33EE20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163" y="1528763"/>
              <a:ext cx="19050" cy="25400"/>
            </a:xfrm>
            <a:custGeom>
              <a:avLst/>
              <a:gdLst>
                <a:gd name="T0" fmla="*/ 18 w 19"/>
                <a:gd name="T1" fmla="*/ 16 h 25"/>
                <a:gd name="T2" fmla="*/ 7 w 19"/>
                <a:gd name="T3" fmla="*/ 2 h 25"/>
                <a:gd name="T4" fmla="*/ 2 w 19"/>
                <a:gd name="T5" fmla="*/ 8 h 25"/>
                <a:gd name="T6" fmla="*/ 12 w 19"/>
                <a:gd name="T7" fmla="*/ 22 h 25"/>
                <a:gd name="T8" fmla="*/ 18 w 19"/>
                <a:gd name="T9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18" y="16"/>
                  </a:moveTo>
                  <a:cubicBezTo>
                    <a:pt x="16" y="10"/>
                    <a:pt x="12" y="6"/>
                    <a:pt x="7" y="2"/>
                  </a:cubicBezTo>
                  <a:cubicBezTo>
                    <a:pt x="4" y="0"/>
                    <a:pt x="0" y="7"/>
                    <a:pt x="2" y="8"/>
                  </a:cubicBezTo>
                  <a:cubicBezTo>
                    <a:pt x="6" y="13"/>
                    <a:pt x="9" y="17"/>
                    <a:pt x="12" y="22"/>
                  </a:cubicBezTo>
                  <a:cubicBezTo>
                    <a:pt x="15" y="25"/>
                    <a:pt x="19" y="18"/>
                    <a:pt x="18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09" name="Freeform 494">
              <a:extLst>
                <a:ext uri="{FF2B5EF4-FFF2-40B4-BE49-F238E27FC236}">
                  <a16:creationId xmlns:a16="http://schemas.microsoft.com/office/drawing/2014/main" id="{12DE01F6-76EF-C88C-13BC-3F9755641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5338" y="1554163"/>
              <a:ext cx="39688" cy="107950"/>
            </a:xfrm>
            <a:custGeom>
              <a:avLst/>
              <a:gdLst>
                <a:gd name="T0" fmla="*/ 21 w 42"/>
                <a:gd name="T1" fmla="*/ 3 h 112"/>
                <a:gd name="T2" fmla="*/ 17 w 42"/>
                <a:gd name="T3" fmla="*/ 9 h 112"/>
                <a:gd name="T4" fmla="*/ 4 w 42"/>
                <a:gd name="T5" fmla="*/ 107 h 112"/>
                <a:gd name="T6" fmla="*/ 7 w 42"/>
                <a:gd name="T7" fmla="*/ 105 h 112"/>
                <a:gd name="T8" fmla="*/ 21 w 42"/>
                <a:gd name="T9" fmla="*/ 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12">
                  <a:moveTo>
                    <a:pt x="21" y="3"/>
                  </a:moveTo>
                  <a:cubicBezTo>
                    <a:pt x="19" y="0"/>
                    <a:pt x="16" y="6"/>
                    <a:pt x="17" y="9"/>
                  </a:cubicBezTo>
                  <a:cubicBezTo>
                    <a:pt x="31" y="41"/>
                    <a:pt x="22" y="79"/>
                    <a:pt x="4" y="107"/>
                  </a:cubicBezTo>
                  <a:cubicBezTo>
                    <a:pt x="0" y="112"/>
                    <a:pt x="3" y="110"/>
                    <a:pt x="7" y="105"/>
                  </a:cubicBezTo>
                  <a:cubicBezTo>
                    <a:pt x="30" y="79"/>
                    <a:pt x="42" y="33"/>
                    <a:pt x="2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0" name="Freeform 495">
              <a:extLst>
                <a:ext uri="{FF2B5EF4-FFF2-40B4-BE49-F238E27FC236}">
                  <a16:creationId xmlns:a16="http://schemas.microsoft.com/office/drawing/2014/main" id="{F22B6DCE-E6BA-F080-9543-21B1D5C18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675" y="1609725"/>
              <a:ext cx="225425" cy="207963"/>
            </a:xfrm>
            <a:custGeom>
              <a:avLst/>
              <a:gdLst>
                <a:gd name="T0" fmla="*/ 218 w 232"/>
                <a:gd name="T1" fmla="*/ 137 h 215"/>
                <a:gd name="T2" fmla="*/ 90 w 232"/>
                <a:gd name="T3" fmla="*/ 199 h 215"/>
                <a:gd name="T4" fmla="*/ 15 w 232"/>
                <a:gd name="T5" fmla="*/ 78 h 215"/>
                <a:gd name="T6" fmla="*/ 143 w 232"/>
                <a:gd name="T7" fmla="*/ 17 h 215"/>
                <a:gd name="T8" fmla="*/ 218 w 232"/>
                <a:gd name="T9" fmla="*/ 13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15">
                  <a:moveTo>
                    <a:pt x="218" y="137"/>
                  </a:moveTo>
                  <a:cubicBezTo>
                    <a:pt x="203" y="187"/>
                    <a:pt x="146" y="215"/>
                    <a:pt x="90" y="199"/>
                  </a:cubicBezTo>
                  <a:cubicBezTo>
                    <a:pt x="34" y="182"/>
                    <a:pt x="0" y="128"/>
                    <a:pt x="15" y="78"/>
                  </a:cubicBezTo>
                  <a:cubicBezTo>
                    <a:pt x="29" y="28"/>
                    <a:pt x="86" y="0"/>
                    <a:pt x="143" y="17"/>
                  </a:cubicBezTo>
                  <a:cubicBezTo>
                    <a:pt x="199" y="33"/>
                    <a:pt x="232" y="87"/>
                    <a:pt x="218" y="137"/>
                  </a:cubicBezTo>
                  <a:close/>
                </a:path>
              </a:pathLst>
            </a:custGeom>
            <a:solidFill>
              <a:srgbClr val="CD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1" name="Freeform 496">
              <a:extLst>
                <a:ext uri="{FF2B5EF4-FFF2-40B4-BE49-F238E27FC236}">
                  <a16:creationId xmlns:a16="http://schemas.microsoft.com/office/drawing/2014/main" id="{01DAD6A6-89D8-3EE0-60A2-E6BF4F8C0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263" y="1624013"/>
              <a:ext cx="9525" cy="1588"/>
            </a:xfrm>
            <a:custGeom>
              <a:avLst/>
              <a:gdLst>
                <a:gd name="T0" fmla="*/ 10 w 10"/>
                <a:gd name="T1" fmla="*/ 3 h 3"/>
                <a:gd name="T2" fmla="*/ 0 w 10"/>
                <a:gd name="T3" fmla="*/ 0 h 3"/>
                <a:gd name="T4" fmla="*/ 10 w 10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3" y="1"/>
                    <a:pt x="6" y="2"/>
                    <a:pt x="10" y="3"/>
                  </a:cubicBezTo>
                  <a:close/>
                </a:path>
              </a:pathLst>
            </a:custGeom>
            <a:solidFill>
              <a:srgbClr val="B42D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2" name="Freeform 497">
              <a:extLst>
                <a:ext uri="{FF2B5EF4-FFF2-40B4-BE49-F238E27FC236}">
                  <a16:creationId xmlns:a16="http://schemas.microsoft.com/office/drawing/2014/main" id="{F14E4C06-61DD-30F9-0273-B5B53C12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363" y="1620838"/>
              <a:ext cx="153988" cy="96838"/>
            </a:xfrm>
            <a:custGeom>
              <a:avLst/>
              <a:gdLst>
                <a:gd name="T0" fmla="*/ 42 w 159"/>
                <a:gd name="T1" fmla="*/ 100 h 100"/>
                <a:gd name="T2" fmla="*/ 23 w 159"/>
                <a:gd name="T3" fmla="*/ 67 h 100"/>
                <a:gd name="T4" fmla="*/ 37 w 159"/>
                <a:gd name="T5" fmla="*/ 23 h 100"/>
                <a:gd name="T6" fmla="*/ 37 w 159"/>
                <a:gd name="T7" fmla="*/ 21 h 100"/>
                <a:gd name="T8" fmla="*/ 30 w 159"/>
                <a:gd name="T9" fmla="*/ 21 h 100"/>
                <a:gd name="T10" fmla="*/ 0 w 159"/>
                <a:gd name="T11" fmla="*/ 25 h 100"/>
                <a:gd name="T12" fmla="*/ 35 w 159"/>
                <a:gd name="T13" fmla="*/ 5 h 100"/>
                <a:gd name="T14" fmla="*/ 52 w 159"/>
                <a:gd name="T15" fmla="*/ 10 h 100"/>
                <a:gd name="T16" fmla="*/ 53 w 159"/>
                <a:gd name="T17" fmla="*/ 10 h 100"/>
                <a:gd name="T18" fmla="*/ 62 w 159"/>
                <a:gd name="T19" fmla="*/ 6 h 100"/>
                <a:gd name="T20" fmla="*/ 61 w 159"/>
                <a:gd name="T21" fmla="*/ 0 h 100"/>
                <a:gd name="T22" fmla="*/ 69 w 159"/>
                <a:gd name="T23" fmla="*/ 0 h 100"/>
                <a:gd name="T24" fmla="*/ 92 w 159"/>
                <a:gd name="T25" fmla="*/ 2 h 100"/>
                <a:gd name="T26" fmla="*/ 102 w 159"/>
                <a:gd name="T27" fmla="*/ 5 h 100"/>
                <a:gd name="T28" fmla="*/ 102 w 159"/>
                <a:gd name="T29" fmla="*/ 5 h 100"/>
                <a:gd name="T30" fmla="*/ 121 w 159"/>
                <a:gd name="T31" fmla="*/ 12 h 100"/>
                <a:gd name="T32" fmla="*/ 105 w 159"/>
                <a:gd name="T33" fmla="*/ 17 h 100"/>
                <a:gd name="T34" fmla="*/ 98 w 159"/>
                <a:gd name="T35" fmla="*/ 20 h 100"/>
                <a:gd name="T36" fmla="*/ 112 w 159"/>
                <a:gd name="T37" fmla="*/ 32 h 100"/>
                <a:gd name="T38" fmla="*/ 126 w 159"/>
                <a:gd name="T39" fmla="*/ 35 h 100"/>
                <a:gd name="T40" fmla="*/ 148 w 159"/>
                <a:gd name="T41" fmla="*/ 30 h 100"/>
                <a:gd name="T42" fmla="*/ 159 w 159"/>
                <a:gd name="T43" fmla="*/ 42 h 100"/>
                <a:gd name="T44" fmla="*/ 156 w 159"/>
                <a:gd name="T45" fmla="*/ 43 h 100"/>
                <a:gd name="T46" fmla="*/ 134 w 159"/>
                <a:gd name="T47" fmla="*/ 45 h 100"/>
                <a:gd name="T48" fmla="*/ 110 w 159"/>
                <a:gd name="T49" fmla="*/ 43 h 100"/>
                <a:gd name="T50" fmla="*/ 70 w 159"/>
                <a:gd name="T51" fmla="*/ 25 h 100"/>
                <a:gd name="T52" fmla="*/ 67 w 159"/>
                <a:gd name="T53" fmla="*/ 24 h 100"/>
                <a:gd name="T54" fmla="*/ 42 w 159"/>
                <a:gd name="T55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9" h="100">
                  <a:moveTo>
                    <a:pt x="42" y="100"/>
                  </a:moveTo>
                  <a:cubicBezTo>
                    <a:pt x="30" y="94"/>
                    <a:pt x="25" y="80"/>
                    <a:pt x="23" y="67"/>
                  </a:cubicBezTo>
                  <a:cubicBezTo>
                    <a:pt x="21" y="53"/>
                    <a:pt x="22" y="31"/>
                    <a:pt x="37" y="23"/>
                  </a:cubicBezTo>
                  <a:lnTo>
                    <a:pt x="37" y="21"/>
                  </a:lnTo>
                  <a:cubicBezTo>
                    <a:pt x="35" y="21"/>
                    <a:pt x="32" y="21"/>
                    <a:pt x="30" y="21"/>
                  </a:cubicBezTo>
                  <a:cubicBezTo>
                    <a:pt x="20" y="21"/>
                    <a:pt x="10" y="23"/>
                    <a:pt x="0" y="25"/>
                  </a:cubicBezTo>
                  <a:cubicBezTo>
                    <a:pt x="10" y="16"/>
                    <a:pt x="22" y="10"/>
                    <a:pt x="35" y="5"/>
                  </a:cubicBezTo>
                  <a:cubicBezTo>
                    <a:pt x="40" y="8"/>
                    <a:pt x="47" y="10"/>
                    <a:pt x="52" y="10"/>
                  </a:cubicBezTo>
                  <a:cubicBezTo>
                    <a:pt x="52" y="10"/>
                    <a:pt x="52" y="10"/>
                    <a:pt x="53" y="10"/>
                  </a:cubicBezTo>
                  <a:cubicBezTo>
                    <a:pt x="56" y="10"/>
                    <a:pt x="60" y="9"/>
                    <a:pt x="62" y="6"/>
                  </a:cubicBezTo>
                  <a:cubicBezTo>
                    <a:pt x="63" y="4"/>
                    <a:pt x="62" y="2"/>
                    <a:pt x="61" y="0"/>
                  </a:cubicBezTo>
                  <a:cubicBezTo>
                    <a:pt x="64" y="0"/>
                    <a:pt x="67" y="0"/>
                    <a:pt x="69" y="0"/>
                  </a:cubicBezTo>
                  <a:cubicBezTo>
                    <a:pt x="77" y="0"/>
                    <a:pt x="84" y="1"/>
                    <a:pt x="92" y="2"/>
                  </a:cubicBezTo>
                  <a:cubicBezTo>
                    <a:pt x="95" y="3"/>
                    <a:pt x="98" y="4"/>
                    <a:pt x="102" y="5"/>
                  </a:cubicBezTo>
                  <a:lnTo>
                    <a:pt x="102" y="5"/>
                  </a:lnTo>
                  <a:cubicBezTo>
                    <a:pt x="108" y="7"/>
                    <a:pt x="115" y="9"/>
                    <a:pt x="121" y="12"/>
                  </a:cubicBezTo>
                  <a:cubicBezTo>
                    <a:pt x="116" y="15"/>
                    <a:pt x="111" y="16"/>
                    <a:pt x="105" y="17"/>
                  </a:cubicBezTo>
                  <a:cubicBezTo>
                    <a:pt x="103" y="18"/>
                    <a:pt x="100" y="18"/>
                    <a:pt x="98" y="20"/>
                  </a:cubicBezTo>
                  <a:cubicBezTo>
                    <a:pt x="93" y="25"/>
                    <a:pt x="109" y="31"/>
                    <a:pt x="112" y="32"/>
                  </a:cubicBezTo>
                  <a:cubicBezTo>
                    <a:pt x="117" y="34"/>
                    <a:pt x="121" y="35"/>
                    <a:pt x="126" y="35"/>
                  </a:cubicBezTo>
                  <a:cubicBezTo>
                    <a:pt x="133" y="35"/>
                    <a:pt x="141" y="33"/>
                    <a:pt x="148" y="30"/>
                  </a:cubicBezTo>
                  <a:cubicBezTo>
                    <a:pt x="152" y="34"/>
                    <a:pt x="155" y="38"/>
                    <a:pt x="159" y="42"/>
                  </a:cubicBezTo>
                  <a:lnTo>
                    <a:pt x="156" y="43"/>
                  </a:lnTo>
                  <a:cubicBezTo>
                    <a:pt x="148" y="44"/>
                    <a:pt x="141" y="45"/>
                    <a:pt x="134" y="45"/>
                  </a:cubicBezTo>
                  <a:cubicBezTo>
                    <a:pt x="126" y="45"/>
                    <a:pt x="118" y="44"/>
                    <a:pt x="110" y="43"/>
                  </a:cubicBezTo>
                  <a:cubicBezTo>
                    <a:pt x="95" y="40"/>
                    <a:pt x="85" y="26"/>
                    <a:pt x="70" y="25"/>
                  </a:cubicBezTo>
                  <a:cubicBezTo>
                    <a:pt x="69" y="25"/>
                    <a:pt x="68" y="24"/>
                    <a:pt x="67" y="24"/>
                  </a:cubicBezTo>
                  <a:cubicBezTo>
                    <a:pt x="34" y="24"/>
                    <a:pt x="38" y="76"/>
                    <a:pt x="42" y="100"/>
                  </a:cubicBezTo>
                </a:path>
              </a:pathLst>
            </a:custGeom>
            <a:solidFill>
              <a:srgbClr val="9119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3" name="Freeform 498">
              <a:extLst>
                <a:ext uri="{FF2B5EF4-FFF2-40B4-BE49-F238E27FC236}">
                  <a16:creationId xmlns:a16="http://schemas.microsoft.com/office/drawing/2014/main" id="{A704B0FA-EFB7-3E06-FC4E-D80106AF7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598613"/>
              <a:ext cx="74613" cy="44450"/>
            </a:xfrm>
            <a:custGeom>
              <a:avLst/>
              <a:gdLst>
                <a:gd name="T0" fmla="*/ 5 w 77"/>
                <a:gd name="T1" fmla="*/ 34 h 47"/>
                <a:gd name="T2" fmla="*/ 73 w 77"/>
                <a:gd name="T3" fmla="*/ 0 h 47"/>
                <a:gd name="T4" fmla="*/ 10 w 77"/>
                <a:gd name="T5" fmla="*/ 41 h 47"/>
                <a:gd name="T6" fmla="*/ 5 w 77"/>
                <a:gd name="T7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47">
                  <a:moveTo>
                    <a:pt x="5" y="34"/>
                  </a:moveTo>
                  <a:cubicBezTo>
                    <a:pt x="5" y="34"/>
                    <a:pt x="42" y="28"/>
                    <a:pt x="73" y="0"/>
                  </a:cubicBezTo>
                  <a:cubicBezTo>
                    <a:pt x="77" y="24"/>
                    <a:pt x="27" y="47"/>
                    <a:pt x="10" y="41"/>
                  </a:cubicBezTo>
                  <a:cubicBezTo>
                    <a:pt x="0" y="38"/>
                    <a:pt x="2" y="35"/>
                    <a:pt x="5" y="34"/>
                  </a:cubicBezTo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4" name="Freeform 499">
              <a:extLst>
                <a:ext uri="{FF2B5EF4-FFF2-40B4-BE49-F238E27FC236}">
                  <a16:creationId xmlns:a16="http://schemas.microsoft.com/office/drawing/2014/main" id="{C0A2F110-6BAB-9FDD-170D-C84FCA55F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825" y="1635125"/>
              <a:ext cx="50800" cy="77788"/>
            </a:xfrm>
            <a:custGeom>
              <a:avLst/>
              <a:gdLst>
                <a:gd name="T0" fmla="*/ 53 w 53"/>
                <a:gd name="T1" fmla="*/ 0 h 79"/>
                <a:gd name="T2" fmla="*/ 24 w 53"/>
                <a:gd name="T3" fmla="*/ 79 h 79"/>
                <a:gd name="T4" fmla="*/ 53 w 53"/>
                <a:gd name="T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79">
                  <a:moveTo>
                    <a:pt x="53" y="0"/>
                  </a:moveTo>
                  <a:cubicBezTo>
                    <a:pt x="53" y="0"/>
                    <a:pt x="11" y="18"/>
                    <a:pt x="24" y="79"/>
                  </a:cubicBezTo>
                  <a:cubicBezTo>
                    <a:pt x="5" y="70"/>
                    <a:pt x="0" y="4"/>
                    <a:pt x="53" y="0"/>
                  </a:cubicBez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5" name="Freeform 500">
              <a:extLst>
                <a:ext uri="{FF2B5EF4-FFF2-40B4-BE49-F238E27FC236}">
                  <a16:creationId xmlns:a16="http://schemas.microsoft.com/office/drawing/2014/main" id="{B1B715DA-B90E-E1E8-2AD2-C1EB0F92E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38" y="1601788"/>
              <a:ext cx="84138" cy="55563"/>
            </a:xfrm>
            <a:custGeom>
              <a:avLst/>
              <a:gdLst>
                <a:gd name="T0" fmla="*/ 86 w 87"/>
                <a:gd name="T1" fmla="*/ 37 h 58"/>
                <a:gd name="T2" fmla="*/ 4 w 87"/>
                <a:gd name="T3" fmla="*/ 0 h 58"/>
                <a:gd name="T4" fmla="*/ 86 w 87"/>
                <a:gd name="T5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8">
                  <a:moveTo>
                    <a:pt x="86" y="37"/>
                  </a:moveTo>
                  <a:cubicBezTo>
                    <a:pt x="87" y="37"/>
                    <a:pt x="0" y="58"/>
                    <a:pt x="4" y="0"/>
                  </a:cubicBezTo>
                  <a:cubicBezTo>
                    <a:pt x="22" y="18"/>
                    <a:pt x="26" y="27"/>
                    <a:pt x="86" y="37"/>
                  </a:cubicBez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6" name="Freeform 501">
              <a:extLst>
                <a:ext uri="{FF2B5EF4-FFF2-40B4-BE49-F238E27FC236}">
                  <a16:creationId xmlns:a16="http://schemas.microsoft.com/office/drawing/2014/main" id="{9974DDD1-9CA3-0582-BC8D-AF67F0F7D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975" y="1635125"/>
              <a:ext cx="85725" cy="38100"/>
            </a:xfrm>
            <a:custGeom>
              <a:avLst/>
              <a:gdLst>
                <a:gd name="T0" fmla="*/ 0 w 89"/>
                <a:gd name="T1" fmla="*/ 0 h 38"/>
                <a:gd name="T2" fmla="*/ 85 w 89"/>
                <a:gd name="T3" fmla="*/ 7 h 38"/>
                <a:gd name="T4" fmla="*/ 0 w 8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38">
                  <a:moveTo>
                    <a:pt x="0" y="0"/>
                  </a:moveTo>
                  <a:cubicBezTo>
                    <a:pt x="0" y="0"/>
                    <a:pt x="42" y="33"/>
                    <a:pt x="85" y="7"/>
                  </a:cubicBezTo>
                  <a:cubicBezTo>
                    <a:pt x="89" y="25"/>
                    <a:pt x="38" y="38"/>
                    <a:pt x="0" y="0"/>
                  </a:cubicBez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7" name="Freeform 502">
              <a:extLst>
                <a:ext uri="{FF2B5EF4-FFF2-40B4-BE49-F238E27FC236}">
                  <a16:creationId xmlns:a16="http://schemas.microsoft.com/office/drawing/2014/main" id="{B6802A1A-6F62-7F7F-B07A-326A71688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75" y="1555750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8" name="Freeform 503">
              <a:extLst>
                <a:ext uri="{FF2B5EF4-FFF2-40B4-BE49-F238E27FC236}">
                  <a16:creationId xmlns:a16="http://schemas.microsoft.com/office/drawing/2014/main" id="{37E294CE-60D9-021C-6D76-2D9BB8AF3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1549400"/>
              <a:ext cx="30163" cy="25400"/>
            </a:xfrm>
            <a:custGeom>
              <a:avLst/>
              <a:gdLst>
                <a:gd name="T0" fmla="*/ 30 w 31"/>
                <a:gd name="T1" fmla="*/ 19 h 27"/>
                <a:gd name="T2" fmla="*/ 8 w 31"/>
                <a:gd name="T3" fmla="*/ 1 h 27"/>
                <a:gd name="T4" fmla="*/ 7 w 31"/>
                <a:gd name="T5" fmla="*/ 8 h 27"/>
                <a:gd name="T6" fmla="*/ 8 w 31"/>
                <a:gd name="T7" fmla="*/ 9 h 27"/>
                <a:gd name="T8" fmla="*/ 30 w 31"/>
                <a:gd name="T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30" y="19"/>
                  </a:moveTo>
                  <a:cubicBezTo>
                    <a:pt x="28" y="11"/>
                    <a:pt x="18" y="4"/>
                    <a:pt x="8" y="1"/>
                  </a:cubicBezTo>
                  <a:cubicBezTo>
                    <a:pt x="0" y="0"/>
                    <a:pt x="6" y="7"/>
                    <a:pt x="7" y="8"/>
                  </a:cubicBezTo>
                  <a:lnTo>
                    <a:pt x="8" y="9"/>
                  </a:lnTo>
                  <a:cubicBezTo>
                    <a:pt x="16" y="19"/>
                    <a:pt x="31" y="27"/>
                    <a:pt x="30" y="19"/>
                  </a:cubicBezTo>
                </a:path>
              </a:pathLst>
            </a:custGeom>
            <a:solidFill>
              <a:srgbClr val="326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19" name="Freeform 504">
              <a:extLst>
                <a:ext uri="{FF2B5EF4-FFF2-40B4-BE49-F238E27FC236}">
                  <a16:creationId xmlns:a16="http://schemas.microsoft.com/office/drawing/2014/main" id="{35C116BA-D9FD-154F-40CC-EFA5EB88D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575" y="1557338"/>
              <a:ext cx="26988" cy="84138"/>
            </a:xfrm>
            <a:custGeom>
              <a:avLst/>
              <a:gdLst>
                <a:gd name="T0" fmla="*/ 26 w 27"/>
                <a:gd name="T1" fmla="*/ 68 h 86"/>
                <a:gd name="T2" fmla="*/ 22 w 27"/>
                <a:gd name="T3" fmla="*/ 10 h 86"/>
                <a:gd name="T4" fmla="*/ 0 w 27"/>
                <a:gd name="T5" fmla="*/ 0 h 86"/>
                <a:gd name="T6" fmla="*/ 13 w 27"/>
                <a:gd name="T7" fmla="*/ 79 h 86"/>
                <a:gd name="T8" fmla="*/ 26 w 27"/>
                <a:gd name="T9" fmla="*/ 6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86">
                  <a:moveTo>
                    <a:pt x="26" y="68"/>
                  </a:moveTo>
                  <a:cubicBezTo>
                    <a:pt x="27" y="50"/>
                    <a:pt x="25" y="19"/>
                    <a:pt x="22" y="10"/>
                  </a:cubicBezTo>
                  <a:cubicBezTo>
                    <a:pt x="23" y="18"/>
                    <a:pt x="8" y="10"/>
                    <a:pt x="0" y="0"/>
                  </a:cubicBezTo>
                  <a:cubicBezTo>
                    <a:pt x="0" y="0"/>
                    <a:pt x="24" y="34"/>
                    <a:pt x="13" y="79"/>
                  </a:cubicBezTo>
                  <a:cubicBezTo>
                    <a:pt x="12" y="83"/>
                    <a:pt x="24" y="86"/>
                    <a:pt x="26" y="68"/>
                  </a:cubicBezTo>
                  <a:close/>
                </a:path>
              </a:pathLst>
            </a:custGeom>
            <a:solidFill>
              <a:srgbClr val="43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0" name="Freeform 505">
              <a:extLst>
                <a:ext uri="{FF2B5EF4-FFF2-40B4-BE49-F238E27FC236}">
                  <a16:creationId xmlns:a16="http://schemas.microsoft.com/office/drawing/2014/main" id="{A1BB0DE9-9BC5-C885-E179-CE81EC90F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6588" y="1673225"/>
              <a:ext cx="12700" cy="23813"/>
            </a:xfrm>
            <a:custGeom>
              <a:avLst/>
              <a:gdLst>
                <a:gd name="T0" fmla="*/ 14 w 14"/>
                <a:gd name="T1" fmla="*/ 17 h 24"/>
                <a:gd name="T2" fmla="*/ 7 w 14"/>
                <a:gd name="T3" fmla="*/ 2 h 24"/>
                <a:gd name="T4" fmla="*/ 1 w 14"/>
                <a:gd name="T5" fmla="*/ 7 h 24"/>
                <a:gd name="T6" fmla="*/ 7 w 14"/>
                <a:gd name="T7" fmla="*/ 21 h 24"/>
                <a:gd name="T8" fmla="*/ 14 w 14"/>
                <a:gd name="T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14" y="17"/>
                  </a:moveTo>
                  <a:cubicBezTo>
                    <a:pt x="13" y="11"/>
                    <a:pt x="10" y="7"/>
                    <a:pt x="7" y="2"/>
                  </a:cubicBezTo>
                  <a:cubicBezTo>
                    <a:pt x="5" y="0"/>
                    <a:pt x="0" y="5"/>
                    <a:pt x="1" y="7"/>
                  </a:cubicBezTo>
                  <a:cubicBezTo>
                    <a:pt x="4" y="11"/>
                    <a:pt x="5" y="16"/>
                    <a:pt x="7" y="21"/>
                  </a:cubicBezTo>
                  <a:cubicBezTo>
                    <a:pt x="9" y="24"/>
                    <a:pt x="14" y="20"/>
                    <a:pt x="14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1" name="Freeform 506">
              <a:extLst>
                <a:ext uri="{FF2B5EF4-FFF2-40B4-BE49-F238E27FC236}">
                  <a16:creationId xmlns:a16="http://schemas.microsoft.com/office/drawing/2014/main" id="{3F1F2AAA-4118-8904-F7BB-6303AF5C8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3" y="1698625"/>
              <a:ext cx="55563" cy="88900"/>
            </a:xfrm>
            <a:custGeom>
              <a:avLst/>
              <a:gdLst>
                <a:gd name="T0" fmla="*/ 45 w 57"/>
                <a:gd name="T1" fmla="*/ 3 h 92"/>
                <a:gd name="T2" fmla="*/ 39 w 57"/>
                <a:gd name="T3" fmla="*/ 7 h 92"/>
                <a:gd name="T4" fmla="*/ 4 w 57"/>
                <a:gd name="T5" fmla="*/ 89 h 92"/>
                <a:gd name="T6" fmla="*/ 7 w 57"/>
                <a:gd name="T7" fmla="*/ 88 h 92"/>
                <a:gd name="T8" fmla="*/ 45 w 57"/>
                <a:gd name="T9" fmla="*/ 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92">
                  <a:moveTo>
                    <a:pt x="45" y="3"/>
                  </a:moveTo>
                  <a:cubicBezTo>
                    <a:pt x="44" y="0"/>
                    <a:pt x="39" y="5"/>
                    <a:pt x="39" y="7"/>
                  </a:cubicBezTo>
                  <a:cubicBezTo>
                    <a:pt x="44" y="38"/>
                    <a:pt x="27" y="69"/>
                    <a:pt x="4" y="89"/>
                  </a:cubicBezTo>
                  <a:cubicBezTo>
                    <a:pt x="0" y="92"/>
                    <a:pt x="2" y="92"/>
                    <a:pt x="7" y="88"/>
                  </a:cubicBezTo>
                  <a:cubicBezTo>
                    <a:pt x="34" y="71"/>
                    <a:pt x="57" y="34"/>
                    <a:pt x="4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2" name="Freeform 507">
              <a:extLst>
                <a:ext uri="{FF2B5EF4-FFF2-40B4-BE49-F238E27FC236}">
                  <a16:creationId xmlns:a16="http://schemas.microsoft.com/office/drawing/2014/main" id="{57B85215-9EE6-30E4-8745-A72369580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150" y="1812925"/>
              <a:ext cx="287338" cy="136525"/>
            </a:xfrm>
            <a:custGeom>
              <a:avLst/>
              <a:gdLst>
                <a:gd name="T0" fmla="*/ 10 w 298"/>
                <a:gd name="T1" fmla="*/ 136 h 140"/>
                <a:gd name="T2" fmla="*/ 298 w 298"/>
                <a:gd name="T3" fmla="*/ 16 h 140"/>
                <a:gd name="T4" fmla="*/ 31 w 298"/>
                <a:gd name="T5" fmla="*/ 101 h 140"/>
                <a:gd name="T6" fmla="*/ 10 w 298"/>
                <a:gd name="T7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8" h="140">
                  <a:moveTo>
                    <a:pt x="10" y="136"/>
                  </a:moveTo>
                  <a:cubicBezTo>
                    <a:pt x="10" y="136"/>
                    <a:pt x="139" y="16"/>
                    <a:pt x="298" y="16"/>
                  </a:cubicBezTo>
                  <a:cubicBezTo>
                    <a:pt x="256" y="0"/>
                    <a:pt x="129" y="22"/>
                    <a:pt x="31" y="101"/>
                  </a:cubicBezTo>
                  <a:cubicBezTo>
                    <a:pt x="0" y="129"/>
                    <a:pt x="1" y="140"/>
                    <a:pt x="10" y="136"/>
                  </a:cubicBezTo>
                  <a:close/>
                </a:path>
              </a:pathLst>
            </a:custGeom>
            <a:solidFill>
              <a:srgbClr val="1B4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3" name="Freeform 508">
              <a:extLst>
                <a:ext uri="{FF2B5EF4-FFF2-40B4-BE49-F238E27FC236}">
                  <a16:creationId xmlns:a16="http://schemas.microsoft.com/office/drawing/2014/main" id="{984783D6-4868-2EAB-18F8-0F9F8C36F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675" y="1897063"/>
              <a:ext cx="122238" cy="44450"/>
            </a:xfrm>
            <a:custGeom>
              <a:avLst/>
              <a:gdLst>
                <a:gd name="T0" fmla="*/ 0 w 126"/>
                <a:gd name="T1" fmla="*/ 47 h 47"/>
                <a:gd name="T2" fmla="*/ 126 w 126"/>
                <a:gd name="T3" fmla="*/ 43 h 47"/>
                <a:gd name="T4" fmla="*/ 0 w 126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47">
                  <a:moveTo>
                    <a:pt x="0" y="47"/>
                  </a:moveTo>
                  <a:cubicBezTo>
                    <a:pt x="0" y="47"/>
                    <a:pt x="79" y="15"/>
                    <a:pt x="126" y="43"/>
                  </a:cubicBezTo>
                  <a:cubicBezTo>
                    <a:pt x="116" y="19"/>
                    <a:pt x="33" y="0"/>
                    <a:pt x="0" y="47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4" name="Freeform 509">
              <a:extLst>
                <a:ext uri="{FF2B5EF4-FFF2-40B4-BE49-F238E27FC236}">
                  <a16:creationId xmlns:a16="http://schemas.microsoft.com/office/drawing/2014/main" id="{AFBAB17D-4A05-5B5B-78AC-9AB0402A4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913" y="1857375"/>
              <a:ext cx="34925" cy="71438"/>
            </a:xfrm>
            <a:custGeom>
              <a:avLst/>
              <a:gdLst>
                <a:gd name="T0" fmla="*/ 9 w 35"/>
                <a:gd name="T1" fmla="*/ 75 h 75"/>
                <a:gd name="T2" fmla="*/ 0 w 35"/>
                <a:gd name="T3" fmla="*/ 0 h 75"/>
                <a:gd name="T4" fmla="*/ 9 w 35"/>
                <a:gd name="T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75">
                  <a:moveTo>
                    <a:pt x="9" y="75"/>
                  </a:moveTo>
                  <a:cubicBezTo>
                    <a:pt x="9" y="75"/>
                    <a:pt x="22" y="30"/>
                    <a:pt x="0" y="0"/>
                  </a:cubicBezTo>
                  <a:cubicBezTo>
                    <a:pt x="30" y="8"/>
                    <a:pt x="35" y="58"/>
                    <a:pt x="9" y="75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5" name="Freeform 510">
              <a:extLst>
                <a:ext uri="{FF2B5EF4-FFF2-40B4-BE49-F238E27FC236}">
                  <a16:creationId xmlns:a16="http://schemas.microsoft.com/office/drawing/2014/main" id="{F13FB66E-04D8-0823-FF3E-DA3AE3F57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1817688"/>
              <a:ext cx="63500" cy="93663"/>
            </a:xfrm>
            <a:custGeom>
              <a:avLst/>
              <a:gdLst>
                <a:gd name="T0" fmla="*/ 0 w 67"/>
                <a:gd name="T1" fmla="*/ 97 h 97"/>
                <a:gd name="T2" fmla="*/ 48 w 67"/>
                <a:gd name="T3" fmla="*/ 0 h 97"/>
                <a:gd name="T4" fmla="*/ 0 w 67"/>
                <a:gd name="T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97">
                  <a:moveTo>
                    <a:pt x="0" y="97"/>
                  </a:moveTo>
                  <a:cubicBezTo>
                    <a:pt x="0" y="97"/>
                    <a:pt x="37" y="58"/>
                    <a:pt x="48" y="0"/>
                  </a:cubicBezTo>
                  <a:cubicBezTo>
                    <a:pt x="67" y="23"/>
                    <a:pt x="31" y="89"/>
                    <a:pt x="0" y="97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6" name="Freeform 511">
              <a:extLst>
                <a:ext uri="{FF2B5EF4-FFF2-40B4-BE49-F238E27FC236}">
                  <a16:creationId xmlns:a16="http://schemas.microsoft.com/office/drawing/2014/main" id="{8F5A7DD7-D169-EC56-A4AE-44E2CCC7F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1863725"/>
              <a:ext cx="96838" cy="49213"/>
            </a:xfrm>
            <a:custGeom>
              <a:avLst/>
              <a:gdLst>
                <a:gd name="T0" fmla="*/ 0 w 100"/>
                <a:gd name="T1" fmla="*/ 39 h 50"/>
                <a:gd name="T2" fmla="*/ 100 w 100"/>
                <a:gd name="T3" fmla="*/ 50 h 50"/>
                <a:gd name="T4" fmla="*/ 0 w 100"/>
                <a:gd name="T5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0" h="50">
                  <a:moveTo>
                    <a:pt x="0" y="39"/>
                  </a:moveTo>
                  <a:cubicBezTo>
                    <a:pt x="0" y="39"/>
                    <a:pt x="60" y="18"/>
                    <a:pt x="100" y="50"/>
                  </a:cubicBezTo>
                  <a:cubicBezTo>
                    <a:pt x="91" y="22"/>
                    <a:pt x="40" y="0"/>
                    <a:pt x="0" y="39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7" name="Freeform 512">
              <a:extLst>
                <a:ext uri="{FF2B5EF4-FFF2-40B4-BE49-F238E27FC236}">
                  <a16:creationId xmlns:a16="http://schemas.microsoft.com/office/drawing/2014/main" id="{B261AC61-B9AB-F1EC-C0C8-84191003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3" y="1835150"/>
              <a:ext cx="93663" cy="71438"/>
            </a:xfrm>
            <a:custGeom>
              <a:avLst/>
              <a:gdLst>
                <a:gd name="T0" fmla="*/ 0 w 97"/>
                <a:gd name="T1" fmla="*/ 35 h 74"/>
                <a:gd name="T2" fmla="*/ 97 w 97"/>
                <a:gd name="T3" fmla="*/ 74 h 74"/>
                <a:gd name="T4" fmla="*/ 0 w 97"/>
                <a:gd name="T5" fmla="*/ 3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7" h="74">
                  <a:moveTo>
                    <a:pt x="0" y="35"/>
                  </a:moveTo>
                  <a:cubicBezTo>
                    <a:pt x="0" y="35"/>
                    <a:pt x="72" y="16"/>
                    <a:pt x="97" y="74"/>
                  </a:cubicBezTo>
                  <a:cubicBezTo>
                    <a:pt x="94" y="31"/>
                    <a:pt x="50" y="0"/>
                    <a:pt x="0" y="35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8" name="Freeform 513">
              <a:extLst>
                <a:ext uri="{FF2B5EF4-FFF2-40B4-BE49-F238E27FC236}">
                  <a16:creationId xmlns:a16="http://schemas.microsoft.com/office/drawing/2014/main" id="{44BCEDA8-ADE4-FEAE-8BF0-B0CCE655A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0" y="1812925"/>
              <a:ext cx="38100" cy="61913"/>
            </a:xfrm>
            <a:custGeom>
              <a:avLst/>
              <a:gdLst>
                <a:gd name="T0" fmla="*/ 0 w 39"/>
                <a:gd name="T1" fmla="*/ 63 h 63"/>
                <a:gd name="T2" fmla="*/ 18 w 39"/>
                <a:gd name="T3" fmla="*/ 0 h 63"/>
                <a:gd name="T4" fmla="*/ 0 w 39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63">
                  <a:moveTo>
                    <a:pt x="0" y="63"/>
                  </a:moveTo>
                  <a:cubicBezTo>
                    <a:pt x="0" y="63"/>
                    <a:pt x="19" y="36"/>
                    <a:pt x="18" y="0"/>
                  </a:cubicBezTo>
                  <a:cubicBezTo>
                    <a:pt x="39" y="14"/>
                    <a:pt x="21" y="58"/>
                    <a:pt x="0" y="63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29" name="Freeform 514">
              <a:extLst>
                <a:ext uri="{FF2B5EF4-FFF2-40B4-BE49-F238E27FC236}">
                  <a16:creationId xmlns:a16="http://schemas.microsoft.com/office/drawing/2014/main" id="{06715B3C-EFF9-B5BF-08D7-36B292303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963" y="1814513"/>
              <a:ext cx="144463" cy="84138"/>
            </a:xfrm>
            <a:custGeom>
              <a:avLst/>
              <a:gdLst>
                <a:gd name="T0" fmla="*/ 0 w 148"/>
                <a:gd name="T1" fmla="*/ 39 h 87"/>
                <a:gd name="T2" fmla="*/ 132 w 148"/>
                <a:gd name="T3" fmla="*/ 72 h 87"/>
                <a:gd name="T4" fmla="*/ 0 w 148"/>
                <a:gd name="T5" fmla="*/ 3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87">
                  <a:moveTo>
                    <a:pt x="0" y="39"/>
                  </a:moveTo>
                  <a:cubicBezTo>
                    <a:pt x="0" y="39"/>
                    <a:pt x="79" y="34"/>
                    <a:pt x="132" y="72"/>
                  </a:cubicBezTo>
                  <a:cubicBezTo>
                    <a:pt x="148" y="87"/>
                    <a:pt x="111" y="0"/>
                    <a:pt x="0" y="39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0" name="Freeform 515">
              <a:extLst>
                <a:ext uri="{FF2B5EF4-FFF2-40B4-BE49-F238E27FC236}">
                  <a16:creationId xmlns:a16="http://schemas.microsoft.com/office/drawing/2014/main" id="{C1DE1541-1077-3262-7C07-4277F2EDF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1784350"/>
              <a:ext cx="41275" cy="69850"/>
            </a:xfrm>
            <a:custGeom>
              <a:avLst/>
              <a:gdLst>
                <a:gd name="T0" fmla="*/ 0 w 43"/>
                <a:gd name="T1" fmla="*/ 73 h 73"/>
                <a:gd name="T2" fmla="*/ 19 w 43"/>
                <a:gd name="T3" fmla="*/ 0 h 73"/>
                <a:gd name="T4" fmla="*/ 0 w 43"/>
                <a:gd name="T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73">
                  <a:moveTo>
                    <a:pt x="0" y="73"/>
                  </a:moveTo>
                  <a:cubicBezTo>
                    <a:pt x="0" y="73"/>
                    <a:pt x="32" y="40"/>
                    <a:pt x="19" y="0"/>
                  </a:cubicBezTo>
                  <a:cubicBezTo>
                    <a:pt x="43" y="10"/>
                    <a:pt x="36" y="63"/>
                    <a:pt x="0" y="73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1" name="Freeform 516">
              <a:extLst>
                <a:ext uri="{FF2B5EF4-FFF2-40B4-BE49-F238E27FC236}">
                  <a16:creationId xmlns:a16="http://schemas.microsoft.com/office/drawing/2014/main" id="{D5AD9B37-3680-D0DA-F054-5672C7BA7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8" y="1768475"/>
              <a:ext cx="100013" cy="74613"/>
            </a:xfrm>
            <a:custGeom>
              <a:avLst/>
              <a:gdLst>
                <a:gd name="T0" fmla="*/ 11 w 103"/>
                <a:gd name="T1" fmla="*/ 75 h 77"/>
                <a:gd name="T2" fmla="*/ 89 w 103"/>
                <a:gd name="T3" fmla="*/ 6 h 77"/>
                <a:gd name="T4" fmla="*/ 0 w 103"/>
                <a:gd name="T5" fmla="*/ 77 h 77"/>
                <a:gd name="T6" fmla="*/ 11 w 103"/>
                <a:gd name="T7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" h="77">
                  <a:moveTo>
                    <a:pt x="11" y="75"/>
                  </a:moveTo>
                  <a:cubicBezTo>
                    <a:pt x="11" y="75"/>
                    <a:pt x="41" y="27"/>
                    <a:pt x="89" y="6"/>
                  </a:cubicBezTo>
                  <a:cubicBezTo>
                    <a:pt x="103" y="0"/>
                    <a:pt x="38" y="4"/>
                    <a:pt x="0" y="77"/>
                  </a:cubicBezTo>
                  <a:cubicBezTo>
                    <a:pt x="7" y="76"/>
                    <a:pt x="11" y="75"/>
                    <a:pt x="11" y="75"/>
                  </a:cubicBezTo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2" name="Freeform 517">
              <a:extLst>
                <a:ext uri="{FF2B5EF4-FFF2-40B4-BE49-F238E27FC236}">
                  <a16:creationId xmlns:a16="http://schemas.microsoft.com/office/drawing/2014/main" id="{C4889AF0-888A-2297-840A-05906DD16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300" y="1793875"/>
              <a:ext cx="80963" cy="44450"/>
            </a:xfrm>
            <a:custGeom>
              <a:avLst/>
              <a:gdLst>
                <a:gd name="T0" fmla="*/ 0 w 84"/>
                <a:gd name="T1" fmla="*/ 46 h 46"/>
                <a:gd name="T2" fmla="*/ 84 w 84"/>
                <a:gd name="T3" fmla="*/ 5 h 46"/>
                <a:gd name="T4" fmla="*/ 0 w 84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46">
                  <a:moveTo>
                    <a:pt x="0" y="46"/>
                  </a:moveTo>
                  <a:cubicBezTo>
                    <a:pt x="0" y="46"/>
                    <a:pt x="43" y="16"/>
                    <a:pt x="84" y="5"/>
                  </a:cubicBezTo>
                  <a:cubicBezTo>
                    <a:pt x="48" y="0"/>
                    <a:pt x="8" y="24"/>
                    <a:pt x="0" y="46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3" name="Freeform 518">
              <a:extLst>
                <a:ext uri="{FF2B5EF4-FFF2-40B4-BE49-F238E27FC236}">
                  <a16:creationId xmlns:a16="http://schemas.microsoft.com/office/drawing/2014/main" id="{D8230695-B2A3-B889-F4A5-C8BF492C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0" y="1884363"/>
              <a:ext cx="74613" cy="23813"/>
            </a:xfrm>
            <a:custGeom>
              <a:avLst/>
              <a:gdLst>
                <a:gd name="T0" fmla="*/ 0 w 77"/>
                <a:gd name="T1" fmla="*/ 11 h 25"/>
                <a:gd name="T2" fmla="*/ 77 w 77"/>
                <a:gd name="T3" fmla="*/ 25 h 25"/>
                <a:gd name="T4" fmla="*/ 0 w 77"/>
                <a:gd name="T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7" h="25">
                  <a:moveTo>
                    <a:pt x="0" y="11"/>
                  </a:moveTo>
                  <a:cubicBezTo>
                    <a:pt x="0" y="11"/>
                    <a:pt x="51" y="0"/>
                    <a:pt x="77" y="25"/>
                  </a:cubicBezTo>
                  <a:cubicBezTo>
                    <a:pt x="68" y="6"/>
                    <a:pt x="31" y="1"/>
                    <a:pt x="0" y="11"/>
                  </a:cubicBezTo>
                  <a:close/>
                </a:path>
              </a:pathLst>
            </a:custGeom>
            <a:solidFill>
              <a:srgbClr val="9AD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4" name="Freeform 519">
              <a:extLst>
                <a:ext uri="{FF2B5EF4-FFF2-40B4-BE49-F238E27FC236}">
                  <a16:creationId xmlns:a16="http://schemas.microsoft.com/office/drawing/2014/main" id="{755F3C9C-1024-999D-B4CE-B3DF98EF8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363" y="1836738"/>
              <a:ext cx="101600" cy="42863"/>
            </a:xfrm>
            <a:custGeom>
              <a:avLst/>
              <a:gdLst>
                <a:gd name="T0" fmla="*/ 0 w 105"/>
                <a:gd name="T1" fmla="*/ 12 h 43"/>
                <a:gd name="T2" fmla="*/ 105 w 105"/>
                <a:gd name="T3" fmla="*/ 43 h 43"/>
                <a:gd name="T4" fmla="*/ 0 w 105"/>
                <a:gd name="T5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43">
                  <a:moveTo>
                    <a:pt x="0" y="12"/>
                  </a:moveTo>
                  <a:cubicBezTo>
                    <a:pt x="0" y="12"/>
                    <a:pt x="59" y="6"/>
                    <a:pt x="105" y="43"/>
                  </a:cubicBezTo>
                  <a:cubicBezTo>
                    <a:pt x="105" y="43"/>
                    <a:pt x="64" y="0"/>
                    <a:pt x="0" y="12"/>
                  </a:cubicBezTo>
                  <a:close/>
                </a:path>
              </a:pathLst>
            </a:custGeom>
            <a:solidFill>
              <a:srgbClr val="9AD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5" name="Freeform 520">
              <a:extLst>
                <a:ext uri="{FF2B5EF4-FFF2-40B4-BE49-F238E27FC236}">
                  <a16:creationId xmlns:a16="http://schemas.microsoft.com/office/drawing/2014/main" id="{1B704639-DC86-8825-927C-74D1F0851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6400" y="1817688"/>
              <a:ext cx="19050" cy="52388"/>
            </a:xfrm>
            <a:custGeom>
              <a:avLst/>
              <a:gdLst>
                <a:gd name="T0" fmla="*/ 13 w 19"/>
                <a:gd name="T1" fmla="*/ 0 h 53"/>
                <a:gd name="T2" fmla="*/ 0 w 19"/>
                <a:gd name="T3" fmla="*/ 53 h 53"/>
                <a:gd name="T4" fmla="*/ 13 w 19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53">
                  <a:moveTo>
                    <a:pt x="13" y="0"/>
                  </a:moveTo>
                  <a:cubicBezTo>
                    <a:pt x="13" y="0"/>
                    <a:pt x="19" y="22"/>
                    <a:pt x="0" y="53"/>
                  </a:cubicBezTo>
                  <a:cubicBezTo>
                    <a:pt x="14" y="40"/>
                    <a:pt x="17" y="17"/>
                    <a:pt x="13" y="0"/>
                  </a:cubicBezTo>
                  <a:close/>
                </a:path>
              </a:pathLst>
            </a:custGeom>
            <a:solidFill>
              <a:srgbClr val="9AD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6" name="Freeform 521">
              <a:extLst>
                <a:ext uri="{FF2B5EF4-FFF2-40B4-BE49-F238E27FC236}">
                  <a16:creationId xmlns:a16="http://schemas.microsoft.com/office/drawing/2014/main" id="{D2C2C3A2-6E45-7F5E-C6C2-28BDC6447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888" y="1973263"/>
              <a:ext cx="158750" cy="165100"/>
            </a:xfrm>
            <a:custGeom>
              <a:avLst/>
              <a:gdLst>
                <a:gd name="T0" fmla="*/ 0 w 164"/>
                <a:gd name="T1" fmla="*/ 19 h 171"/>
                <a:gd name="T2" fmla="*/ 150 w 164"/>
                <a:gd name="T3" fmla="*/ 171 h 171"/>
                <a:gd name="T4" fmla="*/ 0 w 164"/>
                <a:gd name="T5" fmla="*/ 1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4" h="171">
                  <a:moveTo>
                    <a:pt x="0" y="19"/>
                  </a:moveTo>
                  <a:cubicBezTo>
                    <a:pt x="0" y="19"/>
                    <a:pt x="141" y="31"/>
                    <a:pt x="150" y="171"/>
                  </a:cubicBezTo>
                  <a:cubicBezTo>
                    <a:pt x="164" y="86"/>
                    <a:pt x="93" y="0"/>
                    <a:pt x="0" y="19"/>
                  </a:cubicBezTo>
                  <a:close/>
                </a:path>
              </a:pathLst>
            </a:custGeom>
            <a:solidFill>
              <a:srgbClr val="C99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7" name="Freeform 522">
              <a:extLst>
                <a:ext uri="{FF2B5EF4-FFF2-40B4-BE49-F238E27FC236}">
                  <a16:creationId xmlns:a16="http://schemas.microsoft.com/office/drawing/2014/main" id="{C39203EF-8DB7-B408-56F3-6F9EB98C3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0" y="2001838"/>
              <a:ext cx="49213" cy="98425"/>
            </a:xfrm>
            <a:custGeom>
              <a:avLst/>
              <a:gdLst>
                <a:gd name="T0" fmla="*/ 0 w 51"/>
                <a:gd name="T1" fmla="*/ 0 h 103"/>
                <a:gd name="T2" fmla="*/ 39 w 51"/>
                <a:gd name="T3" fmla="*/ 103 h 103"/>
                <a:gd name="T4" fmla="*/ 0 w 51"/>
                <a:gd name="T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03">
                  <a:moveTo>
                    <a:pt x="0" y="0"/>
                  </a:moveTo>
                  <a:cubicBezTo>
                    <a:pt x="0" y="0"/>
                    <a:pt x="31" y="38"/>
                    <a:pt x="39" y="103"/>
                  </a:cubicBezTo>
                  <a:cubicBezTo>
                    <a:pt x="51" y="63"/>
                    <a:pt x="30" y="0"/>
                    <a:pt x="0" y="0"/>
                  </a:cubicBezTo>
                  <a:close/>
                </a:path>
              </a:pathLst>
            </a:custGeom>
            <a:solidFill>
              <a:srgbClr val="70A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8" name="Freeform 523">
              <a:extLst>
                <a:ext uri="{FF2B5EF4-FFF2-40B4-BE49-F238E27FC236}">
                  <a16:creationId xmlns:a16="http://schemas.microsoft.com/office/drawing/2014/main" id="{AB7371E1-0F23-0E27-6BD2-3A75E35DC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763" y="1993900"/>
              <a:ext cx="47625" cy="90488"/>
            </a:xfrm>
            <a:custGeom>
              <a:avLst/>
              <a:gdLst>
                <a:gd name="T0" fmla="*/ 11 w 48"/>
                <a:gd name="T1" fmla="*/ 1 h 93"/>
                <a:gd name="T2" fmla="*/ 0 w 48"/>
                <a:gd name="T3" fmla="*/ 93 h 93"/>
                <a:gd name="T4" fmla="*/ 11 w 48"/>
                <a:gd name="T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93">
                  <a:moveTo>
                    <a:pt x="11" y="1"/>
                  </a:moveTo>
                  <a:cubicBezTo>
                    <a:pt x="11" y="1"/>
                    <a:pt x="38" y="41"/>
                    <a:pt x="0" y="93"/>
                  </a:cubicBezTo>
                  <a:cubicBezTo>
                    <a:pt x="48" y="61"/>
                    <a:pt x="44" y="0"/>
                    <a:pt x="11" y="1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39" name="Freeform 524">
              <a:extLst>
                <a:ext uri="{FF2B5EF4-FFF2-40B4-BE49-F238E27FC236}">
                  <a16:creationId xmlns:a16="http://schemas.microsoft.com/office/drawing/2014/main" id="{23BE722D-1EC0-2ACC-B4B8-B9BE9E982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2025650"/>
              <a:ext cx="30163" cy="100013"/>
            </a:xfrm>
            <a:custGeom>
              <a:avLst/>
              <a:gdLst>
                <a:gd name="T0" fmla="*/ 0 w 31"/>
                <a:gd name="T1" fmla="*/ 0 h 104"/>
                <a:gd name="T2" fmla="*/ 14 w 31"/>
                <a:gd name="T3" fmla="*/ 104 h 104"/>
                <a:gd name="T4" fmla="*/ 0 w 31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104">
                  <a:moveTo>
                    <a:pt x="0" y="0"/>
                  </a:moveTo>
                  <a:cubicBezTo>
                    <a:pt x="0" y="0"/>
                    <a:pt x="20" y="45"/>
                    <a:pt x="14" y="104"/>
                  </a:cubicBezTo>
                  <a:cubicBezTo>
                    <a:pt x="31" y="82"/>
                    <a:pt x="28" y="10"/>
                    <a:pt x="0" y="0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0" name="Freeform 525">
              <a:extLst>
                <a:ext uri="{FF2B5EF4-FFF2-40B4-BE49-F238E27FC236}">
                  <a16:creationId xmlns:a16="http://schemas.microsoft.com/office/drawing/2014/main" id="{74620409-A386-A9C7-9483-AAB7994CF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2008188"/>
              <a:ext cx="104775" cy="88900"/>
            </a:xfrm>
            <a:custGeom>
              <a:avLst/>
              <a:gdLst>
                <a:gd name="T0" fmla="*/ 0 w 107"/>
                <a:gd name="T1" fmla="*/ 11 h 91"/>
                <a:gd name="T2" fmla="*/ 107 w 107"/>
                <a:gd name="T3" fmla="*/ 91 h 91"/>
                <a:gd name="T4" fmla="*/ 0 w 107"/>
                <a:gd name="T5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91">
                  <a:moveTo>
                    <a:pt x="0" y="11"/>
                  </a:moveTo>
                  <a:cubicBezTo>
                    <a:pt x="0" y="11"/>
                    <a:pt x="90" y="58"/>
                    <a:pt x="107" y="91"/>
                  </a:cubicBezTo>
                  <a:cubicBezTo>
                    <a:pt x="95" y="48"/>
                    <a:pt x="21" y="0"/>
                    <a:pt x="0" y="11"/>
                  </a:cubicBezTo>
                  <a:close/>
                </a:path>
              </a:pathLst>
            </a:custGeom>
            <a:solidFill>
              <a:srgbClr val="459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1" name="Freeform 526">
              <a:extLst>
                <a:ext uri="{FF2B5EF4-FFF2-40B4-BE49-F238E27FC236}">
                  <a16:creationId xmlns:a16="http://schemas.microsoft.com/office/drawing/2014/main" id="{A0F9AC06-E528-37F3-F045-B901B5FAC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513" y="1984375"/>
              <a:ext cx="119063" cy="49213"/>
            </a:xfrm>
            <a:custGeom>
              <a:avLst/>
              <a:gdLst>
                <a:gd name="T0" fmla="*/ 30 w 123"/>
                <a:gd name="T1" fmla="*/ 23 h 52"/>
                <a:gd name="T2" fmla="*/ 123 w 123"/>
                <a:gd name="T3" fmla="*/ 52 h 52"/>
                <a:gd name="T4" fmla="*/ 0 w 123"/>
                <a:gd name="T5" fmla="*/ 10 h 52"/>
                <a:gd name="T6" fmla="*/ 30 w 123"/>
                <a:gd name="T7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52">
                  <a:moveTo>
                    <a:pt x="30" y="23"/>
                  </a:moveTo>
                  <a:cubicBezTo>
                    <a:pt x="30" y="23"/>
                    <a:pt x="84" y="22"/>
                    <a:pt x="123" y="52"/>
                  </a:cubicBezTo>
                  <a:cubicBezTo>
                    <a:pt x="95" y="13"/>
                    <a:pt x="50" y="0"/>
                    <a:pt x="0" y="10"/>
                  </a:cubicBezTo>
                  <a:cubicBezTo>
                    <a:pt x="20" y="17"/>
                    <a:pt x="30" y="23"/>
                    <a:pt x="30" y="23"/>
                  </a:cubicBezTo>
                  <a:close/>
                </a:path>
              </a:pathLst>
            </a:custGeom>
            <a:solidFill>
              <a:srgbClr val="5CC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2" name="Freeform 527">
              <a:extLst>
                <a:ext uri="{FF2B5EF4-FFF2-40B4-BE49-F238E27FC236}">
                  <a16:creationId xmlns:a16="http://schemas.microsoft.com/office/drawing/2014/main" id="{E9F7A1FD-8D0C-EA6F-4E13-C569C3B3A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938" y="1944688"/>
              <a:ext cx="85725" cy="49213"/>
            </a:xfrm>
            <a:custGeom>
              <a:avLst/>
              <a:gdLst>
                <a:gd name="T0" fmla="*/ 0 w 88"/>
                <a:gd name="T1" fmla="*/ 48 h 51"/>
                <a:gd name="T2" fmla="*/ 86 w 88"/>
                <a:gd name="T3" fmla="*/ 0 h 51"/>
                <a:gd name="T4" fmla="*/ 24 w 88"/>
                <a:gd name="T5" fmla="*/ 51 h 51"/>
                <a:gd name="T6" fmla="*/ 0 w 88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51">
                  <a:moveTo>
                    <a:pt x="0" y="48"/>
                  </a:moveTo>
                  <a:cubicBezTo>
                    <a:pt x="0" y="48"/>
                    <a:pt x="54" y="29"/>
                    <a:pt x="86" y="0"/>
                  </a:cubicBezTo>
                  <a:cubicBezTo>
                    <a:pt x="88" y="30"/>
                    <a:pt x="24" y="51"/>
                    <a:pt x="24" y="51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419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3" name="Freeform 528">
              <a:extLst>
                <a:ext uri="{FF2B5EF4-FFF2-40B4-BE49-F238E27FC236}">
                  <a16:creationId xmlns:a16="http://schemas.microsoft.com/office/drawing/2014/main" id="{42F9DD8C-8DFE-C423-2EBB-4E2B18730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150" y="1989138"/>
              <a:ext cx="85725" cy="34925"/>
            </a:xfrm>
            <a:custGeom>
              <a:avLst/>
              <a:gdLst>
                <a:gd name="T0" fmla="*/ 0 w 90"/>
                <a:gd name="T1" fmla="*/ 7 h 36"/>
                <a:gd name="T2" fmla="*/ 90 w 90"/>
                <a:gd name="T3" fmla="*/ 36 h 36"/>
                <a:gd name="T4" fmla="*/ 0 w 90"/>
                <a:gd name="T5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36">
                  <a:moveTo>
                    <a:pt x="0" y="7"/>
                  </a:moveTo>
                  <a:cubicBezTo>
                    <a:pt x="0" y="7"/>
                    <a:pt x="54" y="6"/>
                    <a:pt x="90" y="36"/>
                  </a:cubicBezTo>
                  <a:cubicBezTo>
                    <a:pt x="81" y="17"/>
                    <a:pt x="26" y="0"/>
                    <a:pt x="0" y="7"/>
                  </a:cubicBezTo>
                  <a:close/>
                </a:path>
              </a:pathLst>
            </a:custGeom>
            <a:solidFill>
              <a:srgbClr val="9AD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4" name="Freeform 529">
              <a:extLst>
                <a:ext uri="{FF2B5EF4-FFF2-40B4-BE49-F238E27FC236}">
                  <a16:creationId xmlns:a16="http://schemas.microsoft.com/office/drawing/2014/main" id="{AD6DD2BF-AC18-FC7A-6080-DC61B0884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313" y="2035175"/>
              <a:ext cx="17463" cy="79375"/>
            </a:xfrm>
            <a:custGeom>
              <a:avLst/>
              <a:gdLst>
                <a:gd name="T0" fmla="*/ 0 w 18"/>
                <a:gd name="T1" fmla="*/ 0 h 82"/>
                <a:gd name="T2" fmla="*/ 10 w 18"/>
                <a:gd name="T3" fmla="*/ 82 h 82"/>
                <a:gd name="T4" fmla="*/ 0 w 18"/>
                <a:gd name="T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82">
                  <a:moveTo>
                    <a:pt x="0" y="0"/>
                  </a:moveTo>
                  <a:cubicBezTo>
                    <a:pt x="0" y="0"/>
                    <a:pt x="15" y="36"/>
                    <a:pt x="10" y="82"/>
                  </a:cubicBezTo>
                  <a:cubicBezTo>
                    <a:pt x="18" y="63"/>
                    <a:pt x="13" y="17"/>
                    <a:pt x="0" y="0"/>
                  </a:cubicBezTo>
                  <a:close/>
                </a:path>
              </a:pathLst>
            </a:custGeom>
            <a:solidFill>
              <a:srgbClr val="9AD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5" name="Freeform 530">
              <a:extLst>
                <a:ext uri="{FF2B5EF4-FFF2-40B4-BE49-F238E27FC236}">
                  <a16:creationId xmlns:a16="http://schemas.microsoft.com/office/drawing/2014/main" id="{84A2B25A-586E-8450-77F7-99626C908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0" y="812800"/>
              <a:ext cx="587375" cy="358775"/>
            </a:xfrm>
            <a:custGeom>
              <a:avLst/>
              <a:gdLst>
                <a:gd name="T0" fmla="*/ 606 w 606"/>
                <a:gd name="T1" fmla="*/ 30 h 371"/>
                <a:gd name="T2" fmla="*/ 603 w 606"/>
                <a:gd name="T3" fmla="*/ 23 h 371"/>
                <a:gd name="T4" fmla="*/ 287 w 606"/>
                <a:gd name="T5" fmla="*/ 119 h 371"/>
                <a:gd name="T6" fmla="*/ 0 w 606"/>
                <a:gd name="T7" fmla="*/ 308 h 371"/>
                <a:gd name="T8" fmla="*/ 19 w 606"/>
                <a:gd name="T9" fmla="*/ 371 h 371"/>
                <a:gd name="T10" fmla="*/ 606 w 606"/>
                <a:gd name="T11" fmla="*/ 3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371">
                  <a:moveTo>
                    <a:pt x="606" y="30"/>
                  </a:moveTo>
                  <a:cubicBezTo>
                    <a:pt x="605" y="28"/>
                    <a:pt x="605" y="26"/>
                    <a:pt x="603" y="23"/>
                  </a:cubicBezTo>
                  <a:cubicBezTo>
                    <a:pt x="592" y="0"/>
                    <a:pt x="495" y="22"/>
                    <a:pt x="287" y="119"/>
                  </a:cubicBezTo>
                  <a:cubicBezTo>
                    <a:pt x="80" y="216"/>
                    <a:pt x="0" y="308"/>
                    <a:pt x="0" y="308"/>
                  </a:cubicBezTo>
                  <a:cubicBezTo>
                    <a:pt x="0" y="308"/>
                    <a:pt x="6" y="339"/>
                    <a:pt x="19" y="371"/>
                  </a:cubicBezTo>
                  <a:cubicBezTo>
                    <a:pt x="70" y="315"/>
                    <a:pt x="276" y="108"/>
                    <a:pt x="606" y="30"/>
                  </a:cubicBezTo>
                  <a:close/>
                </a:path>
              </a:pathLst>
            </a:custGeom>
            <a:solidFill>
              <a:srgbClr val="CCB8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6" name="Freeform 531">
              <a:extLst>
                <a:ext uri="{FF2B5EF4-FFF2-40B4-BE49-F238E27FC236}">
                  <a16:creationId xmlns:a16="http://schemas.microsoft.com/office/drawing/2014/main" id="{7938D093-F589-1FF5-3641-80C9F5A0A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50" y="841375"/>
              <a:ext cx="573088" cy="400050"/>
            </a:xfrm>
            <a:custGeom>
              <a:avLst/>
              <a:gdLst>
                <a:gd name="T0" fmla="*/ 0 w 593"/>
                <a:gd name="T1" fmla="*/ 341 h 412"/>
                <a:gd name="T2" fmla="*/ 52 w 593"/>
                <a:gd name="T3" fmla="*/ 412 h 412"/>
                <a:gd name="T4" fmla="*/ 347 w 593"/>
                <a:gd name="T5" fmla="*/ 155 h 412"/>
                <a:gd name="T6" fmla="*/ 562 w 593"/>
                <a:gd name="T7" fmla="*/ 54 h 412"/>
                <a:gd name="T8" fmla="*/ 587 w 593"/>
                <a:gd name="T9" fmla="*/ 0 h 412"/>
                <a:gd name="T10" fmla="*/ 0 w 593"/>
                <a:gd name="T11" fmla="*/ 34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3" h="412">
                  <a:moveTo>
                    <a:pt x="0" y="341"/>
                  </a:moveTo>
                  <a:cubicBezTo>
                    <a:pt x="12" y="371"/>
                    <a:pt x="30" y="402"/>
                    <a:pt x="52" y="412"/>
                  </a:cubicBezTo>
                  <a:cubicBezTo>
                    <a:pt x="95" y="345"/>
                    <a:pt x="221" y="237"/>
                    <a:pt x="347" y="155"/>
                  </a:cubicBezTo>
                  <a:cubicBezTo>
                    <a:pt x="454" y="86"/>
                    <a:pt x="542" y="62"/>
                    <a:pt x="562" y="54"/>
                  </a:cubicBezTo>
                  <a:cubicBezTo>
                    <a:pt x="579" y="47"/>
                    <a:pt x="593" y="23"/>
                    <a:pt x="587" y="0"/>
                  </a:cubicBezTo>
                  <a:cubicBezTo>
                    <a:pt x="257" y="78"/>
                    <a:pt x="51" y="285"/>
                    <a:pt x="0" y="341"/>
                  </a:cubicBezTo>
                </a:path>
              </a:pathLst>
            </a:custGeom>
            <a:solidFill>
              <a:srgbClr val="967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7" name="Freeform 532">
              <a:extLst>
                <a:ext uri="{FF2B5EF4-FFF2-40B4-BE49-F238E27FC236}">
                  <a16:creationId xmlns:a16="http://schemas.microsoft.com/office/drawing/2014/main" id="{E7CD1A77-C7A3-D72E-29FF-F4FE7E5FEE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3425" y="949325"/>
              <a:ext cx="53975" cy="50800"/>
            </a:xfrm>
            <a:custGeom>
              <a:avLst/>
              <a:gdLst>
                <a:gd name="T0" fmla="*/ 19 w 55"/>
                <a:gd name="T1" fmla="*/ 53 h 53"/>
                <a:gd name="T2" fmla="*/ 19 w 55"/>
                <a:gd name="T3" fmla="*/ 50 h 53"/>
                <a:gd name="T4" fmla="*/ 26 w 55"/>
                <a:gd name="T5" fmla="*/ 36 h 53"/>
                <a:gd name="T6" fmla="*/ 14 w 55"/>
                <a:gd name="T7" fmla="*/ 39 h 53"/>
                <a:gd name="T8" fmla="*/ 10 w 55"/>
                <a:gd name="T9" fmla="*/ 47 h 53"/>
                <a:gd name="T10" fmla="*/ 8 w 55"/>
                <a:gd name="T11" fmla="*/ 49 h 53"/>
                <a:gd name="T12" fmla="*/ 7 w 55"/>
                <a:gd name="T13" fmla="*/ 47 h 53"/>
                <a:gd name="T14" fmla="*/ 10 w 55"/>
                <a:gd name="T15" fmla="*/ 40 h 53"/>
                <a:gd name="T16" fmla="*/ 2 w 55"/>
                <a:gd name="T17" fmla="*/ 40 h 53"/>
                <a:gd name="T18" fmla="*/ 0 w 55"/>
                <a:gd name="T19" fmla="*/ 40 h 53"/>
                <a:gd name="T20" fmla="*/ 0 w 55"/>
                <a:gd name="T21" fmla="*/ 40 h 53"/>
                <a:gd name="T22" fmla="*/ 1 w 55"/>
                <a:gd name="T23" fmla="*/ 37 h 53"/>
                <a:gd name="T24" fmla="*/ 12 w 55"/>
                <a:gd name="T25" fmla="*/ 35 h 53"/>
                <a:gd name="T26" fmla="*/ 18 w 55"/>
                <a:gd name="T27" fmla="*/ 22 h 53"/>
                <a:gd name="T28" fmla="*/ 8 w 55"/>
                <a:gd name="T29" fmla="*/ 25 h 53"/>
                <a:gd name="T30" fmla="*/ 9 w 55"/>
                <a:gd name="T31" fmla="*/ 22 h 53"/>
                <a:gd name="T32" fmla="*/ 21 w 55"/>
                <a:gd name="T33" fmla="*/ 19 h 53"/>
                <a:gd name="T34" fmla="*/ 31 w 55"/>
                <a:gd name="T35" fmla="*/ 4 h 53"/>
                <a:gd name="T36" fmla="*/ 33 w 55"/>
                <a:gd name="T37" fmla="*/ 3 h 53"/>
                <a:gd name="T38" fmla="*/ 33 w 55"/>
                <a:gd name="T39" fmla="*/ 5 h 53"/>
                <a:gd name="T40" fmla="*/ 24 w 55"/>
                <a:gd name="T41" fmla="*/ 18 h 53"/>
                <a:gd name="T42" fmla="*/ 40 w 55"/>
                <a:gd name="T43" fmla="*/ 16 h 53"/>
                <a:gd name="T44" fmla="*/ 53 w 55"/>
                <a:gd name="T45" fmla="*/ 1 h 53"/>
                <a:gd name="T46" fmla="*/ 54 w 55"/>
                <a:gd name="T47" fmla="*/ 0 h 53"/>
                <a:gd name="T48" fmla="*/ 54 w 55"/>
                <a:gd name="T49" fmla="*/ 3 h 53"/>
                <a:gd name="T50" fmla="*/ 44 w 55"/>
                <a:gd name="T51" fmla="*/ 16 h 53"/>
                <a:gd name="T52" fmla="*/ 53 w 55"/>
                <a:gd name="T53" fmla="*/ 16 h 53"/>
                <a:gd name="T54" fmla="*/ 53 w 55"/>
                <a:gd name="T55" fmla="*/ 16 h 53"/>
                <a:gd name="T56" fmla="*/ 52 w 55"/>
                <a:gd name="T57" fmla="*/ 20 h 53"/>
                <a:gd name="T58" fmla="*/ 41 w 55"/>
                <a:gd name="T59" fmla="*/ 20 h 53"/>
                <a:gd name="T60" fmla="*/ 34 w 55"/>
                <a:gd name="T61" fmla="*/ 30 h 53"/>
                <a:gd name="T62" fmla="*/ 44 w 55"/>
                <a:gd name="T63" fmla="*/ 28 h 53"/>
                <a:gd name="T64" fmla="*/ 44 w 55"/>
                <a:gd name="T65" fmla="*/ 28 h 53"/>
                <a:gd name="T66" fmla="*/ 43 w 55"/>
                <a:gd name="T67" fmla="*/ 32 h 53"/>
                <a:gd name="T68" fmla="*/ 31 w 55"/>
                <a:gd name="T69" fmla="*/ 35 h 53"/>
                <a:gd name="T70" fmla="*/ 21 w 55"/>
                <a:gd name="T71" fmla="*/ 51 h 53"/>
                <a:gd name="T72" fmla="*/ 19 w 55"/>
                <a:gd name="T73" fmla="*/ 53 h 53"/>
                <a:gd name="T74" fmla="*/ 36 w 55"/>
                <a:gd name="T75" fmla="*/ 20 h 53"/>
                <a:gd name="T76" fmla="*/ 22 w 55"/>
                <a:gd name="T77" fmla="*/ 22 h 53"/>
                <a:gd name="T78" fmla="*/ 21 w 55"/>
                <a:gd name="T79" fmla="*/ 23 h 53"/>
                <a:gd name="T80" fmla="*/ 16 w 55"/>
                <a:gd name="T81" fmla="*/ 34 h 53"/>
                <a:gd name="T82" fmla="*/ 29 w 55"/>
                <a:gd name="T83" fmla="*/ 31 h 53"/>
                <a:gd name="T84" fmla="*/ 36 w 55"/>
                <a:gd name="T85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" h="53">
                  <a:moveTo>
                    <a:pt x="19" y="53"/>
                  </a:moveTo>
                  <a:cubicBezTo>
                    <a:pt x="19" y="53"/>
                    <a:pt x="18" y="52"/>
                    <a:pt x="19" y="50"/>
                  </a:cubicBezTo>
                  <a:cubicBezTo>
                    <a:pt x="21" y="46"/>
                    <a:pt x="23" y="41"/>
                    <a:pt x="26" y="36"/>
                  </a:cubicBezTo>
                  <a:cubicBezTo>
                    <a:pt x="22" y="37"/>
                    <a:pt x="18" y="38"/>
                    <a:pt x="14" y="39"/>
                  </a:cubicBezTo>
                  <a:cubicBezTo>
                    <a:pt x="12" y="42"/>
                    <a:pt x="11" y="44"/>
                    <a:pt x="10" y="47"/>
                  </a:cubicBezTo>
                  <a:cubicBezTo>
                    <a:pt x="10" y="48"/>
                    <a:pt x="9" y="49"/>
                    <a:pt x="8" y="49"/>
                  </a:cubicBezTo>
                  <a:cubicBezTo>
                    <a:pt x="7" y="49"/>
                    <a:pt x="7" y="49"/>
                    <a:pt x="7" y="47"/>
                  </a:cubicBezTo>
                  <a:cubicBezTo>
                    <a:pt x="8" y="45"/>
                    <a:pt x="9" y="42"/>
                    <a:pt x="10" y="40"/>
                  </a:cubicBezTo>
                  <a:cubicBezTo>
                    <a:pt x="7" y="40"/>
                    <a:pt x="5" y="40"/>
                    <a:pt x="2" y="40"/>
                  </a:cubicBezTo>
                  <a:cubicBezTo>
                    <a:pt x="1" y="40"/>
                    <a:pt x="1" y="40"/>
                    <a:pt x="0" y="40"/>
                  </a:cubicBezTo>
                  <a:lnTo>
                    <a:pt x="0" y="40"/>
                  </a:lnTo>
                  <a:lnTo>
                    <a:pt x="1" y="37"/>
                  </a:lnTo>
                  <a:cubicBezTo>
                    <a:pt x="5" y="36"/>
                    <a:pt x="9" y="35"/>
                    <a:pt x="12" y="35"/>
                  </a:cubicBezTo>
                  <a:cubicBezTo>
                    <a:pt x="14" y="30"/>
                    <a:pt x="16" y="26"/>
                    <a:pt x="18" y="22"/>
                  </a:cubicBezTo>
                  <a:cubicBezTo>
                    <a:pt x="15" y="23"/>
                    <a:pt x="12" y="24"/>
                    <a:pt x="8" y="25"/>
                  </a:cubicBezTo>
                  <a:lnTo>
                    <a:pt x="9" y="22"/>
                  </a:lnTo>
                  <a:cubicBezTo>
                    <a:pt x="13" y="21"/>
                    <a:pt x="17" y="20"/>
                    <a:pt x="21" y="19"/>
                  </a:cubicBezTo>
                  <a:cubicBezTo>
                    <a:pt x="24" y="14"/>
                    <a:pt x="28" y="9"/>
                    <a:pt x="31" y="4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3" y="3"/>
                    <a:pt x="34" y="4"/>
                    <a:pt x="33" y="5"/>
                  </a:cubicBezTo>
                  <a:cubicBezTo>
                    <a:pt x="30" y="9"/>
                    <a:pt x="27" y="14"/>
                    <a:pt x="24" y="18"/>
                  </a:cubicBezTo>
                  <a:cubicBezTo>
                    <a:pt x="29" y="17"/>
                    <a:pt x="34" y="17"/>
                    <a:pt x="40" y="16"/>
                  </a:cubicBezTo>
                  <a:cubicBezTo>
                    <a:pt x="44" y="11"/>
                    <a:pt x="49" y="6"/>
                    <a:pt x="53" y="1"/>
                  </a:cubicBezTo>
                  <a:cubicBezTo>
                    <a:pt x="54" y="1"/>
                    <a:pt x="54" y="0"/>
                    <a:pt x="54" y="0"/>
                  </a:cubicBezTo>
                  <a:cubicBezTo>
                    <a:pt x="55" y="0"/>
                    <a:pt x="55" y="2"/>
                    <a:pt x="54" y="3"/>
                  </a:cubicBezTo>
                  <a:cubicBezTo>
                    <a:pt x="51" y="7"/>
                    <a:pt x="47" y="12"/>
                    <a:pt x="44" y="16"/>
                  </a:cubicBezTo>
                  <a:cubicBezTo>
                    <a:pt x="47" y="16"/>
                    <a:pt x="50" y="16"/>
                    <a:pt x="53" y="16"/>
                  </a:cubicBezTo>
                  <a:lnTo>
                    <a:pt x="53" y="16"/>
                  </a:lnTo>
                  <a:cubicBezTo>
                    <a:pt x="55" y="16"/>
                    <a:pt x="53" y="20"/>
                    <a:pt x="52" y="20"/>
                  </a:cubicBezTo>
                  <a:cubicBezTo>
                    <a:pt x="48" y="20"/>
                    <a:pt x="44" y="20"/>
                    <a:pt x="41" y="20"/>
                  </a:cubicBezTo>
                  <a:cubicBezTo>
                    <a:pt x="38" y="23"/>
                    <a:pt x="36" y="27"/>
                    <a:pt x="34" y="30"/>
                  </a:cubicBezTo>
                  <a:cubicBezTo>
                    <a:pt x="38" y="29"/>
                    <a:pt x="41" y="29"/>
                    <a:pt x="44" y="28"/>
                  </a:cubicBezTo>
                  <a:lnTo>
                    <a:pt x="44" y="28"/>
                  </a:lnTo>
                  <a:cubicBezTo>
                    <a:pt x="46" y="28"/>
                    <a:pt x="45" y="32"/>
                    <a:pt x="43" y="32"/>
                  </a:cubicBezTo>
                  <a:cubicBezTo>
                    <a:pt x="39" y="33"/>
                    <a:pt x="35" y="34"/>
                    <a:pt x="31" y="35"/>
                  </a:cubicBezTo>
                  <a:cubicBezTo>
                    <a:pt x="28" y="40"/>
                    <a:pt x="24" y="46"/>
                    <a:pt x="21" y="51"/>
                  </a:cubicBezTo>
                  <a:cubicBezTo>
                    <a:pt x="21" y="52"/>
                    <a:pt x="20" y="53"/>
                    <a:pt x="19" y="53"/>
                  </a:cubicBezTo>
                  <a:moveTo>
                    <a:pt x="36" y="20"/>
                  </a:moveTo>
                  <a:cubicBezTo>
                    <a:pt x="31" y="21"/>
                    <a:pt x="26" y="21"/>
                    <a:pt x="22" y="22"/>
                  </a:cubicBezTo>
                  <a:lnTo>
                    <a:pt x="21" y="23"/>
                  </a:lnTo>
                  <a:cubicBezTo>
                    <a:pt x="19" y="26"/>
                    <a:pt x="17" y="30"/>
                    <a:pt x="16" y="34"/>
                  </a:cubicBezTo>
                  <a:cubicBezTo>
                    <a:pt x="20" y="33"/>
                    <a:pt x="25" y="32"/>
                    <a:pt x="29" y="31"/>
                  </a:cubicBezTo>
                  <a:cubicBezTo>
                    <a:pt x="32" y="27"/>
                    <a:pt x="34" y="24"/>
                    <a:pt x="36" y="20"/>
                  </a:cubicBezTo>
                </a:path>
              </a:pathLst>
            </a:custGeom>
            <a:solidFill>
              <a:srgbClr val="7A5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8" name="Freeform 533">
              <a:extLst>
                <a:ext uri="{FF2B5EF4-FFF2-40B4-BE49-F238E27FC236}">
                  <a16:creationId xmlns:a16="http://schemas.microsoft.com/office/drawing/2014/main" id="{0AE6D6D5-EF52-0282-5160-AB4BF8393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4025" y="1023938"/>
              <a:ext cx="82550" cy="65088"/>
            </a:xfrm>
            <a:custGeom>
              <a:avLst/>
              <a:gdLst>
                <a:gd name="T0" fmla="*/ 0 w 85"/>
                <a:gd name="T1" fmla="*/ 66 h 66"/>
                <a:gd name="T2" fmla="*/ 5 w 85"/>
                <a:gd name="T3" fmla="*/ 61 h 66"/>
                <a:gd name="T4" fmla="*/ 19 w 85"/>
                <a:gd name="T5" fmla="*/ 50 h 66"/>
                <a:gd name="T6" fmla="*/ 41 w 85"/>
                <a:gd name="T7" fmla="*/ 32 h 66"/>
                <a:gd name="T8" fmla="*/ 55 w 85"/>
                <a:gd name="T9" fmla="*/ 21 h 66"/>
                <a:gd name="T10" fmla="*/ 71 w 85"/>
                <a:gd name="T11" fmla="*/ 10 h 66"/>
                <a:gd name="T12" fmla="*/ 85 w 85"/>
                <a:gd name="T13" fmla="*/ 0 h 66"/>
                <a:gd name="T14" fmla="*/ 77 w 85"/>
                <a:gd name="T15" fmla="*/ 11 h 66"/>
                <a:gd name="T16" fmla="*/ 73 w 85"/>
                <a:gd name="T17" fmla="*/ 13 h 66"/>
                <a:gd name="T18" fmla="*/ 43 w 85"/>
                <a:gd name="T19" fmla="*/ 34 h 66"/>
                <a:gd name="T20" fmla="*/ 20 w 85"/>
                <a:gd name="T21" fmla="*/ 51 h 66"/>
                <a:gd name="T22" fmla="*/ 5 w 85"/>
                <a:gd name="T23" fmla="*/ 62 h 66"/>
                <a:gd name="T24" fmla="*/ 0 w 85"/>
                <a:gd name="T2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66">
                  <a:moveTo>
                    <a:pt x="0" y="66"/>
                  </a:moveTo>
                  <a:cubicBezTo>
                    <a:pt x="0" y="66"/>
                    <a:pt x="2" y="64"/>
                    <a:pt x="5" y="61"/>
                  </a:cubicBezTo>
                  <a:cubicBezTo>
                    <a:pt x="8" y="59"/>
                    <a:pt x="13" y="55"/>
                    <a:pt x="19" y="50"/>
                  </a:cubicBezTo>
                  <a:cubicBezTo>
                    <a:pt x="25" y="45"/>
                    <a:pt x="33" y="39"/>
                    <a:pt x="41" y="32"/>
                  </a:cubicBezTo>
                  <a:cubicBezTo>
                    <a:pt x="46" y="29"/>
                    <a:pt x="50" y="25"/>
                    <a:pt x="55" y="21"/>
                  </a:cubicBezTo>
                  <a:cubicBezTo>
                    <a:pt x="60" y="18"/>
                    <a:pt x="66" y="14"/>
                    <a:pt x="71" y="10"/>
                  </a:cubicBezTo>
                  <a:cubicBezTo>
                    <a:pt x="75" y="7"/>
                    <a:pt x="80" y="4"/>
                    <a:pt x="85" y="0"/>
                  </a:cubicBezTo>
                  <a:cubicBezTo>
                    <a:pt x="82" y="4"/>
                    <a:pt x="79" y="7"/>
                    <a:pt x="77" y="11"/>
                  </a:cubicBezTo>
                  <a:lnTo>
                    <a:pt x="73" y="13"/>
                  </a:lnTo>
                  <a:cubicBezTo>
                    <a:pt x="62" y="21"/>
                    <a:pt x="52" y="28"/>
                    <a:pt x="43" y="34"/>
                  </a:cubicBezTo>
                  <a:cubicBezTo>
                    <a:pt x="34" y="40"/>
                    <a:pt x="26" y="46"/>
                    <a:pt x="20" y="51"/>
                  </a:cubicBezTo>
                  <a:cubicBezTo>
                    <a:pt x="14" y="55"/>
                    <a:pt x="9" y="59"/>
                    <a:pt x="5" y="62"/>
                  </a:cubicBezTo>
                  <a:cubicBezTo>
                    <a:pt x="2" y="64"/>
                    <a:pt x="0" y="66"/>
                    <a:pt x="0" y="66"/>
                  </a:cubicBezTo>
                </a:path>
              </a:pathLst>
            </a:custGeom>
            <a:solidFill>
              <a:srgbClr val="F5E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49" name="Freeform 534">
              <a:extLst>
                <a:ext uri="{FF2B5EF4-FFF2-40B4-BE49-F238E27FC236}">
                  <a16:creationId xmlns:a16="http://schemas.microsoft.com/office/drawing/2014/main" id="{684F78ED-D231-BE62-C4BC-8A821FD01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839788"/>
              <a:ext cx="395288" cy="179388"/>
            </a:xfrm>
            <a:custGeom>
              <a:avLst/>
              <a:gdLst>
                <a:gd name="T0" fmla="*/ 0 w 408"/>
                <a:gd name="T1" fmla="*/ 185 h 185"/>
                <a:gd name="T2" fmla="*/ 2 w 408"/>
                <a:gd name="T3" fmla="*/ 181 h 185"/>
                <a:gd name="T4" fmla="*/ 14 w 408"/>
                <a:gd name="T5" fmla="*/ 170 h 185"/>
                <a:gd name="T6" fmla="*/ 24 w 408"/>
                <a:gd name="T7" fmla="*/ 163 h 185"/>
                <a:gd name="T8" fmla="*/ 45 w 408"/>
                <a:gd name="T9" fmla="*/ 150 h 185"/>
                <a:gd name="T10" fmla="*/ 90 w 408"/>
                <a:gd name="T11" fmla="*/ 124 h 185"/>
                <a:gd name="T12" fmla="*/ 114 w 408"/>
                <a:gd name="T13" fmla="*/ 111 h 185"/>
                <a:gd name="T14" fmla="*/ 138 w 408"/>
                <a:gd name="T15" fmla="*/ 98 h 185"/>
                <a:gd name="T16" fmla="*/ 162 w 408"/>
                <a:gd name="T17" fmla="*/ 86 h 185"/>
                <a:gd name="T18" fmla="*/ 186 w 408"/>
                <a:gd name="T19" fmla="*/ 75 h 185"/>
                <a:gd name="T20" fmla="*/ 234 w 408"/>
                <a:gd name="T21" fmla="*/ 54 h 185"/>
                <a:gd name="T22" fmla="*/ 280 w 408"/>
                <a:gd name="T23" fmla="*/ 37 h 185"/>
                <a:gd name="T24" fmla="*/ 301 w 408"/>
                <a:gd name="T25" fmla="*/ 29 h 185"/>
                <a:gd name="T26" fmla="*/ 321 w 408"/>
                <a:gd name="T27" fmla="*/ 23 h 185"/>
                <a:gd name="T28" fmla="*/ 357 w 408"/>
                <a:gd name="T29" fmla="*/ 12 h 185"/>
                <a:gd name="T30" fmla="*/ 384 w 408"/>
                <a:gd name="T31" fmla="*/ 6 h 185"/>
                <a:gd name="T32" fmla="*/ 408 w 408"/>
                <a:gd name="T33" fmla="*/ 0 h 185"/>
                <a:gd name="T34" fmla="*/ 385 w 408"/>
                <a:gd name="T35" fmla="*/ 7 h 185"/>
                <a:gd name="T36" fmla="*/ 357 w 408"/>
                <a:gd name="T37" fmla="*/ 15 h 185"/>
                <a:gd name="T38" fmla="*/ 341 w 408"/>
                <a:gd name="T39" fmla="*/ 21 h 185"/>
                <a:gd name="T40" fmla="*/ 322 w 408"/>
                <a:gd name="T41" fmla="*/ 27 h 185"/>
                <a:gd name="T42" fmla="*/ 303 w 408"/>
                <a:gd name="T43" fmla="*/ 34 h 185"/>
                <a:gd name="T44" fmla="*/ 282 w 408"/>
                <a:gd name="T45" fmla="*/ 42 h 185"/>
                <a:gd name="T46" fmla="*/ 237 w 408"/>
                <a:gd name="T47" fmla="*/ 60 h 185"/>
                <a:gd name="T48" fmla="*/ 189 w 408"/>
                <a:gd name="T49" fmla="*/ 81 h 185"/>
                <a:gd name="T50" fmla="*/ 165 w 408"/>
                <a:gd name="T51" fmla="*/ 92 h 185"/>
                <a:gd name="T52" fmla="*/ 141 w 408"/>
                <a:gd name="T53" fmla="*/ 105 h 185"/>
                <a:gd name="T54" fmla="*/ 117 w 408"/>
                <a:gd name="T55" fmla="*/ 117 h 185"/>
                <a:gd name="T56" fmla="*/ 93 w 408"/>
                <a:gd name="T57" fmla="*/ 129 h 185"/>
                <a:gd name="T58" fmla="*/ 48 w 408"/>
                <a:gd name="T59" fmla="*/ 155 h 185"/>
                <a:gd name="T60" fmla="*/ 27 w 408"/>
                <a:gd name="T61" fmla="*/ 168 h 185"/>
                <a:gd name="T62" fmla="*/ 7 w 408"/>
                <a:gd name="T63" fmla="*/ 181 h 185"/>
                <a:gd name="T64" fmla="*/ 0 w 408"/>
                <a:gd name="T65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8" h="185">
                  <a:moveTo>
                    <a:pt x="0" y="185"/>
                  </a:moveTo>
                  <a:lnTo>
                    <a:pt x="2" y="181"/>
                  </a:lnTo>
                  <a:cubicBezTo>
                    <a:pt x="6" y="177"/>
                    <a:pt x="10" y="173"/>
                    <a:pt x="14" y="170"/>
                  </a:cubicBezTo>
                  <a:cubicBezTo>
                    <a:pt x="17" y="167"/>
                    <a:pt x="21" y="165"/>
                    <a:pt x="24" y="163"/>
                  </a:cubicBezTo>
                  <a:cubicBezTo>
                    <a:pt x="31" y="159"/>
                    <a:pt x="38" y="154"/>
                    <a:pt x="45" y="150"/>
                  </a:cubicBezTo>
                  <a:cubicBezTo>
                    <a:pt x="60" y="141"/>
                    <a:pt x="75" y="132"/>
                    <a:pt x="90" y="124"/>
                  </a:cubicBezTo>
                  <a:cubicBezTo>
                    <a:pt x="98" y="119"/>
                    <a:pt x="106" y="115"/>
                    <a:pt x="114" y="111"/>
                  </a:cubicBezTo>
                  <a:cubicBezTo>
                    <a:pt x="122" y="106"/>
                    <a:pt x="130" y="102"/>
                    <a:pt x="138" y="98"/>
                  </a:cubicBezTo>
                  <a:cubicBezTo>
                    <a:pt x="146" y="94"/>
                    <a:pt x="154" y="90"/>
                    <a:pt x="162" y="86"/>
                  </a:cubicBezTo>
                  <a:cubicBezTo>
                    <a:pt x="170" y="82"/>
                    <a:pt x="178" y="79"/>
                    <a:pt x="186" y="75"/>
                  </a:cubicBezTo>
                  <a:cubicBezTo>
                    <a:pt x="202" y="67"/>
                    <a:pt x="219" y="61"/>
                    <a:pt x="234" y="54"/>
                  </a:cubicBezTo>
                  <a:cubicBezTo>
                    <a:pt x="250" y="47"/>
                    <a:pt x="265" y="42"/>
                    <a:pt x="280" y="37"/>
                  </a:cubicBezTo>
                  <a:cubicBezTo>
                    <a:pt x="287" y="34"/>
                    <a:pt x="294" y="32"/>
                    <a:pt x="301" y="29"/>
                  </a:cubicBezTo>
                  <a:cubicBezTo>
                    <a:pt x="308" y="27"/>
                    <a:pt x="315" y="25"/>
                    <a:pt x="321" y="23"/>
                  </a:cubicBezTo>
                  <a:cubicBezTo>
                    <a:pt x="334" y="19"/>
                    <a:pt x="346" y="15"/>
                    <a:pt x="357" y="12"/>
                  </a:cubicBezTo>
                  <a:cubicBezTo>
                    <a:pt x="367" y="10"/>
                    <a:pt x="377" y="7"/>
                    <a:pt x="384" y="6"/>
                  </a:cubicBezTo>
                  <a:cubicBezTo>
                    <a:pt x="400" y="2"/>
                    <a:pt x="408" y="0"/>
                    <a:pt x="408" y="0"/>
                  </a:cubicBezTo>
                  <a:cubicBezTo>
                    <a:pt x="408" y="0"/>
                    <a:pt x="400" y="2"/>
                    <a:pt x="385" y="7"/>
                  </a:cubicBezTo>
                  <a:cubicBezTo>
                    <a:pt x="377" y="9"/>
                    <a:pt x="368" y="12"/>
                    <a:pt x="357" y="15"/>
                  </a:cubicBezTo>
                  <a:cubicBezTo>
                    <a:pt x="352" y="16"/>
                    <a:pt x="347" y="19"/>
                    <a:pt x="341" y="21"/>
                  </a:cubicBezTo>
                  <a:cubicBezTo>
                    <a:pt x="335" y="23"/>
                    <a:pt x="329" y="25"/>
                    <a:pt x="322" y="27"/>
                  </a:cubicBezTo>
                  <a:cubicBezTo>
                    <a:pt x="316" y="29"/>
                    <a:pt x="309" y="31"/>
                    <a:pt x="303" y="34"/>
                  </a:cubicBezTo>
                  <a:cubicBezTo>
                    <a:pt x="296" y="36"/>
                    <a:pt x="289" y="39"/>
                    <a:pt x="282" y="42"/>
                  </a:cubicBezTo>
                  <a:cubicBezTo>
                    <a:pt x="267" y="47"/>
                    <a:pt x="252" y="53"/>
                    <a:pt x="237" y="60"/>
                  </a:cubicBezTo>
                  <a:cubicBezTo>
                    <a:pt x="221" y="67"/>
                    <a:pt x="205" y="73"/>
                    <a:pt x="189" y="81"/>
                  </a:cubicBezTo>
                  <a:cubicBezTo>
                    <a:pt x="181" y="85"/>
                    <a:pt x="173" y="89"/>
                    <a:pt x="165" y="92"/>
                  </a:cubicBezTo>
                  <a:cubicBezTo>
                    <a:pt x="157" y="96"/>
                    <a:pt x="149" y="100"/>
                    <a:pt x="141" y="105"/>
                  </a:cubicBezTo>
                  <a:cubicBezTo>
                    <a:pt x="133" y="109"/>
                    <a:pt x="125" y="113"/>
                    <a:pt x="117" y="117"/>
                  </a:cubicBezTo>
                  <a:cubicBezTo>
                    <a:pt x="109" y="121"/>
                    <a:pt x="101" y="125"/>
                    <a:pt x="93" y="129"/>
                  </a:cubicBezTo>
                  <a:cubicBezTo>
                    <a:pt x="78" y="138"/>
                    <a:pt x="63" y="147"/>
                    <a:pt x="48" y="155"/>
                  </a:cubicBezTo>
                  <a:cubicBezTo>
                    <a:pt x="41" y="159"/>
                    <a:pt x="34" y="164"/>
                    <a:pt x="27" y="168"/>
                  </a:cubicBezTo>
                  <a:cubicBezTo>
                    <a:pt x="20" y="172"/>
                    <a:pt x="13" y="176"/>
                    <a:pt x="7" y="181"/>
                  </a:cubicBezTo>
                  <a:cubicBezTo>
                    <a:pt x="5" y="182"/>
                    <a:pt x="2" y="183"/>
                    <a:pt x="0" y="185"/>
                  </a:cubicBezTo>
                </a:path>
              </a:pathLst>
            </a:custGeom>
            <a:solidFill>
              <a:srgbClr val="F5E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0" name="Freeform 535">
              <a:extLst>
                <a:ext uri="{FF2B5EF4-FFF2-40B4-BE49-F238E27FC236}">
                  <a16:creationId xmlns:a16="http://schemas.microsoft.com/office/drawing/2014/main" id="{55822F7C-7CC7-0782-2663-E964D91FD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3" y="1203325"/>
              <a:ext cx="11113" cy="12700"/>
            </a:xfrm>
            <a:custGeom>
              <a:avLst/>
              <a:gdLst>
                <a:gd name="T0" fmla="*/ 0 w 11"/>
                <a:gd name="T1" fmla="*/ 13 h 13"/>
                <a:gd name="T2" fmla="*/ 0 w 11"/>
                <a:gd name="T3" fmla="*/ 13 h 13"/>
                <a:gd name="T4" fmla="*/ 11 w 11"/>
                <a:gd name="T5" fmla="*/ 0 h 13"/>
                <a:gd name="T6" fmla="*/ 11 w 11"/>
                <a:gd name="T7" fmla="*/ 0 h 13"/>
                <a:gd name="T8" fmla="*/ 0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lnTo>
                    <a:pt x="0" y="13"/>
                  </a:lnTo>
                  <a:cubicBezTo>
                    <a:pt x="3" y="9"/>
                    <a:pt x="7" y="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4"/>
                    <a:pt x="3" y="9"/>
                    <a:pt x="0" y="13"/>
                  </a:cubicBezTo>
                </a:path>
              </a:pathLst>
            </a:custGeom>
            <a:solidFill>
              <a:srgbClr val="4F38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1" name="Rectangle 536">
              <a:extLst>
                <a:ext uri="{FF2B5EF4-FFF2-40B4-BE49-F238E27FC236}">
                  <a16:creationId xmlns:a16="http://schemas.microsoft.com/office/drawing/2014/main" id="{947C71D7-7691-FF52-D3E8-3B3246C25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413" y="1216025"/>
              <a:ext cx="1588" cy="1588"/>
            </a:xfrm>
            <a:prstGeom prst="rect">
              <a:avLst/>
            </a:prstGeom>
            <a:solidFill>
              <a:srgbClr val="4F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2" name="Freeform 537">
              <a:extLst>
                <a:ext uri="{FF2B5EF4-FFF2-40B4-BE49-F238E27FC236}">
                  <a16:creationId xmlns:a16="http://schemas.microsoft.com/office/drawing/2014/main" id="{53AB84EC-BC29-6849-590E-4D1104ED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650" y="1216025"/>
              <a:ext cx="4763" cy="4763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5 w 5"/>
                <a:gd name="T5" fmla="*/ 0 h 5"/>
                <a:gd name="T6" fmla="*/ 5 w 5"/>
                <a:gd name="T7" fmla="*/ 0 h 5"/>
                <a:gd name="T8" fmla="*/ 0 w 5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cubicBezTo>
                    <a:pt x="2" y="4"/>
                    <a:pt x="3" y="2"/>
                    <a:pt x="5" y="0"/>
                  </a:cubicBezTo>
                  <a:lnTo>
                    <a:pt x="5" y="0"/>
                  </a:lnTo>
                  <a:cubicBezTo>
                    <a:pt x="3" y="2"/>
                    <a:pt x="2" y="4"/>
                    <a:pt x="0" y="5"/>
                  </a:cubicBezTo>
                </a:path>
              </a:pathLst>
            </a:custGeom>
            <a:solidFill>
              <a:srgbClr val="310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3" name="Freeform 538">
              <a:extLst>
                <a:ext uri="{FF2B5EF4-FFF2-40B4-BE49-F238E27FC236}">
                  <a16:creationId xmlns:a16="http://schemas.microsoft.com/office/drawing/2014/main" id="{2ABF74EE-7A33-E214-54A1-80A919F5F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1101725"/>
              <a:ext cx="46038" cy="42863"/>
            </a:xfrm>
            <a:custGeom>
              <a:avLst/>
              <a:gdLst>
                <a:gd name="T0" fmla="*/ 41 w 48"/>
                <a:gd name="T1" fmla="*/ 45 h 45"/>
                <a:gd name="T2" fmla="*/ 39 w 48"/>
                <a:gd name="T3" fmla="*/ 40 h 45"/>
                <a:gd name="T4" fmla="*/ 39 w 48"/>
                <a:gd name="T5" fmla="*/ 40 h 45"/>
                <a:gd name="T6" fmla="*/ 33 w 48"/>
                <a:gd name="T7" fmla="*/ 30 h 45"/>
                <a:gd name="T8" fmla="*/ 33 w 48"/>
                <a:gd name="T9" fmla="*/ 30 h 45"/>
                <a:gd name="T10" fmla="*/ 33 w 48"/>
                <a:gd name="T11" fmla="*/ 30 h 45"/>
                <a:gd name="T12" fmla="*/ 0 w 48"/>
                <a:gd name="T13" fmla="*/ 5 h 45"/>
                <a:gd name="T14" fmla="*/ 5 w 48"/>
                <a:gd name="T15" fmla="*/ 0 h 45"/>
                <a:gd name="T16" fmla="*/ 34 w 48"/>
                <a:gd name="T17" fmla="*/ 17 h 45"/>
                <a:gd name="T18" fmla="*/ 48 w 48"/>
                <a:gd name="T19" fmla="*/ 38 h 45"/>
                <a:gd name="T20" fmla="*/ 41 w 48"/>
                <a:gd name="T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45">
                  <a:moveTo>
                    <a:pt x="41" y="45"/>
                  </a:moveTo>
                  <a:cubicBezTo>
                    <a:pt x="40" y="44"/>
                    <a:pt x="39" y="42"/>
                    <a:pt x="39" y="40"/>
                  </a:cubicBezTo>
                  <a:lnTo>
                    <a:pt x="39" y="40"/>
                  </a:lnTo>
                  <a:cubicBezTo>
                    <a:pt x="37" y="37"/>
                    <a:pt x="35" y="33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25" y="20"/>
                    <a:pt x="11" y="11"/>
                    <a:pt x="0" y="5"/>
                  </a:cubicBezTo>
                  <a:cubicBezTo>
                    <a:pt x="1" y="3"/>
                    <a:pt x="3" y="2"/>
                    <a:pt x="5" y="0"/>
                  </a:cubicBezTo>
                  <a:cubicBezTo>
                    <a:pt x="16" y="4"/>
                    <a:pt x="25" y="9"/>
                    <a:pt x="34" y="17"/>
                  </a:cubicBezTo>
                  <a:cubicBezTo>
                    <a:pt x="40" y="23"/>
                    <a:pt x="45" y="30"/>
                    <a:pt x="48" y="38"/>
                  </a:cubicBezTo>
                  <a:cubicBezTo>
                    <a:pt x="46" y="40"/>
                    <a:pt x="43" y="43"/>
                    <a:pt x="41" y="45"/>
                  </a:cubicBezTo>
                </a:path>
              </a:pathLst>
            </a:custGeom>
            <a:solidFill>
              <a:srgbClr val="A5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4" name="Freeform 539">
              <a:extLst>
                <a:ext uri="{FF2B5EF4-FFF2-40B4-BE49-F238E27FC236}">
                  <a16:creationId xmlns:a16="http://schemas.microsoft.com/office/drawing/2014/main" id="{A2F66937-ABFB-129C-4E70-DB355942A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550" y="1138238"/>
              <a:ext cx="53975" cy="82550"/>
            </a:xfrm>
            <a:custGeom>
              <a:avLst/>
              <a:gdLst>
                <a:gd name="T0" fmla="*/ 39 w 55"/>
                <a:gd name="T1" fmla="*/ 86 h 86"/>
                <a:gd name="T2" fmla="*/ 32 w 55"/>
                <a:gd name="T3" fmla="*/ 77 h 86"/>
                <a:gd name="T4" fmla="*/ 0 w 55"/>
                <a:gd name="T5" fmla="*/ 7 h 86"/>
                <a:gd name="T6" fmla="*/ 7 w 55"/>
                <a:gd name="T7" fmla="*/ 0 h 86"/>
                <a:gd name="T8" fmla="*/ 21 w 55"/>
                <a:gd name="T9" fmla="*/ 35 h 86"/>
                <a:gd name="T10" fmla="*/ 55 w 55"/>
                <a:gd name="T11" fmla="*/ 68 h 86"/>
                <a:gd name="T12" fmla="*/ 44 w 55"/>
                <a:gd name="T13" fmla="*/ 81 h 86"/>
                <a:gd name="T14" fmla="*/ 44 w 55"/>
                <a:gd name="T15" fmla="*/ 81 h 86"/>
                <a:gd name="T16" fmla="*/ 39 w 55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86">
                  <a:moveTo>
                    <a:pt x="39" y="86"/>
                  </a:moveTo>
                  <a:cubicBezTo>
                    <a:pt x="37" y="83"/>
                    <a:pt x="35" y="80"/>
                    <a:pt x="32" y="77"/>
                  </a:cubicBezTo>
                  <a:cubicBezTo>
                    <a:pt x="10" y="45"/>
                    <a:pt x="6" y="25"/>
                    <a:pt x="0" y="7"/>
                  </a:cubicBezTo>
                  <a:cubicBezTo>
                    <a:pt x="2" y="5"/>
                    <a:pt x="5" y="2"/>
                    <a:pt x="7" y="0"/>
                  </a:cubicBezTo>
                  <a:cubicBezTo>
                    <a:pt x="12" y="12"/>
                    <a:pt x="16" y="24"/>
                    <a:pt x="21" y="35"/>
                  </a:cubicBezTo>
                  <a:cubicBezTo>
                    <a:pt x="28" y="52"/>
                    <a:pt x="41" y="62"/>
                    <a:pt x="55" y="68"/>
                  </a:cubicBezTo>
                  <a:cubicBezTo>
                    <a:pt x="51" y="72"/>
                    <a:pt x="47" y="77"/>
                    <a:pt x="44" y="81"/>
                  </a:cubicBezTo>
                  <a:lnTo>
                    <a:pt x="44" y="81"/>
                  </a:lnTo>
                  <a:cubicBezTo>
                    <a:pt x="42" y="83"/>
                    <a:pt x="41" y="85"/>
                    <a:pt x="39" y="86"/>
                  </a:cubicBezTo>
                </a:path>
              </a:pathLst>
            </a:custGeom>
            <a:solidFill>
              <a:srgbClr val="7C5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5" name="Freeform 540">
              <a:extLst>
                <a:ext uri="{FF2B5EF4-FFF2-40B4-BE49-F238E27FC236}">
                  <a16:creationId xmlns:a16="http://schemas.microsoft.com/office/drawing/2014/main" id="{99D53661-E12A-F73A-114E-8BA7F6BBF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13" y="1093788"/>
              <a:ext cx="771525" cy="977900"/>
            </a:xfrm>
            <a:custGeom>
              <a:avLst/>
              <a:gdLst>
                <a:gd name="T0" fmla="*/ 204 w 798"/>
                <a:gd name="T1" fmla="*/ 303 h 1010"/>
                <a:gd name="T2" fmla="*/ 135 w 798"/>
                <a:gd name="T3" fmla="*/ 427 h 1010"/>
                <a:gd name="T4" fmla="*/ 63 w 798"/>
                <a:gd name="T5" fmla="*/ 534 h 1010"/>
                <a:gd name="T6" fmla="*/ 33 w 798"/>
                <a:gd name="T7" fmla="*/ 640 h 1010"/>
                <a:gd name="T8" fmla="*/ 17 w 798"/>
                <a:gd name="T9" fmla="*/ 727 h 1010"/>
                <a:gd name="T10" fmla="*/ 4 w 798"/>
                <a:gd name="T11" fmla="*/ 801 h 1010"/>
                <a:gd name="T12" fmla="*/ 32 w 798"/>
                <a:gd name="T13" fmla="*/ 873 h 1010"/>
                <a:gd name="T14" fmla="*/ 137 w 798"/>
                <a:gd name="T15" fmla="*/ 978 h 1010"/>
                <a:gd name="T16" fmla="*/ 296 w 798"/>
                <a:gd name="T17" fmla="*/ 976 h 1010"/>
                <a:gd name="T18" fmla="*/ 465 w 798"/>
                <a:gd name="T19" fmla="*/ 917 h 1010"/>
                <a:gd name="T20" fmla="*/ 534 w 798"/>
                <a:gd name="T21" fmla="*/ 834 h 1010"/>
                <a:gd name="T22" fmla="*/ 605 w 798"/>
                <a:gd name="T23" fmla="*/ 728 h 1010"/>
                <a:gd name="T24" fmla="*/ 653 w 798"/>
                <a:gd name="T25" fmla="*/ 649 h 1010"/>
                <a:gd name="T26" fmla="*/ 628 w 798"/>
                <a:gd name="T27" fmla="*/ 587 h 1010"/>
                <a:gd name="T28" fmla="*/ 615 w 798"/>
                <a:gd name="T29" fmla="*/ 561 h 1010"/>
                <a:gd name="T30" fmla="*/ 660 w 798"/>
                <a:gd name="T31" fmla="*/ 557 h 1010"/>
                <a:gd name="T32" fmla="*/ 678 w 798"/>
                <a:gd name="T33" fmla="*/ 488 h 1010"/>
                <a:gd name="T34" fmla="*/ 686 w 798"/>
                <a:gd name="T35" fmla="*/ 369 h 1010"/>
                <a:gd name="T36" fmla="*/ 747 w 798"/>
                <a:gd name="T37" fmla="*/ 235 h 1010"/>
                <a:gd name="T38" fmla="*/ 762 w 798"/>
                <a:gd name="T39" fmla="*/ 123 h 1010"/>
                <a:gd name="T40" fmla="*/ 728 w 798"/>
                <a:gd name="T41" fmla="*/ 48 h 1010"/>
                <a:gd name="T42" fmla="*/ 676 w 798"/>
                <a:gd name="T43" fmla="*/ 7 h 1010"/>
                <a:gd name="T44" fmla="*/ 635 w 798"/>
                <a:gd name="T45" fmla="*/ 23 h 1010"/>
                <a:gd name="T46" fmla="*/ 523 w 798"/>
                <a:gd name="T47" fmla="*/ 138 h 1010"/>
                <a:gd name="T48" fmla="*/ 355 w 798"/>
                <a:gd name="T49" fmla="*/ 205 h 1010"/>
                <a:gd name="T50" fmla="*/ 204 w 798"/>
                <a:gd name="T51" fmla="*/ 303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8" h="1010">
                  <a:moveTo>
                    <a:pt x="204" y="303"/>
                  </a:moveTo>
                  <a:cubicBezTo>
                    <a:pt x="204" y="303"/>
                    <a:pt x="165" y="393"/>
                    <a:pt x="135" y="427"/>
                  </a:cubicBezTo>
                  <a:cubicBezTo>
                    <a:pt x="106" y="461"/>
                    <a:pt x="65" y="505"/>
                    <a:pt x="63" y="534"/>
                  </a:cubicBezTo>
                  <a:cubicBezTo>
                    <a:pt x="61" y="563"/>
                    <a:pt x="46" y="600"/>
                    <a:pt x="33" y="640"/>
                  </a:cubicBezTo>
                  <a:cubicBezTo>
                    <a:pt x="22" y="670"/>
                    <a:pt x="25" y="696"/>
                    <a:pt x="17" y="727"/>
                  </a:cubicBezTo>
                  <a:cubicBezTo>
                    <a:pt x="9" y="757"/>
                    <a:pt x="9" y="780"/>
                    <a:pt x="4" y="801"/>
                  </a:cubicBezTo>
                  <a:cubicBezTo>
                    <a:pt x="0" y="821"/>
                    <a:pt x="9" y="840"/>
                    <a:pt x="32" y="873"/>
                  </a:cubicBezTo>
                  <a:cubicBezTo>
                    <a:pt x="54" y="907"/>
                    <a:pt x="73" y="951"/>
                    <a:pt x="137" y="978"/>
                  </a:cubicBezTo>
                  <a:cubicBezTo>
                    <a:pt x="201" y="1004"/>
                    <a:pt x="218" y="1010"/>
                    <a:pt x="296" y="976"/>
                  </a:cubicBezTo>
                  <a:cubicBezTo>
                    <a:pt x="360" y="955"/>
                    <a:pt x="422" y="945"/>
                    <a:pt x="465" y="917"/>
                  </a:cubicBezTo>
                  <a:cubicBezTo>
                    <a:pt x="510" y="886"/>
                    <a:pt x="513" y="877"/>
                    <a:pt x="534" y="834"/>
                  </a:cubicBezTo>
                  <a:cubicBezTo>
                    <a:pt x="554" y="792"/>
                    <a:pt x="565" y="762"/>
                    <a:pt x="605" y="728"/>
                  </a:cubicBezTo>
                  <a:cubicBezTo>
                    <a:pt x="644" y="695"/>
                    <a:pt x="649" y="680"/>
                    <a:pt x="653" y="649"/>
                  </a:cubicBezTo>
                  <a:cubicBezTo>
                    <a:pt x="658" y="619"/>
                    <a:pt x="641" y="604"/>
                    <a:pt x="628" y="587"/>
                  </a:cubicBezTo>
                  <a:cubicBezTo>
                    <a:pt x="615" y="570"/>
                    <a:pt x="615" y="561"/>
                    <a:pt x="615" y="561"/>
                  </a:cubicBezTo>
                  <a:cubicBezTo>
                    <a:pt x="615" y="561"/>
                    <a:pt x="643" y="569"/>
                    <a:pt x="660" y="557"/>
                  </a:cubicBezTo>
                  <a:cubicBezTo>
                    <a:pt x="677" y="545"/>
                    <a:pt x="692" y="530"/>
                    <a:pt x="678" y="488"/>
                  </a:cubicBezTo>
                  <a:cubicBezTo>
                    <a:pt x="664" y="445"/>
                    <a:pt x="667" y="422"/>
                    <a:pt x="686" y="369"/>
                  </a:cubicBezTo>
                  <a:cubicBezTo>
                    <a:pt x="706" y="316"/>
                    <a:pt x="710" y="285"/>
                    <a:pt x="747" y="235"/>
                  </a:cubicBezTo>
                  <a:cubicBezTo>
                    <a:pt x="784" y="185"/>
                    <a:pt x="798" y="164"/>
                    <a:pt x="762" y="123"/>
                  </a:cubicBezTo>
                  <a:cubicBezTo>
                    <a:pt x="737" y="88"/>
                    <a:pt x="735" y="67"/>
                    <a:pt x="728" y="48"/>
                  </a:cubicBezTo>
                  <a:cubicBezTo>
                    <a:pt x="720" y="29"/>
                    <a:pt x="691" y="13"/>
                    <a:pt x="676" y="7"/>
                  </a:cubicBezTo>
                  <a:cubicBezTo>
                    <a:pt x="660" y="0"/>
                    <a:pt x="653" y="5"/>
                    <a:pt x="635" y="23"/>
                  </a:cubicBezTo>
                  <a:cubicBezTo>
                    <a:pt x="617" y="41"/>
                    <a:pt x="573" y="99"/>
                    <a:pt x="523" y="138"/>
                  </a:cubicBezTo>
                  <a:cubicBezTo>
                    <a:pt x="473" y="176"/>
                    <a:pt x="441" y="197"/>
                    <a:pt x="355" y="205"/>
                  </a:cubicBezTo>
                  <a:cubicBezTo>
                    <a:pt x="266" y="212"/>
                    <a:pt x="240" y="211"/>
                    <a:pt x="204" y="303"/>
                  </a:cubicBezTo>
                </a:path>
              </a:pathLst>
            </a:custGeom>
            <a:solidFill>
              <a:srgbClr val="8A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6" name="Freeform 541">
              <a:extLst>
                <a:ext uri="{FF2B5EF4-FFF2-40B4-BE49-F238E27FC236}">
                  <a16:creationId xmlns:a16="http://schemas.microsoft.com/office/drawing/2014/main" id="{3380D66A-3E9D-E87B-1879-0A39186EF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13" y="1119188"/>
              <a:ext cx="771525" cy="952500"/>
            </a:xfrm>
            <a:custGeom>
              <a:avLst/>
              <a:gdLst>
                <a:gd name="T0" fmla="*/ 762 w 798"/>
                <a:gd name="T1" fmla="*/ 97 h 984"/>
                <a:gd name="T2" fmla="*/ 728 w 798"/>
                <a:gd name="T3" fmla="*/ 22 h 984"/>
                <a:gd name="T4" fmla="*/ 709 w 798"/>
                <a:gd name="T5" fmla="*/ 0 h 984"/>
                <a:gd name="T6" fmla="*/ 715 w 798"/>
                <a:gd name="T7" fmla="*/ 37 h 984"/>
                <a:gd name="T8" fmla="*/ 721 w 798"/>
                <a:gd name="T9" fmla="*/ 70 h 984"/>
                <a:gd name="T10" fmla="*/ 766 w 798"/>
                <a:gd name="T11" fmla="*/ 121 h 984"/>
                <a:gd name="T12" fmla="*/ 748 w 798"/>
                <a:gd name="T13" fmla="*/ 181 h 984"/>
                <a:gd name="T14" fmla="*/ 714 w 798"/>
                <a:gd name="T15" fmla="*/ 211 h 984"/>
                <a:gd name="T16" fmla="*/ 654 w 798"/>
                <a:gd name="T17" fmla="*/ 330 h 984"/>
                <a:gd name="T18" fmla="*/ 649 w 798"/>
                <a:gd name="T19" fmla="*/ 433 h 984"/>
                <a:gd name="T20" fmla="*/ 608 w 798"/>
                <a:gd name="T21" fmla="*/ 492 h 984"/>
                <a:gd name="T22" fmla="*/ 539 w 798"/>
                <a:gd name="T23" fmla="*/ 508 h 984"/>
                <a:gd name="T24" fmla="*/ 568 w 798"/>
                <a:gd name="T25" fmla="*/ 553 h 984"/>
                <a:gd name="T26" fmla="*/ 578 w 798"/>
                <a:gd name="T27" fmla="*/ 598 h 984"/>
                <a:gd name="T28" fmla="*/ 510 w 798"/>
                <a:gd name="T29" fmla="*/ 652 h 984"/>
                <a:gd name="T30" fmla="*/ 505 w 798"/>
                <a:gd name="T31" fmla="*/ 732 h 984"/>
                <a:gd name="T32" fmla="*/ 495 w 798"/>
                <a:gd name="T33" fmla="*/ 772 h 984"/>
                <a:gd name="T34" fmla="*/ 459 w 798"/>
                <a:gd name="T35" fmla="*/ 795 h 984"/>
                <a:gd name="T36" fmla="*/ 374 w 798"/>
                <a:gd name="T37" fmla="*/ 812 h 984"/>
                <a:gd name="T38" fmla="*/ 294 w 798"/>
                <a:gd name="T39" fmla="*/ 838 h 984"/>
                <a:gd name="T40" fmla="*/ 245 w 798"/>
                <a:gd name="T41" fmla="*/ 832 h 984"/>
                <a:gd name="T42" fmla="*/ 222 w 798"/>
                <a:gd name="T43" fmla="*/ 852 h 984"/>
                <a:gd name="T44" fmla="*/ 174 w 798"/>
                <a:gd name="T45" fmla="*/ 858 h 984"/>
                <a:gd name="T46" fmla="*/ 86 w 798"/>
                <a:gd name="T47" fmla="*/ 832 h 984"/>
                <a:gd name="T48" fmla="*/ 44 w 798"/>
                <a:gd name="T49" fmla="*/ 759 h 984"/>
                <a:gd name="T50" fmla="*/ 48 w 798"/>
                <a:gd name="T51" fmla="*/ 622 h 984"/>
                <a:gd name="T52" fmla="*/ 68 w 798"/>
                <a:gd name="T53" fmla="*/ 511 h 984"/>
                <a:gd name="T54" fmla="*/ 83 w 798"/>
                <a:gd name="T55" fmla="*/ 464 h 984"/>
                <a:gd name="T56" fmla="*/ 63 w 798"/>
                <a:gd name="T57" fmla="*/ 508 h 984"/>
                <a:gd name="T58" fmla="*/ 33 w 798"/>
                <a:gd name="T59" fmla="*/ 614 h 984"/>
                <a:gd name="T60" fmla="*/ 17 w 798"/>
                <a:gd name="T61" fmla="*/ 701 h 984"/>
                <a:gd name="T62" fmla="*/ 4 w 798"/>
                <a:gd name="T63" fmla="*/ 775 h 984"/>
                <a:gd name="T64" fmla="*/ 32 w 798"/>
                <a:gd name="T65" fmla="*/ 847 h 984"/>
                <a:gd name="T66" fmla="*/ 137 w 798"/>
                <a:gd name="T67" fmla="*/ 952 h 984"/>
                <a:gd name="T68" fmla="*/ 296 w 798"/>
                <a:gd name="T69" fmla="*/ 950 h 984"/>
                <a:gd name="T70" fmla="*/ 465 w 798"/>
                <a:gd name="T71" fmla="*/ 891 h 984"/>
                <a:gd name="T72" fmla="*/ 534 w 798"/>
                <a:gd name="T73" fmla="*/ 808 h 984"/>
                <a:gd name="T74" fmla="*/ 605 w 798"/>
                <a:gd name="T75" fmla="*/ 702 h 984"/>
                <a:gd name="T76" fmla="*/ 653 w 798"/>
                <a:gd name="T77" fmla="*/ 623 h 984"/>
                <a:gd name="T78" fmla="*/ 628 w 798"/>
                <a:gd name="T79" fmla="*/ 561 h 984"/>
                <a:gd name="T80" fmla="*/ 615 w 798"/>
                <a:gd name="T81" fmla="*/ 535 h 984"/>
                <a:gd name="T82" fmla="*/ 660 w 798"/>
                <a:gd name="T83" fmla="*/ 531 h 984"/>
                <a:gd name="T84" fmla="*/ 678 w 798"/>
                <a:gd name="T85" fmla="*/ 462 h 984"/>
                <a:gd name="T86" fmla="*/ 686 w 798"/>
                <a:gd name="T87" fmla="*/ 343 h 984"/>
                <a:gd name="T88" fmla="*/ 747 w 798"/>
                <a:gd name="T89" fmla="*/ 209 h 984"/>
                <a:gd name="T90" fmla="*/ 762 w 798"/>
                <a:gd name="T91" fmla="*/ 97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98" h="984">
                  <a:moveTo>
                    <a:pt x="762" y="97"/>
                  </a:moveTo>
                  <a:cubicBezTo>
                    <a:pt x="737" y="62"/>
                    <a:pt x="735" y="41"/>
                    <a:pt x="728" y="22"/>
                  </a:cubicBezTo>
                  <a:cubicBezTo>
                    <a:pt x="725" y="14"/>
                    <a:pt x="717" y="6"/>
                    <a:pt x="709" y="0"/>
                  </a:cubicBezTo>
                  <a:cubicBezTo>
                    <a:pt x="713" y="9"/>
                    <a:pt x="714" y="20"/>
                    <a:pt x="715" y="37"/>
                  </a:cubicBezTo>
                  <a:cubicBezTo>
                    <a:pt x="718" y="58"/>
                    <a:pt x="706" y="63"/>
                    <a:pt x="721" y="70"/>
                  </a:cubicBezTo>
                  <a:cubicBezTo>
                    <a:pt x="736" y="78"/>
                    <a:pt x="748" y="94"/>
                    <a:pt x="766" y="121"/>
                  </a:cubicBezTo>
                  <a:cubicBezTo>
                    <a:pt x="785" y="148"/>
                    <a:pt x="766" y="163"/>
                    <a:pt x="748" y="181"/>
                  </a:cubicBezTo>
                  <a:cubicBezTo>
                    <a:pt x="729" y="200"/>
                    <a:pt x="739" y="184"/>
                    <a:pt x="714" y="211"/>
                  </a:cubicBezTo>
                  <a:cubicBezTo>
                    <a:pt x="689" y="238"/>
                    <a:pt x="679" y="283"/>
                    <a:pt x="654" y="330"/>
                  </a:cubicBezTo>
                  <a:cubicBezTo>
                    <a:pt x="629" y="376"/>
                    <a:pt x="632" y="378"/>
                    <a:pt x="649" y="433"/>
                  </a:cubicBezTo>
                  <a:cubicBezTo>
                    <a:pt x="667" y="489"/>
                    <a:pt x="641" y="486"/>
                    <a:pt x="608" y="492"/>
                  </a:cubicBezTo>
                  <a:cubicBezTo>
                    <a:pt x="576" y="497"/>
                    <a:pt x="549" y="497"/>
                    <a:pt x="539" y="508"/>
                  </a:cubicBezTo>
                  <a:cubicBezTo>
                    <a:pt x="529" y="519"/>
                    <a:pt x="553" y="536"/>
                    <a:pt x="568" y="553"/>
                  </a:cubicBezTo>
                  <a:cubicBezTo>
                    <a:pt x="584" y="571"/>
                    <a:pt x="586" y="583"/>
                    <a:pt x="578" y="598"/>
                  </a:cubicBezTo>
                  <a:cubicBezTo>
                    <a:pt x="571" y="613"/>
                    <a:pt x="526" y="640"/>
                    <a:pt x="510" y="652"/>
                  </a:cubicBezTo>
                  <a:cubicBezTo>
                    <a:pt x="494" y="664"/>
                    <a:pt x="520" y="705"/>
                    <a:pt x="505" y="732"/>
                  </a:cubicBezTo>
                  <a:cubicBezTo>
                    <a:pt x="489" y="759"/>
                    <a:pt x="496" y="757"/>
                    <a:pt x="495" y="772"/>
                  </a:cubicBezTo>
                  <a:cubicBezTo>
                    <a:pt x="494" y="787"/>
                    <a:pt x="488" y="790"/>
                    <a:pt x="459" y="795"/>
                  </a:cubicBezTo>
                  <a:cubicBezTo>
                    <a:pt x="430" y="799"/>
                    <a:pt x="401" y="809"/>
                    <a:pt x="374" y="812"/>
                  </a:cubicBezTo>
                  <a:cubicBezTo>
                    <a:pt x="347" y="815"/>
                    <a:pt x="309" y="831"/>
                    <a:pt x="294" y="838"/>
                  </a:cubicBezTo>
                  <a:cubicBezTo>
                    <a:pt x="279" y="844"/>
                    <a:pt x="258" y="834"/>
                    <a:pt x="245" y="832"/>
                  </a:cubicBezTo>
                  <a:cubicBezTo>
                    <a:pt x="232" y="831"/>
                    <a:pt x="232" y="839"/>
                    <a:pt x="222" y="852"/>
                  </a:cubicBezTo>
                  <a:cubicBezTo>
                    <a:pt x="213" y="865"/>
                    <a:pt x="204" y="863"/>
                    <a:pt x="174" y="858"/>
                  </a:cubicBezTo>
                  <a:cubicBezTo>
                    <a:pt x="143" y="854"/>
                    <a:pt x="101" y="856"/>
                    <a:pt x="86" y="832"/>
                  </a:cubicBezTo>
                  <a:cubicBezTo>
                    <a:pt x="71" y="809"/>
                    <a:pt x="48" y="778"/>
                    <a:pt x="44" y="759"/>
                  </a:cubicBezTo>
                  <a:cubicBezTo>
                    <a:pt x="40" y="739"/>
                    <a:pt x="36" y="668"/>
                    <a:pt x="48" y="622"/>
                  </a:cubicBezTo>
                  <a:cubicBezTo>
                    <a:pt x="60" y="575"/>
                    <a:pt x="70" y="534"/>
                    <a:pt x="68" y="511"/>
                  </a:cubicBezTo>
                  <a:cubicBezTo>
                    <a:pt x="66" y="497"/>
                    <a:pt x="75" y="478"/>
                    <a:pt x="83" y="464"/>
                  </a:cubicBezTo>
                  <a:cubicBezTo>
                    <a:pt x="72" y="480"/>
                    <a:pt x="63" y="496"/>
                    <a:pt x="63" y="508"/>
                  </a:cubicBezTo>
                  <a:cubicBezTo>
                    <a:pt x="61" y="537"/>
                    <a:pt x="46" y="574"/>
                    <a:pt x="33" y="614"/>
                  </a:cubicBezTo>
                  <a:cubicBezTo>
                    <a:pt x="22" y="644"/>
                    <a:pt x="25" y="670"/>
                    <a:pt x="17" y="701"/>
                  </a:cubicBezTo>
                  <a:cubicBezTo>
                    <a:pt x="9" y="731"/>
                    <a:pt x="9" y="754"/>
                    <a:pt x="4" y="775"/>
                  </a:cubicBezTo>
                  <a:cubicBezTo>
                    <a:pt x="0" y="795"/>
                    <a:pt x="9" y="814"/>
                    <a:pt x="32" y="847"/>
                  </a:cubicBezTo>
                  <a:cubicBezTo>
                    <a:pt x="54" y="881"/>
                    <a:pt x="73" y="925"/>
                    <a:pt x="137" y="952"/>
                  </a:cubicBezTo>
                  <a:cubicBezTo>
                    <a:pt x="201" y="978"/>
                    <a:pt x="218" y="984"/>
                    <a:pt x="296" y="950"/>
                  </a:cubicBezTo>
                  <a:cubicBezTo>
                    <a:pt x="360" y="929"/>
                    <a:pt x="422" y="919"/>
                    <a:pt x="465" y="891"/>
                  </a:cubicBezTo>
                  <a:cubicBezTo>
                    <a:pt x="510" y="860"/>
                    <a:pt x="513" y="851"/>
                    <a:pt x="534" y="808"/>
                  </a:cubicBezTo>
                  <a:cubicBezTo>
                    <a:pt x="554" y="766"/>
                    <a:pt x="565" y="736"/>
                    <a:pt x="605" y="702"/>
                  </a:cubicBezTo>
                  <a:cubicBezTo>
                    <a:pt x="644" y="669"/>
                    <a:pt x="649" y="654"/>
                    <a:pt x="653" y="623"/>
                  </a:cubicBezTo>
                  <a:cubicBezTo>
                    <a:pt x="658" y="593"/>
                    <a:pt x="641" y="578"/>
                    <a:pt x="628" y="561"/>
                  </a:cubicBezTo>
                  <a:cubicBezTo>
                    <a:pt x="615" y="544"/>
                    <a:pt x="615" y="535"/>
                    <a:pt x="615" y="535"/>
                  </a:cubicBezTo>
                  <a:cubicBezTo>
                    <a:pt x="615" y="535"/>
                    <a:pt x="643" y="543"/>
                    <a:pt x="660" y="531"/>
                  </a:cubicBezTo>
                  <a:cubicBezTo>
                    <a:pt x="677" y="519"/>
                    <a:pt x="692" y="504"/>
                    <a:pt x="678" y="462"/>
                  </a:cubicBezTo>
                  <a:cubicBezTo>
                    <a:pt x="664" y="419"/>
                    <a:pt x="667" y="396"/>
                    <a:pt x="686" y="343"/>
                  </a:cubicBezTo>
                  <a:cubicBezTo>
                    <a:pt x="706" y="290"/>
                    <a:pt x="710" y="259"/>
                    <a:pt x="747" y="209"/>
                  </a:cubicBezTo>
                  <a:cubicBezTo>
                    <a:pt x="784" y="159"/>
                    <a:pt x="798" y="138"/>
                    <a:pt x="762" y="97"/>
                  </a:cubicBezTo>
                </a:path>
              </a:pathLst>
            </a:custGeom>
            <a:solidFill>
              <a:srgbClr val="642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7" name="Freeform 542">
              <a:extLst>
                <a:ext uri="{FF2B5EF4-FFF2-40B4-BE49-F238E27FC236}">
                  <a16:creationId xmlns:a16="http://schemas.microsoft.com/office/drawing/2014/main" id="{2222BA16-8F30-04DC-DCFE-72AC1A56A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600" y="1365250"/>
              <a:ext cx="377825" cy="528638"/>
            </a:xfrm>
            <a:custGeom>
              <a:avLst/>
              <a:gdLst>
                <a:gd name="T0" fmla="*/ 387 w 390"/>
                <a:gd name="T1" fmla="*/ 204 h 546"/>
                <a:gd name="T2" fmla="*/ 350 w 390"/>
                <a:gd name="T3" fmla="*/ 234 h 546"/>
                <a:gd name="T4" fmla="*/ 302 w 390"/>
                <a:gd name="T5" fmla="*/ 275 h 546"/>
                <a:gd name="T6" fmla="*/ 277 w 390"/>
                <a:gd name="T7" fmla="*/ 256 h 546"/>
                <a:gd name="T8" fmla="*/ 252 w 390"/>
                <a:gd name="T9" fmla="*/ 191 h 546"/>
                <a:gd name="T10" fmla="*/ 251 w 390"/>
                <a:gd name="T11" fmla="*/ 107 h 546"/>
                <a:gd name="T12" fmla="*/ 277 w 390"/>
                <a:gd name="T13" fmla="*/ 73 h 546"/>
                <a:gd name="T14" fmla="*/ 284 w 390"/>
                <a:gd name="T15" fmla="*/ 44 h 546"/>
                <a:gd name="T16" fmla="*/ 238 w 390"/>
                <a:gd name="T17" fmla="*/ 88 h 546"/>
                <a:gd name="T18" fmla="*/ 193 w 390"/>
                <a:gd name="T19" fmla="*/ 2 h 546"/>
                <a:gd name="T20" fmla="*/ 195 w 390"/>
                <a:gd name="T21" fmla="*/ 77 h 546"/>
                <a:gd name="T22" fmla="*/ 201 w 390"/>
                <a:gd name="T23" fmla="*/ 139 h 546"/>
                <a:gd name="T24" fmla="*/ 176 w 390"/>
                <a:gd name="T25" fmla="*/ 176 h 546"/>
                <a:gd name="T26" fmla="*/ 233 w 390"/>
                <a:gd name="T27" fmla="*/ 206 h 546"/>
                <a:gd name="T28" fmla="*/ 261 w 390"/>
                <a:gd name="T29" fmla="*/ 259 h 546"/>
                <a:gd name="T30" fmla="*/ 270 w 390"/>
                <a:gd name="T31" fmla="*/ 314 h 546"/>
                <a:gd name="T32" fmla="*/ 241 w 390"/>
                <a:gd name="T33" fmla="*/ 359 h 546"/>
                <a:gd name="T34" fmla="*/ 181 w 390"/>
                <a:gd name="T35" fmla="*/ 411 h 546"/>
                <a:gd name="T36" fmla="*/ 150 w 390"/>
                <a:gd name="T37" fmla="*/ 407 h 546"/>
                <a:gd name="T38" fmla="*/ 124 w 390"/>
                <a:gd name="T39" fmla="*/ 394 h 546"/>
                <a:gd name="T40" fmla="*/ 103 w 390"/>
                <a:gd name="T41" fmla="*/ 340 h 546"/>
                <a:gd name="T42" fmla="*/ 93 w 390"/>
                <a:gd name="T43" fmla="*/ 287 h 546"/>
                <a:gd name="T44" fmla="*/ 125 w 390"/>
                <a:gd name="T45" fmla="*/ 237 h 546"/>
                <a:gd name="T46" fmla="*/ 133 w 390"/>
                <a:gd name="T47" fmla="*/ 190 h 546"/>
                <a:gd name="T48" fmla="*/ 93 w 390"/>
                <a:gd name="T49" fmla="*/ 242 h 546"/>
                <a:gd name="T50" fmla="*/ 66 w 390"/>
                <a:gd name="T51" fmla="*/ 212 h 546"/>
                <a:gd name="T52" fmla="*/ 31 w 390"/>
                <a:gd name="T53" fmla="*/ 208 h 546"/>
                <a:gd name="T54" fmla="*/ 40 w 390"/>
                <a:gd name="T55" fmla="*/ 292 h 546"/>
                <a:gd name="T56" fmla="*/ 3 w 390"/>
                <a:gd name="T57" fmla="*/ 336 h 546"/>
                <a:gd name="T58" fmla="*/ 4 w 390"/>
                <a:gd name="T59" fmla="*/ 344 h 546"/>
                <a:gd name="T60" fmla="*/ 62 w 390"/>
                <a:gd name="T61" fmla="*/ 305 h 546"/>
                <a:gd name="T62" fmla="*/ 83 w 390"/>
                <a:gd name="T63" fmla="*/ 370 h 546"/>
                <a:gd name="T64" fmla="*/ 116 w 390"/>
                <a:gd name="T65" fmla="*/ 429 h 546"/>
                <a:gd name="T66" fmla="*/ 60 w 390"/>
                <a:gd name="T67" fmla="*/ 486 h 546"/>
                <a:gd name="T68" fmla="*/ 82 w 390"/>
                <a:gd name="T69" fmla="*/ 498 h 546"/>
                <a:gd name="T70" fmla="*/ 112 w 390"/>
                <a:gd name="T71" fmla="*/ 469 h 546"/>
                <a:gd name="T72" fmla="*/ 144 w 390"/>
                <a:gd name="T73" fmla="*/ 510 h 546"/>
                <a:gd name="T74" fmla="*/ 174 w 390"/>
                <a:gd name="T75" fmla="*/ 529 h 546"/>
                <a:gd name="T76" fmla="*/ 146 w 390"/>
                <a:gd name="T77" fmla="*/ 452 h 546"/>
                <a:gd name="T78" fmla="*/ 190 w 390"/>
                <a:gd name="T79" fmla="*/ 423 h 546"/>
                <a:gd name="T80" fmla="*/ 199 w 390"/>
                <a:gd name="T81" fmla="*/ 415 h 546"/>
                <a:gd name="T82" fmla="*/ 248 w 390"/>
                <a:gd name="T83" fmla="*/ 367 h 546"/>
                <a:gd name="T84" fmla="*/ 283 w 390"/>
                <a:gd name="T85" fmla="*/ 340 h 546"/>
                <a:gd name="T86" fmla="*/ 300 w 390"/>
                <a:gd name="T87" fmla="*/ 395 h 546"/>
                <a:gd name="T88" fmla="*/ 336 w 390"/>
                <a:gd name="T89" fmla="*/ 480 h 546"/>
                <a:gd name="T90" fmla="*/ 351 w 390"/>
                <a:gd name="T91" fmla="*/ 436 h 546"/>
                <a:gd name="T92" fmla="*/ 324 w 390"/>
                <a:gd name="T93" fmla="*/ 359 h 546"/>
                <a:gd name="T94" fmla="*/ 332 w 390"/>
                <a:gd name="T95" fmla="*/ 287 h 546"/>
                <a:gd name="T96" fmla="*/ 372 w 390"/>
                <a:gd name="T97" fmla="*/ 238 h 546"/>
                <a:gd name="T98" fmla="*/ 388 w 390"/>
                <a:gd name="T99" fmla="*/ 20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90" h="546">
                  <a:moveTo>
                    <a:pt x="388" y="205"/>
                  </a:moveTo>
                  <a:lnTo>
                    <a:pt x="387" y="204"/>
                  </a:lnTo>
                  <a:lnTo>
                    <a:pt x="384" y="204"/>
                  </a:lnTo>
                  <a:cubicBezTo>
                    <a:pt x="370" y="210"/>
                    <a:pt x="360" y="223"/>
                    <a:pt x="350" y="234"/>
                  </a:cubicBezTo>
                  <a:cubicBezTo>
                    <a:pt x="344" y="242"/>
                    <a:pt x="338" y="251"/>
                    <a:pt x="333" y="259"/>
                  </a:cubicBezTo>
                  <a:cubicBezTo>
                    <a:pt x="321" y="262"/>
                    <a:pt x="312" y="267"/>
                    <a:pt x="302" y="275"/>
                  </a:cubicBezTo>
                  <a:cubicBezTo>
                    <a:pt x="298" y="278"/>
                    <a:pt x="295" y="283"/>
                    <a:pt x="290" y="277"/>
                  </a:cubicBezTo>
                  <a:cubicBezTo>
                    <a:pt x="285" y="270"/>
                    <a:pt x="280" y="265"/>
                    <a:pt x="277" y="256"/>
                  </a:cubicBezTo>
                  <a:cubicBezTo>
                    <a:pt x="273" y="244"/>
                    <a:pt x="282" y="230"/>
                    <a:pt x="276" y="217"/>
                  </a:cubicBezTo>
                  <a:cubicBezTo>
                    <a:pt x="271" y="206"/>
                    <a:pt x="260" y="201"/>
                    <a:pt x="252" y="191"/>
                  </a:cubicBezTo>
                  <a:cubicBezTo>
                    <a:pt x="243" y="180"/>
                    <a:pt x="248" y="161"/>
                    <a:pt x="243" y="147"/>
                  </a:cubicBezTo>
                  <a:cubicBezTo>
                    <a:pt x="237" y="131"/>
                    <a:pt x="224" y="115"/>
                    <a:pt x="251" y="107"/>
                  </a:cubicBezTo>
                  <a:cubicBezTo>
                    <a:pt x="260" y="104"/>
                    <a:pt x="265" y="97"/>
                    <a:pt x="270" y="89"/>
                  </a:cubicBezTo>
                  <a:cubicBezTo>
                    <a:pt x="273" y="85"/>
                    <a:pt x="275" y="79"/>
                    <a:pt x="277" y="73"/>
                  </a:cubicBezTo>
                  <a:cubicBezTo>
                    <a:pt x="283" y="66"/>
                    <a:pt x="293" y="54"/>
                    <a:pt x="291" y="44"/>
                  </a:cubicBezTo>
                  <a:cubicBezTo>
                    <a:pt x="291" y="40"/>
                    <a:pt x="286" y="42"/>
                    <a:pt x="284" y="44"/>
                  </a:cubicBezTo>
                  <a:cubicBezTo>
                    <a:pt x="278" y="49"/>
                    <a:pt x="273" y="58"/>
                    <a:pt x="269" y="67"/>
                  </a:cubicBezTo>
                  <a:cubicBezTo>
                    <a:pt x="261" y="77"/>
                    <a:pt x="251" y="86"/>
                    <a:pt x="238" y="88"/>
                  </a:cubicBezTo>
                  <a:cubicBezTo>
                    <a:pt x="218" y="90"/>
                    <a:pt x="214" y="63"/>
                    <a:pt x="212" y="50"/>
                  </a:cubicBezTo>
                  <a:cubicBezTo>
                    <a:pt x="210" y="37"/>
                    <a:pt x="208" y="5"/>
                    <a:pt x="193" y="2"/>
                  </a:cubicBezTo>
                  <a:cubicBezTo>
                    <a:pt x="185" y="0"/>
                    <a:pt x="179" y="15"/>
                    <a:pt x="178" y="20"/>
                  </a:cubicBezTo>
                  <a:cubicBezTo>
                    <a:pt x="173" y="39"/>
                    <a:pt x="195" y="58"/>
                    <a:pt x="195" y="77"/>
                  </a:cubicBezTo>
                  <a:cubicBezTo>
                    <a:pt x="196" y="88"/>
                    <a:pt x="195" y="97"/>
                    <a:pt x="199" y="107"/>
                  </a:cubicBezTo>
                  <a:cubicBezTo>
                    <a:pt x="204" y="120"/>
                    <a:pt x="215" y="126"/>
                    <a:pt x="201" y="139"/>
                  </a:cubicBezTo>
                  <a:cubicBezTo>
                    <a:pt x="192" y="147"/>
                    <a:pt x="173" y="158"/>
                    <a:pt x="174" y="172"/>
                  </a:cubicBezTo>
                  <a:lnTo>
                    <a:pt x="176" y="176"/>
                  </a:lnTo>
                  <a:cubicBezTo>
                    <a:pt x="185" y="179"/>
                    <a:pt x="197" y="171"/>
                    <a:pt x="206" y="169"/>
                  </a:cubicBezTo>
                  <a:cubicBezTo>
                    <a:pt x="233" y="161"/>
                    <a:pt x="231" y="188"/>
                    <a:pt x="233" y="206"/>
                  </a:cubicBezTo>
                  <a:cubicBezTo>
                    <a:pt x="234" y="218"/>
                    <a:pt x="240" y="228"/>
                    <a:pt x="248" y="238"/>
                  </a:cubicBezTo>
                  <a:cubicBezTo>
                    <a:pt x="253" y="244"/>
                    <a:pt x="258" y="251"/>
                    <a:pt x="261" y="259"/>
                  </a:cubicBezTo>
                  <a:cubicBezTo>
                    <a:pt x="265" y="269"/>
                    <a:pt x="255" y="280"/>
                    <a:pt x="259" y="291"/>
                  </a:cubicBezTo>
                  <a:cubicBezTo>
                    <a:pt x="261" y="299"/>
                    <a:pt x="266" y="307"/>
                    <a:pt x="270" y="314"/>
                  </a:cubicBezTo>
                  <a:cubicBezTo>
                    <a:pt x="268" y="318"/>
                    <a:pt x="265" y="323"/>
                    <a:pt x="263" y="328"/>
                  </a:cubicBezTo>
                  <a:cubicBezTo>
                    <a:pt x="257" y="339"/>
                    <a:pt x="251" y="350"/>
                    <a:pt x="241" y="359"/>
                  </a:cubicBezTo>
                  <a:cubicBezTo>
                    <a:pt x="232" y="367"/>
                    <a:pt x="222" y="374"/>
                    <a:pt x="213" y="384"/>
                  </a:cubicBezTo>
                  <a:cubicBezTo>
                    <a:pt x="204" y="395"/>
                    <a:pt x="196" y="407"/>
                    <a:pt x="181" y="411"/>
                  </a:cubicBezTo>
                  <a:cubicBezTo>
                    <a:pt x="176" y="412"/>
                    <a:pt x="170" y="411"/>
                    <a:pt x="165" y="409"/>
                  </a:cubicBezTo>
                  <a:cubicBezTo>
                    <a:pt x="160" y="407"/>
                    <a:pt x="155" y="406"/>
                    <a:pt x="150" y="407"/>
                  </a:cubicBezTo>
                  <a:cubicBezTo>
                    <a:pt x="146" y="408"/>
                    <a:pt x="144" y="409"/>
                    <a:pt x="140" y="411"/>
                  </a:cubicBezTo>
                  <a:cubicBezTo>
                    <a:pt x="128" y="417"/>
                    <a:pt x="122" y="405"/>
                    <a:pt x="124" y="394"/>
                  </a:cubicBezTo>
                  <a:cubicBezTo>
                    <a:pt x="126" y="385"/>
                    <a:pt x="126" y="379"/>
                    <a:pt x="122" y="371"/>
                  </a:cubicBezTo>
                  <a:cubicBezTo>
                    <a:pt x="116" y="358"/>
                    <a:pt x="104" y="357"/>
                    <a:pt x="103" y="340"/>
                  </a:cubicBezTo>
                  <a:cubicBezTo>
                    <a:pt x="103" y="332"/>
                    <a:pt x="105" y="323"/>
                    <a:pt x="102" y="315"/>
                  </a:cubicBezTo>
                  <a:cubicBezTo>
                    <a:pt x="98" y="308"/>
                    <a:pt x="84" y="293"/>
                    <a:pt x="93" y="287"/>
                  </a:cubicBezTo>
                  <a:cubicBezTo>
                    <a:pt x="100" y="282"/>
                    <a:pt x="106" y="275"/>
                    <a:pt x="111" y="268"/>
                  </a:cubicBezTo>
                  <a:cubicBezTo>
                    <a:pt x="117" y="258"/>
                    <a:pt x="116" y="246"/>
                    <a:pt x="125" y="237"/>
                  </a:cubicBezTo>
                  <a:cubicBezTo>
                    <a:pt x="130" y="231"/>
                    <a:pt x="138" y="227"/>
                    <a:pt x="142" y="221"/>
                  </a:cubicBezTo>
                  <a:cubicBezTo>
                    <a:pt x="147" y="212"/>
                    <a:pt x="149" y="191"/>
                    <a:pt x="133" y="190"/>
                  </a:cubicBezTo>
                  <a:cubicBezTo>
                    <a:pt x="120" y="189"/>
                    <a:pt x="113" y="200"/>
                    <a:pt x="107" y="211"/>
                  </a:cubicBezTo>
                  <a:cubicBezTo>
                    <a:pt x="102" y="221"/>
                    <a:pt x="100" y="232"/>
                    <a:pt x="93" y="242"/>
                  </a:cubicBezTo>
                  <a:cubicBezTo>
                    <a:pt x="85" y="254"/>
                    <a:pt x="72" y="247"/>
                    <a:pt x="69" y="236"/>
                  </a:cubicBezTo>
                  <a:cubicBezTo>
                    <a:pt x="66" y="228"/>
                    <a:pt x="67" y="220"/>
                    <a:pt x="66" y="212"/>
                  </a:cubicBezTo>
                  <a:cubicBezTo>
                    <a:pt x="66" y="201"/>
                    <a:pt x="64" y="188"/>
                    <a:pt x="51" y="185"/>
                  </a:cubicBezTo>
                  <a:cubicBezTo>
                    <a:pt x="40" y="183"/>
                    <a:pt x="33" y="201"/>
                    <a:pt x="31" y="208"/>
                  </a:cubicBezTo>
                  <a:cubicBezTo>
                    <a:pt x="27" y="224"/>
                    <a:pt x="36" y="238"/>
                    <a:pt x="44" y="251"/>
                  </a:cubicBezTo>
                  <a:cubicBezTo>
                    <a:pt x="54" y="265"/>
                    <a:pt x="44" y="278"/>
                    <a:pt x="40" y="292"/>
                  </a:cubicBezTo>
                  <a:cubicBezTo>
                    <a:pt x="35" y="308"/>
                    <a:pt x="24" y="319"/>
                    <a:pt x="11" y="329"/>
                  </a:cubicBezTo>
                  <a:cubicBezTo>
                    <a:pt x="8" y="331"/>
                    <a:pt x="6" y="334"/>
                    <a:pt x="3" y="336"/>
                  </a:cubicBezTo>
                  <a:cubicBezTo>
                    <a:pt x="1" y="337"/>
                    <a:pt x="0" y="342"/>
                    <a:pt x="1" y="343"/>
                  </a:cubicBezTo>
                  <a:lnTo>
                    <a:pt x="4" y="344"/>
                  </a:lnTo>
                  <a:cubicBezTo>
                    <a:pt x="12" y="342"/>
                    <a:pt x="18" y="338"/>
                    <a:pt x="25" y="333"/>
                  </a:cubicBezTo>
                  <a:cubicBezTo>
                    <a:pt x="34" y="325"/>
                    <a:pt x="49" y="306"/>
                    <a:pt x="62" y="305"/>
                  </a:cubicBezTo>
                  <a:cubicBezTo>
                    <a:pt x="76" y="304"/>
                    <a:pt x="80" y="331"/>
                    <a:pt x="81" y="340"/>
                  </a:cubicBezTo>
                  <a:cubicBezTo>
                    <a:pt x="83" y="350"/>
                    <a:pt x="86" y="360"/>
                    <a:pt x="83" y="370"/>
                  </a:cubicBezTo>
                  <a:cubicBezTo>
                    <a:pt x="81" y="374"/>
                    <a:pt x="79" y="379"/>
                    <a:pt x="79" y="384"/>
                  </a:cubicBezTo>
                  <a:cubicBezTo>
                    <a:pt x="78" y="408"/>
                    <a:pt x="113" y="405"/>
                    <a:pt x="116" y="429"/>
                  </a:cubicBezTo>
                  <a:cubicBezTo>
                    <a:pt x="118" y="445"/>
                    <a:pt x="98" y="455"/>
                    <a:pt x="87" y="464"/>
                  </a:cubicBezTo>
                  <a:cubicBezTo>
                    <a:pt x="79" y="472"/>
                    <a:pt x="67" y="477"/>
                    <a:pt x="60" y="486"/>
                  </a:cubicBezTo>
                  <a:cubicBezTo>
                    <a:pt x="54" y="492"/>
                    <a:pt x="41" y="508"/>
                    <a:pt x="48" y="517"/>
                  </a:cubicBezTo>
                  <a:cubicBezTo>
                    <a:pt x="58" y="533"/>
                    <a:pt x="77" y="504"/>
                    <a:pt x="82" y="498"/>
                  </a:cubicBezTo>
                  <a:cubicBezTo>
                    <a:pt x="89" y="490"/>
                    <a:pt x="98" y="484"/>
                    <a:pt x="105" y="477"/>
                  </a:cubicBezTo>
                  <a:cubicBezTo>
                    <a:pt x="108" y="474"/>
                    <a:pt x="110" y="471"/>
                    <a:pt x="112" y="469"/>
                  </a:cubicBezTo>
                  <a:cubicBezTo>
                    <a:pt x="120" y="459"/>
                    <a:pt x="126" y="466"/>
                    <a:pt x="128" y="475"/>
                  </a:cubicBezTo>
                  <a:cubicBezTo>
                    <a:pt x="131" y="488"/>
                    <a:pt x="137" y="498"/>
                    <a:pt x="144" y="510"/>
                  </a:cubicBezTo>
                  <a:cubicBezTo>
                    <a:pt x="151" y="520"/>
                    <a:pt x="155" y="532"/>
                    <a:pt x="163" y="541"/>
                  </a:cubicBezTo>
                  <a:cubicBezTo>
                    <a:pt x="168" y="546"/>
                    <a:pt x="175" y="534"/>
                    <a:pt x="174" y="529"/>
                  </a:cubicBezTo>
                  <a:cubicBezTo>
                    <a:pt x="168" y="508"/>
                    <a:pt x="152" y="491"/>
                    <a:pt x="147" y="470"/>
                  </a:cubicBezTo>
                  <a:cubicBezTo>
                    <a:pt x="145" y="465"/>
                    <a:pt x="146" y="458"/>
                    <a:pt x="146" y="452"/>
                  </a:cubicBezTo>
                  <a:cubicBezTo>
                    <a:pt x="146" y="440"/>
                    <a:pt x="152" y="434"/>
                    <a:pt x="163" y="433"/>
                  </a:cubicBezTo>
                  <a:cubicBezTo>
                    <a:pt x="174" y="433"/>
                    <a:pt x="182" y="429"/>
                    <a:pt x="190" y="423"/>
                  </a:cubicBezTo>
                  <a:cubicBezTo>
                    <a:pt x="191" y="423"/>
                    <a:pt x="193" y="421"/>
                    <a:pt x="193" y="419"/>
                  </a:cubicBezTo>
                  <a:cubicBezTo>
                    <a:pt x="195" y="418"/>
                    <a:pt x="197" y="416"/>
                    <a:pt x="199" y="415"/>
                  </a:cubicBezTo>
                  <a:cubicBezTo>
                    <a:pt x="208" y="408"/>
                    <a:pt x="214" y="397"/>
                    <a:pt x="222" y="389"/>
                  </a:cubicBezTo>
                  <a:cubicBezTo>
                    <a:pt x="230" y="381"/>
                    <a:pt x="239" y="374"/>
                    <a:pt x="248" y="367"/>
                  </a:cubicBezTo>
                  <a:cubicBezTo>
                    <a:pt x="261" y="355"/>
                    <a:pt x="266" y="338"/>
                    <a:pt x="275" y="323"/>
                  </a:cubicBezTo>
                  <a:cubicBezTo>
                    <a:pt x="278" y="328"/>
                    <a:pt x="281" y="334"/>
                    <a:pt x="283" y="340"/>
                  </a:cubicBezTo>
                  <a:cubicBezTo>
                    <a:pt x="285" y="349"/>
                    <a:pt x="285" y="358"/>
                    <a:pt x="287" y="367"/>
                  </a:cubicBezTo>
                  <a:cubicBezTo>
                    <a:pt x="290" y="377"/>
                    <a:pt x="296" y="386"/>
                    <a:pt x="300" y="395"/>
                  </a:cubicBezTo>
                  <a:cubicBezTo>
                    <a:pt x="307" y="413"/>
                    <a:pt x="311" y="431"/>
                    <a:pt x="320" y="448"/>
                  </a:cubicBezTo>
                  <a:cubicBezTo>
                    <a:pt x="325" y="457"/>
                    <a:pt x="329" y="472"/>
                    <a:pt x="336" y="480"/>
                  </a:cubicBezTo>
                  <a:cubicBezTo>
                    <a:pt x="339" y="482"/>
                    <a:pt x="341" y="481"/>
                    <a:pt x="344" y="479"/>
                  </a:cubicBezTo>
                  <a:cubicBezTo>
                    <a:pt x="354" y="469"/>
                    <a:pt x="354" y="449"/>
                    <a:pt x="351" y="436"/>
                  </a:cubicBezTo>
                  <a:cubicBezTo>
                    <a:pt x="349" y="424"/>
                    <a:pt x="343" y="416"/>
                    <a:pt x="336" y="405"/>
                  </a:cubicBezTo>
                  <a:cubicBezTo>
                    <a:pt x="324" y="390"/>
                    <a:pt x="326" y="377"/>
                    <a:pt x="324" y="359"/>
                  </a:cubicBezTo>
                  <a:cubicBezTo>
                    <a:pt x="321" y="343"/>
                    <a:pt x="312" y="326"/>
                    <a:pt x="314" y="309"/>
                  </a:cubicBezTo>
                  <a:cubicBezTo>
                    <a:pt x="315" y="302"/>
                    <a:pt x="328" y="292"/>
                    <a:pt x="332" y="287"/>
                  </a:cubicBezTo>
                  <a:cubicBezTo>
                    <a:pt x="337" y="282"/>
                    <a:pt x="342" y="277"/>
                    <a:pt x="346" y="271"/>
                  </a:cubicBezTo>
                  <a:cubicBezTo>
                    <a:pt x="355" y="260"/>
                    <a:pt x="363" y="249"/>
                    <a:pt x="372" y="238"/>
                  </a:cubicBezTo>
                  <a:cubicBezTo>
                    <a:pt x="378" y="230"/>
                    <a:pt x="385" y="222"/>
                    <a:pt x="389" y="213"/>
                  </a:cubicBezTo>
                  <a:cubicBezTo>
                    <a:pt x="390" y="211"/>
                    <a:pt x="390" y="207"/>
                    <a:pt x="388" y="205"/>
                  </a:cubicBezTo>
                </a:path>
              </a:pathLst>
            </a:custGeom>
            <a:solidFill>
              <a:srgbClr val="601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8" name="Freeform 543">
              <a:extLst>
                <a:ext uri="{FF2B5EF4-FFF2-40B4-BE49-F238E27FC236}">
                  <a16:creationId xmlns:a16="http://schemas.microsoft.com/office/drawing/2014/main" id="{5C51B668-5802-F51F-19BB-832616214A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638" y="1382713"/>
              <a:ext cx="153988" cy="449263"/>
            </a:xfrm>
            <a:custGeom>
              <a:avLst/>
              <a:gdLst>
                <a:gd name="T0" fmla="*/ 160 w 160"/>
                <a:gd name="T1" fmla="*/ 464 h 464"/>
                <a:gd name="T2" fmla="*/ 160 w 160"/>
                <a:gd name="T3" fmla="*/ 464 h 464"/>
                <a:gd name="T4" fmla="*/ 160 w 160"/>
                <a:gd name="T5" fmla="*/ 464 h 464"/>
                <a:gd name="T6" fmla="*/ 160 w 160"/>
                <a:gd name="T7" fmla="*/ 464 h 464"/>
                <a:gd name="T8" fmla="*/ 158 w 160"/>
                <a:gd name="T9" fmla="*/ 463 h 464"/>
                <a:gd name="T10" fmla="*/ 142 w 160"/>
                <a:gd name="T11" fmla="*/ 431 h 464"/>
                <a:gd name="T12" fmla="*/ 122 w 160"/>
                <a:gd name="T13" fmla="*/ 378 h 464"/>
                <a:gd name="T14" fmla="*/ 109 w 160"/>
                <a:gd name="T15" fmla="*/ 350 h 464"/>
                <a:gd name="T16" fmla="*/ 105 w 160"/>
                <a:gd name="T17" fmla="*/ 323 h 464"/>
                <a:gd name="T18" fmla="*/ 97 w 160"/>
                <a:gd name="T19" fmla="*/ 306 h 464"/>
                <a:gd name="T20" fmla="*/ 97 w 160"/>
                <a:gd name="T21" fmla="*/ 306 h 464"/>
                <a:gd name="T22" fmla="*/ 97 w 160"/>
                <a:gd name="T23" fmla="*/ 306 h 464"/>
                <a:gd name="T24" fmla="*/ 97 w 160"/>
                <a:gd name="T25" fmla="*/ 306 h 464"/>
                <a:gd name="T26" fmla="*/ 105 w 160"/>
                <a:gd name="T27" fmla="*/ 323 h 464"/>
                <a:gd name="T28" fmla="*/ 109 w 160"/>
                <a:gd name="T29" fmla="*/ 350 h 464"/>
                <a:gd name="T30" fmla="*/ 122 w 160"/>
                <a:gd name="T31" fmla="*/ 378 h 464"/>
                <a:gd name="T32" fmla="*/ 142 w 160"/>
                <a:gd name="T33" fmla="*/ 431 h 464"/>
                <a:gd name="T34" fmla="*/ 158 w 160"/>
                <a:gd name="T35" fmla="*/ 463 h 464"/>
                <a:gd name="T36" fmla="*/ 160 w 160"/>
                <a:gd name="T37" fmla="*/ 464 h 464"/>
                <a:gd name="T38" fmla="*/ 81 w 160"/>
                <a:gd name="T39" fmla="*/ 275 h 464"/>
                <a:gd name="T40" fmla="*/ 81 w 160"/>
                <a:gd name="T41" fmla="*/ 274 h 464"/>
                <a:gd name="T42" fmla="*/ 81 w 160"/>
                <a:gd name="T43" fmla="*/ 275 h 464"/>
                <a:gd name="T44" fmla="*/ 81 w 160"/>
                <a:gd name="T45" fmla="*/ 274 h 464"/>
                <a:gd name="T46" fmla="*/ 81 w 160"/>
                <a:gd name="T47" fmla="*/ 274 h 464"/>
                <a:gd name="T48" fmla="*/ 80 w 160"/>
                <a:gd name="T49" fmla="*/ 269 h 464"/>
                <a:gd name="T50" fmla="*/ 81 w 160"/>
                <a:gd name="T51" fmla="*/ 274 h 464"/>
                <a:gd name="T52" fmla="*/ 81 w 160"/>
                <a:gd name="T53" fmla="*/ 274 h 464"/>
                <a:gd name="T54" fmla="*/ 0 w 160"/>
                <a:gd name="T55" fmla="*/ 3 h 464"/>
                <a:gd name="T56" fmla="*/ 1 w 160"/>
                <a:gd name="T57" fmla="*/ 0 h 464"/>
                <a:gd name="T58" fmla="*/ 0 w 160"/>
                <a:gd name="T59" fmla="*/ 3 h 464"/>
                <a:gd name="T60" fmla="*/ 1 w 160"/>
                <a:gd name="T61" fmla="*/ 0 h 464"/>
                <a:gd name="T62" fmla="*/ 1 w 160"/>
                <a:gd name="T63" fmla="*/ 0 h 464"/>
                <a:gd name="T64" fmla="*/ 1 w 160"/>
                <a:gd name="T65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464">
                  <a:moveTo>
                    <a:pt x="160" y="464"/>
                  </a:moveTo>
                  <a:lnTo>
                    <a:pt x="160" y="464"/>
                  </a:lnTo>
                  <a:lnTo>
                    <a:pt x="160" y="464"/>
                  </a:lnTo>
                  <a:close/>
                  <a:moveTo>
                    <a:pt x="160" y="464"/>
                  </a:moveTo>
                  <a:cubicBezTo>
                    <a:pt x="159" y="463"/>
                    <a:pt x="159" y="463"/>
                    <a:pt x="158" y="463"/>
                  </a:cubicBezTo>
                  <a:cubicBezTo>
                    <a:pt x="151" y="455"/>
                    <a:pt x="147" y="440"/>
                    <a:pt x="142" y="431"/>
                  </a:cubicBezTo>
                  <a:cubicBezTo>
                    <a:pt x="133" y="414"/>
                    <a:pt x="129" y="396"/>
                    <a:pt x="122" y="378"/>
                  </a:cubicBezTo>
                  <a:cubicBezTo>
                    <a:pt x="118" y="369"/>
                    <a:pt x="112" y="360"/>
                    <a:pt x="109" y="350"/>
                  </a:cubicBezTo>
                  <a:cubicBezTo>
                    <a:pt x="107" y="341"/>
                    <a:pt x="107" y="332"/>
                    <a:pt x="105" y="323"/>
                  </a:cubicBezTo>
                  <a:cubicBezTo>
                    <a:pt x="103" y="317"/>
                    <a:pt x="100" y="311"/>
                    <a:pt x="97" y="306"/>
                  </a:cubicBezTo>
                  <a:lnTo>
                    <a:pt x="97" y="306"/>
                  </a:lnTo>
                  <a:lnTo>
                    <a:pt x="97" y="306"/>
                  </a:lnTo>
                  <a:cubicBezTo>
                    <a:pt x="97" y="306"/>
                    <a:pt x="97" y="306"/>
                    <a:pt x="97" y="306"/>
                  </a:cubicBezTo>
                  <a:cubicBezTo>
                    <a:pt x="100" y="311"/>
                    <a:pt x="103" y="317"/>
                    <a:pt x="105" y="323"/>
                  </a:cubicBezTo>
                  <a:cubicBezTo>
                    <a:pt x="107" y="332"/>
                    <a:pt x="107" y="341"/>
                    <a:pt x="109" y="350"/>
                  </a:cubicBezTo>
                  <a:cubicBezTo>
                    <a:pt x="112" y="360"/>
                    <a:pt x="118" y="369"/>
                    <a:pt x="122" y="378"/>
                  </a:cubicBezTo>
                  <a:cubicBezTo>
                    <a:pt x="129" y="396"/>
                    <a:pt x="133" y="414"/>
                    <a:pt x="142" y="431"/>
                  </a:cubicBezTo>
                  <a:cubicBezTo>
                    <a:pt x="147" y="440"/>
                    <a:pt x="151" y="455"/>
                    <a:pt x="158" y="463"/>
                  </a:cubicBezTo>
                  <a:cubicBezTo>
                    <a:pt x="159" y="463"/>
                    <a:pt x="159" y="463"/>
                    <a:pt x="160" y="464"/>
                  </a:cubicBezTo>
                  <a:moveTo>
                    <a:pt x="81" y="275"/>
                  </a:moveTo>
                  <a:cubicBezTo>
                    <a:pt x="81" y="275"/>
                    <a:pt x="81" y="274"/>
                    <a:pt x="81" y="274"/>
                  </a:cubicBezTo>
                  <a:cubicBezTo>
                    <a:pt x="81" y="274"/>
                    <a:pt x="81" y="275"/>
                    <a:pt x="81" y="275"/>
                  </a:cubicBezTo>
                  <a:close/>
                  <a:moveTo>
                    <a:pt x="81" y="274"/>
                  </a:moveTo>
                  <a:cubicBezTo>
                    <a:pt x="81" y="274"/>
                    <a:pt x="81" y="274"/>
                    <a:pt x="81" y="274"/>
                  </a:cubicBezTo>
                  <a:cubicBezTo>
                    <a:pt x="80" y="272"/>
                    <a:pt x="80" y="271"/>
                    <a:pt x="80" y="269"/>
                  </a:cubicBezTo>
                  <a:cubicBezTo>
                    <a:pt x="80" y="271"/>
                    <a:pt x="80" y="272"/>
                    <a:pt x="81" y="274"/>
                  </a:cubicBezTo>
                  <a:cubicBezTo>
                    <a:pt x="81" y="274"/>
                    <a:pt x="81" y="274"/>
                    <a:pt x="81" y="274"/>
                  </a:cubicBezTo>
                  <a:close/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D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59" name="Freeform 544">
              <a:extLst>
                <a:ext uri="{FF2B5EF4-FFF2-40B4-BE49-F238E27FC236}">
                  <a16:creationId xmlns:a16="http://schemas.microsoft.com/office/drawing/2014/main" id="{AB1848A5-8033-AD9C-D9B8-BF21EA5EE5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95875" y="1370013"/>
              <a:ext cx="163513" cy="461963"/>
            </a:xfrm>
            <a:custGeom>
              <a:avLst/>
              <a:gdLst>
                <a:gd name="T0" fmla="*/ 165 w 168"/>
                <a:gd name="T1" fmla="*/ 476 h 476"/>
                <a:gd name="T2" fmla="*/ 164 w 168"/>
                <a:gd name="T3" fmla="*/ 476 h 476"/>
                <a:gd name="T4" fmla="*/ 164 w 168"/>
                <a:gd name="T5" fmla="*/ 476 h 476"/>
                <a:gd name="T6" fmla="*/ 164 w 168"/>
                <a:gd name="T7" fmla="*/ 476 h 476"/>
                <a:gd name="T8" fmla="*/ 162 w 168"/>
                <a:gd name="T9" fmla="*/ 475 h 476"/>
                <a:gd name="T10" fmla="*/ 146 w 168"/>
                <a:gd name="T11" fmla="*/ 443 h 476"/>
                <a:gd name="T12" fmla="*/ 126 w 168"/>
                <a:gd name="T13" fmla="*/ 390 h 476"/>
                <a:gd name="T14" fmla="*/ 113 w 168"/>
                <a:gd name="T15" fmla="*/ 362 h 476"/>
                <a:gd name="T16" fmla="*/ 109 w 168"/>
                <a:gd name="T17" fmla="*/ 335 h 476"/>
                <a:gd name="T18" fmla="*/ 101 w 168"/>
                <a:gd name="T19" fmla="*/ 318 h 476"/>
                <a:gd name="T20" fmla="*/ 101 w 168"/>
                <a:gd name="T21" fmla="*/ 318 h 476"/>
                <a:gd name="T22" fmla="*/ 90 w 168"/>
                <a:gd name="T23" fmla="*/ 298 h 476"/>
                <a:gd name="T24" fmla="*/ 85 w 168"/>
                <a:gd name="T25" fmla="*/ 287 h 476"/>
                <a:gd name="T26" fmla="*/ 85 w 168"/>
                <a:gd name="T27" fmla="*/ 286 h 476"/>
                <a:gd name="T28" fmla="*/ 85 w 168"/>
                <a:gd name="T29" fmla="*/ 286 h 476"/>
                <a:gd name="T30" fmla="*/ 85 w 168"/>
                <a:gd name="T31" fmla="*/ 286 h 476"/>
                <a:gd name="T32" fmla="*/ 84 w 168"/>
                <a:gd name="T33" fmla="*/ 281 h 476"/>
                <a:gd name="T34" fmla="*/ 88 w 168"/>
                <a:gd name="T35" fmla="*/ 259 h 476"/>
                <a:gd name="T36" fmla="*/ 87 w 168"/>
                <a:gd name="T37" fmla="*/ 254 h 476"/>
                <a:gd name="T38" fmla="*/ 74 w 168"/>
                <a:gd name="T39" fmla="*/ 233 h 476"/>
                <a:gd name="T40" fmla="*/ 60 w 168"/>
                <a:gd name="T41" fmla="*/ 207 h 476"/>
                <a:gd name="T42" fmla="*/ 67 w 168"/>
                <a:gd name="T43" fmla="*/ 182 h 476"/>
                <a:gd name="T44" fmla="*/ 107 w 168"/>
                <a:gd name="T45" fmla="*/ 282 h 476"/>
                <a:gd name="T46" fmla="*/ 125 w 168"/>
                <a:gd name="T47" fmla="*/ 327 h 476"/>
                <a:gd name="T48" fmla="*/ 114 w 168"/>
                <a:gd name="T49" fmla="*/ 336 h 476"/>
                <a:gd name="T50" fmla="*/ 114 w 168"/>
                <a:gd name="T51" fmla="*/ 341 h 476"/>
                <a:gd name="T52" fmla="*/ 116 w 168"/>
                <a:gd name="T53" fmla="*/ 340 h 476"/>
                <a:gd name="T54" fmla="*/ 127 w 168"/>
                <a:gd name="T55" fmla="*/ 334 h 476"/>
                <a:gd name="T56" fmla="*/ 132 w 168"/>
                <a:gd name="T57" fmla="*/ 351 h 476"/>
                <a:gd name="T58" fmla="*/ 150 w 168"/>
                <a:gd name="T59" fmla="*/ 417 h 476"/>
                <a:gd name="T60" fmla="*/ 168 w 168"/>
                <a:gd name="T61" fmla="*/ 475 h 476"/>
                <a:gd name="T62" fmla="*/ 165 w 168"/>
                <a:gd name="T63" fmla="*/ 476 h 476"/>
                <a:gd name="T64" fmla="*/ 57 w 168"/>
                <a:gd name="T65" fmla="*/ 182 h 476"/>
                <a:gd name="T66" fmla="*/ 40 w 168"/>
                <a:gd name="T67" fmla="*/ 162 h 476"/>
                <a:gd name="T68" fmla="*/ 32 w 168"/>
                <a:gd name="T69" fmla="*/ 164 h 476"/>
                <a:gd name="T70" fmla="*/ 5 w 168"/>
                <a:gd name="T71" fmla="*/ 172 h 476"/>
                <a:gd name="T72" fmla="*/ 2 w 168"/>
                <a:gd name="T73" fmla="*/ 171 h 476"/>
                <a:gd name="T74" fmla="*/ 0 w 168"/>
                <a:gd name="T75" fmla="*/ 167 h 476"/>
                <a:gd name="T76" fmla="*/ 0 w 168"/>
                <a:gd name="T77" fmla="*/ 167 h 476"/>
                <a:gd name="T78" fmla="*/ 27 w 168"/>
                <a:gd name="T79" fmla="*/ 134 h 476"/>
                <a:gd name="T80" fmla="*/ 34 w 168"/>
                <a:gd name="T81" fmla="*/ 122 h 476"/>
                <a:gd name="T82" fmla="*/ 25 w 168"/>
                <a:gd name="T83" fmla="*/ 102 h 476"/>
                <a:gd name="T84" fmla="*/ 21 w 168"/>
                <a:gd name="T85" fmla="*/ 72 h 476"/>
                <a:gd name="T86" fmla="*/ 3 w 168"/>
                <a:gd name="T87" fmla="*/ 21 h 476"/>
                <a:gd name="T88" fmla="*/ 4 w 168"/>
                <a:gd name="T89" fmla="*/ 15 h 476"/>
                <a:gd name="T90" fmla="*/ 4 w 168"/>
                <a:gd name="T91" fmla="*/ 15 h 476"/>
                <a:gd name="T92" fmla="*/ 5 w 168"/>
                <a:gd name="T93" fmla="*/ 12 h 476"/>
                <a:gd name="T94" fmla="*/ 5 w 168"/>
                <a:gd name="T95" fmla="*/ 12 h 476"/>
                <a:gd name="T96" fmla="*/ 5 w 168"/>
                <a:gd name="T97" fmla="*/ 12 h 476"/>
                <a:gd name="T98" fmla="*/ 12 w 168"/>
                <a:gd name="T99" fmla="*/ 0 h 476"/>
                <a:gd name="T100" fmla="*/ 62 w 168"/>
                <a:gd name="T101" fmla="*/ 170 h 476"/>
                <a:gd name="T102" fmla="*/ 57 w 168"/>
                <a:gd name="T103" fmla="*/ 182 h 476"/>
                <a:gd name="T104" fmla="*/ 57 w 168"/>
                <a:gd name="T105" fmla="*/ 182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476">
                  <a:moveTo>
                    <a:pt x="165" y="476"/>
                  </a:moveTo>
                  <a:cubicBezTo>
                    <a:pt x="165" y="476"/>
                    <a:pt x="164" y="476"/>
                    <a:pt x="164" y="476"/>
                  </a:cubicBezTo>
                  <a:lnTo>
                    <a:pt x="164" y="476"/>
                  </a:lnTo>
                  <a:lnTo>
                    <a:pt x="164" y="476"/>
                  </a:lnTo>
                  <a:cubicBezTo>
                    <a:pt x="163" y="475"/>
                    <a:pt x="163" y="475"/>
                    <a:pt x="162" y="475"/>
                  </a:cubicBezTo>
                  <a:cubicBezTo>
                    <a:pt x="155" y="467"/>
                    <a:pt x="151" y="452"/>
                    <a:pt x="146" y="443"/>
                  </a:cubicBezTo>
                  <a:cubicBezTo>
                    <a:pt x="137" y="426"/>
                    <a:pt x="133" y="408"/>
                    <a:pt x="126" y="390"/>
                  </a:cubicBezTo>
                  <a:cubicBezTo>
                    <a:pt x="122" y="381"/>
                    <a:pt x="116" y="372"/>
                    <a:pt x="113" y="362"/>
                  </a:cubicBezTo>
                  <a:cubicBezTo>
                    <a:pt x="111" y="353"/>
                    <a:pt x="111" y="344"/>
                    <a:pt x="109" y="335"/>
                  </a:cubicBezTo>
                  <a:cubicBezTo>
                    <a:pt x="107" y="329"/>
                    <a:pt x="104" y="323"/>
                    <a:pt x="101" y="318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9" y="310"/>
                    <a:pt x="96" y="303"/>
                    <a:pt x="90" y="298"/>
                  </a:cubicBezTo>
                  <a:cubicBezTo>
                    <a:pt x="88" y="294"/>
                    <a:pt x="86" y="290"/>
                    <a:pt x="85" y="287"/>
                  </a:cubicBezTo>
                  <a:cubicBezTo>
                    <a:pt x="85" y="287"/>
                    <a:pt x="85" y="286"/>
                    <a:pt x="85" y="286"/>
                  </a:cubicBezTo>
                  <a:cubicBezTo>
                    <a:pt x="85" y="286"/>
                    <a:pt x="85" y="286"/>
                    <a:pt x="85" y="286"/>
                  </a:cubicBezTo>
                  <a:cubicBezTo>
                    <a:pt x="85" y="286"/>
                    <a:pt x="85" y="286"/>
                    <a:pt x="85" y="286"/>
                  </a:cubicBezTo>
                  <a:cubicBezTo>
                    <a:pt x="84" y="284"/>
                    <a:pt x="84" y="283"/>
                    <a:pt x="84" y="281"/>
                  </a:cubicBezTo>
                  <a:cubicBezTo>
                    <a:pt x="84" y="274"/>
                    <a:pt x="88" y="266"/>
                    <a:pt x="88" y="259"/>
                  </a:cubicBezTo>
                  <a:cubicBezTo>
                    <a:pt x="88" y="257"/>
                    <a:pt x="88" y="256"/>
                    <a:pt x="87" y="254"/>
                  </a:cubicBezTo>
                  <a:cubicBezTo>
                    <a:pt x="84" y="246"/>
                    <a:pt x="79" y="239"/>
                    <a:pt x="74" y="233"/>
                  </a:cubicBezTo>
                  <a:cubicBezTo>
                    <a:pt x="68" y="225"/>
                    <a:pt x="63" y="217"/>
                    <a:pt x="60" y="207"/>
                  </a:cubicBezTo>
                  <a:cubicBezTo>
                    <a:pt x="62" y="199"/>
                    <a:pt x="64" y="190"/>
                    <a:pt x="67" y="182"/>
                  </a:cubicBezTo>
                  <a:cubicBezTo>
                    <a:pt x="80" y="216"/>
                    <a:pt x="94" y="249"/>
                    <a:pt x="107" y="282"/>
                  </a:cubicBezTo>
                  <a:cubicBezTo>
                    <a:pt x="113" y="297"/>
                    <a:pt x="119" y="312"/>
                    <a:pt x="125" y="327"/>
                  </a:cubicBezTo>
                  <a:cubicBezTo>
                    <a:pt x="121" y="330"/>
                    <a:pt x="117" y="333"/>
                    <a:pt x="114" y="336"/>
                  </a:cubicBezTo>
                  <a:cubicBezTo>
                    <a:pt x="112" y="338"/>
                    <a:pt x="112" y="341"/>
                    <a:pt x="114" y="341"/>
                  </a:cubicBezTo>
                  <a:cubicBezTo>
                    <a:pt x="115" y="341"/>
                    <a:pt x="115" y="341"/>
                    <a:pt x="116" y="340"/>
                  </a:cubicBezTo>
                  <a:cubicBezTo>
                    <a:pt x="120" y="338"/>
                    <a:pt x="123" y="336"/>
                    <a:pt x="127" y="334"/>
                  </a:cubicBezTo>
                  <a:cubicBezTo>
                    <a:pt x="129" y="339"/>
                    <a:pt x="130" y="345"/>
                    <a:pt x="132" y="351"/>
                  </a:cubicBezTo>
                  <a:cubicBezTo>
                    <a:pt x="139" y="373"/>
                    <a:pt x="144" y="395"/>
                    <a:pt x="150" y="417"/>
                  </a:cubicBezTo>
                  <a:cubicBezTo>
                    <a:pt x="156" y="436"/>
                    <a:pt x="161" y="456"/>
                    <a:pt x="168" y="475"/>
                  </a:cubicBezTo>
                  <a:cubicBezTo>
                    <a:pt x="167" y="475"/>
                    <a:pt x="166" y="476"/>
                    <a:pt x="165" y="476"/>
                  </a:cubicBezTo>
                  <a:moveTo>
                    <a:pt x="57" y="182"/>
                  </a:moveTo>
                  <a:cubicBezTo>
                    <a:pt x="56" y="171"/>
                    <a:pt x="52" y="162"/>
                    <a:pt x="40" y="162"/>
                  </a:cubicBezTo>
                  <a:cubicBezTo>
                    <a:pt x="38" y="162"/>
                    <a:pt x="35" y="163"/>
                    <a:pt x="32" y="164"/>
                  </a:cubicBezTo>
                  <a:cubicBezTo>
                    <a:pt x="24" y="166"/>
                    <a:pt x="14" y="172"/>
                    <a:pt x="5" y="172"/>
                  </a:cubicBezTo>
                  <a:cubicBezTo>
                    <a:pt x="4" y="172"/>
                    <a:pt x="3" y="172"/>
                    <a:pt x="2" y="171"/>
                  </a:cubicBezTo>
                  <a:lnTo>
                    <a:pt x="0" y="167"/>
                  </a:lnTo>
                  <a:cubicBezTo>
                    <a:pt x="0" y="167"/>
                    <a:pt x="0" y="167"/>
                    <a:pt x="0" y="167"/>
                  </a:cubicBezTo>
                  <a:cubicBezTo>
                    <a:pt x="0" y="153"/>
                    <a:pt x="18" y="142"/>
                    <a:pt x="27" y="134"/>
                  </a:cubicBezTo>
                  <a:cubicBezTo>
                    <a:pt x="32" y="129"/>
                    <a:pt x="34" y="125"/>
                    <a:pt x="34" y="122"/>
                  </a:cubicBezTo>
                  <a:cubicBezTo>
                    <a:pt x="34" y="115"/>
                    <a:pt x="28" y="110"/>
                    <a:pt x="25" y="102"/>
                  </a:cubicBezTo>
                  <a:cubicBezTo>
                    <a:pt x="21" y="92"/>
                    <a:pt x="22" y="83"/>
                    <a:pt x="21" y="72"/>
                  </a:cubicBezTo>
                  <a:cubicBezTo>
                    <a:pt x="21" y="55"/>
                    <a:pt x="3" y="38"/>
                    <a:pt x="3" y="21"/>
                  </a:cubicBezTo>
                  <a:cubicBezTo>
                    <a:pt x="3" y="19"/>
                    <a:pt x="3" y="17"/>
                    <a:pt x="4" y="15"/>
                  </a:cubicBezTo>
                  <a:lnTo>
                    <a:pt x="4" y="15"/>
                  </a:lnTo>
                  <a:cubicBezTo>
                    <a:pt x="4" y="14"/>
                    <a:pt x="4" y="13"/>
                    <a:pt x="5" y="12"/>
                  </a:cubicBezTo>
                  <a:lnTo>
                    <a:pt x="5" y="12"/>
                  </a:lnTo>
                  <a:lnTo>
                    <a:pt x="5" y="12"/>
                  </a:lnTo>
                  <a:cubicBezTo>
                    <a:pt x="6" y="8"/>
                    <a:pt x="8" y="3"/>
                    <a:pt x="12" y="0"/>
                  </a:cubicBezTo>
                  <a:cubicBezTo>
                    <a:pt x="21" y="59"/>
                    <a:pt x="40" y="115"/>
                    <a:pt x="62" y="170"/>
                  </a:cubicBezTo>
                  <a:cubicBezTo>
                    <a:pt x="60" y="174"/>
                    <a:pt x="59" y="178"/>
                    <a:pt x="57" y="182"/>
                  </a:cubicBezTo>
                  <a:lnTo>
                    <a:pt x="57" y="182"/>
                  </a:lnTo>
                </a:path>
              </a:pathLst>
            </a:custGeom>
            <a:solidFill>
              <a:srgbClr val="40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0" name="Freeform 545">
              <a:extLst>
                <a:ext uri="{FF2B5EF4-FFF2-40B4-BE49-F238E27FC236}">
                  <a16:creationId xmlns:a16="http://schemas.microsoft.com/office/drawing/2014/main" id="{98EC00D8-553F-EAF6-9E04-2A86F9766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163" y="1366838"/>
              <a:ext cx="195263" cy="460375"/>
            </a:xfrm>
            <a:custGeom>
              <a:avLst/>
              <a:gdLst>
                <a:gd name="T0" fmla="*/ 200 w 202"/>
                <a:gd name="T1" fmla="*/ 203 h 475"/>
                <a:gd name="T2" fmla="*/ 199 w 202"/>
                <a:gd name="T3" fmla="*/ 202 h 475"/>
                <a:gd name="T4" fmla="*/ 196 w 202"/>
                <a:gd name="T5" fmla="*/ 202 h 475"/>
                <a:gd name="T6" fmla="*/ 162 w 202"/>
                <a:gd name="T7" fmla="*/ 232 h 475"/>
                <a:gd name="T8" fmla="*/ 145 w 202"/>
                <a:gd name="T9" fmla="*/ 257 h 475"/>
                <a:gd name="T10" fmla="*/ 114 w 202"/>
                <a:gd name="T11" fmla="*/ 273 h 475"/>
                <a:gd name="T12" fmla="*/ 102 w 202"/>
                <a:gd name="T13" fmla="*/ 275 h 475"/>
                <a:gd name="T14" fmla="*/ 89 w 202"/>
                <a:gd name="T15" fmla="*/ 254 h 475"/>
                <a:gd name="T16" fmla="*/ 88 w 202"/>
                <a:gd name="T17" fmla="*/ 215 h 475"/>
                <a:gd name="T18" fmla="*/ 64 w 202"/>
                <a:gd name="T19" fmla="*/ 189 h 475"/>
                <a:gd name="T20" fmla="*/ 55 w 202"/>
                <a:gd name="T21" fmla="*/ 145 h 475"/>
                <a:gd name="T22" fmla="*/ 63 w 202"/>
                <a:gd name="T23" fmla="*/ 105 h 475"/>
                <a:gd name="T24" fmla="*/ 82 w 202"/>
                <a:gd name="T25" fmla="*/ 87 h 475"/>
                <a:gd name="T26" fmla="*/ 89 w 202"/>
                <a:gd name="T27" fmla="*/ 71 h 475"/>
                <a:gd name="T28" fmla="*/ 103 w 202"/>
                <a:gd name="T29" fmla="*/ 42 h 475"/>
                <a:gd name="T30" fmla="*/ 96 w 202"/>
                <a:gd name="T31" fmla="*/ 42 h 475"/>
                <a:gd name="T32" fmla="*/ 81 w 202"/>
                <a:gd name="T33" fmla="*/ 65 h 475"/>
                <a:gd name="T34" fmla="*/ 50 w 202"/>
                <a:gd name="T35" fmla="*/ 86 h 475"/>
                <a:gd name="T36" fmla="*/ 24 w 202"/>
                <a:gd name="T37" fmla="*/ 48 h 475"/>
                <a:gd name="T38" fmla="*/ 5 w 202"/>
                <a:gd name="T39" fmla="*/ 0 h 475"/>
                <a:gd name="T40" fmla="*/ 0 w 202"/>
                <a:gd name="T41" fmla="*/ 1 h 475"/>
                <a:gd name="T42" fmla="*/ 98 w 202"/>
                <a:gd name="T43" fmla="*/ 289 h 475"/>
                <a:gd name="T44" fmla="*/ 123 w 202"/>
                <a:gd name="T45" fmla="*/ 359 h 475"/>
                <a:gd name="T46" fmla="*/ 140 w 202"/>
                <a:gd name="T47" fmla="*/ 423 h 475"/>
                <a:gd name="T48" fmla="*/ 157 w 202"/>
                <a:gd name="T49" fmla="*/ 475 h 475"/>
                <a:gd name="T50" fmla="*/ 163 w 202"/>
                <a:gd name="T51" fmla="*/ 434 h 475"/>
                <a:gd name="T52" fmla="*/ 148 w 202"/>
                <a:gd name="T53" fmla="*/ 403 h 475"/>
                <a:gd name="T54" fmla="*/ 136 w 202"/>
                <a:gd name="T55" fmla="*/ 357 h 475"/>
                <a:gd name="T56" fmla="*/ 126 w 202"/>
                <a:gd name="T57" fmla="*/ 307 h 475"/>
                <a:gd name="T58" fmla="*/ 144 w 202"/>
                <a:gd name="T59" fmla="*/ 285 h 475"/>
                <a:gd name="T60" fmla="*/ 158 w 202"/>
                <a:gd name="T61" fmla="*/ 269 h 475"/>
                <a:gd name="T62" fmla="*/ 184 w 202"/>
                <a:gd name="T63" fmla="*/ 236 h 475"/>
                <a:gd name="T64" fmla="*/ 201 w 202"/>
                <a:gd name="T65" fmla="*/ 211 h 475"/>
                <a:gd name="T66" fmla="*/ 200 w 202"/>
                <a:gd name="T67" fmla="*/ 20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2" h="475">
                  <a:moveTo>
                    <a:pt x="200" y="203"/>
                  </a:moveTo>
                  <a:lnTo>
                    <a:pt x="199" y="202"/>
                  </a:lnTo>
                  <a:lnTo>
                    <a:pt x="196" y="202"/>
                  </a:lnTo>
                  <a:cubicBezTo>
                    <a:pt x="182" y="208"/>
                    <a:pt x="172" y="221"/>
                    <a:pt x="162" y="232"/>
                  </a:cubicBezTo>
                  <a:cubicBezTo>
                    <a:pt x="156" y="240"/>
                    <a:pt x="150" y="249"/>
                    <a:pt x="145" y="257"/>
                  </a:cubicBezTo>
                  <a:cubicBezTo>
                    <a:pt x="133" y="260"/>
                    <a:pt x="124" y="265"/>
                    <a:pt x="114" y="273"/>
                  </a:cubicBezTo>
                  <a:cubicBezTo>
                    <a:pt x="110" y="276"/>
                    <a:pt x="107" y="281"/>
                    <a:pt x="102" y="275"/>
                  </a:cubicBezTo>
                  <a:cubicBezTo>
                    <a:pt x="97" y="268"/>
                    <a:pt x="92" y="263"/>
                    <a:pt x="89" y="254"/>
                  </a:cubicBezTo>
                  <a:cubicBezTo>
                    <a:pt x="85" y="242"/>
                    <a:pt x="94" y="228"/>
                    <a:pt x="88" y="215"/>
                  </a:cubicBezTo>
                  <a:cubicBezTo>
                    <a:pt x="83" y="204"/>
                    <a:pt x="72" y="199"/>
                    <a:pt x="64" y="189"/>
                  </a:cubicBezTo>
                  <a:cubicBezTo>
                    <a:pt x="55" y="178"/>
                    <a:pt x="60" y="159"/>
                    <a:pt x="55" y="145"/>
                  </a:cubicBezTo>
                  <a:cubicBezTo>
                    <a:pt x="49" y="129"/>
                    <a:pt x="36" y="113"/>
                    <a:pt x="63" y="105"/>
                  </a:cubicBezTo>
                  <a:cubicBezTo>
                    <a:pt x="72" y="102"/>
                    <a:pt x="77" y="95"/>
                    <a:pt x="82" y="87"/>
                  </a:cubicBezTo>
                  <a:cubicBezTo>
                    <a:pt x="85" y="83"/>
                    <a:pt x="87" y="77"/>
                    <a:pt x="89" y="71"/>
                  </a:cubicBezTo>
                  <a:cubicBezTo>
                    <a:pt x="95" y="64"/>
                    <a:pt x="105" y="52"/>
                    <a:pt x="103" y="42"/>
                  </a:cubicBezTo>
                  <a:cubicBezTo>
                    <a:pt x="103" y="38"/>
                    <a:pt x="98" y="40"/>
                    <a:pt x="96" y="42"/>
                  </a:cubicBezTo>
                  <a:cubicBezTo>
                    <a:pt x="90" y="47"/>
                    <a:pt x="85" y="56"/>
                    <a:pt x="81" y="65"/>
                  </a:cubicBezTo>
                  <a:cubicBezTo>
                    <a:pt x="73" y="75"/>
                    <a:pt x="63" y="84"/>
                    <a:pt x="50" y="86"/>
                  </a:cubicBezTo>
                  <a:cubicBezTo>
                    <a:pt x="30" y="88"/>
                    <a:pt x="26" y="61"/>
                    <a:pt x="24" y="48"/>
                  </a:cubicBezTo>
                  <a:cubicBezTo>
                    <a:pt x="22" y="35"/>
                    <a:pt x="20" y="3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17" y="102"/>
                    <a:pt x="61" y="194"/>
                    <a:pt x="98" y="289"/>
                  </a:cubicBezTo>
                  <a:cubicBezTo>
                    <a:pt x="107" y="312"/>
                    <a:pt x="116" y="335"/>
                    <a:pt x="123" y="359"/>
                  </a:cubicBezTo>
                  <a:cubicBezTo>
                    <a:pt x="129" y="380"/>
                    <a:pt x="134" y="401"/>
                    <a:pt x="140" y="423"/>
                  </a:cubicBezTo>
                  <a:cubicBezTo>
                    <a:pt x="145" y="440"/>
                    <a:pt x="150" y="458"/>
                    <a:pt x="157" y="475"/>
                  </a:cubicBezTo>
                  <a:cubicBezTo>
                    <a:pt x="166" y="466"/>
                    <a:pt x="166" y="446"/>
                    <a:pt x="163" y="434"/>
                  </a:cubicBezTo>
                  <a:cubicBezTo>
                    <a:pt x="161" y="422"/>
                    <a:pt x="155" y="414"/>
                    <a:pt x="148" y="403"/>
                  </a:cubicBezTo>
                  <a:cubicBezTo>
                    <a:pt x="136" y="388"/>
                    <a:pt x="138" y="375"/>
                    <a:pt x="136" y="357"/>
                  </a:cubicBezTo>
                  <a:cubicBezTo>
                    <a:pt x="133" y="341"/>
                    <a:pt x="124" y="324"/>
                    <a:pt x="126" y="307"/>
                  </a:cubicBezTo>
                  <a:cubicBezTo>
                    <a:pt x="127" y="300"/>
                    <a:pt x="140" y="290"/>
                    <a:pt x="144" y="285"/>
                  </a:cubicBezTo>
                  <a:cubicBezTo>
                    <a:pt x="149" y="280"/>
                    <a:pt x="154" y="275"/>
                    <a:pt x="158" y="269"/>
                  </a:cubicBezTo>
                  <a:cubicBezTo>
                    <a:pt x="167" y="258"/>
                    <a:pt x="175" y="247"/>
                    <a:pt x="184" y="236"/>
                  </a:cubicBezTo>
                  <a:cubicBezTo>
                    <a:pt x="190" y="228"/>
                    <a:pt x="197" y="220"/>
                    <a:pt x="201" y="211"/>
                  </a:cubicBezTo>
                  <a:cubicBezTo>
                    <a:pt x="202" y="209"/>
                    <a:pt x="202" y="205"/>
                    <a:pt x="200" y="203"/>
                  </a:cubicBezTo>
                </a:path>
              </a:pathLst>
            </a:custGeom>
            <a:solidFill>
              <a:srgbClr val="601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1" name="Freeform 546">
              <a:extLst>
                <a:ext uri="{FF2B5EF4-FFF2-40B4-BE49-F238E27FC236}">
                  <a16:creationId xmlns:a16="http://schemas.microsoft.com/office/drawing/2014/main" id="{55176448-391F-77D6-9B04-8DF090CEA0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763" y="1560513"/>
              <a:ext cx="109538" cy="298450"/>
            </a:xfrm>
            <a:custGeom>
              <a:avLst/>
              <a:gdLst>
                <a:gd name="T0" fmla="*/ 114 w 114"/>
                <a:gd name="T1" fmla="*/ 309 h 309"/>
                <a:gd name="T2" fmla="*/ 114 w 114"/>
                <a:gd name="T3" fmla="*/ 309 h 309"/>
                <a:gd name="T4" fmla="*/ 114 w 114"/>
                <a:gd name="T5" fmla="*/ 309 h 309"/>
                <a:gd name="T6" fmla="*/ 0 w 114"/>
                <a:gd name="T7" fmla="*/ 7 h 309"/>
                <a:gd name="T8" fmla="*/ 2 w 114"/>
                <a:gd name="T9" fmla="*/ 0 h 309"/>
                <a:gd name="T10" fmla="*/ 0 w 114"/>
                <a:gd name="T11" fmla="*/ 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309">
                  <a:moveTo>
                    <a:pt x="114" y="309"/>
                  </a:moveTo>
                  <a:lnTo>
                    <a:pt x="114" y="309"/>
                  </a:lnTo>
                  <a:lnTo>
                    <a:pt x="114" y="309"/>
                  </a:lnTo>
                  <a:close/>
                  <a:moveTo>
                    <a:pt x="0" y="7"/>
                  </a:moveTo>
                  <a:cubicBezTo>
                    <a:pt x="0" y="5"/>
                    <a:pt x="1" y="3"/>
                    <a:pt x="2" y="0"/>
                  </a:cubicBezTo>
                  <a:cubicBezTo>
                    <a:pt x="1" y="3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5D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2" name="Freeform 547">
              <a:extLst>
                <a:ext uri="{FF2B5EF4-FFF2-40B4-BE49-F238E27FC236}">
                  <a16:creationId xmlns:a16="http://schemas.microsoft.com/office/drawing/2014/main" id="{E4E72181-6474-B2E9-D84C-5AD5DEFA3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8" y="1546225"/>
              <a:ext cx="150813" cy="336550"/>
            </a:xfrm>
            <a:custGeom>
              <a:avLst/>
              <a:gdLst>
                <a:gd name="T0" fmla="*/ 157 w 157"/>
                <a:gd name="T1" fmla="*/ 347 h 347"/>
                <a:gd name="T2" fmla="*/ 144 w 157"/>
                <a:gd name="T3" fmla="*/ 323 h 347"/>
                <a:gd name="T4" fmla="*/ 144 w 157"/>
                <a:gd name="T5" fmla="*/ 323 h 347"/>
                <a:gd name="T6" fmla="*/ 143 w 157"/>
                <a:gd name="T7" fmla="*/ 323 h 347"/>
                <a:gd name="T8" fmla="*/ 143 w 157"/>
                <a:gd name="T9" fmla="*/ 323 h 347"/>
                <a:gd name="T10" fmla="*/ 127 w 157"/>
                <a:gd name="T11" fmla="*/ 288 h 347"/>
                <a:gd name="T12" fmla="*/ 119 w 157"/>
                <a:gd name="T13" fmla="*/ 277 h 347"/>
                <a:gd name="T14" fmla="*/ 111 w 157"/>
                <a:gd name="T15" fmla="*/ 282 h 347"/>
                <a:gd name="T16" fmla="*/ 104 w 157"/>
                <a:gd name="T17" fmla="*/ 290 h 347"/>
                <a:gd name="T18" fmla="*/ 81 w 157"/>
                <a:gd name="T19" fmla="*/ 311 h 347"/>
                <a:gd name="T20" fmla="*/ 54 w 157"/>
                <a:gd name="T21" fmla="*/ 335 h 347"/>
                <a:gd name="T22" fmla="*/ 47 w 157"/>
                <a:gd name="T23" fmla="*/ 330 h 347"/>
                <a:gd name="T24" fmla="*/ 45 w 157"/>
                <a:gd name="T25" fmla="*/ 324 h 347"/>
                <a:gd name="T26" fmla="*/ 59 w 157"/>
                <a:gd name="T27" fmla="*/ 299 h 347"/>
                <a:gd name="T28" fmla="*/ 86 w 157"/>
                <a:gd name="T29" fmla="*/ 277 h 347"/>
                <a:gd name="T30" fmla="*/ 115 w 157"/>
                <a:gd name="T31" fmla="*/ 244 h 347"/>
                <a:gd name="T32" fmla="*/ 115 w 157"/>
                <a:gd name="T33" fmla="*/ 242 h 347"/>
                <a:gd name="T34" fmla="*/ 78 w 157"/>
                <a:gd name="T35" fmla="*/ 197 h 347"/>
                <a:gd name="T36" fmla="*/ 78 w 157"/>
                <a:gd name="T37" fmla="*/ 197 h 347"/>
                <a:gd name="T38" fmla="*/ 82 w 157"/>
                <a:gd name="T39" fmla="*/ 183 h 347"/>
                <a:gd name="T40" fmla="*/ 83 w 157"/>
                <a:gd name="T41" fmla="*/ 174 h 347"/>
                <a:gd name="T42" fmla="*/ 80 w 157"/>
                <a:gd name="T43" fmla="*/ 153 h 347"/>
                <a:gd name="T44" fmla="*/ 62 w 157"/>
                <a:gd name="T45" fmla="*/ 118 h 347"/>
                <a:gd name="T46" fmla="*/ 61 w 157"/>
                <a:gd name="T47" fmla="*/ 118 h 347"/>
                <a:gd name="T48" fmla="*/ 24 w 157"/>
                <a:gd name="T49" fmla="*/ 146 h 347"/>
                <a:gd name="T50" fmla="*/ 3 w 157"/>
                <a:gd name="T51" fmla="*/ 157 h 347"/>
                <a:gd name="T52" fmla="*/ 0 w 157"/>
                <a:gd name="T53" fmla="*/ 156 h 347"/>
                <a:gd name="T54" fmla="*/ 0 w 157"/>
                <a:gd name="T55" fmla="*/ 154 h 347"/>
                <a:gd name="T56" fmla="*/ 2 w 157"/>
                <a:gd name="T57" fmla="*/ 149 h 347"/>
                <a:gd name="T58" fmla="*/ 10 w 157"/>
                <a:gd name="T59" fmla="*/ 142 h 347"/>
                <a:gd name="T60" fmla="*/ 39 w 157"/>
                <a:gd name="T61" fmla="*/ 105 h 347"/>
                <a:gd name="T62" fmla="*/ 47 w 157"/>
                <a:gd name="T63" fmla="*/ 77 h 347"/>
                <a:gd name="T64" fmla="*/ 43 w 157"/>
                <a:gd name="T65" fmla="*/ 64 h 347"/>
                <a:gd name="T66" fmla="*/ 29 w 157"/>
                <a:gd name="T67" fmla="*/ 29 h 347"/>
                <a:gd name="T68" fmla="*/ 30 w 157"/>
                <a:gd name="T69" fmla="*/ 21 h 347"/>
                <a:gd name="T70" fmla="*/ 30 w 157"/>
                <a:gd name="T71" fmla="*/ 21 h 347"/>
                <a:gd name="T72" fmla="*/ 32 w 157"/>
                <a:gd name="T73" fmla="*/ 14 h 347"/>
                <a:gd name="T74" fmla="*/ 42 w 157"/>
                <a:gd name="T75" fmla="*/ 0 h 347"/>
                <a:gd name="T76" fmla="*/ 56 w 157"/>
                <a:gd name="T77" fmla="*/ 71 h 347"/>
                <a:gd name="T78" fmla="*/ 78 w 157"/>
                <a:gd name="T79" fmla="*/ 124 h 347"/>
                <a:gd name="T80" fmla="*/ 99 w 157"/>
                <a:gd name="T81" fmla="*/ 188 h 347"/>
                <a:gd name="T82" fmla="*/ 143 w 157"/>
                <a:gd name="T83" fmla="*/ 307 h 347"/>
                <a:gd name="T84" fmla="*/ 157 w 157"/>
                <a:gd name="T85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7" h="347">
                  <a:moveTo>
                    <a:pt x="157" y="347"/>
                  </a:moveTo>
                  <a:cubicBezTo>
                    <a:pt x="152" y="340"/>
                    <a:pt x="148" y="331"/>
                    <a:pt x="144" y="323"/>
                  </a:cubicBezTo>
                  <a:lnTo>
                    <a:pt x="144" y="323"/>
                  </a:lnTo>
                  <a:lnTo>
                    <a:pt x="143" y="323"/>
                  </a:lnTo>
                  <a:lnTo>
                    <a:pt x="143" y="323"/>
                  </a:lnTo>
                  <a:cubicBezTo>
                    <a:pt x="136" y="311"/>
                    <a:pt x="130" y="301"/>
                    <a:pt x="127" y="288"/>
                  </a:cubicBezTo>
                  <a:cubicBezTo>
                    <a:pt x="126" y="282"/>
                    <a:pt x="123" y="277"/>
                    <a:pt x="119" y="277"/>
                  </a:cubicBezTo>
                  <a:cubicBezTo>
                    <a:pt x="116" y="277"/>
                    <a:pt x="114" y="279"/>
                    <a:pt x="111" y="282"/>
                  </a:cubicBezTo>
                  <a:cubicBezTo>
                    <a:pt x="109" y="284"/>
                    <a:pt x="107" y="287"/>
                    <a:pt x="104" y="290"/>
                  </a:cubicBezTo>
                  <a:cubicBezTo>
                    <a:pt x="97" y="297"/>
                    <a:pt x="88" y="303"/>
                    <a:pt x="81" y="311"/>
                  </a:cubicBezTo>
                  <a:cubicBezTo>
                    <a:pt x="77" y="315"/>
                    <a:pt x="64" y="335"/>
                    <a:pt x="54" y="335"/>
                  </a:cubicBezTo>
                  <a:cubicBezTo>
                    <a:pt x="51" y="335"/>
                    <a:pt x="49" y="334"/>
                    <a:pt x="47" y="330"/>
                  </a:cubicBezTo>
                  <a:cubicBezTo>
                    <a:pt x="45" y="329"/>
                    <a:pt x="45" y="327"/>
                    <a:pt x="45" y="324"/>
                  </a:cubicBezTo>
                  <a:cubicBezTo>
                    <a:pt x="45" y="315"/>
                    <a:pt x="55" y="304"/>
                    <a:pt x="59" y="299"/>
                  </a:cubicBezTo>
                  <a:cubicBezTo>
                    <a:pt x="66" y="290"/>
                    <a:pt x="78" y="285"/>
                    <a:pt x="86" y="277"/>
                  </a:cubicBezTo>
                  <a:cubicBezTo>
                    <a:pt x="96" y="268"/>
                    <a:pt x="115" y="259"/>
                    <a:pt x="115" y="244"/>
                  </a:cubicBezTo>
                  <a:cubicBezTo>
                    <a:pt x="115" y="243"/>
                    <a:pt x="115" y="243"/>
                    <a:pt x="115" y="242"/>
                  </a:cubicBezTo>
                  <a:cubicBezTo>
                    <a:pt x="112" y="218"/>
                    <a:pt x="78" y="221"/>
                    <a:pt x="78" y="197"/>
                  </a:cubicBezTo>
                  <a:lnTo>
                    <a:pt x="78" y="197"/>
                  </a:lnTo>
                  <a:cubicBezTo>
                    <a:pt x="78" y="192"/>
                    <a:pt x="80" y="187"/>
                    <a:pt x="82" y="183"/>
                  </a:cubicBezTo>
                  <a:cubicBezTo>
                    <a:pt x="83" y="180"/>
                    <a:pt x="83" y="177"/>
                    <a:pt x="83" y="174"/>
                  </a:cubicBezTo>
                  <a:cubicBezTo>
                    <a:pt x="83" y="167"/>
                    <a:pt x="81" y="160"/>
                    <a:pt x="80" y="153"/>
                  </a:cubicBezTo>
                  <a:cubicBezTo>
                    <a:pt x="79" y="144"/>
                    <a:pt x="75" y="118"/>
                    <a:pt x="62" y="11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48" y="119"/>
                    <a:pt x="33" y="138"/>
                    <a:pt x="24" y="146"/>
                  </a:cubicBezTo>
                  <a:cubicBezTo>
                    <a:pt x="17" y="151"/>
                    <a:pt x="11" y="155"/>
                    <a:pt x="3" y="157"/>
                  </a:cubicBezTo>
                  <a:lnTo>
                    <a:pt x="0" y="156"/>
                  </a:lnTo>
                  <a:cubicBezTo>
                    <a:pt x="0" y="156"/>
                    <a:pt x="0" y="155"/>
                    <a:pt x="0" y="154"/>
                  </a:cubicBezTo>
                  <a:cubicBezTo>
                    <a:pt x="0" y="152"/>
                    <a:pt x="1" y="150"/>
                    <a:pt x="2" y="149"/>
                  </a:cubicBezTo>
                  <a:cubicBezTo>
                    <a:pt x="5" y="147"/>
                    <a:pt x="7" y="144"/>
                    <a:pt x="10" y="142"/>
                  </a:cubicBezTo>
                  <a:cubicBezTo>
                    <a:pt x="23" y="132"/>
                    <a:pt x="34" y="121"/>
                    <a:pt x="39" y="105"/>
                  </a:cubicBezTo>
                  <a:cubicBezTo>
                    <a:pt x="41" y="95"/>
                    <a:pt x="47" y="86"/>
                    <a:pt x="47" y="77"/>
                  </a:cubicBezTo>
                  <a:cubicBezTo>
                    <a:pt x="47" y="72"/>
                    <a:pt x="46" y="68"/>
                    <a:pt x="43" y="64"/>
                  </a:cubicBezTo>
                  <a:cubicBezTo>
                    <a:pt x="37" y="53"/>
                    <a:pt x="29" y="42"/>
                    <a:pt x="29" y="29"/>
                  </a:cubicBezTo>
                  <a:cubicBezTo>
                    <a:pt x="29" y="27"/>
                    <a:pt x="29" y="24"/>
                    <a:pt x="30" y="21"/>
                  </a:cubicBezTo>
                  <a:lnTo>
                    <a:pt x="30" y="21"/>
                  </a:lnTo>
                  <a:cubicBezTo>
                    <a:pt x="30" y="19"/>
                    <a:pt x="31" y="17"/>
                    <a:pt x="32" y="14"/>
                  </a:cubicBezTo>
                  <a:cubicBezTo>
                    <a:pt x="35" y="9"/>
                    <a:pt x="38" y="3"/>
                    <a:pt x="42" y="0"/>
                  </a:cubicBezTo>
                  <a:cubicBezTo>
                    <a:pt x="41" y="24"/>
                    <a:pt x="47" y="48"/>
                    <a:pt x="56" y="71"/>
                  </a:cubicBezTo>
                  <a:cubicBezTo>
                    <a:pt x="63" y="89"/>
                    <a:pt x="71" y="106"/>
                    <a:pt x="78" y="124"/>
                  </a:cubicBezTo>
                  <a:cubicBezTo>
                    <a:pt x="86" y="145"/>
                    <a:pt x="91" y="167"/>
                    <a:pt x="99" y="188"/>
                  </a:cubicBezTo>
                  <a:cubicBezTo>
                    <a:pt x="113" y="228"/>
                    <a:pt x="130" y="267"/>
                    <a:pt x="143" y="307"/>
                  </a:cubicBezTo>
                  <a:cubicBezTo>
                    <a:pt x="148" y="321"/>
                    <a:pt x="153" y="334"/>
                    <a:pt x="157" y="347"/>
                  </a:cubicBezTo>
                </a:path>
              </a:pathLst>
            </a:custGeom>
            <a:solidFill>
              <a:srgbClr val="40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3" name="Freeform 548">
              <a:extLst>
                <a:ext uri="{FF2B5EF4-FFF2-40B4-BE49-F238E27FC236}">
                  <a16:creationId xmlns:a16="http://schemas.microsoft.com/office/drawing/2014/main" id="{2D357D94-D249-3AF4-5118-537C942BC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1276350"/>
              <a:ext cx="139700" cy="285750"/>
            </a:xfrm>
            <a:custGeom>
              <a:avLst/>
              <a:gdLst>
                <a:gd name="T0" fmla="*/ 142 w 144"/>
                <a:gd name="T1" fmla="*/ 285 h 295"/>
                <a:gd name="T2" fmla="*/ 129 w 144"/>
                <a:gd name="T3" fmla="*/ 270 h 295"/>
                <a:gd name="T4" fmla="*/ 123 w 144"/>
                <a:gd name="T5" fmla="*/ 234 h 295"/>
                <a:gd name="T6" fmla="*/ 112 w 144"/>
                <a:gd name="T7" fmla="*/ 216 h 295"/>
                <a:gd name="T8" fmla="*/ 102 w 144"/>
                <a:gd name="T9" fmla="*/ 203 h 295"/>
                <a:gd name="T10" fmla="*/ 100 w 144"/>
                <a:gd name="T11" fmla="*/ 195 h 295"/>
                <a:gd name="T12" fmla="*/ 89 w 144"/>
                <a:gd name="T13" fmla="*/ 169 h 295"/>
                <a:gd name="T14" fmla="*/ 72 w 144"/>
                <a:gd name="T15" fmla="*/ 115 h 295"/>
                <a:gd name="T16" fmla="*/ 72 w 144"/>
                <a:gd name="T17" fmla="*/ 92 h 295"/>
                <a:gd name="T18" fmla="*/ 75 w 144"/>
                <a:gd name="T19" fmla="*/ 52 h 295"/>
                <a:gd name="T20" fmla="*/ 119 w 144"/>
                <a:gd name="T21" fmla="*/ 22 h 295"/>
                <a:gd name="T22" fmla="*/ 122 w 144"/>
                <a:gd name="T23" fmla="*/ 1 h 295"/>
                <a:gd name="T24" fmla="*/ 91 w 144"/>
                <a:gd name="T25" fmla="*/ 20 h 295"/>
                <a:gd name="T26" fmla="*/ 69 w 144"/>
                <a:gd name="T27" fmla="*/ 46 h 295"/>
                <a:gd name="T28" fmla="*/ 35 w 144"/>
                <a:gd name="T29" fmla="*/ 26 h 295"/>
                <a:gd name="T30" fmla="*/ 29 w 144"/>
                <a:gd name="T31" fmla="*/ 30 h 295"/>
                <a:gd name="T32" fmla="*/ 36 w 144"/>
                <a:gd name="T33" fmla="*/ 54 h 295"/>
                <a:gd name="T34" fmla="*/ 5 w 144"/>
                <a:gd name="T35" fmla="*/ 100 h 295"/>
                <a:gd name="T36" fmla="*/ 7 w 144"/>
                <a:gd name="T37" fmla="*/ 101 h 295"/>
                <a:gd name="T38" fmla="*/ 32 w 144"/>
                <a:gd name="T39" fmla="*/ 86 h 295"/>
                <a:gd name="T40" fmla="*/ 51 w 144"/>
                <a:gd name="T41" fmla="*/ 90 h 295"/>
                <a:gd name="T42" fmla="*/ 48 w 144"/>
                <a:gd name="T43" fmla="*/ 109 h 295"/>
                <a:gd name="T44" fmla="*/ 77 w 144"/>
                <a:gd name="T45" fmla="*/ 168 h 295"/>
                <a:gd name="T46" fmla="*/ 87 w 144"/>
                <a:gd name="T47" fmla="*/ 191 h 295"/>
                <a:gd name="T48" fmla="*/ 95 w 144"/>
                <a:gd name="T49" fmla="*/ 211 h 295"/>
                <a:gd name="T50" fmla="*/ 97 w 144"/>
                <a:gd name="T51" fmla="*/ 219 h 295"/>
                <a:gd name="T52" fmla="*/ 102 w 144"/>
                <a:gd name="T53" fmla="*/ 275 h 295"/>
                <a:gd name="T54" fmla="*/ 107 w 144"/>
                <a:gd name="T55" fmla="*/ 287 h 295"/>
                <a:gd name="T56" fmla="*/ 124 w 144"/>
                <a:gd name="T57" fmla="*/ 290 h 295"/>
                <a:gd name="T58" fmla="*/ 138 w 144"/>
                <a:gd name="T59" fmla="*/ 294 h 295"/>
                <a:gd name="T60" fmla="*/ 142 w 144"/>
                <a:gd name="T61" fmla="*/ 28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295">
                  <a:moveTo>
                    <a:pt x="142" y="285"/>
                  </a:moveTo>
                  <a:cubicBezTo>
                    <a:pt x="140" y="280"/>
                    <a:pt x="132" y="276"/>
                    <a:pt x="129" y="270"/>
                  </a:cubicBezTo>
                  <a:cubicBezTo>
                    <a:pt x="121" y="258"/>
                    <a:pt x="123" y="247"/>
                    <a:pt x="123" y="234"/>
                  </a:cubicBezTo>
                  <a:cubicBezTo>
                    <a:pt x="122" y="226"/>
                    <a:pt x="117" y="221"/>
                    <a:pt x="112" y="216"/>
                  </a:cubicBezTo>
                  <a:cubicBezTo>
                    <a:pt x="108" y="211"/>
                    <a:pt x="104" y="207"/>
                    <a:pt x="102" y="203"/>
                  </a:cubicBezTo>
                  <a:cubicBezTo>
                    <a:pt x="101" y="200"/>
                    <a:pt x="101" y="198"/>
                    <a:pt x="100" y="195"/>
                  </a:cubicBezTo>
                  <a:cubicBezTo>
                    <a:pt x="98" y="186"/>
                    <a:pt x="94" y="177"/>
                    <a:pt x="89" y="169"/>
                  </a:cubicBezTo>
                  <a:cubicBezTo>
                    <a:pt x="82" y="151"/>
                    <a:pt x="69" y="138"/>
                    <a:pt x="72" y="115"/>
                  </a:cubicBezTo>
                  <a:cubicBezTo>
                    <a:pt x="73" y="107"/>
                    <a:pt x="74" y="100"/>
                    <a:pt x="72" y="92"/>
                  </a:cubicBezTo>
                  <a:cubicBezTo>
                    <a:pt x="69" y="76"/>
                    <a:pt x="54" y="63"/>
                    <a:pt x="75" y="52"/>
                  </a:cubicBezTo>
                  <a:cubicBezTo>
                    <a:pt x="90" y="44"/>
                    <a:pt x="108" y="36"/>
                    <a:pt x="119" y="22"/>
                  </a:cubicBezTo>
                  <a:cubicBezTo>
                    <a:pt x="122" y="20"/>
                    <a:pt x="133" y="2"/>
                    <a:pt x="122" y="1"/>
                  </a:cubicBezTo>
                  <a:cubicBezTo>
                    <a:pt x="110" y="0"/>
                    <a:pt x="99" y="11"/>
                    <a:pt x="91" y="20"/>
                  </a:cubicBezTo>
                  <a:cubicBezTo>
                    <a:pt x="84" y="28"/>
                    <a:pt x="77" y="38"/>
                    <a:pt x="69" y="46"/>
                  </a:cubicBezTo>
                  <a:cubicBezTo>
                    <a:pt x="51" y="65"/>
                    <a:pt x="40" y="40"/>
                    <a:pt x="35" y="26"/>
                  </a:cubicBezTo>
                  <a:cubicBezTo>
                    <a:pt x="34" y="22"/>
                    <a:pt x="30" y="26"/>
                    <a:pt x="29" y="30"/>
                  </a:cubicBezTo>
                  <a:cubicBezTo>
                    <a:pt x="23" y="36"/>
                    <a:pt x="34" y="48"/>
                    <a:pt x="36" y="54"/>
                  </a:cubicBezTo>
                  <a:cubicBezTo>
                    <a:pt x="46" y="79"/>
                    <a:pt x="0" y="80"/>
                    <a:pt x="5" y="100"/>
                  </a:cubicBezTo>
                  <a:lnTo>
                    <a:pt x="7" y="101"/>
                  </a:lnTo>
                  <a:cubicBezTo>
                    <a:pt x="16" y="98"/>
                    <a:pt x="24" y="91"/>
                    <a:pt x="32" y="86"/>
                  </a:cubicBezTo>
                  <a:cubicBezTo>
                    <a:pt x="38" y="81"/>
                    <a:pt x="52" y="77"/>
                    <a:pt x="51" y="90"/>
                  </a:cubicBezTo>
                  <a:cubicBezTo>
                    <a:pt x="50" y="96"/>
                    <a:pt x="49" y="103"/>
                    <a:pt x="48" y="109"/>
                  </a:cubicBezTo>
                  <a:cubicBezTo>
                    <a:pt x="46" y="129"/>
                    <a:pt x="64" y="151"/>
                    <a:pt x="77" y="168"/>
                  </a:cubicBezTo>
                  <a:cubicBezTo>
                    <a:pt x="81" y="175"/>
                    <a:pt x="85" y="183"/>
                    <a:pt x="87" y="191"/>
                  </a:cubicBezTo>
                  <a:cubicBezTo>
                    <a:pt x="88" y="199"/>
                    <a:pt x="91" y="205"/>
                    <a:pt x="95" y="211"/>
                  </a:cubicBezTo>
                  <a:cubicBezTo>
                    <a:pt x="96" y="214"/>
                    <a:pt x="96" y="217"/>
                    <a:pt x="97" y="219"/>
                  </a:cubicBezTo>
                  <a:cubicBezTo>
                    <a:pt x="100" y="238"/>
                    <a:pt x="105" y="256"/>
                    <a:pt x="102" y="275"/>
                  </a:cubicBezTo>
                  <a:cubicBezTo>
                    <a:pt x="101" y="281"/>
                    <a:pt x="102" y="284"/>
                    <a:pt x="107" y="287"/>
                  </a:cubicBezTo>
                  <a:cubicBezTo>
                    <a:pt x="111" y="289"/>
                    <a:pt x="119" y="289"/>
                    <a:pt x="124" y="290"/>
                  </a:cubicBezTo>
                  <a:cubicBezTo>
                    <a:pt x="128" y="291"/>
                    <a:pt x="133" y="293"/>
                    <a:pt x="138" y="294"/>
                  </a:cubicBezTo>
                  <a:cubicBezTo>
                    <a:pt x="141" y="295"/>
                    <a:pt x="144" y="288"/>
                    <a:pt x="142" y="285"/>
                  </a:cubicBezTo>
                </a:path>
              </a:pathLst>
            </a:custGeom>
            <a:solidFill>
              <a:srgbClr val="601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4" name="Freeform 549">
              <a:extLst>
                <a:ext uri="{FF2B5EF4-FFF2-40B4-BE49-F238E27FC236}">
                  <a16:creationId xmlns:a16="http://schemas.microsoft.com/office/drawing/2014/main" id="{8349EFF3-11E5-4577-9536-BA79BC13EC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9813" y="1797050"/>
              <a:ext cx="3175" cy="20638"/>
            </a:xfrm>
            <a:custGeom>
              <a:avLst/>
              <a:gdLst>
                <a:gd name="T0" fmla="*/ 0 w 4"/>
                <a:gd name="T1" fmla="*/ 20 h 20"/>
                <a:gd name="T2" fmla="*/ 0 w 4"/>
                <a:gd name="T3" fmla="*/ 20 h 20"/>
                <a:gd name="T4" fmla="*/ 0 w 4"/>
                <a:gd name="T5" fmla="*/ 20 h 20"/>
                <a:gd name="T6" fmla="*/ 0 w 4"/>
                <a:gd name="T7" fmla="*/ 20 h 20"/>
                <a:gd name="T8" fmla="*/ 4 w 4"/>
                <a:gd name="T9" fmla="*/ 0 h 20"/>
                <a:gd name="T10" fmla="*/ 0 w 4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0"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0" y="20"/>
                  </a:moveTo>
                  <a:cubicBezTo>
                    <a:pt x="1" y="13"/>
                    <a:pt x="2" y="7"/>
                    <a:pt x="4" y="0"/>
                  </a:cubicBezTo>
                  <a:cubicBezTo>
                    <a:pt x="2" y="7"/>
                    <a:pt x="1" y="13"/>
                    <a:pt x="0" y="20"/>
                  </a:cubicBezTo>
                  <a:close/>
                </a:path>
              </a:pathLst>
            </a:custGeom>
            <a:solidFill>
              <a:srgbClr val="A17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5" name="Freeform 550">
              <a:extLst>
                <a:ext uri="{FF2B5EF4-FFF2-40B4-BE49-F238E27FC236}">
                  <a16:creationId xmlns:a16="http://schemas.microsoft.com/office/drawing/2014/main" id="{2439DC39-752C-3E98-10A0-618ED8B14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800" y="1749425"/>
              <a:ext cx="1588" cy="317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E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6" name="Freeform 551">
              <a:extLst>
                <a:ext uri="{FF2B5EF4-FFF2-40B4-BE49-F238E27FC236}">
                  <a16:creationId xmlns:a16="http://schemas.microsoft.com/office/drawing/2014/main" id="{4FA641C0-95AC-2E4F-DB32-D0D86F13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638" y="1568450"/>
              <a:ext cx="69850" cy="258763"/>
            </a:xfrm>
            <a:custGeom>
              <a:avLst/>
              <a:gdLst>
                <a:gd name="T0" fmla="*/ 0 w 72"/>
                <a:gd name="T1" fmla="*/ 268 h 268"/>
                <a:gd name="T2" fmla="*/ 2 w 72"/>
                <a:gd name="T3" fmla="*/ 257 h 268"/>
                <a:gd name="T4" fmla="*/ 2 w 72"/>
                <a:gd name="T5" fmla="*/ 257 h 268"/>
                <a:gd name="T6" fmla="*/ 2 w 72"/>
                <a:gd name="T7" fmla="*/ 257 h 268"/>
                <a:gd name="T8" fmla="*/ 6 w 72"/>
                <a:gd name="T9" fmla="*/ 237 h 268"/>
                <a:gd name="T10" fmla="*/ 6 w 72"/>
                <a:gd name="T11" fmla="*/ 237 h 268"/>
                <a:gd name="T12" fmla="*/ 22 w 72"/>
                <a:gd name="T13" fmla="*/ 150 h 268"/>
                <a:gd name="T14" fmla="*/ 52 w 72"/>
                <a:gd name="T15" fmla="*/ 44 h 268"/>
                <a:gd name="T16" fmla="*/ 72 w 72"/>
                <a:gd name="T17" fmla="*/ 0 h 268"/>
                <a:gd name="T18" fmla="*/ 57 w 72"/>
                <a:gd name="T19" fmla="*/ 44 h 268"/>
                <a:gd name="T20" fmla="*/ 57 w 72"/>
                <a:gd name="T21" fmla="*/ 47 h 268"/>
                <a:gd name="T22" fmla="*/ 57 w 72"/>
                <a:gd name="T23" fmla="*/ 54 h 268"/>
                <a:gd name="T24" fmla="*/ 37 w 72"/>
                <a:gd name="T25" fmla="*/ 158 h 268"/>
                <a:gd name="T26" fmla="*/ 37 w 72"/>
                <a:gd name="T27" fmla="*/ 158 h 268"/>
                <a:gd name="T28" fmla="*/ 32 w 72"/>
                <a:gd name="T29" fmla="*/ 188 h 268"/>
                <a:gd name="T30" fmla="*/ 31 w 72"/>
                <a:gd name="T31" fmla="*/ 191 h 268"/>
                <a:gd name="T32" fmla="*/ 15 w 72"/>
                <a:gd name="T33" fmla="*/ 227 h 268"/>
                <a:gd name="T34" fmla="*/ 0 w 72"/>
                <a:gd name="T35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268">
                  <a:moveTo>
                    <a:pt x="0" y="268"/>
                  </a:moveTo>
                  <a:cubicBezTo>
                    <a:pt x="0" y="265"/>
                    <a:pt x="1" y="261"/>
                    <a:pt x="2" y="257"/>
                  </a:cubicBezTo>
                  <a:lnTo>
                    <a:pt x="2" y="257"/>
                  </a:lnTo>
                  <a:cubicBezTo>
                    <a:pt x="2" y="257"/>
                    <a:pt x="2" y="257"/>
                    <a:pt x="2" y="257"/>
                  </a:cubicBezTo>
                  <a:cubicBezTo>
                    <a:pt x="3" y="250"/>
                    <a:pt x="4" y="244"/>
                    <a:pt x="6" y="237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14" y="206"/>
                    <a:pt x="11" y="180"/>
                    <a:pt x="22" y="150"/>
                  </a:cubicBezTo>
                  <a:cubicBezTo>
                    <a:pt x="35" y="110"/>
                    <a:pt x="50" y="73"/>
                    <a:pt x="52" y="44"/>
                  </a:cubicBezTo>
                  <a:cubicBezTo>
                    <a:pt x="52" y="32"/>
                    <a:pt x="61" y="16"/>
                    <a:pt x="72" y="0"/>
                  </a:cubicBezTo>
                  <a:cubicBezTo>
                    <a:pt x="65" y="13"/>
                    <a:pt x="57" y="30"/>
                    <a:pt x="57" y="44"/>
                  </a:cubicBezTo>
                  <a:cubicBezTo>
                    <a:pt x="57" y="45"/>
                    <a:pt x="57" y="46"/>
                    <a:pt x="57" y="47"/>
                  </a:cubicBezTo>
                  <a:cubicBezTo>
                    <a:pt x="57" y="49"/>
                    <a:pt x="57" y="52"/>
                    <a:pt x="57" y="54"/>
                  </a:cubicBezTo>
                  <a:cubicBezTo>
                    <a:pt x="57" y="78"/>
                    <a:pt x="48" y="115"/>
                    <a:pt x="37" y="158"/>
                  </a:cubicBezTo>
                  <a:lnTo>
                    <a:pt x="37" y="158"/>
                  </a:lnTo>
                  <a:cubicBezTo>
                    <a:pt x="35" y="167"/>
                    <a:pt x="33" y="177"/>
                    <a:pt x="32" y="188"/>
                  </a:cubicBezTo>
                  <a:lnTo>
                    <a:pt x="31" y="191"/>
                  </a:lnTo>
                  <a:cubicBezTo>
                    <a:pt x="26" y="203"/>
                    <a:pt x="20" y="215"/>
                    <a:pt x="15" y="227"/>
                  </a:cubicBezTo>
                  <a:cubicBezTo>
                    <a:pt x="9" y="241"/>
                    <a:pt x="4" y="254"/>
                    <a:pt x="0" y="268"/>
                  </a:cubicBezTo>
                </a:path>
              </a:pathLst>
            </a:custGeom>
            <a:solidFill>
              <a:srgbClr val="42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7" name="Freeform 552">
              <a:extLst>
                <a:ext uri="{FF2B5EF4-FFF2-40B4-BE49-F238E27FC236}">
                  <a16:creationId xmlns:a16="http://schemas.microsoft.com/office/drawing/2014/main" id="{F992C85C-F206-276E-9EA6-FE138AB2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350" y="2036763"/>
              <a:ext cx="9525" cy="4763"/>
            </a:xfrm>
            <a:custGeom>
              <a:avLst/>
              <a:gdLst>
                <a:gd name="T0" fmla="*/ 11 w 11"/>
                <a:gd name="T1" fmla="*/ 5 h 5"/>
                <a:gd name="T2" fmla="*/ 0 w 11"/>
                <a:gd name="T3" fmla="*/ 0 h 5"/>
                <a:gd name="T4" fmla="*/ 11 w 11"/>
                <a:gd name="T5" fmla="*/ 4 h 5"/>
                <a:gd name="T6" fmla="*/ 11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7" y="3"/>
                    <a:pt x="4" y="1"/>
                    <a:pt x="0" y="0"/>
                  </a:cubicBezTo>
                  <a:cubicBezTo>
                    <a:pt x="4" y="1"/>
                    <a:pt x="7" y="3"/>
                    <a:pt x="11" y="4"/>
                  </a:cubicBezTo>
                  <a:lnTo>
                    <a:pt x="11" y="5"/>
                  </a:lnTo>
                </a:path>
              </a:pathLst>
            </a:custGeom>
            <a:solidFill>
              <a:srgbClr val="9170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8" name="Freeform 553">
              <a:extLst>
                <a:ext uri="{FF2B5EF4-FFF2-40B4-BE49-F238E27FC236}">
                  <a16:creationId xmlns:a16="http://schemas.microsoft.com/office/drawing/2014/main" id="{5C99087E-4A47-5761-ECF0-397FED2C44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3313" y="1916113"/>
              <a:ext cx="28575" cy="25400"/>
            </a:xfrm>
            <a:custGeom>
              <a:avLst/>
              <a:gdLst>
                <a:gd name="T0" fmla="*/ 29 w 29"/>
                <a:gd name="T1" fmla="*/ 26 h 26"/>
                <a:gd name="T2" fmla="*/ 6 w 29"/>
                <a:gd name="T3" fmla="*/ 10 h 26"/>
                <a:gd name="T4" fmla="*/ 29 w 29"/>
                <a:gd name="T5" fmla="*/ 26 h 26"/>
                <a:gd name="T6" fmla="*/ 29 w 29"/>
                <a:gd name="T7" fmla="*/ 26 h 26"/>
                <a:gd name="T8" fmla="*/ 6 w 29"/>
                <a:gd name="T9" fmla="*/ 10 h 26"/>
                <a:gd name="T10" fmla="*/ 6 w 29"/>
                <a:gd name="T11" fmla="*/ 10 h 26"/>
                <a:gd name="T12" fmla="*/ 6 w 29"/>
                <a:gd name="T13" fmla="*/ 10 h 26"/>
                <a:gd name="T14" fmla="*/ 6 w 29"/>
                <a:gd name="T15" fmla="*/ 10 h 26"/>
                <a:gd name="T16" fmla="*/ 6 w 29"/>
                <a:gd name="T17" fmla="*/ 9 h 26"/>
                <a:gd name="T18" fmla="*/ 6 w 29"/>
                <a:gd name="T19" fmla="*/ 10 h 26"/>
                <a:gd name="T20" fmla="*/ 6 w 29"/>
                <a:gd name="T21" fmla="*/ 9 h 26"/>
                <a:gd name="T22" fmla="*/ 0 w 29"/>
                <a:gd name="T23" fmla="*/ 0 h 26"/>
                <a:gd name="T24" fmla="*/ 6 w 29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6">
                  <a:moveTo>
                    <a:pt x="29" y="26"/>
                  </a:moveTo>
                  <a:cubicBezTo>
                    <a:pt x="20" y="23"/>
                    <a:pt x="11" y="18"/>
                    <a:pt x="6" y="10"/>
                  </a:cubicBezTo>
                  <a:cubicBezTo>
                    <a:pt x="11" y="18"/>
                    <a:pt x="20" y="23"/>
                    <a:pt x="29" y="26"/>
                  </a:cubicBezTo>
                  <a:lnTo>
                    <a:pt x="29" y="26"/>
                  </a:ln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lose/>
                  <a:moveTo>
                    <a:pt x="6" y="9"/>
                  </a:moveTo>
                  <a:cubicBezTo>
                    <a:pt x="4" y="7"/>
                    <a:pt x="2" y="3"/>
                    <a:pt x="0" y="0"/>
                  </a:cubicBezTo>
                  <a:cubicBezTo>
                    <a:pt x="2" y="3"/>
                    <a:pt x="4" y="7"/>
                    <a:pt x="6" y="9"/>
                  </a:cubicBezTo>
                  <a:close/>
                </a:path>
              </a:pathLst>
            </a:custGeom>
            <a:solidFill>
              <a:srgbClr val="5E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69" name="Freeform 554">
              <a:extLst>
                <a:ext uri="{FF2B5EF4-FFF2-40B4-BE49-F238E27FC236}">
                  <a16:creationId xmlns:a16="http://schemas.microsoft.com/office/drawing/2014/main" id="{59849B74-F7BE-CFE3-ABE9-CA9FC708B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313" y="1916113"/>
              <a:ext cx="55563" cy="123825"/>
            </a:xfrm>
            <a:custGeom>
              <a:avLst/>
              <a:gdLst>
                <a:gd name="T0" fmla="*/ 57 w 57"/>
                <a:gd name="T1" fmla="*/ 128 h 128"/>
                <a:gd name="T2" fmla="*/ 46 w 57"/>
                <a:gd name="T3" fmla="*/ 124 h 128"/>
                <a:gd name="T4" fmla="*/ 25 w 57"/>
                <a:gd name="T5" fmla="*/ 112 h 128"/>
                <a:gd name="T6" fmla="*/ 0 w 57"/>
                <a:gd name="T7" fmla="*/ 0 h 128"/>
                <a:gd name="T8" fmla="*/ 0 w 57"/>
                <a:gd name="T9" fmla="*/ 0 h 128"/>
                <a:gd name="T10" fmla="*/ 6 w 57"/>
                <a:gd name="T11" fmla="*/ 9 h 128"/>
                <a:gd name="T12" fmla="*/ 6 w 57"/>
                <a:gd name="T13" fmla="*/ 9 h 128"/>
                <a:gd name="T14" fmla="*/ 6 w 57"/>
                <a:gd name="T15" fmla="*/ 9 h 128"/>
                <a:gd name="T16" fmla="*/ 6 w 57"/>
                <a:gd name="T17" fmla="*/ 10 h 128"/>
                <a:gd name="T18" fmla="*/ 6 w 57"/>
                <a:gd name="T19" fmla="*/ 10 h 128"/>
                <a:gd name="T20" fmla="*/ 6 w 57"/>
                <a:gd name="T21" fmla="*/ 10 h 128"/>
                <a:gd name="T22" fmla="*/ 6 w 57"/>
                <a:gd name="T23" fmla="*/ 10 h 128"/>
                <a:gd name="T24" fmla="*/ 29 w 57"/>
                <a:gd name="T25" fmla="*/ 26 h 128"/>
                <a:gd name="T26" fmla="*/ 57 w 57"/>
                <a:gd name="T2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128">
                  <a:moveTo>
                    <a:pt x="57" y="128"/>
                  </a:moveTo>
                  <a:cubicBezTo>
                    <a:pt x="53" y="127"/>
                    <a:pt x="50" y="125"/>
                    <a:pt x="46" y="124"/>
                  </a:cubicBezTo>
                  <a:cubicBezTo>
                    <a:pt x="38" y="120"/>
                    <a:pt x="31" y="116"/>
                    <a:pt x="25" y="112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4" y="7"/>
                    <a:pt x="6" y="9"/>
                  </a:cubicBezTo>
                  <a:lnTo>
                    <a:pt x="6" y="9"/>
                  </a:lnTo>
                  <a:lnTo>
                    <a:pt x="6" y="9"/>
                  </a:ln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18"/>
                    <a:pt x="20" y="23"/>
                    <a:pt x="29" y="26"/>
                  </a:cubicBezTo>
                  <a:lnTo>
                    <a:pt x="57" y="128"/>
                  </a:lnTo>
                </a:path>
              </a:pathLst>
            </a:custGeom>
            <a:solidFill>
              <a:srgbClr val="42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0" name="Freeform 555">
              <a:extLst>
                <a:ext uri="{FF2B5EF4-FFF2-40B4-BE49-F238E27FC236}">
                  <a16:creationId xmlns:a16="http://schemas.microsoft.com/office/drawing/2014/main" id="{F8C60A56-0166-2F9E-8349-2CE52521D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750" y="2039938"/>
              <a:ext cx="7938" cy="3175"/>
            </a:xfrm>
            <a:custGeom>
              <a:avLst/>
              <a:gdLst>
                <a:gd name="T0" fmla="*/ 0 w 8"/>
                <a:gd name="T1" fmla="*/ 4 h 4"/>
                <a:gd name="T2" fmla="*/ 8 w 8"/>
                <a:gd name="T3" fmla="*/ 0 h 4"/>
                <a:gd name="T4" fmla="*/ 8 w 8"/>
                <a:gd name="T5" fmla="*/ 0 h 4"/>
                <a:gd name="T6" fmla="*/ 0 w 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3"/>
                    <a:pt x="5" y="1"/>
                    <a:pt x="8" y="0"/>
                  </a:cubicBezTo>
                  <a:lnTo>
                    <a:pt x="8" y="0"/>
                  </a:lnTo>
                  <a:cubicBezTo>
                    <a:pt x="5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9170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1" name="Freeform 556">
              <a:extLst>
                <a:ext uri="{FF2B5EF4-FFF2-40B4-BE49-F238E27FC236}">
                  <a16:creationId xmlns:a16="http://schemas.microsoft.com/office/drawing/2014/main" id="{55AA25CE-7E39-1034-2A95-6E979AB91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688" y="2032000"/>
              <a:ext cx="22225" cy="7938"/>
            </a:xfrm>
            <a:custGeom>
              <a:avLst/>
              <a:gdLst>
                <a:gd name="T0" fmla="*/ 0 w 23"/>
                <a:gd name="T1" fmla="*/ 8 h 8"/>
                <a:gd name="T2" fmla="*/ 0 w 23"/>
                <a:gd name="T3" fmla="*/ 8 h 8"/>
                <a:gd name="T4" fmla="*/ 4 w 23"/>
                <a:gd name="T5" fmla="*/ 7 h 8"/>
                <a:gd name="T6" fmla="*/ 23 w 23"/>
                <a:gd name="T7" fmla="*/ 0 h 8"/>
                <a:gd name="T8" fmla="*/ 23 w 23"/>
                <a:gd name="T9" fmla="*/ 0 h 8"/>
                <a:gd name="T10" fmla="*/ 4 w 23"/>
                <a:gd name="T11" fmla="*/ 7 h 8"/>
                <a:gd name="T12" fmla="*/ 0 w 2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0" y="8"/>
                  </a:moveTo>
                  <a:lnTo>
                    <a:pt x="0" y="8"/>
                  </a:lnTo>
                  <a:cubicBezTo>
                    <a:pt x="1" y="8"/>
                    <a:pt x="2" y="7"/>
                    <a:pt x="4" y="7"/>
                  </a:cubicBezTo>
                  <a:cubicBezTo>
                    <a:pt x="10" y="4"/>
                    <a:pt x="17" y="2"/>
                    <a:pt x="23" y="0"/>
                  </a:cubicBezTo>
                  <a:lnTo>
                    <a:pt x="23" y="0"/>
                  </a:lnTo>
                  <a:cubicBezTo>
                    <a:pt x="17" y="2"/>
                    <a:pt x="10" y="4"/>
                    <a:pt x="4" y="7"/>
                  </a:cubicBezTo>
                  <a:cubicBezTo>
                    <a:pt x="2" y="7"/>
                    <a:pt x="1" y="8"/>
                    <a:pt x="0" y="8"/>
                  </a:cubicBezTo>
                  <a:close/>
                </a:path>
              </a:pathLst>
            </a:custGeom>
            <a:solidFill>
              <a:srgbClr val="8B6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2" name="Freeform 557">
              <a:extLst>
                <a:ext uri="{FF2B5EF4-FFF2-40B4-BE49-F238E27FC236}">
                  <a16:creationId xmlns:a16="http://schemas.microsoft.com/office/drawing/2014/main" id="{C02FE188-D5E6-7BD0-89D4-FC02AE99D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9838" y="1924050"/>
              <a:ext cx="61913" cy="22225"/>
            </a:xfrm>
            <a:custGeom>
              <a:avLst/>
              <a:gdLst>
                <a:gd name="T0" fmla="*/ 0 w 64"/>
                <a:gd name="T1" fmla="*/ 22 h 22"/>
                <a:gd name="T2" fmla="*/ 0 w 64"/>
                <a:gd name="T3" fmla="*/ 22 h 22"/>
                <a:gd name="T4" fmla="*/ 2 w 64"/>
                <a:gd name="T5" fmla="*/ 20 h 22"/>
                <a:gd name="T6" fmla="*/ 0 w 64"/>
                <a:gd name="T7" fmla="*/ 22 h 22"/>
                <a:gd name="T8" fmla="*/ 63 w 64"/>
                <a:gd name="T9" fmla="*/ 8 h 22"/>
                <a:gd name="T10" fmla="*/ 25 w 64"/>
                <a:gd name="T11" fmla="*/ 0 h 22"/>
                <a:gd name="T12" fmla="*/ 63 w 64"/>
                <a:gd name="T13" fmla="*/ 8 h 22"/>
                <a:gd name="T14" fmla="*/ 64 w 64"/>
                <a:gd name="T15" fmla="*/ 8 h 22"/>
                <a:gd name="T16" fmla="*/ 64 w 64"/>
                <a:gd name="T17" fmla="*/ 8 h 22"/>
                <a:gd name="T18" fmla="*/ 63 w 64"/>
                <a:gd name="T1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22">
                  <a:moveTo>
                    <a:pt x="0" y="22"/>
                  </a:moveTo>
                  <a:lnTo>
                    <a:pt x="0" y="22"/>
                  </a:lnTo>
                  <a:lnTo>
                    <a:pt x="2" y="20"/>
                  </a:lnTo>
                  <a:cubicBezTo>
                    <a:pt x="2" y="21"/>
                    <a:pt x="1" y="22"/>
                    <a:pt x="0" y="22"/>
                  </a:cubicBezTo>
                  <a:moveTo>
                    <a:pt x="63" y="8"/>
                  </a:moveTo>
                  <a:cubicBezTo>
                    <a:pt x="50" y="8"/>
                    <a:pt x="35" y="1"/>
                    <a:pt x="25" y="0"/>
                  </a:cubicBezTo>
                  <a:cubicBezTo>
                    <a:pt x="35" y="1"/>
                    <a:pt x="50" y="8"/>
                    <a:pt x="63" y="8"/>
                  </a:cubicBezTo>
                  <a:cubicBezTo>
                    <a:pt x="63" y="8"/>
                    <a:pt x="64" y="8"/>
                    <a:pt x="64" y="8"/>
                  </a:cubicBezTo>
                  <a:lnTo>
                    <a:pt x="64" y="8"/>
                  </a:lnTo>
                  <a:cubicBezTo>
                    <a:pt x="64" y="8"/>
                    <a:pt x="63" y="8"/>
                    <a:pt x="63" y="8"/>
                  </a:cubicBezTo>
                </a:path>
              </a:pathLst>
            </a:custGeom>
            <a:solidFill>
              <a:srgbClr val="5E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3" name="Freeform 558">
              <a:extLst>
                <a:ext uri="{FF2B5EF4-FFF2-40B4-BE49-F238E27FC236}">
                  <a16:creationId xmlns:a16="http://schemas.microsoft.com/office/drawing/2014/main" id="{476F0553-157E-9C64-A78F-01D9CED0A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838" y="1924050"/>
              <a:ext cx="92075" cy="131763"/>
            </a:xfrm>
            <a:custGeom>
              <a:avLst/>
              <a:gdLst>
                <a:gd name="T0" fmla="*/ 32 w 95"/>
                <a:gd name="T1" fmla="*/ 135 h 135"/>
                <a:gd name="T2" fmla="*/ 0 w 95"/>
                <a:gd name="T3" fmla="*/ 22 h 135"/>
                <a:gd name="T4" fmla="*/ 2 w 95"/>
                <a:gd name="T5" fmla="*/ 20 h 135"/>
                <a:gd name="T6" fmla="*/ 2 w 95"/>
                <a:gd name="T7" fmla="*/ 20 h 135"/>
                <a:gd name="T8" fmla="*/ 23 w 95"/>
                <a:gd name="T9" fmla="*/ 0 h 135"/>
                <a:gd name="T10" fmla="*/ 25 w 95"/>
                <a:gd name="T11" fmla="*/ 0 h 135"/>
                <a:gd name="T12" fmla="*/ 25 w 95"/>
                <a:gd name="T13" fmla="*/ 0 h 135"/>
                <a:gd name="T14" fmla="*/ 63 w 95"/>
                <a:gd name="T15" fmla="*/ 8 h 135"/>
                <a:gd name="T16" fmla="*/ 64 w 95"/>
                <a:gd name="T17" fmla="*/ 8 h 135"/>
                <a:gd name="T18" fmla="*/ 95 w 95"/>
                <a:gd name="T19" fmla="*/ 111 h 135"/>
                <a:gd name="T20" fmla="*/ 76 w 95"/>
                <a:gd name="T21" fmla="*/ 118 h 135"/>
                <a:gd name="T22" fmla="*/ 72 w 95"/>
                <a:gd name="T23" fmla="*/ 119 h 135"/>
                <a:gd name="T24" fmla="*/ 64 w 95"/>
                <a:gd name="T25" fmla="*/ 123 h 135"/>
                <a:gd name="T26" fmla="*/ 32 w 95"/>
                <a:gd name="T2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135">
                  <a:moveTo>
                    <a:pt x="32" y="135"/>
                  </a:moveTo>
                  <a:lnTo>
                    <a:pt x="0" y="22"/>
                  </a:lnTo>
                  <a:cubicBezTo>
                    <a:pt x="1" y="22"/>
                    <a:pt x="2" y="21"/>
                    <a:pt x="2" y="20"/>
                  </a:cubicBezTo>
                  <a:lnTo>
                    <a:pt x="2" y="20"/>
                  </a:lnTo>
                  <a:cubicBezTo>
                    <a:pt x="11" y="8"/>
                    <a:pt x="12" y="0"/>
                    <a:pt x="23" y="0"/>
                  </a:cubicBezTo>
                  <a:cubicBezTo>
                    <a:pt x="23" y="0"/>
                    <a:pt x="24" y="0"/>
                    <a:pt x="25" y="0"/>
                  </a:cubicBezTo>
                  <a:lnTo>
                    <a:pt x="25" y="0"/>
                  </a:lnTo>
                  <a:cubicBezTo>
                    <a:pt x="35" y="1"/>
                    <a:pt x="50" y="8"/>
                    <a:pt x="63" y="8"/>
                  </a:cubicBezTo>
                  <a:cubicBezTo>
                    <a:pt x="63" y="8"/>
                    <a:pt x="64" y="8"/>
                    <a:pt x="64" y="8"/>
                  </a:cubicBezTo>
                  <a:lnTo>
                    <a:pt x="95" y="111"/>
                  </a:lnTo>
                  <a:cubicBezTo>
                    <a:pt x="89" y="113"/>
                    <a:pt x="82" y="115"/>
                    <a:pt x="76" y="118"/>
                  </a:cubicBezTo>
                  <a:cubicBezTo>
                    <a:pt x="74" y="118"/>
                    <a:pt x="73" y="119"/>
                    <a:pt x="72" y="119"/>
                  </a:cubicBezTo>
                  <a:cubicBezTo>
                    <a:pt x="69" y="120"/>
                    <a:pt x="66" y="122"/>
                    <a:pt x="64" y="123"/>
                  </a:cubicBezTo>
                  <a:cubicBezTo>
                    <a:pt x="52" y="128"/>
                    <a:pt x="41" y="132"/>
                    <a:pt x="32" y="135"/>
                  </a:cubicBezTo>
                </a:path>
              </a:pathLst>
            </a:custGeom>
            <a:solidFill>
              <a:srgbClr val="42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4" name="Freeform 559">
              <a:extLst>
                <a:ext uri="{FF2B5EF4-FFF2-40B4-BE49-F238E27FC236}">
                  <a16:creationId xmlns:a16="http://schemas.microsoft.com/office/drawing/2014/main" id="{9F0A29AB-1D47-1883-1BD4-6799F9F93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513" y="1971675"/>
              <a:ext cx="34925" cy="87313"/>
            </a:xfrm>
            <a:custGeom>
              <a:avLst/>
              <a:gdLst>
                <a:gd name="T0" fmla="*/ 36 w 36"/>
                <a:gd name="T1" fmla="*/ 90 h 90"/>
                <a:gd name="T2" fmla="*/ 20 w 36"/>
                <a:gd name="T3" fmla="*/ 86 h 90"/>
                <a:gd name="T4" fmla="*/ 0 w 36"/>
                <a:gd name="T5" fmla="*/ 0 h 90"/>
                <a:gd name="T6" fmla="*/ 36 w 36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90">
                  <a:moveTo>
                    <a:pt x="36" y="90"/>
                  </a:moveTo>
                  <a:cubicBezTo>
                    <a:pt x="31" y="89"/>
                    <a:pt x="25" y="88"/>
                    <a:pt x="20" y="86"/>
                  </a:cubicBezTo>
                  <a:cubicBezTo>
                    <a:pt x="13" y="55"/>
                    <a:pt x="0" y="0"/>
                    <a:pt x="0" y="0"/>
                  </a:cubicBezTo>
                  <a:lnTo>
                    <a:pt x="36" y="90"/>
                  </a:lnTo>
                </a:path>
              </a:pathLst>
            </a:custGeom>
            <a:solidFill>
              <a:srgbClr val="42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5" name="Freeform 560">
              <a:extLst>
                <a:ext uri="{FF2B5EF4-FFF2-40B4-BE49-F238E27FC236}">
                  <a16:creationId xmlns:a16="http://schemas.microsoft.com/office/drawing/2014/main" id="{3BD5485A-C1AE-ABE0-4A3B-20D99C4756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3525" y="1841500"/>
              <a:ext cx="41275" cy="77788"/>
            </a:xfrm>
            <a:custGeom>
              <a:avLst/>
              <a:gdLst>
                <a:gd name="T0" fmla="*/ 0 w 42"/>
                <a:gd name="T1" fmla="*/ 81 h 81"/>
                <a:gd name="T2" fmla="*/ 10 w 42"/>
                <a:gd name="T3" fmla="*/ 62 h 81"/>
                <a:gd name="T4" fmla="*/ 10 w 42"/>
                <a:gd name="T5" fmla="*/ 62 h 81"/>
                <a:gd name="T6" fmla="*/ 10 w 42"/>
                <a:gd name="T7" fmla="*/ 62 h 81"/>
                <a:gd name="T8" fmla="*/ 0 w 42"/>
                <a:gd name="T9" fmla="*/ 81 h 81"/>
                <a:gd name="T10" fmla="*/ 12 w 42"/>
                <a:gd name="T11" fmla="*/ 58 h 81"/>
                <a:gd name="T12" fmla="*/ 42 w 42"/>
                <a:gd name="T13" fmla="*/ 0 h 81"/>
                <a:gd name="T14" fmla="*/ 42 w 42"/>
                <a:gd name="T15" fmla="*/ 0 h 81"/>
                <a:gd name="T16" fmla="*/ 12 w 42"/>
                <a:gd name="T17" fmla="*/ 5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81">
                  <a:moveTo>
                    <a:pt x="0" y="81"/>
                  </a:moveTo>
                  <a:cubicBezTo>
                    <a:pt x="3" y="76"/>
                    <a:pt x="6" y="70"/>
                    <a:pt x="10" y="62"/>
                  </a:cubicBezTo>
                  <a:lnTo>
                    <a:pt x="10" y="62"/>
                  </a:lnTo>
                  <a:lnTo>
                    <a:pt x="10" y="62"/>
                  </a:lnTo>
                  <a:cubicBezTo>
                    <a:pt x="6" y="70"/>
                    <a:pt x="3" y="76"/>
                    <a:pt x="0" y="81"/>
                  </a:cubicBezTo>
                  <a:close/>
                  <a:moveTo>
                    <a:pt x="12" y="58"/>
                  </a:moveTo>
                  <a:cubicBezTo>
                    <a:pt x="22" y="36"/>
                    <a:pt x="30" y="17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0" y="17"/>
                    <a:pt x="22" y="36"/>
                    <a:pt x="12" y="58"/>
                  </a:cubicBezTo>
                  <a:close/>
                </a:path>
              </a:pathLst>
            </a:custGeom>
            <a:solidFill>
              <a:srgbClr val="9170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6" name="Freeform 561">
              <a:extLst>
                <a:ext uri="{FF2B5EF4-FFF2-40B4-BE49-F238E27FC236}">
                  <a16:creationId xmlns:a16="http://schemas.microsoft.com/office/drawing/2014/main" id="{31B106CA-E94C-CB45-C919-D2347DEC9F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1775" y="1738313"/>
              <a:ext cx="34925" cy="141288"/>
            </a:xfrm>
            <a:custGeom>
              <a:avLst/>
              <a:gdLst>
                <a:gd name="T0" fmla="*/ 0 w 37"/>
                <a:gd name="T1" fmla="*/ 145 h 145"/>
                <a:gd name="T2" fmla="*/ 0 w 37"/>
                <a:gd name="T3" fmla="*/ 145 h 145"/>
                <a:gd name="T4" fmla="*/ 5 w 37"/>
                <a:gd name="T5" fmla="*/ 132 h 145"/>
                <a:gd name="T6" fmla="*/ 0 w 37"/>
                <a:gd name="T7" fmla="*/ 145 h 145"/>
                <a:gd name="T8" fmla="*/ 29 w 37"/>
                <a:gd name="T9" fmla="*/ 6 h 145"/>
                <a:gd name="T10" fmla="*/ 37 w 37"/>
                <a:gd name="T11" fmla="*/ 0 h 145"/>
                <a:gd name="T12" fmla="*/ 37 w 37"/>
                <a:gd name="T13" fmla="*/ 0 h 145"/>
                <a:gd name="T14" fmla="*/ 29 w 37"/>
                <a:gd name="T15" fmla="*/ 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45">
                  <a:moveTo>
                    <a:pt x="0" y="145"/>
                  </a:moveTo>
                  <a:lnTo>
                    <a:pt x="0" y="145"/>
                  </a:lnTo>
                  <a:cubicBezTo>
                    <a:pt x="3" y="142"/>
                    <a:pt x="4" y="138"/>
                    <a:pt x="5" y="132"/>
                  </a:cubicBezTo>
                  <a:cubicBezTo>
                    <a:pt x="4" y="138"/>
                    <a:pt x="3" y="142"/>
                    <a:pt x="0" y="145"/>
                  </a:cubicBezTo>
                  <a:close/>
                  <a:moveTo>
                    <a:pt x="29" y="6"/>
                  </a:moveTo>
                  <a:cubicBezTo>
                    <a:pt x="31" y="4"/>
                    <a:pt x="34" y="2"/>
                    <a:pt x="37" y="0"/>
                  </a:cubicBezTo>
                  <a:lnTo>
                    <a:pt x="37" y="0"/>
                  </a:lnTo>
                  <a:cubicBezTo>
                    <a:pt x="34" y="2"/>
                    <a:pt x="31" y="4"/>
                    <a:pt x="29" y="6"/>
                  </a:cubicBezTo>
                  <a:close/>
                </a:path>
              </a:pathLst>
            </a:custGeom>
            <a:solidFill>
              <a:srgbClr val="5E2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7" name="Freeform 562">
              <a:extLst>
                <a:ext uri="{FF2B5EF4-FFF2-40B4-BE49-F238E27FC236}">
                  <a16:creationId xmlns:a16="http://schemas.microsoft.com/office/drawing/2014/main" id="{4938DC7B-4B04-AF37-EECF-CF5431ACA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775" y="1738313"/>
              <a:ext cx="73025" cy="200025"/>
            </a:xfrm>
            <a:custGeom>
              <a:avLst/>
              <a:gdLst>
                <a:gd name="T0" fmla="*/ 24 w 76"/>
                <a:gd name="T1" fmla="*/ 206 h 206"/>
                <a:gd name="T2" fmla="*/ 0 w 76"/>
                <a:gd name="T3" fmla="*/ 145 h 206"/>
                <a:gd name="T4" fmla="*/ 5 w 76"/>
                <a:gd name="T5" fmla="*/ 132 h 206"/>
                <a:gd name="T6" fmla="*/ 5 w 76"/>
                <a:gd name="T7" fmla="*/ 132 h 206"/>
                <a:gd name="T8" fmla="*/ 5 w 76"/>
                <a:gd name="T9" fmla="*/ 128 h 206"/>
                <a:gd name="T10" fmla="*/ 4 w 76"/>
                <a:gd name="T11" fmla="*/ 118 h 206"/>
                <a:gd name="T12" fmla="*/ 15 w 76"/>
                <a:gd name="T13" fmla="*/ 92 h 206"/>
                <a:gd name="T14" fmla="*/ 20 w 76"/>
                <a:gd name="T15" fmla="*/ 70 h 206"/>
                <a:gd name="T16" fmla="*/ 14 w 76"/>
                <a:gd name="T17" fmla="*/ 26 h 206"/>
                <a:gd name="T18" fmla="*/ 20 w 76"/>
                <a:gd name="T19" fmla="*/ 12 h 206"/>
                <a:gd name="T20" fmla="*/ 29 w 76"/>
                <a:gd name="T21" fmla="*/ 6 h 206"/>
                <a:gd name="T22" fmla="*/ 37 w 76"/>
                <a:gd name="T23" fmla="*/ 0 h 206"/>
                <a:gd name="T24" fmla="*/ 76 w 76"/>
                <a:gd name="T25" fmla="*/ 106 h 206"/>
                <a:gd name="T26" fmla="*/ 46 w 76"/>
                <a:gd name="T27" fmla="*/ 164 h 206"/>
                <a:gd name="T28" fmla="*/ 44 w 76"/>
                <a:gd name="T29" fmla="*/ 168 h 206"/>
                <a:gd name="T30" fmla="*/ 44 w 76"/>
                <a:gd name="T31" fmla="*/ 168 h 206"/>
                <a:gd name="T32" fmla="*/ 34 w 76"/>
                <a:gd name="T33" fmla="*/ 187 h 206"/>
                <a:gd name="T34" fmla="*/ 24 w 76"/>
                <a:gd name="T35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206">
                  <a:moveTo>
                    <a:pt x="24" y="206"/>
                  </a:moveTo>
                  <a:lnTo>
                    <a:pt x="0" y="145"/>
                  </a:lnTo>
                  <a:cubicBezTo>
                    <a:pt x="3" y="142"/>
                    <a:pt x="4" y="138"/>
                    <a:pt x="5" y="132"/>
                  </a:cubicBezTo>
                  <a:lnTo>
                    <a:pt x="5" y="132"/>
                  </a:lnTo>
                  <a:cubicBezTo>
                    <a:pt x="5" y="131"/>
                    <a:pt x="5" y="129"/>
                    <a:pt x="5" y="128"/>
                  </a:cubicBezTo>
                  <a:cubicBezTo>
                    <a:pt x="5" y="124"/>
                    <a:pt x="4" y="121"/>
                    <a:pt x="4" y="118"/>
                  </a:cubicBezTo>
                  <a:cubicBezTo>
                    <a:pt x="4" y="113"/>
                    <a:pt x="6" y="107"/>
                    <a:pt x="15" y="92"/>
                  </a:cubicBezTo>
                  <a:cubicBezTo>
                    <a:pt x="18" y="85"/>
                    <a:pt x="20" y="78"/>
                    <a:pt x="20" y="70"/>
                  </a:cubicBezTo>
                  <a:cubicBezTo>
                    <a:pt x="19" y="55"/>
                    <a:pt x="14" y="38"/>
                    <a:pt x="14" y="26"/>
                  </a:cubicBezTo>
                  <a:cubicBezTo>
                    <a:pt x="14" y="20"/>
                    <a:pt x="16" y="15"/>
                    <a:pt x="20" y="12"/>
                  </a:cubicBezTo>
                  <a:cubicBezTo>
                    <a:pt x="22" y="10"/>
                    <a:pt x="25" y="8"/>
                    <a:pt x="29" y="6"/>
                  </a:cubicBezTo>
                  <a:cubicBezTo>
                    <a:pt x="31" y="4"/>
                    <a:pt x="34" y="2"/>
                    <a:pt x="37" y="0"/>
                  </a:cubicBezTo>
                  <a:cubicBezTo>
                    <a:pt x="47" y="31"/>
                    <a:pt x="68" y="86"/>
                    <a:pt x="76" y="106"/>
                  </a:cubicBezTo>
                  <a:cubicBezTo>
                    <a:pt x="64" y="123"/>
                    <a:pt x="56" y="142"/>
                    <a:pt x="46" y="164"/>
                  </a:cubicBezTo>
                  <a:cubicBezTo>
                    <a:pt x="45" y="166"/>
                    <a:pt x="44" y="167"/>
                    <a:pt x="44" y="168"/>
                  </a:cubicBezTo>
                  <a:lnTo>
                    <a:pt x="44" y="168"/>
                  </a:lnTo>
                  <a:cubicBezTo>
                    <a:pt x="40" y="176"/>
                    <a:pt x="37" y="182"/>
                    <a:pt x="34" y="187"/>
                  </a:cubicBezTo>
                  <a:cubicBezTo>
                    <a:pt x="31" y="195"/>
                    <a:pt x="28" y="201"/>
                    <a:pt x="24" y="206"/>
                  </a:cubicBezTo>
                  <a:close/>
                </a:path>
              </a:pathLst>
            </a:custGeom>
            <a:solidFill>
              <a:srgbClr val="42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8" name="Freeform 563">
              <a:extLst>
                <a:ext uri="{FF2B5EF4-FFF2-40B4-BE49-F238E27FC236}">
                  <a16:creationId xmlns:a16="http://schemas.microsoft.com/office/drawing/2014/main" id="{6F426D10-A572-16AB-AE95-0F70415BB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963" y="1393825"/>
              <a:ext cx="26988" cy="52388"/>
            </a:xfrm>
            <a:custGeom>
              <a:avLst/>
              <a:gdLst>
                <a:gd name="T0" fmla="*/ 26 w 28"/>
                <a:gd name="T1" fmla="*/ 20 h 55"/>
                <a:gd name="T2" fmla="*/ 26 w 28"/>
                <a:gd name="T3" fmla="*/ 8 h 55"/>
                <a:gd name="T4" fmla="*/ 16 w 28"/>
                <a:gd name="T5" fmla="*/ 0 h 55"/>
                <a:gd name="T6" fmla="*/ 13 w 28"/>
                <a:gd name="T7" fmla="*/ 4 h 55"/>
                <a:gd name="T8" fmla="*/ 11 w 28"/>
                <a:gd name="T9" fmla="*/ 47 h 55"/>
                <a:gd name="T10" fmla="*/ 28 w 28"/>
                <a:gd name="T11" fmla="*/ 31 h 55"/>
                <a:gd name="T12" fmla="*/ 26 w 28"/>
                <a:gd name="T13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5">
                  <a:moveTo>
                    <a:pt x="26" y="20"/>
                  </a:moveTo>
                  <a:cubicBezTo>
                    <a:pt x="26" y="16"/>
                    <a:pt x="27" y="12"/>
                    <a:pt x="26" y="8"/>
                  </a:cubicBezTo>
                  <a:cubicBezTo>
                    <a:pt x="25" y="3"/>
                    <a:pt x="21" y="0"/>
                    <a:pt x="16" y="0"/>
                  </a:cubicBezTo>
                  <a:cubicBezTo>
                    <a:pt x="15" y="0"/>
                    <a:pt x="13" y="2"/>
                    <a:pt x="13" y="4"/>
                  </a:cubicBezTo>
                  <a:cubicBezTo>
                    <a:pt x="0" y="12"/>
                    <a:pt x="0" y="37"/>
                    <a:pt x="11" y="47"/>
                  </a:cubicBezTo>
                  <a:cubicBezTo>
                    <a:pt x="20" y="55"/>
                    <a:pt x="28" y="37"/>
                    <a:pt x="28" y="31"/>
                  </a:cubicBezTo>
                  <a:cubicBezTo>
                    <a:pt x="28" y="28"/>
                    <a:pt x="26" y="24"/>
                    <a:pt x="26" y="20"/>
                  </a:cubicBezTo>
                  <a:close/>
                </a:path>
              </a:pathLst>
            </a:custGeom>
            <a:solidFill>
              <a:srgbClr val="8A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79" name="Freeform 564">
              <a:extLst>
                <a:ext uri="{FF2B5EF4-FFF2-40B4-BE49-F238E27FC236}">
                  <a16:creationId xmlns:a16="http://schemas.microsoft.com/office/drawing/2014/main" id="{A6F46111-03FC-D14D-597B-747B3906A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950" y="1189038"/>
              <a:ext cx="12700" cy="26988"/>
            </a:xfrm>
            <a:custGeom>
              <a:avLst/>
              <a:gdLst>
                <a:gd name="T0" fmla="*/ 11 w 13"/>
                <a:gd name="T1" fmla="*/ 2 h 27"/>
                <a:gd name="T2" fmla="*/ 3 w 13"/>
                <a:gd name="T3" fmla="*/ 8 h 27"/>
                <a:gd name="T4" fmla="*/ 1 w 13"/>
                <a:gd name="T5" fmla="*/ 15 h 27"/>
                <a:gd name="T6" fmla="*/ 2 w 13"/>
                <a:gd name="T7" fmla="*/ 24 h 27"/>
                <a:gd name="T8" fmla="*/ 8 w 13"/>
                <a:gd name="T9" fmla="*/ 23 h 27"/>
                <a:gd name="T10" fmla="*/ 12 w 13"/>
                <a:gd name="T11" fmla="*/ 11 h 27"/>
                <a:gd name="T12" fmla="*/ 11 w 13"/>
                <a:gd name="T13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7">
                  <a:moveTo>
                    <a:pt x="11" y="2"/>
                  </a:moveTo>
                  <a:cubicBezTo>
                    <a:pt x="8" y="0"/>
                    <a:pt x="4" y="5"/>
                    <a:pt x="3" y="8"/>
                  </a:cubicBezTo>
                  <a:cubicBezTo>
                    <a:pt x="2" y="11"/>
                    <a:pt x="2" y="13"/>
                    <a:pt x="1" y="15"/>
                  </a:cubicBezTo>
                  <a:cubicBezTo>
                    <a:pt x="1" y="18"/>
                    <a:pt x="0" y="22"/>
                    <a:pt x="2" y="24"/>
                  </a:cubicBezTo>
                  <a:cubicBezTo>
                    <a:pt x="3" y="27"/>
                    <a:pt x="7" y="24"/>
                    <a:pt x="8" y="23"/>
                  </a:cubicBezTo>
                  <a:cubicBezTo>
                    <a:pt x="11" y="20"/>
                    <a:pt x="12" y="15"/>
                    <a:pt x="12" y="11"/>
                  </a:cubicBezTo>
                  <a:cubicBezTo>
                    <a:pt x="12" y="9"/>
                    <a:pt x="13" y="3"/>
                    <a:pt x="11" y="2"/>
                  </a:cubicBezTo>
                </a:path>
              </a:pathLst>
            </a:custGeom>
            <a:solidFill>
              <a:srgbClr val="8A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0" name="Freeform 565">
              <a:extLst>
                <a:ext uri="{FF2B5EF4-FFF2-40B4-BE49-F238E27FC236}">
                  <a16:creationId xmlns:a16="http://schemas.microsoft.com/office/drawing/2014/main" id="{2E1EDE6E-D2B0-D7B8-3DDE-92FC1E797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288" y="1208088"/>
              <a:ext cx="47625" cy="71438"/>
            </a:xfrm>
            <a:custGeom>
              <a:avLst/>
              <a:gdLst>
                <a:gd name="T0" fmla="*/ 45 w 50"/>
                <a:gd name="T1" fmla="*/ 1 h 74"/>
                <a:gd name="T2" fmla="*/ 41 w 50"/>
                <a:gd name="T3" fmla="*/ 5 h 74"/>
                <a:gd name="T4" fmla="*/ 14 w 50"/>
                <a:gd name="T5" fmla="*/ 35 h 74"/>
                <a:gd name="T6" fmla="*/ 7 w 50"/>
                <a:gd name="T7" fmla="*/ 74 h 74"/>
                <a:gd name="T8" fmla="*/ 10 w 50"/>
                <a:gd name="T9" fmla="*/ 73 h 74"/>
                <a:gd name="T10" fmla="*/ 17 w 50"/>
                <a:gd name="T11" fmla="*/ 62 h 74"/>
                <a:gd name="T12" fmla="*/ 25 w 50"/>
                <a:gd name="T13" fmla="*/ 47 h 74"/>
                <a:gd name="T14" fmla="*/ 36 w 50"/>
                <a:gd name="T15" fmla="*/ 35 h 74"/>
                <a:gd name="T16" fmla="*/ 45 w 50"/>
                <a:gd name="T17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74">
                  <a:moveTo>
                    <a:pt x="45" y="1"/>
                  </a:moveTo>
                  <a:cubicBezTo>
                    <a:pt x="44" y="0"/>
                    <a:pt x="42" y="2"/>
                    <a:pt x="41" y="5"/>
                  </a:cubicBezTo>
                  <a:cubicBezTo>
                    <a:pt x="30" y="11"/>
                    <a:pt x="19" y="25"/>
                    <a:pt x="14" y="35"/>
                  </a:cubicBezTo>
                  <a:cubicBezTo>
                    <a:pt x="10" y="42"/>
                    <a:pt x="0" y="67"/>
                    <a:pt x="7" y="74"/>
                  </a:cubicBezTo>
                  <a:lnTo>
                    <a:pt x="10" y="73"/>
                  </a:lnTo>
                  <a:cubicBezTo>
                    <a:pt x="13" y="70"/>
                    <a:pt x="14" y="67"/>
                    <a:pt x="17" y="62"/>
                  </a:cubicBezTo>
                  <a:cubicBezTo>
                    <a:pt x="19" y="57"/>
                    <a:pt x="21" y="52"/>
                    <a:pt x="25" y="47"/>
                  </a:cubicBezTo>
                  <a:cubicBezTo>
                    <a:pt x="28" y="43"/>
                    <a:pt x="32" y="39"/>
                    <a:pt x="36" y="35"/>
                  </a:cubicBezTo>
                  <a:cubicBezTo>
                    <a:pt x="41" y="29"/>
                    <a:pt x="50" y="10"/>
                    <a:pt x="45" y="1"/>
                  </a:cubicBezTo>
                </a:path>
              </a:pathLst>
            </a:custGeom>
            <a:solidFill>
              <a:srgbClr val="8A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1" name="Freeform 566">
              <a:extLst>
                <a:ext uri="{FF2B5EF4-FFF2-40B4-BE49-F238E27FC236}">
                  <a16:creationId xmlns:a16="http://schemas.microsoft.com/office/drawing/2014/main" id="{EFD3B217-6197-035F-ED75-B7C7B693B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5" y="1304925"/>
              <a:ext cx="285750" cy="541338"/>
            </a:xfrm>
            <a:custGeom>
              <a:avLst/>
              <a:gdLst>
                <a:gd name="T0" fmla="*/ 12 w 295"/>
                <a:gd name="T1" fmla="*/ 553 h 559"/>
                <a:gd name="T2" fmla="*/ 0 w 295"/>
                <a:gd name="T3" fmla="*/ 517 h 559"/>
                <a:gd name="T4" fmla="*/ 6 w 295"/>
                <a:gd name="T5" fmla="*/ 478 h 559"/>
                <a:gd name="T6" fmla="*/ 18 w 295"/>
                <a:gd name="T7" fmla="*/ 404 h 559"/>
                <a:gd name="T8" fmla="*/ 26 w 295"/>
                <a:gd name="T9" fmla="*/ 347 h 559"/>
                <a:gd name="T10" fmla="*/ 36 w 295"/>
                <a:gd name="T11" fmla="*/ 284 h 559"/>
                <a:gd name="T12" fmla="*/ 63 w 295"/>
                <a:gd name="T13" fmla="*/ 251 h 559"/>
                <a:gd name="T14" fmla="*/ 81 w 295"/>
                <a:gd name="T15" fmla="*/ 235 h 559"/>
                <a:gd name="T16" fmla="*/ 99 w 295"/>
                <a:gd name="T17" fmla="*/ 220 h 559"/>
                <a:gd name="T18" fmla="*/ 123 w 295"/>
                <a:gd name="T19" fmla="*/ 190 h 559"/>
                <a:gd name="T20" fmla="*/ 169 w 295"/>
                <a:gd name="T21" fmla="*/ 81 h 559"/>
                <a:gd name="T22" fmla="*/ 179 w 295"/>
                <a:gd name="T23" fmla="*/ 59 h 559"/>
                <a:gd name="T24" fmla="*/ 182 w 295"/>
                <a:gd name="T25" fmla="*/ 58 h 559"/>
                <a:gd name="T26" fmla="*/ 183 w 295"/>
                <a:gd name="T27" fmla="*/ 58 h 559"/>
                <a:gd name="T28" fmla="*/ 180 w 295"/>
                <a:gd name="T29" fmla="*/ 55 h 559"/>
                <a:gd name="T30" fmla="*/ 232 w 295"/>
                <a:gd name="T31" fmla="*/ 10 h 559"/>
                <a:gd name="T32" fmla="*/ 283 w 295"/>
                <a:gd name="T33" fmla="*/ 0 h 559"/>
                <a:gd name="T34" fmla="*/ 295 w 295"/>
                <a:gd name="T35" fmla="*/ 1 h 559"/>
                <a:gd name="T36" fmla="*/ 287 w 295"/>
                <a:gd name="T37" fmla="*/ 1 h 559"/>
                <a:gd name="T38" fmla="*/ 234 w 295"/>
                <a:gd name="T39" fmla="*/ 14 h 559"/>
                <a:gd name="T40" fmla="*/ 188 w 295"/>
                <a:gd name="T41" fmla="*/ 60 h 559"/>
                <a:gd name="T42" fmla="*/ 161 w 295"/>
                <a:gd name="T43" fmla="*/ 140 h 559"/>
                <a:gd name="T44" fmla="*/ 143 w 295"/>
                <a:gd name="T45" fmla="*/ 183 h 559"/>
                <a:gd name="T46" fmla="*/ 134 w 295"/>
                <a:gd name="T47" fmla="*/ 197 h 559"/>
                <a:gd name="T48" fmla="*/ 109 w 295"/>
                <a:gd name="T49" fmla="*/ 229 h 559"/>
                <a:gd name="T50" fmla="*/ 90 w 295"/>
                <a:gd name="T51" fmla="*/ 246 h 559"/>
                <a:gd name="T52" fmla="*/ 72 w 295"/>
                <a:gd name="T53" fmla="*/ 261 h 559"/>
                <a:gd name="T54" fmla="*/ 49 w 295"/>
                <a:gd name="T55" fmla="*/ 290 h 559"/>
                <a:gd name="T56" fmla="*/ 34 w 295"/>
                <a:gd name="T57" fmla="*/ 378 h 559"/>
                <a:gd name="T58" fmla="*/ 18 w 295"/>
                <a:gd name="T59" fmla="*/ 457 h 559"/>
                <a:gd name="T60" fmla="*/ 8 w 295"/>
                <a:gd name="T61" fmla="*/ 500 h 559"/>
                <a:gd name="T62" fmla="*/ 6 w 295"/>
                <a:gd name="T63" fmla="*/ 532 h 559"/>
                <a:gd name="T64" fmla="*/ 16 w 295"/>
                <a:gd name="T65" fmla="*/ 559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95" h="559">
                  <a:moveTo>
                    <a:pt x="16" y="559"/>
                  </a:moveTo>
                  <a:cubicBezTo>
                    <a:pt x="16" y="559"/>
                    <a:pt x="15" y="557"/>
                    <a:pt x="12" y="553"/>
                  </a:cubicBezTo>
                  <a:cubicBezTo>
                    <a:pt x="10" y="548"/>
                    <a:pt x="6" y="542"/>
                    <a:pt x="3" y="533"/>
                  </a:cubicBezTo>
                  <a:cubicBezTo>
                    <a:pt x="2" y="528"/>
                    <a:pt x="0" y="523"/>
                    <a:pt x="0" y="517"/>
                  </a:cubicBezTo>
                  <a:cubicBezTo>
                    <a:pt x="0" y="511"/>
                    <a:pt x="1" y="505"/>
                    <a:pt x="2" y="498"/>
                  </a:cubicBezTo>
                  <a:cubicBezTo>
                    <a:pt x="4" y="492"/>
                    <a:pt x="5" y="485"/>
                    <a:pt x="6" y="478"/>
                  </a:cubicBezTo>
                  <a:cubicBezTo>
                    <a:pt x="7" y="471"/>
                    <a:pt x="9" y="463"/>
                    <a:pt x="10" y="455"/>
                  </a:cubicBezTo>
                  <a:cubicBezTo>
                    <a:pt x="12" y="439"/>
                    <a:pt x="15" y="422"/>
                    <a:pt x="18" y="404"/>
                  </a:cubicBezTo>
                  <a:cubicBezTo>
                    <a:pt x="19" y="395"/>
                    <a:pt x="21" y="386"/>
                    <a:pt x="22" y="376"/>
                  </a:cubicBezTo>
                  <a:cubicBezTo>
                    <a:pt x="23" y="367"/>
                    <a:pt x="24" y="357"/>
                    <a:pt x="26" y="347"/>
                  </a:cubicBezTo>
                  <a:cubicBezTo>
                    <a:pt x="27" y="337"/>
                    <a:pt x="27" y="327"/>
                    <a:pt x="28" y="316"/>
                  </a:cubicBezTo>
                  <a:cubicBezTo>
                    <a:pt x="29" y="306"/>
                    <a:pt x="31" y="294"/>
                    <a:pt x="36" y="284"/>
                  </a:cubicBezTo>
                  <a:cubicBezTo>
                    <a:pt x="41" y="274"/>
                    <a:pt x="49" y="265"/>
                    <a:pt x="57" y="257"/>
                  </a:cubicBezTo>
                  <a:cubicBezTo>
                    <a:pt x="59" y="255"/>
                    <a:pt x="60" y="253"/>
                    <a:pt x="63" y="251"/>
                  </a:cubicBezTo>
                  <a:lnTo>
                    <a:pt x="69" y="245"/>
                  </a:lnTo>
                  <a:cubicBezTo>
                    <a:pt x="73" y="242"/>
                    <a:pt x="77" y="238"/>
                    <a:pt x="81" y="235"/>
                  </a:cubicBezTo>
                  <a:cubicBezTo>
                    <a:pt x="85" y="232"/>
                    <a:pt x="90" y="228"/>
                    <a:pt x="93" y="225"/>
                  </a:cubicBezTo>
                  <a:cubicBezTo>
                    <a:pt x="95" y="223"/>
                    <a:pt x="97" y="221"/>
                    <a:pt x="99" y="220"/>
                  </a:cubicBezTo>
                  <a:lnTo>
                    <a:pt x="104" y="214"/>
                  </a:lnTo>
                  <a:cubicBezTo>
                    <a:pt x="111" y="206"/>
                    <a:pt x="118" y="199"/>
                    <a:pt x="123" y="190"/>
                  </a:cubicBezTo>
                  <a:cubicBezTo>
                    <a:pt x="134" y="173"/>
                    <a:pt x="143" y="154"/>
                    <a:pt x="150" y="136"/>
                  </a:cubicBezTo>
                  <a:cubicBezTo>
                    <a:pt x="157" y="117"/>
                    <a:pt x="163" y="99"/>
                    <a:pt x="169" y="81"/>
                  </a:cubicBezTo>
                  <a:cubicBezTo>
                    <a:pt x="172" y="74"/>
                    <a:pt x="175" y="66"/>
                    <a:pt x="178" y="58"/>
                  </a:cubicBezTo>
                  <a:cubicBezTo>
                    <a:pt x="178" y="58"/>
                    <a:pt x="179" y="59"/>
                    <a:pt x="179" y="59"/>
                  </a:cubicBezTo>
                  <a:lnTo>
                    <a:pt x="179" y="59"/>
                  </a:lnTo>
                  <a:lnTo>
                    <a:pt x="182" y="58"/>
                  </a:lnTo>
                  <a:lnTo>
                    <a:pt x="182" y="58"/>
                  </a:lnTo>
                  <a:lnTo>
                    <a:pt x="183" y="58"/>
                  </a:lnTo>
                  <a:cubicBezTo>
                    <a:pt x="184" y="56"/>
                    <a:pt x="183" y="55"/>
                    <a:pt x="182" y="55"/>
                  </a:cubicBezTo>
                  <a:cubicBezTo>
                    <a:pt x="181" y="55"/>
                    <a:pt x="181" y="55"/>
                    <a:pt x="180" y="55"/>
                  </a:cubicBezTo>
                  <a:cubicBezTo>
                    <a:pt x="184" y="47"/>
                    <a:pt x="189" y="40"/>
                    <a:pt x="195" y="35"/>
                  </a:cubicBezTo>
                  <a:cubicBezTo>
                    <a:pt x="206" y="22"/>
                    <a:pt x="220" y="14"/>
                    <a:pt x="232" y="10"/>
                  </a:cubicBezTo>
                  <a:cubicBezTo>
                    <a:pt x="245" y="5"/>
                    <a:pt x="256" y="2"/>
                    <a:pt x="266" y="1"/>
                  </a:cubicBezTo>
                  <a:cubicBezTo>
                    <a:pt x="272" y="0"/>
                    <a:pt x="278" y="0"/>
                    <a:pt x="283" y="0"/>
                  </a:cubicBezTo>
                  <a:cubicBezTo>
                    <a:pt x="284" y="0"/>
                    <a:pt x="286" y="0"/>
                    <a:pt x="287" y="0"/>
                  </a:cubicBezTo>
                  <a:cubicBezTo>
                    <a:pt x="292" y="1"/>
                    <a:pt x="295" y="1"/>
                    <a:pt x="295" y="1"/>
                  </a:cubicBezTo>
                  <a:lnTo>
                    <a:pt x="294" y="1"/>
                  </a:lnTo>
                  <a:cubicBezTo>
                    <a:pt x="293" y="1"/>
                    <a:pt x="291" y="1"/>
                    <a:pt x="287" y="1"/>
                  </a:cubicBezTo>
                  <a:cubicBezTo>
                    <a:pt x="282" y="1"/>
                    <a:pt x="275" y="2"/>
                    <a:pt x="266" y="4"/>
                  </a:cubicBezTo>
                  <a:cubicBezTo>
                    <a:pt x="257" y="6"/>
                    <a:pt x="246" y="9"/>
                    <a:pt x="234" y="14"/>
                  </a:cubicBezTo>
                  <a:cubicBezTo>
                    <a:pt x="223" y="20"/>
                    <a:pt x="211" y="28"/>
                    <a:pt x="201" y="40"/>
                  </a:cubicBezTo>
                  <a:cubicBezTo>
                    <a:pt x="196" y="46"/>
                    <a:pt x="191" y="53"/>
                    <a:pt x="188" y="60"/>
                  </a:cubicBezTo>
                  <a:cubicBezTo>
                    <a:pt x="184" y="67"/>
                    <a:pt x="182" y="76"/>
                    <a:pt x="179" y="85"/>
                  </a:cubicBezTo>
                  <a:cubicBezTo>
                    <a:pt x="174" y="102"/>
                    <a:pt x="168" y="121"/>
                    <a:pt x="161" y="140"/>
                  </a:cubicBezTo>
                  <a:cubicBezTo>
                    <a:pt x="158" y="149"/>
                    <a:pt x="154" y="159"/>
                    <a:pt x="150" y="169"/>
                  </a:cubicBezTo>
                  <a:cubicBezTo>
                    <a:pt x="148" y="174"/>
                    <a:pt x="145" y="178"/>
                    <a:pt x="143" y="183"/>
                  </a:cubicBezTo>
                  <a:cubicBezTo>
                    <a:pt x="141" y="186"/>
                    <a:pt x="140" y="188"/>
                    <a:pt x="139" y="190"/>
                  </a:cubicBezTo>
                  <a:cubicBezTo>
                    <a:pt x="137" y="193"/>
                    <a:pt x="136" y="195"/>
                    <a:pt x="134" y="197"/>
                  </a:cubicBezTo>
                  <a:cubicBezTo>
                    <a:pt x="129" y="207"/>
                    <a:pt x="122" y="215"/>
                    <a:pt x="114" y="223"/>
                  </a:cubicBezTo>
                  <a:lnTo>
                    <a:pt x="109" y="229"/>
                  </a:lnTo>
                  <a:cubicBezTo>
                    <a:pt x="107" y="231"/>
                    <a:pt x="105" y="233"/>
                    <a:pt x="103" y="235"/>
                  </a:cubicBezTo>
                  <a:cubicBezTo>
                    <a:pt x="99" y="239"/>
                    <a:pt x="94" y="242"/>
                    <a:pt x="90" y="246"/>
                  </a:cubicBezTo>
                  <a:cubicBezTo>
                    <a:pt x="86" y="249"/>
                    <a:pt x="82" y="253"/>
                    <a:pt x="78" y="256"/>
                  </a:cubicBezTo>
                  <a:lnTo>
                    <a:pt x="72" y="261"/>
                  </a:lnTo>
                  <a:cubicBezTo>
                    <a:pt x="70" y="263"/>
                    <a:pt x="68" y="265"/>
                    <a:pt x="66" y="266"/>
                  </a:cubicBezTo>
                  <a:cubicBezTo>
                    <a:pt x="59" y="274"/>
                    <a:pt x="53" y="281"/>
                    <a:pt x="49" y="290"/>
                  </a:cubicBezTo>
                  <a:cubicBezTo>
                    <a:pt x="40" y="307"/>
                    <a:pt x="41" y="328"/>
                    <a:pt x="38" y="348"/>
                  </a:cubicBezTo>
                  <a:cubicBezTo>
                    <a:pt x="37" y="358"/>
                    <a:pt x="35" y="368"/>
                    <a:pt x="34" y="378"/>
                  </a:cubicBezTo>
                  <a:cubicBezTo>
                    <a:pt x="32" y="387"/>
                    <a:pt x="30" y="397"/>
                    <a:pt x="28" y="406"/>
                  </a:cubicBezTo>
                  <a:cubicBezTo>
                    <a:pt x="25" y="424"/>
                    <a:pt x="21" y="441"/>
                    <a:pt x="18" y="457"/>
                  </a:cubicBezTo>
                  <a:cubicBezTo>
                    <a:pt x="16" y="465"/>
                    <a:pt x="15" y="472"/>
                    <a:pt x="13" y="479"/>
                  </a:cubicBezTo>
                  <a:cubicBezTo>
                    <a:pt x="11" y="486"/>
                    <a:pt x="9" y="493"/>
                    <a:pt x="8" y="500"/>
                  </a:cubicBezTo>
                  <a:cubicBezTo>
                    <a:pt x="6" y="506"/>
                    <a:pt x="4" y="512"/>
                    <a:pt x="4" y="517"/>
                  </a:cubicBezTo>
                  <a:cubicBezTo>
                    <a:pt x="4" y="522"/>
                    <a:pt x="5" y="527"/>
                    <a:pt x="6" y="532"/>
                  </a:cubicBezTo>
                  <a:cubicBezTo>
                    <a:pt x="8" y="541"/>
                    <a:pt x="11" y="548"/>
                    <a:pt x="13" y="552"/>
                  </a:cubicBezTo>
                  <a:cubicBezTo>
                    <a:pt x="15" y="557"/>
                    <a:pt x="16" y="559"/>
                    <a:pt x="16" y="559"/>
                  </a:cubicBezTo>
                </a:path>
              </a:pathLst>
            </a:custGeom>
            <a:solidFill>
              <a:srgbClr val="CD6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2" name="Freeform 567">
              <a:extLst>
                <a:ext uri="{FF2B5EF4-FFF2-40B4-BE49-F238E27FC236}">
                  <a16:creationId xmlns:a16="http://schemas.microsoft.com/office/drawing/2014/main" id="{55041FA6-3A28-FDD4-0C28-61AEBD8FD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5" y="1103313"/>
              <a:ext cx="212725" cy="171450"/>
            </a:xfrm>
            <a:custGeom>
              <a:avLst/>
              <a:gdLst>
                <a:gd name="T0" fmla="*/ 0 w 219"/>
                <a:gd name="T1" fmla="*/ 178 h 178"/>
                <a:gd name="T2" fmla="*/ 9 w 219"/>
                <a:gd name="T3" fmla="*/ 170 h 178"/>
                <a:gd name="T4" fmla="*/ 135 w 219"/>
                <a:gd name="T5" fmla="*/ 69 h 178"/>
                <a:gd name="T6" fmla="*/ 177 w 219"/>
                <a:gd name="T7" fmla="*/ 17 h 178"/>
                <a:gd name="T8" fmla="*/ 208 w 219"/>
                <a:gd name="T9" fmla="*/ 0 h 178"/>
                <a:gd name="T10" fmla="*/ 216 w 219"/>
                <a:gd name="T11" fmla="*/ 1 h 178"/>
                <a:gd name="T12" fmla="*/ 218 w 219"/>
                <a:gd name="T13" fmla="*/ 3 h 178"/>
                <a:gd name="T14" fmla="*/ 218 w 219"/>
                <a:gd name="T15" fmla="*/ 3 h 178"/>
                <a:gd name="T16" fmla="*/ 216 w 219"/>
                <a:gd name="T17" fmla="*/ 3 h 178"/>
                <a:gd name="T18" fmla="*/ 153 w 219"/>
                <a:gd name="T19" fmla="*/ 55 h 178"/>
                <a:gd name="T20" fmla="*/ 116 w 219"/>
                <a:gd name="T21" fmla="*/ 102 h 178"/>
                <a:gd name="T22" fmla="*/ 1 w 219"/>
                <a:gd name="T23" fmla="*/ 177 h 178"/>
                <a:gd name="T24" fmla="*/ 0 w 219"/>
                <a:gd name="T2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9" h="178">
                  <a:moveTo>
                    <a:pt x="0" y="178"/>
                  </a:moveTo>
                  <a:cubicBezTo>
                    <a:pt x="0" y="178"/>
                    <a:pt x="7" y="172"/>
                    <a:pt x="9" y="170"/>
                  </a:cubicBezTo>
                  <a:cubicBezTo>
                    <a:pt x="54" y="140"/>
                    <a:pt x="102" y="113"/>
                    <a:pt x="135" y="69"/>
                  </a:cubicBezTo>
                  <a:cubicBezTo>
                    <a:pt x="149" y="52"/>
                    <a:pt x="162" y="33"/>
                    <a:pt x="177" y="17"/>
                  </a:cubicBezTo>
                  <a:cubicBezTo>
                    <a:pt x="187" y="6"/>
                    <a:pt x="195" y="0"/>
                    <a:pt x="208" y="0"/>
                  </a:cubicBezTo>
                  <a:cubicBezTo>
                    <a:pt x="210" y="0"/>
                    <a:pt x="213" y="0"/>
                    <a:pt x="216" y="1"/>
                  </a:cubicBezTo>
                  <a:cubicBezTo>
                    <a:pt x="218" y="1"/>
                    <a:pt x="219" y="3"/>
                    <a:pt x="218" y="3"/>
                  </a:cubicBezTo>
                  <a:lnTo>
                    <a:pt x="218" y="3"/>
                  </a:lnTo>
                  <a:cubicBezTo>
                    <a:pt x="217" y="3"/>
                    <a:pt x="217" y="3"/>
                    <a:pt x="216" y="3"/>
                  </a:cubicBezTo>
                  <a:cubicBezTo>
                    <a:pt x="189" y="3"/>
                    <a:pt x="168" y="35"/>
                    <a:pt x="153" y="55"/>
                  </a:cubicBezTo>
                  <a:cubicBezTo>
                    <a:pt x="142" y="71"/>
                    <a:pt x="130" y="89"/>
                    <a:pt x="116" y="102"/>
                  </a:cubicBezTo>
                  <a:cubicBezTo>
                    <a:pt x="83" y="131"/>
                    <a:pt x="39" y="154"/>
                    <a:pt x="1" y="177"/>
                  </a:cubicBezTo>
                  <a:cubicBezTo>
                    <a:pt x="1" y="178"/>
                    <a:pt x="0" y="178"/>
                    <a:pt x="0" y="178"/>
                  </a:cubicBezTo>
                </a:path>
              </a:pathLst>
            </a:custGeom>
            <a:solidFill>
              <a:srgbClr val="CD6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3" name="Freeform 568">
              <a:extLst>
                <a:ext uri="{FF2B5EF4-FFF2-40B4-BE49-F238E27FC236}">
                  <a16:creationId xmlns:a16="http://schemas.microsoft.com/office/drawing/2014/main" id="{69093F18-3D91-91CE-8D1C-58E779837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025" y="1855788"/>
              <a:ext cx="57150" cy="55563"/>
            </a:xfrm>
            <a:custGeom>
              <a:avLst/>
              <a:gdLst>
                <a:gd name="T0" fmla="*/ 49 w 58"/>
                <a:gd name="T1" fmla="*/ 58 h 58"/>
                <a:gd name="T2" fmla="*/ 47 w 58"/>
                <a:gd name="T3" fmla="*/ 58 h 58"/>
                <a:gd name="T4" fmla="*/ 16 w 58"/>
                <a:gd name="T5" fmla="*/ 39 h 58"/>
                <a:gd name="T6" fmla="*/ 8 w 58"/>
                <a:gd name="T7" fmla="*/ 21 h 58"/>
                <a:gd name="T8" fmla="*/ 2 w 58"/>
                <a:gd name="T9" fmla="*/ 7 h 58"/>
                <a:gd name="T10" fmla="*/ 0 w 58"/>
                <a:gd name="T11" fmla="*/ 0 h 58"/>
                <a:gd name="T12" fmla="*/ 1 w 58"/>
                <a:gd name="T13" fmla="*/ 1 h 58"/>
                <a:gd name="T14" fmla="*/ 11 w 58"/>
                <a:gd name="T15" fmla="*/ 16 h 58"/>
                <a:gd name="T16" fmla="*/ 28 w 58"/>
                <a:gd name="T17" fmla="*/ 34 h 58"/>
                <a:gd name="T18" fmla="*/ 54 w 58"/>
                <a:gd name="T19" fmla="*/ 46 h 58"/>
                <a:gd name="T20" fmla="*/ 49 w 58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49" y="58"/>
                  </a:moveTo>
                  <a:cubicBezTo>
                    <a:pt x="48" y="58"/>
                    <a:pt x="48" y="58"/>
                    <a:pt x="47" y="58"/>
                  </a:cubicBezTo>
                  <a:cubicBezTo>
                    <a:pt x="36" y="55"/>
                    <a:pt x="24" y="48"/>
                    <a:pt x="16" y="39"/>
                  </a:cubicBezTo>
                  <a:cubicBezTo>
                    <a:pt x="12" y="34"/>
                    <a:pt x="11" y="27"/>
                    <a:pt x="8" y="21"/>
                  </a:cubicBezTo>
                  <a:cubicBezTo>
                    <a:pt x="6" y="17"/>
                    <a:pt x="3" y="12"/>
                    <a:pt x="2" y="7"/>
                  </a:cubicBezTo>
                  <a:cubicBezTo>
                    <a:pt x="1" y="5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4" y="5"/>
                    <a:pt x="9" y="12"/>
                    <a:pt x="11" y="16"/>
                  </a:cubicBezTo>
                  <a:cubicBezTo>
                    <a:pt x="14" y="22"/>
                    <a:pt x="23" y="30"/>
                    <a:pt x="28" y="34"/>
                  </a:cubicBezTo>
                  <a:cubicBezTo>
                    <a:pt x="36" y="41"/>
                    <a:pt x="46" y="39"/>
                    <a:pt x="54" y="46"/>
                  </a:cubicBezTo>
                  <a:cubicBezTo>
                    <a:pt x="58" y="49"/>
                    <a:pt x="53" y="58"/>
                    <a:pt x="49" y="58"/>
                  </a:cubicBezTo>
                </a:path>
              </a:pathLst>
            </a:custGeom>
            <a:solidFill>
              <a:srgbClr val="CD6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4" name="Freeform 569">
              <a:extLst>
                <a:ext uri="{FF2B5EF4-FFF2-40B4-BE49-F238E27FC236}">
                  <a16:creationId xmlns:a16="http://schemas.microsoft.com/office/drawing/2014/main" id="{880137FE-141E-B208-9D18-73B5DDEFB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325" y="1709738"/>
              <a:ext cx="15875" cy="20638"/>
            </a:xfrm>
            <a:custGeom>
              <a:avLst/>
              <a:gdLst>
                <a:gd name="T0" fmla="*/ 18 w 18"/>
                <a:gd name="T1" fmla="*/ 3 h 20"/>
                <a:gd name="T2" fmla="*/ 14 w 18"/>
                <a:gd name="T3" fmla="*/ 1 h 20"/>
                <a:gd name="T4" fmla="*/ 12 w 18"/>
                <a:gd name="T5" fmla="*/ 2 h 20"/>
                <a:gd name="T6" fmla="*/ 6 w 18"/>
                <a:gd name="T7" fmla="*/ 2 h 20"/>
                <a:gd name="T8" fmla="*/ 3 w 18"/>
                <a:gd name="T9" fmla="*/ 17 h 20"/>
                <a:gd name="T10" fmla="*/ 10 w 18"/>
                <a:gd name="T11" fmla="*/ 17 h 20"/>
                <a:gd name="T12" fmla="*/ 10 w 18"/>
                <a:gd name="T13" fmla="*/ 17 h 20"/>
                <a:gd name="T14" fmla="*/ 17 w 18"/>
                <a:gd name="T15" fmla="*/ 12 h 20"/>
                <a:gd name="T16" fmla="*/ 18 w 18"/>
                <a:gd name="T17" fmla="*/ 7 h 20"/>
                <a:gd name="T18" fmla="*/ 18 w 18"/>
                <a:gd name="T1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0">
                  <a:moveTo>
                    <a:pt x="18" y="3"/>
                  </a:moveTo>
                  <a:cubicBezTo>
                    <a:pt x="17" y="1"/>
                    <a:pt x="16" y="0"/>
                    <a:pt x="14" y="1"/>
                  </a:cubicBezTo>
                  <a:lnTo>
                    <a:pt x="12" y="2"/>
                  </a:lnTo>
                  <a:cubicBezTo>
                    <a:pt x="10" y="1"/>
                    <a:pt x="8" y="1"/>
                    <a:pt x="6" y="2"/>
                  </a:cubicBezTo>
                  <a:cubicBezTo>
                    <a:pt x="2" y="5"/>
                    <a:pt x="0" y="12"/>
                    <a:pt x="3" y="17"/>
                  </a:cubicBezTo>
                  <a:cubicBezTo>
                    <a:pt x="4" y="20"/>
                    <a:pt x="8" y="18"/>
                    <a:pt x="10" y="17"/>
                  </a:cubicBezTo>
                  <a:lnTo>
                    <a:pt x="10" y="17"/>
                  </a:lnTo>
                  <a:cubicBezTo>
                    <a:pt x="13" y="17"/>
                    <a:pt x="15" y="14"/>
                    <a:pt x="17" y="12"/>
                  </a:cubicBezTo>
                  <a:cubicBezTo>
                    <a:pt x="17" y="11"/>
                    <a:pt x="18" y="8"/>
                    <a:pt x="18" y="7"/>
                  </a:cubicBezTo>
                  <a:lnTo>
                    <a:pt x="18" y="3"/>
                  </a:ln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5" name="Freeform 570">
              <a:extLst>
                <a:ext uri="{FF2B5EF4-FFF2-40B4-BE49-F238E27FC236}">
                  <a16:creationId xmlns:a16="http://schemas.microsoft.com/office/drawing/2014/main" id="{E02D0975-0BF4-6C0D-55C7-A6CCAA75D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150" y="1647825"/>
              <a:ext cx="7938" cy="14288"/>
            </a:xfrm>
            <a:custGeom>
              <a:avLst/>
              <a:gdLst>
                <a:gd name="T0" fmla="*/ 5 w 7"/>
                <a:gd name="T1" fmla="*/ 0 h 15"/>
                <a:gd name="T2" fmla="*/ 2 w 7"/>
                <a:gd name="T3" fmla="*/ 1 h 15"/>
                <a:gd name="T4" fmla="*/ 0 w 7"/>
                <a:gd name="T5" fmla="*/ 6 h 15"/>
                <a:gd name="T6" fmla="*/ 0 w 7"/>
                <a:gd name="T7" fmla="*/ 12 h 15"/>
                <a:gd name="T8" fmla="*/ 4 w 7"/>
                <a:gd name="T9" fmla="*/ 14 h 15"/>
                <a:gd name="T10" fmla="*/ 7 w 7"/>
                <a:gd name="T11" fmla="*/ 8 h 15"/>
                <a:gd name="T12" fmla="*/ 5 w 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5">
                  <a:moveTo>
                    <a:pt x="5" y="0"/>
                  </a:moveTo>
                  <a:lnTo>
                    <a:pt x="2" y="1"/>
                  </a:lnTo>
                  <a:cubicBezTo>
                    <a:pt x="1" y="2"/>
                    <a:pt x="0" y="4"/>
                    <a:pt x="0" y="6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1" y="14"/>
                    <a:pt x="2" y="15"/>
                    <a:pt x="4" y="14"/>
                  </a:cubicBezTo>
                  <a:cubicBezTo>
                    <a:pt x="6" y="13"/>
                    <a:pt x="7" y="11"/>
                    <a:pt x="7" y="8"/>
                  </a:cubicBezTo>
                  <a:cubicBezTo>
                    <a:pt x="7" y="6"/>
                    <a:pt x="7" y="3"/>
                    <a:pt x="5" y="0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6" name="Freeform 571">
              <a:extLst>
                <a:ext uri="{FF2B5EF4-FFF2-40B4-BE49-F238E27FC236}">
                  <a16:creationId xmlns:a16="http://schemas.microsoft.com/office/drawing/2014/main" id="{6FA94DFD-2B13-008C-64A1-0A7A5453B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1639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7" name="Freeform 572">
              <a:extLst>
                <a:ext uri="{FF2B5EF4-FFF2-40B4-BE49-F238E27FC236}">
                  <a16:creationId xmlns:a16="http://schemas.microsoft.com/office/drawing/2014/main" id="{2DD59F62-7442-3C84-E8C4-93A1BCC4C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1630363"/>
              <a:ext cx="7938" cy="11113"/>
            </a:xfrm>
            <a:custGeom>
              <a:avLst/>
              <a:gdLst>
                <a:gd name="T0" fmla="*/ 8 w 8"/>
                <a:gd name="T1" fmla="*/ 1 h 11"/>
                <a:gd name="T2" fmla="*/ 8 w 8"/>
                <a:gd name="T3" fmla="*/ 1 h 11"/>
                <a:gd name="T4" fmla="*/ 7 w 8"/>
                <a:gd name="T5" fmla="*/ 0 h 11"/>
                <a:gd name="T6" fmla="*/ 7 w 8"/>
                <a:gd name="T7" fmla="*/ 0 h 11"/>
                <a:gd name="T8" fmla="*/ 4 w 8"/>
                <a:gd name="T9" fmla="*/ 0 h 11"/>
                <a:gd name="T10" fmla="*/ 0 w 8"/>
                <a:gd name="T11" fmla="*/ 7 h 11"/>
                <a:gd name="T12" fmla="*/ 0 w 8"/>
                <a:gd name="T13" fmla="*/ 9 h 11"/>
                <a:gd name="T14" fmla="*/ 0 w 8"/>
                <a:gd name="T15" fmla="*/ 9 h 11"/>
                <a:gd name="T16" fmla="*/ 1 w 8"/>
                <a:gd name="T17" fmla="*/ 11 h 11"/>
                <a:gd name="T18" fmla="*/ 5 w 8"/>
                <a:gd name="T19" fmla="*/ 11 h 11"/>
                <a:gd name="T20" fmla="*/ 8 w 8"/>
                <a:gd name="T21" fmla="*/ 6 h 11"/>
                <a:gd name="T22" fmla="*/ 8 w 8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1">
                  <a:moveTo>
                    <a:pt x="8" y="1"/>
                  </a:move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cubicBezTo>
                    <a:pt x="2" y="1"/>
                    <a:pt x="0" y="4"/>
                    <a:pt x="0" y="7"/>
                  </a:cubicBezTo>
                  <a:lnTo>
                    <a:pt x="0" y="9"/>
                  </a:lnTo>
                  <a:lnTo>
                    <a:pt x="0" y="9"/>
                  </a:lnTo>
                  <a:lnTo>
                    <a:pt x="1" y="11"/>
                  </a:lnTo>
                  <a:lnTo>
                    <a:pt x="5" y="11"/>
                  </a:lnTo>
                  <a:cubicBezTo>
                    <a:pt x="6" y="10"/>
                    <a:pt x="8" y="8"/>
                    <a:pt x="8" y="6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8" name="Freeform 573">
              <a:extLst>
                <a:ext uri="{FF2B5EF4-FFF2-40B4-BE49-F238E27FC236}">
                  <a16:creationId xmlns:a16="http://schemas.microsoft.com/office/drawing/2014/main" id="{73A6D1FB-E17C-4BB0-36D4-235FB4D5C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663" y="1744663"/>
              <a:ext cx="11113" cy="11113"/>
            </a:xfrm>
            <a:custGeom>
              <a:avLst/>
              <a:gdLst>
                <a:gd name="T0" fmla="*/ 9 w 11"/>
                <a:gd name="T1" fmla="*/ 2 h 12"/>
                <a:gd name="T2" fmla="*/ 6 w 11"/>
                <a:gd name="T3" fmla="*/ 1 h 12"/>
                <a:gd name="T4" fmla="*/ 1 w 11"/>
                <a:gd name="T5" fmla="*/ 8 h 12"/>
                <a:gd name="T6" fmla="*/ 3 w 11"/>
                <a:gd name="T7" fmla="*/ 10 h 12"/>
                <a:gd name="T8" fmla="*/ 8 w 11"/>
                <a:gd name="T9" fmla="*/ 9 h 12"/>
                <a:gd name="T10" fmla="*/ 9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9" y="2"/>
                  </a:moveTo>
                  <a:lnTo>
                    <a:pt x="6" y="1"/>
                  </a:lnTo>
                  <a:cubicBezTo>
                    <a:pt x="3" y="0"/>
                    <a:pt x="0" y="6"/>
                    <a:pt x="1" y="8"/>
                  </a:cubicBezTo>
                  <a:lnTo>
                    <a:pt x="3" y="10"/>
                  </a:lnTo>
                  <a:cubicBezTo>
                    <a:pt x="4" y="12"/>
                    <a:pt x="7" y="10"/>
                    <a:pt x="8" y="9"/>
                  </a:cubicBezTo>
                  <a:cubicBezTo>
                    <a:pt x="9" y="8"/>
                    <a:pt x="11" y="3"/>
                    <a:pt x="9" y="2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89" name="Freeform 574">
              <a:extLst>
                <a:ext uri="{FF2B5EF4-FFF2-40B4-BE49-F238E27FC236}">
                  <a16:creationId xmlns:a16="http://schemas.microsoft.com/office/drawing/2014/main" id="{72DFD933-A068-5B53-DE9A-B88CA57EF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125" y="1795463"/>
              <a:ext cx="14288" cy="11113"/>
            </a:xfrm>
            <a:custGeom>
              <a:avLst/>
              <a:gdLst>
                <a:gd name="T0" fmla="*/ 12 w 15"/>
                <a:gd name="T1" fmla="*/ 3 h 12"/>
                <a:gd name="T2" fmla="*/ 8 w 15"/>
                <a:gd name="T3" fmla="*/ 2 h 12"/>
                <a:gd name="T4" fmla="*/ 6 w 15"/>
                <a:gd name="T5" fmla="*/ 0 h 12"/>
                <a:gd name="T6" fmla="*/ 3 w 15"/>
                <a:gd name="T7" fmla="*/ 1 h 12"/>
                <a:gd name="T8" fmla="*/ 0 w 15"/>
                <a:gd name="T9" fmla="*/ 6 h 12"/>
                <a:gd name="T10" fmla="*/ 8 w 15"/>
                <a:gd name="T11" fmla="*/ 12 h 12"/>
                <a:gd name="T12" fmla="*/ 12 w 15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3"/>
                  </a:moveTo>
                  <a:lnTo>
                    <a:pt x="8" y="2"/>
                  </a:lnTo>
                  <a:lnTo>
                    <a:pt x="6" y="0"/>
                  </a:lnTo>
                  <a:lnTo>
                    <a:pt x="3" y="1"/>
                  </a:lnTo>
                  <a:cubicBezTo>
                    <a:pt x="1" y="2"/>
                    <a:pt x="0" y="4"/>
                    <a:pt x="0" y="6"/>
                  </a:cubicBezTo>
                  <a:cubicBezTo>
                    <a:pt x="1" y="10"/>
                    <a:pt x="4" y="11"/>
                    <a:pt x="8" y="12"/>
                  </a:cubicBezTo>
                  <a:cubicBezTo>
                    <a:pt x="11" y="12"/>
                    <a:pt x="15" y="5"/>
                    <a:pt x="12" y="3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0" name="Freeform 575">
              <a:extLst>
                <a:ext uri="{FF2B5EF4-FFF2-40B4-BE49-F238E27FC236}">
                  <a16:creationId xmlns:a16="http://schemas.microsoft.com/office/drawing/2014/main" id="{1AA2721B-1D56-D53F-8CE0-756EE60B2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1492250"/>
              <a:ext cx="11113" cy="14288"/>
            </a:xfrm>
            <a:custGeom>
              <a:avLst/>
              <a:gdLst>
                <a:gd name="T0" fmla="*/ 12 w 12"/>
                <a:gd name="T1" fmla="*/ 3 h 16"/>
                <a:gd name="T2" fmla="*/ 12 w 12"/>
                <a:gd name="T3" fmla="*/ 3 h 16"/>
                <a:gd name="T4" fmla="*/ 11 w 12"/>
                <a:gd name="T5" fmla="*/ 0 h 16"/>
                <a:gd name="T6" fmla="*/ 7 w 12"/>
                <a:gd name="T7" fmla="*/ 2 h 16"/>
                <a:gd name="T8" fmla="*/ 5 w 12"/>
                <a:gd name="T9" fmla="*/ 3 h 16"/>
                <a:gd name="T10" fmla="*/ 1 w 12"/>
                <a:gd name="T11" fmla="*/ 14 h 16"/>
                <a:gd name="T12" fmla="*/ 8 w 12"/>
                <a:gd name="T13" fmla="*/ 12 h 16"/>
                <a:gd name="T14" fmla="*/ 11 w 12"/>
                <a:gd name="T15" fmla="*/ 7 h 16"/>
                <a:gd name="T16" fmla="*/ 12 w 12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12" y="3"/>
                  </a:moveTo>
                  <a:lnTo>
                    <a:pt x="12" y="3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3"/>
                  </a:lnTo>
                  <a:cubicBezTo>
                    <a:pt x="2" y="6"/>
                    <a:pt x="0" y="10"/>
                    <a:pt x="1" y="14"/>
                  </a:cubicBezTo>
                  <a:cubicBezTo>
                    <a:pt x="3" y="16"/>
                    <a:pt x="6" y="14"/>
                    <a:pt x="8" y="12"/>
                  </a:cubicBezTo>
                  <a:cubicBezTo>
                    <a:pt x="9" y="11"/>
                    <a:pt x="11" y="9"/>
                    <a:pt x="11" y="7"/>
                  </a:cubicBezTo>
                  <a:lnTo>
                    <a:pt x="12" y="3"/>
                  </a:ln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1" name="Freeform 576">
              <a:extLst>
                <a:ext uri="{FF2B5EF4-FFF2-40B4-BE49-F238E27FC236}">
                  <a16:creationId xmlns:a16="http://schemas.microsoft.com/office/drawing/2014/main" id="{17668292-110B-F951-78B5-B03119AE7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5" y="1492250"/>
              <a:ext cx="11113" cy="7938"/>
            </a:xfrm>
            <a:custGeom>
              <a:avLst/>
              <a:gdLst>
                <a:gd name="T0" fmla="*/ 8 w 12"/>
                <a:gd name="T1" fmla="*/ 0 h 9"/>
                <a:gd name="T2" fmla="*/ 4 w 12"/>
                <a:gd name="T3" fmla="*/ 9 h 9"/>
                <a:gd name="T4" fmla="*/ 8 w 1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8" y="0"/>
                  </a:moveTo>
                  <a:cubicBezTo>
                    <a:pt x="4" y="0"/>
                    <a:pt x="0" y="9"/>
                    <a:pt x="4" y="9"/>
                  </a:cubicBezTo>
                  <a:cubicBezTo>
                    <a:pt x="8" y="9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2" name="Freeform 577">
              <a:extLst>
                <a:ext uri="{FF2B5EF4-FFF2-40B4-BE49-F238E27FC236}">
                  <a16:creationId xmlns:a16="http://schemas.microsoft.com/office/drawing/2014/main" id="{124B8767-523E-AF32-4F2C-038E31B3D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3" y="1435100"/>
              <a:ext cx="12700" cy="14288"/>
            </a:xfrm>
            <a:custGeom>
              <a:avLst/>
              <a:gdLst>
                <a:gd name="T0" fmla="*/ 10 w 13"/>
                <a:gd name="T1" fmla="*/ 3 h 15"/>
                <a:gd name="T2" fmla="*/ 7 w 13"/>
                <a:gd name="T3" fmla="*/ 1 h 15"/>
                <a:gd name="T4" fmla="*/ 3 w 13"/>
                <a:gd name="T5" fmla="*/ 8 h 15"/>
                <a:gd name="T6" fmla="*/ 6 w 13"/>
                <a:gd name="T7" fmla="*/ 12 h 15"/>
                <a:gd name="T8" fmla="*/ 13 w 13"/>
                <a:gd name="T9" fmla="*/ 7 h 15"/>
                <a:gd name="T10" fmla="*/ 13 w 13"/>
                <a:gd name="T11" fmla="*/ 5 h 15"/>
                <a:gd name="T12" fmla="*/ 10 w 13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0" y="3"/>
                  </a:moveTo>
                  <a:lnTo>
                    <a:pt x="7" y="1"/>
                  </a:lnTo>
                  <a:cubicBezTo>
                    <a:pt x="4" y="0"/>
                    <a:pt x="0" y="6"/>
                    <a:pt x="3" y="8"/>
                  </a:cubicBezTo>
                  <a:lnTo>
                    <a:pt x="6" y="12"/>
                  </a:lnTo>
                  <a:cubicBezTo>
                    <a:pt x="9" y="15"/>
                    <a:pt x="12" y="9"/>
                    <a:pt x="13" y="7"/>
                  </a:cubicBezTo>
                  <a:lnTo>
                    <a:pt x="13" y="5"/>
                  </a:lnTo>
                  <a:cubicBezTo>
                    <a:pt x="13" y="4"/>
                    <a:pt x="12" y="3"/>
                    <a:pt x="10" y="3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3" name="Freeform 578">
              <a:extLst>
                <a:ext uri="{FF2B5EF4-FFF2-40B4-BE49-F238E27FC236}">
                  <a16:creationId xmlns:a16="http://schemas.microsoft.com/office/drawing/2014/main" id="{A9C2D6EB-EB9D-7FA5-1026-3CC471C20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388" y="1473200"/>
              <a:ext cx="9525" cy="15875"/>
            </a:xfrm>
            <a:custGeom>
              <a:avLst/>
              <a:gdLst>
                <a:gd name="T0" fmla="*/ 9 w 10"/>
                <a:gd name="T1" fmla="*/ 7 h 17"/>
                <a:gd name="T2" fmla="*/ 8 w 10"/>
                <a:gd name="T3" fmla="*/ 4 h 17"/>
                <a:gd name="T4" fmla="*/ 6 w 10"/>
                <a:gd name="T5" fmla="*/ 0 h 17"/>
                <a:gd name="T6" fmla="*/ 3 w 10"/>
                <a:gd name="T7" fmla="*/ 0 h 17"/>
                <a:gd name="T8" fmla="*/ 0 w 10"/>
                <a:gd name="T9" fmla="*/ 6 h 17"/>
                <a:gd name="T10" fmla="*/ 0 w 10"/>
                <a:gd name="T11" fmla="*/ 10 h 17"/>
                <a:gd name="T12" fmla="*/ 2 w 10"/>
                <a:gd name="T13" fmla="*/ 15 h 17"/>
                <a:gd name="T14" fmla="*/ 6 w 10"/>
                <a:gd name="T15" fmla="*/ 15 h 17"/>
                <a:gd name="T16" fmla="*/ 9 w 10"/>
                <a:gd name="T1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9" y="7"/>
                  </a:moveTo>
                  <a:lnTo>
                    <a:pt x="8" y="4"/>
                  </a:lnTo>
                  <a:cubicBezTo>
                    <a:pt x="8" y="2"/>
                    <a:pt x="7" y="1"/>
                    <a:pt x="6" y="0"/>
                  </a:cubicBezTo>
                  <a:lnTo>
                    <a:pt x="3" y="0"/>
                  </a:lnTo>
                  <a:cubicBezTo>
                    <a:pt x="1" y="2"/>
                    <a:pt x="0" y="4"/>
                    <a:pt x="0" y="6"/>
                  </a:cubicBezTo>
                  <a:lnTo>
                    <a:pt x="0" y="10"/>
                  </a:lnTo>
                  <a:cubicBezTo>
                    <a:pt x="0" y="12"/>
                    <a:pt x="1" y="14"/>
                    <a:pt x="2" y="15"/>
                  </a:cubicBezTo>
                  <a:cubicBezTo>
                    <a:pt x="3" y="17"/>
                    <a:pt x="5" y="16"/>
                    <a:pt x="6" y="15"/>
                  </a:cubicBezTo>
                  <a:cubicBezTo>
                    <a:pt x="8" y="13"/>
                    <a:pt x="10" y="10"/>
                    <a:pt x="9" y="7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4" name="Freeform 579">
              <a:extLst>
                <a:ext uri="{FF2B5EF4-FFF2-40B4-BE49-F238E27FC236}">
                  <a16:creationId xmlns:a16="http://schemas.microsoft.com/office/drawing/2014/main" id="{526E9890-CE62-38A1-5401-17E1175D4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5738" y="1430338"/>
              <a:ext cx="9525" cy="12700"/>
            </a:xfrm>
            <a:custGeom>
              <a:avLst/>
              <a:gdLst>
                <a:gd name="T0" fmla="*/ 7 w 10"/>
                <a:gd name="T1" fmla="*/ 1 h 14"/>
                <a:gd name="T2" fmla="*/ 2 w 10"/>
                <a:gd name="T3" fmla="*/ 4 h 14"/>
                <a:gd name="T4" fmla="*/ 1 w 10"/>
                <a:gd name="T5" fmla="*/ 10 h 14"/>
                <a:gd name="T6" fmla="*/ 3 w 10"/>
                <a:gd name="T7" fmla="*/ 13 h 14"/>
                <a:gd name="T8" fmla="*/ 8 w 10"/>
                <a:gd name="T9" fmla="*/ 10 h 14"/>
                <a:gd name="T10" fmla="*/ 7 w 10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7" y="1"/>
                  </a:moveTo>
                  <a:cubicBezTo>
                    <a:pt x="5" y="0"/>
                    <a:pt x="3" y="2"/>
                    <a:pt x="2" y="4"/>
                  </a:cubicBezTo>
                  <a:cubicBezTo>
                    <a:pt x="1" y="5"/>
                    <a:pt x="0" y="8"/>
                    <a:pt x="1" y="10"/>
                  </a:cubicBezTo>
                  <a:lnTo>
                    <a:pt x="3" y="13"/>
                  </a:lnTo>
                  <a:cubicBezTo>
                    <a:pt x="5" y="14"/>
                    <a:pt x="7" y="12"/>
                    <a:pt x="8" y="10"/>
                  </a:cubicBezTo>
                  <a:cubicBezTo>
                    <a:pt x="9" y="7"/>
                    <a:pt x="10" y="3"/>
                    <a:pt x="7" y="1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5" name="Freeform 580">
              <a:extLst>
                <a:ext uri="{FF2B5EF4-FFF2-40B4-BE49-F238E27FC236}">
                  <a16:creationId xmlns:a16="http://schemas.microsoft.com/office/drawing/2014/main" id="{1F04311F-0AC7-97FF-8A36-6700304AF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063" y="1357313"/>
              <a:ext cx="12700" cy="9525"/>
            </a:xfrm>
            <a:custGeom>
              <a:avLst/>
              <a:gdLst>
                <a:gd name="T0" fmla="*/ 8 w 12"/>
                <a:gd name="T1" fmla="*/ 0 h 10"/>
                <a:gd name="T2" fmla="*/ 5 w 12"/>
                <a:gd name="T3" fmla="*/ 10 h 10"/>
                <a:gd name="T4" fmla="*/ 8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8" y="0"/>
                  </a:moveTo>
                  <a:cubicBezTo>
                    <a:pt x="4" y="0"/>
                    <a:pt x="0" y="10"/>
                    <a:pt x="5" y="10"/>
                  </a:cubicBezTo>
                  <a:cubicBezTo>
                    <a:pt x="8" y="10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6" name="Freeform 581">
              <a:extLst>
                <a:ext uri="{FF2B5EF4-FFF2-40B4-BE49-F238E27FC236}">
                  <a16:creationId xmlns:a16="http://schemas.microsoft.com/office/drawing/2014/main" id="{7CBEA55D-2F98-57FC-B769-E29A115E9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075" y="1347788"/>
              <a:ext cx="9525" cy="12700"/>
            </a:xfrm>
            <a:custGeom>
              <a:avLst/>
              <a:gdLst>
                <a:gd name="T0" fmla="*/ 10 w 11"/>
                <a:gd name="T1" fmla="*/ 4 h 13"/>
                <a:gd name="T2" fmla="*/ 6 w 11"/>
                <a:gd name="T3" fmla="*/ 1 h 13"/>
                <a:gd name="T4" fmla="*/ 1 w 11"/>
                <a:gd name="T5" fmla="*/ 4 h 13"/>
                <a:gd name="T6" fmla="*/ 1 w 11"/>
                <a:gd name="T7" fmla="*/ 9 h 13"/>
                <a:gd name="T8" fmla="*/ 5 w 11"/>
                <a:gd name="T9" fmla="*/ 12 h 13"/>
                <a:gd name="T10" fmla="*/ 10 w 11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0" y="4"/>
                  </a:moveTo>
                  <a:cubicBezTo>
                    <a:pt x="9" y="3"/>
                    <a:pt x="7" y="2"/>
                    <a:pt x="6" y="1"/>
                  </a:cubicBezTo>
                  <a:cubicBezTo>
                    <a:pt x="5" y="0"/>
                    <a:pt x="2" y="3"/>
                    <a:pt x="1" y="4"/>
                  </a:cubicBezTo>
                  <a:cubicBezTo>
                    <a:pt x="1" y="6"/>
                    <a:pt x="0" y="8"/>
                    <a:pt x="1" y="9"/>
                  </a:cubicBezTo>
                  <a:lnTo>
                    <a:pt x="5" y="12"/>
                  </a:lnTo>
                  <a:cubicBezTo>
                    <a:pt x="8" y="13"/>
                    <a:pt x="11" y="7"/>
                    <a:pt x="10" y="4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7" name="Freeform 582">
              <a:extLst>
                <a:ext uri="{FF2B5EF4-FFF2-40B4-BE49-F238E27FC236}">
                  <a16:creationId xmlns:a16="http://schemas.microsoft.com/office/drawing/2014/main" id="{4C102041-3D46-4511-D46D-F6E34279E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575" y="1309688"/>
              <a:ext cx="7938" cy="11113"/>
            </a:xfrm>
            <a:custGeom>
              <a:avLst/>
              <a:gdLst>
                <a:gd name="T0" fmla="*/ 8 w 9"/>
                <a:gd name="T1" fmla="*/ 5 h 11"/>
                <a:gd name="T2" fmla="*/ 7 w 9"/>
                <a:gd name="T3" fmla="*/ 2 h 11"/>
                <a:gd name="T4" fmla="*/ 5 w 9"/>
                <a:gd name="T5" fmla="*/ 0 h 11"/>
                <a:gd name="T6" fmla="*/ 1 w 9"/>
                <a:gd name="T7" fmla="*/ 2 h 11"/>
                <a:gd name="T8" fmla="*/ 0 w 9"/>
                <a:gd name="T9" fmla="*/ 7 h 11"/>
                <a:gd name="T10" fmla="*/ 2 w 9"/>
                <a:gd name="T11" fmla="*/ 10 h 11"/>
                <a:gd name="T12" fmla="*/ 3 w 9"/>
                <a:gd name="T13" fmla="*/ 11 h 11"/>
                <a:gd name="T14" fmla="*/ 4 w 9"/>
                <a:gd name="T15" fmla="*/ 11 h 11"/>
                <a:gd name="T16" fmla="*/ 8 w 9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1">
                  <a:moveTo>
                    <a:pt x="8" y="5"/>
                  </a:moveTo>
                  <a:lnTo>
                    <a:pt x="7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4" y="11"/>
                  </a:lnTo>
                  <a:cubicBezTo>
                    <a:pt x="7" y="11"/>
                    <a:pt x="9" y="7"/>
                    <a:pt x="8" y="5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8" name="Freeform 583">
              <a:extLst>
                <a:ext uri="{FF2B5EF4-FFF2-40B4-BE49-F238E27FC236}">
                  <a16:creationId xmlns:a16="http://schemas.microsoft.com/office/drawing/2014/main" id="{145CC27C-FD8E-215E-F989-2EC4FA083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1344613"/>
              <a:ext cx="11113" cy="11113"/>
            </a:xfrm>
            <a:custGeom>
              <a:avLst/>
              <a:gdLst>
                <a:gd name="T0" fmla="*/ 10 w 11"/>
                <a:gd name="T1" fmla="*/ 4 h 11"/>
                <a:gd name="T2" fmla="*/ 6 w 11"/>
                <a:gd name="T3" fmla="*/ 0 h 11"/>
                <a:gd name="T4" fmla="*/ 2 w 11"/>
                <a:gd name="T5" fmla="*/ 2 h 11"/>
                <a:gd name="T6" fmla="*/ 1 w 11"/>
                <a:gd name="T7" fmla="*/ 7 h 11"/>
                <a:gd name="T8" fmla="*/ 6 w 11"/>
                <a:gd name="T9" fmla="*/ 11 h 11"/>
                <a:gd name="T10" fmla="*/ 10 w 11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0" y="4"/>
                  </a:moveTo>
                  <a:cubicBezTo>
                    <a:pt x="9" y="3"/>
                    <a:pt x="7" y="1"/>
                    <a:pt x="6" y="0"/>
                  </a:cubicBezTo>
                  <a:lnTo>
                    <a:pt x="2" y="2"/>
                  </a:lnTo>
                  <a:cubicBezTo>
                    <a:pt x="1" y="3"/>
                    <a:pt x="0" y="6"/>
                    <a:pt x="1" y="7"/>
                  </a:cubicBezTo>
                  <a:cubicBezTo>
                    <a:pt x="2" y="9"/>
                    <a:pt x="3" y="11"/>
                    <a:pt x="6" y="11"/>
                  </a:cubicBezTo>
                  <a:cubicBezTo>
                    <a:pt x="9" y="11"/>
                    <a:pt x="11" y="7"/>
                    <a:pt x="10" y="4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499" name="Freeform 584">
              <a:extLst>
                <a:ext uri="{FF2B5EF4-FFF2-40B4-BE49-F238E27FC236}">
                  <a16:creationId xmlns:a16="http://schemas.microsoft.com/office/drawing/2014/main" id="{9EF97E5D-03F5-4809-185C-D60EB8318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150" y="1352550"/>
              <a:ext cx="9525" cy="12700"/>
            </a:xfrm>
            <a:custGeom>
              <a:avLst/>
              <a:gdLst>
                <a:gd name="T0" fmla="*/ 10 w 11"/>
                <a:gd name="T1" fmla="*/ 4 h 12"/>
                <a:gd name="T2" fmla="*/ 8 w 11"/>
                <a:gd name="T3" fmla="*/ 1 h 12"/>
                <a:gd name="T4" fmla="*/ 6 w 11"/>
                <a:gd name="T5" fmla="*/ 0 h 12"/>
                <a:gd name="T6" fmla="*/ 2 w 11"/>
                <a:gd name="T7" fmla="*/ 1 h 12"/>
                <a:gd name="T8" fmla="*/ 1 w 11"/>
                <a:gd name="T9" fmla="*/ 7 h 12"/>
                <a:gd name="T10" fmla="*/ 2 w 11"/>
                <a:gd name="T11" fmla="*/ 10 h 12"/>
                <a:gd name="T12" fmla="*/ 6 w 11"/>
                <a:gd name="T13" fmla="*/ 11 h 12"/>
                <a:gd name="T14" fmla="*/ 10 w 11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10" y="4"/>
                  </a:moveTo>
                  <a:lnTo>
                    <a:pt x="8" y="1"/>
                  </a:lnTo>
                  <a:lnTo>
                    <a:pt x="6" y="0"/>
                  </a:lnTo>
                  <a:lnTo>
                    <a:pt x="2" y="1"/>
                  </a:lnTo>
                  <a:cubicBezTo>
                    <a:pt x="1" y="3"/>
                    <a:pt x="0" y="5"/>
                    <a:pt x="1" y="7"/>
                  </a:cubicBezTo>
                  <a:lnTo>
                    <a:pt x="2" y="10"/>
                  </a:lnTo>
                  <a:cubicBezTo>
                    <a:pt x="3" y="11"/>
                    <a:pt x="4" y="12"/>
                    <a:pt x="6" y="11"/>
                  </a:cubicBezTo>
                  <a:cubicBezTo>
                    <a:pt x="9" y="11"/>
                    <a:pt x="11" y="6"/>
                    <a:pt x="10" y="4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0" name="Freeform 585">
              <a:extLst>
                <a:ext uri="{FF2B5EF4-FFF2-40B4-BE49-F238E27FC236}">
                  <a16:creationId xmlns:a16="http://schemas.microsoft.com/office/drawing/2014/main" id="{166306F1-4D71-A8BD-3782-63F0EF2B6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075" y="1295400"/>
              <a:ext cx="9525" cy="12700"/>
            </a:xfrm>
            <a:custGeom>
              <a:avLst/>
              <a:gdLst>
                <a:gd name="T0" fmla="*/ 7 w 11"/>
                <a:gd name="T1" fmla="*/ 0 h 14"/>
                <a:gd name="T2" fmla="*/ 3 w 11"/>
                <a:gd name="T3" fmla="*/ 2 h 14"/>
                <a:gd name="T4" fmla="*/ 1 w 11"/>
                <a:gd name="T5" fmla="*/ 9 h 14"/>
                <a:gd name="T6" fmla="*/ 4 w 11"/>
                <a:gd name="T7" fmla="*/ 13 h 14"/>
                <a:gd name="T8" fmla="*/ 11 w 11"/>
                <a:gd name="T9" fmla="*/ 6 h 14"/>
                <a:gd name="T10" fmla="*/ 7 w 1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7" y="0"/>
                  </a:moveTo>
                  <a:lnTo>
                    <a:pt x="3" y="2"/>
                  </a:lnTo>
                  <a:cubicBezTo>
                    <a:pt x="2" y="4"/>
                    <a:pt x="0" y="7"/>
                    <a:pt x="1" y="9"/>
                  </a:cubicBezTo>
                  <a:cubicBezTo>
                    <a:pt x="2" y="10"/>
                    <a:pt x="3" y="12"/>
                    <a:pt x="4" y="13"/>
                  </a:cubicBezTo>
                  <a:cubicBezTo>
                    <a:pt x="8" y="14"/>
                    <a:pt x="11" y="8"/>
                    <a:pt x="11" y="6"/>
                  </a:cubicBezTo>
                  <a:cubicBezTo>
                    <a:pt x="10" y="3"/>
                    <a:pt x="9" y="2"/>
                    <a:pt x="7" y="0"/>
                  </a:cubicBezTo>
                  <a:close/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1" name="Freeform 586">
              <a:extLst>
                <a:ext uri="{FF2B5EF4-FFF2-40B4-BE49-F238E27FC236}">
                  <a16:creationId xmlns:a16="http://schemas.microsoft.com/office/drawing/2014/main" id="{8E527BFE-B43B-4329-3E7B-0478D16DA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1238250"/>
              <a:ext cx="9525" cy="12700"/>
            </a:xfrm>
            <a:custGeom>
              <a:avLst/>
              <a:gdLst>
                <a:gd name="T0" fmla="*/ 6 w 10"/>
                <a:gd name="T1" fmla="*/ 1 h 13"/>
                <a:gd name="T2" fmla="*/ 2 w 10"/>
                <a:gd name="T3" fmla="*/ 8 h 13"/>
                <a:gd name="T4" fmla="*/ 4 w 10"/>
                <a:gd name="T5" fmla="*/ 11 h 13"/>
                <a:gd name="T6" fmla="*/ 7 w 10"/>
                <a:gd name="T7" fmla="*/ 12 h 13"/>
                <a:gd name="T8" fmla="*/ 10 w 10"/>
                <a:gd name="T9" fmla="*/ 7 h 13"/>
                <a:gd name="T10" fmla="*/ 6 w 1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6" y="1"/>
                  </a:moveTo>
                  <a:cubicBezTo>
                    <a:pt x="3" y="0"/>
                    <a:pt x="0" y="7"/>
                    <a:pt x="2" y="8"/>
                  </a:cubicBezTo>
                  <a:lnTo>
                    <a:pt x="4" y="11"/>
                  </a:lnTo>
                  <a:cubicBezTo>
                    <a:pt x="4" y="13"/>
                    <a:pt x="6" y="13"/>
                    <a:pt x="7" y="12"/>
                  </a:cubicBezTo>
                  <a:cubicBezTo>
                    <a:pt x="9" y="11"/>
                    <a:pt x="10" y="9"/>
                    <a:pt x="10" y="7"/>
                  </a:cubicBezTo>
                  <a:cubicBezTo>
                    <a:pt x="10" y="4"/>
                    <a:pt x="9" y="2"/>
                    <a:pt x="6" y="1"/>
                  </a:cubicBezTo>
                </a:path>
              </a:pathLst>
            </a:custGeom>
            <a:solidFill>
              <a:srgbClr val="04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pic>
          <p:nvPicPr>
            <p:cNvPr id="502" name="Picture 1870">
              <a:extLst>
                <a:ext uri="{FF2B5EF4-FFF2-40B4-BE49-F238E27FC236}">
                  <a16:creationId xmlns:a16="http://schemas.microsoft.com/office/drawing/2014/main" id="{42A28F79-1ED3-EB5C-A026-378D1E66AB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3313" y="1300163"/>
              <a:ext cx="588962" cy="514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69577EE9-FB49-5F69-8916-562AB5ED1DB9}"/>
              </a:ext>
            </a:extLst>
          </p:cNvPr>
          <p:cNvGrpSpPr/>
          <p:nvPr/>
        </p:nvGrpSpPr>
        <p:grpSpPr>
          <a:xfrm>
            <a:off x="7920077" y="2925445"/>
            <a:ext cx="1390290" cy="1098350"/>
            <a:chOff x="4256087" y="2671763"/>
            <a:chExt cx="2505075" cy="1717676"/>
          </a:xfrm>
        </p:grpSpPr>
        <p:sp>
          <p:nvSpPr>
            <p:cNvPr id="506" name="Freeform 176">
              <a:extLst>
                <a:ext uri="{FF2B5EF4-FFF2-40B4-BE49-F238E27FC236}">
                  <a16:creationId xmlns:a16="http://schemas.microsoft.com/office/drawing/2014/main" id="{12EE7C04-70C1-EE9F-BC64-B966FDD58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7" y="3225801"/>
              <a:ext cx="2489200" cy="1163638"/>
            </a:xfrm>
            <a:custGeom>
              <a:avLst/>
              <a:gdLst>
                <a:gd name="T0" fmla="*/ 2570 w 2570"/>
                <a:gd name="T1" fmla="*/ 1 h 1200"/>
                <a:gd name="T2" fmla="*/ 2551 w 2570"/>
                <a:gd name="T3" fmla="*/ 14 h 1200"/>
                <a:gd name="T4" fmla="*/ 1501 w 2570"/>
                <a:gd name="T5" fmla="*/ 133 h 1200"/>
                <a:gd name="T6" fmla="*/ 1068 w 2570"/>
                <a:gd name="T7" fmla="*/ 132 h 1200"/>
                <a:gd name="T8" fmla="*/ 18 w 2570"/>
                <a:gd name="T9" fmla="*/ 13 h 1200"/>
                <a:gd name="T10" fmla="*/ 0 w 2570"/>
                <a:gd name="T11" fmla="*/ 0 h 1200"/>
                <a:gd name="T12" fmla="*/ 1027 w 2570"/>
                <a:gd name="T13" fmla="*/ 1173 h 1200"/>
                <a:gd name="T14" fmla="*/ 1289 w 2570"/>
                <a:gd name="T15" fmla="*/ 1200 h 1200"/>
                <a:gd name="T16" fmla="*/ 1570 w 2570"/>
                <a:gd name="T17" fmla="*/ 1169 h 1200"/>
                <a:gd name="T18" fmla="*/ 2570 w 2570"/>
                <a:gd name="T19" fmla="*/ 1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0" h="1200">
                  <a:moveTo>
                    <a:pt x="2570" y="1"/>
                  </a:moveTo>
                  <a:lnTo>
                    <a:pt x="2551" y="14"/>
                  </a:lnTo>
                  <a:lnTo>
                    <a:pt x="1501" y="133"/>
                  </a:lnTo>
                  <a:lnTo>
                    <a:pt x="1068" y="132"/>
                  </a:lnTo>
                  <a:lnTo>
                    <a:pt x="18" y="13"/>
                  </a:lnTo>
                  <a:lnTo>
                    <a:pt x="0" y="0"/>
                  </a:lnTo>
                  <a:cubicBezTo>
                    <a:pt x="0" y="0"/>
                    <a:pt x="98" y="985"/>
                    <a:pt x="1027" y="1173"/>
                  </a:cubicBezTo>
                  <a:cubicBezTo>
                    <a:pt x="1106" y="1190"/>
                    <a:pt x="1195" y="1200"/>
                    <a:pt x="1289" y="1200"/>
                  </a:cubicBezTo>
                  <a:cubicBezTo>
                    <a:pt x="1391" y="1200"/>
                    <a:pt x="1486" y="1189"/>
                    <a:pt x="1570" y="1169"/>
                  </a:cubicBezTo>
                  <a:cubicBezTo>
                    <a:pt x="2476" y="970"/>
                    <a:pt x="2570" y="1"/>
                    <a:pt x="2570" y="1"/>
                  </a:cubicBezTo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7" name="Oval 178">
              <a:extLst>
                <a:ext uri="{FF2B5EF4-FFF2-40B4-BE49-F238E27FC236}">
                  <a16:creationId xmlns:a16="http://schemas.microsoft.com/office/drawing/2014/main" id="{723C8D32-12BF-1B75-F5DA-AD031FC3A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7" y="2671763"/>
              <a:ext cx="2505075" cy="946150"/>
            </a:xfrm>
            <a:prstGeom prst="ellipse">
              <a:avLst/>
            </a:pr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8" name="Freeform 179">
              <a:extLst>
                <a:ext uri="{FF2B5EF4-FFF2-40B4-BE49-F238E27FC236}">
                  <a16:creationId xmlns:a16="http://schemas.microsoft.com/office/drawing/2014/main" id="{E67A13A0-3C85-01FD-35A6-6451BF138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7" y="2671763"/>
              <a:ext cx="2505075" cy="641350"/>
            </a:xfrm>
            <a:custGeom>
              <a:avLst/>
              <a:gdLst>
                <a:gd name="T0" fmla="*/ 1293 w 2588"/>
                <a:gd name="T1" fmla="*/ 16 h 662"/>
                <a:gd name="T2" fmla="*/ 2574 w 2588"/>
                <a:gd name="T3" fmla="*/ 505 h 662"/>
                <a:gd name="T4" fmla="*/ 2503 w 2588"/>
                <a:gd name="T5" fmla="*/ 662 h 662"/>
                <a:gd name="T6" fmla="*/ 2588 w 2588"/>
                <a:gd name="T7" fmla="*/ 489 h 662"/>
                <a:gd name="T8" fmla="*/ 1294 w 2588"/>
                <a:gd name="T9" fmla="*/ 0 h 662"/>
                <a:gd name="T10" fmla="*/ 0 w 2588"/>
                <a:gd name="T11" fmla="*/ 489 h 662"/>
                <a:gd name="T12" fmla="*/ 76 w 2588"/>
                <a:gd name="T13" fmla="*/ 654 h 662"/>
                <a:gd name="T14" fmla="*/ 13 w 2588"/>
                <a:gd name="T15" fmla="*/ 504 h 662"/>
                <a:gd name="T16" fmla="*/ 1293 w 2588"/>
                <a:gd name="T17" fmla="*/ 16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8" h="662">
                  <a:moveTo>
                    <a:pt x="1293" y="16"/>
                  </a:moveTo>
                  <a:cubicBezTo>
                    <a:pt x="1996" y="16"/>
                    <a:pt x="2574" y="233"/>
                    <a:pt x="2574" y="505"/>
                  </a:cubicBezTo>
                  <a:cubicBezTo>
                    <a:pt x="2574" y="559"/>
                    <a:pt x="2544" y="614"/>
                    <a:pt x="2503" y="662"/>
                  </a:cubicBezTo>
                  <a:cubicBezTo>
                    <a:pt x="2558" y="608"/>
                    <a:pt x="2588" y="550"/>
                    <a:pt x="2588" y="489"/>
                  </a:cubicBezTo>
                  <a:cubicBezTo>
                    <a:pt x="2588" y="219"/>
                    <a:pt x="2008" y="0"/>
                    <a:pt x="1294" y="0"/>
                  </a:cubicBezTo>
                  <a:cubicBezTo>
                    <a:pt x="579" y="0"/>
                    <a:pt x="0" y="219"/>
                    <a:pt x="0" y="489"/>
                  </a:cubicBezTo>
                  <a:cubicBezTo>
                    <a:pt x="0" y="547"/>
                    <a:pt x="27" y="603"/>
                    <a:pt x="76" y="654"/>
                  </a:cubicBezTo>
                  <a:cubicBezTo>
                    <a:pt x="40" y="608"/>
                    <a:pt x="13" y="554"/>
                    <a:pt x="13" y="504"/>
                  </a:cubicBezTo>
                  <a:cubicBezTo>
                    <a:pt x="13" y="231"/>
                    <a:pt x="590" y="16"/>
                    <a:pt x="129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09" name="Freeform 200">
              <a:extLst>
                <a:ext uri="{FF2B5EF4-FFF2-40B4-BE49-F238E27FC236}">
                  <a16:creationId xmlns:a16="http://schemas.microsoft.com/office/drawing/2014/main" id="{68A528AB-F94C-E6E5-6E34-A08615A2B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0" y="3430588"/>
              <a:ext cx="2403475" cy="325438"/>
            </a:xfrm>
            <a:custGeom>
              <a:avLst/>
              <a:gdLst>
                <a:gd name="T0" fmla="*/ 2317 w 2482"/>
                <a:gd name="T1" fmla="*/ 91 h 336"/>
                <a:gd name="T2" fmla="*/ 1242 w 2482"/>
                <a:gd name="T3" fmla="*/ 299 h 336"/>
                <a:gd name="T4" fmla="*/ 166 w 2482"/>
                <a:gd name="T5" fmla="*/ 91 h 336"/>
                <a:gd name="T6" fmla="*/ 0 w 2482"/>
                <a:gd name="T7" fmla="*/ 0 h 336"/>
                <a:gd name="T8" fmla="*/ 11 w 2482"/>
                <a:gd name="T9" fmla="*/ 37 h 336"/>
                <a:gd name="T10" fmla="*/ 1242 w 2482"/>
                <a:gd name="T11" fmla="*/ 336 h 336"/>
                <a:gd name="T12" fmla="*/ 2471 w 2482"/>
                <a:gd name="T13" fmla="*/ 39 h 336"/>
                <a:gd name="T14" fmla="*/ 2482 w 2482"/>
                <a:gd name="T15" fmla="*/ 0 h 336"/>
                <a:gd name="T16" fmla="*/ 2317 w 2482"/>
                <a:gd name="T17" fmla="*/ 9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2" h="336">
                  <a:moveTo>
                    <a:pt x="2317" y="91"/>
                  </a:moveTo>
                  <a:cubicBezTo>
                    <a:pt x="2030" y="225"/>
                    <a:pt x="1648" y="299"/>
                    <a:pt x="1242" y="299"/>
                  </a:cubicBezTo>
                  <a:cubicBezTo>
                    <a:pt x="835" y="299"/>
                    <a:pt x="453" y="225"/>
                    <a:pt x="166" y="91"/>
                  </a:cubicBezTo>
                  <a:cubicBezTo>
                    <a:pt x="100" y="61"/>
                    <a:pt x="52" y="35"/>
                    <a:pt x="0" y="0"/>
                  </a:cubicBezTo>
                  <a:lnTo>
                    <a:pt x="11" y="37"/>
                  </a:lnTo>
                  <a:cubicBezTo>
                    <a:pt x="291" y="212"/>
                    <a:pt x="745" y="336"/>
                    <a:pt x="1242" y="336"/>
                  </a:cubicBezTo>
                  <a:cubicBezTo>
                    <a:pt x="1737" y="336"/>
                    <a:pt x="2191" y="213"/>
                    <a:pt x="2471" y="39"/>
                  </a:cubicBezTo>
                  <a:lnTo>
                    <a:pt x="2482" y="0"/>
                  </a:lnTo>
                  <a:cubicBezTo>
                    <a:pt x="2431" y="35"/>
                    <a:pt x="2382" y="61"/>
                    <a:pt x="2317" y="91"/>
                  </a:cubicBezTo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5ABB7DD1-C9BC-473B-CBCD-1763D4B1D292}"/>
              </a:ext>
            </a:extLst>
          </p:cNvPr>
          <p:cNvGrpSpPr/>
          <p:nvPr/>
        </p:nvGrpSpPr>
        <p:grpSpPr>
          <a:xfrm>
            <a:off x="7803210" y="2772052"/>
            <a:ext cx="1614221" cy="1280419"/>
            <a:chOff x="4256087" y="2671763"/>
            <a:chExt cx="2505075" cy="1755775"/>
          </a:xfrm>
        </p:grpSpPr>
        <p:sp>
          <p:nvSpPr>
            <p:cNvPr id="511" name="Freeform 175">
              <a:extLst>
                <a:ext uri="{FF2B5EF4-FFF2-40B4-BE49-F238E27FC236}">
                  <a16:creationId xmlns:a16="http://schemas.microsoft.com/office/drawing/2014/main" id="{2BD65AE2-03AF-A277-1A08-3218A80B0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625" y="4278313"/>
              <a:ext cx="1016000" cy="149225"/>
            </a:xfrm>
            <a:custGeom>
              <a:avLst/>
              <a:gdLst>
                <a:gd name="T0" fmla="*/ 525 w 1049"/>
                <a:gd name="T1" fmla="*/ 27 h 153"/>
                <a:gd name="T2" fmla="*/ 0 w 1049"/>
                <a:gd name="T3" fmla="*/ 0 h 153"/>
                <a:gd name="T4" fmla="*/ 12 w 1049"/>
                <a:gd name="T5" fmla="*/ 41 h 153"/>
                <a:gd name="T6" fmla="*/ 41 w 1049"/>
                <a:gd name="T7" fmla="*/ 62 h 153"/>
                <a:gd name="T8" fmla="*/ 525 w 1049"/>
                <a:gd name="T9" fmla="*/ 147 h 153"/>
                <a:gd name="T10" fmla="*/ 1009 w 1049"/>
                <a:gd name="T11" fmla="*/ 62 h 153"/>
                <a:gd name="T12" fmla="*/ 1037 w 1049"/>
                <a:gd name="T13" fmla="*/ 41 h 153"/>
                <a:gd name="T14" fmla="*/ 1049 w 1049"/>
                <a:gd name="T15" fmla="*/ 0 h 153"/>
                <a:gd name="T16" fmla="*/ 525 w 1049"/>
                <a:gd name="T17" fmla="*/ 2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9" h="153">
                  <a:moveTo>
                    <a:pt x="525" y="27"/>
                  </a:moveTo>
                  <a:lnTo>
                    <a:pt x="0" y="0"/>
                  </a:lnTo>
                  <a:lnTo>
                    <a:pt x="12" y="41"/>
                  </a:lnTo>
                  <a:cubicBezTo>
                    <a:pt x="20" y="51"/>
                    <a:pt x="30" y="57"/>
                    <a:pt x="41" y="62"/>
                  </a:cubicBezTo>
                  <a:cubicBezTo>
                    <a:pt x="101" y="80"/>
                    <a:pt x="271" y="153"/>
                    <a:pt x="525" y="147"/>
                  </a:cubicBezTo>
                  <a:cubicBezTo>
                    <a:pt x="779" y="153"/>
                    <a:pt x="949" y="80"/>
                    <a:pt x="1009" y="62"/>
                  </a:cubicBezTo>
                  <a:cubicBezTo>
                    <a:pt x="1019" y="57"/>
                    <a:pt x="1029" y="51"/>
                    <a:pt x="1037" y="41"/>
                  </a:cubicBezTo>
                  <a:lnTo>
                    <a:pt x="1049" y="0"/>
                  </a:lnTo>
                  <a:lnTo>
                    <a:pt x="525" y="27"/>
                  </a:lnTo>
                  <a:close/>
                </a:path>
              </a:pathLst>
            </a:custGeom>
            <a:solidFill>
              <a:srgbClr val="DC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2" name="Freeform 176">
              <a:extLst>
                <a:ext uri="{FF2B5EF4-FFF2-40B4-BE49-F238E27FC236}">
                  <a16:creationId xmlns:a16="http://schemas.microsoft.com/office/drawing/2014/main" id="{D64ABCC8-E8F5-9F36-BBB2-C856DD2C0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437" y="3225801"/>
              <a:ext cx="2489200" cy="1163638"/>
            </a:xfrm>
            <a:custGeom>
              <a:avLst/>
              <a:gdLst>
                <a:gd name="T0" fmla="*/ 2570 w 2570"/>
                <a:gd name="T1" fmla="*/ 1 h 1200"/>
                <a:gd name="T2" fmla="*/ 2551 w 2570"/>
                <a:gd name="T3" fmla="*/ 14 h 1200"/>
                <a:gd name="T4" fmla="*/ 1501 w 2570"/>
                <a:gd name="T5" fmla="*/ 133 h 1200"/>
                <a:gd name="T6" fmla="*/ 1068 w 2570"/>
                <a:gd name="T7" fmla="*/ 132 h 1200"/>
                <a:gd name="T8" fmla="*/ 18 w 2570"/>
                <a:gd name="T9" fmla="*/ 13 h 1200"/>
                <a:gd name="T10" fmla="*/ 0 w 2570"/>
                <a:gd name="T11" fmla="*/ 0 h 1200"/>
                <a:gd name="T12" fmla="*/ 1027 w 2570"/>
                <a:gd name="T13" fmla="*/ 1173 h 1200"/>
                <a:gd name="T14" fmla="*/ 1289 w 2570"/>
                <a:gd name="T15" fmla="*/ 1200 h 1200"/>
                <a:gd name="T16" fmla="*/ 1570 w 2570"/>
                <a:gd name="T17" fmla="*/ 1169 h 1200"/>
                <a:gd name="T18" fmla="*/ 2570 w 2570"/>
                <a:gd name="T19" fmla="*/ 1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0" h="1200">
                  <a:moveTo>
                    <a:pt x="2570" y="1"/>
                  </a:moveTo>
                  <a:lnTo>
                    <a:pt x="2551" y="14"/>
                  </a:lnTo>
                  <a:lnTo>
                    <a:pt x="1501" y="133"/>
                  </a:lnTo>
                  <a:lnTo>
                    <a:pt x="1068" y="132"/>
                  </a:lnTo>
                  <a:lnTo>
                    <a:pt x="18" y="13"/>
                  </a:lnTo>
                  <a:lnTo>
                    <a:pt x="0" y="0"/>
                  </a:lnTo>
                  <a:cubicBezTo>
                    <a:pt x="0" y="0"/>
                    <a:pt x="98" y="985"/>
                    <a:pt x="1027" y="1173"/>
                  </a:cubicBezTo>
                  <a:cubicBezTo>
                    <a:pt x="1106" y="1190"/>
                    <a:pt x="1195" y="1200"/>
                    <a:pt x="1289" y="1200"/>
                  </a:cubicBezTo>
                  <a:cubicBezTo>
                    <a:pt x="1391" y="1200"/>
                    <a:pt x="1486" y="1189"/>
                    <a:pt x="1570" y="1169"/>
                  </a:cubicBezTo>
                  <a:cubicBezTo>
                    <a:pt x="2476" y="970"/>
                    <a:pt x="2570" y="1"/>
                    <a:pt x="2570" y="1"/>
                  </a:cubicBezTo>
                </a:path>
              </a:pathLst>
            </a:custGeom>
            <a:solidFill>
              <a:srgbClr val="F1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3" name="Oval 177">
              <a:extLst>
                <a:ext uri="{FF2B5EF4-FFF2-40B4-BE49-F238E27FC236}">
                  <a16:creationId xmlns:a16="http://schemas.microsoft.com/office/drawing/2014/main" id="{BA610493-5D63-B7E2-405F-A439C4376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7" y="2695576"/>
              <a:ext cx="2505075" cy="9461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4" name="Oval 178">
              <a:extLst>
                <a:ext uri="{FF2B5EF4-FFF2-40B4-BE49-F238E27FC236}">
                  <a16:creationId xmlns:a16="http://schemas.microsoft.com/office/drawing/2014/main" id="{C9289AF8-39F8-A14E-2239-88E43C8A8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6087" y="2671763"/>
              <a:ext cx="2505075" cy="946150"/>
            </a:xfrm>
            <a:prstGeom prst="ellipse">
              <a:avLst/>
            </a:prstGeom>
            <a:solidFill>
              <a:srgbClr val="E6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5" name="Freeform 179">
              <a:extLst>
                <a:ext uri="{FF2B5EF4-FFF2-40B4-BE49-F238E27FC236}">
                  <a16:creationId xmlns:a16="http://schemas.microsoft.com/office/drawing/2014/main" id="{8C1E581F-3650-6E30-2309-0FC710027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7" y="2671763"/>
              <a:ext cx="2505075" cy="641350"/>
            </a:xfrm>
            <a:custGeom>
              <a:avLst/>
              <a:gdLst>
                <a:gd name="T0" fmla="*/ 1293 w 2588"/>
                <a:gd name="T1" fmla="*/ 16 h 662"/>
                <a:gd name="T2" fmla="*/ 2574 w 2588"/>
                <a:gd name="T3" fmla="*/ 505 h 662"/>
                <a:gd name="T4" fmla="*/ 2503 w 2588"/>
                <a:gd name="T5" fmla="*/ 662 h 662"/>
                <a:gd name="T6" fmla="*/ 2588 w 2588"/>
                <a:gd name="T7" fmla="*/ 489 h 662"/>
                <a:gd name="T8" fmla="*/ 1294 w 2588"/>
                <a:gd name="T9" fmla="*/ 0 h 662"/>
                <a:gd name="T10" fmla="*/ 0 w 2588"/>
                <a:gd name="T11" fmla="*/ 489 h 662"/>
                <a:gd name="T12" fmla="*/ 76 w 2588"/>
                <a:gd name="T13" fmla="*/ 654 h 662"/>
                <a:gd name="T14" fmla="*/ 13 w 2588"/>
                <a:gd name="T15" fmla="*/ 504 h 662"/>
                <a:gd name="T16" fmla="*/ 1293 w 2588"/>
                <a:gd name="T17" fmla="*/ 16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8" h="662">
                  <a:moveTo>
                    <a:pt x="1293" y="16"/>
                  </a:moveTo>
                  <a:cubicBezTo>
                    <a:pt x="1996" y="16"/>
                    <a:pt x="2574" y="233"/>
                    <a:pt x="2574" y="505"/>
                  </a:cubicBezTo>
                  <a:cubicBezTo>
                    <a:pt x="2574" y="559"/>
                    <a:pt x="2544" y="614"/>
                    <a:pt x="2503" y="662"/>
                  </a:cubicBezTo>
                  <a:cubicBezTo>
                    <a:pt x="2558" y="608"/>
                    <a:pt x="2588" y="550"/>
                    <a:pt x="2588" y="489"/>
                  </a:cubicBezTo>
                  <a:cubicBezTo>
                    <a:pt x="2588" y="219"/>
                    <a:pt x="2008" y="0"/>
                    <a:pt x="1294" y="0"/>
                  </a:cubicBezTo>
                  <a:cubicBezTo>
                    <a:pt x="579" y="0"/>
                    <a:pt x="0" y="219"/>
                    <a:pt x="0" y="489"/>
                  </a:cubicBezTo>
                  <a:cubicBezTo>
                    <a:pt x="0" y="547"/>
                    <a:pt x="27" y="603"/>
                    <a:pt x="76" y="654"/>
                  </a:cubicBezTo>
                  <a:cubicBezTo>
                    <a:pt x="40" y="608"/>
                    <a:pt x="13" y="554"/>
                    <a:pt x="13" y="504"/>
                  </a:cubicBezTo>
                  <a:cubicBezTo>
                    <a:pt x="13" y="231"/>
                    <a:pt x="590" y="16"/>
                    <a:pt x="129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6" name="Freeform 180">
              <a:extLst>
                <a:ext uri="{FF2B5EF4-FFF2-40B4-BE49-F238E27FC236}">
                  <a16:creationId xmlns:a16="http://schemas.microsoft.com/office/drawing/2014/main" id="{D1C467D8-E3B0-AFC7-1843-95F968631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375" y="3503613"/>
              <a:ext cx="952500" cy="114300"/>
            </a:xfrm>
            <a:custGeom>
              <a:avLst/>
              <a:gdLst>
                <a:gd name="T0" fmla="*/ 0 w 983"/>
                <a:gd name="T1" fmla="*/ 81 h 118"/>
                <a:gd name="T2" fmla="*/ 492 w 983"/>
                <a:gd name="T3" fmla="*/ 118 h 118"/>
                <a:gd name="T4" fmla="*/ 983 w 983"/>
                <a:gd name="T5" fmla="*/ 81 h 118"/>
                <a:gd name="T6" fmla="*/ 492 w 983"/>
                <a:gd name="T7" fmla="*/ 0 h 118"/>
                <a:gd name="T8" fmla="*/ 0 w 983"/>
                <a:gd name="T9" fmla="*/ 8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3" h="118">
                  <a:moveTo>
                    <a:pt x="0" y="81"/>
                  </a:moveTo>
                  <a:cubicBezTo>
                    <a:pt x="152" y="105"/>
                    <a:pt x="318" y="118"/>
                    <a:pt x="492" y="118"/>
                  </a:cubicBezTo>
                  <a:cubicBezTo>
                    <a:pt x="666" y="118"/>
                    <a:pt x="832" y="105"/>
                    <a:pt x="983" y="81"/>
                  </a:cubicBezTo>
                  <a:cubicBezTo>
                    <a:pt x="861" y="31"/>
                    <a:pt x="686" y="0"/>
                    <a:pt x="492" y="0"/>
                  </a:cubicBezTo>
                  <a:cubicBezTo>
                    <a:pt x="297" y="0"/>
                    <a:pt x="122" y="31"/>
                    <a:pt x="0" y="81"/>
                  </a:cubicBezTo>
                  <a:close/>
                </a:path>
              </a:pathLst>
            </a:custGeom>
            <a:solidFill>
              <a:srgbClr val="DC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7" name="Freeform 181">
              <a:extLst>
                <a:ext uri="{FF2B5EF4-FFF2-40B4-BE49-F238E27FC236}">
                  <a16:creationId xmlns:a16="http://schemas.microsoft.com/office/drawing/2014/main" id="{82D535D8-E0E0-ED41-826E-4398EA6A4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7" y="2878138"/>
              <a:ext cx="2325687" cy="739775"/>
            </a:xfrm>
            <a:custGeom>
              <a:avLst/>
              <a:gdLst>
                <a:gd name="T0" fmla="*/ 1201 w 2401"/>
                <a:gd name="T1" fmla="*/ 0 h 763"/>
                <a:gd name="T2" fmla="*/ 0 w 2401"/>
                <a:gd name="T3" fmla="*/ 453 h 763"/>
                <a:gd name="T4" fmla="*/ 0 w 2401"/>
                <a:gd name="T5" fmla="*/ 457 h 763"/>
                <a:gd name="T6" fmla="*/ 1201 w 2401"/>
                <a:gd name="T7" fmla="*/ 763 h 763"/>
                <a:gd name="T8" fmla="*/ 2401 w 2401"/>
                <a:gd name="T9" fmla="*/ 457 h 763"/>
                <a:gd name="T10" fmla="*/ 2401 w 2401"/>
                <a:gd name="T11" fmla="*/ 453 h 763"/>
                <a:gd name="T12" fmla="*/ 1201 w 2401"/>
                <a:gd name="T13" fmla="*/ 0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1" h="763">
                  <a:moveTo>
                    <a:pt x="1201" y="0"/>
                  </a:moveTo>
                  <a:cubicBezTo>
                    <a:pt x="538" y="0"/>
                    <a:pt x="0" y="203"/>
                    <a:pt x="0" y="453"/>
                  </a:cubicBezTo>
                  <a:lnTo>
                    <a:pt x="0" y="457"/>
                  </a:lnTo>
                  <a:cubicBezTo>
                    <a:pt x="192" y="636"/>
                    <a:pt x="657" y="763"/>
                    <a:pt x="1201" y="763"/>
                  </a:cubicBezTo>
                  <a:cubicBezTo>
                    <a:pt x="1744" y="763"/>
                    <a:pt x="2210" y="636"/>
                    <a:pt x="2401" y="457"/>
                  </a:cubicBezTo>
                  <a:lnTo>
                    <a:pt x="2401" y="453"/>
                  </a:lnTo>
                  <a:cubicBezTo>
                    <a:pt x="2401" y="203"/>
                    <a:pt x="1864" y="0"/>
                    <a:pt x="1201" y="0"/>
                  </a:cubicBezTo>
                  <a:close/>
                </a:path>
              </a:pathLst>
            </a:custGeom>
            <a:solidFill>
              <a:srgbClr val="FCC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8" name="Freeform 182">
              <a:extLst>
                <a:ext uri="{FF2B5EF4-FFF2-40B4-BE49-F238E27FC236}">
                  <a16:creationId xmlns:a16="http://schemas.microsoft.com/office/drawing/2014/main" id="{489FA008-D676-ED5F-DAF7-289E377187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4987" y="2878138"/>
              <a:ext cx="2325687" cy="739775"/>
            </a:xfrm>
            <a:custGeom>
              <a:avLst/>
              <a:gdLst>
                <a:gd name="T0" fmla="*/ 0 w 2401"/>
                <a:gd name="T1" fmla="*/ 457 h 763"/>
                <a:gd name="T2" fmla="*/ 1185 w 2401"/>
                <a:gd name="T3" fmla="*/ 0 h 763"/>
                <a:gd name="T4" fmla="*/ 1201 w 2401"/>
                <a:gd name="T5" fmla="*/ 8 h 763"/>
                <a:gd name="T6" fmla="*/ 1235 w 2401"/>
                <a:gd name="T7" fmla="*/ 27 h 763"/>
                <a:gd name="T8" fmla="*/ 173 w 2401"/>
                <a:gd name="T9" fmla="*/ 336 h 763"/>
                <a:gd name="T10" fmla="*/ 2229 w 2401"/>
                <a:gd name="T11" fmla="*/ 336 h 763"/>
                <a:gd name="T12" fmla="*/ 1303 w 2401"/>
                <a:gd name="T13" fmla="*/ 10 h 763"/>
                <a:gd name="T14" fmla="*/ 1930 w 2401"/>
                <a:gd name="T15" fmla="*/ 93 h 763"/>
                <a:gd name="T16" fmla="*/ 1300 w 2401"/>
                <a:gd name="T17" fmla="*/ 1 h 763"/>
                <a:gd name="T18" fmla="*/ 2401 w 2401"/>
                <a:gd name="T19" fmla="*/ 453 h 763"/>
                <a:gd name="T20" fmla="*/ 1201 w 2401"/>
                <a:gd name="T21" fmla="*/ 763 h 763"/>
                <a:gd name="T22" fmla="*/ 1272 w 2401"/>
                <a:gd name="T23" fmla="*/ 9 h 763"/>
                <a:gd name="T24" fmla="*/ 1262 w 2401"/>
                <a:gd name="T25" fmla="*/ 24 h 763"/>
                <a:gd name="T26" fmla="*/ 1278 w 2401"/>
                <a:gd name="T27" fmla="*/ 1 h 763"/>
                <a:gd name="T28" fmla="*/ 1295 w 2401"/>
                <a:gd name="T29" fmla="*/ 1 h 763"/>
                <a:gd name="T30" fmla="*/ 1266 w 2401"/>
                <a:gd name="T31" fmla="*/ 1 h 763"/>
                <a:gd name="T32" fmla="*/ 1266 w 2401"/>
                <a:gd name="T33" fmla="*/ 1 h 763"/>
                <a:gd name="T34" fmla="*/ 1185 w 2401"/>
                <a:gd name="T35" fmla="*/ 0 h 763"/>
                <a:gd name="T36" fmla="*/ 1185 w 2401"/>
                <a:gd name="T37" fmla="*/ 0 h 763"/>
                <a:gd name="T38" fmla="*/ 1212 w 2401"/>
                <a:gd name="T39" fmla="*/ 0 h 763"/>
                <a:gd name="T40" fmla="*/ 1190 w 2401"/>
                <a:gd name="T41" fmla="*/ 0 h 763"/>
                <a:gd name="T42" fmla="*/ 1190 w 2401"/>
                <a:gd name="T43" fmla="*/ 0 h 763"/>
                <a:gd name="T44" fmla="*/ 1210 w 2401"/>
                <a:gd name="T45" fmla="*/ 0 h 763"/>
                <a:gd name="T46" fmla="*/ 1191 w 2401"/>
                <a:gd name="T47" fmla="*/ 0 h 763"/>
                <a:gd name="T48" fmla="*/ 1191 w 2401"/>
                <a:gd name="T49" fmla="*/ 0 h 763"/>
                <a:gd name="T50" fmla="*/ 1209 w 2401"/>
                <a:gd name="T51" fmla="*/ 0 h 763"/>
                <a:gd name="T52" fmla="*/ 1193 w 2401"/>
                <a:gd name="T53" fmla="*/ 0 h 763"/>
                <a:gd name="T54" fmla="*/ 1193 w 2401"/>
                <a:gd name="T55" fmla="*/ 0 h 763"/>
                <a:gd name="T56" fmla="*/ 1207 w 2401"/>
                <a:gd name="T57" fmla="*/ 0 h 763"/>
                <a:gd name="T58" fmla="*/ 1194 w 2401"/>
                <a:gd name="T59" fmla="*/ 0 h 763"/>
                <a:gd name="T60" fmla="*/ 1194 w 2401"/>
                <a:gd name="T61" fmla="*/ 0 h 763"/>
                <a:gd name="T62" fmla="*/ 1206 w 2401"/>
                <a:gd name="T63" fmla="*/ 0 h 763"/>
                <a:gd name="T64" fmla="*/ 1196 w 2401"/>
                <a:gd name="T65" fmla="*/ 0 h 763"/>
                <a:gd name="T66" fmla="*/ 1196 w 2401"/>
                <a:gd name="T67" fmla="*/ 0 h 763"/>
                <a:gd name="T68" fmla="*/ 1204 w 2401"/>
                <a:gd name="T69" fmla="*/ 0 h 763"/>
                <a:gd name="T70" fmla="*/ 1198 w 2401"/>
                <a:gd name="T71" fmla="*/ 0 h 763"/>
                <a:gd name="T72" fmla="*/ 1198 w 2401"/>
                <a:gd name="T73" fmla="*/ 0 h 763"/>
                <a:gd name="T74" fmla="*/ 1202 w 2401"/>
                <a:gd name="T75" fmla="*/ 0 h 763"/>
                <a:gd name="T76" fmla="*/ 1199 w 2401"/>
                <a:gd name="T77" fmla="*/ 0 h 763"/>
                <a:gd name="T78" fmla="*/ 1202 w 2401"/>
                <a:gd name="T79" fmla="*/ 0 h 763"/>
                <a:gd name="T80" fmla="*/ 1199 w 2401"/>
                <a:gd name="T81" fmla="*/ 0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1" h="763">
                  <a:moveTo>
                    <a:pt x="1201" y="763"/>
                  </a:moveTo>
                  <a:cubicBezTo>
                    <a:pt x="657" y="763"/>
                    <a:pt x="192" y="636"/>
                    <a:pt x="0" y="457"/>
                  </a:cubicBezTo>
                  <a:lnTo>
                    <a:pt x="0" y="453"/>
                  </a:lnTo>
                  <a:cubicBezTo>
                    <a:pt x="0" y="205"/>
                    <a:pt x="529" y="3"/>
                    <a:pt x="1185" y="0"/>
                  </a:cubicBezTo>
                  <a:cubicBezTo>
                    <a:pt x="917" y="1"/>
                    <a:pt x="670" y="36"/>
                    <a:pt x="472" y="93"/>
                  </a:cubicBezTo>
                  <a:cubicBezTo>
                    <a:pt x="668" y="40"/>
                    <a:pt x="922" y="8"/>
                    <a:pt x="1201" y="8"/>
                  </a:cubicBezTo>
                  <a:cubicBezTo>
                    <a:pt x="1219" y="8"/>
                    <a:pt x="1238" y="8"/>
                    <a:pt x="1256" y="8"/>
                  </a:cubicBezTo>
                  <a:cubicBezTo>
                    <a:pt x="1249" y="14"/>
                    <a:pt x="1242" y="20"/>
                    <a:pt x="1235" y="27"/>
                  </a:cubicBezTo>
                  <a:cubicBezTo>
                    <a:pt x="1224" y="27"/>
                    <a:pt x="1212" y="27"/>
                    <a:pt x="1201" y="27"/>
                  </a:cubicBezTo>
                  <a:cubicBezTo>
                    <a:pt x="633" y="27"/>
                    <a:pt x="173" y="165"/>
                    <a:pt x="173" y="336"/>
                  </a:cubicBezTo>
                  <a:cubicBezTo>
                    <a:pt x="173" y="506"/>
                    <a:pt x="633" y="645"/>
                    <a:pt x="1201" y="645"/>
                  </a:cubicBezTo>
                  <a:cubicBezTo>
                    <a:pt x="1768" y="645"/>
                    <a:pt x="2229" y="506"/>
                    <a:pt x="2229" y="336"/>
                  </a:cubicBezTo>
                  <a:cubicBezTo>
                    <a:pt x="2229" y="176"/>
                    <a:pt x="1825" y="45"/>
                    <a:pt x="1308" y="29"/>
                  </a:cubicBezTo>
                  <a:cubicBezTo>
                    <a:pt x="1307" y="23"/>
                    <a:pt x="1305" y="16"/>
                    <a:pt x="1303" y="10"/>
                  </a:cubicBezTo>
                  <a:cubicBezTo>
                    <a:pt x="1541" y="16"/>
                    <a:pt x="1758" y="47"/>
                    <a:pt x="1930" y="93"/>
                  </a:cubicBezTo>
                  <a:lnTo>
                    <a:pt x="1930" y="93"/>
                  </a:lnTo>
                  <a:lnTo>
                    <a:pt x="1930" y="93"/>
                  </a:lnTo>
                  <a:cubicBezTo>
                    <a:pt x="1752" y="42"/>
                    <a:pt x="1536" y="9"/>
                    <a:pt x="1300" y="1"/>
                  </a:cubicBezTo>
                  <a:lnTo>
                    <a:pt x="1300" y="1"/>
                  </a:lnTo>
                  <a:cubicBezTo>
                    <a:pt x="1917" y="20"/>
                    <a:pt x="2401" y="215"/>
                    <a:pt x="2401" y="453"/>
                  </a:cubicBezTo>
                  <a:lnTo>
                    <a:pt x="2401" y="457"/>
                  </a:lnTo>
                  <a:cubicBezTo>
                    <a:pt x="2210" y="636"/>
                    <a:pt x="1744" y="763"/>
                    <a:pt x="1201" y="763"/>
                  </a:cubicBezTo>
                  <a:moveTo>
                    <a:pt x="1262" y="24"/>
                  </a:moveTo>
                  <a:cubicBezTo>
                    <a:pt x="1266" y="18"/>
                    <a:pt x="1269" y="13"/>
                    <a:pt x="1272" y="9"/>
                  </a:cubicBezTo>
                  <a:cubicBezTo>
                    <a:pt x="1276" y="9"/>
                    <a:pt x="1279" y="9"/>
                    <a:pt x="1282" y="9"/>
                  </a:cubicBezTo>
                  <a:cubicBezTo>
                    <a:pt x="1276" y="13"/>
                    <a:pt x="1269" y="18"/>
                    <a:pt x="1262" y="24"/>
                  </a:cubicBezTo>
                  <a:moveTo>
                    <a:pt x="1295" y="1"/>
                  </a:moveTo>
                  <a:cubicBezTo>
                    <a:pt x="1289" y="1"/>
                    <a:pt x="1283" y="1"/>
                    <a:pt x="1278" y="1"/>
                  </a:cubicBezTo>
                  <a:lnTo>
                    <a:pt x="1278" y="1"/>
                  </a:lnTo>
                  <a:cubicBezTo>
                    <a:pt x="1283" y="1"/>
                    <a:pt x="1289" y="1"/>
                    <a:pt x="1295" y="1"/>
                  </a:cubicBezTo>
                  <a:lnTo>
                    <a:pt x="1295" y="1"/>
                  </a:lnTo>
                  <a:close/>
                  <a:moveTo>
                    <a:pt x="1266" y="1"/>
                  </a:moveTo>
                  <a:cubicBezTo>
                    <a:pt x="1250" y="0"/>
                    <a:pt x="1233" y="0"/>
                    <a:pt x="1217" y="0"/>
                  </a:cubicBezTo>
                  <a:cubicBezTo>
                    <a:pt x="1233" y="0"/>
                    <a:pt x="1250" y="0"/>
                    <a:pt x="1266" y="1"/>
                  </a:cubicBezTo>
                  <a:lnTo>
                    <a:pt x="1266" y="1"/>
                  </a:lnTo>
                  <a:close/>
                  <a:moveTo>
                    <a:pt x="1185" y="0"/>
                  </a:moveTo>
                  <a:cubicBezTo>
                    <a:pt x="1186" y="0"/>
                    <a:pt x="1188" y="0"/>
                    <a:pt x="1189" y="0"/>
                  </a:cubicBezTo>
                  <a:cubicBezTo>
                    <a:pt x="1188" y="0"/>
                    <a:pt x="1186" y="0"/>
                    <a:pt x="1185" y="0"/>
                  </a:cubicBezTo>
                  <a:close/>
                  <a:moveTo>
                    <a:pt x="1217" y="0"/>
                  </a:moveTo>
                  <a:cubicBezTo>
                    <a:pt x="1215" y="0"/>
                    <a:pt x="1214" y="0"/>
                    <a:pt x="1212" y="0"/>
                  </a:cubicBezTo>
                  <a:cubicBezTo>
                    <a:pt x="1214" y="0"/>
                    <a:pt x="1215" y="0"/>
                    <a:pt x="1217" y="0"/>
                  </a:cubicBezTo>
                  <a:close/>
                  <a:moveTo>
                    <a:pt x="1190" y="0"/>
                  </a:moveTo>
                  <a:lnTo>
                    <a:pt x="1191" y="0"/>
                  </a:lnTo>
                  <a:lnTo>
                    <a:pt x="1190" y="0"/>
                  </a:lnTo>
                  <a:close/>
                  <a:moveTo>
                    <a:pt x="1212" y="0"/>
                  </a:moveTo>
                  <a:lnTo>
                    <a:pt x="1210" y="0"/>
                  </a:lnTo>
                  <a:lnTo>
                    <a:pt x="1212" y="0"/>
                  </a:lnTo>
                  <a:close/>
                  <a:moveTo>
                    <a:pt x="1191" y="0"/>
                  </a:moveTo>
                  <a:cubicBezTo>
                    <a:pt x="1192" y="0"/>
                    <a:pt x="1192" y="0"/>
                    <a:pt x="1192" y="0"/>
                  </a:cubicBezTo>
                  <a:cubicBezTo>
                    <a:pt x="1192" y="0"/>
                    <a:pt x="1192" y="0"/>
                    <a:pt x="1191" y="0"/>
                  </a:cubicBezTo>
                  <a:close/>
                  <a:moveTo>
                    <a:pt x="1210" y="0"/>
                  </a:moveTo>
                  <a:cubicBezTo>
                    <a:pt x="1210" y="0"/>
                    <a:pt x="1209" y="0"/>
                    <a:pt x="1209" y="0"/>
                  </a:cubicBezTo>
                  <a:cubicBezTo>
                    <a:pt x="1209" y="0"/>
                    <a:pt x="1210" y="0"/>
                    <a:pt x="1210" y="0"/>
                  </a:cubicBezTo>
                  <a:close/>
                  <a:moveTo>
                    <a:pt x="1193" y="0"/>
                  </a:moveTo>
                  <a:lnTo>
                    <a:pt x="1194" y="0"/>
                  </a:lnTo>
                  <a:lnTo>
                    <a:pt x="1193" y="0"/>
                  </a:lnTo>
                  <a:close/>
                  <a:moveTo>
                    <a:pt x="1209" y="0"/>
                  </a:moveTo>
                  <a:lnTo>
                    <a:pt x="1207" y="0"/>
                  </a:lnTo>
                  <a:lnTo>
                    <a:pt x="1209" y="0"/>
                  </a:lnTo>
                  <a:close/>
                  <a:moveTo>
                    <a:pt x="1194" y="0"/>
                  </a:moveTo>
                  <a:lnTo>
                    <a:pt x="1196" y="0"/>
                  </a:lnTo>
                  <a:lnTo>
                    <a:pt x="1194" y="0"/>
                  </a:lnTo>
                  <a:close/>
                  <a:moveTo>
                    <a:pt x="1207" y="0"/>
                  </a:moveTo>
                  <a:lnTo>
                    <a:pt x="1206" y="0"/>
                  </a:lnTo>
                  <a:lnTo>
                    <a:pt x="1207" y="0"/>
                  </a:lnTo>
                  <a:close/>
                  <a:moveTo>
                    <a:pt x="1196" y="0"/>
                  </a:moveTo>
                  <a:lnTo>
                    <a:pt x="1197" y="0"/>
                  </a:lnTo>
                  <a:lnTo>
                    <a:pt x="1196" y="0"/>
                  </a:lnTo>
                  <a:close/>
                  <a:moveTo>
                    <a:pt x="1205" y="0"/>
                  </a:moveTo>
                  <a:lnTo>
                    <a:pt x="1204" y="0"/>
                  </a:lnTo>
                  <a:lnTo>
                    <a:pt x="1205" y="0"/>
                  </a:lnTo>
                  <a:close/>
                  <a:moveTo>
                    <a:pt x="1198" y="0"/>
                  </a:moveTo>
                  <a:lnTo>
                    <a:pt x="1199" y="0"/>
                  </a:lnTo>
                  <a:lnTo>
                    <a:pt x="1198" y="0"/>
                  </a:lnTo>
                  <a:close/>
                  <a:moveTo>
                    <a:pt x="1204" y="0"/>
                  </a:moveTo>
                  <a:lnTo>
                    <a:pt x="1202" y="0"/>
                  </a:lnTo>
                  <a:lnTo>
                    <a:pt x="1204" y="0"/>
                  </a:lnTo>
                  <a:close/>
                  <a:moveTo>
                    <a:pt x="1199" y="0"/>
                  </a:moveTo>
                  <a:lnTo>
                    <a:pt x="1201" y="0"/>
                  </a:lnTo>
                  <a:lnTo>
                    <a:pt x="1202" y="0"/>
                  </a:lnTo>
                  <a:lnTo>
                    <a:pt x="1201" y="0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F9B1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19" name="Freeform 183">
              <a:extLst>
                <a:ext uri="{FF2B5EF4-FFF2-40B4-BE49-F238E27FC236}">
                  <a16:creationId xmlns:a16="http://schemas.microsoft.com/office/drawing/2014/main" id="{145EFD1C-E27F-4A0F-FB70-583D3B43E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0" name="Freeform 184">
              <a:extLst>
                <a:ext uri="{FF2B5EF4-FFF2-40B4-BE49-F238E27FC236}">
                  <a16:creationId xmlns:a16="http://schemas.microsoft.com/office/drawing/2014/main" id="{DAB3C2FD-2E9C-BCF9-89D2-8C07F9BCC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2750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1" name="Freeform 185">
              <a:extLst>
                <a:ext uri="{FF2B5EF4-FFF2-40B4-BE49-F238E27FC236}">
                  <a16:creationId xmlns:a16="http://schemas.microsoft.com/office/drawing/2014/main" id="{B0209D77-5DEA-4F6A-6F7C-0D2D1B6D0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737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2" name="Freeform 186">
              <a:extLst>
                <a:ext uri="{FF2B5EF4-FFF2-40B4-BE49-F238E27FC236}">
                  <a16:creationId xmlns:a16="http://schemas.microsoft.com/office/drawing/2014/main" id="{DBD3D242-6602-2626-B1E8-6ADE70546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512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3" name="Freeform 187">
              <a:extLst>
                <a:ext uri="{FF2B5EF4-FFF2-40B4-BE49-F238E27FC236}">
                  <a16:creationId xmlns:a16="http://schemas.microsoft.com/office/drawing/2014/main" id="{F35C43D0-AA71-6B4D-6900-8B9D9D922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50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4" name="Freeform 188">
              <a:extLst>
                <a:ext uri="{FF2B5EF4-FFF2-40B4-BE49-F238E27FC236}">
                  <a16:creationId xmlns:a16="http://schemas.microsoft.com/office/drawing/2014/main" id="{B7AC7B12-7451-CE21-F786-12805DCB7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9100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5" name="Freeform 189">
              <a:extLst>
                <a:ext uri="{FF2B5EF4-FFF2-40B4-BE49-F238E27FC236}">
                  <a16:creationId xmlns:a16="http://schemas.microsoft.com/office/drawing/2014/main" id="{7B523BF1-AA62-B1A7-6A37-32305CEC9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562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6" name="Freeform 190">
              <a:extLst>
                <a:ext uri="{FF2B5EF4-FFF2-40B4-BE49-F238E27FC236}">
                  <a16:creationId xmlns:a16="http://schemas.microsoft.com/office/drawing/2014/main" id="{BA049236-B744-7038-49AF-2A6B19041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7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7" name="Freeform 191">
              <a:extLst>
                <a:ext uri="{FF2B5EF4-FFF2-40B4-BE49-F238E27FC236}">
                  <a16:creationId xmlns:a16="http://schemas.microsoft.com/office/drawing/2014/main" id="{45625B76-B525-381C-ADFA-2BE1A1329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4975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8" name="Freeform 192">
              <a:extLst>
                <a:ext uri="{FF2B5EF4-FFF2-40B4-BE49-F238E27FC236}">
                  <a16:creationId xmlns:a16="http://schemas.microsoft.com/office/drawing/2014/main" id="{30CC7BED-A8DD-15AF-CF21-368F29283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75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29" name="Freeform 193">
              <a:extLst>
                <a:ext uri="{FF2B5EF4-FFF2-40B4-BE49-F238E27FC236}">
                  <a16:creationId xmlns:a16="http://schemas.microsoft.com/office/drawing/2014/main" id="{30867318-3B1C-68F6-157C-36952D717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0" y="2878138"/>
              <a:ext cx="1587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0" name="Freeform 194">
              <a:extLst>
                <a:ext uri="{FF2B5EF4-FFF2-40B4-BE49-F238E27FC236}">
                  <a16:creationId xmlns:a16="http://schemas.microsoft.com/office/drawing/2014/main" id="{A8F804BE-D5E4-FF02-90ED-17777AFA7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2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1" name="Freeform 195">
              <a:extLst>
                <a:ext uri="{FF2B5EF4-FFF2-40B4-BE49-F238E27FC236}">
                  <a16:creationId xmlns:a16="http://schemas.microsoft.com/office/drawing/2014/main" id="{0389957B-5B7F-7A75-E481-A87B740BA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0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2" name="Freeform 196">
              <a:extLst>
                <a:ext uri="{FF2B5EF4-FFF2-40B4-BE49-F238E27FC236}">
                  <a16:creationId xmlns:a16="http://schemas.microsoft.com/office/drawing/2014/main" id="{65809D7C-EA36-A09B-6E32-65518091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450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3" name="Freeform 197">
              <a:extLst>
                <a:ext uri="{FF2B5EF4-FFF2-40B4-BE49-F238E27FC236}">
                  <a16:creationId xmlns:a16="http://schemas.microsoft.com/office/drawing/2014/main" id="{EF4487FC-7DAE-CD5D-156D-9B2C6587A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212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4" name="Freeform 198">
              <a:extLst>
                <a:ext uri="{FF2B5EF4-FFF2-40B4-BE49-F238E27FC236}">
                  <a16:creationId xmlns:a16="http://schemas.microsoft.com/office/drawing/2014/main" id="{BBFD878C-B5BA-8FEC-632B-C3FD15589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037" y="2878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C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5" name="Freeform 199">
              <a:extLst>
                <a:ext uri="{FF2B5EF4-FFF2-40B4-BE49-F238E27FC236}">
                  <a16:creationId xmlns:a16="http://schemas.microsoft.com/office/drawing/2014/main" id="{C0188C50-174D-8C49-879D-4E65C12FE0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2187" y="2878138"/>
              <a:ext cx="1412875" cy="90488"/>
            </a:xfrm>
            <a:custGeom>
              <a:avLst/>
              <a:gdLst>
                <a:gd name="T0" fmla="*/ 1458 w 1458"/>
                <a:gd name="T1" fmla="*/ 93 h 93"/>
                <a:gd name="T2" fmla="*/ 831 w 1458"/>
                <a:gd name="T3" fmla="*/ 10 h 93"/>
                <a:gd name="T4" fmla="*/ 828 w 1458"/>
                <a:gd name="T5" fmla="*/ 1 h 93"/>
                <a:gd name="T6" fmla="*/ 1458 w 1458"/>
                <a:gd name="T7" fmla="*/ 93 h 93"/>
                <a:gd name="T8" fmla="*/ 0 w 1458"/>
                <a:gd name="T9" fmla="*/ 93 h 93"/>
                <a:gd name="T10" fmla="*/ 713 w 1458"/>
                <a:gd name="T11" fmla="*/ 0 h 93"/>
                <a:gd name="T12" fmla="*/ 713 w 1458"/>
                <a:gd name="T13" fmla="*/ 0 h 93"/>
                <a:gd name="T14" fmla="*/ 717 w 1458"/>
                <a:gd name="T15" fmla="*/ 0 h 93"/>
                <a:gd name="T16" fmla="*/ 718 w 1458"/>
                <a:gd name="T17" fmla="*/ 0 h 93"/>
                <a:gd name="T18" fmla="*/ 719 w 1458"/>
                <a:gd name="T19" fmla="*/ 0 h 93"/>
                <a:gd name="T20" fmla="*/ 719 w 1458"/>
                <a:gd name="T21" fmla="*/ 0 h 93"/>
                <a:gd name="T22" fmla="*/ 720 w 1458"/>
                <a:gd name="T23" fmla="*/ 0 h 93"/>
                <a:gd name="T24" fmla="*/ 721 w 1458"/>
                <a:gd name="T25" fmla="*/ 0 h 93"/>
                <a:gd name="T26" fmla="*/ 722 w 1458"/>
                <a:gd name="T27" fmla="*/ 0 h 93"/>
                <a:gd name="T28" fmla="*/ 722 w 1458"/>
                <a:gd name="T29" fmla="*/ 0 h 93"/>
                <a:gd name="T30" fmla="*/ 724 w 1458"/>
                <a:gd name="T31" fmla="*/ 0 h 93"/>
                <a:gd name="T32" fmla="*/ 724 w 1458"/>
                <a:gd name="T33" fmla="*/ 0 h 93"/>
                <a:gd name="T34" fmla="*/ 725 w 1458"/>
                <a:gd name="T35" fmla="*/ 0 h 93"/>
                <a:gd name="T36" fmla="*/ 726 w 1458"/>
                <a:gd name="T37" fmla="*/ 0 h 93"/>
                <a:gd name="T38" fmla="*/ 727 w 1458"/>
                <a:gd name="T39" fmla="*/ 0 h 93"/>
                <a:gd name="T40" fmla="*/ 727 w 1458"/>
                <a:gd name="T41" fmla="*/ 0 h 93"/>
                <a:gd name="T42" fmla="*/ 729 w 1458"/>
                <a:gd name="T43" fmla="*/ 0 h 93"/>
                <a:gd name="T44" fmla="*/ 730 w 1458"/>
                <a:gd name="T45" fmla="*/ 0 h 93"/>
                <a:gd name="T46" fmla="*/ 730 w 1458"/>
                <a:gd name="T47" fmla="*/ 0 h 93"/>
                <a:gd name="T48" fmla="*/ 732 w 1458"/>
                <a:gd name="T49" fmla="*/ 0 h 93"/>
                <a:gd name="T50" fmla="*/ 732 w 1458"/>
                <a:gd name="T51" fmla="*/ 0 h 93"/>
                <a:gd name="T52" fmla="*/ 733 w 1458"/>
                <a:gd name="T53" fmla="*/ 0 h 93"/>
                <a:gd name="T54" fmla="*/ 734 w 1458"/>
                <a:gd name="T55" fmla="*/ 0 h 93"/>
                <a:gd name="T56" fmla="*/ 735 w 1458"/>
                <a:gd name="T57" fmla="*/ 0 h 93"/>
                <a:gd name="T58" fmla="*/ 735 w 1458"/>
                <a:gd name="T59" fmla="*/ 0 h 93"/>
                <a:gd name="T60" fmla="*/ 737 w 1458"/>
                <a:gd name="T61" fmla="*/ 0 h 93"/>
                <a:gd name="T62" fmla="*/ 737 w 1458"/>
                <a:gd name="T63" fmla="*/ 0 h 93"/>
                <a:gd name="T64" fmla="*/ 738 w 1458"/>
                <a:gd name="T65" fmla="*/ 0 h 93"/>
                <a:gd name="T66" fmla="*/ 738 w 1458"/>
                <a:gd name="T67" fmla="*/ 0 h 93"/>
                <a:gd name="T68" fmla="*/ 740 w 1458"/>
                <a:gd name="T69" fmla="*/ 0 h 93"/>
                <a:gd name="T70" fmla="*/ 740 w 1458"/>
                <a:gd name="T71" fmla="*/ 0 h 93"/>
                <a:gd name="T72" fmla="*/ 745 w 1458"/>
                <a:gd name="T73" fmla="*/ 0 h 93"/>
                <a:gd name="T74" fmla="*/ 745 w 1458"/>
                <a:gd name="T75" fmla="*/ 0 h 93"/>
                <a:gd name="T76" fmla="*/ 794 w 1458"/>
                <a:gd name="T77" fmla="*/ 1 h 93"/>
                <a:gd name="T78" fmla="*/ 784 w 1458"/>
                <a:gd name="T79" fmla="*/ 8 h 93"/>
                <a:gd name="T80" fmla="*/ 729 w 1458"/>
                <a:gd name="T81" fmla="*/ 8 h 93"/>
                <a:gd name="T82" fmla="*/ 0 w 1458"/>
                <a:gd name="T83" fmla="*/ 93 h 93"/>
                <a:gd name="T84" fmla="*/ 810 w 1458"/>
                <a:gd name="T85" fmla="*/ 9 h 93"/>
                <a:gd name="T86" fmla="*/ 800 w 1458"/>
                <a:gd name="T87" fmla="*/ 9 h 93"/>
                <a:gd name="T88" fmla="*/ 806 w 1458"/>
                <a:gd name="T89" fmla="*/ 1 h 93"/>
                <a:gd name="T90" fmla="*/ 823 w 1458"/>
                <a:gd name="T91" fmla="*/ 1 h 93"/>
                <a:gd name="T92" fmla="*/ 810 w 1458"/>
                <a:gd name="T93" fmla="*/ 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58" h="93">
                  <a:moveTo>
                    <a:pt x="1458" y="93"/>
                  </a:moveTo>
                  <a:cubicBezTo>
                    <a:pt x="1286" y="47"/>
                    <a:pt x="1069" y="16"/>
                    <a:pt x="831" y="10"/>
                  </a:cubicBezTo>
                  <a:cubicBezTo>
                    <a:pt x="830" y="7"/>
                    <a:pt x="829" y="4"/>
                    <a:pt x="828" y="1"/>
                  </a:cubicBezTo>
                  <a:cubicBezTo>
                    <a:pt x="1064" y="9"/>
                    <a:pt x="1280" y="42"/>
                    <a:pt x="1458" y="93"/>
                  </a:cubicBezTo>
                  <a:close/>
                  <a:moveTo>
                    <a:pt x="0" y="93"/>
                  </a:moveTo>
                  <a:cubicBezTo>
                    <a:pt x="198" y="36"/>
                    <a:pt x="445" y="1"/>
                    <a:pt x="713" y="0"/>
                  </a:cubicBezTo>
                  <a:lnTo>
                    <a:pt x="713" y="0"/>
                  </a:lnTo>
                  <a:cubicBezTo>
                    <a:pt x="714" y="0"/>
                    <a:pt x="716" y="0"/>
                    <a:pt x="717" y="0"/>
                  </a:cubicBezTo>
                  <a:lnTo>
                    <a:pt x="718" y="0"/>
                  </a:lnTo>
                  <a:lnTo>
                    <a:pt x="719" y="0"/>
                  </a:lnTo>
                  <a:lnTo>
                    <a:pt x="719" y="0"/>
                  </a:lnTo>
                  <a:cubicBezTo>
                    <a:pt x="720" y="0"/>
                    <a:pt x="720" y="0"/>
                    <a:pt x="720" y="0"/>
                  </a:cubicBezTo>
                  <a:lnTo>
                    <a:pt x="721" y="0"/>
                  </a:lnTo>
                  <a:lnTo>
                    <a:pt x="722" y="0"/>
                  </a:lnTo>
                  <a:lnTo>
                    <a:pt x="722" y="0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5" y="0"/>
                  </a:lnTo>
                  <a:lnTo>
                    <a:pt x="726" y="0"/>
                  </a:lnTo>
                  <a:lnTo>
                    <a:pt x="727" y="0"/>
                  </a:lnTo>
                  <a:lnTo>
                    <a:pt x="727" y="0"/>
                  </a:lnTo>
                  <a:lnTo>
                    <a:pt x="729" y="0"/>
                  </a:lnTo>
                  <a:lnTo>
                    <a:pt x="730" y="0"/>
                  </a:lnTo>
                  <a:lnTo>
                    <a:pt x="730" y="0"/>
                  </a:lnTo>
                  <a:lnTo>
                    <a:pt x="732" y="0"/>
                  </a:lnTo>
                  <a:lnTo>
                    <a:pt x="732" y="0"/>
                  </a:lnTo>
                  <a:lnTo>
                    <a:pt x="733" y="0"/>
                  </a:lnTo>
                  <a:lnTo>
                    <a:pt x="734" y="0"/>
                  </a:lnTo>
                  <a:lnTo>
                    <a:pt x="735" y="0"/>
                  </a:lnTo>
                  <a:lnTo>
                    <a:pt x="735" y="0"/>
                  </a:lnTo>
                  <a:lnTo>
                    <a:pt x="737" y="0"/>
                  </a:lnTo>
                  <a:lnTo>
                    <a:pt x="737" y="0"/>
                  </a:lnTo>
                  <a:cubicBezTo>
                    <a:pt x="737" y="0"/>
                    <a:pt x="738" y="0"/>
                    <a:pt x="738" y="0"/>
                  </a:cubicBezTo>
                  <a:lnTo>
                    <a:pt x="738" y="0"/>
                  </a:lnTo>
                  <a:lnTo>
                    <a:pt x="740" y="0"/>
                  </a:lnTo>
                  <a:lnTo>
                    <a:pt x="740" y="0"/>
                  </a:lnTo>
                  <a:cubicBezTo>
                    <a:pt x="742" y="0"/>
                    <a:pt x="743" y="0"/>
                    <a:pt x="745" y="0"/>
                  </a:cubicBezTo>
                  <a:lnTo>
                    <a:pt x="745" y="0"/>
                  </a:lnTo>
                  <a:cubicBezTo>
                    <a:pt x="761" y="0"/>
                    <a:pt x="778" y="0"/>
                    <a:pt x="794" y="1"/>
                  </a:cubicBezTo>
                  <a:cubicBezTo>
                    <a:pt x="791" y="3"/>
                    <a:pt x="788" y="6"/>
                    <a:pt x="784" y="8"/>
                  </a:cubicBezTo>
                  <a:cubicBezTo>
                    <a:pt x="766" y="8"/>
                    <a:pt x="747" y="8"/>
                    <a:pt x="729" y="8"/>
                  </a:cubicBezTo>
                  <a:cubicBezTo>
                    <a:pt x="450" y="8"/>
                    <a:pt x="196" y="40"/>
                    <a:pt x="0" y="93"/>
                  </a:cubicBezTo>
                  <a:moveTo>
                    <a:pt x="810" y="9"/>
                  </a:moveTo>
                  <a:cubicBezTo>
                    <a:pt x="807" y="9"/>
                    <a:pt x="804" y="9"/>
                    <a:pt x="800" y="9"/>
                  </a:cubicBezTo>
                  <a:cubicBezTo>
                    <a:pt x="802" y="6"/>
                    <a:pt x="804" y="3"/>
                    <a:pt x="806" y="1"/>
                  </a:cubicBezTo>
                  <a:cubicBezTo>
                    <a:pt x="811" y="1"/>
                    <a:pt x="817" y="1"/>
                    <a:pt x="823" y="1"/>
                  </a:cubicBezTo>
                  <a:cubicBezTo>
                    <a:pt x="820" y="3"/>
                    <a:pt x="815" y="6"/>
                    <a:pt x="810" y="9"/>
                  </a:cubicBezTo>
                  <a:close/>
                </a:path>
              </a:pathLst>
            </a:custGeom>
            <a:solidFill>
              <a:srgbClr val="F89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6" name="Freeform 200">
              <a:extLst>
                <a:ext uri="{FF2B5EF4-FFF2-40B4-BE49-F238E27FC236}">
                  <a16:creationId xmlns:a16="http://schemas.microsoft.com/office/drawing/2014/main" id="{468D9BC2-0DD0-83FD-C2FF-8295B0216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300" y="3430588"/>
              <a:ext cx="2403475" cy="325438"/>
            </a:xfrm>
            <a:custGeom>
              <a:avLst/>
              <a:gdLst>
                <a:gd name="T0" fmla="*/ 2317 w 2482"/>
                <a:gd name="T1" fmla="*/ 91 h 336"/>
                <a:gd name="T2" fmla="*/ 1242 w 2482"/>
                <a:gd name="T3" fmla="*/ 299 h 336"/>
                <a:gd name="T4" fmla="*/ 166 w 2482"/>
                <a:gd name="T5" fmla="*/ 91 h 336"/>
                <a:gd name="T6" fmla="*/ 0 w 2482"/>
                <a:gd name="T7" fmla="*/ 0 h 336"/>
                <a:gd name="T8" fmla="*/ 11 w 2482"/>
                <a:gd name="T9" fmla="*/ 37 h 336"/>
                <a:gd name="T10" fmla="*/ 1242 w 2482"/>
                <a:gd name="T11" fmla="*/ 336 h 336"/>
                <a:gd name="T12" fmla="*/ 2471 w 2482"/>
                <a:gd name="T13" fmla="*/ 39 h 336"/>
                <a:gd name="T14" fmla="*/ 2482 w 2482"/>
                <a:gd name="T15" fmla="*/ 0 h 336"/>
                <a:gd name="T16" fmla="*/ 2317 w 2482"/>
                <a:gd name="T17" fmla="*/ 9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2" h="336">
                  <a:moveTo>
                    <a:pt x="2317" y="91"/>
                  </a:moveTo>
                  <a:cubicBezTo>
                    <a:pt x="2030" y="225"/>
                    <a:pt x="1648" y="299"/>
                    <a:pt x="1242" y="299"/>
                  </a:cubicBezTo>
                  <a:cubicBezTo>
                    <a:pt x="835" y="299"/>
                    <a:pt x="453" y="225"/>
                    <a:pt x="166" y="91"/>
                  </a:cubicBezTo>
                  <a:cubicBezTo>
                    <a:pt x="100" y="61"/>
                    <a:pt x="52" y="35"/>
                    <a:pt x="0" y="0"/>
                  </a:cubicBezTo>
                  <a:lnTo>
                    <a:pt x="11" y="37"/>
                  </a:lnTo>
                  <a:cubicBezTo>
                    <a:pt x="291" y="212"/>
                    <a:pt x="745" y="336"/>
                    <a:pt x="1242" y="336"/>
                  </a:cubicBezTo>
                  <a:cubicBezTo>
                    <a:pt x="1737" y="336"/>
                    <a:pt x="2191" y="213"/>
                    <a:pt x="2471" y="39"/>
                  </a:cubicBezTo>
                  <a:lnTo>
                    <a:pt x="2482" y="0"/>
                  </a:lnTo>
                  <a:cubicBezTo>
                    <a:pt x="2431" y="35"/>
                    <a:pt x="2382" y="61"/>
                    <a:pt x="2317" y="91"/>
                  </a:cubicBezTo>
                </a:path>
              </a:pathLst>
            </a:custGeom>
            <a:solidFill>
              <a:srgbClr val="376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7" name="Freeform 201">
              <a:extLst>
                <a:ext uri="{FF2B5EF4-FFF2-40B4-BE49-F238E27FC236}">
                  <a16:creationId xmlns:a16="http://schemas.microsoft.com/office/drawing/2014/main" id="{BD8ED29C-8980-468B-FDC0-BC8AD00A30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0412" y="2938463"/>
              <a:ext cx="1585912" cy="469900"/>
            </a:xfrm>
            <a:custGeom>
              <a:avLst/>
              <a:gdLst>
                <a:gd name="T0" fmla="*/ 321 w 1637"/>
                <a:gd name="T1" fmla="*/ 485 h 485"/>
                <a:gd name="T2" fmla="*/ 0 w 1637"/>
                <a:gd name="T3" fmla="*/ 276 h 485"/>
                <a:gd name="T4" fmla="*/ 932 w 1637"/>
                <a:gd name="T5" fmla="*/ 0 h 485"/>
                <a:gd name="T6" fmla="*/ 932 w 1637"/>
                <a:gd name="T7" fmla="*/ 0 h 485"/>
                <a:gd name="T8" fmla="*/ 928 w 1637"/>
                <a:gd name="T9" fmla="*/ 29 h 485"/>
                <a:gd name="T10" fmla="*/ 903 w 1637"/>
                <a:gd name="T11" fmla="*/ 30 h 485"/>
                <a:gd name="T12" fmla="*/ 879 w 1637"/>
                <a:gd name="T13" fmla="*/ 13 h 485"/>
                <a:gd name="T14" fmla="*/ 878 w 1637"/>
                <a:gd name="T15" fmla="*/ 31 h 485"/>
                <a:gd name="T16" fmla="*/ 813 w 1637"/>
                <a:gd name="T17" fmla="*/ 34 h 485"/>
                <a:gd name="T18" fmla="*/ 815 w 1637"/>
                <a:gd name="T19" fmla="*/ 11 h 485"/>
                <a:gd name="T20" fmla="*/ 800 w 1637"/>
                <a:gd name="T21" fmla="*/ 4 h 485"/>
                <a:gd name="T22" fmla="*/ 794 w 1637"/>
                <a:gd name="T23" fmla="*/ 5 h 485"/>
                <a:gd name="T24" fmla="*/ 776 w 1637"/>
                <a:gd name="T25" fmla="*/ 18 h 485"/>
                <a:gd name="T26" fmla="*/ 786 w 1637"/>
                <a:gd name="T27" fmla="*/ 28 h 485"/>
                <a:gd name="T28" fmla="*/ 802 w 1637"/>
                <a:gd name="T29" fmla="*/ 35 h 485"/>
                <a:gd name="T30" fmla="*/ 602 w 1637"/>
                <a:gd name="T31" fmla="*/ 57 h 485"/>
                <a:gd name="T32" fmla="*/ 593 w 1637"/>
                <a:gd name="T33" fmla="*/ 51 h 485"/>
                <a:gd name="T34" fmla="*/ 578 w 1637"/>
                <a:gd name="T35" fmla="*/ 44 h 485"/>
                <a:gd name="T36" fmla="*/ 563 w 1637"/>
                <a:gd name="T37" fmla="*/ 49 h 485"/>
                <a:gd name="T38" fmla="*/ 555 w 1637"/>
                <a:gd name="T39" fmla="*/ 65 h 485"/>
                <a:gd name="T40" fmla="*/ 555 w 1637"/>
                <a:gd name="T41" fmla="*/ 65 h 485"/>
                <a:gd name="T42" fmla="*/ 93 w 1637"/>
                <a:gd name="T43" fmla="*/ 304 h 485"/>
                <a:gd name="T44" fmla="*/ 321 w 1637"/>
                <a:gd name="T45" fmla="*/ 485 h 485"/>
                <a:gd name="T46" fmla="*/ 1637 w 1637"/>
                <a:gd name="T47" fmla="*/ 95 h 485"/>
                <a:gd name="T48" fmla="*/ 1534 w 1637"/>
                <a:gd name="T49" fmla="*/ 72 h 485"/>
                <a:gd name="T50" fmla="*/ 1540 w 1637"/>
                <a:gd name="T51" fmla="*/ 66 h 485"/>
                <a:gd name="T52" fmla="*/ 1637 w 1637"/>
                <a:gd name="T53" fmla="*/ 95 h 485"/>
                <a:gd name="T54" fmla="*/ 1496 w 1637"/>
                <a:gd name="T55" fmla="*/ 65 h 485"/>
                <a:gd name="T56" fmla="*/ 1076 w 1637"/>
                <a:gd name="T57" fmla="*/ 28 h 485"/>
                <a:gd name="T58" fmla="*/ 1078 w 1637"/>
                <a:gd name="T59" fmla="*/ 3 h 485"/>
                <a:gd name="T60" fmla="*/ 1488 w 1637"/>
                <a:gd name="T61" fmla="*/ 54 h 485"/>
                <a:gd name="T62" fmla="*/ 1496 w 1637"/>
                <a:gd name="T63" fmla="*/ 65 h 485"/>
                <a:gd name="T64" fmla="*/ 973 w 1637"/>
                <a:gd name="T65" fmla="*/ 7 h 485"/>
                <a:gd name="T66" fmla="*/ 970 w 1637"/>
                <a:gd name="T67" fmla="*/ 0 h 485"/>
                <a:gd name="T68" fmla="*/ 977 w 1637"/>
                <a:gd name="T69" fmla="*/ 0 h 485"/>
                <a:gd name="T70" fmla="*/ 973 w 1637"/>
                <a:gd name="T71" fmla="*/ 7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37" h="485">
                  <a:moveTo>
                    <a:pt x="321" y="485"/>
                  </a:moveTo>
                  <a:cubicBezTo>
                    <a:pt x="124" y="435"/>
                    <a:pt x="0" y="360"/>
                    <a:pt x="0" y="276"/>
                  </a:cubicBezTo>
                  <a:cubicBezTo>
                    <a:pt x="0" y="123"/>
                    <a:pt x="417" y="0"/>
                    <a:pt x="932" y="0"/>
                  </a:cubicBezTo>
                  <a:lnTo>
                    <a:pt x="932" y="0"/>
                  </a:lnTo>
                  <a:cubicBezTo>
                    <a:pt x="930" y="8"/>
                    <a:pt x="928" y="18"/>
                    <a:pt x="928" y="29"/>
                  </a:cubicBezTo>
                  <a:cubicBezTo>
                    <a:pt x="919" y="29"/>
                    <a:pt x="911" y="29"/>
                    <a:pt x="903" y="30"/>
                  </a:cubicBezTo>
                  <a:cubicBezTo>
                    <a:pt x="896" y="23"/>
                    <a:pt x="888" y="18"/>
                    <a:pt x="879" y="13"/>
                  </a:cubicBezTo>
                  <a:cubicBezTo>
                    <a:pt x="879" y="13"/>
                    <a:pt x="879" y="20"/>
                    <a:pt x="878" y="31"/>
                  </a:cubicBezTo>
                  <a:cubicBezTo>
                    <a:pt x="856" y="32"/>
                    <a:pt x="835" y="33"/>
                    <a:pt x="813" y="34"/>
                  </a:cubicBezTo>
                  <a:cubicBezTo>
                    <a:pt x="828" y="31"/>
                    <a:pt x="828" y="15"/>
                    <a:pt x="815" y="11"/>
                  </a:cubicBezTo>
                  <a:cubicBezTo>
                    <a:pt x="812" y="7"/>
                    <a:pt x="807" y="4"/>
                    <a:pt x="800" y="4"/>
                  </a:cubicBezTo>
                  <a:cubicBezTo>
                    <a:pt x="798" y="4"/>
                    <a:pt x="796" y="5"/>
                    <a:pt x="794" y="5"/>
                  </a:cubicBezTo>
                  <a:cubicBezTo>
                    <a:pt x="782" y="7"/>
                    <a:pt x="776" y="12"/>
                    <a:pt x="776" y="18"/>
                  </a:cubicBezTo>
                  <a:cubicBezTo>
                    <a:pt x="776" y="22"/>
                    <a:pt x="780" y="26"/>
                    <a:pt x="786" y="28"/>
                  </a:cubicBezTo>
                  <a:cubicBezTo>
                    <a:pt x="788" y="32"/>
                    <a:pt x="794" y="35"/>
                    <a:pt x="802" y="35"/>
                  </a:cubicBezTo>
                  <a:cubicBezTo>
                    <a:pt x="732" y="40"/>
                    <a:pt x="665" y="48"/>
                    <a:pt x="602" y="57"/>
                  </a:cubicBezTo>
                  <a:cubicBezTo>
                    <a:pt x="600" y="55"/>
                    <a:pt x="597" y="52"/>
                    <a:pt x="593" y="51"/>
                  </a:cubicBezTo>
                  <a:cubicBezTo>
                    <a:pt x="590" y="47"/>
                    <a:pt x="584" y="44"/>
                    <a:pt x="578" y="44"/>
                  </a:cubicBezTo>
                  <a:cubicBezTo>
                    <a:pt x="573" y="44"/>
                    <a:pt x="568" y="45"/>
                    <a:pt x="563" y="49"/>
                  </a:cubicBezTo>
                  <a:cubicBezTo>
                    <a:pt x="558" y="54"/>
                    <a:pt x="555" y="60"/>
                    <a:pt x="555" y="65"/>
                  </a:cubicBezTo>
                  <a:lnTo>
                    <a:pt x="555" y="65"/>
                  </a:lnTo>
                  <a:cubicBezTo>
                    <a:pt x="279" y="113"/>
                    <a:pt x="93" y="202"/>
                    <a:pt x="93" y="304"/>
                  </a:cubicBezTo>
                  <a:cubicBezTo>
                    <a:pt x="93" y="373"/>
                    <a:pt x="179" y="437"/>
                    <a:pt x="321" y="485"/>
                  </a:cubicBezTo>
                  <a:moveTo>
                    <a:pt x="1637" y="95"/>
                  </a:moveTo>
                  <a:cubicBezTo>
                    <a:pt x="1604" y="87"/>
                    <a:pt x="1570" y="79"/>
                    <a:pt x="1534" y="72"/>
                  </a:cubicBezTo>
                  <a:cubicBezTo>
                    <a:pt x="1537" y="70"/>
                    <a:pt x="1539" y="69"/>
                    <a:pt x="1540" y="66"/>
                  </a:cubicBezTo>
                  <a:cubicBezTo>
                    <a:pt x="1575" y="75"/>
                    <a:pt x="1607" y="85"/>
                    <a:pt x="1637" y="95"/>
                  </a:cubicBezTo>
                  <a:close/>
                  <a:moveTo>
                    <a:pt x="1496" y="65"/>
                  </a:moveTo>
                  <a:cubicBezTo>
                    <a:pt x="1372" y="43"/>
                    <a:pt x="1229" y="30"/>
                    <a:pt x="1076" y="28"/>
                  </a:cubicBezTo>
                  <a:cubicBezTo>
                    <a:pt x="1077" y="20"/>
                    <a:pt x="1078" y="12"/>
                    <a:pt x="1078" y="3"/>
                  </a:cubicBezTo>
                  <a:cubicBezTo>
                    <a:pt x="1230" y="10"/>
                    <a:pt x="1370" y="28"/>
                    <a:pt x="1488" y="54"/>
                  </a:cubicBezTo>
                  <a:cubicBezTo>
                    <a:pt x="1489" y="58"/>
                    <a:pt x="1492" y="62"/>
                    <a:pt x="1496" y="65"/>
                  </a:cubicBezTo>
                  <a:close/>
                  <a:moveTo>
                    <a:pt x="973" y="7"/>
                  </a:moveTo>
                  <a:cubicBezTo>
                    <a:pt x="972" y="5"/>
                    <a:pt x="971" y="2"/>
                    <a:pt x="970" y="0"/>
                  </a:cubicBezTo>
                  <a:cubicBezTo>
                    <a:pt x="973" y="0"/>
                    <a:pt x="975" y="0"/>
                    <a:pt x="977" y="0"/>
                  </a:cubicBezTo>
                  <a:cubicBezTo>
                    <a:pt x="976" y="2"/>
                    <a:pt x="974" y="5"/>
                    <a:pt x="973" y="7"/>
                  </a:cubicBezTo>
                  <a:close/>
                </a:path>
              </a:pathLst>
            </a:custGeom>
            <a:solidFill>
              <a:srgbClr val="FDE3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8" name="Freeform 202">
              <a:extLst>
                <a:ext uri="{FF2B5EF4-FFF2-40B4-BE49-F238E27FC236}">
                  <a16:creationId xmlns:a16="http://schemas.microsoft.com/office/drawing/2014/main" id="{ACF43BB7-ABAA-3448-FF3B-C98EE644BC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8412" y="2965451"/>
              <a:ext cx="827087" cy="374650"/>
            </a:xfrm>
            <a:custGeom>
              <a:avLst/>
              <a:gdLst>
                <a:gd name="T0" fmla="*/ 501 w 855"/>
                <a:gd name="T1" fmla="*/ 266 h 387"/>
                <a:gd name="T2" fmla="*/ 245 w 855"/>
                <a:gd name="T3" fmla="*/ 369 h 387"/>
                <a:gd name="T4" fmla="*/ 293 w 855"/>
                <a:gd name="T5" fmla="*/ 312 h 387"/>
                <a:gd name="T6" fmla="*/ 185 w 855"/>
                <a:gd name="T7" fmla="*/ 309 h 387"/>
                <a:gd name="T8" fmla="*/ 292 w 855"/>
                <a:gd name="T9" fmla="*/ 193 h 387"/>
                <a:gd name="T10" fmla="*/ 273 w 855"/>
                <a:gd name="T11" fmla="*/ 107 h 387"/>
                <a:gd name="T12" fmla="*/ 305 w 855"/>
                <a:gd name="T13" fmla="*/ 196 h 387"/>
                <a:gd name="T14" fmla="*/ 370 w 855"/>
                <a:gd name="T15" fmla="*/ 267 h 387"/>
                <a:gd name="T16" fmla="*/ 401 w 855"/>
                <a:gd name="T17" fmla="*/ 211 h 387"/>
                <a:gd name="T18" fmla="*/ 396 w 855"/>
                <a:gd name="T19" fmla="*/ 202 h 387"/>
                <a:gd name="T20" fmla="*/ 503 w 855"/>
                <a:gd name="T21" fmla="*/ 0 h 387"/>
                <a:gd name="T22" fmla="*/ 540 w 855"/>
                <a:gd name="T23" fmla="*/ 46 h 387"/>
                <a:gd name="T24" fmla="*/ 568 w 855"/>
                <a:gd name="T25" fmla="*/ 40 h 387"/>
                <a:gd name="T26" fmla="*/ 563 w 855"/>
                <a:gd name="T27" fmla="*/ 105 h 387"/>
                <a:gd name="T28" fmla="*/ 567 w 855"/>
                <a:gd name="T29" fmla="*/ 117 h 387"/>
                <a:gd name="T30" fmla="*/ 559 w 855"/>
                <a:gd name="T31" fmla="*/ 151 h 387"/>
                <a:gd name="T32" fmla="*/ 484 w 855"/>
                <a:gd name="T33" fmla="*/ 218 h 387"/>
                <a:gd name="T34" fmla="*/ 417 w 855"/>
                <a:gd name="T35" fmla="*/ 217 h 387"/>
                <a:gd name="T36" fmla="*/ 488 w 855"/>
                <a:gd name="T37" fmla="*/ 246 h 387"/>
                <a:gd name="T38" fmla="*/ 497 w 855"/>
                <a:gd name="T39" fmla="*/ 246 h 387"/>
                <a:gd name="T40" fmla="*/ 497 w 855"/>
                <a:gd name="T41" fmla="*/ 246 h 387"/>
                <a:gd name="T42" fmla="*/ 819 w 855"/>
                <a:gd name="T43" fmla="*/ 219 h 387"/>
                <a:gd name="T44" fmla="*/ 728 w 855"/>
                <a:gd name="T45" fmla="*/ 301 h 387"/>
                <a:gd name="T46" fmla="*/ 707 w 855"/>
                <a:gd name="T47" fmla="*/ 327 h 387"/>
                <a:gd name="T48" fmla="*/ 692 w 855"/>
                <a:gd name="T49" fmla="*/ 360 h 387"/>
                <a:gd name="T50" fmla="*/ 611 w 855"/>
                <a:gd name="T51" fmla="*/ 342 h 387"/>
                <a:gd name="T52" fmla="*/ 648 w 855"/>
                <a:gd name="T53" fmla="*/ 316 h 387"/>
                <a:gd name="T54" fmla="*/ 648 w 855"/>
                <a:gd name="T55" fmla="*/ 316 h 387"/>
                <a:gd name="T56" fmla="*/ 514 w 855"/>
                <a:gd name="T57" fmla="*/ 117 h 387"/>
                <a:gd name="T58" fmla="*/ 147 w 855"/>
                <a:gd name="T59" fmla="*/ 293 h 387"/>
                <a:gd name="T60" fmla="*/ 189 w 855"/>
                <a:gd name="T61" fmla="*/ 261 h 387"/>
                <a:gd name="T62" fmla="*/ 147 w 855"/>
                <a:gd name="T63" fmla="*/ 293 h 387"/>
                <a:gd name="T64" fmla="*/ 108 w 855"/>
                <a:gd name="T65" fmla="*/ 254 h 387"/>
                <a:gd name="T66" fmla="*/ 145 w 855"/>
                <a:gd name="T67" fmla="*/ 261 h 387"/>
                <a:gd name="T68" fmla="*/ 92 w 855"/>
                <a:gd name="T69" fmla="*/ 229 h 387"/>
                <a:gd name="T70" fmla="*/ 59 w 855"/>
                <a:gd name="T71" fmla="*/ 216 h 387"/>
                <a:gd name="T72" fmla="*/ 137 w 855"/>
                <a:gd name="T73" fmla="*/ 209 h 387"/>
                <a:gd name="T74" fmla="*/ 92 w 855"/>
                <a:gd name="T75" fmla="*/ 229 h 387"/>
                <a:gd name="T76" fmla="*/ 740 w 855"/>
                <a:gd name="T77" fmla="*/ 167 h 387"/>
                <a:gd name="T78" fmla="*/ 756 w 855"/>
                <a:gd name="T79" fmla="*/ 166 h 387"/>
                <a:gd name="T80" fmla="*/ 703 w 855"/>
                <a:gd name="T81" fmla="*/ 200 h 387"/>
                <a:gd name="T82" fmla="*/ 0 w 855"/>
                <a:gd name="T83" fmla="*/ 146 h 387"/>
                <a:gd name="T84" fmla="*/ 72 w 855"/>
                <a:gd name="T85" fmla="*/ 192 h 387"/>
                <a:gd name="T86" fmla="*/ 667 w 855"/>
                <a:gd name="T87" fmla="*/ 138 h 387"/>
                <a:gd name="T88" fmla="*/ 673 w 855"/>
                <a:gd name="T89" fmla="*/ 173 h 387"/>
                <a:gd name="T90" fmla="*/ 593 w 855"/>
                <a:gd name="T91" fmla="*/ 168 h 387"/>
                <a:gd name="T92" fmla="*/ 616 w 855"/>
                <a:gd name="T93" fmla="*/ 121 h 387"/>
                <a:gd name="T94" fmla="*/ 593 w 855"/>
                <a:gd name="T95" fmla="*/ 168 h 387"/>
                <a:gd name="T96" fmla="*/ 229 w 855"/>
                <a:gd name="T97" fmla="*/ 112 h 387"/>
                <a:gd name="T98" fmla="*/ 231 w 855"/>
                <a:gd name="T99" fmla="*/ 114 h 387"/>
                <a:gd name="T100" fmla="*/ 349 w 855"/>
                <a:gd name="T101" fmla="*/ 54 h 387"/>
                <a:gd name="T102" fmla="*/ 361 w 855"/>
                <a:gd name="T103" fmla="*/ 71 h 387"/>
                <a:gd name="T104" fmla="*/ 387 w 855"/>
                <a:gd name="T105" fmla="*/ 11 h 387"/>
                <a:gd name="T106" fmla="*/ 407 w 855"/>
                <a:gd name="T107" fmla="*/ 41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55" h="387">
                  <a:moveTo>
                    <a:pt x="644" y="387"/>
                  </a:moveTo>
                  <a:cubicBezTo>
                    <a:pt x="644" y="387"/>
                    <a:pt x="528" y="365"/>
                    <a:pt x="501" y="266"/>
                  </a:cubicBezTo>
                  <a:cubicBezTo>
                    <a:pt x="501" y="266"/>
                    <a:pt x="501" y="266"/>
                    <a:pt x="500" y="266"/>
                  </a:cubicBezTo>
                  <a:cubicBezTo>
                    <a:pt x="480" y="266"/>
                    <a:pt x="407" y="275"/>
                    <a:pt x="245" y="369"/>
                  </a:cubicBezTo>
                  <a:cubicBezTo>
                    <a:pt x="245" y="369"/>
                    <a:pt x="234" y="365"/>
                    <a:pt x="231" y="346"/>
                  </a:cubicBezTo>
                  <a:cubicBezTo>
                    <a:pt x="231" y="346"/>
                    <a:pt x="292" y="318"/>
                    <a:pt x="293" y="312"/>
                  </a:cubicBezTo>
                  <a:cubicBezTo>
                    <a:pt x="306" y="269"/>
                    <a:pt x="297" y="222"/>
                    <a:pt x="297" y="222"/>
                  </a:cubicBezTo>
                  <a:cubicBezTo>
                    <a:pt x="263" y="306"/>
                    <a:pt x="185" y="309"/>
                    <a:pt x="185" y="309"/>
                  </a:cubicBezTo>
                  <a:cubicBezTo>
                    <a:pt x="184" y="304"/>
                    <a:pt x="185" y="300"/>
                    <a:pt x="186" y="295"/>
                  </a:cubicBezTo>
                  <a:cubicBezTo>
                    <a:pt x="212" y="290"/>
                    <a:pt x="269" y="270"/>
                    <a:pt x="292" y="193"/>
                  </a:cubicBezTo>
                  <a:lnTo>
                    <a:pt x="292" y="193"/>
                  </a:lnTo>
                  <a:cubicBezTo>
                    <a:pt x="303" y="155"/>
                    <a:pt x="290" y="127"/>
                    <a:pt x="273" y="107"/>
                  </a:cubicBezTo>
                  <a:cubicBezTo>
                    <a:pt x="294" y="125"/>
                    <a:pt x="314" y="154"/>
                    <a:pt x="305" y="196"/>
                  </a:cubicBezTo>
                  <a:lnTo>
                    <a:pt x="305" y="196"/>
                  </a:lnTo>
                  <a:cubicBezTo>
                    <a:pt x="323" y="230"/>
                    <a:pt x="315" y="303"/>
                    <a:pt x="315" y="303"/>
                  </a:cubicBezTo>
                  <a:cubicBezTo>
                    <a:pt x="315" y="303"/>
                    <a:pt x="350" y="287"/>
                    <a:pt x="370" y="267"/>
                  </a:cubicBezTo>
                  <a:cubicBezTo>
                    <a:pt x="391" y="246"/>
                    <a:pt x="400" y="211"/>
                    <a:pt x="400" y="211"/>
                  </a:cubicBezTo>
                  <a:lnTo>
                    <a:pt x="401" y="211"/>
                  </a:lnTo>
                  <a:cubicBezTo>
                    <a:pt x="367" y="198"/>
                    <a:pt x="345" y="182"/>
                    <a:pt x="330" y="165"/>
                  </a:cubicBezTo>
                  <a:cubicBezTo>
                    <a:pt x="345" y="179"/>
                    <a:pt x="367" y="192"/>
                    <a:pt x="396" y="202"/>
                  </a:cubicBezTo>
                  <a:cubicBezTo>
                    <a:pt x="416" y="119"/>
                    <a:pt x="444" y="51"/>
                    <a:pt x="470" y="0"/>
                  </a:cubicBezTo>
                  <a:cubicBezTo>
                    <a:pt x="481" y="0"/>
                    <a:pt x="492" y="0"/>
                    <a:pt x="503" y="0"/>
                  </a:cubicBezTo>
                  <a:cubicBezTo>
                    <a:pt x="520" y="0"/>
                    <a:pt x="536" y="0"/>
                    <a:pt x="553" y="1"/>
                  </a:cubicBezTo>
                  <a:cubicBezTo>
                    <a:pt x="549" y="28"/>
                    <a:pt x="540" y="46"/>
                    <a:pt x="540" y="46"/>
                  </a:cubicBezTo>
                  <a:cubicBezTo>
                    <a:pt x="550" y="41"/>
                    <a:pt x="560" y="40"/>
                    <a:pt x="565" y="40"/>
                  </a:cubicBezTo>
                  <a:cubicBezTo>
                    <a:pt x="567" y="40"/>
                    <a:pt x="568" y="40"/>
                    <a:pt x="568" y="40"/>
                  </a:cubicBezTo>
                  <a:cubicBezTo>
                    <a:pt x="554" y="87"/>
                    <a:pt x="525" y="110"/>
                    <a:pt x="515" y="116"/>
                  </a:cubicBezTo>
                  <a:cubicBezTo>
                    <a:pt x="531" y="106"/>
                    <a:pt x="551" y="105"/>
                    <a:pt x="563" y="105"/>
                  </a:cubicBezTo>
                  <a:cubicBezTo>
                    <a:pt x="570" y="105"/>
                    <a:pt x="574" y="105"/>
                    <a:pt x="574" y="105"/>
                  </a:cubicBezTo>
                  <a:cubicBezTo>
                    <a:pt x="572" y="109"/>
                    <a:pt x="569" y="113"/>
                    <a:pt x="567" y="117"/>
                  </a:cubicBezTo>
                  <a:cubicBezTo>
                    <a:pt x="570" y="122"/>
                    <a:pt x="572" y="126"/>
                    <a:pt x="573" y="131"/>
                  </a:cubicBezTo>
                  <a:cubicBezTo>
                    <a:pt x="567" y="137"/>
                    <a:pt x="562" y="143"/>
                    <a:pt x="559" y="151"/>
                  </a:cubicBezTo>
                  <a:cubicBezTo>
                    <a:pt x="562" y="145"/>
                    <a:pt x="567" y="124"/>
                    <a:pt x="556" y="106"/>
                  </a:cubicBezTo>
                  <a:cubicBezTo>
                    <a:pt x="556" y="106"/>
                    <a:pt x="482" y="138"/>
                    <a:pt x="484" y="218"/>
                  </a:cubicBezTo>
                  <a:cubicBezTo>
                    <a:pt x="475" y="220"/>
                    <a:pt x="465" y="222"/>
                    <a:pt x="454" y="222"/>
                  </a:cubicBezTo>
                  <a:cubicBezTo>
                    <a:pt x="443" y="222"/>
                    <a:pt x="430" y="220"/>
                    <a:pt x="417" y="217"/>
                  </a:cubicBezTo>
                  <a:cubicBezTo>
                    <a:pt x="417" y="219"/>
                    <a:pt x="408" y="257"/>
                    <a:pt x="385" y="275"/>
                  </a:cubicBezTo>
                  <a:cubicBezTo>
                    <a:pt x="385" y="275"/>
                    <a:pt x="440" y="249"/>
                    <a:pt x="488" y="246"/>
                  </a:cubicBezTo>
                  <a:cubicBezTo>
                    <a:pt x="488" y="247"/>
                    <a:pt x="488" y="248"/>
                    <a:pt x="488" y="248"/>
                  </a:cubicBezTo>
                  <a:cubicBezTo>
                    <a:pt x="491" y="248"/>
                    <a:pt x="494" y="247"/>
                    <a:pt x="497" y="246"/>
                  </a:cubicBezTo>
                  <a:lnTo>
                    <a:pt x="497" y="246"/>
                  </a:lnTo>
                  <a:cubicBezTo>
                    <a:pt x="497" y="246"/>
                    <a:pt x="497" y="246"/>
                    <a:pt x="497" y="246"/>
                  </a:cubicBezTo>
                  <a:cubicBezTo>
                    <a:pt x="588" y="221"/>
                    <a:pt x="669" y="214"/>
                    <a:pt x="730" y="214"/>
                  </a:cubicBezTo>
                  <a:cubicBezTo>
                    <a:pt x="769" y="214"/>
                    <a:pt x="800" y="217"/>
                    <a:pt x="819" y="219"/>
                  </a:cubicBezTo>
                  <a:cubicBezTo>
                    <a:pt x="841" y="227"/>
                    <a:pt x="855" y="235"/>
                    <a:pt x="855" y="235"/>
                  </a:cubicBezTo>
                  <a:cubicBezTo>
                    <a:pt x="806" y="295"/>
                    <a:pt x="728" y="301"/>
                    <a:pt x="728" y="301"/>
                  </a:cubicBezTo>
                  <a:cubicBezTo>
                    <a:pt x="742" y="309"/>
                    <a:pt x="748" y="322"/>
                    <a:pt x="748" y="322"/>
                  </a:cubicBezTo>
                  <a:cubicBezTo>
                    <a:pt x="733" y="326"/>
                    <a:pt x="719" y="327"/>
                    <a:pt x="707" y="327"/>
                  </a:cubicBezTo>
                  <a:cubicBezTo>
                    <a:pt x="678" y="327"/>
                    <a:pt x="657" y="319"/>
                    <a:pt x="650" y="316"/>
                  </a:cubicBezTo>
                  <a:cubicBezTo>
                    <a:pt x="678" y="330"/>
                    <a:pt x="692" y="360"/>
                    <a:pt x="692" y="360"/>
                  </a:cubicBezTo>
                  <a:cubicBezTo>
                    <a:pt x="688" y="360"/>
                    <a:pt x="683" y="360"/>
                    <a:pt x="679" y="360"/>
                  </a:cubicBezTo>
                  <a:cubicBezTo>
                    <a:pt x="635" y="360"/>
                    <a:pt x="611" y="342"/>
                    <a:pt x="611" y="342"/>
                  </a:cubicBezTo>
                  <a:cubicBezTo>
                    <a:pt x="634" y="367"/>
                    <a:pt x="644" y="387"/>
                    <a:pt x="644" y="387"/>
                  </a:cubicBezTo>
                  <a:moveTo>
                    <a:pt x="648" y="316"/>
                  </a:moveTo>
                  <a:cubicBezTo>
                    <a:pt x="648" y="316"/>
                    <a:pt x="649" y="316"/>
                    <a:pt x="650" y="316"/>
                  </a:cubicBezTo>
                  <a:cubicBezTo>
                    <a:pt x="649" y="316"/>
                    <a:pt x="648" y="316"/>
                    <a:pt x="648" y="316"/>
                  </a:cubicBezTo>
                  <a:close/>
                  <a:moveTo>
                    <a:pt x="515" y="116"/>
                  </a:moveTo>
                  <a:cubicBezTo>
                    <a:pt x="514" y="117"/>
                    <a:pt x="514" y="117"/>
                    <a:pt x="514" y="117"/>
                  </a:cubicBezTo>
                  <a:cubicBezTo>
                    <a:pt x="514" y="117"/>
                    <a:pt x="514" y="117"/>
                    <a:pt x="515" y="116"/>
                  </a:cubicBezTo>
                  <a:close/>
                  <a:moveTo>
                    <a:pt x="147" y="293"/>
                  </a:moveTo>
                  <a:cubicBezTo>
                    <a:pt x="147" y="288"/>
                    <a:pt x="149" y="283"/>
                    <a:pt x="152" y="279"/>
                  </a:cubicBezTo>
                  <a:cubicBezTo>
                    <a:pt x="163" y="276"/>
                    <a:pt x="178" y="271"/>
                    <a:pt x="189" y="261"/>
                  </a:cubicBezTo>
                  <a:cubicBezTo>
                    <a:pt x="185" y="265"/>
                    <a:pt x="176" y="275"/>
                    <a:pt x="174" y="288"/>
                  </a:cubicBezTo>
                  <a:cubicBezTo>
                    <a:pt x="159" y="292"/>
                    <a:pt x="147" y="293"/>
                    <a:pt x="147" y="293"/>
                  </a:cubicBezTo>
                  <a:close/>
                  <a:moveTo>
                    <a:pt x="100" y="268"/>
                  </a:moveTo>
                  <a:cubicBezTo>
                    <a:pt x="102" y="263"/>
                    <a:pt x="105" y="259"/>
                    <a:pt x="108" y="254"/>
                  </a:cubicBezTo>
                  <a:cubicBezTo>
                    <a:pt x="123" y="252"/>
                    <a:pt x="146" y="248"/>
                    <a:pt x="169" y="240"/>
                  </a:cubicBezTo>
                  <a:cubicBezTo>
                    <a:pt x="169" y="240"/>
                    <a:pt x="155" y="249"/>
                    <a:pt x="145" y="261"/>
                  </a:cubicBezTo>
                  <a:cubicBezTo>
                    <a:pt x="120" y="267"/>
                    <a:pt x="100" y="268"/>
                    <a:pt x="100" y="268"/>
                  </a:cubicBezTo>
                  <a:moveTo>
                    <a:pt x="92" y="229"/>
                  </a:moveTo>
                  <a:cubicBezTo>
                    <a:pt x="66" y="229"/>
                    <a:pt x="51" y="223"/>
                    <a:pt x="51" y="223"/>
                  </a:cubicBezTo>
                  <a:cubicBezTo>
                    <a:pt x="53" y="220"/>
                    <a:pt x="56" y="218"/>
                    <a:pt x="59" y="216"/>
                  </a:cubicBezTo>
                  <a:cubicBezTo>
                    <a:pt x="64" y="217"/>
                    <a:pt x="72" y="218"/>
                    <a:pt x="80" y="218"/>
                  </a:cubicBezTo>
                  <a:cubicBezTo>
                    <a:pt x="95" y="218"/>
                    <a:pt x="115" y="215"/>
                    <a:pt x="137" y="209"/>
                  </a:cubicBezTo>
                  <a:cubicBezTo>
                    <a:pt x="137" y="209"/>
                    <a:pt x="123" y="216"/>
                    <a:pt x="109" y="228"/>
                  </a:cubicBezTo>
                  <a:cubicBezTo>
                    <a:pt x="103" y="229"/>
                    <a:pt x="97" y="229"/>
                    <a:pt x="92" y="229"/>
                  </a:cubicBezTo>
                  <a:close/>
                  <a:moveTo>
                    <a:pt x="703" y="200"/>
                  </a:moveTo>
                  <a:cubicBezTo>
                    <a:pt x="703" y="200"/>
                    <a:pt x="728" y="186"/>
                    <a:pt x="740" y="167"/>
                  </a:cubicBezTo>
                  <a:cubicBezTo>
                    <a:pt x="745" y="166"/>
                    <a:pt x="749" y="166"/>
                    <a:pt x="752" y="166"/>
                  </a:cubicBezTo>
                  <a:cubicBezTo>
                    <a:pt x="755" y="166"/>
                    <a:pt x="756" y="166"/>
                    <a:pt x="756" y="166"/>
                  </a:cubicBezTo>
                  <a:cubicBezTo>
                    <a:pt x="754" y="177"/>
                    <a:pt x="745" y="188"/>
                    <a:pt x="736" y="196"/>
                  </a:cubicBezTo>
                  <a:cubicBezTo>
                    <a:pt x="725" y="196"/>
                    <a:pt x="714" y="197"/>
                    <a:pt x="703" y="200"/>
                  </a:cubicBezTo>
                  <a:moveTo>
                    <a:pt x="72" y="192"/>
                  </a:moveTo>
                  <a:cubicBezTo>
                    <a:pt x="30" y="179"/>
                    <a:pt x="3" y="150"/>
                    <a:pt x="0" y="146"/>
                  </a:cubicBezTo>
                  <a:cubicBezTo>
                    <a:pt x="16" y="160"/>
                    <a:pt x="49" y="184"/>
                    <a:pt x="92" y="187"/>
                  </a:cubicBezTo>
                  <a:cubicBezTo>
                    <a:pt x="92" y="187"/>
                    <a:pt x="83" y="189"/>
                    <a:pt x="72" y="192"/>
                  </a:cubicBezTo>
                  <a:close/>
                  <a:moveTo>
                    <a:pt x="645" y="192"/>
                  </a:moveTo>
                  <a:cubicBezTo>
                    <a:pt x="645" y="192"/>
                    <a:pt x="664" y="168"/>
                    <a:pt x="667" y="138"/>
                  </a:cubicBezTo>
                  <a:cubicBezTo>
                    <a:pt x="674" y="135"/>
                    <a:pt x="679" y="133"/>
                    <a:pt x="679" y="133"/>
                  </a:cubicBezTo>
                  <a:cubicBezTo>
                    <a:pt x="681" y="147"/>
                    <a:pt x="677" y="161"/>
                    <a:pt x="673" y="173"/>
                  </a:cubicBezTo>
                  <a:cubicBezTo>
                    <a:pt x="664" y="178"/>
                    <a:pt x="654" y="184"/>
                    <a:pt x="645" y="192"/>
                  </a:cubicBezTo>
                  <a:close/>
                  <a:moveTo>
                    <a:pt x="593" y="168"/>
                  </a:moveTo>
                  <a:cubicBezTo>
                    <a:pt x="593" y="168"/>
                    <a:pt x="606" y="147"/>
                    <a:pt x="607" y="126"/>
                  </a:cubicBezTo>
                  <a:cubicBezTo>
                    <a:pt x="612" y="123"/>
                    <a:pt x="616" y="121"/>
                    <a:pt x="616" y="121"/>
                  </a:cubicBezTo>
                  <a:cubicBezTo>
                    <a:pt x="619" y="130"/>
                    <a:pt x="619" y="140"/>
                    <a:pt x="617" y="149"/>
                  </a:cubicBezTo>
                  <a:cubicBezTo>
                    <a:pt x="609" y="155"/>
                    <a:pt x="600" y="161"/>
                    <a:pt x="593" y="168"/>
                  </a:cubicBezTo>
                  <a:moveTo>
                    <a:pt x="231" y="114"/>
                  </a:moveTo>
                  <a:cubicBezTo>
                    <a:pt x="231" y="114"/>
                    <a:pt x="230" y="113"/>
                    <a:pt x="229" y="112"/>
                  </a:cubicBezTo>
                  <a:lnTo>
                    <a:pt x="230" y="113"/>
                  </a:lnTo>
                  <a:cubicBezTo>
                    <a:pt x="231" y="113"/>
                    <a:pt x="231" y="113"/>
                    <a:pt x="231" y="114"/>
                  </a:cubicBezTo>
                  <a:close/>
                  <a:moveTo>
                    <a:pt x="361" y="71"/>
                  </a:moveTo>
                  <a:cubicBezTo>
                    <a:pt x="361" y="71"/>
                    <a:pt x="356" y="63"/>
                    <a:pt x="349" y="54"/>
                  </a:cubicBezTo>
                  <a:cubicBezTo>
                    <a:pt x="353" y="57"/>
                    <a:pt x="356" y="61"/>
                    <a:pt x="360" y="64"/>
                  </a:cubicBezTo>
                  <a:cubicBezTo>
                    <a:pt x="360" y="66"/>
                    <a:pt x="360" y="69"/>
                    <a:pt x="361" y="71"/>
                  </a:cubicBezTo>
                  <a:close/>
                  <a:moveTo>
                    <a:pt x="407" y="41"/>
                  </a:moveTo>
                  <a:cubicBezTo>
                    <a:pt x="407" y="41"/>
                    <a:pt x="401" y="26"/>
                    <a:pt x="387" y="11"/>
                  </a:cubicBezTo>
                  <a:cubicBezTo>
                    <a:pt x="395" y="17"/>
                    <a:pt x="401" y="24"/>
                    <a:pt x="405" y="30"/>
                  </a:cubicBezTo>
                  <a:cubicBezTo>
                    <a:pt x="406" y="34"/>
                    <a:pt x="406" y="38"/>
                    <a:pt x="407" y="41"/>
                  </a:cubicBezTo>
                  <a:close/>
                </a:path>
              </a:pathLst>
            </a:custGeom>
            <a:solidFill>
              <a:srgbClr val="DEA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39" name="Freeform 203">
              <a:extLst>
                <a:ext uri="{FF2B5EF4-FFF2-40B4-BE49-F238E27FC236}">
                  <a16:creationId xmlns:a16="http://schemas.microsoft.com/office/drawing/2014/main" id="{4529D158-45A0-44CF-2D19-6CEE70DE9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2" y="2878138"/>
              <a:ext cx="4762" cy="158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2 h 2"/>
                <a:gd name="T4" fmla="*/ 4 w 5"/>
                <a:gd name="T5" fmla="*/ 0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2" y="1"/>
                    <a:pt x="4" y="0"/>
                    <a:pt x="4" y="0"/>
                  </a:cubicBezTo>
                  <a:cubicBezTo>
                    <a:pt x="4" y="1"/>
                    <a:pt x="5" y="1"/>
                    <a:pt x="5" y="2"/>
                  </a:cubicBezTo>
                </a:path>
              </a:pathLst>
            </a:custGeom>
            <a:solidFill>
              <a:srgbClr val="C8A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0" name="Freeform 204">
              <a:extLst>
                <a:ext uri="{FF2B5EF4-FFF2-40B4-BE49-F238E27FC236}">
                  <a16:creationId xmlns:a16="http://schemas.microsoft.com/office/drawing/2014/main" id="{F3357C02-0579-CD9C-29A4-5F33FF920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725" y="2905126"/>
              <a:ext cx="69850" cy="36513"/>
            </a:xfrm>
            <a:custGeom>
              <a:avLst/>
              <a:gdLst>
                <a:gd name="T0" fmla="*/ 71 w 72"/>
                <a:gd name="T1" fmla="*/ 37 h 37"/>
                <a:gd name="T2" fmla="*/ 0 w 72"/>
                <a:gd name="T3" fmla="*/ 34 h 37"/>
                <a:gd name="T4" fmla="*/ 20 w 72"/>
                <a:gd name="T5" fmla="*/ 0 h 37"/>
                <a:gd name="T6" fmla="*/ 68 w 72"/>
                <a:gd name="T7" fmla="*/ 1 h 37"/>
                <a:gd name="T8" fmla="*/ 71 w 72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7">
                  <a:moveTo>
                    <a:pt x="71" y="37"/>
                  </a:moveTo>
                  <a:cubicBezTo>
                    <a:pt x="48" y="36"/>
                    <a:pt x="24" y="35"/>
                    <a:pt x="0" y="34"/>
                  </a:cubicBezTo>
                  <a:cubicBezTo>
                    <a:pt x="7" y="21"/>
                    <a:pt x="14" y="10"/>
                    <a:pt x="20" y="0"/>
                  </a:cubicBezTo>
                  <a:cubicBezTo>
                    <a:pt x="36" y="0"/>
                    <a:pt x="52" y="0"/>
                    <a:pt x="68" y="1"/>
                  </a:cubicBezTo>
                  <a:cubicBezTo>
                    <a:pt x="71" y="14"/>
                    <a:pt x="72" y="26"/>
                    <a:pt x="71" y="37"/>
                  </a:cubicBezTo>
                  <a:close/>
                </a:path>
              </a:pathLst>
            </a:custGeom>
            <a:solidFill>
              <a:srgbClr val="DEA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1" name="Freeform 206">
              <a:extLst>
                <a:ext uri="{FF2B5EF4-FFF2-40B4-BE49-F238E27FC236}">
                  <a16:creationId xmlns:a16="http://schemas.microsoft.com/office/drawing/2014/main" id="{6F1DA866-DB2C-B3D4-0B9D-9CA4626AB4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65775" y="2879725"/>
              <a:ext cx="46037" cy="26988"/>
            </a:xfrm>
            <a:custGeom>
              <a:avLst/>
              <a:gdLst>
                <a:gd name="T0" fmla="*/ 48 w 48"/>
                <a:gd name="T1" fmla="*/ 28 h 28"/>
                <a:gd name="T2" fmla="*/ 0 w 48"/>
                <a:gd name="T3" fmla="*/ 27 h 28"/>
                <a:gd name="T4" fmla="*/ 2 w 48"/>
                <a:gd name="T5" fmla="*/ 23 h 28"/>
                <a:gd name="T6" fmla="*/ 22 w 48"/>
                <a:gd name="T7" fmla="*/ 8 h 28"/>
                <a:gd name="T8" fmla="*/ 43 w 48"/>
                <a:gd name="T9" fmla="*/ 9 h 28"/>
                <a:gd name="T10" fmla="*/ 48 w 48"/>
                <a:gd name="T11" fmla="*/ 28 h 28"/>
                <a:gd name="T12" fmla="*/ 40 w 48"/>
                <a:gd name="T13" fmla="*/ 0 h 28"/>
                <a:gd name="T14" fmla="*/ 35 w 48"/>
                <a:gd name="T15" fmla="*/ 0 h 28"/>
                <a:gd name="T16" fmla="*/ 35 w 48"/>
                <a:gd name="T17" fmla="*/ 0 h 28"/>
                <a:gd name="T18" fmla="*/ 40 w 48"/>
                <a:gd name="T19" fmla="*/ 0 h 28"/>
                <a:gd name="T20" fmla="*/ 40 w 4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28">
                  <a:moveTo>
                    <a:pt x="48" y="28"/>
                  </a:moveTo>
                  <a:cubicBezTo>
                    <a:pt x="32" y="27"/>
                    <a:pt x="16" y="27"/>
                    <a:pt x="0" y="27"/>
                  </a:cubicBezTo>
                  <a:cubicBezTo>
                    <a:pt x="1" y="26"/>
                    <a:pt x="2" y="24"/>
                    <a:pt x="2" y="23"/>
                  </a:cubicBezTo>
                  <a:cubicBezTo>
                    <a:pt x="9" y="17"/>
                    <a:pt x="16" y="12"/>
                    <a:pt x="22" y="8"/>
                  </a:cubicBezTo>
                  <a:cubicBezTo>
                    <a:pt x="29" y="8"/>
                    <a:pt x="36" y="8"/>
                    <a:pt x="43" y="9"/>
                  </a:cubicBezTo>
                  <a:cubicBezTo>
                    <a:pt x="45" y="15"/>
                    <a:pt x="47" y="22"/>
                    <a:pt x="48" y="28"/>
                  </a:cubicBezTo>
                  <a:close/>
                  <a:moveTo>
                    <a:pt x="40" y="0"/>
                  </a:moveTo>
                  <a:cubicBezTo>
                    <a:pt x="38" y="0"/>
                    <a:pt x="36" y="0"/>
                    <a:pt x="35" y="0"/>
                  </a:cubicBezTo>
                  <a:lnTo>
                    <a:pt x="35" y="0"/>
                  </a:lnTo>
                  <a:cubicBezTo>
                    <a:pt x="36" y="0"/>
                    <a:pt x="38" y="0"/>
                    <a:pt x="40" y="0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DC8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2" name="Freeform 207">
              <a:extLst>
                <a:ext uri="{FF2B5EF4-FFF2-40B4-BE49-F238E27FC236}">
                  <a16:creationId xmlns:a16="http://schemas.microsoft.com/office/drawing/2014/main" id="{B1B6EEDE-8DD0-2C7B-7D8F-F19322269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6412" y="2879725"/>
              <a:ext cx="20637" cy="7938"/>
            </a:xfrm>
            <a:custGeom>
              <a:avLst/>
              <a:gdLst>
                <a:gd name="T0" fmla="*/ 21 w 21"/>
                <a:gd name="T1" fmla="*/ 9 h 9"/>
                <a:gd name="T2" fmla="*/ 0 w 21"/>
                <a:gd name="T3" fmla="*/ 8 h 9"/>
                <a:gd name="T4" fmla="*/ 13 w 21"/>
                <a:gd name="T5" fmla="*/ 0 h 9"/>
                <a:gd name="T6" fmla="*/ 18 w 21"/>
                <a:gd name="T7" fmla="*/ 0 h 9"/>
                <a:gd name="T8" fmla="*/ 21 w 21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9"/>
                  </a:moveTo>
                  <a:cubicBezTo>
                    <a:pt x="14" y="8"/>
                    <a:pt x="7" y="8"/>
                    <a:pt x="0" y="8"/>
                  </a:cubicBezTo>
                  <a:cubicBezTo>
                    <a:pt x="5" y="5"/>
                    <a:pt x="10" y="2"/>
                    <a:pt x="13" y="0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3"/>
                    <a:pt x="20" y="6"/>
                    <a:pt x="21" y="9"/>
                  </a:cubicBezTo>
                </a:path>
              </a:pathLst>
            </a:custGeom>
            <a:solidFill>
              <a:srgbClr val="DA7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3" name="Freeform 208">
              <a:extLst>
                <a:ext uri="{FF2B5EF4-FFF2-40B4-BE49-F238E27FC236}">
                  <a16:creationId xmlns:a16="http://schemas.microsoft.com/office/drawing/2014/main" id="{0D61B954-D4DA-6060-650D-37FC45621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512" y="2919413"/>
              <a:ext cx="12700" cy="19050"/>
            </a:xfrm>
            <a:custGeom>
              <a:avLst/>
              <a:gdLst>
                <a:gd name="T0" fmla="*/ 14 w 14"/>
                <a:gd name="T1" fmla="*/ 20 h 20"/>
                <a:gd name="T2" fmla="*/ 7 w 14"/>
                <a:gd name="T3" fmla="*/ 20 h 20"/>
                <a:gd name="T4" fmla="*/ 0 w 14"/>
                <a:gd name="T5" fmla="*/ 2 h 20"/>
                <a:gd name="T6" fmla="*/ 2 w 14"/>
                <a:gd name="T7" fmla="*/ 0 h 20"/>
                <a:gd name="T8" fmla="*/ 14 w 1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14" y="20"/>
                  </a:moveTo>
                  <a:cubicBezTo>
                    <a:pt x="12" y="20"/>
                    <a:pt x="9" y="20"/>
                    <a:pt x="7" y="20"/>
                  </a:cubicBezTo>
                  <a:cubicBezTo>
                    <a:pt x="5" y="14"/>
                    <a:pt x="3" y="8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7" y="5"/>
                    <a:pt x="12" y="12"/>
                    <a:pt x="14" y="20"/>
                  </a:cubicBezTo>
                </a:path>
              </a:pathLst>
            </a:custGeom>
            <a:solidFill>
              <a:srgbClr val="DEA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4" name="Freeform 209">
              <a:extLst>
                <a:ext uri="{FF2B5EF4-FFF2-40B4-BE49-F238E27FC236}">
                  <a16:creationId xmlns:a16="http://schemas.microsoft.com/office/drawing/2014/main" id="{844FED06-6B65-3C75-AF9E-F767E3848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03862" y="2938463"/>
              <a:ext cx="111125" cy="26988"/>
            </a:xfrm>
            <a:custGeom>
              <a:avLst/>
              <a:gdLst>
                <a:gd name="T0" fmla="*/ 113 w 115"/>
                <a:gd name="T1" fmla="*/ 28 h 28"/>
                <a:gd name="T2" fmla="*/ 63 w 115"/>
                <a:gd name="T3" fmla="*/ 27 h 28"/>
                <a:gd name="T4" fmla="*/ 30 w 115"/>
                <a:gd name="T5" fmla="*/ 27 h 28"/>
                <a:gd name="T6" fmla="*/ 44 w 115"/>
                <a:gd name="T7" fmla="*/ 0 h 28"/>
                <a:gd name="T8" fmla="*/ 115 w 115"/>
                <a:gd name="T9" fmla="*/ 3 h 28"/>
                <a:gd name="T10" fmla="*/ 113 w 115"/>
                <a:gd name="T11" fmla="*/ 28 h 28"/>
                <a:gd name="T12" fmla="*/ 3 w 115"/>
                <a:gd name="T13" fmla="*/ 26 h 28"/>
                <a:gd name="T14" fmla="*/ 0 w 115"/>
                <a:gd name="T15" fmla="*/ 0 h 28"/>
                <a:gd name="T16" fmla="*/ 7 w 115"/>
                <a:gd name="T17" fmla="*/ 0 h 28"/>
                <a:gd name="T18" fmla="*/ 10 w 115"/>
                <a:gd name="T19" fmla="*/ 7 h 28"/>
                <a:gd name="T20" fmla="*/ 3 w 115"/>
                <a:gd name="T21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28">
                  <a:moveTo>
                    <a:pt x="113" y="28"/>
                  </a:moveTo>
                  <a:cubicBezTo>
                    <a:pt x="96" y="27"/>
                    <a:pt x="80" y="27"/>
                    <a:pt x="63" y="27"/>
                  </a:cubicBezTo>
                  <a:cubicBezTo>
                    <a:pt x="52" y="27"/>
                    <a:pt x="41" y="27"/>
                    <a:pt x="30" y="27"/>
                  </a:cubicBezTo>
                  <a:cubicBezTo>
                    <a:pt x="35" y="18"/>
                    <a:pt x="39" y="9"/>
                    <a:pt x="44" y="0"/>
                  </a:cubicBezTo>
                  <a:cubicBezTo>
                    <a:pt x="68" y="1"/>
                    <a:pt x="92" y="2"/>
                    <a:pt x="115" y="3"/>
                  </a:cubicBezTo>
                  <a:cubicBezTo>
                    <a:pt x="115" y="12"/>
                    <a:pt x="114" y="20"/>
                    <a:pt x="113" y="28"/>
                  </a:cubicBezTo>
                  <a:close/>
                  <a:moveTo>
                    <a:pt x="3" y="26"/>
                  </a:moveTo>
                  <a:cubicBezTo>
                    <a:pt x="3" y="26"/>
                    <a:pt x="3" y="1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8" y="2"/>
                    <a:pt x="9" y="5"/>
                    <a:pt x="10" y="7"/>
                  </a:cubicBezTo>
                  <a:cubicBezTo>
                    <a:pt x="7" y="13"/>
                    <a:pt x="5" y="19"/>
                    <a:pt x="3" y="26"/>
                  </a:cubicBezTo>
                  <a:close/>
                </a:path>
              </a:pathLst>
            </a:custGeom>
            <a:solidFill>
              <a:srgbClr val="DEA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5" name="Freeform 210">
              <a:extLst>
                <a:ext uri="{FF2B5EF4-FFF2-40B4-BE49-F238E27FC236}">
                  <a16:creationId xmlns:a16="http://schemas.microsoft.com/office/drawing/2014/main" id="{563C2A4E-7938-C218-B6A6-B7B2E322C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3143250"/>
              <a:ext cx="268287" cy="168275"/>
            </a:xfrm>
            <a:custGeom>
              <a:avLst/>
              <a:gdLst>
                <a:gd name="T0" fmla="*/ 63 w 276"/>
                <a:gd name="T1" fmla="*/ 116 h 174"/>
                <a:gd name="T2" fmla="*/ 67 w 276"/>
                <a:gd name="T3" fmla="*/ 26 h 174"/>
                <a:gd name="T4" fmla="*/ 75 w 276"/>
                <a:gd name="T5" fmla="*/ 0 h 174"/>
                <a:gd name="T6" fmla="*/ 85 w 276"/>
                <a:gd name="T7" fmla="*/ 107 h 174"/>
                <a:gd name="T8" fmla="*/ 140 w 276"/>
                <a:gd name="T9" fmla="*/ 71 h 174"/>
                <a:gd name="T10" fmla="*/ 169 w 276"/>
                <a:gd name="T11" fmla="*/ 15 h 174"/>
                <a:gd name="T12" fmla="*/ 187 w 276"/>
                <a:gd name="T13" fmla="*/ 21 h 174"/>
                <a:gd name="T14" fmla="*/ 154 w 276"/>
                <a:gd name="T15" fmla="*/ 79 h 174"/>
                <a:gd name="T16" fmla="*/ 267 w 276"/>
                <a:gd name="T17" fmla="*/ 50 h 174"/>
                <a:gd name="T18" fmla="*/ 276 w 276"/>
                <a:gd name="T19" fmla="*/ 71 h 174"/>
                <a:gd name="T20" fmla="*/ 15 w 276"/>
                <a:gd name="T21" fmla="*/ 174 h 174"/>
                <a:gd name="T22" fmla="*/ 0 w 276"/>
                <a:gd name="T23" fmla="*/ 151 h 174"/>
                <a:gd name="T24" fmla="*/ 63 w 276"/>
                <a:gd name="T25" fmla="*/ 11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174">
                  <a:moveTo>
                    <a:pt x="63" y="116"/>
                  </a:moveTo>
                  <a:cubicBezTo>
                    <a:pt x="76" y="73"/>
                    <a:pt x="67" y="26"/>
                    <a:pt x="67" y="26"/>
                  </a:cubicBezTo>
                  <a:lnTo>
                    <a:pt x="75" y="0"/>
                  </a:lnTo>
                  <a:cubicBezTo>
                    <a:pt x="93" y="34"/>
                    <a:pt x="85" y="107"/>
                    <a:pt x="85" y="107"/>
                  </a:cubicBezTo>
                  <a:cubicBezTo>
                    <a:pt x="85" y="107"/>
                    <a:pt x="119" y="92"/>
                    <a:pt x="140" y="71"/>
                  </a:cubicBezTo>
                  <a:cubicBezTo>
                    <a:pt x="160" y="51"/>
                    <a:pt x="169" y="15"/>
                    <a:pt x="169" y="15"/>
                  </a:cubicBezTo>
                  <a:lnTo>
                    <a:pt x="187" y="21"/>
                  </a:lnTo>
                  <a:cubicBezTo>
                    <a:pt x="187" y="21"/>
                    <a:pt x="179" y="61"/>
                    <a:pt x="154" y="79"/>
                  </a:cubicBezTo>
                  <a:cubicBezTo>
                    <a:pt x="154" y="79"/>
                    <a:pt x="218" y="50"/>
                    <a:pt x="267" y="50"/>
                  </a:cubicBezTo>
                  <a:lnTo>
                    <a:pt x="276" y="71"/>
                  </a:lnTo>
                  <a:cubicBezTo>
                    <a:pt x="276" y="71"/>
                    <a:pt x="212" y="59"/>
                    <a:pt x="15" y="174"/>
                  </a:cubicBezTo>
                  <a:cubicBezTo>
                    <a:pt x="15" y="174"/>
                    <a:pt x="3" y="169"/>
                    <a:pt x="0" y="151"/>
                  </a:cubicBezTo>
                  <a:cubicBezTo>
                    <a:pt x="0" y="151"/>
                    <a:pt x="61" y="122"/>
                    <a:pt x="63" y="116"/>
                  </a:cubicBezTo>
                  <a:close/>
                </a:path>
              </a:pathLst>
            </a:custGeom>
            <a:solidFill>
              <a:srgbClr val="44A9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6" name="Freeform 211">
              <a:extLst>
                <a:ext uri="{FF2B5EF4-FFF2-40B4-BE49-F238E27FC236}">
                  <a16:creationId xmlns:a16="http://schemas.microsoft.com/office/drawing/2014/main" id="{ED30ED43-4482-01B2-B4A9-E368C79E6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675" y="3067050"/>
              <a:ext cx="366712" cy="138113"/>
            </a:xfrm>
            <a:custGeom>
              <a:avLst/>
              <a:gdLst>
                <a:gd name="T0" fmla="*/ 239 w 379"/>
                <a:gd name="T1" fmla="*/ 94 h 142"/>
                <a:gd name="T2" fmla="*/ 281 w 379"/>
                <a:gd name="T3" fmla="*/ 48 h 142"/>
                <a:gd name="T4" fmla="*/ 181 w 379"/>
                <a:gd name="T5" fmla="*/ 86 h 142"/>
                <a:gd name="T6" fmla="*/ 203 w 379"/>
                <a:gd name="T7" fmla="*/ 15 h 142"/>
                <a:gd name="T8" fmla="*/ 129 w 379"/>
                <a:gd name="T9" fmla="*/ 62 h 142"/>
                <a:gd name="T10" fmla="*/ 140 w 379"/>
                <a:gd name="T11" fmla="*/ 4 h 142"/>
                <a:gd name="T12" fmla="*/ 95 w 379"/>
                <a:gd name="T13" fmla="*/ 47 h 142"/>
                <a:gd name="T14" fmla="*/ 95 w 379"/>
                <a:gd name="T15" fmla="*/ 47 h 142"/>
                <a:gd name="T16" fmla="*/ 95 w 379"/>
                <a:gd name="T17" fmla="*/ 47 h 142"/>
                <a:gd name="T18" fmla="*/ 92 w 379"/>
                <a:gd name="T19" fmla="*/ 0 h 142"/>
                <a:gd name="T20" fmla="*/ 24 w 379"/>
                <a:gd name="T21" fmla="*/ 142 h 142"/>
                <a:gd name="T22" fmla="*/ 379 w 379"/>
                <a:gd name="T23" fmla="*/ 117 h 142"/>
                <a:gd name="T24" fmla="*/ 239 w 379"/>
                <a:gd name="T25" fmla="*/ 9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9" h="142">
                  <a:moveTo>
                    <a:pt x="239" y="94"/>
                  </a:moveTo>
                  <a:cubicBezTo>
                    <a:pt x="239" y="94"/>
                    <a:pt x="275" y="74"/>
                    <a:pt x="281" y="48"/>
                  </a:cubicBezTo>
                  <a:cubicBezTo>
                    <a:pt x="281" y="48"/>
                    <a:pt x="232" y="44"/>
                    <a:pt x="181" y="86"/>
                  </a:cubicBezTo>
                  <a:cubicBezTo>
                    <a:pt x="181" y="86"/>
                    <a:pt x="208" y="52"/>
                    <a:pt x="203" y="15"/>
                  </a:cubicBezTo>
                  <a:cubicBezTo>
                    <a:pt x="203" y="15"/>
                    <a:pt x="162" y="33"/>
                    <a:pt x="129" y="62"/>
                  </a:cubicBezTo>
                  <a:cubicBezTo>
                    <a:pt x="129" y="62"/>
                    <a:pt x="151" y="28"/>
                    <a:pt x="140" y="4"/>
                  </a:cubicBezTo>
                  <a:cubicBezTo>
                    <a:pt x="140" y="4"/>
                    <a:pt x="104" y="19"/>
                    <a:pt x="95" y="47"/>
                  </a:cubicBezTo>
                  <a:lnTo>
                    <a:pt x="95" y="47"/>
                  </a:lnTo>
                  <a:lnTo>
                    <a:pt x="95" y="47"/>
                  </a:lnTo>
                  <a:cubicBezTo>
                    <a:pt x="96" y="43"/>
                    <a:pt x="104" y="20"/>
                    <a:pt x="92" y="0"/>
                  </a:cubicBezTo>
                  <a:cubicBezTo>
                    <a:pt x="92" y="0"/>
                    <a:pt x="0" y="40"/>
                    <a:pt x="24" y="142"/>
                  </a:cubicBezTo>
                  <a:cubicBezTo>
                    <a:pt x="226" y="84"/>
                    <a:pt x="379" y="117"/>
                    <a:pt x="379" y="117"/>
                  </a:cubicBezTo>
                  <a:cubicBezTo>
                    <a:pt x="379" y="117"/>
                    <a:pt x="309" y="77"/>
                    <a:pt x="239" y="94"/>
                  </a:cubicBezTo>
                </a:path>
              </a:pathLst>
            </a:custGeom>
            <a:solidFill>
              <a:srgbClr val="69C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7" name="Freeform 212">
              <a:extLst>
                <a:ext uri="{FF2B5EF4-FFF2-40B4-BE49-F238E27FC236}">
                  <a16:creationId xmlns:a16="http://schemas.microsoft.com/office/drawing/2014/main" id="{FF37CAE2-6364-6E2C-4D46-C2C7EA271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900" y="3149600"/>
              <a:ext cx="344487" cy="179388"/>
            </a:xfrm>
            <a:custGeom>
              <a:avLst/>
              <a:gdLst>
                <a:gd name="T0" fmla="*/ 193 w 355"/>
                <a:gd name="T1" fmla="*/ 158 h 185"/>
                <a:gd name="T2" fmla="*/ 150 w 355"/>
                <a:gd name="T3" fmla="*/ 115 h 185"/>
                <a:gd name="T4" fmla="*/ 150 w 355"/>
                <a:gd name="T5" fmla="*/ 115 h 185"/>
                <a:gd name="T6" fmla="*/ 249 w 355"/>
                <a:gd name="T7" fmla="*/ 120 h 185"/>
                <a:gd name="T8" fmla="*/ 228 w 355"/>
                <a:gd name="T9" fmla="*/ 100 h 185"/>
                <a:gd name="T10" fmla="*/ 355 w 355"/>
                <a:gd name="T11" fmla="*/ 33 h 185"/>
                <a:gd name="T12" fmla="*/ 0 w 355"/>
                <a:gd name="T13" fmla="*/ 58 h 185"/>
                <a:gd name="T14" fmla="*/ 144 w 355"/>
                <a:gd name="T15" fmla="*/ 185 h 185"/>
                <a:gd name="T16" fmla="*/ 112 w 355"/>
                <a:gd name="T17" fmla="*/ 141 h 185"/>
                <a:gd name="T18" fmla="*/ 193 w 355"/>
                <a:gd name="T19" fmla="*/ 158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5" h="185">
                  <a:moveTo>
                    <a:pt x="193" y="158"/>
                  </a:moveTo>
                  <a:cubicBezTo>
                    <a:pt x="193" y="158"/>
                    <a:pt x="179" y="128"/>
                    <a:pt x="150" y="115"/>
                  </a:cubicBezTo>
                  <a:cubicBezTo>
                    <a:pt x="148" y="114"/>
                    <a:pt x="149" y="114"/>
                    <a:pt x="150" y="115"/>
                  </a:cubicBezTo>
                  <a:cubicBezTo>
                    <a:pt x="161" y="119"/>
                    <a:pt x="199" y="133"/>
                    <a:pt x="249" y="120"/>
                  </a:cubicBezTo>
                  <a:cubicBezTo>
                    <a:pt x="249" y="120"/>
                    <a:pt x="242" y="107"/>
                    <a:pt x="228" y="100"/>
                  </a:cubicBezTo>
                  <a:cubicBezTo>
                    <a:pt x="228" y="100"/>
                    <a:pt x="307" y="93"/>
                    <a:pt x="355" y="33"/>
                  </a:cubicBezTo>
                  <a:cubicBezTo>
                    <a:pt x="355" y="33"/>
                    <a:pt x="202" y="0"/>
                    <a:pt x="0" y="58"/>
                  </a:cubicBezTo>
                  <a:cubicBezTo>
                    <a:pt x="23" y="163"/>
                    <a:pt x="144" y="185"/>
                    <a:pt x="144" y="185"/>
                  </a:cubicBezTo>
                  <a:cubicBezTo>
                    <a:pt x="144" y="185"/>
                    <a:pt x="135" y="166"/>
                    <a:pt x="112" y="141"/>
                  </a:cubicBezTo>
                  <a:cubicBezTo>
                    <a:pt x="112" y="141"/>
                    <a:pt x="140" y="162"/>
                    <a:pt x="193" y="158"/>
                  </a:cubicBezTo>
                </a:path>
              </a:pathLst>
            </a:custGeom>
            <a:solidFill>
              <a:srgbClr val="44A9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8" name="Freeform 213">
              <a:extLst>
                <a:ext uri="{FF2B5EF4-FFF2-40B4-BE49-F238E27FC236}">
                  <a16:creationId xmlns:a16="http://schemas.microsoft.com/office/drawing/2014/main" id="{8ECBA698-4AB5-B9F0-815F-3919C4FEB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4987" y="3071813"/>
              <a:ext cx="49212" cy="63500"/>
            </a:xfrm>
            <a:custGeom>
              <a:avLst/>
              <a:gdLst>
                <a:gd name="T0" fmla="*/ 0 w 51"/>
                <a:gd name="T1" fmla="*/ 65 h 65"/>
                <a:gd name="T2" fmla="*/ 50 w 51"/>
                <a:gd name="T3" fmla="*/ 0 h 65"/>
                <a:gd name="T4" fmla="*/ 51 w 51"/>
                <a:gd name="T5" fmla="*/ 11 h 65"/>
                <a:gd name="T6" fmla="*/ 0 w 51"/>
                <a:gd name="T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22"/>
                    <a:pt x="50" y="0"/>
                    <a:pt x="50" y="0"/>
                  </a:cubicBezTo>
                  <a:lnTo>
                    <a:pt x="51" y="11"/>
                  </a:lnTo>
                  <a:cubicBezTo>
                    <a:pt x="13" y="22"/>
                    <a:pt x="0" y="65"/>
                    <a:pt x="0" y="65"/>
                  </a:cubicBezTo>
                  <a:close/>
                </a:path>
              </a:pathLst>
            </a:custGeom>
            <a:solidFill>
              <a:srgbClr val="A7D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49" name="Freeform 214">
              <a:extLst>
                <a:ext uri="{FF2B5EF4-FFF2-40B4-BE49-F238E27FC236}">
                  <a16:creationId xmlns:a16="http://schemas.microsoft.com/office/drawing/2014/main" id="{6FE680F6-370C-6C91-B4AE-BB5A30FB9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8325" y="3084513"/>
              <a:ext cx="74612" cy="55563"/>
            </a:xfrm>
            <a:custGeom>
              <a:avLst/>
              <a:gdLst>
                <a:gd name="T0" fmla="*/ 0 w 78"/>
                <a:gd name="T1" fmla="*/ 57 h 57"/>
                <a:gd name="T2" fmla="*/ 76 w 78"/>
                <a:gd name="T3" fmla="*/ 0 h 57"/>
                <a:gd name="T4" fmla="*/ 78 w 78"/>
                <a:gd name="T5" fmla="*/ 10 h 57"/>
                <a:gd name="T6" fmla="*/ 0 w 78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57">
                  <a:moveTo>
                    <a:pt x="0" y="57"/>
                  </a:moveTo>
                  <a:cubicBezTo>
                    <a:pt x="26" y="20"/>
                    <a:pt x="76" y="0"/>
                    <a:pt x="76" y="0"/>
                  </a:cubicBezTo>
                  <a:lnTo>
                    <a:pt x="78" y="10"/>
                  </a:lnTo>
                  <a:cubicBezTo>
                    <a:pt x="41" y="25"/>
                    <a:pt x="0" y="57"/>
                    <a:pt x="0" y="57"/>
                  </a:cubicBezTo>
                  <a:close/>
                </a:path>
              </a:pathLst>
            </a:custGeom>
            <a:solidFill>
              <a:srgbClr val="A7D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0" name="Freeform 215">
              <a:extLst>
                <a:ext uri="{FF2B5EF4-FFF2-40B4-BE49-F238E27FC236}">
                  <a16:creationId xmlns:a16="http://schemas.microsoft.com/office/drawing/2014/main" id="{5275F1CD-0BD3-BFB5-15E1-13C4C4963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487" y="3070225"/>
              <a:ext cx="66675" cy="84138"/>
            </a:xfrm>
            <a:custGeom>
              <a:avLst/>
              <a:gdLst>
                <a:gd name="T0" fmla="*/ 0 w 69"/>
                <a:gd name="T1" fmla="*/ 87 h 87"/>
                <a:gd name="T2" fmla="*/ 64 w 69"/>
                <a:gd name="T3" fmla="*/ 0 h 87"/>
                <a:gd name="T4" fmla="*/ 69 w 69"/>
                <a:gd name="T5" fmla="*/ 11 h 87"/>
                <a:gd name="T6" fmla="*/ 0 w 69"/>
                <a:gd name="T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87">
                  <a:moveTo>
                    <a:pt x="0" y="87"/>
                  </a:moveTo>
                  <a:cubicBezTo>
                    <a:pt x="12" y="28"/>
                    <a:pt x="64" y="0"/>
                    <a:pt x="64" y="0"/>
                  </a:cubicBezTo>
                  <a:cubicBezTo>
                    <a:pt x="69" y="7"/>
                    <a:pt x="69" y="11"/>
                    <a:pt x="69" y="11"/>
                  </a:cubicBezTo>
                  <a:cubicBezTo>
                    <a:pt x="10" y="52"/>
                    <a:pt x="0" y="87"/>
                    <a:pt x="0" y="87"/>
                  </a:cubicBezTo>
                </a:path>
              </a:pathLst>
            </a:custGeom>
            <a:solidFill>
              <a:srgbClr val="A7D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1" name="Freeform 216">
              <a:extLst>
                <a:ext uri="{FF2B5EF4-FFF2-40B4-BE49-F238E27FC236}">
                  <a16:creationId xmlns:a16="http://schemas.microsoft.com/office/drawing/2014/main" id="{63B0DADB-517B-582E-669B-2669A4DA3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2" y="3094038"/>
              <a:ext cx="295275" cy="158750"/>
            </a:xfrm>
            <a:custGeom>
              <a:avLst/>
              <a:gdLst>
                <a:gd name="T0" fmla="*/ 104 w 304"/>
                <a:gd name="T1" fmla="*/ 53 h 163"/>
                <a:gd name="T2" fmla="*/ 51 w 304"/>
                <a:gd name="T3" fmla="*/ 77 h 163"/>
                <a:gd name="T4" fmla="*/ 149 w 304"/>
                <a:gd name="T5" fmla="*/ 75 h 163"/>
                <a:gd name="T6" fmla="*/ 101 w 304"/>
                <a:gd name="T7" fmla="*/ 123 h 163"/>
                <a:gd name="T8" fmla="*/ 181 w 304"/>
                <a:gd name="T9" fmla="*/ 106 h 163"/>
                <a:gd name="T10" fmla="*/ 147 w 304"/>
                <a:gd name="T11" fmla="*/ 148 h 163"/>
                <a:gd name="T12" fmla="*/ 202 w 304"/>
                <a:gd name="T13" fmla="*/ 126 h 163"/>
                <a:gd name="T14" fmla="*/ 202 w 304"/>
                <a:gd name="T15" fmla="*/ 126 h 163"/>
                <a:gd name="T16" fmla="*/ 202 w 304"/>
                <a:gd name="T17" fmla="*/ 126 h 163"/>
                <a:gd name="T18" fmla="*/ 185 w 304"/>
                <a:gd name="T19" fmla="*/ 163 h 163"/>
                <a:gd name="T20" fmla="*/ 304 w 304"/>
                <a:gd name="T21" fmla="*/ 59 h 163"/>
                <a:gd name="T22" fmla="*/ 0 w 304"/>
                <a:gd name="T23" fmla="*/ 0 h 163"/>
                <a:gd name="T24" fmla="*/ 104 w 304"/>
                <a:gd name="T25" fmla="*/ 5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4" h="163">
                  <a:moveTo>
                    <a:pt x="104" y="53"/>
                  </a:moveTo>
                  <a:cubicBezTo>
                    <a:pt x="104" y="53"/>
                    <a:pt x="66" y="60"/>
                    <a:pt x="51" y="77"/>
                  </a:cubicBezTo>
                  <a:cubicBezTo>
                    <a:pt x="51" y="77"/>
                    <a:pt x="89" y="93"/>
                    <a:pt x="149" y="75"/>
                  </a:cubicBezTo>
                  <a:cubicBezTo>
                    <a:pt x="149" y="75"/>
                    <a:pt x="112" y="94"/>
                    <a:pt x="101" y="123"/>
                  </a:cubicBezTo>
                  <a:cubicBezTo>
                    <a:pt x="101" y="123"/>
                    <a:pt x="141" y="120"/>
                    <a:pt x="181" y="106"/>
                  </a:cubicBezTo>
                  <a:cubicBezTo>
                    <a:pt x="181" y="106"/>
                    <a:pt x="149" y="127"/>
                    <a:pt x="147" y="148"/>
                  </a:cubicBezTo>
                  <a:cubicBezTo>
                    <a:pt x="147" y="148"/>
                    <a:pt x="183" y="145"/>
                    <a:pt x="202" y="126"/>
                  </a:cubicBezTo>
                  <a:lnTo>
                    <a:pt x="202" y="126"/>
                  </a:lnTo>
                  <a:lnTo>
                    <a:pt x="202" y="126"/>
                  </a:lnTo>
                  <a:cubicBezTo>
                    <a:pt x="199" y="129"/>
                    <a:pt x="184" y="145"/>
                    <a:pt x="185" y="163"/>
                  </a:cubicBezTo>
                  <a:cubicBezTo>
                    <a:pt x="185" y="163"/>
                    <a:pt x="275" y="160"/>
                    <a:pt x="304" y="59"/>
                  </a:cubicBezTo>
                  <a:cubicBezTo>
                    <a:pt x="140" y="15"/>
                    <a:pt x="0" y="0"/>
                    <a:pt x="0" y="0"/>
                  </a:cubicBezTo>
                  <a:cubicBezTo>
                    <a:pt x="0" y="0"/>
                    <a:pt x="40" y="48"/>
                    <a:pt x="104" y="53"/>
                  </a:cubicBezTo>
                </a:path>
              </a:pathLst>
            </a:custGeom>
            <a:solidFill>
              <a:srgbClr val="69C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2" name="Freeform 217">
              <a:extLst>
                <a:ext uri="{FF2B5EF4-FFF2-40B4-BE49-F238E27FC236}">
                  <a16:creationId xmlns:a16="http://schemas.microsoft.com/office/drawing/2014/main" id="{DF3E438C-9CCE-CC4E-C58C-0E496D1E2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712" y="3033713"/>
              <a:ext cx="317500" cy="117475"/>
            </a:xfrm>
            <a:custGeom>
              <a:avLst/>
              <a:gdLst>
                <a:gd name="T0" fmla="*/ 184 w 328"/>
                <a:gd name="T1" fmla="*/ 9 h 122"/>
                <a:gd name="T2" fmla="*/ 201 w 328"/>
                <a:gd name="T3" fmla="*/ 53 h 122"/>
                <a:gd name="T4" fmla="*/ 123 w 328"/>
                <a:gd name="T5" fmla="*/ 23 h 122"/>
                <a:gd name="T6" fmla="*/ 131 w 328"/>
                <a:gd name="T7" fmla="*/ 44 h 122"/>
                <a:gd name="T8" fmla="*/ 0 w 328"/>
                <a:gd name="T9" fmla="*/ 63 h 122"/>
                <a:gd name="T10" fmla="*/ 304 w 328"/>
                <a:gd name="T11" fmla="*/ 122 h 122"/>
                <a:gd name="T12" fmla="*/ 235 w 328"/>
                <a:gd name="T13" fmla="*/ 0 h 122"/>
                <a:gd name="T14" fmla="*/ 243 w 328"/>
                <a:gd name="T15" fmla="*/ 43 h 122"/>
                <a:gd name="T16" fmla="*/ 184 w 328"/>
                <a:gd name="T17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8" h="122">
                  <a:moveTo>
                    <a:pt x="184" y="9"/>
                  </a:moveTo>
                  <a:cubicBezTo>
                    <a:pt x="184" y="9"/>
                    <a:pt x="183" y="35"/>
                    <a:pt x="201" y="53"/>
                  </a:cubicBezTo>
                  <a:cubicBezTo>
                    <a:pt x="194" y="46"/>
                    <a:pt x="169" y="26"/>
                    <a:pt x="123" y="23"/>
                  </a:cubicBezTo>
                  <a:cubicBezTo>
                    <a:pt x="123" y="23"/>
                    <a:pt x="123" y="35"/>
                    <a:pt x="131" y="44"/>
                  </a:cubicBezTo>
                  <a:cubicBezTo>
                    <a:pt x="131" y="44"/>
                    <a:pt x="65" y="29"/>
                    <a:pt x="0" y="63"/>
                  </a:cubicBezTo>
                  <a:cubicBezTo>
                    <a:pt x="0" y="63"/>
                    <a:pt x="140" y="78"/>
                    <a:pt x="304" y="122"/>
                  </a:cubicBezTo>
                  <a:cubicBezTo>
                    <a:pt x="328" y="36"/>
                    <a:pt x="235" y="0"/>
                    <a:pt x="235" y="0"/>
                  </a:cubicBezTo>
                  <a:cubicBezTo>
                    <a:pt x="235" y="0"/>
                    <a:pt x="235" y="17"/>
                    <a:pt x="243" y="43"/>
                  </a:cubicBezTo>
                  <a:cubicBezTo>
                    <a:pt x="243" y="43"/>
                    <a:pt x="229" y="19"/>
                    <a:pt x="184" y="9"/>
                  </a:cubicBezTo>
                  <a:close/>
                </a:path>
              </a:pathLst>
            </a:custGeom>
            <a:solidFill>
              <a:srgbClr val="44A9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3" name="Freeform 218">
              <a:extLst>
                <a:ext uri="{FF2B5EF4-FFF2-40B4-BE49-F238E27FC236}">
                  <a16:creationId xmlns:a16="http://schemas.microsoft.com/office/drawing/2014/main" id="{F016A172-B67C-C436-AA30-EB90096B7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175" y="3200400"/>
              <a:ext cx="63500" cy="34925"/>
            </a:xfrm>
            <a:custGeom>
              <a:avLst/>
              <a:gdLst>
                <a:gd name="T0" fmla="*/ 0 w 67"/>
                <a:gd name="T1" fmla="*/ 36 h 36"/>
                <a:gd name="T2" fmla="*/ 3 w 67"/>
                <a:gd name="T3" fmla="*/ 28 h 36"/>
                <a:gd name="T4" fmla="*/ 6 w 67"/>
                <a:gd name="T5" fmla="*/ 28 h 36"/>
                <a:gd name="T6" fmla="*/ 67 w 67"/>
                <a:gd name="T7" fmla="*/ 0 h 36"/>
                <a:gd name="T8" fmla="*/ 0 w 67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36">
                  <a:moveTo>
                    <a:pt x="0" y="36"/>
                  </a:moveTo>
                  <a:lnTo>
                    <a:pt x="3" y="28"/>
                  </a:lnTo>
                  <a:cubicBezTo>
                    <a:pt x="4" y="28"/>
                    <a:pt x="5" y="28"/>
                    <a:pt x="6" y="28"/>
                  </a:cubicBezTo>
                  <a:cubicBezTo>
                    <a:pt x="40" y="28"/>
                    <a:pt x="67" y="0"/>
                    <a:pt x="67" y="0"/>
                  </a:cubicBezTo>
                  <a:cubicBezTo>
                    <a:pt x="49" y="32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A7D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4" name="Freeform 219">
              <a:extLst>
                <a:ext uri="{FF2B5EF4-FFF2-40B4-BE49-F238E27FC236}">
                  <a16:creationId xmlns:a16="http://schemas.microsoft.com/office/drawing/2014/main" id="{3A228EBC-3A1B-31D2-B2AA-9C0C111F7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725" y="3189288"/>
              <a:ext cx="84137" cy="22225"/>
            </a:xfrm>
            <a:custGeom>
              <a:avLst/>
              <a:gdLst>
                <a:gd name="T0" fmla="*/ 0 w 86"/>
                <a:gd name="T1" fmla="*/ 24 h 24"/>
                <a:gd name="T2" fmla="*/ 4 w 86"/>
                <a:gd name="T3" fmla="*/ 16 h 24"/>
                <a:gd name="T4" fmla="*/ 86 w 86"/>
                <a:gd name="T5" fmla="*/ 0 h 24"/>
                <a:gd name="T6" fmla="*/ 0 w 86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24">
                  <a:moveTo>
                    <a:pt x="0" y="24"/>
                  </a:moveTo>
                  <a:lnTo>
                    <a:pt x="4" y="16"/>
                  </a:lnTo>
                  <a:cubicBezTo>
                    <a:pt x="40" y="14"/>
                    <a:pt x="86" y="0"/>
                    <a:pt x="86" y="0"/>
                  </a:cubicBezTo>
                  <a:cubicBezTo>
                    <a:pt x="50" y="21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A7D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5" name="Freeform 220">
              <a:extLst>
                <a:ext uri="{FF2B5EF4-FFF2-40B4-BE49-F238E27FC236}">
                  <a16:creationId xmlns:a16="http://schemas.microsoft.com/office/drawing/2014/main" id="{A5CF2B26-E92E-070A-0927-168B46A8D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6687" y="3201988"/>
              <a:ext cx="84137" cy="49213"/>
            </a:xfrm>
            <a:custGeom>
              <a:avLst/>
              <a:gdLst>
                <a:gd name="T0" fmla="*/ 2 w 87"/>
                <a:gd name="T1" fmla="*/ 51 h 51"/>
                <a:gd name="T2" fmla="*/ 2 w 87"/>
                <a:gd name="T3" fmla="*/ 41 h 51"/>
                <a:gd name="T4" fmla="*/ 87 w 87"/>
                <a:gd name="T5" fmla="*/ 0 h 51"/>
                <a:gd name="T6" fmla="*/ 2 w 8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1">
                  <a:moveTo>
                    <a:pt x="2" y="51"/>
                  </a:moveTo>
                  <a:cubicBezTo>
                    <a:pt x="0" y="45"/>
                    <a:pt x="2" y="41"/>
                    <a:pt x="2" y="41"/>
                  </a:cubicBezTo>
                  <a:cubicBezTo>
                    <a:pt x="66" y="25"/>
                    <a:pt x="87" y="0"/>
                    <a:pt x="87" y="0"/>
                  </a:cubicBezTo>
                  <a:cubicBezTo>
                    <a:pt x="53" y="42"/>
                    <a:pt x="2" y="51"/>
                    <a:pt x="2" y="51"/>
                  </a:cubicBezTo>
                </a:path>
              </a:pathLst>
            </a:custGeom>
            <a:solidFill>
              <a:srgbClr val="A7D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6" name="Freeform 221">
              <a:extLst>
                <a:ext uri="{FF2B5EF4-FFF2-40B4-BE49-F238E27FC236}">
                  <a16:creationId xmlns:a16="http://schemas.microsoft.com/office/drawing/2014/main" id="{0E8480E0-FE8C-3526-48E8-8DBFDF533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5" y="2865438"/>
              <a:ext cx="249237" cy="295275"/>
            </a:xfrm>
            <a:custGeom>
              <a:avLst/>
              <a:gdLst>
                <a:gd name="T0" fmla="*/ 169 w 258"/>
                <a:gd name="T1" fmla="*/ 101 h 304"/>
                <a:gd name="T2" fmla="*/ 149 w 258"/>
                <a:gd name="T3" fmla="*/ 44 h 304"/>
                <a:gd name="T4" fmla="*/ 133 w 258"/>
                <a:gd name="T5" fmla="*/ 143 h 304"/>
                <a:gd name="T6" fmla="*/ 82 w 258"/>
                <a:gd name="T7" fmla="*/ 88 h 304"/>
                <a:gd name="T8" fmla="*/ 87 w 258"/>
                <a:gd name="T9" fmla="*/ 173 h 304"/>
                <a:gd name="T10" fmla="*/ 41 w 258"/>
                <a:gd name="T11" fmla="*/ 133 h 304"/>
                <a:gd name="T12" fmla="*/ 57 w 258"/>
                <a:gd name="T13" fmla="*/ 192 h 304"/>
                <a:gd name="T14" fmla="*/ 57 w 258"/>
                <a:gd name="T15" fmla="*/ 192 h 304"/>
                <a:gd name="T16" fmla="*/ 57 w 258"/>
                <a:gd name="T17" fmla="*/ 192 h 304"/>
                <a:gd name="T18" fmla="*/ 14 w 258"/>
                <a:gd name="T19" fmla="*/ 170 h 304"/>
                <a:gd name="T20" fmla="*/ 122 w 258"/>
                <a:gd name="T21" fmla="*/ 304 h 304"/>
                <a:gd name="T22" fmla="*/ 258 w 258"/>
                <a:gd name="T23" fmla="*/ 0 h 304"/>
                <a:gd name="T24" fmla="*/ 169 w 258"/>
                <a:gd name="T25" fmla="*/ 10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8" h="304">
                  <a:moveTo>
                    <a:pt x="169" y="101"/>
                  </a:moveTo>
                  <a:cubicBezTo>
                    <a:pt x="169" y="101"/>
                    <a:pt x="169" y="61"/>
                    <a:pt x="149" y="44"/>
                  </a:cubicBezTo>
                  <a:cubicBezTo>
                    <a:pt x="149" y="44"/>
                    <a:pt x="122" y="80"/>
                    <a:pt x="133" y="143"/>
                  </a:cubicBezTo>
                  <a:cubicBezTo>
                    <a:pt x="133" y="143"/>
                    <a:pt x="116" y="104"/>
                    <a:pt x="82" y="88"/>
                  </a:cubicBezTo>
                  <a:cubicBezTo>
                    <a:pt x="82" y="88"/>
                    <a:pt x="78" y="131"/>
                    <a:pt x="87" y="173"/>
                  </a:cubicBezTo>
                  <a:cubicBezTo>
                    <a:pt x="87" y="173"/>
                    <a:pt x="68" y="137"/>
                    <a:pt x="41" y="133"/>
                  </a:cubicBezTo>
                  <a:cubicBezTo>
                    <a:pt x="41" y="133"/>
                    <a:pt x="37" y="170"/>
                    <a:pt x="57" y="192"/>
                  </a:cubicBezTo>
                  <a:lnTo>
                    <a:pt x="57" y="192"/>
                  </a:lnTo>
                  <a:lnTo>
                    <a:pt x="57" y="192"/>
                  </a:lnTo>
                  <a:cubicBezTo>
                    <a:pt x="54" y="189"/>
                    <a:pt x="38" y="171"/>
                    <a:pt x="14" y="170"/>
                  </a:cubicBezTo>
                  <a:cubicBezTo>
                    <a:pt x="14" y="170"/>
                    <a:pt x="0" y="262"/>
                    <a:pt x="122" y="304"/>
                  </a:cubicBezTo>
                  <a:cubicBezTo>
                    <a:pt x="169" y="112"/>
                    <a:pt x="258" y="0"/>
                    <a:pt x="258" y="0"/>
                  </a:cubicBezTo>
                  <a:cubicBezTo>
                    <a:pt x="258" y="0"/>
                    <a:pt x="188" y="36"/>
                    <a:pt x="169" y="101"/>
                  </a:cubicBezTo>
                </a:path>
              </a:pathLst>
            </a:custGeom>
            <a:solidFill>
              <a:srgbClr val="69C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7" name="Freeform 222">
              <a:extLst>
                <a:ext uri="{FF2B5EF4-FFF2-40B4-BE49-F238E27FC236}">
                  <a16:creationId xmlns:a16="http://schemas.microsoft.com/office/drawing/2014/main" id="{947FB8FB-B6F8-4C3B-37BC-386BEE603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1000" y="2865438"/>
              <a:ext cx="160337" cy="328613"/>
            </a:xfrm>
            <a:custGeom>
              <a:avLst/>
              <a:gdLst>
                <a:gd name="T0" fmla="*/ 166 w 166"/>
                <a:gd name="T1" fmla="*/ 196 h 339"/>
                <a:gd name="T2" fmla="*/ 107 w 166"/>
                <a:gd name="T3" fmla="*/ 207 h 339"/>
                <a:gd name="T4" fmla="*/ 107 w 166"/>
                <a:gd name="T5" fmla="*/ 207 h 339"/>
                <a:gd name="T6" fmla="*/ 160 w 166"/>
                <a:gd name="T7" fmla="*/ 131 h 339"/>
                <a:gd name="T8" fmla="*/ 132 w 166"/>
                <a:gd name="T9" fmla="*/ 137 h 339"/>
                <a:gd name="T10" fmla="*/ 136 w 166"/>
                <a:gd name="T11" fmla="*/ 0 h 339"/>
                <a:gd name="T12" fmla="*/ 0 w 166"/>
                <a:gd name="T13" fmla="*/ 304 h 339"/>
                <a:gd name="T14" fmla="*/ 166 w 166"/>
                <a:gd name="T15" fmla="*/ 248 h 339"/>
                <a:gd name="T16" fmla="*/ 111 w 166"/>
                <a:gd name="T17" fmla="*/ 251 h 339"/>
                <a:gd name="T18" fmla="*/ 166 w 166"/>
                <a:gd name="T19" fmla="*/ 196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339">
                  <a:moveTo>
                    <a:pt x="166" y="196"/>
                  </a:moveTo>
                  <a:cubicBezTo>
                    <a:pt x="166" y="196"/>
                    <a:pt x="133" y="191"/>
                    <a:pt x="107" y="207"/>
                  </a:cubicBezTo>
                  <a:cubicBezTo>
                    <a:pt x="105" y="208"/>
                    <a:pt x="106" y="208"/>
                    <a:pt x="107" y="207"/>
                  </a:cubicBezTo>
                  <a:cubicBezTo>
                    <a:pt x="117" y="200"/>
                    <a:pt x="147" y="177"/>
                    <a:pt x="160" y="131"/>
                  </a:cubicBezTo>
                  <a:cubicBezTo>
                    <a:pt x="160" y="131"/>
                    <a:pt x="146" y="129"/>
                    <a:pt x="132" y="137"/>
                  </a:cubicBezTo>
                  <a:cubicBezTo>
                    <a:pt x="132" y="137"/>
                    <a:pt x="165" y="70"/>
                    <a:pt x="136" y="0"/>
                  </a:cubicBezTo>
                  <a:cubicBezTo>
                    <a:pt x="136" y="0"/>
                    <a:pt x="47" y="112"/>
                    <a:pt x="0" y="304"/>
                  </a:cubicBezTo>
                  <a:cubicBezTo>
                    <a:pt x="103" y="339"/>
                    <a:pt x="166" y="248"/>
                    <a:pt x="166" y="248"/>
                  </a:cubicBezTo>
                  <a:cubicBezTo>
                    <a:pt x="166" y="248"/>
                    <a:pt x="145" y="246"/>
                    <a:pt x="111" y="251"/>
                  </a:cubicBezTo>
                  <a:cubicBezTo>
                    <a:pt x="111" y="251"/>
                    <a:pt x="144" y="240"/>
                    <a:pt x="166" y="196"/>
                  </a:cubicBezTo>
                </a:path>
              </a:pathLst>
            </a:custGeom>
            <a:solidFill>
              <a:srgbClr val="44A9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8" name="Freeform 223">
              <a:extLst>
                <a:ext uri="{FF2B5EF4-FFF2-40B4-BE49-F238E27FC236}">
                  <a16:creationId xmlns:a16="http://schemas.microsoft.com/office/drawing/2014/main" id="{EF915ED7-9864-F8B8-D9FE-BBCCCE4EC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0037" y="2995613"/>
              <a:ext cx="34925" cy="71438"/>
            </a:xfrm>
            <a:custGeom>
              <a:avLst/>
              <a:gdLst>
                <a:gd name="T0" fmla="*/ 37 w 37"/>
                <a:gd name="T1" fmla="*/ 74 h 74"/>
                <a:gd name="T2" fmla="*/ 5 w 37"/>
                <a:gd name="T3" fmla="*/ 0 h 74"/>
                <a:gd name="T4" fmla="*/ 14 w 37"/>
                <a:gd name="T5" fmla="*/ 5 h 74"/>
                <a:gd name="T6" fmla="*/ 37 w 37"/>
                <a:gd name="T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74">
                  <a:moveTo>
                    <a:pt x="37" y="74"/>
                  </a:moveTo>
                  <a:cubicBezTo>
                    <a:pt x="0" y="51"/>
                    <a:pt x="5" y="0"/>
                    <a:pt x="5" y="0"/>
                  </a:cubicBezTo>
                  <a:lnTo>
                    <a:pt x="14" y="5"/>
                  </a:lnTo>
                  <a:cubicBezTo>
                    <a:pt x="6" y="41"/>
                    <a:pt x="37" y="74"/>
                    <a:pt x="37" y="74"/>
                  </a:cubicBezTo>
                </a:path>
              </a:pathLst>
            </a:custGeom>
            <a:solidFill>
              <a:srgbClr val="A7D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59" name="Freeform 224">
              <a:extLst>
                <a:ext uri="{FF2B5EF4-FFF2-40B4-BE49-F238E27FC236}">
                  <a16:creationId xmlns:a16="http://schemas.microsoft.com/office/drawing/2014/main" id="{DB82FDEC-3090-0AA4-9591-E165EBE7F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137" y="2954338"/>
              <a:ext cx="17462" cy="88900"/>
            </a:xfrm>
            <a:custGeom>
              <a:avLst/>
              <a:gdLst>
                <a:gd name="T0" fmla="*/ 19 w 19"/>
                <a:gd name="T1" fmla="*/ 91 h 91"/>
                <a:gd name="T2" fmla="*/ 6 w 19"/>
                <a:gd name="T3" fmla="*/ 0 h 91"/>
                <a:gd name="T4" fmla="*/ 16 w 19"/>
                <a:gd name="T5" fmla="*/ 5 h 91"/>
                <a:gd name="T6" fmla="*/ 19 w 19"/>
                <a:gd name="T7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1">
                  <a:moveTo>
                    <a:pt x="19" y="91"/>
                  </a:moveTo>
                  <a:cubicBezTo>
                    <a:pt x="0" y="51"/>
                    <a:pt x="6" y="0"/>
                    <a:pt x="6" y="0"/>
                  </a:cubicBezTo>
                  <a:lnTo>
                    <a:pt x="16" y="5"/>
                  </a:lnTo>
                  <a:cubicBezTo>
                    <a:pt x="11" y="42"/>
                    <a:pt x="19" y="91"/>
                    <a:pt x="19" y="91"/>
                  </a:cubicBezTo>
                </a:path>
              </a:pathLst>
            </a:custGeom>
            <a:solidFill>
              <a:srgbClr val="A7D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0" name="Freeform 225">
              <a:extLst>
                <a:ext uri="{FF2B5EF4-FFF2-40B4-BE49-F238E27FC236}">
                  <a16:creationId xmlns:a16="http://schemas.microsoft.com/office/drawing/2014/main" id="{A5D1C605-25D0-1FB1-3026-EF89F726C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812" y="3035300"/>
              <a:ext cx="42862" cy="92075"/>
            </a:xfrm>
            <a:custGeom>
              <a:avLst/>
              <a:gdLst>
                <a:gd name="T0" fmla="*/ 45 w 45"/>
                <a:gd name="T1" fmla="*/ 96 h 96"/>
                <a:gd name="T2" fmla="*/ 0 w 45"/>
                <a:gd name="T3" fmla="*/ 0 h 96"/>
                <a:gd name="T4" fmla="*/ 3 w 45"/>
                <a:gd name="T5" fmla="*/ 0 h 96"/>
                <a:gd name="T6" fmla="*/ 12 w 45"/>
                <a:gd name="T7" fmla="*/ 2 h 96"/>
                <a:gd name="T8" fmla="*/ 45 w 45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96">
                  <a:moveTo>
                    <a:pt x="45" y="96"/>
                  </a:moveTo>
                  <a:cubicBezTo>
                    <a:pt x="0" y="55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9" y="0"/>
                    <a:pt x="12" y="2"/>
                    <a:pt x="12" y="2"/>
                  </a:cubicBezTo>
                  <a:cubicBezTo>
                    <a:pt x="19" y="69"/>
                    <a:pt x="45" y="96"/>
                    <a:pt x="45" y="96"/>
                  </a:cubicBezTo>
                </a:path>
              </a:pathLst>
            </a:custGeom>
            <a:solidFill>
              <a:srgbClr val="A7D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1" name="Freeform 226">
              <a:extLst>
                <a:ext uri="{FF2B5EF4-FFF2-40B4-BE49-F238E27FC236}">
                  <a16:creationId xmlns:a16="http://schemas.microsoft.com/office/drawing/2014/main" id="{4C172127-B5BD-DFD6-D982-65E029D48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687" y="2994025"/>
              <a:ext cx="39687" cy="28575"/>
            </a:xfrm>
            <a:custGeom>
              <a:avLst/>
              <a:gdLst>
                <a:gd name="T0" fmla="*/ 13 w 41"/>
                <a:gd name="T1" fmla="*/ 29 h 29"/>
                <a:gd name="T2" fmla="*/ 0 w 41"/>
                <a:gd name="T3" fmla="*/ 22 h 29"/>
                <a:gd name="T4" fmla="*/ 6 w 41"/>
                <a:gd name="T5" fmla="*/ 23 h 29"/>
                <a:gd name="T6" fmla="*/ 20 w 41"/>
                <a:gd name="T7" fmla="*/ 19 h 29"/>
                <a:gd name="T8" fmla="*/ 31 w 41"/>
                <a:gd name="T9" fmla="*/ 4 h 29"/>
                <a:gd name="T10" fmla="*/ 31 w 41"/>
                <a:gd name="T11" fmla="*/ 1 h 29"/>
                <a:gd name="T12" fmla="*/ 36 w 41"/>
                <a:gd name="T13" fmla="*/ 0 h 29"/>
                <a:gd name="T14" fmla="*/ 28 w 41"/>
                <a:gd name="T15" fmla="*/ 25 h 29"/>
                <a:gd name="T16" fmla="*/ 13 w 41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9">
                  <a:moveTo>
                    <a:pt x="13" y="29"/>
                  </a:moveTo>
                  <a:cubicBezTo>
                    <a:pt x="7" y="29"/>
                    <a:pt x="2" y="26"/>
                    <a:pt x="0" y="22"/>
                  </a:cubicBezTo>
                  <a:cubicBezTo>
                    <a:pt x="1" y="23"/>
                    <a:pt x="3" y="23"/>
                    <a:pt x="6" y="23"/>
                  </a:cubicBezTo>
                  <a:cubicBezTo>
                    <a:pt x="10" y="23"/>
                    <a:pt x="15" y="22"/>
                    <a:pt x="20" y="19"/>
                  </a:cubicBezTo>
                  <a:cubicBezTo>
                    <a:pt x="28" y="15"/>
                    <a:pt x="31" y="9"/>
                    <a:pt x="31" y="4"/>
                  </a:cubicBezTo>
                  <a:cubicBezTo>
                    <a:pt x="31" y="3"/>
                    <a:pt x="31" y="2"/>
                    <a:pt x="31" y="1"/>
                  </a:cubicBezTo>
                  <a:cubicBezTo>
                    <a:pt x="33" y="1"/>
                    <a:pt x="34" y="1"/>
                    <a:pt x="36" y="0"/>
                  </a:cubicBezTo>
                  <a:cubicBezTo>
                    <a:pt x="41" y="8"/>
                    <a:pt x="41" y="18"/>
                    <a:pt x="28" y="25"/>
                  </a:cubicBezTo>
                  <a:cubicBezTo>
                    <a:pt x="23" y="27"/>
                    <a:pt x="18" y="29"/>
                    <a:pt x="13" y="29"/>
                  </a:cubicBezTo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2" name="Freeform 227">
              <a:extLst>
                <a:ext uri="{FF2B5EF4-FFF2-40B4-BE49-F238E27FC236}">
                  <a16:creationId xmlns:a16="http://schemas.microsoft.com/office/drawing/2014/main" id="{81C8978C-6A10-C948-12BB-AACF561DB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7" y="2987675"/>
              <a:ext cx="9525" cy="7938"/>
            </a:xfrm>
            <a:custGeom>
              <a:avLst/>
              <a:gdLst>
                <a:gd name="T0" fmla="*/ 4 w 9"/>
                <a:gd name="T1" fmla="*/ 7 h 7"/>
                <a:gd name="T2" fmla="*/ 0 w 9"/>
                <a:gd name="T3" fmla="*/ 0 h 7"/>
                <a:gd name="T4" fmla="*/ 9 w 9"/>
                <a:gd name="T5" fmla="*/ 6 h 7"/>
                <a:gd name="T6" fmla="*/ 4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cubicBezTo>
                    <a:pt x="4" y="4"/>
                    <a:pt x="2" y="2"/>
                    <a:pt x="0" y="0"/>
                  </a:cubicBezTo>
                  <a:cubicBezTo>
                    <a:pt x="4" y="1"/>
                    <a:pt x="7" y="4"/>
                    <a:pt x="9" y="6"/>
                  </a:cubicBezTo>
                  <a:cubicBezTo>
                    <a:pt x="7" y="7"/>
                    <a:pt x="6" y="7"/>
                    <a:pt x="4" y="7"/>
                  </a:cubicBezTo>
                  <a:close/>
                </a:path>
              </a:pathLst>
            </a:custGeom>
            <a:solidFill>
              <a:srgbClr val="F8B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3" name="Freeform 228">
              <a:extLst>
                <a:ext uri="{FF2B5EF4-FFF2-40B4-BE49-F238E27FC236}">
                  <a16:creationId xmlns:a16="http://schemas.microsoft.com/office/drawing/2014/main" id="{172AB45C-EC02-67FC-CA4E-1218E9B30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287" y="2971800"/>
              <a:ext cx="9525" cy="1588"/>
            </a:xfrm>
            <a:custGeom>
              <a:avLst/>
              <a:gdLst>
                <a:gd name="T0" fmla="*/ 3 w 11"/>
                <a:gd name="T1" fmla="*/ 1 h 1"/>
                <a:gd name="T2" fmla="*/ 0 w 11"/>
                <a:gd name="T3" fmla="*/ 1 h 1"/>
                <a:gd name="T4" fmla="*/ 11 w 11"/>
                <a:gd name="T5" fmla="*/ 0 h 1"/>
                <a:gd name="T6" fmla="*/ 5 w 11"/>
                <a:gd name="T7" fmla="*/ 1 h 1"/>
                <a:gd name="T8" fmla="*/ 3 w 1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4" y="1"/>
                    <a:pt x="8" y="1"/>
                    <a:pt x="11" y="0"/>
                  </a:cubicBezTo>
                  <a:cubicBezTo>
                    <a:pt x="10" y="1"/>
                    <a:pt x="7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4" name="Freeform 229">
              <a:extLst>
                <a:ext uri="{FF2B5EF4-FFF2-40B4-BE49-F238E27FC236}">
                  <a16:creationId xmlns:a16="http://schemas.microsoft.com/office/drawing/2014/main" id="{900CB5F4-1CA8-A421-64CE-DA324040C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412" y="2949575"/>
              <a:ext cx="41275" cy="23813"/>
            </a:xfrm>
            <a:custGeom>
              <a:avLst/>
              <a:gdLst>
                <a:gd name="T0" fmla="*/ 16 w 42"/>
                <a:gd name="T1" fmla="*/ 24 h 24"/>
                <a:gd name="T2" fmla="*/ 0 w 42"/>
                <a:gd name="T3" fmla="*/ 17 h 24"/>
                <a:gd name="T4" fmla="*/ 12 w 42"/>
                <a:gd name="T5" fmla="*/ 19 h 24"/>
                <a:gd name="T6" fmla="*/ 13 w 42"/>
                <a:gd name="T7" fmla="*/ 19 h 24"/>
                <a:gd name="T8" fmla="*/ 31 w 42"/>
                <a:gd name="T9" fmla="*/ 6 h 24"/>
                <a:gd name="T10" fmla="*/ 29 w 42"/>
                <a:gd name="T11" fmla="*/ 0 h 24"/>
                <a:gd name="T12" fmla="*/ 27 w 42"/>
                <a:gd name="T13" fmla="*/ 23 h 24"/>
                <a:gd name="T14" fmla="*/ 16 w 42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4">
                  <a:moveTo>
                    <a:pt x="16" y="24"/>
                  </a:moveTo>
                  <a:cubicBezTo>
                    <a:pt x="8" y="24"/>
                    <a:pt x="2" y="21"/>
                    <a:pt x="0" y="17"/>
                  </a:cubicBezTo>
                  <a:cubicBezTo>
                    <a:pt x="3" y="18"/>
                    <a:pt x="7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25" y="18"/>
                    <a:pt x="31" y="12"/>
                    <a:pt x="31" y="6"/>
                  </a:cubicBezTo>
                  <a:cubicBezTo>
                    <a:pt x="31" y="4"/>
                    <a:pt x="30" y="2"/>
                    <a:pt x="29" y="0"/>
                  </a:cubicBezTo>
                  <a:cubicBezTo>
                    <a:pt x="42" y="4"/>
                    <a:pt x="42" y="20"/>
                    <a:pt x="27" y="23"/>
                  </a:cubicBezTo>
                  <a:cubicBezTo>
                    <a:pt x="24" y="24"/>
                    <a:pt x="20" y="24"/>
                    <a:pt x="16" y="24"/>
                  </a:cubicBezTo>
                </a:path>
              </a:pathLst>
            </a:custGeom>
            <a:solidFill>
              <a:srgbClr val="F8B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5" name="Freeform 230">
              <a:extLst>
                <a:ext uri="{FF2B5EF4-FFF2-40B4-BE49-F238E27FC236}">
                  <a16:creationId xmlns:a16="http://schemas.microsoft.com/office/drawing/2014/main" id="{96DC287E-234A-7048-121E-D91818F61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4562" y="2982913"/>
              <a:ext cx="41275" cy="28575"/>
            </a:xfrm>
            <a:custGeom>
              <a:avLst/>
              <a:gdLst>
                <a:gd name="T0" fmla="*/ 19 w 44"/>
                <a:gd name="T1" fmla="*/ 30 h 30"/>
                <a:gd name="T2" fmla="*/ 0 w 44"/>
                <a:gd name="T3" fmla="*/ 22 h 30"/>
                <a:gd name="T4" fmla="*/ 12 w 44"/>
                <a:gd name="T5" fmla="*/ 24 h 30"/>
                <a:gd name="T6" fmla="*/ 14 w 44"/>
                <a:gd name="T7" fmla="*/ 24 h 30"/>
                <a:gd name="T8" fmla="*/ 17 w 44"/>
                <a:gd name="T9" fmla="*/ 24 h 30"/>
                <a:gd name="T10" fmla="*/ 34 w 44"/>
                <a:gd name="T11" fmla="*/ 27 h 30"/>
                <a:gd name="T12" fmla="*/ 22 w 44"/>
                <a:gd name="T13" fmla="*/ 30 h 30"/>
                <a:gd name="T14" fmla="*/ 19 w 44"/>
                <a:gd name="T15" fmla="*/ 30 h 30"/>
                <a:gd name="T16" fmla="*/ 40 w 44"/>
                <a:gd name="T17" fmla="*/ 21 h 30"/>
                <a:gd name="T18" fmla="*/ 30 w 44"/>
                <a:gd name="T19" fmla="*/ 19 h 30"/>
                <a:gd name="T20" fmla="*/ 34 w 44"/>
                <a:gd name="T21" fmla="*/ 11 h 30"/>
                <a:gd name="T22" fmla="*/ 29 w 44"/>
                <a:gd name="T23" fmla="*/ 0 h 30"/>
                <a:gd name="T24" fmla="*/ 40 w 44"/>
                <a:gd name="T2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30">
                  <a:moveTo>
                    <a:pt x="19" y="30"/>
                  </a:moveTo>
                  <a:cubicBezTo>
                    <a:pt x="10" y="30"/>
                    <a:pt x="3" y="26"/>
                    <a:pt x="0" y="22"/>
                  </a:cubicBezTo>
                  <a:cubicBezTo>
                    <a:pt x="3" y="23"/>
                    <a:pt x="7" y="24"/>
                    <a:pt x="12" y="24"/>
                  </a:cubicBezTo>
                  <a:cubicBezTo>
                    <a:pt x="12" y="24"/>
                    <a:pt x="13" y="24"/>
                    <a:pt x="14" y="24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3" y="25"/>
                    <a:pt x="28" y="26"/>
                    <a:pt x="34" y="27"/>
                  </a:cubicBezTo>
                  <a:cubicBezTo>
                    <a:pt x="31" y="28"/>
                    <a:pt x="27" y="29"/>
                    <a:pt x="22" y="30"/>
                  </a:cubicBezTo>
                  <a:cubicBezTo>
                    <a:pt x="21" y="30"/>
                    <a:pt x="20" y="30"/>
                    <a:pt x="19" y="30"/>
                  </a:cubicBezTo>
                  <a:close/>
                  <a:moveTo>
                    <a:pt x="40" y="21"/>
                  </a:moveTo>
                  <a:cubicBezTo>
                    <a:pt x="37" y="21"/>
                    <a:pt x="33" y="20"/>
                    <a:pt x="30" y="19"/>
                  </a:cubicBezTo>
                  <a:cubicBezTo>
                    <a:pt x="32" y="17"/>
                    <a:pt x="33" y="14"/>
                    <a:pt x="34" y="11"/>
                  </a:cubicBezTo>
                  <a:cubicBezTo>
                    <a:pt x="34" y="7"/>
                    <a:pt x="32" y="3"/>
                    <a:pt x="29" y="0"/>
                  </a:cubicBezTo>
                  <a:cubicBezTo>
                    <a:pt x="38" y="4"/>
                    <a:pt x="44" y="14"/>
                    <a:pt x="40" y="21"/>
                  </a:cubicBezTo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6" name="Freeform 231">
              <a:extLst>
                <a:ext uri="{FF2B5EF4-FFF2-40B4-BE49-F238E27FC236}">
                  <a16:creationId xmlns:a16="http://schemas.microsoft.com/office/drawing/2014/main" id="{72F7BB78-027F-BE3C-43EC-6B2E18F2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437" y="3000375"/>
              <a:ext cx="22225" cy="7938"/>
            </a:xfrm>
            <a:custGeom>
              <a:avLst/>
              <a:gdLst>
                <a:gd name="T0" fmla="*/ 17 w 23"/>
                <a:gd name="T1" fmla="*/ 8 h 8"/>
                <a:gd name="T2" fmla="*/ 0 w 23"/>
                <a:gd name="T3" fmla="*/ 5 h 8"/>
                <a:gd name="T4" fmla="*/ 13 w 23"/>
                <a:gd name="T5" fmla="*/ 0 h 8"/>
                <a:gd name="T6" fmla="*/ 23 w 23"/>
                <a:gd name="T7" fmla="*/ 2 h 8"/>
                <a:gd name="T8" fmla="*/ 17 w 2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17" y="8"/>
                  </a:moveTo>
                  <a:cubicBezTo>
                    <a:pt x="11" y="7"/>
                    <a:pt x="6" y="6"/>
                    <a:pt x="0" y="5"/>
                  </a:cubicBezTo>
                  <a:cubicBezTo>
                    <a:pt x="6" y="4"/>
                    <a:pt x="10" y="2"/>
                    <a:pt x="13" y="0"/>
                  </a:cubicBezTo>
                  <a:cubicBezTo>
                    <a:pt x="16" y="1"/>
                    <a:pt x="20" y="2"/>
                    <a:pt x="23" y="2"/>
                  </a:cubicBezTo>
                  <a:cubicBezTo>
                    <a:pt x="22" y="5"/>
                    <a:pt x="20" y="6"/>
                    <a:pt x="17" y="8"/>
                  </a:cubicBezTo>
                </a:path>
              </a:pathLst>
            </a:custGeom>
            <a:solidFill>
              <a:srgbClr val="F8B7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7" name="Freeform 232">
              <a:extLst>
                <a:ext uri="{FF2B5EF4-FFF2-40B4-BE49-F238E27FC236}">
                  <a16:creationId xmlns:a16="http://schemas.microsoft.com/office/drawing/2014/main" id="{BCE532F9-3097-43E3-94D7-920FEAF12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0" y="3076575"/>
              <a:ext cx="42862" cy="25400"/>
            </a:xfrm>
            <a:custGeom>
              <a:avLst/>
              <a:gdLst>
                <a:gd name="T0" fmla="*/ 15 w 44"/>
                <a:gd name="T1" fmla="*/ 26 h 26"/>
                <a:gd name="T2" fmla="*/ 0 w 44"/>
                <a:gd name="T3" fmla="*/ 19 h 26"/>
                <a:gd name="T4" fmla="*/ 8 w 44"/>
                <a:gd name="T5" fmla="*/ 21 h 26"/>
                <a:gd name="T6" fmla="*/ 11 w 44"/>
                <a:gd name="T7" fmla="*/ 20 h 26"/>
                <a:gd name="T8" fmla="*/ 31 w 44"/>
                <a:gd name="T9" fmla="*/ 8 h 26"/>
                <a:gd name="T10" fmla="*/ 27 w 44"/>
                <a:gd name="T11" fmla="*/ 0 h 26"/>
                <a:gd name="T12" fmla="*/ 18 w 44"/>
                <a:gd name="T13" fmla="*/ 26 h 26"/>
                <a:gd name="T14" fmla="*/ 15 w 44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6">
                  <a:moveTo>
                    <a:pt x="15" y="26"/>
                  </a:moveTo>
                  <a:cubicBezTo>
                    <a:pt x="8" y="26"/>
                    <a:pt x="2" y="23"/>
                    <a:pt x="0" y="19"/>
                  </a:cubicBezTo>
                  <a:cubicBezTo>
                    <a:pt x="2" y="20"/>
                    <a:pt x="5" y="21"/>
                    <a:pt x="8" y="21"/>
                  </a:cubicBezTo>
                  <a:cubicBezTo>
                    <a:pt x="9" y="21"/>
                    <a:pt x="10" y="21"/>
                    <a:pt x="11" y="20"/>
                  </a:cubicBezTo>
                  <a:cubicBezTo>
                    <a:pt x="25" y="19"/>
                    <a:pt x="31" y="14"/>
                    <a:pt x="31" y="8"/>
                  </a:cubicBezTo>
                  <a:cubicBezTo>
                    <a:pt x="31" y="5"/>
                    <a:pt x="30" y="2"/>
                    <a:pt x="27" y="0"/>
                  </a:cubicBezTo>
                  <a:cubicBezTo>
                    <a:pt x="43" y="7"/>
                    <a:pt x="44" y="24"/>
                    <a:pt x="18" y="26"/>
                  </a:cubicBezTo>
                  <a:cubicBezTo>
                    <a:pt x="17" y="26"/>
                    <a:pt x="16" y="26"/>
                    <a:pt x="15" y="26"/>
                  </a:cubicBezTo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8" name="Freeform 233">
              <a:extLst>
                <a:ext uri="{FF2B5EF4-FFF2-40B4-BE49-F238E27FC236}">
                  <a16:creationId xmlns:a16="http://schemas.microsoft.com/office/drawing/2014/main" id="{2E516E01-90BD-B928-A463-2B50DF968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2" y="3136900"/>
              <a:ext cx="47625" cy="25400"/>
            </a:xfrm>
            <a:custGeom>
              <a:avLst/>
              <a:gdLst>
                <a:gd name="T0" fmla="*/ 19 w 49"/>
                <a:gd name="T1" fmla="*/ 27 h 27"/>
                <a:gd name="T2" fmla="*/ 0 w 49"/>
                <a:gd name="T3" fmla="*/ 19 h 27"/>
                <a:gd name="T4" fmla="*/ 11 w 49"/>
                <a:gd name="T5" fmla="*/ 21 h 27"/>
                <a:gd name="T6" fmla="*/ 12 w 49"/>
                <a:gd name="T7" fmla="*/ 21 h 27"/>
                <a:gd name="T8" fmla="*/ 33 w 49"/>
                <a:gd name="T9" fmla="*/ 3 h 27"/>
                <a:gd name="T10" fmla="*/ 32 w 49"/>
                <a:gd name="T11" fmla="*/ 0 h 27"/>
                <a:gd name="T12" fmla="*/ 20 w 49"/>
                <a:gd name="T13" fmla="*/ 27 h 27"/>
                <a:gd name="T14" fmla="*/ 19 w 49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27">
                  <a:moveTo>
                    <a:pt x="19" y="27"/>
                  </a:moveTo>
                  <a:cubicBezTo>
                    <a:pt x="11" y="27"/>
                    <a:pt x="4" y="23"/>
                    <a:pt x="0" y="19"/>
                  </a:cubicBezTo>
                  <a:cubicBezTo>
                    <a:pt x="4" y="20"/>
                    <a:pt x="7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24" y="21"/>
                    <a:pt x="33" y="11"/>
                    <a:pt x="33" y="3"/>
                  </a:cubicBezTo>
                  <a:cubicBezTo>
                    <a:pt x="33" y="2"/>
                    <a:pt x="32" y="1"/>
                    <a:pt x="32" y="0"/>
                  </a:cubicBezTo>
                  <a:cubicBezTo>
                    <a:pt x="49" y="4"/>
                    <a:pt x="38" y="26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lose/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69" name="Freeform 234">
              <a:extLst>
                <a:ext uri="{FF2B5EF4-FFF2-40B4-BE49-F238E27FC236}">
                  <a16:creationId xmlns:a16="http://schemas.microsoft.com/office/drawing/2014/main" id="{B76C7C49-B7E1-9A6E-1026-A2754A40E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2" y="3268663"/>
              <a:ext cx="41275" cy="23813"/>
            </a:xfrm>
            <a:custGeom>
              <a:avLst/>
              <a:gdLst>
                <a:gd name="T0" fmla="*/ 15 w 43"/>
                <a:gd name="T1" fmla="*/ 25 h 25"/>
                <a:gd name="T2" fmla="*/ 0 w 43"/>
                <a:gd name="T3" fmla="*/ 19 h 25"/>
                <a:gd name="T4" fmla="*/ 8 w 43"/>
                <a:gd name="T5" fmla="*/ 20 h 25"/>
                <a:gd name="T6" fmla="*/ 14 w 43"/>
                <a:gd name="T7" fmla="*/ 19 h 25"/>
                <a:gd name="T8" fmla="*/ 30 w 43"/>
                <a:gd name="T9" fmla="*/ 7 h 25"/>
                <a:gd name="T10" fmla="*/ 27 w 43"/>
                <a:gd name="T11" fmla="*/ 0 h 25"/>
                <a:gd name="T12" fmla="*/ 22 w 43"/>
                <a:gd name="T13" fmla="*/ 25 h 25"/>
                <a:gd name="T14" fmla="*/ 15 w 43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5">
                  <a:moveTo>
                    <a:pt x="15" y="25"/>
                  </a:moveTo>
                  <a:cubicBezTo>
                    <a:pt x="7" y="25"/>
                    <a:pt x="2" y="23"/>
                    <a:pt x="0" y="19"/>
                  </a:cubicBezTo>
                  <a:cubicBezTo>
                    <a:pt x="2" y="19"/>
                    <a:pt x="5" y="20"/>
                    <a:pt x="8" y="20"/>
                  </a:cubicBezTo>
                  <a:cubicBezTo>
                    <a:pt x="10" y="20"/>
                    <a:pt x="12" y="20"/>
                    <a:pt x="14" y="19"/>
                  </a:cubicBezTo>
                  <a:cubicBezTo>
                    <a:pt x="25" y="17"/>
                    <a:pt x="30" y="12"/>
                    <a:pt x="30" y="7"/>
                  </a:cubicBezTo>
                  <a:cubicBezTo>
                    <a:pt x="30" y="5"/>
                    <a:pt x="29" y="2"/>
                    <a:pt x="27" y="0"/>
                  </a:cubicBezTo>
                  <a:cubicBezTo>
                    <a:pt x="40" y="5"/>
                    <a:pt x="43" y="21"/>
                    <a:pt x="22" y="25"/>
                  </a:cubicBezTo>
                  <a:cubicBezTo>
                    <a:pt x="19" y="25"/>
                    <a:pt x="17" y="25"/>
                    <a:pt x="15" y="25"/>
                  </a:cubicBezTo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0" name="Freeform 235">
              <a:extLst>
                <a:ext uri="{FF2B5EF4-FFF2-40B4-BE49-F238E27FC236}">
                  <a16:creationId xmlns:a16="http://schemas.microsoft.com/office/drawing/2014/main" id="{9551B706-97D7-28E3-8698-920F0AA5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087" y="3408363"/>
              <a:ext cx="42862" cy="23813"/>
            </a:xfrm>
            <a:custGeom>
              <a:avLst/>
              <a:gdLst>
                <a:gd name="T0" fmla="*/ 16 w 44"/>
                <a:gd name="T1" fmla="*/ 25 h 25"/>
                <a:gd name="T2" fmla="*/ 0 w 44"/>
                <a:gd name="T3" fmla="*/ 18 h 25"/>
                <a:gd name="T4" fmla="*/ 8 w 44"/>
                <a:gd name="T5" fmla="*/ 19 h 25"/>
                <a:gd name="T6" fmla="*/ 14 w 44"/>
                <a:gd name="T7" fmla="*/ 19 h 25"/>
                <a:gd name="T8" fmla="*/ 30 w 44"/>
                <a:gd name="T9" fmla="*/ 7 h 25"/>
                <a:gd name="T10" fmla="*/ 28 w 44"/>
                <a:gd name="T11" fmla="*/ 0 h 25"/>
                <a:gd name="T12" fmla="*/ 22 w 44"/>
                <a:gd name="T13" fmla="*/ 24 h 25"/>
                <a:gd name="T14" fmla="*/ 16 w 44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5">
                  <a:moveTo>
                    <a:pt x="16" y="25"/>
                  </a:moveTo>
                  <a:cubicBezTo>
                    <a:pt x="8" y="25"/>
                    <a:pt x="3" y="22"/>
                    <a:pt x="0" y="18"/>
                  </a:cubicBezTo>
                  <a:cubicBezTo>
                    <a:pt x="3" y="19"/>
                    <a:pt x="5" y="19"/>
                    <a:pt x="8" y="19"/>
                  </a:cubicBezTo>
                  <a:cubicBezTo>
                    <a:pt x="10" y="19"/>
                    <a:pt x="12" y="19"/>
                    <a:pt x="14" y="19"/>
                  </a:cubicBezTo>
                  <a:cubicBezTo>
                    <a:pt x="26" y="17"/>
                    <a:pt x="30" y="12"/>
                    <a:pt x="30" y="7"/>
                  </a:cubicBezTo>
                  <a:cubicBezTo>
                    <a:pt x="30" y="4"/>
                    <a:pt x="29" y="2"/>
                    <a:pt x="28" y="0"/>
                  </a:cubicBezTo>
                  <a:cubicBezTo>
                    <a:pt x="40" y="5"/>
                    <a:pt x="44" y="21"/>
                    <a:pt x="22" y="24"/>
                  </a:cubicBezTo>
                  <a:cubicBezTo>
                    <a:pt x="20" y="25"/>
                    <a:pt x="18" y="25"/>
                    <a:pt x="16" y="25"/>
                  </a:cubicBezTo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1" name="Freeform 236">
              <a:extLst>
                <a:ext uri="{FF2B5EF4-FFF2-40B4-BE49-F238E27FC236}">
                  <a16:creationId xmlns:a16="http://schemas.microsoft.com/office/drawing/2014/main" id="{690A296A-BB5F-9D4A-6790-6966C7D81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137" y="3360738"/>
              <a:ext cx="47625" cy="25400"/>
            </a:xfrm>
            <a:custGeom>
              <a:avLst/>
              <a:gdLst>
                <a:gd name="T0" fmla="*/ 15 w 50"/>
                <a:gd name="T1" fmla="*/ 25 h 25"/>
                <a:gd name="T2" fmla="*/ 0 w 50"/>
                <a:gd name="T3" fmla="*/ 18 h 25"/>
                <a:gd name="T4" fmla="*/ 7 w 50"/>
                <a:gd name="T5" fmla="*/ 19 h 25"/>
                <a:gd name="T6" fmla="*/ 11 w 50"/>
                <a:gd name="T7" fmla="*/ 19 h 25"/>
                <a:gd name="T8" fmla="*/ 35 w 50"/>
                <a:gd name="T9" fmla="*/ 4 h 25"/>
                <a:gd name="T10" fmla="*/ 34 w 50"/>
                <a:gd name="T11" fmla="*/ 0 h 25"/>
                <a:gd name="T12" fmla="*/ 18 w 50"/>
                <a:gd name="T13" fmla="*/ 25 h 25"/>
                <a:gd name="T14" fmla="*/ 15 w 50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25">
                  <a:moveTo>
                    <a:pt x="15" y="25"/>
                  </a:moveTo>
                  <a:cubicBezTo>
                    <a:pt x="7" y="25"/>
                    <a:pt x="2" y="22"/>
                    <a:pt x="0" y="18"/>
                  </a:cubicBezTo>
                  <a:cubicBezTo>
                    <a:pt x="2" y="19"/>
                    <a:pt x="4" y="19"/>
                    <a:pt x="7" y="19"/>
                  </a:cubicBezTo>
                  <a:cubicBezTo>
                    <a:pt x="8" y="19"/>
                    <a:pt x="9" y="19"/>
                    <a:pt x="11" y="19"/>
                  </a:cubicBezTo>
                  <a:cubicBezTo>
                    <a:pt x="26" y="18"/>
                    <a:pt x="35" y="10"/>
                    <a:pt x="35" y="4"/>
                  </a:cubicBezTo>
                  <a:cubicBezTo>
                    <a:pt x="35" y="2"/>
                    <a:pt x="35" y="1"/>
                    <a:pt x="34" y="0"/>
                  </a:cubicBezTo>
                  <a:cubicBezTo>
                    <a:pt x="50" y="6"/>
                    <a:pt x="42" y="22"/>
                    <a:pt x="18" y="25"/>
                  </a:cubicBezTo>
                  <a:cubicBezTo>
                    <a:pt x="17" y="25"/>
                    <a:pt x="16" y="25"/>
                    <a:pt x="15" y="25"/>
                  </a:cubicBezTo>
                  <a:close/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2" name="Freeform 237">
              <a:extLst>
                <a:ext uri="{FF2B5EF4-FFF2-40B4-BE49-F238E27FC236}">
                  <a16:creationId xmlns:a16="http://schemas.microsoft.com/office/drawing/2014/main" id="{0E0E1614-0DF6-DBAC-D70B-7DBEBE80D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287" y="3475038"/>
              <a:ext cx="42862" cy="23813"/>
            </a:xfrm>
            <a:custGeom>
              <a:avLst/>
              <a:gdLst>
                <a:gd name="T0" fmla="*/ 13 w 44"/>
                <a:gd name="T1" fmla="*/ 24 h 24"/>
                <a:gd name="T2" fmla="*/ 0 w 44"/>
                <a:gd name="T3" fmla="*/ 18 h 24"/>
                <a:gd name="T4" fmla="*/ 6 w 44"/>
                <a:gd name="T5" fmla="*/ 19 h 24"/>
                <a:gd name="T6" fmla="*/ 11 w 44"/>
                <a:gd name="T7" fmla="*/ 18 h 24"/>
                <a:gd name="T8" fmla="*/ 31 w 44"/>
                <a:gd name="T9" fmla="*/ 4 h 24"/>
                <a:gd name="T10" fmla="*/ 29 w 44"/>
                <a:gd name="T11" fmla="*/ 0 h 24"/>
                <a:gd name="T12" fmla="*/ 19 w 44"/>
                <a:gd name="T13" fmla="*/ 24 h 24"/>
                <a:gd name="T14" fmla="*/ 13 w 44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4">
                  <a:moveTo>
                    <a:pt x="13" y="24"/>
                  </a:moveTo>
                  <a:cubicBezTo>
                    <a:pt x="7" y="24"/>
                    <a:pt x="3" y="22"/>
                    <a:pt x="0" y="18"/>
                  </a:cubicBezTo>
                  <a:cubicBezTo>
                    <a:pt x="2" y="18"/>
                    <a:pt x="4" y="19"/>
                    <a:pt x="6" y="19"/>
                  </a:cubicBezTo>
                  <a:cubicBezTo>
                    <a:pt x="7" y="19"/>
                    <a:pt x="9" y="18"/>
                    <a:pt x="11" y="18"/>
                  </a:cubicBezTo>
                  <a:cubicBezTo>
                    <a:pt x="24" y="15"/>
                    <a:pt x="31" y="10"/>
                    <a:pt x="31" y="4"/>
                  </a:cubicBezTo>
                  <a:cubicBezTo>
                    <a:pt x="31" y="3"/>
                    <a:pt x="30" y="1"/>
                    <a:pt x="29" y="0"/>
                  </a:cubicBezTo>
                  <a:cubicBezTo>
                    <a:pt x="44" y="6"/>
                    <a:pt x="41" y="19"/>
                    <a:pt x="19" y="24"/>
                  </a:cubicBezTo>
                  <a:cubicBezTo>
                    <a:pt x="17" y="24"/>
                    <a:pt x="15" y="24"/>
                    <a:pt x="13" y="24"/>
                  </a:cubicBezTo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3" name="Freeform 238">
              <a:extLst>
                <a:ext uri="{FF2B5EF4-FFF2-40B4-BE49-F238E27FC236}">
                  <a16:creationId xmlns:a16="http://schemas.microsoft.com/office/drawing/2014/main" id="{AF05B2EB-E3F5-AC59-7D55-C1BB78CEE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3254375"/>
              <a:ext cx="46037" cy="20638"/>
            </a:xfrm>
            <a:custGeom>
              <a:avLst/>
              <a:gdLst>
                <a:gd name="T0" fmla="*/ 20 w 49"/>
                <a:gd name="T1" fmla="*/ 22 h 22"/>
                <a:gd name="T2" fmla="*/ 13 w 49"/>
                <a:gd name="T3" fmla="*/ 22 h 22"/>
                <a:gd name="T4" fmla="*/ 0 w 49"/>
                <a:gd name="T5" fmla="*/ 15 h 22"/>
                <a:gd name="T6" fmla="*/ 6 w 49"/>
                <a:gd name="T7" fmla="*/ 16 h 22"/>
                <a:gd name="T8" fmla="*/ 13 w 49"/>
                <a:gd name="T9" fmla="*/ 17 h 22"/>
                <a:gd name="T10" fmla="*/ 33 w 49"/>
                <a:gd name="T11" fmla="*/ 6 h 22"/>
                <a:gd name="T12" fmla="*/ 30 w 49"/>
                <a:gd name="T13" fmla="*/ 0 h 22"/>
                <a:gd name="T14" fmla="*/ 20 w 49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22">
                  <a:moveTo>
                    <a:pt x="20" y="22"/>
                  </a:moveTo>
                  <a:cubicBezTo>
                    <a:pt x="18" y="22"/>
                    <a:pt x="16" y="22"/>
                    <a:pt x="13" y="22"/>
                  </a:cubicBezTo>
                  <a:cubicBezTo>
                    <a:pt x="6" y="21"/>
                    <a:pt x="2" y="18"/>
                    <a:pt x="0" y="15"/>
                  </a:cubicBezTo>
                  <a:cubicBezTo>
                    <a:pt x="2" y="16"/>
                    <a:pt x="4" y="16"/>
                    <a:pt x="6" y="16"/>
                  </a:cubicBezTo>
                  <a:cubicBezTo>
                    <a:pt x="8" y="17"/>
                    <a:pt x="10" y="17"/>
                    <a:pt x="13" y="17"/>
                  </a:cubicBezTo>
                  <a:cubicBezTo>
                    <a:pt x="25" y="17"/>
                    <a:pt x="33" y="12"/>
                    <a:pt x="33" y="6"/>
                  </a:cubicBezTo>
                  <a:cubicBezTo>
                    <a:pt x="33" y="4"/>
                    <a:pt x="32" y="2"/>
                    <a:pt x="30" y="0"/>
                  </a:cubicBezTo>
                  <a:cubicBezTo>
                    <a:pt x="49" y="9"/>
                    <a:pt x="41" y="22"/>
                    <a:pt x="20" y="22"/>
                  </a:cubicBezTo>
                  <a:close/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4" name="Freeform 239">
              <a:extLst>
                <a:ext uri="{FF2B5EF4-FFF2-40B4-BE49-F238E27FC236}">
                  <a16:creationId xmlns:a16="http://schemas.microsoft.com/office/drawing/2014/main" id="{823A4F43-9514-9268-0CE6-28085A6EA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000" y="3409950"/>
              <a:ext cx="47625" cy="22225"/>
            </a:xfrm>
            <a:custGeom>
              <a:avLst/>
              <a:gdLst>
                <a:gd name="T0" fmla="*/ 20 w 48"/>
                <a:gd name="T1" fmla="*/ 23 h 23"/>
                <a:gd name="T2" fmla="*/ 12 w 48"/>
                <a:gd name="T3" fmla="*/ 22 h 23"/>
                <a:gd name="T4" fmla="*/ 0 w 48"/>
                <a:gd name="T5" fmla="*/ 16 h 23"/>
                <a:gd name="T6" fmla="*/ 5 w 48"/>
                <a:gd name="T7" fmla="*/ 17 h 23"/>
                <a:gd name="T8" fmla="*/ 12 w 48"/>
                <a:gd name="T9" fmla="*/ 17 h 23"/>
                <a:gd name="T10" fmla="*/ 32 w 48"/>
                <a:gd name="T11" fmla="*/ 6 h 23"/>
                <a:gd name="T12" fmla="*/ 30 w 48"/>
                <a:gd name="T13" fmla="*/ 0 h 23"/>
                <a:gd name="T14" fmla="*/ 20 w 48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3">
                  <a:moveTo>
                    <a:pt x="20" y="23"/>
                  </a:moveTo>
                  <a:cubicBezTo>
                    <a:pt x="17" y="23"/>
                    <a:pt x="15" y="23"/>
                    <a:pt x="12" y="22"/>
                  </a:cubicBezTo>
                  <a:cubicBezTo>
                    <a:pt x="5" y="21"/>
                    <a:pt x="1" y="19"/>
                    <a:pt x="0" y="16"/>
                  </a:cubicBezTo>
                  <a:cubicBezTo>
                    <a:pt x="1" y="16"/>
                    <a:pt x="3" y="17"/>
                    <a:pt x="5" y="17"/>
                  </a:cubicBezTo>
                  <a:cubicBezTo>
                    <a:pt x="7" y="17"/>
                    <a:pt x="10" y="17"/>
                    <a:pt x="12" y="17"/>
                  </a:cubicBezTo>
                  <a:cubicBezTo>
                    <a:pt x="24" y="17"/>
                    <a:pt x="32" y="12"/>
                    <a:pt x="32" y="6"/>
                  </a:cubicBezTo>
                  <a:cubicBezTo>
                    <a:pt x="32" y="4"/>
                    <a:pt x="31" y="2"/>
                    <a:pt x="30" y="0"/>
                  </a:cubicBezTo>
                  <a:cubicBezTo>
                    <a:pt x="48" y="10"/>
                    <a:pt x="40" y="23"/>
                    <a:pt x="20" y="23"/>
                  </a:cubicBezTo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5" name="Freeform 240">
              <a:extLst>
                <a:ext uri="{FF2B5EF4-FFF2-40B4-BE49-F238E27FC236}">
                  <a16:creationId xmlns:a16="http://schemas.microsoft.com/office/drawing/2014/main" id="{19680158-11E8-0AD1-38D6-C2E4CDD7D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187" y="2981325"/>
              <a:ext cx="46037" cy="22225"/>
            </a:xfrm>
            <a:custGeom>
              <a:avLst/>
              <a:gdLst>
                <a:gd name="T0" fmla="*/ 20 w 48"/>
                <a:gd name="T1" fmla="*/ 23 h 23"/>
                <a:gd name="T2" fmla="*/ 13 w 48"/>
                <a:gd name="T3" fmla="*/ 22 h 23"/>
                <a:gd name="T4" fmla="*/ 0 w 48"/>
                <a:gd name="T5" fmla="*/ 16 h 23"/>
                <a:gd name="T6" fmla="*/ 5 w 48"/>
                <a:gd name="T7" fmla="*/ 17 h 23"/>
                <a:gd name="T8" fmla="*/ 12 w 48"/>
                <a:gd name="T9" fmla="*/ 17 h 23"/>
                <a:gd name="T10" fmla="*/ 33 w 48"/>
                <a:gd name="T11" fmla="*/ 6 h 23"/>
                <a:gd name="T12" fmla="*/ 30 w 48"/>
                <a:gd name="T13" fmla="*/ 0 h 23"/>
                <a:gd name="T14" fmla="*/ 20 w 48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3">
                  <a:moveTo>
                    <a:pt x="20" y="23"/>
                  </a:moveTo>
                  <a:cubicBezTo>
                    <a:pt x="18" y="23"/>
                    <a:pt x="15" y="23"/>
                    <a:pt x="13" y="22"/>
                  </a:cubicBezTo>
                  <a:cubicBezTo>
                    <a:pt x="6" y="21"/>
                    <a:pt x="2" y="19"/>
                    <a:pt x="0" y="16"/>
                  </a:cubicBezTo>
                  <a:cubicBezTo>
                    <a:pt x="1" y="16"/>
                    <a:pt x="3" y="16"/>
                    <a:pt x="5" y="17"/>
                  </a:cubicBezTo>
                  <a:cubicBezTo>
                    <a:pt x="8" y="17"/>
                    <a:pt x="10" y="17"/>
                    <a:pt x="12" y="17"/>
                  </a:cubicBezTo>
                  <a:cubicBezTo>
                    <a:pt x="25" y="17"/>
                    <a:pt x="33" y="12"/>
                    <a:pt x="33" y="6"/>
                  </a:cubicBezTo>
                  <a:cubicBezTo>
                    <a:pt x="33" y="4"/>
                    <a:pt x="32" y="2"/>
                    <a:pt x="30" y="0"/>
                  </a:cubicBezTo>
                  <a:cubicBezTo>
                    <a:pt x="48" y="10"/>
                    <a:pt x="41" y="23"/>
                    <a:pt x="20" y="23"/>
                  </a:cubicBezTo>
                  <a:close/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6" name="Freeform 241">
              <a:extLst>
                <a:ext uri="{FF2B5EF4-FFF2-40B4-BE49-F238E27FC236}">
                  <a16:creationId xmlns:a16="http://schemas.microsoft.com/office/drawing/2014/main" id="{7495ABF8-7589-B7FC-C1B4-79585C1A0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125" y="3175000"/>
              <a:ext cx="46037" cy="28575"/>
            </a:xfrm>
            <a:custGeom>
              <a:avLst/>
              <a:gdLst>
                <a:gd name="T0" fmla="*/ 17 w 48"/>
                <a:gd name="T1" fmla="*/ 30 h 30"/>
                <a:gd name="T2" fmla="*/ 13 w 48"/>
                <a:gd name="T3" fmla="*/ 30 h 30"/>
                <a:gd name="T4" fmla="*/ 0 w 48"/>
                <a:gd name="T5" fmla="*/ 23 h 30"/>
                <a:gd name="T6" fmla="*/ 6 w 48"/>
                <a:gd name="T7" fmla="*/ 24 h 30"/>
                <a:gd name="T8" fmla="*/ 10 w 48"/>
                <a:gd name="T9" fmla="*/ 25 h 30"/>
                <a:gd name="T10" fmla="*/ 32 w 48"/>
                <a:gd name="T11" fmla="*/ 7 h 30"/>
                <a:gd name="T12" fmla="*/ 29 w 48"/>
                <a:gd name="T13" fmla="*/ 0 h 30"/>
                <a:gd name="T14" fmla="*/ 17 w 48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30">
                  <a:moveTo>
                    <a:pt x="17" y="30"/>
                  </a:moveTo>
                  <a:cubicBezTo>
                    <a:pt x="16" y="30"/>
                    <a:pt x="15" y="30"/>
                    <a:pt x="13" y="30"/>
                  </a:cubicBezTo>
                  <a:cubicBezTo>
                    <a:pt x="7" y="29"/>
                    <a:pt x="3" y="26"/>
                    <a:pt x="0" y="23"/>
                  </a:cubicBezTo>
                  <a:cubicBezTo>
                    <a:pt x="2" y="24"/>
                    <a:pt x="4" y="24"/>
                    <a:pt x="6" y="24"/>
                  </a:cubicBezTo>
                  <a:cubicBezTo>
                    <a:pt x="7" y="25"/>
                    <a:pt x="8" y="25"/>
                    <a:pt x="10" y="25"/>
                  </a:cubicBezTo>
                  <a:cubicBezTo>
                    <a:pt x="23" y="25"/>
                    <a:pt x="32" y="16"/>
                    <a:pt x="32" y="7"/>
                  </a:cubicBezTo>
                  <a:cubicBezTo>
                    <a:pt x="32" y="5"/>
                    <a:pt x="31" y="2"/>
                    <a:pt x="29" y="0"/>
                  </a:cubicBezTo>
                  <a:cubicBezTo>
                    <a:pt x="48" y="7"/>
                    <a:pt x="38" y="30"/>
                    <a:pt x="17" y="30"/>
                  </a:cubicBezTo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7" name="Freeform 242">
              <a:extLst>
                <a:ext uri="{FF2B5EF4-FFF2-40B4-BE49-F238E27FC236}">
                  <a16:creationId xmlns:a16="http://schemas.microsoft.com/office/drawing/2014/main" id="{71876052-180A-9DD7-4EA8-08FB5C628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7" y="3089275"/>
              <a:ext cx="46037" cy="25400"/>
            </a:xfrm>
            <a:custGeom>
              <a:avLst/>
              <a:gdLst>
                <a:gd name="T0" fmla="*/ 16 w 48"/>
                <a:gd name="T1" fmla="*/ 27 h 27"/>
                <a:gd name="T2" fmla="*/ 0 w 48"/>
                <a:gd name="T3" fmla="*/ 20 h 27"/>
                <a:gd name="T4" fmla="*/ 8 w 48"/>
                <a:gd name="T5" fmla="*/ 21 h 27"/>
                <a:gd name="T6" fmla="*/ 12 w 48"/>
                <a:gd name="T7" fmla="*/ 21 h 27"/>
                <a:gd name="T8" fmla="*/ 35 w 48"/>
                <a:gd name="T9" fmla="*/ 6 h 27"/>
                <a:gd name="T10" fmla="*/ 32 w 48"/>
                <a:gd name="T11" fmla="*/ 0 h 27"/>
                <a:gd name="T12" fmla="*/ 20 w 48"/>
                <a:gd name="T13" fmla="*/ 26 h 27"/>
                <a:gd name="T14" fmla="*/ 16 w 48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7">
                  <a:moveTo>
                    <a:pt x="16" y="27"/>
                  </a:moveTo>
                  <a:cubicBezTo>
                    <a:pt x="8" y="27"/>
                    <a:pt x="3" y="24"/>
                    <a:pt x="0" y="20"/>
                  </a:cubicBezTo>
                  <a:cubicBezTo>
                    <a:pt x="2" y="21"/>
                    <a:pt x="5" y="21"/>
                    <a:pt x="8" y="21"/>
                  </a:cubicBezTo>
                  <a:cubicBezTo>
                    <a:pt x="9" y="21"/>
                    <a:pt x="11" y="21"/>
                    <a:pt x="12" y="21"/>
                  </a:cubicBezTo>
                  <a:cubicBezTo>
                    <a:pt x="27" y="19"/>
                    <a:pt x="34" y="12"/>
                    <a:pt x="35" y="6"/>
                  </a:cubicBezTo>
                  <a:cubicBezTo>
                    <a:pt x="35" y="4"/>
                    <a:pt x="34" y="2"/>
                    <a:pt x="32" y="0"/>
                  </a:cubicBezTo>
                  <a:cubicBezTo>
                    <a:pt x="48" y="6"/>
                    <a:pt x="45" y="23"/>
                    <a:pt x="20" y="26"/>
                  </a:cubicBezTo>
                  <a:cubicBezTo>
                    <a:pt x="19" y="27"/>
                    <a:pt x="17" y="27"/>
                    <a:pt x="16" y="27"/>
                  </a:cubicBezTo>
                </a:path>
              </a:pathLst>
            </a:custGeom>
            <a:solidFill>
              <a:srgbClr val="F9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8" name="Freeform 243">
              <a:extLst>
                <a:ext uri="{FF2B5EF4-FFF2-40B4-BE49-F238E27FC236}">
                  <a16:creationId xmlns:a16="http://schemas.microsoft.com/office/drawing/2014/main" id="{069E6CBD-B6EE-EE57-ED09-7C783827A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2968625"/>
              <a:ext cx="65087" cy="57150"/>
            </a:xfrm>
            <a:custGeom>
              <a:avLst/>
              <a:gdLst>
                <a:gd name="T0" fmla="*/ 18 w 68"/>
                <a:gd name="T1" fmla="*/ 18 h 59"/>
                <a:gd name="T2" fmla="*/ 41 w 68"/>
                <a:gd name="T3" fmla="*/ 45 h 59"/>
                <a:gd name="T4" fmla="*/ 18 w 68"/>
                <a:gd name="T5" fmla="*/ 1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59">
                  <a:moveTo>
                    <a:pt x="18" y="18"/>
                  </a:moveTo>
                  <a:cubicBezTo>
                    <a:pt x="0" y="33"/>
                    <a:pt x="14" y="59"/>
                    <a:pt x="41" y="45"/>
                  </a:cubicBezTo>
                  <a:cubicBezTo>
                    <a:pt x="68" y="31"/>
                    <a:pt x="41" y="0"/>
                    <a:pt x="18" y="18"/>
                  </a:cubicBezTo>
                  <a:close/>
                </a:path>
              </a:pathLst>
            </a:custGeom>
            <a:solidFill>
              <a:srgbClr val="F68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79" name="Freeform 244">
              <a:extLst>
                <a:ext uri="{FF2B5EF4-FFF2-40B4-BE49-F238E27FC236}">
                  <a16:creationId xmlns:a16="http://schemas.microsoft.com/office/drawing/2014/main" id="{DA5FEE9B-D990-2E70-2109-46A885769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6987" y="2981325"/>
              <a:ext cx="42862" cy="34925"/>
            </a:xfrm>
            <a:custGeom>
              <a:avLst/>
              <a:gdLst>
                <a:gd name="T0" fmla="*/ 18 w 43"/>
                <a:gd name="T1" fmla="*/ 36 h 36"/>
                <a:gd name="T2" fmla="*/ 1 w 43"/>
                <a:gd name="T3" fmla="*/ 21 h 36"/>
                <a:gd name="T4" fmla="*/ 1 w 43"/>
                <a:gd name="T5" fmla="*/ 21 h 36"/>
                <a:gd name="T6" fmla="*/ 9 w 43"/>
                <a:gd name="T7" fmla="*/ 5 h 36"/>
                <a:gd name="T8" fmla="*/ 24 w 43"/>
                <a:gd name="T9" fmla="*/ 0 h 36"/>
                <a:gd name="T10" fmla="*/ 43 w 43"/>
                <a:gd name="T11" fmla="*/ 17 h 36"/>
                <a:gd name="T12" fmla="*/ 32 w 43"/>
                <a:gd name="T13" fmla="*/ 32 h 36"/>
                <a:gd name="T14" fmla="*/ 18 w 43"/>
                <a:gd name="T15" fmla="*/ 36 h 36"/>
                <a:gd name="T16" fmla="*/ 19 w 43"/>
                <a:gd name="T17" fmla="*/ 3 h 36"/>
                <a:gd name="T18" fmla="*/ 9 w 43"/>
                <a:gd name="T19" fmla="*/ 7 h 36"/>
                <a:gd name="T20" fmla="*/ 15 w 43"/>
                <a:gd name="T21" fmla="*/ 28 h 36"/>
                <a:gd name="T22" fmla="*/ 25 w 43"/>
                <a:gd name="T23" fmla="*/ 25 h 36"/>
                <a:gd name="T24" fmla="*/ 19 w 43"/>
                <a:gd name="T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36">
                  <a:moveTo>
                    <a:pt x="18" y="36"/>
                  </a:moveTo>
                  <a:cubicBezTo>
                    <a:pt x="8" y="36"/>
                    <a:pt x="1" y="29"/>
                    <a:pt x="1" y="21"/>
                  </a:cubicBezTo>
                  <a:lnTo>
                    <a:pt x="1" y="21"/>
                  </a:lnTo>
                  <a:cubicBezTo>
                    <a:pt x="1" y="16"/>
                    <a:pt x="4" y="10"/>
                    <a:pt x="9" y="5"/>
                  </a:cubicBezTo>
                  <a:cubicBezTo>
                    <a:pt x="14" y="1"/>
                    <a:pt x="19" y="0"/>
                    <a:pt x="24" y="0"/>
                  </a:cubicBezTo>
                  <a:cubicBezTo>
                    <a:pt x="35" y="0"/>
                    <a:pt x="43" y="8"/>
                    <a:pt x="43" y="17"/>
                  </a:cubicBezTo>
                  <a:cubicBezTo>
                    <a:pt x="43" y="22"/>
                    <a:pt x="40" y="28"/>
                    <a:pt x="32" y="32"/>
                  </a:cubicBezTo>
                  <a:cubicBezTo>
                    <a:pt x="27" y="35"/>
                    <a:pt x="22" y="36"/>
                    <a:pt x="18" y="36"/>
                  </a:cubicBezTo>
                  <a:moveTo>
                    <a:pt x="19" y="3"/>
                  </a:moveTo>
                  <a:cubicBezTo>
                    <a:pt x="16" y="3"/>
                    <a:pt x="13" y="4"/>
                    <a:pt x="9" y="7"/>
                  </a:cubicBezTo>
                  <a:cubicBezTo>
                    <a:pt x="0" y="15"/>
                    <a:pt x="4" y="28"/>
                    <a:pt x="15" y="28"/>
                  </a:cubicBezTo>
                  <a:cubicBezTo>
                    <a:pt x="18" y="28"/>
                    <a:pt x="21" y="27"/>
                    <a:pt x="25" y="25"/>
                  </a:cubicBezTo>
                  <a:cubicBezTo>
                    <a:pt x="39" y="18"/>
                    <a:pt x="31" y="3"/>
                    <a:pt x="19" y="3"/>
                  </a:cubicBezTo>
                  <a:close/>
                </a:path>
              </a:pathLst>
            </a:custGeom>
            <a:solidFill>
              <a:srgbClr val="F36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0" name="Freeform 245">
              <a:extLst>
                <a:ext uri="{FF2B5EF4-FFF2-40B4-BE49-F238E27FC236}">
                  <a16:creationId xmlns:a16="http://schemas.microsoft.com/office/drawing/2014/main" id="{FA6F2E35-34D3-989F-FE32-A5DD581D3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362" y="2938463"/>
              <a:ext cx="57150" cy="30163"/>
            </a:xfrm>
            <a:custGeom>
              <a:avLst/>
              <a:gdLst>
                <a:gd name="T0" fmla="*/ 27 w 59"/>
                <a:gd name="T1" fmla="*/ 5 h 31"/>
                <a:gd name="T2" fmla="*/ 32 w 59"/>
                <a:gd name="T3" fmla="*/ 30 h 31"/>
                <a:gd name="T4" fmla="*/ 27 w 59"/>
                <a:gd name="T5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31">
                  <a:moveTo>
                    <a:pt x="27" y="5"/>
                  </a:moveTo>
                  <a:cubicBezTo>
                    <a:pt x="0" y="9"/>
                    <a:pt x="6" y="31"/>
                    <a:pt x="32" y="30"/>
                  </a:cubicBezTo>
                  <a:cubicBezTo>
                    <a:pt x="59" y="29"/>
                    <a:pt x="54" y="0"/>
                    <a:pt x="27" y="5"/>
                  </a:cubicBezTo>
                  <a:close/>
                </a:path>
              </a:pathLst>
            </a:custGeom>
            <a:solidFill>
              <a:srgbClr val="FAB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1" name="Freeform 246">
              <a:extLst>
                <a:ext uri="{FF2B5EF4-FFF2-40B4-BE49-F238E27FC236}">
                  <a16:creationId xmlns:a16="http://schemas.microsoft.com/office/drawing/2014/main" id="{2BF5B055-6A11-42D4-8601-218DCE17C9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21300" y="2943225"/>
              <a:ext cx="41275" cy="25400"/>
            </a:xfrm>
            <a:custGeom>
              <a:avLst/>
              <a:gdLst>
                <a:gd name="T0" fmla="*/ 24 w 43"/>
                <a:gd name="T1" fmla="*/ 26 h 26"/>
                <a:gd name="T2" fmla="*/ 2 w 43"/>
                <a:gd name="T3" fmla="*/ 14 h 26"/>
                <a:gd name="T4" fmla="*/ 20 w 43"/>
                <a:gd name="T5" fmla="*/ 1 h 26"/>
                <a:gd name="T6" fmla="*/ 26 w 43"/>
                <a:gd name="T7" fmla="*/ 0 h 26"/>
                <a:gd name="T8" fmla="*/ 43 w 43"/>
                <a:gd name="T9" fmla="*/ 13 h 26"/>
                <a:gd name="T10" fmla="*/ 25 w 43"/>
                <a:gd name="T11" fmla="*/ 26 h 26"/>
                <a:gd name="T12" fmla="*/ 24 w 43"/>
                <a:gd name="T13" fmla="*/ 26 h 26"/>
                <a:gd name="T14" fmla="*/ 22 w 43"/>
                <a:gd name="T15" fmla="*/ 2 h 26"/>
                <a:gd name="T16" fmla="*/ 18 w 43"/>
                <a:gd name="T17" fmla="*/ 2 h 26"/>
                <a:gd name="T18" fmla="*/ 20 w 43"/>
                <a:gd name="T19" fmla="*/ 20 h 26"/>
                <a:gd name="T20" fmla="*/ 22 w 43"/>
                <a:gd name="T21" fmla="*/ 20 h 26"/>
                <a:gd name="T22" fmla="*/ 22 w 43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26">
                  <a:moveTo>
                    <a:pt x="24" y="26"/>
                  </a:moveTo>
                  <a:cubicBezTo>
                    <a:pt x="10" y="26"/>
                    <a:pt x="2" y="20"/>
                    <a:pt x="2" y="14"/>
                  </a:cubicBezTo>
                  <a:cubicBezTo>
                    <a:pt x="2" y="8"/>
                    <a:pt x="8" y="3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37" y="0"/>
                    <a:pt x="43" y="7"/>
                    <a:pt x="43" y="13"/>
                  </a:cubicBezTo>
                  <a:cubicBezTo>
                    <a:pt x="43" y="19"/>
                    <a:pt x="37" y="25"/>
                    <a:pt x="25" y="26"/>
                  </a:cubicBezTo>
                  <a:cubicBezTo>
                    <a:pt x="25" y="26"/>
                    <a:pt x="24" y="26"/>
                    <a:pt x="24" y="26"/>
                  </a:cubicBezTo>
                  <a:close/>
                  <a:moveTo>
                    <a:pt x="22" y="2"/>
                  </a:moveTo>
                  <a:cubicBezTo>
                    <a:pt x="21" y="2"/>
                    <a:pt x="19" y="2"/>
                    <a:pt x="18" y="2"/>
                  </a:cubicBezTo>
                  <a:cubicBezTo>
                    <a:pt x="0" y="6"/>
                    <a:pt x="3" y="20"/>
                    <a:pt x="20" y="20"/>
                  </a:cubicBezTo>
                  <a:cubicBezTo>
                    <a:pt x="21" y="20"/>
                    <a:pt x="21" y="20"/>
                    <a:pt x="22" y="20"/>
                  </a:cubicBezTo>
                  <a:cubicBezTo>
                    <a:pt x="39" y="19"/>
                    <a:pt x="37" y="2"/>
                    <a:pt x="22" y="2"/>
                  </a:cubicBezTo>
                </a:path>
              </a:pathLst>
            </a:custGeom>
            <a:solidFill>
              <a:srgbClr val="F68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2" name="Freeform 247">
              <a:extLst>
                <a:ext uri="{FF2B5EF4-FFF2-40B4-BE49-F238E27FC236}">
                  <a16:creationId xmlns:a16="http://schemas.microsoft.com/office/drawing/2014/main" id="{A97223FE-FD0F-A514-197F-E6B32A958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1862" y="2973388"/>
              <a:ext cx="57150" cy="33338"/>
            </a:xfrm>
            <a:custGeom>
              <a:avLst/>
              <a:gdLst>
                <a:gd name="T0" fmla="*/ 27 w 59"/>
                <a:gd name="T1" fmla="*/ 2 h 34"/>
                <a:gd name="T2" fmla="*/ 1 w 59"/>
                <a:gd name="T3" fmla="*/ 17 h 34"/>
                <a:gd name="T4" fmla="*/ 27 w 59"/>
                <a:gd name="T5" fmla="*/ 33 h 34"/>
                <a:gd name="T6" fmla="*/ 27 w 59"/>
                <a:gd name="T7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34">
                  <a:moveTo>
                    <a:pt x="27" y="2"/>
                  </a:moveTo>
                  <a:cubicBezTo>
                    <a:pt x="8" y="0"/>
                    <a:pt x="0" y="9"/>
                    <a:pt x="1" y="17"/>
                  </a:cubicBezTo>
                  <a:cubicBezTo>
                    <a:pt x="2" y="26"/>
                    <a:pt x="11" y="34"/>
                    <a:pt x="27" y="33"/>
                  </a:cubicBezTo>
                  <a:cubicBezTo>
                    <a:pt x="59" y="31"/>
                    <a:pt x="46" y="3"/>
                    <a:pt x="27" y="2"/>
                  </a:cubicBezTo>
                </a:path>
              </a:pathLst>
            </a:custGeom>
            <a:solidFill>
              <a:srgbClr val="FAB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3" name="Freeform 248">
              <a:extLst>
                <a:ext uri="{FF2B5EF4-FFF2-40B4-BE49-F238E27FC236}">
                  <a16:creationId xmlns:a16="http://schemas.microsoft.com/office/drawing/2014/main" id="{D65BD64F-7DC9-D09B-5A9B-F7F84FA7F4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1862" y="2974975"/>
              <a:ext cx="47625" cy="30163"/>
            </a:xfrm>
            <a:custGeom>
              <a:avLst/>
              <a:gdLst>
                <a:gd name="T0" fmla="*/ 24 w 49"/>
                <a:gd name="T1" fmla="*/ 32 h 32"/>
                <a:gd name="T2" fmla="*/ 0 w 49"/>
                <a:gd name="T3" fmla="*/ 16 h 32"/>
                <a:gd name="T4" fmla="*/ 0 w 49"/>
                <a:gd name="T5" fmla="*/ 15 h 32"/>
                <a:gd name="T6" fmla="*/ 21 w 49"/>
                <a:gd name="T7" fmla="*/ 0 h 32"/>
                <a:gd name="T8" fmla="*/ 26 w 49"/>
                <a:gd name="T9" fmla="*/ 1 h 32"/>
                <a:gd name="T10" fmla="*/ 46 w 49"/>
                <a:gd name="T11" fmla="*/ 19 h 32"/>
                <a:gd name="T12" fmla="*/ 42 w 49"/>
                <a:gd name="T13" fmla="*/ 27 h 32"/>
                <a:gd name="T14" fmla="*/ 29 w 49"/>
                <a:gd name="T15" fmla="*/ 32 h 32"/>
                <a:gd name="T16" fmla="*/ 26 w 49"/>
                <a:gd name="T17" fmla="*/ 32 h 32"/>
                <a:gd name="T18" fmla="*/ 24 w 49"/>
                <a:gd name="T19" fmla="*/ 32 h 32"/>
                <a:gd name="T20" fmla="*/ 22 w 49"/>
                <a:gd name="T21" fmla="*/ 2 h 32"/>
                <a:gd name="T22" fmla="*/ 6 w 49"/>
                <a:gd name="T23" fmla="*/ 13 h 32"/>
                <a:gd name="T24" fmla="*/ 24 w 49"/>
                <a:gd name="T25" fmla="*/ 25 h 32"/>
                <a:gd name="T26" fmla="*/ 25 w 49"/>
                <a:gd name="T27" fmla="*/ 25 h 32"/>
                <a:gd name="T28" fmla="*/ 25 w 49"/>
                <a:gd name="T29" fmla="*/ 2 h 32"/>
                <a:gd name="T30" fmla="*/ 22 w 49"/>
                <a:gd name="T3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32">
                  <a:moveTo>
                    <a:pt x="24" y="32"/>
                  </a:moveTo>
                  <a:cubicBezTo>
                    <a:pt x="10" y="32"/>
                    <a:pt x="1" y="24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7"/>
                    <a:pt x="7" y="0"/>
                    <a:pt x="21" y="0"/>
                  </a:cubicBezTo>
                  <a:cubicBezTo>
                    <a:pt x="23" y="0"/>
                    <a:pt x="24" y="0"/>
                    <a:pt x="26" y="1"/>
                  </a:cubicBezTo>
                  <a:cubicBezTo>
                    <a:pt x="37" y="2"/>
                    <a:pt x="46" y="11"/>
                    <a:pt x="46" y="19"/>
                  </a:cubicBezTo>
                  <a:cubicBezTo>
                    <a:pt x="45" y="22"/>
                    <a:pt x="44" y="25"/>
                    <a:pt x="42" y="27"/>
                  </a:cubicBezTo>
                  <a:cubicBezTo>
                    <a:pt x="39" y="29"/>
                    <a:pt x="35" y="31"/>
                    <a:pt x="29" y="32"/>
                  </a:cubicBezTo>
                  <a:cubicBezTo>
                    <a:pt x="28" y="32"/>
                    <a:pt x="27" y="32"/>
                    <a:pt x="26" y="32"/>
                  </a:cubicBezTo>
                  <a:cubicBezTo>
                    <a:pt x="25" y="32"/>
                    <a:pt x="24" y="32"/>
                    <a:pt x="24" y="32"/>
                  </a:cubicBezTo>
                  <a:moveTo>
                    <a:pt x="22" y="2"/>
                  </a:moveTo>
                  <a:cubicBezTo>
                    <a:pt x="10" y="2"/>
                    <a:pt x="6" y="8"/>
                    <a:pt x="6" y="13"/>
                  </a:cubicBezTo>
                  <a:cubicBezTo>
                    <a:pt x="7" y="19"/>
                    <a:pt x="13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49" y="24"/>
                    <a:pt x="39" y="3"/>
                    <a:pt x="25" y="2"/>
                  </a:cubicBezTo>
                  <a:cubicBezTo>
                    <a:pt x="24" y="2"/>
                    <a:pt x="23" y="2"/>
                    <a:pt x="22" y="2"/>
                  </a:cubicBezTo>
                  <a:close/>
                </a:path>
              </a:pathLst>
            </a:custGeom>
            <a:solidFill>
              <a:srgbClr val="F68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4" name="Freeform 249">
              <a:extLst>
                <a:ext uri="{FF2B5EF4-FFF2-40B4-BE49-F238E27FC236}">
                  <a16:creationId xmlns:a16="http://schemas.microsoft.com/office/drawing/2014/main" id="{C270284A-A4E1-8602-92C3-16B062D70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9937" y="3065463"/>
              <a:ext cx="50800" cy="31750"/>
            </a:xfrm>
            <a:custGeom>
              <a:avLst/>
              <a:gdLst>
                <a:gd name="T0" fmla="*/ 22 w 52"/>
                <a:gd name="T1" fmla="*/ 2 h 33"/>
                <a:gd name="T2" fmla="*/ 1 w 52"/>
                <a:gd name="T3" fmla="*/ 17 h 33"/>
                <a:gd name="T4" fmla="*/ 22 w 52"/>
                <a:gd name="T5" fmla="*/ 31 h 33"/>
                <a:gd name="T6" fmla="*/ 22 w 52"/>
                <a:gd name="T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3">
                  <a:moveTo>
                    <a:pt x="22" y="2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0" y="25"/>
                    <a:pt x="7" y="33"/>
                    <a:pt x="22" y="31"/>
                  </a:cubicBezTo>
                  <a:cubicBezTo>
                    <a:pt x="52" y="29"/>
                    <a:pt x="45" y="7"/>
                    <a:pt x="22" y="2"/>
                  </a:cubicBezTo>
                  <a:close/>
                </a:path>
              </a:pathLst>
            </a:custGeom>
            <a:solidFill>
              <a:srgbClr val="49B8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5" name="Freeform 250">
              <a:extLst>
                <a:ext uri="{FF2B5EF4-FFF2-40B4-BE49-F238E27FC236}">
                  <a16:creationId xmlns:a16="http://schemas.microsoft.com/office/drawing/2014/main" id="{BD167624-13DD-E5B2-8E6D-B5428EB347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1525" y="3067050"/>
              <a:ext cx="39687" cy="30163"/>
            </a:xfrm>
            <a:custGeom>
              <a:avLst/>
              <a:gdLst>
                <a:gd name="T0" fmla="*/ 18 w 41"/>
                <a:gd name="T1" fmla="*/ 30 h 30"/>
                <a:gd name="T2" fmla="*/ 0 w 41"/>
                <a:gd name="T3" fmla="*/ 15 h 30"/>
                <a:gd name="T4" fmla="*/ 0 w 41"/>
                <a:gd name="T5" fmla="*/ 15 h 30"/>
                <a:gd name="T6" fmla="*/ 16 w 41"/>
                <a:gd name="T7" fmla="*/ 0 h 30"/>
                <a:gd name="T8" fmla="*/ 21 w 41"/>
                <a:gd name="T9" fmla="*/ 0 h 30"/>
                <a:gd name="T10" fmla="*/ 41 w 41"/>
                <a:gd name="T11" fmla="*/ 17 h 30"/>
                <a:gd name="T12" fmla="*/ 21 w 41"/>
                <a:gd name="T13" fmla="*/ 29 h 30"/>
                <a:gd name="T14" fmla="*/ 18 w 41"/>
                <a:gd name="T15" fmla="*/ 30 h 30"/>
                <a:gd name="T16" fmla="*/ 14 w 41"/>
                <a:gd name="T17" fmla="*/ 2 h 30"/>
                <a:gd name="T18" fmla="*/ 3 w 41"/>
                <a:gd name="T19" fmla="*/ 12 h 30"/>
                <a:gd name="T20" fmla="*/ 15 w 41"/>
                <a:gd name="T21" fmla="*/ 22 h 30"/>
                <a:gd name="T22" fmla="*/ 17 w 41"/>
                <a:gd name="T23" fmla="*/ 22 h 30"/>
                <a:gd name="T24" fmla="*/ 17 w 41"/>
                <a:gd name="T25" fmla="*/ 2 h 30"/>
                <a:gd name="T26" fmla="*/ 14 w 41"/>
                <a:gd name="T2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30">
                  <a:moveTo>
                    <a:pt x="18" y="30"/>
                  </a:moveTo>
                  <a:cubicBezTo>
                    <a:pt x="5" y="30"/>
                    <a:pt x="0" y="2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33" y="3"/>
                    <a:pt x="41" y="10"/>
                    <a:pt x="41" y="17"/>
                  </a:cubicBezTo>
                  <a:cubicBezTo>
                    <a:pt x="41" y="23"/>
                    <a:pt x="35" y="28"/>
                    <a:pt x="21" y="29"/>
                  </a:cubicBezTo>
                  <a:cubicBezTo>
                    <a:pt x="20" y="30"/>
                    <a:pt x="19" y="30"/>
                    <a:pt x="18" y="30"/>
                  </a:cubicBezTo>
                  <a:moveTo>
                    <a:pt x="14" y="2"/>
                  </a:moveTo>
                  <a:cubicBezTo>
                    <a:pt x="7" y="2"/>
                    <a:pt x="3" y="7"/>
                    <a:pt x="3" y="12"/>
                  </a:cubicBezTo>
                  <a:cubicBezTo>
                    <a:pt x="3" y="17"/>
                    <a:pt x="7" y="22"/>
                    <a:pt x="15" y="22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38" y="20"/>
                    <a:pt x="33" y="5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lose/>
                </a:path>
              </a:pathLst>
            </a:custGeom>
            <a:solidFill>
              <a:srgbClr val="30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6" name="Freeform 251">
              <a:extLst>
                <a:ext uri="{FF2B5EF4-FFF2-40B4-BE49-F238E27FC236}">
                  <a16:creationId xmlns:a16="http://schemas.microsoft.com/office/drawing/2014/main" id="{55E96F00-1523-0144-E536-F563E195D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5212" y="3127375"/>
              <a:ext cx="68262" cy="30163"/>
            </a:xfrm>
            <a:custGeom>
              <a:avLst/>
              <a:gdLst>
                <a:gd name="T0" fmla="*/ 41 w 70"/>
                <a:gd name="T1" fmla="*/ 3 h 31"/>
                <a:gd name="T2" fmla="*/ 38 w 70"/>
                <a:gd name="T3" fmla="*/ 30 h 31"/>
                <a:gd name="T4" fmla="*/ 41 w 70"/>
                <a:gd name="T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31">
                  <a:moveTo>
                    <a:pt x="41" y="3"/>
                  </a:moveTo>
                  <a:cubicBezTo>
                    <a:pt x="0" y="7"/>
                    <a:pt x="18" y="31"/>
                    <a:pt x="38" y="30"/>
                  </a:cubicBezTo>
                  <a:cubicBezTo>
                    <a:pt x="59" y="30"/>
                    <a:pt x="70" y="0"/>
                    <a:pt x="41" y="3"/>
                  </a:cubicBezTo>
                  <a:close/>
                </a:path>
              </a:pathLst>
            </a:custGeom>
            <a:solidFill>
              <a:srgbClr val="C4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7" name="Freeform 252">
              <a:extLst>
                <a:ext uri="{FF2B5EF4-FFF2-40B4-BE49-F238E27FC236}">
                  <a16:creationId xmlns:a16="http://schemas.microsoft.com/office/drawing/2014/main" id="{05E977FA-9553-ED04-3EEB-2BB8347F30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6325" y="3130550"/>
              <a:ext cx="46037" cy="26988"/>
            </a:xfrm>
            <a:custGeom>
              <a:avLst/>
              <a:gdLst>
                <a:gd name="T0" fmla="*/ 27 w 49"/>
                <a:gd name="T1" fmla="*/ 27 h 27"/>
                <a:gd name="T2" fmla="*/ 6 w 49"/>
                <a:gd name="T3" fmla="*/ 13 h 27"/>
                <a:gd name="T4" fmla="*/ 31 w 49"/>
                <a:gd name="T5" fmla="*/ 0 h 27"/>
                <a:gd name="T6" fmla="*/ 34 w 49"/>
                <a:gd name="T7" fmla="*/ 0 h 27"/>
                <a:gd name="T8" fmla="*/ 49 w 49"/>
                <a:gd name="T9" fmla="*/ 9 h 27"/>
                <a:gd name="T10" fmla="*/ 28 w 49"/>
                <a:gd name="T11" fmla="*/ 27 h 27"/>
                <a:gd name="T12" fmla="*/ 27 w 49"/>
                <a:gd name="T13" fmla="*/ 27 h 27"/>
                <a:gd name="T14" fmla="*/ 30 w 49"/>
                <a:gd name="T15" fmla="*/ 2 h 27"/>
                <a:gd name="T16" fmla="*/ 28 w 49"/>
                <a:gd name="T17" fmla="*/ 2 h 27"/>
                <a:gd name="T18" fmla="*/ 25 w 49"/>
                <a:gd name="T19" fmla="*/ 20 h 27"/>
                <a:gd name="T20" fmla="*/ 26 w 49"/>
                <a:gd name="T21" fmla="*/ 20 h 27"/>
                <a:gd name="T22" fmla="*/ 30 w 49"/>
                <a:gd name="T23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27">
                  <a:moveTo>
                    <a:pt x="27" y="27"/>
                  </a:moveTo>
                  <a:cubicBezTo>
                    <a:pt x="16" y="27"/>
                    <a:pt x="6" y="20"/>
                    <a:pt x="6" y="13"/>
                  </a:cubicBezTo>
                  <a:cubicBezTo>
                    <a:pt x="6" y="7"/>
                    <a:pt x="13" y="2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44" y="0"/>
                    <a:pt x="49" y="4"/>
                    <a:pt x="49" y="9"/>
                  </a:cubicBezTo>
                  <a:cubicBezTo>
                    <a:pt x="49" y="17"/>
                    <a:pt x="40" y="27"/>
                    <a:pt x="28" y="27"/>
                  </a:cubicBezTo>
                  <a:cubicBezTo>
                    <a:pt x="28" y="27"/>
                    <a:pt x="28" y="27"/>
                    <a:pt x="27" y="27"/>
                  </a:cubicBezTo>
                  <a:moveTo>
                    <a:pt x="30" y="2"/>
                  </a:moveTo>
                  <a:cubicBezTo>
                    <a:pt x="29" y="2"/>
                    <a:pt x="28" y="2"/>
                    <a:pt x="28" y="2"/>
                  </a:cubicBezTo>
                  <a:cubicBezTo>
                    <a:pt x="0" y="4"/>
                    <a:pt x="11" y="20"/>
                    <a:pt x="25" y="20"/>
                  </a:cubicBezTo>
                  <a:lnTo>
                    <a:pt x="26" y="20"/>
                  </a:lnTo>
                  <a:cubicBezTo>
                    <a:pt x="39" y="20"/>
                    <a:pt x="47" y="2"/>
                    <a:pt x="30" y="2"/>
                  </a:cubicBezTo>
                  <a:close/>
                </a:path>
              </a:pathLst>
            </a:custGeom>
            <a:solidFill>
              <a:srgbClr val="8D1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8" name="Freeform 253">
              <a:extLst>
                <a:ext uri="{FF2B5EF4-FFF2-40B4-BE49-F238E27FC236}">
                  <a16:creationId xmlns:a16="http://schemas.microsoft.com/office/drawing/2014/main" id="{B2BE0E82-DEB6-2339-EDE5-3DE477667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337" y="3257550"/>
              <a:ext cx="57150" cy="33338"/>
            </a:xfrm>
            <a:custGeom>
              <a:avLst/>
              <a:gdLst>
                <a:gd name="T0" fmla="*/ 21 w 58"/>
                <a:gd name="T1" fmla="*/ 5 h 35"/>
                <a:gd name="T2" fmla="*/ 30 w 58"/>
                <a:gd name="T3" fmla="*/ 30 h 35"/>
                <a:gd name="T4" fmla="*/ 21 w 58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8" h="35">
                  <a:moveTo>
                    <a:pt x="21" y="5"/>
                  </a:moveTo>
                  <a:cubicBezTo>
                    <a:pt x="0" y="10"/>
                    <a:pt x="2" y="35"/>
                    <a:pt x="30" y="30"/>
                  </a:cubicBezTo>
                  <a:cubicBezTo>
                    <a:pt x="58" y="26"/>
                    <a:pt x="44" y="0"/>
                    <a:pt x="21" y="5"/>
                  </a:cubicBezTo>
                  <a:close/>
                </a:path>
              </a:pathLst>
            </a:custGeom>
            <a:solidFill>
              <a:srgbClr val="F68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89" name="Freeform 254">
              <a:extLst>
                <a:ext uri="{FF2B5EF4-FFF2-40B4-BE49-F238E27FC236}">
                  <a16:creationId xmlns:a16="http://schemas.microsoft.com/office/drawing/2014/main" id="{9D4208CE-710F-B029-7857-A1DDB3482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8687" y="3260725"/>
              <a:ext cx="38100" cy="26988"/>
            </a:xfrm>
            <a:custGeom>
              <a:avLst/>
              <a:gdLst>
                <a:gd name="T0" fmla="*/ 17 w 39"/>
                <a:gd name="T1" fmla="*/ 27 h 27"/>
                <a:gd name="T2" fmla="*/ 0 w 39"/>
                <a:gd name="T3" fmla="*/ 15 h 27"/>
                <a:gd name="T4" fmla="*/ 14 w 39"/>
                <a:gd name="T5" fmla="*/ 1 h 27"/>
                <a:gd name="T6" fmla="*/ 20 w 39"/>
                <a:gd name="T7" fmla="*/ 0 h 27"/>
                <a:gd name="T8" fmla="*/ 39 w 39"/>
                <a:gd name="T9" fmla="*/ 14 h 27"/>
                <a:gd name="T10" fmla="*/ 23 w 39"/>
                <a:gd name="T11" fmla="*/ 26 h 27"/>
                <a:gd name="T12" fmla="*/ 17 w 39"/>
                <a:gd name="T13" fmla="*/ 27 h 27"/>
                <a:gd name="T14" fmla="*/ 17 w 39"/>
                <a:gd name="T15" fmla="*/ 4 h 27"/>
                <a:gd name="T16" fmla="*/ 13 w 39"/>
                <a:gd name="T17" fmla="*/ 5 h 27"/>
                <a:gd name="T18" fmla="*/ 14 w 39"/>
                <a:gd name="T19" fmla="*/ 21 h 27"/>
                <a:gd name="T20" fmla="*/ 18 w 39"/>
                <a:gd name="T21" fmla="*/ 21 h 27"/>
                <a:gd name="T22" fmla="*/ 17 w 39"/>
                <a:gd name="T2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7">
                  <a:moveTo>
                    <a:pt x="17" y="27"/>
                  </a:moveTo>
                  <a:cubicBezTo>
                    <a:pt x="5" y="27"/>
                    <a:pt x="0" y="21"/>
                    <a:pt x="0" y="15"/>
                  </a:cubicBezTo>
                  <a:cubicBezTo>
                    <a:pt x="0" y="9"/>
                    <a:pt x="5" y="3"/>
                    <a:pt x="14" y="1"/>
                  </a:cubicBezTo>
                  <a:cubicBezTo>
                    <a:pt x="16" y="0"/>
                    <a:pt x="18" y="0"/>
                    <a:pt x="20" y="0"/>
                  </a:cubicBezTo>
                  <a:cubicBezTo>
                    <a:pt x="31" y="0"/>
                    <a:pt x="39" y="7"/>
                    <a:pt x="39" y="14"/>
                  </a:cubicBezTo>
                  <a:cubicBezTo>
                    <a:pt x="39" y="19"/>
                    <a:pt x="34" y="24"/>
                    <a:pt x="23" y="26"/>
                  </a:cubicBezTo>
                  <a:cubicBezTo>
                    <a:pt x="21" y="27"/>
                    <a:pt x="19" y="27"/>
                    <a:pt x="17" y="27"/>
                  </a:cubicBezTo>
                  <a:moveTo>
                    <a:pt x="17" y="4"/>
                  </a:moveTo>
                  <a:cubicBezTo>
                    <a:pt x="15" y="4"/>
                    <a:pt x="14" y="4"/>
                    <a:pt x="13" y="5"/>
                  </a:cubicBezTo>
                  <a:cubicBezTo>
                    <a:pt x="0" y="7"/>
                    <a:pt x="1" y="21"/>
                    <a:pt x="14" y="21"/>
                  </a:cubicBezTo>
                  <a:cubicBezTo>
                    <a:pt x="16" y="21"/>
                    <a:pt x="17" y="21"/>
                    <a:pt x="18" y="21"/>
                  </a:cubicBezTo>
                  <a:cubicBezTo>
                    <a:pt x="35" y="18"/>
                    <a:pt x="29" y="4"/>
                    <a:pt x="17" y="4"/>
                  </a:cubicBezTo>
                  <a:close/>
                </a:path>
              </a:pathLst>
            </a:custGeom>
            <a:solidFill>
              <a:srgbClr val="F36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0" name="Freeform 255">
              <a:extLst>
                <a:ext uri="{FF2B5EF4-FFF2-40B4-BE49-F238E27FC236}">
                  <a16:creationId xmlns:a16="http://schemas.microsoft.com/office/drawing/2014/main" id="{1C6DD8DC-E667-9B8B-EE47-3EB7F186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2" y="3395663"/>
              <a:ext cx="57150" cy="34925"/>
            </a:xfrm>
            <a:custGeom>
              <a:avLst/>
              <a:gdLst>
                <a:gd name="T0" fmla="*/ 21 w 59"/>
                <a:gd name="T1" fmla="*/ 6 h 36"/>
                <a:gd name="T2" fmla="*/ 30 w 59"/>
                <a:gd name="T3" fmla="*/ 31 h 36"/>
                <a:gd name="T4" fmla="*/ 21 w 59"/>
                <a:gd name="T5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36">
                  <a:moveTo>
                    <a:pt x="21" y="6"/>
                  </a:moveTo>
                  <a:cubicBezTo>
                    <a:pt x="0" y="10"/>
                    <a:pt x="2" y="36"/>
                    <a:pt x="30" y="31"/>
                  </a:cubicBezTo>
                  <a:cubicBezTo>
                    <a:pt x="59" y="26"/>
                    <a:pt x="44" y="0"/>
                    <a:pt x="21" y="6"/>
                  </a:cubicBezTo>
                  <a:close/>
                </a:path>
              </a:pathLst>
            </a:custGeom>
            <a:solidFill>
              <a:srgbClr val="C4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1" name="Freeform 256">
              <a:extLst>
                <a:ext uri="{FF2B5EF4-FFF2-40B4-BE49-F238E27FC236}">
                  <a16:creationId xmlns:a16="http://schemas.microsoft.com/office/drawing/2014/main" id="{645E1DEA-0FCF-0313-612D-6CB934C4DF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562" y="3400425"/>
              <a:ext cx="38100" cy="25400"/>
            </a:xfrm>
            <a:custGeom>
              <a:avLst/>
              <a:gdLst>
                <a:gd name="T0" fmla="*/ 18 w 40"/>
                <a:gd name="T1" fmla="*/ 26 h 26"/>
                <a:gd name="T2" fmla="*/ 1 w 40"/>
                <a:gd name="T3" fmla="*/ 15 h 26"/>
                <a:gd name="T4" fmla="*/ 15 w 40"/>
                <a:gd name="T5" fmla="*/ 1 h 26"/>
                <a:gd name="T6" fmla="*/ 21 w 40"/>
                <a:gd name="T7" fmla="*/ 0 h 26"/>
                <a:gd name="T8" fmla="*/ 40 w 40"/>
                <a:gd name="T9" fmla="*/ 14 h 26"/>
                <a:gd name="T10" fmla="*/ 24 w 40"/>
                <a:gd name="T11" fmla="*/ 26 h 26"/>
                <a:gd name="T12" fmla="*/ 18 w 40"/>
                <a:gd name="T13" fmla="*/ 26 h 26"/>
                <a:gd name="T14" fmla="*/ 19 w 40"/>
                <a:gd name="T15" fmla="*/ 1 h 26"/>
                <a:gd name="T16" fmla="*/ 14 w 40"/>
                <a:gd name="T17" fmla="*/ 1 h 26"/>
                <a:gd name="T18" fmla="*/ 16 w 40"/>
                <a:gd name="T19" fmla="*/ 20 h 26"/>
                <a:gd name="T20" fmla="*/ 21 w 40"/>
                <a:gd name="T21" fmla="*/ 19 h 26"/>
                <a:gd name="T22" fmla="*/ 19 w 40"/>
                <a:gd name="T2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6">
                  <a:moveTo>
                    <a:pt x="18" y="26"/>
                  </a:moveTo>
                  <a:cubicBezTo>
                    <a:pt x="7" y="26"/>
                    <a:pt x="1" y="21"/>
                    <a:pt x="1" y="15"/>
                  </a:cubicBezTo>
                  <a:cubicBezTo>
                    <a:pt x="1" y="9"/>
                    <a:pt x="6" y="3"/>
                    <a:pt x="15" y="1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32" y="0"/>
                    <a:pt x="40" y="7"/>
                    <a:pt x="40" y="14"/>
                  </a:cubicBezTo>
                  <a:cubicBezTo>
                    <a:pt x="40" y="19"/>
                    <a:pt x="36" y="24"/>
                    <a:pt x="24" y="26"/>
                  </a:cubicBezTo>
                  <a:cubicBezTo>
                    <a:pt x="22" y="26"/>
                    <a:pt x="20" y="26"/>
                    <a:pt x="18" y="26"/>
                  </a:cubicBezTo>
                  <a:moveTo>
                    <a:pt x="19" y="1"/>
                  </a:moveTo>
                  <a:cubicBezTo>
                    <a:pt x="17" y="1"/>
                    <a:pt x="16" y="1"/>
                    <a:pt x="14" y="1"/>
                  </a:cubicBezTo>
                  <a:cubicBezTo>
                    <a:pt x="0" y="4"/>
                    <a:pt x="0" y="20"/>
                    <a:pt x="16" y="20"/>
                  </a:cubicBezTo>
                  <a:cubicBezTo>
                    <a:pt x="17" y="20"/>
                    <a:pt x="19" y="20"/>
                    <a:pt x="21" y="19"/>
                  </a:cubicBezTo>
                  <a:cubicBezTo>
                    <a:pt x="39" y="16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8D1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2" name="Freeform 257">
              <a:extLst>
                <a:ext uri="{FF2B5EF4-FFF2-40B4-BE49-F238E27FC236}">
                  <a16:creationId xmlns:a16="http://schemas.microsoft.com/office/drawing/2014/main" id="{63B8071E-4448-64AB-BD01-39832712B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6087" y="3352800"/>
              <a:ext cx="61912" cy="30163"/>
            </a:xfrm>
            <a:custGeom>
              <a:avLst/>
              <a:gdLst>
                <a:gd name="T0" fmla="*/ 30 w 64"/>
                <a:gd name="T1" fmla="*/ 2 h 31"/>
                <a:gd name="T2" fmla="*/ 30 w 64"/>
                <a:gd name="T3" fmla="*/ 28 h 31"/>
                <a:gd name="T4" fmla="*/ 30 w 64"/>
                <a:gd name="T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31">
                  <a:moveTo>
                    <a:pt x="30" y="2"/>
                  </a:moveTo>
                  <a:cubicBezTo>
                    <a:pt x="9" y="3"/>
                    <a:pt x="0" y="31"/>
                    <a:pt x="30" y="28"/>
                  </a:cubicBezTo>
                  <a:cubicBezTo>
                    <a:pt x="59" y="25"/>
                    <a:pt x="64" y="0"/>
                    <a:pt x="30" y="2"/>
                  </a:cubicBezTo>
                  <a:close/>
                </a:path>
              </a:pathLst>
            </a:custGeom>
            <a:solidFill>
              <a:srgbClr val="C41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3" name="Freeform 258">
              <a:extLst>
                <a:ext uri="{FF2B5EF4-FFF2-40B4-BE49-F238E27FC236}">
                  <a16:creationId xmlns:a16="http://schemas.microsoft.com/office/drawing/2014/main" id="{DCC1ABAC-23A1-0B79-09D6-6CBFCB98FD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5612" y="3354388"/>
              <a:ext cx="42862" cy="25400"/>
            </a:xfrm>
            <a:custGeom>
              <a:avLst/>
              <a:gdLst>
                <a:gd name="T0" fmla="*/ 16 w 44"/>
                <a:gd name="T1" fmla="*/ 26 h 26"/>
                <a:gd name="T2" fmla="*/ 1 w 44"/>
                <a:gd name="T3" fmla="*/ 16 h 26"/>
                <a:gd name="T4" fmla="*/ 20 w 44"/>
                <a:gd name="T5" fmla="*/ 0 h 26"/>
                <a:gd name="T6" fmla="*/ 23 w 44"/>
                <a:gd name="T7" fmla="*/ 0 h 26"/>
                <a:gd name="T8" fmla="*/ 44 w 44"/>
                <a:gd name="T9" fmla="*/ 11 h 26"/>
                <a:gd name="T10" fmla="*/ 20 w 44"/>
                <a:gd name="T11" fmla="*/ 26 h 26"/>
                <a:gd name="T12" fmla="*/ 16 w 44"/>
                <a:gd name="T13" fmla="*/ 26 h 26"/>
                <a:gd name="T14" fmla="*/ 20 w 44"/>
                <a:gd name="T15" fmla="*/ 3 h 26"/>
                <a:gd name="T16" fmla="*/ 18 w 44"/>
                <a:gd name="T17" fmla="*/ 3 h 26"/>
                <a:gd name="T18" fmla="*/ 15 w 44"/>
                <a:gd name="T19" fmla="*/ 20 h 26"/>
                <a:gd name="T20" fmla="*/ 18 w 44"/>
                <a:gd name="T21" fmla="*/ 20 h 26"/>
                <a:gd name="T22" fmla="*/ 20 w 44"/>
                <a:gd name="T2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26">
                  <a:moveTo>
                    <a:pt x="16" y="26"/>
                  </a:moveTo>
                  <a:cubicBezTo>
                    <a:pt x="5" y="26"/>
                    <a:pt x="1" y="22"/>
                    <a:pt x="1" y="16"/>
                  </a:cubicBezTo>
                  <a:cubicBezTo>
                    <a:pt x="1" y="9"/>
                    <a:pt x="9" y="1"/>
                    <a:pt x="20" y="0"/>
                  </a:cubicBezTo>
                  <a:cubicBezTo>
                    <a:pt x="21" y="0"/>
                    <a:pt x="22" y="0"/>
                    <a:pt x="23" y="0"/>
                  </a:cubicBezTo>
                  <a:cubicBezTo>
                    <a:pt x="37" y="0"/>
                    <a:pt x="44" y="5"/>
                    <a:pt x="44" y="11"/>
                  </a:cubicBezTo>
                  <a:cubicBezTo>
                    <a:pt x="44" y="17"/>
                    <a:pt x="35" y="25"/>
                    <a:pt x="20" y="26"/>
                  </a:cubicBezTo>
                  <a:cubicBezTo>
                    <a:pt x="18" y="26"/>
                    <a:pt x="17" y="26"/>
                    <a:pt x="16" y="26"/>
                  </a:cubicBezTo>
                  <a:moveTo>
                    <a:pt x="20" y="3"/>
                  </a:moveTo>
                  <a:cubicBezTo>
                    <a:pt x="19" y="3"/>
                    <a:pt x="19" y="3"/>
                    <a:pt x="18" y="3"/>
                  </a:cubicBezTo>
                  <a:cubicBezTo>
                    <a:pt x="6" y="4"/>
                    <a:pt x="0" y="20"/>
                    <a:pt x="15" y="20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36" y="18"/>
                    <a:pt x="39" y="3"/>
                    <a:pt x="20" y="3"/>
                  </a:cubicBezTo>
                  <a:close/>
                </a:path>
              </a:pathLst>
            </a:custGeom>
            <a:solidFill>
              <a:srgbClr val="8D1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4" name="Freeform 259">
              <a:extLst>
                <a:ext uri="{FF2B5EF4-FFF2-40B4-BE49-F238E27FC236}">
                  <a16:creationId xmlns:a16="http://schemas.microsoft.com/office/drawing/2014/main" id="{EA86F45C-7354-8181-455E-222823BFA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762" y="3465513"/>
              <a:ext cx="46037" cy="30163"/>
            </a:xfrm>
            <a:custGeom>
              <a:avLst/>
              <a:gdLst>
                <a:gd name="T0" fmla="*/ 21 w 48"/>
                <a:gd name="T1" fmla="*/ 2 h 32"/>
                <a:gd name="T2" fmla="*/ 0 w 48"/>
                <a:gd name="T3" fmla="*/ 16 h 32"/>
                <a:gd name="T4" fmla="*/ 21 w 48"/>
                <a:gd name="T5" fmla="*/ 29 h 32"/>
                <a:gd name="T6" fmla="*/ 21 w 48"/>
                <a:gd name="T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21" y="2"/>
                  </a:moveTo>
                  <a:cubicBezTo>
                    <a:pt x="7" y="0"/>
                    <a:pt x="0" y="8"/>
                    <a:pt x="0" y="16"/>
                  </a:cubicBezTo>
                  <a:cubicBezTo>
                    <a:pt x="0" y="24"/>
                    <a:pt x="7" y="32"/>
                    <a:pt x="21" y="29"/>
                  </a:cubicBezTo>
                  <a:cubicBezTo>
                    <a:pt x="48" y="23"/>
                    <a:pt x="47" y="6"/>
                    <a:pt x="21" y="2"/>
                  </a:cubicBezTo>
                  <a:close/>
                </a:path>
              </a:pathLst>
            </a:custGeom>
            <a:solidFill>
              <a:srgbClr val="49B8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5" name="Freeform 260">
              <a:extLst>
                <a:ext uri="{FF2B5EF4-FFF2-40B4-BE49-F238E27FC236}">
                  <a16:creationId xmlns:a16="http://schemas.microsoft.com/office/drawing/2014/main" id="{452A36C1-399A-9032-D5C7-20B7E1F66A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8762" y="3467100"/>
              <a:ext cx="39687" cy="26988"/>
            </a:xfrm>
            <a:custGeom>
              <a:avLst/>
              <a:gdLst>
                <a:gd name="T0" fmla="*/ 16 w 41"/>
                <a:gd name="T1" fmla="*/ 28 h 28"/>
                <a:gd name="T2" fmla="*/ 0 w 41"/>
                <a:gd name="T3" fmla="*/ 14 h 28"/>
                <a:gd name="T4" fmla="*/ 0 w 41"/>
                <a:gd name="T5" fmla="*/ 14 h 28"/>
                <a:gd name="T6" fmla="*/ 17 w 41"/>
                <a:gd name="T7" fmla="*/ 0 h 28"/>
                <a:gd name="T8" fmla="*/ 21 w 41"/>
                <a:gd name="T9" fmla="*/ 0 h 28"/>
                <a:gd name="T10" fmla="*/ 41 w 41"/>
                <a:gd name="T11" fmla="*/ 13 h 28"/>
                <a:gd name="T12" fmla="*/ 21 w 41"/>
                <a:gd name="T13" fmla="*/ 27 h 28"/>
                <a:gd name="T14" fmla="*/ 16 w 41"/>
                <a:gd name="T15" fmla="*/ 28 h 28"/>
                <a:gd name="T16" fmla="*/ 15 w 41"/>
                <a:gd name="T17" fmla="*/ 3 h 28"/>
                <a:gd name="T18" fmla="*/ 4 w 41"/>
                <a:gd name="T19" fmla="*/ 11 h 28"/>
                <a:gd name="T20" fmla="*/ 14 w 41"/>
                <a:gd name="T21" fmla="*/ 20 h 28"/>
                <a:gd name="T22" fmla="*/ 17 w 41"/>
                <a:gd name="T23" fmla="*/ 20 h 28"/>
                <a:gd name="T24" fmla="*/ 17 w 41"/>
                <a:gd name="T25" fmla="*/ 3 h 28"/>
                <a:gd name="T26" fmla="*/ 15 w 41"/>
                <a:gd name="T2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28">
                  <a:moveTo>
                    <a:pt x="16" y="28"/>
                  </a:moveTo>
                  <a:cubicBezTo>
                    <a:pt x="5" y="28"/>
                    <a:pt x="0" y="21"/>
                    <a:pt x="0" y="14"/>
                  </a:cubicBezTo>
                  <a:lnTo>
                    <a:pt x="0" y="14"/>
                  </a:lnTo>
                  <a:cubicBezTo>
                    <a:pt x="0" y="7"/>
                    <a:pt x="5" y="0"/>
                    <a:pt x="17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34" y="2"/>
                    <a:pt x="41" y="8"/>
                    <a:pt x="41" y="13"/>
                  </a:cubicBezTo>
                  <a:cubicBezTo>
                    <a:pt x="41" y="19"/>
                    <a:pt x="34" y="24"/>
                    <a:pt x="21" y="27"/>
                  </a:cubicBezTo>
                  <a:cubicBezTo>
                    <a:pt x="19" y="27"/>
                    <a:pt x="17" y="28"/>
                    <a:pt x="16" y="28"/>
                  </a:cubicBezTo>
                  <a:close/>
                  <a:moveTo>
                    <a:pt x="15" y="3"/>
                  </a:moveTo>
                  <a:cubicBezTo>
                    <a:pt x="8" y="3"/>
                    <a:pt x="4" y="7"/>
                    <a:pt x="4" y="11"/>
                  </a:cubicBezTo>
                  <a:cubicBezTo>
                    <a:pt x="4" y="16"/>
                    <a:pt x="8" y="20"/>
                    <a:pt x="14" y="20"/>
                  </a:cubicBezTo>
                  <a:cubicBezTo>
                    <a:pt x="15" y="20"/>
                    <a:pt x="16" y="20"/>
                    <a:pt x="17" y="20"/>
                  </a:cubicBezTo>
                  <a:cubicBezTo>
                    <a:pt x="34" y="16"/>
                    <a:pt x="33" y="5"/>
                    <a:pt x="17" y="3"/>
                  </a:cubicBezTo>
                  <a:cubicBezTo>
                    <a:pt x="16" y="3"/>
                    <a:pt x="16" y="3"/>
                    <a:pt x="15" y="3"/>
                  </a:cubicBezTo>
                </a:path>
              </a:pathLst>
            </a:custGeom>
            <a:solidFill>
              <a:srgbClr val="30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6" name="Freeform 261">
              <a:extLst>
                <a:ext uri="{FF2B5EF4-FFF2-40B4-BE49-F238E27FC236}">
                  <a16:creationId xmlns:a16="http://schemas.microsoft.com/office/drawing/2014/main" id="{11A89722-F307-C983-E004-617EE1B8A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100" y="3238500"/>
              <a:ext cx="65087" cy="34925"/>
            </a:xfrm>
            <a:custGeom>
              <a:avLst/>
              <a:gdLst>
                <a:gd name="T0" fmla="*/ 39 w 68"/>
                <a:gd name="T1" fmla="*/ 6 h 35"/>
                <a:gd name="T2" fmla="*/ 29 w 68"/>
                <a:gd name="T3" fmla="*/ 31 h 35"/>
                <a:gd name="T4" fmla="*/ 39 w 68"/>
                <a:gd name="T5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35">
                  <a:moveTo>
                    <a:pt x="39" y="6"/>
                  </a:moveTo>
                  <a:cubicBezTo>
                    <a:pt x="21" y="0"/>
                    <a:pt x="0" y="28"/>
                    <a:pt x="29" y="31"/>
                  </a:cubicBezTo>
                  <a:cubicBezTo>
                    <a:pt x="57" y="35"/>
                    <a:pt x="68" y="17"/>
                    <a:pt x="39" y="6"/>
                  </a:cubicBezTo>
                  <a:close/>
                </a:path>
              </a:pathLst>
            </a:custGeom>
            <a:solidFill>
              <a:srgbClr val="F68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7" name="Freeform 262">
              <a:extLst>
                <a:ext uri="{FF2B5EF4-FFF2-40B4-BE49-F238E27FC236}">
                  <a16:creationId xmlns:a16="http://schemas.microsoft.com/office/drawing/2014/main" id="{3B1C749C-9EE4-C611-9D24-B720E510F9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7625" y="3244850"/>
              <a:ext cx="44450" cy="25400"/>
            </a:xfrm>
            <a:custGeom>
              <a:avLst/>
              <a:gdLst>
                <a:gd name="T0" fmla="*/ 25 w 45"/>
                <a:gd name="T1" fmla="*/ 26 h 26"/>
                <a:gd name="T2" fmla="*/ 18 w 45"/>
                <a:gd name="T3" fmla="*/ 25 h 26"/>
                <a:gd name="T4" fmla="*/ 4 w 45"/>
                <a:gd name="T5" fmla="*/ 15 h 26"/>
                <a:gd name="T6" fmla="*/ 23 w 45"/>
                <a:gd name="T7" fmla="*/ 0 h 26"/>
                <a:gd name="T8" fmla="*/ 28 w 45"/>
                <a:gd name="T9" fmla="*/ 0 h 26"/>
                <a:gd name="T10" fmla="*/ 45 w 45"/>
                <a:gd name="T11" fmla="*/ 15 h 26"/>
                <a:gd name="T12" fmla="*/ 25 w 45"/>
                <a:gd name="T13" fmla="*/ 26 h 26"/>
                <a:gd name="T14" fmla="*/ 20 w 45"/>
                <a:gd name="T15" fmla="*/ 1 h 26"/>
                <a:gd name="T16" fmla="*/ 17 w 45"/>
                <a:gd name="T17" fmla="*/ 18 h 26"/>
                <a:gd name="T18" fmla="*/ 22 w 45"/>
                <a:gd name="T19" fmla="*/ 19 h 26"/>
                <a:gd name="T20" fmla="*/ 24 w 45"/>
                <a:gd name="T21" fmla="*/ 2 h 26"/>
                <a:gd name="T22" fmla="*/ 20 w 45"/>
                <a:gd name="T2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26">
                  <a:moveTo>
                    <a:pt x="25" y="26"/>
                  </a:moveTo>
                  <a:cubicBezTo>
                    <a:pt x="22" y="26"/>
                    <a:pt x="20" y="26"/>
                    <a:pt x="18" y="25"/>
                  </a:cubicBezTo>
                  <a:cubicBezTo>
                    <a:pt x="8" y="24"/>
                    <a:pt x="4" y="20"/>
                    <a:pt x="4" y="15"/>
                  </a:cubicBezTo>
                  <a:cubicBezTo>
                    <a:pt x="4" y="8"/>
                    <a:pt x="13" y="0"/>
                    <a:pt x="23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40" y="5"/>
                    <a:pt x="45" y="10"/>
                    <a:pt x="45" y="15"/>
                  </a:cubicBezTo>
                  <a:cubicBezTo>
                    <a:pt x="45" y="21"/>
                    <a:pt x="37" y="26"/>
                    <a:pt x="25" y="26"/>
                  </a:cubicBezTo>
                  <a:close/>
                  <a:moveTo>
                    <a:pt x="20" y="1"/>
                  </a:moveTo>
                  <a:cubicBezTo>
                    <a:pt x="10" y="1"/>
                    <a:pt x="0" y="16"/>
                    <a:pt x="17" y="18"/>
                  </a:cubicBezTo>
                  <a:cubicBezTo>
                    <a:pt x="19" y="19"/>
                    <a:pt x="20" y="19"/>
                    <a:pt x="22" y="19"/>
                  </a:cubicBezTo>
                  <a:cubicBezTo>
                    <a:pt x="37" y="19"/>
                    <a:pt x="42" y="8"/>
                    <a:pt x="24" y="2"/>
                  </a:cubicBezTo>
                  <a:cubicBezTo>
                    <a:pt x="23" y="1"/>
                    <a:pt x="21" y="1"/>
                    <a:pt x="20" y="1"/>
                  </a:cubicBezTo>
                </a:path>
              </a:pathLst>
            </a:custGeom>
            <a:solidFill>
              <a:srgbClr val="F36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8" name="Freeform 263">
              <a:extLst>
                <a:ext uri="{FF2B5EF4-FFF2-40B4-BE49-F238E27FC236}">
                  <a16:creationId xmlns:a16="http://schemas.microsoft.com/office/drawing/2014/main" id="{0751028E-DB9C-DC01-A390-089C36CDD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9775" y="3395663"/>
              <a:ext cx="65087" cy="34925"/>
            </a:xfrm>
            <a:custGeom>
              <a:avLst/>
              <a:gdLst>
                <a:gd name="T0" fmla="*/ 38 w 67"/>
                <a:gd name="T1" fmla="*/ 6 h 35"/>
                <a:gd name="T2" fmla="*/ 28 w 67"/>
                <a:gd name="T3" fmla="*/ 31 h 35"/>
                <a:gd name="T4" fmla="*/ 38 w 67"/>
                <a:gd name="T5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35">
                  <a:moveTo>
                    <a:pt x="38" y="6"/>
                  </a:moveTo>
                  <a:cubicBezTo>
                    <a:pt x="21" y="0"/>
                    <a:pt x="0" y="27"/>
                    <a:pt x="28" y="31"/>
                  </a:cubicBezTo>
                  <a:cubicBezTo>
                    <a:pt x="56" y="35"/>
                    <a:pt x="67" y="16"/>
                    <a:pt x="38" y="6"/>
                  </a:cubicBezTo>
                  <a:close/>
                </a:path>
              </a:pathLst>
            </a:custGeom>
            <a:solidFill>
              <a:srgbClr val="FAB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599" name="Freeform 264">
              <a:extLst>
                <a:ext uri="{FF2B5EF4-FFF2-40B4-BE49-F238E27FC236}">
                  <a16:creationId xmlns:a16="http://schemas.microsoft.com/office/drawing/2014/main" id="{5E637BF0-8708-5964-9D3D-626118499B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7712" y="3400425"/>
              <a:ext cx="46037" cy="25400"/>
            </a:xfrm>
            <a:custGeom>
              <a:avLst/>
              <a:gdLst>
                <a:gd name="T0" fmla="*/ 27 w 47"/>
                <a:gd name="T1" fmla="*/ 26 h 26"/>
                <a:gd name="T2" fmla="*/ 20 w 47"/>
                <a:gd name="T3" fmla="*/ 26 h 26"/>
                <a:gd name="T4" fmla="*/ 6 w 47"/>
                <a:gd name="T5" fmla="*/ 16 h 26"/>
                <a:gd name="T6" fmla="*/ 25 w 47"/>
                <a:gd name="T7" fmla="*/ 0 h 26"/>
                <a:gd name="T8" fmla="*/ 30 w 47"/>
                <a:gd name="T9" fmla="*/ 1 h 26"/>
                <a:gd name="T10" fmla="*/ 47 w 47"/>
                <a:gd name="T11" fmla="*/ 15 h 26"/>
                <a:gd name="T12" fmla="*/ 27 w 47"/>
                <a:gd name="T13" fmla="*/ 26 h 26"/>
                <a:gd name="T14" fmla="*/ 22 w 47"/>
                <a:gd name="T15" fmla="*/ 1 h 26"/>
                <a:gd name="T16" fmla="*/ 18 w 47"/>
                <a:gd name="T17" fmla="*/ 20 h 26"/>
                <a:gd name="T18" fmla="*/ 24 w 47"/>
                <a:gd name="T19" fmla="*/ 21 h 26"/>
                <a:gd name="T20" fmla="*/ 26 w 47"/>
                <a:gd name="T21" fmla="*/ 2 h 26"/>
                <a:gd name="T22" fmla="*/ 22 w 47"/>
                <a:gd name="T2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26">
                  <a:moveTo>
                    <a:pt x="27" y="26"/>
                  </a:moveTo>
                  <a:cubicBezTo>
                    <a:pt x="25" y="26"/>
                    <a:pt x="22" y="26"/>
                    <a:pt x="20" y="26"/>
                  </a:cubicBezTo>
                  <a:cubicBezTo>
                    <a:pt x="10" y="25"/>
                    <a:pt x="6" y="20"/>
                    <a:pt x="6" y="16"/>
                  </a:cubicBezTo>
                  <a:cubicBezTo>
                    <a:pt x="6" y="8"/>
                    <a:pt x="15" y="0"/>
                    <a:pt x="25" y="0"/>
                  </a:cubicBezTo>
                  <a:cubicBezTo>
                    <a:pt x="27" y="0"/>
                    <a:pt x="28" y="0"/>
                    <a:pt x="30" y="1"/>
                  </a:cubicBezTo>
                  <a:cubicBezTo>
                    <a:pt x="42" y="5"/>
                    <a:pt x="47" y="11"/>
                    <a:pt x="47" y="15"/>
                  </a:cubicBezTo>
                  <a:cubicBezTo>
                    <a:pt x="47" y="21"/>
                    <a:pt x="39" y="26"/>
                    <a:pt x="27" y="26"/>
                  </a:cubicBezTo>
                  <a:close/>
                  <a:moveTo>
                    <a:pt x="22" y="1"/>
                  </a:moveTo>
                  <a:cubicBezTo>
                    <a:pt x="10" y="1"/>
                    <a:pt x="0" y="18"/>
                    <a:pt x="18" y="20"/>
                  </a:cubicBezTo>
                  <a:cubicBezTo>
                    <a:pt x="20" y="21"/>
                    <a:pt x="22" y="21"/>
                    <a:pt x="24" y="21"/>
                  </a:cubicBezTo>
                  <a:cubicBezTo>
                    <a:pt x="40" y="21"/>
                    <a:pt x="46" y="9"/>
                    <a:pt x="26" y="2"/>
                  </a:cubicBezTo>
                  <a:cubicBezTo>
                    <a:pt x="25" y="2"/>
                    <a:pt x="23" y="1"/>
                    <a:pt x="22" y="1"/>
                  </a:cubicBezTo>
                </a:path>
              </a:pathLst>
            </a:custGeom>
            <a:solidFill>
              <a:srgbClr val="F68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0" name="Freeform 265">
              <a:extLst>
                <a:ext uri="{FF2B5EF4-FFF2-40B4-BE49-F238E27FC236}">
                  <a16:creationId xmlns:a16="http://schemas.microsoft.com/office/drawing/2014/main" id="{A5224CFA-547E-6EFC-6F8D-BCDBD59AB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962" y="2968625"/>
              <a:ext cx="65087" cy="31750"/>
            </a:xfrm>
            <a:custGeom>
              <a:avLst/>
              <a:gdLst>
                <a:gd name="T0" fmla="*/ 38 w 68"/>
                <a:gd name="T1" fmla="*/ 6 h 34"/>
                <a:gd name="T2" fmla="*/ 28 w 68"/>
                <a:gd name="T3" fmla="*/ 31 h 34"/>
                <a:gd name="T4" fmla="*/ 38 w 68"/>
                <a:gd name="T5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34">
                  <a:moveTo>
                    <a:pt x="38" y="6"/>
                  </a:moveTo>
                  <a:cubicBezTo>
                    <a:pt x="21" y="0"/>
                    <a:pt x="0" y="27"/>
                    <a:pt x="28" y="31"/>
                  </a:cubicBezTo>
                  <a:cubicBezTo>
                    <a:pt x="56" y="34"/>
                    <a:pt x="68" y="16"/>
                    <a:pt x="38" y="6"/>
                  </a:cubicBezTo>
                  <a:close/>
                </a:path>
              </a:pathLst>
            </a:custGeom>
            <a:solidFill>
              <a:srgbClr val="F68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1" name="Freeform 266">
              <a:extLst>
                <a:ext uri="{FF2B5EF4-FFF2-40B4-BE49-F238E27FC236}">
                  <a16:creationId xmlns:a16="http://schemas.microsoft.com/office/drawing/2014/main" id="{0DA2B86F-CE14-0C36-902B-CC1EE528B4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0075" y="2973388"/>
              <a:ext cx="42862" cy="23813"/>
            </a:xfrm>
            <a:custGeom>
              <a:avLst/>
              <a:gdLst>
                <a:gd name="T0" fmla="*/ 23 w 45"/>
                <a:gd name="T1" fmla="*/ 26 h 26"/>
                <a:gd name="T2" fmla="*/ 16 w 45"/>
                <a:gd name="T3" fmla="*/ 26 h 26"/>
                <a:gd name="T4" fmla="*/ 2 w 45"/>
                <a:gd name="T5" fmla="*/ 15 h 26"/>
                <a:gd name="T6" fmla="*/ 21 w 45"/>
                <a:gd name="T7" fmla="*/ 0 h 26"/>
                <a:gd name="T8" fmla="*/ 26 w 45"/>
                <a:gd name="T9" fmla="*/ 1 h 26"/>
                <a:gd name="T10" fmla="*/ 44 w 45"/>
                <a:gd name="T11" fmla="*/ 15 h 26"/>
                <a:gd name="T12" fmla="*/ 23 w 45"/>
                <a:gd name="T13" fmla="*/ 26 h 26"/>
                <a:gd name="T14" fmla="*/ 22 w 45"/>
                <a:gd name="T15" fmla="*/ 1 h 26"/>
                <a:gd name="T16" fmla="*/ 18 w 45"/>
                <a:gd name="T17" fmla="*/ 20 h 26"/>
                <a:gd name="T18" fmla="*/ 23 w 45"/>
                <a:gd name="T19" fmla="*/ 20 h 26"/>
                <a:gd name="T20" fmla="*/ 25 w 45"/>
                <a:gd name="T21" fmla="*/ 2 h 26"/>
                <a:gd name="T22" fmla="*/ 22 w 45"/>
                <a:gd name="T2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26">
                  <a:moveTo>
                    <a:pt x="23" y="26"/>
                  </a:moveTo>
                  <a:cubicBezTo>
                    <a:pt x="21" y="26"/>
                    <a:pt x="19" y="26"/>
                    <a:pt x="16" y="26"/>
                  </a:cubicBezTo>
                  <a:cubicBezTo>
                    <a:pt x="6" y="24"/>
                    <a:pt x="2" y="20"/>
                    <a:pt x="2" y="15"/>
                  </a:cubicBezTo>
                  <a:cubicBezTo>
                    <a:pt x="2" y="8"/>
                    <a:pt x="12" y="0"/>
                    <a:pt x="21" y="0"/>
                  </a:cubicBezTo>
                  <a:cubicBezTo>
                    <a:pt x="23" y="0"/>
                    <a:pt x="25" y="0"/>
                    <a:pt x="26" y="1"/>
                  </a:cubicBezTo>
                  <a:cubicBezTo>
                    <a:pt x="38" y="5"/>
                    <a:pt x="44" y="10"/>
                    <a:pt x="44" y="15"/>
                  </a:cubicBezTo>
                  <a:cubicBezTo>
                    <a:pt x="44" y="21"/>
                    <a:pt x="36" y="26"/>
                    <a:pt x="23" y="26"/>
                  </a:cubicBezTo>
                  <a:moveTo>
                    <a:pt x="22" y="1"/>
                  </a:moveTo>
                  <a:cubicBezTo>
                    <a:pt x="10" y="1"/>
                    <a:pt x="0" y="17"/>
                    <a:pt x="18" y="20"/>
                  </a:cubicBezTo>
                  <a:cubicBezTo>
                    <a:pt x="20" y="20"/>
                    <a:pt x="22" y="20"/>
                    <a:pt x="23" y="20"/>
                  </a:cubicBezTo>
                  <a:cubicBezTo>
                    <a:pt x="40" y="20"/>
                    <a:pt x="45" y="8"/>
                    <a:pt x="25" y="2"/>
                  </a:cubicBezTo>
                  <a:cubicBezTo>
                    <a:pt x="24" y="1"/>
                    <a:pt x="23" y="1"/>
                    <a:pt x="22" y="1"/>
                  </a:cubicBezTo>
                </a:path>
              </a:pathLst>
            </a:custGeom>
            <a:solidFill>
              <a:srgbClr val="F36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2" name="Freeform 267">
              <a:extLst>
                <a:ext uri="{FF2B5EF4-FFF2-40B4-BE49-F238E27FC236}">
                  <a16:creationId xmlns:a16="http://schemas.microsoft.com/office/drawing/2014/main" id="{EB515699-68EA-6354-1EA0-C46AC5178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487" y="3162300"/>
              <a:ext cx="61912" cy="39688"/>
            </a:xfrm>
            <a:custGeom>
              <a:avLst/>
              <a:gdLst>
                <a:gd name="T0" fmla="*/ 36 w 64"/>
                <a:gd name="T1" fmla="*/ 5 h 40"/>
                <a:gd name="T2" fmla="*/ 26 w 64"/>
                <a:gd name="T3" fmla="*/ 36 h 40"/>
                <a:gd name="T4" fmla="*/ 36 w 64"/>
                <a:gd name="T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40">
                  <a:moveTo>
                    <a:pt x="36" y="5"/>
                  </a:moveTo>
                  <a:cubicBezTo>
                    <a:pt x="8" y="0"/>
                    <a:pt x="0" y="33"/>
                    <a:pt x="26" y="36"/>
                  </a:cubicBezTo>
                  <a:cubicBezTo>
                    <a:pt x="51" y="40"/>
                    <a:pt x="64" y="10"/>
                    <a:pt x="36" y="5"/>
                  </a:cubicBezTo>
                  <a:close/>
                </a:path>
              </a:pathLst>
            </a:custGeom>
            <a:solidFill>
              <a:srgbClr val="49B8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3" name="Freeform 268">
              <a:extLst>
                <a:ext uri="{FF2B5EF4-FFF2-40B4-BE49-F238E27FC236}">
                  <a16:creationId xmlns:a16="http://schemas.microsoft.com/office/drawing/2014/main" id="{18B3283F-06A0-C153-1F36-65FB0E6193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7" y="3167063"/>
              <a:ext cx="44450" cy="31750"/>
            </a:xfrm>
            <a:custGeom>
              <a:avLst/>
              <a:gdLst>
                <a:gd name="T0" fmla="*/ 24 w 46"/>
                <a:gd name="T1" fmla="*/ 32 h 32"/>
                <a:gd name="T2" fmla="*/ 20 w 46"/>
                <a:gd name="T3" fmla="*/ 31 h 32"/>
                <a:gd name="T4" fmla="*/ 4 w 46"/>
                <a:gd name="T5" fmla="*/ 17 h 32"/>
                <a:gd name="T6" fmla="*/ 24 w 46"/>
                <a:gd name="T7" fmla="*/ 0 h 32"/>
                <a:gd name="T8" fmla="*/ 30 w 46"/>
                <a:gd name="T9" fmla="*/ 0 h 32"/>
                <a:gd name="T10" fmla="*/ 46 w 46"/>
                <a:gd name="T11" fmla="*/ 14 h 32"/>
                <a:gd name="T12" fmla="*/ 24 w 46"/>
                <a:gd name="T13" fmla="*/ 32 h 32"/>
                <a:gd name="T14" fmla="*/ 21 w 46"/>
                <a:gd name="T15" fmla="*/ 1 h 32"/>
                <a:gd name="T16" fmla="*/ 17 w 46"/>
                <a:gd name="T17" fmla="*/ 23 h 32"/>
                <a:gd name="T18" fmla="*/ 20 w 46"/>
                <a:gd name="T19" fmla="*/ 24 h 32"/>
                <a:gd name="T20" fmla="*/ 24 w 46"/>
                <a:gd name="T21" fmla="*/ 2 h 32"/>
                <a:gd name="T22" fmla="*/ 21 w 46"/>
                <a:gd name="T2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32">
                  <a:moveTo>
                    <a:pt x="24" y="32"/>
                  </a:moveTo>
                  <a:cubicBezTo>
                    <a:pt x="22" y="32"/>
                    <a:pt x="21" y="32"/>
                    <a:pt x="20" y="31"/>
                  </a:cubicBezTo>
                  <a:cubicBezTo>
                    <a:pt x="9" y="30"/>
                    <a:pt x="4" y="23"/>
                    <a:pt x="4" y="17"/>
                  </a:cubicBezTo>
                  <a:cubicBezTo>
                    <a:pt x="4" y="8"/>
                    <a:pt x="11" y="0"/>
                    <a:pt x="24" y="0"/>
                  </a:cubicBezTo>
                  <a:cubicBezTo>
                    <a:pt x="26" y="0"/>
                    <a:pt x="28" y="0"/>
                    <a:pt x="30" y="0"/>
                  </a:cubicBezTo>
                  <a:cubicBezTo>
                    <a:pt x="41" y="2"/>
                    <a:pt x="46" y="8"/>
                    <a:pt x="46" y="14"/>
                  </a:cubicBezTo>
                  <a:cubicBezTo>
                    <a:pt x="46" y="23"/>
                    <a:pt x="37" y="32"/>
                    <a:pt x="24" y="32"/>
                  </a:cubicBezTo>
                  <a:moveTo>
                    <a:pt x="21" y="1"/>
                  </a:moveTo>
                  <a:cubicBezTo>
                    <a:pt x="4" y="1"/>
                    <a:pt x="0" y="21"/>
                    <a:pt x="17" y="23"/>
                  </a:cubicBezTo>
                  <a:cubicBezTo>
                    <a:pt x="18" y="24"/>
                    <a:pt x="19" y="24"/>
                    <a:pt x="20" y="24"/>
                  </a:cubicBezTo>
                  <a:cubicBezTo>
                    <a:pt x="36" y="24"/>
                    <a:pt x="43" y="5"/>
                    <a:pt x="24" y="2"/>
                  </a:cubicBezTo>
                  <a:cubicBezTo>
                    <a:pt x="23" y="1"/>
                    <a:pt x="22" y="1"/>
                    <a:pt x="21" y="1"/>
                  </a:cubicBezTo>
                </a:path>
              </a:pathLst>
            </a:custGeom>
            <a:solidFill>
              <a:srgbClr val="30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4" name="Freeform 269">
              <a:extLst>
                <a:ext uri="{FF2B5EF4-FFF2-40B4-BE49-F238E27FC236}">
                  <a16:creationId xmlns:a16="http://schemas.microsoft.com/office/drawing/2014/main" id="{EB73E0B4-ED7F-B07F-2A00-657659FEE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075" y="3079750"/>
              <a:ext cx="52387" cy="31750"/>
            </a:xfrm>
            <a:custGeom>
              <a:avLst/>
              <a:gdLst>
                <a:gd name="T0" fmla="*/ 22 w 53"/>
                <a:gd name="T1" fmla="*/ 1 h 32"/>
                <a:gd name="T2" fmla="*/ 0 w 53"/>
                <a:gd name="T3" fmla="*/ 16 h 32"/>
                <a:gd name="T4" fmla="*/ 22 w 53"/>
                <a:gd name="T5" fmla="*/ 30 h 32"/>
                <a:gd name="T6" fmla="*/ 22 w 53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2">
                  <a:moveTo>
                    <a:pt x="22" y="1"/>
                  </a:moveTo>
                  <a:cubicBezTo>
                    <a:pt x="9" y="0"/>
                    <a:pt x="1" y="8"/>
                    <a:pt x="0" y="16"/>
                  </a:cubicBezTo>
                  <a:cubicBezTo>
                    <a:pt x="0" y="24"/>
                    <a:pt x="7" y="32"/>
                    <a:pt x="22" y="30"/>
                  </a:cubicBezTo>
                  <a:cubicBezTo>
                    <a:pt x="53" y="26"/>
                    <a:pt x="51" y="2"/>
                    <a:pt x="22" y="1"/>
                  </a:cubicBezTo>
                  <a:close/>
                </a:path>
              </a:pathLst>
            </a:custGeom>
            <a:solidFill>
              <a:srgbClr val="FABA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  <p:sp>
          <p:nvSpPr>
            <p:cNvPr id="605" name="Freeform 270">
              <a:extLst>
                <a:ext uri="{FF2B5EF4-FFF2-40B4-BE49-F238E27FC236}">
                  <a16:creationId xmlns:a16="http://schemas.microsoft.com/office/drawing/2014/main" id="{76DE98D6-1CA9-F444-A9D6-EB23A5F3DF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8075" y="3081338"/>
              <a:ext cx="44450" cy="28575"/>
            </a:xfrm>
            <a:custGeom>
              <a:avLst/>
              <a:gdLst>
                <a:gd name="T0" fmla="*/ 18 w 45"/>
                <a:gd name="T1" fmla="*/ 29 h 29"/>
                <a:gd name="T2" fmla="*/ 0 w 45"/>
                <a:gd name="T3" fmla="*/ 16 h 29"/>
                <a:gd name="T4" fmla="*/ 0 w 45"/>
                <a:gd name="T5" fmla="*/ 15 h 29"/>
                <a:gd name="T6" fmla="*/ 21 w 45"/>
                <a:gd name="T7" fmla="*/ 0 h 29"/>
                <a:gd name="T8" fmla="*/ 22 w 45"/>
                <a:gd name="T9" fmla="*/ 0 h 29"/>
                <a:gd name="T10" fmla="*/ 45 w 45"/>
                <a:gd name="T11" fmla="*/ 14 h 29"/>
                <a:gd name="T12" fmla="*/ 22 w 45"/>
                <a:gd name="T13" fmla="*/ 29 h 29"/>
                <a:gd name="T14" fmla="*/ 18 w 45"/>
                <a:gd name="T15" fmla="*/ 29 h 29"/>
                <a:gd name="T16" fmla="*/ 16 w 45"/>
                <a:gd name="T17" fmla="*/ 2 h 29"/>
                <a:gd name="T18" fmla="*/ 2 w 45"/>
                <a:gd name="T19" fmla="*/ 12 h 29"/>
                <a:gd name="T20" fmla="*/ 15 w 45"/>
                <a:gd name="T21" fmla="*/ 23 h 29"/>
                <a:gd name="T22" fmla="*/ 18 w 45"/>
                <a:gd name="T23" fmla="*/ 22 h 29"/>
                <a:gd name="T24" fmla="*/ 18 w 45"/>
                <a:gd name="T25" fmla="*/ 2 h 29"/>
                <a:gd name="T26" fmla="*/ 16 w 45"/>
                <a:gd name="T2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29">
                  <a:moveTo>
                    <a:pt x="18" y="29"/>
                  </a:moveTo>
                  <a:cubicBezTo>
                    <a:pt x="6" y="29"/>
                    <a:pt x="0" y="23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7"/>
                    <a:pt x="8" y="0"/>
                    <a:pt x="21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37" y="1"/>
                    <a:pt x="45" y="7"/>
                    <a:pt x="45" y="14"/>
                  </a:cubicBezTo>
                  <a:cubicBezTo>
                    <a:pt x="44" y="20"/>
                    <a:pt x="37" y="27"/>
                    <a:pt x="22" y="29"/>
                  </a:cubicBezTo>
                  <a:cubicBezTo>
                    <a:pt x="21" y="29"/>
                    <a:pt x="19" y="29"/>
                    <a:pt x="18" y="29"/>
                  </a:cubicBezTo>
                  <a:moveTo>
                    <a:pt x="16" y="2"/>
                  </a:moveTo>
                  <a:cubicBezTo>
                    <a:pt x="7" y="2"/>
                    <a:pt x="2" y="7"/>
                    <a:pt x="2" y="12"/>
                  </a:cubicBezTo>
                  <a:cubicBezTo>
                    <a:pt x="1" y="17"/>
                    <a:pt x="6" y="23"/>
                    <a:pt x="15" y="23"/>
                  </a:cubicBezTo>
                  <a:cubicBezTo>
                    <a:pt x="15" y="23"/>
                    <a:pt x="17" y="22"/>
                    <a:pt x="18" y="22"/>
                  </a:cubicBezTo>
                  <a:cubicBezTo>
                    <a:pt x="39" y="20"/>
                    <a:pt x="38" y="3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lose/>
                </a:path>
              </a:pathLst>
            </a:custGeom>
            <a:solidFill>
              <a:srgbClr val="F68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vi-VN"/>
            </a:p>
          </p:txBody>
        </p:sp>
      </p:grp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E2EF72B-BA15-6F9B-7E29-B5B024DE3E61}"/>
              </a:ext>
            </a:extLst>
          </p:cNvPr>
          <p:cNvSpPr/>
          <p:nvPr/>
        </p:nvSpPr>
        <p:spPr>
          <a:xfrm>
            <a:off x="2170314" y="280680"/>
            <a:ext cx="7150814" cy="1582221"/>
          </a:xfrm>
          <a:custGeom>
            <a:avLst/>
            <a:gdLst>
              <a:gd name="connsiteX0" fmla="*/ 0 w 7150814"/>
              <a:gd name="connsiteY0" fmla="*/ 263709 h 1582221"/>
              <a:gd name="connsiteX1" fmla="*/ 263709 w 7150814"/>
              <a:gd name="connsiteY1" fmla="*/ 0 h 1582221"/>
              <a:gd name="connsiteX2" fmla="*/ 926049 w 7150814"/>
              <a:gd name="connsiteY2" fmla="*/ 0 h 1582221"/>
              <a:gd name="connsiteX3" fmla="*/ 1455920 w 7150814"/>
              <a:gd name="connsiteY3" fmla="*/ 0 h 1582221"/>
              <a:gd name="connsiteX4" fmla="*/ 2052026 w 7150814"/>
              <a:gd name="connsiteY4" fmla="*/ 0 h 1582221"/>
              <a:gd name="connsiteX5" fmla="*/ 2515664 w 7150814"/>
              <a:gd name="connsiteY5" fmla="*/ 0 h 1582221"/>
              <a:gd name="connsiteX6" fmla="*/ 3045535 w 7150814"/>
              <a:gd name="connsiteY6" fmla="*/ 0 h 1582221"/>
              <a:gd name="connsiteX7" fmla="*/ 3509173 w 7150814"/>
              <a:gd name="connsiteY7" fmla="*/ 0 h 1582221"/>
              <a:gd name="connsiteX8" fmla="*/ 4303981 w 7150814"/>
              <a:gd name="connsiteY8" fmla="*/ 0 h 1582221"/>
              <a:gd name="connsiteX9" fmla="*/ 5032554 w 7150814"/>
              <a:gd name="connsiteY9" fmla="*/ 0 h 1582221"/>
              <a:gd name="connsiteX10" fmla="*/ 5496192 w 7150814"/>
              <a:gd name="connsiteY10" fmla="*/ 0 h 1582221"/>
              <a:gd name="connsiteX11" fmla="*/ 6026064 w 7150814"/>
              <a:gd name="connsiteY11" fmla="*/ 0 h 1582221"/>
              <a:gd name="connsiteX12" fmla="*/ 6887105 w 7150814"/>
              <a:gd name="connsiteY12" fmla="*/ 0 h 1582221"/>
              <a:gd name="connsiteX13" fmla="*/ 7150814 w 7150814"/>
              <a:gd name="connsiteY13" fmla="*/ 263709 h 1582221"/>
              <a:gd name="connsiteX14" fmla="*/ 7150814 w 7150814"/>
              <a:gd name="connsiteY14" fmla="*/ 812207 h 1582221"/>
              <a:gd name="connsiteX15" fmla="*/ 7150814 w 7150814"/>
              <a:gd name="connsiteY15" fmla="*/ 1318512 h 1582221"/>
              <a:gd name="connsiteX16" fmla="*/ 6887105 w 7150814"/>
              <a:gd name="connsiteY16" fmla="*/ 1582221 h 1582221"/>
              <a:gd name="connsiteX17" fmla="*/ 6224765 w 7150814"/>
              <a:gd name="connsiteY17" fmla="*/ 1582221 h 1582221"/>
              <a:gd name="connsiteX18" fmla="*/ 5496192 w 7150814"/>
              <a:gd name="connsiteY18" fmla="*/ 1582221 h 1582221"/>
              <a:gd name="connsiteX19" fmla="*/ 4833852 w 7150814"/>
              <a:gd name="connsiteY19" fmla="*/ 1582221 h 1582221"/>
              <a:gd name="connsiteX20" fmla="*/ 4105279 w 7150814"/>
              <a:gd name="connsiteY20" fmla="*/ 1582221 h 1582221"/>
              <a:gd name="connsiteX21" fmla="*/ 3641641 w 7150814"/>
              <a:gd name="connsiteY21" fmla="*/ 1582221 h 1582221"/>
              <a:gd name="connsiteX22" fmla="*/ 3178003 w 7150814"/>
              <a:gd name="connsiteY22" fmla="*/ 1582221 h 1582221"/>
              <a:gd name="connsiteX23" fmla="*/ 2383196 w 7150814"/>
              <a:gd name="connsiteY23" fmla="*/ 1582221 h 1582221"/>
              <a:gd name="connsiteX24" fmla="*/ 1654622 w 7150814"/>
              <a:gd name="connsiteY24" fmla="*/ 1582221 h 1582221"/>
              <a:gd name="connsiteX25" fmla="*/ 859815 w 7150814"/>
              <a:gd name="connsiteY25" fmla="*/ 1582221 h 1582221"/>
              <a:gd name="connsiteX26" fmla="*/ 263709 w 7150814"/>
              <a:gd name="connsiteY26" fmla="*/ 1582221 h 1582221"/>
              <a:gd name="connsiteX27" fmla="*/ 0 w 7150814"/>
              <a:gd name="connsiteY27" fmla="*/ 1318512 h 1582221"/>
              <a:gd name="connsiteX28" fmla="*/ 0 w 7150814"/>
              <a:gd name="connsiteY28" fmla="*/ 791111 h 1582221"/>
              <a:gd name="connsiteX29" fmla="*/ 0 w 7150814"/>
              <a:gd name="connsiteY29" fmla="*/ 263709 h 1582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150814" h="1582221" fill="none" extrusionOk="0">
                <a:moveTo>
                  <a:pt x="0" y="263709"/>
                </a:moveTo>
                <a:cubicBezTo>
                  <a:pt x="4947" y="110752"/>
                  <a:pt x="130020" y="15559"/>
                  <a:pt x="263709" y="0"/>
                </a:cubicBezTo>
                <a:cubicBezTo>
                  <a:pt x="413490" y="21128"/>
                  <a:pt x="740457" y="-7053"/>
                  <a:pt x="926049" y="0"/>
                </a:cubicBezTo>
                <a:cubicBezTo>
                  <a:pt x="1111641" y="7053"/>
                  <a:pt x="1321175" y="-15315"/>
                  <a:pt x="1455920" y="0"/>
                </a:cubicBezTo>
                <a:cubicBezTo>
                  <a:pt x="1590665" y="15315"/>
                  <a:pt x="1897844" y="-28370"/>
                  <a:pt x="2052026" y="0"/>
                </a:cubicBezTo>
                <a:cubicBezTo>
                  <a:pt x="2206208" y="28370"/>
                  <a:pt x="2408348" y="-22982"/>
                  <a:pt x="2515664" y="0"/>
                </a:cubicBezTo>
                <a:cubicBezTo>
                  <a:pt x="2622980" y="22982"/>
                  <a:pt x="2917886" y="-14717"/>
                  <a:pt x="3045535" y="0"/>
                </a:cubicBezTo>
                <a:cubicBezTo>
                  <a:pt x="3173184" y="14717"/>
                  <a:pt x="3383508" y="23171"/>
                  <a:pt x="3509173" y="0"/>
                </a:cubicBezTo>
                <a:cubicBezTo>
                  <a:pt x="3634838" y="-23171"/>
                  <a:pt x="3947672" y="20618"/>
                  <a:pt x="4303981" y="0"/>
                </a:cubicBezTo>
                <a:cubicBezTo>
                  <a:pt x="4660290" y="-20618"/>
                  <a:pt x="4762457" y="-35610"/>
                  <a:pt x="5032554" y="0"/>
                </a:cubicBezTo>
                <a:cubicBezTo>
                  <a:pt x="5302651" y="35610"/>
                  <a:pt x="5334858" y="8653"/>
                  <a:pt x="5496192" y="0"/>
                </a:cubicBezTo>
                <a:cubicBezTo>
                  <a:pt x="5657526" y="-8653"/>
                  <a:pt x="5892721" y="-19290"/>
                  <a:pt x="6026064" y="0"/>
                </a:cubicBezTo>
                <a:cubicBezTo>
                  <a:pt x="6159407" y="19290"/>
                  <a:pt x="6474800" y="34951"/>
                  <a:pt x="6887105" y="0"/>
                </a:cubicBezTo>
                <a:cubicBezTo>
                  <a:pt x="7037037" y="-24806"/>
                  <a:pt x="7136018" y="141534"/>
                  <a:pt x="7150814" y="263709"/>
                </a:cubicBezTo>
                <a:cubicBezTo>
                  <a:pt x="7131792" y="405801"/>
                  <a:pt x="7140315" y="698731"/>
                  <a:pt x="7150814" y="812207"/>
                </a:cubicBezTo>
                <a:cubicBezTo>
                  <a:pt x="7161313" y="925683"/>
                  <a:pt x="7125654" y="1209706"/>
                  <a:pt x="7150814" y="1318512"/>
                </a:cubicBezTo>
                <a:cubicBezTo>
                  <a:pt x="7148770" y="1460640"/>
                  <a:pt x="7039375" y="1615828"/>
                  <a:pt x="6887105" y="1582221"/>
                </a:cubicBezTo>
                <a:cubicBezTo>
                  <a:pt x="6643632" y="1592989"/>
                  <a:pt x="6505568" y="1590900"/>
                  <a:pt x="6224765" y="1582221"/>
                </a:cubicBezTo>
                <a:cubicBezTo>
                  <a:pt x="5943962" y="1573542"/>
                  <a:pt x="5837844" y="1563398"/>
                  <a:pt x="5496192" y="1582221"/>
                </a:cubicBezTo>
                <a:cubicBezTo>
                  <a:pt x="5154540" y="1601044"/>
                  <a:pt x="5064712" y="1564746"/>
                  <a:pt x="4833852" y="1582221"/>
                </a:cubicBezTo>
                <a:cubicBezTo>
                  <a:pt x="4602992" y="1599696"/>
                  <a:pt x="4416779" y="1573932"/>
                  <a:pt x="4105279" y="1582221"/>
                </a:cubicBezTo>
                <a:cubicBezTo>
                  <a:pt x="3793779" y="1590510"/>
                  <a:pt x="3750304" y="1595567"/>
                  <a:pt x="3641641" y="1582221"/>
                </a:cubicBezTo>
                <a:cubicBezTo>
                  <a:pt x="3532978" y="1568875"/>
                  <a:pt x="3377359" y="1564139"/>
                  <a:pt x="3178003" y="1582221"/>
                </a:cubicBezTo>
                <a:cubicBezTo>
                  <a:pt x="2978647" y="1600303"/>
                  <a:pt x="2704246" y="1585806"/>
                  <a:pt x="2383196" y="1582221"/>
                </a:cubicBezTo>
                <a:cubicBezTo>
                  <a:pt x="2062146" y="1578636"/>
                  <a:pt x="1924674" y="1566805"/>
                  <a:pt x="1654622" y="1582221"/>
                </a:cubicBezTo>
                <a:cubicBezTo>
                  <a:pt x="1384570" y="1597637"/>
                  <a:pt x="1044532" y="1614795"/>
                  <a:pt x="859815" y="1582221"/>
                </a:cubicBezTo>
                <a:cubicBezTo>
                  <a:pt x="675098" y="1549647"/>
                  <a:pt x="386967" y="1582045"/>
                  <a:pt x="263709" y="1582221"/>
                </a:cubicBezTo>
                <a:cubicBezTo>
                  <a:pt x="109876" y="1553286"/>
                  <a:pt x="-8000" y="1487002"/>
                  <a:pt x="0" y="1318512"/>
                </a:cubicBezTo>
                <a:cubicBezTo>
                  <a:pt x="7499" y="1187253"/>
                  <a:pt x="5279" y="964125"/>
                  <a:pt x="0" y="791111"/>
                </a:cubicBezTo>
                <a:cubicBezTo>
                  <a:pt x="-5279" y="618097"/>
                  <a:pt x="4396" y="386678"/>
                  <a:pt x="0" y="263709"/>
                </a:cubicBezTo>
                <a:close/>
              </a:path>
              <a:path w="7150814" h="1582221" stroke="0" extrusionOk="0">
                <a:moveTo>
                  <a:pt x="0" y="263709"/>
                </a:moveTo>
                <a:cubicBezTo>
                  <a:pt x="-10606" y="94221"/>
                  <a:pt x="127237" y="-810"/>
                  <a:pt x="263709" y="0"/>
                </a:cubicBezTo>
                <a:cubicBezTo>
                  <a:pt x="570767" y="-17517"/>
                  <a:pt x="700521" y="-25052"/>
                  <a:pt x="1058517" y="0"/>
                </a:cubicBezTo>
                <a:cubicBezTo>
                  <a:pt x="1416513" y="25052"/>
                  <a:pt x="1340636" y="3205"/>
                  <a:pt x="1588388" y="0"/>
                </a:cubicBezTo>
                <a:cubicBezTo>
                  <a:pt x="1836140" y="-3205"/>
                  <a:pt x="1891153" y="-133"/>
                  <a:pt x="2052026" y="0"/>
                </a:cubicBezTo>
                <a:cubicBezTo>
                  <a:pt x="2212899" y="133"/>
                  <a:pt x="2559839" y="-31905"/>
                  <a:pt x="2714366" y="0"/>
                </a:cubicBezTo>
                <a:cubicBezTo>
                  <a:pt x="2868893" y="31905"/>
                  <a:pt x="3278539" y="16013"/>
                  <a:pt x="3442939" y="0"/>
                </a:cubicBezTo>
                <a:cubicBezTo>
                  <a:pt x="3607339" y="-16013"/>
                  <a:pt x="3847096" y="25207"/>
                  <a:pt x="4039045" y="0"/>
                </a:cubicBezTo>
                <a:cubicBezTo>
                  <a:pt x="4230994" y="-25207"/>
                  <a:pt x="4341756" y="-15587"/>
                  <a:pt x="4635150" y="0"/>
                </a:cubicBezTo>
                <a:cubicBezTo>
                  <a:pt x="4928544" y="15587"/>
                  <a:pt x="5083141" y="-22010"/>
                  <a:pt x="5363724" y="0"/>
                </a:cubicBezTo>
                <a:cubicBezTo>
                  <a:pt x="5644307" y="22010"/>
                  <a:pt x="5777131" y="1349"/>
                  <a:pt x="5893596" y="0"/>
                </a:cubicBezTo>
                <a:cubicBezTo>
                  <a:pt x="6010061" y="-1349"/>
                  <a:pt x="6528053" y="25631"/>
                  <a:pt x="6887105" y="0"/>
                </a:cubicBezTo>
                <a:cubicBezTo>
                  <a:pt x="7029705" y="-31302"/>
                  <a:pt x="7138568" y="131848"/>
                  <a:pt x="7150814" y="263709"/>
                </a:cubicBezTo>
                <a:cubicBezTo>
                  <a:pt x="7146864" y="448697"/>
                  <a:pt x="7123486" y="577742"/>
                  <a:pt x="7150814" y="812207"/>
                </a:cubicBezTo>
                <a:cubicBezTo>
                  <a:pt x="7178142" y="1046672"/>
                  <a:pt x="7171912" y="1186767"/>
                  <a:pt x="7150814" y="1318512"/>
                </a:cubicBezTo>
                <a:cubicBezTo>
                  <a:pt x="7157534" y="1464887"/>
                  <a:pt x="7001289" y="1586367"/>
                  <a:pt x="6887105" y="1582221"/>
                </a:cubicBezTo>
                <a:cubicBezTo>
                  <a:pt x="6609119" y="1556446"/>
                  <a:pt x="6515347" y="1584893"/>
                  <a:pt x="6158531" y="1582221"/>
                </a:cubicBezTo>
                <a:cubicBezTo>
                  <a:pt x="5801715" y="1579549"/>
                  <a:pt x="5755911" y="1603202"/>
                  <a:pt x="5628660" y="1582221"/>
                </a:cubicBezTo>
                <a:cubicBezTo>
                  <a:pt x="5501409" y="1561240"/>
                  <a:pt x="5194712" y="1565871"/>
                  <a:pt x="4833852" y="1582221"/>
                </a:cubicBezTo>
                <a:cubicBezTo>
                  <a:pt x="4472992" y="1598571"/>
                  <a:pt x="4456591" y="1589668"/>
                  <a:pt x="4105279" y="1582221"/>
                </a:cubicBezTo>
                <a:cubicBezTo>
                  <a:pt x="3753967" y="1574774"/>
                  <a:pt x="3699424" y="1606957"/>
                  <a:pt x="3509173" y="1582221"/>
                </a:cubicBezTo>
                <a:cubicBezTo>
                  <a:pt x="3318922" y="1557485"/>
                  <a:pt x="2982492" y="1585188"/>
                  <a:pt x="2714366" y="1582221"/>
                </a:cubicBezTo>
                <a:cubicBezTo>
                  <a:pt x="2446240" y="1579254"/>
                  <a:pt x="2090553" y="1562088"/>
                  <a:pt x="1919558" y="1582221"/>
                </a:cubicBezTo>
                <a:cubicBezTo>
                  <a:pt x="1748563" y="1602354"/>
                  <a:pt x="1595231" y="1607794"/>
                  <a:pt x="1389686" y="1582221"/>
                </a:cubicBezTo>
                <a:cubicBezTo>
                  <a:pt x="1184141" y="1556648"/>
                  <a:pt x="606398" y="1561406"/>
                  <a:pt x="263709" y="1582221"/>
                </a:cubicBezTo>
                <a:cubicBezTo>
                  <a:pt x="135805" y="1557092"/>
                  <a:pt x="-15489" y="1440368"/>
                  <a:pt x="0" y="1318512"/>
                </a:cubicBezTo>
                <a:cubicBezTo>
                  <a:pt x="-26576" y="1054079"/>
                  <a:pt x="-12176" y="1000603"/>
                  <a:pt x="0" y="780562"/>
                </a:cubicBezTo>
                <a:cubicBezTo>
                  <a:pt x="12176" y="560521"/>
                  <a:pt x="15036" y="491456"/>
                  <a:pt x="0" y="263709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57150">
            <a:solidFill>
              <a:schemeClr val="accent6">
                <a:lumMod val="20000"/>
                <a:lumOff val="80000"/>
              </a:schemeClr>
            </a:solidFill>
            <a:extLst>
              <a:ext uri="{C807C97D-BFC1-408E-A445-0C87EB9F89A2}">
                <ask:lineSketchStyleProps xmlns:ask="http://schemas.microsoft.com/office/drawing/2018/sketchyshapes" sd="3321794711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975C80D-FFDC-4EE2-421A-CC9A9D8D0972}"/>
              </a:ext>
            </a:extLst>
          </p:cNvPr>
          <p:cNvSpPr txBox="1"/>
          <p:nvPr/>
        </p:nvSpPr>
        <p:spPr>
          <a:xfrm>
            <a:off x="2043986" y="212165"/>
            <a:ext cx="715081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>
                <a:solidFill>
                  <a:schemeClr val="accent6">
                    <a:lumMod val="50000"/>
                  </a:schemeClr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Cảm ơn các bạn đã nấu ăn giúp mình nhé!</a:t>
            </a:r>
            <a:endParaRPr lang="vi-VN" sz="4800">
              <a:solidFill>
                <a:schemeClr val="accent6">
                  <a:lumMod val="50000"/>
                </a:schemeClr>
              </a:solidFill>
              <a:latin typeface="LNTH-LuoLuoNotangYuanTi 1" pitchFamily="2" charset="-128"/>
              <a:ea typeface="LNTH-LuoLuoNotangYuanTi 1" pitchFamily="2" charset="-128"/>
              <a:cs typeface="LNTH-LuoLuoNotangYuanTi 1" pitchFamily="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64778399"/>
      </p:ext>
    </p:extLst>
  </p:cSld>
  <p:clrMapOvr>
    <a:masterClrMapping/>
  </p:clrMapOvr>
  <p:transition spd="slow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6" presetClass="exit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in)">
                                          <p:cBhvr>
                                            <p:cTn id="12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6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22" presetID="2" presetClass="entr" presetSubtype="4" fill="hold" grpId="0" nodeType="afterEffect" p14:presetBounceEnd="72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2000">
                                          <p:cBhvr additive="base">
                                            <p:cTn id="2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2000">
                                          <p:cBhvr additive="base">
                                            <p:cTn id="2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6" presetClass="exit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in)">
                                          <p:cBhvr>
                                            <p:cTn id="12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6" dur="1000"/>
                                            <p:tgtEl>
                                              <p:spTgt spid="510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8" name="Tieng-tinh-tinh-www_tiengdong_com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3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22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/>
        </p:bld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: 形状 40">
            <a:extLst>
              <a:ext uri="{FF2B5EF4-FFF2-40B4-BE49-F238E27FC236}">
                <a16:creationId xmlns:a16="http://schemas.microsoft.com/office/drawing/2014/main" id="{079C0B21-8F0E-8D81-EF03-564F4CC9C9B2}"/>
              </a:ext>
            </a:extLst>
          </p:cNvPr>
          <p:cNvSpPr/>
          <p:nvPr/>
        </p:nvSpPr>
        <p:spPr>
          <a:xfrm>
            <a:off x="393406" y="1486781"/>
            <a:ext cx="11419366" cy="4946516"/>
          </a:xfrm>
          <a:custGeom>
            <a:avLst/>
            <a:gdLst>
              <a:gd name="connsiteX0" fmla="*/ 430798 w 5817995"/>
              <a:gd name="connsiteY0" fmla="*/ 0 h 2153651"/>
              <a:gd name="connsiteX1" fmla="*/ 735418 w 5817995"/>
              <a:gd name="connsiteY1" fmla="*/ 126178 h 2153651"/>
              <a:gd name="connsiteX2" fmla="*/ 740573 w 5817995"/>
              <a:gd name="connsiteY2" fmla="*/ 132426 h 2153651"/>
              <a:gd name="connsiteX3" fmla="*/ 745728 w 5817995"/>
              <a:gd name="connsiteY3" fmla="*/ 126178 h 2153651"/>
              <a:gd name="connsiteX4" fmla="*/ 1050349 w 5817995"/>
              <a:gd name="connsiteY4" fmla="*/ 0 h 2153651"/>
              <a:gd name="connsiteX5" fmla="*/ 1354967 w 5817995"/>
              <a:gd name="connsiteY5" fmla="*/ 126178 h 2153651"/>
              <a:gd name="connsiteX6" fmla="*/ 1360123 w 5817995"/>
              <a:gd name="connsiteY6" fmla="*/ 132426 h 2153651"/>
              <a:gd name="connsiteX7" fmla="*/ 1365278 w 5817995"/>
              <a:gd name="connsiteY7" fmla="*/ 126178 h 2153651"/>
              <a:gd name="connsiteX8" fmla="*/ 1669898 w 5817995"/>
              <a:gd name="connsiteY8" fmla="*/ 0 h 2153651"/>
              <a:gd name="connsiteX9" fmla="*/ 1974518 w 5817995"/>
              <a:gd name="connsiteY9" fmla="*/ 126178 h 2153651"/>
              <a:gd name="connsiteX10" fmla="*/ 1979674 w 5817995"/>
              <a:gd name="connsiteY10" fmla="*/ 132426 h 2153651"/>
              <a:gd name="connsiteX11" fmla="*/ 1984828 w 5817995"/>
              <a:gd name="connsiteY11" fmla="*/ 126178 h 2153651"/>
              <a:gd name="connsiteX12" fmla="*/ 2289448 w 5817995"/>
              <a:gd name="connsiteY12" fmla="*/ 0 h 2153651"/>
              <a:gd name="connsiteX13" fmla="*/ 2594069 w 5817995"/>
              <a:gd name="connsiteY13" fmla="*/ 126178 h 2153651"/>
              <a:gd name="connsiteX14" fmla="*/ 2599224 w 5817995"/>
              <a:gd name="connsiteY14" fmla="*/ 132426 h 2153651"/>
              <a:gd name="connsiteX15" fmla="*/ 2604379 w 5817995"/>
              <a:gd name="connsiteY15" fmla="*/ 126178 h 2153651"/>
              <a:gd name="connsiteX16" fmla="*/ 2908999 w 5817995"/>
              <a:gd name="connsiteY16" fmla="*/ 0 h 2153651"/>
              <a:gd name="connsiteX17" fmla="*/ 3213619 w 5817995"/>
              <a:gd name="connsiteY17" fmla="*/ 126178 h 2153651"/>
              <a:gd name="connsiteX18" fmla="*/ 3218774 w 5817995"/>
              <a:gd name="connsiteY18" fmla="*/ 132426 h 2153651"/>
              <a:gd name="connsiteX19" fmla="*/ 3223929 w 5817995"/>
              <a:gd name="connsiteY19" fmla="*/ 126178 h 2153651"/>
              <a:gd name="connsiteX20" fmla="*/ 3528549 w 5817995"/>
              <a:gd name="connsiteY20" fmla="*/ 0 h 2153651"/>
              <a:gd name="connsiteX21" fmla="*/ 3833169 w 5817995"/>
              <a:gd name="connsiteY21" fmla="*/ 126178 h 2153651"/>
              <a:gd name="connsiteX22" fmla="*/ 3838324 w 5817995"/>
              <a:gd name="connsiteY22" fmla="*/ 132426 h 2153651"/>
              <a:gd name="connsiteX23" fmla="*/ 3843479 w 5817995"/>
              <a:gd name="connsiteY23" fmla="*/ 126178 h 2153651"/>
              <a:gd name="connsiteX24" fmla="*/ 4148099 w 5817995"/>
              <a:gd name="connsiteY24" fmla="*/ 0 h 2153651"/>
              <a:gd name="connsiteX25" fmla="*/ 4452719 w 5817995"/>
              <a:gd name="connsiteY25" fmla="*/ 126178 h 2153651"/>
              <a:gd name="connsiteX26" fmla="*/ 4457874 w 5817995"/>
              <a:gd name="connsiteY26" fmla="*/ 132425 h 2153651"/>
              <a:gd name="connsiteX27" fmla="*/ 4463028 w 5817995"/>
              <a:gd name="connsiteY27" fmla="*/ 126178 h 2153651"/>
              <a:gd name="connsiteX28" fmla="*/ 4767648 w 5817995"/>
              <a:gd name="connsiteY28" fmla="*/ 0 h 2153651"/>
              <a:gd name="connsiteX29" fmla="*/ 5041676 w 5817995"/>
              <a:gd name="connsiteY29" fmla="*/ 98374 h 2153651"/>
              <a:gd name="connsiteX30" fmla="*/ 5077033 w 5817995"/>
              <a:gd name="connsiteY30" fmla="*/ 132897 h 2153651"/>
              <a:gd name="connsiteX31" fmla="*/ 5082577 w 5817995"/>
              <a:gd name="connsiteY31" fmla="*/ 126178 h 2153651"/>
              <a:gd name="connsiteX32" fmla="*/ 5387197 w 5817995"/>
              <a:gd name="connsiteY32" fmla="*/ 0 h 2153651"/>
              <a:gd name="connsiteX33" fmla="*/ 5817995 w 5817995"/>
              <a:gd name="connsiteY33" fmla="*/ 430799 h 2153651"/>
              <a:gd name="connsiteX34" fmla="*/ 5691817 w 5817995"/>
              <a:gd name="connsiteY34" fmla="*/ 735420 h 2153651"/>
              <a:gd name="connsiteX35" fmla="*/ 5669526 w 5817995"/>
              <a:gd name="connsiteY35" fmla="*/ 753812 h 2153651"/>
              <a:gd name="connsiteX36" fmla="*/ 5691817 w 5817995"/>
              <a:gd name="connsiteY36" fmla="*/ 772204 h 2153651"/>
              <a:gd name="connsiteX37" fmla="*/ 5817995 w 5817995"/>
              <a:gd name="connsiteY37" fmla="*/ 1076825 h 2153651"/>
              <a:gd name="connsiteX38" fmla="*/ 5691817 w 5817995"/>
              <a:gd name="connsiteY38" fmla="*/ 1381446 h 2153651"/>
              <a:gd name="connsiteX39" fmla="*/ 5669526 w 5817995"/>
              <a:gd name="connsiteY39" fmla="*/ 1399839 h 2153651"/>
              <a:gd name="connsiteX40" fmla="*/ 5691817 w 5817995"/>
              <a:gd name="connsiteY40" fmla="*/ 1418231 h 2153651"/>
              <a:gd name="connsiteX41" fmla="*/ 5817995 w 5817995"/>
              <a:gd name="connsiteY41" fmla="*/ 1722852 h 2153651"/>
              <a:gd name="connsiteX42" fmla="*/ 5387197 w 5817995"/>
              <a:gd name="connsiteY42" fmla="*/ 2153651 h 2153651"/>
              <a:gd name="connsiteX43" fmla="*/ 5082577 w 5817995"/>
              <a:gd name="connsiteY43" fmla="*/ 2027473 h 2153651"/>
              <a:gd name="connsiteX44" fmla="*/ 5077420 w 5817995"/>
              <a:gd name="connsiteY44" fmla="*/ 2021223 h 2153651"/>
              <a:gd name="connsiteX45" fmla="*/ 5072263 w 5817995"/>
              <a:gd name="connsiteY45" fmla="*/ 2027473 h 2153651"/>
              <a:gd name="connsiteX46" fmla="*/ 4767643 w 5817995"/>
              <a:gd name="connsiteY46" fmla="*/ 2153651 h 2153651"/>
              <a:gd name="connsiteX47" fmla="*/ 4463023 w 5817995"/>
              <a:gd name="connsiteY47" fmla="*/ 2027473 h 2153651"/>
              <a:gd name="connsiteX48" fmla="*/ 4457869 w 5817995"/>
              <a:gd name="connsiteY48" fmla="*/ 2021226 h 2153651"/>
              <a:gd name="connsiteX49" fmla="*/ 4452714 w 5817995"/>
              <a:gd name="connsiteY49" fmla="*/ 2027473 h 2153651"/>
              <a:gd name="connsiteX50" fmla="*/ 4148094 w 5817995"/>
              <a:gd name="connsiteY50" fmla="*/ 2153651 h 2153651"/>
              <a:gd name="connsiteX51" fmla="*/ 3843474 w 5817995"/>
              <a:gd name="connsiteY51" fmla="*/ 2027473 h 2153651"/>
              <a:gd name="connsiteX52" fmla="*/ 3838319 w 5817995"/>
              <a:gd name="connsiteY52" fmla="*/ 2021225 h 2153651"/>
              <a:gd name="connsiteX53" fmla="*/ 3833164 w 5817995"/>
              <a:gd name="connsiteY53" fmla="*/ 2027473 h 2153651"/>
              <a:gd name="connsiteX54" fmla="*/ 3528544 w 5817995"/>
              <a:gd name="connsiteY54" fmla="*/ 2153651 h 2153651"/>
              <a:gd name="connsiteX55" fmla="*/ 3223924 w 5817995"/>
              <a:gd name="connsiteY55" fmla="*/ 2027473 h 2153651"/>
              <a:gd name="connsiteX56" fmla="*/ 3218770 w 5817995"/>
              <a:gd name="connsiteY56" fmla="*/ 2021226 h 2153651"/>
              <a:gd name="connsiteX57" fmla="*/ 3213615 w 5817995"/>
              <a:gd name="connsiteY57" fmla="*/ 2027473 h 2153651"/>
              <a:gd name="connsiteX58" fmla="*/ 2908995 w 5817995"/>
              <a:gd name="connsiteY58" fmla="*/ 2153651 h 2153651"/>
              <a:gd name="connsiteX59" fmla="*/ 2604375 w 5817995"/>
              <a:gd name="connsiteY59" fmla="*/ 2027473 h 2153651"/>
              <a:gd name="connsiteX60" fmla="*/ 2599221 w 5817995"/>
              <a:gd name="connsiteY60" fmla="*/ 2021225 h 2153651"/>
              <a:gd name="connsiteX61" fmla="*/ 2594065 w 5817995"/>
              <a:gd name="connsiteY61" fmla="*/ 2027473 h 2153651"/>
              <a:gd name="connsiteX62" fmla="*/ 2289445 w 5817995"/>
              <a:gd name="connsiteY62" fmla="*/ 2153651 h 2153651"/>
              <a:gd name="connsiteX63" fmla="*/ 1984825 w 5817995"/>
              <a:gd name="connsiteY63" fmla="*/ 2027473 h 2153651"/>
              <a:gd name="connsiteX64" fmla="*/ 1979671 w 5817995"/>
              <a:gd name="connsiteY64" fmla="*/ 2021226 h 2153651"/>
              <a:gd name="connsiteX65" fmla="*/ 1974516 w 5817995"/>
              <a:gd name="connsiteY65" fmla="*/ 2027473 h 2153651"/>
              <a:gd name="connsiteX66" fmla="*/ 1669896 w 5817995"/>
              <a:gd name="connsiteY66" fmla="*/ 2153651 h 2153651"/>
              <a:gd name="connsiteX67" fmla="*/ 1365276 w 5817995"/>
              <a:gd name="connsiteY67" fmla="*/ 2027473 h 2153651"/>
              <a:gd name="connsiteX68" fmla="*/ 1360121 w 5817995"/>
              <a:gd name="connsiteY68" fmla="*/ 2021225 h 2153651"/>
              <a:gd name="connsiteX69" fmla="*/ 1354966 w 5817995"/>
              <a:gd name="connsiteY69" fmla="*/ 2027473 h 2153651"/>
              <a:gd name="connsiteX70" fmla="*/ 1050347 w 5817995"/>
              <a:gd name="connsiteY70" fmla="*/ 2153651 h 2153651"/>
              <a:gd name="connsiteX71" fmla="*/ 745727 w 5817995"/>
              <a:gd name="connsiteY71" fmla="*/ 2027473 h 2153651"/>
              <a:gd name="connsiteX72" fmla="*/ 740573 w 5817995"/>
              <a:gd name="connsiteY72" fmla="*/ 2021226 h 2153651"/>
              <a:gd name="connsiteX73" fmla="*/ 735419 w 5817995"/>
              <a:gd name="connsiteY73" fmla="*/ 2027473 h 2153651"/>
              <a:gd name="connsiteX74" fmla="*/ 430798 w 5817995"/>
              <a:gd name="connsiteY74" fmla="*/ 2153651 h 2153651"/>
              <a:gd name="connsiteX75" fmla="*/ 0 w 5817995"/>
              <a:gd name="connsiteY75" fmla="*/ 1722852 h 2153651"/>
              <a:gd name="connsiteX76" fmla="*/ 126178 w 5817995"/>
              <a:gd name="connsiteY76" fmla="*/ 1418231 h 2153651"/>
              <a:gd name="connsiteX77" fmla="*/ 148470 w 5817995"/>
              <a:gd name="connsiteY77" fmla="*/ 1399839 h 2153651"/>
              <a:gd name="connsiteX78" fmla="*/ 126178 w 5817995"/>
              <a:gd name="connsiteY78" fmla="*/ 1381446 h 2153651"/>
              <a:gd name="connsiteX79" fmla="*/ 0 w 5817995"/>
              <a:gd name="connsiteY79" fmla="*/ 1076825 h 2153651"/>
              <a:gd name="connsiteX80" fmla="*/ 126178 w 5817995"/>
              <a:gd name="connsiteY80" fmla="*/ 772204 h 2153651"/>
              <a:gd name="connsiteX81" fmla="*/ 148470 w 5817995"/>
              <a:gd name="connsiteY81" fmla="*/ 753812 h 2153651"/>
              <a:gd name="connsiteX82" fmla="*/ 126178 w 5817995"/>
              <a:gd name="connsiteY82" fmla="*/ 735420 h 2153651"/>
              <a:gd name="connsiteX83" fmla="*/ 0 w 5817995"/>
              <a:gd name="connsiteY83" fmla="*/ 430799 h 2153651"/>
              <a:gd name="connsiteX84" fmla="*/ 430798 w 5817995"/>
              <a:gd name="connsiteY84" fmla="*/ 0 h 215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5817995" h="2153651">
                <a:moveTo>
                  <a:pt x="430798" y="0"/>
                </a:moveTo>
                <a:cubicBezTo>
                  <a:pt x="549760" y="0"/>
                  <a:pt x="657459" y="48219"/>
                  <a:pt x="735418" y="126178"/>
                </a:cubicBezTo>
                <a:lnTo>
                  <a:pt x="740573" y="132426"/>
                </a:lnTo>
                <a:lnTo>
                  <a:pt x="745728" y="126178"/>
                </a:lnTo>
                <a:cubicBezTo>
                  <a:pt x="823687" y="48219"/>
                  <a:pt x="931387" y="0"/>
                  <a:pt x="1050349" y="0"/>
                </a:cubicBezTo>
                <a:cubicBezTo>
                  <a:pt x="1169309" y="0"/>
                  <a:pt x="1277008" y="48219"/>
                  <a:pt x="1354967" y="126178"/>
                </a:cubicBezTo>
                <a:lnTo>
                  <a:pt x="1360123" y="132426"/>
                </a:lnTo>
                <a:lnTo>
                  <a:pt x="1365278" y="126178"/>
                </a:lnTo>
                <a:cubicBezTo>
                  <a:pt x="1443237" y="48219"/>
                  <a:pt x="1550937" y="0"/>
                  <a:pt x="1669898" y="0"/>
                </a:cubicBezTo>
                <a:cubicBezTo>
                  <a:pt x="1788860" y="0"/>
                  <a:pt x="1896559" y="48219"/>
                  <a:pt x="1974518" y="126178"/>
                </a:cubicBezTo>
                <a:lnTo>
                  <a:pt x="1979674" y="132426"/>
                </a:lnTo>
                <a:lnTo>
                  <a:pt x="1984828" y="126178"/>
                </a:lnTo>
                <a:cubicBezTo>
                  <a:pt x="2062787" y="48219"/>
                  <a:pt x="2170487" y="0"/>
                  <a:pt x="2289448" y="0"/>
                </a:cubicBezTo>
                <a:cubicBezTo>
                  <a:pt x="2408410" y="0"/>
                  <a:pt x="2516109" y="48219"/>
                  <a:pt x="2594069" y="126178"/>
                </a:cubicBezTo>
                <a:lnTo>
                  <a:pt x="2599224" y="132426"/>
                </a:lnTo>
                <a:lnTo>
                  <a:pt x="2604379" y="126178"/>
                </a:lnTo>
                <a:cubicBezTo>
                  <a:pt x="2682338" y="48219"/>
                  <a:pt x="2790038" y="0"/>
                  <a:pt x="2908999" y="0"/>
                </a:cubicBezTo>
                <a:cubicBezTo>
                  <a:pt x="3027961" y="0"/>
                  <a:pt x="3135660" y="48219"/>
                  <a:pt x="3213619" y="126178"/>
                </a:cubicBezTo>
                <a:lnTo>
                  <a:pt x="3218774" y="132426"/>
                </a:lnTo>
                <a:lnTo>
                  <a:pt x="3223929" y="126178"/>
                </a:lnTo>
                <a:cubicBezTo>
                  <a:pt x="3301888" y="48219"/>
                  <a:pt x="3409588" y="0"/>
                  <a:pt x="3528549" y="0"/>
                </a:cubicBezTo>
                <a:cubicBezTo>
                  <a:pt x="3647511" y="0"/>
                  <a:pt x="3755210" y="48219"/>
                  <a:pt x="3833169" y="126178"/>
                </a:cubicBezTo>
                <a:lnTo>
                  <a:pt x="3838324" y="132426"/>
                </a:lnTo>
                <a:lnTo>
                  <a:pt x="3843479" y="126178"/>
                </a:lnTo>
                <a:cubicBezTo>
                  <a:pt x="3921438" y="48219"/>
                  <a:pt x="4029138" y="0"/>
                  <a:pt x="4148099" y="0"/>
                </a:cubicBezTo>
                <a:cubicBezTo>
                  <a:pt x="4267061" y="0"/>
                  <a:pt x="4374760" y="48219"/>
                  <a:pt x="4452719" y="126178"/>
                </a:cubicBezTo>
                <a:lnTo>
                  <a:pt x="4457874" y="132425"/>
                </a:lnTo>
                <a:lnTo>
                  <a:pt x="4463028" y="126178"/>
                </a:lnTo>
                <a:cubicBezTo>
                  <a:pt x="4540987" y="48219"/>
                  <a:pt x="4648687" y="0"/>
                  <a:pt x="4767648" y="0"/>
                </a:cubicBezTo>
                <a:cubicBezTo>
                  <a:pt x="4871740" y="0"/>
                  <a:pt x="4967208" y="36918"/>
                  <a:pt x="5041676" y="98374"/>
                </a:cubicBezTo>
                <a:lnTo>
                  <a:pt x="5077033" y="132897"/>
                </a:lnTo>
                <a:lnTo>
                  <a:pt x="5082577" y="126178"/>
                </a:lnTo>
                <a:cubicBezTo>
                  <a:pt x="5160536" y="48219"/>
                  <a:pt x="5268236" y="0"/>
                  <a:pt x="5387197" y="0"/>
                </a:cubicBezTo>
                <a:cubicBezTo>
                  <a:pt x="5625120" y="0"/>
                  <a:pt x="5817995" y="192875"/>
                  <a:pt x="5817995" y="430799"/>
                </a:cubicBezTo>
                <a:cubicBezTo>
                  <a:pt x="5817995" y="549761"/>
                  <a:pt x="5769776" y="657461"/>
                  <a:pt x="5691817" y="735420"/>
                </a:cubicBezTo>
                <a:lnTo>
                  <a:pt x="5669526" y="753812"/>
                </a:lnTo>
                <a:lnTo>
                  <a:pt x="5691817" y="772204"/>
                </a:lnTo>
                <a:cubicBezTo>
                  <a:pt x="5769776" y="850163"/>
                  <a:pt x="5817995" y="957863"/>
                  <a:pt x="5817995" y="1076825"/>
                </a:cubicBezTo>
                <a:cubicBezTo>
                  <a:pt x="5817995" y="1195787"/>
                  <a:pt x="5769776" y="1303487"/>
                  <a:pt x="5691817" y="1381446"/>
                </a:cubicBezTo>
                <a:lnTo>
                  <a:pt x="5669526" y="1399839"/>
                </a:lnTo>
                <a:lnTo>
                  <a:pt x="5691817" y="1418231"/>
                </a:lnTo>
                <a:cubicBezTo>
                  <a:pt x="5769776" y="1496190"/>
                  <a:pt x="5817995" y="1603890"/>
                  <a:pt x="5817995" y="1722852"/>
                </a:cubicBezTo>
                <a:cubicBezTo>
                  <a:pt x="5817995" y="1960776"/>
                  <a:pt x="5625120" y="2153651"/>
                  <a:pt x="5387197" y="2153651"/>
                </a:cubicBezTo>
                <a:cubicBezTo>
                  <a:pt x="5268236" y="2153651"/>
                  <a:pt x="5160536" y="2105432"/>
                  <a:pt x="5082577" y="2027473"/>
                </a:cubicBezTo>
                <a:lnTo>
                  <a:pt x="5077420" y="2021223"/>
                </a:lnTo>
                <a:lnTo>
                  <a:pt x="5072263" y="2027473"/>
                </a:lnTo>
                <a:cubicBezTo>
                  <a:pt x="4994304" y="2105432"/>
                  <a:pt x="4886605" y="2153651"/>
                  <a:pt x="4767643" y="2153651"/>
                </a:cubicBezTo>
                <a:cubicBezTo>
                  <a:pt x="4648682" y="2153651"/>
                  <a:pt x="4540982" y="2105432"/>
                  <a:pt x="4463023" y="2027473"/>
                </a:cubicBezTo>
                <a:lnTo>
                  <a:pt x="4457869" y="2021226"/>
                </a:lnTo>
                <a:lnTo>
                  <a:pt x="4452714" y="2027473"/>
                </a:lnTo>
                <a:cubicBezTo>
                  <a:pt x="4374755" y="2105432"/>
                  <a:pt x="4267056" y="2153651"/>
                  <a:pt x="4148094" y="2153651"/>
                </a:cubicBezTo>
                <a:cubicBezTo>
                  <a:pt x="4029133" y="2153651"/>
                  <a:pt x="3921433" y="2105432"/>
                  <a:pt x="3843474" y="2027473"/>
                </a:cubicBezTo>
                <a:lnTo>
                  <a:pt x="3838319" y="2021225"/>
                </a:lnTo>
                <a:lnTo>
                  <a:pt x="3833164" y="2027473"/>
                </a:lnTo>
                <a:cubicBezTo>
                  <a:pt x="3755205" y="2105432"/>
                  <a:pt x="3647506" y="2153651"/>
                  <a:pt x="3528544" y="2153651"/>
                </a:cubicBezTo>
                <a:cubicBezTo>
                  <a:pt x="3409583" y="2153651"/>
                  <a:pt x="3301883" y="2105432"/>
                  <a:pt x="3223924" y="2027473"/>
                </a:cubicBezTo>
                <a:lnTo>
                  <a:pt x="3218770" y="2021226"/>
                </a:lnTo>
                <a:lnTo>
                  <a:pt x="3213615" y="2027473"/>
                </a:lnTo>
                <a:cubicBezTo>
                  <a:pt x="3135656" y="2105432"/>
                  <a:pt x="3027957" y="2153651"/>
                  <a:pt x="2908995" y="2153651"/>
                </a:cubicBezTo>
                <a:cubicBezTo>
                  <a:pt x="2790034" y="2153651"/>
                  <a:pt x="2682334" y="2105432"/>
                  <a:pt x="2604375" y="2027473"/>
                </a:cubicBezTo>
                <a:lnTo>
                  <a:pt x="2599221" y="2021225"/>
                </a:lnTo>
                <a:lnTo>
                  <a:pt x="2594065" y="2027473"/>
                </a:lnTo>
                <a:cubicBezTo>
                  <a:pt x="2516106" y="2105432"/>
                  <a:pt x="2408407" y="2153651"/>
                  <a:pt x="2289445" y="2153651"/>
                </a:cubicBezTo>
                <a:cubicBezTo>
                  <a:pt x="2170484" y="2153651"/>
                  <a:pt x="2062784" y="2105432"/>
                  <a:pt x="1984825" y="2027473"/>
                </a:cubicBezTo>
                <a:lnTo>
                  <a:pt x="1979671" y="2021226"/>
                </a:lnTo>
                <a:lnTo>
                  <a:pt x="1974516" y="2027473"/>
                </a:lnTo>
                <a:cubicBezTo>
                  <a:pt x="1896557" y="2105432"/>
                  <a:pt x="1788858" y="2153651"/>
                  <a:pt x="1669896" y="2153651"/>
                </a:cubicBezTo>
                <a:cubicBezTo>
                  <a:pt x="1550935" y="2153651"/>
                  <a:pt x="1443235" y="2105432"/>
                  <a:pt x="1365276" y="2027473"/>
                </a:cubicBezTo>
                <a:lnTo>
                  <a:pt x="1360121" y="2021225"/>
                </a:lnTo>
                <a:lnTo>
                  <a:pt x="1354966" y="2027473"/>
                </a:lnTo>
                <a:cubicBezTo>
                  <a:pt x="1277007" y="2105432"/>
                  <a:pt x="1169308" y="2153651"/>
                  <a:pt x="1050347" y="2153651"/>
                </a:cubicBezTo>
                <a:cubicBezTo>
                  <a:pt x="931386" y="2153651"/>
                  <a:pt x="823686" y="2105432"/>
                  <a:pt x="745727" y="2027473"/>
                </a:cubicBezTo>
                <a:lnTo>
                  <a:pt x="740573" y="2021226"/>
                </a:lnTo>
                <a:lnTo>
                  <a:pt x="735419" y="2027473"/>
                </a:lnTo>
                <a:cubicBezTo>
                  <a:pt x="657459" y="2105432"/>
                  <a:pt x="549760" y="2153651"/>
                  <a:pt x="430798" y="2153651"/>
                </a:cubicBezTo>
                <a:cubicBezTo>
                  <a:pt x="192875" y="2153651"/>
                  <a:pt x="0" y="1960776"/>
                  <a:pt x="0" y="1722852"/>
                </a:cubicBezTo>
                <a:cubicBezTo>
                  <a:pt x="0" y="1603890"/>
                  <a:pt x="48219" y="1496190"/>
                  <a:pt x="126178" y="1418231"/>
                </a:cubicBezTo>
                <a:lnTo>
                  <a:pt x="148470" y="1399839"/>
                </a:lnTo>
                <a:lnTo>
                  <a:pt x="126178" y="1381446"/>
                </a:lnTo>
                <a:cubicBezTo>
                  <a:pt x="48219" y="1303487"/>
                  <a:pt x="0" y="1195787"/>
                  <a:pt x="0" y="1076825"/>
                </a:cubicBezTo>
                <a:cubicBezTo>
                  <a:pt x="0" y="957863"/>
                  <a:pt x="48219" y="850163"/>
                  <a:pt x="126178" y="772204"/>
                </a:cubicBezTo>
                <a:lnTo>
                  <a:pt x="148470" y="753812"/>
                </a:lnTo>
                <a:lnTo>
                  <a:pt x="126178" y="735420"/>
                </a:lnTo>
                <a:cubicBezTo>
                  <a:pt x="48219" y="657461"/>
                  <a:pt x="0" y="549761"/>
                  <a:pt x="0" y="430799"/>
                </a:cubicBezTo>
                <a:cubicBezTo>
                  <a:pt x="0" y="192875"/>
                  <a:pt x="192875" y="0"/>
                  <a:pt x="430798" y="0"/>
                </a:cubicBezTo>
                <a:close/>
              </a:path>
            </a:pathLst>
          </a:custGeom>
          <a:solidFill>
            <a:schemeClr val="bg1">
              <a:alpha val="67000"/>
            </a:schemeClr>
          </a:solidFill>
          <a:ln>
            <a:noFill/>
          </a:ln>
          <a:effectLst>
            <a:glow rad="101600">
              <a:schemeClr val="bg1">
                <a:alpha val="6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4400" dirty="0">
              <a:solidFill>
                <a:srgbClr val="FF8600"/>
              </a:solidFill>
              <a:latin typeface="思源黑体 CN Bold" panose="020B0800000000000000" pitchFamily="34" charset="-122"/>
              <a:ea typeface="思源黑体 CN Bold" panose="020B0800000000000000" pitchFamily="34" charset="-122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9B719F7-F8BB-463C-708E-CAC9D1BE3053}"/>
              </a:ext>
            </a:extLst>
          </p:cNvPr>
          <p:cNvSpPr txBox="1"/>
          <p:nvPr/>
        </p:nvSpPr>
        <p:spPr>
          <a:xfrm>
            <a:off x="2156874" y="2057457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2BD7357-9096-328A-89A6-BED031CB97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964760" y="1974806"/>
            <a:ext cx="919996" cy="91999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5E1DBA2-C2E6-9754-F90B-98D013AF2A05}"/>
              </a:ext>
            </a:extLst>
          </p:cNvPr>
          <p:cNvSpPr txBox="1"/>
          <p:nvPr/>
        </p:nvSpPr>
        <p:spPr>
          <a:xfrm>
            <a:off x="2156874" y="3038469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6CE87C49-21F4-459A-8E41-94DF3D9AE1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964760" y="2955818"/>
            <a:ext cx="919996" cy="919996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28B4AF21-EFFA-C842-E83E-D0FE08F08FF3}"/>
              </a:ext>
            </a:extLst>
          </p:cNvPr>
          <p:cNvSpPr txBox="1"/>
          <p:nvPr/>
        </p:nvSpPr>
        <p:spPr>
          <a:xfrm>
            <a:off x="2156874" y="4019481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AC11A52-FB2C-49B4-FD1F-71C23648D4C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964760" y="3936830"/>
            <a:ext cx="919996" cy="919996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CDBC68F3-7002-7DB9-827B-EC87CC4D8698}"/>
              </a:ext>
            </a:extLst>
          </p:cNvPr>
          <p:cNvSpPr txBox="1"/>
          <p:nvPr/>
        </p:nvSpPr>
        <p:spPr>
          <a:xfrm>
            <a:off x="2156874" y="5000493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7072E404-C49D-7779-F09E-6D8E504A13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964760" y="4917842"/>
            <a:ext cx="919996" cy="919996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7D7E924C-EFCC-EB24-13E5-8066D232BC64}"/>
              </a:ext>
            </a:extLst>
          </p:cNvPr>
          <p:cNvSpPr txBox="1"/>
          <p:nvPr/>
        </p:nvSpPr>
        <p:spPr>
          <a:xfrm>
            <a:off x="2971133" y="40231"/>
            <a:ext cx="608669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b="1">
                <a:ln w="254000">
                  <a:solidFill>
                    <a:schemeClr val="bg1"/>
                  </a:solidFill>
                  <a:prstDash val="solid"/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DẶN DÒ</a:t>
            </a:r>
            <a:endParaRPr lang="en-US" sz="8800" b="1" dirty="0">
              <a:ln w="254000">
                <a:solidFill>
                  <a:schemeClr val="bg1"/>
                </a:solidFill>
                <a:prstDash val="solid"/>
              </a:ln>
              <a:solidFill>
                <a:schemeClr val="accent6">
                  <a:lumMod val="60000"/>
                  <a:lumOff val="40000"/>
                </a:schemeClr>
              </a:solidFill>
              <a:latin typeface="LNTH-LuoLuoNotangYuanTi 1" pitchFamily="2" charset="-128"/>
              <a:ea typeface="LNTH-LuoLuoNotangYuanTi 1" pitchFamily="2" charset="-128"/>
              <a:cs typeface="LNTH-LuoLuoNotangYuanTi 1" pitchFamily="2" charset="-12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AE2FA2C-2E61-BBF7-BF8E-9529B5328465}"/>
              </a:ext>
            </a:extLst>
          </p:cNvPr>
          <p:cNvSpPr txBox="1"/>
          <p:nvPr/>
        </p:nvSpPr>
        <p:spPr>
          <a:xfrm>
            <a:off x="2971132" y="40231"/>
            <a:ext cx="6086699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b="1">
                <a:ln w="6600">
                  <a:solidFill>
                    <a:schemeClr val="tx1"/>
                  </a:solidFill>
                  <a:prstDash val="solid"/>
                </a:ln>
                <a:solidFill>
                  <a:schemeClr val="accent6">
                    <a:lumMod val="75000"/>
                  </a:schemeClr>
                </a:solidFill>
                <a:latin typeface="LNTH-LuoLuoNotangYuanTi 1" pitchFamily="2" charset="-128"/>
                <a:ea typeface="LNTH-LuoLuoNotangYuanTi 1" pitchFamily="2" charset="-128"/>
                <a:cs typeface="LNTH-LuoLuoNotangYuanTi 1" pitchFamily="2" charset="-128"/>
              </a:rPr>
              <a:t>DẶN DÒ</a:t>
            </a:r>
            <a:endParaRPr lang="en-US" sz="8800" b="1" dirty="0">
              <a:ln w="6600">
                <a:solidFill>
                  <a:schemeClr val="tx1"/>
                </a:solidFill>
                <a:prstDash val="solid"/>
              </a:ln>
              <a:solidFill>
                <a:schemeClr val="accent6">
                  <a:lumMod val="75000"/>
                </a:schemeClr>
              </a:solidFill>
              <a:latin typeface="LNTH-LuoLuoNotangYuanTi 1" pitchFamily="2" charset="-128"/>
              <a:ea typeface="LNTH-LuoLuoNotangYuanTi 1" pitchFamily="2" charset="-128"/>
              <a:cs typeface="LNTH-LuoLuoNotangYuanTi 1" pitchFamily="2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75133770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68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68000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11" dur="500" fill="hold"/>
                                            <p:tgtEl>
                                              <p:spTgt spid="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12" dur="500" fill="hold"/>
                                            <p:tgtEl>
                                              <p:spTgt spid="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50"/>
                                </p:stCondLst>
                                <p:childTnLst>
                                  <p:par>
                                    <p:cTn id="14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6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1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50"/>
                                </p:stCondLst>
                                <p:childTnLst>
                                  <p:par>
                                    <p:cTn id="2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2550"/>
                                </p:stCondLst>
                                <p:childTnLst>
                                  <p:par>
                                    <p:cTn id="2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3050"/>
                                </p:stCondLst>
                                <p:childTnLst>
                                  <p:par>
                                    <p:cTn id="3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550"/>
                                </p:stCondLst>
                                <p:childTnLst>
                                  <p:par>
                                    <p:cTn id="3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4050"/>
                                </p:stCondLst>
                                <p:childTnLst>
                                  <p:par>
                                    <p:cTn id="38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1" fill="hold">
                                <p:stCondLst>
                                  <p:cond delay="4550"/>
                                </p:stCondLst>
                                <p:childTnLst>
                                  <p:par>
                                    <p:cTn id="42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50"/>
                                </p:stCondLst>
                                <p:childTnLst>
                                  <p:par>
                                    <p:cTn id="4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1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uiExpand="1" build="p"/>
          <p:bldP spid="8" grpId="0" uiExpand="1" build="p"/>
          <p:bldP spid="10" grpId="0" uiExpand="1" build="p"/>
          <p:bldP spid="12" grpId="0" uiExpand="1" build="p"/>
          <p:bldP spid="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6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50"/>
                                </p:stCondLst>
                                <p:childTnLst>
                                  <p:par>
                                    <p:cTn id="14" presetID="18" presetClass="entr" presetSubtype="1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strips(downLeft)">
                                          <p:cBhvr>
                                            <p:cTn id="16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1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050"/>
                                </p:stCondLst>
                                <p:childTnLst>
                                  <p:par>
                                    <p:cTn id="2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" dur="500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2550"/>
                                </p:stCondLst>
                                <p:childTnLst>
                                  <p:par>
                                    <p:cTn id="2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3050"/>
                                </p:stCondLst>
                                <p:childTnLst>
                                  <p:par>
                                    <p:cTn id="3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3550"/>
                                </p:stCondLst>
                                <p:childTnLst>
                                  <p:par>
                                    <p:cTn id="34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4050"/>
                                </p:stCondLst>
                                <p:childTnLst>
                                  <p:par>
                                    <p:cTn id="38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0" dur="500"/>
                                            <p:tgtEl>
                                              <p:spTgt spid="1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1" fill="hold">
                                <p:stCondLst>
                                  <p:cond delay="4550"/>
                                </p:stCondLst>
                                <p:childTnLst>
                                  <p:par>
                                    <p:cTn id="42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4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5" fill="hold">
                                <p:stCondLst>
                                  <p:cond delay="5050"/>
                                </p:stCondLst>
                                <p:childTnLst>
                                  <p:par>
                                    <p:cTn id="4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1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uiExpand="1" build="p"/>
          <p:bldP spid="8" grpId="0" uiExpand="1" build="p"/>
          <p:bldP spid="10" grpId="0" uiExpand="1" build="p"/>
          <p:bldP spid="12" grpId="0" uiExpand="1" build="p"/>
          <p:bldP spid="14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9">
            <a:extLst>
              <a:ext uri="{FF2B5EF4-FFF2-40B4-BE49-F238E27FC236}">
                <a16:creationId xmlns:a16="http://schemas.microsoft.com/office/drawing/2014/main" id="{BC9BFB1B-5271-1317-2141-E1B682C19252}"/>
              </a:ext>
            </a:extLst>
          </p:cNvPr>
          <p:cNvGrpSpPr/>
          <p:nvPr/>
        </p:nvGrpSpPr>
        <p:grpSpPr>
          <a:xfrm>
            <a:off x="39732" y="5706559"/>
            <a:ext cx="12152268" cy="1151441"/>
            <a:chOff x="-2055784" y="5706558"/>
            <a:chExt cx="12152268" cy="1151441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3AF974A6-49D5-25CB-46DF-FAE91DB8FC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29155" y="5952293"/>
              <a:ext cx="3267329" cy="905706"/>
            </a:xfrm>
            <a:prstGeom prst="rect">
              <a:avLst/>
            </a:prstGeom>
          </p:spPr>
        </p:pic>
        <p:pic>
          <p:nvPicPr>
            <p:cNvPr id="13" name="图片 11">
              <a:extLst>
                <a:ext uri="{FF2B5EF4-FFF2-40B4-BE49-F238E27FC236}">
                  <a16:creationId xmlns:a16="http://schemas.microsoft.com/office/drawing/2014/main" id="{A9D679BA-716D-DA0C-8C1E-00F724AF515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3398" y="5901249"/>
              <a:ext cx="3451875" cy="956750"/>
            </a:xfrm>
            <a:prstGeom prst="rect">
              <a:avLst/>
            </a:prstGeom>
          </p:spPr>
        </p:pic>
        <p:pic>
          <p:nvPicPr>
            <p:cNvPr id="14" name="图片 12">
              <a:extLst>
                <a:ext uri="{FF2B5EF4-FFF2-40B4-BE49-F238E27FC236}">
                  <a16:creationId xmlns:a16="http://schemas.microsoft.com/office/drawing/2014/main" id="{C2E97AD0-C0E6-1606-613B-AE2493911CD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765" b="62852"/>
            <a:stretch>
              <a:fillRect/>
            </a:stretch>
          </p:blipFill>
          <p:spPr>
            <a:xfrm>
              <a:off x="-1077847" y="5802542"/>
              <a:ext cx="425329" cy="383030"/>
            </a:xfrm>
            <a:custGeom>
              <a:avLst/>
              <a:gdLst>
                <a:gd name="connsiteX0" fmla="*/ 0 w 655948"/>
                <a:gd name="connsiteY0" fmla="*/ 0 h 590714"/>
                <a:gd name="connsiteX1" fmla="*/ 655948 w 655948"/>
                <a:gd name="connsiteY1" fmla="*/ 0 h 590714"/>
                <a:gd name="connsiteX2" fmla="*/ 655948 w 655948"/>
                <a:gd name="connsiteY2" fmla="*/ 590714 h 590714"/>
                <a:gd name="connsiteX3" fmla="*/ 0 w 655948"/>
                <a:gd name="connsiteY3" fmla="*/ 590714 h 590714"/>
                <a:gd name="connsiteX4" fmla="*/ 0 w 655948"/>
                <a:gd name="connsiteY4" fmla="*/ 0 h 59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590714">
                  <a:moveTo>
                    <a:pt x="0" y="0"/>
                  </a:moveTo>
                  <a:lnTo>
                    <a:pt x="655948" y="0"/>
                  </a:lnTo>
                  <a:lnTo>
                    <a:pt x="655948" y="590714"/>
                  </a:lnTo>
                  <a:lnTo>
                    <a:pt x="0" y="590714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5" name="图片 13">
              <a:extLst>
                <a:ext uri="{FF2B5EF4-FFF2-40B4-BE49-F238E27FC236}">
                  <a16:creationId xmlns:a16="http://schemas.microsoft.com/office/drawing/2014/main" id="{651146E8-BEAD-9EF2-6C94-3C3121CFAC2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765" t="12558" b="40721"/>
            <a:stretch>
              <a:fillRect/>
            </a:stretch>
          </p:blipFill>
          <p:spPr>
            <a:xfrm flipH="1">
              <a:off x="9022536" y="5706558"/>
              <a:ext cx="388851" cy="440426"/>
            </a:xfrm>
            <a:custGeom>
              <a:avLst/>
              <a:gdLst>
                <a:gd name="connsiteX0" fmla="*/ 0 w 655948"/>
                <a:gd name="connsiteY0" fmla="*/ 0 h 742950"/>
                <a:gd name="connsiteX1" fmla="*/ 655948 w 655948"/>
                <a:gd name="connsiteY1" fmla="*/ 0 h 742950"/>
                <a:gd name="connsiteX2" fmla="*/ 655948 w 655948"/>
                <a:gd name="connsiteY2" fmla="*/ 742950 h 742950"/>
                <a:gd name="connsiteX3" fmla="*/ 0 w 655948"/>
                <a:gd name="connsiteY3" fmla="*/ 742950 h 742950"/>
                <a:gd name="connsiteX4" fmla="*/ 0 w 655948"/>
                <a:gd name="connsiteY4" fmla="*/ 0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742950">
                  <a:moveTo>
                    <a:pt x="0" y="0"/>
                  </a:moveTo>
                  <a:lnTo>
                    <a:pt x="655948" y="0"/>
                  </a:lnTo>
                  <a:lnTo>
                    <a:pt x="655948" y="742950"/>
                  </a:lnTo>
                  <a:lnTo>
                    <a:pt x="0" y="742950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8" name="图片 14">
              <a:extLst>
                <a:ext uri="{FF2B5EF4-FFF2-40B4-BE49-F238E27FC236}">
                  <a16:creationId xmlns:a16="http://schemas.microsoft.com/office/drawing/2014/main" id="{69A6C8D3-60DB-2ABE-A68C-0EE87F47C25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814" t="59279" r="64244"/>
            <a:stretch>
              <a:fillRect/>
            </a:stretch>
          </p:blipFill>
          <p:spPr>
            <a:xfrm>
              <a:off x="1081651" y="5952293"/>
              <a:ext cx="475557" cy="396198"/>
            </a:xfrm>
            <a:custGeom>
              <a:avLst/>
              <a:gdLst>
                <a:gd name="connsiteX0" fmla="*/ 0 w 777240"/>
                <a:gd name="connsiteY0" fmla="*/ 0 h 647537"/>
                <a:gd name="connsiteX1" fmla="*/ 777240 w 777240"/>
                <a:gd name="connsiteY1" fmla="*/ 0 h 647537"/>
                <a:gd name="connsiteX2" fmla="*/ 777240 w 777240"/>
                <a:gd name="connsiteY2" fmla="*/ 647537 h 647537"/>
                <a:gd name="connsiteX3" fmla="*/ 0 w 777240"/>
                <a:gd name="connsiteY3" fmla="*/ 647537 h 647537"/>
                <a:gd name="connsiteX4" fmla="*/ 0 w 777240"/>
                <a:gd name="connsiteY4" fmla="*/ 0 h 64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40" h="647537">
                  <a:moveTo>
                    <a:pt x="0" y="0"/>
                  </a:moveTo>
                  <a:lnTo>
                    <a:pt x="777240" y="0"/>
                  </a:lnTo>
                  <a:lnTo>
                    <a:pt x="777240" y="647537"/>
                  </a:lnTo>
                  <a:lnTo>
                    <a:pt x="0" y="647537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9" name="图片 15">
              <a:extLst>
                <a:ext uri="{FF2B5EF4-FFF2-40B4-BE49-F238E27FC236}">
                  <a16:creationId xmlns:a16="http://schemas.microsoft.com/office/drawing/2014/main" id="{53B5CE45-8F49-7C94-C94F-623AC7E191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0243" y="5901249"/>
              <a:ext cx="3451875" cy="956750"/>
            </a:xfrm>
            <a:prstGeom prst="rect">
              <a:avLst/>
            </a:prstGeom>
          </p:spPr>
        </p:pic>
        <p:pic>
          <p:nvPicPr>
            <p:cNvPr id="21" name="图片 16">
              <a:extLst>
                <a:ext uri="{FF2B5EF4-FFF2-40B4-BE49-F238E27FC236}">
                  <a16:creationId xmlns:a16="http://schemas.microsoft.com/office/drawing/2014/main" id="{C7D4967A-CBA7-5464-6648-1EDAAA08198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-2055784" y="5901249"/>
              <a:ext cx="3451875" cy="956750"/>
            </a:xfrm>
            <a:prstGeom prst="rect">
              <a:avLst/>
            </a:prstGeom>
          </p:spPr>
        </p:pic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54D7531-CD4F-CBAA-C056-54E0DBCD895C}"/>
              </a:ext>
            </a:extLst>
          </p:cNvPr>
          <p:cNvSpPr/>
          <p:nvPr/>
        </p:nvSpPr>
        <p:spPr>
          <a:xfrm>
            <a:off x="557049" y="423041"/>
            <a:ext cx="11319641" cy="6011917"/>
          </a:xfrm>
          <a:custGeom>
            <a:avLst/>
            <a:gdLst>
              <a:gd name="connsiteX0" fmla="*/ 0 w 11319641"/>
              <a:gd name="connsiteY0" fmla="*/ 1002006 h 6011917"/>
              <a:gd name="connsiteX1" fmla="*/ 1002006 w 11319641"/>
              <a:gd name="connsiteY1" fmla="*/ 0 h 6011917"/>
              <a:gd name="connsiteX2" fmla="*/ 10317635 w 11319641"/>
              <a:gd name="connsiteY2" fmla="*/ 0 h 6011917"/>
              <a:gd name="connsiteX3" fmla="*/ 11319641 w 11319641"/>
              <a:gd name="connsiteY3" fmla="*/ 1002006 h 6011917"/>
              <a:gd name="connsiteX4" fmla="*/ 11319641 w 11319641"/>
              <a:gd name="connsiteY4" fmla="*/ 5009911 h 6011917"/>
              <a:gd name="connsiteX5" fmla="*/ 10317635 w 11319641"/>
              <a:gd name="connsiteY5" fmla="*/ 6011917 h 6011917"/>
              <a:gd name="connsiteX6" fmla="*/ 1002006 w 11319641"/>
              <a:gd name="connsiteY6" fmla="*/ 6011917 h 6011917"/>
              <a:gd name="connsiteX7" fmla="*/ 0 w 11319641"/>
              <a:gd name="connsiteY7" fmla="*/ 5009911 h 6011917"/>
              <a:gd name="connsiteX8" fmla="*/ 0 w 11319641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19641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2523076" y="-114940"/>
                  <a:pt x="6258310" y="-23151"/>
                  <a:pt x="10317635" y="0"/>
                </a:cubicBezTo>
                <a:cubicBezTo>
                  <a:pt x="10869400" y="19601"/>
                  <a:pt x="11354737" y="401680"/>
                  <a:pt x="11319641" y="1002006"/>
                </a:cubicBezTo>
                <a:cubicBezTo>
                  <a:pt x="11333124" y="2942173"/>
                  <a:pt x="11348152" y="3130279"/>
                  <a:pt x="11319641" y="5009911"/>
                </a:cubicBezTo>
                <a:cubicBezTo>
                  <a:pt x="11323951" y="5555236"/>
                  <a:pt x="10915078" y="5991607"/>
                  <a:pt x="10317635" y="6011917"/>
                </a:cubicBezTo>
                <a:cubicBezTo>
                  <a:pt x="6826414" y="6050003"/>
                  <a:pt x="3072075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1319641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5224994" y="-75917"/>
                  <a:pt x="8744773" y="106264"/>
                  <a:pt x="10317635" y="0"/>
                </a:cubicBezTo>
                <a:cubicBezTo>
                  <a:pt x="10797213" y="45657"/>
                  <a:pt x="11357582" y="472575"/>
                  <a:pt x="11319641" y="1002006"/>
                </a:cubicBezTo>
                <a:cubicBezTo>
                  <a:pt x="11458976" y="2489329"/>
                  <a:pt x="11404908" y="3021775"/>
                  <a:pt x="11319641" y="5009911"/>
                </a:cubicBezTo>
                <a:cubicBezTo>
                  <a:pt x="11331966" y="5547512"/>
                  <a:pt x="10849157" y="6012078"/>
                  <a:pt x="10317635" y="6011917"/>
                </a:cubicBezTo>
                <a:cubicBezTo>
                  <a:pt x="7720511" y="5870910"/>
                  <a:pt x="2235938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73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05C48FA-64DE-864E-E10D-6F654838F6CC}"/>
              </a:ext>
            </a:extLst>
          </p:cNvPr>
          <p:cNvSpPr/>
          <p:nvPr/>
        </p:nvSpPr>
        <p:spPr>
          <a:xfrm>
            <a:off x="1660634" y="767255"/>
            <a:ext cx="9858704" cy="1019504"/>
          </a:xfrm>
          <a:custGeom>
            <a:avLst/>
            <a:gdLst>
              <a:gd name="connsiteX0" fmla="*/ 0 w 9858704"/>
              <a:gd name="connsiteY0" fmla="*/ 169921 h 1019504"/>
              <a:gd name="connsiteX1" fmla="*/ 169921 w 9858704"/>
              <a:gd name="connsiteY1" fmla="*/ 0 h 1019504"/>
              <a:gd name="connsiteX2" fmla="*/ 564274 w 9858704"/>
              <a:gd name="connsiteY2" fmla="*/ 0 h 1019504"/>
              <a:gd name="connsiteX3" fmla="*/ 958627 w 9858704"/>
              <a:gd name="connsiteY3" fmla="*/ 0 h 1019504"/>
              <a:gd name="connsiteX4" fmla="*/ 1448168 w 9858704"/>
              <a:gd name="connsiteY4" fmla="*/ 0 h 1019504"/>
              <a:gd name="connsiteX5" fmla="*/ 2318464 w 9858704"/>
              <a:gd name="connsiteY5" fmla="*/ 0 h 1019504"/>
              <a:gd name="connsiteX6" fmla="*/ 2808006 w 9858704"/>
              <a:gd name="connsiteY6" fmla="*/ 0 h 1019504"/>
              <a:gd name="connsiteX7" fmla="*/ 3202358 w 9858704"/>
              <a:gd name="connsiteY7" fmla="*/ 0 h 1019504"/>
              <a:gd name="connsiteX8" fmla="*/ 4072654 w 9858704"/>
              <a:gd name="connsiteY8" fmla="*/ 0 h 1019504"/>
              <a:gd name="connsiteX9" fmla="*/ 4752573 w 9858704"/>
              <a:gd name="connsiteY9" fmla="*/ 0 h 1019504"/>
              <a:gd name="connsiteX10" fmla="*/ 5146926 w 9858704"/>
              <a:gd name="connsiteY10" fmla="*/ 0 h 1019504"/>
              <a:gd name="connsiteX11" fmla="*/ 5731656 w 9858704"/>
              <a:gd name="connsiteY11" fmla="*/ 0 h 1019504"/>
              <a:gd name="connsiteX12" fmla="*/ 6221198 w 9858704"/>
              <a:gd name="connsiteY12" fmla="*/ 0 h 1019504"/>
              <a:gd name="connsiteX13" fmla="*/ 6901116 w 9858704"/>
              <a:gd name="connsiteY13" fmla="*/ 0 h 1019504"/>
              <a:gd name="connsiteX14" fmla="*/ 7390658 w 9858704"/>
              <a:gd name="connsiteY14" fmla="*/ 0 h 1019504"/>
              <a:gd name="connsiteX15" fmla="*/ 8165765 w 9858704"/>
              <a:gd name="connsiteY15" fmla="*/ 0 h 1019504"/>
              <a:gd name="connsiteX16" fmla="*/ 8560118 w 9858704"/>
              <a:gd name="connsiteY16" fmla="*/ 0 h 1019504"/>
              <a:gd name="connsiteX17" fmla="*/ 9049659 w 9858704"/>
              <a:gd name="connsiteY17" fmla="*/ 0 h 1019504"/>
              <a:gd name="connsiteX18" fmla="*/ 9688783 w 9858704"/>
              <a:gd name="connsiteY18" fmla="*/ 0 h 1019504"/>
              <a:gd name="connsiteX19" fmla="*/ 9858704 w 9858704"/>
              <a:gd name="connsiteY19" fmla="*/ 169921 h 1019504"/>
              <a:gd name="connsiteX20" fmla="*/ 9858704 w 9858704"/>
              <a:gd name="connsiteY20" fmla="*/ 849583 h 1019504"/>
              <a:gd name="connsiteX21" fmla="*/ 9688783 w 9858704"/>
              <a:gd name="connsiteY21" fmla="*/ 1019504 h 1019504"/>
              <a:gd name="connsiteX22" fmla="*/ 9199242 w 9858704"/>
              <a:gd name="connsiteY22" fmla="*/ 1019504 h 1019504"/>
              <a:gd name="connsiteX23" fmla="*/ 8519323 w 9858704"/>
              <a:gd name="connsiteY23" fmla="*/ 1019504 h 1019504"/>
              <a:gd name="connsiteX24" fmla="*/ 7934593 w 9858704"/>
              <a:gd name="connsiteY24" fmla="*/ 1019504 h 1019504"/>
              <a:gd name="connsiteX25" fmla="*/ 7159485 w 9858704"/>
              <a:gd name="connsiteY25" fmla="*/ 1019504 h 1019504"/>
              <a:gd name="connsiteX26" fmla="*/ 6384378 w 9858704"/>
              <a:gd name="connsiteY26" fmla="*/ 1019504 h 1019504"/>
              <a:gd name="connsiteX27" fmla="*/ 5799648 w 9858704"/>
              <a:gd name="connsiteY27" fmla="*/ 1019504 h 1019504"/>
              <a:gd name="connsiteX28" fmla="*/ 5024541 w 9858704"/>
              <a:gd name="connsiteY28" fmla="*/ 1019504 h 1019504"/>
              <a:gd name="connsiteX29" fmla="*/ 4154245 w 9858704"/>
              <a:gd name="connsiteY29" fmla="*/ 1019504 h 1019504"/>
              <a:gd name="connsiteX30" fmla="*/ 3759892 w 9858704"/>
              <a:gd name="connsiteY30" fmla="*/ 1019504 h 1019504"/>
              <a:gd name="connsiteX31" fmla="*/ 3365539 w 9858704"/>
              <a:gd name="connsiteY31" fmla="*/ 1019504 h 1019504"/>
              <a:gd name="connsiteX32" fmla="*/ 2685620 w 9858704"/>
              <a:gd name="connsiteY32" fmla="*/ 1019504 h 1019504"/>
              <a:gd name="connsiteX33" fmla="*/ 2291267 w 9858704"/>
              <a:gd name="connsiteY33" fmla="*/ 1019504 h 1019504"/>
              <a:gd name="connsiteX34" fmla="*/ 1896915 w 9858704"/>
              <a:gd name="connsiteY34" fmla="*/ 1019504 h 1019504"/>
              <a:gd name="connsiteX35" fmla="*/ 1026619 w 9858704"/>
              <a:gd name="connsiteY35" fmla="*/ 1019504 h 1019504"/>
              <a:gd name="connsiteX36" fmla="*/ 169921 w 9858704"/>
              <a:gd name="connsiteY36" fmla="*/ 1019504 h 1019504"/>
              <a:gd name="connsiteX37" fmla="*/ 0 w 9858704"/>
              <a:gd name="connsiteY37" fmla="*/ 849583 h 1019504"/>
              <a:gd name="connsiteX38" fmla="*/ 0 w 9858704"/>
              <a:gd name="connsiteY38" fmla="*/ 169921 h 1019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858704" h="1019504" fill="none" extrusionOk="0">
                <a:moveTo>
                  <a:pt x="0" y="169921"/>
                </a:moveTo>
                <a:cubicBezTo>
                  <a:pt x="-1663" y="74181"/>
                  <a:pt x="89836" y="11602"/>
                  <a:pt x="169921" y="0"/>
                </a:cubicBezTo>
                <a:cubicBezTo>
                  <a:pt x="300103" y="-8070"/>
                  <a:pt x="474688" y="-13915"/>
                  <a:pt x="564274" y="0"/>
                </a:cubicBezTo>
                <a:cubicBezTo>
                  <a:pt x="653860" y="13915"/>
                  <a:pt x="857261" y="-18510"/>
                  <a:pt x="958627" y="0"/>
                </a:cubicBezTo>
                <a:cubicBezTo>
                  <a:pt x="1059993" y="18510"/>
                  <a:pt x="1324731" y="-5105"/>
                  <a:pt x="1448168" y="0"/>
                </a:cubicBezTo>
                <a:cubicBezTo>
                  <a:pt x="1571605" y="5105"/>
                  <a:pt x="1895991" y="13077"/>
                  <a:pt x="2318464" y="0"/>
                </a:cubicBezTo>
                <a:cubicBezTo>
                  <a:pt x="2740937" y="-13077"/>
                  <a:pt x="2627934" y="21897"/>
                  <a:pt x="2808006" y="0"/>
                </a:cubicBezTo>
                <a:cubicBezTo>
                  <a:pt x="2988078" y="-21897"/>
                  <a:pt x="3082875" y="-1443"/>
                  <a:pt x="3202358" y="0"/>
                </a:cubicBezTo>
                <a:cubicBezTo>
                  <a:pt x="3321841" y="1443"/>
                  <a:pt x="3745954" y="10943"/>
                  <a:pt x="4072654" y="0"/>
                </a:cubicBezTo>
                <a:cubicBezTo>
                  <a:pt x="4399354" y="-10943"/>
                  <a:pt x="4434790" y="-32221"/>
                  <a:pt x="4752573" y="0"/>
                </a:cubicBezTo>
                <a:cubicBezTo>
                  <a:pt x="5070356" y="32221"/>
                  <a:pt x="4992248" y="8089"/>
                  <a:pt x="5146926" y="0"/>
                </a:cubicBezTo>
                <a:cubicBezTo>
                  <a:pt x="5301604" y="-8089"/>
                  <a:pt x="5570250" y="18822"/>
                  <a:pt x="5731656" y="0"/>
                </a:cubicBezTo>
                <a:cubicBezTo>
                  <a:pt x="5893062" y="-18822"/>
                  <a:pt x="6049731" y="16558"/>
                  <a:pt x="6221198" y="0"/>
                </a:cubicBezTo>
                <a:cubicBezTo>
                  <a:pt x="6392665" y="-16558"/>
                  <a:pt x="6682401" y="9979"/>
                  <a:pt x="6901116" y="0"/>
                </a:cubicBezTo>
                <a:cubicBezTo>
                  <a:pt x="7119831" y="-9979"/>
                  <a:pt x="7286293" y="-8956"/>
                  <a:pt x="7390658" y="0"/>
                </a:cubicBezTo>
                <a:cubicBezTo>
                  <a:pt x="7495023" y="8956"/>
                  <a:pt x="7951261" y="29458"/>
                  <a:pt x="8165765" y="0"/>
                </a:cubicBezTo>
                <a:cubicBezTo>
                  <a:pt x="8380269" y="-29458"/>
                  <a:pt x="8420065" y="-12347"/>
                  <a:pt x="8560118" y="0"/>
                </a:cubicBezTo>
                <a:cubicBezTo>
                  <a:pt x="8700171" y="12347"/>
                  <a:pt x="8860108" y="-12718"/>
                  <a:pt x="9049659" y="0"/>
                </a:cubicBezTo>
                <a:cubicBezTo>
                  <a:pt x="9239210" y="12718"/>
                  <a:pt x="9500694" y="12943"/>
                  <a:pt x="9688783" y="0"/>
                </a:cubicBezTo>
                <a:cubicBezTo>
                  <a:pt x="9777785" y="1616"/>
                  <a:pt x="9843572" y="92764"/>
                  <a:pt x="9858704" y="169921"/>
                </a:cubicBezTo>
                <a:cubicBezTo>
                  <a:pt x="9832289" y="441319"/>
                  <a:pt x="9873408" y="701652"/>
                  <a:pt x="9858704" y="849583"/>
                </a:cubicBezTo>
                <a:cubicBezTo>
                  <a:pt x="9858905" y="946744"/>
                  <a:pt x="9773961" y="1011653"/>
                  <a:pt x="9688783" y="1019504"/>
                </a:cubicBezTo>
                <a:cubicBezTo>
                  <a:pt x="9587849" y="1036116"/>
                  <a:pt x="9353577" y="1024221"/>
                  <a:pt x="9199242" y="1019504"/>
                </a:cubicBezTo>
                <a:cubicBezTo>
                  <a:pt x="9044907" y="1014787"/>
                  <a:pt x="8829996" y="1026243"/>
                  <a:pt x="8519323" y="1019504"/>
                </a:cubicBezTo>
                <a:cubicBezTo>
                  <a:pt x="8208650" y="1012765"/>
                  <a:pt x="8084901" y="998582"/>
                  <a:pt x="7934593" y="1019504"/>
                </a:cubicBezTo>
                <a:cubicBezTo>
                  <a:pt x="7784285" y="1040427"/>
                  <a:pt x="7499814" y="1023157"/>
                  <a:pt x="7159485" y="1019504"/>
                </a:cubicBezTo>
                <a:cubicBezTo>
                  <a:pt x="6819156" y="1015851"/>
                  <a:pt x="6558001" y="1035054"/>
                  <a:pt x="6384378" y="1019504"/>
                </a:cubicBezTo>
                <a:cubicBezTo>
                  <a:pt x="6210755" y="1003954"/>
                  <a:pt x="6086540" y="1045347"/>
                  <a:pt x="5799648" y="1019504"/>
                </a:cubicBezTo>
                <a:cubicBezTo>
                  <a:pt x="5512756" y="993662"/>
                  <a:pt x="5263397" y="1025555"/>
                  <a:pt x="5024541" y="1019504"/>
                </a:cubicBezTo>
                <a:cubicBezTo>
                  <a:pt x="4785685" y="1013453"/>
                  <a:pt x="4469032" y="1039597"/>
                  <a:pt x="4154245" y="1019504"/>
                </a:cubicBezTo>
                <a:cubicBezTo>
                  <a:pt x="3839458" y="999411"/>
                  <a:pt x="3937443" y="1032641"/>
                  <a:pt x="3759892" y="1019504"/>
                </a:cubicBezTo>
                <a:cubicBezTo>
                  <a:pt x="3582341" y="1006367"/>
                  <a:pt x="3536349" y="1019245"/>
                  <a:pt x="3365539" y="1019504"/>
                </a:cubicBezTo>
                <a:cubicBezTo>
                  <a:pt x="3194729" y="1019763"/>
                  <a:pt x="3010457" y="1036793"/>
                  <a:pt x="2685620" y="1019504"/>
                </a:cubicBezTo>
                <a:cubicBezTo>
                  <a:pt x="2360783" y="1002215"/>
                  <a:pt x="2393664" y="1020143"/>
                  <a:pt x="2291267" y="1019504"/>
                </a:cubicBezTo>
                <a:cubicBezTo>
                  <a:pt x="2188870" y="1018865"/>
                  <a:pt x="1980138" y="1035349"/>
                  <a:pt x="1896915" y="1019504"/>
                </a:cubicBezTo>
                <a:cubicBezTo>
                  <a:pt x="1813692" y="1003659"/>
                  <a:pt x="1346222" y="1016833"/>
                  <a:pt x="1026619" y="1019504"/>
                </a:cubicBezTo>
                <a:cubicBezTo>
                  <a:pt x="707016" y="1022175"/>
                  <a:pt x="391937" y="1049973"/>
                  <a:pt x="169921" y="1019504"/>
                </a:cubicBezTo>
                <a:cubicBezTo>
                  <a:pt x="69016" y="1025646"/>
                  <a:pt x="1215" y="939350"/>
                  <a:pt x="0" y="849583"/>
                </a:cubicBezTo>
                <a:cubicBezTo>
                  <a:pt x="8748" y="526649"/>
                  <a:pt x="16827" y="403526"/>
                  <a:pt x="0" y="169921"/>
                </a:cubicBezTo>
                <a:close/>
              </a:path>
              <a:path w="9858704" h="1019504" stroke="0" extrusionOk="0">
                <a:moveTo>
                  <a:pt x="0" y="169921"/>
                </a:moveTo>
                <a:cubicBezTo>
                  <a:pt x="-7510" y="75322"/>
                  <a:pt x="82677" y="2844"/>
                  <a:pt x="169921" y="0"/>
                </a:cubicBezTo>
                <a:cubicBezTo>
                  <a:pt x="309653" y="3062"/>
                  <a:pt x="608778" y="-21190"/>
                  <a:pt x="754651" y="0"/>
                </a:cubicBezTo>
                <a:cubicBezTo>
                  <a:pt x="900524" y="21190"/>
                  <a:pt x="1165525" y="-35511"/>
                  <a:pt x="1529758" y="0"/>
                </a:cubicBezTo>
                <a:cubicBezTo>
                  <a:pt x="1893991" y="35511"/>
                  <a:pt x="1817335" y="-22611"/>
                  <a:pt x="2019300" y="0"/>
                </a:cubicBezTo>
                <a:cubicBezTo>
                  <a:pt x="2221265" y="22611"/>
                  <a:pt x="2470166" y="-17720"/>
                  <a:pt x="2699219" y="0"/>
                </a:cubicBezTo>
                <a:cubicBezTo>
                  <a:pt x="2928272" y="17720"/>
                  <a:pt x="3191482" y="29999"/>
                  <a:pt x="3379137" y="0"/>
                </a:cubicBezTo>
                <a:cubicBezTo>
                  <a:pt x="3566792" y="-29999"/>
                  <a:pt x="3591414" y="-1691"/>
                  <a:pt x="3773490" y="0"/>
                </a:cubicBezTo>
                <a:cubicBezTo>
                  <a:pt x="3955566" y="1691"/>
                  <a:pt x="4153481" y="-2592"/>
                  <a:pt x="4358220" y="0"/>
                </a:cubicBezTo>
                <a:cubicBezTo>
                  <a:pt x="4562959" y="2592"/>
                  <a:pt x="4646382" y="-21712"/>
                  <a:pt x="4847762" y="0"/>
                </a:cubicBezTo>
                <a:cubicBezTo>
                  <a:pt x="5049142" y="21712"/>
                  <a:pt x="5248666" y="17877"/>
                  <a:pt x="5527680" y="0"/>
                </a:cubicBezTo>
                <a:cubicBezTo>
                  <a:pt x="5806694" y="-17877"/>
                  <a:pt x="5868199" y="22376"/>
                  <a:pt x="6207599" y="0"/>
                </a:cubicBezTo>
                <a:cubicBezTo>
                  <a:pt x="6546999" y="-22376"/>
                  <a:pt x="6467317" y="17319"/>
                  <a:pt x="6697141" y="0"/>
                </a:cubicBezTo>
                <a:cubicBezTo>
                  <a:pt x="6926965" y="-17319"/>
                  <a:pt x="7206306" y="-22674"/>
                  <a:pt x="7567437" y="0"/>
                </a:cubicBezTo>
                <a:cubicBezTo>
                  <a:pt x="7928568" y="22674"/>
                  <a:pt x="8241184" y="35523"/>
                  <a:pt x="8437733" y="0"/>
                </a:cubicBezTo>
                <a:cubicBezTo>
                  <a:pt x="8634282" y="-35523"/>
                  <a:pt x="9419017" y="-47704"/>
                  <a:pt x="9688783" y="0"/>
                </a:cubicBezTo>
                <a:cubicBezTo>
                  <a:pt x="9770516" y="-18070"/>
                  <a:pt x="9857585" y="77985"/>
                  <a:pt x="9858704" y="169921"/>
                </a:cubicBezTo>
                <a:cubicBezTo>
                  <a:pt x="9887607" y="474811"/>
                  <a:pt x="9872645" y="580214"/>
                  <a:pt x="9858704" y="849583"/>
                </a:cubicBezTo>
                <a:cubicBezTo>
                  <a:pt x="9879754" y="941861"/>
                  <a:pt x="9784943" y="1018040"/>
                  <a:pt x="9688783" y="1019504"/>
                </a:cubicBezTo>
                <a:cubicBezTo>
                  <a:pt x="9481071" y="997700"/>
                  <a:pt x="9301951" y="1043097"/>
                  <a:pt x="9199242" y="1019504"/>
                </a:cubicBezTo>
                <a:cubicBezTo>
                  <a:pt x="9096533" y="995911"/>
                  <a:pt x="8608739" y="1029719"/>
                  <a:pt x="8424134" y="1019504"/>
                </a:cubicBezTo>
                <a:cubicBezTo>
                  <a:pt x="8239529" y="1009289"/>
                  <a:pt x="8046732" y="1021556"/>
                  <a:pt x="7934593" y="1019504"/>
                </a:cubicBezTo>
                <a:cubicBezTo>
                  <a:pt x="7822454" y="1017452"/>
                  <a:pt x="7630373" y="1021124"/>
                  <a:pt x="7349863" y="1019504"/>
                </a:cubicBezTo>
                <a:cubicBezTo>
                  <a:pt x="7069353" y="1017885"/>
                  <a:pt x="6808755" y="999096"/>
                  <a:pt x="6669944" y="1019504"/>
                </a:cubicBezTo>
                <a:cubicBezTo>
                  <a:pt x="6531133" y="1039912"/>
                  <a:pt x="6132054" y="1015204"/>
                  <a:pt x="5894837" y="1019504"/>
                </a:cubicBezTo>
                <a:cubicBezTo>
                  <a:pt x="5657620" y="1023804"/>
                  <a:pt x="5643931" y="1026422"/>
                  <a:pt x="5500484" y="1019504"/>
                </a:cubicBezTo>
                <a:cubicBezTo>
                  <a:pt x="5357037" y="1012586"/>
                  <a:pt x="4953887" y="1021248"/>
                  <a:pt x="4630188" y="1019504"/>
                </a:cubicBezTo>
                <a:cubicBezTo>
                  <a:pt x="4306489" y="1017760"/>
                  <a:pt x="3964101" y="984436"/>
                  <a:pt x="3759892" y="1019504"/>
                </a:cubicBezTo>
                <a:cubicBezTo>
                  <a:pt x="3555683" y="1054572"/>
                  <a:pt x="3310706" y="1028689"/>
                  <a:pt x="3175162" y="1019504"/>
                </a:cubicBezTo>
                <a:cubicBezTo>
                  <a:pt x="3039618" y="1010320"/>
                  <a:pt x="2784564" y="1052894"/>
                  <a:pt x="2400054" y="1019504"/>
                </a:cubicBezTo>
                <a:cubicBezTo>
                  <a:pt x="2015544" y="986114"/>
                  <a:pt x="2086652" y="1015403"/>
                  <a:pt x="1815324" y="1019504"/>
                </a:cubicBezTo>
                <a:cubicBezTo>
                  <a:pt x="1543996" y="1023606"/>
                  <a:pt x="1397797" y="1025373"/>
                  <a:pt x="1230594" y="1019504"/>
                </a:cubicBezTo>
                <a:cubicBezTo>
                  <a:pt x="1063391" y="1013636"/>
                  <a:pt x="668891" y="990134"/>
                  <a:pt x="169921" y="1019504"/>
                </a:cubicBezTo>
                <a:cubicBezTo>
                  <a:pt x="67211" y="1007795"/>
                  <a:pt x="-7238" y="964749"/>
                  <a:pt x="0" y="849583"/>
                </a:cubicBezTo>
                <a:cubicBezTo>
                  <a:pt x="30106" y="543023"/>
                  <a:pt x="-27452" y="417595"/>
                  <a:pt x="0" y="169921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38100">
            <a:solidFill>
              <a:schemeClr val="accent6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399370285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6" name="Picture 15" descr="Shape, circle&#10;&#10;Description automatically generated">
            <a:extLst>
              <a:ext uri="{FF2B5EF4-FFF2-40B4-BE49-F238E27FC236}">
                <a16:creationId xmlns:a16="http://schemas.microsoft.com/office/drawing/2014/main" id="{B5F9BE50-69BF-DFFB-71DA-6076B45A889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4242" y="2935938"/>
            <a:ext cx="2674469" cy="384323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B75D7182-F314-1F81-4AEA-D3DC827D54AD}"/>
              </a:ext>
            </a:extLst>
          </p:cNvPr>
          <p:cNvSpPr txBox="1"/>
          <p:nvPr/>
        </p:nvSpPr>
        <p:spPr>
          <a:xfrm>
            <a:off x="2820139" y="865434"/>
            <a:ext cx="803136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 err="1"/>
              <a:t>Bạn</a:t>
            </a:r>
            <a:r>
              <a:rPr lang="en-US" sz="4000" b="1" dirty="0"/>
              <a:t> </a:t>
            </a:r>
            <a:r>
              <a:rPr lang="en-US" sz="4000" b="1" dirty="0" err="1"/>
              <a:t>nào</a:t>
            </a:r>
            <a:r>
              <a:rPr lang="en-US" sz="4000" b="1" dirty="0"/>
              <a:t> ở </a:t>
            </a:r>
            <a:r>
              <a:rPr lang="en-US" sz="4000" b="1" dirty="0" err="1"/>
              <a:t>nhà</a:t>
            </a:r>
            <a:r>
              <a:rPr lang="en-US" sz="4000" b="1" dirty="0"/>
              <a:t> </a:t>
            </a:r>
            <a:r>
              <a:rPr lang="en-US" sz="4000" b="1" dirty="0" err="1"/>
              <a:t>có</a:t>
            </a:r>
            <a:r>
              <a:rPr lang="en-US" sz="4000" b="1" dirty="0"/>
              <a:t> </a:t>
            </a:r>
            <a:r>
              <a:rPr lang="en-US" sz="4000" b="1" dirty="0" err="1"/>
              <a:t>sử</a:t>
            </a:r>
            <a:r>
              <a:rPr lang="en-US" sz="4000" b="1" dirty="0"/>
              <a:t> </a:t>
            </a:r>
            <a:r>
              <a:rPr lang="en-US" sz="4000" b="1" dirty="0" err="1"/>
              <a:t>dụng</a:t>
            </a:r>
            <a:r>
              <a:rPr lang="en-US" sz="4000" b="1" dirty="0"/>
              <a:t> </a:t>
            </a:r>
            <a:r>
              <a:rPr lang="en-US" sz="4000" b="1" dirty="0" err="1"/>
              <a:t>đèn</a:t>
            </a:r>
            <a:r>
              <a:rPr lang="en-US" sz="4000" b="1" dirty="0"/>
              <a:t> </a:t>
            </a:r>
            <a:r>
              <a:rPr lang="en-US" sz="4000" b="1" dirty="0" err="1"/>
              <a:t>học</a:t>
            </a:r>
            <a:r>
              <a:rPr lang="en-US" sz="4000" b="1" dirty="0"/>
              <a:t>?</a:t>
            </a:r>
            <a:endParaRPr lang="vi-VN" sz="4000" b="1" dirty="0"/>
          </a:p>
        </p:txBody>
      </p:sp>
      <p:pic>
        <p:nvPicPr>
          <p:cNvPr id="1026" name="Picture 2" descr="Đèn học sinh Sunmax SHS9016B/5W – Siêu thị Happy - SieuthiHappy.com">
            <a:extLst>
              <a:ext uri="{FF2B5EF4-FFF2-40B4-BE49-F238E27FC236}">
                <a16:creationId xmlns:a16="http://schemas.microsoft.com/office/drawing/2014/main" id="{56A2EF69-6EB3-3180-D521-A37FA477AE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4589" y="1819055"/>
            <a:ext cx="4725181" cy="4303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F9CC1CE-E119-DB74-9A73-425A99A456F3}"/>
              </a:ext>
            </a:extLst>
          </p:cNvPr>
          <p:cNvSpPr/>
          <p:nvPr/>
        </p:nvSpPr>
        <p:spPr>
          <a:xfrm>
            <a:off x="5006515" y="6072131"/>
            <a:ext cx="2420708" cy="725653"/>
          </a:xfrm>
          <a:custGeom>
            <a:avLst/>
            <a:gdLst>
              <a:gd name="connsiteX0" fmla="*/ 0 w 2420708"/>
              <a:gd name="connsiteY0" fmla="*/ 120945 h 725653"/>
              <a:gd name="connsiteX1" fmla="*/ 120945 w 2420708"/>
              <a:gd name="connsiteY1" fmla="*/ 0 h 725653"/>
              <a:gd name="connsiteX2" fmla="*/ 709226 w 2420708"/>
              <a:gd name="connsiteY2" fmla="*/ 0 h 725653"/>
              <a:gd name="connsiteX3" fmla="*/ 1253930 w 2420708"/>
              <a:gd name="connsiteY3" fmla="*/ 0 h 725653"/>
              <a:gd name="connsiteX4" fmla="*/ 1733270 w 2420708"/>
              <a:gd name="connsiteY4" fmla="*/ 0 h 725653"/>
              <a:gd name="connsiteX5" fmla="*/ 2299763 w 2420708"/>
              <a:gd name="connsiteY5" fmla="*/ 0 h 725653"/>
              <a:gd name="connsiteX6" fmla="*/ 2420708 w 2420708"/>
              <a:gd name="connsiteY6" fmla="*/ 120945 h 725653"/>
              <a:gd name="connsiteX7" fmla="*/ 2420708 w 2420708"/>
              <a:gd name="connsiteY7" fmla="*/ 604708 h 725653"/>
              <a:gd name="connsiteX8" fmla="*/ 2299763 w 2420708"/>
              <a:gd name="connsiteY8" fmla="*/ 725653 h 725653"/>
              <a:gd name="connsiteX9" fmla="*/ 1711482 w 2420708"/>
              <a:gd name="connsiteY9" fmla="*/ 725653 h 725653"/>
              <a:gd name="connsiteX10" fmla="*/ 1123201 w 2420708"/>
              <a:gd name="connsiteY10" fmla="*/ 725653 h 725653"/>
              <a:gd name="connsiteX11" fmla="*/ 600285 w 2420708"/>
              <a:gd name="connsiteY11" fmla="*/ 725653 h 725653"/>
              <a:gd name="connsiteX12" fmla="*/ 120945 w 2420708"/>
              <a:gd name="connsiteY12" fmla="*/ 725653 h 725653"/>
              <a:gd name="connsiteX13" fmla="*/ 0 w 2420708"/>
              <a:gd name="connsiteY13" fmla="*/ 604708 h 725653"/>
              <a:gd name="connsiteX14" fmla="*/ 0 w 2420708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20708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287650" y="-5100"/>
                  <a:pt x="557304" y="-3426"/>
                  <a:pt x="709226" y="0"/>
                </a:cubicBezTo>
                <a:cubicBezTo>
                  <a:pt x="861148" y="3426"/>
                  <a:pt x="1073125" y="10611"/>
                  <a:pt x="1253930" y="0"/>
                </a:cubicBezTo>
                <a:cubicBezTo>
                  <a:pt x="1434735" y="-10611"/>
                  <a:pt x="1620583" y="-6335"/>
                  <a:pt x="1733270" y="0"/>
                </a:cubicBezTo>
                <a:cubicBezTo>
                  <a:pt x="1845957" y="6335"/>
                  <a:pt x="2117927" y="-27287"/>
                  <a:pt x="2299763" y="0"/>
                </a:cubicBezTo>
                <a:cubicBezTo>
                  <a:pt x="2358391" y="14182"/>
                  <a:pt x="2425337" y="46714"/>
                  <a:pt x="2420708" y="120945"/>
                </a:cubicBezTo>
                <a:cubicBezTo>
                  <a:pt x="2439775" y="220165"/>
                  <a:pt x="2411616" y="452090"/>
                  <a:pt x="2420708" y="604708"/>
                </a:cubicBezTo>
                <a:cubicBezTo>
                  <a:pt x="2423718" y="673714"/>
                  <a:pt x="2364849" y="735751"/>
                  <a:pt x="2299763" y="725653"/>
                </a:cubicBezTo>
                <a:cubicBezTo>
                  <a:pt x="2119449" y="696670"/>
                  <a:pt x="1926546" y="713472"/>
                  <a:pt x="1711482" y="725653"/>
                </a:cubicBezTo>
                <a:cubicBezTo>
                  <a:pt x="1496418" y="737834"/>
                  <a:pt x="1249720" y="712745"/>
                  <a:pt x="1123201" y="725653"/>
                </a:cubicBezTo>
                <a:cubicBezTo>
                  <a:pt x="996682" y="738561"/>
                  <a:pt x="817941" y="751603"/>
                  <a:pt x="600285" y="725653"/>
                </a:cubicBezTo>
                <a:cubicBezTo>
                  <a:pt x="382629" y="699703"/>
                  <a:pt x="342502" y="736836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420708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312128" y="-21977"/>
                  <a:pt x="494866" y="-19459"/>
                  <a:pt x="622073" y="0"/>
                </a:cubicBezTo>
                <a:cubicBezTo>
                  <a:pt x="749280" y="19459"/>
                  <a:pt x="994999" y="-11920"/>
                  <a:pt x="1101413" y="0"/>
                </a:cubicBezTo>
                <a:cubicBezTo>
                  <a:pt x="1207827" y="11920"/>
                  <a:pt x="1465117" y="20069"/>
                  <a:pt x="1624329" y="0"/>
                </a:cubicBezTo>
                <a:cubicBezTo>
                  <a:pt x="1783541" y="-20069"/>
                  <a:pt x="2077919" y="-4467"/>
                  <a:pt x="2299763" y="0"/>
                </a:cubicBezTo>
                <a:cubicBezTo>
                  <a:pt x="2363132" y="-3765"/>
                  <a:pt x="2425759" y="56652"/>
                  <a:pt x="2420708" y="120945"/>
                </a:cubicBezTo>
                <a:cubicBezTo>
                  <a:pt x="2423345" y="315387"/>
                  <a:pt x="2424339" y="460448"/>
                  <a:pt x="2420708" y="604708"/>
                </a:cubicBezTo>
                <a:cubicBezTo>
                  <a:pt x="2420469" y="675311"/>
                  <a:pt x="2362228" y="727135"/>
                  <a:pt x="2299763" y="725653"/>
                </a:cubicBezTo>
                <a:cubicBezTo>
                  <a:pt x="2118622" y="713782"/>
                  <a:pt x="1986462" y="705912"/>
                  <a:pt x="1820423" y="725653"/>
                </a:cubicBezTo>
                <a:cubicBezTo>
                  <a:pt x="1654384" y="745394"/>
                  <a:pt x="1486316" y="704410"/>
                  <a:pt x="1341083" y="725653"/>
                </a:cubicBezTo>
                <a:cubicBezTo>
                  <a:pt x="1195850" y="746896"/>
                  <a:pt x="1004259" y="752204"/>
                  <a:pt x="796379" y="725653"/>
                </a:cubicBezTo>
                <a:cubicBezTo>
                  <a:pt x="588499" y="699102"/>
                  <a:pt x="356452" y="730982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002060"/>
                </a:solidFill>
                <a:latin typeface="+mj-lt"/>
                <a:cs typeface="Calibri" panose="020F0502020204030204" pitchFamily="34" charset="0"/>
              </a:rPr>
              <a:t>Đèn</a:t>
            </a:r>
            <a:r>
              <a:rPr lang="en-US" sz="3200" b="1" dirty="0">
                <a:solidFill>
                  <a:srgbClr val="00206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+mj-lt"/>
                <a:cs typeface="Calibri" panose="020F0502020204030204" pitchFamily="34" charset="0"/>
              </a:rPr>
              <a:t>học</a:t>
            </a:r>
            <a:endParaRPr lang="en-US" sz="3200" b="1" dirty="0">
              <a:solidFill>
                <a:srgbClr val="002060"/>
              </a:solidFill>
              <a:latin typeface="+mj-lt"/>
              <a:cs typeface="Calibri" panose="020F050202020403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A94DEA0-21D7-4890-901B-4428D1C74EF6}"/>
              </a:ext>
            </a:extLst>
          </p:cNvPr>
          <p:cNvGrpSpPr/>
          <p:nvPr/>
        </p:nvGrpSpPr>
        <p:grpSpPr>
          <a:xfrm>
            <a:off x="916998" y="532095"/>
            <a:ext cx="1234478" cy="1569660"/>
            <a:chOff x="916998" y="532095"/>
            <a:chExt cx="1234478" cy="1569660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1674BB5-8F2E-D5CF-A52D-198CA854B138}"/>
                </a:ext>
              </a:extLst>
            </p:cNvPr>
            <p:cNvSpPr/>
            <p:nvPr/>
          </p:nvSpPr>
          <p:spPr>
            <a:xfrm>
              <a:off x="916998" y="609657"/>
              <a:ext cx="1234478" cy="121944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76200" cmpd="sng">
              <a:solidFill>
                <a:srgbClr val="00B0F0"/>
              </a:solidFill>
              <a:extLst>
                <a:ext uri="{C807C97D-BFC1-408E-A445-0C87EB9F89A2}">
                  <ask:lineSketchStyleProps xmlns:ask="http://schemas.microsoft.com/office/drawing/2018/sketchyshapes" sd="1219033472">
                    <a:custGeom>
                      <a:avLst/>
                      <a:gdLst>
                        <a:gd name="connsiteX0" fmla="*/ 0 w 1234478"/>
                        <a:gd name="connsiteY0" fmla="*/ 609720 h 1219440"/>
                        <a:gd name="connsiteX1" fmla="*/ 617239 w 1234478"/>
                        <a:gd name="connsiteY1" fmla="*/ 0 h 1219440"/>
                        <a:gd name="connsiteX2" fmla="*/ 1234478 w 1234478"/>
                        <a:gd name="connsiteY2" fmla="*/ 609720 h 1219440"/>
                        <a:gd name="connsiteX3" fmla="*/ 617239 w 1234478"/>
                        <a:gd name="connsiteY3" fmla="*/ 1219440 h 1219440"/>
                        <a:gd name="connsiteX4" fmla="*/ 0 w 1234478"/>
                        <a:gd name="connsiteY4" fmla="*/ 609720 h 1219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34478" h="1219440" fill="none" extrusionOk="0">
                          <a:moveTo>
                            <a:pt x="0" y="609720"/>
                          </a:moveTo>
                          <a:cubicBezTo>
                            <a:pt x="84150" y="282964"/>
                            <a:pt x="309203" y="-67618"/>
                            <a:pt x="617239" y="0"/>
                          </a:cubicBezTo>
                          <a:cubicBezTo>
                            <a:pt x="878412" y="-12208"/>
                            <a:pt x="1223642" y="283183"/>
                            <a:pt x="1234478" y="609720"/>
                          </a:cubicBezTo>
                          <a:cubicBezTo>
                            <a:pt x="1232847" y="930907"/>
                            <a:pt x="934148" y="1252770"/>
                            <a:pt x="617239" y="1219440"/>
                          </a:cubicBezTo>
                          <a:cubicBezTo>
                            <a:pt x="304006" y="1234925"/>
                            <a:pt x="58075" y="960422"/>
                            <a:pt x="0" y="609720"/>
                          </a:cubicBezTo>
                          <a:close/>
                        </a:path>
                        <a:path w="1234478" h="1219440" stroke="0" extrusionOk="0">
                          <a:moveTo>
                            <a:pt x="0" y="609720"/>
                          </a:moveTo>
                          <a:cubicBezTo>
                            <a:pt x="-61380" y="235120"/>
                            <a:pt x="263149" y="4953"/>
                            <a:pt x="617239" y="0"/>
                          </a:cubicBezTo>
                          <a:cubicBezTo>
                            <a:pt x="1034744" y="16129"/>
                            <a:pt x="1184289" y="274577"/>
                            <a:pt x="1234478" y="609720"/>
                          </a:cubicBezTo>
                          <a:cubicBezTo>
                            <a:pt x="1186927" y="992895"/>
                            <a:pt x="953976" y="1242407"/>
                            <a:pt x="617239" y="1219440"/>
                          </a:cubicBezTo>
                          <a:cubicBezTo>
                            <a:pt x="256042" y="1208331"/>
                            <a:pt x="71765" y="980749"/>
                            <a:pt x="0" y="60972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16024CD-F7C3-657B-30DD-5274FE3138B9}"/>
                </a:ext>
              </a:extLst>
            </p:cNvPr>
            <p:cNvSpPr txBox="1"/>
            <p:nvPr/>
          </p:nvSpPr>
          <p:spPr>
            <a:xfrm>
              <a:off x="1189881" y="532095"/>
              <a:ext cx="9144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b="1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#9Slide05 SVNClementine" panose="020F0502020204030203" pitchFamily="34" charset="0"/>
                </a:rPr>
                <a:t>?</a:t>
              </a:r>
              <a:endParaRPr lang="vi-VN" sz="9600" b="1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8382681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" presetID="2" presetClass="entr" presetSubtype="8" fill="hold" nodeType="afterEffect" p14:presetBounceEnd="6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1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1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0" presetID="2" presetClass="entr" presetSubtype="8" fill="hold" grpId="0" nodeType="afterEffect" p14:presetBounceEnd="6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2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2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5" presetID="2" presetClass="entr" presetSubtype="1" fill="hold" grpId="0" nodeType="afterEffect" p14:presetBounceEnd="60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27" dur="50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28" dur="50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4" fill="hold" nodeType="clickEffect" p14:presetBounceEnd="6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33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34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6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8" dur="13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2" grpId="0" animBg="1"/>
          <p:bldP spid="17" grpId="0" build="p"/>
          <p:bldP spid="2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0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6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38" dur="13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2" grpId="0" animBg="1"/>
          <p:bldP spid="17" grpId="0" build="p"/>
          <p:bldP spid="20" grpId="0" animBg="1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A241DE7-1536-1EED-270E-07CF2EA38A0C}"/>
              </a:ext>
            </a:extLst>
          </p:cNvPr>
          <p:cNvSpPr/>
          <p:nvPr/>
        </p:nvSpPr>
        <p:spPr>
          <a:xfrm>
            <a:off x="9916886" y="261257"/>
            <a:ext cx="1208314" cy="293914"/>
          </a:xfrm>
          <a:prstGeom prst="roundRect">
            <a:avLst/>
          </a:prstGeom>
          <a:solidFill>
            <a:srgbClr val="A8D5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F2A3365-CE4C-04F7-5C03-5EB74EB43906}"/>
              </a:ext>
            </a:extLst>
          </p:cNvPr>
          <p:cNvSpPr txBox="1"/>
          <p:nvPr/>
        </p:nvSpPr>
        <p:spPr>
          <a:xfrm>
            <a:off x="-570565" y="874455"/>
            <a:ext cx="7173687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8000">
                <a:ln w="24130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Tạm biệt! </a:t>
            </a:r>
          </a:p>
          <a:p>
            <a:pPr algn="ctr"/>
            <a:r>
              <a:rPr lang="en" sz="8000">
                <a:ln w="241300">
                  <a:solidFill>
                    <a:schemeClr val="bg1"/>
                  </a:solidFill>
                </a:ln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Hẹn gặp lại</a:t>
            </a:r>
            <a:endParaRPr lang="vi-VN" sz="1400">
              <a:ln w="241300"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D115D77-CD95-0BBA-1179-AA5F1F44A072}"/>
              </a:ext>
            </a:extLst>
          </p:cNvPr>
          <p:cNvSpPr txBox="1"/>
          <p:nvPr/>
        </p:nvSpPr>
        <p:spPr>
          <a:xfrm>
            <a:off x="-211902" y="876551"/>
            <a:ext cx="6456359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" sz="8000">
                <a:ln w="0">
                  <a:solidFill>
                    <a:schemeClr val="tx1"/>
                  </a:solidFill>
                </a:ln>
                <a:solidFill>
                  <a:srgbClr val="FF6699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Tạm</a:t>
            </a:r>
            <a:r>
              <a:rPr lang="en" sz="8000">
                <a:ln w="0">
                  <a:solidFill>
                    <a:schemeClr val="tx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 </a:t>
            </a:r>
            <a:r>
              <a:rPr lang="en" sz="8000">
                <a:ln w="0"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biệt</a:t>
            </a:r>
            <a:r>
              <a:rPr lang="en" sz="8000">
                <a:ln w="0">
                  <a:solidFill>
                    <a:schemeClr val="tx1"/>
                  </a:solidFill>
                </a:ln>
                <a:solidFill>
                  <a:srgbClr val="F19EC2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!</a:t>
            </a:r>
            <a:r>
              <a:rPr lang="en" sz="8000">
                <a:ln w="0">
                  <a:solidFill>
                    <a:schemeClr val="tx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 </a:t>
            </a:r>
            <a:r>
              <a:rPr lang="en" sz="8000">
                <a:ln w="0">
                  <a:solidFill>
                    <a:schemeClr val="tx1"/>
                  </a:solidFill>
                </a:ln>
                <a:solidFill>
                  <a:srgbClr val="FF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Hẹn</a:t>
            </a:r>
            <a:r>
              <a:rPr lang="en" sz="8000">
                <a:ln w="0">
                  <a:solidFill>
                    <a:schemeClr val="tx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 </a:t>
            </a:r>
            <a:r>
              <a:rPr lang="en" sz="8000">
                <a:ln w="0">
                  <a:solidFill>
                    <a:schemeClr val="tx1"/>
                  </a:solidFill>
                </a:ln>
                <a:solidFill>
                  <a:srgbClr val="92D05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gặp</a:t>
            </a:r>
            <a:r>
              <a:rPr lang="en" sz="8000">
                <a:ln w="0">
                  <a:solidFill>
                    <a:schemeClr val="tx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 </a:t>
            </a:r>
            <a:r>
              <a:rPr lang="en" sz="8000">
                <a:ln w="0">
                  <a:solidFill>
                    <a:schemeClr val="tx1"/>
                  </a:solidFill>
                </a:ln>
                <a:solidFill>
                  <a:srgbClr val="FFC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SVN-Poky's" panose="020B0606040200020203" pitchFamily="34" charset="0"/>
                <a:ea typeface="LNTH-LuoLuoNotangYuanTi 1" pitchFamily="2" charset="-128"/>
                <a:cs typeface="LNTH-LuoLuoNotangYuanTi 1" pitchFamily="2" charset="-128"/>
              </a:rPr>
              <a:t>lại</a:t>
            </a:r>
            <a:endParaRPr lang="vi-VN" sz="140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99854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1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4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9">
            <a:extLst>
              <a:ext uri="{FF2B5EF4-FFF2-40B4-BE49-F238E27FC236}">
                <a16:creationId xmlns:a16="http://schemas.microsoft.com/office/drawing/2014/main" id="{9EB630C8-0286-7018-F4C4-94BEEFFE76F6}"/>
              </a:ext>
            </a:extLst>
          </p:cNvPr>
          <p:cNvGrpSpPr/>
          <p:nvPr/>
        </p:nvGrpSpPr>
        <p:grpSpPr>
          <a:xfrm>
            <a:off x="39732" y="5706559"/>
            <a:ext cx="12152268" cy="1151441"/>
            <a:chOff x="-2055784" y="5706558"/>
            <a:chExt cx="12152268" cy="1151441"/>
          </a:xfrm>
        </p:grpSpPr>
        <p:pic>
          <p:nvPicPr>
            <p:cNvPr id="22" name="图片 10">
              <a:extLst>
                <a:ext uri="{FF2B5EF4-FFF2-40B4-BE49-F238E27FC236}">
                  <a16:creationId xmlns:a16="http://schemas.microsoft.com/office/drawing/2014/main" id="{40044443-AFFB-BE21-C80B-8CFD41177AE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29155" y="5952293"/>
              <a:ext cx="3267329" cy="905706"/>
            </a:xfrm>
            <a:prstGeom prst="rect">
              <a:avLst/>
            </a:prstGeom>
          </p:spPr>
        </p:pic>
        <p:pic>
          <p:nvPicPr>
            <p:cNvPr id="23" name="图片 11">
              <a:extLst>
                <a:ext uri="{FF2B5EF4-FFF2-40B4-BE49-F238E27FC236}">
                  <a16:creationId xmlns:a16="http://schemas.microsoft.com/office/drawing/2014/main" id="{B64DE4EB-DE6D-2F31-F68B-9B1D00D1E71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3398" y="5901249"/>
              <a:ext cx="3451875" cy="956750"/>
            </a:xfrm>
            <a:prstGeom prst="rect">
              <a:avLst/>
            </a:prstGeom>
          </p:spPr>
        </p:pic>
        <p:pic>
          <p:nvPicPr>
            <p:cNvPr id="24" name="图片 12">
              <a:extLst>
                <a:ext uri="{FF2B5EF4-FFF2-40B4-BE49-F238E27FC236}">
                  <a16:creationId xmlns:a16="http://schemas.microsoft.com/office/drawing/2014/main" id="{617C82D6-7DE5-89E2-848A-8E15504A8EB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765" b="62852"/>
            <a:stretch>
              <a:fillRect/>
            </a:stretch>
          </p:blipFill>
          <p:spPr>
            <a:xfrm>
              <a:off x="-1077847" y="5802542"/>
              <a:ext cx="425329" cy="383030"/>
            </a:xfrm>
            <a:custGeom>
              <a:avLst/>
              <a:gdLst>
                <a:gd name="connsiteX0" fmla="*/ 0 w 655948"/>
                <a:gd name="connsiteY0" fmla="*/ 0 h 590714"/>
                <a:gd name="connsiteX1" fmla="*/ 655948 w 655948"/>
                <a:gd name="connsiteY1" fmla="*/ 0 h 590714"/>
                <a:gd name="connsiteX2" fmla="*/ 655948 w 655948"/>
                <a:gd name="connsiteY2" fmla="*/ 590714 h 590714"/>
                <a:gd name="connsiteX3" fmla="*/ 0 w 655948"/>
                <a:gd name="connsiteY3" fmla="*/ 590714 h 590714"/>
                <a:gd name="connsiteX4" fmla="*/ 0 w 655948"/>
                <a:gd name="connsiteY4" fmla="*/ 0 h 59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590714">
                  <a:moveTo>
                    <a:pt x="0" y="0"/>
                  </a:moveTo>
                  <a:lnTo>
                    <a:pt x="655948" y="0"/>
                  </a:lnTo>
                  <a:lnTo>
                    <a:pt x="655948" y="590714"/>
                  </a:lnTo>
                  <a:lnTo>
                    <a:pt x="0" y="590714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25" name="图片 13">
              <a:extLst>
                <a:ext uri="{FF2B5EF4-FFF2-40B4-BE49-F238E27FC236}">
                  <a16:creationId xmlns:a16="http://schemas.microsoft.com/office/drawing/2014/main" id="{9222FB20-74AE-A0A9-F5DF-D8715260290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765" t="12558" b="40721"/>
            <a:stretch>
              <a:fillRect/>
            </a:stretch>
          </p:blipFill>
          <p:spPr>
            <a:xfrm flipH="1">
              <a:off x="9022536" y="5706558"/>
              <a:ext cx="388851" cy="440426"/>
            </a:xfrm>
            <a:custGeom>
              <a:avLst/>
              <a:gdLst>
                <a:gd name="connsiteX0" fmla="*/ 0 w 655948"/>
                <a:gd name="connsiteY0" fmla="*/ 0 h 742950"/>
                <a:gd name="connsiteX1" fmla="*/ 655948 w 655948"/>
                <a:gd name="connsiteY1" fmla="*/ 0 h 742950"/>
                <a:gd name="connsiteX2" fmla="*/ 655948 w 655948"/>
                <a:gd name="connsiteY2" fmla="*/ 742950 h 742950"/>
                <a:gd name="connsiteX3" fmla="*/ 0 w 655948"/>
                <a:gd name="connsiteY3" fmla="*/ 742950 h 742950"/>
                <a:gd name="connsiteX4" fmla="*/ 0 w 655948"/>
                <a:gd name="connsiteY4" fmla="*/ 0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742950">
                  <a:moveTo>
                    <a:pt x="0" y="0"/>
                  </a:moveTo>
                  <a:lnTo>
                    <a:pt x="655948" y="0"/>
                  </a:lnTo>
                  <a:lnTo>
                    <a:pt x="655948" y="742950"/>
                  </a:lnTo>
                  <a:lnTo>
                    <a:pt x="0" y="742950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26" name="图片 14">
              <a:extLst>
                <a:ext uri="{FF2B5EF4-FFF2-40B4-BE49-F238E27FC236}">
                  <a16:creationId xmlns:a16="http://schemas.microsoft.com/office/drawing/2014/main" id="{B82180F5-B744-E229-FA7D-016D8DD7E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814" t="59279" r="64244"/>
            <a:stretch>
              <a:fillRect/>
            </a:stretch>
          </p:blipFill>
          <p:spPr>
            <a:xfrm>
              <a:off x="1081651" y="5952293"/>
              <a:ext cx="475557" cy="396198"/>
            </a:xfrm>
            <a:custGeom>
              <a:avLst/>
              <a:gdLst>
                <a:gd name="connsiteX0" fmla="*/ 0 w 777240"/>
                <a:gd name="connsiteY0" fmla="*/ 0 h 647537"/>
                <a:gd name="connsiteX1" fmla="*/ 777240 w 777240"/>
                <a:gd name="connsiteY1" fmla="*/ 0 h 647537"/>
                <a:gd name="connsiteX2" fmla="*/ 777240 w 777240"/>
                <a:gd name="connsiteY2" fmla="*/ 647537 h 647537"/>
                <a:gd name="connsiteX3" fmla="*/ 0 w 777240"/>
                <a:gd name="connsiteY3" fmla="*/ 647537 h 647537"/>
                <a:gd name="connsiteX4" fmla="*/ 0 w 777240"/>
                <a:gd name="connsiteY4" fmla="*/ 0 h 64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40" h="647537">
                  <a:moveTo>
                    <a:pt x="0" y="0"/>
                  </a:moveTo>
                  <a:lnTo>
                    <a:pt x="777240" y="0"/>
                  </a:lnTo>
                  <a:lnTo>
                    <a:pt x="777240" y="647537"/>
                  </a:lnTo>
                  <a:lnTo>
                    <a:pt x="0" y="647537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27" name="图片 15">
              <a:extLst>
                <a:ext uri="{FF2B5EF4-FFF2-40B4-BE49-F238E27FC236}">
                  <a16:creationId xmlns:a16="http://schemas.microsoft.com/office/drawing/2014/main" id="{76EE4002-399E-8635-2717-5E1651F304C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0243" y="5901249"/>
              <a:ext cx="3451875" cy="956750"/>
            </a:xfrm>
            <a:prstGeom prst="rect">
              <a:avLst/>
            </a:prstGeom>
          </p:spPr>
        </p:pic>
        <p:pic>
          <p:nvPicPr>
            <p:cNvPr id="28" name="图片 16">
              <a:extLst>
                <a:ext uri="{FF2B5EF4-FFF2-40B4-BE49-F238E27FC236}">
                  <a16:creationId xmlns:a16="http://schemas.microsoft.com/office/drawing/2014/main" id="{FAE79A94-4A4E-3264-C16C-B764357A4AA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-2055784" y="5901249"/>
              <a:ext cx="3451875" cy="956750"/>
            </a:xfrm>
            <a:prstGeom prst="rect">
              <a:avLst/>
            </a:prstGeom>
          </p:spPr>
        </p:pic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54D7531-CD4F-CBAA-C056-54E0DBCD895C}"/>
              </a:ext>
            </a:extLst>
          </p:cNvPr>
          <p:cNvSpPr/>
          <p:nvPr/>
        </p:nvSpPr>
        <p:spPr>
          <a:xfrm>
            <a:off x="557049" y="423041"/>
            <a:ext cx="11319641" cy="6011917"/>
          </a:xfrm>
          <a:custGeom>
            <a:avLst/>
            <a:gdLst>
              <a:gd name="connsiteX0" fmla="*/ 0 w 11319641"/>
              <a:gd name="connsiteY0" fmla="*/ 1002006 h 6011917"/>
              <a:gd name="connsiteX1" fmla="*/ 1002006 w 11319641"/>
              <a:gd name="connsiteY1" fmla="*/ 0 h 6011917"/>
              <a:gd name="connsiteX2" fmla="*/ 10317635 w 11319641"/>
              <a:gd name="connsiteY2" fmla="*/ 0 h 6011917"/>
              <a:gd name="connsiteX3" fmla="*/ 11319641 w 11319641"/>
              <a:gd name="connsiteY3" fmla="*/ 1002006 h 6011917"/>
              <a:gd name="connsiteX4" fmla="*/ 11319641 w 11319641"/>
              <a:gd name="connsiteY4" fmla="*/ 5009911 h 6011917"/>
              <a:gd name="connsiteX5" fmla="*/ 10317635 w 11319641"/>
              <a:gd name="connsiteY5" fmla="*/ 6011917 h 6011917"/>
              <a:gd name="connsiteX6" fmla="*/ 1002006 w 11319641"/>
              <a:gd name="connsiteY6" fmla="*/ 6011917 h 6011917"/>
              <a:gd name="connsiteX7" fmla="*/ 0 w 11319641"/>
              <a:gd name="connsiteY7" fmla="*/ 5009911 h 6011917"/>
              <a:gd name="connsiteX8" fmla="*/ 0 w 11319641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19641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2523076" y="-114940"/>
                  <a:pt x="6258310" y="-23151"/>
                  <a:pt x="10317635" y="0"/>
                </a:cubicBezTo>
                <a:cubicBezTo>
                  <a:pt x="10869400" y="19601"/>
                  <a:pt x="11354737" y="401680"/>
                  <a:pt x="11319641" y="1002006"/>
                </a:cubicBezTo>
                <a:cubicBezTo>
                  <a:pt x="11333124" y="2942173"/>
                  <a:pt x="11348152" y="3130279"/>
                  <a:pt x="11319641" y="5009911"/>
                </a:cubicBezTo>
                <a:cubicBezTo>
                  <a:pt x="11323951" y="5555236"/>
                  <a:pt x="10915078" y="5991607"/>
                  <a:pt x="10317635" y="6011917"/>
                </a:cubicBezTo>
                <a:cubicBezTo>
                  <a:pt x="6826414" y="6050003"/>
                  <a:pt x="3072075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1319641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5224994" y="-75917"/>
                  <a:pt x="8744773" y="106264"/>
                  <a:pt x="10317635" y="0"/>
                </a:cubicBezTo>
                <a:cubicBezTo>
                  <a:pt x="10797213" y="45657"/>
                  <a:pt x="11357582" y="472575"/>
                  <a:pt x="11319641" y="1002006"/>
                </a:cubicBezTo>
                <a:cubicBezTo>
                  <a:pt x="11458976" y="2489329"/>
                  <a:pt x="11404908" y="3021775"/>
                  <a:pt x="11319641" y="5009911"/>
                </a:cubicBezTo>
                <a:cubicBezTo>
                  <a:pt x="11331966" y="5547512"/>
                  <a:pt x="10849157" y="6012078"/>
                  <a:pt x="10317635" y="6011917"/>
                </a:cubicBezTo>
                <a:cubicBezTo>
                  <a:pt x="7720511" y="5870910"/>
                  <a:pt x="2235938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73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05C48FA-64DE-864E-E10D-6F654838F6CC}"/>
              </a:ext>
            </a:extLst>
          </p:cNvPr>
          <p:cNvSpPr/>
          <p:nvPr/>
        </p:nvSpPr>
        <p:spPr>
          <a:xfrm>
            <a:off x="1697801" y="1300653"/>
            <a:ext cx="3237412" cy="4036753"/>
          </a:xfrm>
          <a:custGeom>
            <a:avLst/>
            <a:gdLst>
              <a:gd name="connsiteX0" fmla="*/ 0 w 3237412"/>
              <a:gd name="connsiteY0" fmla="*/ 539579 h 4036753"/>
              <a:gd name="connsiteX1" fmla="*/ 539579 w 3237412"/>
              <a:gd name="connsiteY1" fmla="*/ 0 h 4036753"/>
              <a:gd name="connsiteX2" fmla="*/ 1014395 w 3237412"/>
              <a:gd name="connsiteY2" fmla="*/ 0 h 4036753"/>
              <a:gd name="connsiteX3" fmla="*/ 1597123 w 3237412"/>
              <a:gd name="connsiteY3" fmla="*/ 0 h 4036753"/>
              <a:gd name="connsiteX4" fmla="*/ 2115104 w 3237412"/>
              <a:gd name="connsiteY4" fmla="*/ 0 h 4036753"/>
              <a:gd name="connsiteX5" fmla="*/ 2697833 w 3237412"/>
              <a:gd name="connsiteY5" fmla="*/ 0 h 4036753"/>
              <a:gd name="connsiteX6" fmla="*/ 3237412 w 3237412"/>
              <a:gd name="connsiteY6" fmla="*/ 539579 h 4036753"/>
              <a:gd name="connsiteX7" fmla="*/ 3237412 w 3237412"/>
              <a:gd name="connsiteY7" fmla="*/ 1042370 h 4036753"/>
              <a:gd name="connsiteX8" fmla="*/ 3237412 w 3237412"/>
              <a:gd name="connsiteY8" fmla="*/ 1633889 h 4036753"/>
              <a:gd name="connsiteX9" fmla="*/ 3237412 w 3237412"/>
              <a:gd name="connsiteY9" fmla="*/ 2225408 h 4036753"/>
              <a:gd name="connsiteX10" fmla="*/ 3237412 w 3237412"/>
              <a:gd name="connsiteY10" fmla="*/ 2816927 h 4036753"/>
              <a:gd name="connsiteX11" fmla="*/ 3237412 w 3237412"/>
              <a:gd name="connsiteY11" fmla="*/ 3497174 h 4036753"/>
              <a:gd name="connsiteX12" fmla="*/ 2697833 w 3237412"/>
              <a:gd name="connsiteY12" fmla="*/ 4036753 h 4036753"/>
              <a:gd name="connsiteX13" fmla="*/ 2115104 w 3237412"/>
              <a:gd name="connsiteY13" fmla="*/ 4036753 h 4036753"/>
              <a:gd name="connsiteX14" fmla="*/ 1618706 w 3237412"/>
              <a:gd name="connsiteY14" fmla="*/ 4036753 h 4036753"/>
              <a:gd name="connsiteX15" fmla="*/ 1035977 w 3237412"/>
              <a:gd name="connsiteY15" fmla="*/ 4036753 h 4036753"/>
              <a:gd name="connsiteX16" fmla="*/ 539579 w 3237412"/>
              <a:gd name="connsiteY16" fmla="*/ 4036753 h 4036753"/>
              <a:gd name="connsiteX17" fmla="*/ 0 w 3237412"/>
              <a:gd name="connsiteY17" fmla="*/ 3497174 h 4036753"/>
              <a:gd name="connsiteX18" fmla="*/ 0 w 3237412"/>
              <a:gd name="connsiteY18" fmla="*/ 2876079 h 4036753"/>
              <a:gd name="connsiteX19" fmla="*/ 0 w 3237412"/>
              <a:gd name="connsiteY19" fmla="*/ 2373288 h 4036753"/>
              <a:gd name="connsiteX20" fmla="*/ 0 w 3237412"/>
              <a:gd name="connsiteY20" fmla="*/ 1811345 h 4036753"/>
              <a:gd name="connsiteX21" fmla="*/ 0 w 3237412"/>
              <a:gd name="connsiteY21" fmla="*/ 1278978 h 4036753"/>
              <a:gd name="connsiteX22" fmla="*/ 0 w 3237412"/>
              <a:gd name="connsiteY22" fmla="*/ 539579 h 4036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237412" h="4036753" fill="none" extrusionOk="0">
                <a:moveTo>
                  <a:pt x="0" y="539579"/>
                </a:moveTo>
                <a:cubicBezTo>
                  <a:pt x="65752" y="241712"/>
                  <a:pt x="305149" y="-8803"/>
                  <a:pt x="539579" y="0"/>
                </a:cubicBezTo>
                <a:cubicBezTo>
                  <a:pt x="763320" y="23583"/>
                  <a:pt x="779780" y="-22370"/>
                  <a:pt x="1014395" y="0"/>
                </a:cubicBezTo>
                <a:cubicBezTo>
                  <a:pt x="1249010" y="22370"/>
                  <a:pt x="1338337" y="5225"/>
                  <a:pt x="1597123" y="0"/>
                </a:cubicBezTo>
                <a:cubicBezTo>
                  <a:pt x="1855909" y="-5225"/>
                  <a:pt x="1994713" y="15432"/>
                  <a:pt x="2115104" y="0"/>
                </a:cubicBezTo>
                <a:cubicBezTo>
                  <a:pt x="2235495" y="-15432"/>
                  <a:pt x="2540429" y="-19046"/>
                  <a:pt x="2697833" y="0"/>
                </a:cubicBezTo>
                <a:cubicBezTo>
                  <a:pt x="2986764" y="11201"/>
                  <a:pt x="3182715" y="239868"/>
                  <a:pt x="3237412" y="539579"/>
                </a:cubicBezTo>
                <a:cubicBezTo>
                  <a:pt x="3259588" y="674381"/>
                  <a:pt x="3232865" y="842512"/>
                  <a:pt x="3237412" y="1042370"/>
                </a:cubicBezTo>
                <a:cubicBezTo>
                  <a:pt x="3241959" y="1242228"/>
                  <a:pt x="3220122" y="1380114"/>
                  <a:pt x="3237412" y="1633889"/>
                </a:cubicBezTo>
                <a:cubicBezTo>
                  <a:pt x="3254702" y="1887664"/>
                  <a:pt x="3259808" y="1956013"/>
                  <a:pt x="3237412" y="2225408"/>
                </a:cubicBezTo>
                <a:cubicBezTo>
                  <a:pt x="3215016" y="2494803"/>
                  <a:pt x="3207956" y="2576873"/>
                  <a:pt x="3237412" y="2816927"/>
                </a:cubicBezTo>
                <a:cubicBezTo>
                  <a:pt x="3266868" y="3056981"/>
                  <a:pt x="3217437" y="3336431"/>
                  <a:pt x="3237412" y="3497174"/>
                </a:cubicBezTo>
                <a:cubicBezTo>
                  <a:pt x="3219934" y="3734905"/>
                  <a:pt x="3009181" y="4027543"/>
                  <a:pt x="2697833" y="4036753"/>
                </a:cubicBezTo>
                <a:cubicBezTo>
                  <a:pt x="2506851" y="4030575"/>
                  <a:pt x="2351549" y="4056904"/>
                  <a:pt x="2115104" y="4036753"/>
                </a:cubicBezTo>
                <a:cubicBezTo>
                  <a:pt x="1878659" y="4016602"/>
                  <a:pt x="1742119" y="4044917"/>
                  <a:pt x="1618706" y="4036753"/>
                </a:cubicBezTo>
                <a:cubicBezTo>
                  <a:pt x="1495293" y="4028589"/>
                  <a:pt x="1233323" y="4061239"/>
                  <a:pt x="1035977" y="4036753"/>
                </a:cubicBezTo>
                <a:cubicBezTo>
                  <a:pt x="838631" y="4012267"/>
                  <a:pt x="770485" y="4015032"/>
                  <a:pt x="539579" y="4036753"/>
                </a:cubicBezTo>
                <a:cubicBezTo>
                  <a:pt x="268530" y="4084524"/>
                  <a:pt x="24430" y="3832848"/>
                  <a:pt x="0" y="3497174"/>
                </a:cubicBezTo>
                <a:cubicBezTo>
                  <a:pt x="-20874" y="3268890"/>
                  <a:pt x="-13820" y="3106377"/>
                  <a:pt x="0" y="2876079"/>
                </a:cubicBezTo>
                <a:cubicBezTo>
                  <a:pt x="13820" y="2645781"/>
                  <a:pt x="-23626" y="2492620"/>
                  <a:pt x="0" y="2373288"/>
                </a:cubicBezTo>
                <a:cubicBezTo>
                  <a:pt x="23626" y="2253956"/>
                  <a:pt x="-21005" y="2015381"/>
                  <a:pt x="0" y="1811345"/>
                </a:cubicBezTo>
                <a:cubicBezTo>
                  <a:pt x="21005" y="1607309"/>
                  <a:pt x="-15407" y="1419974"/>
                  <a:pt x="0" y="1278978"/>
                </a:cubicBezTo>
                <a:cubicBezTo>
                  <a:pt x="15407" y="1137982"/>
                  <a:pt x="-34014" y="800508"/>
                  <a:pt x="0" y="539579"/>
                </a:cubicBezTo>
                <a:close/>
              </a:path>
              <a:path w="3237412" h="4036753" stroke="0" extrusionOk="0">
                <a:moveTo>
                  <a:pt x="0" y="539579"/>
                </a:moveTo>
                <a:cubicBezTo>
                  <a:pt x="-20420" y="239527"/>
                  <a:pt x="254001" y="5353"/>
                  <a:pt x="539579" y="0"/>
                </a:cubicBezTo>
                <a:cubicBezTo>
                  <a:pt x="662059" y="8001"/>
                  <a:pt x="856711" y="10997"/>
                  <a:pt x="1057560" y="0"/>
                </a:cubicBezTo>
                <a:cubicBezTo>
                  <a:pt x="1258409" y="-10997"/>
                  <a:pt x="1466278" y="-25913"/>
                  <a:pt x="1618706" y="0"/>
                </a:cubicBezTo>
                <a:cubicBezTo>
                  <a:pt x="1771134" y="25913"/>
                  <a:pt x="1946648" y="14302"/>
                  <a:pt x="2115104" y="0"/>
                </a:cubicBezTo>
                <a:cubicBezTo>
                  <a:pt x="2283560" y="-14302"/>
                  <a:pt x="2463166" y="3236"/>
                  <a:pt x="2697833" y="0"/>
                </a:cubicBezTo>
                <a:cubicBezTo>
                  <a:pt x="3003691" y="3786"/>
                  <a:pt x="3248342" y="251629"/>
                  <a:pt x="3237412" y="539579"/>
                </a:cubicBezTo>
                <a:cubicBezTo>
                  <a:pt x="3220266" y="736815"/>
                  <a:pt x="3222626" y="873564"/>
                  <a:pt x="3237412" y="1131098"/>
                </a:cubicBezTo>
                <a:cubicBezTo>
                  <a:pt x="3252198" y="1388632"/>
                  <a:pt x="3238964" y="1464261"/>
                  <a:pt x="3237412" y="1663465"/>
                </a:cubicBezTo>
                <a:cubicBezTo>
                  <a:pt x="3235860" y="1862669"/>
                  <a:pt x="3220068" y="2101973"/>
                  <a:pt x="3237412" y="2254984"/>
                </a:cubicBezTo>
                <a:cubicBezTo>
                  <a:pt x="3254756" y="2407995"/>
                  <a:pt x="3232012" y="2709948"/>
                  <a:pt x="3237412" y="2846503"/>
                </a:cubicBezTo>
                <a:cubicBezTo>
                  <a:pt x="3242812" y="2983058"/>
                  <a:pt x="3205439" y="3268683"/>
                  <a:pt x="3237412" y="3497174"/>
                </a:cubicBezTo>
                <a:cubicBezTo>
                  <a:pt x="3229044" y="3783494"/>
                  <a:pt x="3020727" y="4089909"/>
                  <a:pt x="2697833" y="4036753"/>
                </a:cubicBezTo>
                <a:cubicBezTo>
                  <a:pt x="2531529" y="4056616"/>
                  <a:pt x="2442920" y="4018282"/>
                  <a:pt x="2201435" y="4036753"/>
                </a:cubicBezTo>
                <a:cubicBezTo>
                  <a:pt x="1959950" y="4055224"/>
                  <a:pt x="1756780" y="4020368"/>
                  <a:pt x="1640289" y="4036753"/>
                </a:cubicBezTo>
                <a:cubicBezTo>
                  <a:pt x="1523798" y="4053138"/>
                  <a:pt x="1298165" y="4022604"/>
                  <a:pt x="1143890" y="4036753"/>
                </a:cubicBezTo>
                <a:cubicBezTo>
                  <a:pt x="989615" y="4050902"/>
                  <a:pt x="697663" y="4021687"/>
                  <a:pt x="539579" y="4036753"/>
                </a:cubicBezTo>
                <a:cubicBezTo>
                  <a:pt x="279592" y="4033923"/>
                  <a:pt x="29187" y="3776718"/>
                  <a:pt x="0" y="3497174"/>
                </a:cubicBezTo>
                <a:cubicBezTo>
                  <a:pt x="1407" y="3376429"/>
                  <a:pt x="-3599" y="3125523"/>
                  <a:pt x="0" y="2964807"/>
                </a:cubicBezTo>
                <a:cubicBezTo>
                  <a:pt x="3599" y="2804091"/>
                  <a:pt x="27595" y="2596934"/>
                  <a:pt x="0" y="2343712"/>
                </a:cubicBezTo>
                <a:cubicBezTo>
                  <a:pt x="-27595" y="2090491"/>
                  <a:pt x="8041" y="1978145"/>
                  <a:pt x="0" y="1811345"/>
                </a:cubicBezTo>
                <a:cubicBezTo>
                  <a:pt x="-8041" y="1644545"/>
                  <a:pt x="14257" y="1441623"/>
                  <a:pt x="0" y="1249402"/>
                </a:cubicBezTo>
                <a:cubicBezTo>
                  <a:pt x="-14257" y="1057181"/>
                  <a:pt x="-12167" y="819430"/>
                  <a:pt x="0" y="539579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38100">
            <a:solidFill>
              <a:schemeClr val="accent6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399370285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0" name="Picture 9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3C957688-299D-12FD-3C23-D796181399F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4463" y="1098720"/>
            <a:ext cx="3739471" cy="4440621"/>
          </a:xfrm>
          <a:prstGeom prst="rect">
            <a:avLst/>
          </a:prstGeom>
        </p:spPr>
      </p:pic>
      <p:pic>
        <p:nvPicPr>
          <p:cNvPr id="16" name="Picture 15" descr="Shape, circle&#10;&#10;Description automatically generated">
            <a:extLst>
              <a:ext uri="{FF2B5EF4-FFF2-40B4-BE49-F238E27FC236}">
                <a16:creationId xmlns:a16="http://schemas.microsoft.com/office/drawing/2014/main" id="{B5F9BE50-69BF-DFFB-71DA-6076B45A889F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986" y="0"/>
            <a:ext cx="1548387" cy="2225045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B75D7182-F314-1F81-4AEA-D3DC827D54AD}"/>
              </a:ext>
            </a:extLst>
          </p:cNvPr>
          <p:cNvSpPr txBox="1"/>
          <p:nvPr/>
        </p:nvSpPr>
        <p:spPr>
          <a:xfrm>
            <a:off x="1866639" y="1592400"/>
            <a:ext cx="2899735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>
                <a:latin typeface="+mj-lt"/>
              </a:rPr>
              <a:t>Tác dụng chính của đèn học là gì?</a:t>
            </a:r>
            <a:endParaRPr lang="vi-VN" sz="5400" b="1">
              <a:latin typeface="+mj-lt"/>
            </a:endParaRPr>
          </a:p>
        </p:txBody>
      </p:sp>
      <p:pic>
        <p:nvPicPr>
          <p:cNvPr id="1026" name="Picture 2" descr="Đèn học sinh Sunmax SHS9016B/5W – Siêu thị Happy - SieuthiHappy.com">
            <a:extLst>
              <a:ext uri="{FF2B5EF4-FFF2-40B4-BE49-F238E27FC236}">
                <a16:creationId xmlns:a16="http://schemas.microsoft.com/office/drawing/2014/main" id="{56A2EF69-6EB3-3180-D521-A37FA477AE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7351" y="357131"/>
            <a:ext cx="5084489" cy="5134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F9CC1CE-E119-DB74-9A73-425A99A456F3}"/>
              </a:ext>
            </a:extLst>
          </p:cNvPr>
          <p:cNvSpPr/>
          <p:nvPr/>
        </p:nvSpPr>
        <p:spPr>
          <a:xfrm>
            <a:off x="6320308" y="5600370"/>
            <a:ext cx="2420708" cy="725653"/>
          </a:xfrm>
          <a:custGeom>
            <a:avLst/>
            <a:gdLst>
              <a:gd name="connsiteX0" fmla="*/ 0 w 2420708"/>
              <a:gd name="connsiteY0" fmla="*/ 120945 h 725653"/>
              <a:gd name="connsiteX1" fmla="*/ 120945 w 2420708"/>
              <a:gd name="connsiteY1" fmla="*/ 0 h 725653"/>
              <a:gd name="connsiteX2" fmla="*/ 709226 w 2420708"/>
              <a:gd name="connsiteY2" fmla="*/ 0 h 725653"/>
              <a:gd name="connsiteX3" fmla="*/ 1253930 w 2420708"/>
              <a:gd name="connsiteY3" fmla="*/ 0 h 725653"/>
              <a:gd name="connsiteX4" fmla="*/ 1733270 w 2420708"/>
              <a:gd name="connsiteY4" fmla="*/ 0 h 725653"/>
              <a:gd name="connsiteX5" fmla="*/ 2299763 w 2420708"/>
              <a:gd name="connsiteY5" fmla="*/ 0 h 725653"/>
              <a:gd name="connsiteX6" fmla="*/ 2420708 w 2420708"/>
              <a:gd name="connsiteY6" fmla="*/ 120945 h 725653"/>
              <a:gd name="connsiteX7" fmla="*/ 2420708 w 2420708"/>
              <a:gd name="connsiteY7" fmla="*/ 604708 h 725653"/>
              <a:gd name="connsiteX8" fmla="*/ 2299763 w 2420708"/>
              <a:gd name="connsiteY8" fmla="*/ 725653 h 725653"/>
              <a:gd name="connsiteX9" fmla="*/ 1711482 w 2420708"/>
              <a:gd name="connsiteY9" fmla="*/ 725653 h 725653"/>
              <a:gd name="connsiteX10" fmla="*/ 1123201 w 2420708"/>
              <a:gd name="connsiteY10" fmla="*/ 725653 h 725653"/>
              <a:gd name="connsiteX11" fmla="*/ 600285 w 2420708"/>
              <a:gd name="connsiteY11" fmla="*/ 725653 h 725653"/>
              <a:gd name="connsiteX12" fmla="*/ 120945 w 2420708"/>
              <a:gd name="connsiteY12" fmla="*/ 725653 h 725653"/>
              <a:gd name="connsiteX13" fmla="*/ 0 w 2420708"/>
              <a:gd name="connsiteY13" fmla="*/ 604708 h 725653"/>
              <a:gd name="connsiteX14" fmla="*/ 0 w 2420708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20708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287650" y="-5100"/>
                  <a:pt x="557304" y="-3426"/>
                  <a:pt x="709226" y="0"/>
                </a:cubicBezTo>
                <a:cubicBezTo>
                  <a:pt x="861148" y="3426"/>
                  <a:pt x="1073125" y="10611"/>
                  <a:pt x="1253930" y="0"/>
                </a:cubicBezTo>
                <a:cubicBezTo>
                  <a:pt x="1434735" y="-10611"/>
                  <a:pt x="1620583" y="-6335"/>
                  <a:pt x="1733270" y="0"/>
                </a:cubicBezTo>
                <a:cubicBezTo>
                  <a:pt x="1845957" y="6335"/>
                  <a:pt x="2117927" y="-27287"/>
                  <a:pt x="2299763" y="0"/>
                </a:cubicBezTo>
                <a:cubicBezTo>
                  <a:pt x="2358391" y="14182"/>
                  <a:pt x="2425337" y="46714"/>
                  <a:pt x="2420708" y="120945"/>
                </a:cubicBezTo>
                <a:cubicBezTo>
                  <a:pt x="2439775" y="220165"/>
                  <a:pt x="2411616" y="452090"/>
                  <a:pt x="2420708" y="604708"/>
                </a:cubicBezTo>
                <a:cubicBezTo>
                  <a:pt x="2423718" y="673714"/>
                  <a:pt x="2364849" y="735751"/>
                  <a:pt x="2299763" y="725653"/>
                </a:cubicBezTo>
                <a:cubicBezTo>
                  <a:pt x="2119449" y="696670"/>
                  <a:pt x="1926546" y="713472"/>
                  <a:pt x="1711482" y="725653"/>
                </a:cubicBezTo>
                <a:cubicBezTo>
                  <a:pt x="1496418" y="737834"/>
                  <a:pt x="1249720" y="712745"/>
                  <a:pt x="1123201" y="725653"/>
                </a:cubicBezTo>
                <a:cubicBezTo>
                  <a:pt x="996682" y="738561"/>
                  <a:pt x="817941" y="751603"/>
                  <a:pt x="600285" y="725653"/>
                </a:cubicBezTo>
                <a:cubicBezTo>
                  <a:pt x="382629" y="699703"/>
                  <a:pt x="342502" y="736836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420708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312128" y="-21977"/>
                  <a:pt x="494866" y="-19459"/>
                  <a:pt x="622073" y="0"/>
                </a:cubicBezTo>
                <a:cubicBezTo>
                  <a:pt x="749280" y="19459"/>
                  <a:pt x="994999" y="-11920"/>
                  <a:pt x="1101413" y="0"/>
                </a:cubicBezTo>
                <a:cubicBezTo>
                  <a:pt x="1207827" y="11920"/>
                  <a:pt x="1465117" y="20069"/>
                  <a:pt x="1624329" y="0"/>
                </a:cubicBezTo>
                <a:cubicBezTo>
                  <a:pt x="1783541" y="-20069"/>
                  <a:pt x="2077919" y="-4467"/>
                  <a:pt x="2299763" y="0"/>
                </a:cubicBezTo>
                <a:cubicBezTo>
                  <a:pt x="2363132" y="-3765"/>
                  <a:pt x="2425759" y="56652"/>
                  <a:pt x="2420708" y="120945"/>
                </a:cubicBezTo>
                <a:cubicBezTo>
                  <a:pt x="2423345" y="315387"/>
                  <a:pt x="2424339" y="460448"/>
                  <a:pt x="2420708" y="604708"/>
                </a:cubicBezTo>
                <a:cubicBezTo>
                  <a:pt x="2420469" y="675311"/>
                  <a:pt x="2362228" y="727135"/>
                  <a:pt x="2299763" y="725653"/>
                </a:cubicBezTo>
                <a:cubicBezTo>
                  <a:pt x="2118622" y="713782"/>
                  <a:pt x="1986462" y="705912"/>
                  <a:pt x="1820423" y="725653"/>
                </a:cubicBezTo>
                <a:cubicBezTo>
                  <a:pt x="1654384" y="745394"/>
                  <a:pt x="1486316" y="704410"/>
                  <a:pt x="1341083" y="725653"/>
                </a:cubicBezTo>
                <a:cubicBezTo>
                  <a:pt x="1195850" y="746896"/>
                  <a:pt x="1004259" y="752204"/>
                  <a:pt x="796379" y="725653"/>
                </a:cubicBezTo>
                <a:cubicBezTo>
                  <a:pt x="588499" y="699102"/>
                  <a:pt x="356452" y="730982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2060"/>
                </a:solidFill>
                <a:latin typeface="+mj-lt"/>
                <a:cs typeface="Calibri" panose="020F0502020204030204" pitchFamily="34" charset="0"/>
              </a:rPr>
              <a:t>Đèn học</a:t>
            </a:r>
            <a:endParaRPr lang="en-US" sz="3600" b="1" dirty="0">
              <a:solidFill>
                <a:srgbClr val="002060"/>
              </a:solidFill>
              <a:latin typeface="+mj-lt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6136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 animBg="1"/>
      <p:bldP spid="17" grpId="0"/>
      <p:bldP spid="2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9">
            <a:extLst>
              <a:ext uri="{FF2B5EF4-FFF2-40B4-BE49-F238E27FC236}">
                <a16:creationId xmlns:a16="http://schemas.microsoft.com/office/drawing/2014/main" id="{FC33B52E-0A44-C406-ED98-CB296E2D7276}"/>
              </a:ext>
            </a:extLst>
          </p:cNvPr>
          <p:cNvGrpSpPr/>
          <p:nvPr/>
        </p:nvGrpSpPr>
        <p:grpSpPr>
          <a:xfrm>
            <a:off x="39732" y="5706559"/>
            <a:ext cx="12152268" cy="1151441"/>
            <a:chOff x="-2055784" y="5706558"/>
            <a:chExt cx="12152268" cy="1151441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B67355CA-831D-8E48-24B1-893C1D779FA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29155" y="5952293"/>
              <a:ext cx="3267329" cy="905706"/>
            </a:xfrm>
            <a:prstGeom prst="rect">
              <a:avLst/>
            </a:prstGeom>
          </p:spPr>
        </p:pic>
        <p:pic>
          <p:nvPicPr>
            <p:cNvPr id="13" name="图片 11">
              <a:extLst>
                <a:ext uri="{FF2B5EF4-FFF2-40B4-BE49-F238E27FC236}">
                  <a16:creationId xmlns:a16="http://schemas.microsoft.com/office/drawing/2014/main" id="{9123E2F8-62C2-7397-5058-7802CF2ECD9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3398" y="5901249"/>
              <a:ext cx="3451875" cy="956750"/>
            </a:xfrm>
            <a:prstGeom prst="rect">
              <a:avLst/>
            </a:prstGeom>
          </p:spPr>
        </p:pic>
        <p:pic>
          <p:nvPicPr>
            <p:cNvPr id="14" name="图片 12">
              <a:extLst>
                <a:ext uri="{FF2B5EF4-FFF2-40B4-BE49-F238E27FC236}">
                  <a16:creationId xmlns:a16="http://schemas.microsoft.com/office/drawing/2014/main" id="{6631826F-84E5-460E-F9E3-64BED2BB4E3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765" b="62852"/>
            <a:stretch>
              <a:fillRect/>
            </a:stretch>
          </p:blipFill>
          <p:spPr>
            <a:xfrm>
              <a:off x="-1077847" y="5802542"/>
              <a:ext cx="425329" cy="383030"/>
            </a:xfrm>
            <a:custGeom>
              <a:avLst/>
              <a:gdLst>
                <a:gd name="connsiteX0" fmla="*/ 0 w 655948"/>
                <a:gd name="connsiteY0" fmla="*/ 0 h 590714"/>
                <a:gd name="connsiteX1" fmla="*/ 655948 w 655948"/>
                <a:gd name="connsiteY1" fmla="*/ 0 h 590714"/>
                <a:gd name="connsiteX2" fmla="*/ 655948 w 655948"/>
                <a:gd name="connsiteY2" fmla="*/ 590714 h 590714"/>
                <a:gd name="connsiteX3" fmla="*/ 0 w 655948"/>
                <a:gd name="connsiteY3" fmla="*/ 590714 h 590714"/>
                <a:gd name="connsiteX4" fmla="*/ 0 w 655948"/>
                <a:gd name="connsiteY4" fmla="*/ 0 h 59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590714">
                  <a:moveTo>
                    <a:pt x="0" y="0"/>
                  </a:moveTo>
                  <a:lnTo>
                    <a:pt x="655948" y="0"/>
                  </a:lnTo>
                  <a:lnTo>
                    <a:pt x="655948" y="590714"/>
                  </a:lnTo>
                  <a:lnTo>
                    <a:pt x="0" y="590714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5" name="图片 13">
              <a:extLst>
                <a:ext uri="{FF2B5EF4-FFF2-40B4-BE49-F238E27FC236}">
                  <a16:creationId xmlns:a16="http://schemas.microsoft.com/office/drawing/2014/main" id="{91D71C7F-6A5E-E076-558C-7322D28A14A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765" t="12558" b="40721"/>
            <a:stretch>
              <a:fillRect/>
            </a:stretch>
          </p:blipFill>
          <p:spPr>
            <a:xfrm flipH="1">
              <a:off x="9022536" y="5706558"/>
              <a:ext cx="388851" cy="440426"/>
            </a:xfrm>
            <a:custGeom>
              <a:avLst/>
              <a:gdLst>
                <a:gd name="connsiteX0" fmla="*/ 0 w 655948"/>
                <a:gd name="connsiteY0" fmla="*/ 0 h 742950"/>
                <a:gd name="connsiteX1" fmla="*/ 655948 w 655948"/>
                <a:gd name="connsiteY1" fmla="*/ 0 h 742950"/>
                <a:gd name="connsiteX2" fmla="*/ 655948 w 655948"/>
                <a:gd name="connsiteY2" fmla="*/ 742950 h 742950"/>
                <a:gd name="connsiteX3" fmla="*/ 0 w 655948"/>
                <a:gd name="connsiteY3" fmla="*/ 742950 h 742950"/>
                <a:gd name="connsiteX4" fmla="*/ 0 w 655948"/>
                <a:gd name="connsiteY4" fmla="*/ 0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742950">
                  <a:moveTo>
                    <a:pt x="0" y="0"/>
                  </a:moveTo>
                  <a:lnTo>
                    <a:pt x="655948" y="0"/>
                  </a:lnTo>
                  <a:lnTo>
                    <a:pt x="655948" y="742950"/>
                  </a:lnTo>
                  <a:lnTo>
                    <a:pt x="0" y="742950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8" name="图片 14">
              <a:extLst>
                <a:ext uri="{FF2B5EF4-FFF2-40B4-BE49-F238E27FC236}">
                  <a16:creationId xmlns:a16="http://schemas.microsoft.com/office/drawing/2014/main" id="{520489B9-9B0C-C5B1-DCBF-54546A4A71D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814" t="59279" r="64244"/>
            <a:stretch>
              <a:fillRect/>
            </a:stretch>
          </p:blipFill>
          <p:spPr>
            <a:xfrm>
              <a:off x="1081651" y="5952293"/>
              <a:ext cx="475557" cy="396198"/>
            </a:xfrm>
            <a:custGeom>
              <a:avLst/>
              <a:gdLst>
                <a:gd name="connsiteX0" fmla="*/ 0 w 777240"/>
                <a:gd name="connsiteY0" fmla="*/ 0 h 647537"/>
                <a:gd name="connsiteX1" fmla="*/ 777240 w 777240"/>
                <a:gd name="connsiteY1" fmla="*/ 0 h 647537"/>
                <a:gd name="connsiteX2" fmla="*/ 777240 w 777240"/>
                <a:gd name="connsiteY2" fmla="*/ 647537 h 647537"/>
                <a:gd name="connsiteX3" fmla="*/ 0 w 777240"/>
                <a:gd name="connsiteY3" fmla="*/ 647537 h 647537"/>
                <a:gd name="connsiteX4" fmla="*/ 0 w 777240"/>
                <a:gd name="connsiteY4" fmla="*/ 0 h 64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40" h="647537">
                  <a:moveTo>
                    <a:pt x="0" y="0"/>
                  </a:moveTo>
                  <a:lnTo>
                    <a:pt x="777240" y="0"/>
                  </a:lnTo>
                  <a:lnTo>
                    <a:pt x="777240" y="647537"/>
                  </a:lnTo>
                  <a:lnTo>
                    <a:pt x="0" y="647537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9" name="图片 15">
              <a:extLst>
                <a:ext uri="{FF2B5EF4-FFF2-40B4-BE49-F238E27FC236}">
                  <a16:creationId xmlns:a16="http://schemas.microsoft.com/office/drawing/2014/main" id="{789645CF-20BC-BEAB-F3FE-5AA98E0D120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0243" y="5901249"/>
              <a:ext cx="3451875" cy="956750"/>
            </a:xfrm>
            <a:prstGeom prst="rect">
              <a:avLst/>
            </a:prstGeom>
          </p:spPr>
        </p:pic>
        <p:pic>
          <p:nvPicPr>
            <p:cNvPr id="21" name="图片 16">
              <a:extLst>
                <a:ext uri="{FF2B5EF4-FFF2-40B4-BE49-F238E27FC236}">
                  <a16:creationId xmlns:a16="http://schemas.microsoft.com/office/drawing/2014/main" id="{DB0D8DA2-8B6B-C5A6-325F-57A11E565C9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-2055784" y="5901249"/>
              <a:ext cx="3451875" cy="956750"/>
            </a:xfrm>
            <a:prstGeom prst="rect">
              <a:avLst/>
            </a:prstGeom>
          </p:spPr>
        </p:pic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54D7531-CD4F-CBAA-C056-54E0DBCD895C}"/>
              </a:ext>
            </a:extLst>
          </p:cNvPr>
          <p:cNvSpPr/>
          <p:nvPr/>
        </p:nvSpPr>
        <p:spPr>
          <a:xfrm>
            <a:off x="557049" y="423041"/>
            <a:ext cx="11319641" cy="6011917"/>
          </a:xfrm>
          <a:custGeom>
            <a:avLst/>
            <a:gdLst>
              <a:gd name="connsiteX0" fmla="*/ 0 w 11319641"/>
              <a:gd name="connsiteY0" fmla="*/ 1002006 h 6011917"/>
              <a:gd name="connsiteX1" fmla="*/ 1002006 w 11319641"/>
              <a:gd name="connsiteY1" fmla="*/ 0 h 6011917"/>
              <a:gd name="connsiteX2" fmla="*/ 10317635 w 11319641"/>
              <a:gd name="connsiteY2" fmla="*/ 0 h 6011917"/>
              <a:gd name="connsiteX3" fmla="*/ 11319641 w 11319641"/>
              <a:gd name="connsiteY3" fmla="*/ 1002006 h 6011917"/>
              <a:gd name="connsiteX4" fmla="*/ 11319641 w 11319641"/>
              <a:gd name="connsiteY4" fmla="*/ 5009911 h 6011917"/>
              <a:gd name="connsiteX5" fmla="*/ 10317635 w 11319641"/>
              <a:gd name="connsiteY5" fmla="*/ 6011917 h 6011917"/>
              <a:gd name="connsiteX6" fmla="*/ 1002006 w 11319641"/>
              <a:gd name="connsiteY6" fmla="*/ 6011917 h 6011917"/>
              <a:gd name="connsiteX7" fmla="*/ 0 w 11319641"/>
              <a:gd name="connsiteY7" fmla="*/ 5009911 h 6011917"/>
              <a:gd name="connsiteX8" fmla="*/ 0 w 11319641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19641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2523076" y="-114940"/>
                  <a:pt x="6258310" y="-23151"/>
                  <a:pt x="10317635" y="0"/>
                </a:cubicBezTo>
                <a:cubicBezTo>
                  <a:pt x="10869400" y="19601"/>
                  <a:pt x="11354737" y="401680"/>
                  <a:pt x="11319641" y="1002006"/>
                </a:cubicBezTo>
                <a:cubicBezTo>
                  <a:pt x="11333124" y="2942173"/>
                  <a:pt x="11348152" y="3130279"/>
                  <a:pt x="11319641" y="5009911"/>
                </a:cubicBezTo>
                <a:cubicBezTo>
                  <a:pt x="11323951" y="5555236"/>
                  <a:pt x="10915078" y="5991607"/>
                  <a:pt x="10317635" y="6011917"/>
                </a:cubicBezTo>
                <a:cubicBezTo>
                  <a:pt x="6826414" y="6050003"/>
                  <a:pt x="3072075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1319641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5224994" y="-75917"/>
                  <a:pt x="8744773" y="106264"/>
                  <a:pt x="10317635" y="0"/>
                </a:cubicBezTo>
                <a:cubicBezTo>
                  <a:pt x="10797213" y="45657"/>
                  <a:pt x="11357582" y="472575"/>
                  <a:pt x="11319641" y="1002006"/>
                </a:cubicBezTo>
                <a:cubicBezTo>
                  <a:pt x="11458976" y="2489329"/>
                  <a:pt x="11404908" y="3021775"/>
                  <a:pt x="11319641" y="5009911"/>
                </a:cubicBezTo>
                <a:cubicBezTo>
                  <a:pt x="11331966" y="5547512"/>
                  <a:pt x="10849157" y="6012078"/>
                  <a:pt x="10317635" y="6011917"/>
                </a:cubicBezTo>
                <a:cubicBezTo>
                  <a:pt x="7720511" y="5870910"/>
                  <a:pt x="2235938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73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05C48FA-64DE-864E-E10D-6F654838F6CC}"/>
              </a:ext>
            </a:extLst>
          </p:cNvPr>
          <p:cNvSpPr/>
          <p:nvPr/>
        </p:nvSpPr>
        <p:spPr>
          <a:xfrm>
            <a:off x="1453793" y="1300655"/>
            <a:ext cx="3552722" cy="4036753"/>
          </a:xfrm>
          <a:custGeom>
            <a:avLst/>
            <a:gdLst>
              <a:gd name="connsiteX0" fmla="*/ 0 w 3552722"/>
              <a:gd name="connsiteY0" fmla="*/ 592132 h 4036753"/>
              <a:gd name="connsiteX1" fmla="*/ 592132 w 3552722"/>
              <a:gd name="connsiteY1" fmla="*/ 0 h 4036753"/>
              <a:gd name="connsiteX2" fmla="*/ 1113193 w 3552722"/>
              <a:gd name="connsiteY2" fmla="*/ 0 h 4036753"/>
              <a:gd name="connsiteX3" fmla="*/ 1752676 w 3552722"/>
              <a:gd name="connsiteY3" fmla="*/ 0 h 4036753"/>
              <a:gd name="connsiteX4" fmla="*/ 2321106 w 3552722"/>
              <a:gd name="connsiteY4" fmla="*/ 0 h 4036753"/>
              <a:gd name="connsiteX5" fmla="*/ 2960590 w 3552722"/>
              <a:gd name="connsiteY5" fmla="*/ 0 h 4036753"/>
              <a:gd name="connsiteX6" fmla="*/ 3552722 w 3552722"/>
              <a:gd name="connsiteY6" fmla="*/ 592132 h 4036753"/>
              <a:gd name="connsiteX7" fmla="*/ 3552722 w 3552722"/>
              <a:gd name="connsiteY7" fmla="*/ 1077055 h 4036753"/>
              <a:gd name="connsiteX8" fmla="*/ 3552722 w 3552722"/>
              <a:gd name="connsiteY8" fmla="*/ 1647553 h 4036753"/>
              <a:gd name="connsiteX9" fmla="*/ 3552722 w 3552722"/>
              <a:gd name="connsiteY9" fmla="*/ 2218051 h 4036753"/>
              <a:gd name="connsiteX10" fmla="*/ 3552722 w 3552722"/>
              <a:gd name="connsiteY10" fmla="*/ 2788549 h 4036753"/>
              <a:gd name="connsiteX11" fmla="*/ 3552722 w 3552722"/>
              <a:gd name="connsiteY11" fmla="*/ 3444621 h 4036753"/>
              <a:gd name="connsiteX12" fmla="*/ 2960590 w 3552722"/>
              <a:gd name="connsiteY12" fmla="*/ 4036753 h 4036753"/>
              <a:gd name="connsiteX13" fmla="*/ 2321106 w 3552722"/>
              <a:gd name="connsiteY13" fmla="*/ 4036753 h 4036753"/>
              <a:gd name="connsiteX14" fmla="*/ 1776361 w 3552722"/>
              <a:gd name="connsiteY14" fmla="*/ 4036753 h 4036753"/>
              <a:gd name="connsiteX15" fmla="*/ 1136877 w 3552722"/>
              <a:gd name="connsiteY15" fmla="*/ 4036753 h 4036753"/>
              <a:gd name="connsiteX16" fmla="*/ 592132 w 3552722"/>
              <a:gd name="connsiteY16" fmla="*/ 4036753 h 4036753"/>
              <a:gd name="connsiteX17" fmla="*/ 0 w 3552722"/>
              <a:gd name="connsiteY17" fmla="*/ 3444621 h 4036753"/>
              <a:gd name="connsiteX18" fmla="*/ 0 w 3552722"/>
              <a:gd name="connsiteY18" fmla="*/ 2845598 h 4036753"/>
              <a:gd name="connsiteX19" fmla="*/ 0 w 3552722"/>
              <a:gd name="connsiteY19" fmla="*/ 2360675 h 4036753"/>
              <a:gd name="connsiteX20" fmla="*/ 0 w 3552722"/>
              <a:gd name="connsiteY20" fmla="*/ 1818702 h 4036753"/>
              <a:gd name="connsiteX21" fmla="*/ 0 w 3552722"/>
              <a:gd name="connsiteY21" fmla="*/ 1305254 h 4036753"/>
              <a:gd name="connsiteX22" fmla="*/ 0 w 3552722"/>
              <a:gd name="connsiteY22" fmla="*/ 592132 h 4036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52722" h="4036753" fill="none" extrusionOk="0">
                <a:moveTo>
                  <a:pt x="0" y="592132"/>
                </a:moveTo>
                <a:cubicBezTo>
                  <a:pt x="30553" y="265169"/>
                  <a:pt x="311036" y="-6360"/>
                  <a:pt x="592132" y="0"/>
                </a:cubicBezTo>
                <a:cubicBezTo>
                  <a:pt x="738668" y="-700"/>
                  <a:pt x="985489" y="8805"/>
                  <a:pt x="1113193" y="0"/>
                </a:cubicBezTo>
                <a:cubicBezTo>
                  <a:pt x="1240897" y="-8805"/>
                  <a:pt x="1465014" y="15203"/>
                  <a:pt x="1752676" y="0"/>
                </a:cubicBezTo>
                <a:cubicBezTo>
                  <a:pt x="2040338" y="-15203"/>
                  <a:pt x="2198332" y="-18527"/>
                  <a:pt x="2321106" y="0"/>
                </a:cubicBezTo>
                <a:cubicBezTo>
                  <a:pt x="2443880" y="18527"/>
                  <a:pt x="2672303" y="5016"/>
                  <a:pt x="2960590" y="0"/>
                </a:cubicBezTo>
                <a:cubicBezTo>
                  <a:pt x="3239558" y="59348"/>
                  <a:pt x="3529599" y="264384"/>
                  <a:pt x="3552722" y="592132"/>
                </a:cubicBezTo>
                <a:cubicBezTo>
                  <a:pt x="3529494" y="691104"/>
                  <a:pt x="3549080" y="874022"/>
                  <a:pt x="3552722" y="1077055"/>
                </a:cubicBezTo>
                <a:cubicBezTo>
                  <a:pt x="3556364" y="1280088"/>
                  <a:pt x="3568050" y="1406148"/>
                  <a:pt x="3552722" y="1647553"/>
                </a:cubicBezTo>
                <a:cubicBezTo>
                  <a:pt x="3537394" y="1888958"/>
                  <a:pt x="3529933" y="2096282"/>
                  <a:pt x="3552722" y="2218051"/>
                </a:cubicBezTo>
                <a:cubicBezTo>
                  <a:pt x="3575511" y="2339820"/>
                  <a:pt x="3566085" y="2668673"/>
                  <a:pt x="3552722" y="2788549"/>
                </a:cubicBezTo>
                <a:cubicBezTo>
                  <a:pt x="3539359" y="2908425"/>
                  <a:pt x="3534551" y="3244628"/>
                  <a:pt x="3552722" y="3444621"/>
                </a:cubicBezTo>
                <a:cubicBezTo>
                  <a:pt x="3544484" y="3743239"/>
                  <a:pt x="3320896" y="4013788"/>
                  <a:pt x="2960590" y="4036753"/>
                </a:cubicBezTo>
                <a:cubicBezTo>
                  <a:pt x="2754087" y="4054804"/>
                  <a:pt x="2587921" y="4014153"/>
                  <a:pt x="2321106" y="4036753"/>
                </a:cubicBezTo>
                <a:cubicBezTo>
                  <a:pt x="2054291" y="4059353"/>
                  <a:pt x="2020068" y="4055918"/>
                  <a:pt x="1776361" y="4036753"/>
                </a:cubicBezTo>
                <a:cubicBezTo>
                  <a:pt x="1532655" y="4017588"/>
                  <a:pt x="1310239" y="4035427"/>
                  <a:pt x="1136877" y="4036753"/>
                </a:cubicBezTo>
                <a:cubicBezTo>
                  <a:pt x="963515" y="4038079"/>
                  <a:pt x="852756" y="4043688"/>
                  <a:pt x="592132" y="4036753"/>
                </a:cubicBezTo>
                <a:cubicBezTo>
                  <a:pt x="268728" y="4043171"/>
                  <a:pt x="10375" y="3787646"/>
                  <a:pt x="0" y="3444621"/>
                </a:cubicBezTo>
                <a:cubicBezTo>
                  <a:pt x="-13144" y="3202777"/>
                  <a:pt x="-12545" y="3044809"/>
                  <a:pt x="0" y="2845598"/>
                </a:cubicBezTo>
                <a:cubicBezTo>
                  <a:pt x="12545" y="2646387"/>
                  <a:pt x="9093" y="2474118"/>
                  <a:pt x="0" y="2360675"/>
                </a:cubicBezTo>
                <a:cubicBezTo>
                  <a:pt x="-9093" y="2247232"/>
                  <a:pt x="-24021" y="1937900"/>
                  <a:pt x="0" y="1818702"/>
                </a:cubicBezTo>
                <a:cubicBezTo>
                  <a:pt x="24021" y="1699504"/>
                  <a:pt x="-16422" y="1509527"/>
                  <a:pt x="0" y="1305254"/>
                </a:cubicBezTo>
                <a:cubicBezTo>
                  <a:pt x="16422" y="1100981"/>
                  <a:pt x="30091" y="884592"/>
                  <a:pt x="0" y="592132"/>
                </a:cubicBezTo>
                <a:close/>
              </a:path>
              <a:path w="3552722" h="4036753" stroke="0" extrusionOk="0">
                <a:moveTo>
                  <a:pt x="0" y="592132"/>
                </a:moveTo>
                <a:cubicBezTo>
                  <a:pt x="-69517" y="258123"/>
                  <a:pt x="312641" y="20482"/>
                  <a:pt x="592132" y="0"/>
                </a:cubicBezTo>
                <a:cubicBezTo>
                  <a:pt x="855454" y="-23295"/>
                  <a:pt x="982399" y="11495"/>
                  <a:pt x="1160562" y="0"/>
                </a:cubicBezTo>
                <a:cubicBezTo>
                  <a:pt x="1338725" y="-11495"/>
                  <a:pt x="1650415" y="-20194"/>
                  <a:pt x="1776361" y="0"/>
                </a:cubicBezTo>
                <a:cubicBezTo>
                  <a:pt x="1902307" y="20194"/>
                  <a:pt x="2049863" y="5727"/>
                  <a:pt x="2321106" y="0"/>
                </a:cubicBezTo>
                <a:cubicBezTo>
                  <a:pt x="2592350" y="-5727"/>
                  <a:pt x="2734382" y="544"/>
                  <a:pt x="2960590" y="0"/>
                </a:cubicBezTo>
                <a:cubicBezTo>
                  <a:pt x="3312588" y="12033"/>
                  <a:pt x="3569025" y="280100"/>
                  <a:pt x="3552722" y="592132"/>
                </a:cubicBezTo>
                <a:cubicBezTo>
                  <a:pt x="3550265" y="776528"/>
                  <a:pt x="3544297" y="1030873"/>
                  <a:pt x="3552722" y="1162630"/>
                </a:cubicBezTo>
                <a:cubicBezTo>
                  <a:pt x="3561147" y="1294387"/>
                  <a:pt x="3532773" y="1563537"/>
                  <a:pt x="3552722" y="1676078"/>
                </a:cubicBezTo>
                <a:cubicBezTo>
                  <a:pt x="3572671" y="1788619"/>
                  <a:pt x="3564334" y="1975325"/>
                  <a:pt x="3552722" y="2246576"/>
                </a:cubicBezTo>
                <a:cubicBezTo>
                  <a:pt x="3541110" y="2517827"/>
                  <a:pt x="3560216" y="2567097"/>
                  <a:pt x="3552722" y="2817073"/>
                </a:cubicBezTo>
                <a:cubicBezTo>
                  <a:pt x="3545228" y="3067049"/>
                  <a:pt x="3582445" y="3133702"/>
                  <a:pt x="3552722" y="3444621"/>
                </a:cubicBezTo>
                <a:cubicBezTo>
                  <a:pt x="3512099" y="3714940"/>
                  <a:pt x="3305442" y="4074821"/>
                  <a:pt x="2960590" y="4036753"/>
                </a:cubicBezTo>
                <a:cubicBezTo>
                  <a:pt x="2819574" y="4016088"/>
                  <a:pt x="2573132" y="4061369"/>
                  <a:pt x="2415845" y="4036753"/>
                </a:cubicBezTo>
                <a:cubicBezTo>
                  <a:pt x="2258559" y="4012137"/>
                  <a:pt x="2053070" y="4029554"/>
                  <a:pt x="1800046" y="4036753"/>
                </a:cubicBezTo>
                <a:cubicBezTo>
                  <a:pt x="1547022" y="4043952"/>
                  <a:pt x="1480239" y="4040212"/>
                  <a:pt x="1255300" y="4036753"/>
                </a:cubicBezTo>
                <a:cubicBezTo>
                  <a:pt x="1030361" y="4033294"/>
                  <a:pt x="906871" y="4010019"/>
                  <a:pt x="592132" y="4036753"/>
                </a:cubicBezTo>
                <a:cubicBezTo>
                  <a:pt x="278080" y="4035787"/>
                  <a:pt x="64371" y="3730939"/>
                  <a:pt x="0" y="3444621"/>
                </a:cubicBezTo>
                <a:cubicBezTo>
                  <a:pt x="-5151" y="3305980"/>
                  <a:pt x="-22364" y="3173100"/>
                  <a:pt x="0" y="2931173"/>
                </a:cubicBezTo>
                <a:cubicBezTo>
                  <a:pt x="22364" y="2689246"/>
                  <a:pt x="-24978" y="2505814"/>
                  <a:pt x="0" y="2332150"/>
                </a:cubicBezTo>
                <a:cubicBezTo>
                  <a:pt x="24978" y="2158486"/>
                  <a:pt x="-19456" y="1974471"/>
                  <a:pt x="0" y="1818702"/>
                </a:cubicBezTo>
                <a:cubicBezTo>
                  <a:pt x="19456" y="1662933"/>
                  <a:pt x="-6992" y="1516885"/>
                  <a:pt x="0" y="1276729"/>
                </a:cubicBezTo>
                <a:cubicBezTo>
                  <a:pt x="6992" y="1036573"/>
                  <a:pt x="21843" y="760975"/>
                  <a:pt x="0" y="592132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38100">
            <a:solidFill>
              <a:schemeClr val="accent6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399370285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3C957688-299D-12FD-3C23-D796181399F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930394" y="1326334"/>
            <a:ext cx="3739470" cy="4440621"/>
          </a:xfrm>
          <a:prstGeom prst="rect">
            <a:avLst/>
          </a:prstGeom>
        </p:spPr>
      </p:pic>
      <p:pic>
        <p:nvPicPr>
          <p:cNvPr id="16" name="Picture 15" descr="Shape, circle&#10;&#10;Description automatically generated">
            <a:extLst>
              <a:ext uri="{FF2B5EF4-FFF2-40B4-BE49-F238E27FC236}">
                <a16:creationId xmlns:a16="http://schemas.microsoft.com/office/drawing/2014/main" id="{B5F9BE50-69BF-DFFB-71DA-6076B45A889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986" y="0"/>
            <a:ext cx="1548387" cy="2225045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B75D7182-F314-1F81-4AEA-D3DC827D54AD}"/>
              </a:ext>
            </a:extLst>
          </p:cNvPr>
          <p:cNvSpPr txBox="1"/>
          <p:nvPr/>
        </p:nvSpPr>
        <p:spPr>
          <a:xfrm>
            <a:off x="1453793" y="2075997"/>
            <a:ext cx="355272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dirty="0" err="1"/>
              <a:t>Sử</a:t>
            </a:r>
            <a:r>
              <a:rPr lang="en-US" sz="4800" dirty="0"/>
              <a:t> </a:t>
            </a:r>
            <a:r>
              <a:rPr lang="en-US" sz="4800" dirty="0" err="1"/>
              <a:t>dụng</a:t>
            </a:r>
            <a:r>
              <a:rPr lang="en-US" sz="4800" dirty="0"/>
              <a:t> </a:t>
            </a:r>
            <a:r>
              <a:rPr lang="en-US" sz="4800" dirty="0" err="1"/>
              <a:t>đèn</a:t>
            </a:r>
            <a:r>
              <a:rPr lang="en-US" sz="4800" dirty="0"/>
              <a:t> </a:t>
            </a:r>
            <a:r>
              <a:rPr lang="en-US" sz="4800" dirty="0" err="1"/>
              <a:t>học</a:t>
            </a:r>
            <a:r>
              <a:rPr lang="en-US" sz="4800" dirty="0"/>
              <a:t> </a:t>
            </a:r>
            <a:r>
              <a:rPr lang="en-US" sz="4800" dirty="0" err="1"/>
              <a:t>như</a:t>
            </a:r>
            <a:r>
              <a:rPr lang="en-US" sz="4800" dirty="0"/>
              <a:t> </a:t>
            </a:r>
            <a:r>
              <a:rPr lang="en-US" sz="4800" dirty="0" err="1"/>
              <a:t>thế</a:t>
            </a:r>
            <a:r>
              <a:rPr lang="en-US" sz="4800" dirty="0"/>
              <a:t> </a:t>
            </a:r>
            <a:r>
              <a:rPr lang="en-US" sz="4800" dirty="0" err="1"/>
              <a:t>nào</a:t>
            </a:r>
            <a:r>
              <a:rPr lang="en-US" sz="4800" dirty="0"/>
              <a:t> </a:t>
            </a:r>
            <a:r>
              <a:rPr lang="en-US" sz="4800" dirty="0" err="1"/>
              <a:t>là</a:t>
            </a:r>
            <a:r>
              <a:rPr lang="en-US" sz="4800" dirty="0"/>
              <a:t> </a:t>
            </a:r>
            <a:r>
              <a:rPr lang="en-US" sz="4800" dirty="0" err="1"/>
              <a:t>đúng</a:t>
            </a:r>
            <a:r>
              <a:rPr lang="en-US" sz="4800" dirty="0"/>
              <a:t> </a:t>
            </a:r>
            <a:r>
              <a:rPr lang="en-US" sz="4800" dirty="0" err="1"/>
              <a:t>cách</a:t>
            </a:r>
            <a:r>
              <a:rPr lang="en-US" sz="4800" dirty="0"/>
              <a:t>?</a:t>
            </a:r>
            <a:endParaRPr lang="vi-VN" sz="4800" dirty="0"/>
          </a:p>
        </p:txBody>
      </p:sp>
      <p:pic>
        <p:nvPicPr>
          <p:cNvPr id="1026" name="Picture 2" descr="Đèn học sinh Sunmax SHS9016B/5W – Siêu thị Happy - SieuthiHappy.com">
            <a:extLst>
              <a:ext uri="{FF2B5EF4-FFF2-40B4-BE49-F238E27FC236}">
                <a16:creationId xmlns:a16="http://schemas.microsoft.com/office/drawing/2014/main" id="{56A2EF69-6EB3-3180-D521-A37FA477AE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7217" y="423041"/>
            <a:ext cx="5084489" cy="5134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F9CC1CE-E119-DB74-9A73-425A99A456F3}"/>
              </a:ext>
            </a:extLst>
          </p:cNvPr>
          <p:cNvSpPr/>
          <p:nvPr/>
        </p:nvSpPr>
        <p:spPr>
          <a:xfrm>
            <a:off x="6320308" y="5600370"/>
            <a:ext cx="2420708" cy="725653"/>
          </a:xfrm>
          <a:custGeom>
            <a:avLst/>
            <a:gdLst>
              <a:gd name="connsiteX0" fmla="*/ 0 w 2420708"/>
              <a:gd name="connsiteY0" fmla="*/ 120945 h 725653"/>
              <a:gd name="connsiteX1" fmla="*/ 120945 w 2420708"/>
              <a:gd name="connsiteY1" fmla="*/ 0 h 725653"/>
              <a:gd name="connsiteX2" fmla="*/ 709226 w 2420708"/>
              <a:gd name="connsiteY2" fmla="*/ 0 h 725653"/>
              <a:gd name="connsiteX3" fmla="*/ 1253930 w 2420708"/>
              <a:gd name="connsiteY3" fmla="*/ 0 h 725653"/>
              <a:gd name="connsiteX4" fmla="*/ 1733270 w 2420708"/>
              <a:gd name="connsiteY4" fmla="*/ 0 h 725653"/>
              <a:gd name="connsiteX5" fmla="*/ 2299763 w 2420708"/>
              <a:gd name="connsiteY5" fmla="*/ 0 h 725653"/>
              <a:gd name="connsiteX6" fmla="*/ 2420708 w 2420708"/>
              <a:gd name="connsiteY6" fmla="*/ 120945 h 725653"/>
              <a:gd name="connsiteX7" fmla="*/ 2420708 w 2420708"/>
              <a:gd name="connsiteY7" fmla="*/ 604708 h 725653"/>
              <a:gd name="connsiteX8" fmla="*/ 2299763 w 2420708"/>
              <a:gd name="connsiteY8" fmla="*/ 725653 h 725653"/>
              <a:gd name="connsiteX9" fmla="*/ 1711482 w 2420708"/>
              <a:gd name="connsiteY9" fmla="*/ 725653 h 725653"/>
              <a:gd name="connsiteX10" fmla="*/ 1123201 w 2420708"/>
              <a:gd name="connsiteY10" fmla="*/ 725653 h 725653"/>
              <a:gd name="connsiteX11" fmla="*/ 600285 w 2420708"/>
              <a:gd name="connsiteY11" fmla="*/ 725653 h 725653"/>
              <a:gd name="connsiteX12" fmla="*/ 120945 w 2420708"/>
              <a:gd name="connsiteY12" fmla="*/ 725653 h 725653"/>
              <a:gd name="connsiteX13" fmla="*/ 0 w 2420708"/>
              <a:gd name="connsiteY13" fmla="*/ 604708 h 725653"/>
              <a:gd name="connsiteX14" fmla="*/ 0 w 2420708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20708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287650" y="-5100"/>
                  <a:pt x="557304" y="-3426"/>
                  <a:pt x="709226" y="0"/>
                </a:cubicBezTo>
                <a:cubicBezTo>
                  <a:pt x="861148" y="3426"/>
                  <a:pt x="1073125" y="10611"/>
                  <a:pt x="1253930" y="0"/>
                </a:cubicBezTo>
                <a:cubicBezTo>
                  <a:pt x="1434735" y="-10611"/>
                  <a:pt x="1620583" y="-6335"/>
                  <a:pt x="1733270" y="0"/>
                </a:cubicBezTo>
                <a:cubicBezTo>
                  <a:pt x="1845957" y="6335"/>
                  <a:pt x="2117927" y="-27287"/>
                  <a:pt x="2299763" y="0"/>
                </a:cubicBezTo>
                <a:cubicBezTo>
                  <a:pt x="2358391" y="14182"/>
                  <a:pt x="2425337" y="46714"/>
                  <a:pt x="2420708" y="120945"/>
                </a:cubicBezTo>
                <a:cubicBezTo>
                  <a:pt x="2439775" y="220165"/>
                  <a:pt x="2411616" y="452090"/>
                  <a:pt x="2420708" y="604708"/>
                </a:cubicBezTo>
                <a:cubicBezTo>
                  <a:pt x="2423718" y="673714"/>
                  <a:pt x="2364849" y="735751"/>
                  <a:pt x="2299763" y="725653"/>
                </a:cubicBezTo>
                <a:cubicBezTo>
                  <a:pt x="2119449" y="696670"/>
                  <a:pt x="1926546" y="713472"/>
                  <a:pt x="1711482" y="725653"/>
                </a:cubicBezTo>
                <a:cubicBezTo>
                  <a:pt x="1496418" y="737834"/>
                  <a:pt x="1249720" y="712745"/>
                  <a:pt x="1123201" y="725653"/>
                </a:cubicBezTo>
                <a:cubicBezTo>
                  <a:pt x="996682" y="738561"/>
                  <a:pt x="817941" y="751603"/>
                  <a:pt x="600285" y="725653"/>
                </a:cubicBezTo>
                <a:cubicBezTo>
                  <a:pt x="382629" y="699703"/>
                  <a:pt x="342502" y="736836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420708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312128" y="-21977"/>
                  <a:pt x="494866" y="-19459"/>
                  <a:pt x="622073" y="0"/>
                </a:cubicBezTo>
                <a:cubicBezTo>
                  <a:pt x="749280" y="19459"/>
                  <a:pt x="994999" y="-11920"/>
                  <a:pt x="1101413" y="0"/>
                </a:cubicBezTo>
                <a:cubicBezTo>
                  <a:pt x="1207827" y="11920"/>
                  <a:pt x="1465117" y="20069"/>
                  <a:pt x="1624329" y="0"/>
                </a:cubicBezTo>
                <a:cubicBezTo>
                  <a:pt x="1783541" y="-20069"/>
                  <a:pt x="2077919" y="-4467"/>
                  <a:pt x="2299763" y="0"/>
                </a:cubicBezTo>
                <a:cubicBezTo>
                  <a:pt x="2363132" y="-3765"/>
                  <a:pt x="2425759" y="56652"/>
                  <a:pt x="2420708" y="120945"/>
                </a:cubicBezTo>
                <a:cubicBezTo>
                  <a:pt x="2423345" y="315387"/>
                  <a:pt x="2424339" y="460448"/>
                  <a:pt x="2420708" y="604708"/>
                </a:cubicBezTo>
                <a:cubicBezTo>
                  <a:pt x="2420469" y="675311"/>
                  <a:pt x="2362228" y="727135"/>
                  <a:pt x="2299763" y="725653"/>
                </a:cubicBezTo>
                <a:cubicBezTo>
                  <a:pt x="2118622" y="713782"/>
                  <a:pt x="1986462" y="705912"/>
                  <a:pt x="1820423" y="725653"/>
                </a:cubicBezTo>
                <a:cubicBezTo>
                  <a:pt x="1654384" y="745394"/>
                  <a:pt x="1486316" y="704410"/>
                  <a:pt x="1341083" y="725653"/>
                </a:cubicBezTo>
                <a:cubicBezTo>
                  <a:pt x="1195850" y="746896"/>
                  <a:pt x="1004259" y="752204"/>
                  <a:pt x="796379" y="725653"/>
                </a:cubicBezTo>
                <a:cubicBezTo>
                  <a:pt x="588499" y="699102"/>
                  <a:pt x="356452" y="730982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solidFill>
                  <a:srgbClr val="002060"/>
                </a:solidFill>
                <a:latin typeface="+mj-lt"/>
                <a:cs typeface="Calibri" panose="020F0502020204030204" pitchFamily="34" charset="0"/>
              </a:rPr>
              <a:t>Đèn</a:t>
            </a:r>
            <a:r>
              <a:rPr lang="en-US" sz="3600" b="1" dirty="0">
                <a:solidFill>
                  <a:srgbClr val="00206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+mj-lt"/>
                <a:cs typeface="Calibri" panose="020F0502020204030204" pitchFamily="34" charset="0"/>
              </a:rPr>
              <a:t>học</a:t>
            </a:r>
            <a:endParaRPr lang="en-US" sz="3600" b="1" dirty="0">
              <a:solidFill>
                <a:srgbClr val="002060"/>
              </a:solidFill>
              <a:latin typeface="+mj-lt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6635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8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0000">
                                          <p:cBhvr additive="base">
                                            <p:cTn id="7" dur="50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0000">
                                          <p:cBhvr additive="base">
                                            <p:cTn id="8" dur="50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9">
            <a:extLst>
              <a:ext uri="{FF2B5EF4-FFF2-40B4-BE49-F238E27FC236}">
                <a16:creationId xmlns:a16="http://schemas.microsoft.com/office/drawing/2014/main" id="{BC9BFB1B-5271-1317-2141-E1B682C19252}"/>
              </a:ext>
            </a:extLst>
          </p:cNvPr>
          <p:cNvGrpSpPr/>
          <p:nvPr/>
        </p:nvGrpSpPr>
        <p:grpSpPr>
          <a:xfrm>
            <a:off x="39732" y="5706559"/>
            <a:ext cx="12152268" cy="1151441"/>
            <a:chOff x="-2055784" y="5706558"/>
            <a:chExt cx="12152268" cy="1151441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3AF974A6-49D5-25CB-46DF-FAE91DB8FC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29155" y="5952293"/>
              <a:ext cx="3267329" cy="905706"/>
            </a:xfrm>
            <a:prstGeom prst="rect">
              <a:avLst/>
            </a:prstGeom>
          </p:spPr>
        </p:pic>
        <p:pic>
          <p:nvPicPr>
            <p:cNvPr id="13" name="图片 11">
              <a:extLst>
                <a:ext uri="{FF2B5EF4-FFF2-40B4-BE49-F238E27FC236}">
                  <a16:creationId xmlns:a16="http://schemas.microsoft.com/office/drawing/2014/main" id="{A9D679BA-716D-DA0C-8C1E-00F724AF515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3398" y="5901249"/>
              <a:ext cx="3451875" cy="956750"/>
            </a:xfrm>
            <a:prstGeom prst="rect">
              <a:avLst/>
            </a:prstGeom>
          </p:spPr>
        </p:pic>
        <p:pic>
          <p:nvPicPr>
            <p:cNvPr id="14" name="图片 12">
              <a:extLst>
                <a:ext uri="{FF2B5EF4-FFF2-40B4-BE49-F238E27FC236}">
                  <a16:creationId xmlns:a16="http://schemas.microsoft.com/office/drawing/2014/main" id="{C2E97AD0-C0E6-1606-613B-AE2493911CD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765" b="62852"/>
            <a:stretch>
              <a:fillRect/>
            </a:stretch>
          </p:blipFill>
          <p:spPr>
            <a:xfrm>
              <a:off x="-1077847" y="5802542"/>
              <a:ext cx="425329" cy="383030"/>
            </a:xfrm>
            <a:custGeom>
              <a:avLst/>
              <a:gdLst>
                <a:gd name="connsiteX0" fmla="*/ 0 w 655948"/>
                <a:gd name="connsiteY0" fmla="*/ 0 h 590714"/>
                <a:gd name="connsiteX1" fmla="*/ 655948 w 655948"/>
                <a:gd name="connsiteY1" fmla="*/ 0 h 590714"/>
                <a:gd name="connsiteX2" fmla="*/ 655948 w 655948"/>
                <a:gd name="connsiteY2" fmla="*/ 590714 h 590714"/>
                <a:gd name="connsiteX3" fmla="*/ 0 w 655948"/>
                <a:gd name="connsiteY3" fmla="*/ 590714 h 590714"/>
                <a:gd name="connsiteX4" fmla="*/ 0 w 655948"/>
                <a:gd name="connsiteY4" fmla="*/ 0 h 59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590714">
                  <a:moveTo>
                    <a:pt x="0" y="0"/>
                  </a:moveTo>
                  <a:lnTo>
                    <a:pt x="655948" y="0"/>
                  </a:lnTo>
                  <a:lnTo>
                    <a:pt x="655948" y="590714"/>
                  </a:lnTo>
                  <a:lnTo>
                    <a:pt x="0" y="590714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5" name="图片 13">
              <a:extLst>
                <a:ext uri="{FF2B5EF4-FFF2-40B4-BE49-F238E27FC236}">
                  <a16:creationId xmlns:a16="http://schemas.microsoft.com/office/drawing/2014/main" id="{651146E8-BEAD-9EF2-6C94-3C3121CFAC2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765" t="12558" b="40721"/>
            <a:stretch>
              <a:fillRect/>
            </a:stretch>
          </p:blipFill>
          <p:spPr>
            <a:xfrm flipH="1">
              <a:off x="9022536" y="5706558"/>
              <a:ext cx="388851" cy="440426"/>
            </a:xfrm>
            <a:custGeom>
              <a:avLst/>
              <a:gdLst>
                <a:gd name="connsiteX0" fmla="*/ 0 w 655948"/>
                <a:gd name="connsiteY0" fmla="*/ 0 h 742950"/>
                <a:gd name="connsiteX1" fmla="*/ 655948 w 655948"/>
                <a:gd name="connsiteY1" fmla="*/ 0 h 742950"/>
                <a:gd name="connsiteX2" fmla="*/ 655948 w 655948"/>
                <a:gd name="connsiteY2" fmla="*/ 742950 h 742950"/>
                <a:gd name="connsiteX3" fmla="*/ 0 w 655948"/>
                <a:gd name="connsiteY3" fmla="*/ 742950 h 742950"/>
                <a:gd name="connsiteX4" fmla="*/ 0 w 655948"/>
                <a:gd name="connsiteY4" fmla="*/ 0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742950">
                  <a:moveTo>
                    <a:pt x="0" y="0"/>
                  </a:moveTo>
                  <a:lnTo>
                    <a:pt x="655948" y="0"/>
                  </a:lnTo>
                  <a:lnTo>
                    <a:pt x="655948" y="742950"/>
                  </a:lnTo>
                  <a:lnTo>
                    <a:pt x="0" y="742950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8" name="图片 14">
              <a:extLst>
                <a:ext uri="{FF2B5EF4-FFF2-40B4-BE49-F238E27FC236}">
                  <a16:creationId xmlns:a16="http://schemas.microsoft.com/office/drawing/2014/main" id="{69A6C8D3-60DB-2ABE-A68C-0EE87F47C25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814" t="59279" r="64244"/>
            <a:stretch>
              <a:fillRect/>
            </a:stretch>
          </p:blipFill>
          <p:spPr>
            <a:xfrm>
              <a:off x="1081651" y="5952293"/>
              <a:ext cx="475557" cy="396198"/>
            </a:xfrm>
            <a:custGeom>
              <a:avLst/>
              <a:gdLst>
                <a:gd name="connsiteX0" fmla="*/ 0 w 777240"/>
                <a:gd name="connsiteY0" fmla="*/ 0 h 647537"/>
                <a:gd name="connsiteX1" fmla="*/ 777240 w 777240"/>
                <a:gd name="connsiteY1" fmla="*/ 0 h 647537"/>
                <a:gd name="connsiteX2" fmla="*/ 777240 w 777240"/>
                <a:gd name="connsiteY2" fmla="*/ 647537 h 647537"/>
                <a:gd name="connsiteX3" fmla="*/ 0 w 777240"/>
                <a:gd name="connsiteY3" fmla="*/ 647537 h 647537"/>
                <a:gd name="connsiteX4" fmla="*/ 0 w 777240"/>
                <a:gd name="connsiteY4" fmla="*/ 0 h 64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40" h="647537">
                  <a:moveTo>
                    <a:pt x="0" y="0"/>
                  </a:moveTo>
                  <a:lnTo>
                    <a:pt x="777240" y="0"/>
                  </a:lnTo>
                  <a:lnTo>
                    <a:pt x="777240" y="647537"/>
                  </a:lnTo>
                  <a:lnTo>
                    <a:pt x="0" y="647537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9" name="图片 15">
              <a:extLst>
                <a:ext uri="{FF2B5EF4-FFF2-40B4-BE49-F238E27FC236}">
                  <a16:creationId xmlns:a16="http://schemas.microsoft.com/office/drawing/2014/main" id="{53B5CE45-8F49-7C94-C94F-623AC7E191E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0243" y="5901249"/>
              <a:ext cx="3451875" cy="956750"/>
            </a:xfrm>
            <a:prstGeom prst="rect">
              <a:avLst/>
            </a:prstGeom>
          </p:spPr>
        </p:pic>
        <p:pic>
          <p:nvPicPr>
            <p:cNvPr id="21" name="图片 16">
              <a:extLst>
                <a:ext uri="{FF2B5EF4-FFF2-40B4-BE49-F238E27FC236}">
                  <a16:creationId xmlns:a16="http://schemas.microsoft.com/office/drawing/2014/main" id="{C7D4967A-CBA7-5464-6648-1EDAAA08198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-2055784" y="5901249"/>
              <a:ext cx="3451875" cy="956750"/>
            </a:xfrm>
            <a:prstGeom prst="rect">
              <a:avLst/>
            </a:prstGeom>
          </p:spPr>
        </p:pic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54D7531-CD4F-CBAA-C056-54E0DBCD895C}"/>
              </a:ext>
            </a:extLst>
          </p:cNvPr>
          <p:cNvSpPr/>
          <p:nvPr/>
        </p:nvSpPr>
        <p:spPr>
          <a:xfrm>
            <a:off x="557049" y="423041"/>
            <a:ext cx="11319641" cy="6011917"/>
          </a:xfrm>
          <a:custGeom>
            <a:avLst/>
            <a:gdLst>
              <a:gd name="connsiteX0" fmla="*/ 0 w 11319641"/>
              <a:gd name="connsiteY0" fmla="*/ 1002006 h 6011917"/>
              <a:gd name="connsiteX1" fmla="*/ 1002006 w 11319641"/>
              <a:gd name="connsiteY1" fmla="*/ 0 h 6011917"/>
              <a:gd name="connsiteX2" fmla="*/ 10317635 w 11319641"/>
              <a:gd name="connsiteY2" fmla="*/ 0 h 6011917"/>
              <a:gd name="connsiteX3" fmla="*/ 11319641 w 11319641"/>
              <a:gd name="connsiteY3" fmla="*/ 1002006 h 6011917"/>
              <a:gd name="connsiteX4" fmla="*/ 11319641 w 11319641"/>
              <a:gd name="connsiteY4" fmla="*/ 5009911 h 6011917"/>
              <a:gd name="connsiteX5" fmla="*/ 10317635 w 11319641"/>
              <a:gd name="connsiteY5" fmla="*/ 6011917 h 6011917"/>
              <a:gd name="connsiteX6" fmla="*/ 1002006 w 11319641"/>
              <a:gd name="connsiteY6" fmla="*/ 6011917 h 6011917"/>
              <a:gd name="connsiteX7" fmla="*/ 0 w 11319641"/>
              <a:gd name="connsiteY7" fmla="*/ 5009911 h 6011917"/>
              <a:gd name="connsiteX8" fmla="*/ 0 w 11319641"/>
              <a:gd name="connsiteY8" fmla="*/ 1002006 h 6011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19641" h="6011917" fill="none" extrusionOk="0">
                <a:moveTo>
                  <a:pt x="0" y="1002006"/>
                </a:moveTo>
                <a:cubicBezTo>
                  <a:pt x="-19050" y="466836"/>
                  <a:pt x="379243" y="-70431"/>
                  <a:pt x="1002006" y="0"/>
                </a:cubicBezTo>
                <a:cubicBezTo>
                  <a:pt x="2523076" y="-114940"/>
                  <a:pt x="6258310" y="-23151"/>
                  <a:pt x="10317635" y="0"/>
                </a:cubicBezTo>
                <a:cubicBezTo>
                  <a:pt x="10869400" y="19601"/>
                  <a:pt x="11354737" y="401680"/>
                  <a:pt x="11319641" y="1002006"/>
                </a:cubicBezTo>
                <a:cubicBezTo>
                  <a:pt x="11333124" y="2942173"/>
                  <a:pt x="11348152" y="3130279"/>
                  <a:pt x="11319641" y="5009911"/>
                </a:cubicBezTo>
                <a:cubicBezTo>
                  <a:pt x="11323951" y="5555236"/>
                  <a:pt x="10915078" y="5991607"/>
                  <a:pt x="10317635" y="6011917"/>
                </a:cubicBezTo>
                <a:cubicBezTo>
                  <a:pt x="6826414" y="6050003"/>
                  <a:pt x="3072075" y="5901654"/>
                  <a:pt x="1002006" y="6011917"/>
                </a:cubicBezTo>
                <a:cubicBezTo>
                  <a:pt x="470546" y="5949643"/>
                  <a:pt x="1916" y="5662328"/>
                  <a:pt x="0" y="5009911"/>
                </a:cubicBezTo>
                <a:cubicBezTo>
                  <a:pt x="77815" y="3724148"/>
                  <a:pt x="-147494" y="1874863"/>
                  <a:pt x="0" y="1002006"/>
                </a:cubicBezTo>
                <a:close/>
              </a:path>
              <a:path w="11319641" h="6011917" stroke="0" extrusionOk="0">
                <a:moveTo>
                  <a:pt x="0" y="1002006"/>
                </a:moveTo>
                <a:cubicBezTo>
                  <a:pt x="67358" y="485715"/>
                  <a:pt x="400760" y="-13802"/>
                  <a:pt x="1002006" y="0"/>
                </a:cubicBezTo>
                <a:cubicBezTo>
                  <a:pt x="5224994" y="-75917"/>
                  <a:pt x="8744773" y="106264"/>
                  <a:pt x="10317635" y="0"/>
                </a:cubicBezTo>
                <a:cubicBezTo>
                  <a:pt x="10797213" y="45657"/>
                  <a:pt x="11357582" y="472575"/>
                  <a:pt x="11319641" y="1002006"/>
                </a:cubicBezTo>
                <a:cubicBezTo>
                  <a:pt x="11458976" y="2489329"/>
                  <a:pt x="11404908" y="3021775"/>
                  <a:pt x="11319641" y="5009911"/>
                </a:cubicBezTo>
                <a:cubicBezTo>
                  <a:pt x="11331966" y="5547512"/>
                  <a:pt x="10849157" y="6012078"/>
                  <a:pt x="10317635" y="6011917"/>
                </a:cubicBezTo>
                <a:cubicBezTo>
                  <a:pt x="7720511" y="5870910"/>
                  <a:pt x="2235938" y="6173227"/>
                  <a:pt x="1002006" y="6011917"/>
                </a:cubicBezTo>
                <a:cubicBezTo>
                  <a:pt x="515668" y="6018272"/>
                  <a:pt x="-34684" y="5498269"/>
                  <a:pt x="0" y="5009911"/>
                </a:cubicBezTo>
                <a:cubicBezTo>
                  <a:pt x="166875" y="3924523"/>
                  <a:pt x="-29739" y="2092257"/>
                  <a:pt x="0" y="1002006"/>
                </a:cubicBezTo>
                <a:close/>
              </a:path>
            </a:pathLst>
          </a:custGeom>
          <a:solidFill>
            <a:schemeClr val="bg1">
              <a:alpha val="73000"/>
            </a:schemeClr>
          </a:solidFill>
          <a:ln>
            <a:solidFill>
              <a:schemeClr val="bg1"/>
            </a:solidFill>
            <a:extLst>
              <a:ext uri="{C807C97D-BFC1-408E-A445-0C87EB9F89A2}">
                <ask:lineSketchStyleProps xmlns:ask="http://schemas.microsoft.com/office/drawing/2018/sketchyshapes" sd="137900023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505C48FA-64DE-864E-E10D-6F654838F6CC}"/>
              </a:ext>
            </a:extLst>
          </p:cNvPr>
          <p:cNvSpPr/>
          <p:nvPr/>
        </p:nvSpPr>
        <p:spPr>
          <a:xfrm>
            <a:off x="1660634" y="767255"/>
            <a:ext cx="9858704" cy="1019504"/>
          </a:xfrm>
          <a:custGeom>
            <a:avLst/>
            <a:gdLst>
              <a:gd name="connsiteX0" fmla="*/ 0 w 9858704"/>
              <a:gd name="connsiteY0" fmla="*/ 169921 h 1019504"/>
              <a:gd name="connsiteX1" fmla="*/ 169921 w 9858704"/>
              <a:gd name="connsiteY1" fmla="*/ 0 h 1019504"/>
              <a:gd name="connsiteX2" fmla="*/ 564274 w 9858704"/>
              <a:gd name="connsiteY2" fmla="*/ 0 h 1019504"/>
              <a:gd name="connsiteX3" fmla="*/ 958627 w 9858704"/>
              <a:gd name="connsiteY3" fmla="*/ 0 h 1019504"/>
              <a:gd name="connsiteX4" fmla="*/ 1448168 w 9858704"/>
              <a:gd name="connsiteY4" fmla="*/ 0 h 1019504"/>
              <a:gd name="connsiteX5" fmla="*/ 2318464 w 9858704"/>
              <a:gd name="connsiteY5" fmla="*/ 0 h 1019504"/>
              <a:gd name="connsiteX6" fmla="*/ 2808006 w 9858704"/>
              <a:gd name="connsiteY6" fmla="*/ 0 h 1019504"/>
              <a:gd name="connsiteX7" fmla="*/ 3202358 w 9858704"/>
              <a:gd name="connsiteY7" fmla="*/ 0 h 1019504"/>
              <a:gd name="connsiteX8" fmla="*/ 4072654 w 9858704"/>
              <a:gd name="connsiteY8" fmla="*/ 0 h 1019504"/>
              <a:gd name="connsiteX9" fmla="*/ 4752573 w 9858704"/>
              <a:gd name="connsiteY9" fmla="*/ 0 h 1019504"/>
              <a:gd name="connsiteX10" fmla="*/ 5146926 w 9858704"/>
              <a:gd name="connsiteY10" fmla="*/ 0 h 1019504"/>
              <a:gd name="connsiteX11" fmla="*/ 5731656 w 9858704"/>
              <a:gd name="connsiteY11" fmla="*/ 0 h 1019504"/>
              <a:gd name="connsiteX12" fmla="*/ 6221198 w 9858704"/>
              <a:gd name="connsiteY12" fmla="*/ 0 h 1019504"/>
              <a:gd name="connsiteX13" fmla="*/ 6901116 w 9858704"/>
              <a:gd name="connsiteY13" fmla="*/ 0 h 1019504"/>
              <a:gd name="connsiteX14" fmla="*/ 7390658 w 9858704"/>
              <a:gd name="connsiteY14" fmla="*/ 0 h 1019504"/>
              <a:gd name="connsiteX15" fmla="*/ 8165765 w 9858704"/>
              <a:gd name="connsiteY15" fmla="*/ 0 h 1019504"/>
              <a:gd name="connsiteX16" fmla="*/ 8560118 w 9858704"/>
              <a:gd name="connsiteY16" fmla="*/ 0 h 1019504"/>
              <a:gd name="connsiteX17" fmla="*/ 9049659 w 9858704"/>
              <a:gd name="connsiteY17" fmla="*/ 0 h 1019504"/>
              <a:gd name="connsiteX18" fmla="*/ 9688783 w 9858704"/>
              <a:gd name="connsiteY18" fmla="*/ 0 h 1019504"/>
              <a:gd name="connsiteX19" fmla="*/ 9858704 w 9858704"/>
              <a:gd name="connsiteY19" fmla="*/ 169921 h 1019504"/>
              <a:gd name="connsiteX20" fmla="*/ 9858704 w 9858704"/>
              <a:gd name="connsiteY20" fmla="*/ 849583 h 1019504"/>
              <a:gd name="connsiteX21" fmla="*/ 9688783 w 9858704"/>
              <a:gd name="connsiteY21" fmla="*/ 1019504 h 1019504"/>
              <a:gd name="connsiteX22" fmla="*/ 9199242 w 9858704"/>
              <a:gd name="connsiteY22" fmla="*/ 1019504 h 1019504"/>
              <a:gd name="connsiteX23" fmla="*/ 8519323 w 9858704"/>
              <a:gd name="connsiteY23" fmla="*/ 1019504 h 1019504"/>
              <a:gd name="connsiteX24" fmla="*/ 7934593 w 9858704"/>
              <a:gd name="connsiteY24" fmla="*/ 1019504 h 1019504"/>
              <a:gd name="connsiteX25" fmla="*/ 7159485 w 9858704"/>
              <a:gd name="connsiteY25" fmla="*/ 1019504 h 1019504"/>
              <a:gd name="connsiteX26" fmla="*/ 6384378 w 9858704"/>
              <a:gd name="connsiteY26" fmla="*/ 1019504 h 1019504"/>
              <a:gd name="connsiteX27" fmla="*/ 5799648 w 9858704"/>
              <a:gd name="connsiteY27" fmla="*/ 1019504 h 1019504"/>
              <a:gd name="connsiteX28" fmla="*/ 5024541 w 9858704"/>
              <a:gd name="connsiteY28" fmla="*/ 1019504 h 1019504"/>
              <a:gd name="connsiteX29" fmla="*/ 4154245 w 9858704"/>
              <a:gd name="connsiteY29" fmla="*/ 1019504 h 1019504"/>
              <a:gd name="connsiteX30" fmla="*/ 3759892 w 9858704"/>
              <a:gd name="connsiteY30" fmla="*/ 1019504 h 1019504"/>
              <a:gd name="connsiteX31" fmla="*/ 3365539 w 9858704"/>
              <a:gd name="connsiteY31" fmla="*/ 1019504 h 1019504"/>
              <a:gd name="connsiteX32" fmla="*/ 2685620 w 9858704"/>
              <a:gd name="connsiteY32" fmla="*/ 1019504 h 1019504"/>
              <a:gd name="connsiteX33" fmla="*/ 2291267 w 9858704"/>
              <a:gd name="connsiteY33" fmla="*/ 1019504 h 1019504"/>
              <a:gd name="connsiteX34" fmla="*/ 1896915 w 9858704"/>
              <a:gd name="connsiteY34" fmla="*/ 1019504 h 1019504"/>
              <a:gd name="connsiteX35" fmla="*/ 1026619 w 9858704"/>
              <a:gd name="connsiteY35" fmla="*/ 1019504 h 1019504"/>
              <a:gd name="connsiteX36" fmla="*/ 169921 w 9858704"/>
              <a:gd name="connsiteY36" fmla="*/ 1019504 h 1019504"/>
              <a:gd name="connsiteX37" fmla="*/ 0 w 9858704"/>
              <a:gd name="connsiteY37" fmla="*/ 849583 h 1019504"/>
              <a:gd name="connsiteX38" fmla="*/ 0 w 9858704"/>
              <a:gd name="connsiteY38" fmla="*/ 169921 h 1019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858704" h="1019504" fill="none" extrusionOk="0">
                <a:moveTo>
                  <a:pt x="0" y="169921"/>
                </a:moveTo>
                <a:cubicBezTo>
                  <a:pt x="-1663" y="74181"/>
                  <a:pt x="89836" y="11602"/>
                  <a:pt x="169921" y="0"/>
                </a:cubicBezTo>
                <a:cubicBezTo>
                  <a:pt x="300103" y="-8070"/>
                  <a:pt x="474688" y="-13915"/>
                  <a:pt x="564274" y="0"/>
                </a:cubicBezTo>
                <a:cubicBezTo>
                  <a:pt x="653860" y="13915"/>
                  <a:pt x="857261" y="-18510"/>
                  <a:pt x="958627" y="0"/>
                </a:cubicBezTo>
                <a:cubicBezTo>
                  <a:pt x="1059993" y="18510"/>
                  <a:pt x="1324731" y="-5105"/>
                  <a:pt x="1448168" y="0"/>
                </a:cubicBezTo>
                <a:cubicBezTo>
                  <a:pt x="1571605" y="5105"/>
                  <a:pt x="1895991" y="13077"/>
                  <a:pt x="2318464" y="0"/>
                </a:cubicBezTo>
                <a:cubicBezTo>
                  <a:pt x="2740937" y="-13077"/>
                  <a:pt x="2627934" y="21897"/>
                  <a:pt x="2808006" y="0"/>
                </a:cubicBezTo>
                <a:cubicBezTo>
                  <a:pt x="2988078" y="-21897"/>
                  <a:pt x="3082875" y="-1443"/>
                  <a:pt x="3202358" y="0"/>
                </a:cubicBezTo>
                <a:cubicBezTo>
                  <a:pt x="3321841" y="1443"/>
                  <a:pt x="3745954" y="10943"/>
                  <a:pt x="4072654" y="0"/>
                </a:cubicBezTo>
                <a:cubicBezTo>
                  <a:pt x="4399354" y="-10943"/>
                  <a:pt x="4434790" y="-32221"/>
                  <a:pt x="4752573" y="0"/>
                </a:cubicBezTo>
                <a:cubicBezTo>
                  <a:pt x="5070356" y="32221"/>
                  <a:pt x="4992248" y="8089"/>
                  <a:pt x="5146926" y="0"/>
                </a:cubicBezTo>
                <a:cubicBezTo>
                  <a:pt x="5301604" y="-8089"/>
                  <a:pt x="5570250" y="18822"/>
                  <a:pt x="5731656" y="0"/>
                </a:cubicBezTo>
                <a:cubicBezTo>
                  <a:pt x="5893062" y="-18822"/>
                  <a:pt x="6049731" y="16558"/>
                  <a:pt x="6221198" y="0"/>
                </a:cubicBezTo>
                <a:cubicBezTo>
                  <a:pt x="6392665" y="-16558"/>
                  <a:pt x="6682401" y="9979"/>
                  <a:pt x="6901116" y="0"/>
                </a:cubicBezTo>
                <a:cubicBezTo>
                  <a:pt x="7119831" y="-9979"/>
                  <a:pt x="7286293" y="-8956"/>
                  <a:pt x="7390658" y="0"/>
                </a:cubicBezTo>
                <a:cubicBezTo>
                  <a:pt x="7495023" y="8956"/>
                  <a:pt x="7951261" y="29458"/>
                  <a:pt x="8165765" y="0"/>
                </a:cubicBezTo>
                <a:cubicBezTo>
                  <a:pt x="8380269" y="-29458"/>
                  <a:pt x="8420065" y="-12347"/>
                  <a:pt x="8560118" y="0"/>
                </a:cubicBezTo>
                <a:cubicBezTo>
                  <a:pt x="8700171" y="12347"/>
                  <a:pt x="8860108" y="-12718"/>
                  <a:pt x="9049659" y="0"/>
                </a:cubicBezTo>
                <a:cubicBezTo>
                  <a:pt x="9239210" y="12718"/>
                  <a:pt x="9500694" y="12943"/>
                  <a:pt x="9688783" y="0"/>
                </a:cubicBezTo>
                <a:cubicBezTo>
                  <a:pt x="9777785" y="1616"/>
                  <a:pt x="9843572" y="92764"/>
                  <a:pt x="9858704" y="169921"/>
                </a:cubicBezTo>
                <a:cubicBezTo>
                  <a:pt x="9832289" y="441319"/>
                  <a:pt x="9873408" y="701652"/>
                  <a:pt x="9858704" y="849583"/>
                </a:cubicBezTo>
                <a:cubicBezTo>
                  <a:pt x="9858905" y="946744"/>
                  <a:pt x="9773961" y="1011653"/>
                  <a:pt x="9688783" y="1019504"/>
                </a:cubicBezTo>
                <a:cubicBezTo>
                  <a:pt x="9587849" y="1036116"/>
                  <a:pt x="9353577" y="1024221"/>
                  <a:pt x="9199242" y="1019504"/>
                </a:cubicBezTo>
                <a:cubicBezTo>
                  <a:pt x="9044907" y="1014787"/>
                  <a:pt x="8829996" y="1026243"/>
                  <a:pt x="8519323" y="1019504"/>
                </a:cubicBezTo>
                <a:cubicBezTo>
                  <a:pt x="8208650" y="1012765"/>
                  <a:pt x="8084901" y="998582"/>
                  <a:pt x="7934593" y="1019504"/>
                </a:cubicBezTo>
                <a:cubicBezTo>
                  <a:pt x="7784285" y="1040427"/>
                  <a:pt x="7499814" y="1023157"/>
                  <a:pt x="7159485" y="1019504"/>
                </a:cubicBezTo>
                <a:cubicBezTo>
                  <a:pt x="6819156" y="1015851"/>
                  <a:pt x="6558001" y="1035054"/>
                  <a:pt x="6384378" y="1019504"/>
                </a:cubicBezTo>
                <a:cubicBezTo>
                  <a:pt x="6210755" y="1003954"/>
                  <a:pt x="6086540" y="1045347"/>
                  <a:pt x="5799648" y="1019504"/>
                </a:cubicBezTo>
                <a:cubicBezTo>
                  <a:pt x="5512756" y="993662"/>
                  <a:pt x="5263397" y="1025555"/>
                  <a:pt x="5024541" y="1019504"/>
                </a:cubicBezTo>
                <a:cubicBezTo>
                  <a:pt x="4785685" y="1013453"/>
                  <a:pt x="4469032" y="1039597"/>
                  <a:pt x="4154245" y="1019504"/>
                </a:cubicBezTo>
                <a:cubicBezTo>
                  <a:pt x="3839458" y="999411"/>
                  <a:pt x="3937443" y="1032641"/>
                  <a:pt x="3759892" y="1019504"/>
                </a:cubicBezTo>
                <a:cubicBezTo>
                  <a:pt x="3582341" y="1006367"/>
                  <a:pt x="3536349" y="1019245"/>
                  <a:pt x="3365539" y="1019504"/>
                </a:cubicBezTo>
                <a:cubicBezTo>
                  <a:pt x="3194729" y="1019763"/>
                  <a:pt x="3010457" y="1036793"/>
                  <a:pt x="2685620" y="1019504"/>
                </a:cubicBezTo>
                <a:cubicBezTo>
                  <a:pt x="2360783" y="1002215"/>
                  <a:pt x="2393664" y="1020143"/>
                  <a:pt x="2291267" y="1019504"/>
                </a:cubicBezTo>
                <a:cubicBezTo>
                  <a:pt x="2188870" y="1018865"/>
                  <a:pt x="1980138" y="1035349"/>
                  <a:pt x="1896915" y="1019504"/>
                </a:cubicBezTo>
                <a:cubicBezTo>
                  <a:pt x="1813692" y="1003659"/>
                  <a:pt x="1346222" y="1016833"/>
                  <a:pt x="1026619" y="1019504"/>
                </a:cubicBezTo>
                <a:cubicBezTo>
                  <a:pt x="707016" y="1022175"/>
                  <a:pt x="391937" y="1049973"/>
                  <a:pt x="169921" y="1019504"/>
                </a:cubicBezTo>
                <a:cubicBezTo>
                  <a:pt x="69016" y="1025646"/>
                  <a:pt x="1215" y="939350"/>
                  <a:pt x="0" y="849583"/>
                </a:cubicBezTo>
                <a:cubicBezTo>
                  <a:pt x="8748" y="526649"/>
                  <a:pt x="16827" y="403526"/>
                  <a:pt x="0" y="169921"/>
                </a:cubicBezTo>
                <a:close/>
              </a:path>
              <a:path w="9858704" h="1019504" stroke="0" extrusionOk="0">
                <a:moveTo>
                  <a:pt x="0" y="169921"/>
                </a:moveTo>
                <a:cubicBezTo>
                  <a:pt x="-7510" y="75322"/>
                  <a:pt x="82677" y="2844"/>
                  <a:pt x="169921" y="0"/>
                </a:cubicBezTo>
                <a:cubicBezTo>
                  <a:pt x="309653" y="3062"/>
                  <a:pt x="608778" y="-21190"/>
                  <a:pt x="754651" y="0"/>
                </a:cubicBezTo>
                <a:cubicBezTo>
                  <a:pt x="900524" y="21190"/>
                  <a:pt x="1165525" y="-35511"/>
                  <a:pt x="1529758" y="0"/>
                </a:cubicBezTo>
                <a:cubicBezTo>
                  <a:pt x="1893991" y="35511"/>
                  <a:pt x="1817335" y="-22611"/>
                  <a:pt x="2019300" y="0"/>
                </a:cubicBezTo>
                <a:cubicBezTo>
                  <a:pt x="2221265" y="22611"/>
                  <a:pt x="2470166" y="-17720"/>
                  <a:pt x="2699219" y="0"/>
                </a:cubicBezTo>
                <a:cubicBezTo>
                  <a:pt x="2928272" y="17720"/>
                  <a:pt x="3191482" y="29999"/>
                  <a:pt x="3379137" y="0"/>
                </a:cubicBezTo>
                <a:cubicBezTo>
                  <a:pt x="3566792" y="-29999"/>
                  <a:pt x="3591414" y="-1691"/>
                  <a:pt x="3773490" y="0"/>
                </a:cubicBezTo>
                <a:cubicBezTo>
                  <a:pt x="3955566" y="1691"/>
                  <a:pt x="4153481" y="-2592"/>
                  <a:pt x="4358220" y="0"/>
                </a:cubicBezTo>
                <a:cubicBezTo>
                  <a:pt x="4562959" y="2592"/>
                  <a:pt x="4646382" y="-21712"/>
                  <a:pt x="4847762" y="0"/>
                </a:cubicBezTo>
                <a:cubicBezTo>
                  <a:pt x="5049142" y="21712"/>
                  <a:pt x="5248666" y="17877"/>
                  <a:pt x="5527680" y="0"/>
                </a:cubicBezTo>
                <a:cubicBezTo>
                  <a:pt x="5806694" y="-17877"/>
                  <a:pt x="5868199" y="22376"/>
                  <a:pt x="6207599" y="0"/>
                </a:cubicBezTo>
                <a:cubicBezTo>
                  <a:pt x="6546999" y="-22376"/>
                  <a:pt x="6467317" y="17319"/>
                  <a:pt x="6697141" y="0"/>
                </a:cubicBezTo>
                <a:cubicBezTo>
                  <a:pt x="6926965" y="-17319"/>
                  <a:pt x="7206306" y="-22674"/>
                  <a:pt x="7567437" y="0"/>
                </a:cubicBezTo>
                <a:cubicBezTo>
                  <a:pt x="7928568" y="22674"/>
                  <a:pt x="8241184" y="35523"/>
                  <a:pt x="8437733" y="0"/>
                </a:cubicBezTo>
                <a:cubicBezTo>
                  <a:pt x="8634282" y="-35523"/>
                  <a:pt x="9419017" y="-47704"/>
                  <a:pt x="9688783" y="0"/>
                </a:cubicBezTo>
                <a:cubicBezTo>
                  <a:pt x="9770516" y="-18070"/>
                  <a:pt x="9857585" y="77985"/>
                  <a:pt x="9858704" y="169921"/>
                </a:cubicBezTo>
                <a:cubicBezTo>
                  <a:pt x="9887607" y="474811"/>
                  <a:pt x="9872645" y="580214"/>
                  <a:pt x="9858704" y="849583"/>
                </a:cubicBezTo>
                <a:cubicBezTo>
                  <a:pt x="9879754" y="941861"/>
                  <a:pt x="9784943" y="1018040"/>
                  <a:pt x="9688783" y="1019504"/>
                </a:cubicBezTo>
                <a:cubicBezTo>
                  <a:pt x="9481071" y="997700"/>
                  <a:pt x="9301951" y="1043097"/>
                  <a:pt x="9199242" y="1019504"/>
                </a:cubicBezTo>
                <a:cubicBezTo>
                  <a:pt x="9096533" y="995911"/>
                  <a:pt x="8608739" y="1029719"/>
                  <a:pt x="8424134" y="1019504"/>
                </a:cubicBezTo>
                <a:cubicBezTo>
                  <a:pt x="8239529" y="1009289"/>
                  <a:pt x="8046732" y="1021556"/>
                  <a:pt x="7934593" y="1019504"/>
                </a:cubicBezTo>
                <a:cubicBezTo>
                  <a:pt x="7822454" y="1017452"/>
                  <a:pt x="7630373" y="1021124"/>
                  <a:pt x="7349863" y="1019504"/>
                </a:cubicBezTo>
                <a:cubicBezTo>
                  <a:pt x="7069353" y="1017885"/>
                  <a:pt x="6808755" y="999096"/>
                  <a:pt x="6669944" y="1019504"/>
                </a:cubicBezTo>
                <a:cubicBezTo>
                  <a:pt x="6531133" y="1039912"/>
                  <a:pt x="6132054" y="1015204"/>
                  <a:pt x="5894837" y="1019504"/>
                </a:cubicBezTo>
                <a:cubicBezTo>
                  <a:pt x="5657620" y="1023804"/>
                  <a:pt x="5643931" y="1026422"/>
                  <a:pt x="5500484" y="1019504"/>
                </a:cubicBezTo>
                <a:cubicBezTo>
                  <a:pt x="5357037" y="1012586"/>
                  <a:pt x="4953887" y="1021248"/>
                  <a:pt x="4630188" y="1019504"/>
                </a:cubicBezTo>
                <a:cubicBezTo>
                  <a:pt x="4306489" y="1017760"/>
                  <a:pt x="3964101" y="984436"/>
                  <a:pt x="3759892" y="1019504"/>
                </a:cubicBezTo>
                <a:cubicBezTo>
                  <a:pt x="3555683" y="1054572"/>
                  <a:pt x="3310706" y="1028689"/>
                  <a:pt x="3175162" y="1019504"/>
                </a:cubicBezTo>
                <a:cubicBezTo>
                  <a:pt x="3039618" y="1010320"/>
                  <a:pt x="2784564" y="1052894"/>
                  <a:pt x="2400054" y="1019504"/>
                </a:cubicBezTo>
                <a:cubicBezTo>
                  <a:pt x="2015544" y="986114"/>
                  <a:pt x="2086652" y="1015403"/>
                  <a:pt x="1815324" y="1019504"/>
                </a:cubicBezTo>
                <a:cubicBezTo>
                  <a:pt x="1543996" y="1023606"/>
                  <a:pt x="1397797" y="1025373"/>
                  <a:pt x="1230594" y="1019504"/>
                </a:cubicBezTo>
                <a:cubicBezTo>
                  <a:pt x="1063391" y="1013636"/>
                  <a:pt x="668891" y="990134"/>
                  <a:pt x="169921" y="1019504"/>
                </a:cubicBezTo>
                <a:cubicBezTo>
                  <a:pt x="67211" y="1007795"/>
                  <a:pt x="-7238" y="964749"/>
                  <a:pt x="0" y="849583"/>
                </a:cubicBezTo>
                <a:cubicBezTo>
                  <a:pt x="30106" y="543023"/>
                  <a:pt x="-27452" y="417595"/>
                  <a:pt x="0" y="169921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38100">
            <a:solidFill>
              <a:schemeClr val="accent6">
                <a:lumMod val="75000"/>
              </a:schemeClr>
            </a:solidFill>
            <a:extLst>
              <a:ext uri="{C807C97D-BFC1-408E-A445-0C87EB9F89A2}">
                <ask:lineSketchStyleProps xmlns:ask="http://schemas.microsoft.com/office/drawing/2018/sketchyshapes" sd="399370285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3C957688-299D-12FD-3C23-D796181399F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110364" y="2357163"/>
            <a:ext cx="3176751" cy="4440621"/>
          </a:xfrm>
          <a:prstGeom prst="rect">
            <a:avLst/>
          </a:prstGeom>
        </p:spPr>
      </p:pic>
      <p:pic>
        <p:nvPicPr>
          <p:cNvPr id="16" name="Picture 15" descr="Shape, circle&#10;&#10;Description automatically generated">
            <a:extLst>
              <a:ext uri="{FF2B5EF4-FFF2-40B4-BE49-F238E27FC236}">
                <a16:creationId xmlns:a16="http://schemas.microsoft.com/office/drawing/2014/main" id="{B5F9BE50-69BF-DFFB-71DA-6076B45A889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4242" y="2935938"/>
            <a:ext cx="2674469" cy="3843234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B75D7182-F314-1F81-4AEA-D3DC827D54AD}"/>
              </a:ext>
            </a:extLst>
          </p:cNvPr>
          <p:cNvSpPr txBox="1"/>
          <p:nvPr/>
        </p:nvSpPr>
        <p:spPr>
          <a:xfrm>
            <a:off x="2820139" y="865434"/>
            <a:ext cx="96556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/>
              <a:t>Bạn có thắc mắc gì về đèn học này?</a:t>
            </a:r>
            <a:endParaRPr lang="vi-VN" sz="4000" b="1"/>
          </a:p>
        </p:txBody>
      </p:sp>
      <p:pic>
        <p:nvPicPr>
          <p:cNvPr id="1026" name="Picture 2" descr="Đèn học sinh Sunmax SHS9016B/5W – Siêu thị Happy - SieuthiHappy.com">
            <a:extLst>
              <a:ext uri="{FF2B5EF4-FFF2-40B4-BE49-F238E27FC236}">
                <a16:creationId xmlns:a16="http://schemas.microsoft.com/office/drawing/2014/main" id="{56A2EF69-6EB3-3180-D521-A37FA477AE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9239" y="1884938"/>
            <a:ext cx="4725181" cy="4303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F9CC1CE-E119-DB74-9A73-425A99A456F3}"/>
              </a:ext>
            </a:extLst>
          </p:cNvPr>
          <p:cNvSpPr/>
          <p:nvPr/>
        </p:nvSpPr>
        <p:spPr>
          <a:xfrm>
            <a:off x="5006515" y="6072131"/>
            <a:ext cx="2420708" cy="725653"/>
          </a:xfrm>
          <a:custGeom>
            <a:avLst/>
            <a:gdLst>
              <a:gd name="connsiteX0" fmla="*/ 0 w 2420708"/>
              <a:gd name="connsiteY0" fmla="*/ 120945 h 725653"/>
              <a:gd name="connsiteX1" fmla="*/ 120945 w 2420708"/>
              <a:gd name="connsiteY1" fmla="*/ 0 h 725653"/>
              <a:gd name="connsiteX2" fmla="*/ 709226 w 2420708"/>
              <a:gd name="connsiteY2" fmla="*/ 0 h 725653"/>
              <a:gd name="connsiteX3" fmla="*/ 1253930 w 2420708"/>
              <a:gd name="connsiteY3" fmla="*/ 0 h 725653"/>
              <a:gd name="connsiteX4" fmla="*/ 1733270 w 2420708"/>
              <a:gd name="connsiteY4" fmla="*/ 0 h 725653"/>
              <a:gd name="connsiteX5" fmla="*/ 2299763 w 2420708"/>
              <a:gd name="connsiteY5" fmla="*/ 0 h 725653"/>
              <a:gd name="connsiteX6" fmla="*/ 2420708 w 2420708"/>
              <a:gd name="connsiteY6" fmla="*/ 120945 h 725653"/>
              <a:gd name="connsiteX7" fmla="*/ 2420708 w 2420708"/>
              <a:gd name="connsiteY7" fmla="*/ 604708 h 725653"/>
              <a:gd name="connsiteX8" fmla="*/ 2299763 w 2420708"/>
              <a:gd name="connsiteY8" fmla="*/ 725653 h 725653"/>
              <a:gd name="connsiteX9" fmla="*/ 1711482 w 2420708"/>
              <a:gd name="connsiteY9" fmla="*/ 725653 h 725653"/>
              <a:gd name="connsiteX10" fmla="*/ 1123201 w 2420708"/>
              <a:gd name="connsiteY10" fmla="*/ 725653 h 725653"/>
              <a:gd name="connsiteX11" fmla="*/ 600285 w 2420708"/>
              <a:gd name="connsiteY11" fmla="*/ 725653 h 725653"/>
              <a:gd name="connsiteX12" fmla="*/ 120945 w 2420708"/>
              <a:gd name="connsiteY12" fmla="*/ 725653 h 725653"/>
              <a:gd name="connsiteX13" fmla="*/ 0 w 2420708"/>
              <a:gd name="connsiteY13" fmla="*/ 604708 h 725653"/>
              <a:gd name="connsiteX14" fmla="*/ 0 w 2420708"/>
              <a:gd name="connsiteY14" fmla="*/ 120945 h 7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20708" h="725653" fill="none" extrusionOk="0">
                <a:moveTo>
                  <a:pt x="0" y="120945"/>
                </a:moveTo>
                <a:cubicBezTo>
                  <a:pt x="4904" y="45705"/>
                  <a:pt x="55183" y="3256"/>
                  <a:pt x="120945" y="0"/>
                </a:cubicBezTo>
                <a:cubicBezTo>
                  <a:pt x="287650" y="-5100"/>
                  <a:pt x="557304" y="-3426"/>
                  <a:pt x="709226" y="0"/>
                </a:cubicBezTo>
                <a:cubicBezTo>
                  <a:pt x="861148" y="3426"/>
                  <a:pt x="1073125" y="10611"/>
                  <a:pt x="1253930" y="0"/>
                </a:cubicBezTo>
                <a:cubicBezTo>
                  <a:pt x="1434735" y="-10611"/>
                  <a:pt x="1620583" y="-6335"/>
                  <a:pt x="1733270" y="0"/>
                </a:cubicBezTo>
                <a:cubicBezTo>
                  <a:pt x="1845957" y="6335"/>
                  <a:pt x="2117927" y="-27287"/>
                  <a:pt x="2299763" y="0"/>
                </a:cubicBezTo>
                <a:cubicBezTo>
                  <a:pt x="2358391" y="14182"/>
                  <a:pt x="2425337" y="46714"/>
                  <a:pt x="2420708" y="120945"/>
                </a:cubicBezTo>
                <a:cubicBezTo>
                  <a:pt x="2439775" y="220165"/>
                  <a:pt x="2411616" y="452090"/>
                  <a:pt x="2420708" y="604708"/>
                </a:cubicBezTo>
                <a:cubicBezTo>
                  <a:pt x="2423718" y="673714"/>
                  <a:pt x="2364849" y="735751"/>
                  <a:pt x="2299763" y="725653"/>
                </a:cubicBezTo>
                <a:cubicBezTo>
                  <a:pt x="2119449" y="696670"/>
                  <a:pt x="1926546" y="713472"/>
                  <a:pt x="1711482" y="725653"/>
                </a:cubicBezTo>
                <a:cubicBezTo>
                  <a:pt x="1496418" y="737834"/>
                  <a:pt x="1249720" y="712745"/>
                  <a:pt x="1123201" y="725653"/>
                </a:cubicBezTo>
                <a:cubicBezTo>
                  <a:pt x="996682" y="738561"/>
                  <a:pt x="817941" y="751603"/>
                  <a:pt x="600285" y="725653"/>
                </a:cubicBezTo>
                <a:cubicBezTo>
                  <a:pt x="382629" y="699703"/>
                  <a:pt x="342502" y="736836"/>
                  <a:pt x="120945" y="725653"/>
                </a:cubicBezTo>
                <a:cubicBezTo>
                  <a:pt x="66273" y="730929"/>
                  <a:pt x="164" y="655606"/>
                  <a:pt x="0" y="604708"/>
                </a:cubicBezTo>
                <a:cubicBezTo>
                  <a:pt x="-17304" y="427877"/>
                  <a:pt x="-19064" y="273253"/>
                  <a:pt x="0" y="120945"/>
                </a:cubicBezTo>
                <a:close/>
              </a:path>
              <a:path w="2420708" h="725653" stroke="0" extrusionOk="0">
                <a:moveTo>
                  <a:pt x="0" y="120945"/>
                </a:moveTo>
                <a:cubicBezTo>
                  <a:pt x="-12780" y="49896"/>
                  <a:pt x="56957" y="-2960"/>
                  <a:pt x="120945" y="0"/>
                </a:cubicBezTo>
                <a:cubicBezTo>
                  <a:pt x="312128" y="-21977"/>
                  <a:pt x="494866" y="-19459"/>
                  <a:pt x="622073" y="0"/>
                </a:cubicBezTo>
                <a:cubicBezTo>
                  <a:pt x="749280" y="19459"/>
                  <a:pt x="994999" y="-11920"/>
                  <a:pt x="1101413" y="0"/>
                </a:cubicBezTo>
                <a:cubicBezTo>
                  <a:pt x="1207827" y="11920"/>
                  <a:pt x="1465117" y="20069"/>
                  <a:pt x="1624329" y="0"/>
                </a:cubicBezTo>
                <a:cubicBezTo>
                  <a:pt x="1783541" y="-20069"/>
                  <a:pt x="2077919" y="-4467"/>
                  <a:pt x="2299763" y="0"/>
                </a:cubicBezTo>
                <a:cubicBezTo>
                  <a:pt x="2363132" y="-3765"/>
                  <a:pt x="2425759" y="56652"/>
                  <a:pt x="2420708" y="120945"/>
                </a:cubicBezTo>
                <a:cubicBezTo>
                  <a:pt x="2423345" y="315387"/>
                  <a:pt x="2424339" y="460448"/>
                  <a:pt x="2420708" y="604708"/>
                </a:cubicBezTo>
                <a:cubicBezTo>
                  <a:pt x="2420469" y="675311"/>
                  <a:pt x="2362228" y="727135"/>
                  <a:pt x="2299763" y="725653"/>
                </a:cubicBezTo>
                <a:cubicBezTo>
                  <a:pt x="2118622" y="713782"/>
                  <a:pt x="1986462" y="705912"/>
                  <a:pt x="1820423" y="725653"/>
                </a:cubicBezTo>
                <a:cubicBezTo>
                  <a:pt x="1654384" y="745394"/>
                  <a:pt x="1486316" y="704410"/>
                  <a:pt x="1341083" y="725653"/>
                </a:cubicBezTo>
                <a:cubicBezTo>
                  <a:pt x="1195850" y="746896"/>
                  <a:pt x="1004259" y="752204"/>
                  <a:pt x="796379" y="725653"/>
                </a:cubicBezTo>
                <a:cubicBezTo>
                  <a:pt x="588499" y="699102"/>
                  <a:pt x="356452" y="730982"/>
                  <a:pt x="120945" y="725653"/>
                </a:cubicBezTo>
                <a:cubicBezTo>
                  <a:pt x="57598" y="734662"/>
                  <a:pt x="-1572" y="662220"/>
                  <a:pt x="0" y="604708"/>
                </a:cubicBezTo>
                <a:cubicBezTo>
                  <a:pt x="23296" y="466040"/>
                  <a:pt x="5672" y="326075"/>
                  <a:pt x="0" y="120945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3305802217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002060"/>
                </a:solidFill>
                <a:latin typeface="+mj-lt"/>
                <a:cs typeface="Calibri" panose="020F0502020204030204" pitchFamily="34" charset="0"/>
              </a:rPr>
              <a:t>Đèn</a:t>
            </a:r>
            <a:r>
              <a:rPr lang="en-US" sz="3200" b="1" dirty="0">
                <a:solidFill>
                  <a:srgbClr val="00206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+mj-lt"/>
                <a:cs typeface="Calibri" panose="020F0502020204030204" pitchFamily="34" charset="0"/>
              </a:rPr>
              <a:t>học</a:t>
            </a:r>
            <a:endParaRPr lang="en-US" sz="3200" b="1" dirty="0">
              <a:solidFill>
                <a:srgbClr val="002060"/>
              </a:solidFill>
              <a:latin typeface="+mj-lt"/>
              <a:cs typeface="Calibri" panose="020F0502020204030204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0670064-F227-7917-8EC3-95C34F9530C0}"/>
              </a:ext>
            </a:extLst>
          </p:cNvPr>
          <p:cNvGrpSpPr/>
          <p:nvPr/>
        </p:nvGrpSpPr>
        <p:grpSpPr>
          <a:xfrm>
            <a:off x="916998" y="532095"/>
            <a:ext cx="1234478" cy="1569660"/>
            <a:chOff x="916998" y="532095"/>
            <a:chExt cx="1234478" cy="1569660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B9E36CA8-59A7-72F0-7D39-ACAB65EC748E}"/>
                </a:ext>
              </a:extLst>
            </p:cNvPr>
            <p:cNvSpPr/>
            <p:nvPr/>
          </p:nvSpPr>
          <p:spPr>
            <a:xfrm>
              <a:off x="916998" y="609657"/>
              <a:ext cx="1234478" cy="121944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76200" cmpd="sng">
              <a:solidFill>
                <a:srgbClr val="00B0F0"/>
              </a:solidFill>
              <a:extLst>
                <a:ext uri="{C807C97D-BFC1-408E-A445-0C87EB9F89A2}">
                  <ask:lineSketchStyleProps xmlns:ask="http://schemas.microsoft.com/office/drawing/2018/sketchyshapes" sd="1219033472">
                    <a:custGeom>
                      <a:avLst/>
                      <a:gdLst>
                        <a:gd name="connsiteX0" fmla="*/ 0 w 1234478"/>
                        <a:gd name="connsiteY0" fmla="*/ 609720 h 1219440"/>
                        <a:gd name="connsiteX1" fmla="*/ 617239 w 1234478"/>
                        <a:gd name="connsiteY1" fmla="*/ 0 h 1219440"/>
                        <a:gd name="connsiteX2" fmla="*/ 1234478 w 1234478"/>
                        <a:gd name="connsiteY2" fmla="*/ 609720 h 1219440"/>
                        <a:gd name="connsiteX3" fmla="*/ 617239 w 1234478"/>
                        <a:gd name="connsiteY3" fmla="*/ 1219440 h 1219440"/>
                        <a:gd name="connsiteX4" fmla="*/ 0 w 1234478"/>
                        <a:gd name="connsiteY4" fmla="*/ 609720 h 12194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234478" h="1219440" fill="none" extrusionOk="0">
                          <a:moveTo>
                            <a:pt x="0" y="609720"/>
                          </a:moveTo>
                          <a:cubicBezTo>
                            <a:pt x="84150" y="282964"/>
                            <a:pt x="309203" y="-67618"/>
                            <a:pt x="617239" y="0"/>
                          </a:cubicBezTo>
                          <a:cubicBezTo>
                            <a:pt x="878412" y="-12208"/>
                            <a:pt x="1223642" y="283183"/>
                            <a:pt x="1234478" y="609720"/>
                          </a:cubicBezTo>
                          <a:cubicBezTo>
                            <a:pt x="1232847" y="930907"/>
                            <a:pt x="934148" y="1252770"/>
                            <a:pt x="617239" y="1219440"/>
                          </a:cubicBezTo>
                          <a:cubicBezTo>
                            <a:pt x="304006" y="1234925"/>
                            <a:pt x="58075" y="960422"/>
                            <a:pt x="0" y="609720"/>
                          </a:cubicBezTo>
                          <a:close/>
                        </a:path>
                        <a:path w="1234478" h="1219440" stroke="0" extrusionOk="0">
                          <a:moveTo>
                            <a:pt x="0" y="609720"/>
                          </a:moveTo>
                          <a:cubicBezTo>
                            <a:pt x="-61380" y="235120"/>
                            <a:pt x="263149" y="4953"/>
                            <a:pt x="617239" y="0"/>
                          </a:cubicBezTo>
                          <a:cubicBezTo>
                            <a:pt x="1034744" y="16129"/>
                            <a:pt x="1184289" y="274577"/>
                            <a:pt x="1234478" y="609720"/>
                          </a:cubicBezTo>
                          <a:cubicBezTo>
                            <a:pt x="1186927" y="992895"/>
                            <a:pt x="953976" y="1242407"/>
                            <a:pt x="617239" y="1219440"/>
                          </a:cubicBezTo>
                          <a:cubicBezTo>
                            <a:pt x="256042" y="1208331"/>
                            <a:pt x="71765" y="980749"/>
                            <a:pt x="0" y="609720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B9CDEA9-E536-1BF6-586D-6199258F211C}"/>
                </a:ext>
              </a:extLst>
            </p:cNvPr>
            <p:cNvSpPr txBox="1"/>
            <p:nvPr/>
          </p:nvSpPr>
          <p:spPr>
            <a:xfrm>
              <a:off x="1189881" y="532095"/>
              <a:ext cx="9144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600" b="1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#9Slide05 SVNClementine" panose="020F0502020204030203" pitchFamily="34" charset="0"/>
                </a:rPr>
                <a:t>?</a:t>
              </a:r>
              <a:endParaRPr lang="vi-VN" sz="9600" b="1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838340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A160301F-04C9-AB07-77C2-DB81B623D1E5}"/>
              </a:ext>
            </a:extLst>
          </p:cNvPr>
          <p:cNvSpPr/>
          <p:nvPr/>
        </p:nvSpPr>
        <p:spPr>
          <a:xfrm>
            <a:off x="335903" y="335902"/>
            <a:ext cx="6120882" cy="4469363"/>
          </a:xfrm>
          <a:prstGeom prst="roundRect">
            <a:avLst/>
          </a:prstGeom>
          <a:solidFill>
            <a:schemeClr val="bg1">
              <a:alpha val="7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 descr="A picture containing vector graphics&#10;&#10;Description automatically generated">
            <a:extLst>
              <a:ext uri="{FF2B5EF4-FFF2-40B4-BE49-F238E27FC236}">
                <a16:creationId xmlns:a16="http://schemas.microsoft.com/office/drawing/2014/main" id="{99298ECA-0F66-A59B-CE03-BD190F37A56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4086" y="880084"/>
            <a:ext cx="5134548" cy="482647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FBF27FE-2C5A-EC71-14FD-53058B616855}"/>
              </a:ext>
            </a:extLst>
          </p:cNvPr>
          <p:cNvSpPr txBox="1"/>
          <p:nvPr/>
        </p:nvSpPr>
        <p:spPr>
          <a:xfrm>
            <a:off x="1864814" y="418419"/>
            <a:ext cx="316886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 err="1">
                <a:solidFill>
                  <a:srgbClr val="FF0000"/>
                </a:solidFill>
                <a:latin typeface="#9Slide05 SVNClementine" panose="020F0502020204030203" pitchFamily="34" charset="0"/>
              </a:rPr>
              <a:t>Bài</a:t>
            </a:r>
            <a:r>
              <a:rPr lang="en-US" sz="5400" dirty="0">
                <a:solidFill>
                  <a:srgbClr val="FF0000"/>
                </a:solidFill>
                <a:latin typeface="#9Slide05 SVNClementine" panose="020F0502020204030203" pitchFamily="34" charset="0"/>
              </a:rPr>
              <a:t> 2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02C3B26-5484-061B-E2A4-2E4DF3C99BF3}"/>
              </a:ext>
            </a:extLst>
          </p:cNvPr>
          <p:cNvSpPr txBox="1"/>
          <p:nvPr/>
        </p:nvSpPr>
        <p:spPr>
          <a:xfrm>
            <a:off x="661040" y="1319006"/>
            <a:ext cx="5418081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>
                <a:ln w="241300">
                  <a:solidFill>
                    <a:schemeClr val="bg1"/>
                  </a:solidFill>
                </a:ln>
                <a:solidFill>
                  <a:schemeClr val="bg1"/>
                </a:solidFill>
                <a:latin typeface="SVN-Poky's" panose="020B0606040200020203" pitchFamily="34" charset="0"/>
              </a:rPr>
              <a:t>SỬ DỤNG ĐÈN HỌC</a:t>
            </a:r>
            <a:endParaRPr lang="vi-VN" sz="8800">
              <a:ln w="241300"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grpSp>
        <p:nvGrpSpPr>
          <p:cNvPr id="12" name="组合 5">
            <a:extLst>
              <a:ext uri="{FF2B5EF4-FFF2-40B4-BE49-F238E27FC236}">
                <a16:creationId xmlns:a16="http://schemas.microsoft.com/office/drawing/2014/main" id="{8406A408-FAB7-43F8-087C-360DEE157179}"/>
              </a:ext>
            </a:extLst>
          </p:cNvPr>
          <p:cNvGrpSpPr/>
          <p:nvPr/>
        </p:nvGrpSpPr>
        <p:grpSpPr>
          <a:xfrm>
            <a:off x="39732" y="5706559"/>
            <a:ext cx="12152268" cy="1151441"/>
            <a:chOff x="-2055784" y="5706558"/>
            <a:chExt cx="12152268" cy="1151441"/>
          </a:xfrm>
        </p:grpSpPr>
        <p:pic>
          <p:nvPicPr>
            <p:cNvPr id="13" name="图片 6">
              <a:extLst>
                <a:ext uri="{FF2B5EF4-FFF2-40B4-BE49-F238E27FC236}">
                  <a16:creationId xmlns:a16="http://schemas.microsoft.com/office/drawing/2014/main" id="{70614D0D-C886-9B72-277F-99B1BE711A6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29155" y="5952293"/>
              <a:ext cx="3267329" cy="905706"/>
            </a:xfrm>
            <a:prstGeom prst="rect">
              <a:avLst/>
            </a:prstGeom>
          </p:spPr>
        </p:pic>
        <p:pic>
          <p:nvPicPr>
            <p:cNvPr id="14" name="图片 7">
              <a:extLst>
                <a:ext uri="{FF2B5EF4-FFF2-40B4-BE49-F238E27FC236}">
                  <a16:creationId xmlns:a16="http://schemas.microsoft.com/office/drawing/2014/main" id="{C98D9E2E-C81D-A6B9-A5BD-59189EAB953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73398" y="5901249"/>
              <a:ext cx="3451875" cy="956750"/>
            </a:xfrm>
            <a:prstGeom prst="rect">
              <a:avLst/>
            </a:prstGeom>
          </p:spPr>
        </p:pic>
        <p:pic>
          <p:nvPicPr>
            <p:cNvPr id="15" name="图片 8">
              <a:extLst>
                <a:ext uri="{FF2B5EF4-FFF2-40B4-BE49-F238E27FC236}">
                  <a16:creationId xmlns:a16="http://schemas.microsoft.com/office/drawing/2014/main" id="{C3DA4FA8-C546-5F59-73E4-59DBB0D0A9C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0765" b="62852"/>
            <a:stretch>
              <a:fillRect/>
            </a:stretch>
          </p:blipFill>
          <p:spPr>
            <a:xfrm>
              <a:off x="-1077847" y="5802542"/>
              <a:ext cx="425329" cy="383030"/>
            </a:xfrm>
            <a:custGeom>
              <a:avLst/>
              <a:gdLst>
                <a:gd name="connsiteX0" fmla="*/ 0 w 655948"/>
                <a:gd name="connsiteY0" fmla="*/ 0 h 590714"/>
                <a:gd name="connsiteX1" fmla="*/ 655948 w 655948"/>
                <a:gd name="connsiteY1" fmla="*/ 0 h 590714"/>
                <a:gd name="connsiteX2" fmla="*/ 655948 w 655948"/>
                <a:gd name="connsiteY2" fmla="*/ 590714 h 590714"/>
                <a:gd name="connsiteX3" fmla="*/ 0 w 655948"/>
                <a:gd name="connsiteY3" fmla="*/ 590714 h 590714"/>
                <a:gd name="connsiteX4" fmla="*/ 0 w 655948"/>
                <a:gd name="connsiteY4" fmla="*/ 0 h 59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590714">
                  <a:moveTo>
                    <a:pt x="0" y="0"/>
                  </a:moveTo>
                  <a:lnTo>
                    <a:pt x="655948" y="0"/>
                  </a:lnTo>
                  <a:lnTo>
                    <a:pt x="655948" y="590714"/>
                  </a:lnTo>
                  <a:lnTo>
                    <a:pt x="0" y="590714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6" name="图片 9">
              <a:extLst>
                <a:ext uri="{FF2B5EF4-FFF2-40B4-BE49-F238E27FC236}">
                  <a16:creationId xmlns:a16="http://schemas.microsoft.com/office/drawing/2014/main" id="{90DB6F81-3AD0-FA4A-3956-33C25B1C2F9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765" t="12558" b="40721"/>
            <a:stretch>
              <a:fillRect/>
            </a:stretch>
          </p:blipFill>
          <p:spPr>
            <a:xfrm flipH="1">
              <a:off x="9022536" y="5706558"/>
              <a:ext cx="388851" cy="440426"/>
            </a:xfrm>
            <a:custGeom>
              <a:avLst/>
              <a:gdLst>
                <a:gd name="connsiteX0" fmla="*/ 0 w 655948"/>
                <a:gd name="connsiteY0" fmla="*/ 0 h 742950"/>
                <a:gd name="connsiteX1" fmla="*/ 655948 w 655948"/>
                <a:gd name="connsiteY1" fmla="*/ 0 h 742950"/>
                <a:gd name="connsiteX2" fmla="*/ 655948 w 655948"/>
                <a:gd name="connsiteY2" fmla="*/ 742950 h 742950"/>
                <a:gd name="connsiteX3" fmla="*/ 0 w 655948"/>
                <a:gd name="connsiteY3" fmla="*/ 742950 h 742950"/>
                <a:gd name="connsiteX4" fmla="*/ 0 w 655948"/>
                <a:gd name="connsiteY4" fmla="*/ 0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948" h="742950">
                  <a:moveTo>
                    <a:pt x="0" y="0"/>
                  </a:moveTo>
                  <a:lnTo>
                    <a:pt x="655948" y="0"/>
                  </a:lnTo>
                  <a:lnTo>
                    <a:pt x="655948" y="742950"/>
                  </a:lnTo>
                  <a:lnTo>
                    <a:pt x="0" y="742950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7" name="图片 10">
              <a:extLst>
                <a:ext uri="{FF2B5EF4-FFF2-40B4-BE49-F238E27FC236}">
                  <a16:creationId xmlns:a16="http://schemas.microsoft.com/office/drawing/2014/main" id="{2D6E66D9-E908-CC09-C35E-061C84F6C6C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814" t="59279" r="64244"/>
            <a:stretch>
              <a:fillRect/>
            </a:stretch>
          </p:blipFill>
          <p:spPr>
            <a:xfrm>
              <a:off x="1081651" y="5952293"/>
              <a:ext cx="475557" cy="396198"/>
            </a:xfrm>
            <a:custGeom>
              <a:avLst/>
              <a:gdLst>
                <a:gd name="connsiteX0" fmla="*/ 0 w 777240"/>
                <a:gd name="connsiteY0" fmla="*/ 0 h 647537"/>
                <a:gd name="connsiteX1" fmla="*/ 777240 w 777240"/>
                <a:gd name="connsiteY1" fmla="*/ 0 h 647537"/>
                <a:gd name="connsiteX2" fmla="*/ 777240 w 777240"/>
                <a:gd name="connsiteY2" fmla="*/ 647537 h 647537"/>
                <a:gd name="connsiteX3" fmla="*/ 0 w 777240"/>
                <a:gd name="connsiteY3" fmla="*/ 647537 h 647537"/>
                <a:gd name="connsiteX4" fmla="*/ 0 w 777240"/>
                <a:gd name="connsiteY4" fmla="*/ 0 h 64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240" h="647537">
                  <a:moveTo>
                    <a:pt x="0" y="0"/>
                  </a:moveTo>
                  <a:lnTo>
                    <a:pt x="777240" y="0"/>
                  </a:lnTo>
                  <a:lnTo>
                    <a:pt x="777240" y="647537"/>
                  </a:lnTo>
                  <a:lnTo>
                    <a:pt x="0" y="647537"/>
                  </a:lnTo>
                  <a:lnTo>
                    <a:pt x="0" y="0"/>
                  </a:lnTo>
                  <a:close/>
                </a:path>
              </a:pathLst>
            </a:custGeom>
          </p:spPr>
        </p:pic>
        <p:pic>
          <p:nvPicPr>
            <p:cNvPr id="18" name="图片 11">
              <a:extLst>
                <a:ext uri="{FF2B5EF4-FFF2-40B4-BE49-F238E27FC236}">
                  <a16:creationId xmlns:a16="http://schemas.microsoft.com/office/drawing/2014/main" id="{61D89D2F-0947-5C92-F031-A23B7672679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0243" y="5901249"/>
              <a:ext cx="3451875" cy="956750"/>
            </a:xfrm>
            <a:prstGeom prst="rect">
              <a:avLst/>
            </a:prstGeom>
          </p:spPr>
        </p:pic>
        <p:pic>
          <p:nvPicPr>
            <p:cNvPr id="19" name="图片 12">
              <a:extLst>
                <a:ext uri="{FF2B5EF4-FFF2-40B4-BE49-F238E27FC236}">
                  <a16:creationId xmlns:a16="http://schemas.microsoft.com/office/drawing/2014/main" id="{27F13F85-6053-B9CA-3A76-8CEAD8A1BF5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-2055784" y="5901249"/>
              <a:ext cx="3451875" cy="956750"/>
            </a:xfrm>
            <a:prstGeom prst="rect">
              <a:avLst/>
            </a:prstGeom>
          </p:spPr>
        </p:pic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D750115E-CF28-958D-D4A6-0A839DCAB898}"/>
              </a:ext>
            </a:extLst>
          </p:cNvPr>
          <p:cNvSpPr txBox="1"/>
          <p:nvPr/>
        </p:nvSpPr>
        <p:spPr>
          <a:xfrm>
            <a:off x="650833" y="1308850"/>
            <a:ext cx="5418081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SVN-Poky's" panose="020B0606040200020203" pitchFamily="34" charset="0"/>
              </a:rPr>
              <a:t>SỬ</a:t>
            </a: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chemeClr val="accent4">
                    <a:lumMod val="75000"/>
                  </a:schemeClr>
                </a:solidFill>
                <a:latin typeface="SVN-Poky's" panose="020B0606040200020203" pitchFamily="34" charset="0"/>
              </a:rPr>
              <a:t> </a:t>
            </a: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chemeClr val="accent6">
                    <a:lumMod val="75000"/>
                  </a:schemeClr>
                </a:solidFill>
                <a:latin typeface="SVN-Poky's" panose="020B0606040200020203" pitchFamily="34" charset="0"/>
              </a:rPr>
              <a:t>DỤNG</a:t>
            </a: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F19EC2"/>
                </a:solidFill>
                <a:latin typeface="SVN-Poky's" panose="020B0606040200020203" pitchFamily="34" charset="0"/>
              </a:rPr>
              <a:t> </a:t>
            </a: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FF6699"/>
                </a:solidFill>
                <a:latin typeface="SVN-Poky's" panose="020B0606040200020203" pitchFamily="34" charset="0"/>
              </a:rPr>
              <a:t>ĐÈN</a:t>
            </a:r>
            <a:r>
              <a:rPr lang="en-US" sz="8800" dirty="0">
                <a:ln>
                  <a:solidFill>
                    <a:schemeClr val="tx1"/>
                  </a:solidFill>
                </a:ln>
                <a:latin typeface="SVN-Poky's" panose="020B0606040200020203" pitchFamily="34" charset="0"/>
              </a:rPr>
              <a:t> </a:t>
            </a: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chemeClr val="accent5">
                    <a:lumMod val="40000"/>
                    <a:lumOff val="60000"/>
                  </a:schemeClr>
                </a:solidFill>
                <a:latin typeface="SVN-Poky's" panose="020B0606040200020203" pitchFamily="34" charset="0"/>
              </a:rPr>
              <a:t>HỌC</a:t>
            </a:r>
            <a:endParaRPr lang="vi-VN" sz="8800" dirty="0">
              <a:ln>
                <a:solidFill>
                  <a:schemeClr val="tx1"/>
                </a:solidFill>
              </a:ln>
              <a:solidFill>
                <a:schemeClr val="accent5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02CE9AA-EABE-079A-F3C9-1CF4401FFCF5}"/>
              </a:ext>
            </a:extLst>
          </p:cNvPr>
          <p:cNvSpPr txBox="1"/>
          <p:nvPr/>
        </p:nvSpPr>
        <p:spPr>
          <a:xfrm>
            <a:off x="3854035" y="4066805"/>
            <a:ext cx="2927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>
                    <a:lumMod val="75000"/>
                  </a:schemeClr>
                </a:solidFill>
                <a:latin typeface="#9Slide05 SVNClementine" panose="020F0502020204030203" pitchFamily="34" charset="0"/>
              </a:rPr>
              <a:t>(</a:t>
            </a:r>
            <a:r>
              <a:rPr lang="en-US" sz="4000" dirty="0" err="1">
                <a:solidFill>
                  <a:schemeClr val="accent6">
                    <a:lumMod val="75000"/>
                  </a:schemeClr>
                </a:solidFill>
                <a:latin typeface="#9Slide05 SVNClementine" panose="020F0502020204030203" pitchFamily="34" charset="0"/>
              </a:rPr>
              <a:t>Tiết</a:t>
            </a:r>
            <a:r>
              <a:rPr lang="en-US" sz="4000" dirty="0">
                <a:solidFill>
                  <a:schemeClr val="accent6">
                    <a:lumMod val="75000"/>
                  </a:schemeClr>
                </a:solidFill>
                <a:latin typeface="#9Slide05 SVNClementine" panose="020F0502020204030203" pitchFamily="34" charset="0"/>
              </a:rPr>
              <a:t> 1)</a:t>
            </a:r>
            <a:endParaRPr lang="vi-VN" sz="4000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781997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20" grpId="0"/>
      <p:bldP spid="2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alphaModFix amt="89000"/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63C0666-FFA8-C42D-BEE7-5A00DCD272FB}"/>
              </a:ext>
            </a:extLst>
          </p:cNvPr>
          <p:cNvGrpSpPr/>
          <p:nvPr/>
        </p:nvGrpSpPr>
        <p:grpSpPr>
          <a:xfrm>
            <a:off x="2469928" y="906516"/>
            <a:ext cx="8502870" cy="1862048"/>
            <a:chOff x="462454" y="3429000"/>
            <a:chExt cx="8502870" cy="186204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05C03CA-17DA-ABEB-E25F-81250CBA3312}"/>
                </a:ext>
              </a:extLst>
            </p:cNvPr>
            <p:cNvSpPr txBox="1"/>
            <p:nvPr/>
          </p:nvSpPr>
          <p:spPr>
            <a:xfrm>
              <a:off x="462454" y="3429000"/>
              <a:ext cx="8502870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500">
                  <a:ln w="190500">
                    <a:solidFill>
                      <a:schemeClr val="bg1"/>
                    </a:solidFill>
                  </a:ln>
                  <a:solidFill>
                    <a:schemeClr val="accent6">
                      <a:lumMod val="20000"/>
                      <a:lumOff val="80000"/>
                    </a:schemeClr>
                  </a:solidFill>
                  <a:latin typeface="SVN-Poky's" panose="020B0606040200020203" pitchFamily="34" charset="0"/>
                </a:rPr>
                <a:t>KHÁM PHÁ</a:t>
              </a:r>
              <a:endParaRPr lang="vi-VN" sz="11500">
                <a:ln w="190500">
                  <a:solidFill>
                    <a:schemeClr val="bg1"/>
                  </a:solidFill>
                </a:ln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504D547-C2C8-5AB6-DF49-F40D22080003}"/>
                </a:ext>
              </a:extLst>
            </p:cNvPr>
            <p:cNvSpPr txBox="1"/>
            <p:nvPr/>
          </p:nvSpPr>
          <p:spPr>
            <a:xfrm>
              <a:off x="462454" y="3429000"/>
              <a:ext cx="8135009" cy="1862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500">
                  <a:solidFill>
                    <a:schemeClr val="accent6">
                      <a:lumMod val="75000"/>
                    </a:schemeClr>
                  </a:solidFill>
                  <a:latin typeface="SVN-Poky's" panose="020B0606040200020203" pitchFamily="34" charset="0"/>
                </a:rPr>
                <a:t>KHÁM PHÁ</a:t>
              </a:r>
              <a:endParaRPr lang="vi-VN" sz="1150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</p:grpSp>
      <p:pic>
        <p:nvPicPr>
          <p:cNvPr id="3" name="Picture 2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5835F20C-6DA2-D249-D10E-AAC4B43E758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8673" y="2442566"/>
            <a:ext cx="5227326" cy="3485973"/>
          </a:xfrm>
          <a:prstGeom prst="rect">
            <a:avLst/>
          </a:prstGeom>
        </p:spPr>
      </p:pic>
      <p:pic>
        <p:nvPicPr>
          <p:cNvPr id="8" name="Picture 7" descr="A picture containing text, toy, doll, vector graphics&#10;&#10;Description automatically generated">
            <a:extLst>
              <a:ext uri="{FF2B5EF4-FFF2-40B4-BE49-F238E27FC236}">
                <a16:creationId xmlns:a16="http://schemas.microsoft.com/office/drawing/2014/main" id="{EF84767C-AB9B-527C-2060-DE157D6D8A2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2849" y="3094562"/>
            <a:ext cx="2003898" cy="2921896"/>
          </a:xfrm>
          <a:prstGeom prst="rect">
            <a:avLst/>
          </a:prstGeom>
        </p:spPr>
      </p:pic>
      <p:pic>
        <p:nvPicPr>
          <p:cNvPr id="10" name="Picture 9" descr="A picture containing toy, doll, vector graphics&#10;&#10;Description automatically generated">
            <a:extLst>
              <a:ext uri="{FF2B5EF4-FFF2-40B4-BE49-F238E27FC236}">
                <a16:creationId xmlns:a16="http://schemas.microsoft.com/office/drawing/2014/main" id="{7C38194A-6733-459F-24F6-95BEE812AFC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917" t="698" r="28859" b="-698"/>
          <a:stretch/>
        </p:blipFill>
        <p:spPr>
          <a:xfrm>
            <a:off x="4304526" y="2540487"/>
            <a:ext cx="1402003" cy="3388052"/>
          </a:xfrm>
          <a:prstGeom prst="rect">
            <a:avLst/>
          </a:prstGeom>
        </p:spPr>
      </p:pic>
      <p:pic>
        <p:nvPicPr>
          <p:cNvPr id="12" name="Picture 11" descr="A cartoon of a person&#10;&#10;Description automatically generated with low confidence">
            <a:extLst>
              <a:ext uri="{FF2B5EF4-FFF2-40B4-BE49-F238E27FC236}">
                <a16:creationId xmlns:a16="http://schemas.microsoft.com/office/drawing/2014/main" id="{45E2C714-3F82-8BC5-3277-1C0C4C0C921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6045" y="2595736"/>
            <a:ext cx="2274660" cy="3179632"/>
          </a:xfrm>
          <a:prstGeom prst="rect">
            <a:avLst/>
          </a:prstGeom>
        </p:spPr>
      </p:pic>
      <p:pic>
        <p:nvPicPr>
          <p:cNvPr id="14" name="Picture 13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64B5915E-4AD3-09B6-2F92-E7D3E11F5AD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2535" y="2768564"/>
            <a:ext cx="2747619" cy="32627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2084547"/>
      </p:ext>
    </p:extLst>
  </p:cSld>
  <p:clrMapOvr>
    <a:masterClrMapping/>
  </p:clrMapOvr>
  <p:transition spd="slow">
    <p:push dir="d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32" presetClass="emph" presetSubtype="0" repeatCount="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12028</TotalTime>
  <Words>986</Words>
  <Application>Microsoft Office PowerPoint</Application>
  <PresentationFormat>Widescreen</PresentationFormat>
  <Paragraphs>155</Paragraphs>
  <Slides>40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55" baseType="lpstr">
      <vt:lpstr>Wingdings</vt:lpstr>
      <vt:lpstr>UTM Edwardian</vt:lpstr>
      <vt:lpstr>Times New Roman</vt:lpstr>
      <vt:lpstr>思源黑体 CN Bold</vt:lpstr>
      <vt:lpstr>UVN Da Lat</vt:lpstr>
      <vt:lpstr>#9Slide07 IcielLa Chic Pro Shad</vt:lpstr>
      <vt:lpstr>Calibri</vt:lpstr>
      <vt:lpstr>Arial</vt:lpstr>
      <vt:lpstr>#9Slide05 SVNClementine</vt:lpstr>
      <vt:lpstr>UTM Duepuntozero</vt:lpstr>
      <vt:lpstr>UTM Cookies</vt:lpstr>
      <vt:lpstr>SVN-Poky's</vt:lpstr>
      <vt:lpstr>LNTH-LuoLuoNotangYuanTi 1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Pha Ngọc</dc:creator>
  <cp:lastModifiedBy>Phạm Minh Trường [GV]</cp:lastModifiedBy>
  <cp:revision>121</cp:revision>
  <dcterms:created xsi:type="dcterms:W3CDTF">2022-06-25T07:57:25Z</dcterms:created>
  <dcterms:modified xsi:type="dcterms:W3CDTF">2022-09-06T02:12:41Z</dcterms:modified>
</cp:coreProperties>
</file>